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s/slide1.xml" ContentType="application/vnd.openxmlformats-officedocument.presentationml.slide+xml"/>
  <Default Extension="png" ContentType="image/png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  <p:sldId id="374" r:id="rId124"/>
    <p:sldId id="375" r:id="rId125"/>
    <p:sldId id="376" r:id="rId126"/>
    <p:sldId id="377" r:id="rId127"/>
    <p:sldId id="378" r:id="rId128"/>
    <p:sldId id="379" r:id="rId129"/>
    <p:sldId id="380" r:id="rId130"/>
    <p:sldId id="381" r:id="rId131"/>
    <p:sldId id="382" r:id="rId132"/>
    <p:sldId id="383" r:id="rId133"/>
    <p:sldId id="384" r:id="rId134"/>
    <p:sldId id="385" r:id="rId135"/>
    <p:sldId id="386" r:id="rId136"/>
    <p:sldId id="387" r:id="rId137"/>
    <p:sldId id="388" r:id="rId138"/>
    <p:sldId id="389" r:id="rId139"/>
    <p:sldId id="390" r:id="rId140"/>
    <p:sldId id="391" r:id="rId141"/>
    <p:sldId id="392" r:id="rId142"/>
    <p:sldId id="393" r:id="rId143"/>
    <p:sldId id="394" r:id="rId144"/>
    <p:sldId id="395" r:id="rId145"/>
    <p:sldId id="396" r:id="rId146"/>
    <p:sldId id="397" r:id="rId147"/>
    <p:sldId id="398" r:id="rId148"/>
    <p:sldId id="399" r:id="rId149"/>
    <p:sldId id="400" r:id="rId150"/>
    <p:sldId id="401" r:id="rId151"/>
    <p:sldId id="402" r:id="rId152"/>
    <p:sldId id="403" r:id="rId153"/>
    <p:sldId id="404" r:id="rId154"/>
    <p:sldId id="405" r:id="rId155"/>
    <p:sldId id="406" r:id="rId156"/>
    <p:sldId id="407" r:id="rId157"/>
    <p:sldId id="408" r:id="rId158"/>
    <p:sldId id="409" r:id="rId159"/>
    <p:sldId id="410" r:id="rId160"/>
    <p:sldId id="411" r:id="rId161"/>
    <p:sldId id="412" r:id="rId162"/>
    <p:sldId id="413" r:id="rId163"/>
    <p:sldId id="414" r:id="rId164"/>
    <p:sldId id="415" r:id="rId165"/>
    <p:sldId id="416" r:id="rId166"/>
    <p:sldId id="417" r:id="rId167"/>
    <p:sldId id="418" r:id="rId168"/>
    <p:sldId id="419" r:id="rId169"/>
    <p:sldId id="420" r:id="rId170"/>
    <p:sldId id="421" r:id="rId171"/>
    <p:sldId id="422" r:id="rId172"/>
    <p:sldId id="423" r:id="rId173"/>
    <p:sldId id="424" r:id="rId174"/>
    <p:sldId id="425" r:id="rId175"/>
    <p:sldId id="426" r:id="rId176"/>
    <p:sldId id="427" r:id="rId177"/>
    <p:sldId id="428" r:id="rId178"/>
    <p:sldId id="429" r:id="rId179"/>
    <p:sldId id="430" r:id="rId180"/>
    <p:sldId id="431" r:id="rId181"/>
    <p:sldId id="432" r:id="rId182"/>
    <p:sldId id="433" r:id="rId183"/>
    <p:sldId id="434" r:id="rId184"/>
    <p:sldId id="435" r:id="rId185"/>
    <p:sldId id="436" r:id="rId186"/>
    <p:sldId id="437" r:id="rId187"/>
    <p:sldId id="438" r:id="rId188"/>
    <p:sldId id="439" r:id="rId189"/>
    <p:sldId id="440" r:id="rId190"/>
    <p:sldId id="441" r:id="rId191"/>
    <p:sldId id="442" r:id="rId192"/>
    <p:sldId id="443" r:id="rId193"/>
    <p:sldId id="444" r:id="rId194"/>
    <p:sldId id="445" r:id="rId195"/>
    <p:sldId id="446" r:id="rId196"/>
    <p:sldId id="447" r:id="rId197"/>
    <p:sldId id="448" r:id="rId198"/>
    <p:sldId id="449" r:id="rId199"/>
    <p:sldId id="450" r:id="rId200"/>
    <p:sldId id="451" r:id="rId201"/>
    <p:sldId id="452" r:id="rId202"/>
    <p:sldId id="453" r:id="rId203"/>
    <p:sldId id="454" r:id="rId204"/>
    <p:sldId id="455" r:id="rId205"/>
    <p:sldId id="456" r:id="rId206"/>
    <p:sldId id="457" r:id="rId207"/>
    <p:sldId id="458" r:id="rId208"/>
    <p:sldId id="459" r:id="rId209"/>
    <p:sldId id="460" r:id="rId210"/>
    <p:sldId id="461" r:id="rId211"/>
    <p:sldId id="462" r:id="rId212"/>
    <p:sldId id="463" r:id="rId213"/>
    <p:sldId id="464" r:id="rId214"/>
    <p:sldId id="465" r:id="rId215"/>
    <p:sldId id="466" r:id="rId216"/>
    <p:sldId id="467" r:id="rId217"/>
    <p:sldId id="468" r:id="rId218"/>
    <p:sldId id="469" r:id="rId219"/>
    <p:sldId id="470" r:id="rId220"/>
    <p:sldId id="471" r:id="rId221"/>
    <p:sldId id="472" r:id="rId222"/>
    <p:sldId id="473" r:id="rId223"/>
    <p:sldId id="474" r:id="rId224"/>
    <p:sldId id="475" r:id="rId225"/>
    <p:sldId id="476" r:id="rId226"/>
    <p:sldId id="477" r:id="rId227"/>
    <p:sldId id="478" r:id="rId228"/>
    <p:sldId id="479" r:id="rId229"/>
    <p:sldId id="480" r:id="rId230"/>
    <p:sldId id="481" r:id="rId231"/>
    <p:sldId id="482" r:id="rId232"/>
    <p:sldId id="483" r:id="rId233"/>
    <p:sldId id="484" r:id="rId234"/>
    <p:sldId id="485" r:id="rId235"/>
    <p:sldId id="486" r:id="rId236"/>
    <p:sldId id="487" r:id="rId237"/>
    <p:sldId id="488" r:id="rId238"/>
    <p:sldId id="489" r:id="rId239"/>
    <p:sldId id="490" r:id="rId240"/>
    <p:sldId id="491" r:id="rId241"/>
    <p:sldId id="492" r:id="rId242"/>
    <p:sldId id="493" r:id="rId243"/>
    <p:sldId id="494" r:id="rId244"/>
    <p:sldId id="495" r:id="rId245"/>
    <p:sldId id="496" r:id="rId246"/>
    <p:sldId id="497" r:id="rId247"/>
    <p:sldId id="498" r:id="rId248"/>
    <p:sldId id="499" r:id="rId249"/>
    <p:sldId id="500" r:id="rId250"/>
    <p:sldId id="501" r:id="rId251"/>
    <p:sldId id="502" r:id="rId252"/>
    <p:sldId id="503" r:id="rId253"/>
    <p:sldId id="504" r:id="rId254"/>
    <p:sldId id="505" r:id="rId255"/>
    <p:sldId id="506" r:id="rId256"/>
    <p:sldId id="507" r:id="rId257"/>
    <p:sldId id="508" r:id="rId258"/>
    <p:sldId id="509" r:id="rId259"/>
    <p:sldId id="510" r:id="rId260"/>
    <p:sldId id="511" r:id="rId261"/>
    <p:sldId id="512" r:id="rId262"/>
    <p:sldId id="513" r:id="rId263"/>
    <p:sldId id="514" r:id="rId264"/>
    <p:sldId id="515" r:id="rId265"/>
    <p:sldId id="516" r:id="rId266"/>
    <p:sldId id="517" r:id="rId267"/>
    <p:sldId id="518" r:id="rId268"/>
    <p:sldId id="519" r:id="rId269"/>
    <p:sldId id="520" r:id="rId270"/>
    <p:sldId id="521" r:id="rId271"/>
    <p:sldId id="522" r:id="rId272"/>
    <p:sldId id="523" r:id="rId273"/>
    <p:sldId id="524" r:id="rId274"/>
    <p:sldId id="525" r:id="rId275"/>
    <p:sldId id="526" r:id="rId276"/>
    <p:sldId id="527" r:id="rId277"/>
    <p:sldId id="528" r:id="rId278"/>
    <p:sldId id="529" r:id="rId279"/>
    <p:sldId id="530" r:id="rId280"/>
    <p:sldId id="531" r:id="rId281"/>
    <p:sldId id="532" r:id="rId282"/>
    <p:sldId id="533" r:id="rId283"/>
    <p:sldId id="534" r:id="rId284"/>
    <p:sldId id="535" r:id="rId285"/>
    <p:sldId id="536" r:id="rId286"/>
    <p:sldId id="537" r:id="rId287"/>
    <p:sldId id="538" r:id="rId288"/>
    <p:sldId id="539" r:id="rId289"/>
    <p:sldId id="540" r:id="rId290"/>
    <p:sldId id="541" r:id="rId291"/>
    <p:sldId id="542" r:id="rId292"/>
    <p:sldId id="543" r:id="rId293"/>
    <p:sldId id="544" r:id="rId294"/>
    <p:sldId id="545" r:id="rId295"/>
    <p:sldId id="546" r:id="rId296"/>
    <p:sldId id="547" r:id="rId297"/>
    <p:sldId id="548" r:id="rId298"/>
    <p:sldId id="549" r:id="rId299"/>
    <p:sldId id="550" r:id="rId300"/>
    <p:sldId id="551" r:id="rId301"/>
    <p:sldId id="552" r:id="rId302"/>
    <p:sldId id="553" r:id="rId303"/>
    <p:sldId id="554" r:id="rId304"/>
    <p:sldId id="555" r:id="rId305"/>
    <p:sldId id="556" r:id="rId306"/>
    <p:sldId id="557" r:id="rId307"/>
    <p:sldId id="558" r:id="rId308"/>
    <p:sldId id="559" r:id="rId309"/>
    <p:sldId id="560" r:id="rId310"/>
    <p:sldId id="561" r:id="rId311"/>
    <p:sldId id="562" r:id="rId312"/>
    <p:sldId id="563" r:id="rId313"/>
    <p:sldId id="564" r:id="rId314"/>
    <p:sldId id="565" r:id="rId315"/>
    <p:sldId id="566" r:id="rId316"/>
    <p:sldId id="567" r:id="rId317"/>
    <p:sldId id="568" r:id="rId318"/>
    <p:sldId id="569" r:id="rId319"/>
    <p:sldId id="570" r:id="rId320"/>
    <p:sldId id="571" r:id="rId321"/>
    <p:sldId id="572" r:id="rId322"/>
    <p:sldId id="573" r:id="rId323"/>
    <p:sldId id="574" r:id="rId324"/>
    <p:sldId id="575" r:id="rId325"/>
    <p:sldId id="576" r:id="rId326"/>
    <p:sldId id="577" r:id="rId327"/>
    <p:sldId id="578" r:id="rId328"/>
    <p:sldId id="579" r:id="rId329"/>
    <p:sldId id="580" r:id="rId330"/>
    <p:sldId id="581" r:id="rId331"/>
    <p:sldId id="582" r:id="rId332"/>
    <p:sldId id="583" r:id="rId333"/>
    <p:sldId id="584" r:id="rId334"/>
    <p:sldId id="585" r:id="rId335"/>
    <p:sldId id="586" r:id="rId336"/>
    <p:sldId id="587" r:id="rId337"/>
    <p:sldId id="588" r:id="rId338"/>
    <p:sldId id="589" r:id="rId339"/>
    <p:sldId id="590" r:id="rId340"/>
    <p:sldId id="591" r:id="rId341"/>
    <p:sldId id="592" r:id="rId342"/>
    <p:sldId id="593" r:id="rId343"/>
    <p:sldId id="594" r:id="rId344"/>
    <p:sldId id="595" r:id="rId345"/>
    <p:sldId id="596" r:id="rId346"/>
    <p:sldId id="597" r:id="rId347"/>
    <p:sldId id="598" r:id="rId348"/>
    <p:sldId id="599" r:id="rId349"/>
    <p:sldId id="600" r:id="rId350"/>
    <p:sldId id="601" r:id="rId351"/>
    <p:sldId id="602" r:id="rId352"/>
    <p:sldId id="603" r:id="rId353"/>
    <p:sldId id="604" r:id="rId354"/>
    <p:sldId id="605" r:id="rId355"/>
    <p:sldId id="606" r:id="rId356"/>
    <p:sldId id="607" r:id="rId357"/>
    <p:sldId id="608" r:id="rId358"/>
    <p:sldId id="609" r:id="rId359"/>
    <p:sldId id="610" r:id="rId360"/>
    <p:sldId id="611" r:id="rId361"/>
    <p:sldId id="612" r:id="rId362"/>
    <p:sldId id="613" r:id="rId363"/>
    <p:sldId id="614" r:id="rId364"/>
    <p:sldId id="615" r:id="rId365"/>
    <p:sldId id="616" r:id="rId366"/>
    <p:sldId id="617" r:id="rId367"/>
    <p:sldId id="618" r:id="rId368"/>
    <p:sldId id="619" r:id="rId369"/>
    <p:sldId id="620" r:id="rId370"/>
    <p:sldId id="621" r:id="rId371"/>
    <p:sldId id="622" r:id="rId372"/>
    <p:sldId id="623" r:id="rId373"/>
    <p:sldId id="624" r:id="rId374"/>
    <p:sldId id="625" r:id="rId375"/>
    <p:sldId id="626" r:id="rId376"/>
    <p:sldId id="627" r:id="rId377"/>
    <p:sldId id="628" r:id="rId378"/>
    <p:sldId id="629" r:id="rId379"/>
    <p:sldId id="630" r:id="rId380"/>
    <p:sldId id="631" r:id="rId381"/>
    <p:sldId id="632" r:id="rId382"/>
    <p:sldId id="633" r:id="rId383"/>
    <p:sldId id="634" r:id="rId384"/>
    <p:sldId id="635" r:id="rId385"/>
    <p:sldId id="636" r:id="rId386"/>
    <p:sldId id="637" r:id="rId387"/>
    <p:sldId id="638" r:id="rId388"/>
    <p:sldId id="639" r:id="rId389"/>
    <p:sldId id="640" r:id="rId390"/>
    <p:sldId id="641" r:id="rId391"/>
    <p:sldId id="642" r:id="rId392"/>
    <p:sldId id="643" r:id="rId393"/>
    <p:sldId id="644" r:id="rId394"/>
    <p:sldId id="645" r:id="rId395"/>
    <p:sldId id="646" r:id="rId396"/>
    <p:sldId id="647" r:id="rId397"/>
    <p:sldId id="648" r:id="rId398"/>
    <p:sldId id="649" r:id="rId399"/>
    <p:sldId id="650" r:id="rId400"/>
    <p:sldId id="651" r:id="rId401"/>
    <p:sldId id="652" r:id="rId402"/>
    <p:sldId id="653" r:id="rId403"/>
    <p:sldId id="654" r:id="rId404"/>
    <p:sldId id="655" r:id="rId405"/>
    <p:sldId id="656" r:id="rId406"/>
    <p:sldId id="657" r:id="rId407"/>
    <p:sldId id="658" r:id="rId408"/>
    <p:sldId id="659" r:id="rId409"/>
    <p:sldId id="660" r:id="rId410"/>
    <p:sldId id="661" r:id="rId411"/>
    <p:sldId id="662" r:id="rId412"/>
    <p:sldId id="663" r:id="rId413"/>
    <p:sldId id="664" r:id="rId414"/>
    <p:sldId id="665" r:id="rId415"/>
    <p:sldId id="666" r:id="rId416"/>
    <p:sldId id="667" r:id="rId417"/>
    <p:sldId id="668" r:id="rId418"/>
    <p:sldId id="669" r:id="rId419"/>
    <p:sldId id="670" r:id="rId420"/>
    <p:sldId id="671" r:id="rId421"/>
    <p:sldId id="672" r:id="rId422"/>
    <p:sldId id="673" r:id="rId423"/>
    <p:sldId id="674" r:id="rId424"/>
    <p:sldId id="675" r:id="rId425"/>
    <p:sldId id="676" r:id="rId426"/>
    <p:sldId id="677" r:id="rId427"/>
    <p:sldId id="678" r:id="rId428"/>
    <p:sldId id="679" r:id="rId429"/>
    <p:sldId id="680" r:id="rId430"/>
    <p:sldId id="681" r:id="rId431"/>
    <p:sldId id="682" r:id="rId432"/>
    <p:sldId id="683" r:id="rId433"/>
    <p:sldId id="684" r:id="rId434"/>
    <p:sldId id="685" r:id="rId435"/>
    <p:sldId id="686" r:id="rId436"/>
    <p:sldId id="687" r:id="rId437"/>
    <p:sldId id="688" r:id="rId438"/>
    <p:sldId id="689" r:id="rId439"/>
    <p:sldId id="690" r:id="rId440"/>
    <p:sldId id="691" r:id="rId441"/>
    <p:sldId id="692" r:id="rId442"/>
    <p:sldId id="693" r:id="rId443"/>
    <p:sldId id="694" r:id="rId444"/>
    <p:sldId id="695" r:id="rId445"/>
    <p:sldId id="696" r:id="rId446"/>
    <p:sldId id="697" r:id="rId447"/>
    <p:sldId id="698" r:id="rId448"/>
    <p:sldId id="699" r:id="rId449"/>
    <p:sldId id="700" r:id="rId450"/>
    <p:sldId id="701" r:id="rId451"/>
    <p:sldId id="702" r:id="rId452"/>
    <p:sldId id="703" r:id="rId453"/>
    <p:sldId id="704" r:id="rId454"/>
    <p:sldId id="705" r:id="rId455"/>
    <p:sldId id="706" r:id="rId456"/>
    <p:sldId id="707" r:id="rId457"/>
    <p:sldId id="708" r:id="rId458"/>
    <p:sldId id="709" r:id="rId459"/>
    <p:sldId id="710" r:id="rId460"/>
    <p:sldId id="711" r:id="rId461"/>
    <p:sldId id="712" r:id="rId462"/>
    <p:sldId id="713" r:id="rId463"/>
    <p:sldId id="714" r:id="rId464"/>
    <p:sldId id="715" r:id="rId465"/>
    <p:sldId id="716" r:id="rId466"/>
    <p:sldId id="717" r:id="rId467"/>
    <p:sldId id="718" r:id="rId468"/>
    <p:sldId id="719" r:id="rId469"/>
    <p:sldId id="720" r:id="rId470"/>
    <p:sldId id="721" r:id="rId471"/>
  </p:sldIdLst>
  <p:sldSz cx="8458200" cy="8458200"/>
  <p:notesSz cx="8458200" cy="8458200"/>
  <p:defaultTextStyle>
    <a:defPPr>
      <a:defRPr kern="0"/>
    </a:def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Relationship Id="rId92" Type="http://schemas.openxmlformats.org/officeDocument/2006/relationships/slide" Target="slides/slide87.xml"/><Relationship Id="rId93" Type="http://schemas.openxmlformats.org/officeDocument/2006/relationships/slide" Target="slides/slide88.xml"/><Relationship Id="rId94" Type="http://schemas.openxmlformats.org/officeDocument/2006/relationships/slide" Target="slides/slide89.xml"/><Relationship Id="rId95" Type="http://schemas.openxmlformats.org/officeDocument/2006/relationships/slide" Target="slides/slide90.xml"/><Relationship Id="rId96" Type="http://schemas.openxmlformats.org/officeDocument/2006/relationships/slide" Target="slides/slide91.xml"/><Relationship Id="rId97" Type="http://schemas.openxmlformats.org/officeDocument/2006/relationships/slide" Target="slides/slide92.xml"/><Relationship Id="rId98" Type="http://schemas.openxmlformats.org/officeDocument/2006/relationships/slide" Target="slides/slide93.xml"/><Relationship Id="rId99" Type="http://schemas.openxmlformats.org/officeDocument/2006/relationships/slide" Target="slides/slide94.xml"/><Relationship Id="rId100" Type="http://schemas.openxmlformats.org/officeDocument/2006/relationships/slide" Target="slides/slide95.xml"/><Relationship Id="rId101" Type="http://schemas.openxmlformats.org/officeDocument/2006/relationships/slide" Target="slides/slide96.xml"/><Relationship Id="rId102" Type="http://schemas.openxmlformats.org/officeDocument/2006/relationships/slide" Target="slides/slide97.xml"/><Relationship Id="rId103" Type="http://schemas.openxmlformats.org/officeDocument/2006/relationships/slide" Target="slides/slide98.xml"/><Relationship Id="rId104" Type="http://schemas.openxmlformats.org/officeDocument/2006/relationships/slide" Target="slides/slide99.xml"/><Relationship Id="rId105" Type="http://schemas.openxmlformats.org/officeDocument/2006/relationships/slide" Target="slides/slide100.xml"/><Relationship Id="rId106" Type="http://schemas.openxmlformats.org/officeDocument/2006/relationships/slide" Target="slides/slide101.xml"/><Relationship Id="rId107" Type="http://schemas.openxmlformats.org/officeDocument/2006/relationships/slide" Target="slides/slide102.xml"/><Relationship Id="rId108" Type="http://schemas.openxmlformats.org/officeDocument/2006/relationships/slide" Target="slides/slide103.xml"/><Relationship Id="rId109" Type="http://schemas.openxmlformats.org/officeDocument/2006/relationships/slide" Target="slides/slide104.xml"/><Relationship Id="rId110" Type="http://schemas.openxmlformats.org/officeDocument/2006/relationships/slide" Target="slides/slide105.xml"/><Relationship Id="rId111" Type="http://schemas.openxmlformats.org/officeDocument/2006/relationships/slide" Target="slides/slide106.xml"/><Relationship Id="rId112" Type="http://schemas.openxmlformats.org/officeDocument/2006/relationships/slide" Target="slides/slide107.xml"/><Relationship Id="rId113" Type="http://schemas.openxmlformats.org/officeDocument/2006/relationships/slide" Target="slides/slide108.xml"/><Relationship Id="rId114" Type="http://schemas.openxmlformats.org/officeDocument/2006/relationships/slide" Target="slides/slide109.xml"/><Relationship Id="rId115" Type="http://schemas.openxmlformats.org/officeDocument/2006/relationships/slide" Target="slides/slide110.xml"/><Relationship Id="rId116" Type="http://schemas.openxmlformats.org/officeDocument/2006/relationships/slide" Target="slides/slide111.xml"/><Relationship Id="rId117" Type="http://schemas.openxmlformats.org/officeDocument/2006/relationships/slide" Target="slides/slide112.xml"/><Relationship Id="rId118" Type="http://schemas.openxmlformats.org/officeDocument/2006/relationships/slide" Target="slides/slide113.xml"/><Relationship Id="rId119" Type="http://schemas.openxmlformats.org/officeDocument/2006/relationships/slide" Target="slides/slide114.xml"/><Relationship Id="rId120" Type="http://schemas.openxmlformats.org/officeDocument/2006/relationships/slide" Target="slides/slide115.xml"/><Relationship Id="rId121" Type="http://schemas.openxmlformats.org/officeDocument/2006/relationships/slide" Target="slides/slide116.xml"/><Relationship Id="rId122" Type="http://schemas.openxmlformats.org/officeDocument/2006/relationships/slide" Target="slides/slide117.xml"/><Relationship Id="rId123" Type="http://schemas.openxmlformats.org/officeDocument/2006/relationships/slide" Target="slides/slide118.xml"/><Relationship Id="rId124" Type="http://schemas.openxmlformats.org/officeDocument/2006/relationships/slide" Target="slides/slide119.xml"/><Relationship Id="rId125" Type="http://schemas.openxmlformats.org/officeDocument/2006/relationships/slide" Target="slides/slide120.xml"/><Relationship Id="rId126" Type="http://schemas.openxmlformats.org/officeDocument/2006/relationships/slide" Target="slides/slide121.xml"/><Relationship Id="rId127" Type="http://schemas.openxmlformats.org/officeDocument/2006/relationships/slide" Target="slides/slide122.xml"/><Relationship Id="rId128" Type="http://schemas.openxmlformats.org/officeDocument/2006/relationships/slide" Target="slides/slide123.xml"/><Relationship Id="rId129" Type="http://schemas.openxmlformats.org/officeDocument/2006/relationships/slide" Target="slides/slide124.xml"/><Relationship Id="rId130" Type="http://schemas.openxmlformats.org/officeDocument/2006/relationships/slide" Target="slides/slide125.xml"/><Relationship Id="rId131" Type="http://schemas.openxmlformats.org/officeDocument/2006/relationships/slide" Target="slides/slide126.xml"/><Relationship Id="rId132" Type="http://schemas.openxmlformats.org/officeDocument/2006/relationships/slide" Target="slides/slide127.xml"/><Relationship Id="rId133" Type="http://schemas.openxmlformats.org/officeDocument/2006/relationships/slide" Target="slides/slide128.xml"/><Relationship Id="rId134" Type="http://schemas.openxmlformats.org/officeDocument/2006/relationships/slide" Target="slides/slide129.xml"/><Relationship Id="rId135" Type="http://schemas.openxmlformats.org/officeDocument/2006/relationships/slide" Target="slides/slide130.xml"/><Relationship Id="rId136" Type="http://schemas.openxmlformats.org/officeDocument/2006/relationships/slide" Target="slides/slide131.xml"/><Relationship Id="rId137" Type="http://schemas.openxmlformats.org/officeDocument/2006/relationships/slide" Target="slides/slide132.xml"/><Relationship Id="rId138" Type="http://schemas.openxmlformats.org/officeDocument/2006/relationships/slide" Target="slides/slide133.xml"/><Relationship Id="rId139" Type="http://schemas.openxmlformats.org/officeDocument/2006/relationships/slide" Target="slides/slide134.xml"/><Relationship Id="rId140" Type="http://schemas.openxmlformats.org/officeDocument/2006/relationships/slide" Target="slides/slide135.xml"/><Relationship Id="rId141" Type="http://schemas.openxmlformats.org/officeDocument/2006/relationships/slide" Target="slides/slide136.xml"/><Relationship Id="rId142" Type="http://schemas.openxmlformats.org/officeDocument/2006/relationships/slide" Target="slides/slide137.xml"/><Relationship Id="rId143" Type="http://schemas.openxmlformats.org/officeDocument/2006/relationships/slide" Target="slides/slide138.xml"/><Relationship Id="rId144" Type="http://schemas.openxmlformats.org/officeDocument/2006/relationships/slide" Target="slides/slide139.xml"/><Relationship Id="rId145" Type="http://schemas.openxmlformats.org/officeDocument/2006/relationships/slide" Target="slides/slide140.xml"/><Relationship Id="rId146" Type="http://schemas.openxmlformats.org/officeDocument/2006/relationships/slide" Target="slides/slide141.xml"/><Relationship Id="rId147" Type="http://schemas.openxmlformats.org/officeDocument/2006/relationships/slide" Target="slides/slide142.xml"/><Relationship Id="rId148" Type="http://schemas.openxmlformats.org/officeDocument/2006/relationships/slide" Target="slides/slide143.xml"/><Relationship Id="rId149" Type="http://schemas.openxmlformats.org/officeDocument/2006/relationships/slide" Target="slides/slide144.xml"/><Relationship Id="rId150" Type="http://schemas.openxmlformats.org/officeDocument/2006/relationships/slide" Target="slides/slide145.xml"/><Relationship Id="rId151" Type="http://schemas.openxmlformats.org/officeDocument/2006/relationships/slide" Target="slides/slide146.xml"/><Relationship Id="rId152" Type="http://schemas.openxmlformats.org/officeDocument/2006/relationships/slide" Target="slides/slide147.xml"/><Relationship Id="rId153" Type="http://schemas.openxmlformats.org/officeDocument/2006/relationships/slide" Target="slides/slide148.xml"/><Relationship Id="rId154" Type="http://schemas.openxmlformats.org/officeDocument/2006/relationships/slide" Target="slides/slide149.xml"/><Relationship Id="rId155" Type="http://schemas.openxmlformats.org/officeDocument/2006/relationships/slide" Target="slides/slide150.xml"/><Relationship Id="rId156" Type="http://schemas.openxmlformats.org/officeDocument/2006/relationships/slide" Target="slides/slide151.xml"/><Relationship Id="rId157" Type="http://schemas.openxmlformats.org/officeDocument/2006/relationships/slide" Target="slides/slide152.xml"/><Relationship Id="rId158" Type="http://schemas.openxmlformats.org/officeDocument/2006/relationships/slide" Target="slides/slide153.xml"/><Relationship Id="rId159" Type="http://schemas.openxmlformats.org/officeDocument/2006/relationships/slide" Target="slides/slide154.xml"/><Relationship Id="rId160" Type="http://schemas.openxmlformats.org/officeDocument/2006/relationships/slide" Target="slides/slide155.xml"/><Relationship Id="rId161" Type="http://schemas.openxmlformats.org/officeDocument/2006/relationships/slide" Target="slides/slide156.xml"/><Relationship Id="rId162" Type="http://schemas.openxmlformats.org/officeDocument/2006/relationships/slide" Target="slides/slide157.xml"/><Relationship Id="rId163" Type="http://schemas.openxmlformats.org/officeDocument/2006/relationships/slide" Target="slides/slide158.xml"/><Relationship Id="rId164" Type="http://schemas.openxmlformats.org/officeDocument/2006/relationships/slide" Target="slides/slide159.xml"/><Relationship Id="rId165" Type="http://schemas.openxmlformats.org/officeDocument/2006/relationships/slide" Target="slides/slide160.xml"/><Relationship Id="rId166" Type="http://schemas.openxmlformats.org/officeDocument/2006/relationships/slide" Target="slides/slide161.xml"/><Relationship Id="rId167" Type="http://schemas.openxmlformats.org/officeDocument/2006/relationships/slide" Target="slides/slide162.xml"/><Relationship Id="rId168" Type="http://schemas.openxmlformats.org/officeDocument/2006/relationships/slide" Target="slides/slide163.xml"/><Relationship Id="rId169" Type="http://schemas.openxmlformats.org/officeDocument/2006/relationships/slide" Target="slides/slide164.xml"/><Relationship Id="rId170" Type="http://schemas.openxmlformats.org/officeDocument/2006/relationships/slide" Target="slides/slide165.xml"/><Relationship Id="rId171" Type="http://schemas.openxmlformats.org/officeDocument/2006/relationships/slide" Target="slides/slide166.xml"/><Relationship Id="rId172" Type="http://schemas.openxmlformats.org/officeDocument/2006/relationships/slide" Target="slides/slide167.xml"/><Relationship Id="rId173" Type="http://schemas.openxmlformats.org/officeDocument/2006/relationships/slide" Target="slides/slide168.xml"/><Relationship Id="rId174" Type="http://schemas.openxmlformats.org/officeDocument/2006/relationships/slide" Target="slides/slide169.xml"/><Relationship Id="rId175" Type="http://schemas.openxmlformats.org/officeDocument/2006/relationships/slide" Target="slides/slide170.xml"/><Relationship Id="rId176" Type="http://schemas.openxmlformats.org/officeDocument/2006/relationships/slide" Target="slides/slide171.xml"/><Relationship Id="rId177" Type="http://schemas.openxmlformats.org/officeDocument/2006/relationships/slide" Target="slides/slide172.xml"/><Relationship Id="rId178" Type="http://schemas.openxmlformats.org/officeDocument/2006/relationships/slide" Target="slides/slide173.xml"/><Relationship Id="rId179" Type="http://schemas.openxmlformats.org/officeDocument/2006/relationships/slide" Target="slides/slide174.xml"/><Relationship Id="rId180" Type="http://schemas.openxmlformats.org/officeDocument/2006/relationships/slide" Target="slides/slide175.xml"/><Relationship Id="rId181" Type="http://schemas.openxmlformats.org/officeDocument/2006/relationships/slide" Target="slides/slide176.xml"/><Relationship Id="rId182" Type="http://schemas.openxmlformats.org/officeDocument/2006/relationships/slide" Target="slides/slide177.xml"/><Relationship Id="rId183" Type="http://schemas.openxmlformats.org/officeDocument/2006/relationships/slide" Target="slides/slide178.xml"/><Relationship Id="rId184" Type="http://schemas.openxmlformats.org/officeDocument/2006/relationships/slide" Target="slides/slide179.xml"/><Relationship Id="rId185" Type="http://schemas.openxmlformats.org/officeDocument/2006/relationships/slide" Target="slides/slide180.xml"/><Relationship Id="rId186" Type="http://schemas.openxmlformats.org/officeDocument/2006/relationships/slide" Target="slides/slide181.xml"/><Relationship Id="rId187" Type="http://schemas.openxmlformats.org/officeDocument/2006/relationships/slide" Target="slides/slide182.xml"/><Relationship Id="rId188" Type="http://schemas.openxmlformats.org/officeDocument/2006/relationships/slide" Target="slides/slide183.xml"/><Relationship Id="rId189" Type="http://schemas.openxmlformats.org/officeDocument/2006/relationships/slide" Target="slides/slide184.xml"/><Relationship Id="rId190" Type="http://schemas.openxmlformats.org/officeDocument/2006/relationships/slide" Target="slides/slide185.xml"/><Relationship Id="rId191" Type="http://schemas.openxmlformats.org/officeDocument/2006/relationships/slide" Target="slides/slide186.xml"/><Relationship Id="rId192" Type="http://schemas.openxmlformats.org/officeDocument/2006/relationships/slide" Target="slides/slide187.xml"/><Relationship Id="rId193" Type="http://schemas.openxmlformats.org/officeDocument/2006/relationships/slide" Target="slides/slide188.xml"/><Relationship Id="rId194" Type="http://schemas.openxmlformats.org/officeDocument/2006/relationships/slide" Target="slides/slide189.xml"/><Relationship Id="rId195" Type="http://schemas.openxmlformats.org/officeDocument/2006/relationships/slide" Target="slides/slide190.xml"/><Relationship Id="rId196" Type="http://schemas.openxmlformats.org/officeDocument/2006/relationships/slide" Target="slides/slide191.xml"/><Relationship Id="rId197" Type="http://schemas.openxmlformats.org/officeDocument/2006/relationships/slide" Target="slides/slide192.xml"/><Relationship Id="rId198" Type="http://schemas.openxmlformats.org/officeDocument/2006/relationships/slide" Target="slides/slide193.xml"/><Relationship Id="rId199" Type="http://schemas.openxmlformats.org/officeDocument/2006/relationships/slide" Target="slides/slide194.xml"/><Relationship Id="rId200" Type="http://schemas.openxmlformats.org/officeDocument/2006/relationships/slide" Target="slides/slide195.xml"/><Relationship Id="rId201" Type="http://schemas.openxmlformats.org/officeDocument/2006/relationships/slide" Target="slides/slide196.xml"/><Relationship Id="rId202" Type="http://schemas.openxmlformats.org/officeDocument/2006/relationships/slide" Target="slides/slide197.xml"/><Relationship Id="rId203" Type="http://schemas.openxmlformats.org/officeDocument/2006/relationships/slide" Target="slides/slide198.xml"/><Relationship Id="rId204" Type="http://schemas.openxmlformats.org/officeDocument/2006/relationships/slide" Target="slides/slide199.xml"/><Relationship Id="rId205" Type="http://schemas.openxmlformats.org/officeDocument/2006/relationships/slide" Target="slides/slide200.xml"/><Relationship Id="rId206" Type="http://schemas.openxmlformats.org/officeDocument/2006/relationships/slide" Target="slides/slide201.xml"/><Relationship Id="rId207" Type="http://schemas.openxmlformats.org/officeDocument/2006/relationships/slide" Target="slides/slide202.xml"/><Relationship Id="rId208" Type="http://schemas.openxmlformats.org/officeDocument/2006/relationships/slide" Target="slides/slide203.xml"/><Relationship Id="rId209" Type="http://schemas.openxmlformats.org/officeDocument/2006/relationships/slide" Target="slides/slide204.xml"/><Relationship Id="rId210" Type="http://schemas.openxmlformats.org/officeDocument/2006/relationships/slide" Target="slides/slide205.xml"/><Relationship Id="rId211" Type="http://schemas.openxmlformats.org/officeDocument/2006/relationships/slide" Target="slides/slide206.xml"/><Relationship Id="rId212" Type="http://schemas.openxmlformats.org/officeDocument/2006/relationships/slide" Target="slides/slide207.xml"/><Relationship Id="rId213" Type="http://schemas.openxmlformats.org/officeDocument/2006/relationships/slide" Target="slides/slide208.xml"/><Relationship Id="rId214" Type="http://schemas.openxmlformats.org/officeDocument/2006/relationships/slide" Target="slides/slide209.xml"/><Relationship Id="rId215" Type="http://schemas.openxmlformats.org/officeDocument/2006/relationships/slide" Target="slides/slide210.xml"/><Relationship Id="rId216" Type="http://schemas.openxmlformats.org/officeDocument/2006/relationships/slide" Target="slides/slide211.xml"/><Relationship Id="rId217" Type="http://schemas.openxmlformats.org/officeDocument/2006/relationships/slide" Target="slides/slide212.xml"/><Relationship Id="rId218" Type="http://schemas.openxmlformats.org/officeDocument/2006/relationships/slide" Target="slides/slide213.xml"/><Relationship Id="rId219" Type="http://schemas.openxmlformats.org/officeDocument/2006/relationships/slide" Target="slides/slide214.xml"/><Relationship Id="rId220" Type="http://schemas.openxmlformats.org/officeDocument/2006/relationships/slide" Target="slides/slide215.xml"/><Relationship Id="rId221" Type="http://schemas.openxmlformats.org/officeDocument/2006/relationships/slide" Target="slides/slide216.xml"/><Relationship Id="rId222" Type="http://schemas.openxmlformats.org/officeDocument/2006/relationships/slide" Target="slides/slide217.xml"/><Relationship Id="rId223" Type="http://schemas.openxmlformats.org/officeDocument/2006/relationships/slide" Target="slides/slide218.xml"/><Relationship Id="rId224" Type="http://schemas.openxmlformats.org/officeDocument/2006/relationships/slide" Target="slides/slide219.xml"/><Relationship Id="rId225" Type="http://schemas.openxmlformats.org/officeDocument/2006/relationships/slide" Target="slides/slide220.xml"/><Relationship Id="rId226" Type="http://schemas.openxmlformats.org/officeDocument/2006/relationships/slide" Target="slides/slide221.xml"/><Relationship Id="rId227" Type="http://schemas.openxmlformats.org/officeDocument/2006/relationships/slide" Target="slides/slide222.xml"/><Relationship Id="rId228" Type="http://schemas.openxmlformats.org/officeDocument/2006/relationships/slide" Target="slides/slide223.xml"/><Relationship Id="rId229" Type="http://schemas.openxmlformats.org/officeDocument/2006/relationships/slide" Target="slides/slide224.xml"/><Relationship Id="rId230" Type="http://schemas.openxmlformats.org/officeDocument/2006/relationships/slide" Target="slides/slide225.xml"/><Relationship Id="rId231" Type="http://schemas.openxmlformats.org/officeDocument/2006/relationships/slide" Target="slides/slide226.xml"/><Relationship Id="rId232" Type="http://schemas.openxmlformats.org/officeDocument/2006/relationships/slide" Target="slides/slide227.xml"/><Relationship Id="rId233" Type="http://schemas.openxmlformats.org/officeDocument/2006/relationships/slide" Target="slides/slide228.xml"/><Relationship Id="rId234" Type="http://schemas.openxmlformats.org/officeDocument/2006/relationships/slide" Target="slides/slide229.xml"/><Relationship Id="rId235" Type="http://schemas.openxmlformats.org/officeDocument/2006/relationships/slide" Target="slides/slide230.xml"/><Relationship Id="rId236" Type="http://schemas.openxmlformats.org/officeDocument/2006/relationships/slide" Target="slides/slide231.xml"/><Relationship Id="rId237" Type="http://schemas.openxmlformats.org/officeDocument/2006/relationships/slide" Target="slides/slide232.xml"/><Relationship Id="rId238" Type="http://schemas.openxmlformats.org/officeDocument/2006/relationships/slide" Target="slides/slide233.xml"/><Relationship Id="rId239" Type="http://schemas.openxmlformats.org/officeDocument/2006/relationships/slide" Target="slides/slide234.xml"/><Relationship Id="rId240" Type="http://schemas.openxmlformats.org/officeDocument/2006/relationships/slide" Target="slides/slide235.xml"/><Relationship Id="rId241" Type="http://schemas.openxmlformats.org/officeDocument/2006/relationships/slide" Target="slides/slide236.xml"/><Relationship Id="rId242" Type="http://schemas.openxmlformats.org/officeDocument/2006/relationships/slide" Target="slides/slide237.xml"/><Relationship Id="rId243" Type="http://schemas.openxmlformats.org/officeDocument/2006/relationships/slide" Target="slides/slide238.xml"/><Relationship Id="rId244" Type="http://schemas.openxmlformats.org/officeDocument/2006/relationships/slide" Target="slides/slide239.xml"/><Relationship Id="rId245" Type="http://schemas.openxmlformats.org/officeDocument/2006/relationships/slide" Target="slides/slide240.xml"/><Relationship Id="rId246" Type="http://schemas.openxmlformats.org/officeDocument/2006/relationships/slide" Target="slides/slide241.xml"/><Relationship Id="rId247" Type="http://schemas.openxmlformats.org/officeDocument/2006/relationships/slide" Target="slides/slide242.xml"/><Relationship Id="rId248" Type="http://schemas.openxmlformats.org/officeDocument/2006/relationships/slide" Target="slides/slide243.xml"/><Relationship Id="rId249" Type="http://schemas.openxmlformats.org/officeDocument/2006/relationships/slide" Target="slides/slide244.xml"/><Relationship Id="rId250" Type="http://schemas.openxmlformats.org/officeDocument/2006/relationships/slide" Target="slides/slide245.xml"/><Relationship Id="rId251" Type="http://schemas.openxmlformats.org/officeDocument/2006/relationships/slide" Target="slides/slide246.xml"/><Relationship Id="rId252" Type="http://schemas.openxmlformats.org/officeDocument/2006/relationships/slide" Target="slides/slide247.xml"/><Relationship Id="rId253" Type="http://schemas.openxmlformats.org/officeDocument/2006/relationships/slide" Target="slides/slide248.xml"/><Relationship Id="rId254" Type="http://schemas.openxmlformats.org/officeDocument/2006/relationships/slide" Target="slides/slide249.xml"/><Relationship Id="rId255" Type="http://schemas.openxmlformats.org/officeDocument/2006/relationships/slide" Target="slides/slide250.xml"/><Relationship Id="rId256" Type="http://schemas.openxmlformats.org/officeDocument/2006/relationships/slide" Target="slides/slide251.xml"/><Relationship Id="rId257" Type="http://schemas.openxmlformats.org/officeDocument/2006/relationships/slide" Target="slides/slide252.xml"/><Relationship Id="rId258" Type="http://schemas.openxmlformats.org/officeDocument/2006/relationships/slide" Target="slides/slide253.xml"/><Relationship Id="rId259" Type="http://schemas.openxmlformats.org/officeDocument/2006/relationships/slide" Target="slides/slide254.xml"/><Relationship Id="rId260" Type="http://schemas.openxmlformats.org/officeDocument/2006/relationships/slide" Target="slides/slide255.xml"/><Relationship Id="rId261" Type="http://schemas.openxmlformats.org/officeDocument/2006/relationships/slide" Target="slides/slide256.xml"/><Relationship Id="rId262" Type="http://schemas.openxmlformats.org/officeDocument/2006/relationships/slide" Target="slides/slide257.xml"/><Relationship Id="rId263" Type="http://schemas.openxmlformats.org/officeDocument/2006/relationships/slide" Target="slides/slide258.xml"/><Relationship Id="rId264" Type="http://schemas.openxmlformats.org/officeDocument/2006/relationships/slide" Target="slides/slide259.xml"/><Relationship Id="rId265" Type="http://schemas.openxmlformats.org/officeDocument/2006/relationships/slide" Target="slides/slide260.xml"/><Relationship Id="rId266" Type="http://schemas.openxmlformats.org/officeDocument/2006/relationships/slide" Target="slides/slide261.xml"/><Relationship Id="rId267" Type="http://schemas.openxmlformats.org/officeDocument/2006/relationships/slide" Target="slides/slide262.xml"/><Relationship Id="rId268" Type="http://schemas.openxmlformats.org/officeDocument/2006/relationships/slide" Target="slides/slide263.xml"/><Relationship Id="rId269" Type="http://schemas.openxmlformats.org/officeDocument/2006/relationships/slide" Target="slides/slide264.xml"/><Relationship Id="rId270" Type="http://schemas.openxmlformats.org/officeDocument/2006/relationships/slide" Target="slides/slide265.xml"/><Relationship Id="rId271" Type="http://schemas.openxmlformats.org/officeDocument/2006/relationships/slide" Target="slides/slide266.xml"/><Relationship Id="rId272" Type="http://schemas.openxmlformats.org/officeDocument/2006/relationships/slide" Target="slides/slide267.xml"/><Relationship Id="rId273" Type="http://schemas.openxmlformats.org/officeDocument/2006/relationships/slide" Target="slides/slide268.xml"/><Relationship Id="rId274" Type="http://schemas.openxmlformats.org/officeDocument/2006/relationships/slide" Target="slides/slide269.xml"/><Relationship Id="rId275" Type="http://schemas.openxmlformats.org/officeDocument/2006/relationships/slide" Target="slides/slide270.xml"/><Relationship Id="rId276" Type="http://schemas.openxmlformats.org/officeDocument/2006/relationships/slide" Target="slides/slide271.xml"/><Relationship Id="rId277" Type="http://schemas.openxmlformats.org/officeDocument/2006/relationships/slide" Target="slides/slide272.xml"/><Relationship Id="rId278" Type="http://schemas.openxmlformats.org/officeDocument/2006/relationships/slide" Target="slides/slide273.xml"/><Relationship Id="rId279" Type="http://schemas.openxmlformats.org/officeDocument/2006/relationships/slide" Target="slides/slide274.xml"/><Relationship Id="rId280" Type="http://schemas.openxmlformats.org/officeDocument/2006/relationships/slide" Target="slides/slide275.xml"/><Relationship Id="rId281" Type="http://schemas.openxmlformats.org/officeDocument/2006/relationships/slide" Target="slides/slide276.xml"/><Relationship Id="rId282" Type="http://schemas.openxmlformats.org/officeDocument/2006/relationships/slide" Target="slides/slide277.xml"/><Relationship Id="rId283" Type="http://schemas.openxmlformats.org/officeDocument/2006/relationships/slide" Target="slides/slide278.xml"/><Relationship Id="rId284" Type="http://schemas.openxmlformats.org/officeDocument/2006/relationships/slide" Target="slides/slide279.xml"/><Relationship Id="rId285" Type="http://schemas.openxmlformats.org/officeDocument/2006/relationships/slide" Target="slides/slide280.xml"/><Relationship Id="rId286" Type="http://schemas.openxmlformats.org/officeDocument/2006/relationships/slide" Target="slides/slide281.xml"/><Relationship Id="rId287" Type="http://schemas.openxmlformats.org/officeDocument/2006/relationships/slide" Target="slides/slide282.xml"/><Relationship Id="rId288" Type="http://schemas.openxmlformats.org/officeDocument/2006/relationships/slide" Target="slides/slide283.xml"/><Relationship Id="rId289" Type="http://schemas.openxmlformats.org/officeDocument/2006/relationships/slide" Target="slides/slide284.xml"/><Relationship Id="rId290" Type="http://schemas.openxmlformats.org/officeDocument/2006/relationships/slide" Target="slides/slide285.xml"/><Relationship Id="rId291" Type="http://schemas.openxmlformats.org/officeDocument/2006/relationships/slide" Target="slides/slide286.xml"/><Relationship Id="rId292" Type="http://schemas.openxmlformats.org/officeDocument/2006/relationships/slide" Target="slides/slide287.xml"/><Relationship Id="rId293" Type="http://schemas.openxmlformats.org/officeDocument/2006/relationships/slide" Target="slides/slide288.xml"/><Relationship Id="rId294" Type="http://schemas.openxmlformats.org/officeDocument/2006/relationships/slide" Target="slides/slide289.xml"/><Relationship Id="rId295" Type="http://schemas.openxmlformats.org/officeDocument/2006/relationships/slide" Target="slides/slide290.xml"/><Relationship Id="rId296" Type="http://schemas.openxmlformats.org/officeDocument/2006/relationships/slide" Target="slides/slide291.xml"/><Relationship Id="rId297" Type="http://schemas.openxmlformats.org/officeDocument/2006/relationships/slide" Target="slides/slide292.xml"/><Relationship Id="rId298" Type="http://schemas.openxmlformats.org/officeDocument/2006/relationships/slide" Target="slides/slide293.xml"/><Relationship Id="rId299" Type="http://schemas.openxmlformats.org/officeDocument/2006/relationships/slide" Target="slides/slide294.xml"/><Relationship Id="rId300" Type="http://schemas.openxmlformats.org/officeDocument/2006/relationships/slide" Target="slides/slide295.xml"/><Relationship Id="rId301" Type="http://schemas.openxmlformats.org/officeDocument/2006/relationships/slide" Target="slides/slide296.xml"/><Relationship Id="rId302" Type="http://schemas.openxmlformats.org/officeDocument/2006/relationships/slide" Target="slides/slide297.xml"/><Relationship Id="rId303" Type="http://schemas.openxmlformats.org/officeDocument/2006/relationships/slide" Target="slides/slide298.xml"/><Relationship Id="rId304" Type="http://schemas.openxmlformats.org/officeDocument/2006/relationships/slide" Target="slides/slide299.xml"/><Relationship Id="rId305" Type="http://schemas.openxmlformats.org/officeDocument/2006/relationships/slide" Target="slides/slide300.xml"/><Relationship Id="rId306" Type="http://schemas.openxmlformats.org/officeDocument/2006/relationships/slide" Target="slides/slide301.xml"/><Relationship Id="rId307" Type="http://schemas.openxmlformats.org/officeDocument/2006/relationships/slide" Target="slides/slide302.xml"/><Relationship Id="rId308" Type="http://schemas.openxmlformats.org/officeDocument/2006/relationships/slide" Target="slides/slide303.xml"/><Relationship Id="rId309" Type="http://schemas.openxmlformats.org/officeDocument/2006/relationships/slide" Target="slides/slide304.xml"/><Relationship Id="rId310" Type="http://schemas.openxmlformats.org/officeDocument/2006/relationships/slide" Target="slides/slide305.xml"/><Relationship Id="rId311" Type="http://schemas.openxmlformats.org/officeDocument/2006/relationships/slide" Target="slides/slide306.xml"/><Relationship Id="rId312" Type="http://schemas.openxmlformats.org/officeDocument/2006/relationships/slide" Target="slides/slide307.xml"/><Relationship Id="rId313" Type="http://schemas.openxmlformats.org/officeDocument/2006/relationships/slide" Target="slides/slide308.xml"/><Relationship Id="rId314" Type="http://schemas.openxmlformats.org/officeDocument/2006/relationships/slide" Target="slides/slide309.xml"/><Relationship Id="rId315" Type="http://schemas.openxmlformats.org/officeDocument/2006/relationships/slide" Target="slides/slide310.xml"/><Relationship Id="rId316" Type="http://schemas.openxmlformats.org/officeDocument/2006/relationships/slide" Target="slides/slide311.xml"/><Relationship Id="rId317" Type="http://schemas.openxmlformats.org/officeDocument/2006/relationships/slide" Target="slides/slide312.xml"/><Relationship Id="rId318" Type="http://schemas.openxmlformats.org/officeDocument/2006/relationships/slide" Target="slides/slide313.xml"/><Relationship Id="rId319" Type="http://schemas.openxmlformats.org/officeDocument/2006/relationships/slide" Target="slides/slide314.xml"/><Relationship Id="rId320" Type="http://schemas.openxmlformats.org/officeDocument/2006/relationships/slide" Target="slides/slide315.xml"/><Relationship Id="rId321" Type="http://schemas.openxmlformats.org/officeDocument/2006/relationships/slide" Target="slides/slide316.xml"/><Relationship Id="rId322" Type="http://schemas.openxmlformats.org/officeDocument/2006/relationships/slide" Target="slides/slide317.xml"/><Relationship Id="rId323" Type="http://schemas.openxmlformats.org/officeDocument/2006/relationships/slide" Target="slides/slide318.xml"/><Relationship Id="rId324" Type="http://schemas.openxmlformats.org/officeDocument/2006/relationships/slide" Target="slides/slide319.xml"/><Relationship Id="rId325" Type="http://schemas.openxmlformats.org/officeDocument/2006/relationships/slide" Target="slides/slide320.xml"/><Relationship Id="rId326" Type="http://schemas.openxmlformats.org/officeDocument/2006/relationships/slide" Target="slides/slide321.xml"/><Relationship Id="rId327" Type="http://schemas.openxmlformats.org/officeDocument/2006/relationships/slide" Target="slides/slide322.xml"/><Relationship Id="rId328" Type="http://schemas.openxmlformats.org/officeDocument/2006/relationships/slide" Target="slides/slide323.xml"/><Relationship Id="rId329" Type="http://schemas.openxmlformats.org/officeDocument/2006/relationships/slide" Target="slides/slide324.xml"/><Relationship Id="rId330" Type="http://schemas.openxmlformats.org/officeDocument/2006/relationships/slide" Target="slides/slide325.xml"/><Relationship Id="rId331" Type="http://schemas.openxmlformats.org/officeDocument/2006/relationships/slide" Target="slides/slide326.xml"/><Relationship Id="rId332" Type="http://schemas.openxmlformats.org/officeDocument/2006/relationships/slide" Target="slides/slide327.xml"/><Relationship Id="rId333" Type="http://schemas.openxmlformats.org/officeDocument/2006/relationships/slide" Target="slides/slide328.xml"/><Relationship Id="rId334" Type="http://schemas.openxmlformats.org/officeDocument/2006/relationships/slide" Target="slides/slide329.xml"/><Relationship Id="rId335" Type="http://schemas.openxmlformats.org/officeDocument/2006/relationships/slide" Target="slides/slide330.xml"/><Relationship Id="rId336" Type="http://schemas.openxmlformats.org/officeDocument/2006/relationships/slide" Target="slides/slide331.xml"/><Relationship Id="rId337" Type="http://schemas.openxmlformats.org/officeDocument/2006/relationships/slide" Target="slides/slide332.xml"/><Relationship Id="rId338" Type="http://schemas.openxmlformats.org/officeDocument/2006/relationships/slide" Target="slides/slide333.xml"/><Relationship Id="rId339" Type="http://schemas.openxmlformats.org/officeDocument/2006/relationships/slide" Target="slides/slide334.xml"/><Relationship Id="rId340" Type="http://schemas.openxmlformats.org/officeDocument/2006/relationships/slide" Target="slides/slide335.xml"/><Relationship Id="rId341" Type="http://schemas.openxmlformats.org/officeDocument/2006/relationships/slide" Target="slides/slide336.xml"/><Relationship Id="rId342" Type="http://schemas.openxmlformats.org/officeDocument/2006/relationships/slide" Target="slides/slide337.xml"/><Relationship Id="rId343" Type="http://schemas.openxmlformats.org/officeDocument/2006/relationships/slide" Target="slides/slide338.xml"/><Relationship Id="rId344" Type="http://schemas.openxmlformats.org/officeDocument/2006/relationships/slide" Target="slides/slide339.xml"/><Relationship Id="rId345" Type="http://schemas.openxmlformats.org/officeDocument/2006/relationships/slide" Target="slides/slide340.xml"/><Relationship Id="rId346" Type="http://schemas.openxmlformats.org/officeDocument/2006/relationships/slide" Target="slides/slide341.xml"/><Relationship Id="rId347" Type="http://schemas.openxmlformats.org/officeDocument/2006/relationships/slide" Target="slides/slide342.xml"/><Relationship Id="rId348" Type="http://schemas.openxmlformats.org/officeDocument/2006/relationships/slide" Target="slides/slide343.xml"/><Relationship Id="rId349" Type="http://schemas.openxmlformats.org/officeDocument/2006/relationships/slide" Target="slides/slide344.xml"/><Relationship Id="rId350" Type="http://schemas.openxmlformats.org/officeDocument/2006/relationships/slide" Target="slides/slide345.xml"/><Relationship Id="rId351" Type="http://schemas.openxmlformats.org/officeDocument/2006/relationships/slide" Target="slides/slide346.xml"/><Relationship Id="rId352" Type="http://schemas.openxmlformats.org/officeDocument/2006/relationships/slide" Target="slides/slide347.xml"/><Relationship Id="rId353" Type="http://schemas.openxmlformats.org/officeDocument/2006/relationships/slide" Target="slides/slide348.xml"/><Relationship Id="rId354" Type="http://schemas.openxmlformats.org/officeDocument/2006/relationships/slide" Target="slides/slide349.xml"/><Relationship Id="rId355" Type="http://schemas.openxmlformats.org/officeDocument/2006/relationships/slide" Target="slides/slide350.xml"/><Relationship Id="rId356" Type="http://schemas.openxmlformats.org/officeDocument/2006/relationships/slide" Target="slides/slide351.xml"/><Relationship Id="rId357" Type="http://schemas.openxmlformats.org/officeDocument/2006/relationships/slide" Target="slides/slide352.xml"/><Relationship Id="rId358" Type="http://schemas.openxmlformats.org/officeDocument/2006/relationships/slide" Target="slides/slide353.xml"/><Relationship Id="rId359" Type="http://schemas.openxmlformats.org/officeDocument/2006/relationships/slide" Target="slides/slide354.xml"/><Relationship Id="rId360" Type="http://schemas.openxmlformats.org/officeDocument/2006/relationships/slide" Target="slides/slide355.xml"/><Relationship Id="rId361" Type="http://schemas.openxmlformats.org/officeDocument/2006/relationships/slide" Target="slides/slide356.xml"/><Relationship Id="rId362" Type="http://schemas.openxmlformats.org/officeDocument/2006/relationships/slide" Target="slides/slide357.xml"/><Relationship Id="rId363" Type="http://schemas.openxmlformats.org/officeDocument/2006/relationships/slide" Target="slides/slide358.xml"/><Relationship Id="rId364" Type="http://schemas.openxmlformats.org/officeDocument/2006/relationships/slide" Target="slides/slide359.xml"/><Relationship Id="rId365" Type="http://schemas.openxmlformats.org/officeDocument/2006/relationships/slide" Target="slides/slide360.xml"/><Relationship Id="rId366" Type="http://schemas.openxmlformats.org/officeDocument/2006/relationships/slide" Target="slides/slide361.xml"/><Relationship Id="rId367" Type="http://schemas.openxmlformats.org/officeDocument/2006/relationships/slide" Target="slides/slide362.xml"/><Relationship Id="rId368" Type="http://schemas.openxmlformats.org/officeDocument/2006/relationships/slide" Target="slides/slide363.xml"/><Relationship Id="rId369" Type="http://schemas.openxmlformats.org/officeDocument/2006/relationships/slide" Target="slides/slide364.xml"/><Relationship Id="rId370" Type="http://schemas.openxmlformats.org/officeDocument/2006/relationships/slide" Target="slides/slide365.xml"/><Relationship Id="rId371" Type="http://schemas.openxmlformats.org/officeDocument/2006/relationships/slide" Target="slides/slide366.xml"/><Relationship Id="rId372" Type="http://schemas.openxmlformats.org/officeDocument/2006/relationships/slide" Target="slides/slide367.xml"/><Relationship Id="rId373" Type="http://schemas.openxmlformats.org/officeDocument/2006/relationships/slide" Target="slides/slide368.xml"/><Relationship Id="rId374" Type="http://schemas.openxmlformats.org/officeDocument/2006/relationships/slide" Target="slides/slide369.xml"/><Relationship Id="rId375" Type="http://schemas.openxmlformats.org/officeDocument/2006/relationships/slide" Target="slides/slide370.xml"/><Relationship Id="rId376" Type="http://schemas.openxmlformats.org/officeDocument/2006/relationships/slide" Target="slides/slide371.xml"/><Relationship Id="rId377" Type="http://schemas.openxmlformats.org/officeDocument/2006/relationships/slide" Target="slides/slide372.xml"/><Relationship Id="rId378" Type="http://schemas.openxmlformats.org/officeDocument/2006/relationships/slide" Target="slides/slide373.xml"/><Relationship Id="rId379" Type="http://schemas.openxmlformats.org/officeDocument/2006/relationships/slide" Target="slides/slide374.xml"/><Relationship Id="rId380" Type="http://schemas.openxmlformats.org/officeDocument/2006/relationships/slide" Target="slides/slide375.xml"/><Relationship Id="rId381" Type="http://schemas.openxmlformats.org/officeDocument/2006/relationships/slide" Target="slides/slide376.xml"/><Relationship Id="rId382" Type="http://schemas.openxmlformats.org/officeDocument/2006/relationships/slide" Target="slides/slide377.xml"/><Relationship Id="rId383" Type="http://schemas.openxmlformats.org/officeDocument/2006/relationships/slide" Target="slides/slide378.xml"/><Relationship Id="rId384" Type="http://schemas.openxmlformats.org/officeDocument/2006/relationships/slide" Target="slides/slide379.xml"/><Relationship Id="rId385" Type="http://schemas.openxmlformats.org/officeDocument/2006/relationships/slide" Target="slides/slide380.xml"/><Relationship Id="rId386" Type="http://schemas.openxmlformats.org/officeDocument/2006/relationships/slide" Target="slides/slide381.xml"/><Relationship Id="rId387" Type="http://schemas.openxmlformats.org/officeDocument/2006/relationships/slide" Target="slides/slide382.xml"/><Relationship Id="rId388" Type="http://schemas.openxmlformats.org/officeDocument/2006/relationships/slide" Target="slides/slide383.xml"/><Relationship Id="rId389" Type="http://schemas.openxmlformats.org/officeDocument/2006/relationships/slide" Target="slides/slide384.xml"/><Relationship Id="rId390" Type="http://schemas.openxmlformats.org/officeDocument/2006/relationships/slide" Target="slides/slide385.xml"/><Relationship Id="rId391" Type="http://schemas.openxmlformats.org/officeDocument/2006/relationships/slide" Target="slides/slide386.xml"/><Relationship Id="rId392" Type="http://schemas.openxmlformats.org/officeDocument/2006/relationships/slide" Target="slides/slide387.xml"/><Relationship Id="rId393" Type="http://schemas.openxmlformats.org/officeDocument/2006/relationships/slide" Target="slides/slide388.xml"/><Relationship Id="rId394" Type="http://schemas.openxmlformats.org/officeDocument/2006/relationships/slide" Target="slides/slide389.xml"/><Relationship Id="rId395" Type="http://schemas.openxmlformats.org/officeDocument/2006/relationships/slide" Target="slides/slide390.xml"/><Relationship Id="rId396" Type="http://schemas.openxmlformats.org/officeDocument/2006/relationships/slide" Target="slides/slide391.xml"/><Relationship Id="rId397" Type="http://schemas.openxmlformats.org/officeDocument/2006/relationships/slide" Target="slides/slide392.xml"/><Relationship Id="rId398" Type="http://schemas.openxmlformats.org/officeDocument/2006/relationships/slide" Target="slides/slide393.xml"/><Relationship Id="rId399" Type="http://schemas.openxmlformats.org/officeDocument/2006/relationships/slide" Target="slides/slide394.xml"/><Relationship Id="rId400" Type="http://schemas.openxmlformats.org/officeDocument/2006/relationships/slide" Target="slides/slide395.xml"/><Relationship Id="rId401" Type="http://schemas.openxmlformats.org/officeDocument/2006/relationships/slide" Target="slides/slide396.xml"/><Relationship Id="rId402" Type="http://schemas.openxmlformats.org/officeDocument/2006/relationships/slide" Target="slides/slide397.xml"/><Relationship Id="rId403" Type="http://schemas.openxmlformats.org/officeDocument/2006/relationships/slide" Target="slides/slide398.xml"/><Relationship Id="rId404" Type="http://schemas.openxmlformats.org/officeDocument/2006/relationships/slide" Target="slides/slide399.xml"/><Relationship Id="rId405" Type="http://schemas.openxmlformats.org/officeDocument/2006/relationships/slide" Target="slides/slide400.xml"/><Relationship Id="rId406" Type="http://schemas.openxmlformats.org/officeDocument/2006/relationships/slide" Target="slides/slide401.xml"/><Relationship Id="rId407" Type="http://schemas.openxmlformats.org/officeDocument/2006/relationships/slide" Target="slides/slide402.xml"/><Relationship Id="rId408" Type="http://schemas.openxmlformats.org/officeDocument/2006/relationships/slide" Target="slides/slide403.xml"/><Relationship Id="rId409" Type="http://schemas.openxmlformats.org/officeDocument/2006/relationships/slide" Target="slides/slide404.xml"/><Relationship Id="rId410" Type="http://schemas.openxmlformats.org/officeDocument/2006/relationships/slide" Target="slides/slide405.xml"/><Relationship Id="rId411" Type="http://schemas.openxmlformats.org/officeDocument/2006/relationships/slide" Target="slides/slide406.xml"/><Relationship Id="rId412" Type="http://schemas.openxmlformats.org/officeDocument/2006/relationships/slide" Target="slides/slide407.xml"/><Relationship Id="rId413" Type="http://schemas.openxmlformats.org/officeDocument/2006/relationships/slide" Target="slides/slide408.xml"/><Relationship Id="rId414" Type="http://schemas.openxmlformats.org/officeDocument/2006/relationships/slide" Target="slides/slide409.xml"/><Relationship Id="rId415" Type="http://schemas.openxmlformats.org/officeDocument/2006/relationships/slide" Target="slides/slide410.xml"/><Relationship Id="rId416" Type="http://schemas.openxmlformats.org/officeDocument/2006/relationships/slide" Target="slides/slide411.xml"/><Relationship Id="rId417" Type="http://schemas.openxmlformats.org/officeDocument/2006/relationships/slide" Target="slides/slide412.xml"/><Relationship Id="rId418" Type="http://schemas.openxmlformats.org/officeDocument/2006/relationships/slide" Target="slides/slide413.xml"/><Relationship Id="rId419" Type="http://schemas.openxmlformats.org/officeDocument/2006/relationships/slide" Target="slides/slide414.xml"/><Relationship Id="rId420" Type="http://schemas.openxmlformats.org/officeDocument/2006/relationships/slide" Target="slides/slide415.xml"/><Relationship Id="rId421" Type="http://schemas.openxmlformats.org/officeDocument/2006/relationships/slide" Target="slides/slide416.xml"/><Relationship Id="rId422" Type="http://schemas.openxmlformats.org/officeDocument/2006/relationships/slide" Target="slides/slide417.xml"/><Relationship Id="rId423" Type="http://schemas.openxmlformats.org/officeDocument/2006/relationships/slide" Target="slides/slide418.xml"/><Relationship Id="rId424" Type="http://schemas.openxmlformats.org/officeDocument/2006/relationships/slide" Target="slides/slide419.xml"/><Relationship Id="rId425" Type="http://schemas.openxmlformats.org/officeDocument/2006/relationships/slide" Target="slides/slide420.xml"/><Relationship Id="rId426" Type="http://schemas.openxmlformats.org/officeDocument/2006/relationships/slide" Target="slides/slide421.xml"/><Relationship Id="rId427" Type="http://schemas.openxmlformats.org/officeDocument/2006/relationships/slide" Target="slides/slide422.xml"/><Relationship Id="rId428" Type="http://schemas.openxmlformats.org/officeDocument/2006/relationships/slide" Target="slides/slide423.xml"/><Relationship Id="rId429" Type="http://schemas.openxmlformats.org/officeDocument/2006/relationships/slide" Target="slides/slide424.xml"/><Relationship Id="rId430" Type="http://schemas.openxmlformats.org/officeDocument/2006/relationships/slide" Target="slides/slide425.xml"/><Relationship Id="rId431" Type="http://schemas.openxmlformats.org/officeDocument/2006/relationships/slide" Target="slides/slide426.xml"/><Relationship Id="rId432" Type="http://schemas.openxmlformats.org/officeDocument/2006/relationships/slide" Target="slides/slide427.xml"/><Relationship Id="rId433" Type="http://schemas.openxmlformats.org/officeDocument/2006/relationships/slide" Target="slides/slide428.xml"/><Relationship Id="rId434" Type="http://schemas.openxmlformats.org/officeDocument/2006/relationships/slide" Target="slides/slide429.xml"/><Relationship Id="rId435" Type="http://schemas.openxmlformats.org/officeDocument/2006/relationships/slide" Target="slides/slide430.xml"/><Relationship Id="rId436" Type="http://schemas.openxmlformats.org/officeDocument/2006/relationships/slide" Target="slides/slide431.xml"/><Relationship Id="rId437" Type="http://schemas.openxmlformats.org/officeDocument/2006/relationships/slide" Target="slides/slide432.xml"/><Relationship Id="rId438" Type="http://schemas.openxmlformats.org/officeDocument/2006/relationships/slide" Target="slides/slide433.xml"/><Relationship Id="rId439" Type="http://schemas.openxmlformats.org/officeDocument/2006/relationships/slide" Target="slides/slide434.xml"/><Relationship Id="rId440" Type="http://schemas.openxmlformats.org/officeDocument/2006/relationships/slide" Target="slides/slide435.xml"/><Relationship Id="rId441" Type="http://schemas.openxmlformats.org/officeDocument/2006/relationships/slide" Target="slides/slide436.xml"/><Relationship Id="rId442" Type="http://schemas.openxmlformats.org/officeDocument/2006/relationships/slide" Target="slides/slide437.xml"/><Relationship Id="rId443" Type="http://schemas.openxmlformats.org/officeDocument/2006/relationships/slide" Target="slides/slide438.xml"/><Relationship Id="rId444" Type="http://schemas.openxmlformats.org/officeDocument/2006/relationships/slide" Target="slides/slide439.xml"/><Relationship Id="rId445" Type="http://schemas.openxmlformats.org/officeDocument/2006/relationships/slide" Target="slides/slide440.xml"/><Relationship Id="rId446" Type="http://schemas.openxmlformats.org/officeDocument/2006/relationships/slide" Target="slides/slide441.xml"/><Relationship Id="rId447" Type="http://schemas.openxmlformats.org/officeDocument/2006/relationships/slide" Target="slides/slide442.xml"/><Relationship Id="rId448" Type="http://schemas.openxmlformats.org/officeDocument/2006/relationships/slide" Target="slides/slide443.xml"/><Relationship Id="rId449" Type="http://schemas.openxmlformats.org/officeDocument/2006/relationships/slide" Target="slides/slide444.xml"/><Relationship Id="rId450" Type="http://schemas.openxmlformats.org/officeDocument/2006/relationships/slide" Target="slides/slide445.xml"/><Relationship Id="rId451" Type="http://schemas.openxmlformats.org/officeDocument/2006/relationships/slide" Target="slides/slide446.xml"/><Relationship Id="rId452" Type="http://schemas.openxmlformats.org/officeDocument/2006/relationships/slide" Target="slides/slide447.xml"/><Relationship Id="rId453" Type="http://schemas.openxmlformats.org/officeDocument/2006/relationships/slide" Target="slides/slide448.xml"/><Relationship Id="rId454" Type="http://schemas.openxmlformats.org/officeDocument/2006/relationships/slide" Target="slides/slide449.xml"/><Relationship Id="rId455" Type="http://schemas.openxmlformats.org/officeDocument/2006/relationships/slide" Target="slides/slide450.xml"/><Relationship Id="rId456" Type="http://schemas.openxmlformats.org/officeDocument/2006/relationships/slide" Target="slides/slide451.xml"/><Relationship Id="rId457" Type="http://schemas.openxmlformats.org/officeDocument/2006/relationships/slide" Target="slides/slide452.xml"/><Relationship Id="rId458" Type="http://schemas.openxmlformats.org/officeDocument/2006/relationships/slide" Target="slides/slide453.xml"/><Relationship Id="rId459" Type="http://schemas.openxmlformats.org/officeDocument/2006/relationships/slide" Target="slides/slide454.xml"/><Relationship Id="rId460" Type="http://schemas.openxmlformats.org/officeDocument/2006/relationships/slide" Target="slides/slide455.xml"/><Relationship Id="rId461" Type="http://schemas.openxmlformats.org/officeDocument/2006/relationships/slide" Target="slides/slide456.xml"/><Relationship Id="rId462" Type="http://schemas.openxmlformats.org/officeDocument/2006/relationships/slide" Target="slides/slide457.xml"/><Relationship Id="rId463" Type="http://schemas.openxmlformats.org/officeDocument/2006/relationships/slide" Target="slides/slide458.xml"/><Relationship Id="rId464" Type="http://schemas.openxmlformats.org/officeDocument/2006/relationships/slide" Target="slides/slide459.xml"/><Relationship Id="rId465" Type="http://schemas.openxmlformats.org/officeDocument/2006/relationships/slide" Target="slides/slide460.xml"/><Relationship Id="rId466" Type="http://schemas.openxmlformats.org/officeDocument/2006/relationships/slide" Target="slides/slide461.xml"/><Relationship Id="rId467" Type="http://schemas.openxmlformats.org/officeDocument/2006/relationships/slide" Target="slides/slide462.xml"/><Relationship Id="rId468" Type="http://schemas.openxmlformats.org/officeDocument/2006/relationships/slide" Target="slides/slide463.xml"/><Relationship Id="rId469" Type="http://schemas.openxmlformats.org/officeDocument/2006/relationships/slide" Target="slides/slide464.xml"/><Relationship Id="rId470" Type="http://schemas.openxmlformats.org/officeDocument/2006/relationships/slide" Target="slides/slide465.xml"/><Relationship Id="rId471" Type="http://schemas.openxmlformats.org/officeDocument/2006/relationships/slide" Target="slides/slide466.xml"/></Relationships>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45770" y="2622042"/>
            <a:ext cx="5052060" cy="177622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891540" y="4736592"/>
            <a:ext cx="4160520" cy="21145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6700" b="1" i="0">
                <a:solidFill>
                  <a:srgbClr val="4C4D4F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1500" b="1" i="0">
                <a:solidFill>
                  <a:srgbClr val="4C4D4F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6700" b="1" i="0">
                <a:solidFill>
                  <a:srgbClr val="4C4D4F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297180" y="1945386"/>
            <a:ext cx="2585466" cy="558241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3060954" y="1945386"/>
            <a:ext cx="2585466" cy="558241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 showMasterSp="0">
  <p:cSld name="Title Onl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434339" y="2493594"/>
            <a:ext cx="3409315" cy="3921125"/>
          </a:xfrm>
          <a:custGeom>
            <a:avLst/>
            <a:gdLst/>
            <a:ahLst/>
            <a:cxnLst/>
            <a:rect l="l" t="t" r="r" b="b"/>
            <a:pathLst>
              <a:path w="3409315" h="3921125">
                <a:moveTo>
                  <a:pt x="1665744" y="0"/>
                </a:moveTo>
                <a:lnTo>
                  <a:pt x="672858" y="0"/>
                </a:lnTo>
                <a:lnTo>
                  <a:pt x="283862" y="10513"/>
                </a:lnTo>
                <a:lnTo>
                  <a:pt x="84107" y="84107"/>
                </a:lnTo>
                <a:lnTo>
                  <a:pt x="10513" y="283862"/>
                </a:lnTo>
                <a:lnTo>
                  <a:pt x="0" y="672858"/>
                </a:lnTo>
                <a:lnTo>
                  <a:pt x="0" y="3247694"/>
                </a:lnTo>
                <a:lnTo>
                  <a:pt x="10513" y="3636698"/>
                </a:lnTo>
                <a:lnTo>
                  <a:pt x="84107" y="3836457"/>
                </a:lnTo>
                <a:lnTo>
                  <a:pt x="283862" y="3910052"/>
                </a:lnTo>
                <a:lnTo>
                  <a:pt x="672858" y="3920566"/>
                </a:lnTo>
                <a:lnTo>
                  <a:pt x="2736291" y="3920566"/>
                </a:lnTo>
                <a:lnTo>
                  <a:pt x="3125294" y="3910052"/>
                </a:lnTo>
                <a:lnTo>
                  <a:pt x="3325053" y="3836457"/>
                </a:lnTo>
                <a:lnTo>
                  <a:pt x="3398648" y="3636698"/>
                </a:lnTo>
                <a:lnTo>
                  <a:pt x="3409162" y="3247694"/>
                </a:lnTo>
                <a:lnTo>
                  <a:pt x="3409162" y="2254796"/>
                </a:lnTo>
                <a:lnTo>
                  <a:pt x="2338616" y="2254796"/>
                </a:lnTo>
                <a:lnTo>
                  <a:pt x="1949612" y="2149661"/>
                </a:lnTo>
                <a:lnTo>
                  <a:pt x="1749853" y="1918366"/>
                </a:lnTo>
                <a:lnTo>
                  <a:pt x="1676258" y="1687071"/>
                </a:lnTo>
                <a:lnTo>
                  <a:pt x="1665744" y="1581937"/>
                </a:lnTo>
                <a:lnTo>
                  <a:pt x="1665744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bg object 17"/>
          <p:cNvSpPr/>
          <p:nvPr/>
        </p:nvSpPr>
        <p:spPr>
          <a:xfrm>
            <a:off x="2100084" y="827836"/>
            <a:ext cx="3409315" cy="3921125"/>
          </a:xfrm>
          <a:custGeom>
            <a:avLst/>
            <a:gdLst/>
            <a:ahLst/>
            <a:cxnLst/>
            <a:rect l="l" t="t" r="r" b="b"/>
            <a:pathLst>
              <a:path w="3409315" h="3921125">
                <a:moveTo>
                  <a:pt x="2736303" y="0"/>
                </a:moveTo>
                <a:lnTo>
                  <a:pt x="672871" y="0"/>
                </a:lnTo>
                <a:lnTo>
                  <a:pt x="283867" y="10513"/>
                </a:lnTo>
                <a:lnTo>
                  <a:pt x="84108" y="84107"/>
                </a:lnTo>
                <a:lnTo>
                  <a:pt x="10513" y="283862"/>
                </a:lnTo>
                <a:lnTo>
                  <a:pt x="0" y="672858"/>
                </a:lnTo>
                <a:lnTo>
                  <a:pt x="0" y="1665757"/>
                </a:lnTo>
                <a:lnTo>
                  <a:pt x="1070546" y="1665757"/>
                </a:lnTo>
                <a:lnTo>
                  <a:pt x="1459550" y="1770891"/>
                </a:lnTo>
                <a:lnTo>
                  <a:pt x="1659308" y="2002186"/>
                </a:lnTo>
                <a:lnTo>
                  <a:pt x="1732904" y="2233481"/>
                </a:lnTo>
                <a:lnTo>
                  <a:pt x="1743417" y="2338616"/>
                </a:lnTo>
                <a:lnTo>
                  <a:pt x="1743417" y="3920553"/>
                </a:lnTo>
                <a:lnTo>
                  <a:pt x="2736303" y="3920553"/>
                </a:lnTo>
                <a:lnTo>
                  <a:pt x="3125307" y="3910040"/>
                </a:lnTo>
                <a:lnTo>
                  <a:pt x="3325066" y="3836446"/>
                </a:lnTo>
                <a:lnTo>
                  <a:pt x="3398661" y="3636691"/>
                </a:lnTo>
                <a:lnTo>
                  <a:pt x="3409175" y="3247694"/>
                </a:lnTo>
                <a:lnTo>
                  <a:pt x="3409175" y="672858"/>
                </a:lnTo>
                <a:lnTo>
                  <a:pt x="3398661" y="283862"/>
                </a:lnTo>
                <a:lnTo>
                  <a:pt x="3325066" y="84107"/>
                </a:lnTo>
                <a:lnTo>
                  <a:pt x="3125307" y="10513"/>
                </a:lnTo>
                <a:lnTo>
                  <a:pt x="2736303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bg object 18"/>
          <p:cNvSpPr/>
          <p:nvPr/>
        </p:nvSpPr>
        <p:spPr>
          <a:xfrm>
            <a:off x="2100084" y="2493594"/>
            <a:ext cx="1743710" cy="2254885"/>
          </a:xfrm>
          <a:custGeom>
            <a:avLst/>
            <a:gdLst/>
            <a:ahLst/>
            <a:cxnLst/>
            <a:rect l="l" t="t" r="r" b="b"/>
            <a:pathLst>
              <a:path w="1743710" h="2254885">
                <a:moveTo>
                  <a:pt x="1070546" y="0"/>
                </a:moveTo>
                <a:lnTo>
                  <a:pt x="0" y="0"/>
                </a:lnTo>
                <a:lnTo>
                  <a:pt x="0" y="1581937"/>
                </a:lnTo>
                <a:lnTo>
                  <a:pt x="10513" y="1970933"/>
                </a:lnTo>
                <a:lnTo>
                  <a:pt x="84108" y="2170688"/>
                </a:lnTo>
                <a:lnTo>
                  <a:pt x="283867" y="2244282"/>
                </a:lnTo>
                <a:lnTo>
                  <a:pt x="672871" y="2254796"/>
                </a:lnTo>
                <a:lnTo>
                  <a:pt x="1743417" y="2254796"/>
                </a:lnTo>
                <a:lnTo>
                  <a:pt x="1743417" y="672858"/>
                </a:lnTo>
                <a:lnTo>
                  <a:pt x="1732904" y="283862"/>
                </a:lnTo>
                <a:lnTo>
                  <a:pt x="1659308" y="84107"/>
                </a:lnTo>
                <a:lnTo>
                  <a:pt x="1459550" y="10513"/>
                </a:lnTo>
                <a:lnTo>
                  <a:pt x="1070546" y="0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bg object 19"/>
          <p:cNvSpPr/>
          <p:nvPr/>
        </p:nvSpPr>
        <p:spPr>
          <a:xfrm>
            <a:off x="2425" y="7018515"/>
            <a:ext cx="5939155" cy="450215"/>
          </a:xfrm>
          <a:custGeom>
            <a:avLst/>
            <a:gdLst/>
            <a:ahLst/>
            <a:cxnLst/>
            <a:rect l="l" t="t" r="r" b="b"/>
            <a:pathLst>
              <a:path w="5939155" h="450215">
                <a:moveTo>
                  <a:pt x="5938761" y="449897"/>
                </a:moveTo>
                <a:lnTo>
                  <a:pt x="5938761" y="0"/>
                </a:lnTo>
                <a:lnTo>
                  <a:pt x="0" y="0"/>
                </a:lnTo>
                <a:lnTo>
                  <a:pt x="0" y="449897"/>
                </a:lnTo>
                <a:lnTo>
                  <a:pt x="5938761" y="449897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bg object 20"/>
          <p:cNvSpPr/>
          <p:nvPr/>
        </p:nvSpPr>
        <p:spPr>
          <a:xfrm>
            <a:off x="2438" y="7846326"/>
            <a:ext cx="5939155" cy="180340"/>
          </a:xfrm>
          <a:custGeom>
            <a:avLst/>
            <a:gdLst/>
            <a:ahLst/>
            <a:cxnLst/>
            <a:rect l="l" t="t" r="r" b="b"/>
            <a:pathLst>
              <a:path w="5939155" h="180340">
                <a:moveTo>
                  <a:pt x="5938748" y="0"/>
                </a:moveTo>
                <a:lnTo>
                  <a:pt x="0" y="0"/>
                </a:lnTo>
                <a:lnTo>
                  <a:pt x="0" y="179958"/>
                </a:lnTo>
                <a:lnTo>
                  <a:pt x="5938748" y="179958"/>
                </a:lnTo>
                <a:lnTo>
                  <a:pt x="5938748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6700" b="1" i="0">
                <a:solidFill>
                  <a:srgbClr val="4C4D4F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/Relationships>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574608" y="2617351"/>
            <a:ext cx="3111500" cy="104647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6700" b="1" i="0">
                <a:solidFill>
                  <a:srgbClr val="4C4D4F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421638" y="3012337"/>
            <a:ext cx="5100322" cy="516000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500" b="1" i="0">
                <a:solidFill>
                  <a:srgbClr val="4C4D4F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2020824" y="7866126"/>
            <a:ext cx="1901952" cy="42291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297180" y="7866126"/>
            <a:ext cx="1367028" cy="42291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4279392" y="7866126"/>
            <a:ext cx="1367028" cy="42291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.png"/><Relationship Id="rId3" Type="http://schemas.openxmlformats.org/officeDocument/2006/relationships/image" Target="../media/image2.png"/><Relationship Id="rId4" Type="http://schemas.openxmlformats.org/officeDocument/2006/relationships/image" Target="../media/image3.png"/><Relationship Id="rId5" Type="http://schemas.openxmlformats.org/officeDocument/2006/relationships/image" Target="../media/image4.png"/><Relationship Id="rId6" Type="http://schemas.openxmlformats.org/officeDocument/2006/relationships/image" Target="../media/image5.png"/><Relationship Id="rId7" Type="http://schemas.openxmlformats.org/officeDocument/2006/relationships/image" Target="../media/image6.png"/><Relationship Id="rId8" Type="http://schemas.openxmlformats.org/officeDocument/2006/relationships/image" Target="../media/image7.png"/></Relationships>
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8.png"/><Relationship Id="rId3" Type="http://schemas.openxmlformats.org/officeDocument/2006/relationships/image" Target="../media/image9.png"/><Relationship Id="rId4" Type="http://schemas.openxmlformats.org/officeDocument/2006/relationships/image" Target="../media/image10.png"/></Relationships>
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11.png"/></Relationships>
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
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.png"/><Relationship Id="rId3" Type="http://schemas.openxmlformats.org/officeDocument/2006/relationships/image" Target="../media/image13.png"/><Relationship Id="rId4" Type="http://schemas.openxmlformats.org/officeDocument/2006/relationships/image" Target="../media/image14.png"/><Relationship Id="rId5" Type="http://schemas.openxmlformats.org/officeDocument/2006/relationships/image" Target="../media/image15.png"/><Relationship Id="rId6" Type="http://schemas.openxmlformats.org/officeDocument/2006/relationships/image" Target="../media/image16.png"/></Relationships>
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.png"/><Relationship Id="rId3" Type="http://schemas.openxmlformats.org/officeDocument/2006/relationships/image" Target="../media/image18.png"/><Relationship Id="rId4" Type="http://schemas.openxmlformats.org/officeDocument/2006/relationships/image" Target="../media/image19.png"/><Relationship Id="rId5" Type="http://schemas.openxmlformats.org/officeDocument/2006/relationships/image" Target="../media/image20.png"/></Relationships>
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.png"/></Relationships>
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.png"/></Relationships>
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3.png"/><Relationship Id="rId3" Type="http://schemas.openxmlformats.org/officeDocument/2006/relationships/image" Target="../media/image24.png"/></Relationships>
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.png"/><Relationship Id="rId3" Type="http://schemas.openxmlformats.org/officeDocument/2006/relationships/image" Target="../media/image26.png"/><Relationship Id="rId4" Type="http://schemas.openxmlformats.org/officeDocument/2006/relationships/image" Target="../media/image27.png"/><Relationship Id="rId5" Type="http://schemas.openxmlformats.org/officeDocument/2006/relationships/image" Target="../media/image28.png"/></Relationships>
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9.png"/><Relationship Id="rId3" Type="http://schemas.openxmlformats.org/officeDocument/2006/relationships/image" Target="../media/image26.png"/><Relationship Id="rId4" Type="http://schemas.openxmlformats.org/officeDocument/2006/relationships/image" Target="../media/image30.png"/><Relationship Id="rId5" Type="http://schemas.openxmlformats.org/officeDocument/2006/relationships/image" Target="../media/image31.png"/></Relationships>
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2.png"/><Relationship Id="rId3" Type="http://schemas.openxmlformats.org/officeDocument/2006/relationships/image" Target="../media/image33.png"/><Relationship Id="rId4" Type="http://schemas.openxmlformats.org/officeDocument/2006/relationships/image" Target="../media/image34.png"/><Relationship Id="rId5" Type="http://schemas.openxmlformats.org/officeDocument/2006/relationships/image" Target="../media/image35.png"/></Relationships>
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6.png"/><Relationship Id="rId3" Type="http://schemas.openxmlformats.org/officeDocument/2006/relationships/image" Target="../media/image37.png"/><Relationship Id="rId4" Type="http://schemas.openxmlformats.org/officeDocument/2006/relationships/image" Target="../media/image38.png"/><Relationship Id="rId5" Type="http://schemas.openxmlformats.org/officeDocument/2006/relationships/image" Target="../media/image39.png"/></Relationships>
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0.png"/><Relationship Id="rId3" Type="http://schemas.openxmlformats.org/officeDocument/2006/relationships/image" Target="../media/image41.png"/></Relationships>
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2.png"/><Relationship Id="rId3" Type="http://schemas.openxmlformats.org/officeDocument/2006/relationships/image" Target="../media/image43.png"/><Relationship Id="rId4" Type="http://schemas.openxmlformats.org/officeDocument/2006/relationships/image" Target="../media/image44.png"/><Relationship Id="rId5" Type="http://schemas.openxmlformats.org/officeDocument/2006/relationships/image" Target="../media/image45.png"/><Relationship Id="rId6" Type="http://schemas.openxmlformats.org/officeDocument/2006/relationships/image" Target="../media/image46.png"/><Relationship Id="rId7" Type="http://schemas.openxmlformats.org/officeDocument/2006/relationships/image" Target="../media/image47.png"/></Relationships>
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8.png"/><Relationship Id="rId3" Type="http://schemas.openxmlformats.org/officeDocument/2006/relationships/image" Target="../media/image49.png"/><Relationship Id="rId4" Type="http://schemas.openxmlformats.org/officeDocument/2006/relationships/image" Target="../media/image50.png"/><Relationship Id="rId5" Type="http://schemas.openxmlformats.org/officeDocument/2006/relationships/image" Target="../media/image51.png"/><Relationship Id="rId6" Type="http://schemas.openxmlformats.org/officeDocument/2006/relationships/image" Target="../media/image52.png"/><Relationship Id="rId7" Type="http://schemas.openxmlformats.org/officeDocument/2006/relationships/image" Target="../media/image53.png"/><Relationship Id="rId8" Type="http://schemas.openxmlformats.org/officeDocument/2006/relationships/image" Target="../media/image54.png"/></Relationships>
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5.png"/><Relationship Id="rId3" Type="http://schemas.openxmlformats.org/officeDocument/2006/relationships/image" Target="../media/image56.png"/><Relationship Id="rId4" Type="http://schemas.openxmlformats.org/officeDocument/2006/relationships/image" Target="../media/image57.png"/><Relationship Id="rId5" Type="http://schemas.openxmlformats.org/officeDocument/2006/relationships/image" Target="../media/image58.png"/><Relationship Id="rId6" Type="http://schemas.openxmlformats.org/officeDocument/2006/relationships/image" Target="../media/image59.png"/><Relationship Id="rId7" Type="http://schemas.openxmlformats.org/officeDocument/2006/relationships/image" Target="../media/image60.png"/></Relationships>
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1.png"/></Relationships>
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2.png"/><Relationship Id="rId3" Type="http://schemas.openxmlformats.org/officeDocument/2006/relationships/image" Target="../media/image63.png"/></Relationships>
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4.png"/></Relationships>
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5.png"/><Relationship Id="rId3" Type="http://schemas.openxmlformats.org/officeDocument/2006/relationships/image" Target="../media/image66.png"/><Relationship Id="rId4" Type="http://schemas.openxmlformats.org/officeDocument/2006/relationships/image" Target="../media/image67.png"/><Relationship Id="rId5" Type="http://schemas.openxmlformats.org/officeDocument/2006/relationships/image" Target="../media/image68.png"/><Relationship Id="rId6" Type="http://schemas.openxmlformats.org/officeDocument/2006/relationships/image" Target="../media/image69.png"/><Relationship Id="rId7" Type="http://schemas.openxmlformats.org/officeDocument/2006/relationships/image" Target="../media/image70.png"/></Relationships>
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1.png"/><Relationship Id="rId3" Type="http://schemas.openxmlformats.org/officeDocument/2006/relationships/image" Target="../media/image72.png"/><Relationship Id="rId4" Type="http://schemas.openxmlformats.org/officeDocument/2006/relationships/image" Target="../media/image73.png"/></Relationships>
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4.png"/><Relationship Id="rId3" Type="http://schemas.openxmlformats.org/officeDocument/2006/relationships/image" Target="../media/image75.png"/><Relationship Id="rId4" Type="http://schemas.openxmlformats.org/officeDocument/2006/relationships/image" Target="../media/image76.png"/></Relationships>
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7.png"/><Relationship Id="rId3" Type="http://schemas.openxmlformats.org/officeDocument/2006/relationships/image" Target="../media/image78.png"/></Relationships>
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9.png"/><Relationship Id="rId3" Type="http://schemas.openxmlformats.org/officeDocument/2006/relationships/image" Target="../media/image80.png"/><Relationship Id="rId4" Type="http://schemas.openxmlformats.org/officeDocument/2006/relationships/image" Target="../media/image81.png"/></Relationships>
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2.png"/><Relationship Id="rId3" Type="http://schemas.openxmlformats.org/officeDocument/2006/relationships/image" Target="../media/image83.png"/><Relationship Id="rId4" Type="http://schemas.openxmlformats.org/officeDocument/2006/relationships/image" Target="../media/image84.png"/></Relationships>
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5.png"/><Relationship Id="rId3" Type="http://schemas.openxmlformats.org/officeDocument/2006/relationships/image" Target="../media/image86.png"/><Relationship Id="rId4" Type="http://schemas.openxmlformats.org/officeDocument/2006/relationships/image" Target="../media/image87.png"/><Relationship Id="rId5" Type="http://schemas.openxmlformats.org/officeDocument/2006/relationships/image" Target="../media/image88.png"/><Relationship Id="rId6" Type="http://schemas.openxmlformats.org/officeDocument/2006/relationships/image" Target="../media/image89.png"/><Relationship Id="rId7" Type="http://schemas.openxmlformats.org/officeDocument/2006/relationships/image" Target="../media/image90.png"/><Relationship Id="rId8" Type="http://schemas.openxmlformats.org/officeDocument/2006/relationships/image" Target="../media/image91.png"/></Relationships>
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2.png"/><Relationship Id="rId3" Type="http://schemas.openxmlformats.org/officeDocument/2006/relationships/image" Target="../media/image93.png"/><Relationship Id="rId4" Type="http://schemas.openxmlformats.org/officeDocument/2006/relationships/image" Target="../media/image94.png"/><Relationship Id="rId5" Type="http://schemas.openxmlformats.org/officeDocument/2006/relationships/image" Target="../media/image95.png"/><Relationship Id="rId6" Type="http://schemas.openxmlformats.org/officeDocument/2006/relationships/image" Target="../media/image96.png"/><Relationship Id="rId7" Type="http://schemas.openxmlformats.org/officeDocument/2006/relationships/image" Target="../media/image97.png"/></Relationships>
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98.png"/><Relationship Id="rId3" Type="http://schemas.openxmlformats.org/officeDocument/2006/relationships/image" Target="../media/image99.png"/></Relationships>
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0.png"/><Relationship Id="rId3" Type="http://schemas.openxmlformats.org/officeDocument/2006/relationships/image" Target="../media/image101.png"/><Relationship Id="rId4" Type="http://schemas.openxmlformats.org/officeDocument/2006/relationships/image" Target="../media/image102.png"/></Relationships>
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3.png"/></Relationships>
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4.png"/></Relationships>
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5.png"/><Relationship Id="rId3" Type="http://schemas.openxmlformats.org/officeDocument/2006/relationships/image" Target="../media/image106.png"/><Relationship Id="rId4" Type="http://schemas.openxmlformats.org/officeDocument/2006/relationships/image" Target="../media/image107.png"/><Relationship Id="rId5" Type="http://schemas.openxmlformats.org/officeDocument/2006/relationships/image" Target="../media/image108.png"/></Relationships>
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9.png"/><Relationship Id="rId3" Type="http://schemas.openxmlformats.org/officeDocument/2006/relationships/image" Target="../media/image110.png"/><Relationship Id="rId4" Type="http://schemas.openxmlformats.org/officeDocument/2006/relationships/image" Target="../media/image111.png"/></Relationships>
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2.png"/><Relationship Id="rId3" Type="http://schemas.openxmlformats.org/officeDocument/2006/relationships/image" Target="../media/image113.png"/></Relationships>
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4.png"/><Relationship Id="rId3" Type="http://schemas.openxmlformats.org/officeDocument/2006/relationships/image" Target="../media/image115.png"/><Relationship Id="rId4" Type="http://schemas.openxmlformats.org/officeDocument/2006/relationships/image" Target="../media/image116.png"/></Relationships>
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7.png"/></Relationships>
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8.png"/><Relationship Id="rId3" Type="http://schemas.openxmlformats.org/officeDocument/2006/relationships/image" Target="../media/image119.png"/></Relationships>
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0.png"/><Relationship Id="rId3" Type="http://schemas.openxmlformats.org/officeDocument/2006/relationships/image" Target="../media/image121.png"/></Relationships>
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2.png"/></Relationships>
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3.png"/><Relationship Id="rId3" Type="http://schemas.openxmlformats.org/officeDocument/2006/relationships/image" Target="../media/image109.png"/></Relationships>
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4.png"/><Relationship Id="rId3" Type="http://schemas.openxmlformats.org/officeDocument/2006/relationships/image" Target="../media/image125.png"/><Relationship Id="rId4" Type="http://schemas.openxmlformats.org/officeDocument/2006/relationships/image" Target="../media/image126.png"/></Relationships>
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7.png"/><Relationship Id="rId3" Type="http://schemas.openxmlformats.org/officeDocument/2006/relationships/image" Target="../media/image128.png"/><Relationship Id="rId4" Type="http://schemas.openxmlformats.org/officeDocument/2006/relationships/image" Target="../media/image129.png"/><Relationship Id="rId5" Type="http://schemas.openxmlformats.org/officeDocument/2006/relationships/image" Target="../media/image130.png"/></Relationships>
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1.png"/></Relationships>
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2.png"/><Relationship Id="rId3" Type="http://schemas.openxmlformats.org/officeDocument/2006/relationships/image" Target="../media/image133.png"/><Relationship Id="rId4" Type="http://schemas.openxmlformats.org/officeDocument/2006/relationships/image" Target="../media/image134.png"/><Relationship Id="rId5" Type="http://schemas.openxmlformats.org/officeDocument/2006/relationships/image" Target="../media/image135.png"/><Relationship Id="rId6" Type="http://schemas.openxmlformats.org/officeDocument/2006/relationships/image" Target="../media/image136.png"/><Relationship Id="rId7" Type="http://schemas.openxmlformats.org/officeDocument/2006/relationships/image" Target="../media/image137.png"/><Relationship Id="rId8" Type="http://schemas.openxmlformats.org/officeDocument/2006/relationships/image" Target="../media/image138.png"/><Relationship Id="rId9" Type="http://schemas.openxmlformats.org/officeDocument/2006/relationships/image" Target="../media/image139.png"/><Relationship Id="rId10" Type="http://schemas.openxmlformats.org/officeDocument/2006/relationships/image" Target="../media/image140.png"/><Relationship Id="rId11" Type="http://schemas.openxmlformats.org/officeDocument/2006/relationships/image" Target="../media/image141.png"/><Relationship Id="rId12" Type="http://schemas.openxmlformats.org/officeDocument/2006/relationships/image" Target="../media/image142.png"/><Relationship Id="rId13" Type="http://schemas.openxmlformats.org/officeDocument/2006/relationships/image" Target="../media/image143.png"/><Relationship Id="rId14" Type="http://schemas.openxmlformats.org/officeDocument/2006/relationships/image" Target="../media/image144.png"/><Relationship Id="rId15" Type="http://schemas.openxmlformats.org/officeDocument/2006/relationships/image" Target="../media/image145.png"/><Relationship Id="rId16" Type="http://schemas.openxmlformats.org/officeDocument/2006/relationships/image" Target="../media/image146.png"/><Relationship Id="rId17" Type="http://schemas.openxmlformats.org/officeDocument/2006/relationships/image" Target="../media/image147.png"/><Relationship Id="rId18" Type="http://schemas.openxmlformats.org/officeDocument/2006/relationships/image" Target="../media/image148.png"/><Relationship Id="rId19" Type="http://schemas.openxmlformats.org/officeDocument/2006/relationships/image" Target="../media/image149.png"/><Relationship Id="rId20" Type="http://schemas.openxmlformats.org/officeDocument/2006/relationships/image" Target="../media/image150.png"/></Relationships>
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1.png"/><Relationship Id="rId3" Type="http://schemas.openxmlformats.org/officeDocument/2006/relationships/image" Target="../media/image152.png"/><Relationship Id="rId4" Type="http://schemas.openxmlformats.org/officeDocument/2006/relationships/image" Target="../media/image153.png"/><Relationship Id="rId5" Type="http://schemas.openxmlformats.org/officeDocument/2006/relationships/image" Target="../media/image154.png"/></Relationships>
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3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3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3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3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5.png"/></Relationships>

</file>

<file path=ppt/slides/_rels/slide3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6.png"/><Relationship Id="rId3" Type="http://schemas.openxmlformats.org/officeDocument/2006/relationships/image" Target="../media/image157.png"/><Relationship Id="rId4" Type="http://schemas.openxmlformats.org/officeDocument/2006/relationships/image" Target="../media/image158.png"/><Relationship Id="rId5" Type="http://schemas.openxmlformats.org/officeDocument/2006/relationships/image" Target="../media/image159.png"/><Relationship Id="rId6" Type="http://schemas.openxmlformats.org/officeDocument/2006/relationships/image" Target="../media/image160.png"/><Relationship Id="rId7" Type="http://schemas.openxmlformats.org/officeDocument/2006/relationships/image" Target="../media/image161.png"/></Relationships>

</file>

<file path=ppt/slides/_rels/slide3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2.png"/><Relationship Id="rId3" Type="http://schemas.openxmlformats.org/officeDocument/2006/relationships/image" Target="../media/image163.png"/><Relationship Id="rId4" Type="http://schemas.openxmlformats.org/officeDocument/2006/relationships/image" Target="../media/image164.png"/></Relationships>

</file>

<file path=ppt/slides/_rels/slide3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5.png"/></Relationships>

</file>

<file path=ppt/slides/_rels/slide3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6.png"/><Relationship Id="rId3" Type="http://schemas.openxmlformats.org/officeDocument/2006/relationships/image" Target="../media/image167.png"/><Relationship Id="rId4" Type="http://schemas.openxmlformats.org/officeDocument/2006/relationships/image" Target="../media/image168.png"/><Relationship Id="rId5" Type="http://schemas.openxmlformats.org/officeDocument/2006/relationships/image" Target="../media/image169.png"/></Relationships>

</file>

<file path=ppt/slides/_rels/slide3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0.png"/></Relationships>

</file>

<file path=ppt/slides/_rels/slide3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1.png"/><Relationship Id="rId3" Type="http://schemas.openxmlformats.org/officeDocument/2006/relationships/image" Target="../media/image168.png"/></Relationships>

</file>

<file path=ppt/slides/_rels/slide3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2.png"/></Relationships>

</file>

<file path=ppt/slides/_rels/slide3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8.png"/></Relationships>

</file>

<file path=ppt/slides/_rels/slide4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8.png"/></Relationships>

</file>

<file path=ppt/slides/_rels/slide4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8.png"/></Relationships>

</file>

<file path=ppt/slides/_rels/slide4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8.png"/></Relationships>

</file>

<file path=ppt/slides/_rels/slide4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8.png"/></Relationships>

</file>

<file path=ppt/slides/_rels/slide4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3.png"/><Relationship Id="rId3" Type="http://schemas.openxmlformats.org/officeDocument/2006/relationships/image" Target="../media/image174.png"/><Relationship Id="rId4" Type="http://schemas.openxmlformats.org/officeDocument/2006/relationships/image" Target="../media/image175.png"/><Relationship Id="rId5" Type="http://schemas.openxmlformats.org/officeDocument/2006/relationships/image" Target="../media/image176.png"/><Relationship Id="rId6" Type="http://schemas.openxmlformats.org/officeDocument/2006/relationships/image" Target="../media/image177.png"/><Relationship Id="rId7" Type="http://schemas.openxmlformats.org/officeDocument/2006/relationships/image" Target="../media/image178.png"/><Relationship Id="rId8" Type="http://schemas.openxmlformats.org/officeDocument/2006/relationships/image" Target="../media/image179.png"/><Relationship Id="rId9" Type="http://schemas.openxmlformats.org/officeDocument/2006/relationships/image" Target="../media/image180.png"/><Relationship Id="rId10" Type="http://schemas.openxmlformats.org/officeDocument/2006/relationships/image" Target="../media/image181.png"/><Relationship Id="rId11" Type="http://schemas.openxmlformats.org/officeDocument/2006/relationships/image" Target="../media/image182.png"/><Relationship Id="rId12" Type="http://schemas.openxmlformats.org/officeDocument/2006/relationships/image" Target="../media/image183.png"/></Relationships>

</file>

<file path=ppt/slides/_rels/slide4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84.png"/><Relationship Id="rId3" Type="http://schemas.openxmlformats.org/officeDocument/2006/relationships/image" Target="../media/image185.png"/><Relationship Id="rId4" Type="http://schemas.openxmlformats.org/officeDocument/2006/relationships/image" Target="../media/image186.png"/><Relationship Id="rId5" Type="http://schemas.openxmlformats.org/officeDocument/2006/relationships/image" Target="../media/image187.png"/><Relationship Id="rId6" Type="http://schemas.openxmlformats.org/officeDocument/2006/relationships/image" Target="../media/image188.png"/><Relationship Id="rId7" Type="http://schemas.openxmlformats.org/officeDocument/2006/relationships/image" Target="../media/image189.png"/><Relationship Id="rId8" Type="http://schemas.openxmlformats.org/officeDocument/2006/relationships/image" Target="../media/image190.png"/><Relationship Id="rId9" Type="http://schemas.openxmlformats.org/officeDocument/2006/relationships/image" Target="../media/image191.png"/></Relationships>

</file>

<file path=ppt/slides/_rels/slide4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8.png"/></Relationships>

</file>

<file path=ppt/slides/_rels/slide4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92.png"/></Relationships>

</file>

<file path=ppt/slides/_rels/slide4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9.png"/><Relationship Id="rId3" Type="http://schemas.openxmlformats.org/officeDocument/2006/relationships/image" Target="../media/image168.png"/></Relationships>

</file>

<file path=ppt/slides/_rels/slide4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8.png"/></Relationships>

</file>

<file path=ppt/slides/_rels/slide4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93.png"/><Relationship Id="rId3" Type="http://schemas.openxmlformats.org/officeDocument/2006/relationships/image" Target="../media/image194.png"/><Relationship Id="rId4" Type="http://schemas.openxmlformats.org/officeDocument/2006/relationships/image" Target="../media/image195.png"/><Relationship Id="rId5" Type="http://schemas.openxmlformats.org/officeDocument/2006/relationships/image" Target="../media/image196.png"/></Relationships>

</file>

<file path=ppt/slides/_rels/slide4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97.png"/><Relationship Id="rId3" Type="http://schemas.openxmlformats.org/officeDocument/2006/relationships/image" Target="../media/image198.png"/><Relationship Id="rId4" Type="http://schemas.openxmlformats.org/officeDocument/2006/relationships/image" Target="../media/image199.png"/></Relationships>

</file>

<file path=ppt/slides/_rels/slide4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00.png"/><Relationship Id="rId3" Type="http://schemas.openxmlformats.org/officeDocument/2006/relationships/image" Target="../media/image201.png"/><Relationship Id="rId4" Type="http://schemas.openxmlformats.org/officeDocument/2006/relationships/image" Target="../media/image168.png"/><Relationship Id="rId5" Type="http://schemas.openxmlformats.org/officeDocument/2006/relationships/image" Target="../media/image202.png"/><Relationship Id="rId6" Type="http://schemas.openxmlformats.org/officeDocument/2006/relationships/image" Target="../media/image203.png"/><Relationship Id="rId7" Type="http://schemas.openxmlformats.org/officeDocument/2006/relationships/image" Target="../media/image204.png"/></Relationships>

</file>

<file path=ppt/slides/_rels/slide4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1.png"/></Relationships>

</file>

<file path=ppt/slides/_rels/slide4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9.png"/><Relationship Id="rId3" Type="http://schemas.openxmlformats.org/officeDocument/2006/relationships/image" Target="../media/image168.png"/></Relationships>

</file>

<file path=ppt/slides/_rels/slide4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05.png"/><Relationship Id="rId3" Type="http://schemas.openxmlformats.org/officeDocument/2006/relationships/image" Target="../media/image206.png"/><Relationship Id="rId4" Type="http://schemas.openxmlformats.org/officeDocument/2006/relationships/image" Target="../media/image207.png"/></Relationships>

</file>

<file path=ppt/slides/_rels/slide4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08.png"/></Relationships>

</file>

<file path=ppt/slides/_rels/slide4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09.png"/></Relationships>

</file>

<file path=ppt/slides/_rels/slide4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0.png"/><Relationship Id="rId3" Type="http://schemas.openxmlformats.org/officeDocument/2006/relationships/image" Target="../media/image211.png"/><Relationship Id="rId4" Type="http://schemas.openxmlformats.org/officeDocument/2006/relationships/image" Target="../media/image212.png"/><Relationship Id="rId5" Type="http://schemas.openxmlformats.org/officeDocument/2006/relationships/image" Target="../media/image213.png"/><Relationship Id="rId6" Type="http://schemas.openxmlformats.org/officeDocument/2006/relationships/image" Target="../media/image214.png"/><Relationship Id="rId7" Type="http://schemas.openxmlformats.org/officeDocument/2006/relationships/image" Target="../media/image215.png"/><Relationship Id="rId8" Type="http://schemas.openxmlformats.org/officeDocument/2006/relationships/image" Target="../media/image216.png"/><Relationship Id="rId9" Type="http://schemas.openxmlformats.org/officeDocument/2006/relationships/image" Target="../media/image217.png"/><Relationship Id="rId10" Type="http://schemas.openxmlformats.org/officeDocument/2006/relationships/image" Target="../media/image218.png"/><Relationship Id="rId11" Type="http://schemas.openxmlformats.org/officeDocument/2006/relationships/image" Target="../media/image179.png"/><Relationship Id="rId12" Type="http://schemas.openxmlformats.org/officeDocument/2006/relationships/image" Target="../media/image219.png"/><Relationship Id="rId13" Type="http://schemas.openxmlformats.org/officeDocument/2006/relationships/image" Target="../media/image220.png"/><Relationship Id="rId14" Type="http://schemas.openxmlformats.org/officeDocument/2006/relationships/image" Target="../media/image221.png"/><Relationship Id="rId15" Type="http://schemas.openxmlformats.org/officeDocument/2006/relationships/image" Target="../media/image222.png"/><Relationship Id="rId16" Type="http://schemas.openxmlformats.org/officeDocument/2006/relationships/image" Target="../media/image223.png"/><Relationship Id="rId17" Type="http://schemas.openxmlformats.org/officeDocument/2006/relationships/image" Target="../media/image224.png"/><Relationship Id="rId18" Type="http://schemas.openxmlformats.org/officeDocument/2006/relationships/image" Target="../media/image225.png"/><Relationship Id="rId19" Type="http://schemas.openxmlformats.org/officeDocument/2006/relationships/image" Target="../media/image226.png"/><Relationship Id="rId20" Type="http://schemas.openxmlformats.org/officeDocument/2006/relationships/image" Target="../media/image227.png"/><Relationship Id="rId21" Type="http://schemas.openxmlformats.org/officeDocument/2006/relationships/image" Target="../media/image228.png"/></Relationships>

</file>

<file path=ppt/slides/_rels/slide4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9.png"/><Relationship Id="rId3" Type="http://schemas.openxmlformats.org/officeDocument/2006/relationships/image" Target="../media/image230.png"/><Relationship Id="rId4" Type="http://schemas.openxmlformats.org/officeDocument/2006/relationships/image" Target="../media/image231.png"/><Relationship Id="rId5" Type="http://schemas.openxmlformats.org/officeDocument/2006/relationships/image" Target="../media/image232.png"/><Relationship Id="rId6" Type="http://schemas.openxmlformats.org/officeDocument/2006/relationships/image" Target="../media/image233.png"/><Relationship Id="rId7" Type="http://schemas.openxmlformats.org/officeDocument/2006/relationships/image" Target="../media/image234.png"/><Relationship Id="rId8" Type="http://schemas.openxmlformats.org/officeDocument/2006/relationships/image" Target="../media/image235.png"/></Relationships>

</file>

<file path=ppt/slides/_rels/slide4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36.png"/><Relationship Id="rId3" Type="http://schemas.openxmlformats.org/officeDocument/2006/relationships/image" Target="../media/image237.png"/><Relationship Id="rId4" Type="http://schemas.openxmlformats.org/officeDocument/2006/relationships/image" Target="../media/image238.png"/></Relationships>

</file>

<file path=ppt/slides/_rels/slide4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39.png"/><Relationship Id="rId3" Type="http://schemas.openxmlformats.org/officeDocument/2006/relationships/image" Target="../media/image240.png"/></Relationships>

</file>

<file path=ppt/slides/_rels/slide4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9.png"/></Relationships>

</file>

<file path=ppt/slides/_rels/slide4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1.png"/></Relationships>

</file>

<file path=ppt/slides/_rels/slide4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9.png"/></Relationships>

</file>

<file path=ppt/slides/_rels/slide4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9.png"/><Relationship Id="rId3" Type="http://schemas.openxmlformats.org/officeDocument/2006/relationships/image" Target="../media/image242.png"/></Relationships>

</file>

<file path=ppt/slides/_rels/slide4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3.png"/><Relationship Id="rId3" Type="http://schemas.openxmlformats.org/officeDocument/2006/relationships/image" Target="../media/image194.png"/><Relationship Id="rId4" Type="http://schemas.openxmlformats.org/officeDocument/2006/relationships/image" Target="../media/image195.png"/><Relationship Id="rId5" Type="http://schemas.openxmlformats.org/officeDocument/2006/relationships/image" Target="../media/image196.png"/><Relationship Id="rId6" Type="http://schemas.openxmlformats.org/officeDocument/2006/relationships/image" Target="../media/image199.png"/></Relationships>

</file>

<file path=ppt/slides/_rels/slide4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4.png"/></Relationships>

</file>

<file path=ppt/slides/_rels/slide4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5.png"/><Relationship Id="rId3" Type="http://schemas.openxmlformats.org/officeDocument/2006/relationships/image" Target="../media/image246.png"/><Relationship Id="rId4" Type="http://schemas.openxmlformats.org/officeDocument/2006/relationships/image" Target="../media/image169.png"/></Relationships>

</file>

<file path=ppt/slides/_rels/slide4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7.png"/></Relationships>

</file>

<file path=ppt/slides/_rels/slide4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8.png"/><Relationship Id="rId3" Type="http://schemas.openxmlformats.org/officeDocument/2006/relationships/image" Target="../media/image247.png"/></Relationships>

</file>

<file path=ppt/slides/_rels/slide4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7.png"/></Relationships>

</file>

<file path=ppt/slides/_rels/slide4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9.png"/><Relationship Id="rId3" Type="http://schemas.openxmlformats.org/officeDocument/2006/relationships/image" Target="../media/image247.png"/></Relationships>

</file>

<file path=ppt/slides/_rels/slide4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7.png"/></Relationships>

</file>

<file path=ppt/slides/_rels/slide4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0.png"/></Relationships>

</file>

<file path=ppt/slides/_rels/slide4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7.png"/></Relationships>

</file>

<file path=ppt/slides/_rels/slide4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51.png"/><Relationship Id="rId3" Type="http://schemas.openxmlformats.org/officeDocument/2006/relationships/image" Target="../media/image252.png"/><Relationship Id="rId4" Type="http://schemas.openxmlformats.org/officeDocument/2006/relationships/image" Target="../media/image253.png"/><Relationship Id="rId5" Type="http://schemas.openxmlformats.org/officeDocument/2006/relationships/image" Target="../media/image254.png"/><Relationship Id="rId6" Type="http://schemas.openxmlformats.org/officeDocument/2006/relationships/image" Target="../media/image255.png"/><Relationship Id="rId7" Type="http://schemas.openxmlformats.org/officeDocument/2006/relationships/image" Target="../media/image256.png"/><Relationship Id="rId8" Type="http://schemas.openxmlformats.org/officeDocument/2006/relationships/image" Target="../media/image257.png"/><Relationship Id="rId9" Type="http://schemas.openxmlformats.org/officeDocument/2006/relationships/image" Target="../media/image258.png"/><Relationship Id="rId10" Type="http://schemas.openxmlformats.org/officeDocument/2006/relationships/image" Target="../media/image259.png"/><Relationship Id="rId11" Type="http://schemas.openxmlformats.org/officeDocument/2006/relationships/image" Target="../media/image260.png"/><Relationship Id="rId12" Type="http://schemas.openxmlformats.org/officeDocument/2006/relationships/image" Target="../media/image261.png"/><Relationship Id="rId13" Type="http://schemas.openxmlformats.org/officeDocument/2006/relationships/image" Target="../media/image262.png"/></Relationships>

</file>

<file path=ppt/slides/_rels/slide4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63.png"/><Relationship Id="rId3" Type="http://schemas.openxmlformats.org/officeDocument/2006/relationships/image" Target="../media/image264.png"/><Relationship Id="rId4" Type="http://schemas.openxmlformats.org/officeDocument/2006/relationships/image" Target="../media/image265.png"/><Relationship Id="rId5" Type="http://schemas.openxmlformats.org/officeDocument/2006/relationships/image" Target="../media/image266.png"/><Relationship Id="rId6" Type="http://schemas.openxmlformats.org/officeDocument/2006/relationships/image" Target="../media/image267.png"/><Relationship Id="rId7" Type="http://schemas.openxmlformats.org/officeDocument/2006/relationships/image" Target="../media/image268.png"/><Relationship Id="rId8" Type="http://schemas.openxmlformats.org/officeDocument/2006/relationships/image" Target="../media/image269.png"/><Relationship Id="rId9" Type="http://schemas.openxmlformats.org/officeDocument/2006/relationships/image" Target="../media/image270.png"/><Relationship Id="rId10" Type="http://schemas.openxmlformats.org/officeDocument/2006/relationships/image" Target="../media/image271.png"/><Relationship Id="rId11" Type="http://schemas.openxmlformats.org/officeDocument/2006/relationships/image" Target="../media/image272.png"/><Relationship Id="rId12" Type="http://schemas.openxmlformats.org/officeDocument/2006/relationships/image" Target="../media/image273.png"/><Relationship Id="rId13" Type="http://schemas.openxmlformats.org/officeDocument/2006/relationships/image" Target="../media/image274.png"/></Relationships>

</file>

<file path=ppt/slides/_rels/slide4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75.png"/><Relationship Id="rId3" Type="http://schemas.openxmlformats.org/officeDocument/2006/relationships/image" Target="../media/image276.png"/><Relationship Id="rId4" Type="http://schemas.openxmlformats.org/officeDocument/2006/relationships/image" Target="../media/image277.png"/><Relationship Id="rId5" Type="http://schemas.openxmlformats.org/officeDocument/2006/relationships/image" Target="../media/image278.png"/></Relationships>

</file>

<file path=ppt/slides/_rels/slide4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79.png"/><Relationship Id="rId3" Type="http://schemas.openxmlformats.org/officeDocument/2006/relationships/image" Target="../media/image280.png"/><Relationship Id="rId4" Type="http://schemas.openxmlformats.org/officeDocument/2006/relationships/image" Target="../media/image281.png"/><Relationship Id="rId5" Type="http://schemas.openxmlformats.org/officeDocument/2006/relationships/image" Target="../media/image282.png"/></Relationships>

</file>

<file path=ppt/slides/_rels/slide4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83.png"/><Relationship Id="rId3" Type="http://schemas.openxmlformats.org/officeDocument/2006/relationships/image" Target="../media/image284.png"/><Relationship Id="rId4" Type="http://schemas.openxmlformats.org/officeDocument/2006/relationships/image" Target="../media/image285.png"/><Relationship Id="rId5" Type="http://schemas.openxmlformats.org/officeDocument/2006/relationships/image" Target="../media/image286.png"/></Relationships>

</file>

<file path=ppt/slides/_rels/slide4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87.png"/><Relationship Id="rId3" Type="http://schemas.openxmlformats.org/officeDocument/2006/relationships/image" Target="../media/image288.png"/><Relationship Id="rId4" Type="http://schemas.openxmlformats.org/officeDocument/2006/relationships/image" Target="../media/image289.png"/></Relationships>

</file>

<file path=ppt/slides/_rels/slide4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90.png"/><Relationship Id="rId3" Type="http://schemas.openxmlformats.org/officeDocument/2006/relationships/image" Target="../media/image291.png"/><Relationship Id="rId4" Type="http://schemas.openxmlformats.org/officeDocument/2006/relationships/image" Target="../media/image292.png"/><Relationship Id="rId5" Type="http://schemas.openxmlformats.org/officeDocument/2006/relationships/image" Target="../media/image293.png"/><Relationship Id="rId6" Type="http://schemas.openxmlformats.org/officeDocument/2006/relationships/image" Target="../media/image294.png"/><Relationship Id="rId7" Type="http://schemas.openxmlformats.org/officeDocument/2006/relationships/image" Target="../media/image295.png"/><Relationship Id="rId8" Type="http://schemas.openxmlformats.org/officeDocument/2006/relationships/image" Target="../media/image296.png"/></Relationships>

</file>

<file path=ppt/slides/_rels/slide4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4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97.png"/><Relationship Id="rId3" Type="http://schemas.openxmlformats.org/officeDocument/2006/relationships/image" Target="../media/image298.png"/><Relationship Id="rId4" Type="http://schemas.openxmlformats.org/officeDocument/2006/relationships/image" Target="../media/image299.png"/><Relationship Id="rId5" Type="http://schemas.openxmlformats.org/officeDocument/2006/relationships/image" Target="../media/image300.png"/>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0" y="1582978"/>
            <a:ext cx="5943600" cy="6875145"/>
            <a:chOff x="0" y="1582978"/>
            <a:chExt cx="5943600" cy="6875145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1582978"/>
              <a:ext cx="5943600" cy="6875056"/>
            </a:xfrm>
            <a:prstGeom prst="rect">
              <a:avLst/>
            </a:prstGeom>
          </p:spPr>
        </p:pic>
        <p:sp>
          <p:nvSpPr>
            <p:cNvPr id="4" name="object 4" descr=""/>
            <p:cNvSpPr/>
            <p:nvPr/>
          </p:nvSpPr>
          <p:spPr>
            <a:xfrm>
              <a:off x="2518740" y="2164333"/>
              <a:ext cx="3425190" cy="6294120"/>
            </a:xfrm>
            <a:custGeom>
              <a:avLst/>
              <a:gdLst/>
              <a:ahLst/>
              <a:cxnLst/>
              <a:rect l="l" t="t" r="r" b="b"/>
              <a:pathLst>
                <a:path w="3425190" h="6294120">
                  <a:moveTo>
                    <a:pt x="3424859" y="5753913"/>
                  </a:moveTo>
                  <a:lnTo>
                    <a:pt x="0" y="5753913"/>
                  </a:lnTo>
                  <a:lnTo>
                    <a:pt x="0" y="6293701"/>
                  </a:lnTo>
                  <a:lnTo>
                    <a:pt x="3424859" y="6293701"/>
                  </a:lnTo>
                  <a:lnTo>
                    <a:pt x="3424859" y="5753913"/>
                  </a:lnTo>
                  <a:close/>
                </a:path>
                <a:path w="3425190" h="6294120">
                  <a:moveTo>
                    <a:pt x="3424859" y="0"/>
                  </a:moveTo>
                  <a:lnTo>
                    <a:pt x="2166924" y="0"/>
                  </a:lnTo>
                  <a:lnTo>
                    <a:pt x="2166924" y="1327467"/>
                  </a:lnTo>
                  <a:lnTo>
                    <a:pt x="3424859" y="1327467"/>
                  </a:lnTo>
                  <a:lnTo>
                    <a:pt x="3424859" y="0"/>
                  </a:lnTo>
                  <a:close/>
                </a:path>
              </a:pathLst>
            </a:custGeom>
            <a:solidFill>
              <a:srgbClr val="00944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 descr=""/>
          <p:cNvSpPr txBox="1"/>
          <p:nvPr/>
        </p:nvSpPr>
        <p:spPr>
          <a:xfrm>
            <a:off x="2604974" y="7982282"/>
            <a:ext cx="2814320" cy="2832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135"/>
              </a:lnSpc>
              <a:spcBef>
                <a:spcPts val="100"/>
              </a:spcBef>
            </a:pPr>
            <a:r>
              <a:rPr dirty="0" sz="950">
                <a:solidFill>
                  <a:srgbClr val="FFFFFF"/>
                </a:solidFill>
                <a:latin typeface="Arial"/>
                <a:cs typeface="Arial"/>
              </a:rPr>
              <a:t>Actualización</a:t>
            </a:r>
            <a:r>
              <a:rPr dirty="0" sz="950" spc="-3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>
                <a:solidFill>
                  <a:srgbClr val="FFFFFF"/>
                </a:solidFill>
                <a:latin typeface="Arial"/>
                <a:cs typeface="Arial"/>
              </a:rPr>
              <a:t>del</a:t>
            </a:r>
            <a:r>
              <a:rPr dirty="0" sz="950" spc="-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>
                <a:solidFill>
                  <a:srgbClr val="FFFFFF"/>
                </a:solidFill>
                <a:latin typeface="Arial"/>
                <a:cs typeface="Arial"/>
              </a:rPr>
              <a:t>RD</a:t>
            </a:r>
            <a:r>
              <a:rPr dirty="0" sz="950" spc="-3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>
                <a:solidFill>
                  <a:srgbClr val="FFFFFF"/>
                </a:solidFill>
                <a:latin typeface="Arial"/>
                <a:cs typeface="Arial"/>
              </a:rPr>
              <a:t>832/2002,</a:t>
            </a:r>
            <a:r>
              <a:rPr dirty="0" sz="950" spc="-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>
                <a:solidFill>
                  <a:srgbClr val="FFFFFF"/>
                </a:solidFill>
                <a:latin typeface="Arial"/>
                <a:cs typeface="Arial"/>
              </a:rPr>
              <a:t>según</a:t>
            </a:r>
            <a:r>
              <a:rPr dirty="0" sz="950" spc="-3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>
                <a:solidFill>
                  <a:srgbClr val="FFFFFF"/>
                </a:solidFill>
                <a:latin typeface="Arial"/>
                <a:cs typeface="Arial"/>
              </a:rPr>
              <a:t>RD</a:t>
            </a:r>
            <a:r>
              <a:rPr dirty="0" sz="950" spc="-2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50" spc="-10">
                <a:solidFill>
                  <a:srgbClr val="FFFFFF"/>
                </a:solidFill>
                <a:latin typeface="Arial"/>
                <a:cs typeface="Arial"/>
              </a:rPr>
              <a:t>560/2010</a:t>
            </a:r>
            <a:endParaRPr sz="950">
              <a:latin typeface="Arial"/>
              <a:cs typeface="Arial"/>
            </a:endParaRPr>
          </a:p>
          <a:p>
            <a:pPr marL="12700">
              <a:lnSpc>
                <a:spcPts val="894"/>
              </a:lnSpc>
            </a:pPr>
            <a:r>
              <a:rPr dirty="0" sz="750">
                <a:solidFill>
                  <a:srgbClr val="FFFFFF"/>
                </a:solidFill>
                <a:latin typeface="Arial"/>
                <a:cs typeface="Arial"/>
              </a:rPr>
              <a:t>Con</a:t>
            </a:r>
            <a:r>
              <a:rPr dirty="0" sz="750" spc="-2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50">
                <a:solidFill>
                  <a:srgbClr val="FFFFFF"/>
                </a:solidFill>
                <a:latin typeface="Arial"/>
                <a:cs typeface="Arial"/>
              </a:rPr>
              <a:t>Proyectos</a:t>
            </a:r>
            <a:r>
              <a:rPr dirty="0" sz="750" spc="-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50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dirty="0" sz="750" spc="-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50">
                <a:solidFill>
                  <a:srgbClr val="FFFFFF"/>
                </a:solidFill>
                <a:latin typeface="Arial"/>
                <a:cs typeface="Arial"/>
              </a:rPr>
              <a:t>instalaciones</a:t>
            </a:r>
            <a:r>
              <a:rPr dirty="0" sz="750" spc="-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50">
                <a:solidFill>
                  <a:srgbClr val="FFFFFF"/>
                </a:solidFill>
                <a:latin typeface="Arial"/>
                <a:cs typeface="Arial"/>
              </a:rPr>
              <a:t>reales,</a:t>
            </a:r>
            <a:r>
              <a:rPr dirty="0" sz="750" spc="-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50">
                <a:solidFill>
                  <a:srgbClr val="FFFFFF"/>
                </a:solidFill>
                <a:latin typeface="Arial"/>
                <a:cs typeface="Arial"/>
              </a:rPr>
              <a:t>revisados</a:t>
            </a:r>
            <a:r>
              <a:rPr dirty="0" sz="750" spc="-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50">
                <a:solidFill>
                  <a:srgbClr val="FFFFFF"/>
                </a:solidFill>
                <a:latin typeface="Arial"/>
                <a:cs typeface="Arial"/>
              </a:rPr>
              <a:t>por</a:t>
            </a:r>
            <a:r>
              <a:rPr dirty="0" sz="750" spc="-15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FFFFFF"/>
                </a:solidFill>
                <a:latin typeface="Arial"/>
                <a:cs typeface="Arial"/>
              </a:rPr>
              <a:t>PLC-Madrid</a:t>
            </a:r>
            <a:endParaRPr sz="750">
              <a:latin typeface="Arial"/>
              <a:cs typeface="Arial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829052" y="730401"/>
            <a:ext cx="4386580" cy="438784"/>
          </a:xfrm>
          <a:prstGeom prst="rect"/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700" spc="-465">
                <a:solidFill>
                  <a:srgbClr val="231F20"/>
                </a:solidFill>
              </a:rPr>
              <a:t>REGLAMENTO</a:t>
            </a:r>
            <a:r>
              <a:rPr dirty="0" sz="2700" spc="-60">
                <a:solidFill>
                  <a:srgbClr val="231F20"/>
                </a:solidFill>
              </a:rPr>
              <a:t> </a:t>
            </a:r>
            <a:r>
              <a:rPr dirty="0" sz="2700" spc="-459">
                <a:solidFill>
                  <a:srgbClr val="231F20"/>
                </a:solidFill>
              </a:rPr>
              <a:t>ELECTROTÉCNICO</a:t>
            </a:r>
            <a:endParaRPr sz="2700"/>
          </a:p>
        </p:txBody>
      </p:sp>
      <p:sp>
        <p:nvSpPr>
          <p:cNvPr id="7" name="object 7" descr=""/>
          <p:cNvSpPr txBox="1"/>
          <p:nvPr/>
        </p:nvSpPr>
        <p:spPr>
          <a:xfrm>
            <a:off x="2377082" y="1098291"/>
            <a:ext cx="2838450" cy="43878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700" spc="-465" b="1">
                <a:solidFill>
                  <a:srgbClr val="009444"/>
                </a:solidFill>
                <a:latin typeface="Arial"/>
                <a:cs typeface="Arial"/>
              </a:rPr>
              <a:t>PARA</a:t>
            </a:r>
            <a:r>
              <a:rPr dirty="0" sz="2700" spc="-95" b="1">
                <a:solidFill>
                  <a:srgbClr val="009444"/>
                </a:solidFill>
                <a:latin typeface="Arial"/>
                <a:cs typeface="Arial"/>
              </a:rPr>
              <a:t> </a:t>
            </a:r>
            <a:r>
              <a:rPr dirty="0" sz="2700" spc="-405" b="1">
                <a:solidFill>
                  <a:srgbClr val="009444"/>
                </a:solidFill>
                <a:latin typeface="Arial"/>
                <a:cs typeface="Arial"/>
              </a:rPr>
              <a:t>BAJA</a:t>
            </a:r>
            <a:r>
              <a:rPr dirty="0" sz="2700" spc="-190" b="1">
                <a:solidFill>
                  <a:srgbClr val="009444"/>
                </a:solidFill>
                <a:latin typeface="Arial"/>
                <a:cs typeface="Arial"/>
              </a:rPr>
              <a:t> </a:t>
            </a:r>
            <a:r>
              <a:rPr dirty="0" sz="2700" spc="-405" b="1">
                <a:solidFill>
                  <a:srgbClr val="009444"/>
                </a:solidFill>
                <a:latin typeface="Arial"/>
                <a:cs typeface="Arial"/>
              </a:rPr>
              <a:t>TENSIÓN</a:t>
            </a:r>
            <a:endParaRPr sz="270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735024" y="2189242"/>
            <a:ext cx="962025" cy="46735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40"/>
              </a:lnSpc>
              <a:spcBef>
                <a:spcPts val="95"/>
              </a:spcBef>
            </a:pPr>
            <a:r>
              <a:rPr dirty="0" sz="900" spc="-140" b="1">
                <a:solidFill>
                  <a:srgbClr val="FFFFFF"/>
                </a:solidFill>
                <a:latin typeface="Arial"/>
                <a:cs typeface="Arial"/>
              </a:rPr>
              <a:t>INCLUYE</a:t>
            </a:r>
            <a:r>
              <a:rPr dirty="0" sz="900" spc="-2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165" b="1">
                <a:solidFill>
                  <a:srgbClr val="FFFFFF"/>
                </a:solidFill>
                <a:latin typeface="Arial"/>
                <a:cs typeface="Arial"/>
              </a:rPr>
              <a:t>CD</a:t>
            </a:r>
            <a:r>
              <a:rPr dirty="0" sz="900" spc="-1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CON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ts val="800"/>
              </a:lnSpc>
            </a:pPr>
            <a:r>
              <a:rPr dirty="0" sz="900" spc="-135" b="1">
                <a:solidFill>
                  <a:srgbClr val="FFFFFF"/>
                </a:solidFill>
                <a:latin typeface="Arial"/>
                <a:cs typeface="Arial"/>
              </a:rPr>
              <a:t>GUÍA</a:t>
            </a:r>
            <a:r>
              <a:rPr dirty="0" sz="900" spc="-3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165" b="1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dirty="0" sz="900" spc="-6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130" b="1">
                <a:solidFill>
                  <a:srgbClr val="FFFFFF"/>
                </a:solidFill>
                <a:latin typeface="Arial"/>
                <a:cs typeface="Arial"/>
              </a:rPr>
              <a:t>APLICACIÓN</a:t>
            </a:r>
            <a:endParaRPr sz="900">
              <a:latin typeface="Arial"/>
              <a:cs typeface="Arial"/>
            </a:endParaRPr>
          </a:p>
          <a:p>
            <a:pPr marL="12700" marR="358775">
              <a:lnSpc>
                <a:spcPct val="74100"/>
              </a:lnSpc>
              <a:spcBef>
                <a:spcPts val="140"/>
              </a:spcBef>
            </a:pPr>
            <a:r>
              <a:rPr dirty="0" sz="900" spc="-145" b="1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dirty="0" sz="900" spc="-3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900" spc="-20" b="1">
                <a:solidFill>
                  <a:srgbClr val="FFFFFF"/>
                </a:solidFill>
                <a:latin typeface="Arial"/>
                <a:cs typeface="Arial"/>
              </a:rPr>
              <a:t>OTROS </a:t>
            </a:r>
            <a:r>
              <a:rPr dirty="0" sz="900" spc="-155" b="1">
                <a:solidFill>
                  <a:srgbClr val="FFFFFF"/>
                </a:solidFill>
                <a:latin typeface="Arial"/>
                <a:cs typeface="Arial"/>
              </a:rPr>
              <a:t>CONTENIDOS</a:t>
            </a:r>
            <a:endParaRPr sz="9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196704" y="1493363"/>
            <a:ext cx="1002665" cy="2857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700" spc="-105" b="1">
                <a:solidFill>
                  <a:srgbClr val="231F20"/>
                </a:solidFill>
                <a:latin typeface="Arial"/>
                <a:cs typeface="Arial"/>
              </a:rPr>
              <a:t>1.ª</a:t>
            </a:r>
            <a:r>
              <a:rPr dirty="0" sz="17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700" spc="-220" b="1">
                <a:solidFill>
                  <a:srgbClr val="231F20"/>
                </a:solidFill>
                <a:latin typeface="Arial"/>
                <a:cs typeface="Arial"/>
              </a:rPr>
              <a:t>EDICIÓN</a:t>
            </a:r>
            <a:endParaRPr sz="170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0" y="2715171"/>
            <a:ext cx="5589905" cy="5742940"/>
            <a:chOff x="0" y="2715171"/>
            <a:chExt cx="5589905" cy="5742940"/>
          </a:xfrm>
        </p:grpSpPr>
        <p:sp>
          <p:nvSpPr>
            <p:cNvPr id="11" name="object 11" descr=""/>
            <p:cNvSpPr/>
            <p:nvPr/>
          </p:nvSpPr>
          <p:spPr>
            <a:xfrm>
              <a:off x="4820615" y="2715170"/>
              <a:ext cx="768985" cy="704215"/>
            </a:xfrm>
            <a:custGeom>
              <a:avLst/>
              <a:gdLst/>
              <a:ahLst/>
              <a:cxnLst/>
              <a:rect l="l" t="t" r="r" b="b"/>
              <a:pathLst>
                <a:path w="768985" h="704214">
                  <a:moveTo>
                    <a:pt x="395833" y="319443"/>
                  </a:moveTo>
                  <a:lnTo>
                    <a:pt x="389826" y="289585"/>
                  </a:lnTo>
                  <a:lnTo>
                    <a:pt x="373443" y="265239"/>
                  </a:lnTo>
                  <a:lnTo>
                    <a:pt x="349135" y="248856"/>
                  </a:lnTo>
                  <a:lnTo>
                    <a:pt x="319354" y="242849"/>
                  </a:lnTo>
                  <a:lnTo>
                    <a:pt x="289648" y="248856"/>
                  </a:lnTo>
                  <a:lnTo>
                    <a:pt x="265391" y="265239"/>
                  </a:lnTo>
                  <a:lnTo>
                    <a:pt x="249047" y="289585"/>
                  </a:lnTo>
                  <a:lnTo>
                    <a:pt x="243065" y="319443"/>
                  </a:lnTo>
                  <a:lnTo>
                    <a:pt x="249047" y="349148"/>
                  </a:lnTo>
                  <a:lnTo>
                    <a:pt x="265391" y="373392"/>
                  </a:lnTo>
                  <a:lnTo>
                    <a:pt x="289648" y="389724"/>
                  </a:lnTo>
                  <a:lnTo>
                    <a:pt x="319354" y="395706"/>
                  </a:lnTo>
                  <a:lnTo>
                    <a:pt x="349135" y="389724"/>
                  </a:lnTo>
                  <a:lnTo>
                    <a:pt x="373443" y="373392"/>
                  </a:lnTo>
                  <a:lnTo>
                    <a:pt x="389826" y="349148"/>
                  </a:lnTo>
                  <a:lnTo>
                    <a:pt x="395833" y="319443"/>
                  </a:lnTo>
                  <a:close/>
                </a:path>
                <a:path w="768985" h="704214">
                  <a:moveTo>
                    <a:pt x="622122" y="222338"/>
                  </a:moveTo>
                  <a:lnTo>
                    <a:pt x="612140" y="197967"/>
                  </a:lnTo>
                  <a:lnTo>
                    <a:pt x="603084" y="175856"/>
                  </a:lnTo>
                  <a:lnTo>
                    <a:pt x="577405" y="133337"/>
                  </a:lnTo>
                  <a:lnTo>
                    <a:pt x="545693" y="95465"/>
                  </a:lnTo>
                  <a:lnTo>
                    <a:pt x="508609" y="62941"/>
                  </a:lnTo>
                  <a:lnTo>
                    <a:pt x="466788" y="36436"/>
                  </a:lnTo>
                  <a:lnTo>
                    <a:pt x="440817" y="25260"/>
                  </a:lnTo>
                  <a:lnTo>
                    <a:pt x="440817" y="319443"/>
                  </a:lnTo>
                  <a:lnTo>
                    <a:pt x="431266" y="366661"/>
                  </a:lnTo>
                  <a:lnTo>
                    <a:pt x="405231" y="405231"/>
                  </a:lnTo>
                  <a:lnTo>
                    <a:pt x="366610" y="431253"/>
                  </a:lnTo>
                  <a:lnTo>
                    <a:pt x="319354" y="440791"/>
                  </a:lnTo>
                  <a:lnTo>
                    <a:pt x="272186" y="431253"/>
                  </a:lnTo>
                  <a:lnTo>
                    <a:pt x="233591" y="405231"/>
                  </a:lnTo>
                  <a:lnTo>
                    <a:pt x="207518" y="366623"/>
                  </a:lnTo>
                  <a:lnTo>
                    <a:pt x="197967" y="319443"/>
                  </a:lnTo>
                  <a:lnTo>
                    <a:pt x="207530" y="272122"/>
                  </a:lnTo>
                  <a:lnTo>
                    <a:pt x="233591" y="233514"/>
                  </a:lnTo>
                  <a:lnTo>
                    <a:pt x="272186" y="207505"/>
                  </a:lnTo>
                  <a:lnTo>
                    <a:pt x="319354" y="197967"/>
                  </a:lnTo>
                  <a:lnTo>
                    <a:pt x="366610" y="207505"/>
                  </a:lnTo>
                  <a:lnTo>
                    <a:pt x="405231" y="233514"/>
                  </a:lnTo>
                  <a:lnTo>
                    <a:pt x="431266" y="272122"/>
                  </a:lnTo>
                  <a:lnTo>
                    <a:pt x="440817" y="319443"/>
                  </a:lnTo>
                  <a:lnTo>
                    <a:pt x="440817" y="25260"/>
                  </a:lnTo>
                  <a:lnTo>
                    <a:pt x="420878" y="16662"/>
                  </a:lnTo>
                  <a:lnTo>
                    <a:pt x="371513" y="4279"/>
                  </a:lnTo>
                  <a:lnTo>
                    <a:pt x="319354" y="0"/>
                  </a:lnTo>
                  <a:lnTo>
                    <a:pt x="272173" y="3467"/>
                  </a:lnTo>
                  <a:lnTo>
                    <a:pt x="227152" y="13538"/>
                  </a:lnTo>
                  <a:lnTo>
                    <a:pt x="184759" y="29705"/>
                  </a:lnTo>
                  <a:lnTo>
                    <a:pt x="145503" y="51485"/>
                  </a:lnTo>
                  <a:lnTo>
                    <a:pt x="109867" y="78384"/>
                  </a:lnTo>
                  <a:lnTo>
                    <a:pt x="78359" y="109905"/>
                  </a:lnTo>
                  <a:lnTo>
                    <a:pt x="51473" y="145542"/>
                  </a:lnTo>
                  <a:lnTo>
                    <a:pt x="29692" y="184810"/>
                  </a:lnTo>
                  <a:lnTo>
                    <a:pt x="13525" y="227215"/>
                  </a:lnTo>
                  <a:lnTo>
                    <a:pt x="3454" y="272262"/>
                  </a:lnTo>
                  <a:lnTo>
                    <a:pt x="0" y="319443"/>
                  </a:lnTo>
                  <a:lnTo>
                    <a:pt x="3467" y="366661"/>
                  </a:lnTo>
                  <a:lnTo>
                    <a:pt x="13525" y="411645"/>
                  </a:lnTo>
                  <a:lnTo>
                    <a:pt x="29692" y="454037"/>
                  </a:lnTo>
                  <a:lnTo>
                    <a:pt x="51473" y="493280"/>
                  </a:lnTo>
                  <a:lnTo>
                    <a:pt x="78359" y="528891"/>
                  </a:lnTo>
                  <a:lnTo>
                    <a:pt x="109867" y="560387"/>
                  </a:lnTo>
                  <a:lnTo>
                    <a:pt x="145503" y="587260"/>
                  </a:lnTo>
                  <a:lnTo>
                    <a:pt x="184759" y="609015"/>
                  </a:lnTo>
                  <a:lnTo>
                    <a:pt x="227152" y="625170"/>
                  </a:lnTo>
                  <a:lnTo>
                    <a:pt x="272173" y="635228"/>
                  </a:lnTo>
                  <a:lnTo>
                    <a:pt x="319354" y="638683"/>
                  </a:lnTo>
                  <a:lnTo>
                    <a:pt x="356158" y="636422"/>
                  </a:lnTo>
                  <a:lnTo>
                    <a:pt x="391604" y="629920"/>
                  </a:lnTo>
                  <a:lnTo>
                    <a:pt x="425577" y="619607"/>
                  </a:lnTo>
                  <a:lnTo>
                    <a:pt x="457949" y="605942"/>
                  </a:lnTo>
                  <a:lnTo>
                    <a:pt x="343865" y="478155"/>
                  </a:lnTo>
                  <a:lnTo>
                    <a:pt x="480593" y="478155"/>
                  </a:lnTo>
                  <a:lnTo>
                    <a:pt x="480593" y="440791"/>
                  </a:lnTo>
                  <a:lnTo>
                    <a:pt x="480593" y="222338"/>
                  </a:lnTo>
                  <a:lnTo>
                    <a:pt x="622122" y="222338"/>
                  </a:lnTo>
                  <a:close/>
                </a:path>
                <a:path w="768985" h="704214">
                  <a:moveTo>
                    <a:pt x="768743" y="521957"/>
                  </a:moveTo>
                  <a:lnTo>
                    <a:pt x="684263" y="521957"/>
                  </a:lnTo>
                  <a:lnTo>
                    <a:pt x="684263" y="260413"/>
                  </a:lnTo>
                  <a:lnTo>
                    <a:pt x="527926" y="260413"/>
                  </a:lnTo>
                  <a:lnTo>
                    <a:pt x="527926" y="521957"/>
                  </a:lnTo>
                  <a:lnTo>
                    <a:pt x="443572" y="521957"/>
                  </a:lnTo>
                  <a:lnTo>
                    <a:pt x="606120" y="703935"/>
                  </a:lnTo>
                  <a:lnTo>
                    <a:pt x="768743" y="521957"/>
                  </a:lnTo>
                  <a:close/>
                </a:path>
              </a:pathLst>
            </a:custGeom>
            <a:solidFill>
              <a:srgbClr val="F7F6F5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0" y="8417344"/>
              <a:ext cx="13296" cy="40703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543763" y="7384719"/>
              <a:ext cx="534670" cy="534035"/>
            </a:xfrm>
            <a:custGeom>
              <a:avLst/>
              <a:gdLst/>
              <a:ahLst/>
              <a:cxnLst/>
              <a:rect l="l" t="t" r="r" b="b"/>
              <a:pathLst>
                <a:path w="534669" h="534034">
                  <a:moveTo>
                    <a:pt x="534162" y="0"/>
                  </a:moveTo>
                  <a:lnTo>
                    <a:pt x="0" y="0"/>
                  </a:lnTo>
                  <a:lnTo>
                    <a:pt x="0" y="533920"/>
                  </a:lnTo>
                  <a:lnTo>
                    <a:pt x="534162" y="533920"/>
                  </a:lnTo>
                  <a:lnTo>
                    <a:pt x="534162" y="0"/>
                  </a:lnTo>
                  <a:close/>
                </a:path>
              </a:pathLst>
            </a:custGeom>
            <a:solidFill>
              <a:srgbClr val="EA2B3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75144" y="7419708"/>
              <a:ext cx="212686" cy="109232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74509" y="7684490"/>
              <a:ext cx="219367" cy="106832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66648" y="7549350"/>
              <a:ext cx="364896" cy="112305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74636" y="7814462"/>
              <a:ext cx="471309" cy="73990"/>
            </a:xfrm>
            <a:prstGeom prst="rect">
              <a:avLst/>
            </a:prstGeom>
          </p:spPr>
        </p:pic>
      </p:grpSp>
      <p:pic>
        <p:nvPicPr>
          <p:cNvPr id="18" name="object 18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0" y="165"/>
            <a:ext cx="10299" cy="57213"/>
          </a:xfrm>
          <a:prstGeom prst="rect">
            <a:avLst/>
          </a:prstGeom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91492" y="1926491"/>
            <a:ext cx="3561715" cy="17627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algn="ctr" marL="12700" marR="5080" indent="-1270">
              <a:lnSpc>
                <a:spcPct val="100000"/>
              </a:lnSpc>
              <a:spcBef>
                <a:spcPts val="100"/>
              </a:spcBef>
            </a:pPr>
            <a:r>
              <a:rPr dirty="0" sz="3800" spc="-265">
                <a:solidFill>
                  <a:srgbClr val="414042"/>
                </a:solidFill>
              </a:rPr>
              <a:t>Reglamento </a:t>
            </a:r>
            <a:r>
              <a:rPr dirty="0" sz="3800" spc="-160">
                <a:solidFill>
                  <a:srgbClr val="414042"/>
                </a:solidFill>
              </a:rPr>
              <a:t>Electrotécnico </a:t>
            </a:r>
            <a:r>
              <a:rPr dirty="0" sz="3800" spc="-254">
                <a:solidFill>
                  <a:srgbClr val="414042"/>
                </a:solidFill>
              </a:rPr>
              <a:t>para</a:t>
            </a:r>
            <a:r>
              <a:rPr dirty="0" sz="3800" spc="-130">
                <a:solidFill>
                  <a:srgbClr val="414042"/>
                </a:solidFill>
              </a:rPr>
              <a:t> </a:t>
            </a:r>
            <a:r>
              <a:rPr dirty="0" sz="3800" spc="-305">
                <a:solidFill>
                  <a:srgbClr val="414042"/>
                </a:solidFill>
              </a:rPr>
              <a:t>Baja</a:t>
            </a:r>
            <a:r>
              <a:rPr dirty="0" sz="3800" spc="-350">
                <a:solidFill>
                  <a:srgbClr val="414042"/>
                </a:solidFill>
              </a:rPr>
              <a:t> </a:t>
            </a:r>
            <a:r>
              <a:rPr dirty="0" sz="3800" spc="-340">
                <a:solidFill>
                  <a:srgbClr val="414042"/>
                </a:solidFill>
              </a:rPr>
              <a:t>Tensión</a:t>
            </a:r>
            <a:endParaRPr sz="3800"/>
          </a:p>
        </p:txBody>
      </p:sp>
      <p:sp>
        <p:nvSpPr>
          <p:cNvPr id="3" name="object 3" descr=""/>
          <p:cNvSpPr txBox="1"/>
          <p:nvPr/>
        </p:nvSpPr>
        <p:spPr>
          <a:xfrm>
            <a:off x="1195478" y="7384974"/>
            <a:ext cx="3949700" cy="6718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b="1">
                <a:solidFill>
                  <a:srgbClr val="231F20"/>
                </a:solidFill>
                <a:latin typeface="Arial"/>
                <a:cs typeface="Arial"/>
              </a:rPr>
              <a:t>MADRID </a:t>
            </a:r>
            <a:r>
              <a:rPr dirty="0" sz="700" spc="50" b="1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b="1">
                <a:solidFill>
                  <a:srgbClr val="231F20"/>
                </a:solidFill>
                <a:latin typeface="Arial"/>
                <a:cs typeface="Arial"/>
              </a:rPr>
              <a:t>BARCELONA</a:t>
            </a:r>
            <a:r>
              <a:rPr dirty="0" sz="70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50" b="1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Arial"/>
                <a:cs typeface="Arial"/>
              </a:rPr>
              <a:t>BOGOTÁ</a:t>
            </a:r>
            <a:r>
              <a:rPr dirty="0" sz="70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50" b="1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b="1">
                <a:solidFill>
                  <a:srgbClr val="231F20"/>
                </a:solidFill>
                <a:latin typeface="Arial"/>
                <a:cs typeface="Arial"/>
              </a:rPr>
              <a:t>BUENOS</a:t>
            </a:r>
            <a:r>
              <a:rPr dirty="0" sz="70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b="1">
                <a:solidFill>
                  <a:srgbClr val="231F20"/>
                </a:solidFill>
                <a:latin typeface="Arial"/>
                <a:cs typeface="Arial"/>
              </a:rPr>
              <a:t>AIRES</a:t>
            </a:r>
            <a:r>
              <a:rPr dirty="0" sz="70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50" b="1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b="1">
                <a:solidFill>
                  <a:srgbClr val="231F20"/>
                </a:solidFill>
                <a:latin typeface="Arial"/>
                <a:cs typeface="Arial"/>
              </a:rPr>
              <a:t>CARACAS</a:t>
            </a:r>
            <a:r>
              <a:rPr dirty="0" sz="70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50" b="1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b="1">
                <a:solidFill>
                  <a:srgbClr val="231F20"/>
                </a:solidFill>
                <a:latin typeface="Arial"/>
                <a:cs typeface="Arial"/>
              </a:rPr>
              <a:t>GUATEMALA</a:t>
            </a:r>
            <a:r>
              <a:rPr dirty="0" sz="70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50" b="1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10" b="1">
                <a:solidFill>
                  <a:srgbClr val="231F20"/>
                </a:solidFill>
                <a:latin typeface="Arial"/>
                <a:cs typeface="Arial"/>
              </a:rPr>
              <a:t>MÉXICO</a:t>
            </a: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75"/>
              </a:spcBef>
            </a:pPr>
            <a:r>
              <a:rPr dirty="0" sz="700" b="1">
                <a:solidFill>
                  <a:srgbClr val="231F20"/>
                </a:solidFill>
                <a:latin typeface="Arial"/>
                <a:cs typeface="Arial"/>
              </a:rPr>
              <a:t>NUEVA</a:t>
            </a:r>
            <a:r>
              <a:rPr dirty="0" sz="7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b="1">
                <a:solidFill>
                  <a:srgbClr val="231F20"/>
                </a:solidFill>
                <a:latin typeface="Arial"/>
                <a:cs typeface="Arial"/>
              </a:rPr>
              <a:t>YORK</a:t>
            </a:r>
            <a:r>
              <a:rPr dirty="0" sz="7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50" b="1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b="1">
                <a:solidFill>
                  <a:srgbClr val="231F20"/>
                </a:solidFill>
                <a:latin typeface="Arial"/>
                <a:cs typeface="Arial"/>
              </a:rPr>
              <a:t>PANAMÁ</a:t>
            </a:r>
            <a:r>
              <a:rPr dirty="0" sz="7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50" b="1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b="1">
                <a:solidFill>
                  <a:srgbClr val="231F20"/>
                </a:solidFill>
                <a:latin typeface="Arial"/>
                <a:cs typeface="Arial"/>
              </a:rPr>
              <a:t>SAN</a:t>
            </a:r>
            <a:r>
              <a:rPr dirty="0" sz="7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b="1">
                <a:solidFill>
                  <a:srgbClr val="231F20"/>
                </a:solidFill>
                <a:latin typeface="Arial"/>
                <a:cs typeface="Arial"/>
              </a:rPr>
              <a:t>JUAN</a:t>
            </a:r>
            <a:r>
              <a:rPr dirty="0" sz="7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50" b="1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b="1">
                <a:solidFill>
                  <a:srgbClr val="231F20"/>
                </a:solidFill>
                <a:latin typeface="Arial"/>
                <a:cs typeface="Arial"/>
              </a:rPr>
              <a:t>SANTIAGO</a:t>
            </a:r>
            <a:r>
              <a:rPr dirty="0" sz="7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50" b="1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b="1">
                <a:solidFill>
                  <a:srgbClr val="231F20"/>
                </a:solidFill>
                <a:latin typeface="Arial"/>
                <a:cs typeface="Arial"/>
              </a:rPr>
              <a:t>SÃO</a:t>
            </a:r>
            <a:r>
              <a:rPr dirty="0" sz="7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20" b="1">
                <a:solidFill>
                  <a:srgbClr val="231F20"/>
                </a:solidFill>
                <a:latin typeface="Arial"/>
                <a:cs typeface="Arial"/>
              </a:rPr>
              <a:t>PAULO</a:t>
            </a:r>
            <a:endParaRPr sz="700">
              <a:latin typeface="Arial"/>
              <a:cs typeface="Arial"/>
            </a:endParaRPr>
          </a:p>
          <a:p>
            <a:pPr marL="12700" marR="467995">
              <a:lnSpc>
                <a:spcPct val="168600"/>
              </a:lnSpc>
            </a:pPr>
            <a:r>
              <a:rPr dirty="0" sz="700" spc="-10">
                <a:solidFill>
                  <a:srgbClr val="231F20"/>
                </a:solidFill>
                <a:latin typeface="Arial"/>
                <a:cs typeface="Arial"/>
              </a:rPr>
              <a:t>AUCKLAND</a:t>
            </a:r>
            <a:r>
              <a:rPr dirty="0" sz="7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Arial"/>
                <a:cs typeface="Arial"/>
              </a:rPr>
              <a:t>HAMBURGO</a:t>
            </a:r>
            <a:r>
              <a:rPr dirty="0" sz="7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30">
                <a:solidFill>
                  <a:srgbClr val="231F20"/>
                </a:solidFill>
                <a:latin typeface="Arial"/>
                <a:cs typeface="Arial"/>
              </a:rPr>
              <a:t>LONDRES</a:t>
            </a:r>
            <a:r>
              <a:rPr dirty="0" sz="7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MILÁN</a:t>
            </a:r>
            <a:r>
              <a:rPr dirty="0" sz="7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Arial"/>
                <a:cs typeface="Arial"/>
              </a:rPr>
              <a:t>MONTREAL</a:t>
            </a:r>
            <a:r>
              <a:rPr dirty="0" sz="7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40">
                <a:solidFill>
                  <a:srgbClr val="231F20"/>
                </a:solidFill>
                <a:latin typeface="Arial"/>
                <a:cs typeface="Arial"/>
              </a:rPr>
              <a:t>NUEVA</a:t>
            </a:r>
            <a:r>
              <a:rPr dirty="0" sz="7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DELHI</a:t>
            </a:r>
            <a:r>
              <a:rPr dirty="0" sz="7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Arial"/>
                <a:cs typeface="Arial"/>
              </a:rPr>
              <a:t>PARÍS</a:t>
            </a:r>
            <a:r>
              <a:rPr dirty="0" sz="7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SAN </a:t>
            </a:r>
            <a:r>
              <a:rPr dirty="0" sz="700" spc="-20">
                <a:solidFill>
                  <a:srgbClr val="231F20"/>
                </a:solidFill>
                <a:latin typeface="Arial"/>
                <a:cs typeface="Arial"/>
              </a:rPr>
              <a:t>FRANCISCO</a:t>
            </a:r>
            <a:r>
              <a:rPr dirty="0" sz="7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SIDNEY</a:t>
            </a:r>
            <a:r>
              <a:rPr dirty="0" sz="7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Arial"/>
                <a:cs typeface="Arial"/>
              </a:rPr>
              <a:t>SINGAPUR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 -</a:t>
            </a:r>
            <a:r>
              <a:rPr dirty="0" sz="7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45">
                <a:solidFill>
                  <a:srgbClr val="231F20"/>
                </a:solidFill>
                <a:latin typeface="Arial"/>
                <a:cs typeface="Arial"/>
              </a:rPr>
              <a:t>ST.</a:t>
            </a:r>
            <a:r>
              <a:rPr dirty="0" sz="7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Arial"/>
                <a:cs typeface="Arial"/>
              </a:rPr>
              <a:t>LOUIS</a:t>
            </a:r>
            <a:r>
              <a:rPr dirty="0" sz="7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-</a:t>
            </a:r>
            <a:r>
              <a:rPr dirty="0" sz="7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Arial"/>
                <a:cs typeface="Arial"/>
              </a:rPr>
              <a:t>TOKIO</a:t>
            </a:r>
            <a:r>
              <a:rPr dirty="0" sz="7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- </a:t>
            </a:r>
            <a:r>
              <a:rPr dirty="0" sz="700" spc="-10">
                <a:solidFill>
                  <a:srgbClr val="231F20"/>
                </a:solidFill>
                <a:latin typeface="Arial"/>
                <a:cs typeface="Arial"/>
              </a:rPr>
              <a:t>TORONTO</a:t>
            </a:r>
            <a:endParaRPr sz="700">
              <a:latin typeface="Arial"/>
              <a:cs typeface="Arial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430669" y="7412025"/>
            <a:ext cx="643890" cy="643890"/>
            <a:chOff x="430669" y="7412025"/>
            <a:chExt cx="643890" cy="643890"/>
          </a:xfrm>
        </p:grpSpPr>
        <p:sp>
          <p:nvSpPr>
            <p:cNvPr id="5" name="object 5" descr=""/>
            <p:cNvSpPr/>
            <p:nvPr/>
          </p:nvSpPr>
          <p:spPr>
            <a:xfrm>
              <a:off x="430669" y="7412025"/>
              <a:ext cx="643890" cy="643890"/>
            </a:xfrm>
            <a:custGeom>
              <a:avLst/>
              <a:gdLst/>
              <a:ahLst/>
              <a:cxnLst/>
              <a:rect l="l" t="t" r="r" b="b"/>
              <a:pathLst>
                <a:path w="643890" h="643890">
                  <a:moveTo>
                    <a:pt x="643661" y="0"/>
                  </a:moveTo>
                  <a:lnTo>
                    <a:pt x="0" y="0"/>
                  </a:lnTo>
                  <a:lnTo>
                    <a:pt x="0" y="643381"/>
                  </a:lnTo>
                  <a:lnTo>
                    <a:pt x="643661" y="643381"/>
                  </a:lnTo>
                  <a:lnTo>
                    <a:pt x="6436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8502" y="7454189"/>
              <a:ext cx="256285" cy="131622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467715" y="7773263"/>
              <a:ext cx="264795" cy="128905"/>
            </a:xfrm>
            <a:custGeom>
              <a:avLst/>
              <a:gdLst/>
              <a:ahLst/>
              <a:cxnLst/>
              <a:rect l="l" t="t" r="r" b="b"/>
              <a:pathLst>
                <a:path w="264795" h="128904">
                  <a:moveTo>
                    <a:pt x="105956" y="457"/>
                  </a:moveTo>
                  <a:lnTo>
                    <a:pt x="74307" y="457"/>
                  </a:lnTo>
                  <a:lnTo>
                    <a:pt x="74307" y="48717"/>
                  </a:lnTo>
                  <a:lnTo>
                    <a:pt x="31648" y="48717"/>
                  </a:lnTo>
                  <a:lnTo>
                    <a:pt x="31648" y="457"/>
                  </a:lnTo>
                  <a:lnTo>
                    <a:pt x="0" y="457"/>
                  </a:lnTo>
                  <a:lnTo>
                    <a:pt x="0" y="48717"/>
                  </a:lnTo>
                  <a:lnTo>
                    <a:pt x="0" y="75387"/>
                  </a:lnTo>
                  <a:lnTo>
                    <a:pt x="0" y="128727"/>
                  </a:lnTo>
                  <a:lnTo>
                    <a:pt x="31648" y="128727"/>
                  </a:lnTo>
                  <a:lnTo>
                    <a:pt x="31648" y="75387"/>
                  </a:lnTo>
                  <a:lnTo>
                    <a:pt x="74307" y="75387"/>
                  </a:lnTo>
                  <a:lnTo>
                    <a:pt x="74307" y="128727"/>
                  </a:lnTo>
                  <a:lnTo>
                    <a:pt x="105956" y="128727"/>
                  </a:lnTo>
                  <a:lnTo>
                    <a:pt x="105956" y="75387"/>
                  </a:lnTo>
                  <a:lnTo>
                    <a:pt x="105956" y="48717"/>
                  </a:lnTo>
                  <a:lnTo>
                    <a:pt x="105956" y="457"/>
                  </a:lnTo>
                  <a:close/>
                </a:path>
                <a:path w="264795" h="128904">
                  <a:moveTo>
                    <a:pt x="158699" y="47764"/>
                  </a:moveTo>
                  <a:lnTo>
                    <a:pt x="127800" y="47764"/>
                  </a:lnTo>
                  <a:lnTo>
                    <a:pt x="127800" y="128714"/>
                  </a:lnTo>
                  <a:lnTo>
                    <a:pt x="158699" y="128714"/>
                  </a:lnTo>
                  <a:lnTo>
                    <a:pt x="158699" y="47764"/>
                  </a:lnTo>
                  <a:close/>
                </a:path>
                <a:path w="264795" h="128904">
                  <a:moveTo>
                    <a:pt x="159664" y="7899"/>
                  </a:moveTo>
                  <a:lnTo>
                    <a:pt x="152514" y="749"/>
                  </a:lnTo>
                  <a:lnTo>
                    <a:pt x="134378" y="749"/>
                  </a:lnTo>
                  <a:lnTo>
                    <a:pt x="127050" y="7899"/>
                  </a:lnTo>
                  <a:lnTo>
                    <a:pt x="127050" y="26035"/>
                  </a:lnTo>
                  <a:lnTo>
                    <a:pt x="134378" y="33375"/>
                  </a:lnTo>
                  <a:lnTo>
                    <a:pt x="152514" y="33375"/>
                  </a:lnTo>
                  <a:lnTo>
                    <a:pt x="159664" y="26035"/>
                  </a:lnTo>
                  <a:lnTo>
                    <a:pt x="159664" y="7899"/>
                  </a:lnTo>
                  <a:close/>
                </a:path>
                <a:path w="264795" h="128904">
                  <a:moveTo>
                    <a:pt x="211594" y="0"/>
                  </a:moveTo>
                  <a:lnTo>
                    <a:pt x="180708" y="0"/>
                  </a:lnTo>
                  <a:lnTo>
                    <a:pt x="180708" y="128714"/>
                  </a:lnTo>
                  <a:lnTo>
                    <a:pt x="211594" y="128714"/>
                  </a:lnTo>
                  <a:lnTo>
                    <a:pt x="211594" y="0"/>
                  </a:lnTo>
                  <a:close/>
                </a:path>
                <a:path w="264795" h="128904">
                  <a:moveTo>
                    <a:pt x="264363" y="0"/>
                  </a:moveTo>
                  <a:lnTo>
                    <a:pt x="233476" y="0"/>
                  </a:lnTo>
                  <a:lnTo>
                    <a:pt x="233476" y="128714"/>
                  </a:lnTo>
                  <a:lnTo>
                    <a:pt x="264363" y="128714"/>
                  </a:lnTo>
                  <a:lnTo>
                    <a:pt x="2643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8254" y="7610399"/>
              <a:ext cx="115811" cy="135318"/>
            </a:xfrm>
            <a:prstGeom prst="rect">
              <a:avLst/>
            </a:prstGeom>
          </p:spPr>
        </p:pic>
        <p:pic>
          <p:nvPicPr>
            <p:cNvPr id="9" name="object 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95591" y="7644003"/>
              <a:ext cx="302374" cy="101727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467880" y="7929880"/>
              <a:ext cx="567690" cy="89535"/>
            </a:xfrm>
            <a:custGeom>
              <a:avLst/>
              <a:gdLst/>
              <a:ahLst/>
              <a:cxnLst/>
              <a:rect l="l" t="t" r="r" b="b"/>
              <a:pathLst>
                <a:path w="567690" h="89534">
                  <a:moveTo>
                    <a:pt x="55499" y="72123"/>
                  </a:moveTo>
                  <a:lnTo>
                    <a:pt x="18326" y="72123"/>
                  </a:lnTo>
                  <a:lnTo>
                    <a:pt x="18326" y="49872"/>
                  </a:lnTo>
                  <a:lnTo>
                    <a:pt x="52362" y="49872"/>
                  </a:lnTo>
                  <a:lnTo>
                    <a:pt x="52362" y="35217"/>
                  </a:lnTo>
                  <a:lnTo>
                    <a:pt x="18326" y="35217"/>
                  </a:lnTo>
                  <a:lnTo>
                    <a:pt x="18326" y="14922"/>
                  </a:lnTo>
                  <a:lnTo>
                    <a:pt x="54457" y="14922"/>
                  </a:lnTo>
                  <a:lnTo>
                    <a:pt x="54457" y="0"/>
                  </a:lnTo>
                  <a:lnTo>
                    <a:pt x="0" y="0"/>
                  </a:lnTo>
                  <a:lnTo>
                    <a:pt x="0" y="87312"/>
                  </a:lnTo>
                  <a:lnTo>
                    <a:pt x="55499" y="87312"/>
                  </a:lnTo>
                  <a:lnTo>
                    <a:pt x="55499" y="72123"/>
                  </a:lnTo>
                  <a:close/>
                </a:path>
                <a:path w="567690" h="89534">
                  <a:moveTo>
                    <a:pt x="127952" y="774"/>
                  </a:moveTo>
                  <a:lnTo>
                    <a:pt x="110274" y="774"/>
                  </a:lnTo>
                  <a:lnTo>
                    <a:pt x="110274" y="23558"/>
                  </a:lnTo>
                  <a:lnTo>
                    <a:pt x="110274" y="38214"/>
                  </a:lnTo>
                  <a:lnTo>
                    <a:pt x="110274" y="71196"/>
                  </a:lnTo>
                  <a:lnTo>
                    <a:pt x="109880" y="71589"/>
                  </a:lnTo>
                  <a:lnTo>
                    <a:pt x="105041" y="74599"/>
                  </a:lnTo>
                  <a:lnTo>
                    <a:pt x="91160" y="74599"/>
                  </a:lnTo>
                  <a:lnTo>
                    <a:pt x="84086" y="67919"/>
                  </a:lnTo>
                  <a:lnTo>
                    <a:pt x="84086" y="55499"/>
                  </a:lnTo>
                  <a:lnTo>
                    <a:pt x="85344" y="46812"/>
                  </a:lnTo>
                  <a:lnTo>
                    <a:pt x="88785" y="40589"/>
                  </a:lnTo>
                  <a:lnTo>
                    <a:pt x="93980" y="36842"/>
                  </a:lnTo>
                  <a:lnTo>
                    <a:pt x="100457" y="35585"/>
                  </a:lnTo>
                  <a:lnTo>
                    <a:pt x="105562" y="35585"/>
                  </a:lnTo>
                  <a:lnTo>
                    <a:pt x="109753" y="37960"/>
                  </a:lnTo>
                  <a:lnTo>
                    <a:pt x="110274" y="38214"/>
                  </a:lnTo>
                  <a:lnTo>
                    <a:pt x="110274" y="23558"/>
                  </a:lnTo>
                  <a:lnTo>
                    <a:pt x="109486" y="23291"/>
                  </a:lnTo>
                  <a:lnTo>
                    <a:pt x="104521" y="21056"/>
                  </a:lnTo>
                  <a:lnTo>
                    <a:pt x="97320" y="21056"/>
                  </a:lnTo>
                  <a:lnTo>
                    <a:pt x="85572" y="23583"/>
                  </a:lnTo>
                  <a:lnTo>
                    <a:pt x="75679" y="30695"/>
                  </a:lnTo>
                  <a:lnTo>
                    <a:pt x="68859" y="41732"/>
                  </a:lnTo>
                  <a:lnTo>
                    <a:pt x="66306" y="56019"/>
                  </a:lnTo>
                  <a:lnTo>
                    <a:pt x="68364" y="69354"/>
                  </a:lnTo>
                  <a:lnTo>
                    <a:pt x="74193" y="79781"/>
                  </a:lnTo>
                  <a:lnTo>
                    <a:pt x="83312" y="86575"/>
                  </a:lnTo>
                  <a:lnTo>
                    <a:pt x="95224" y="89001"/>
                  </a:lnTo>
                  <a:lnTo>
                    <a:pt x="105956" y="89001"/>
                  </a:lnTo>
                  <a:lnTo>
                    <a:pt x="111848" y="83896"/>
                  </a:lnTo>
                  <a:lnTo>
                    <a:pt x="112509" y="83375"/>
                  </a:lnTo>
                  <a:lnTo>
                    <a:pt x="112509" y="87299"/>
                  </a:lnTo>
                  <a:lnTo>
                    <a:pt x="127952" y="87299"/>
                  </a:lnTo>
                  <a:lnTo>
                    <a:pt x="127952" y="83375"/>
                  </a:lnTo>
                  <a:lnTo>
                    <a:pt x="127952" y="74599"/>
                  </a:lnTo>
                  <a:lnTo>
                    <a:pt x="127952" y="35585"/>
                  </a:lnTo>
                  <a:lnTo>
                    <a:pt x="127952" y="23558"/>
                  </a:lnTo>
                  <a:lnTo>
                    <a:pt x="127952" y="774"/>
                  </a:lnTo>
                  <a:close/>
                </a:path>
                <a:path w="567690" h="89534">
                  <a:moveTo>
                    <a:pt x="200139" y="22898"/>
                  </a:moveTo>
                  <a:lnTo>
                    <a:pt x="182460" y="22898"/>
                  </a:lnTo>
                  <a:lnTo>
                    <a:pt x="182460" y="70027"/>
                  </a:lnTo>
                  <a:lnTo>
                    <a:pt x="181419" y="70815"/>
                  </a:lnTo>
                  <a:lnTo>
                    <a:pt x="176174" y="74079"/>
                  </a:lnTo>
                  <a:lnTo>
                    <a:pt x="166357" y="74079"/>
                  </a:lnTo>
                  <a:lnTo>
                    <a:pt x="164388" y="72517"/>
                  </a:lnTo>
                  <a:lnTo>
                    <a:pt x="161251" y="69380"/>
                  </a:lnTo>
                  <a:lnTo>
                    <a:pt x="160858" y="65176"/>
                  </a:lnTo>
                  <a:lnTo>
                    <a:pt x="160858" y="22898"/>
                  </a:lnTo>
                  <a:lnTo>
                    <a:pt x="143192" y="22898"/>
                  </a:lnTo>
                  <a:lnTo>
                    <a:pt x="143256" y="64071"/>
                  </a:lnTo>
                  <a:lnTo>
                    <a:pt x="160070" y="89154"/>
                  </a:lnTo>
                  <a:lnTo>
                    <a:pt x="176047" y="89154"/>
                  </a:lnTo>
                  <a:lnTo>
                    <a:pt x="185077" y="82461"/>
                  </a:lnTo>
                  <a:lnTo>
                    <a:pt x="185077" y="87312"/>
                  </a:lnTo>
                  <a:lnTo>
                    <a:pt x="200139" y="87312"/>
                  </a:lnTo>
                  <a:lnTo>
                    <a:pt x="200139" y="22898"/>
                  </a:lnTo>
                  <a:close/>
                </a:path>
                <a:path w="567690" h="89534">
                  <a:moveTo>
                    <a:pt x="270167" y="81165"/>
                  </a:moveTo>
                  <a:lnTo>
                    <a:pt x="263359" y="69900"/>
                  </a:lnTo>
                  <a:lnTo>
                    <a:pt x="262839" y="70154"/>
                  </a:lnTo>
                  <a:lnTo>
                    <a:pt x="256159" y="74612"/>
                  </a:lnTo>
                  <a:lnTo>
                    <a:pt x="247904" y="74612"/>
                  </a:lnTo>
                  <a:lnTo>
                    <a:pt x="240195" y="73088"/>
                  </a:lnTo>
                  <a:lnTo>
                    <a:pt x="234721" y="68897"/>
                  </a:lnTo>
                  <a:lnTo>
                    <a:pt x="231457" y="62585"/>
                  </a:lnTo>
                  <a:lnTo>
                    <a:pt x="230365" y="54711"/>
                  </a:lnTo>
                  <a:lnTo>
                    <a:pt x="231533" y="47828"/>
                  </a:lnTo>
                  <a:lnTo>
                    <a:pt x="234988" y="41605"/>
                  </a:lnTo>
                  <a:lnTo>
                    <a:pt x="240639" y="37096"/>
                  </a:lnTo>
                  <a:lnTo>
                    <a:pt x="248424" y="35356"/>
                  </a:lnTo>
                  <a:lnTo>
                    <a:pt x="255765" y="35356"/>
                  </a:lnTo>
                  <a:lnTo>
                    <a:pt x="262051" y="39801"/>
                  </a:lnTo>
                  <a:lnTo>
                    <a:pt x="269113" y="28930"/>
                  </a:lnTo>
                  <a:lnTo>
                    <a:pt x="268198" y="27622"/>
                  </a:lnTo>
                  <a:lnTo>
                    <a:pt x="260477" y="21069"/>
                  </a:lnTo>
                  <a:lnTo>
                    <a:pt x="246862" y="21069"/>
                  </a:lnTo>
                  <a:lnTo>
                    <a:pt x="233349" y="23660"/>
                  </a:lnTo>
                  <a:lnTo>
                    <a:pt x="222516" y="30848"/>
                  </a:lnTo>
                  <a:lnTo>
                    <a:pt x="215315" y="41795"/>
                  </a:lnTo>
                  <a:lnTo>
                    <a:pt x="212699" y="55651"/>
                  </a:lnTo>
                  <a:lnTo>
                    <a:pt x="215023" y="68948"/>
                  </a:lnTo>
                  <a:lnTo>
                    <a:pt x="221640" y="79565"/>
                  </a:lnTo>
                  <a:lnTo>
                    <a:pt x="232029" y="86614"/>
                  </a:lnTo>
                  <a:lnTo>
                    <a:pt x="245681" y="89154"/>
                  </a:lnTo>
                  <a:lnTo>
                    <a:pt x="255879" y="87947"/>
                  </a:lnTo>
                  <a:lnTo>
                    <a:pt x="263525" y="85255"/>
                  </a:lnTo>
                  <a:lnTo>
                    <a:pt x="268376" y="82524"/>
                  </a:lnTo>
                  <a:lnTo>
                    <a:pt x="270167" y="81165"/>
                  </a:lnTo>
                  <a:close/>
                </a:path>
                <a:path w="567690" h="89534">
                  <a:moveTo>
                    <a:pt x="331749" y="33845"/>
                  </a:moveTo>
                  <a:lnTo>
                    <a:pt x="320103" y="22199"/>
                  </a:lnTo>
                  <a:lnTo>
                    <a:pt x="310794" y="21285"/>
                  </a:lnTo>
                  <a:lnTo>
                    <a:pt x="305295" y="21285"/>
                  </a:lnTo>
                  <a:lnTo>
                    <a:pt x="295363" y="22250"/>
                  </a:lnTo>
                  <a:lnTo>
                    <a:pt x="287858" y="24447"/>
                  </a:lnTo>
                  <a:lnTo>
                    <a:pt x="282956" y="26784"/>
                  </a:lnTo>
                  <a:lnTo>
                    <a:pt x="280835" y="28206"/>
                  </a:lnTo>
                  <a:lnTo>
                    <a:pt x="286702" y="39458"/>
                  </a:lnTo>
                  <a:lnTo>
                    <a:pt x="287629" y="38938"/>
                  </a:lnTo>
                  <a:lnTo>
                    <a:pt x="295351" y="34759"/>
                  </a:lnTo>
                  <a:lnTo>
                    <a:pt x="308698" y="34759"/>
                  </a:lnTo>
                  <a:lnTo>
                    <a:pt x="311581" y="35928"/>
                  </a:lnTo>
                  <a:lnTo>
                    <a:pt x="314858" y="39204"/>
                  </a:lnTo>
                  <a:lnTo>
                    <a:pt x="314985" y="44970"/>
                  </a:lnTo>
                  <a:lnTo>
                    <a:pt x="314985" y="57010"/>
                  </a:lnTo>
                  <a:lnTo>
                    <a:pt x="314985" y="71678"/>
                  </a:lnTo>
                  <a:lnTo>
                    <a:pt x="314198" y="72072"/>
                  </a:lnTo>
                  <a:lnTo>
                    <a:pt x="309880" y="75603"/>
                  </a:lnTo>
                  <a:lnTo>
                    <a:pt x="298361" y="75603"/>
                  </a:lnTo>
                  <a:lnTo>
                    <a:pt x="292735" y="73774"/>
                  </a:lnTo>
                  <a:lnTo>
                    <a:pt x="292735" y="58978"/>
                  </a:lnTo>
                  <a:lnTo>
                    <a:pt x="300850" y="57010"/>
                  </a:lnTo>
                  <a:lnTo>
                    <a:pt x="314985" y="57010"/>
                  </a:lnTo>
                  <a:lnTo>
                    <a:pt x="314985" y="44970"/>
                  </a:lnTo>
                  <a:lnTo>
                    <a:pt x="313156" y="44970"/>
                  </a:lnTo>
                  <a:lnTo>
                    <a:pt x="304228" y="45389"/>
                  </a:lnTo>
                  <a:lnTo>
                    <a:pt x="292265" y="48031"/>
                  </a:lnTo>
                  <a:lnTo>
                    <a:pt x="281787" y="54965"/>
                  </a:lnTo>
                  <a:lnTo>
                    <a:pt x="277291" y="68275"/>
                  </a:lnTo>
                  <a:lnTo>
                    <a:pt x="278739" y="76631"/>
                  </a:lnTo>
                  <a:lnTo>
                    <a:pt x="282879" y="83172"/>
                  </a:lnTo>
                  <a:lnTo>
                    <a:pt x="289433" y="87426"/>
                  </a:lnTo>
                  <a:lnTo>
                    <a:pt x="298107" y="88950"/>
                  </a:lnTo>
                  <a:lnTo>
                    <a:pt x="308305" y="88950"/>
                  </a:lnTo>
                  <a:lnTo>
                    <a:pt x="315112" y="83705"/>
                  </a:lnTo>
                  <a:lnTo>
                    <a:pt x="316306" y="82931"/>
                  </a:lnTo>
                  <a:lnTo>
                    <a:pt x="316306" y="87503"/>
                  </a:lnTo>
                  <a:lnTo>
                    <a:pt x="331622" y="87503"/>
                  </a:lnTo>
                  <a:lnTo>
                    <a:pt x="331622" y="82931"/>
                  </a:lnTo>
                  <a:lnTo>
                    <a:pt x="331622" y="75603"/>
                  </a:lnTo>
                  <a:lnTo>
                    <a:pt x="331622" y="57010"/>
                  </a:lnTo>
                  <a:lnTo>
                    <a:pt x="331724" y="34759"/>
                  </a:lnTo>
                  <a:lnTo>
                    <a:pt x="331749" y="33845"/>
                  </a:lnTo>
                  <a:close/>
                </a:path>
                <a:path w="567690" h="89534">
                  <a:moveTo>
                    <a:pt x="390067" y="84950"/>
                  </a:moveTo>
                  <a:lnTo>
                    <a:pt x="385610" y="72783"/>
                  </a:lnTo>
                  <a:lnTo>
                    <a:pt x="381546" y="74358"/>
                  </a:lnTo>
                  <a:lnTo>
                    <a:pt x="369773" y="74358"/>
                  </a:lnTo>
                  <a:lnTo>
                    <a:pt x="369379" y="68465"/>
                  </a:lnTo>
                  <a:lnTo>
                    <a:pt x="369379" y="37579"/>
                  </a:lnTo>
                  <a:lnTo>
                    <a:pt x="387705" y="37579"/>
                  </a:lnTo>
                  <a:lnTo>
                    <a:pt x="387705" y="22910"/>
                  </a:lnTo>
                  <a:lnTo>
                    <a:pt x="369379" y="22910"/>
                  </a:lnTo>
                  <a:lnTo>
                    <a:pt x="369379" y="4978"/>
                  </a:lnTo>
                  <a:lnTo>
                    <a:pt x="351701" y="4978"/>
                  </a:lnTo>
                  <a:lnTo>
                    <a:pt x="351701" y="22910"/>
                  </a:lnTo>
                  <a:lnTo>
                    <a:pt x="340588" y="22910"/>
                  </a:lnTo>
                  <a:lnTo>
                    <a:pt x="340588" y="37579"/>
                  </a:lnTo>
                  <a:lnTo>
                    <a:pt x="351701" y="37579"/>
                  </a:lnTo>
                  <a:lnTo>
                    <a:pt x="351701" y="77889"/>
                  </a:lnTo>
                  <a:lnTo>
                    <a:pt x="361518" y="87706"/>
                  </a:lnTo>
                  <a:lnTo>
                    <a:pt x="368071" y="89154"/>
                  </a:lnTo>
                  <a:lnTo>
                    <a:pt x="373824" y="89154"/>
                  </a:lnTo>
                  <a:lnTo>
                    <a:pt x="383387" y="89154"/>
                  </a:lnTo>
                  <a:lnTo>
                    <a:pt x="390067" y="84950"/>
                  </a:lnTo>
                  <a:close/>
                </a:path>
                <a:path w="567690" h="89534">
                  <a:moveTo>
                    <a:pt x="420179" y="28930"/>
                  </a:moveTo>
                  <a:lnTo>
                    <a:pt x="402501" y="28930"/>
                  </a:lnTo>
                  <a:lnTo>
                    <a:pt x="402501" y="87312"/>
                  </a:lnTo>
                  <a:lnTo>
                    <a:pt x="420179" y="87312"/>
                  </a:lnTo>
                  <a:lnTo>
                    <a:pt x="420179" y="28930"/>
                  </a:lnTo>
                  <a:close/>
                </a:path>
                <a:path w="567690" h="89534">
                  <a:moveTo>
                    <a:pt x="421347" y="5219"/>
                  </a:moveTo>
                  <a:lnTo>
                    <a:pt x="416902" y="774"/>
                  </a:lnTo>
                  <a:lnTo>
                    <a:pt x="405638" y="774"/>
                  </a:lnTo>
                  <a:lnTo>
                    <a:pt x="401180" y="5219"/>
                  </a:lnTo>
                  <a:lnTo>
                    <a:pt x="401180" y="16484"/>
                  </a:lnTo>
                  <a:lnTo>
                    <a:pt x="405638" y="20942"/>
                  </a:lnTo>
                  <a:lnTo>
                    <a:pt x="416902" y="20942"/>
                  </a:lnTo>
                  <a:lnTo>
                    <a:pt x="421347" y="16484"/>
                  </a:lnTo>
                  <a:lnTo>
                    <a:pt x="421347" y="5219"/>
                  </a:lnTo>
                  <a:close/>
                </a:path>
                <a:path w="567690" h="89534">
                  <a:moveTo>
                    <a:pt x="498170" y="54470"/>
                  </a:moveTo>
                  <a:lnTo>
                    <a:pt x="495820" y="41071"/>
                  </a:lnTo>
                  <a:lnTo>
                    <a:pt x="492391" y="35610"/>
                  </a:lnTo>
                  <a:lnTo>
                    <a:pt x="489204" y="30505"/>
                  </a:lnTo>
                  <a:lnTo>
                    <a:pt x="480504" y="24587"/>
                  </a:lnTo>
                  <a:lnTo>
                    <a:pt x="480504" y="66903"/>
                  </a:lnTo>
                  <a:lnTo>
                    <a:pt x="475005" y="74485"/>
                  </a:lnTo>
                  <a:lnTo>
                    <a:pt x="456679" y="74485"/>
                  </a:lnTo>
                  <a:lnTo>
                    <a:pt x="450265" y="66636"/>
                  </a:lnTo>
                  <a:lnTo>
                    <a:pt x="450265" y="43345"/>
                  </a:lnTo>
                  <a:lnTo>
                    <a:pt x="456158" y="35610"/>
                  </a:lnTo>
                  <a:lnTo>
                    <a:pt x="474218" y="35610"/>
                  </a:lnTo>
                  <a:lnTo>
                    <a:pt x="480402" y="43345"/>
                  </a:lnTo>
                  <a:lnTo>
                    <a:pt x="480504" y="66903"/>
                  </a:lnTo>
                  <a:lnTo>
                    <a:pt x="480504" y="24587"/>
                  </a:lnTo>
                  <a:lnTo>
                    <a:pt x="479018" y="23571"/>
                  </a:lnTo>
                  <a:lnTo>
                    <a:pt x="465975" y="21082"/>
                  </a:lnTo>
                  <a:lnTo>
                    <a:pt x="452488" y="23634"/>
                  </a:lnTo>
                  <a:lnTo>
                    <a:pt x="441934" y="30784"/>
                  </a:lnTo>
                  <a:lnTo>
                    <a:pt x="435063" y="41681"/>
                  </a:lnTo>
                  <a:lnTo>
                    <a:pt x="432600" y="55511"/>
                  </a:lnTo>
                  <a:lnTo>
                    <a:pt x="434949" y="69100"/>
                  </a:lnTo>
                  <a:lnTo>
                    <a:pt x="441515" y="79743"/>
                  </a:lnTo>
                  <a:lnTo>
                    <a:pt x="451650" y="86677"/>
                  </a:lnTo>
                  <a:lnTo>
                    <a:pt x="464667" y="89166"/>
                  </a:lnTo>
                  <a:lnTo>
                    <a:pt x="478307" y="86626"/>
                  </a:lnTo>
                  <a:lnTo>
                    <a:pt x="488886" y="79514"/>
                  </a:lnTo>
                  <a:lnTo>
                    <a:pt x="492036" y="74485"/>
                  </a:lnTo>
                  <a:lnTo>
                    <a:pt x="495744" y="68554"/>
                  </a:lnTo>
                  <a:lnTo>
                    <a:pt x="498170" y="54470"/>
                  </a:lnTo>
                  <a:close/>
                </a:path>
                <a:path w="567690" h="89534">
                  <a:moveTo>
                    <a:pt x="567550" y="87312"/>
                  </a:moveTo>
                  <a:lnTo>
                    <a:pt x="567486" y="46177"/>
                  </a:lnTo>
                  <a:lnTo>
                    <a:pt x="550659" y="21069"/>
                  </a:lnTo>
                  <a:lnTo>
                    <a:pt x="534695" y="21069"/>
                  </a:lnTo>
                  <a:lnTo>
                    <a:pt x="525653" y="27749"/>
                  </a:lnTo>
                  <a:lnTo>
                    <a:pt x="525653" y="22898"/>
                  </a:lnTo>
                  <a:lnTo>
                    <a:pt x="510603" y="22898"/>
                  </a:lnTo>
                  <a:lnTo>
                    <a:pt x="510603" y="87312"/>
                  </a:lnTo>
                  <a:lnTo>
                    <a:pt x="528281" y="87312"/>
                  </a:lnTo>
                  <a:lnTo>
                    <a:pt x="528281" y="40182"/>
                  </a:lnTo>
                  <a:lnTo>
                    <a:pt x="529336" y="39408"/>
                  </a:lnTo>
                  <a:lnTo>
                    <a:pt x="534568" y="36131"/>
                  </a:lnTo>
                  <a:lnTo>
                    <a:pt x="544360" y="36131"/>
                  </a:lnTo>
                  <a:lnTo>
                    <a:pt x="546341" y="37693"/>
                  </a:lnTo>
                  <a:lnTo>
                    <a:pt x="549478" y="40843"/>
                  </a:lnTo>
                  <a:lnTo>
                    <a:pt x="549871" y="45021"/>
                  </a:lnTo>
                  <a:lnTo>
                    <a:pt x="549871" y="87312"/>
                  </a:lnTo>
                  <a:lnTo>
                    <a:pt x="567550" y="873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58140" y="2886406"/>
            <a:ext cx="5218430" cy="4699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00"/>
              </a:spcBef>
            </a:pPr>
            <a:r>
              <a:rPr dirty="0" sz="1050" b="1">
                <a:solidFill>
                  <a:srgbClr val="231F20"/>
                </a:solidFill>
                <a:latin typeface="Times New Roman"/>
                <a:cs typeface="Times New Roman"/>
              </a:rPr>
              <a:t>Reglamento</a:t>
            </a:r>
            <a:r>
              <a:rPr dirty="0" sz="1050" spc="-40" b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b="1">
                <a:solidFill>
                  <a:srgbClr val="231F20"/>
                </a:solidFill>
                <a:latin typeface="Times New Roman"/>
                <a:cs typeface="Times New Roman"/>
              </a:rPr>
              <a:t>Electrotécnico</a:t>
            </a:r>
            <a:r>
              <a:rPr dirty="0" sz="1050" spc="-40" b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b="1">
                <a:solidFill>
                  <a:srgbClr val="231F20"/>
                </a:solidFill>
                <a:latin typeface="Times New Roman"/>
                <a:cs typeface="Times New Roman"/>
              </a:rPr>
              <a:t>para</a:t>
            </a:r>
            <a:r>
              <a:rPr dirty="0" sz="1050" spc="-35" b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b="1">
                <a:solidFill>
                  <a:srgbClr val="231F20"/>
                </a:solidFill>
                <a:latin typeface="Times New Roman"/>
                <a:cs typeface="Times New Roman"/>
              </a:rPr>
              <a:t>Baja</a:t>
            </a:r>
            <a:r>
              <a:rPr dirty="0" sz="1050" spc="-40" b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 b="1">
                <a:solidFill>
                  <a:srgbClr val="231F20"/>
                </a:solidFill>
                <a:latin typeface="Times New Roman"/>
                <a:cs typeface="Times New Roman"/>
              </a:rPr>
              <a:t>Tensión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50">
              <a:latin typeface="Times New Roman"/>
              <a:cs typeface="Times New Roman"/>
            </a:endParaRPr>
          </a:p>
          <a:p>
            <a:pPr marL="435609" marR="68580">
              <a:lnSpc>
                <a:spcPct val="100000"/>
              </a:lnSpc>
            </a:pP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No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está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permitida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la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reproducción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total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o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parcial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este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libro,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ni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su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tratamiento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informático,</a:t>
            </a:r>
            <a:r>
              <a:rPr dirty="0" sz="1050" spc="-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ni</a:t>
            </a:r>
            <a:r>
              <a:rPr dirty="0" sz="1050" spc="-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la</a:t>
            </a:r>
            <a:r>
              <a:rPr dirty="0" sz="1050" spc="-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transmisión</a:t>
            </a:r>
            <a:r>
              <a:rPr dirty="0" sz="1050" spc="-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de</a:t>
            </a:r>
            <a:r>
              <a:rPr dirty="0" sz="1050" spc="-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ninguna</a:t>
            </a:r>
            <a:r>
              <a:rPr dirty="0" sz="1050" spc="-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forma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o</a:t>
            </a:r>
            <a:r>
              <a:rPr dirty="0" sz="1050" spc="-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por</a:t>
            </a:r>
            <a:r>
              <a:rPr dirty="0" sz="1050" spc="-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cualquier</a:t>
            </a:r>
            <a:r>
              <a:rPr dirty="0" sz="1050" spc="-2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medio,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ya</a:t>
            </a:r>
            <a:r>
              <a:rPr dirty="0" sz="1050" spc="-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sea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electrónico,</a:t>
            </a:r>
            <a:r>
              <a:rPr dirty="0" sz="1050" spc="-2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mecánico,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por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fotocopia,</a:t>
            </a:r>
            <a:r>
              <a:rPr dirty="0" sz="1050" spc="-2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por</a:t>
            </a:r>
            <a:r>
              <a:rPr dirty="0" sz="1050" spc="-2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registro</a:t>
            </a:r>
            <a:r>
              <a:rPr dirty="0" sz="1050" spc="-3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u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otros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métodos,</a:t>
            </a:r>
            <a:r>
              <a:rPr dirty="0" sz="1050" spc="-2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sin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el</a:t>
            </a:r>
            <a:r>
              <a:rPr dirty="0" sz="1050" spc="-2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permiso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previo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y</a:t>
            </a:r>
            <a:r>
              <a:rPr dirty="0" sz="1050" spc="-2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por</a:t>
            </a:r>
            <a:r>
              <a:rPr dirty="0" sz="1050" spc="-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escrito</a:t>
            </a:r>
            <a:r>
              <a:rPr dirty="0" sz="1050" spc="-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de</a:t>
            </a:r>
            <a:r>
              <a:rPr dirty="0" sz="1050" spc="-2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los</a:t>
            </a:r>
            <a:r>
              <a:rPr dirty="0" sz="1050" spc="-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titulares</a:t>
            </a:r>
            <a:r>
              <a:rPr dirty="0" sz="1050" spc="-2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del</a:t>
            </a:r>
            <a:r>
              <a:rPr dirty="0" sz="1050" spc="-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Copyright.</a:t>
            </a:r>
            <a:endParaRPr sz="1050">
              <a:latin typeface="Times New Roman"/>
              <a:cs typeface="Times New Roman"/>
            </a:endParaRPr>
          </a:p>
          <a:p>
            <a:pPr marL="435609" marR="104139">
              <a:lnSpc>
                <a:spcPts val="1260"/>
              </a:lnSpc>
              <a:spcBef>
                <a:spcPts val="40"/>
              </a:spcBef>
            </a:pP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Diríjase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a CEDRO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(Centro Español de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Derechos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Reprográficos,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www.conlicencia.com)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si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necesita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fotocopiar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o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escanear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algún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fragmento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esta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obra.</a:t>
            </a:r>
            <a:endParaRPr sz="1050">
              <a:latin typeface="Times New Roman"/>
              <a:cs typeface="Times New Roman"/>
            </a:endParaRPr>
          </a:p>
          <a:p>
            <a:pPr marL="435609" marR="1114425" indent="-360045">
              <a:lnSpc>
                <a:spcPts val="2520"/>
              </a:lnSpc>
              <a:spcBef>
                <a:spcPts val="250"/>
              </a:spcBef>
            </a:pP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Derechos</a:t>
            </a:r>
            <a:r>
              <a:rPr dirty="0" sz="1050" spc="-3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reservados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©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2013,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respecto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a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la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primera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edición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en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español,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Times New Roman"/>
                <a:cs typeface="Times New Roman"/>
              </a:rPr>
              <a:t>por: 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McGraw-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Hill/Interamericana</a:t>
            </a:r>
            <a:r>
              <a:rPr dirty="0" sz="1050" spc="6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de</a:t>
            </a:r>
            <a:r>
              <a:rPr dirty="0" sz="1050" spc="6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España,</a:t>
            </a:r>
            <a:r>
              <a:rPr dirty="0" sz="1050" spc="7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Times New Roman"/>
                <a:cs typeface="Times New Roman"/>
              </a:rPr>
              <a:t>S.L.</a:t>
            </a:r>
            <a:endParaRPr sz="1050">
              <a:latin typeface="Times New Roman"/>
              <a:cs typeface="Times New Roman"/>
            </a:endParaRPr>
          </a:p>
          <a:p>
            <a:pPr marL="435609">
              <a:lnSpc>
                <a:spcPts val="965"/>
              </a:lnSpc>
            </a:pP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Edificio</a:t>
            </a:r>
            <a:r>
              <a:rPr dirty="0" sz="1050" spc="-3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Valrealty,</a:t>
            </a:r>
            <a:r>
              <a:rPr dirty="0" sz="1050" spc="-3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1.</a:t>
            </a:r>
            <a:r>
              <a:rPr dirty="0" baseline="32407" sz="900">
                <a:solidFill>
                  <a:srgbClr val="231F20"/>
                </a:solidFill>
                <a:latin typeface="Times New Roman"/>
                <a:cs typeface="Times New Roman"/>
              </a:rPr>
              <a:t>a</a:t>
            </a:r>
            <a:r>
              <a:rPr dirty="0" baseline="32407" sz="900" spc="127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planta</a:t>
            </a:r>
            <a:endParaRPr sz="1050">
              <a:latin typeface="Times New Roman"/>
              <a:cs typeface="Times New Roman"/>
            </a:endParaRPr>
          </a:p>
          <a:p>
            <a:pPr marL="435609">
              <a:lnSpc>
                <a:spcPct val="100000"/>
              </a:lnSpc>
            </a:pP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Basauri,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17</a:t>
            </a:r>
            <a:endParaRPr sz="1050">
              <a:latin typeface="Times New Roman"/>
              <a:cs typeface="Times New Roman"/>
            </a:endParaRPr>
          </a:p>
          <a:p>
            <a:pPr marL="435609">
              <a:lnSpc>
                <a:spcPct val="100000"/>
              </a:lnSpc>
            </a:pP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28023</a:t>
            </a:r>
            <a:r>
              <a:rPr dirty="0" sz="1050" spc="-3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Aravaca</a:t>
            </a:r>
            <a:r>
              <a:rPr dirty="0" sz="1050" spc="-3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(Madrid)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Times New Roman"/>
              <a:cs typeface="Times New Roman"/>
            </a:endParaRPr>
          </a:p>
          <a:p>
            <a:pPr marL="75565">
              <a:lnSpc>
                <a:spcPct val="100000"/>
              </a:lnSpc>
            </a:pPr>
            <a:r>
              <a:rPr dirty="0" sz="1050" spc="-10" b="1">
                <a:solidFill>
                  <a:srgbClr val="231F20"/>
                </a:solidFill>
                <a:latin typeface="Times New Roman"/>
                <a:cs typeface="Times New Roman"/>
              </a:rPr>
              <a:t>ISBN:</a:t>
            </a:r>
            <a:r>
              <a:rPr dirty="0" sz="1050" spc="70" b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978-</a:t>
            </a:r>
            <a:r>
              <a:rPr dirty="0" sz="1050" spc="-20">
                <a:solidFill>
                  <a:srgbClr val="231F20"/>
                </a:solidFill>
                <a:latin typeface="Times New Roman"/>
                <a:cs typeface="Times New Roman"/>
              </a:rPr>
              <a:t>84-481-8549-</a:t>
            </a:r>
            <a:r>
              <a:rPr dirty="0" sz="1050" spc="-50">
                <a:solidFill>
                  <a:srgbClr val="231F20"/>
                </a:solidFill>
                <a:latin typeface="Times New Roman"/>
                <a:cs typeface="Times New Roman"/>
              </a:rPr>
              <a:t>7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86360">
              <a:lnSpc>
                <a:spcPct val="100000"/>
              </a:lnSpc>
            </a:pP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Obra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original:</a:t>
            </a:r>
            <a:r>
              <a:rPr dirty="0" sz="1050" spc="-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i="1">
                <a:solidFill>
                  <a:srgbClr val="231F20"/>
                </a:solidFill>
                <a:latin typeface="Times New Roman"/>
                <a:cs typeface="Times New Roman"/>
              </a:rPr>
              <a:t>Reglamento</a:t>
            </a:r>
            <a:r>
              <a:rPr dirty="0" sz="1050" spc="-20" i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 i="1">
                <a:solidFill>
                  <a:srgbClr val="231F20"/>
                </a:solidFill>
                <a:latin typeface="Times New Roman"/>
                <a:cs typeface="Times New Roman"/>
              </a:rPr>
              <a:t>electrotécnico</a:t>
            </a:r>
            <a:r>
              <a:rPr dirty="0" sz="1050" spc="-20" i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i="1">
                <a:solidFill>
                  <a:srgbClr val="231F20"/>
                </a:solidFill>
                <a:latin typeface="Times New Roman"/>
                <a:cs typeface="Times New Roman"/>
              </a:rPr>
              <a:t>para</a:t>
            </a:r>
            <a:r>
              <a:rPr dirty="0" sz="1050" spc="-15" i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i="1">
                <a:solidFill>
                  <a:srgbClr val="231F20"/>
                </a:solidFill>
                <a:latin typeface="Times New Roman"/>
                <a:cs typeface="Times New Roman"/>
              </a:rPr>
              <a:t>baja</a:t>
            </a:r>
            <a:r>
              <a:rPr dirty="0" sz="1050" spc="-20" i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i="1">
                <a:solidFill>
                  <a:srgbClr val="231F20"/>
                </a:solidFill>
                <a:latin typeface="Times New Roman"/>
                <a:cs typeface="Times New Roman"/>
              </a:rPr>
              <a:t>tensión</a:t>
            </a:r>
            <a:r>
              <a:rPr dirty="0" sz="1050" spc="-20" i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©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 2012,</a:t>
            </a:r>
            <a:endParaRPr sz="1050">
              <a:latin typeface="Times New Roman"/>
              <a:cs typeface="Times New Roman"/>
            </a:endParaRPr>
          </a:p>
          <a:p>
            <a:pPr marL="93980">
              <a:lnSpc>
                <a:spcPct val="100000"/>
              </a:lnSpc>
              <a:spcBef>
                <a:spcPts val="35"/>
              </a:spcBef>
            </a:pP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respecto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a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la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primera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edición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en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español,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por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McGraw-Hill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Interamericana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de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España,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20">
                <a:solidFill>
                  <a:srgbClr val="231F20"/>
                </a:solidFill>
                <a:latin typeface="Times New Roman"/>
                <a:cs typeface="Times New Roman"/>
              </a:rPr>
              <a:t>S.L.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L="73025">
              <a:lnSpc>
                <a:spcPct val="100000"/>
              </a:lnSpc>
            </a:pP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ISBN</a:t>
            </a:r>
            <a:r>
              <a:rPr dirty="0" sz="1050" spc="-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edición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original:</a:t>
            </a:r>
            <a:r>
              <a:rPr dirty="0" sz="1050" spc="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978-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84-</a:t>
            </a:r>
            <a:r>
              <a:rPr dirty="0" sz="1050" spc="-55">
                <a:solidFill>
                  <a:srgbClr val="231F20"/>
                </a:solidFill>
                <a:latin typeface="Times New Roman"/>
                <a:cs typeface="Times New Roman"/>
              </a:rPr>
              <a:t>481-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8072-</a:t>
            </a:r>
            <a:r>
              <a:rPr dirty="0" sz="1050" spc="-50">
                <a:solidFill>
                  <a:srgbClr val="231F20"/>
                </a:solidFill>
                <a:latin typeface="Times New Roman"/>
                <a:cs typeface="Times New Roman"/>
              </a:rPr>
              <a:t>0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Times New Roman"/>
              <a:cs typeface="Times New Roman"/>
            </a:endParaRPr>
          </a:p>
          <a:p>
            <a:pPr marL="75565">
              <a:lnSpc>
                <a:spcPct val="100000"/>
              </a:lnSpc>
            </a:pPr>
            <a:r>
              <a:rPr dirty="0" sz="1050" spc="-10" b="1">
                <a:solidFill>
                  <a:srgbClr val="231F20"/>
                </a:solidFill>
                <a:latin typeface="Times New Roman"/>
                <a:cs typeface="Times New Roman"/>
              </a:rPr>
              <a:t>Autores </a:t>
            </a:r>
            <a:r>
              <a:rPr dirty="0" sz="1050" b="1">
                <a:solidFill>
                  <a:srgbClr val="231F20"/>
                </a:solidFill>
                <a:latin typeface="Times New Roman"/>
                <a:cs typeface="Times New Roman"/>
              </a:rPr>
              <a:t>de</a:t>
            </a:r>
            <a:r>
              <a:rPr dirty="0" sz="1050" spc="-10" b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b="1">
                <a:solidFill>
                  <a:srgbClr val="231F20"/>
                </a:solidFill>
                <a:latin typeface="Times New Roman"/>
                <a:cs typeface="Times New Roman"/>
              </a:rPr>
              <a:t>los</a:t>
            </a:r>
            <a:r>
              <a:rPr dirty="0" sz="1050" spc="-10" b="1">
                <a:solidFill>
                  <a:srgbClr val="231F20"/>
                </a:solidFill>
                <a:latin typeface="Times New Roman"/>
                <a:cs typeface="Times New Roman"/>
              </a:rPr>
              <a:t> proyectos:</a:t>
            </a:r>
            <a:r>
              <a:rPr dirty="0" sz="1050" spc="5" b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José</a:t>
            </a:r>
            <a:r>
              <a:rPr dirty="0" sz="1050" spc="-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María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Redondo,</a:t>
            </a:r>
            <a:r>
              <a:rPr dirty="0" sz="1050" spc="-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Mariano</a:t>
            </a:r>
            <a:r>
              <a:rPr dirty="0" sz="1050" spc="-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Domínguez..</a:t>
            </a:r>
            <a:endParaRPr sz="1050">
              <a:latin typeface="Times New Roman"/>
              <a:cs typeface="Times New Roman"/>
            </a:endParaRPr>
          </a:p>
          <a:p>
            <a:pPr marL="1083310" marR="1412240" indent="-1007744">
              <a:lnSpc>
                <a:spcPct val="100000"/>
              </a:lnSpc>
            </a:pPr>
            <a:r>
              <a:rPr dirty="0" sz="1050" b="1">
                <a:solidFill>
                  <a:srgbClr val="231F20"/>
                </a:solidFill>
                <a:latin typeface="Times New Roman"/>
                <a:cs typeface="Times New Roman"/>
              </a:rPr>
              <a:t>Equipo</a:t>
            </a:r>
            <a:r>
              <a:rPr dirty="0" sz="1050" spc="-30" b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b="1">
                <a:solidFill>
                  <a:srgbClr val="231F20"/>
                </a:solidFill>
                <a:latin typeface="Times New Roman"/>
                <a:cs typeface="Times New Roman"/>
              </a:rPr>
              <a:t>editorial:</a:t>
            </a:r>
            <a:r>
              <a:rPr dirty="0" sz="1050" spc="-25" b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Silvia</a:t>
            </a:r>
            <a:r>
              <a:rPr dirty="0" sz="1050" spc="-3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Pascual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Ballestero,</a:t>
            </a:r>
            <a:r>
              <a:rPr dirty="0" sz="1050" spc="-3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Mercedes</a:t>
            </a:r>
            <a:r>
              <a:rPr dirty="0" sz="1050" spc="-2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Heras</a:t>
            </a:r>
            <a:r>
              <a:rPr dirty="0" sz="1050" spc="-3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Novillo,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Iria</a:t>
            </a:r>
            <a:r>
              <a:rPr dirty="0" sz="1050" spc="1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Marañón</a:t>
            </a:r>
            <a:r>
              <a:rPr dirty="0" sz="1050" spc="10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1F20"/>
                </a:solidFill>
                <a:latin typeface="Times New Roman"/>
                <a:cs typeface="Times New Roman"/>
              </a:rPr>
              <a:t>de</a:t>
            </a:r>
            <a:r>
              <a:rPr dirty="0" sz="1050" spc="15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Goyeneche</a:t>
            </a:r>
            <a:endParaRPr sz="1050">
              <a:latin typeface="Times New Roman"/>
              <a:cs typeface="Times New Roman"/>
            </a:endParaRPr>
          </a:p>
          <a:p>
            <a:pPr marL="75565" marR="3587750">
              <a:lnSpc>
                <a:spcPct val="100000"/>
              </a:lnSpc>
            </a:pPr>
            <a:r>
              <a:rPr dirty="0" sz="1050" b="1">
                <a:solidFill>
                  <a:srgbClr val="231F20"/>
                </a:solidFill>
                <a:latin typeface="Times New Roman"/>
                <a:cs typeface="Times New Roman"/>
              </a:rPr>
              <a:t>Diseño</a:t>
            </a:r>
            <a:r>
              <a:rPr dirty="0" sz="1050" spc="-40" b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b="1">
                <a:solidFill>
                  <a:srgbClr val="231F20"/>
                </a:solidFill>
                <a:latin typeface="Times New Roman"/>
                <a:cs typeface="Times New Roman"/>
              </a:rPr>
              <a:t>de</a:t>
            </a:r>
            <a:r>
              <a:rPr dirty="0" sz="1050" spc="-35" b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b="1">
                <a:solidFill>
                  <a:srgbClr val="231F20"/>
                </a:solidFill>
                <a:latin typeface="Times New Roman"/>
                <a:cs typeface="Times New Roman"/>
              </a:rPr>
              <a:t>cubierta:</a:t>
            </a:r>
            <a:r>
              <a:rPr dirty="0" sz="1050" spc="-35" b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rload.es </a:t>
            </a:r>
            <a:r>
              <a:rPr dirty="0" sz="1050" b="1">
                <a:solidFill>
                  <a:srgbClr val="231F20"/>
                </a:solidFill>
                <a:latin typeface="Times New Roman"/>
                <a:cs typeface="Times New Roman"/>
              </a:rPr>
              <a:t>Diseño</a:t>
            </a:r>
            <a:r>
              <a:rPr dirty="0" sz="1050" spc="-35" b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b="1">
                <a:solidFill>
                  <a:srgbClr val="231F20"/>
                </a:solidFill>
                <a:latin typeface="Times New Roman"/>
                <a:cs typeface="Times New Roman"/>
              </a:rPr>
              <a:t>interior:</a:t>
            </a:r>
            <a:r>
              <a:rPr dirty="0" sz="1050" spc="-30" b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dfrente.es </a:t>
            </a:r>
            <a:r>
              <a:rPr dirty="0" sz="1050" spc="-10" b="1">
                <a:solidFill>
                  <a:srgbClr val="231F20"/>
                </a:solidFill>
                <a:latin typeface="Times New Roman"/>
                <a:cs typeface="Times New Roman"/>
              </a:rPr>
              <a:t>Composición:</a:t>
            </a:r>
            <a:r>
              <a:rPr dirty="0" sz="1050" spc="10" b="1">
                <a:solidFill>
                  <a:srgbClr val="231F20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31F20"/>
                </a:solidFill>
                <a:latin typeface="Times New Roman"/>
                <a:cs typeface="Times New Roman"/>
              </a:rPr>
              <a:t>dfrente.es</a:t>
            </a:r>
            <a:endParaRPr sz="10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6" y="268678"/>
                  </a:lnTo>
                  <a:lnTo>
                    <a:pt x="13495" y="300737"/>
                  </a:lnTo>
                  <a:lnTo>
                    <a:pt x="45546" y="312548"/>
                  </a:lnTo>
                  <a:lnTo>
                    <a:pt x="107962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190030" y="8134774"/>
            <a:ext cx="22415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3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3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05689" y="2039752"/>
            <a:ext cx="5213985" cy="4799330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5524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Nota</a:t>
            </a:r>
            <a:r>
              <a:rPr dirty="0" u="sng" sz="1300" spc="-6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editorial</a:t>
            </a:r>
            <a:endParaRPr sz="1300">
              <a:latin typeface="Arial"/>
              <a:cs typeface="Arial"/>
            </a:endParaRPr>
          </a:p>
          <a:p>
            <a:pPr algn="just" marL="336550" marR="11430">
              <a:lnSpc>
                <a:spcPts val="1150"/>
              </a:lnSpc>
              <a:spcBef>
                <a:spcPts val="82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560/2010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séptim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modific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842/2002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ticulado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ias.</a:t>
            </a:r>
            <a:endParaRPr sz="1050">
              <a:latin typeface="Arial"/>
              <a:cs typeface="Arial"/>
            </a:endParaRPr>
          </a:p>
          <a:p>
            <a:pPr algn="just" marL="336550">
              <a:lnSpc>
                <a:spcPct val="100000"/>
              </a:lnSpc>
              <a:spcBef>
                <a:spcPts val="434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procedido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respecto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dichas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modificaciones:</a:t>
            </a:r>
            <a:endParaRPr sz="1050">
              <a:latin typeface="Arial"/>
              <a:cs typeface="Arial"/>
            </a:endParaRPr>
          </a:p>
          <a:p>
            <a:pPr algn="just" marL="444500" marR="508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sustituciones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modificaciones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esiones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cambio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edacció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tí-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completos,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tículos,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ocedido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ejecutar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cambios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560/2010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xto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842/2002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xto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espondiente.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Así,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xto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tículos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ITC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totalmente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actualizad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444500" marR="1079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sustituciones,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modificaciones,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supresiones,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cambios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redacción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afectan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si-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guientes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artículos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Real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Decreto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842/2002:</a:t>
            </a:r>
            <a:endParaRPr sz="1050">
              <a:latin typeface="Arial"/>
              <a:cs typeface="Arial"/>
            </a:endParaRPr>
          </a:p>
          <a:p>
            <a:pPr lvl="1" marL="552450" indent="-108585">
              <a:lnSpc>
                <a:spcPct val="100000"/>
              </a:lnSpc>
              <a:spcBef>
                <a:spcPts val="434"/>
              </a:spcBef>
              <a:buChar char="–"/>
              <a:tabLst>
                <a:tab pos="553085" algn="l"/>
              </a:tabLst>
            </a:pP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[modificado].</a:t>
            </a:r>
            <a:endParaRPr sz="1050">
              <a:latin typeface="Arial"/>
              <a:cs typeface="Arial"/>
            </a:endParaRPr>
          </a:p>
          <a:p>
            <a:pPr lvl="1" marL="552450" indent="-108585">
              <a:lnSpc>
                <a:spcPct val="100000"/>
              </a:lnSpc>
              <a:spcBef>
                <a:spcPts val="455"/>
              </a:spcBef>
              <a:buChar char="–"/>
              <a:tabLst>
                <a:tab pos="5530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Complementaria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03,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[modificado].</a:t>
            </a:r>
            <a:endParaRPr sz="1050">
              <a:latin typeface="Arial"/>
              <a:cs typeface="Arial"/>
            </a:endParaRPr>
          </a:p>
          <a:p>
            <a:pPr lvl="1" marL="552450" indent="-108585">
              <a:lnSpc>
                <a:spcPct val="100000"/>
              </a:lnSpc>
              <a:spcBef>
                <a:spcPts val="459"/>
              </a:spcBef>
              <a:buChar char="–"/>
              <a:tabLst>
                <a:tab pos="5530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Complementaria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03,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[modificado].</a:t>
            </a:r>
            <a:endParaRPr sz="1050">
              <a:latin typeface="Arial"/>
              <a:cs typeface="Arial"/>
            </a:endParaRPr>
          </a:p>
          <a:p>
            <a:pPr lvl="1" marL="552450" indent="-108585">
              <a:lnSpc>
                <a:spcPct val="100000"/>
              </a:lnSpc>
              <a:spcBef>
                <a:spcPts val="455"/>
              </a:spcBef>
              <a:buChar char="–"/>
              <a:tabLst>
                <a:tab pos="5530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Complementaria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03,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3,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párrafo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último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[suprimido].</a:t>
            </a:r>
            <a:endParaRPr sz="1050">
              <a:latin typeface="Arial"/>
              <a:cs typeface="Arial"/>
            </a:endParaRPr>
          </a:p>
          <a:p>
            <a:pPr lvl="1" marL="552450" indent="-108585">
              <a:lnSpc>
                <a:spcPct val="100000"/>
              </a:lnSpc>
              <a:spcBef>
                <a:spcPts val="455"/>
              </a:spcBef>
              <a:buChar char="–"/>
              <a:tabLst>
                <a:tab pos="5530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Complementaria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03,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[modificado].</a:t>
            </a:r>
            <a:endParaRPr sz="1050">
              <a:latin typeface="Arial"/>
              <a:cs typeface="Arial"/>
            </a:endParaRPr>
          </a:p>
          <a:p>
            <a:pPr lvl="1" marL="552450" indent="-108585">
              <a:lnSpc>
                <a:spcPct val="100000"/>
              </a:lnSpc>
              <a:spcBef>
                <a:spcPts val="455"/>
              </a:spcBef>
              <a:buChar char="–"/>
              <a:tabLst>
                <a:tab pos="5530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Complementaria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03,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[modificado].</a:t>
            </a:r>
            <a:endParaRPr sz="1050">
              <a:latin typeface="Arial"/>
              <a:cs typeface="Arial"/>
            </a:endParaRPr>
          </a:p>
          <a:p>
            <a:pPr lvl="1" marL="552450" indent="-108585">
              <a:lnSpc>
                <a:spcPct val="100000"/>
              </a:lnSpc>
              <a:spcBef>
                <a:spcPts val="459"/>
              </a:spcBef>
              <a:buChar char="–"/>
              <a:tabLst>
                <a:tab pos="5530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Complementaria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03,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[suprimido].</a:t>
            </a:r>
            <a:endParaRPr sz="1050">
              <a:latin typeface="Arial"/>
              <a:cs typeface="Arial"/>
            </a:endParaRPr>
          </a:p>
          <a:p>
            <a:pPr lvl="1" marL="552450" indent="-108585">
              <a:lnSpc>
                <a:spcPct val="100000"/>
              </a:lnSpc>
              <a:spcBef>
                <a:spcPts val="455"/>
              </a:spcBef>
              <a:buChar char="–"/>
              <a:tabLst>
                <a:tab pos="5530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Complementaria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03,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apéndice,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[modificado].</a:t>
            </a:r>
            <a:endParaRPr sz="1050">
              <a:latin typeface="Arial"/>
              <a:cs typeface="Arial"/>
            </a:endParaRPr>
          </a:p>
          <a:p>
            <a:pPr lvl="1" marL="552450" indent="-108585">
              <a:lnSpc>
                <a:spcPct val="100000"/>
              </a:lnSpc>
              <a:spcBef>
                <a:spcPts val="455"/>
              </a:spcBef>
              <a:buChar char="–"/>
              <a:tabLst>
                <a:tab pos="5530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Complementaria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03,</a:t>
            </a:r>
            <a:r>
              <a:rPr dirty="0" sz="1050" spc="2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apéndice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2.2.1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[suprimido].</a:t>
            </a:r>
            <a:endParaRPr sz="1050">
              <a:latin typeface="Arial"/>
              <a:cs typeface="Arial"/>
            </a:endParaRPr>
          </a:p>
          <a:p>
            <a:pPr lvl="1" marL="552450" indent="-108585">
              <a:lnSpc>
                <a:spcPct val="100000"/>
              </a:lnSpc>
              <a:spcBef>
                <a:spcPts val="459"/>
              </a:spcBef>
              <a:buChar char="–"/>
              <a:tabLst>
                <a:tab pos="5530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Complementaria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04,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5.4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[modificado].</a:t>
            </a:r>
            <a:endParaRPr sz="1050">
              <a:latin typeface="Arial"/>
              <a:cs typeface="Arial"/>
            </a:endParaRPr>
          </a:p>
          <a:p>
            <a:pPr algn="just" marL="444500" marR="5715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añadidos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Decreto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560/2010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Decreto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842/2002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exponen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textos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íntegros,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ellos,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nuevas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primera,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segunda,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tercera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cuarta.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09260" y="7468413"/>
            <a:ext cx="432434" cy="378460"/>
          </a:xfrm>
          <a:custGeom>
            <a:avLst/>
            <a:gdLst/>
            <a:ahLst/>
            <a:cxnLst/>
            <a:rect l="l" t="t" r="r" b="b"/>
            <a:pathLst>
              <a:path w="432435" h="378459">
                <a:moveTo>
                  <a:pt x="0" y="377926"/>
                </a:moveTo>
                <a:lnTo>
                  <a:pt x="431926" y="377926"/>
                </a:lnTo>
                <a:lnTo>
                  <a:pt x="431926" y="0"/>
                </a:lnTo>
                <a:lnTo>
                  <a:pt x="0" y="0"/>
                </a:lnTo>
                <a:lnTo>
                  <a:pt x="0" y="377926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601602" y="2614939"/>
            <a:ext cx="3792854" cy="20066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448945">
              <a:lnSpc>
                <a:spcPct val="100000"/>
              </a:lnSpc>
              <a:spcBef>
                <a:spcPts val="100"/>
              </a:spcBef>
            </a:pPr>
            <a:r>
              <a:rPr dirty="0" sz="2600" spc="-235">
                <a:solidFill>
                  <a:srgbClr val="414042"/>
                </a:solidFill>
              </a:rPr>
              <a:t>Real</a:t>
            </a:r>
            <a:r>
              <a:rPr dirty="0" sz="2600" spc="-60">
                <a:solidFill>
                  <a:srgbClr val="414042"/>
                </a:solidFill>
              </a:rPr>
              <a:t> </a:t>
            </a:r>
            <a:r>
              <a:rPr dirty="0" sz="2600" spc="-140">
                <a:solidFill>
                  <a:srgbClr val="414042"/>
                </a:solidFill>
              </a:rPr>
              <a:t>Decreto</a:t>
            </a:r>
            <a:r>
              <a:rPr dirty="0" sz="2600" spc="-60">
                <a:solidFill>
                  <a:srgbClr val="414042"/>
                </a:solidFill>
              </a:rPr>
              <a:t> </a:t>
            </a:r>
            <a:r>
              <a:rPr dirty="0" sz="2600" spc="-10">
                <a:solidFill>
                  <a:srgbClr val="414042"/>
                </a:solidFill>
              </a:rPr>
              <a:t>842/2002, </a:t>
            </a:r>
            <a:r>
              <a:rPr dirty="0" sz="2600" spc="-204">
                <a:solidFill>
                  <a:srgbClr val="414042"/>
                </a:solidFill>
              </a:rPr>
              <a:t>de</a:t>
            </a:r>
            <a:r>
              <a:rPr dirty="0" sz="2600" spc="-105">
                <a:solidFill>
                  <a:srgbClr val="414042"/>
                </a:solidFill>
              </a:rPr>
              <a:t> </a:t>
            </a:r>
            <a:r>
              <a:rPr dirty="0" sz="2600">
                <a:solidFill>
                  <a:srgbClr val="414042"/>
                </a:solidFill>
              </a:rPr>
              <a:t>2</a:t>
            </a:r>
            <a:r>
              <a:rPr dirty="0" sz="2600" spc="-120">
                <a:solidFill>
                  <a:srgbClr val="414042"/>
                </a:solidFill>
              </a:rPr>
              <a:t> </a:t>
            </a:r>
            <a:r>
              <a:rPr dirty="0" sz="2600" spc="-204">
                <a:solidFill>
                  <a:srgbClr val="414042"/>
                </a:solidFill>
              </a:rPr>
              <a:t>de</a:t>
            </a:r>
            <a:r>
              <a:rPr dirty="0" sz="2600" spc="-105">
                <a:solidFill>
                  <a:srgbClr val="414042"/>
                </a:solidFill>
              </a:rPr>
              <a:t> </a:t>
            </a:r>
            <a:r>
              <a:rPr dirty="0" sz="2600" spc="-40">
                <a:solidFill>
                  <a:srgbClr val="414042"/>
                </a:solidFill>
              </a:rPr>
              <a:t>agosto,</a:t>
            </a:r>
            <a:endParaRPr sz="2600"/>
          </a:p>
          <a:p>
            <a:pPr marL="12700" marR="5080">
              <a:lnSpc>
                <a:spcPts val="3120"/>
              </a:lnSpc>
              <a:spcBef>
                <a:spcPts val="95"/>
              </a:spcBef>
            </a:pPr>
            <a:r>
              <a:rPr dirty="0" sz="2600" spc="-160">
                <a:solidFill>
                  <a:srgbClr val="414042"/>
                </a:solidFill>
              </a:rPr>
              <a:t>por</a:t>
            </a:r>
            <a:r>
              <a:rPr dirty="0" sz="2600" spc="-80">
                <a:solidFill>
                  <a:srgbClr val="414042"/>
                </a:solidFill>
              </a:rPr>
              <a:t> </a:t>
            </a:r>
            <a:r>
              <a:rPr dirty="0" sz="2600" spc="-90">
                <a:solidFill>
                  <a:srgbClr val="414042"/>
                </a:solidFill>
              </a:rPr>
              <a:t>el</a:t>
            </a:r>
            <a:r>
              <a:rPr dirty="0" sz="2600" spc="-80">
                <a:solidFill>
                  <a:srgbClr val="414042"/>
                </a:solidFill>
              </a:rPr>
              <a:t> </a:t>
            </a:r>
            <a:r>
              <a:rPr dirty="0" sz="2600" spc="-210">
                <a:solidFill>
                  <a:srgbClr val="414042"/>
                </a:solidFill>
              </a:rPr>
              <a:t>que</a:t>
            </a:r>
            <a:r>
              <a:rPr dirty="0" sz="2600" spc="-80">
                <a:solidFill>
                  <a:srgbClr val="414042"/>
                </a:solidFill>
              </a:rPr>
              <a:t> </a:t>
            </a:r>
            <a:r>
              <a:rPr dirty="0" sz="2600" spc="-265">
                <a:solidFill>
                  <a:srgbClr val="414042"/>
                </a:solidFill>
              </a:rPr>
              <a:t>se</a:t>
            </a:r>
            <a:r>
              <a:rPr dirty="0" sz="2600" spc="-80">
                <a:solidFill>
                  <a:srgbClr val="414042"/>
                </a:solidFill>
              </a:rPr>
              <a:t> </a:t>
            </a:r>
            <a:r>
              <a:rPr dirty="0" sz="2600" spc="-190">
                <a:solidFill>
                  <a:srgbClr val="414042"/>
                </a:solidFill>
              </a:rPr>
              <a:t>aprueba</a:t>
            </a:r>
            <a:r>
              <a:rPr dirty="0" sz="2600" spc="-75">
                <a:solidFill>
                  <a:srgbClr val="414042"/>
                </a:solidFill>
              </a:rPr>
              <a:t> </a:t>
            </a:r>
            <a:r>
              <a:rPr dirty="0" sz="2600" spc="-25">
                <a:solidFill>
                  <a:srgbClr val="414042"/>
                </a:solidFill>
              </a:rPr>
              <a:t>el </a:t>
            </a:r>
            <a:r>
              <a:rPr dirty="0" sz="2600" spc="-180">
                <a:solidFill>
                  <a:srgbClr val="414042"/>
                </a:solidFill>
              </a:rPr>
              <a:t>Reglamento</a:t>
            </a:r>
            <a:r>
              <a:rPr dirty="0" sz="2600" spc="-20">
                <a:solidFill>
                  <a:srgbClr val="414042"/>
                </a:solidFill>
              </a:rPr>
              <a:t> </a:t>
            </a:r>
            <a:r>
              <a:rPr dirty="0" sz="2600" spc="-155">
                <a:solidFill>
                  <a:srgbClr val="414042"/>
                </a:solidFill>
              </a:rPr>
              <a:t>Electrotécnico </a:t>
            </a:r>
            <a:r>
              <a:rPr dirty="0" sz="2600" spc="-175">
                <a:solidFill>
                  <a:srgbClr val="414042"/>
                </a:solidFill>
              </a:rPr>
              <a:t>para</a:t>
            </a:r>
            <a:r>
              <a:rPr dirty="0" sz="2600" spc="-70">
                <a:solidFill>
                  <a:srgbClr val="414042"/>
                </a:solidFill>
              </a:rPr>
              <a:t> </a:t>
            </a:r>
            <a:r>
              <a:rPr dirty="0" sz="2600" spc="-215">
                <a:solidFill>
                  <a:srgbClr val="414042"/>
                </a:solidFill>
              </a:rPr>
              <a:t>Baja</a:t>
            </a:r>
            <a:r>
              <a:rPr dirty="0" sz="2600" spc="-229">
                <a:solidFill>
                  <a:srgbClr val="414042"/>
                </a:solidFill>
              </a:rPr>
              <a:t> </a:t>
            </a:r>
            <a:r>
              <a:rPr dirty="0" sz="2600" spc="-85">
                <a:solidFill>
                  <a:srgbClr val="414042"/>
                </a:solidFill>
              </a:rPr>
              <a:t>Tensión</a:t>
            </a:r>
            <a:endParaRPr sz="2600"/>
          </a:p>
        </p:txBody>
      </p:sp>
      <p:sp>
        <p:nvSpPr>
          <p:cNvPr id="4" name="object 4" descr=""/>
          <p:cNvSpPr txBox="1"/>
          <p:nvPr/>
        </p:nvSpPr>
        <p:spPr>
          <a:xfrm>
            <a:off x="2438" y="7468413"/>
            <a:ext cx="5133975" cy="378460"/>
          </a:xfrm>
          <a:prstGeom prst="rect">
            <a:avLst/>
          </a:prstGeom>
          <a:solidFill>
            <a:srgbClr val="8F9194"/>
          </a:solidFill>
        </p:spPr>
        <p:txBody>
          <a:bodyPr wrap="square" lIns="0" tIns="93980" rIns="0" bIns="0" rtlCol="0" vert="horz">
            <a:spAutoFit/>
          </a:bodyPr>
          <a:lstStyle/>
          <a:p>
            <a:pPr marL="3385820">
              <a:lnSpc>
                <a:spcPct val="100000"/>
              </a:lnSpc>
              <a:spcBef>
                <a:spcPts val="740"/>
              </a:spcBef>
            </a:pPr>
            <a:r>
              <a:rPr dirty="0" sz="1200" spc="-80" b="1">
                <a:solidFill>
                  <a:srgbClr val="FFFFFF"/>
                </a:solidFill>
                <a:latin typeface="Arial"/>
                <a:cs typeface="Arial"/>
              </a:rPr>
              <a:t>McGraw-</a:t>
            </a:r>
            <a:r>
              <a:rPr dirty="0" sz="1200" spc="-20" b="1">
                <a:solidFill>
                  <a:srgbClr val="FFFFFF"/>
                </a:solidFill>
                <a:latin typeface="Arial"/>
                <a:cs typeface="Arial"/>
              </a:rPr>
              <a:t>Hill</a:t>
            </a:r>
            <a:r>
              <a:rPr dirty="0" sz="1200" spc="-2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200" spc="-10" b="1">
                <a:solidFill>
                  <a:srgbClr val="FFFFFF"/>
                </a:solidFill>
                <a:latin typeface="Arial"/>
                <a:cs typeface="Arial"/>
              </a:rPr>
              <a:t>Education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5135892" y="7468413"/>
            <a:ext cx="373380" cy="374650"/>
            <a:chOff x="5135892" y="7468413"/>
            <a:chExt cx="373380" cy="374650"/>
          </a:xfrm>
        </p:grpSpPr>
        <p:sp>
          <p:nvSpPr>
            <p:cNvPr id="6" name="object 6" descr=""/>
            <p:cNvSpPr/>
            <p:nvPr/>
          </p:nvSpPr>
          <p:spPr>
            <a:xfrm>
              <a:off x="5135892" y="7468413"/>
              <a:ext cx="373380" cy="374650"/>
            </a:xfrm>
            <a:custGeom>
              <a:avLst/>
              <a:gdLst/>
              <a:ahLst/>
              <a:cxnLst/>
              <a:rect l="l" t="t" r="r" b="b"/>
              <a:pathLst>
                <a:path w="373379" h="374650">
                  <a:moveTo>
                    <a:pt x="373367" y="0"/>
                  </a:moveTo>
                  <a:lnTo>
                    <a:pt x="0" y="0"/>
                  </a:lnTo>
                  <a:lnTo>
                    <a:pt x="0" y="374319"/>
                  </a:lnTo>
                  <a:lnTo>
                    <a:pt x="373367" y="374319"/>
                  </a:lnTo>
                  <a:lnTo>
                    <a:pt x="3733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52859" y="7498613"/>
              <a:ext cx="326885" cy="319684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752418" y="154629"/>
            <a:ext cx="6616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RD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842/2002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05689" y="2161251"/>
            <a:ext cx="5213350" cy="6144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524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Real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Decreto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400">
              <a:latin typeface="Arial"/>
              <a:cs typeface="Arial"/>
            </a:endParaRPr>
          </a:p>
          <a:p>
            <a:pPr algn="just" marL="336550" marR="8890">
              <a:lnSpc>
                <a:spcPts val="1150"/>
              </a:lnSpc>
              <a:spcBef>
                <a:spcPts val="1190"/>
              </a:spcBef>
            </a:pP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REAL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DECRE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842/2002,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ost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ueba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técnico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ensión.</a:t>
            </a:r>
            <a:endParaRPr sz="1050">
              <a:latin typeface="Arial"/>
              <a:cs typeface="Arial"/>
            </a:endParaRPr>
          </a:p>
          <a:p>
            <a:pPr algn="just" marL="336550" marR="5080">
              <a:lnSpc>
                <a:spcPts val="1150"/>
              </a:lnSpc>
              <a:spcBef>
                <a:spcPts val="57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vigente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Electrotécnico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aprobado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Decreto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2413/1973,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septiembre,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supuso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considerable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avance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materia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reglas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estable-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ció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normativo,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basado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un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marco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comple-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mentarias,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desarrollaban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aspectos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específicos,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reveló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altamente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eficaz,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muchos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reglamentos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realizaron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análogo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formato.</a:t>
            </a:r>
            <a:endParaRPr sz="1050">
              <a:latin typeface="Arial"/>
              <a:cs typeface="Arial"/>
            </a:endParaRPr>
          </a:p>
          <a:p>
            <a:pPr algn="just" marL="336550" marR="9525">
              <a:lnSpc>
                <a:spcPts val="1150"/>
              </a:lnSpc>
              <a:spcBef>
                <a:spcPts val="560"/>
              </a:spcBef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obstante,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olución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caudal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técnico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ocad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tambié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alejamient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elabo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esulta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actualización.</a:t>
            </a:r>
            <a:endParaRPr sz="1050">
              <a:latin typeface="Arial"/>
              <a:cs typeface="Arial"/>
            </a:endParaRPr>
          </a:p>
          <a:p>
            <a:pPr algn="just" marL="336550" marR="5080">
              <a:lnSpc>
                <a:spcPts val="1150"/>
              </a:lnSpc>
              <a:spcBef>
                <a:spcPts val="57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Ley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21/1992,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julio,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Industria,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nuevo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marco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jurídico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obviamente,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desenvuelve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reglamentación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industrial.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señala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«los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reglamentos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industrial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ámbito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estatal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apro-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Gobierno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Nación,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perjuicio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Comunidades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Autónomas,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competencia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legislativa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industria,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introducir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adicionales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trate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radicadas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territorio».</a:t>
            </a:r>
            <a:endParaRPr sz="1050">
              <a:latin typeface="Arial"/>
              <a:cs typeface="Arial"/>
            </a:endParaRPr>
          </a:p>
          <a:p>
            <a:pPr algn="just" marL="336550" marR="8890">
              <a:lnSpc>
                <a:spcPts val="1150"/>
              </a:lnSpc>
              <a:spcBef>
                <a:spcPts val="56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dhesió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Españ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conómic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ope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impuso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cumplimiento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obli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atado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constituti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sucesi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mo-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dificaciones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conjunt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normati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Asociació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Español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Normaliza-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tificació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(AENOR)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anismo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internacionale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normalización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otécnica,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omisión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otécnica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Internacional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(CEI)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omité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opeo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Normalización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otécnica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(CENELEC),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pone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esadas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umentos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técnicos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alados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amplia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iencia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consensuados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implicados,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acilita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énea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cambios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ciales.</a:t>
            </a:r>
            <a:endParaRPr sz="1050">
              <a:latin typeface="Arial"/>
              <a:cs typeface="Arial"/>
            </a:endParaRPr>
          </a:p>
          <a:p>
            <a:pPr algn="just" marL="33655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ueba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mantiene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citado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denamiento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acilitar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ansición.</a:t>
            </a:r>
            <a:endParaRPr sz="1050">
              <a:latin typeface="Arial"/>
              <a:cs typeface="Arial"/>
            </a:endParaRPr>
          </a:p>
          <a:p>
            <a:pPr algn="just" marL="336550" marR="8890">
              <a:lnSpc>
                <a:spcPts val="1150"/>
              </a:lnSpc>
              <a:spcBef>
                <a:spcPts val="56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novedad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consiste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remisión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normas,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trate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carácter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eminentemente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y,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especialmente,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características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dichas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proceden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eu-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ropeas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internacionales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CEI,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consigue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rápidamente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soluciones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técnicas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sintonía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aplicado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 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países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avanzados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reflejan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consenso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sector.</a:t>
            </a:r>
            <a:endParaRPr sz="1050">
              <a:latin typeface="Arial"/>
              <a:cs typeface="Arial"/>
            </a:endParaRPr>
          </a:p>
          <a:p>
            <a:pPr algn="just" marL="336550">
              <a:lnSpc>
                <a:spcPct val="100000"/>
              </a:lnSpc>
              <a:spcBef>
                <a:spcPts val="18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3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6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9"/>
            <a:ext cx="4889500" cy="81508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RD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842/2002</a:t>
            </a:r>
            <a:endParaRPr sz="9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Palatino Linotype"/>
              <a:cs typeface="Palatino Linotype"/>
            </a:endParaRPr>
          </a:p>
          <a:p>
            <a:pPr algn="just" marL="12700" marR="9525">
              <a:lnSpc>
                <a:spcPts val="1150"/>
              </a:lnSpc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acilitar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día,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xto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citan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año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edición.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opósito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añ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edición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ez-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hacer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especti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cambios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lista,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quedando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auto-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máticamente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actualizadas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xto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necesidad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ención.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momento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pla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ansición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siones,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icantes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ibuido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onable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oductos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ulada.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reglamentación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europea,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establecidas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propio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regla- mento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considera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alcanzan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objetivos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exigibles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mo-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mento,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técnica,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admiten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ejecuciones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equivalencia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dichos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niveles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demuestre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diseñador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talación.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aho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ueb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concede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xcepcione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ipcione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justifiqu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imposibilidad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compensato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situa-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salida.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define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ecis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iza-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das,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ormaciones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docentes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iencias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obtenidas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oría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básica,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ealización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icas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orí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especialista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modalidades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atendiend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peculia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antes.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int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oducen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instalaciones: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establecimientos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agrícolas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tícolas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automatización,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idad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modernas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pasand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concepto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piscinas,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int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oducen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cionan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intrínseca,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anas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anas,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560"/>
              </a:spcBef>
            </a:pPr>
            <a:r>
              <a:rPr dirty="0" sz="1050" spc="-2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aumenta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viviendas,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redundará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fort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mismas.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7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requiere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elaboración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documentación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proyecto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memoria,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ca-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racterísticas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aquéllas,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registro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Comunidad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Autónoma.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tip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titula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documentació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efleje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fundamentales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azad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ecauciones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ecía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sentido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oceder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ueble,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mient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ciona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sistemáticamente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lib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escaso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económic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65"/>
              </a:spcBef>
            </a:pPr>
            <a:r>
              <a:rPr dirty="0" sz="1050" spc="-3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inspecciones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organismos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control,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ofrece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particular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relevancia,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obviar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titulares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mismas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deben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mantenerlas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buen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estado.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inalmente,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Ministe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Cienci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ecnol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elabo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guía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yud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distintos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ectados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mejor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cumplid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ocedimient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ormación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1337/1999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juli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egul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emisió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eglamentacione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elati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socieda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onsej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98/34/CEE.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30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3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7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592" y="154629"/>
            <a:ext cx="4887595" cy="81508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7620">
              <a:lnSpc>
                <a:spcPct val="100000"/>
              </a:lnSpc>
              <a:spcBef>
                <a:spcPts val="100"/>
              </a:spcBef>
            </a:pP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RD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842/2002</a:t>
            </a:r>
            <a:endParaRPr sz="9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Palatino Linotype"/>
              <a:cs typeface="Palatino Linotype"/>
            </a:endParaRPr>
          </a:p>
          <a:p>
            <a:pPr algn="just" marL="12700" marR="6985">
              <a:lnSpc>
                <a:spcPts val="1150"/>
              </a:lnSpc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virtud,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propuesta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Ministro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Tecnología,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informe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favorable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Ministro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Administraciones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Públicas,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Consejo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previa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delibe-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Consejo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Ministros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reunión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día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agosto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2002,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DISPONGO: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único.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 i="1">
                <a:solidFill>
                  <a:srgbClr val="6D6E71"/>
                </a:solidFill>
                <a:latin typeface="Arial"/>
                <a:cs typeface="Arial"/>
              </a:rPr>
              <a:t>Aprobación</a:t>
            </a:r>
            <a:r>
              <a:rPr dirty="0" sz="1050" spc="-7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 i="1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7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 i="1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-7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 i="1">
                <a:solidFill>
                  <a:srgbClr val="6D6E71"/>
                </a:solidFill>
                <a:latin typeface="Arial"/>
                <a:cs typeface="Arial"/>
              </a:rPr>
              <a:t>Electrotécnico para</a:t>
            </a:r>
            <a:r>
              <a:rPr dirty="0" sz="1050" spc="-7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 i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1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endParaRPr sz="1050">
              <a:latin typeface="Arial"/>
              <a:cs typeface="Arial"/>
            </a:endParaRPr>
          </a:p>
          <a:p>
            <a:pPr algn="just" marL="12700" marR="6985">
              <a:lnSpc>
                <a:spcPts val="1150"/>
              </a:lnSpc>
              <a:spcBef>
                <a:spcPts val="58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ueba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otécnico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ensión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com-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(ITC)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BT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BT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51,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adjuntan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transitoria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primera.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 i="1">
                <a:solidFill>
                  <a:srgbClr val="6D6E71"/>
                </a:solidFill>
                <a:latin typeface="Arial"/>
                <a:cs typeface="Arial"/>
              </a:rPr>
              <a:t>Carnets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6D6E71"/>
                </a:solidFill>
                <a:latin typeface="Arial"/>
                <a:cs typeface="Arial"/>
              </a:rPr>
              <a:t>profesionales</a:t>
            </a:r>
            <a:endParaRPr sz="1050">
              <a:latin typeface="Arial"/>
              <a:cs typeface="Arial"/>
            </a:endParaRPr>
          </a:p>
          <a:p>
            <a:pPr algn="just" marL="12700" marR="6985">
              <a:lnSpc>
                <a:spcPts val="1150"/>
              </a:lnSpc>
              <a:spcBef>
                <a:spcPts val="58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titula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carnets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izado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izada,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publicación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años,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adjunto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alidarlos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contemplan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-03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ubie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eti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sanción,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esentación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u-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nidad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utónoma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especti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esional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oría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orías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alida-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solicita,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técnicos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umanos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citada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-03.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alidación,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carnets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seguir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ocedimient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fijad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transitoria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segunda.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 i="1">
                <a:solidFill>
                  <a:srgbClr val="6D6E71"/>
                </a:solidFill>
                <a:latin typeface="Arial"/>
                <a:cs typeface="Arial"/>
              </a:rPr>
              <a:t>Entidades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6D6E71"/>
                </a:solidFill>
                <a:latin typeface="Arial"/>
                <a:cs typeface="Arial"/>
              </a:rPr>
              <a:t>formación</a:t>
            </a:r>
            <a:endParaRPr sz="1050">
              <a:latin typeface="Arial"/>
              <a:cs typeface="Arial"/>
            </a:endParaRPr>
          </a:p>
          <a:p>
            <a:pPr algn="just" marL="12700" marR="6985">
              <a:lnSpc>
                <a:spcPts val="1150"/>
              </a:lnSpc>
              <a:spcBef>
                <a:spcPts val="59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determinen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educati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titulaciones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académicas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esionales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activi-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editada,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académicos,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tificació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xpedid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capaci-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ollar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actividades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ormati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ati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700" marR="7620">
              <a:lnSpc>
                <a:spcPts val="1150"/>
              </a:lnSpc>
              <a:spcBef>
                <a:spcPts val="56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entidades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formación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establecidos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correspondiente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Orden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ministerial.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5"/>
              </a:spcBef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transitoria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tercera.</a:t>
            </a:r>
            <a:r>
              <a:rPr dirty="0" sz="1050" spc="1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 i="1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4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 b="1" i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4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 b="1" i="1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sz="1050" spc="5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 b="1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4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 i="1">
                <a:solidFill>
                  <a:srgbClr val="6D6E71"/>
                </a:solidFill>
                <a:latin typeface="Arial"/>
                <a:cs typeface="Arial"/>
              </a:rPr>
              <a:t>tramitación</a:t>
            </a:r>
            <a:r>
              <a:rPr dirty="0" sz="1050" spc="4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 b="1" i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4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 b="1" i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 i="1">
                <a:solidFill>
                  <a:srgbClr val="6D6E71"/>
                </a:solidFill>
                <a:latin typeface="Arial"/>
                <a:cs typeface="Arial"/>
              </a:rPr>
              <a:t>fecha</a:t>
            </a:r>
            <a:r>
              <a:rPr dirty="0" sz="1050" spc="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 b="1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4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6D6E71"/>
                </a:solidFill>
                <a:latin typeface="Arial"/>
                <a:cs typeface="Arial"/>
              </a:rPr>
              <a:t>entra-</a:t>
            </a:r>
            <a:r>
              <a:rPr dirty="0" sz="1050" spc="-1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 i="1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10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 i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9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 i="1">
                <a:solidFill>
                  <a:srgbClr val="6D6E71"/>
                </a:solidFill>
                <a:latin typeface="Arial"/>
                <a:cs typeface="Arial"/>
              </a:rPr>
              <a:t>vigor</a:t>
            </a:r>
            <a:r>
              <a:rPr dirty="0" sz="1050" spc="-10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 i="1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9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permiti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prór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años,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exo,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documentación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esentada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utónoma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otécnico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ensión,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obado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2413/1973,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septiemb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disposicione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olla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modifican.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derogatoria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única.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 i="1">
                <a:solidFill>
                  <a:srgbClr val="6D6E71"/>
                </a:solidFill>
                <a:latin typeface="Arial"/>
                <a:cs typeface="Arial"/>
              </a:rPr>
              <a:t>Derogación</a:t>
            </a:r>
            <a:r>
              <a:rPr dirty="0" sz="1050" spc="-7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6D6E71"/>
                </a:solidFill>
                <a:latin typeface="Arial"/>
                <a:cs typeface="Arial"/>
              </a:rPr>
              <a:t>normativa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90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entrada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vigor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adjunto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reglamento,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quedará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derogado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Electro- técnico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aprobado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por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Decreto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2413/1973,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 20 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septiembre,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sus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complementarias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todas las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desarrollan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modifican.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5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3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8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9"/>
            <a:ext cx="4890135" cy="36607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RD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842/2002</a:t>
            </a:r>
            <a:endParaRPr sz="9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final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primera.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 i="1">
                <a:solidFill>
                  <a:srgbClr val="6D6E71"/>
                </a:solidFill>
                <a:latin typeface="Arial"/>
                <a:cs typeface="Arial"/>
              </a:rPr>
              <a:t>Habilitación</a:t>
            </a:r>
            <a:r>
              <a:rPr dirty="0" sz="1050" spc="-7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6D6E71"/>
                </a:solidFill>
                <a:latin typeface="Arial"/>
                <a:cs typeface="Arial"/>
              </a:rPr>
              <a:t>normativa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9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dicta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ampa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título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competencial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final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21/1992,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juli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tencias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esponden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149.1.1.a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13.a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onstitución,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elati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egulación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básicas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anticen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igualdad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españoles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cicio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cumplimiento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constitucio-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nales,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planificación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actividad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económica.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final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segunda.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 i="1">
                <a:solidFill>
                  <a:srgbClr val="6D6E71"/>
                </a:solidFill>
                <a:latin typeface="Arial"/>
                <a:cs typeface="Arial"/>
              </a:rPr>
              <a:t>Habilitación</a:t>
            </a:r>
            <a:r>
              <a:rPr dirty="0" sz="1050" spc="-8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 i="1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 i="1">
                <a:solidFill>
                  <a:srgbClr val="6D6E71"/>
                </a:solidFill>
                <a:latin typeface="Arial"/>
                <a:cs typeface="Arial"/>
              </a:rPr>
              <a:t>Ministro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 i="1">
                <a:solidFill>
                  <a:srgbClr val="6D6E71"/>
                </a:solidFill>
                <a:latin typeface="Arial"/>
                <a:cs typeface="Arial"/>
              </a:rPr>
              <a:t>Ciencia</a:t>
            </a:r>
            <a:r>
              <a:rPr dirty="0" sz="1050" spc="-85" b="1" i="1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114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6D6E71"/>
                </a:solidFill>
                <a:latin typeface="Arial"/>
                <a:cs typeface="Arial"/>
              </a:rPr>
              <a:t>Tecnología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8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acult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Minist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Cienci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ecnol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atenció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oll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tecnol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petición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esada,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ácter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visional,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técnicas,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vistas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(ITC),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posibiliten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an-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tant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oced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modificació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final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tercera.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 i="1">
                <a:solidFill>
                  <a:srgbClr val="6D6E71"/>
                </a:solidFill>
                <a:latin typeface="Arial"/>
                <a:cs typeface="Arial"/>
              </a:rPr>
              <a:t>Entrada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 i="1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10" b="1" i="1">
                <a:solidFill>
                  <a:srgbClr val="6D6E71"/>
                </a:solidFill>
                <a:latin typeface="Arial"/>
                <a:cs typeface="Arial"/>
              </a:rPr>
              <a:t>vigor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8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Electrotécnico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adjunto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Real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Decreto,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entrará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vigor,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carácter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obligatorio,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contempladas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ámbito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año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publicación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«Boletín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Oficial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Estado».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obstante,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podrá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aplicarse,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voluntariamente,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fecha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dicha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publicación.</a:t>
            </a:r>
            <a:endParaRPr sz="105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90070" y="8134790"/>
            <a:ext cx="22415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3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9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552400" y="4207785"/>
            <a:ext cx="1864995" cy="84137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r" marL="662305" marR="5080" indent="-288925">
              <a:lnSpc>
                <a:spcPts val="1150"/>
              </a:lnSpc>
              <a:spcBef>
                <a:spcPts val="229"/>
              </a:spcBef>
            </a:pP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Dado</a:t>
            </a: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95" i="1">
                <a:solidFill>
                  <a:srgbClr val="6D6E71"/>
                </a:solidFill>
                <a:latin typeface="Arial"/>
                <a:cs typeface="Arial"/>
              </a:rPr>
              <a:t>Palma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Mallorca,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agosto</a:t>
            </a: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5" i="1">
                <a:solidFill>
                  <a:srgbClr val="6D6E71"/>
                </a:solidFill>
                <a:latin typeface="Arial"/>
                <a:cs typeface="Arial"/>
              </a:rPr>
              <a:t>2002.</a:t>
            </a:r>
            <a:endParaRPr sz="1050">
              <a:latin typeface="Arial"/>
              <a:cs typeface="Arial"/>
            </a:endParaRPr>
          </a:p>
          <a:p>
            <a:pPr algn="r" marR="5080">
              <a:lnSpc>
                <a:spcPts val="1130"/>
              </a:lnSpc>
            </a:pPr>
            <a:r>
              <a:rPr dirty="0" sz="1050" spc="-110" i="1">
                <a:solidFill>
                  <a:srgbClr val="6D6E71"/>
                </a:solidFill>
                <a:latin typeface="Arial"/>
                <a:cs typeface="Arial"/>
              </a:rPr>
              <a:t>Juan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Carlos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R.</a:t>
            </a:r>
            <a:endParaRPr sz="1050">
              <a:latin typeface="Arial"/>
              <a:cs typeface="Arial"/>
            </a:endParaRPr>
          </a:p>
          <a:p>
            <a:pPr algn="r" marR="5080">
              <a:lnSpc>
                <a:spcPts val="1205"/>
              </a:lnSpc>
              <a:spcBef>
                <a:spcPts val="455"/>
              </a:spcBef>
            </a:pP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Ministro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 Ciencia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1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Tecnología,</a:t>
            </a:r>
            <a:endParaRPr sz="1050">
              <a:latin typeface="Arial"/>
              <a:cs typeface="Arial"/>
            </a:endParaRPr>
          </a:p>
          <a:p>
            <a:pPr algn="r" marR="7620">
              <a:lnSpc>
                <a:spcPts val="1205"/>
              </a:lnSpc>
            </a:pPr>
            <a:r>
              <a:rPr dirty="0" sz="1050" spc="-114" i="1">
                <a:solidFill>
                  <a:srgbClr val="6D6E71"/>
                </a:solidFill>
                <a:latin typeface="Arial"/>
                <a:cs typeface="Arial"/>
              </a:rPr>
              <a:t>Josep</a:t>
            </a: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Piqué</a:t>
            </a: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Camps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941161" y="0"/>
            <a:ext cx="635" cy="2886710"/>
          </a:xfrm>
          <a:custGeom>
            <a:avLst/>
            <a:gdLst/>
            <a:ahLst/>
            <a:cxnLst/>
            <a:rect l="l" t="t" r="r" b="b"/>
            <a:pathLst>
              <a:path w="635" h="2886710">
                <a:moveTo>
                  <a:pt x="12" y="0"/>
                </a:moveTo>
                <a:lnTo>
                  <a:pt x="0" y="2886595"/>
                </a:lnTo>
                <a:lnTo>
                  <a:pt x="1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421640" y="3607865"/>
            <a:ext cx="5107305" cy="448500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10795">
              <a:lnSpc>
                <a:spcPts val="1150"/>
              </a:lnSpc>
              <a:spcBef>
                <a:spcPts val="229"/>
              </a:spcBef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adicional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 b="1" i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obe</a:t>
            </a:r>
            <a:r>
              <a:rPr dirty="0" sz="1050" spc="-40" b="1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 b="1" i="1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45" b="1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 i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 i="1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0" b="1" i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 b="1" i="1">
                <a:solidFill>
                  <a:srgbClr val="6D6E71"/>
                </a:solidFill>
                <a:latin typeface="Arial"/>
                <a:cs typeface="Arial"/>
              </a:rPr>
              <a:t>gu</a:t>
            </a:r>
            <a:r>
              <a:rPr dirty="0" sz="1050" spc="-70" b="1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 i="1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45" b="1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 i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 i="1">
                <a:solidFill>
                  <a:srgbClr val="6D6E71"/>
                </a:solidFill>
                <a:latin typeface="Arial"/>
                <a:cs typeface="Arial"/>
              </a:rPr>
              <a:t>ga</a:t>
            </a:r>
            <a:r>
              <a:rPr dirty="0" sz="1050" spc="-75" b="1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 b="1" i="1">
                <a:solidFill>
                  <a:srgbClr val="6D6E71"/>
                </a:solidFill>
                <a:latin typeface="Arial"/>
                <a:cs typeface="Arial"/>
              </a:rPr>
              <a:t>antí</a:t>
            </a:r>
            <a:r>
              <a:rPr dirty="0" sz="1050" spc="-55" b="1" i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 i="1">
                <a:solidFill>
                  <a:srgbClr val="6D6E71"/>
                </a:solidFill>
                <a:latin typeface="Arial"/>
                <a:cs typeface="Arial"/>
              </a:rPr>
              <a:t>equ</a:t>
            </a:r>
            <a:r>
              <a:rPr dirty="0" sz="1050" spc="-25" b="1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25" b="1" i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 b="1" i="1">
                <a:solidFill>
                  <a:srgbClr val="6D6E71"/>
                </a:solidFill>
                <a:latin typeface="Arial"/>
                <a:cs typeface="Arial"/>
              </a:rPr>
              <a:t>alent</a:t>
            </a:r>
            <a:r>
              <a:rPr dirty="0" sz="1050" spc="-50" b="1" i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 i="1">
                <a:solidFill>
                  <a:srgbClr val="6D6E71"/>
                </a:solidFill>
                <a:latin typeface="Arial"/>
                <a:cs typeface="Arial"/>
              </a:rPr>
              <a:t>suscrit</a:t>
            </a:r>
            <a:r>
              <a:rPr dirty="0" sz="1050" spc="-110" b="1" i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 i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 i="1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40" b="1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2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 i="1">
                <a:solidFill>
                  <a:srgbClr val="6D6E71"/>
                </a:solidFill>
                <a:latin typeface="Arial"/>
                <a:cs typeface="Arial"/>
              </a:rPr>
              <a:t>Estado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actividad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España,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esponsabilidad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civil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esional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antía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alente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esencia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finalida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cobe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ezc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términos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antía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miemb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establecid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cumplida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5.8.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c)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-03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obada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842/2002,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ueba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otécnico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ensión.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sólo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cial,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ampliar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antía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alente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hasta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completar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idas.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antías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itas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entidades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entidades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édito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izadas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miemb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acepta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editació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tificado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emitido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éstas.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Arial"/>
              <a:cs typeface="Arial"/>
            </a:endParaRPr>
          </a:p>
          <a:p>
            <a:pPr algn="just" marL="12700" marR="12065">
              <a:lnSpc>
                <a:spcPts val="1150"/>
              </a:lnSpc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adicional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segunda.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 b="1" i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 b="1" i="1">
                <a:solidFill>
                  <a:srgbClr val="6D6E71"/>
                </a:solidFill>
                <a:latin typeface="Arial"/>
                <a:cs typeface="Arial"/>
              </a:rPr>
              <a:t>ceptación</a:t>
            </a:r>
            <a:r>
              <a:rPr dirty="0" sz="1050" spc="-1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 i="1">
                <a:solidFill>
                  <a:srgbClr val="6D6E71"/>
                </a:solidFill>
                <a:latin typeface="Arial"/>
                <a:cs typeface="Arial"/>
              </a:rPr>
              <a:t>document</a:t>
            </a:r>
            <a:r>
              <a:rPr dirty="0" sz="1050" spc="-85" b="1" i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85" b="1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 i="1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40" b="1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 b="1" i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85" b="1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 i="1">
                <a:solidFill>
                  <a:srgbClr val="6D6E71"/>
                </a:solidFill>
                <a:latin typeface="Arial"/>
                <a:cs typeface="Arial"/>
              </a:rPr>
              <a:t>Estad</a:t>
            </a:r>
            <a:r>
              <a:rPr dirty="0" sz="1050" spc="-114" b="1" i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85" b="1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 i="1">
                <a:solidFill>
                  <a:srgbClr val="6D6E71"/>
                </a:solidFill>
                <a:latin typeface="Arial"/>
                <a:cs typeface="Arial"/>
              </a:rPr>
              <a:t>miemb</a:t>
            </a:r>
            <a:r>
              <a:rPr dirty="0" sz="1050" spc="-60" b="1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 b="1" i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85" b="1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 i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 i="1">
                <a:solidFill>
                  <a:srgbClr val="6D6E71"/>
                </a:solidFill>
                <a:latin typeface="Arial"/>
                <a:cs typeface="Arial"/>
              </a:rPr>
              <a:t>efec-</a:t>
            </a:r>
            <a:r>
              <a:rPr dirty="0" sz="1050" spc="-3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40" b="1" i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85" b="1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2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ac</a:t>
            </a:r>
            <a:r>
              <a:rPr dirty="0" sz="1050" spc="-75" b="1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 i="1">
                <a:solidFill>
                  <a:srgbClr val="6D6E71"/>
                </a:solidFill>
                <a:latin typeface="Arial"/>
                <a:cs typeface="Arial"/>
              </a:rPr>
              <a:t>editación</a:t>
            </a:r>
            <a:r>
              <a:rPr dirty="0" sz="1050" spc="-12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 i="1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2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 i="1">
                <a:solidFill>
                  <a:srgbClr val="6D6E71"/>
                </a:solidFill>
                <a:latin typeface="Arial"/>
                <a:cs typeface="Arial"/>
              </a:rPr>
              <a:t>cumplimiento</a:t>
            </a:r>
            <a:r>
              <a:rPr dirty="0" sz="1050" spc="-12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2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 i="1">
                <a:solidFill>
                  <a:srgbClr val="6D6E71"/>
                </a:solidFill>
                <a:latin typeface="Arial"/>
                <a:cs typeface="Arial"/>
              </a:rPr>
              <a:t>equisit</a:t>
            </a:r>
            <a:r>
              <a:rPr dirty="0" sz="1050" spc="-100" b="1" i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85" b="1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endParaRPr sz="1050">
              <a:latin typeface="Arial"/>
              <a:cs typeface="Arial"/>
            </a:endParaRPr>
          </a:p>
          <a:p>
            <a:pPr algn="just" marL="12700" marR="6350">
              <a:lnSpc>
                <a:spcPts val="1150"/>
              </a:lnSpc>
              <a:spcBef>
                <a:spcPts val="56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editar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cumplimiento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as,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acepta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documentos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ocedentes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miemb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desp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equisitos,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términos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17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17/2009,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23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viemb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lib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actividades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adicional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tercera.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 i="1">
                <a:solidFill>
                  <a:srgbClr val="6D6E71"/>
                </a:solidFill>
                <a:latin typeface="Arial"/>
                <a:cs typeface="Arial"/>
              </a:rPr>
              <a:t>Modelo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 declaración </a:t>
            </a:r>
            <a:r>
              <a:rPr dirty="0" sz="1050" spc="-10" b="1" i="1">
                <a:solidFill>
                  <a:srgbClr val="6D6E71"/>
                </a:solidFill>
                <a:latin typeface="Arial"/>
                <a:cs typeface="Arial"/>
              </a:rPr>
              <a:t>responsable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58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Corresponderá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Comunidades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Autónomas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elaborar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disponibles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modelos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declaración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responsable.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facilitar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introducción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datos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Registro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Integra-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Industrial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regulado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título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IV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Ley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21/1992,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julio,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Industria,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órgano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materia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industrial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Ministerio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Industria,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Turismo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Comercio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elaborará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mantendrá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actualizada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propuesta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modelos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declaración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responsable,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incluir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datos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suministrarán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registro,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disponible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electrónica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dicho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Ministerio.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425" y="0"/>
            <a:ext cx="5939155" cy="2886710"/>
            <a:chOff x="2425" y="0"/>
            <a:chExt cx="5939155" cy="2886710"/>
          </a:xfrm>
        </p:grpSpPr>
        <p:sp>
          <p:nvSpPr>
            <p:cNvPr id="4" name="object 4" descr=""/>
            <p:cNvSpPr/>
            <p:nvPr/>
          </p:nvSpPr>
          <p:spPr>
            <a:xfrm>
              <a:off x="2438" y="827836"/>
              <a:ext cx="5939155" cy="2059305"/>
            </a:xfrm>
            <a:custGeom>
              <a:avLst/>
              <a:gdLst/>
              <a:ahLst/>
              <a:cxnLst/>
              <a:rect l="l" t="t" r="r" b="b"/>
              <a:pathLst>
                <a:path w="5939155" h="2059305">
                  <a:moveTo>
                    <a:pt x="0" y="2058758"/>
                  </a:moveTo>
                  <a:lnTo>
                    <a:pt x="5938748" y="2058758"/>
                  </a:lnTo>
                  <a:lnTo>
                    <a:pt x="5938748" y="0"/>
                  </a:lnTo>
                  <a:lnTo>
                    <a:pt x="0" y="0"/>
                  </a:lnTo>
                  <a:lnTo>
                    <a:pt x="0" y="2058758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0"/>
              <a:ext cx="5939155" cy="270510"/>
            </a:xfrm>
            <a:custGeom>
              <a:avLst/>
              <a:gdLst/>
              <a:ahLst/>
              <a:cxnLst/>
              <a:rect l="l" t="t" r="r" b="b"/>
              <a:pathLst>
                <a:path w="5939155" h="270510">
                  <a:moveTo>
                    <a:pt x="0" y="0"/>
                  </a:moveTo>
                  <a:lnTo>
                    <a:pt x="0" y="269951"/>
                  </a:lnTo>
                  <a:lnTo>
                    <a:pt x="5938761" y="269951"/>
                  </a:lnTo>
                  <a:lnTo>
                    <a:pt x="59387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8"/>
                  </a:lnTo>
                  <a:lnTo>
                    <a:pt x="1687" y="45557"/>
                  </a:lnTo>
                  <a:lnTo>
                    <a:pt x="0" y="107988"/>
                  </a:lnTo>
                  <a:lnTo>
                    <a:pt x="0" y="521182"/>
                  </a:lnTo>
                  <a:lnTo>
                    <a:pt x="1687" y="583605"/>
                  </a:lnTo>
                  <a:lnTo>
                    <a:pt x="13496" y="615661"/>
                  </a:lnTo>
                  <a:lnTo>
                    <a:pt x="45552" y="627470"/>
                  </a:lnTo>
                  <a:lnTo>
                    <a:pt x="107975" y="629158"/>
                  </a:lnTo>
                  <a:lnTo>
                    <a:pt x="439102" y="629158"/>
                  </a:lnTo>
                  <a:lnTo>
                    <a:pt x="501525" y="627470"/>
                  </a:lnTo>
                  <a:lnTo>
                    <a:pt x="533580" y="615661"/>
                  </a:lnTo>
                  <a:lnTo>
                    <a:pt x="545390" y="583605"/>
                  </a:lnTo>
                  <a:lnTo>
                    <a:pt x="547077" y="521182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56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82"/>
                  </a:lnTo>
                  <a:lnTo>
                    <a:pt x="266284" y="321303"/>
                  </a:lnTo>
                  <a:lnTo>
                    <a:pt x="278093" y="358424"/>
                  </a:lnTo>
                  <a:lnTo>
                    <a:pt x="279781" y="375297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88"/>
                  </a:lnTo>
                  <a:lnTo>
                    <a:pt x="278081" y="45557"/>
                  </a:lnTo>
                  <a:lnTo>
                    <a:pt x="266271" y="13498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421641" y="1052474"/>
            <a:ext cx="2611755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3600" spc="-390">
                <a:solidFill>
                  <a:srgbClr val="636466"/>
                </a:solidFill>
              </a:rPr>
              <a:t>RD</a:t>
            </a:r>
            <a:r>
              <a:rPr dirty="0" sz="3600" spc="-145">
                <a:solidFill>
                  <a:srgbClr val="636466"/>
                </a:solidFill>
              </a:rPr>
              <a:t> </a:t>
            </a:r>
            <a:r>
              <a:rPr dirty="0" sz="3600" spc="-10">
                <a:solidFill>
                  <a:srgbClr val="636466"/>
                </a:solidFill>
              </a:rPr>
              <a:t>560/2010</a:t>
            </a:r>
            <a:endParaRPr sz="3600"/>
          </a:p>
        </p:txBody>
      </p:sp>
      <p:sp>
        <p:nvSpPr>
          <p:cNvPr id="12" name="object 12" descr=""/>
          <p:cNvSpPr txBox="1"/>
          <p:nvPr/>
        </p:nvSpPr>
        <p:spPr>
          <a:xfrm>
            <a:off x="421640" y="1940865"/>
            <a:ext cx="5012055" cy="863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Real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Decreto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560/2010,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7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mayo,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20" b="1">
                <a:solidFill>
                  <a:srgbClr val="4C4D4F"/>
                </a:solidFill>
                <a:latin typeface="Arial"/>
                <a:cs typeface="Arial"/>
              </a:rPr>
              <a:t>se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modifican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diversas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normas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reglamentarias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materia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industrial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adecuarlas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20" b="1">
                <a:solidFill>
                  <a:srgbClr val="4C4D4F"/>
                </a:solidFill>
                <a:latin typeface="Arial"/>
                <a:cs typeface="Arial"/>
              </a:rPr>
              <a:t>Ley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17/2009,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23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noviembre,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sobre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libre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acceso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actividades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servicios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30" b="1">
                <a:solidFill>
                  <a:srgbClr val="4C4D4F"/>
                </a:solidFill>
                <a:latin typeface="Arial"/>
                <a:cs typeface="Arial"/>
              </a:rPr>
              <a:t>su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ejercicio,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20" b="1">
                <a:solidFill>
                  <a:srgbClr val="4C4D4F"/>
                </a:solidFill>
                <a:latin typeface="Arial"/>
                <a:cs typeface="Arial"/>
              </a:rPr>
              <a:t>Ley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25/2009,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22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diciembre,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modificación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diversas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leyes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su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adaptación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20" b="1">
                <a:solidFill>
                  <a:srgbClr val="4C4D4F"/>
                </a:solidFill>
                <a:latin typeface="Arial"/>
                <a:cs typeface="Arial"/>
              </a:rPr>
              <a:t>Ley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sobre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libre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acceso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actividades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servicios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30" b="1">
                <a:solidFill>
                  <a:srgbClr val="4C4D4F"/>
                </a:solidFill>
                <a:latin typeface="Arial"/>
                <a:cs typeface="Arial"/>
              </a:rPr>
              <a:t>su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ejercicio</a:t>
            </a:r>
            <a:endParaRPr sz="11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66"/>
                  </a:lnTo>
                  <a:lnTo>
                    <a:pt x="57557" y="393590"/>
                  </a:lnTo>
                  <a:lnTo>
                    <a:pt x="91784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8134774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12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9617" y="154612"/>
            <a:ext cx="4889500" cy="11849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9525">
              <a:lnSpc>
                <a:spcPct val="100000"/>
              </a:lnSpc>
              <a:spcBef>
                <a:spcPts val="100"/>
              </a:spcBef>
            </a:pP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RD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560/2010</a:t>
            </a:r>
            <a:endParaRPr sz="9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adicional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cuarta.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 i="1">
                <a:solidFill>
                  <a:srgbClr val="6D6E71"/>
                </a:solidFill>
                <a:latin typeface="Arial"/>
                <a:cs typeface="Arial"/>
              </a:rPr>
              <a:t>Obligaciones</a:t>
            </a:r>
            <a:r>
              <a:rPr dirty="0" sz="1050" spc="-7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 i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 i="1">
                <a:solidFill>
                  <a:srgbClr val="6D6E71"/>
                </a:solidFill>
                <a:latin typeface="Arial"/>
                <a:cs typeface="Arial"/>
              </a:rPr>
              <a:t>materia</a:t>
            </a:r>
            <a:r>
              <a:rPr dirty="0" sz="1050" spc="-7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 i="1">
                <a:solidFill>
                  <a:srgbClr val="6D6E71"/>
                </a:solidFill>
                <a:latin typeface="Arial"/>
                <a:cs typeface="Arial"/>
              </a:rPr>
              <a:t>información</a:t>
            </a:r>
            <a:r>
              <a:rPr dirty="0" sz="1050" spc="-7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 i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 i="1">
                <a:solidFill>
                  <a:srgbClr val="6D6E71"/>
                </a:solidFill>
                <a:latin typeface="Arial"/>
                <a:cs typeface="Arial"/>
              </a:rPr>
              <a:t>reclamaciones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9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obli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obli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eclamaciones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establecidas,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especti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amente,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tículos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22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23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17/2009,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23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viemb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lib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actividades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069778" y="1732018"/>
            <a:ext cx="2347595" cy="84137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r" marL="1368425" marR="5080" indent="86995">
              <a:lnSpc>
                <a:spcPts val="1150"/>
              </a:lnSpc>
              <a:spcBef>
                <a:spcPts val="229"/>
              </a:spcBef>
            </a:pP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Dado</a:t>
            </a: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Madrid,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mayo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2010. </a:t>
            </a:r>
            <a:r>
              <a:rPr dirty="0" sz="1050" spc="-110" i="1">
                <a:solidFill>
                  <a:srgbClr val="6D6E71"/>
                </a:solidFill>
                <a:latin typeface="Arial"/>
                <a:cs typeface="Arial"/>
              </a:rPr>
              <a:t>Juan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Carlos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R.</a:t>
            </a:r>
            <a:endParaRPr sz="1050">
              <a:latin typeface="Arial"/>
              <a:cs typeface="Arial"/>
            </a:endParaRPr>
          </a:p>
          <a:p>
            <a:pPr algn="r" marR="5080">
              <a:lnSpc>
                <a:spcPts val="1205"/>
              </a:lnSpc>
              <a:spcBef>
                <a:spcPts val="434"/>
              </a:spcBef>
            </a:pP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Ministro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Industria,</a:t>
            </a:r>
            <a:r>
              <a:rPr dirty="0" sz="1050" spc="-12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Turismo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Comercio,</a:t>
            </a:r>
            <a:endParaRPr sz="1050">
              <a:latin typeface="Arial"/>
              <a:cs typeface="Arial"/>
            </a:endParaRPr>
          </a:p>
          <a:p>
            <a:pPr algn="r" marR="7620">
              <a:lnSpc>
                <a:spcPts val="1205"/>
              </a:lnSpc>
            </a:pP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Miguel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Sebastián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Gascón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0" name="object 10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421640" y="3118570"/>
            <a:ext cx="5101590" cy="499300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555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1.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8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antías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eunir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límites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finalida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de:</a:t>
            </a:r>
            <a:endParaRPr sz="1050">
              <a:latin typeface="Arial"/>
              <a:cs typeface="Arial"/>
            </a:endParaRPr>
          </a:p>
          <a:p>
            <a:pPr marL="300355" indent="-153035">
              <a:lnSpc>
                <a:spcPct val="100000"/>
              </a:lnSpc>
              <a:spcBef>
                <a:spcPts val="545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Preservar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bienes.</a:t>
            </a:r>
            <a:endParaRPr sz="1050">
              <a:latin typeface="Arial"/>
              <a:cs typeface="Arial"/>
            </a:endParaRPr>
          </a:p>
          <a:p>
            <a:pPr marL="300355" marR="5080" indent="-158115">
              <a:lnSpc>
                <a:spcPct val="100000"/>
              </a:lnSpc>
              <a:spcBef>
                <a:spcPts val="570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Asegurar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dichas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prevenir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perturbaciones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en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servicios.</a:t>
            </a:r>
            <a:endParaRPr sz="1050">
              <a:latin typeface="Arial"/>
              <a:cs typeface="Arial"/>
            </a:endParaRPr>
          </a:p>
          <a:p>
            <a:pPr marL="300355" indent="-14795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Contribuir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fiabilidad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eficiencia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económica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instalaciones.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2.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Campo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endParaRPr sz="1050">
              <a:latin typeface="Arial"/>
              <a:cs typeface="Arial"/>
            </a:endParaRPr>
          </a:p>
          <a:p>
            <a:pPr algn="just" marL="156210" marR="5715" indent="-144145">
              <a:lnSpc>
                <a:spcPct val="100000"/>
              </a:lnSpc>
              <a:spcBef>
                <a:spcPts val="565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ibu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icidad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consumo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opio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límites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nominales:</a:t>
            </a:r>
            <a:endParaRPr sz="1050">
              <a:latin typeface="Arial"/>
              <a:cs typeface="Arial"/>
            </a:endParaRPr>
          </a:p>
          <a:p>
            <a:pPr algn="just" lvl="1" marL="300355" indent="-153035">
              <a:lnSpc>
                <a:spcPct val="100000"/>
              </a:lnSpc>
              <a:spcBef>
                <a:spcPts val="570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alterna: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1000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voltios.</a:t>
            </a:r>
            <a:endParaRPr sz="1050">
              <a:latin typeface="Arial"/>
              <a:cs typeface="Arial"/>
            </a:endParaRPr>
          </a:p>
          <a:p>
            <a:pPr algn="just" lvl="1" marL="300355" indent="-158750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continua: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igual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1500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voltios.</a:t>
            </a:r>
            <a:endParaRPr sz="1050">
              <a:latin typeface="Arial"/>
              <a:cs typeface="Arial"/>
            </a:endParaRPr>
          </a:p>
          <a:p>
            <a:pPr algn="just" marL="156210" indent="-144145">
              <a:lnSpc>
                <a:spcPct val="100000"/>
              </a:lnSpc>
              <a:spcBef>
                <a:spcPts val="565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aplicará:</a:t>
            </a:r>
            <a:endParaRPr sz="1050">
              <a:latin typeface="Arial"/>
              <a:cs typeface="Arial"/>
            </a:endParaRPr>
          </a:p>
          <a:p>
            <a:pPr algn="just" lvl="1" marL="300355" indent="-153035">
              <a:lnSpc>
                <a:spcPct val="100000"/>
              </a:lnSpc>
              <a:spcBef>
                <a:spcPts val="570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nuevas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instalaciones,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modificaciones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ampliaciones.</a:t>
            </a:r>
            <a:endParaRPr sz="1050">
              <a:latin typeface="Arial"/>
              <a:cs typeface="Arial"/>
            </a:endParaRPr>
          </a:p>
          <a:p>
            <a:pPr algn="just" lvl="1" marL="300355" marR="5715" indent="-15811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xistente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modificacio-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impo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tancia,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impo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ampliaciones.</a:t>
            </a:r>
            <a:endParaRPr sz="1050">
              <a:latin typeface="Arial"/>
              <a:cs typeface="Arial"/>
            </a:endParaRPr>
          </a:p>
          <a:p>
            <a:pPr algn="just" lvl="1" marL="300355" marR="5080" indent="-14795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existentes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entrada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vigor,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referente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régimen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inspecciones,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criterios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técnicos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dichas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inspecciones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corres-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pondientes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reglamentación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aprobaron.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8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entende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modificacione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tanci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Igualment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modificació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tanci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completas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ocesos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oducti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educción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425" y="0"/>
            <a:ext cx="5939155" cy="2886710"/>
            <a:chOff x="2425" y="0"/>
            <a:chExt cx="5939155" cy="2886710"/>
          </a:xfrm>
        </p:grpSpPr>
        <p:sp>
          <p:nvSpPr>
            <p:cNvPr id="4" name="object 4" descr=""/>
            <p:cNvSpPr/>
            <p:nvPr/>
          </p:nvSpPr>
          <p:spPr>
            <a:xfrm>
              <a:off x="2438" y="827836"/>
              <a:ext cx="5939155" cy="2059305"/>
            </a:xfrm>
            <a:custGeom>
              <a:avLst/>
              <a:gdLst/>
              <a:ahLst/>
              <a:cxnLst/>
              <a:rect l="l" t="t" r="r" b="b"/>
              <a:pathLst>
                <a:path w="5939155" h="2059305">
                  <a:moveTo>
                    <a:pt x="0" y="2058758"/>
                  </a:moveTo>
                  <a:lnTo>
                    <a:pt x="5938748" y="2058758"/>
                  </a:lnTo>
                  <a:lnTo>
                    <a:pt x="5938748" y="0"/>
                  </a:lnTo>
                  <a:lnTo>
                    <a:pt x="0" y="0"/>
                  </a:lnTo>
                  <a:lnTo>
                    <a:pt x="0" y="2058758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0"/>
              <a:ext cx="5939155" cy="270510"/>
            </a:xfrm>
            <a:custGeom>
              <a:avLst/>
              <a:gdLst/>
              <a:ahLst/>
              <a:cxnLst/>
              <a:rect l="l" t="t" r="r" b="b"/>
              <a:pathLst>
                <a:path w="5939155" h="270510">
                  <a:moveTo>
                    <a:pt x="0" y="0"/>
                  </a:moveTo>
                  <a:lnTo>
                    <a:pt x="0" y="269951"/>
                  </a:lnTo>
                  <a:lnTo>
                    <a:pt x="5938761" y="269951"/>
                  </a:lnTo>
                  <a:lnTo>
                    <a:pt x="59387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8"/>
                  </a:lnTo>
                  <a:lnTo>
                    <a:pt x="1687" y="45557"/>
                  </a:lnTo>
                  <a:lnTo>
                    <a:pt x="0" y="107988"/>
                  </a:lnTo>
                  <a:lnTo>
                    <a:pt x="0" y="521182"/>
                  </a:lnTo>
                  <a:lnTo>
                    <a:pt x="1687" y="583605"/>
                  </a:lnTo>
                  <a:lnTo>
                    <a:pt x="13496" y="615661"/>
                  </a:lnTo>
                  <a:lnTo>
                    <a:pt x="45552" y="627470"/>
                  </a:lnTo>
                  <a:lnTo>
                    <a:pt x="107975" y="629158"/>
                  </a:lnTo>
                  <a:lnTo>
                    <a:pt x="439102" y="629158"/>
                  </a:lnTo>
                  <a:lnTo>
                    <a:pt x="501525" y="627470"/>
                  </a:lnTo>
                  <a:lnTo>
                    <a:pt x="533580" y="615661"/>
                  </a:lnTo>
                  <a:lnTo>
                    <a:pt x="545390" y="583605"/>
                  </a:lnTo>
                  <a:lnTo>
                    <a:pt x="547077" y="521182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56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82"/>
                  </a:lnTo>
                  <a:lnTo>
                    <a:pt x="266284" y="321303"/>
                  </a:lnTo>
                  <a:lnTo>
                    <a:pt x="278093" y="358424"/>
                  </a:lnTo>
                  <a:lnTo>
                    <a:pt x="279781" y="375297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88"/>
                  </a:lnTo>
                  <a:lnTo>
                    <a:pt x="278081" y="45557"/>
                  </a:lnTo>
                  <a:lnTo>
                    <a:pt x="266271" y="13498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434341" y="1052474"/>
            <a:ext cx="2599055" cy="57404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3600" spc="-390">
                <a:solidFill>
                  <a:srgbClr val="636466"/>
                </a:solidFill>
              </a:rPr>
              <a:t>RD</a:t>
            </a:r>
            <a:r>
              <a:rPr dirty="0" sz="3600" spc="-145">
                <a:solidFill>
                  <a:srgbClr val="636466"/>
                </a:solidFill>
              </a:rPr>
              <a:t> </a:t>
            </a:r>
            <a:r>
              <a:rPr dirty="0" sz="3600" spc="-10">
                <a:solidFill>
                  <a:srgbClr val="636466"/>
                </a:solidFill>
              </a:rPr>
              <a:t>842/2002</a:t>
            </a:r>
            <a:endParaRPr sz="3600"/>
          </a:p>
        </p:txBody>
      </p:sp>
      <p:sp>
        <p:nvSpPr>
          <p:cNvPr id="12" name="object 12" descr=""/>
          <p:cNvSpPr txBox="1"/>
          <p:nvPr/>
        </p:nvSpPr>
        <p:spPr>
          <a:xfrm>
            <a:off x="434340" y="2192271"/>
            <a:ext cx="3166110" cy="3606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0000"/>
              </a:lnSpc>
              <a:spcBef>
                <a:spcPts val="100"/>
              </a:spcBef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Reglamento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Electrotécnico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Tensión.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Articulado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Instrucciones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Técnicas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Complementarias</a:t>
            </a:r>
            <a:endParaRPr sz="11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9"/>
            <a:ext cx="4890135" cy="49904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10160">
              <a:lnSpc>
                <a:spcPct val="100000"/>
              </a:lnSpc>
              <a:spcBef>
                <a:spcPts val="100"/>
              </a:spcBef>
            </a:pP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RD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842/2002</a:t>
            </a:r>
            <a:endParaRPr sz="9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Palatino Linotype"/>
              <a:cs typeface="Palatino Linotype"/>
            </a:endParaRPr>
          </a:p>
          <a:p>
            <a:pPr algn="just" marL="156210" marR="5715" indent="-144145">
              <a:lnSpc>
                <a:spcPct val="100000"/>
              </a:lnSpc>
              <a:buFont typeface="Arial"/>
              <a:buAutoNum type="arabicPeriod" startAt="3"/>
              <a:tabLst>
                <a:tab pos="15684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Asimism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xistentes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situación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impliquen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bienes,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oduzcan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turbaciones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impo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tantes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instala-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ciones,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juicio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utónoma.</a:t>
            </a:r>
            <a:endParaRPr sz="1050">
              <a:latin typeface="Arial"/>
              <a:cs typeface="Arial"/>
            </a:endParaRPr>
          </a:p>
          <a:p>
            <a:pPr algn="just" marL="156210" marR="10160" indent="-144145">
              <a:lnSpc>
                <a:spcPct val="100000"/>
              </a:lnSpc>
              <a:spcBef>
                <a:spcPts val="565"/>
              </a:spcBef>
              <a:buFont typeface="Arial"/>
              <a:buAutoNum type="arabicPeriod" startAt="3"/>
              <a:tabLst>
                <a:tab pos="156845" algn="l"/>
              </a:tabLst>
            </a:pPr>
            <a:r>
              <a:rPr dirty="0" sz="1050" spc="-2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excluyen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exclu-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sivo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minas,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tracción,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automóviles,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navíos,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aeronaves,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comu-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nicación,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militares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estuvieran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sujetos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reglamentación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específica.</a:t>
            </a:r>
            <a:endParaRPr sz="1050">
              <a:latin typeface="Arial"/>
              <a:cs typeface="Arial"/>
            </a:endParaRPr>
          </a:p>
          <a:p>
            <a:pPr algn="just" marL="156210" marR="10160" indent="-144145">
              <a:lnSpc>
                <a:spcPct val="100000"/>
              </a:lnSpc>
              <a:spcBef>
                <a:spcPts val="570"/>
              </a:spcBef>
              <a:buFont typeface="Arial"/>
              <a:buAutoNum type="arabicPeriod" startAt="3"/>
              <a:tabLst>
                <a:tab pos="156845" algn="l"/>
              </a:tabLst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complementarias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(en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adelante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ITC)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carácter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unas,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específico,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otras.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específicas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sustitui-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rán,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modificarán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complementarán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generales,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casos.</a:t>
            </a:r>
            <a:endParaRPr sz="1050">
              <a:latin typeface="Arial"/>
              <a:cs typeface="Arial"/>
            </a:endParaRPr>
          </a:p>
          <a:p>
            <a:pPr algn="just" marL="156210" marR="6350" indent="-144145">
              <a:lnSpc>
                <a:spcPct val="100000"/>
              </a:lnSpc>
              <a:spcBef>
                <a:spcPts val="565"/>
              </a:spcBef>
              <a:buFont typeface="Arial"/>
              <a:buAutoNum type="arabicPeriod" startAt="3"/>
              <a:tabLst>
                <a:tab pos="156845" algn="l"/>
              </a:tabLst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generales,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específicas,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correspondientes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ITC,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utilizan</a:t>
            </a:r>
            <a:endParaRPr sz="1050">
              <a:latin typeface="Arial"/>
              <a:cs typeface="Arial"/>
            </a:endParaRPr>
          </a:p>
          <a:p>
            <a:pPr algn="just" marL="156210" marR="5080">
              <a:lnSpc>
                <a:spcPct val="100000"/>
              </a:lnSpc>
            </a:pP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«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tensión»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(hasta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75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ua),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ormáticas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simila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autó-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noma,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absolutamente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independientes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encima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fijado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pequeña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tensiones.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65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3.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Instalación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85"/>
              </a:spcBef>
            </a:pP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entiende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asociados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fin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particular: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producción,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conversión,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transformación,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transmisión,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distribu-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45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4.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Clasificación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tensiones.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Frecuencia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redes</a:t>
            </a:r>
            <a:endParaRPr sz="1050">
              <a:latin typeface="Arial"/>
              <a:cs typeface="Arial"/>
            </a:endParaRPr>
          </a:p>
          <a:p>
            <a:pPr algn="just" marL="156210" marR="5080" indent="-144145">
              <a:lnSpc>
                <a:spcPct val="100000"/>
              </a:lnSpc>
              <a:spcBef>
                <a:spcPts val="570"/>
              </a:spcBef>
            </a:pP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1.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reglamento,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instalaciones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clasifican,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nominales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asignen,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siguiente:</a:t>
            </a:r>
            <a:endParaRPr sz="105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9592" y="6518767"/>
            <a:ext cx="4888230" cy="1786255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algn="just" marL="156210" indent="-144145">
              <a:lnSpc>
                <a:spcPct val="100000"/>
              </a:lnSpc>
              <a:spcBef>
                <a:spcPts val="665"/>
              </a:spcBef>
              <a:buFont typeface="Arial"/>
              <a:buAutoNum type="arabicPeriod" startAt="2"/>
              <a:tabLst>
                <a:tab pos="156845" algn="l"/>
              </a:tabLst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nominales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usualmente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utilizadas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distribuciones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serán:</a:t>
            </a:r>
            <a:endParaRPr sz="1050">
              <a:latin typeface="Arial"/>
              <a:cs typeface="Arial"/>
            </a:endParaRPr>
          </a:p>
          <a:p>
            <a:pPr algn="just" lvl="1" marL="300355" indent="-15303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230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fases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trifásicas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conductores.</a:t>
            </a:r>
            <a:endParaRPr sz="1050">
              <a:latin typeface="Arial"/>
              <a:cs typeface="Arial"/>
            </a:endParaRPr>
          </a:p>
          <a:p>
            <a:pPr algn="just" lvl="1" marL="300355" marR="6985" indent="-158115">
              <a:lnSpc>
                <a:spcPct val="100000"/>
              </a:lnSpc>
              <a:spcBef>
                <a:spcPts val="570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230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neutro,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400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fases,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trifásicas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cuatro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ductores.</a:t>
            </a:r>
            <a:endParaRPr sz="1050">
              <a:latin typeface="Arial"/>
              <a:cs typeface="Arial"/>
            </a:endParaRPr>
          </a:p>
          <a:p>
            <a:pPr algn="just" marL="156210" marR="7620" indent="-144145">
              <a:lnSpc>
                <a:spcPct val="100000"/>
              </a:lnSpc>
              <a:spcBef>
                <a:spcPts val="565"/>
              </a:spcBef>
              <a:buFont typeface="Arial"/>
              <a:buAutoNum type="arabicPeriod" startAt="2"/>
              <a:tabLst>
                <a:tab pos="15684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alguna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normalizadas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ente,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condiciona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ipción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futur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normalizad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reverse.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14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542309" y="5321109"/>
          <a:ext cx="4852670" cy="10420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63600"/>
                <a:gridCol w="1990725"/>
                <a:gridCol w="1990725"/>
              </a:tblGrid>
              <a:tr h="373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676275" marR="571500" indent="-9715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alterna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(Valor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eficaz)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397510" marR="389890" indent="14160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900" spc="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continua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(Valor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medio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aritmético)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Muy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baseline="-30864" sz="675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baseline="-30864" sz="675" spc="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Symbol"/>
                          <a:cs typeface="Symbol"/>
                        </a:rPr>
                        <a:t>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baseline="-30864" sz="675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baseline="-30864" sz="675" spc="4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Symbol"/>
                          <a:cs typeface="Symbol"/>
                        </a:rPr>
                        <a:t>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usual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&lt;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baseline="-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baseline="-30864" sz="675" spc="8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Symbol"/>
                          <a:cs typeface="Symbol"/>
                        </a:rPr>
                        <a:t>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&lt;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baseline="-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baseline="-30864" sz="675" spc="8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Symbol"/>
                          <a:cs typeface="Symbol"/>
                        </a:rPr>
                        <a:t>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750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especial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&lt;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baseline="-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baseline="-30864" sz="675" spc="8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Symbol"/>
                          <a:cs typeface="Symbol"/>
                        </a:rPr>
                        <a:t>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000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750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&lt;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baseline="-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baseline="-30864" sz="675" spc="8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Symbol"/>
                          <a:cs typeface="Symbol"/>
                        </a:rPr>
                        <a:t>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9"/>
            <a:ext cx="4888865" cy="81508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RD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842/2002</a:t>
            </a:r>
            <a:endParaRPr sz="9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Palatino Linotype"/>
              <a:cs typeface="Palatino Linotype"/>
            </a:endParaRPr>
          </a:p>
          <a:p>
            <a:pPr algn="just" marL="156210" indent="-144145">
              <a:lnSpc>
                <a:spcPct val="100000"/>
              </a:lnSpc>
              <a:buFont typeface="Arial"/>
              <a:buAutoNum type="arabicPeriod" startAt="4"/>
              <a:tabLst>
                <a:tab pos="15684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frecuencia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empleada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Hz.</a:t>
            </a:r>
            <a:endParaRPr sz="1050">
              <a:latin typeface="Arial"/>
              <a:cs typeface="Arial"/>
            </a:endParaRPr>
          </a:p>
          <a:p>
            <a:pPr algn="just" marL="156210" marR="5080" indent="-144145">
              <a:lnSpc>
                <a:spcPct val="100000"/>
              </a:lnSpc>
              <a:spcBef>
                <a:spcPts val="455"/>
              </a:spcBef>
              <a:buFont typeface="Arial"/>
              <a:buAutoNum type="arabicPeriod" startAt="4"/>
              <a:tabLst>
                <a:tab pos="15684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frecuencias,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autorización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motivada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órgano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Administración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Pública,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justifique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necesidad,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produzcan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perturbaciones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significativas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instalaciones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menoscabe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bienes.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50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5.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Perturbaciones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47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pudie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oducir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turbaciones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teleco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u-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nicaciones,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dotados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otecto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elati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30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6.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endParaRPr sz="1050">
              <a:latin typeface="Arial"/>
              <a:cs typeface="Arial"/>
            </a:endParaRPr>
          </a:p>
          <a:p>
            <a:pPr algn="just" marL="156210" marR="8890" indent="-144145">
              <a:lnSpc>
                <a:spcPct val="100000"/>
              </a:lnSpc>
              <a:spcBef>
                <a:spcPts val="455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forma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finalidad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fueron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fabricados.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incluidos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campo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reglamentación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trasposición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Directivas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Europea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mismas.</a:t>
            </a:r>
            <a:endParaRPr sz="1050">
              <a:latin typeface="Arial"/>
              <a:cs typeface="Arial"/>
            </a:endParaRPr>
          </a:p>
          <a:p>
            <a:pPr algn="just" marL="156210" marR="8255">
              <a:lnSpc>
                <a:spcPts val="1150"/>
              </a:lnSpc>
              <a:spcBef>
                <a:spcPts val="470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cubierto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reglamentación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criterios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técnicos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preceptuados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reglamento.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particular,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incluirán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junto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materiales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indicaciones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necesarias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correcta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uso,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marcarse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mínimas:</a:t>
            </a:r>
            <a:endParaRPr sz="1050">
              <a:latin typeface="Arial"/>
              <a:cs typeface="Arial"/>
            </a:endParaRPr>
          </a:p>
          <a:p>
            <a:pPr lvl="1" marL="300355" indent="-153035">
              <a:lnSpc>
                <a:spcPct val="100000"/>
              </a:lnSpc>
              <a:spcBef>
                <a:spcPts val="434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Identificación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fabricante,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representante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legal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responsable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comercialización.</a:t>
            </a:r>
            <a:endParaRPr sz="1050">
              <a:latin typeface="Arial"/>
              <a:cs typeface="Arial"/>
            </a:endParaRPr>
          </a:p>
          <a:p>
            <a:pPr lvl="1" marL="300355" indent="-158750">
              <a:lnSpc>
                <a:spcPct val="100000"/>
              </a:lnSpc>
              <a:spcBef>
                <a:spcPts val="450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Marca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modelo.</a:t>
            </a:r>
            <a:endParaRPr sz="1050">
              <a:latin typeface="Arial"/>
              <a:cs typeface="Arial"/>
            </a:endParaRPr>
          </a:p>
          <a:p>
            <a:pPr lvl="1" marL="300355" indent="-147955">
              <a:lnSpc>
                <a:spcPct val="100000"/>
              </a:lnSpc>
              <a:spcBef>
                <a:spcPts val="455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(o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intensidad)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asignadas.</a:t>
            </a:r>
            <a:endParaRPr sz="1050">
              <a:latin typeface="Arial"/>
              <a:cs typeface="Arial"/>
            </a:endParaRPr>
          </a:p>
          <a:p>
            <a:pPr lvl="1" marL="300355" marR="8890" indent="-156845">
              <a:lnSpc>
                <a:spcPct val="100000"/>
              </a:lnSpc>
              <a:spcBef>
                <a:spcPts val="455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otra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referente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específico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fabricante.</a:t>
            </a:r>
            <a:endParaRPr sz="1050">
              <a:latin typeface="Arial"/>
              <a:cs typeface="Arial"/>
            </a:endParaRPr>
          </a:p>
          <a:p>
            <a:pPr algn="just" marL="156210" marR="10160" indent="-144145">
              <a:lnSpc>
                <a:spcPct val="100000"/>
              </a:lnSpc>
              <a:spcBef>
                <a:spcPts val="450"/>
              </a:spcBef>
              <a:buFont typeface="Arial"/>
              <a:buAutoNum type="arabicPeriod" startAt="2"/>
              <a:tabLst>
                <a:tab pos="15684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unidade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utónoma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ifica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cumplimient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sujeto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ifica-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ectua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7.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Coincidencia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47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encuent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sometido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definido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ausenci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específic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egulen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8.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endParaRPr sz="1050">
              <a:latin typeface="Arial"/>
              <a:cs typeface="Arial"/>
            </a:endParaRPr>
          </a:p>
          <a:p>
            <a:pPr algn="just" marL="156210" marR="8890" indent="-144145">
              <a:lnSpc>
                <a:spcPct val="100000"/>
              </a:lnSpc>
              <a:spcBef>
                <a:spcPts val="450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servici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públic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finalida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defini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án:</a:t>
            </a:r>
            <a:endParaRPr sz="1050">
              <a:latin typeface="Arial"/>
              <a:cs typeface="Arial"/>
            </a:endParaRPr>
          </a:p>
          <a:p>
            <a:pPr algn="just" lvl="1" marL="300355" marR="9525" indent="-153035">
              <a:lnSpc>
                <a:spcPct val="100000"/>
              </a:lnSpc>
              <a:spcBef>
                <a:spcPts val="455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lvl="1" marL="300355" marR="8255" indent="-158115">
              <a:lnSpc>
                <a:spcPct val="100000"/>
              </a:lnSpc>
              <a:spcBef>
                <a:spcPts val="455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56210" marR="8890" indent="-144145">
              <a:lnSpc>
                <a:spcPct val="100000"/>
              </a:lnSpc>
              <a:spcBef>
                <a:spcPts val="450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regularán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pro-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empleados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mismas.</a:t>
            </a:r>
            <a:endParaRPr sz="1050">
              <a:latin typeface="Arial"/>
              <a:cs typeface="Arial"/>
            </a:endParaRPr>
          </a:p>
          <a:p>
            <a:pPr algn="r" marR="8890">
              <a:lnSpc>
                <a:spcPct val="100000"/>
              </a:lnSpc>
              <a:spcBef>
                <a:spcPts val="384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15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592" y="154622"/>
            <a:ext cx="4888865" cy="81508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8890">
              <a:lnSpc>
                <a:spcPct val="100000"/>
              </a:lnSpc>
              <a:spcBef>
                <a:spcPts val="100"/>
              </a:spcBef>
            </a:pP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RD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842/2002</a:t>
            </a:r>
            <a:endParaRPr sz="9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9.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exterior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675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exterior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por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finalidad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ilumi-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vías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comunicación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espacios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comprendidos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entre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edificaciones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general,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permanecer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iluminados,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circunstancial,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dominio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público.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65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eunir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dientes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peculiar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situación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intempe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supone,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ácilmente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10.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Tipos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endParaRPr sz="1050">
              <a:latin typeface="Arial"/>
              <a:cs typeface="Arial"/>
            </a:endParaRPr>
          </a:p>
          <a:p>
            <a:pPr algn="just" marL="156210" marR="9525" indent="-144145">
              <a:lnSpc>
                <a:spcPct val="100000"/>
              </a:lnSpc>
              <a:spcBef>
                <a:spcPts val="650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reglamento,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suministros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clasifican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normales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comple- mentarios.</a:t>
            </a:r>
            <a:endParaRPr sz="1050">
              <a:latin typeface="Arial"/>
              <a:cs typeface="Arial"/>
            </a:endParaRPr>
          </a:p>
          <a:p>
            <a:pPr algn="just" lvl="1" marL="300355" marR="9525" indent="-164465">
              <a:lnSpc>
                <a:spcPct val="100000"/>
              </a:lnSpc>
              <a:spcBef>
                <a:spcPts val="655"/>
              </a:spcBef>
              <a:buFont typeface="Arial"/>
              <a:buAutoNum type="alphaUcParenR"/>
              <a:tabLst>
                <a:tab pos="300990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ectuados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abonado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i-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buido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totalidad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atada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gía.</a:t>
            </a:r>
            <a:endParaRPr sz="1050">
              <a:latin typeface="Arial"/>
              <a:cs typeface="Arial"/>
            </a:endParaRPr>
          </a:p>
          <a:p>
            <a:pPr algn="just" lvl="1" marL="300355" marR="8255" indent="-158115">
              <a:lnSpc>
                <a:spcPct val="100000"/>
              </a:lnSpc>
              <a:spcBef>
                <a:spcPts val="650"/>
              </a:spcBef>
              <a:buFont typeface="Arial"/>
              <a:buAutoNum type="alphaUcParenR"/>
              <a:tabLst>
                <a:tab pos="300990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Suministros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complementarios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continuidad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suministro,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suministros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realizarse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empresas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empresa,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dis-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ponga,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lugar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transporte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distribución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independientes,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usuario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producción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propios.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considera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complementario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aquel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partiendo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transformador,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dis-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normal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su mismo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origen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clasifican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socorro,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reserva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suministro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duplicado:</a:t>
            </a:r>
            <a:endParaRPr sz="1050">
              <a:latin typeface="Arial"/>
              <a:cs typeface="Arial"/>
            </a:endParaRPr>
          </a:p>
          <a:p>
            <a:pPr algn="just" lvl="2" marL="552450" marR="8890" indent="-254635">
              <a:lnSpc>
                <a:spcPct val="100000"/>
              </a:lnSpc>
              <a:spcBef>
                <a:spcPts val="650"/>
              </a:spcBef>
              <a:buFont typeface="Arial"/>
              <a:buAutoNum type="alphaLcParenR"/>
              <a:tabLst>
                <a:tab pos="553085" algn="l"/>
              </a:tabLst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socorro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limitado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receptora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mínima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equivalente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contratado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normal.</a:t>
            </a:r>
            <a:endParaRPr sz="1050">
              <a:latin typeface="Arial"/>
              <a:cs typeface="Arial"/>
            </a:endParaRPr>
          </a:p>
          <a:p>
            <a:pPr algn="just" lvl="2" marL="552450" marR="6985" indent="-253365">
              <a:lnSpc>
                <a:spcPct val="100000"/>
              </a:lnSpc>
              <a:spcBef>
                <a:spcPts val="650"/>
              </a:spcBef>
              <a:buFont typeface="Arial"/>
              <a:buAutoNum type="alphaLcParenR"/>
              <a:tabLst>
                <a:tab pos="55308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eser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dedicad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mantene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servici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funcionamient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indispensable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atad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normal.</a:t>
            </a:r>
            <a:endParaRPr sz="1050">
              <a:latin typeface="Arial"/>
              <a:cs typeface="Arial"/>
            </a:endParaRPr>
          </a:p>
          <a:p>
            <a:pPr algn="just" lvl="2" marL="552450" marR="9525" indent="-249554">
              <a:lnSpc>
                <a:spcPct val="100000"/>
              </a:lnSpc>
              <a:spcBef>
                <a:spcPts val="650"/>
              </a:spcBef>
              <a:buFont typeface="Arial"/>
              <a:buAutoNum type="alphaLcParenR"/>
              <a:tabLst>
                <a:tab pos="5530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duplicado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capaz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contratada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normal.</a:t>
            </a:r>
            <a:endParaRPr sz="1050">
              <a:latin typeface="Arial"/>
              <a:cs typeface="Arial"/>
            </a:endParaRPr>
          </a:p>
          <a:p>
            <a:pPr algn="just" marL="156210" marR="5080" indent="-144145">
              <a:lnSpc>
                <a:spcPct val="100000"/>
              </a:lnSpc>
              <a:spcBef>
                <a:spcPts val="655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vistas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ecibir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dota-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impedir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acoplamiento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ambos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os,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ias.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esos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as.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utónoma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esol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oceda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pla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días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hábiles,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ulada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consulta.</a:t>
            </a:r>
            <a:endParaRPr sz="1050">
              <a:latin typeface="Arial"/>
              <a:cs typeface="Arial"/>
            </a:endParaRPr>
          </a:p>
          <a:p>
            <a:pPr algn="just" marL="156210" marR="5080" indent="-144145">
              <a:lnSpc>
                <a:spcPct val="100000"/>
              </a:lnSpc>
              <a:spcBef>
                <a:spcPts val="650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señalados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ias,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unidade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utónoma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establecimientos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dedicados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actividad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rísticas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cunstancias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singula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socor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eser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duplicad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54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16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4889500" cy="81508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RD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842/2002</a:t>
            </a:r>
            <a:endParaRPr sz="9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Palatino Linotype"/>
              <a:cs typeface="Palatino Linotype"/>
            </a:endParaRPr>
          </a:p>
          <a:p>
            <a:pPr algn="just" marL="156210" marR="9525" indent="-144145">
              <a:lnSpc>
                <a:spcPct val="100000"/>
              </a:lnSpc>
            </a:pP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4.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acilitar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 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ealizarlo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ubie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técnico-económicas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opuestas,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utónoma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esol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ceda,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pla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quince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días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hábiles,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esentación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sia.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944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11.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80"/>
              </a:spcBef>
            </a:pPr>
            <a:r>
              <a:rPr dirty="0" sz="1050" spc="-2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establecerán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complementarias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prescripcio-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especiales,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particulares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presentan,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denominados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ts val="1075"/>
              </a:lnSpc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«locales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especiales»,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mojados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75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úmeda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inflamable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com-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bustibles,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bajas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dediquen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conser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viles,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servicios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oducción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ica;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utilicen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denominadas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especiales,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ealicen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ácter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visional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tempo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piscinas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señalada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específicament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IT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cunstancias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estima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normal,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ica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920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12.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Ordenación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cargas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8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ip-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elati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denación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visibles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upaciones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consum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semejantes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dedicado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incipalment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ciales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oficina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talle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basada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mejor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55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inicia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titula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edificacione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acilitar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deducir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consu-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oduci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eci-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visiones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ormación.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919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13.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Reserva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8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elati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eser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segui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eglamenta-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egulen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actividades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anspo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ibución,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cialización,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sumi-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ocedimientos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50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14.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Especificaciones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particulares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empresas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suministradoras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85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empresas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suministradoras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proponer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especificaciones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construcción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montaje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acometidas,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contadores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rivaciones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individuales,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señalando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carácter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concreto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precisas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conseguir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homogeneidad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abonados.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especificaciones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ajusta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eceptos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obadas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competentes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unidades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utónomas,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limiten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ámbito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ial,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Ministe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Ciencia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ecnol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gía,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utónoma,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pudiéndose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dictamen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ia.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ticula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obadas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publica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pondient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Boletí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Oficial.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21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17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91"/>
                  </a:lnTo>
                  <a:lnTo>
                    <a:pt x="283276" y="300750"/>
                  </a:lnTo>
                  <a:lnTo>
                    <a:pt x="251221" y="312561"/>
                  </a:lnTo>
                  <a:lnTo>
                    <a:pt x="188798" y="314248"/>
                  </a:lnTo>
                  <a:lnTo>
                    <a:pt x="0" y="314248"/>
                  </a:lnTo>
                  <a:lnTo>
                    <a:pt x="21295" y="366677"/>
                  </a:lnTo>
                  <a:lnTo>
                    <a:pt x="57557" y="393596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48"/>
                  </a:lnTo>
                  <a:lnTo>
                    <a:pt x="189788" y="314248"/>
                  </a:lnTo>
                  <a:lnTo>
                    <a:pt x="252212" y="297375"/>
                  </a:lnTo>
                  <a:lnTo>
                    <a:pt x="284267" y="260254"/>
                  </a:lnTo>
                  <a:lnTo>
                    <a:pt x="296077" y="223133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592" y="154635"/>
            <a:ext cx="4889500" cy="81508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9525">
              <a:lnSpc>
                <a:spcPct val="100000"/>
              </a:lnSpc>
              <a:spcBef>
                <a:spcPts val="100"/>
              </a:spcBef>
            </a:pP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RD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842/2002</a:t>
            </a:r>
            <a:endParaRPr sz="9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15.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Acometidas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enlace</a:t>
            </a:r>
            <a:endParaRPr sz="1050">
              <a:latin typeface="Arial"/>
              <a:cs typeface="Arial"/>
            </a:endParaRPr>
          </a:p>
          <a:p>
            <a:pPr algn="just" marL="156210" marR="10160" indent="-144145">
              <a:lnSpc>
                <a:spcPct val="100000"/>
              </a:lnSpc>
              <a:spcBef>
                <a:spcPts val="370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3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denomina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equivalente.</a:t>
            </a:r>
            <a:endParaRPr sz="1050">
              <a:latin typeface="Arial"/>
              <a:cs typeface="Arial"/>
            </a:endParaRPr>
          </a:p>
          <a:p>
            <a:pPr algn="just" marL="156210" marR="10160">
              <a:lnSpc>
                <a:spcPts val="1150"/>
              </a:lnSpc>
              <a:spcBef>
                <a:spcPts val="38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responsabilidad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suministradora,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asumirá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inspec-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verificación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final.</a:t>
            </a:r>
            <a:endParaRPr sz="1050">
              <a:latin typeface="Arial"/>
              <a:cs typeface="Arial"/>
            </a:endParaRPr>
          </a:p>
          <a:p>
            <a:pPr algn="just" marL="156210" marR="10160" indent="-144145">
              <a:lnSpc>
                <a:spcPct val="100000"/>
              </a:lnSpc>
              <a:spcBef>
                <a:spcPts val="350"/>
              </a:spcBef>
              <a:buFont typeface="Arial"/>
              <a:buAutoNum type="arabicPeriod" startAt="2"/>
              <a:tabLst>
                <a:tab pos="15684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enlace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incluidas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éstas,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56210" marR="8890">
              <a:lnSpc>
                <a:spcPts val="1150"/>
              </a:lnSpc>
              <a:spcBef>
                <a:spcPts val="390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componen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de: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elementos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ubicación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contadores,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individual,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156210" marR="5080">
              <a:lnSpc>
                <a:spcPts val="1150"/>
              </a:lnSpc>
              <a:spcBef>
                <a:spcPts val="3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alojan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generales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señalan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principio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propiedad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usuarios.</a:t>
            </a:r>
            <a:endParaRPr sz="1050">
              <a:latin typeface="Arial"/>
              <a:cs typeface="Arial"/>
            </a:endParaRPr>
          </a:p>
          <a:p>
            <a:pPr algn="just" marL="156210" marR="9525">
              <a:lnSpc>
                <a:spcPts val="1150"/>
              </a:lnSpc>
              <a:spcBef>
                <a:spcPts val="3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enlaza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alimenta.</a:t>
            </a:r>
            <a:endParaRPr sz="1050">
              <a:latin typeface="Arial"/>
              <a:cs typeface="Arial"/>
            </a:endParaRPr>
          </a:p>
          <a:p>
            <a:pPr algn="just" marL="156210" marR="9525">
              <a:lnSpc>
                <a:spcPts val="1150"/>
              </a:lnSpc>
              <a:spcBef>
                <a:spcPts val="370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individual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abonado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com-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prende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156210" marR="8890" indent="-144145">
              <a:lnSpc>
                <a:spcPct val="100000"/>
              </a:lnSpc>
              <a:spcBef>
                <a:spcPts val="345"/>
              </a:spcBef>
              <a:buFont typeface="Arial"/>
              <a:buAutoNum type="arabicPeriod" startAt="3"/>
              <a:tabLst>
                <a:tab pos="156845" algn="l"/>
              </a:tabLst>
            </a:pP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compañías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suministradoras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facilitarán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valores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máximos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previsibles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potencias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distribución,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fin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proyectista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tenga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dato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cálculos.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935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16.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Instalaciones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interiores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receptoras</a:t>
            </a:r>
            <a:endParaRPr sz="1050">
              <a:latin typeface="Arial"/>
              <a:cs typeface="Arial"/>
            </a:endParaRPr>
          </a:p>
          <a:p>
            <a:pPr algn="just" marL="156210" marR="9525" indent="-144145">
              <a:lnSpc>
                <a:spcPct val="100000"/>
              </a:lnSpc>
              <a:spcBef>
                <a:spcPts val="370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ibu-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finalida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incipa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concepto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incluir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aunque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alguna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situada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intempe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ie.</a:t>
            </a:r>
            <a:endParaRPr sz="1050">
              <a:latin typeface="Arial"/>
              <a:cs typeface="Arial"/>
            </a:endParaRPr>
          </a:p>
          <a:p>
            <a:pPr algn="just" marL="156210" marR="5715" indent="-144145">
              <a:lnSpc>
                <a:spcPct val="100000"/>
              </a:lnSpc>
              <a:spcBef>
                <a:spcPts val="365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ealice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alcanza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equilib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misma,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subdividi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turbaciones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inadas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erías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pudie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oduci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algún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subdivisión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permitir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localización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erías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acilitar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ectada.</a:t>
            </a:r>
            <a:endParaRPr sz="1050">
              <a:latin typeface="Arial"/>
              <a:cs typeface="Arial"/>
            </a:endParaRPr>
          </a:p>
          <a:p>
            <a:pPr algn="just" marL="156210" marR="8890" indent="-144145">
              <a:lnSpc>
                <a:spcPct val="100000"/>
              </a:lnSpc>
              <a:spcBef>
                <a:spcPts val="370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impedi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etensiones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causas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reve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resgua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materiale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accione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xternos.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Asimism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determina-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contactos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ectos.</a:t>
            </a:r>
            <a:endParaRPr sz="1050">
              <a:latin typeface="Arial"/>
              <a:cs typeface="Arial"/>
            </a:endParaRPr>
          </a:p>
          <a:p>
            <a:pPr algn="just" marL="156210" marR="8890" indent="-144145">
              <a:lnSpc>
                <a:spcPct val="100000"/>
              </a:lnSpc>
              <a:spcBef>
                <a:spcPts val="365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adopta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me-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idad,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esulten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cionadas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utiliza-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mismas.</a:t>
            </a:r>
            <a:endParaRPr sz="1050">
              <a:latin typeface="Arial"/>
              <a:cs typeface="Arial"/>
            </a:endParaRPr>
          </a:p>
          <a:p>
            <a:pPr algn="just" marL="156210" marR="9525" indent="-144145">
              <a:lnSpc>
                <a:spcPct val="100000"/>
              </a:lnSpc>
              <a:spcBef>
                <a:spcPts val="370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eceptos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tud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eglamentos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aplica-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concur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visiones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cíficas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implic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ectuos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1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18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7"/>
                  </a:lnTo>
                  <a:lnTo>
                    <a:pt x="13496" y="391442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02" y="404939"/>
                  </a:lnTo>
                  <a:lnTo>
                    <a:pt x="494845" y="403522"/>
                  </a:lnTo>
                  <a:lnTo>
                    <a:pt x="524570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35"/>
            <a:ext cx="4889500" cy="81508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RD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842/2002</a:t>
            </a:r>
            <a:endParaRPr sz="9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17.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Receptores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434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perjuicio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técnicos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diseño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mate-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icos,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estipulado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6,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espetar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385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18.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endParaRPr sz="1050">
              <a:latin typeface="Arial"/>
              <a:cs typeface="Arial"/>
            </a:endParaRPr>
          </a:p>
          <a:p>
            <a:pPr algn="just" marL="156210" marR="9525" indent="-144145">
              <a:lnSpc>
                <a:spcPct val="100000"/>
              </a:lnSpc>
              <a:spcBef>
                <a:spcPts val="409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12.3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Ley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21/1992,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Industria,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vicio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procedimiento:</a:t>
            </a:r>
            <a:endParaRPr sz="1050">
              <a:latin typeface="Arial"/>
              <a:cs typeface="Arial"/>
            </a:endParaRPr>
          </a:p>
          <a:p>
            <a:pPr algn="just" lvl="1" marL="300355" marR="9525" indent="-153035">
              <a:lnSpc>
                <a:spcPct val="100000"/>
              </a:lnSpc>
              <a:spcBef>
                <a:spcPts val="409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elabo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documentació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técnic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defina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correspondient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revesti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memori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técnica.</a:t>
            </a:r>
            <a:endParaRPr sz="1050">
              <a:latin typeface="Arial"/>
              <a:cs typeface="Arial"/>
            </a:endParaRPr>
          </a:p>
          <a:p>
            <a:pPr algn="just" lvl="1" marL="300355" marR="6350" indent="-155575">
              <a:lnSpc>
                <a:spcPct val="100000"/>
              </a:lnSpc>
              <a:spcBef>
                <a:spcPts val="409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verificarse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instalador,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supervisión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director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obra,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fin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comprobar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correcta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ejecución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seguro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misma.</a:t>
            </a:r>
            <a:endParaRPr sz="1050">
              <a:latin typeface="Arial"/>
              <a:cs typeface="Arial"/>
            </a:endParaRPr>
          </a:p>
          <a:p>
            <a:pPr algn="just" lvl="1" marL="300355" marR="9525" indent="-147955">
              <a:lnSpc>
                <a:spcPct val="100000"/>
              </a:lnSpc>
              <a:spcBef>
                <a:spcPts val="409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Asimismo,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determine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ITC,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ser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inspección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inicial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organismo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control.</a:t>
            </a:r>
            <a:endParaRPr sz="1050">
              <a:latin typeface="Arial"/>
              <a:cs typeface="Arial"/>
            </a:endParaRPr>
          </a:p>
          <a:p>
            <a:pPr algn="just" lvl="1" marL="300355" marR="10160" indent="-154305">
              <a:lnSpc>
                <a:spcPct val="100000"/>
              </a:lnSpc>
              <a:spcBef>
                <a:spcPts val="409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terminació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ealizada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ificacione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tinente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inspecció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inicial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ejecuto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emiti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tificado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ealizad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uccione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documentació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identifica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justifica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iacione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ejecució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oducid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documentación.</a:t>
            </a:r>
            <a:endParaRPr sz="1050">
              <a:latin typeface="Arial"/>
              <a:cs typeface="Arial"/>
            </a:endParaRPr>
          </a:p>
          <a:p>
            <a:pPr algn="just" lvl="1" marL="300355" marR="10160" indent="-149860">
              <a:lnSpc>
                <a:spcPct val="100000"/>
              </a:lnSpc>
              <a:spcBef>
                <a:spcPts val="409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tificad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junt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documentació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tificad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ección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inspecció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inicial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deposita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competent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utónoma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objet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ecibiend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copias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dili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enciada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constanci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esad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solicitu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dminist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acilita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documentaciones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esentada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ocedimiento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ormático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telemáticos.</a:t>
            </a:r>
            <a:endParaRPr sz="1050">
              <a:latin typeface="Arial"/>
              <a:cs typeface="Arial"/>
            </a:endParaRPr>
          </a:p>
          <a:p>
            <a:pPr algn="just" marL="156210" indent="-144145">
              <a:lnSpc>
                <a:spcPct val="100000"/>
              </a:lnSpc>
              <a:spcBef>
                <a:spcPts val="409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realizadas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instaladores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autorizados.</a:t>
            </a:r>
            <a:endParaRPr sz="1050">
              <a:latin typeface="Arial"/>
              <a:cs typeface="Arial"/>
            </a:endParaRPr>
          </a:p>
          <a:p>
            <a:pPr algn="just" marL="156210" marR="9525" indent="-144145">
              <a:lnSpc>
                <a:spcPct val="100000"/>
              </a:lnSpc>
              <a:spcBef>
                <a:spcPts val="409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conectar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ibu-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copi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tificad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debidamen-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dili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utónoma.</a:t>
            </a:r>
            <a:endParaRPr sz="1050">
              <a:latin typeface="Arial"/>
              <a:cs typeface="Arial"/>
            </a:endParaRPr>
          </a:p>
          <a:p>
            <a:pPr algn="just" marL="156210" marR="10160" indent="-144145">
              <a:lnSpc>
                <a:spcPct val="100000"/>
              </a:lnSpc>
              <a:spcBef>
                <a:spcPts val="409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obstant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ecedente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xista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cunstancia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ecis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gí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culminar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amitació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administ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cunstancias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debidament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justifi-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acompañada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antía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mantenimient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sonas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biene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turbació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xpuesta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ante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competent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utónoma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iza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eso-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moti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visiona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atende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ictament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aquella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necesidades.</a:t>
            </a:r>
            <a:endParaRPr sz="1050">
              <a:latin typeface="Arial"/>
              <a:cs typeface="Arial"/>
            </a:endParaRPr>
          </a:p>
          <a:p>
            <a:pPr algn="just" marL="156210" marR="8890" indent="-144145">
              <a:lnSpc>
                <a:spcPct val="100000"/>
              </a:lnSpc>
              <a:spcBef>
                <a:spcPts val="405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temporales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(congresos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exposiciones,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stands,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ferias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ambulantes,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festejos,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verbenas,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etcétera),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órgano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Comunidad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podrá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admitir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tramitación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parciales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realice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manera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conjunta.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manera,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aceptarse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sustituya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documentación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técnica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declaración,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diligenciada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primera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vez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Administración,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supuesto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realizadas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sistemáticamente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repetitiva.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21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19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592" y="154622"/>
            <a:ext cx="4890135" cy="81508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10160">
              <a:lnSpc>
                <a:spcPct val="100000"/>
              </a:lnSpc>
              <a:spcBef>
                <a:spcPts val="100"/>
              </a:spcBef>
            </a:pP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RD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842/2002</a:t>
            </a:r>
            <a:endParaRPr sz="9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19.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Información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usuarios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8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anexo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certificado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entregue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titular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confeccionar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unas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correcto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uso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mantenimiento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misma.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Dichas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incluirán,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mo,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unifilar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fundamentales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instalados,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croquis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trazado.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560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modificació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ampliació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elabo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ante-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45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20.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Mantenimiento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8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titulares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buen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utilizándolas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absteniéndose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intervenir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mismas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modificarlas.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necesarias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modificaciones,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efectua-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instaladora.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45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21.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Inspecciones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perjuicio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acultad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señalado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14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21/1992,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ia,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posee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misma,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actuaciones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inspección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estime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cumplimiento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12.3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com-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anismo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izado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complementaria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determinará:</a:t>
            </a:r>
            <a:endParaRPr sz="1050">
              <a:latin typeface="Arial"/>
              <a:cs typeface="Arial"/>
            </a:endParaRPr>
          </a:p>
          <a:p>
            <a:pPr algn="just" marL="300355" marR="10795" indent="-153035">
              <a:lnSpc>
                <a:spcPct val="100000"/>
              </a:lnSpc>
              <a:spcBef>
                <a:spcPts val="560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modificaciones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ampliacione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inspección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inicial,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indent="-158750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inspección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periódica.</a:t>
            </a:r>
            <a:endParaRPr sz="1050">
              <a:latin typeface="Arial"/>
              <a:cs typeface="Arial"/>
            </a:endParaRPr>
          </a:p>
          <a:p>
            <a:pPr algn="just" marL="300355" marR="10160" indent="-14795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criterios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valoración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inspecciones,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adoptar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resultado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mismas.</a:t>
            </a:r>
            <a:endParaRPr sz="1050">
              <a:latin typeface="Arial"/>
              <a:cs typeface="Arial"/>
            </a:endParaRPr>
          </a:p>
          <a:p>
            <a:pPr algn="just" marL="300355" indent="-157480">
              <a:lnSpc>
                <a:spcPct val="100000"/>
              </a:lnSpc>
              <a:spcBef>
                <a:spcPts val="560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plazos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inspecciones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periódicas.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65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22.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Empresas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instaladoras</a:t>
            </a:r>
            <a:endParaRPr sz="1050">
              <a:latin typeface="Arial"/>
              <a:cs typeface="Arial"/>
            </a:endParaRPr>
          </a:p>
          <a:p>
            <a:pPr algn="just" marL="156210" marR="6350" indent="-144145">
              <a:lnSpc>
                <a:spcPct val="100000"/>
              </a:lnSpc>
              <a:spcBef>
                <a:spcPts val="565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ejecuta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física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jurídica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decla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esponsabl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inici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activida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 técnic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entiend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perjuici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titulado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citada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instalaciones.</a:t>
            </a:r>
            <a:endParaRPr sz="1050">
              <a:latin typeface="Arial"/>
              <a:cs typeface="Arial"/>
            </a:endParaRPr>
          </a:p>
          <a:p>
            <a:pPr algn="just" marL="156210" marR="9525" indent="-144145">
              <a:lnSpc>
                <a:spcPct val="100000"/>
              </a:lnSpc>
              <a:spcBef>
                <a:spcPts val="560"/>
              </a:spcBef>
              <a:buFont typeface="Arial"/>
              <a:buAutoNum type="arabicPeriod"/>
              <a:tabLst>
                <a:tab pos="15684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Ley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21/1992,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julio,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Industria,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declaración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responsable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habilita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tiempo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indefinido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instaladora,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momento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pre-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sentación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Administración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competente,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ejercicio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actividad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territorio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español,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imponerse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adicionales.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65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23.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Cumplimiento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prescripciones</a:t>
            </a:r>
            <a:endParaRPr sz="1050">
              <a:latin typeface="Arial"/>
              <a:cs typeface="Arial"/>
            </a:endParaRPr>
          </a:p>
          <a:p>
            <a:pPr algn="just" marL="156210" marR="10160" indent="-144145">
              <a:lnSpc>
                <a:spcPct val="100000"/>
              </a:lnSpc>
              <a:spcBef>
                <a:spcPts val="560"/>
              </a:spcBef>
            </a:pP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1.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ealizadas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cionan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ibles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eser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bienes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destin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1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20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4888865" cy="81508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RD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842/2002</a:t>
            </a:r>
            <a:endParaRPr sz="9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Palatino Linotype"/>
              <a:cs typeface="Palatino Linotype"/>
            </a:endParaRPr>
          </a:p>
          <a:p>
            <a:pPr algn="just" marL="156210" marR="8890" indent="-144145">
              <a:lnSpc>
                <a:spcPct val="100000"/>
              </a:lnSpc>
              <a:buFont typeface="Arial"/>
              <a:buAutoNum type="arabicPeriod" startAt="2"/>
              <a:tabLst>
                <a:tab pos="156845" algn="l"/>
              </a:tabLst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condición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obligatorios,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sentido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12.5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Ley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21/1992,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Industria.</a:t>
            </a:r>
            <a:endParaRPr sz="1050">
              <a:latin typeface="Arial"/>
              <a:cs typeface="Arial"/>
            </a:endParaRPr>
          </a:p>
          <a:p>
            <a:pPr algn="just" marL="156210" indent="-144145">
              <a:lnSpc>
                <a:spcPct val="100000"/>
              </a:lnSpc>
              <a:spcBef>
                <a:spcPts val="570"/>
              </a:spcBef>
              <a:buFont typeface="Arial"/>
              <a:buAutoNum type="arabicPeriod" startAt="2"/>
              <a:tabLst>
                <a:tab pos="156845" algn="l"/>
              </a:tabLst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considerarán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cubiertos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mínimos:</a:t>
            </a:r>
            <a:endParaRPr sz="1050">
              <a:latin typeface="Arial"/>
              <a:cs typeface="Arial"/>
            </a:endParaRPr>
          </a:p>
          <a:p>
            <a:pPr algn="just" lvl="1" marL="300355" indent="-15303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ITC.</a:t>
            </a:r>
            <a:endParaRPr sz="1050">
              <a:latin typeface="Arial"/>
              <a:cs typeface="Arial"/>
            </a:endParaRPr>
          </a:p>
          <a:p>
            <a:pPr algn="just" lvl="1" marL="300355" marR="9525" indent="-15811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30099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alentes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ocasionar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compañías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cionen,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menos,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técni-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justificad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debidament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diseñado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obada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utónoma.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800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24.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Excepciones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9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perjuicio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6,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ialmente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imposible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determinadas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actible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tampoco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3.b)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titular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etenda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utónoma,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viamente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ocedimiento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contemplado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18,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solicitud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xcepción,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xponiendo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moti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alternati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opon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cuales,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ebajar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eles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citado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órgano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desestimar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solicitud,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requerir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modificación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alternativas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conceder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autorización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excepción,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expresa,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tendiéndose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silencio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administrativo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desestimatorio.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780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25.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Equivalencia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normativa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Económico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Europeo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59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perjuicio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6,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cialización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oductos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enientes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Estados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miemb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opea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conómico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sometidos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eglamentaciones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nacionales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idad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ial,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aceptar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alidez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tificados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ormidad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actas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otocolos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ibles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citadas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eglamentaciones,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emitidos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anismos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aluación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ormidad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oficialment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econocido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Estados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econozca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mencionada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competente,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citados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antías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técnicas,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esionales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independencia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impa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cialidad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alentes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islación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española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alúa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españolas.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775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26.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referencia</a:t>
            </a:r>
            <a:endParaRPr sz="1050">
              <a:latin typeface="Arial"/>
              <a:cs typeface="Arial"/>
            </a:endParaRPr>
          </a:p>
          <a:p>
            <a:pPr algn="just" marL="156210" marR="9525" indent="-144145">
              <a:lnSpc>
                <a:spcPct val="100000"/>
              </a:lnSpc>
              <a:spcBef>
                <a:spcPts val="565"/>
              </a:spcBef>
            </a:pP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1.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establecer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econocida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internacionalmente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acilita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adaptación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56210" marR="8890">
              <a:lnSpc>
                <a:spcPts val="1150"/>
              </a:lnSpc>
              <a:spcBef>
                <a:spcPts val="58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Dicha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referencia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realizará,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regla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general,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año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Normas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cuestión.</a:t>
            </a:r>
            <a:endParaRPr sz="1050">
              <a:latin typeface="Arial"/>
              <a:cs typeface="Arial"/>
            </a:endParaRPr>
          </a:p>
          <a:p>
            <a:pPr algn="just" marL="156210" marR="8890">
              <a:lnSpc>
                <a:spcPts val="1150"/>
              </a:lnSpc>
              <a:spcBef>
                <a:spcPts val="565"/>
              </a:spcBef>
            </a:pP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complementaria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recogerá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listado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todas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citadas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texto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instrucciones,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identificadas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títulos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numera-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ción,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incluirá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año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edición.</a:t>
            </a:r>
            <a:endParaRPr sz="1050">
              <a:latin typeface="Arial"/>
              <a:cs typeface="Arial"/>
            </a:endParaRPr>
          </a:p>
          <a:p>
            <a:pPr algn="r" marR="8890">
              <a:lnSpc>
                <a:spcPct val="100000"/>
              </a:lnSpc>
              <a:spcBef>
                <a:spcPts val="26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21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91"/>
                  </a:lnTo>
                  <a:lnTo>
                    <a:pt x="283276" y="300750"/>
                  </a:lnTo>
                  <a:lnTo>
                    <a:pt x="251221" y="312561"/>
                  </a:lnTo>
                  <a:lnTo>
                    <a:pt x="188798" y="314248"/>
                  </a:lnTo>
                  <a:lnTo>
                    <a:pt x="0" y="314248"/>
                  </a:lnTo>
                  <a:lnTo>
                    <a:pt x="21295" y="366677"/>
                  </a:lnTo>
                  <a:lnTo>
                    <a:pt x="57557" y="393596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48"/>
                  </a:lnTo>
                  <a:lnTo>
                    <a:pt x="189788" y="314248"/>
                  </a:lnTo>
                  <a:lnTo>
                    <a:pt x="252212" y="297375"/>
                  </a:lnTo>
                  <a:lnTo>
                    <a:pt x="284267" y="260254"/>
                  </a:lnTo>
                  <a:lnTo>
                    <a:pt x="296077" y="223133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35"/>
            <a:ext cx="4888865" cy="55206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8890">
              <a:lnSpc>
                <a:spcPct val="100000"/>
              </a:lnSpc>
              <a:spcBef>
                <a:spcPts val="100"/>
              </a:spcBef>
            </a:pP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RD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842/2002</a:t>
            </a:r>
            <a:endParaRPr sz="9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Palatino Linotype"/>
              <a:cs typeface="Palatino Linotype"/>
            </a:endParaRPr>
          </a:p>
          <a:p>
            <a:pPr algn="just" marL="156210" marR="8255" indent="-144145">
              <a:lnSpc>
                <a:spcPct val="100000"/>
              </a:lnSpc>
            </a:pP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2.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aríe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añ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edición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edite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modificacione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poste-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mismas,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actualización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listado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mediante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esolución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Minis-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ecnol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gía,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hace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constar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álida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antigua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deja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ios.</a:t>
            </a:r>
            <a:endParaRPr sz="1050">
              <a:latin typeface="Arial"/>
              <a:cs typeface="Arial"/>
            </a:endParaRPr>
          </a:p>
          <a:p>
            <a:pPr algn="just" marL="156210" marR="9525">
              <a:lnSpc>
                <a:spcPts val="1150"/>
              </a:lnSpc>
              <a:spcBef>
                <a:spcPts val="58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esolución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esa,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entende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listad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modifiqu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básico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limit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actualiza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intrínseca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27.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Accidentes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58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estadísticos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determinar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incipales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causas,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poner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entuales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eglamentación,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poseer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dato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sistematizado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accidente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significati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oduzc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accidente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ocasione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daños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víctimas,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compañía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edactar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ecoja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aspectos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esenciales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quince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días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cada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imest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emitir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unidades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utónomas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Ministe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ecnol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gía,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copia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ormes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ealizados.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28.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Infracciones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sanciones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8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infracciones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clasificarán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sancionarán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Título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Ley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21/1992,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Industria.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29.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Guía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9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Ministe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Ciencia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ecnol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elabo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mantend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actualizada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Guía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técnica,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ácter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vinculante,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áctica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visiones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téc-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nicas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conceptos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ácter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incluidos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Índice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reglamentarias:</a:t>
            </a:r>
            <a:endParaRPr sz="105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9592" y="8134796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22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7"/>
                  </a:lnTo>
                  <a:lnTo>
                    <a:pt x="13496" y="391442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02" y="404939"/>
                  </a:lnTo>
                  <a:lnTo>
                    <a:pt x="494845" y="403522"/>
                  </a:lnTo>
                  <a:lnTo>
                    <a:pt x="524570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35"/>
            <a:ext cx="6616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RD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842/2002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32170" y="8134796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23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542315" y="633780"/>
          <a:ext cx="4865370" cy="73615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7700"/>
                <a:gridCol w="4210685"/>
              </a:tblGrid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1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Terminología.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1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1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Normas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referencia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Reglamento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1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1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Instaladores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autorizados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empresas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instaladoras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autorizadas.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1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1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Documentación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puesta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1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1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Verificaciones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inspecciones.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1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1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aéreas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tensión.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1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subterráneas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conexión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masas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energía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alumbrado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exterior.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Previsión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suministros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energía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eléctrica.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Acometidas.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enlace.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Esquemas.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enlace.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Cajas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enlace.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Línea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enlace.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Derivaciones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individuales.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enlace.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Contadores: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ubicación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7970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enlace.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Dispositivos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individuales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mando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potencia.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puesta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tierra.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receptoras.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Prescripciones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receptoras.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receptoras.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protectoras.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receptoras.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sobreintensidades.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receptoras.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sobretensiones.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receptoras.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contactos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directos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indirectos.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Número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características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067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Prescripciones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66"/>
                  </a:lnTo>
                  <a:lnTo>
                    <a:pt x="57557" y="393590"/>
                  </a:lnTo>
                  <a:lnTo>
                    <a:pt x="91784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752418" y="154622"/>
            <a:ext cx="6616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RD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842/2002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9592" y="8134784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24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542302" y="633768"/>
          <a:ext cx="4865370" cy="735012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7700"/>
                <a:gridCol w="4210685"/>
              </a:tblGrid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contienen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bañera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ducha.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pública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concurrencia.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6670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Prescripciones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riesgo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incendio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explosión.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características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especiales.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Piscinas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fuentes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especiales.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Máquinas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elevación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transporte.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especiales.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provisionales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temporales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obras.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especiales.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Ferias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stands.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especiales.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Establecimientos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agrícolas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hortícolas.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6839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especiales.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quirófanos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salas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intervención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fines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especiales.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Cercas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ganado.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generadoras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caravanas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parques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caravanas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puertos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marinas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barcos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recreo.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receptores.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Prescripciones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receptores.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alumbrado.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receptores.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caldeo.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receptores.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folios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radiantes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receptores.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Motores.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74470">
                        <a:lnSpc>
                          <a:spcPct val="129500"/>
                        </a:lnSpc>
                        <a:spcBef>
                          <a:spcPts val="11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receptores.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Transformadores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autotransformadores.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Reactancias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rectificadores.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Condensadores.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muebles.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19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contienen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radiadores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saunas.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87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985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automatización,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gestión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técnica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energía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434339" y="827836"/>
            <a:ext cx="5074920" cy="5586730"/>
            <a:chOff x="434339" y="827836"/>
            <a:chExt cx="5074920" cy="5586730"/>
          </a:xfrm>
        </p:grpSpPr>
        <p:sp>
          <p:nvSpPr>
            <p:cNvPr id="3" name="object 3" descr=""/>
            <p:cNvSpPr/>
            <p:nvPr/>
          </p:nvSpPr>
          <p:spPr>
            <a:xfrm>
              <a:off x="434339" y="2493594"/>
              <a:ext cx="3409315" cy="3921125"/>
            </a:xfrm>
            <a:custGeom>
              <a:avLst/>
              <a:gdLst/>
              <a:ahLst/>
              <a:cxnLst/>
              <a:rect l="l" t="t" r="r" b="b"/>
              <a:pathLst>
                <a:path w="3409315" h="3921125">
                  <a:moveTo>
                    <a:pt x="1665744" y="0"/>
                  </a:moveTo>
                  <a:lnTo>
                    <a:pt x="672858" y="0"/>
                  </a:lnTo>
                  <a:lnTo>
                    <a:pt x="283862" y="10513"/>
                  </a:lnTo>
                  <a:lnTo>
                    <a:pt x="84107" y="84107"/>
                  </a:lnTo>
                  <a:lnTo>
                    <a:pt x="10513" y="283862"/>
                  </a:lnTo>
                  <a:lnTo>
                    <a:pt x="0" y="672858"/>
                  </a:lnTo>
                  <a:lnTo>
                    <a:pt x="0" y="3247694"/>
                  </a:lnTo>
                  <a:lnTo>
                    <a:pt x="10513" y="3636698"/>
                  </a:lnTo>
                  <a:lnTo>
                    <a:pt x="84107" y="3836457"/>
                  </a:lnTo>
                  <a:lnTo>
                    <a:pt x="283862" y="3910052"/>
                  </a:lnTo>
                  <a:lnTo>
                    <a:pt x="672858" y="3920566"/>
                  </a:lnTo>
                  <a:lnTo>
                    <a:pt x="2736291" y="3920566"/>
                  </a:lnTo>
                  <a:lnTo>
                    <a:pt x="3125294" y="3910052"/>
                  </a:lnTo>
                  <a:lnTo>
                    <a:pt x="3325053" y="3836457"/>
                  </a:lnTo>
                  <a:lnTo>
                    <a:pt x="3398648" y="3636698"/>
                  </a:lnTo>
                  <a:lnTo>
                    <a:pt x="3409162" y="3247694"/>
                  </a:lnTo>
                  <a:lnTo>
                    <a:pt x="3409162" y="2254796"/>
                  </a:lnTo>
                  <a:lnTo>
                    <a:pt x="2338616" y="2254796"/>
                  </a:lnTo>
                  <a:lnTo>
                    <a:pt x="1949612" y="2149661"/>
                  </a:lnTo>
                  <a:lnTo>
                    <a:pt x="1749853" y="1918366"/>
                  </a:lnTo>
                  <a:lnTo>
                    <a:pt x="1676258" y="1687071"/>
                  </a:lnTo>
                  <a:lnTo>
                    <a:pt x="1665744" y="1581937"/>
                  </a:lnTo>
                  <a:lnTo>
                    <a:pt x="166574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100084" y="827836"/>
              <a:ext cx="3409315" cy="3921125"/>
            </a:xfrm>
            <a:custGeom>
              <a:avLst/>
              <a:gdLst/>
              <a:ahLst/>
              <a:cxnLst/>
              <a:rect l="l" t="t" r="r" b="b"/>
              <a:pathLst>
                <a:path w="3409315" h="3921125">
                  <a:moveTo>
                    <a:pt x="2736303" y="0"/>
                  </a:moveTo>
                  <a:lnTo>
                    <a:pt x="672871" y="0"/>
                  </a:lnTo>
                  <a:lnTo>
                    <a:pt x="283867" y="10513"/>
                  </a:lnTo>
                  <a:lnTo>
                    <a:pt x="84108" y="84107"/>
                  </a:lnTo>
                  <a:lnTo>
                    <a:pt x="10513" y="283862"/>
                  </a:lnTo>
                  <a:lnTo>
                    <a:pt x="0" y="672858"/>
                  </a:lnTo>
                  <a:lnTo>
                    <a:pt x="0" y="1665757"/>
                  </a:lnTo>
                  <a:lnTo>
                    <a:pt x="1070546" y="1665757"/>
                  </a:lnTo>
                  <a:lnTo>
                    <a:pt x="1459550" y="1770891"/>
                  </a:lnTo>
                  <a:lnTo>
                    <a:pt x="1659308" y="2002186"/>
                  </a:lnTo>
                  <a:lnTo>
                    <a:pt x="1732904" y="2233481"/>
                  </a:lnTo>
                  <a:lnTo>
                    <a:pt x="1743417" y="2338616"/>
                  </a:lnTo>
                  <a:lnTo>
                    <a:pt x="1743417" y="3920553"/>
                  </a:lnTo>
                  <a:lnTo>
                    <a:pt x="2736303" y="3920553"/>
                  </a:lnTo>
                  <a:lnTo>
                    <a:pt x="3125307" y="3910040"/>
                  </a:lnTo>
                  <a:lnTo>
                    <a:pt x="3325066" y="3836446"/>
                  </a:lnTo>
                  <a:lnTo>
                    <a:pt x="3398661" y="3636691"/>
                  </a:lnTo>
                  <a:lnTo>
                    <a:pt x="3409175" y="3247694"/>
                  </a:lnTo>
                  <a:lnTo>
                    <a:pt x="3409175" y="672858"/>
                  </a:lnTo>
                  <a:lnTo>
                    <a:pt x="3398661" y="283862"/>
                  </a:lnTo>
                  <a:lnTo>
                    <a:pt x="3325066" y="84107"/>
                  </a:lnTo>
                  <a:lnTo>
                    <a:pt x="3125307" y="10513"/>
                  </a:lnTo>
                  <a:lnTo>
                    <a:pt x="2736303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100084" y="2493594"/>
              <a:ext cx="1743710" cy="2254885"/>
            </a:xfrm>
            <a:custGeom>
              <a:avLst/>
              <a:gdLst/>
              <a:ahLst/>
              <a:cxnLst/>
              <a:rect l="l" t="t" r="r" b="b"/>
              <a:pathLst>
                <a:path w="1743710" h="2254885">
                  <a:moveTo>
                    <a:pt x="1070546" y="0"/>
                  </a:moveTo>
                  <a:lnTo>
                    <a:pt x="0" y="0"/>
                  </a:lnTo>
                  <a:lnTo>
                    <a:pt x="0" y="1581937"/>
                  </a:lnTo>
                  <a:lnTo>
                    <a:pt x="10513" y="1970933"/>
                  </a:lnTo>
                  <a:lnTo>
                    <a:pt x="84108" y="2170688"/>
                  </a:lnTo>
                  <a:lnTo>
                    <a:pt x="283867" y="2244282"/>
                  </a:lnTo>
                  <a:lnTo>
                    <a:pt x="672871" y="2254796"/>
                  </a:lnTo>
                  <a:lnTo>
                    <a:pt x="1743417" y="2254796"/>
                  </a:lnTo>
                  <a:lnTo>
                    <a:pt x="1743417" y="672858"/>
                  </a:lnTo>
                  <a:lnTo>
                    <a:pt x="1732904" y="283862"/>
                  </a:lnTo>
                  <a:lnTo>
                    <a:pt x="1659308" y="84107"/>
                  </a:lnTo>
                  <a:lnTo>
                    <a:pt x="1459550" y="10513"/>
                  </a:lnTo>
                  <a:lnTo>
                    <a:pt x="1070546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/>
          <p:nvPr/>
        </p:nvSpPr>
        <p:spPr>
          <a:xfrm>
            <a:off x="2425" y="7018515"/>
            <a:ext cx="5939155" cy="450215"/>
          </a:xfrm>
          <a:custGeom>
            <a:avLst/>
            <a:gdLst/>
            <a:ahLst/>
            <a:cxnLst/>
            <a:rect l="l" t="t" r="r" b="b"/>
            <a:pathLst>
              <a:path w="5939155" h="450215">
                <a:moveTo>
                  <a:pt x="5938761" y="449897"/>
                </a:moveTo>
                <a:lnTo>
                  <a:pt x="5938761" y="0"/>
                </a:lnTo>
                <a:lnTo>
                  <a:pt x="0" y="0"/>
                </a:lnTo>
                <a:lnTo>
                  <a:pt x="0" y="449897"/>
                </a:lnTo>
                <a:lnTo>
                  <a:pt x="5938761" y="449897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2438" y="7846326"/>
            <a:ext cx="5939155" cy="180340"/>
          </a:xfrm>
          <a:custGeom>
            <a:avLst/>
            <a:gdLst/>
            <a:ahLst/>
            <a:cxnLst/>
            <a:rect l="l" t="t" r="r" b="b"/>
            <a:pathLst>
              <a:path w="5939155" h="180340">
                <a:moveTo>
                  <a:pt x="5938748" y="0"/>
                </a:moveTo>
                <a:lnTo>
                  <a:pt x="0" y="0"/>
                </a:lnTo>
                <a:lnTo>
                  <a:pt x="0" y="179958"/>
                </a:lnTo>
                <a:lnTo>
                  <a:pt x="5938748" y="179958"/>
                </a:lnTo>
                <a:lnTo>
                  <a:pt x="5938748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2438" y="7468413"/>
            <a:ext cx="5939155" cy="378460"/>
          </a:xfrm>
          <a:prstGeom prst="rect">
            <a:avLst/>
          </a:prstGeom>
          <a:solidFill>
            <a:srgbClr val="8F9194"/>
          </a:solidFill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2880"/>
              </a:lnSpc>
            </a:pPr>
            <a:r>
              <a:rPr dirty="0" sz="2500" spc="-180" b="1">
                <a:solidFill>
                  <a:srgbClr val="FFFFFF"/>
                </a:solidFill>
                <a:latin typeface="Arial"/>
                <a:cs typeface="Arial"/>
              </a:rPr>
              <a:t>Instrucciones</a:t>
            </a:r>
            <a:r>
              <a:rPr dirty="0" sz="2500" spc="-8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195" b="1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dirty="0" sz="2500" spc="-8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140" b="1">
                <a:solidFill>
                  <a:srgbClr val="FFFFFF"/>
                </a:solidFill>
                <a:latin typeface="Arial"/>
                <a:cs typeface="Arial"/>
              </a:rPr>
              <a:t>carácter</a:t>
            </a:r>
            <a:r>
              <a:rPr dirty="0" sz="2500" spc="-8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10" b="1">
                <a:solidFill>
                  <a:srgbClr val="FFFFFF"/>
                </a:solidFill>
                <a:latin typeface="Arial"/>
                <a:cs typeface="Arial"/>
              </a:rPr>
              <a:t>general</a:t>
            </a:r>
            <a:endParaRPr sz="2500">
              <a:latin typeface="Arial"/>
              <a:cs typeface="Arial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549207" y="2071368"/>
            <a:ext cx="3754754" cy="170180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pc="-270"/>
              <a:t>Capítulo</a:t>
            </a:r>
            <a:r>
              <a:rPr dirty="0" baseline="-39393" sz="16500" spc="-405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endParaRPr baseline="-39393" sz="165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941148" y="0"/>
            <a:ext cx="635" cy="2886710"/>
          </a:xfrm>
          <a:custGeom>
            <a:avLst/>
            <a:gdLst/>
            <a:ahLst/>
            <a:cxnLst/>
            <a:rect l="l" t="t" r="r" b="b"/>
            <a:pathLst>
              <a:path w="635" h="2886710">
                <a:moveTo>
                  <a:pt x="25" y="0"/>
                </a:moveTo>
                <a:lnTo>
                  <a:pt x="0" y="2886595"/>
                </a:lnTo>
                <a:lnTo>
                  <a:pt x="25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05689" y="3247672"/>
            <a:ext cx="5210810" cy="487362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1.</a:t>
            </a:r>
            <a:r>
              <a:rPr dirty="0" u="sng" sz="1300" spc="3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Consideraciones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generales</a:t>
            </a:r>
            <a:endParaRPr sz="1300">
              <a:latin typeface="Arial"/>
              <a:cs typeface="Arial"/>
            </a:endParaRPr>
          </a:p>
          <a:p>
            <a:pPr algn="just" marL="336550" marR="6985">
              <a:lnSpc>
                <a:spcPts val="1150"/>
              </a:lnSpc>
              <a:spcBef>
                <a:spcPts val="820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definiciones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específicas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términos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ITC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particulares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encon-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trarse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texto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dichas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ITC.</a:t>
            </a:r>
            <a:endParaRPr sz="1050">
              <a:latin typeface="Arial"/>
              <a:cs typeface="Arial"/>
            </a:endParaRPr>
          </a:p>
          <a:p>
            <a:pPr algn="just" marL="336550" marR="8255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términos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definidos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ITC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particulares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302.</a:t>
            </a:r>
            <a:endParaRPr sz="1050">
              <a:latin typeface="Arial"/>
              <a:cs typeface="Arial"/>
            </a:endParaRPr>
          </a:p>
          <a:p>
            <a:pPr algn="just" marL="336550" marR="6985">
              <a:lnSpc>
                <a:spcPts val="1150"/>
              </a:lnSpc>
              <a:spcBef>
                <a:spcPts val="565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cable.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aislantes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forman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específica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soportar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tensión.</a:t>
            </a:r>
            <a:endParaRPr sz="1050">
              <a:latin typeface="Arial"/>
              <a:cs typeface="Arial"/>
            </a:endParaRPr>
          </a:p>
          <a:p>
            <a:pPr algn="just" marL="336550" marR="7620">
              <a:lnSpc>
                <a:spcPts val="1150"/>
              </a:lnSpc>
              <a:spcBef>
                <a:spcPts val="565"/>
              </a:spcBef>
            </a:pP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principal.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Aislamiento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activas,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cuyo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deterioro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podría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provocar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choque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eléctrico.</a:t>
            </a:r>
            <a:endParaRPr sz="1050">
              <a:latin typeface="Arial"/>
              <a:cs typeface="Arial"/>
            </a:endParaRPr>
          </a:p>
          <a:p>
            <a:pPr algn="just" marL="336550" marR="6985">
              <a:lnSpc>
                <a:spcPts val="1150"/>
              </a:lnSpc>
              <a:spcBef>
                <a:spcPts val="565"/>
              </a:spcBef>
            </a:pP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funcional.</a:t>
            </a:r>
            <a:r>
              <a:rPr dirty="0" sz="1050" spc="-1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antizar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fundamental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hoques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icos.</a:t>
            </a:r>
            <a:endParaRPr sz="1050">
              <a:latin typeface="Arial"/>
              <a:cs typeface="Arial"/>
            </a:endParaRPr>
          </a:p>
          <a:p>
            <a:pPr algn="just" marL="336550" marR="6985">
              <a:lnSpc>
                <a:spcPts val="1150"/>
              </a:lnSpc>
              <a:spcBef>
                <a:spcPts val="565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reforzado.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cuyas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mecánicas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hace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considerarse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equivalente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aislamiento.</a:t>
            </a:r>
            <a:endParaRPr sz="1050">
              <a:latin typeface="Arial"/>
              <a:cs typeface="Arial"/>
            </a:endParaRPr>
          </a:p>
          <a:p>
            <a:pPr algn="just" marL="336550" marR="6985">
              <a:lnSpc>
                <a:spcPts val="1150"/>
              </a:lnSpc>
              <a:spcBef>
                <a:spcPts val="570"/>
              </a:spcBef>
            </a:pP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suplementa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independiente,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visto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incipal,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hoque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incipal.</a:t>
            </a:r>
            <a:endParaRPr sz="1050">
              <a:latin typeface="Arial"/>
              <a:cs typeface="Arial"/>
            </a:endParaRPr>
          </a:p>
          <a:p>
            <a:pPr algn="just" marL="336550">
              <a:lnSpc>
                <a:spcPct val="100000"/>
              </a:lnSpc>
              <a:spcBef>
                <a:spcPts val="434"/>
              </a:spcBef>
            </a:pP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Aislante.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Substancia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cuerpo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conductividad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nula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práctica,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muy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débil.</a:t>
            </a:r>
            <a:endParaRPr sz="1050">
              <a:latin typeface="Arial"/>
              <a:cs typeface="Arial"/>
            </a:endParaRPr>
          </a:p>
          <a:p>
            <a:pPr algn="just" marL="336550" marR="7620">
              <a:lnSpc>
                <a:spcPts val="1150"/>
              </a:lnSpc>
              <a:spcBef>
                <a:spcPts val="585"/>
              </a:spcBef>
            </a:pP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sensibilidad.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consideran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diferenciales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sensibilidad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mA.</a:t>
            </a:r>
            <a:endParaRPr sz="1050">
              <a:latin typeface="Arial"/>
              <a:cs typeface="Arial"/>
            </a:endParaRPr>
          </a:p>
          <a:p>
            <a:pPr algn="just" marL="336550" marR="7620">
              <a:lnSpc>
                <a:spcPts val="1150"/>
              </a:lnSpc>
              <a:spcBef>
                <a:spcPts val="565"/>
              </a:spcBef>
            </a:pP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Am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vible.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Calificati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quitar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ácilmente.</a:t>
            </a:r>
            <a:endParaRPr sz="1050">
              <a:latin typeface="Arial"/>
              <a:cs typeface="Arial"/>
            </a:endParaRPr>
          </a:p>
          <a:p>
            <a:pPr algn="just" marL="336550">
              <a:lnSpc>
                <a:spcPct val="100000"/>
              </a:lnSpc>
              <a:spcBef>
                <a:spcPts val="434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amovible.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ser: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portátil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mano,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utilización,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normal,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exige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constante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misma.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movible,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utilización,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normal,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necesitar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desplazamiento.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semi-fijo,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desplazado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3" name="object 3" descr=""/>
          <p:cNvGrpSpPr/>
          <p:nvPr/>
        </p:nvGrpSpPr>
        <p:grpSpPr>
          <a:xfrm>
            <a:off x="2425" y="0"/>
            <a:ext cx="5939155" cy="2886710"/>
            <a:chOff x="2425" y="0"/>
            <a:chExt cx="5939155" cy="2886710"/>
          </a:xfrm>
        </p:grpSpPr>
        <p:sp>
          <p:nvSpPr>
            <p:cNvPr id="4" name="object 4" descr=""/>
            <p:cNvSpPr/>
            <p:nvPr/>
          </p:nvSpPr>
          <p:spPr>
            <a:xfrm>
              <a:off x="2438" y="827836"/>
              <a:ext cx="5939155" cy="2059305"/>
            </a:xfrm>
            <a:custGeom>
              <a:avLst/>
              <a:gdLst/>
              <a:ahLst/>
              <a:cxnLst/>
              <a:rect l="l" t="t" r="r" b="b"/>
              <a:pathLst>
                <a:path w="5939155" h="2059305">
                  <a:moveTo>
                    <a:pt x="0" y="2058758"/>
                  </a:moveTo>
                  <a:lnTo>
                    <a:pt x="5938748" y="2058758"/>
                  </a:lnTo>
                  <a:lnTo>
                    <a:pt x="5938748" y="0"/>
                  </a:lnTo>
                  <a:lnTo>
                    <a:pt x="0" y="0"/>
                  </a:lnTo>
                  <a:lnTo>
                    <a:pt x="0" y="2058758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0"/>
              <a:ext cx="5939155" cy="270510"/>
            </a:xfrm>
            <a:custGeom>
              <a:avLst/>
              <a:gdLst/>
              <a:ahLst/>
              <a:cxnLst/>
              <a:rect l="l" t="t" r="r" b="b"/>
              <a:pathLst>
                <a:path w="5939155" h="270510">
                  <a:moveTo>
                    <a:pt x="0" y="0"/>
                  </a:moveTo>
                  <a:lnTo>
                    <a:pt x="0" y="269951"/>
                  </a:lnTo>
                  <a:lnTo>
                    <a:pt x="5938761" y="269951"/>
                  </a:lnTo>
                  <a:lnTo>
                    <a:pt x="59387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8"/>
                  </a:lnTo>
                  <a:lnTo>
                    <a:pt x="1687" y="45557"/>
                  </a:lnTo>
                  <a:lnTo>
                    <a:pt x="0" y="107988"/>
                  </a:lnTo>
                  <a:lnTo>
                    <a:pt x="0" y="521182"/>
                  </a:lnTo>
                  <a:lnTo>
                    <a:pt x="1687" y="583605"/>
                  </a:lnTo>
                  <a:lnTo>
                    <a:pt x="13496" y="615661"/>
                  </a:lnTo>
                  <a:lnTo>
                    <a:pt x="45552" y="627470"/>
                  </a:lnTo>
                  <a:lnTo>
                    <a:pt x="107975" y="629158"/>
                  </a:lnTo>
                  <a:lnTo>
                    <a:pt x="439102" y="629158"/>
                  </a:lnTo>
                  <a:lnTo>
                    <a:pt x="501525" y="627470"/>
                  </a:lnTo>
                  <a:lnTo>
                    <a:pt x="533580" y="615661"/>
                  </a:lnTo>
                  <a:lnTo>
                    <a:pt x="545390" y="583605"/>
                  </a:lnTo>
                  <a:lnTo>
                    <a:pt x="547077" y="521182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56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82"/>
                  </a:lnTo>
                  <a:lnTo>
                    <a:pt x="266284" y="321303"/>
                  </a:lnTo>
                  <a:lnTo>
                    <a:pt x="278093" y="358424"/>
                  </a:lnTo>
                  <a:lnTo>
                    <a:pt x="279781" y="375297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88"/>
                  </a:lnTo>
                  <a:lnTo>
                    <a:pt x="278081" y="45557"/>
                  </a:lnTo>
                  <a:lnTo>
                    <a:pt x="266271" y="13498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145" b="1">
                <a:solidFill>
                  <a:srgbClr val="636466"/>
                </a:solidFill>
                <a:latin typeface="Arial"/>
                <a:cs typeface="Arial"/>
              </a:rPr>
              <a:t>1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Terminología</a:t>
            </a:r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29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498134"/>
            <a:ext cx="4888865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8890">
              <a:lnSpc>
                <a:spcPts val="1150"/>
              </a:lnSpc>
              <a:spcBef>
                <a:spcPts val="229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caldeo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eléctrico.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produce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deliberada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fenómenos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eléctricos.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elevar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determinado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fluido.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20"/>
              </a:spcBef>
            </a:pP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amenta.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ico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funciones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secciona-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xión.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95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fijo.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inamovible.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40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Bandeja.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constituid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perfil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ede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abie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25"/>
              </a:spcBef>
            </a:pP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vil.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Bas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xible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desplaza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ácilmente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20"/>
              </a:spcBef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Borne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incipal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Borne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equipo-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tencialidad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entualmente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funcional.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95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Cable.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constituido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0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aislados.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1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eventual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revestimiento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individual.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0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eventual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conjunto.</a:t>
            </a:r>
            <a:endParaRPr sz="1050">
              <a:latin typeface="Arial"/>
              <a:cs typeface="Arial"/>
            </a:endParaRPr>
          </a:p>
          <a:p>
            <a:pPr marL="12700" marR="1251585">
              <a:lnSpc>
                <a:spcPct val="140700"/>
              </a:lnSpc>
              <a:spcBef>
                <a:spcPts val="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eventuales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revestimientos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dispongan.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tener,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además,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aislados.</a:t>
            </a:r>
            <a:endParaRPr sz="1050">
              <a:latin typeface="Arial"/>
              <a:cs typeface="Arial"/>
            </a:endParaRPr>
          </a:p>
          <a:p>
            <a:pPr algn="just" marL="12700" marR="7620">
              <a:lnSpc>
                <a:spcPts val="1150"/>
              </a:lnSpc>
              <a:spcBef>
                <a:spcPts val="640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blindado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mine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al.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mine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tiene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constituida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aluminio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aleación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éstos.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vez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estimient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adecuado.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25"/>
              </a:spcBef>
            </a:pP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estanca.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externa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proporcionan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eficaz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penetración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agua.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20"/>
              </a:spcBef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flexible.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diseñado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garantizar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deformable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estructura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exigencias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corres-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pondientes.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20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xible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fijado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permanentemente.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xibl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unido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desconectar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él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yuda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útil.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25"/>
              </a:spcBef>
            </a:pP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multiconductor.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incluye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algunos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cuales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puede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aislado.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90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unipolar.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aislado.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45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concént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concént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625"/>
              </a:spcBef>
            </a:pP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Canal.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ecinto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piso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cular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él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permitir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itud.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90"/>
              </a:spcBef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amovible.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quitada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fácilmente.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45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eléctrica.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constituido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aseguran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y,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mecánica.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90"/>
              </a:spcBef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fija.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inamovible,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desplazada.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32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28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9"/>
            <a:ext cx="12084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1: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Terminología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432140"/>
            <a:ext cx="4889500" cy="787336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620"/>
              </a:spcBef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movible.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desplazada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utilización.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45"/>
              </a:spcBef>
            </a:pP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Canal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moldura.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Variedad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llenas,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pequeñas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dimensiones,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conteniendo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alojamientos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conductores.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30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Canal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otecto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constituid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perfil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ede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llena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contener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componentes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desmontable.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00"/>
              </a:spcBef>
            </a:pP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Cebado.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arco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consecuencia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perforación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aislamiento.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650"/>
              </a:spcBef>
            </a:pP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ica.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ormada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sujetos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pequeños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montados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postes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opiada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animales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etende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alejar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izados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animales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toquen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eciban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osas.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25"/>
              </a:spcBef>
            </a:pP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Circuito.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(conductores,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aparamenta,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etc.)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fases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polaridades,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por la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protegi-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sobreintensidades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quedan incluidos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definición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formen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receptores.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630"/>
              </a:spcBef>
            </a:pP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onducto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destinada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alojar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insta-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eemplazamiento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30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cable.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específica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conducir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rriente.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625"/>
              </a:spcBef>
            </a:pP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onductor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aislad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onjunto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entuales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pan-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tallas.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00"/>
              </a:spcBef>
            </a:pP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equipotencial.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asegura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equipotencial.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50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flexible.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constituido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alambres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suficientemente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finos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reunidos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flexible.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00"/>
              </a:spcBef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mediano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(ver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mediano).</a:t>
            </a:r>
            <a:endParaRPr sz="1050">
              <a:latin typeface="Arial"/>
              <a:cs typeface="Arial"/>
            </a:endParaRPr>
          </a:p>
          <a:p>
            <a:pPr marL="12700" marR="9525">
              <a:lnSpc>
                <a:spcPts val="1150"/>
              </a:lnSpc>
              <a:spcBef>
                <a:spcPts val="650"/>
              </a:spcBef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(CP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PE).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requerido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ciertas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protección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choques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alguna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partes: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9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Masas.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2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conductores.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2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Borne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principal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2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2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artificial.</a:t>
            </a:r>
            <a:endParaRPr sz="1050">
              <a:latin typeface="Arial"/>
              <a:cs typeface="Arial"/>
            </a:endParaRPr>
          </a:p>
          <a:p>
            <a:pPr marL="12700" marR="10795">
              <a:lnSpc>
                <a:spcPts val="1150"/>
              </a:lnSpc>
              <a:spcBef>
                <a:spcPts val="650"/>
              </a:spcBef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neutro.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capaz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contribuir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trans-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porte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eléctrica.</a:t>
            </a:r>
            <a:endParaRPr sz="1050">
              <a:latin typeface="Arial"/>
              <a:cs typeface="Arial"/>
            </a:endParaRPr>
          </a:p>
          <a:p>
            <a:pPr marL="12700" marR="10160">
              <a:lnSpc>
                <a:spcPts val="1150"/>
              </a:lnSpc>
              <a:spcBef>
                <a:spcPts val="630"/>
              </a:spcBef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CPN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PEN.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puesto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asegura,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tiempo,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funcio-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neutro.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625"/>
              </a:spcBef>
            </a:pP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onducto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os.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desti-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nados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normalmente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ansmisión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compensador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ua.</a:t>
            </a:r>
            <a:endParaRPr sz="1050">
              <a:latin typeface="Arial"/>
              <a:cs typeface="Arial"/>
            </a:endParaRPr>
          </a:p>
          <a:p>
            <a:pPr algn="r" marR="10160">
              <a:lnSpc>
                <a:spcPct val="100000"/>
              </a:lnSpc>
              <a:spcBef>
                <a:spcPts val="27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29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29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498134"/>
            <a:ext cx="4888865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8890">
              <a:lnSpc>
                <a:spcPts val="1150"/>
              </a:lnSpc>
              <a:spcBef>
                <a:spcPts val="229"/>
              </a:spcBef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Conector.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eléctricamente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eléctrico.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compone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partes: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0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móvil,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cuerpo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alimentación.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base,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incorporada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fijada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utilización.</a:t>
            </a:r>
            <a:endParaRPr sz="1050">
              <a:latin typeface="Arial"/>
              <a:cs typeface="Arial"/>
            </a:endParaRPr>
          </a:p>
          <a:p>
            <a:pPr marL="12700" marR="9525">
              <a:lnSpc>
                <a:spcPts val="1150"/>
              </a:lnSpc>
              <a:spcBef>
                <a:spcPts val="655"/>
              </a:spcBef>
            </a:pP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equipotencial.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pone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potencial,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potenciales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prácticamente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iguales,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conductores.</a:t>
            </a:r>
            <a:endParaRPr sz="1050">
              <a:latin typeface="Arial"/>
              <a:cs typeface="Arial"/>
            </a:endParaRPr>
          </a:p>
          <a:p>
            <a:pPr marL="12700" marR="8890">
              <a:lnSpc>
                <a:spcPts val="1150"/>
              </a:lnSpc>
              <a:spcBef>
                <a:spcPts val="640"/>
              </a:spcBef>
            </a:pP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Contactor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apertura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automática.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electromagnético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provisto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relés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producen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apertura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predeterminadas.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635"/>
              </a:spcBef>
            </a:pP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ontactor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abie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epos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upción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accionado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ualmente,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eposo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contactos.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ientemente,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maniob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ecuentes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normales.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635"/>
              </a:spcBef>
            </a:pP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ontactor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epos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upción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accionado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ualmente,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eposo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contactos.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ientemente,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maniob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ecuentes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normales.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40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Contactor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sobrecarrera.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contactor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posición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cuando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móvil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sobrepasado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fin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carrera.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35"/>
              </a:spcBef>
            </a:pP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directo.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animales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activas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equipos.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40"/>
              </a:spcBef>
            </a:pP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indirecto.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animales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domésticos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han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puesto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resultado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fallo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aislamiento.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35"/>
              </a:spcBef>
            </a:pP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contact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pasa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umano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animal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cuan-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sometido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ica.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635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(de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conductor).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cir-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permanentemente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específicas,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temperatura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régimen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supere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especificado.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640"/>
              </a:spcBef>
            </a:pP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convencional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espe-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cificado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provoca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transcurrir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intervalo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determinado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duración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especificada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llamado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convencional.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35"/>
              </a:spcBef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franco.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Sobreintensidad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producida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fallo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impedancia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despreciable,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activos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presentan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potencial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servicio.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05"/>
              </a:spcBef>
            </a:pP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choque.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podría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provocar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fisiopatológicos.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30"/>
              </a:spcBef>
            </a:pP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falta.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circula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aislamiento.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660"/>
              </a:spcBef>
            </a:pP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a,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35"/>
              </a:spcBef>
            </a:pP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fu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ausencia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allos,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ansmite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35"/>
              </a:spcBef>
            </a:pP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Nota: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oca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3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30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9"/>
            <a:ext cx="12084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1: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Terminología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498134"/>
            <a:ext cx="4889500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9525">
              <a:lnSpc>
                <a:spcPts val="1150"/>
              </a:lnSpc>
              <a:spcBef>
                <a:spcPts val="229"/>
              </a:spcBef>
            </a:pP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sobrecarga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circuito.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Sobreintensidad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produce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ausencia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fallo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eléctrico.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05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residual.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Suma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algebraica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valores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instantáneos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corrientes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circulan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través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activos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eléctrica.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10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residual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funcionamiento.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residual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provoca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10"/>
              </a:spcBef>
            </a:pP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Cortacircuito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fusible.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cuyo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cometido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interrumpir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está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intercalado,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elementos,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recorre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elemen-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sobrepasa,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determinado,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cierto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valor.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80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omnipolar.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activos.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ser:</a:t>
            </a:r>
            <a:endParaRPr sz="1050">
              <a:latin typeface="Arial"/>
              <a:cs typeface="Arial"/>
            </a:endParaRPr>
          </a:p>
          <a:p>
            <a:pPr marL="120650" marR="10160" indent="-108585">
              <a:lnSpc>
                <a:spcPts val="1150"/>
              </a:lnSpc>
              <a:spcBef>
                <a:spcPts val="62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Simultáneo,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desconexión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efectúa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el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conductor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compensador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fases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polares.</a:t>
            </a:r>
            <a:endParaRPr sz="1050">
              <a:latin typeface="Arial"/>
              <a:cs typeface="Arial"/>
            </a:endParaRPr>
          </a:p>
          <a:p>
            <a:pPr marL="120650" marR="8890" indent="-108585">
              <a:lnSpc>
                <a:spcPts val="1150"/>
              </a:lnSpc>
              <a:spcBef>
                <a:spcPts val="61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simultáneo,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neutro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compensador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fases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polares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desconectan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compensador.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10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cable.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estimiento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tubular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metálico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metálico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xt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uid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10"/>
              </a:spcBef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Choque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eléctrico.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Efecto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fisiopatológico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resultante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paso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través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cuerpo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humano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animal.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610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Dedo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ueba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sonda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tátil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ens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similar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inclus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ticulacione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internacionalment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normalizad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destin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ifica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utilizador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Existen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dedos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ueba,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atos,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clase,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75"/>
              </a:spcBef>
            </a:pP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Detector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franco.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impedancia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considerarse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nula.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00"/>
              </a:spcBef>
            </a:pP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monofásico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30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Doble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ende,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ez,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incipal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suplementa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610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conductores.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encontrarse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aparato,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etc.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susceptibles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transferir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como: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estructuras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hormigón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armado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utilizadas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construcción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(p.e.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armaduras,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paneles,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carpin-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tería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metálica,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etc.)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gas,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calefacción,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etc.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ellas,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constituye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(p.e.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radiadores,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cocinas,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fregaderos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metálicos,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etc.),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suelos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conductores.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605"/>
              </a:spcBef>
            </a:pP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ajeno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ica.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susceptible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int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oducir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potencial,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almente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10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Envolvente.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asegura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ciertas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influencias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externas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dirección,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directos.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80"/>
              </a:spcBef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diversidad.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Inverso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simultaneidad.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25"/>
              </a:spcBef>
            </a:pPr>
            <a:r>
              <a:rPr dirty="0" sz="1050" spc="-200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simultaneidad.</a:t>
            </a:r>
            <a:r>
              <a:rPr dirty="0" sz="1050" spc="-1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elación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totalidad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vista,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máquinas,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período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determinad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sumas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potencias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absorbidas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individualmente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máquinas.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204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31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29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458937"/>
            <a:ext cx="4889500" cy="7846059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405"/>
              </a:spcBef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energía.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generador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suministrador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eléctrica.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440"/>
              </a:spcBef>
            </a:pPr>
            <a:r>
              <a:rPr dirty="0" sz="1050" spc="-195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uente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gía.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ed,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eciben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ansmiti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90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Gamanominal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(ver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aparato).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434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Impedancia.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Cociente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fluye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ellos.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definición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sinusoidales.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420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Impedancia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defecto.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Impedancia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ofrecida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paso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defecto.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415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eléctrica.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asociados,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fin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particular: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producción,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conversión,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transformación,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transmisión,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eléctrica.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420"/>
              </a:spcBef>
            </a:pP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edificios.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onjunto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asociados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aplica-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determinada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dinadas.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415"/>
              </a:spcBef>
            </a:pP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onjunto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poner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colecti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amente,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420"/>
              </a:spcBef>
            </a:pP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visionales.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tienen,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limitada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cunstancias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moti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en: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9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05"/>
              </a:spcBef>
              <a:buChar char="•"/>
              <a:tabLst>
                <a:tab pos="121285" algn="l"/>
              </a:tabLst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reparación.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necesarias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paliar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incidente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explotación.</a:t>
            </a:r>
            <a:endParaRPr sz="1050">
              <a:latin typeface="Arial"/>
              <a:cs typeface="Arial"/>
            </a:endParaRPr>
          </a:p>
          <a:p>
            <a:pPr marL="120650" marR="5080" indent="-108585">
              <a:lnSpc>
                <a:spcPts val="1150"/>
              </a:lnSpc>
              <a:spcBef>
                <a:spcPts val="440"/>
              </a:spcBef>
              <a:buChar char="•"/>
              <a:tabLst>
                <a:tab pos="121285" algn="l"/>
              </a:tabLst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trabajos.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realizadas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permitir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cambios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transformaciones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interrumpir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explotación.</a:t>
            </a:r>
            <a:endParaRPr sz="1050">
              <a:latin typeface="Arial"/>
              <a:cs typeface="Arial"/>
            </a:endParaRPr>
          </a:p>
          <a:p>
            <a:pPr marL="120650" marR="9525" indent="-108585">
              <a:lnSpc>
                <a:spcPts val="1150"/>
              </a:lnSpc>
              <a:spcBef>
                <a:spcPts val="420"/>
              </a:spcBef>
              <a:buChar char="•"/>
              <a:tabLst>
                <a:tab pos="121285" algn="l"/>
              </a:tabLst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Semi-permanentes.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modificaciones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duración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limitada,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marco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actividades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habituales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repitan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periódicamente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(ferias).</a:t>
            </a:r>
            <a:endParaRPr sz="1050">
              <a:latin typeface="Arial"/>
              <a:cs typeface="Arial"/>
            </a:endParaRPr>
          </a:p>
          <a:p>
            <a:pPr marL="120650" marR="10160" indent="-108585">
              <a:lnSpc>
                <a:spcPts val="1150"/>
              </a:lnSpc>
              <a:spcBef>
                <a:spcPts val="415"/>
              </a:spcBef>
              <a:buChar char="•"/>
              <a:tabLst>
                <a:tab pos="121285" algn="l"/>
              </a:tabLst>
            </a:pP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obras.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trabajos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construcción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si-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milares.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90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defecto.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alcanza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defecto.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434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automátic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capaz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umpir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inten-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sidades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umpir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automáticamente,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condi-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ciones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edeterminadas,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anormalmente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420"/>
              </a:spcBef>
            </a:pP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magnetotérmico.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integra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necesarios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asegurar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coordinada: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Mando.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1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sobrecargas.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0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cortocircuitos.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434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encial.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omecánico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asociación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ocar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alcanza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420"/>
              </a:spcBef>
            </a:pP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ibución.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enlaza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415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ia.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filt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lám-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xclu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opias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as)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auxilia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junto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0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32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9"/>
            <a:ext cx="12084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1: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Terminología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498134"/>
            <a:ext cx="4889500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9525">
              <a:lnSpc>
                <a:spcPts val="1150"/>
              </a:lnSpc>
              <a:spcBef>
                <a:spcPts val="229"/>
              </a:spcBef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Masa.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normales,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están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activas.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4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comprenden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normalmente: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59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icos,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solamente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funcional,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susceptibles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consecuencia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tomadas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esultar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funcional,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disposicione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  <a:p>
            <a:pPr algn="just" marL="120650" marR="5715" indent="-108585">
              <a:lnSpc>
                <a:spcPts val="1150"/>
              </a:lnSpc>
              <a:spcBef>
                <a:spcPts val="57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tanto,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excepto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II,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armaduras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agua,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gas,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etcétera.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57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icos,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aislamientos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funcio-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algú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metálic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7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masas: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piezas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eléctricas,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soportes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funcional,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piezas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colocadas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tacto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envoltura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exterior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aparatos.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7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tambié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metálico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ximidad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aisladas,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eciable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encont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icamente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consecuencia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.e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aflojamient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a).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75"/>
              </a:spcBef>
            </a:pP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A: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allo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és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75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0.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hoque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basa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incipal;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implica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xiste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ninguna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fij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incipal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depende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entorn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70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I.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hoque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basa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incipal,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com-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ducto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fij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esentar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osas.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75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II.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hoque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basa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incipal,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comple-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orzad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supo-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dependen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doble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orzad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70"/>
              </a:spcBef>
            </a:pP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III.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choque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basa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muy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producen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superiores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c.a.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75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c.c.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75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eléctrico.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producción,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transformación,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transpor-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máquinas,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transformadores,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apa-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ramenta,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instrumentos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canalizaciones,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receptores,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etcétera.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22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33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29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498134"/>
            <a:ext cx="4889500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10160">
              <a:lnSpc>
                <a:spcPts val="1150"/>
              </a:lnSpc>
              <a:spcBef>
                <a:spcPts val="229"/>
              </a:spcBef>
            </a:pP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móvil.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desplaza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funcionamiento,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fácil-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desplazado,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permaneciendo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05"/>
              </a:spcBef>
            </a:pP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portátil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(de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mano).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Material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móvil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previsto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tenido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uso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normal,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incluido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material.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09"/>
              </a:spcBef>
            </a:pP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aislamiento.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determinado,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característica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definida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más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especificadas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aislamiento.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09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(de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oetección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etensiones).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sometido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etensiones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ormas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normalizadas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asigna-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especificadas.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09"/>
              </a:spcBef>
            </a:pPr>
            <a:r>
              <a:rPr dirty="0" sz="1050" spc="-195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simultáneamente.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to-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ultáneamente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animales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domésticos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09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NOTA.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simultáneamente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ser: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activas,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masas,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elementos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tierra).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05"/>
              </a:spcBef>
            </a:pP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activas.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piezas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normal.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Incluyen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compensador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conectadas.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Excepcionalmente,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considerarán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activas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unidas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finalidad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indirectos.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09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Perforación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(ruptura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eléctrica).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Fallo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dieléctrico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campo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elevado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degradación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físico-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química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aislante.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09"/>
              </a:spcBef>
            </a:pPr>
            <a:r>
              <a:rPr dirty="0" sz="1050" spc="-195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adiest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ada.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ormad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olad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cualifica-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esentar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icidad.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09"/>
              </a:spcBef>
            </a:pP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Persona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cualificada.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Persona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conocimientos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técnicos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experiencia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suficiente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peligros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presentar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electricidad.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09"/>
              </a:spcBef>
            </a:pP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cierre.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cierre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expresa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corriente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capaz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establecer,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dada,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prescritas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funcionamiento.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05"/>
              </a:spcBef>
            </a:pP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corte.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aparato,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expresa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capaz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cortar,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restablecimiento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determinada,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prescritas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funcionamiento.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09"/>
              </a:spcBef>
            </a:pPr>
            <a:r>
              <a:rPr dirty="0" sz="1050" spc="-19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otencia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instalada.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capa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ella,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diseño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ejecución,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especti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amente.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09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motor.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2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disponible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eje,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expresada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vatios,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kilovatios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megavatios.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09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choques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normal.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Prevención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peli-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grosos,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animales,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activas.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09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choques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defecto.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Prevención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peli-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gros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animales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con: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37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Masas.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40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susceptibles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defecto.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30"/>
              </a:spcBef>
            </a:pP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potencial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cero.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terreno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tierra,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gradiente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resulta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despreciable,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pasa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dicha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defecto.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4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34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9"/>
            <a:ext cx="12084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1: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Terminología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498134"/>
            <a:ext cx="4889500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median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ásica,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vistas,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poten-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cial,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elación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sistema.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eces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conoce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semejanza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ásicos.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 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median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denomina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median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ua,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compensado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60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poli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ásico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funcionamien-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vistas,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potencial,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polos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70"/>
              </a:spcBef>
            </a:pPr>
            <a:r>
              <a:rPr dirty="0" sz="1050" spc="-2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eactancia.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inductancia,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tintos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objetos,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ejemplo: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alelo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egulación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iente.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eactancia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limitado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usa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limitar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iente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oduzca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30"/>
              </a:spcBef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Receptor.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máquina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fin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determinado.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90"/>
              </a:spcBef>
            </a:pP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distribución.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accesorios,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sujeción,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etc.,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interiores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receptoras.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posada.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posada,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fachada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muros,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aislados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sometidos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esfuerzos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mecánicos,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excepción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propio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peso.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tensada.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tensada,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apoyos,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aquella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predeterminada,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contemplada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correspondientes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tablas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tendi-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do,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anclaje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suspensión.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2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adas.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destinadas,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único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ibución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opiedad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especialmente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izados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ación.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dis-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en: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centrales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propia.</a:t>
            </a:r>
            <a:endParaRPr sz="1050">
              <a:latin typeface="Arial"/>
              <a:cs typeface="Arial"/>
            </a:endParaRPr>
          </a:p>
          <a:p>
            <a:pPr algn="just" marL="120650" marR="889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pública.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entrega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energía,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preceptos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fijados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reglamentos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vigentes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regulen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actividades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distribución,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comercialización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especificaciones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particulares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aprobadas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oficialmente,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hubiera.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2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públicas.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fijado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egule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actividade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bución,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cialización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ser: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Pertenecientes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empresas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distribuidoras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energía.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propiedad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particular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colectiva.</a:t>
            </a:r>
            <a:endParaRPr sz="1050">
              <a:latin typeface="Arial"/>
              <a:cs typeface="Arial"/>
            </a:endParaRPr>
          </a:p>
          <a:p>
            <a:pPr marL="12700" marR="9525">
              <a:lnSpc>
                <a:spcPts val="1150"/>
              </a:lnSpc>
              <a:spcBef>
                <a:spcPts val="585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limitadora.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intercala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limitar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corriente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circulante.</a:t>
            </a:r>
            <a:endParaRPr sz="1050">
              <a:latin typeface="Arial"/>
              <a:cs typeface="Arial"/>
            </a:endParaRPr>
          </a:p>
          <a:p>
            <a:pPr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alcanza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respecto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pun-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cero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recorre.</a:t>
            </a:r>
            <a:endParaRPr sz="1050">
              <a:latin typeface="Arial"/>
              <a:cs typeface="Arial"/>
            </a:endParaRPr>
          </a:p>
          <a:p>
            <a:pPr marL="12700" marR="10160">
              <a:lnSpc>
                <a:spcPts val="1150"/>
              </a:lnSpc>
              <a:spcBef>
                <a:spcPts val="565"/>
              </a:spcBef>
            </a:pP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global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conside-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conjunta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totalidad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puestas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tierra.</a:t>
            </a:r>
            <a:endParaRPr sz="1050">
              <a:latin typeface="Arial"/>
              <a:cs typeface="Arial"/>
            </a:endParaRPr>
          </a:p>
          <a:p>
            <a:pPr algn="r" marR="10160">
              <a:lnSpc>
                <a:spcPct val="100000"/>
              </a:lnSpc>
              <a:spcBef>
                <a:spcPts val="35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35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29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3628562"/>
            <a:ext cx="4888865" cy="467677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8255">
              <a:lnSpc>
                <a:spcPts val="1150"/>
              </a:lnSpc>
              <a:spcBef>
                <a:spcPts val="229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efectúan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menos,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super-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ficie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situada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existe,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considerado.</a:t>
            </a:r>
            <a:endParaRPr sz="1050">
              <a:latin typeface="Arial"/>
              <a:cs typeface="Arial"/>
            </a:endParaRPr>
          </a:p>
          <a:p>
            <a:pPr marL="12700" marR="8890">
              <a:lnSpc>
                <a:spcPts val="1150"/>
              </a:lnSpc>
              <a:spcBef>
                <a:spcPts val="434"/>
              </a:spcBef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Ninguna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35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considerar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suelo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conductor.</a:t>
            </a:r>
            <a:endParaRPr sz="1050">
              <a:latin typeface="Arial"/>
              <a:cs typeface="Arial"/>
            </a:endParaRPr>
          </a:p>
          <a:p>
            <a:pPr marL="12700" marR="9525">
              <a:lnSpc>
                <a:spcPts val="1150"/>
              </a:lnSpc>
              <a:spcBef>
                <a:spcPts val="44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tierra,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necesario,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realizar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dida,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poner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temporalmente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fases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misma.</a:t>
            </a:r>
            <a:endParaRPr sz="1050">
              <a:latin typeface="Arial"/>
              <a:cs typeface="Arial"/>
            </a:endParaRPr>
          </a:p>
          <a:p>
            <a:pPr marL="12700" marR="8255">
              <a:lnSpc>
                <a:spcPts val="1150"/>
              </a:lnSpc>
              <a:spcBef>
                <a:spcPts val="440"/>
              </a:spcBef>
            </a:pP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contacto.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aparece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simultáneamente,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ocu- rrir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fallo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aislamiento.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1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NOTAS: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45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convenio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término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contactos indirectos.</a:t>
            </a:r>
            <a:endParaRPr sz="1050">
              <a:latin typeface="Arial"/>
              <a:cs typeface="Arial"/>
            </a:endParaRPr>
          </a:p>
          <a:p>
            <a:pPr algn="just" marL="120650" marR="8890" indent="-108585">
              <a:lnSpc>
                <a:spcPts val="1150"/>
              </a:lnSpc>
              <a:spcBef>
                <a:spcPts val="43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2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ciertos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resultar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influido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notablemente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impedancia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persona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partes.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440"/>
              </a:spcBef>
            </a:pP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ensió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ensió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caus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dos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deci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modific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440"/>
              </a:spcBef>
            </a:pP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asignada.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convencional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denomina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y,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previsto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aislamiento.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trifásicos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considera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compuesta.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434"/>
              </a:spcBef>
            </a:pP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designa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misma.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440"/>
              </a:spcBef>
            </a:pP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aparato.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designa.</a:t>
            </a:r>
            <a:endParaRPr sz="1050">
              <a:latin typeface="Arial"/>
              <a:cs typeface="Arial"/>
            </a:endParaRPr>
          </a:p>
          <a:p>
            <a:pPr algn="just" marL="120650" marR="8255" indent="-108585">
              <a:lnSpc>
                <a:spcPts val="1150"/>
              </a:lnSpc>
              <a:spcBef>
                <a:spcPts val="44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Gama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tensiones: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intervalo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límites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previstas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alimentar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aparato.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310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trifásica,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refiere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fases.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04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36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04186" y="498134"/>
            <a:ext cx="4940935" cy="276669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8100" marR="34925">
              <a:lnSpc>
                <a:spcPts val="1150"/>
              </a:lnSpc>
              <a:spcBef>
                <a:spcPts val="229"/>
              </a:spcBef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Sobreintensidad.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corriente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asignado.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valor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asignado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admisible.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ct val="100000"/>
              </a:lnSpc>
              <a:spcBef>
                <a:spcPts val="305"/>
              </a:spcBef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pared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conductor.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pared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susceptibles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propagar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potenciales.</a:t>
            </a:r>
            <a:endParaRPr sz="1050">
              <a:latin typeface="Arial"/>
              <a:cs typeface="Arial"/>
            </a:endParaRPr>
          </a:p>
          <a:p>
            <a:pPr algn="just" marL="38100" marR="35560">
              <a:lnSpc>
                <a:spcPts val="1150"/>
              </a:lnSpc>
              <a:spcBef>
                <a:spcPts val="459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(o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ed)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esentan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5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nomina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Symbol"/>
                <a:cs typeface="Symbol"/>
              </a:rPr>
              <a:t></a:t>
            </a:r>
            <a:r>
              <a:rPr dirty="0" sz="1050" spc="-5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esistenci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igua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5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44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ectúa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ecub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úmeda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ximadamente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270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placa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metálica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xidada,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250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ximadamente,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kg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sona).</a:t>
            </a:r>
            <a:endParaRPr sz="1050">
              <a:latin typeface="Arial"/>
              <a:cs typeface="Arial"/>
            </a:endParaRPr>
          </a:p>
          <a:p>
            <a:pPr algn="just" marL="38100" marR="35560" indent="-635">
              <a:lnSpc>
                <a:spcPts val="1150"/>
              </a:lnSpc>
              <a:spcBef>
                <a:spcPts val="439"/>
              </a:spcBef>
            </a:pPr>
            <a:r>
              <a:rPr dirty="0" sz="1050" spc="-2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ayuda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voltímetro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gran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7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21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sucesivamente:</a:t>
            </a:r>
            <a:endParaRPr sz="1050">
              <a:latin typeface="Arial"/>
              <a:cs typeface="Arial"/>
            </a:endParaRPr>
          </a:p>
          <a:p>
            <a:pPr algn="just" marL="146050" indent="-108585">
              <a:lnSpc>
                <a:spcPct val="100000"/>
              </a:lnSpc>
              <a:spcBef>
                <a:spcPts val="305"/>
              </a:spcBef>
              <a:buFont typeface="Arial"/>
              <a:buChar char="•"/>
              <a:tabLst>
                <a:tab pos="1466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placa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algn="just" marL="146050" marR="35560" indent="-108585">
              <a:lnSpc>
                <a:spcPts val="1150"/>
              </a:lnSpc>
              <a:spcBef>
                <a:spcPts val="459"/>
              </a:spcBef>
              <a:buFont typeface="Arial"/>
              <a:buChar char="•"/>
              <a:tabLst>
                <a:tab pos="1466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conductor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toma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eléctricamente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distinta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despreciable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157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ct val="100000"/>
              </a:lnSpc>
              <a:spcBef>
                <a:spcPts val="31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buscada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viene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fórmula: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990394" y="3276452"/>
            <a:ext cx="1187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000" i="1">
                <a:solidFill>
                  <a:srgbClr val="6D6E71"/>
                </a:solidFill>
                <a:uFill>
                  <a:solidFill>
                    <a:srgbClr val="6D6E71"/>
                  </a:solidFill>
                </a:uFill>
                <a:latin typeface="Verdana"/>
                <a:cs typeface="Verdana"/>
              </a:rPr>
              <a:t>U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990394" y="3420567"/>
            <a:ext cx="16510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777" sz="1500" spc="-37" i="1">
                <a:solidFill>
                  <a:srgbClr val="6D6E71"/>
                </a:solidFill>
                <a:latin typeface="Verdana"/>
                <a:cs typeface="Verdana"/>
              </a:rPr>
              <a:t>U</a:t>
            </a:r>
            <a:r>
              <a:rPr dirty="0" sz="500" spc="-25">
                <a:solidFill>
                  <a:srgbClr val="6D6E71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089605" y="3349527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500">
                <a:solidFill>
                  <a:srgbClr val="6D6E71"/>
                </a:solidFill>
                <a:uFill>
                  <a:solidFill>
                    <a:srgbClr val="6D6E71"/>
                  </a:solidFill>
                </a:uFill>
                <a:latin typeface="Verdana"/>
                <a:cs typeface="Verdana"/>
              </a:rPr>
              <a:t>1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494055" y="3351494"/>
            <a:ext cx="96393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87070" algn="l"/>
              </a:tabLst>
            </a:pPr>
            <a:r>
              <a:rPr dirty="0" baseline="2777" sz="1500" i="1">
                <a:solidFill>
                  <a:srgbClr val="6D6E71"/>
                </a:solidFill>
                <a:latin typeface="Verdana"/>
                <a:cs typeface="Verdana"/>
              </a:rPr>
              <a:t>R</a:t>
            </a:r>
            <a:r>
              <a:rPr dirty="0" sz="500">
                <a:solidFill>
                  <a:srgbClr val="6D6E71"/>
                </a:solidFill>
                <a:latin typeface="Verdana"/>
                <a:cs typeface="Verdana"/>
              </a:rPr>
              <a:t>s</a:t>
            </a:r>
            <a:r>
              <a:rPr dirty="0" sz="500" spc="12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D6E71"/>
                </a:solidFill>
                <a:latin typeface="PMingLiU"/>
                <a:cs typeface="PMingLiU"/>
              </a:rPr>
              <a:t>=</a:t>
            </a:r>
            <a:r>
              <a:rPr dirty="0" baseline="2777" sz="1500" spc="67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baseline="2777" sz="1500" i="1">
                <a:solidFill>
                  <a:srgbClr val="6D6E71"/>
                </a:solidFill>
                <a:latin typeface="Verdana"/>
                <a:cs typeface="Verdana"/>
              </a:rPr>
              <a:t>R</a:t>
            </a:r>
            <a:r>
              <a:rPr dirty="0" sz="500">
                <a:solidFill>
                  <a:srgbClr val="6D6E71"/>
                </a:solidFill>
                <a:latin typeface="Verdana"/>
                <a:cs typeface="Verdana"/>
              </a:rPr>
              <a:t>i</a:t>
            </a:r>
            <a:r>
              <a:rPr dirty="0" sz="500" spc="-2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baseline="2923" sz="1425" spc="-75">
                <a:solidFill>
                  <a:srgbClr val="6D6E71"/>
                </a:solidFill>
                <a:latin typeface="Calibri"/>
                <a:cs typeface="Calibri"/>
              </a:rPr>
              <a:t>a</a:t>
            </a:r>
            <a:r>
              <a:rPr dirty="0" baseline="2923" sz="1425">
                <a:solidFill>
                  <a:srgbClr val="6D6E71"/>
                </a:solidFill>
                <a:latin typeface="Calibri"/>
                <a:cs typeface="Calibri"/>
              </a:rPr>
              <a:t>	</a:t>
            </a:r>
            <a:r>
              <a:rPr dirty="0" baseline="2777" sz="1500" spc="690">
                <a:solidFill>
                  <a:srgbClr val="6D6E71"/>
                </a:solidFill>
                <a:latin typeface="PMingLiU"/>
                <a:cs typeface="PMingLiU"/>
              </a:rPr>
              <a:t>-</a:t>
            </a:r>
            <a:r>
              <a:rPr dirty="0" baseline="2777" sz="1500" spc="-82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baseline="2777" sz="1500" spc="-37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baseline="2923" sz="1425" spc="-37">
                <a:solidFill>
                  <a:srgbClr val="6D6E71"/>
                </a:solidFill>
                <a:latin typeface="Calibri"/>
                <a:cs typeface="Calibri"/>
              </a:rPr>
              <a:t>k</a:t>
            </a:r>
            <a:endParaRPr baseline="2923" sz="1425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9"/>
            <a:ext cx="12084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1: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Terminología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32130" y="8134774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37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7" y="498134"/>
            <a:ext cx="4890135" cy="673925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10160">
              <a:lnSpc>
                <a:spcPts val="1150"/>
              </a:lnSpc>
              <a:spcBef>
                <a:spcPts val="229"/>
              </a:spcBef>
            </a:pP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cable.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estar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conectado.</a:t>
            </a:r>
            <a:endParaRPr sz="1050">
              <a:latin typeface="Arial"/>
              <a:cs typeface="Arial"/>
            </a:endParaRPr>
          </a:p>
          <a:p>
            <a:pPr marL="12700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respecto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entiende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tierra:</a:t>
            </a:r>
            <a:endParaRPr sz="1050">
              <a:latin typeface="Arial"/>
              <a:cs typeface="Arial"/>
            </a:endParaRPr>
          </a:p>
          <a:p>
            <a:pPr marL="120650" marR="952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trifásicas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tierra,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marL="120650" marR="1016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trifásicas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tierra,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simple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marL="120650" marR="1016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monofásicas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continua,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tierra,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nominal.</a:t>
            </a:r>
            <a:endParaRPr sz="1050">
              <a:latin typeface="Arial"/>
              <a:cs typeface="Arial"/>
            </a:endParaRPr>
          </a:p>
          <a:p>
            <a:pPr marL="120650" marR="5080" indent="-108585">
              <a:lnSpc>
                <a:spcPts val="1150"/>
              </a:lnSpc>
              <a:spcBef>
                <a:spcPts val="57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monofásicas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continua,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mediano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tierra,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mitad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nominal.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565"/>
              </a:spcBef>
            </a:pP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A: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entiende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impedancia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limitado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(tensión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tierra).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punto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cero,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pasa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dicha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defecto.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65"/>
              </a:spcBef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toma,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convencionalmente,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cero.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565"/>
              </a:spcBef>
            </a:pP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ier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lejana.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oma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odos,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blindado.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normal,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capaz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resistir,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después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fuertes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presiones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golpes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repetidos,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ofrece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sistencia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notable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penetración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objetos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puntiagudos.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570"/>
              </a:spcBef>
            </a:pP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normal.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capaz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soportar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esfuerzos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mecánicos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producen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almacenado,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transporte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colocación.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seguridad.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comprende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fuente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utilización.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previsto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esenciales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personas.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Ciertas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incluir,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también,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utilización.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85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doble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previsto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fun-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cionamiento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fallo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normal,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razones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afectan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personas.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565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ambiente.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vaya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ser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utilizado.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 descr=""/>
          <p:cNvGraphicFramePr>
            <a:graphicFrameLocks noGrp="1"/>
          </p:cNvGraphicFramePr>
          <p:nvPr/>
        </p:nvGraphicFramePr>
        <p:xfrm>
          <a:off x="542315" y="3653650"/>
          <a:ext cx="4865370" cy="4429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4615"/>
                <a:gridCol w="3494404"/>
              </a:tblGrid>
              <a:tr h="236220"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Título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3416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20062:1993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1082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autónomos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alumbrado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emergencia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lámparas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incandes-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cencia.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20315:1994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toma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clavijas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domésticos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análogos.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20324:1993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Grados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proporcionados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envolventes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(Código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IP).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20324/1M:2000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Grados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proporcionados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envolventes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(Código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IP).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20392:1993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493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autónomos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alumbrado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emergencia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lámparas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fluorescencia.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Prescripciones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funcionamiento.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20431:1982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Características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resistentes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fuego.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20435-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1:1990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Guía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elección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alta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20435-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1/1M:1992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Guía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elección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alta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20435-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2:1990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98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Guía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alta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transporte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energía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ais-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dieléctricos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extruidos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kV.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20435-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ERRATUM:1991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98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Guía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alta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transporte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energía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ais-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dieléctricos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extruidos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kV.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20451:1997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1590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envolventes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accesorios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domésticos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análogos.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20460-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1:1990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Campo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aplicación.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20460-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2:1991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Definiciones.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20460-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1971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Determinación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características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generales.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20460-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41:1998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9652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garantizar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41: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choques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3" name="object 3" descr=""/>
          <p:cNvGrpSpPr/>
          <p:nvPr/>
        </p:nvGrpSpPr>
        <p:grpSpPr>
          <a:xfrm>
            <a:off x="2425" y="0"/>
            <a:ext cx="5939155" cy="2886710"/>
            <a:chOff x="2425" y="0"/>
            <a:chExt cx="5939155" cy="2886710"/>
          </a:xfrm>
        </p:grpSpPr>
        <p:sp>
          <p:nvSpPr>
            <p:cNvPr id="4" name="object 4" descr=""/>
            <p:cNvSpPr/>
            <p:nvPr/>
          </p:nvSpPr>
          <p:spPr>
            <a:xfrm>
              <a:off x="2425" y="827836"/>
              <a:ext cx="5939155" cy="2059305"/>
            </a:xfrm>
            <a:custGeom>
              <a:avLst/>
              <a:gdLst/>
              <a:ahLst/>
              <a:cxnLst/>
              <a:rect l="l" t="t" r="r" b="b"/>
              <a:pathLst>
                <a:path w="5939155" h="2059305">
                  <a:moveTo>
                    <a:pt x="0" y="2058758"/>
                  </a:moveTo>
                  <a:lnTo>
                    <a:pt x="5938748" y="2058758"/>
                  </a:lnTo>
                  <a:lnTo>
                    <a:pt x="5938748" y="0"/>
                  </a:lnTo>
                  <a:lnTo>
                    <a:pt x="0" y="0"/>
                  </a:lnTo>
                  <a:lnTo>
                    <a:pt x="0" y="2058758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0"/>
              <a:ext cx="5939155" cy="270510"/>
            </a:xfrm>
            <a:custGeom>
              <a:avLst/>
              <a:gdLst/>
              <a:ahLst/>
              <a:cxnLst/>
              <a:rect l="l" t="t" r="r" b="b"/>
              <a:pathLst>
                <a:path w="5939155" h="270510">
                  <a:moveTo>
                    <a:pt x="0" y="0"/>
                  </a:moveTo>
                  <a:lnTo>
                    <a:pt x="0" y="269951"/>
                  </a:lnTo>
                  <a:lnTo>
                    <a:pt x="5938723" y="269951"/>
                  </a:lnTo>
                  <a:lnTo>
                    <a:pt x="59387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8"/>
                  </a:lnTo>
                  <a:lnTo>
                    <a:pt x="1687" y="45557"/>
                  </a:lnTo>
                  <a:lnTo>
                    <a:pt x="0" y="107988"/>
                  </a:lnTo>
                  <a:lnTo>
                    <a:pt x="0" y="521182"/>
                  </a:lnTo>
                  <a:lnTo>
                    <a:pt x="1687" y="583605"/>
                  </a:lnTo>
                  <a:lnTo>
                    <a:pt x="13496" y="615661"/>
                  </a:lnTo>
                  <a:lnTo>
                    <a:pt x="45552" y="627470"/>
                  </a:lnTo>
                  <a:lnTo>
                    <a:pt x="107975" y="629158"/>
                  </a:lnTo>
                  <a:lnTo>
                    <a:pt x="439102" y="629158"/>
                  </a:lnTo>
                  <a:lnTo>
                    <a:pt x="501525" y="627470"/>
                  </a:lnTo>
                  <a:lnTo>
                    <a:pt x="533580" y="615661"/>
                  </a:lnTo>
                  <a:lnTo>
                    <a:pt x="545390" y="583605"/>
                  </a:lnTo>
                  <a:lnTo>
                    <a:pt x="547077" y="521182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56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82"/>
                  </a:lnTo>
                  <a:lnTo>
                    <a:pt x="266284" y="321303"/>
                  </a:lnTo>
                  <a:lnTo>
                    <a:pt x="278093" y="358424"/>
                  </a:lnTo>
                  <a:lnTo>
                    <a:pt x="279781" y="375297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88"/>
                  </a:lnTo>
                  <a:lnTo>
                    <a:pt x="278081" y="45557"/>
                  </a:lnTo>
                  <a:lnTo>
                    <a:pt x="266271" y="13498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145" b="1">
                <a:solidFill>
                  <a:srgbClr val="636466"/>
                </a:solidFill>
                <a:latin typeface="Arial"/>
                <a:cs typeface="Arial"/>
              </a:rPr>
              <a:t>2</a:t>
            </a:r>
            <a:endParaRPr sz="10000">
              <a:latin typeface="Arial"/>
              <a:cs typeface="Arial"/>
            </a:endParaRPr>
          </a:p>
          <a:p>
            <a:pPr marL="431800" marR="1289685">
              <a:lnSpc>
                <a:spcPct val="100000"/>
              </a:lnSpc>
              <a:spcBef>
                <a:spcPts val="660"/>
              </a:spcBef>
            </a:pP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Normas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20" b="1">
                <a:solidFill>
                  <a:srgbClr val="4C4D4F"/>
                </a:solidFill>
                <a:latin typeface="Arial"/>
                <a:cs typeface="Arial"/>
              </a:rPr>
              <a:t>referencia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5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7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90" b="1">
                <a:solidFill>
                  <a:srgbClr val="4C4D4F"/>
                </a:solidFill>
                <a:latin typeface="Arial"/>
                <a:cs typeface="Arial"/>
              </a:rPr>
              <a:t>reglamento </a:t>
            </a:r>
            <a:r>
              <a:rPr dirty="0" sz="2000" spc="-100" b="1">
                <a:solidFill>
                  <a:srgbClr val="4C4D4F"/>
                </a:solidFill>
                <a:latin typeface="Arial"/>
                <a:cs typeface="Arial"/>
              </a:rPr>
              <a:t>electrotécnico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2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6" y="268678"/>
                  </a:lnTo>
                  <a:lnTo>
                    <a:pt x="13495" y="300737"/>
                  </a:lnTo>
                  <a:lnTo>
                    <a:pt x="45546" y="312548"/>
                  </a:lnTo>
                  <a:lnTo>
                    <a:pt x="107962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9"/>
            <a:ext cx="38709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2: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Normas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referencia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el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reglamento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electrotécnico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32130" y="8134774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39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27"/>
          <a:ext cx="4865370" cy="754506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4615"/>
                <a:gridCol w="3494404"/>
              </a:tblGrid>
              <a:tr h="236220"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Título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3416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20460-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43:1990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9652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garantizar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43: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sobreintensidades.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20460-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4-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45: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965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garantizar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45: Protección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bajadas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20460-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47:1996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965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garantizar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47: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Aplicación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medidas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garantizar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20460-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473:1990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71755" marR="965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</a:t>
                      </a:r>
                      <a:r>
                        <a:rPr dirty="0" sz="800" spc="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garantizar</a:t>
                      </a:r>
                      <a:r>
                        <a:rPr dirty="0" sz="800" spc="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47:</a:t>
                      </a:r>
                      <a:r>
                        <a:rPr dirty="0" sz="800" spc="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Aplicación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medidas</a:t>
                      </a:r>
                      <a:r>
                        <a:rPr dirty="0" sz="800" spc="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protección.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473: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con-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sobreintensidades.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20460-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936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Selección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materiales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5: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Canalizaciones.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20460-5-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52/1M:1999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4130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5: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materiales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52: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Canalizaciones.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20460-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54:1990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54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materiales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Puesta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tierra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20460-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523:1994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943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Selección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materiales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52: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Canalizaciones.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523: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Corrientes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20460-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61:1994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11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6: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Verificación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inicial.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61: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Verifica-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inicial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(previa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puesta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servicio).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20460-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703:1993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Reglas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emplaza-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mientos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especiales.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703: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contienen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radiadores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saunas.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20460-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704:2001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Reglas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emplaza-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mientos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especiales.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704: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obras.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20460-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705:1993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71755" marR="1314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ica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: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egla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empla-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zamientos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especiales.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705: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icas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establecimientos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agrícolas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tícolas.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20460-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708:1994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033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Reglas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empla-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zamientos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especiales.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708: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parques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caravanas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caravanas.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20481:1990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Campos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20572-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683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Efectos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hombre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animales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domésticos.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Aspectos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generales.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20615:1978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6827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transformador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médico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dispositivos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20615/1C:1980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6827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transformador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médico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dispositivos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Especificaciones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20615/2C:1985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6827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transformador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médico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dispositivos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21012: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1971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cobre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líneas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aéreas.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Especificación.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21018:1980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7526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Normalización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desnudos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aluminio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líneas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aéreas.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400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21022:1982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44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44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10" name="object 10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1" name="object 11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22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8134761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40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14"/>
          <a:ext cx="4865370" cy="7540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4615"/>
                <a:gridCol w="3494404"/>
              </a:tblGrid>
              <a:tr h="236220"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Título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3435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21022/1M:1993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21022-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2:1985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620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Guía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límites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dimensionales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tores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circulares.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21022-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2/1M:1991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620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Guía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límites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dimensionales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tores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circulares.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21027-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859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Prescripciones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21027-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859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Métodos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21027-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32893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silicona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calor.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21027-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3/1C:1997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34544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silicona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calor.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21027-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3/1M:1999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859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silicona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calor.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32893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21027-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4/1M:1999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859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32893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máquinas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soldar.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6/1M:1999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859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Punto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máquinas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soldar.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869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7: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resistentes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calor,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cableado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interno,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turas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conductor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hasta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21027-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7/1M:1999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71755" marR="1485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oma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7: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esistentes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cableado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atu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hasta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r>
                        <a:rPr dirty="0" sz="800" spc="-1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79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policloropreno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elastómero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sintético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equivalente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guirnaldas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luminosas.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8/1M:1999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71755" marR="13970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oma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8: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op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elastómet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sintético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equi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alente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guirnaldas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luminosas.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6543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unipolares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fija,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emisión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humos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gases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corrosivos.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9/1M:1999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033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unipolares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fija,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emisión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humos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gases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corrosivos.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10:1995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679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4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10: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poliuretano.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38709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2: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Normas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referencia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el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reglamento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electrotécnico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32130" y="8134761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41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14"/>
          <a:ext cx="4865370" cy="75476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4615"/>
                <a:gridCol w="3494404"/>
              </a:tblGrid>
              <a:tr h="236220"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Título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3524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10/1M:1999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8590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10: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poliuretano.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206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11:1995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345440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11: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EVA.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524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11/1M:1999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34544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11: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EVA.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6797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calor.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12/1M:1999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6797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calor.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9461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compuesto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reti-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culado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emisión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humos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gases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corrosivos.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13/1M:2000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71755" marR="1485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oma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: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xible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compuest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eticulad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emisión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umos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osi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0637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aplicaciones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requieren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flexibilidad.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14/1M:1999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859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aplicaciones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requieran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alta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flexibilidad.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133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multiconductores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sili-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calor.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21027-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92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16: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policloropreno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elastómero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sintético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equivalente,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resistente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21030:1996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668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haz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0,6/1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kV,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líneas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acometidas.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21031-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620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Prescripciones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21031-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620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Métodos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21031-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79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fijas.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21031-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3/1M:2000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620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fijas.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21031-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4:1992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79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fijas.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21031-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5:1994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79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92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21031-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/1C:2001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71755" marR="147955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: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xibles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normal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91"/>
                  </a:lnTo>
                  <a:lnTo>
                    <a:pt x="283276" y="300750"/>
                  </a:lnTo>
                  <a:lnTo>
                    <a:pt x="251221" y="312561"/>
                  </a:lnTo>
                  <a:lnTo>
                    <a:pt x="188798" y="314248"/>
                  </a:lnTo>
                  <a:lnTo>
                    <a:pt x="0" y="314248"/>
                  </a:lnTo>
                  <a:lnTo>
                    <a:pt x="21295" y="366677"/>
                  </a:lnTo>
                  <a:lnTo>
                    <a:pt x="57557" y="393596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48"/>
                  </a:lnTo>
                  <a:lnTo>
                    <a:pt x="189788" y="314248"/>
                  </a:lnTo>
                  <a:lnTo>
                    <a:pt x="252212" y="297375"/>
                  </a:lnTo>
                  <a:lnTo>
                    <a:pt x="284267" y="260254"/>
                  </a:lnTo>
                  <a:lnTo>
                    <a:pt x="296077" y="223133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35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74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8134774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42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27"/>
          <a:ext cx="4865370" cy="75476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4615"/>
                <a:gridCol w="3494404"/>
              </a:tblGrid>
              <a:tr h="236220"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Título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3524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21031-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5/1M:2000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620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206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21031-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5/2M:2001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6205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524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21031-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727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cableado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21031-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7/1M:2000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62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cableado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tempera-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ºC.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21031-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7955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guirnaldas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luminosas.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524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21031-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79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21031-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9/1M:2000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71755" marR="1162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9: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unipola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tempe-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atu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21031-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7955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10: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extensibles.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524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21031-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79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11: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luminarias.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21031-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11/1M:2001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620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11: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luminarias.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21031-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79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resistentes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calor.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21031-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12/1M:2001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620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resistentes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calor.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21031-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6446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Uo/U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inferiores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13: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aceite.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21031-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13/1M:2001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71755" marR="11303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iguales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13: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esis-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tente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aceite.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21123-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7686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industrial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0,6/1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kV.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21123-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620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industrial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0,6/1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kV.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polietileno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reticulado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vinilo.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21123-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7686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industrial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0,6/1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kV.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etileno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propileno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56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21123-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7686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industrial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0,6/1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kV.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polietileno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reticulado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poliolefina.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81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21123-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76860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industrial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0,6/1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kV.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5: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etileno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propileno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poliolefina.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58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7"/>
                  </a:lnTo>
                  <a:lnTo>
                    <a:pt x="13496" y="391442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02" y="404939"/>
                  </a:lnTo>
                  <a:lnTo>
                    <a:pt x="494845" y="403522"/>
                  </a:lnTo>
                  <a:lnTo>
                    <a:pt x="524570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35"/>
            <a:ext cx="38709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2: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Normas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referencia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el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reglamento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electrotécnico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74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32130" y="8134774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43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27"/>
          <a:ext cx="4865370" cy="754506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4615"/>
                <a:gridCol w="3494404"/>
              </a:tblGrid>
              <a:tr h="236220"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Título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3416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21144-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6794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Cálculo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Ecuaciones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(factor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100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%)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cálculo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pérdidas.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Generalidades.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5886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21144-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346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Cálculo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Ecuaciones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inten-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sidad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(factor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100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%)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cálculo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pérdidas.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Factores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pérdidas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corrientes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Foulcault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circuitos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21144-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917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Cálculo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térmica.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Cálculo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térmica.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21144-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917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Cálculo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térmica.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Método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cálculo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coeficientes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reducción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intensidad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grupos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protegidos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radiación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solar.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21144-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30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Cálculo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condi-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funcionamiento.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Condiciones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funcionamiento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referencia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selección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21150:1986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352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móviles,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goma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etileno-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propileno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reforzada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policloropreno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elastómero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equivalente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0,6/1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kV.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21155-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1:1994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508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calefactores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300/500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calefacción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prevención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formación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hielo.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21157-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33679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mineral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superior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750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Cables.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46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21166: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1989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50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bombas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sumergidas.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50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46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21302-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461:1990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50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Vocabulario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461: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50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46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21302-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461/1M:1995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50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Vocabulario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461: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50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464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21302-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461/2M:1999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50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Vocabulario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461: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50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21302-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601:1991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04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Vocabulario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601: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Producción,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transporte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energía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Generalidades.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21302-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601/1M:2000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04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Vocabulario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601: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Producción,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transporte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energía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Generalidades.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21302-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602:1991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04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Vocabulario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602: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Producción,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transporte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energía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Producción.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21302-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603:1991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6383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Vocabulario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603: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Producción,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transporte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energía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Planificación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21302-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603/1M:2000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6383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Vocabulario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603: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Producción,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transporte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energía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Planificación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21302-604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:1991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04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Vocabulario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604: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Producción,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transporte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energía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Explotación.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21302-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604/1M:2000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04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Vocabulario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604: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Producción,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transporte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energía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Explotación.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17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21302-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605:1991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048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Vocabulario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605: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Producción,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transporte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energía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Subestaciones.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27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22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8134761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44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14"/>
          <a:ext cx="4865370" cy="754506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4615"/>
                <a:gridCol w="3494404"/>
              </a:tblGrid>
              <a:tr h="236220"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Título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3130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21302-826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:1991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Vocabulario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electrotécnico.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826: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162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21302-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826/1M:1991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Vocabulario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electrotécnico.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826: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162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21302-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826/2M:1998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Vocabulario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electrotécnico.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826: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162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21302-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826/3M:2001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Vocabulario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electrotécnico.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826: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162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21302-841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:1990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Vocabulario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electrotécnico.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841: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Electrotermia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industrial.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162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21302-845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:1995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Vocabulario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electrotécnico.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Capítulo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845: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Iluminación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36582:1986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314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Perfiles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tubulares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acero,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pared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gruesa,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galvanizados,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blindaje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conduc-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(tubo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«conduit»).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211002: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71755" marR="730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hasta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450/750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compuesto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termo-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plástico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emisión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umos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osi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os.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unipola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50015:1998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410209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atmósferas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potencialmente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explosivas.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Inmersión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aceite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«o».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50018:1996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620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atmósferas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potencialmente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explosivas.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Envolvente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antidefla-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grante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«d».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50020:1997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33020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atmósferas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potencialmente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explosivas.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intrín-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«i».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 marL="71755" marR="3898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50020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CORRIGENDUM:1999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33020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atmósferas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potencialmente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explosivas.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intrín-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«i».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50039:1996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689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atmósferas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potencialmente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explosivas.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intrínseca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«i».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50065-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:1994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593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Transmisiones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señales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fre-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cuencias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kHz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148,5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kHz.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Reglas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frecuencia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perturba-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electromagnéticas.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50065-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1/A1:1994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71755" marR="127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ansmisión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señales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ica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ecuen-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kHz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148,5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kHz.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eglas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ales,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ecuencia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baciones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omagnéticas.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50065-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1/A2:1997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71755" marR="1447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ansmisión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señales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ica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ecuen-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3kHz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148,5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kHz.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eglas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ales,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ecuencia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turbaciones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omagnéticas.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50065-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1/A3:1997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71755" marR="1447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ansmisión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señales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ica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ecuen-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3kHz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148,5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kHz.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eglas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ales,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ecuencia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turbaciones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omagnéticas.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50085-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92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cerrados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circular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50085-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1/A1:1999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92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cerrados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circular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225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:1995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38709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2: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Normas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referencia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el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reglamento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electrotécnico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32130" y="8134761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45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14"/>
          <a:ext cx="4865370" cy="75425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4615"/>
                <a:gridCol w="3494404"/>
              </a:tblGrid>
              <a:tr h="236220"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Título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343535">
                <a:tc>
                  <a:txBody>
                    <a:bodyPr/>
                    <a:lstStyle/>
                    <a:p>
                      <a:pPr marL="71755" marR="544195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ERRATUM:1996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76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 marL="71755" marR="38989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CORRIGENDUM:2001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generales.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9939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2-1: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rígidos.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 marL="71755" marR="38989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50086-2-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CORRIGENDUM:2001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7272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2-1: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rígidos.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 marL="71755" marR="507365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1/A11:1999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9939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2-1: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rígidos.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 marL="71755" marR="27940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1/A11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CORRIGENDUM:2001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7272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2-1: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rígidos.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9939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2-2: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curvables.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 marL="71755" marR="38989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CORRIGENDUM:2001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727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2-2: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curvables.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 marL="71755" marR="50736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2/A11:1999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9939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2-2: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curvables.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 marL="71755" marR="233679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2/A11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CORRIGENDUM:2001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727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2-2: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curvables.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9939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2-3: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 marL="71755" marR="38989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CORRIGENDUM:2001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727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2-3: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 marL="71755" marR="50736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3/A11:1999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9939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2-3: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 marL="71755" marR="233679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3/A11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CORRIGENDUM:2001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727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2-3: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 marL="71755" marR="233679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3/A11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ERRATUM:2000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9939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2-3: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4:1995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36854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2-4: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enterrados.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 marL="71755" marR="38989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CORRIGENDUM:2001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727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2-4: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enterrados.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 marL="71755" marR="50736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50086-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4/A1:2001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727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2-4: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enterrados.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50102:1996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6192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Grados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proporcionados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envolventes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impactos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mecánicos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externos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(código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IK).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67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50102/A1:1999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568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Grados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proporcionados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envolventes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impactos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mecánicos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externos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(código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IK).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752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50107:1999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3906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Rótulos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luminosos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descarga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funcionan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tensio-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salida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vacío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superiores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1KV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exceder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10KV.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91"/>
                  </a:lnTo>
                  <a:lnTo>
                    <a:pt x="283276" y="300750"/>
                  </a:lnTo>
                  <a:lnTo>
                    <a:pt x="251221" y="312561"/>
                  </a:lnTo>
                  <a:lnTo>
                    <a:pt x="188798" y="314248"/>
                  </a:lnTo>
                  <a:lnTo>
                    <a:pt x="0" y="314248"/>
                  </a:lnTo>
                  <a:lnTo>
                    <a:pt x="21295" y="366677"/>
                  </a:lnTo>
                  <a:lnTo>
                    <a:pt x="57557" y="393596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48"/>
                  </a:lnTo>
                  <a:lnTo>
                    <a:pt x="189788" y="314248"/>
                  </a:lnTo>
                  <a:lnTo>
                    <a:pt x="252212" y="297375"/>
                  </a:lnTo>
                  <a:lnTo>
                    <a:pt x="284267" y="260254"/>
                  </a:lnTo>
                  <a:lnTo>
                    <a:pt x="296077" y="223133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35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74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8134774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46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27"/>
          <a:ext cx="4865370" cy="75482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4615"/>
                <a:gridCol w="3494404"/>
              </a:tblGrid>
              <a:tr h="236220"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Título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50200:2000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9461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Método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fuego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pequeñas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dimensiones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emergencia.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09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50266-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479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Métodos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comunes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sometidos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fuego.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propaga-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colocados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posición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Equipo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50266-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58419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Métodos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comunes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sometidos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fuego.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propaga-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colocados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posición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Procedimientos.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Categoría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F/R.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50266-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8034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Métodos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comunes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sometidos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fuego.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colocados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posición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2-2: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Procedimientos.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50266-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8034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Métodos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comunes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sometidos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fuego.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colocados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posición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2-3: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Procedimientos.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50266-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8034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Métodos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comunes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sometidos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fuego.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colocados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posición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2-4: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Procedimientos.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50266-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8034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Métodos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comunes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sometidos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fuego.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colocados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posición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2-5: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Procedimientos.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50267-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71755" marR="1289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Métodos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comunes</a:t>
                      </a:r>
                      <a:r>
                        <a:rPr dirty="0" sz="800" spc="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sometidos</a:t>
                      </a:r>
                      <a:r>
                        <a:rPr dirty="0" sz="800" spc="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fuego.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gases</a:t>
                      </a:r>
                      <a:r>
                        <a:rPr dirty="0" sz="800" spc="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des-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prendidos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durante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combustión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materiales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procedentes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cables.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Equipo.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50267-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6604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Métodos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comunes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sometidos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fuego.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gases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des-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prendidos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durante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combustión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procedentes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Procedimientos.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Determinación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cantidad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gases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halógenos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ácidos.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5886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50267-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54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Métodos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comunes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sometidos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fuego.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gases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desprendidos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durante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combustión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procedentes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Procedimientos.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Determinación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grado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acidez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gases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partir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medida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ponderada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PH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conductividad.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50268-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11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Métodos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comunes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sometidos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fuego.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Medida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densidad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humos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emitidos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combustión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condiciones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definidas.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4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 Equipo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50268-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11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Métodos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comunes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sometidos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fuego.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Medida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densidad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humos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emitidos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combustión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condiciones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definidas.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4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Procedimiento.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50281-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863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destinados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polvos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combustibles.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1-2: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protegidos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envolventes.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Selección,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mantenimiento.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50281-1-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CORRIGENDUM: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863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destinados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polvos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combustibles.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1-2: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protegidos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envolventes.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Selección,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mantenimiento.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740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60061-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287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Casquillos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junto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calibres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intercambia-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bilidad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778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60061-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2/A1:1997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9380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Casquillos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junto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calibres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intercambia-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bilidad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54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7"/>
                  </a:lnTo>
                  <a:lnTo>
                    <a:pt x="13496" y="391442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02" y="404939"/>
                  </a:lnTo>
                  <a:lnTo>
                    <a:pt x="494845" y="403522"/>
                  </a:lnTo>
                  <a:lnTo>
                    <a:pt x="524570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35"/>
            <a:ext cx="38709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2: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Normas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referencia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el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reglamento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electrotécnico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74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32130" y="8134774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47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27"/>
          <a:ext cx="4865370" cy="7543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4615"/>
                <a:gridCol w="3494404"/>
              </a:tblGrid>
              <a:tr h="236220"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Título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3994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60061-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2/A18:1999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9380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Casquillos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junto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calibres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intercambia-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bilidad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55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025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60061-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2/A19:2000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9380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Casquillos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junto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calibres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intercambia-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bilidad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025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60061-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2/A20:2000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9380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Casquillos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junto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calibres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intercambia-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bilidad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025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60061-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2/A2:1998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9380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Casquillos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junto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calibres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intercambia-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bilidad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025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60061-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2/A3:1998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9380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Casquillos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junto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calibres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intercambia-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bilidad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025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60061-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2/A4:1998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9380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Casquillos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junto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calibres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intercambia-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bilidad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025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60061-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2/A5:1998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9380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Casquillos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junto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calibres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intercambia-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bilidad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025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60061-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2/A6:1998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9380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Casquillos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junto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calibres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intercambia-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bilidad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025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60061-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2/A7:1998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9380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Casquillos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junto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calibres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intercambia-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bilidad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Portalámparas.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025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60079-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312420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atmósferas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explosivas.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Clasificación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emplazamientos</a:t>
                      </a:r>
                      <a:r>
                        <a:rPr dirty="0" sz="800" spc="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peligrosos.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025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60079-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7314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atmósferas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explosivas.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14: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eléctri-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áreas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peligrosas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excepción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minas).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87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60079-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0193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atmósferas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explosivas.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Inspección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man-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tenimiento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áreas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peligrosas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(con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excepción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minas).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025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60309-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Tomas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industriales.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generales.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025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60309-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858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Tomas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industriales.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intercambiabilidad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dimensional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accesorios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espigas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alvéolos.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025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60335-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41:1997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048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electrodomésticos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análogos.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particu-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bombas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líquidos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exceda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025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60335-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048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electrodomésticos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análogos.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particu-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bañeras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hidromasaje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análogos.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025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60335-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76:2001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048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electrodomésticos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análogos.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particu-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electrificadores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cercas.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025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60423:1999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429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Diámetros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exteriores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instala-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ciones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roscas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accesorios.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22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8134761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48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14"/>
          <a:ext cx="4865370" cy="75482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4615"/>
                <a:gridCol w="3494404"/>
              </a:tblGrid>
              <a:tr h="236220"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Título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4222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60439-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3505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Conjuntos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aparamenta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conjuntos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serie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conjuntos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derivados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serie.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9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25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60439-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58750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Conjuntos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aparamenta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canalizaciones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prefabricadas.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60439-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3:1994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774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Conjuntos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aparamenta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conjuntos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aparamenta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destinados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lugares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accesibles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personal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cualificado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durante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60439-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3/A1:1997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71755" marR="1536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onjuntos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amenta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equisitos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ticula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conjuntos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amenta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destinados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instalados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accesible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sona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cualificad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du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ant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25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60439-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:1994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89560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Conjuntos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aparamenta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obras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(CO).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25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60439-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4/A1:1997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89560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Conjuntos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aparamenta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obras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(CO).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25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60439-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4/A2:2000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89560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Conjuntos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aparamenta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obras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(CO).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25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60598-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32321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Luminarias.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Reglas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Luminarias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alumbrado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público.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25450">
                <a:tc>
                  <a:txBody>
                    <a:bodyPr/>
                    <a:lstStyle/>
                    <a:p>
                      <a:pPr marL="71755" marR="397510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60598-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3/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A1:1997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6827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Luminarias.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Luminarias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alumbrado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público.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25450">
                <a:tc>
                  <a:txBody>
                    <a:bodyPr/>
                    <a:lstStyle/>
                    <a:p>
                      <a:pPr marL="71755" marR="397510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60598-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3/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A2:2001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6827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Luminarias.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Luminarias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alumbrado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público.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25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60598-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31813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Luminarias.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Reglas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Luminarias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piscinas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análogos.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25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60598-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13030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Luminarias.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Reglas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Luminarias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alumbrados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emergencia.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25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60669-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8892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fijas,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domésticas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análogas.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Prescripciones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25450">
                <a:tc>
                  <a:txBody>
                    <a:bodyPr/>
                    <a:lstStyle/>
                    <a:p>
                      <a:pPr marL="71755" marR="54419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60669-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ERRATUM:2000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876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fijas,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domésticas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análogas.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Prescripciones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25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60669-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1/A2:1998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876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fijas,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domésticas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análogas.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Prescripciones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25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60695-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1/0:1997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42227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relativos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riesgos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fuego.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Métodos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ensayo.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1/Hoja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Métodos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hilo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incandescente.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Generalidades.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25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60695-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1/1:1997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relativos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riesgos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fuego.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Métodos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ensayo.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1/Hoja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hilo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incandescente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productos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acabados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guía.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38709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2: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Normas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referencia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el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reglamento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electrotécnico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32130" y="8134761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49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14"/>
          <a:ext cx="4865370" cy="75425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4615"/>
                <a:gridCol w="3494404"/>
              </a:tblGrid>
              <a:tr h="236220"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Título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4324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60695-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½:1996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relativos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riesgos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fuego.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Métodos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ensayo.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1/Hoja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inflamabilidad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hilo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incandescente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materiales.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3560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60695-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1/3:1996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71755" marR="506095">
                        <a:lnSpc>
                          <a:spcPct val="100000"/>
                        </a:lnSpc>
                      </a:pP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relativos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riesgos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fuego.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Métodos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ensayo.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1/Hoja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ignición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hilo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incandescente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3560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60695-11-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10:2000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71755" marR="64135">
                        <a:lnSpc>
                          <a:spcPct val="100000"/>
                        </a:lnSpc>
                      </a:pP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relativos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riesgos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fuego.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11-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Métodos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horizontal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W.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3560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60742:1996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71755" marR="11112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Transformadores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separación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transformadores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sitos.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5886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60831-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996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Condensadores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autorregenerables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paralelo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alterna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1000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Generalida-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Características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funcionamiento,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valores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nominales.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Prescripciones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Guía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explotación.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60831-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784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Condensadores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autorregenerables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paralelo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alterna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1000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envejecimiento,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autorregeneración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destrucción.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3560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60947-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Aparamenta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automáticos.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3560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60947-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2/A1:1999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Aparamenta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automáticos.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60998-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831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Dispositivos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conexión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domésticos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aná-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logos.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2-1: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Reglas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dispositivos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conexión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independientes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elementos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apriete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tornillo.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61558-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8826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transformadores,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unidades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análogos.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transformadores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separación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general.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61558-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ERRATUM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2001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8826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transformadores,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unidades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análogos.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4: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transformadores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separación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general.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61558-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320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transformadores,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unidades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análogos.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2-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5: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transformadores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unidades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máquinas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afeitar.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3560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HD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603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(serie)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asignada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0,6/1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kV.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3560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61196-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:1995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71755" marR="11493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frecuencias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radioeléctricas.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semirrígidos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coaxiales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politetrafluoretileno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(PTFE).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Especificación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intermedia.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3560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61196-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3:1999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71755" marR="299720">
                        <a:lnSpc>
                          <a:spcPct val="100000"/>
                        </a:lnSpc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frecuencias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radioeléctricas.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Especificación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intermedia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coaxiales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61196-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3-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61594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radiofrecuencia.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3-2: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coaxiales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comunicación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digital</a:t>
                      </a:r>
                      <a:r>
                        <a:rPr dirty="0" sz="800" spc="2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cableado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horizontal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inmuebles.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Especificación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coaxiales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dieléctricos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sólidos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área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cada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hasta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Mb/s.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89"/>
                  </a:lnTo>
                  <a:lnTo>
                    <a:pt x="283276" y="300740"/>
                  </a:lnTo>
                  <a:lnTo>
                    <a:pt x="251221" y="312549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71"/>
                  </a:lnTo>
                  <a:lnTo>
                    <a:pt x="57557" y="393595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6"/>
                  </a:lnTo>
                  <a:lnTo>
                    <a:pt x="284267" y="260254"/>
                  </a:lnTo>
                  <a:lnTo>
                    <a:pt x="296077" y="223142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35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74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8134774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50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27"/>
          <a:ext cx="4865370" cy="24752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4615"/>
                <a:gridCol w="3494404"/>
              </a:tblGrid>
              <a:tr h="236220"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Título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5854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61196-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3-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3:1998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9271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radiofrecuencia.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3-3: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coaxiales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comunicación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digital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cableado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horizontal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inmuebles.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Especificación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particular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coaxiales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dieléctricos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expandidos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área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cada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hasta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Mb/s.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CEI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60079-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19:1993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908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atmósferas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explosivas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gas.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19: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Reparación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revisión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empleado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atmósferas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explosivas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(excluidas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minas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fabrica-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ción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explosivos).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95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CEI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60189-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2:1981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033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hilos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frecuencias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formación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pares,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tríos,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cuadretes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quintetes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95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CEI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60189-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2/A1:1989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033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hilos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frecuencias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formación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pares,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tríos,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cuadretes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quintetes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95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CEI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60189-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2/A2:1996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033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hilos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frecuencias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PVC.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formación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pares,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tríos,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cuadretes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quintetes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10" name="object 10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1" name="object 11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63"/>
                </a:lnTo>
                <a:lnTo>
                  <a:pt x="5938761" y="269963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56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22"/>
                  </a:lnTo>
                  <a:lnTo>
                    <a:pt x="171805" y="267322"/>
                  </a:lnTo>
                  <a:lnTo>
                    <a:pt x="234228" y="284191"/>
                  </a:lnTo>
                  <a:lnTo>
                    <a:pt x="266284" y="321303"/>
                  </a:lnTo>
                  <a:lnTo>
                    <a:pt x="278093" y="358415"/>
                  </a:lnTo>
                  <a:lnTo>
                    <a:pt x="279781" y="375285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145" b="1">
                <a:solidFill>
                  <a:srgbClr val="636466"/>
                </a:solidFill>
                <a:latin typeface="Arial"/>
                <a:cs typeface="Arial"/>
              </a:rPr>
              <a:t>3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45"/>
              </a:spcBef>
            </a:pPr>
            <a:r>
              <a:rPr dirty="0" sz="2000" spc="-125" b="1">
                <a:solidFill>
                  <a:srgbClr val="4C4D4F"/>
                </a:solidFill>
                <a:latin typeface="Arial"/>
                <a:cs typeface="Arial"/>
              </a:rPr>
              <a:t>Instaladores</a:t>
            </a:r>
            <a:r>
              <a:rPr dirty="0" sz="20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4C4D4F"/>
                </a:solidFill>
                <a:latin typeface="Arial"/>
                <a:cs typeface="Arial"/>
              </a:rPr>
              <a:t>autorizados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5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2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0" y="3012337"/>
            <a:ext cx="5100320" cy="33591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  <a:spcBef>
                <a:spcPts val="1175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Objeto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</a:t>
            </a:r>
            <a:r>
              <a:rPr dirty="0" sz="1000" spc="-60" b="1">
                <a:solidFill>
                  <a:srgbClr val="4C4D4F"/>
                </a:solidFill>
                <a:latin typeface="Arial"/>
                <a:cs typeface="Arial"/>
              </a:rPr>
              <a:t>52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Empresa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instaladora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instalador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tensión.........................................................</a:t>
            </a:r>
            <a:r>
              <a:rPr dirty="0" sz="1000" spc="-55" b="1">
                <a:solidFill>
                  <a:srgbClr val="4C4D4F"/>
                </a:solidFill>
                <a:latin typeface="Arial"/>
                <a:cs typeface="Arial"/>
              </a:rPr>
              <a:t>52</a:t>
            </a:r>
            <a:endParaRPr sz="1000">
              <a:latin typeface="Arial"/>
              <a:cs typeface="Arial"/>
            </a:endParaRPr>
          </a:p>
          <a:p>
            <a:pPr algn="just" marL="228600" marR="5080" indent="-137795">
              <a:lnSpc>
                <a:spcPct val="121800"/>
              </a:lnSpc>
              <a:spcBef>
                <a:spcPts val="844"/>
              </a:spcBef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Clasificación</a:t>
            </a:r>
            <a:r>
              <a:rPr dirty="0" sz="11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4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empresas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instaladoras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2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tensión........................................</a:t>
            </a:r>
            <a:r>
              <a:rPr dirty="0" sz="1000" spc="-55" b="1">
                <a:solidFill>
                  <a:srgbClr val="4C4D4F"/>
                </a:solidFill>
                <a:latin typeface="Arial"/>
                <a:cs typeface="Arial"/>
              </a:rPr>
              <a:t>52 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5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Categoría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básica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(IBTB)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</a:t>
            </a:r>
            <a:r>
              <a:rPr dirty="0" sz="1000" spc="-50" b="1">
                <a:solidFill>
                  <a:srgbClr val="4C4D4F"/>
                </a:solidFill>
                <a:latin typeface="Arial"/>
                <a:cs typeface="Arial"/>
              </a:rPr>
              <a:t>52 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15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Categoría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especialista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(IBTE).....................................................................................................................</a:t>
            </a:r>
            <a:r>
              <a:rPr dirty="0" sz="1000" spc="-50" b="1">
                <a:solidFill>
                  <a:srgbClr val="4C4D4F"/>
                </a:solidFill>
                <a:latin typeface="Arial"/>
                <a:cs typeface="Arial"/>
              </a:rPr>
              <a:t>52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  <a:spcBef>
                <a:spcPts val="5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Instalador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r>
              <a:rPr dirty="0" sz="11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</a:t>
            </a:r>
            <a:r>
              <a:rPr dirty="0" sz="1000" spc="-55" b="1">
                <a:solidFill>
                  <a:srgbClr val="4C4D4F"/>
                </a:solidFill>
                <a:latin typeface="Arial"/>
                <a:cs typeface="Arial"/>
              </a:rPr>
              <a:t>53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5.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Habilitación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empresas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instaladoras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r>
              <a:rPr dirty="0" sz="1100" spc="-2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</a:t>
            </a:r>
            <a:r>
              <a:rPr dirty="0" sz="1000" spc="-55" b="1">
                <a:solidFill>
                  <a:srgbClr val="4C4D4F"/>
                </a:solidFill>
                <a:latin typeface="Arial"/>
                <a:cs typeface="Arial"/>
              </a:rPr>
              <a:t>53</a:t>
            </a:r>
            <a:endParaRPr sz="1000">
              <a:latin typeface="Arial"/>
              <a:cs typeface="Arial"/>
            </a:endParaRPr>
          </a:p>
          <a:p>
            <a:pPr marL="12700" marR="5080" indent="78105">
              <a:lnSpc>
                <a:spcPct val="1859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7.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Obligaciones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empresas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instaladoras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tensión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</a:t>
            </a:r>
            <a:r>
              <a:rPr dirty="0" sz="1000" spc="-55" b="1">
                <a:solidFill>
                  <a:srgbClr val="4C4D4F"/>
                </a:solidFill>
                <a:latin typeface="Arial"/>
                <a:cs typeface="Arial"/>
              </a:rPr>
              <a:t>55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Apéndice: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medios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mínimos,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técnicos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humanos,</a:t>
            </a:r>
            <a:endParaRPr sz="11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requeridos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empresas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instaladoras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r>
              <a:rPr dirty="0" sz="1100" spc="-1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</a:t>
            </a:r>
            <a:r>
              <a:rPr dirty="0" sz="1000" spc="-50" b="1">
                <a:solidFill>
                  <a:srgbClr val="4C4D4F"/>
                </a:solidFill>
                <a:latin typeface="Arial"/>
                <a:cs typeface="Arial"/>
              </a:rPr>
              <a:t>56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</a:t>
            </a:r>
            <a:r>
              <a:rPr dirty="0" sz="900" spc="4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Medios</a:t>
            </a:r>
            <a:r>
              <a:rPr dirty="0" sz="9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humanos..............................................................................................................................................</a:t>
            </a:r>
            <a:r>
              <a:rPr dirty="0" sz="1000" spc="-50" b="1">
                <a:solidFill>
                  <a:srgbClr val="4C4D4F"/>
                </a:solidFill>
                <a:latin typeface="Arial"/>
                <a:cs typeface="Arial"/>
              </a:rPr>
              <a:t>56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</a:t>
            </a:r>
            <a:r>
              <a:rPr dirty="0" sz="900" spc="15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Medios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técnicos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</a:t>
            </a:r>
            <a:r>
              <a:rPr dirty="0" sz="1000" spc="-50" b="1">
                <a:solidFill>
                  <a:srgbClr val="4C4D4F"/>
                </a:solidFill>
                <a:latin typeface="Arial"/>
                <a:cs typeface="Arial"/>
              </a:rPr>
              <a:t>56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22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5689" y="382674"/>
            <a:ext cx="520954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1.</a:t>
            </a:r>
            <a:r>
              <a:rPr dirty="0" u="sng" sz="1300" spc="2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endParaRPr sz="1300">
              <a:latin typeface="Arial"/>
              <a:cs typeface="Arial"/>
            </a:endParaRPr>
          </a:p>
          <a:p>
            <a:pPr algn="just" marL="336550" marR="5715">
              <a:lnSpc>
                <a:spcPts val="1150"/>
              </a:lnSpc>
              <a:spcBef>
                <a:spcPts val="820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Complementaria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desarrollar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previsiones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22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electrotécnico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aprobado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Real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Decreto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842/2002,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agosto,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estableciendo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observarse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certificación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competencia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habilitación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instaladora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ámbito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dicho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reglamento.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2.</a:t>
            </a:r>
            <a:r>
              <a:rPr dirty="0" u="sng" sz="1300" spc="3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Empresa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instaladora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instalador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baja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tensión</a:t>
            </a:r>
            <a:endParaRPr sz="1300">
              <a:latin typeface="Arial"/>
              <a:cs typeface="Arial"/>
            </a:endParaRPr>
          </a:p>
          <a:p>
            <a:pPr algn="just" lvl="1" marL="624205" marR="5080" indent="-288290">
              <a:lnSpc>
                <a:spcPct val="100000"/>
              </a:lnSpc>
              <a:spcBef>
                <a:spcPts val="800"/>
              </a:spcBef>
              <a:buFont typeface="Arial"/>
              <a:buAutoNum type="arabicPeriod"/>
              <a:tabLst>
                <a:tab pos="6248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físic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jurídic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mantien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ámbit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otécnic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obad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842/2002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uccione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écni-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habiend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decla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esponsable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inici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activida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écnic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ia.</a:t>
            </a:r>
            <a:endParaRPr sz="1050">
              <a:latin typeface="Arial"/>
              <a:cs typeface="Arial"/>
            </a:endParaRPr>
          </a:p>
          <a:p>
            <a:pPr algn="just" lvl="1" marL="624205" marR="5080" indent="-288290">
              <a:lnSpc>
                <a:spcPct val="100000"/>
              </a:lnSpc>
              <a:spcBef>
                <a:spcPts val="565"/>
              </a:spcBef>
              <a:buFont typeface="Arial"/>
              <a:buAutoNum type="arabicPeriod"/>
              <a:tabLst>
                <a:tab pos="62484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persona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física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conocimientos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desempe-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ñar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alguna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actividades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correspondientes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categorías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apar- tado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Complementaria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cumpliendo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4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Complementaria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03.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3.</a:t>
            </a:r>
            <a:r>
              <a:rPr dirty="0" u="sng" sz="1300" spc="4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Clasificación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empresas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instaladoras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baja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tensión</a:t>
            </a:r>
            <a:endParaRPr sz="1300">
              <a:latin typeface="Arial"/>
              <a:cs typeface="Arial"/>
            </a:endParaRPr>
          </a:p>
          <a:p>
            <a:pPr algn="just" marL="336550">
              <a:lnSpc>
                <a:spcPct val="100000"/>
              </a:lnSpc>
              <a:spcBef>
                <a:spcPts val="69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empresas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instaladoras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clasifican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categorías: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algn="just" lvl="1" marL="552450" indent="-216535">
              <a:lnSpc>
                <a:spcPct val="100000"/>
              </a:lnSpc>
              <a:buAutoNum type="arabicPeriod"/>
              <a:tabLst>
                <a:tab pos="553085" algn="l"/>
              </a:tabLst>
            </a:pP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Categoría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básica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(IBTB)</a:t>
            </a:r>
            <a:endParaRPr sz="1100">
              <a:latin typeface="Arial"/>
              <a:cs typeface="Arial"/>
            </a:endParaRPr>
          </a:p>
          <a:p>
            <a:pPr algn="just" marL="336550" marR="6350">
              <a:lnSpc>
                <a:spcPts val="1150"/>
              </a:lnSpc>
              <a:spcBef>
                <a:spcPts val="57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realizar,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reparar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eléc-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tricas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edificios,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industrias,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infraestructuras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y,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general,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com-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prendidas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ámbito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electrotécnico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reserven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especialista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(IBTE).</a:t>
            </a:r>
            <a:endParaRPr sz="1050">
              <a:latin typeface="Arial"/>
              <a:cs typeface="Arial"/>
            </a:endParaRPr>
          </a:p>
          <a:p>
            <a:pPr lvl="1" marL="552450" indent="-216535">
              <a:lnSpc>
                <a:spcPct val="100000"/>
              </a:lnSpc>
              <a:spcBef>
                <a:spcPts val="840"/>
              </a:spcBef>
              <a:buAutoNum type="arabicPeriod" startAt="2"/>
              <a:tabLst>
                <a:tab pos="553085" algn="l"/>
              </a:tabLst>
            </a:pP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Categoría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especialista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(IBTE)</a:t>
            </a:r>
            <a:endParaRPr sz="1100">
              <a:latin typeface="Arial"/>
              <a:cs typeface="Arial"/>
            </a:endParaRPr>
          </a:p>
          <a:p>
            <a:pPr marL="336550" marR="5715">
              <a:lnSpc>
                <a:spcPts val="1150"/>
              </a:lnSpc>
              <a:spcBef>
                <a:spcPts val="58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empresas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instaladoras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especialista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mante-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reparar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básica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y,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además,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a:</a:t>
            </a:r>
            <a:endParaRPr sz="1050">
              <a:latin typeface="Arial"/>
              <a:cs typeface="Arial"/>
            </a:endParaRPr>
          </a:p>
          <a:p>
            <a:pPr marL="444500" marR="5715" indent="-108585">
              <a:lnSpc>
                <a:spcPts val="1150"/>
              </a:lnSpc>
              <a:spcBef>
                <a:spcPts val="46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automatización,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gestión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edificios.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340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distribuido.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35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supervisión,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adquisición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datos.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359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procesos.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35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aéreas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subterráneas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energía.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359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explosión.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35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Quirófanos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intervención.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360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Lámparas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descarga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rótulos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luminosos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similares.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35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generadoras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marL="336550" marR="5715">
              <a:lnSpc>
                <a:spcPts val="1150"/>
              </a:lnSpc>
              <a:spcBef>
                <a:spcPts val="490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contenidas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ámbito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electrotécnico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baja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Complementarias.</a:t>
            </a:r>
            <a:endParaRPr sz="1050">
              <a:latin typeface="Arial"/>
              <a:cs typeface="Arial"/>
            </a:endParaRPr>
          </a:p>
          <a:p>
            <a:pPr marL="336550">
              <a:lnSpc>
                <a:spcPct val="100000"/>
              </a:lnSpc>
              <a:spcBef>
                <a:spcPts val="21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52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435853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529018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24809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3: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Instaladores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autorizados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5689" y="382674"/>
            <a:ext cx="521335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4.</a:t>
            </a:r>
            <a:r>
              <a:rPr dirty="0" u="sng" sz="1300" spc="3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Instalador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baja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tensión</a:t>
            </a:r>
            <a:endParaRPr sz="1300">
              <a:latin typeface="Arial"/>
              <a:cs typeface="Arial"/>
            </a:endParaRPr>
          </a:p>
          <a:p>
            <a:pPr algn="just" marL="336550" marR="8890">
              <a:lnSpc>
                <a:spcPts val="1150"/>
              </a:lnSpc>
              <a:spcBef>
                <a:spcPts val="82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ollar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actividad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editar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cicio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acultades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inspección,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ol,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situaciones:</a:t>
            </a:r>
            <a:endParaRPr sz="1050">
              <a:latin typeface="Arial"/>
              <a:cs typeface="Arial"/>
            </a:endParaRPr>
          </a:p>
          <a:p>
            <a:pPr algn="just" marL="480059" marR="8890" indent="-144145">
              <a:lnSpc>
                <a:spcPct val="100000"/>
              </a:lnSpc>
              <a:spcBef>
                <a:spcPts val="54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título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estudios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otécnico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842/2002,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écnicas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ias.</a:t>
            </a:r>
            <a:endParaRPr sz="1050">
              <a:latin typeface="Arial"/>
              <a:cs typeface="Arial"/>
            </a:endParaRPr>
          </a:p>
          <a:p>
            <a:pPr algn="just" marL="480059" marR="9525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título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formación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profesional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certificado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profesionalidad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cluido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Catálogo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Nacional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cualificaciones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Profesionales,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cuyo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ámbito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competencial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coincida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materias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electrotécnico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aproba-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842/2002,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agosto,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ITC.</a:t>
            </a:r>
            <a:endParaRPr sz="1050">
              <a:latin typeface="Arial"/>
              <a:cs typeface="Arial"/>
            </a:endParaRPr>
          </a:p>
          <a:p>
            <a:pPr algn="just" marL="480059" marR="9525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econocida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competencia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esional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adqui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iencia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labo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estipulado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1224/2009,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17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juli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econocimiento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competencias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esionales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adqui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iencia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labo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otécnico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842/2002,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os-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écnicas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5.</a:t>
            </a:r>
            <a:r>
              <a:rPr dirty="0" u="sng" sz="1300" spc="3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6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Habilitación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empresas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instaladoras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baja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tensión</a:t>
            </a:r>
            <a:endParaRPr sz="1300">
              <a:latin typeface="Arial"/>
              <a:cs typeface="Arial"/>
            </a:endParaRPr>
          </a:p>
          <a:p>
            <a:pPr algn="just" lvl="1" marL="624205" marR="5080" indent="-288290">
              <a:lnSpc>
                <a:spcPct val="100000"/>
              </a:lnSpc>
              <a:spcBef>
                <a:spcPts val="800"/>
              </a:spcBef>
              <a:buFont typeface="Arial"/>
              <a:buAutoNum type="arabicPeriod"/>
              <a:tabLst>
                <a:tab pos="6248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comenzar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actividades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físicas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jurídicas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deseen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España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esentar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utónoma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establezcan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decla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esponsable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titular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esentante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misma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decla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qué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oría,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modalidad,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desempeñar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actividad,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écnica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ia,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documentación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edita,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omete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mantenerlos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actividad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esponsabiliza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ectúa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otécnico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842/2002,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especti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écnicas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ias.</a:t>
            </a:r>
            <a:endParaRPr sz="1050">
              <a:latin typeface="Arial"/>
              <a:cs typeface="Arial"/>
            </a:endParaRPr>
          </a:p>
          <a:p>
            <a:pPr algn="just" lvl="1" marL="624205" marR="8890" indent="-288290">
              <a:lnSpc>
                <a:spcPct val="100000"/>
              </a:lnSpc>
              <a:spcBef>
                <a:spcPts val="565"/>
              </a:spcBef>
              <a:buFont typeface="Arial"/>
              <a:buAutoNum type="arabicPeriod"/>
              <a:tabLst>
                <a:tab pos="624840" algn="l"/>
              </a:tabLst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eje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cici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activida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miemb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ope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desee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activida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lib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español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esenta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inici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competent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utónom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deseen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comenza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actividad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decla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esponsabl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titula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ep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esentant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decla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oría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modalidad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desempeña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actividad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cumpl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equisito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ucció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éc-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omplementa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dispon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documentació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í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edita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omet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mantenerlo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activida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esponsabiliz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ejecució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ectú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equisito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tablece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otécnic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obad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842/2002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especti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uccione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écnica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omplementa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editació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cumplimient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equisit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cualificad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decla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hace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dispon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documentació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capacitación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23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53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91"/>
                  </a:lnTo>
                  <a:lnTo>
                    <a:pt x="283276" y="300750"/>
                  </a:lnTo>
                  <a:lnTo>
                    <a:pt x="251221" y="312561"/>
                  </a:lnTo>
                  <a:lnTo>
                    <a:pt x="188798" y="314248"/>
                  </a:lnTo>
                  <a:lnTo>
                    <a:pt x="0" y="314248"/>
                  </a:lnTo>
                  <a:lnTo>
                    <a:pt x="21295" y="366677"/>
                  </a:lnTo>
                  <a:lnTo>
                    <a:pt x="57557" y="393596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48"/>
                  </a:lnTo>
                  <a:lnTo>
                    <a:pt x="189788" y="314248"/>
                  </a:lnTo>
                  <a:lnTo>
                    <a:pt x="252212" y="297375"/>
                  </a:lnTo>
                  <a:lnTo>
                    <a:pt x="284267" y="260254"/>
                  </a:lnTo>
                  <a:lnTo>
                    <a:pt x="296077" y="223133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35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74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583" y="498140"/>
            <a:ext cx="4890135" cy="78073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00355" marR="6985">
              <a:lnSpc>
                <a:spcPct val="100000"/>
              </a:lnSpc>
              <a:spcBef>
                <a:spcPts val="10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ectad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normati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paí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orme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normati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ope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econocimient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cualificaciones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esionales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aplicad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Españ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1837/2008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viemb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e,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inco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denamient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jurídic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españo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2005/36/CE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arlament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ope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onsej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septiemb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2005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2006/100/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onsej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viemb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2006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elati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econocimient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cualificaciones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esionale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í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determinado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aspecto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eje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cici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esió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lvl="1" marL="300355" marR="9525" indent="-288290">
              <a:lnSpc>
                <a:spcPct val="100000"/>
              </a:lnSpc>
              <a:spcBef>
                <a:spcPts val="565"/>
              </a:spcBef>
              <a:buFont typeface="Arial"/>
              <a:buAutoNum type="arabicPeriod" startAt="3"/>
              <a:tabLst>
                <a:tab pos="300990" algn="l"/>
              </a:tabLst>
            </a:pP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comunidades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autónomas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posibilitar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declaración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responsable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rea-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lizada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electrónicos.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ct val="100000"/>
              </a:lnSpc>
              <a:spcBef>
                <a:spcPts val="565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exigir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presentación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documentación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acreditativa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cumplimiento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junto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declaración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responsable.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No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obstante,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documen-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disponible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presentación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inmediata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Administración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requiera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ejercicio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facultades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inspección,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comprobación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control.</a:t>
            </a:r>
            <a:endParaRPr sz="1050">
              <a:latin typeface="Arial"/>
              <a:cs typeface="Arial"/>
            </a:endParaRPr>
          </a:p>
          <a:p>
            <a:pPr algn="just" lvl="1" marL="300355" marR="10160" indent="-288290">
              <a:lnSpc>
                <a:spcPct val="100000"/>
              </a:lnSpc>
              <a:spcBef>
                <a:spcPts val="565"/>
              </a:spcBef>
              <a:buFont typeface="Arial"/>
              <a:buAutoNum type="arabicPeriod" startAt="4"/>
              <a:tabLst>
                <a:tab pos="30099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órgano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Comunidad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Autónoma,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asignará,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oficio,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identificación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remitirá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datos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necesarios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inclusión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Re-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gistro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Integrado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Industrial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regulado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título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IV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Ley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21/1992,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julio,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Industria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normativa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reglamentaria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desarrollo.</a:t>
            </a:r>
            <a:endParaRPr sz="1050">
              <a:latin typeface="Arial"/>
              <a:cs typeface="Arial"/>
            </a:endParaRPr>
          </a:p>
          <a:p>
            <a:pPr algn="just" lvl="1" marL="300355" marR="9525" indent="-288290">
              <a:lnSpc>
                <a:spcPct val="100000"/>
              </a:lnSpc>
              <a:spcBef>
                <a:spcPts val="565"/>
              </a:spcBef>
              <a:buFont typeface="Arial"/>
              <a:buAutoNum type="arabicPeriod" startAt="4"/>
              <a:tabLst>
                <a:tab pos="300990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21/1992,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juli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decla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esponsable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habilit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tiemp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indefinid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moment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sentación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competente,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cicio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actividad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español,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impone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adicionales.</a:t>
            </a:r>
            <a:endParaRPr sz="1050">
              <a:latin typeface="Arial"/>
              <a:cs typeface="Arial"/>
            </a:endParaRPr>
          </a:p>
          <a:p>
            <a:pPr algn="just" lvl="1" marL="300355" marR="9525" indent="-288290">
              <a:lnSpc>
                <a:spcPct val="100000"/>
              </a:lnSpc>
              <a:spcBef>
                <a:spcPts val="565"/>
              </a:spcBef>
              <a:buFont typeface="Arial"/>
              <a:buAutoNum type="arabicPeriod" startAt="4"/>
              <a:tabLst>
                <a:tab pos="300990" algn="l"/>
              </a:tabLst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ampa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71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bis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30/1992,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26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viemb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J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urídico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Públicas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ocedimiento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egular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ocedimiento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decla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esad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ct val="10000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esentación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decla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xactitud,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alsedad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omisión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ácte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esencial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dato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mani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decla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habilita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dictar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esolución,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debe-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moti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audiencia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esad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decla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imposibilidad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ciend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activida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ocede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inhabilit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tempo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cicio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actividad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perjuicio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esponsabilidades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pudie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actuaciones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ealizadas.</a:t>
            </a:r>
            <a:endParaRPr sz="1050">
              <a:latin typeface="Arial"/>
              <a:cs typeface="Arial"/>
            </a:endParaRPr>
          </a:p>
          <a:p>
            <a:pPr algn="just" lvl="1" marL="300355" marR="9525" indent="-288290">
              <a:lnSpc>
                <a:spcPct val="100000"/>
              </a:lnSpc>
              <a:spcBef>
                <a:spcPts val="565"/>
              </a:spcBef>
              <a:buFont typeface="Arial"/>
              <a:buAutoNum type="arabicPeriod" startAt="7"/>
              <a:tabLst>
                <a:tab pos="300990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hecho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suponga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modificación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alguno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datos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incluidos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claración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originaria,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cese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actividades,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comunicado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interesado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órgano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Comunidad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Autónoma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presentó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decla-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responsable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plazo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mes.</a:t>
            </a:r>
            <a:endParaRPr sz="1050">
              <a:latin typeface="Arial"/>
              <a:cs typeface="Arial"/>
            </a:endParaRPr>
          </a:p>
          <a:p>
            <a:pPr algn="just" lvl="1" marL="300355" indent="-288290">
              <a:lnSpc>
                <a:spcPct val="100000"/>
              </a:lnSpc>
              <a:spcBef>
                <a:spcPts val="570"/>
              </a:spcBef>
              <a:buFont typeface="Arial"/>
              <a:buAutoNum type="arabicPeriod" startAt="7"/>
              <a:tabLst>
                <a:tab pos="30099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empresas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instaladoras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siguiente:</a:t>
            </a:r>
            <a:endParaRPr sz="1050">
              <a:latin typeface="Arial"/>
              <a:cs typeface="Arial"/>
            </a:endParaRPr>
          </a:p>
          <a:p>
            <a:pPr algn="just" marL="156210" marR="9525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documentació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identifiqu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jurídica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constituida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almente.</a:t>
            </a:r>
            <a:endParaRPr sz="1050">
              <a:latin typeface="Arial"/>
              <a:cs typeface="Arial"/>
            </a:endParaRPr>
          </a:p>
          <a:p>
            <a:pPr algn="just" marL="156210" marR="10160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humanos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necesarios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realizar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activi-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dades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seguridad,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determinan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Apéndice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Instrucción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Complementaria,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respectivas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categorías.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9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54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7"/>
                  </a:lnTo>
                  <a:lnTo>
                    <a:pt x="13496" y="391442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02" y="404939"/>
                  </a:lnTo>
                  <a:lnTo>
                    <a:pt x="494845" y="403522"/>
                  </a:lnTo>
                  <a:lnTo>
                    <a:pt x="524570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35"/>
            <a:ext cx="24809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3: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Instaladores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autorizados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74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5689" y="498140"/>
            <a:ext cx="5213350" cy="78073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480059" marR="5080" indent="-144145"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c)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Haber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suscrito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seguro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responsabilidad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civil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profesional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u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garantía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equivalente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cubra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daños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provocar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prestación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cuantía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mí-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nima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600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euros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básica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900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euros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espe-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cialista.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cuantías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actualizarán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orden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Ministro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Industria,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Turismo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Comercio,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equivalencia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económica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garantía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previo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informe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Comisión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Delegada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Gobierno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Asuntos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Económicos.</a:t>
            </a:r>
            <a:endParaRPr sz="1050">
              <a:latin typeface="Arial"/>
              <a:cs typeface="Arial"/>
            </a:endParaRPr>
          </a:p>
          <a:p>
            <a:pPr algn="just" lvl="1" marL="624205" marR="9525" indent="-288290">
              <a:lnSpc>
                <a:spcPct val="100000"/>
              </a:lnSpc>
              <a:spcBef>
                <a:spcPts val="565"/>
              </a:spcBef>
              <a:buFont typeface="Arial"/>
              <a:buAutoNum type="arabicPeriod" startAt="9"/>
              <a:tabLst>
                <a:tab pos="6248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habilitada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facilitar,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ceder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enajenar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certificados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realizadas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misma.</a:t>
            </a:r>
            <a:endParaRPr sz="1050">
              <a:latin typeface="Arial"/>
              <a:cs typeface="Arial"/>
            </a:endParaRPr>
          </a:p>
          <a:p>
            <a:pPr algn="just" lvl="1" marL="624205" marR="9525" indent="-288290">
              <a:lnSpc>
                <a:spcPct val="100000"/>
              </a:lnSpc>
              <a:spcBef>
                <a:spcPts val="565"/>
              </a:spcBef>
              <a:buFont typeface="Arial"/>
              <a:buAutoNum type="arabicPeriod" startAt="9"/>
              <a:tabLst>
                <a:tab pos="624840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incumplimiento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exigidos,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verificado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autoridad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declarado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resolución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motivada,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conllevará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cese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actividad,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incoarse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expediente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subsanación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errores,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perjuicio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sanciones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pudieran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derivarse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gravedad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actuaciones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realizadas.</a:t>
            </a:r>
            <a:endParaRPr sz="1050">
              <a:latin typeface="Arial"/>
              <a:cs typeface="Arial"/>
            </a:endParaRPr>
          </a:p>
          <a:p>
            <a:pPr algn="just" marL="624205" marR="8890">
              <a:lnSpc>
                <a:spcPct val="10000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competente,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xpediente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ormati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titular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quince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días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unicación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tar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videncias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espondientes.</a:t>
            </a:r>
            <a:endParaRPr sz="1050">
              <a:latin typeface="Arial"/>
              <a:cs typeface="Arial"/>
            </a:endParaRPr>
          </a:p>
          <a:p>
            <a:pPr algn="just" lvl="1" marL="624205" marR="9525" indent="-288290">
              <a:lnSpc>
                <a:spcPct val="100000"/>
              </a:lnSpc>
              <a:spcBef>
                <a:spcPts val="565"/>
              </a:spcBef>
              <a:buFont typeface="Arial"/>
              <a:buAutoNum type="arabicPeriod" startAt="11"/>
              <a:tabLst>
                <a:tab pos="6248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utónoma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aslado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inmediato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Ministe-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ism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ome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inhabilitació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tempo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modificacione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ces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activida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efie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ecedente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actuali-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zación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datos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egulado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título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IV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21/1992,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juli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normati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7.</a:t>
            </a:r>
            <a:r>
              <a:rPr dirty="0" u="sng" sz="1300" spc="36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Obligaciones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empresas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instaladoras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baja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tensión</a:t>
            </a:r>
            <a:endParaRPr sz="1300">
              <a:latin typeface="Arial"/>
              <a:cs typeface="Arial"/>
            </a:endParaRPr>
          </a:p>
          <a:p>
            <a:pPr marL="336550">
              <a:lnSpc>
                <a:spcPct val="100000"/>
              </a:lnSpc>
              <a:spcBef>
                <a:spcPts val="69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empresas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instaladoras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respectivas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categorías:</a:t>
            </a:r>
            <a:endParaRPr sz="1050">
              <a:latin typeface="Arial"/>
              <a:cs typeface="Arial"/>
            </a:endParaRPr>
          </a:p>
          <a:p>
            <a:pPr algn="just" marL="480059" marR="9525" indent="-144145">
              <a:lnSpc>
                <a:spcPct val="100000"/>
              </a:lnSpc>
              <a:spcBef>
                <a:spcPts val="780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Ejecuta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modifica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amplia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mantene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adjudicadas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confiadas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normati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documentació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diseño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ormes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le-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islación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aplicable.</a:t>
            </a:r>
            <a:endParaRPr sz="1050">
              <a:latin typeface="Arial"/>
              <a:cs typeface="Arial"/>
            </a:endParaRPr>
          </a:p>
          <a:p>
            <a:pPr marL="480059" indent="-144145">
              <a:lnSpc>
                <a:spcPct val="100000"/>
              </a:lnSpc>
              <a:spcBef>
                <a:spcPts val="77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Efectuar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pruebas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ensayos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reglamentarios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atribuidos.</a:t>
            </a:r>
            <a:endParaRPr sz="1050">
              <a:latin typeface="Arial"/>
              <a:cs typeface="Arial"/>
            </a:endParaRPr>
          </a:p>
          <a:p>
            <a:pPr algn="just" marL="480059" marR="9525" indent="-144145">
              <a:lnSpc>
                <a:spcPct val="100000"/>
              </a:lnSpc>
              <a:spcBef>
                <a:spcPts val="65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Realizar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operaciones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revisión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mantenimiento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tengan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encomendadas,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plazos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previstos.</a:t>
            </a:r>
            <a:endParaRPr sz="1050">
              <a:latin typeface="Arial"/>
              <a:cs typeface="Arial"/>
            </a:endParaRPr>
          </a:p>
          <a:p>
            <a:pPr marL="480059" indent="-144145">
              <a:lnSpc>
                <a:spcPct val="100000"/>
              </a:lnSpc>
              <a:spcBef>
                <a:spcPts val="650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Emitir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certificados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mantenimiento,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caso.</a:t>
            </a:r>
            <a:endParaRPr sz="1050">
              <a:latin typeface="Arial"/>
              <a:cs typeface="Arial"/>
            </a:endParaRPr>
          </a:p>
          <a:p>
            <a:pPr algn="just" marL="480059" marR="10160" indent="-144145">
              <a:lnSpc>
                <a:spcPct val="100000"/>
              </a:lnSpc>
              <a:spcBef>
                <a:spcPts val="650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Coordinar,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suministradora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usuarios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operaciones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impliquen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suministro.</a:t>
            </a:r>
            <a:endParaRPr sz="1050">
              <a:latin typeface="Arial"/>
              <a:cs typeface="Arial"/>
            </a:endParaRPr>
          </a:p>
          <a:p>
            <a:pPr algn="just" marL="480059" marR="9525" indent="-144145">
              <a:lnSpc>
                <a:spcPct val="100000"/>
              </a:lnSpc>
              <a:spcBef>
                <a:spcPts val="650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Notifica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competent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incumplimiento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eglamenta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obser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desempeño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actividad.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manifiest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inmediat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cunstancia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conocimiento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utónoma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pla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24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as.</a:t>
            </a:r>
            <a:endParaRPr sz="1050">
              <a:latin typeface="Arial"/>
              <a:cs typeface="Arial"/>
            </a:endParaRPr>
          </a:p>
          <a:p>
            <a:pPr algn="just" marL="480059" marR="10160" indent="-144145">
              <a:lnSpc>
                <a:spcPct val="100000"/>
              </a:lnSpc>
              <a:spcBef>
                <a:spcPts val="650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Asisti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inspeccione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establecida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ealizada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ofici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ocedimient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2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55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22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5689" y="415338"/>
            <a:ext cx="5208905" cy="7889875"/>
          </a:xfrm>
          <a:prstGeom prst="rect">
            <a:avLst/>
          </a:prstGeom>
        </p:spPr>
        <p:txBody>
          <a:bodyPr wrap="square" lIns="0" tIns="95250" rIns="0" bIns="0" rtlCol="0" vert="horz">
            <a:spAutoFit/>
          </a:bodyPr>
          <a:lstStyle/>
          <a:p>
            <a:pPr algn="just" marL="480059" indent="-144145">
              <a:lnSpc>
                <a:spcPct val="100000"/>
              </a:lnSpc>
              <a:spcBef>
                <a:spcPts val="750"/>
              </a:spcBef>
              <a:buFont typeface="Arial"/>
              <a:buAutoNum type="alphaLcParenR" startAt="8"/>
              <a:tabLst>
                <a:tab pos="48069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día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registro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ejecutadas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mantenidas.</a:t>
            </a:r>
            <a:endParaRPr sz="1050">
              <a:latin typeface="Arial"/>
              <a:cs typeface="Arial"/>
            </a:endParaRPr>
          </a:p>
          <a:p>
            <a:pPr marL="480059" marR="5080" indent="-144145">
              <a:lnSpc>
                <a:spcPct val="100000"/>
              </a:lnSpc>
              <a:spcBef>
                <a:spcPts val="650"/>
              </a:spcBef>
              <a:buFont typeface="Arial"/>
              <a:buAutoNum type="alphaLcParenR" startAt="8"/>
              <a:tabLst>
                <a:tab pos="480695" algn="l"/>
              </a:tabLst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Informar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Administración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accidentes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ocurridos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instalacio-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cargo.</a:t>
            </a:r>
            <a:endParaRPr sz="1050">
              <a:latin typeface="Arial"/>
              <a:cs typeface="Arial"/>
            </a:endParaRPr>
          </a:p>
          <a:p>
            <a:pPr marL="480059" marR="5715" indent="-144145">
              <a:lnSpc>
                <a:spcPct val="100000"/>
              </a:lnSpc>
              <a:spcBef>
                <a:spcPts val="655"/>
              </a:spcBef>
              <a:buFont typeface="Arial"/>
              <a:buAutoNum type="alphaLcParenR" startAt="8"/>
              <a:tabLst>
                <a:tab pos="48069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Conservar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Administración,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copia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contratos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mantenimiento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años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inmediatos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posteriores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finalización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mismos.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  <a:buClr>
                <a:srgbClr val="6D6E71"/>
              </a:buClr>
              <a:buFont typeface="Arial"/>
              <a:buAutoNum type="alphaLcParenR" startAt="8"/>
            </a:pPr>
            <a:endParaRPr sz="1550">
              <a:latin typeface="Arial"/>
              <a:cs typeface="Arial"/>
            </a:endParaRPr>
          </a:p>
          <a:p>
            <a:pPr marL="552450">
              <a:lnSpc>
                <a:spcPct val="100000"/>
              </a:lnSpc>
            </a:pPr>
            <a:r>
              <a:rPr dirty="0" sz="1300" spc="-110" b="1">
                <a:solidFill>
                  <a:srgbClr val="4C4D4F"/>
                </a:solidFill>
                <a:latin typeface="Arial"/>
                <a:cs typeface="Arial"/>
              </a:rPr>
              <a:t>Apéndice: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medios</a:t>
            </a:r>
            <a:r>
              <a:rPr dirty="0" sz="13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mínimos,</a:t>
            </a:r>
            <a:r>
              <a:rPr dirty="0" sz="13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0" b="1">
                <a:solidFill>
                  <a:srgbClr val="4C4D4F"/>
                </a:solidFill>
                <a:latin typeface="Arial"/>
                <a:cs typeface="Arial"/>
              </a:rPr>
              <a:t>técnicos</a:t>
            </a:r>
            <a:r>
              <a:rPr dirty="0" sz="13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3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humanos,</a:t>
            </a:r>
            <a:r>
              <a:rPr dirty="0" sz="13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5" b="1">
                <a:solidFill>
                  <a:srgbClr val="4C4D4F"/>
                </a:solidFill>
                <a:latin typeface="Arial"/>
                <a:cs typeface="Arial"/>
              </a:rPr>
              <a:t>requeridos</a:t>
            </a:r>
            <a:r>
              <a:rPr dirty="0" sz="13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2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5524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empresas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instaladoras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baja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tensión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Arial"/>
              <a:cs typeface="Arial"/>
            </a:endParaRPr>
          </a:p>
          <a:p>
            <a:pPr algn="just" lvl="1" marL="552450" indent="-148590">
              <a:lnSpc>
                <a:spcPct val="100000"/>
              </a:lnSpc>
              <a:buAutoNum type="arabicPlain"/>
              <a:tabLst>
                <a:tab pos="553085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Medios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humanos</a:t>
            </a:r>
            <a:endParaRPr sz="1100">
              <a:latin typeface="Arial"/>
              <a:cs typeface="Arial"/>
            </a:endParaRPr>
          </a:p>
          <a:p>
            <a:pPr algn="just" marL="336550" marR="5080">
              <a:lnSpc>
                <a:spcPts val="1150"/>
              </a:lnSpc>
              <a:spcBef>
                <a:spcPts val="57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Personal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contratado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realice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actividad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seguridad,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instalador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respectivas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categorías,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misma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persona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reúne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respectivos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requisitos.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552450" indent="-148590">
              <a:lnSpc>
                <a:spcPct val="100000"/>
              </a:lnSpc>
              <a:buAutoNum type="arabicPlain" startAt="2"/>
              <a:tabLst>
                <a:tab pos="553085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Medios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técnicos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552450" indent="-216535">
              <a:lnSpc>
                <a:spcPct val="100000"/>
              </a:lnSpc>
              <a:buFont typeface="Arial"/>
              <a:buAutoNum type="arabicPeriod"/>
              <a:tabLst>
                <a:tab pos="553085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Categoría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Básica</a:t>
            </a:r>
            <a:endParaRPr sz="105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spcBef>
                <a:spcPts val="45"/>
              </a:spcBef>
              <a:buClr>
                <a:srgbClr val="4C4D4F"/>
              </a:buClr>
              <a:buFont typeface="Arial"/>
              <a:buAutoNum type="arabicPeriod"/>
            </a:pPr>
            <a:endParaRPr sz="950">
              <a:latin typeface="Arial"/>
              <a:cs typeface="Arial"/>
            </a:endParaRPr>
          </a:p>
          <a:p>
            <a:pPr lvl="2" marL="660400" indent="-324485">
              <a:lnSpc>
                <a:spcPct val="100000"/>
              </a:lnSpc>
              <a:buAutoNum type="arabicPeriod"/>
              <a:tabLst>
                <a:tab pos="661035" algn="l"/>
              </a:tabLst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Telurómetro.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330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Medidor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aislamiento,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MIE-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19.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330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Multímetro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tenaza,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magnitudes:</a:t>
            </a:r>
            <a:endParaRPr sz="1050">
              <a:latin typeface="Arial"/>
              <a:cs typeface="Arial"/>
            </a:endParaRPr>
          </a:p>
          <a:p>
            <a:pPr lvl="1" marL="552450" indent="-108585">
              <a:lnSpc>
                <a:spcPct val="100000"/>
              </a:lnSpc>
              <a:spcBef>
                <a:spcPts val="330"/>
              </a:spcBef>
              <a:buChar char="–"/>
              <a:tabLst>
                <a:tab pos="55308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continua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V.</a:t>
            </a:r>
            <a:endParaRPr sz="1050">
              <a:latin typeface="Arial"/>
              <a:cs typeface="Arial"/>
            </a:endParaRPr>
          </a:p>
          <a:p>
            <a:pPr lvl="1" marL="552450" indent="-108585">
              <a:lnSpc>
                <a:spcPct val="100000"/>
              </a:lnSpc>
              <a:spcBef>
                <a:spcPts val="325"/>
              </a:spcBef>
              <a:buChar char="–"/>
              <a:tabLst>
                <a:tab pos="5530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continua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lvl="1" marL="552450" indent="-108585">
              <a:lnSpc>
                <a:spcPct val="100000"/>
              </a:lnSpc>
              <a:spcBef>
                <a:spcPts val="330"/>
              </a:spcBef>
              <a:buChar char="–"/>
              <a:tabLst>
                <a:tab pos="553085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Resistencia.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330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Medidor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fuga,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resolución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mejor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330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Detector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marL="444500" marR="5715" indent="-108585">
              <a:lnSpc>
                <a:spcPts val="1150"/>
              </a:lnSpc>
              <a:spcBef>
                <a:spcPts val="459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Analizador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-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registrador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trifásica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capacidad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magnitudes:</a:t>
            </a:r>
            <a:endParaRPr sz="1050">
              <a:latin typeface="Arial"/>
              <a:cs typeface="Arial"/>
            </a:endParaRPr>
          </a:p>
          <a:p>
            <a:pPr lvl="1" marL="552450" indent="-108585">
              <a:lnSpc>
                <a:spcPct val="100000"/>
              </a:lnSpc>
              <a:spcBef>
                <a:spcPts val="310"/>
              </a:spcBef>
              <a:buChar char="–"/>
              <a:tabLst>
                <a:tab pos="5530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activa.</a:t>
            </a:r>
            <a:endParaRPr sz="1050">
              <a:latin typeface="Arial"/>
              <a:cs typeface="Arial"/>
            </a:endParaRPr>
          </a:p>
          <a:p>
            <a:pPr lvl="1" marL="552450" indent="-108585">
              <a:lnSpc>
                <a:spcPct val="100000"/>
              </a:lnSpc>
              <a:spcBef>
                <a:spcPts val="330"/>
              </a:spcBef>
              <a:buChar char="–"/>
              <a:tabLst>
                <a:tab pos="55308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alterna.</a:t>
            </a:r>
            <a:endParaRPr sz="1050">
              <a:latin typeface="Arial"/>
              <a:cs typeface="Arial"/>
            </a:endParaRPr>
          </a:p>
          <a:p>
            <a:pPr lvl="1" marL="552450" indent="-108585">
              <a:lnSpc>
                <a:spcPct val="100000"/>
              </a:lnSpc>
              <a:spcBef>
                <a:spcPts val="325"/>
              </a:spcBef>
              <a:buChar char="–"/>
              <a:tabLst>
                <a:tab pos="5530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alterna.</a:t>
            </a:r>
            <a:endParaRPr sz="1050">
              <a:latin typeface="Arial"/>
              <a:cs typeface="Arial"/>
            </a:endParaRPr>
          </a:p>
          <a:p>
            <a:pPr lvl="1" marL="552450" indent="-108585">
              <a:lnSpc>
                <a:spcPct val="100000"/>
              </a:lnSpc>
              <a:spcBef>
                <a:spcPts val="330"/>
              </a:spcBef>
              <a:buChar char="–"/>
              <a:tabLst>
                <a:tab pos="5530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potencia.</a:t>
            </a:r>
            <a:endParaRPr sz="1050">
              <a:latin typeface="Arial"/>
              <a:cs typeface="Arial"/>
            </a:endParaRPr>
          </a:p>
          <a:p>
            <a:pPr marL="444500" marR="5080" indent="-108585">
              <a:lnSpc>
                <a:spcPts val="1150"/>
              </a:lnSpc>
              <a:spcBef>
                <a:spcPts val="459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verificador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sensibilidad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disparo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diferenciales,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capaz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verificar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tiempo.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310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verificador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continuidad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conductores.</a:t>
            </a:r>
            <a:endParaRPr sz="1050">
              <a:latin typeface="Arial"/>
              <a:cs typeface="Arial"/>
            </a:endParaRPr>
          </a:p>
          <a:p>
            <a:pPr algn="just" marL="444500" marR="5080" indent="-108585">
              <a:lnSpc>
                <a:spcPts val="1150"/>
              </a:lnSpc>
              <a:spcBef>
                <a:spcPts val="459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Medidor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impedancia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bucle,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compen-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ueba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esolución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mejor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444500" indent="-108585">
              <a:lnSpc>
                <a:spcPct val="100000"/>
              </a:lnSpc>
              <a:spcBef>
                <a:spcPts val="309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Herramientas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comunes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auxiliar.</a:t>
            </a:r>
            <a:endParaRPr sz="1050">
              <a:latin typeface="Arial"/>
              <a:cs typeface="Arial"/>
            </a:endParaRPr>
          </a:p>
          <a:p>
            <a:pPr algn="just" marL="444500" indent="-108585">
              <a:lnSpc>
                <a:spcPct val="100000"/>
              </a:lnSpc>
              <a:spcBef>
                <a:spcPts val="32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Luxómetro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rango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emergencia.</a:t>
            </a:r>
            <a:endParaRPr sz="1050">
              <a:latin typeface="Arial"/>
              <a:cs typeface="Arial"/>
            </a:endParaRPr>
          </a:p>
          <a:p>
            <a:pPr algn="just" marL="336550">
              <a:lnSpc>
                <a:spcPct val="100000"/>
              </a:lnSpc>
              <a:spcBef>
                <a:spcPts val="3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56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233014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315175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24809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3: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Instaladores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autorizados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32130" y="8134761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57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7" y="439869"/>
            <a:ext cx="4888230" cy="1637664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5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105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Categoría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Especialista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anteriores,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siguientes,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proceda: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Analizador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redes,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armónicos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perturbaciones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red.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Electrodos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suelos.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comprobador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dispositivo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vigilancia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nivel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aislamiento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quirófanos.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105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Herramientas,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medios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individual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normativa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vigente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necesidades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24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63"/>
                </a:lnTo>
                <a:lnTo>
                  <a:pt x="5938723" y="269963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65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799"/>
            <a:ext cx="814705" cy="896619"/>
            <a:chOff x="4694859" y="962799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0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56" y="96279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58"/>
                  </a:lnTo>
                  <a:lnTo>
                    <a:pt x="439115" y="629158"/>
                  </a:lnTo>
                  <a:lnTo>
                    <a:pt x="501538" y="627470"/>
                  </a:lnTo>
                  <a:lnTo>
                    <a:pt x="533593" y="615659"/>
                  </a:lnTo>
                  <a:lnTo>
                    <a:pt x="545403" y="583600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09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24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145" b="1">
                <a:solidFill>
                  <a:srgbClr val="636466"/>
                </a:solidFill>
                <a:latin typeface="Arial"/>
                <a:cs typeface="Arial"/>
              </a:rPr>
              <a:t>4</a:t>
            </a:r>
            <a:endParaRPr sz="10000">
              <a:latin typeface="Arial"/>
              <a:cs typeface="Arial"/>
            </a:endParaRPr>
          </a:p>
          <a:p>
            <a:pPr marL="431800" marR="1596390">
              <a:lnSpc>
                <a:spcPct val="100000"/>
              </a:lnSpc>
              <a:spcBef>
                <a:spcPts val="660"/>
              </a:spcBef>
            </a:pP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Documentación</a:t>
            </a:r>
            <a:r>
              <a:rPr dirty="0" sz="20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7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5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20" b="1">
                <a:solidFill>
                  <a:srgbClr val="4C4D4F"/>
                </a:solidFill>
                <a:latin typeface="Arial"/>
                <a:cs typeface="Arial"/>
              </a:rPr>
              <a:t>servicio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4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0" y="3012324"/>
            <a:ext cx="5100320" cy="25038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Objeto</a:t>
            </a:r>
            <a:r>
              <a:rPr dirty="0" sz="11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</a:t>
            </a:r>
            <a:r>
              <a:rPr dirty="0" sz="1000" spc="-55" b="1">
                <a:solidFill>
                  <a:srgbClr val="4C4D4F"/>
                </a:solidFill>
                <a:latin typeface="Arial"/>
                <a:cs typeface="Arial"/>
              </a:rPr>
              <a:t>59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Documentación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1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</a:t>
            </a:r>
            <a:r>
              <a:rPr dirty="0" sz="1000" spc="-50" b="1">
                <a:solidFill>
                  <a:srgbClr val="4C4D4F"/>
                </a:solidFill>
                <a:latin typeface="Arial"/>
                <a:cs typeface="Arial"/>
              </a:rPr>
              <a:t>59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4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Proyecto.........................................................................................................................................................</a:t>
            </a:r>
            <a:r>
              <a:rPr dirty="0" sz="1000" spc="-45" b="1">
                <a:solidFill>
                  <a:srgbClr val="4C4D4F"/>
                </a:solidFill>
                <a:latin typeface="Arial"/>
                <a:cs typeface="Arial"/>
              </a:rPr>
              <a:t>59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15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Memoria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técnica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diseño........................................................................................................................</a:t>
            </a:r>
            <a:r>
              <a:rPr dirty="0" sz="1000" spc="-40" b="1">
                <a:solidFill>
                  <a:srgbClr val="4C4D4F"/>
                </a:solidFill>
                <a:latin typeface="Arial"/>
                <a:cs typeface="Arial"/>
              </a:rPr>
              <a:t>59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just"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precisan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proyecto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</a:t>
            </a:r>
            <a:r>
              <a:rPr dirty="0" sz="1000" spc="-55" b="1">
                <a:solidFill>
                  <a:srgbClr val="4C4D4F"/>
                </a:solidFill>
                <a:latin typeface="Arial"/>
                <a:cs typeface="Arial"/>
              </a:rPr>
              <a:t>60</a:t>
            </a:r>
            <a:endParaRPr sz="1000">
              <a:latin typeface="Arial"/>
              <a:cs typeface="Arial"/>
            </a:endParaRPr>
          </a:p>
          <a:p>
            <a:pPr algn="just" marL="90805" marR="5080">
              <a:lnSpc>
                <a:spcPct val="185900"/>
              </a:lnSpc>
            </a:pP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equie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memo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ia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técnica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diseño</a:t>
            </a:r>
            <a:r>
              <a:rPr dirty="0" sz="1100" spc="-1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61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Ejecución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t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amitación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2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61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6.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servicio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1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63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32537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4: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Documentación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puesta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servicio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las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5689" y="382674"/>
            <a:ext cx="520890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1.</a:t>
            </a:r>
            <a:r>
              <a:rPr dirty="0" u="sng" sz="1300" spc="2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endParaRPr sz="1300">
              <a:latin typeface="Arial"/>
              <a:cs typeface="Arial"/>
            </a:endParaRPr>
          </a:p>
          <a:p>
            <a:pPr algn="just" marL="336550" marR="5080">
              <a:lnSpc>
                <a:spcPts val="1150"/>
              </a:lnSpc>
              <a:spcBef>
                <a:spcPts val="820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objeto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desarrollar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18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electrotécnico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determinando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documentación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legalmente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puestas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servicio,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tramitación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órgano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Administración.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2.</a:t>
            </a:r>
            <a:r>
              <a:rPr dirty="0" u="sng" sz="1300" spc="3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Documentación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endParaRPr sz="1300">
              <a:latin typeface="Arial"/>
              <a:cs typeface="Arial"/>
            </a:endParaRPr>
          </a:p>
          <a:p>
            <a:pPr algn="just" marL="336550" marR="5080">
              <a:lnSpc>
                <a:spcPts val="1150"/>
              </a:lnSpc>
              <a:spcBef>
                <a:spcPts val="819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ámbito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ejecutarse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sobre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documentación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importancia,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adoptar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modalidades: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marL="336550">
              <a:lnSpc>
                <a:spcPct val="100000"/>
              </a:lnSpc>
              <a:spcBef>
                <a:spcPts val="5"/>
              </a:spcBef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Proyecto</a:t>
            </a:r>
            <a:endParaRPr sz="1100">
              <a:latin typeface="Arial"/>
              <a:cs typeface="Arial"/>
            </a:endParaRPr>
          </a:p>
          <a:p>
            <a:pPr algn="just" marL="336550" marR="5715">
              <a:lnSpc>
                <a:spcPts val="1150"/>
              </a:lnSpc>
              <a:spcBef>
                <a:spcPts val="68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ecise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edactad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firmad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titulad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quie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esponsable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adapte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olla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específicos.</a:t>
            </a:r>
            <a:endParaRPr sz="1050">
              <a:latin typeface="Arial"/>
              <a:cs typeface="Arial"/>
            </a:endParaRPr>
          </a:p>
          <a:p>
            <a:pPr algn="just" marL="336550">
              <a:lnSpc>
                <a:spcPct val="100000"/>
              </a:lnSpc>
              <a:spcBef>
                <a:spcPts val="56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memoria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proyecto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expresarán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especialmente: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58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Datos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relativos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propietario.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58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Emplazamiento,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básicas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destina.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58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emplear.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58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diámetros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canalizaciones.</a:t>
            </a:r>
            <a:endParaRPr sz="1050">
              <a:latin typeface="Arial"/>
              <a:cs typeface="Arial"/>
            </a:endParaRPr>
          </a:p>
          <a:p>
            <a:pPr algn="just" marL="444500" marR="5080" indent="-108585">
              <a:lnSpc>
                <a:spcPts val="1150"/>
              </a:lnSpc>
              <a:spcBef>
                <a:spcPts val="71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nomina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receptore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revea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siti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adoptados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cuantos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detalles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impo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tanci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ectad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manifiest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cumplimient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écnicas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ias.</a:t>
            </a:r>
            <a:endParaRPr sz="1050">
              <a:latin typeface="Arial"/>
              <a:cs typeface="Arial"/>
            </a:endParaRPr>
          </a:p>
          <a:p>
            <a:pPr marL="444500" marR="5715" indent="-108585">
              <a:lnSpc>
                <a:spcPts val="1150"/>
              </a:lnSpc>
              <a:spcBef>
                <a:spcPts val="690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unifilar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adoptados,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puntos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conductores.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56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Croquis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trazado.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58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Cálculos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justificativos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diseño.</a:t>
            </a:r>
            <a:endParaRPr sz="1050">
              <a:latin typeface="Arial"/>
              <a:cs typeface="Arial"/>
            </a:endParaRPr>
          </a:p>
          <a:p>
            <a:pPr algn="just" marL="336550" marR="5080">
              <a:lnSpc>
                <a:spcPts val="1150"/>
              </a:lnSpc>
              <a:spcBef>
                <a:spcPts val="71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planos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suficientes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detalle,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tanto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idea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clara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pretenden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adoptarse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taladora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ejecute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disponga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necesarios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realización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misma.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50">
              <a:latin typeface="Arial"/>
              <a:cs typeface="Arial"/>
            </a:endParaRPr>
          </a:p>
          <a:p>
            <a:pPr algn="just" marL="33655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Memoria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técnica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diseño</a:t>
            </a:r>
            <a:endParaRPr sz="1100">
              <a:latin typeface="Arial"/>
              <a:cs typeface="Arial"/>
            </a:endParaRPr>
          </a:p>
          <a:p>
            <a:pPr algn="just" marL="336550" marR="5080">
              <a:lnSpc>
                <a:spcPts val="1150"/>
              </a:lnSpc>
              <a:spcBef>
                <a:spcPts val="57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Memoria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Diseño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(MTD)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redactará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impresos,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modelo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determi-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órgano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Comunidad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Autónoma,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proporcionar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principales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datos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diseño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instaladora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técnico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titulado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firme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dicha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memoria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responsable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adapte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exigencias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reglamentarias.</a:t>
            </a:r>
            <a:endParaRPr sz="10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3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59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254269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705062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2" name="object 12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8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25" y="647865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22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8134761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60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05689" y="411338"/>
            <a:ext cx="5208270" cy="3496310"/>
          </a:xfrm>
          <a:prstGeom prst="rect">
            <a:avLst/>
          </a:prstGeom>
        </p:spPr>
        <p:txBody>
          <a:bodyPr wrap="square" lIns="0" tIns="99060" rIns="0" bIns="0" rtlCol="0" vert="horz">
            <a:spAutoFit/>
          </a:bodyPr>
          <a:lstStyle/>
          <a:p>
            <a:pPr marL="336550">
              <a:lnSpc>
                <a:spcPct val="100000"/>
              </a:lnSpc>
              <a:spcBef>
                <a:spcPts val="78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especial,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incluirán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datos: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68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referentes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propietario.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68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Identificación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persona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firma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memoria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justificación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competencia.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680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68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destina.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680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prevea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potencia.</a:t>
            </a:r>
            <a:endParaRPr sz="1050">
              <a:latin typeface="Arial"/>
              <a:cs typeface="Arial"/>
            </a:endParaRPr>
          </a:p>
          <a:p>
            <a:pPr marL="444500" marR="5080" indent="-108585">
              <a:lnSpc>
                <a:spcPts val="1150"/>
              </a:lnSpc>
              <a:spcBef>
                <a:spcPts val="81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Cálculos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justificativos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derivaciones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secundarias,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utilización.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66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Pequeña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memoria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descriptiva.</a:t>
            </a:r>
            <a:endParaRPr sz="1050">
              <a:latin typeface="Arial"/>
              <a:cs typeface="Arial"/>
            </a:endParaRPr>
          </a:p>
          <a:p>
            <a:pPr marL="444500" marR="5080" indent="-108585">
              <a:lnSpc>
                <a:spcPts val="1150"/>
              </a:lnSpc>
              <a:spcBef>
                <a:spcPts val="810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unifilar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adoptados,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puntos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conductores.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66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Croquis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trazado.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15"/>
              </a:spcBef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3.</a:t>
            </a:r>
            <a:r>
              <a:rPr dirty="0" u="sng" sz="1300" spc="3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que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precisan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proyecto</a:t>
            </a:r>
            <a:endParaRPr sz="1300">
              <a:latin typeface="Arial"/>
              <a:cs typeface="Arial"/>
            </a:endParaRPr>
          </a:p>
          <a:p>
            <a:pPr marL="336550">
              <a:lnSpc>
                <a:spcPct val="100000"/>
              </a:lnSpc>
              <a:spcBef>
                <a:spcPts val="800"/>
              </a:spcBef>
            </a:pP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3.1</a:t>
            </a:r>
            <a:r>
              <a:rPr dirty="0" sz="1050" spc="180" b="1">
                <a:solidFill>
                  <a:srgbClr val="6D6E71"/>
                </a:solidFill>
                <a:latin typeface="Arial"/>
                <a:cs typeface="Arial"/>
              </a:rPr>
              <a:t> 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ejecución,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precisan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elaboración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proyecto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nuevas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4071492"/>
          <a:ext cx="4859020" cy="40157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7995"/>
                <a:gridCol w="3557270"/>
                <a:gridCol w="828039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Grupo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3749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Límites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</a:tr>
              <a:tr h="3530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correspondientes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industrias,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&gt;20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correspondientes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a: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1445" indent="-60325">
                        <a:lnSpc>
                          <a:spcPct val="100000"/>
                        </a:lnSpc>
                        <a:buChar char="-"/>
                        <a:tabLst>
                          <a:tab pos="132080" algn="l"/>
                        </a:tabLst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húmedos,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polvorientos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riesgo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corrosión.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1445" indent="-60325">
                        <a:lnSpc>
                          <a:spcPct val="100000"/>
                        </a:lnSpc>
                        <a:buChar char="-"/>
                        <a:tabLst>
                          <a:tab pos="132080" algn="l"/>
                        </a:tabLst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Bombas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extracción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elevación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agua,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sean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industriales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&gt;10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5886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correspondientes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a: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1445" indent="-60325">
                        <a:lnSpc>
                          <a:spcPct val="100000"/>
                        </a:lnSpc>
                        <a:buChar char="-"/>
                        <a:tabLst>
                          <a:tab pos="132080" algn="l"/>
                        </a:tabLst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mojados.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1445" indent="-60325">
                        <a:lnSpc>
                          <a:spcPct val="100000"/>
                        </a:lnSpc>
                        <a:buChar char="-"/>
                        <a:tabLst>
                          <a:tab pos="132080" algn="l"/>
                        </a:tabLst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Generadores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convertidores.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1445" indent="-60325">
                        <a:lnSpc>
                          <a:spcPct val="100000"/>
                        </a:lnSpc>
                        <a:buChar char="-"/>
                        <a:tabLst>
                          <a:tab pos="132080" algn="l"/>
                        </a:tabLst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caldeo,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excluyendo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&gt;10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94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1445" indent="-60325">
                        <a:lnSpc>
                          <a:spcPct val="100000"/>
                        </a:lnSpc>
                        <a:spcBef>
                          <a:spcPts val="450"/>
                        </a:spcBef>
                        <a:buChar char="-"/>
                        <a:tabLst>
                          <a:tab pos="132080" algn="l"/>
                        </a:tabLst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carácter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temporal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maquinaria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obras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construcción.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1445" indent="-60325">
                        <a:lnSpc>
                          <a:spcPct val="100000"/>
                        </a:lnSpc>
                        <a:buChar char="-"/>
                        <a:tabLst>
                          <a:tab pos="132080" algn="l"/>
                        </a:tabLst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carácter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temporal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emplazamientos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abiertos.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&gt;50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096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destinados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principalmente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viviendas,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comerciales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oficinas,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tengan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consideración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pública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concurrencia,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edificación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horizontal.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625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&gt;100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kW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caja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gral.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94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correspondientes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unifamiliares.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&gt;50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94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garajes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requieren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ventilación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forzada.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6985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Cualquiera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sea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ocupación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garajes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disponen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ventilación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natural.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5811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plazas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cionamiento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594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correspondientes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pública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concurrencia.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límite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32537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4: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Documentación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puesta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servicio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las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5689" y="3398415"/>
            <a:ext cx="5209540" cy="49066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3909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4.1.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Arial"/>
              <a:cs typeface="Arial"/>
            </a:endParaRPr>
          </a:p>
          <a:p>
            <a:pPr algn="just" marL="624205" marR="6350" indent="-288290">
              <a:lnSpc>
                <a:spcPct val="100000"/>
              </a:lnSpc>
              <a:spcBef>
                <a:spcPts val="5"/>
              </a:spcBef>
            </a:pP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3.2</a:t>
            </a:r>
            <a:r>
              <a:rPr dirty="0" sz="1050" spc="5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Asimismo,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requerirán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elaboración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proyecto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ampliaciones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modificaciones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480059" marR="5715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ampliaciones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 i="1">
                <a:solidFill>
                  <a:srgbClr val="6D6E71"/>
                </a:solidFill>
                <a:latin typeface="Arial"/>
                <a:cs typeface="Arial"/>
              </a:rPr>
              <a:t>(b,</a:t>
            </a:r>
            <a:r>
              <a:rPr dirty="0" sz="1050" spc="-3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 i="1">
                <a:solidFill>
                  <a:srgbClr val="6D6E71"/>
                </a:solidFill>
                <a:latin typeface="Arial"/>
                <a:cs typeface="Arial"/>
              </a:rPr>
              <a:t>c,</a:t>
            </a:r>
            <a:r>
              <a:rPr dirty="0" sz="1050" spc="30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 b="1" i="1">
                <a:solidFill>
                  <a:srgbClr val="6D6E71"/>
                </a:solidFill>
                <a:latin typeface="Arial"/>
                <a:cs typeface="Arial"/>
              </a:rPr>
              <a:t>g,</a:t>
            </a:r>
            <a:r>
              <a:rPr dirty="0" sz="1050" spc="4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 i="1">
                <a:solidFill>
                  <a:srgbClr val="6D6E71"/>
                </a:solidFill>
                <a:latin typeface="Arial"/>
                <a:cs typeface="Arial"/>
              </a:rPr>
              <a:t>i,</a:t>
            </a:r>
            <a:r>
              <a:rPr dirty="0" sz="1050" spc="-1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 i="1">
                <a:solidFill>
                  <a:srgbClr val="6D6E71"/>
                </a:solidFill>
                <a:latin typeface="Arial"/>
                <a:cs typeface="Arial"/>
              </a:rPr>
              <a:t>j,</a:t>
            </a:r>
            <a:r>
              <a:rPr dirty="0" sz="1050" spc="-4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 i="1">
                <a:solidFill>
                  <a:srgbClr val="6D6E71"/>
                </a:solidFill>
                <a:latin typeface="Arial"/>
                <a:cs typeface="Arial"/>
              </a:rPr>
              <a:t>l,</a:t>
            </a:r>
            <a:r>
              <a:rPr dirty="0" sz="1050" spc="-5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 i="1">
                <a:solidFill>
                  <a:srgbClr val="6D6E71"/>
                </a:solidFill>
                <a:latin typeface="Arial"/>
                <a:cs typeface="Arial"/>
              </a:rPr>
              <a:t>m)</a:t>
            </a:r>
            <a:r>
              <a:rPr dirty="0" sz="1050" spc="6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modificaciones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importancia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señaladas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3.1.</a:t>
            </a:r>
            <a:endParaRPr sz="1050">
              <a:latin typeface="Arial"/>
              <a:cs typeface="Arial"/>
            </a:endParaRPr>
          </a:p>
          <a:p>
            <a:pPr algn="just" marL="480059" marR="5080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ampliaciones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señalados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3.1.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alcan-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zasen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límites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mismas,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superan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producirse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ampliación.</a:t>
            </a:r>
            <a:endParaRPr sz="1050">
              <a:latin typeface="Arial"/>
              <a:cs typeface="Arial"/>
            </a:endParaRPr>
          </a:p>
          <a:p>
            <a:pPr algn="just" marL="480059" marR="5080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ampliaciones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requirieron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proyecto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originalmente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varias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ampliaciones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supera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proyecto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anterior.</a:t>
            </a:r>
            <a:endParaRPr sz="1050">
              <a:latin typeface="Arial"/>
              <a:cs typeface="Arial"/>
            </a:endParaRPr>
          </a:p>
          <a:p>
            <a:pPr algn="just" marL="624205" marR="5715" indent="-288290">
              <a:lnSpc>
                <a:spcPct val="100000"/>
              </a:lnSpc>
              <a:spcBef>
                <a:spcPts val="570"/>
              </a:spcBef>
            </a:pP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3.3</a:t>
            </a:r>
            <a:r>
              <a:rPr dirty="0" sz="1050" spc="5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comprendida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grupo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especificados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3.1,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criterio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exigente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dichos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grupos.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4.</a:t>
            </a:r>
            <a:r>
              <a:rPr dirty="0" u="sng" sz="1300" spc="36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que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requieren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memoria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técnica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diseño</a:t>
            </a:r>
            <a:endParaRPr sz="1300">
              <a:latin typeface="Arial"/>
              <a:cs typeface="Arial"/>
            </a:endParaRPr>
          </a:p>
          <a:p>
            <a:pPr marL="336550" marR="5715">
              <a:lnSpc>
                <a:spcPct val="100000"/>
              </a:lnSpc>
              <a:spcBef>
                <a:spcPts val="69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Requerirán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Memoria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Diseño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—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nuevas,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ampliaciones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modificaciones—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incluidas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grupos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3.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5.</a:t>
            </a:r>
            <a:r>
              <a:rPr dirty="0" u="sng" sz="1300" spc="3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Ejecución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y 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tramitación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endParaRPr sz="1300">
              <a:latin typeface="Arial"/>
              <a:cs typeface="Arial"/>
            </a:endParaRPr>
          </a:p>
          <a:p>
            <a:pPr algn="just" marL="624205" marR="5080" indent="-288290">
              <a:lnSpc>
                <a:spcPct val="100000"/>
              </a:lnSpc>
              <a:spcBef>
                <a:spcPts val="800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5.1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 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ámbito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ectuadas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izado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efie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écni-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-03.</a:t>
            </a:r>
            <a:endParaRPr sz="1050">
              <a:latin typeface="Arial"/>
              <a:cs typeface="Arial"/>
            </a:endParaRPr>
          </a:p>
          <a:p>
            <a:pPr algn="just" marL="624205" marR="5080">
              <a:lnSpc>
                <a:spcPct val="100000"/>
              </a:lnSpc>
              <a:spcBef>
                <a:spcPts val="565"/>
              </a:spcBef>
            </a:pP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requirieron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proyecto,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dirección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técnico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titulado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competente.</a:t>
            </a:r>
            <a:endParaRPr sz="1050">
              <a:latin typeface="Arial"/>
              <a:cs typeface="Arial"/>
            </a:endParaRPr>
          </a:p>
          <a:p>
            <a:pPr algn="r" marR="5715">
              <a:lnSpc>
                <a:spcPct val="100000"/>
              </a:lnSpc>
              <a:spcBef>
                <a:spcPts val="75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61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53135"/>
          <a:ext cx="4859020" cy="27654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7995"/>
                <a:gridCol w="3557270"/>
                <a:gridCol w="828039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Grupo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3749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Límites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</a:tr>
              <a:tr h="1069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j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correspondientes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a: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1445" indent="-60325">
                        <a:lnSpc>
                          <a:spcPct val="100000"/>
                        </a:lnSpc>
                        <a:buChar char="-"/>
                        <a:tabLst>
                          <a:tab pos="132080" algn="l"/>
                        </a:tabLst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Líneas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apoyos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comunes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alta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1445" indent="-60325">
                        <a:lnSpc>
                          <a:spcPct val="100000"/>
                        </a:lnSpc>
                        <a:buChar char="-"/>
                        <a:tabLst>
                          <a:tab pos="132080" algn="l"/>
                        </a:tabLst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Máquinas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elevación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transporte.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1445" indent="-60325">
                        <a:lnSpc>
                          <a:spcPct val="100000"/>
                        </a:lnSpc>
                        <a:buChar char="-"/>
                        <a:tabLst>
                          <a:tab pos="132080" algn="l"/>
                        </a:tabLst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utilicen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especiales.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1445" marR="213995" indent="-60325">
                        <a:lnSpc>
                          <a:spcPct val="100000"/>
                        </a:lnSpc>
                        <a:buChar char="-"/>
                        <a:tabLst>
                          <a:tab pos="132080" algn="l"/>
                        </a:tabLst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destinadas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rótulos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luminosos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salvo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consideren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según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establecido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44.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1445" indent="-60325">
                        <a:lnSpc>
                          <a:spcPct val="100000"/>
                        </a:lnSpc>
                        <a:buChar char="-"/>
                        <a:tabLst>
                          <a:tab pos="132080" algn="l"/>
                        </a:tabLst>
                      </a:pP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Cercas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1445" indent="-60325">
                        <a:lnSpc>
                          <a:spcPct val="100000"/>
                        </a:lnSpc>
                        <a:buChar char="-"/>
                        <a:tabLst>
                          <a:tab pos="132080" algn="l"/>
                        </a:tabLst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aéreas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subterráneas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distribución.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 marR="24828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límite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potencia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alumbrado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exterior.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3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&gt;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correspondientes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riesgo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incendio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explosión,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excepto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garajes.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límite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quirófanos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salas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intervención.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límite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correspondientes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piscinas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fuentes.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&gt;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301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Todas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aquellas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que,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estando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comprendidas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grupos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anteriores,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determine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Ministerio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Ciencia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Tecnología,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mediante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oportuna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552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Según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gridSpan="3"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(P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=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prevista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teniendo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cuenta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estipulado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ITCBT-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10).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22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583" y="498129"/>
            <a:ext cx="4890135" cy="78073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00355" marR="5715">
              <a:lnSpc>
                <a:spcPct val="100000"/>
              </a:lnSpc>
              <a:spcBef>
                <a:spcPts val="10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Si,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diseño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ajusta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poner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cunstancia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conocimiento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ec-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opieta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ubie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somete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cuestión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utónoma,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esuel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plaz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posible.</a:t>
            </a:r>
            <a:endParaRPr sz="1050">
              <a:latin typeface="Arial"/>
              <a:cs typeface="Arial"/>
            </a:endParaRPr>
          </a:p>
          <a:p>
            <a:pPr algn="just" lvl="1" marL="300355" marR="10160" indent="-288290">
              <a:lnSpc>
                <a:spcPct val="100000"/>
              </a:lnSpc>
              <a:spcBef>
                <a:spcPts val="565"/>
              </a:spcBef>
              <a:buFont typeface="Arial"/>
              <a:buAutoNum type="arabicPeriod" startAt="2"/>
              <a:tabLst>
                <a:tab pos="300990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término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verifi-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resulten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oportunas,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05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determine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dirección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obra.</a:t>
            </a:r>
            <a:endParaRPr sz="1050">
              <a:latin typeface="Arial"/>
              <a:cs typeface="Arial"/>
            </a:endParaRPr>
          </a:p>
          <a:p>
            <a:pPr algn="just" lvl="1" marL="300355" marR="10160" indent="-288290">
              <a:lnSpc>
                <a:spcPct val="100000"/>
              </a:lnSpc>
              <a:spcBef>
                <a:spcPts val="565"/>
              </a:spcBef>
              <a:buFont typeface="Arial"/>
              <a:buAutoNum type="arabicPeriod" startAt="2"/>
              <a:tabLst>
                <a:tab pos="300990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Asimismo,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05,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inspección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inicial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organismo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control.</a:t>
            </a:r>
            <a:endParaRPr sz="1050">
              <a:latin typeface="Arial"/>
              <a:cs typeface="Arial"/>
            </a:endParaRPr>
          </a:p>
          <a:p>
            <a:pPr algn="just" lvl="1" marL="300355" marR="5715" indent="-288290">
              <a:lnSpc>
                <a:spcPct val="100000"/>
              </a:lnSpc>
              <a:spcBef>
                <a:spcPts val="565"/>
              </a:spcBef>
              <a:buFont typeface="Arial"/>
              <a:buAutoNum type="arabicPeriod" startAt="2"/>
              <a:tabLst>
                <a:tab pos="300990" algn="l"/>
              </a:tabLst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inalizada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ealizada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ificacione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inspecció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inicia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efie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emiti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tificad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instalación,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tenezca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esa,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modelo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menos,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siguiente:</a:t>
            </a:r>
            <a:endParaRPr sz="1050">
              <a:latin typeface="Arial"/>
              <a:cs typeface="Arial"/>
            </a:endParaRPr>
          </a:p>
          <a:p>
            <a:pPr algn="just" marL="156210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referentes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principales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156210" indent="-144145">
              <a:lnSpc>
                <a:spcPct val="100000"/>
              </a:lnSpc>
              <a:spcBef>
                <a:spcPts val="57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156210" marR="10160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2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referencia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certificado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organismo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hubiera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realizado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calificación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resultado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favorable,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inspección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inicial.</a:t>
            </a:r>
            <a:endParaRPr sz="1050">
              <a:latin typeface="Arial"/>
              <a:cs typeface="Arial"/>
            </a:endParaRPr>
          </a:p>
          <a:p>
            <a:pPr algn="just" marL="156210" marR="10160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Identificación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responsable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suscribe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certificado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156210" marR="8890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Decla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ejecutada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ip-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ciones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otécnico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obado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eto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842/2002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ticula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obada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compañía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esponda,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diseñ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lvl="1" marL="300355" marR="5080" indent="-288290">
              <a:lnSpc>
                <a:spcPct val="100000"/>
              </a:lnSpc>
              <a:spcBef>
                <a:spcPts val="570"/>
              </a:spcBef>
              <a:buFont typeface="Arial"/>
              <a:buAutoNum type="arabicPeriod" startAt="5"/>
              <a:tabLst>
                <a:tab pos="30099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sentar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utónoma,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ip-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tificad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x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quintuplicad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acompaña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técnic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diseñ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í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tificad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firmad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titulad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tificad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inspec-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inicia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calificació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resultad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favo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able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anism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procede.</a:t>
            </a:r>
            <a:endParaRPr sz="1050">
              <a:latin typeface="Arial"/>
              <a:cs typeface="Arial"/>
            </a:endParaRPr>
          </a:p>
          <a:p>
            <a:pPr algn="just" marL="300355" marR="6350">
              <a:lnSpc>
                <a:spcPct val="10000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utónoma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dili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enciar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copias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tificad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tificad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inspecció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inicial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olviendo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í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opiedad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ez,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copia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compañía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ica,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equisito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18.3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otécnico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lvl="1" marL="300355" indent="-288290">
              <a:lnSpc>
                <a:spcPct val="100000"/>
              </a:lnSpc>
              <a:spcBef>
                <a:spcPts val="565"/>
              </a:spcBef>
              <a:buFont typeface="Arial"/>
              <a:buAutoNum type="arabicPeriod" startAt="6"/>
              <a:tabLst>
                <a:tab pos="30099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temporales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ferias,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exposiciones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similares.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ct val="100000"/>
              </a:lnSpc>
              <a:spcBef>
                <a:spcPts val="565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eventos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exista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feria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exposi-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dirección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obra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común,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agruparse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documentaciones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2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62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32537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4: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Documentación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puesta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servicio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las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32130" y="8134761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63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05689" y="498129"/>
            <a:ext cx="5213985" cy="4041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624205" marR="5715">
              <a:lnSpc>
                <a:spcPct val="100000"/>
              </a:lnSpc>
              <a:spcBef>
                <a:spcPts val="100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parciales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stands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feria,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exposición,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etc.,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presentarse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vez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órgano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Comu-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nidad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Autónoma,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certificación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global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firmada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responsable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técnico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dirección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mencionada.</a:t>
            </a:r>
            <a:endParaRPr sz="1050">
              <a:latin typeface="Arial"/>
              <a:cs typeface="Arial"/>
            </a:endParaRPr>
          </a:p>
          <a:p>
            <a:pPr algn="just" marL="624205" marR="9525">
              <a:lnSpc>
                <a:spcPct val="100000"/>
              </a:lnSpc>
              <a:spcBef>
                <a:spcPts val="56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montajes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epetidos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idénticos,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escindir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documenta-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diseñ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haciend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tifi-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cunstancia,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álida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añ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oduje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modificacione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significati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entendiend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eintensidades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etensiones.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6.</a:t>
            </a:r>
            <a:r>
              <a:rPr dirty="0" u="sng" sz="1300" spc="3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Puesta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servicio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endParaRPr sz="1300">
              <a:latin typeface="Arial"/>
              <a:cs typeface="Arial"/>
            </a:endParaRPr>
          </a:p>
          <a:p>
            <a:pPr algn="just" marL="336550" marR="10160">
              <a:lnSpc>
                <a:spcPts val="1150"/>
              </a:lnSpc>
              <a:spcBef>
                <a:spcPts val="82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titular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solicitar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ado-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ejempla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tificad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336550" marR="10795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ificacione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tu-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nas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efie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cumplimient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ipcione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36550" marR="10160">
              <a:lnSpc>
                <a:spcPts val="1150"/>
              </a:lnSpc>
              <a:spcBef>
                <a:spcPts val="565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valores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obtenidos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verificación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inferiores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superiores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señalados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respectivamente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fuga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19,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em-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presas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suministradoras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receptoras.</a:t>
            </a:r>
            <a:endParaRPr sz="1050">
              <a:latin typeface="Arial"/>
              <a:cs typeface="Arial"/>
            </a:endParaRPr>
          </a:p>
          <a:p>
            <a:pPr algn="just" marL="336550" marR="5080">
              <a:lnSpc>
                <a:spcPts val="1150"/>
              </a:lnSpc>
              <a:spcBef>
                <a:spcPts val="565"/>
              </a:spcBef>
            </a:pPr>
            <a:r>
              <a:rPr dirty="0" sz="1050" spc="-2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esos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casos,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extender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acta,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resultado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comprobaciones,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firmada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igualmente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titular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dándose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enterado.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Dicha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acta,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plazo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breve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pondrá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conocimiento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órgano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competente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Comunidad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Autónoma,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quien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determinará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proceda.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24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63"/>
                </a:lnTo>
                <a:lnTo>
                  <a:pt x="5938723" y="269963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65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799"/>
            <a:ext cx="814705" cy="896619"/>
            <a:chOff x="4694859" y="962799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0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56" y="96279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58"/>
                  </a:lnTo>
                  <a:lnTo>
                    <a:pt x="439115" y="629158"/>
                  </a:lnTo>
                  <a:lnTo>
                    <a:pt x="501538" y="627470"/>
                  </a:lnTo>
                  <a:lnTo>
                    <a:pt x="533593" y="615659"/>
                  </a:lnTo>
                  <a:lnTo>
                    <a:pt x="545403" y="583600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09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24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145" b="1">
                <a:solidFill>
                  <a:srgbClr val="636466"/>
                </a:solidFill>
                <a:latin typeface="Arial"/>
                <a:cs typeface="Arial"/>
              </a:rPr>
              <a:t>5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Verificaciones</a:t>
            </a:r>
            <a:r>
              <a:rPr dirty="0" sz="20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20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80" b="1">
                <a:solidFill>
                  <a:srgbClr val="4C4D4F"/>
                </a:solidFill>
                <a:latin typeface="Arial"/>
                <a:cs typeface="Arial"/>
              </a:rPr>
              <a:t>inspecciones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0" y="3012324"/>
            <a:ext cx="5100320" cy="30664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Objeto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</a:t>
            </a:r>
            <a:r>
              <a:rPr dirty="0" sz="1000" spc="-60" b="1">
                <a:solidFill>
                  <a:srgbClr val="4C4D4F"/>
                </a:solidFill>
                <a:latin typeface="Arial"/>
                <a:cs typeface="Arial"/>
              </a:rPr>
              <a:t>65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Agentes</a:t>
            </a:r>
            <a:r>
              <a:rPr dirty="0" sz="11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intervinientes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</a:t>
            </a:r>
            <a:r>
              <a:rPr dirty="0" sz="1000" spc="-55" b="1">
                <a:solidFill>
                  <a:srgbClr val="4C4D4F"/>
                </a:solidFill>
                <a:latin typeface="Arial"/>
                <a:cs typeface="Arial"/>
              </a:rPr>
              <a:t>65</a:t>
            </a:r>
            <a:endParaRPr sz="1000">
              <a:latin typeface="Arial"/>
              <a:cs typeface="Arial"/>
            </a:endParaRPr>
          </a:p>
          <a:p>
            <a:pPr marL="90805" marR="5080">
              <a:lnSpc>
                <a:spcPct val="1859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Verificaciones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previas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servicio.................................................................</a:t>
            </a:r>
            <a:r>
              <a:rPr dirty="0" sz="1000" spc="-60" b="1">
                <a:solidFill>
                  <a:srgbClr val="4C4D4F"/>
                </a:solidFill>
                <a:latin typeface="Arial"/>
                <a:cs typeface="Arial"/>
              </a:rPr>
              <a:t>65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 Inspecciones...........................................................................................................................</a:t>
            </a:r>
            <a:r>
              <a:rPr dirty="0" sz="1000" spc="-60" b="1">
                <a:solidFill>
                  <a:srgbClr val="4C4D4F"/>
                </a:solidFill>
                <a:latin typeface="Arial"/>
                <a:cs typeface="Arial"/>
              </a:rPr>
              <a:t>65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900" spc="17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Inspecciones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iniciales..................................................................................................................................</a:t>
            </a:r>
            <a:r>
              <a:rPr dirty="0" sz="1000" spc="-50" b="1">
                <a:solidFill>
                  <a:srgbClr val="4C4D4F"/>
                </a:solidFill>
                <a:latin typeface="Arial"/>
                <a:cs typeface="Arial"/>
              </a:rPr>
              <a:t>65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4.2</a:t>
            </a:r>
            <a:r>
              <a:rPr dirty="0" sz="900" spc="5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Inspecciones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periódicas..............................................................................................................................</a:t>
            </a:r>
            <a:r>
              <a:rPr dirty="0" sz="1000" spc="-50" b="1">
                <a:solidFill>
                  <a:srgbClr val="4C4D4F"/>
                </a:solidFill>
                <a:latin typeface="Arial"/>
                <a:cs typeface="Arial"/>
              </a:rPr>
              <a:t>66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Procedimiento</a:t>
            </a:r>
            <a:r>
              <a:rPr dirty="0" sz="11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</a:t>
            </a:r>
            <a:r>
              <a:rPr dirty="0" sz="1000" spc="-50" b="1">
                <a:solidFill>
                  <a:srgbClr val="4C4D4F"/>
                </a:solidFill>
                <a:latin typeface="Arial"/>
                <a:cs typeface="Arial"/>
              </a:rPr>
              <a:t>66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6.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Clasificación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defectos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</a:t>
            </a:r>
            <a:r>
              <a:rPr dirty="0" sz="1000" spc="-50" b="1">
                <a:solidFill>
                  <a:srgbClr val="4C4D4F"/>
                </a:solidFill>
                <a:latin typeface="Arial"/>
                <a:cs typeface="Arial"/>
              </a:rPr>
              <a:t>67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6.1</a:t>
            </a:r>
            <a:r>
              <a:rPr dirty="0" sz="900" spc="15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Defecto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muy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grave</a:t>
            </a:r>
            <a:r>
              <a:rPr dirty="0" sz="900" spc="-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</a:t>
            </a:r>
            <a:r>
              <a:rPr dirty="0" sz="1000" spc="-40" b="1">
                <a:solidFill>
                  <a:srgbClr val="4C4D4F"/>
                </a:solidFill>
                <a:latin typeface="Arial"/>
                <a:cs typeface="Arial"/>
              </a:rPr>
              <a:t>67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6.2</a:t>
            </a:r>
            <a:r>
              <a:rPr dirty="0" sz="900" spc="14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Defecto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grave</a:t>
            </a:r>
            <a:r>
              <a:rPr dirty="0" sz="900" spc="-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</a:t>
            </a:r>
            <a:r>
              <a:rPr dirty="0" sz="1000" spc="-40" b="1">
                <a:solidFill>
                  <a:srgbClr val="4C4D4F"/>
                </a:solidFill>
                <a:latin typeface="Arial"/>
                <a:cs typeface="Arial"/>
              </a:rPr>
              <a:t>67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6.3</a:t>
            </a:r>
            <a:r>
              <a:rPr dirty="0" sz="900" spc="48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Defecto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leve..................................................................................................................................................</a:t>
            </a:r>
            <a:r>
              <a:rPr dirty="0" sz="1000" spc="-45" b="1">
                <a:solidFill>
                  <a:srgbClr val="4C4D4F"/>
                </a:solidFill>
                <a:latin typeface="Arial"/>
                <a:cs typeface="Arial"/>
              </a:rPr>
              <a:t>68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195008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5: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Verificaciones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e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inspecciones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5689" y="382674"/>
            <a:ext cx="521335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1.</a:t>
            </a:r>
            <a:r>
              <a:rPr dirty="0" u="sng" sz="1300" spc="2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endParaRPr sz="1300">
              <a:latin typeface="Arial"/>
              <a:cs typeface="Arial"/>
            </a:endParaRPr>
          </a:p>
          <a:p>
            <a:pPr algn="just" marL="336550" marR="8255">
              <a:lnSpc>
                <a:spcPts val="1150"/>
              </a:lnSpc>
              <a:spcBef>
                <a:spcPts val="82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esent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objet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desar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visione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otécnic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ificacione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servici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inspeccione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incluida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camp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aplicación.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2.</a:t>
            </a:r>
            <a:r>
              <a:rPr dirty="0" u="sng" sz="1300" spc="2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Agentes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intervinientes</a:t>
            </a:r>
            <a:endParaRPr sz="1300">
              <a:latin typeface="Arial"/>
              <a:cs typeface="Arial"/>
            </a:endParaRPr>
          </a:p>
          <a:p>
            <a:pPr algn="just" lvl="1" marL="624205" marR="10160" indent="-288290">
              <a:lnSpc>
                <a:spcPct val="100000"/>
              </a:lnSpc>
              <a:spcBef>
                <a:spcPts val="795"/>
              </a:spcBef>
              <a:buFont typeface="Arial"/>
              <a:buAutoNum type="arabicPeriod"/>
              <a:tabLst>
                <a:tab pos="62484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ificacione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servici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ealiza-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ejecuten.</a:t>
            </a:r>
            <a:endParaRPr sz="1050">
              <a:latin typeface="Arial"/>
              <a:cs typeface="Arial"/>
            </a:endParaRPr>
          </a:p>
          <a:p>
            <a:pPr algn="just" lvl="1" marL="624205" marR="8890" indent="-288290">
              <a:lnSpc>
                <a:spcPct val="100000"/>
              </a:lnSpc>
              <a:spcBef>
                <a:spcPts val="570"/>
              </a:spcBef>
              <a:buFont typeface="Arial"/>
              <a:buAutoNum type="arabicPeriod"/>
              <a:tabLst>
                <a:tab pos="6248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Reglamento,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perjuicio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atri-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buciones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ostenta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Administración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Pública,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agentes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lleven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cabo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inspecciones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deberán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condición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organismos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control,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Real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Decreto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2.200/1995,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28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diciembre,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acreditados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campo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reglamentario.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3.</a:t>
            </a:r>
            <a:r>
              <a:rPr dirty="0" u="sng" sz="1300" spc="3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Verificaciones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previas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la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puesta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servicio</a:t>
            </a:r>
            <a:endParaRPr sz="1300">
              <a:latin typeface="Arial"/>
              <a:cs typeface="Arial"/>
            </a:endParaRPr>
          </a:p>
          <a:p>
            <a:pPr algn="just" marL="336550" marR="9525">
              <a:lnSpc>
                <a:spcPts val="1150"/>
              </a:lnSpc>
              <a:spcBef>
                <a:spcPts val="82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ificadas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metodol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gía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460-6-61.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4.</a:t>
            </a:r>
            <a:r>
              <a:rPr dirty="0" u="sng" sz="1300" spc="2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Inspecciones</a:t>
            </a:r>
            <a:endParaRPr sz="1300">
              <a:latin typeface="Arial"/>
              <a:cs typeface="Arial"/>
            </a:endParaRPr>
          </a:p>
          <a:p>
            <a:pPr algn="just" marL="336550" marR="5080">
              <a:lnSpc>
                <a:spcPts val="1150"/>
              </a:lnSpc>
              <a:spcBef>
                <a:spcPts val="82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ancia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citan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uación,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inspecció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anism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instalaciones.</a:t>
            </a:r>
            <a:endParaRPr sz="1050">
              <a:latin typeface="Arial"/>
              <a:cs typeface="Arial"/>
            </a:endParaRPr>
          </a:p>
          <a:p>
            <a:pPr algn="just" marL="336550">
              <a:lnSpc>
                <a:spcPct val="100000"/>
              </a:lnSpc>
              <a:spcBef>
                <a:spcPts val="434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inspecciones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ser:</a:t>
            </a:r>
            <a:endParaRPr sz="1050">
              <a:latin typeface="Arial"/>
              <a:cs typeface="Arial"/>
            </a:endParaRPr>
          </a:p>
          <a:p>
            <a:pPr algn="just" marL="44450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Iniciales: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instalaciones.</a:t>
            </a:r>
            <a:endParaRPr sz="1050">
              <a:latin typeface="Arial"/>
              <a:cs typeface="Arial"/>
            </a:endParaRPr>
          </a:p>
          <a:p>
            <a:pPr algn="just" marL="44450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Periódicas.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algn="just" marL="336550">
              <a:lnSpc>
                <a:spcPct val="100000"/>
              </a:lnSpc>
              <a:spcBef>
                <a:spcPts val="5"/>
              </a:spcBef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Inspecciones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iniciales</a:t>
            </a:r>
            <a:endParaRPr sz="1100">
              <a:latin typeface="Arial"/>
              <a:cs typeface="Arial"/>
            </a:endParaRPr>
          </a:p>
          <a:p>
            <a:pPr algn="just" marL="336550" marR="10160">
              <a:lnSpc>
                <a:spcPts val="1150"/>
              </a:lnSpc>
              <a:spcBef>
                <a:spcPts val="57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inspección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ejecutada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ampliacione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modifi-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caciones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impo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tancia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viamente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documentadas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utónoma,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instalaciones.</a:t>
            </a:r>
            <a:endParaRPr sz="1050">
              <a:latin typeface="Arial"/>
              <a:cs typeface="Arial"/>
            </a:endParaRPr>
          </a:p>
          <a:p>
            <a:pPr algn="just" marL="480059" indent="-144145">
              <a:lnSpc>
                <a:spcPct val="100000"/>
              </a:lnSpc>
              <a:spcBef>
                <a:spcPts val="54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industriales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precisen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proyecto,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kW.</a:t>
            </a:r>
            <a:endParaRPr sz="1050">
              <a:latin typeface="Arial"/>
              <a:cs typeface="Arial"/>
            </a:endParaRPr>
          </a:p>
          <a:p>
            <a:pPr algn="just" marL="480059" indent="-144145">
              <a:lnSpc>
                <a:spcPct val="100000"/>
              </a:lnSpc>
              <a:spcBef>
                <a:spcPts val="509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concurrencia.</a:t>
            </a:r>
            <a:endParaRPr sz="1050">
              <a:latin typeface="Arial"/>
              <a:cs typeface="Arial"/>
            </a:endParaRPr>
          </a:p>
          <a:p>
            <a:pPr marL="480059" marR="10160" indent="-144145">
              <a:lnSpc>
                <a:spcPct val="100000"/>
              </a:lnSpc>
              <a:spcBef>
                <a:spcPts val="509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explosión,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excepto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garajes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25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plazas.</a:t>
            </a:r>
            <a:endParaRPr sz="1050">
              <a:latin typeface="Arial"/>
              <a:cs typeface="Arial"/>
            </a:endParaRPr>
          </a:p>
          <a:p>
            <a:pPr marL="480059" indent="-144145">
              <a:lnSpc>
                <a:spcPct val="100000"/>
              </a:lnSpc>
              <a:spcBef>
                <a:spcPts val="509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mojados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kW.</a:t>
            </a:r>
            <a:endParaRPr sz="1050">
              <a:latin typeface="Arial"/>
              <a:cs typeface="Arial"/>
            </a:endParaRPr>
          </a:p>
          <a:p>
            <a:pPr marL="480059" indent="-144145">
              <a:lnSpc>
                <a:spcPct val="100000"/>
              </a:lnSpc>
              <a:spcBef>
                <a:spcPts val="509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Piscinas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kW.</a:t>
            </a:r>
            <a:endParaRPr sz="1050">
              <a:latin typeface="Arial"/>
              <a:cs typeface="Arial"/>
            </a:endParaRPr>
          </a:p>
          <a:p>
            <a:pPr marL="480059" indent="-144145">
              <a:lnSpc>
                <a:spcPct val="100000"/>
              </a:lnSpc>
              <a:spcBef>
                <a:spcPts val="509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Quirófanos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intervención.</a:t>
            </a:r>
            <a:endParaRPr sz="1050">
              <a:latin typeface="Arial"/>
              <a:cs typeface="Arial"/>
            </a:endParaRPr>
          </a:p>
          <a:p>
            <a:pPr marL="480059" indent="-144145">
              <a:lnSpc>
                <a:spcPct val="100000"/>
              </a:lnSpc>
              <a:spcBef>
                <a:spcPts val="509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exterior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kW.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434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65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72462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1" name="object 11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8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25" y="647865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22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5689" y="536276"/>
            <a:ext cx="5212080" cy="776922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336550">
              <a:lnSpc>
                <a:spcPct val="100000"/>
              </a:lnSpc>
              <a:spcBef>
                <a:spcPts val="565"/>
              </a:spcBef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4.2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Inspecciones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periódicas</a:t>
            </a:r>
            <a:endParaRPr sz="1100">
              <a:latin typeface="Arial"/>
              <a:cs typeface="Arial"/>
            </a:endParaRPr>
          </a:p>
          <a:p>
            <a:pPr algn="just" marL="336550" marR="8890">
              <a:lnSpc>
                <a:spcPts val="1150"/>
              </a:lnSpc>
              <a:spcBef>
                <a:spcPts val="58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inspecciones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iódicas,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años,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ecisa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inspección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inicial,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4.1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años,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5.</a:t>
            </a:r>
            <a:r>
              <a:rPr dirty="0" u="sng" sz="1300" spc="2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Procedimiento</a:t>
            </a:r>
            <a:endParaRPr sz="1300">
              <a:latin typeface="Arial"/>
              <a:cs typeface="Arial"/>
            </a:endParaRPr>
          </a:p>
          <a:p>
            <a:pPr algn="just" lvl="1" marL="624205" marR="7620" indent="-288290">
              <a:lnSpc>
                <a:spcPct val="100000"/>
              </a:lnSpc>
              <a:spcBef>
                <a:spcPts val="800"/>
              </a:spcBef>
              <a:buFont typeface="Arial"/>
              <a:buAutoNum type="arabicPeriod"/>
              <a:tabLst>
                <a:tab pos="624840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organismos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control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realizarán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inspección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base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establezca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documentación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técnica,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aplicando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criterios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clasificación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defectos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relacionan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instaladora,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estima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conveniente,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asistir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realización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inspecciones.</a:t>
            </a:r>
            <a:endParaRPr sz="1050">
              <a:latin typeface="Arial"/>
              <a:cs typeface="Arial"/>
            </a:endParaRPr>
          </a:p>
          <a:p>
            <a:pPr algn="just" lvl="1" marL="624205" marR="5080" indent="-288290">
              <a:lnSpc>
                <a:spcPct val="100000"/>
              </a:lnSpc>
              <a:spcBef>
                <a:spcPts val="850"/>
              </a:spcBef>
              <a:buFont typeface="Arial"/>
              <a:buAutoNum type="arabicPeriod"/>
              <a:tabLst>
                <a:tab pos="624840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resultado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inspección,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organismo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emitirá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certificado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inspección,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figurarán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datos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identificación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defectos,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clasificación,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calificación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que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ser:</a:t>
            </a:r>
            <a:endParaRPr sz="1050">
              <a:latin typeface="Arial"/>
              <a:cs typeface="Arial"/>
            </a:endParaRPr>
          </a:p>
          <a:p>
            <a:pPr algn="just" lvl="2" marL="948055" marR="8255" indent="-324485">
              <a:lnSpc>
                <a:spcPct val="100000"/>
              </a:lnSpc>
              <a:spcBef>
                <a:spcPts val="850"/>
              </a:spcBef>
              <a:buAutoNum type="arabicPeriod"/>
              <a:tabLst>
                <a:tab pos="948690" algn="l"/>
              </a:tabLst>
            </a:pPr>
            <a:r>
              <a:rPr dirty="0" sz="1050" spc="-200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able.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determine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xistencia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posibles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anota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constancia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titula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poner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subsanarlos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antes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inspección;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asimism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estadísticos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buen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hacer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as.</a:t>
            </a:r>
            <a:endParaRPr sz="1050">
              <a:latin typeface="Arial"/>
              <a:cs typeface="Arial"/>
            </a:endParaRPr>
          </a:p>
          <a:p>
            <a:pPr algn="just" lvl="2" marL="948055" marR="8255" indent="-324485">
              <a:lnSpc>
                <a:spcPct val="100000"/>
              </a:lnSpc>
              <a:spcBef>
                <a:spcPts val="850"/>
              </a:spcBef>
              <a:buAutoNum type="arabicPeriod"/>
              <a:tabLst>
                <a:tab pos="948690" algn="l"/>
              </a:tabLst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Condicionada.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detecte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existencia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menos,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grave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leve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procedente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otra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inspección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anterior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haya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corregido.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caso:</a:t>
            </a:r>
            <a:endParaRPr sz="1050">
              <a:latin typeface="Arial"/>
              <a:cs typeface="Arial"/>
            </a:endParaRPr>
          </a:p>
          <a:p>
            <a:pPr algn="just" lvl="3" marL="1128395" marR="8255" indent="-188595">
              <a:lnSpc>
                <a:spcPct val="100000"/>
              </a:lnSpc>
              <a:spcBef>
                <a:spcPts val="844"/>
              </a:spcBef>
              <a:buFont typeface="Arial"/>
              <a:buAutoNum type="alphaLcParenR"/>
              <a:tabLst>
                <a:tab pos="1129030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nuevas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calificación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ser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suministradas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hayan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corregido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defectos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obtener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calificación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favorable.</a:t>
            </a:r>
            <a:endParaRPr sz="1050">
              <a:latin typeface="Arial"/>
              <a:cs typeface="Arial"/>
            </a:endParaRPr>
          </a:p>
          <a:p>
            <a:pPr algn="just" lvl="3" marL="1128395" marR="8255" indent="-194310">
              <a:lnSpc>
                <a:spcPct val="100000"/>
              </a:lnSpc>
              <a:spcBef>
                <a:spcPts val="850"/>
              </a:spcBef>
              <a:buFont typeface="Arial"/>
              <a:buAutoNum type="alphaLcParenR"/>
              <a:tabLst>
                <a:tab pos="1129030" algn="l"/>
              </a:tabLst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fijará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plazo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proceder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su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corrección,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superar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meses.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Transcurrido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dicho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plazo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sin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haberse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subsanado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defectos,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organismo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remitir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certificado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calificación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negativa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órgano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Comunidad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Autónoma.</a:t>
            </a:r>
            <a:endParaRPr sz="1050">
              <a:latin typeface="Arial"/>
              <a:cs typeface="Arial"/>
            </a:endParaRPr>
          </a:p>
          <a:p>
            <a:pPr lvl="2" marL="948055" indent="-324485">
              <a:lnSpc>
                <a:spcPct val="100000"/>
              </a:lnSpc>
              <a:spcBef>
                <a:spcPts val="850"/>
              </a:spcBef>
              <a:buAutoNum type="arabicPeriod"/>
              <a:tabLst>
                <a:tab pos="948690" algn="l"/>
              </a:tabLst>
            </a:pP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Negativa.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observe,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menos,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grave.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caso:</a:t>
            </a:r>
            <a:endParaRPr sz="1050">
              <a:latin typeface="Arial"/>
              <a:cs typeface="Arial"/>
            </a:endParaRPr>
          </a:p>
          <a:p>
            <a:pPr algn="just" lvl="3" marL="1128395" marR="6985" indent="-191135">
              <a:lnSpc>
                <a:spcPct val="100000"/>
              </a:lnSpc>
              <a:spcBef>
                <a:spcPts val="850"/>
              </a:spcBef>
              <a:buFont typeface="Arial"/>
              <a:buAutoNum type="alphaLcParenR"/>
              <a:tabLst>
                <a:tab pos="1129030" algn="l"/>
              </a:tabLst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nuevas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entrar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hayan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corregido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defectos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obtener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calificación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favo- rable.</a:t>
            </a:r>
            <a:endParaRPr sz="1050">
              <a:latin typeface="Arial"/>
              <a:cs typeface="Arial"/>
            </a:endParaRPr>
          </a:p>
          <a:p>
            <a:pPr algn="just" lvl="3" marL="1128395" marR="5715" indent="-198755">
              <a:lnSpc>
                <a:spcPct val="100000"/>
              </a:lnSpc>
              <a:spcBef>
                <a:spcPts val="850"/>
              </a:spcBef>
              <a:buFont typeface="Arial"/>
              <a:buAutoNum type="alphaLcParenR"/>
              <a:tabLst>
                <a:tab pos="1129030" algn="l"/>
              </a:tabLst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servicio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emitirá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certificado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negativo,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remitirá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inmediatamente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órgano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 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Comunidad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Au-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tónoma.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just" marL="33655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66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65810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92"/>
                </a:lnTo>
                <a:lnTo>
                  <a:pt x="89979" y="89992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195008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5: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Verificaciones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e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inspecciones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5689" y="481652"/>
            <a:ext cx="5213985" cy="7823834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36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6.</a:t>
            </a:r>
            <a:r>
              <a:rPr dirty="0" u="sng" sz="1300" spc="3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Clasificación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defectos</a:t>
            </a:r>
            <a:endParaRPr sz="1300">
              <a:latin typeface="Arial"/>
              <a:cs typeface="Arial"/>
            </a:endParaRPr>
          </a:p>
          <a:p>
            <a:pPr algn="just" marL="336550" marR="11430">
              <a:lnSpc>
                <a:spcPts val="1150"/>
              </a:lnSpc>
              <a:spcBef>
                <a:spcPts val="82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defectos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clasificarán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en: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defectos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graves,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defectos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graves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defectos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leves.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marL="336550">
              <a:lnSpc>
                <a:spcPct val="100000"/>
              </a:lnSpc>
            </a:pP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6.1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Defecto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muy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grave</a:t>
            </a:r>
            <a:endParaRPr sz="1100">
              <a:latin typeface="Arial"/>
              <a:cs typeface="Arial"/>
            </a:endParaRPr>
          </a:p>
          <a:p>
            <a:pPr algn="just" marL="336550" marR="10795">
              <a:lnSpc>
                <a:spcPts val="1150"/>
              </a:lnSpc>
              <a:spcBef>
                <a:spcPts val="575"/>
              </a:spcBef>
            </a:pPr>
            <a:r>
              <a:rPr dirty="0" sz="1050" spc="-27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razón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experiencia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determina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constituye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peligro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inmediato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bienes.</a:t>
            </a:r>
            <a:endParaRPr sz="1050">
              <a:latin typeface="Arial"/>
              <a:cs typeface="Arial"/>
            </a:endParaRPr>
          </a:p>
          <a:p>
            <a:pPr algn="just" marL="336550" marR="9525">
              <a:lnSpc>
                <a:spcPts val="1150"/>
              </a:lnSpc>
              <a:spcBef>
                <a:spcPts val="565"/>
              </a:spcBef>
            </a:pP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incumplimientos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provocar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desencadenamiento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peligros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pretenden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medidas,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relación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con: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directos,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tipo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concurrencia.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explosión.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fines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especiales.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especiales.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Quirófanos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intervención.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algn="just" marL="33655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6.2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Defecto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grave</a:t>
            </a:r>
            <a:endParaRPr sz="1100">
              <a:latin typeface="Arial"/>
              <a:cs typeface="Arial"/>
            </a:endParaRPr>
          </a:p>
          <a:p>
            <a:pPr algn="just" marL="336550" marR="5080">
              <a:lnSpc>
                <a:spcPts val="1150"/>
              </a:lnSpc>
              <a:spcBef>
                <a:spcPts val="580"/>
              </a:spcBef>
            </a:pPr>
            <a:r>
              <a:rPr dirty="0" sz="1050" spc="-28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supone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peligro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inmediato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bienes, pero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serlo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originarse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fallo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incluye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dentro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esta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clasificación,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reducir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sustancial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eléctrica.</a:t>
            </a:r>
            <a:endParaRPr sz="1050">
              <a:latin typeface="Arial"/>
              <a:cs typeface="Arial"/>
            </a:endParaRPr>
          </a:p>
          <a:p>
            <a:pPr algn="just" marL="336550" marR="9525">
              <a:lnSpc>
                <a:spcPts val="1150"/>
              </a:lnSpc>
              <a:spcBef>
                <a:spcPts val="760"/>
              </a:spcBef>
            </a:pP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Dentro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grupo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carácter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exhaustivo,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consideran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defectos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graves: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63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Falta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equipotenciales,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fueran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requeridas.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65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Inexistencia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adecuadas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indirectos.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65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Falta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444500" marR="10795" indent="-108585">
              <a:lnSpc>
                <a:spcPts val="1150"/>
              </a:lnSpc>
              <a:spcBef>
                <a:spcPts val="78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Falta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cortocircuitos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sobrecargas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mismos,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característi-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63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Falta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continuidad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protección.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65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Valores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elevados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adoptadas.</a:t>
            </a:r>
            <a:endParaRPr sz="1050">
              <a:latin typeface="Arial"/>
              <a:cs typeface="Arial"/>
            </a:endParaRPr>
          </a:p>
          <a:p>
            <a:pPr algn="just" marL="444500" marR="10160" indent="-108585">
              <a:lnSpc>
                <a:spcPts val="1150"/>
              </a:lnSpc>
              <a:spcBef>
                <a:spcPts val="78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Defectos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masas,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nexiones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fueran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preceptivas.</a:t>
            </a:r>
            <a:endParaRPr sz="1050">
              <a:latin typeface="Arial"/>
              <a:cs typeface="Arial"/>
            </a:endParaRPr>
          </a:p>
          <a:p>
            <a:pPr marL="444500" indent="-108585">
              <a:lnSpc>
                <a:spcPct val="100000"/>
              </a:lnSpc>
              <a:spcBef>
                <a:spcPts val="630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insuficiente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444500" marR="9525" indent="-108585">
              <a:lnSpc>
                <a:spcPts val="1150"/>
              </a:lnSpc>
              <a:spcBef>
                <a:spcPts val="785"/>
              </a:spcBef>
              <a:buFont typeface="Arial"/>
              <a:buChar char="•"/>
              <a:tabLst>
                <a:tab pos="445134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Existencia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ectuosa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pudie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erías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daños.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Arial"/>
              <a:cs typeface="Arial"/>
            </a:endParaRPr>
          </a:p>
          <a:p>
            <a:pPr algn="r" marR="1016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67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138955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388321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66"/>
                  </a:lnTo>
                  <a:lnTo>
                    <a:pt x="57557" y="393590"/>
                  </a:lnTo>
                  <a:lnTo>
                    <a:pt x="91784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719278" y="154622"/>
            <a:ext cx="16948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Instrucciones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carácter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general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8134761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68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7" y="422136"/>
            <a:ext cx="4885055" cy="295529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120650" indent="-108585">
              <a:lnSpc>
                <a:spcPct val="100000"/>
              </a:lnSpc>
              <a:spcBef>
                <a:spcPts val="69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Naturaleza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adecuadas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utilizados.</a:t>
            </a:r>
            <a:endParaRPr sz="1050">
              <a:latin typeface="Arial"/>
              <a:cs typeface="Arial"/>
            </a:endParaRPr>
          </a:p>
          <a:p>
            <a:pPr marL="120650" marR="5715" indent="-108585">
              <a:lnSpc>
                <a:spcPts val="1150"/>
              </a:lnSpc>
              <a:spcBef>
                <a:spcPts val="7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Falta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caídas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cargas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previstas.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7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Falta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identificación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«neutro»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«de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protección».</a:t>
            </a:r>
            <a:endParaRPr sz="1050">
              <a:latin typeface="Arial"/>
              <a:cs typeface="Arial"/>
            </a:endParaRPr>
          </a:p>
          <a:p>
            <a:pPr marL="120650" marR="5715" indent="-108585">
              <a:lnSpc>
                <a:spcPts val="1150"/>
              </a:lnSpc>
              <a:spcBef>
                <a:spcPts val="7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materiales,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ajusten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gentes.</a:t>
            </a:r>
            <a:endParaRPr sz="1050">
              <a:latin typeface="Arial"/>
              <a:cs typeface="Arial"/>
            </a:endParaRPr>
          </a:p>
          <a:p>
            <a:pPr marL="120650" marR="5715" indent="-108585">
              <a:lnSpc>
                <a:spcPts val="1150"/>
              </a:lnSpc>
              <a:spcBef>
                <a:spcPts val="71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Ampliaciones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modificaciones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hubieran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tramitado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04.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7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Carencia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estipulados.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60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sucesiva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reiteración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acumulación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defectos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leves.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6.3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Defecto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leve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75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supone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bienes,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turba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miento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desviación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eglamentado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significati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273778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438" y="7468413"/>
            <a:ext cx="5939155" cy="378460"/>
          </a:xfrm>
          <a:prstGeom prst="rect">
            <a:avLst/>
          </a:prstGeom>
          <a:solidFill>
            <a:srgbClr val="8F9194"/>
          </a:solidFill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2880"/>
              </a:lnSpc>
            </a:pPr>
            <a:r>
              <a:rPr dirty="0" sz="2500" spc="-275" b="1">
                <a:solidFill>
                  <a:srgbClr val="FFFFFF"/>
                </a:solidFill>
                <a:latin typeface="Arial"/>
                <a:cs typeface="Arial"/>
              </a:rPr>
              <a:t>Redes</a:t>
            </a:r>
            <a:r>
              <a:rPr dirty="0" sz="2500" spc="-9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195" b="1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dirty="0" sz="2500" spc="-9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65" b="1">
                <a:solidFill>
                  <a:srgbClr val="FFFFFF"/>
                </a:solidFill>
                <a:latin typeface="Arial"/>
                <a:cs typeface="Arial"/>
              </a:rPr>
              <a:t>distribución</a:t>
            </a:r>
            <a:endParaRPr sz="2500">
              <a:latin typeface="Arial"/>
              <a:cs typeface="Aria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446033" y="3060002"/>
            <a:ext cx="1082675" cy="1701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0" spc="-100" b="1">
                <a:solidFill>
                  <a:srgbClr val="FFFFFF"/>
                </a:solidFill>
                <a:latin typeface="Times New Roman"/>
                <a:cs typeface="Times New Roman"/>
              </a:rPr>
              <a:t>II</a:t>
            </a:r>
            <a:endParaRPr sz="110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345"/>
              <a:t>Capítulo</a:t>
            </a: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941148" y="0"/>
            <a:ext cx="635" cy="2886710"/>
          </a:xfrm>
          <a:custGeom>
            <a:avLst/>
            <a:gdLst/>
            <a:ahLst/>
            <a:cxnLst/>
            <a:rect l="l" t="t" r="r" b="b"/>
            <a:pathLst>
              <a:path w="635" h="2886710">
                <a:moveTo>
                  <a:pt x="25" y="0"/>
                </a:moveTo>
                <a:lnTo>
                  <a:pt x="0" y="2886595"/>
                </a:lnTo>
                <a:lnTo>
                  <a:pt x="25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8"/>
                  </a:lnTo>
                  <a:lnTo>
                    <a:pt x="1687" y="45557"/>
                  </a:lnTo>
                  <a:lnTo>
                    <a:pt x="0" y="107988"/>
                  </a:lnTo>
                  <a:lnTo>
                    <a:pt x="0" y="521182"/>
                  </a:lnTo>
                  <a:lnTo>
                    <a:pt x="1687" y="583605"/>
                  </a:lnTo>
                  <a:lnTo>
                    <a:pt x="13496" y="615661"/>
                  </a:lnTo>
                  <a:lnTo>
                    <a:pt x="45552" y="627470"/>
                  </a:lnTo>
                  <a:lnTo>
                    <a:pt x="107975" y="629158"/>
                  </a:lnTo>
                  <a:lnTo>
                    <a:pt x="439102" y="629158"/>
                  </a:lnTo>
                  <a:lnTo>
                    <a:pt x="501525" y="627470"/>
                  </a:lnTo>
                  <a:lnTo>
                    <a:pt x="533580" y="615661"/>
                  </a:lnTo>
                  <a:lnTo>
                    <a:pt x="545390" y="583605"/>
                  </a:lnTo>
                  <a:lnTo>
                    <a:pt x="547077" y="521182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56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82"/>
                  </a:lnTo>
                  <a:lnTo>
                    <a:pt x="266284" y="321303"/>
                  </a:lnTo>
                  <a:lnTo>
                    <a:pt x="278093" y="358424"/>
                  </a:lnTo>
                  <a:lnTo>
                    <a:pt x="279781" y="375297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88"/>
                  </a:lnTo>
                  <a:lnTo>
                    <a:pt x="278081" y="45557"/>
                  </a:lnTo>
                  <a:lnTo>
                    <a:pt x="266271" y="13498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145" b="1">
                <a:solidFill>
                  <a:srgbClr val="636466"/>
                </a:solidFill>
                <a:latin typeface="Arial"/>
                <a:cs typeface="Arial"/>
              </a:rPr>
              <a:t>6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229" b="1">
                <a:solidFill>
                  <a:srgbClr val="4C4D4F"/>
                </a:solidFill>
                <a:latin typeface="Arial"/>
                <a:cs typeface="Arial"/>
              </a:rPr>
              <a:t>Redes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50" b="1">
                <a:solidFill>
                  <a:srgbClr val="4C4D4F"/>
                </a:solidFill>
                <a:latin typeface="Arial"/>
                <a:cs typeface="Arial"/>
              </a:rPr>
              <a:t>aéreas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14" b="1">
                <a:solidFill>
                  <a:srgbClr val="4C4D4F"/>
                </a:solidFill>
                <a:latin typeface="Arial"/>
                <a:cs typeface="Arial"/>
              </a:rPr>
              <a:t>distribución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5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2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0" y="3012337"/>
            <a:ext cx="5100320" cy="4854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1.Materiales</a:t>
            </a:r>
            <a:r>
              <a:rPr dirty="0" sz="1100" spc="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</a:t>
            </a:r>
            <a:r>
              <a:rPr dirty="0" sz="1000" spc="-60" b="1">
                <a:solidFill>
                  <a:srgbClr val="4C4D4F"/>
                </a:solidFill>
                <a:latin typeface="Arial"/>
                <a:cs typeface="Arial"/>
              </a:rPr>
              <a:t>73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1.1</a:t>
            </a:r>
            <a:r>
              <a:rPr dirty="0" sz="900" spc="4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Conductores..................................................................................................................................................</a:t>
            </a:r>
            <a:r>
              <a:rPr dirty="0" sz="1000" spc="-45" b="1">
                <a:solidFill>
                  <a:srgbClr val="4C4D4F"/>
                </a:solidFill>
                <a:latin typeface="Arial"/>
                <a:cs typeface="Arial"/>
              </a:rPr>
              <a:t>73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1.1.1</a:t>
            </a:r>
            <a:r>
              <a:rPr dirty="0" sz="900" spc="38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1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73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1.1.2</a:t>
            </a:r>
            <a:r>
              <a:rPr dirty="0" sz="900" spc="42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1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desnudos.................................................................................................................................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73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1.2</a:t>
            </a:r>
            <a:r>
              <a:rPr dirty="0" sz="900" spc="4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Aisladores......................................................................................................................................................</a:t>
            </a:r>
            <a:r>
              <a:rPr dirty="0" sz="1000" spc="-45" b="1">
                <a:solidFill>
                  <a:srgbClr val="4C4D4F"/>
                </a:solidFill>
                <a:latin typeface="Arial"/>
                <a:cs typeface="Arial"/>
              </a:rPr>
              <a:t>73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1.3</a:t>
            </a:r>
            <a:r>
              <a:rPr dirty="0" sz="900" spc="13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Accesorios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sujeción................................................................................................................................</a:t>
            </a:r>
            <a:r>
              <a:rPr dirty="0" sz="1000" spc="-45" b="1">
                <a:solidFill>
                  <a:srgbClr val="4C4D4F"/>
                </a:solidFill>
                <a:latin typeface="Arial"/>
                <a:cs typeface="Arial"/>
              </a:rPr>
              <a:t>73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1.4</a:t>
            </a:r>
            <a:r>
              <a:rPr dirty="0" sz="900" spc="13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Apoyos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...........................................................................................................................................................</a:t>
            </a:r>
            <a:r>
              <a:rPr dirty="0" sz="1000" spc="-45" b="1">
                <a:solidFill>
                  <a:srgbClr val="4C4D4F"/>
                </a:solidFill>
                <a:latin typeface="Arial"/>
                <a:cs typeface="Arial"/>
              </a:rPr>
              <a:t>73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1.5</a:t>
            </a:r>
            <a:r>
              <a:rPr dirty="0" sz="900" spc="16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Tirantes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tornapuntas</a:t>
            </a:r>
            <a:r>
              <a:rPr dirty="0" sz="900" spc="-1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</a:t>
            </a:r>
            <a:r>
              <a:rPr dirty="0" sz="1000" spc="-40" b="1">
                <a:solidFill>
                  <a:srgbClr val="4C4D4F"/>
                </a:solidFill>
                <a:latin typeface="Arial"/>
                <a:cs typeface="Arial"/>
              </a:rPr>
              <a:t>74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2.Cálculo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mecánico</a:t>
            </a:r>
            <a:r>
              <a:rPr dirty="0" sz="11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</a:t>
            </a:r>
            <a:r>
              <a:rPr dirty="0" sz="1000" spc="-55" b="1">
                <a:solidFill>
                  <a:srgbClr val="4C4D4F"/>
                </a:solidFill>
                <a:latin typeface="Arial"/>
                <a:cs typeface="Arial"/>
              </a:rPr>
              <a:t>74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17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Acciones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considerar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</a:t>
            </a:r>
            <a:r>
              <a:rPr dirty="0" sz="1000" spc="-40" b="1">
                <a:solidFill>
                  <a:srgbClr val="4C4D4F"/>
                </a:solidFill>
                <a:latin typeface="Arial"/>
                <a:cs typeface="Arial"/>
              </a:rPr>
              <a:t>74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4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Conductores..................................................................................................................................................</a:t>
            </a:r>
            <a:r>
              <a:rPr dirty="0" sz="1000" spc="-45" b="1">
                <a:solidFill>
                  <a:srgbClr val="4C4D4F"/>
                </a:solidFill>
                <a:latin typeface="Arial"/>
                <a:cs typeface="Arial"/>
              </a:rPr>
              <a:t>75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2.2.1</a:t>
            </a:r>
            <a:r>
              <a:rPr dirty="0" sz="900" spc="42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Tracción</a:t>
            </a:r>
            <a:r>
              <a:rPr dirty="0" sz="900" spc="1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máxima</a:t>
            </a:r>
            <a:r>
              <a:rPr dirty="0" sz="900" spc="1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admisible........................................................................................................................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75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2.2.2</a:t>
            </a:r>
            <a:r>
              <a:rPr dirty="0" sz="900" spc="41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Flecha</a:t>
            </a:r>
            <a:r>
              <a:rPr dirty="0" sz="900" spc="1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máxima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75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900" spc="13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Apoyos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...........................................................................................................................................................</a:t>
            </a:r>
            <a:r>
              <a:rPr dirty="0" sz="1000" spc="-45" b="1">
                <a:solidFill>
                  <a:srgbClr val="4C4D4F"/>
                </a:solidFill>
                <a:latin typeface="Arial"/>
                <a:cs typeface="Arial"/>
              </a:rPr>
              <a:t>75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3.Ejecución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</a:t>
            </a:r>
            <a:r>
              <a:rPr dirty="0" sz="1000" spc="-55" b="1">
                <a:solidFill>
                  <a:srgbClr val="4C4D4F"/>
                </a:solidFill>
                <a:latin typeface="Arial"/>
                <a:cs typeface="Arial"/>
              </a:rPr>
              <a:t>76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15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aislados........................................................................................................</a:t>
            </a:r>
            <a:r>
              <a:rPr dirty="0" sz="1000" spc="-40" b="1">
                <a:solidFill>
                  <a:srgbClr val="4C4D4F"/>
                </a:solidFill>
                <a:latin typeface="Arial"/>
                <a:cs typeface="Arial"/>
              </a:rPr>
              <a:t>76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3.1.1</a:t>
            </a:r>
            <a:r>
              <a:rPr dirty="0" sz="900" spc="45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17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posados...............................................................................................................................................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76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3.1.2</a:t>
            </a:r>
            <a:r>
              <a:rPr dirty="0" sz="900" spc="43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1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tensados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 .............................................................................................................................................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77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17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desnudos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</a:t>
            </a:r>
            <a:r>
              <a:rPr dirty="0" sz="1000" spc="-40" b="1">
                <a:solidFill>
                  <a:srgbClr val="4C4D4F"/>
                </a:solidFill>
                <a:latin typeface="Arial"/>
                <a:cs typeface="Arial"/>
              </a:rPr>
              <a:t>77</a:t>
            </a:r>
            <a:endParaRPr sz="1000">
              <a:latin typeface="Arial"/>
              <a:cs typeface="Arial"/>
            </a:endParaRPr>
          </a:p>
          <a:p>
            <a:pPr lvl="2" marL="804545" indent="-325120">
              <a:lnSpc>
                <a:spcPct val="100000"/>
              </a:lnSpc>
              <a:spcBef>
                <a:spcPts val="265"/>
              </a:spcBef>
              <a:buAutoNum type="arabicPeriod"/>
              <a:tabLst>
                <a:tab pos="805180" algn="l"/>
              </a:tabLst>
            </a:pP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Distancia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desnudos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al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 suelo</a:t>
            </a:r>
            <a:endParaRPr sz="900">
              <a:latin typeface="Arial"/>
              <a:cs typeface="Arial"/>
            </a:endParaRPr>
          </a:p>
          <a:p>
            <a:pPr marL="804545">
              <a:lnSpc>
                <a:spcPct val="100000"/>
              </a:lnSpc>
              <a:spcBef>
                <a:spcPts val="2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7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>
                <a:solidFill>
                  <a:srgbClr val="4C4D4F"/>
                </a:solidFill>
                <a:latin typeface="Arial"/>
                <a:cs typeface="Arial"/>
              </a:rPr>
              <a:t>zonas</a:t>
            </a:r>
            <a:r>
              <a:rPr dirty="0" sz="900" spc="7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7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7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7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900" spc="7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edificaciones............................................................................................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77</a:t>
            </a:r>
            <a:endParaRPr sz="1000">
              <a:latin typeface="Arial"/>
              <a:cs typeface="Arial"/>
            </a:endParaRPr>
          </a:p>
          <a:p>
            <a:pPr lvl="2" marL="804545" indent="-325120">
              <a:lnSpc>
                <a:spcPct val="100000"/>
              </a:lnSpc>
              <a:spcBef>
                <a:spcPts val="260"/>
              </a:spcBef>
              <a:buAutoNum type="arabicPeriod" startAt="2"/>
              <a:tabLst>
                <a:tab pos="805180" algn="l"/>
              </a:tabLst>
            </a:pP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Separación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mínima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entre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desnudos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entre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éstos</a:t>
            </a:r>
            <a:endParaRPr sz="900">
              <a:latin typeface="Arial"/>
              <a:cs typeface="Arial"/>
            </a:endParaRPr>
          </a:p>
          <a:p>
            <a:pPr marL="804545">
              <a:lnSpc>
                <a:spcPct val="100000"/>
              </a:lnSpc>
              <a:spcBef>
                <a:spcPts val="2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1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10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muros</a:t>
            </a:r>
            <a:r>
              <a:rPr dirty="0" sz="900" spc="10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10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paredes</a:t>
            </a:r>
            <a:r>
              <a:rPr dirty="0" sz="900" spc="10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0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edificaciones</a:t>
            </a:r>
            <a:r>
              <a:rPr dirty="0" sz="900" spc="-1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79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36812" y="79569"/>
            <a:ext cx="5185410" cy="40144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4C4D4F"/>
                </a:solidFill>
                <a:latin typeface="Times New Roman"/>
                <a:cs typeface="Times New Roman"/>
              </a:rPr>
              <a:t>Índice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600">
              <a:latin typeface="Times New Roman"/>
              <a:cs typeface="Times New Roman"/>
            </a:endParaRPr>
          </a:p>
          <a:p>
            <a:pPr marL="313055">
              <a:lnSpc>
                <a:spcPct val="100000"/>
              </a:lnSpc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900" spc="15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Empalmes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conexiones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 b="1">
                <a:solidFill>
                  <a:srgbClr val="4C4D4F"/>
                </a:solidFill>
                <a:latin typeface="Arial"/>
                <a:cs typeface="Arial"/>
              </a:rPr>
              <a:t>conductores.</a:t>
            </a:r>
            <a:endParaRPr sz="9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0"/>
              </a:spcBef>
            </a:pP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mecánicas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eléctricas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mismos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</a:t>
            </a:r>
            <a:r>
              <a:rPr dirty="0" sz="1000" spc="-35" b="1">
                <a:solidFill>
                  <a:srgbClr val="4C4D4F"/>
                </a:solidFill>
                <a:latin typeface="Arial"/>
                <a:cs typeface="Arial"/>
              </a:rPr>
              <a:t>79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3.4</a:t>
            </a:r>
            <a:r>
              <a:rPr dirty="0" sz="900" spc="17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mínima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conductor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neutro</a:t>
            </a:r>
            <a:r>
              <a:rPr dirty="0" sz="900" spc="-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</a:t>
            </a:r>
            <a:r>
              <a:rPr dirty="0" sz="1000" spc="-40" b="1">
                <a:solidFill>
                  <a:srgbClr val="4C4D4F"/>
                </a:solidFill>
                <a:latin typeface="Arial"/>
                <a:cs typeface="Arial"/>
              </a:rPr>
              <a:t>79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3.5</a:t>
            </a:r>
            <a:r>
              <a:rPr dirty="0" sz="900" spc="17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Identificación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conductor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neutro</a:t>
            </a:r>
            <a:r>
              <a:rPr dirty="0" sz="900" spc="-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</a:t>
            </a:r>
            <a:r>
              <a:rPr dirty="0" sz="1000" spc="-40" b="1">
                <a:solidFill>
                  <a:srgbClr val="4C4D4F"/>
                </a:solidFill>
                <a:latin typeface="Arial"/>
                <a:cs typeface="Arial"/>
              </a:rPr>
              <a:t>80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3.6</a:t>
            </a:r>
            <a:r>
              <a:rPr dirty="0" sz="900" spc="15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Continuidad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conductor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neutro...........................................................................................................</a:t>
            </a:r>
            <a:r>
              <a:rPr dirty="0" sz="1000" spc="-40" b="1">
                <a:solidFill>
                  <a:srgbClr val="4C4D4F"/>
                </a:solidFill>
                <a:latin typeface="Arial"/>
                <a:cs typeface="Arial"/>
              </a:rPr>
              <a:t>80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3.7</a:t>
            </a:r>
            <a:r>
              <a:rPr dirty="0" sz="900" spc="15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neutro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</a:t>
            </a:r>
            <a:r>
              <a:rPr dirty="0" sz="1000" spc="-40" b="1">
                <a:solidFill>
                  <a:srgbClr val="4C4D4F"/>
                </a:solidFill>
                <a:latin typeface="Arial"/>
                <a:cs typeface="Arial"/>
              </a:rPr>
              <a:t>80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3.8</a:t>
            </a:r>
            <a:r>
              <a:rPr dirty="0" sz="900" spc="16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apoyos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</a:t>
            </a:r>
            <a:r>
              <a:rPr dirty="0" sz="1000" spc="-40" b="1">
                <a:solidFill>
                  <a:srgbClr val="4C4D4F"/>
                </a:solidFill>
                <a:latin typeface="Arial"/>
                <a:cs typeface="Arial"/>
              </a:rPr>
              <a:t>80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3.9</a:t>
            </a:r>
            <a:r>
              <a:rPr dirty="0" sz="900" spc="19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cruzamientos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paralelismos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.................................................................</a:t>
            </a:r>
            <a:r>
              <a:rPr dirty="0" sz="1000" spc="-35" b="1">
                <a:solidFill>
                  <a:srgbClr val="4C4D4F"/>
                </a:solidFill>
                <a:latin typeface="Arial"/>
                <a:cs typeface="Arial"/>
              </a:rPr>
              <a:t>81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3.9.1</a:t>
            </a:r>
            <a:r>
              <a:rPr dirty="0" sz="900" spc="335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Cruzamientos..................................................................................................................................................</a:t>
            </a:r>
            <a:r>
              <a:rPr dirty="0" sz="900" spc="6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81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3.9.2</a:t>
            </a:r>
            <a:r>
              <a:rPr dirty="0" sz="900" spc="41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Proximidades</a:t>
            </a:r>
            <a:r>
              <a:rPr dirty="0" sz="900" spc="1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1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paralelismos......................................................................................................................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83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4.Intensidades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máximas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admisibles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conductores...................................................</a:t>
            </a:r>
            <a:r>
              <a:rPr dirty="0" sz="1000" spc="-50" b="1">
                <a:solidFill>
                  <a:srgbClr val="4C4D4F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900" spc="4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Generalidades...............................................................................................................................................</a:t>
            </a:r>
            <a:r>
              <a:rPr dirty="0" sz="1000" spc="-45" b="1">
                <a:solidFill>
                  <a:srgbClr val="4C4D4F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  <a:p>
            <a:pPr marL="313055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4.2</a:t>
            </a:r>
            <a:r>
              <a:rPr dirty="0" sz="900" spc="17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formados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polietileno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reticulado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 b="1">
                <a:solidFill>
                  <a:srgbClr val="4C4D4F"/>
                </a:solidFill>
                <a:latin typeface="Arial"/>
                <a:cs typeface="Arial"/>
              </a:rPr>
              <a:t>(XLPE),</a:t>
            </a:r>
            <a:endParaRPr sz="900">
              <a:latin typeface="Arial"/>
              <a:cs typeface="Arial"/>
            </a:endParaRPr>
          </a:p>
          <a:p>
            <a:pPr marL="565150">
              <a:lnSpc>
                <a:spcPct val="100000"/>
              </a:lnSpc>
              <a:spcBef>
                <a:spcPts val="20"/>
              </a:spcBef>
            </a:pP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haz,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espiral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visible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</a:t>
            </a:r>
            <a:r>
              <a:rPr dirty="0" sz="1000" spc="-50" b="1">
                <a:solidFill>
                  <a:srgbClr val="4C4D4F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  <a:p>
            <a:pPr marL="56515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4.2.1</a:t>
            </a:r>
            <a:r>
              <a:rPr dirty="0" sz="900" spc="40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Intensidades</a:t>
            </a:r>
            <a:r>
              <a:rPr dirty="0" sz="900" spc="1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máximas</a:t>
            </a:r>
            <a:r>
              <a:rPr dirty="0" sz="900" spc="1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admisibles............................................................................................................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  <a:p>
            <a:pPr marL="565150">
              <a:lnSpc>
                <a:spcPct val="100000"/>
              </a:lnSpc>
              <a:spcBef>
                <a:spcPts val="284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4.2.2</a:t>
            </a:r>
            <a:r>
              <a:rPr dirty="0" sz="900" spc="36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Factores</a:t>
            </a:r>
            <a:r>
              <a:rPr dirty="0" sz="900" spc="10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0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corrección</a:t>
            </a:r>
            <a:r>
              <a:rPr dirty="0" sz="900" spc="-10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86</a:t>
            </a:r>
            <a:endParaRPr sz="1000">
              <a:latin typeface="Arial"/>
              <a:cs typeface="Arial"/>
            </a:endParaRPr>
          </a:p>
          <a:p>
            <a:pPr algn="just" marL="313055" marR="5080" indent="251460">
              <a:lnSpc>
                <a:spcPct val="123600"/>
              </a:lnSpc>
            </a:pP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4.2.3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Intensidades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máximas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co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toci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cuito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admisible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conducto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es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-114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..............</a:t>
            </a:r>
            <a:r>
              <a:rPr dirty="0" sz="900" spc="-1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87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4.3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onducto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es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desnudos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cob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aluminio</a:t>
            </a:r>
            <a:r>
              <a:rPr dirty="0" sz="900" spc="-1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87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4.4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Ot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os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u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ot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os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sistemas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-1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87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6" y="268678"/>
                  </a:lnTo>
                  <a:lnTo>
                    <a:pt x="13495" y="300737"/>
                  </a:lnTo>
                  <a:lnTo>
                    <a:pt x="45546" y="312548"/>
                  </a:lnTo>
                  <a:lnTo>
                    <a:pt x="107962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9"/>
            <a:ext cx="277241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6: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aéreas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78180" y="491214"/>
            <a:ext cx="5325745" cy="78143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00"/>
              </a:spcBef>
              <a:tabLst>
                <a:tab pos="3638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1.</a:t>
            </a:r>
            <a:r>
              <a:rPr dirty="0" u="sng" sz="1300" spc="5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Materiales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algn="just" lvl="1" marL="579755" indent="-21653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580390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endParaRPr sz="1100">
              <a:latin typeface="Arial"/>
              <a:cs typeface="Arial"/>
            </a:endParaRPr>
          </a:p>
          <a:p>
            <a:pPr algn="just" marL="363855" marR="93345">
              <a:lnSpc>
                <a:spcPts val="1150"/>
              </a:lnSpc>
              <a:spcBef>
                <a:spcPts val="5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aluminio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iales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aleaciones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posean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mecánicas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lvl="2" marL="723900" indent="-360680">
              <a:lnSpc>
                <a:spcPct val="100000"/>
              </a:lnSpc>
              <a:buFont typeface="Arial"/>
              <a:buAutoNum type="arabicPeriod"/>
              <a:tabLst>
                <a:tab pos="724535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endParaRPr sz="1050">
              <a:latin typeface="Arial"/>
              <a:cs typeface="Arial"/>
            </a:endParaRPr>
          </a:p>
          <a:p>
            <a:pPr algn="just" marL="363855" marR="93980">
              <a:lnSpc>
                <a:spcPts val="1150"/>
              </a:lnSpc>
              <a:spcBef>
                <a:spcPts val="58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kV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ecu-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antice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buena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intempe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satis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especificada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030.</a:t>
            </a:r>
            <a:endParaRPr sz="1050">
              <a:latin typeface="Arial"/>
              <a:cs typeface="Arial"/>
            </a:endParaRPr>
          </a:p>
          <a:p>
            <a:pPr algn="just" marL="363855" marR="93980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permitida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aluminio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antice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conductividad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esponden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iormente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lvl="2" marL="723900" indent="-360680">
              <a:lnSpc>
                <a:spcPct val="100000"/>
              </a:lnSpc>
              <a:buFont typeface="Arial"/>
              <a:buAutoNum type="arabicPeriod" startAt="2"/>
              <a:tabLst>
                <a:tab pos="724535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desnudos</a:t>
            </a:r>
            <a:endParaRPr sz="1050">
              <a:latin typeface="Arial"/>
              <a:cs typeface="Arial"/>
            </a:endParaRPr>
          </a:p>
          <a:p>
            <a:pPr algn="just" marL="363855" marR="93345">
              <a:lnSpc>
                <a:spcPts val="1150"/>
              </a:lnSpc>
              <a:spcBef>
                <a:spcPts val="59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esistente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accione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intempe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otu-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debiend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satis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especificada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01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01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alumini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63855" marR="93980">
              <a:lnSpc>
                <a:spcPts val="1150"/>
              </a:lnSpc>
              <a:spcBef>
                <a:spcPts val="565"/>
              </a:spcBef>
            </a:pPr>
            <a:r>
              <a:rPr dirty="0" sz="1050" spc="-2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considerarán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desnudos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kV.</a:t>
            </a:r>
            <a:endParaRPr sz="1050">
              <a:latin typeface="Arial"/>
              <a:cs typeface="Arial"/>
            </a:endParaRPr>
          </a:p>
          <a:p>
            <a:pPr algn="just" marL="363855" marR="94615">
              <a:lnSpc>
                <a:spcPts val="1150"/>
              </a:lnSpc>
              <a:spcBef>
                <a:spcPts val="565"/>
              </a:spcBef>
            </a:pP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carácter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debidamente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justificado,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excluyendo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zonas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arbolado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peligro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incendio.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571500" indent="-208279">
              <a:lnSpc>
                <a:spcPct val="100000"/>
              </a:lnSpc>
              <a:buAutoNum type="arabicPeriod" startAt="2"/>
              <a:tabLst>
                <a:tab pos="57213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Aisladores</a:t>
            </a:r>
            <a:endParaRPr sz="1100">
              <a:latin typeface="Arial"/>
              <a:cs typeface="Arial"/>
            </a:endParaRPr>
          </a:p>
          <a:p>
            <a:pPr algn="just" marL="363855" marR="92710">
              <a:lnSpc>
                <a:spcPts val="1150"/>
              </a:lnSpc>
              <a:spcBef>
                <a:spcPts val="58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celana,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aislantes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alentes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esistan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intempe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ie,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especialmente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osión,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ecer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esfuer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mecánicos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poseer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celana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63855" marR="93980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ectua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oscad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cementació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sustancias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ataquen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ninguna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lume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opio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fijación.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571500" indent="-208279">
              <a:lnSpc>
                <a:spcPct val="100000"/>
              </a:lnSpc>
              <a:buAutoNum type="arabicPeriod" startAt="3"/>
              <a:tabLst>
                <a:tab pos="572135" algn="l"/>
              </a:tabLst>
            </a:pP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Accesorios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sujeción</a:t>
            </a:r>
            <a:endParaRPr sz="1100">
              <a:latin typeface="Arial"/>
              <a:cs typeface="Arial"/>
            </a:endParaRPr>
          </a:p>
          <a:p>
            <a:pPr algn="just" marL="363855" marR="93980">
              <a:lnSpc>
                <a:spcPts val="1150"/>
              </a:lnSpc>
              <a:spcBef>
                <a:spcPts val="5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empleen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debidamente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idos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osión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ejecimient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esisti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esfuer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mecánicos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estar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sometidos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coeficient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anclaje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579755" indent="-216535">
              <a:lnSpc>
                <a:spcPct val="100000"/>
              </a:lnSpc>
              <a:buAutoNum type="arabicPeriod" startAt="4"/>
              <a:tabLst>
                <a:tab pos="580390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Apoyos</a:t>
            </a:r>
            <a:endParaRPr sz="1100">
              <a:latin typeface="Arial"/>
              <a:cs typeface="Arial"/>
            </a:endParaRPr>
          </a:p>
          <a:p>
            <a:pPr algn="just" marL="363855" marR="93980">
              <a:lnSpc>
                <a:spcPts val="1150"/>
              </a:lnSpc>
              <a:spcBef>
                <a:spcPts val="58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apoyos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metálicos,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hormigón,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madera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otro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debida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autorización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Autoridad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competente,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dimensionarán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acuer-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hipótesis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2.3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berán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presentar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elevada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intemperie,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presentarla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mismos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recibir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tratamientos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adecuados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fin.</a:t>
            </a:r>
            <a:endParaRPr sz="1050">
              <a:latin typeface="Arial"/>
              <a:cs typeface="Arial"/>
            </a:endParaRPr>
          </a:p>
          <a:p>
            <a:pPr algn="r" marR="93980">
              <a:lnSpc>
                <a:spcPct val="100000"/>
              </a:lnSpc>
              <a:spcBef>
                <a:spcPts val="16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73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92656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476027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623794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29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37295"/>
            <a:ext cx="5173980" cy="316103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300355">
              <a:lnSpc>
                <a:spcPct val="100000"/>
              </a:lnSpc>
              <a:spcBef>
                <a:spcPts val="565"/>
              </a:spcBef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1.5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Tirantes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tornapuntas</a:t>
            </a:r>
            <a:endParaRPr sz="110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58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constituidos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illas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debidamente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osión,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400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daN.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tornapuntas,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ón,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capaz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tar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esfuer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sometidos,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debidamente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idos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intempe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ie.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34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restringirse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tirantes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tornapuntas.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2.</a:t>
            </a:r>
            <a:r>
              <a:rPr dirty="0" u="sng" sz="1300" spc="5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Cálculo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mecánico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Acciones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considerar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endParaRPr sz="110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57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mecánico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constitu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ed,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leza,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ectua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supuestos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uación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combinada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300355" marR="6350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cargas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permanentes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considerarán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cargas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verticales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debidas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propio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peso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elementos: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aisladores,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accesorios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sujeción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apoyos.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34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considerarán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sobrecargas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debidas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2091818" y="6720496"/>
            <a:ext cx="182245" cy="129539"/>
            <a:chOff x="2091818" y="6720496"/>
            <a:chExt cx="182245" cy="129539"/>
          </a:xfrm>
        </p:grpSpPr>
        <p:sp>
          <p:nvSpPr>
            <p:cNvPr id="10" name="object 10" descr=""/>
            <p:cNvSpPr/>
            <p:nvPr/>
          </p:nvSpPr>
          <p:spPr>
            <a:xfrm>
              <a:off x="2100708" y="680549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0" y="6233"/>
                  </a:moveTo>
                  <a:lnTo>
                    <a:pt x="6195" y="0"/>
                  </a:lnTo>
                  <a:lnTo>
                    <a:pt x="6199" y="9"/>
                  </a:lnTo>
                </a:path>
              </a:pathLst>
            </a:custGeom>
            <a:ln w="1778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121903" y="6724865"/>
              <a:ext cx="147955" cy="120650"/>
            </a:xfrm>
            <a:custGeom>
              <a:avLst/>
              <a:gdLst/>
              <a:ahLst/>
              <a:cxnLst/>
              <a:rect l="l" t="t" r="r" b="b"/>
              <a:pathLst>
                <a:path w="147955" h="120650">
                  <a:moveTo>
                    <a:pt x="0" y="120624"/>
                  </a:moveTo>
                  <a:lnTo>
                    <a:pt x="15276" y="80632"/>
                  </a:lnTo>
                </a:path>
                <a:path w="147955" h="120650">
                  <a:moveTo>
                    <a:pt x="15276" y="80632"/>
                  </a:moveTo>
                  <a:lnTo>
                    <a:pt x="46075" y="0"/>
                  </a:lnTo>
                  <a:lnTo>
                    <a:pt x="147408" y="0"/>
                  </a:lnTo>
                </a:path>
              </a:pathLst>
            </a:custGeom>
            <a:ln w="8737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4600168" y="7380922"/>
            <a:ext cx="147955" cy="120650"/>
          </a:xfrm>
          <a:custGeom>
            <a:avLst/>
            <a:gdLst/>
            <a:ahLst/>
            <a:cxnLst/>
            <a:rect l="l" t="t" r="r" b="b"/>
            <a:pathLst>
              <a:path w="147954" h="120650">
                <a:moveTo>
                  <a:pt x="0" y="120624"/>
                </a:moveTo>
                <a:lnTo>
                  <a:pt x="15280" y="80632"/>
                </a:lnTo>
              </a:path>
              <a:path w="147954" h="120650">
                <a:moveTo>
                  <a:pt x="15280" y="80632"/>
                </a:moveTo>
                <a:lnTo>
                  <a:pt x="46088" y="0"/>
                </a:lnTo>
                <a:lnTo>
                  <a:pt x="147421" y="0"/>
                </a:lnTo>
              </a:path>
            </a:pathLst>
          </a:custGeom>
          <a:ln w="8737">
            <a:solidFill>
              <a:srgbClr val="6C6D7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1860231" y="7668590"/>
            <a:ext cx="175895" cy="129539"/>
            <a:chOff x="1860231" y="7668590"/>
            <a:chExt cx="175895" cy="129539"/>
          </a:xfrm>
        </p:grpSpPr>
        <p:sp>
          <p:nvSpPr>
            <p:cNvPr id="14" name="object 14" descr=""/>
            <p:cNvSpPr/>
            <p:nvPr/>
          </p:nvSpPr>
          <p:spPr>
            <a:xfrm>
              <a:off x="1869121" y="77536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77"/>
                  </a:moveTo>
                  <a:lnTo>
                    <a:pt x="76" y="0"/>
                  </a:lnTo>
                  <a:lnTo>
                    <a:pt x="76" y="0"/>
                  </a:lnTo>
                </a:path>
              </a:pathLst>
            </a:custGeom>
            <a:ln w="1778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884188" y="7672958"/>
              <a:ext cx="147955" cy="120650"/>
            </a:xfrm>
            <a:custGeom>
              <a:avLst/>
              <a:gdLst/>
              <a:ahLst/>
              <a:cxnLst/>
              <a:rect l="l" t="t" r="r" b="b"/>
              <a:pathLst>
                <a:path w="147955" h="120650">
                  <a:moveTo>
                    <a:pt x="0" y="120613"/>
                  </a:moveTo>
                  <a:lnTo>
                    <a:pt x="15271" y="80645"/>
                  </a:lnTo>
                </a:path>
                <a:path w="147955" h="120650">
                  <a:moveTo>
                    <a:pt x="15271" y="80645"/>
                  </a:moveTo>
                  <a:lnTo>
                    <a:pt x="46084" y="0"/>
                  </a:lnTo>
                  <a:lnTo>
                    <a:pt x="147430" y="0"/>
                  </a:lnTo>
                </a:path>
              </a:pathLst>
            </a:custGeom>
            <a:ln w="8737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529617" y="5162787"/>
            <a:ext cx="4885690" cy="314261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viento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configu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edificaciones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actú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sentido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itudinal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sobrecargas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motivadas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hielo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clasificará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país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zonas:</a:t>
            </a:r>
            <a:endParaRPr sz="1050">
              <a:latin typeface="Arial"/>
              <a:cs typeface="Arial"/>
            </a:endParaRPr>
          </a:p>
          <a:p>
            <a:pPr algn="just" marL="120650" marR="5715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A: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menos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500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altitud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mar.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No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sobrecarga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alguna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motivada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hielo.</a:t>
            </a:r>
            <a:endParaRPr sz="1050">
              <a:latin typeface="Arial"/>
              <a:cs typeface="Arial"/>
            </a:endParaRPr>
          </a:p>
          <a:p>
            <a:pPr algn="just" marL="120650" marR="5715" indent="-108585">
              <a:lnSpc>
                <a:spcPct val="91300"/>
              </a:lnSpc>
              <a:spcBef>
                <a:spcPts val="54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Zon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situad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altitu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endid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udos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sometido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manguit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hiel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18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 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d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8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amos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lineal,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haz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 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d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3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lineal,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haz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haz,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eces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ase.</a:t>
            </a:r>
            <a:endParaRPr sz="1050">
              <a:latin typeface="Arial"/>
              <a:cs typeface="Arial"/>
            </a:endParaRPr>
          </a:p>
          <a:p>
            <a:pPr algn="just" marL="120650" marR="5080" indent="-107950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C: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situada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altitud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consi-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sometidos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manguito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hielo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360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 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d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lineal,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haz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120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 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d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lineal,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haz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haz,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eces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ase.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30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74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398348" y="237680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" name="object 19" descr=""/>
          <p:cNvGrpSpPr/>
          <p:nvPr/>
        </p:nvGrpSpPr>
        <p:grpSpPr>
          <a:xfrm>
            <a:off x="2227059" y="4746993"/>
            <a:ext cx="2732405" cy="314325"/>
            <a:chOff x="2227059" y="4746993"/>
            <a:chExt cx="2732405" cy="314325"/>
          </a:xfrm>
        </p:grpSpPr>
        <p:sp>
          <p:nvSpPr>
            <p:cNvPr id="20" name="object 20" descr=""/>
            <p:cNvSpPr/>
            <p:nvPr/>
          </p:nvSpPr>
          <p:spPr>
            <a:xfrm>
              <a:off x="2227059" y="4899990"/>
              <a:ext cx="1385570" cy="12700"/>
            </a:xfrm>
            <a:custGeom>
              <a:avLst/>
              <a:gdLst/>
              <a:ahLst/>
              <a:cxnLst/>
              <a:rect l="l" t="t" r="r" b="b"/>
              <a:pathLst>
                <a:path w="1385570" h="12700">
                  <a:moveTo>
                    <a:pt x="1385404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85404" y="12700"/>
                  </a:lnTo>
                  <a:lnTo>
                    <a:pt x="1385404" y="0"/>
                  </a:lnTo>
                  <a:close/>
                </a:path>
              </a:pathLst>
            </a:custGeom>
            <a:solidFill>
              <a:srgbClr val="4C4D4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23259" y="4746993"/>
              <a:ext cx="1535861" cy="313880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3474364" y="4798097"/>
              <a:ext cx="1440180" cy="216535"/>
            </a:xfrm>
            <a:custGeom>
              <a:avLst/>
              <a:gdLst/>
              <a:ahLst/>
              <a:cxnLst/>
              <a:rect l="l" t="t" r="r" b="b"/>
              <a:pathLst>
                <a:path w="1440179" h="216535">
                  <a:moveTo>
                    <a:pt x="133811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22"/>
                  </a:lnTo>
                  <a:lnTo>
                    <a:pt x="1587" y="173645"/>
                  </a:lnTo>
                  <a:lnTo>
                    <a:pt x="12696" y="203800"/>
                  </a:lnTo>
                  <a:lnTo>
                    <a:pt x="42851" y="214909"/>
                  </a:lnTo>
                  <a:lnTo>
                    <a:pt x="101574" y="216496"/>
                  </a:lnTo>
                  <a:lnTo>
                    <a:pt x="1338110" y="216496"/>
                  </a:lnTo>
                  <a:lnTo>
                    <a:pt x="1396832" y="214909"/>
                  </a:lnTo>
                  <a:lnTo>
                    <a:pt x="1426987" y="203800"/>
                  </a:lnTo>
                  <a:lnTo>
                    <a:pt x="1438097" y="173645"/>
                  </a:lnTo>
                  <a:lnTo>
                    <a:pt x="1439684" y="114922"/>
                  </a:lnTo>
                  <a:lnTo>
                    <a:pt x="1439684" y="101574"/>
                  </a:lnTo>
                  <a:lnTo>
                    <a:pt x="1438097" y="42851"/>
                  </a:lnTo>
                  <a:lnTo>
                    <a:pt x="1426987" y="12696"/>
                  </a:lnTo>
                  <a:lnTo>
                    <a:pt x="1396832" y="1587"/>
                  </a:lnTo>
                  <a:lnTo>
                    <a:pt x="13381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 descr=""/>
          <p:cNvGrpSpPr/>
          <p:nvPr/>
        </p:nvGrpSpPr>
        <p:grpSpPr>
          <a:xfrm>
            <a:off x="2227046" y="4220387"/>
            <a:ext cx="2732405" cy="314325"/>
            <a:chOff x="2227046" y="4220387"/>
            <a:chExt cx="2732405" cy="314325"/>
          </a:xfrm>
        </p:grpSpPr>
        <p:sp>
          <p:nvSpPr>
            <p:cNvPr id="24" name="object 24" descr=""/>
            <p:cNvSpPr/>
            <p:nvPr/>
          </p:nvSpPr>
          <p:spPr>
            <a:xfrm>
              <a:off x="2227046" y="4373371"/>
              <a:ext cx="1385570" cy="13335"/>
            </a:xfrm>
            <a:custGeom>
              <a:avLst/>
              <a:gdLst/>
              <a:ahLst/>
              <a:cxnLst/>
              <a:rect l="l" t="t" r="r" b="b"/>
              <a:pathLst>
                <a:path w="1385570" h="13335">
                  <a:moveTo>
                    <a:pt x="1385417" y="0"/>
                  </a:moveTo>
                  <a:lnTo>
                    <a:pt x="0" y="0"/>
                  </a:lnTo>
                  <a:lnTo>
                    <a:pt x="0" y="12712"/>
                  </a:lnTo>
                  <a:lnTo>
                    <a:pt x="1385417" y="12712"/>
                  </a:lnTo>
                  <a:lnTo>
                    <a:pt x="1385417" y="0"/>
                  </a:lnTo>
                  <a:close/>
                </a:path>
              </a:pathLst>
            </a:custGeom>
            <a:solidFill>
              <a:srgbClr val="4C4D4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3259" y="4220387"/>
              <a:ext cx="1535861" cy="313867"/>
            </a:xfrm>
            <a:prstGeom prst="rect">
              <a:avLst/>
            </a:prstGeom>
          </p:spPr>
        </p:pic>
        <p:sp>
          <p:nvSpPr>
            <p:cNvPr id="26" name="object 26" descr=""/>
            <p:cNvSpPr/>
            <p:nvPr/>
          </p:nvSpPr>
          <p:spPr>
            <a:xfrm>
              <a:off x="3474364" y="4271479"/>
              <a:ext cx="1440180" cy="216535"/>
            </a:xfrm>
            <a:custGeom>
              <a:avLst/>
              <a:gdLst/>
              <a:ahLst/>
              <a:cxnLst/>
              <a:rect l="l" t="t" r="r" b="b"/>
              <a:pathLst>
                <a:path w="1440179" h="216535">
                  <a:moveTo>
                    <a:pt x="133811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1338110" y="216509"/>
                  </a:lnTo>
                  <a:lnTo>
                    <a:pt x="1396832" y="214922"/>
                  </a:lnTo>
                  <a:lnTo>
                    <a:pt x="1426987" y="203812"/>
                  </a:lnTo>
                  <a:lnTo>
                    <a:pt x="1438097" y="173657"/>
                  </a:lnTo>
                  <a:lnTo>
                    <a:pt x="1439684" y="114935"/>
                  </a:lnTo>
                  <a:lnTo>
                    <a:pt x="1439684" y="101574"/>
                  </a:lnTo>
                  <a:lnTo>
                    <a:pt x="1438097" y="42851"/>
                  </a:lnTo>
                  <a:lnTo>
                    <a:pt x="1426987" y="12696"/>
                  </a:lnTo>
                  <a:lnTo>
                    <a:pt x="1396832" y="1587"/>
                  </a:lnTo>
                  <a:lnTo>
                    <a:pt x="13381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" name="object 27" descr=""/>
          <p:cNvGrpSpPr/>
          <p:nvPr/>
        </p:nvGrpSpPr>
        <p:grpSpPr>
          <a:xfrm>
            <a:off x="2227059" y="3693769"/>
            <a:ext cx="2732405" cy="314325"/>
            <a:chOff x="2227059" y="3693769"/>
            <a:chExt cx="2732405" cy="314325"/>
          </a:xfrm>
        </p:grpSpPr>
        <p:sp>
          <p:nvSpPr>
            <p:cNvPr id="28" name="object 28" descr=""/>
            <p:cNvSpPr/>
            <p:nvPr/>
          </p:nvSpPr>
          <p:spPr>
            <a:xfrm>
              <a:off x="2227059" y="3846766"/>
              <a:ext cx="1385570" cy="12700"/>
            </a:xfrm>
            <a:custGeom>
              <a:avLst/>
              <a:gdLst/>
              <a:ahLst/>
              <a:cxnLst/>
              <a:rect l="l" t="t" r="r" b="b"/>
              <a:pathLst>
                <a:path w="1385570" h="12700">
                  <a:moveTo>
                    <a:pt x="1385404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85404" y="12700"/>
                  </a:lnTo>
                  <a:lnTo>
                    <a:pt x="1385404" y="0"/>
                  </a:lnTo>
                  <a:close/>
                </a:path>
              </a:pathLst>
            </a:custGeom>
            <a:solidFill>
              <a:srgbClr val="4C4D4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3259" y="3693769"/>
              <a:ext cx="1535861" cy="313880"/>
            </a:xfrm>
            <a:prstGeom prst="rect">
              <a:avLst/>
            </a:prstGeom>
          </p:spPr>
        </p:pic>
        <p:sp>
          <p:nvSpPr>
            <p:cNvPr id="30" name="object 30" descr=""/>
            <p:cNvSpPr/>
            <p:nvPr/>
          </p:nvSpPr>
          <p:spPr>
            <a:xfrm>
              <a:off x="3474364" y="3744874"/>
              <a:ext cx="1440180" cy="216535"/>
            </a:xfrm>
            <a:custGeom>
              <a:avLst/>
              <a:gdLst/>
              <a:ahLst/>
              <a:cxnLst/>
              <a:rect l="l" t="t" r="r" b="b"/>
              <a:pathLst>
                <a:path w="1440179" h="216535">
                  <a:moveTo>
                    <a:pt x="133811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22"/>
                  </a:lnTo>
                  <a:lnTo>
                    <a:pt x="1587" y="173645"/>
                  </a:lnTo>
                  <a:lnTo>
                    <a:pt x="12696" y="203800"/>
                  </a:lnTo>
                  <a:lnTo>
                    <a:pt x="42851" y="214909"/>
                  </a:lnTo>
                  <a:lnTo>
                    <a:pt x="101574" y="216496"/>
                  </a:lnTo>
                  <a:lnTo>
                    <a:pt x="1338110" y="216496"/>
                  </a:lnTo>
                  <a:lnTo>
                    <a:pt x="1396832" y="214909"/>
                  </a:lnTo>
                  <a:lnTo>
                    <a:pt x="1426987" y="203800"/>
                  </a:lnTo>
                  <a:lnTo>
                    <a:pt x="1438097" y="173645"/>
                  </a:lnTo>
                  <a:lnTo>
                    <a:pt x="1439684" y="114922"/>
                  </a:lnTo>
                  <a:lnTo>
                    <a:pt x="1439684" y="101574"/>
                  </a:lnTo>
                  <a:lnTo>
                    <a:pt x="1438097" y="42851"/>
                  </a:lnTo>
                  <a:lnTo>
                    <a:pt x="1426987" y="12696"/>
                  </a:lnTo>
                  <a:lnTo>
                    <a:pt x="1396832" y="1587"/>
                  </a:lnTo>
                  <a:lnTo>
                    <a:pt x="13381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 txBox="1"/>
          <p:nvPr/>
        </p:nvSpPr>
        <p:spPr>
          <a:xfrm>
            <a:off x="3886598" y="4301719"/>
            <a:ext cx="6153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daN/m</a:t>
            </a:r>
            <a:r>
              <a:rPr dirty="0" baseline="30864" sz="675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endParaRPr baseline="30864" sz="675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914837" y="4828328"/>
            <a:ext cx="5588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daN/m</a:t>
            </a:r>
            <a:r>
              <a:rPr dirty="0" baseline="30864" sz="675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endParaRPr baseline="30864" sz="675">
              <a:latin typeface="Arial"/>
              <a:cs typeface="Arial"/>
            </a:endParaRPr>
          </a:p>
        </p:txBody>
      </p:sp>
      <p:grpSp>
        <p:nvGrpSpPr>
          <p:cNvPr id="33" name="object 33" descr=""/>
          <p:cNvGrpSpPr/>
          <p:nvPr/>
        </p:nvGrpSpPr>
        <p:grpSpPr>
          <a:xfrm>
            <a:off x="978446" y="4220387"/>
            <a:ext cx="1536065" cy="314325"/>
            <a:chOff x="978446" y="4220387"/>
            <a:chExt cx="1536065" cy="314325"/>
          </a:xfrm>
        </p:grpSpPr>
        <p:pic>
          <p:nvPicPr>
            <p:cNvPr id="34" name="object 3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78446" y="4220387"/>
              <a:ext cx="1535861" cy="313867"/>
            </a:xfrm>
            <a:prstGeom prst="rect">
              <a:avLst/>
            </a:prstGeom>
          </p:spPr>
        </p:pic>
        <p:sp>
          <p:nvSpPr>
            <p:cNvPr id="35" name="object 35" descr=""/>
            <p:cNvSpPr/>
            <p:nvPr/>
          </p:nvSpPr>
          <p:spPr>
            <a:xfrm>
              <a:off x="1029550" y="4271479"/>
              <a:ext cx="1440180" cy="216535"/>
            </a:xfrm>
            <a:custGeom>
              <a:avLst/>
              <a:gdLst/>
              <a:ahLst/>
              <a:cxnLst/>
              <a:rect l="l" t="t" r="r" b="b"/>
              <a:pathLst>
                <a:path w="1440180" h="216535">
                  <a:moveTo>
                    <a:pt x="133811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22"/>
                  </a:lnTo>
                  <a:lnTo>
                    <a:pt x="1587" y="173645"/>
                  </a:lnTo>
                  <a:lnTo>
                    <a:pt x="12696" y="203800"/>
                  </a:lnTo>
                  <a:lnTo>
                    <a:pt x="42851" y="214909"/>
                  </a:lnTo>
                  <a:lnTo>
                    <a:pt x="101574" y="216496"/>
                  </a:lnTo>
                  <a:lnTo>
                    <a:pt x="1338110" y="216496"/>
                  </a:lnTo>
                  <a:lnTo>
                    <a:pt x="1396832" y="214909"/>
                  </a:lnTo>
                  <a:lnTo>
                    <a:pt x="1426987" y="203800"/>
                  </a:lnTo>
                  <a:lnTo>
                    <a:pt x="1438097" y="173645"/>
                  </a:lnTo>
                  <a:lnTo>
                    <a:pt x="1439684" y="114922"/>
                  </a:lnTo>
                  <a:lnTo>
                    <a:pt x="1439684" y="101574"/>
                  </a:lnTo>
                  <a:lnTo>
                    <a:pt x="1438097" y="42851"/>
                  </a:lnTo>
                  <a:lnTo>
                    <a:pt x="1426987" y="12696"/>
                  </a:lnTo>
                  <a:lnTo>
                    <a:pt x="1396832" y="1587"/>
                  </a:lnTo>
                  <a:lnTo>
                    <a:pt x="13381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 txBox="1"/>
          <p:nvPr/>
        </p:nvSpPr>
        <p:spPr>
          <a:xfrm>
            <a:off x="1341663" y="4301719"/>
            <a:ext cx="8159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superficies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37" name="object 37" descr=""/>
          <p:cNvGrpSpPr/>
          <p:nvPr/>
        </p:nvGrpSpPr>
        <p:grpSpPr>
          <a:xfrm>
            <a:off x="978446" y="4746993"/>
            <a:ext cx="1536065" cy="314325"/>
            <a:chOff x="978446" y="4746993"/>
            <a:chExt cx="1536065" cy="314325"/>
          </a:xfrm>
        </p:grpSpPr>
        <p:pic>
          <p:nvPicPr>
            <p:cNvPr id="38" name="object 3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78446" y="4746993"/>
              <a:ext cx="1535861" cy="313880"/>
            </a:xfrm>
            <a:prstGeom prst="rect">
              <a:avLst/>
            </a:prstGeom>
          </p:spPr>
        </p:pic>
        <p:sp>
          <p:nvSpPr>
            <p:cNvPr id="39" name="object 39" descr=""/>
            <p:cNvSpPr/>
            <p:nvPr/>
          </p:nvSpPr>
          <p:spPr>
            <a:xfrm>
              <a:off x="1029550" y="4798097"/>
              <a:ext cx="1440180" cy="216535"/>
            </a:xfrm>
            <a:custGeom>
              <a:avLst/>
              <a:gdLst/>
              <a:ahLst/>
              <a:cxnLst/>
              <a:rect l="l" t="t" r="r" b="b"/>
              <a:pathLst>
                <a:path w="1440180" h="216535">
                  <a:moveTo>
                    <a:pt x="133811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22"/>
                  </a:lnTo>
                  <a:lnTo>
                    <a:pt x="1587" y="173645"/>
                  </a:lnTo>
                  <a:lnTo>
                    <a:pt x="12696" y="203800"/>
                  </a:lnTo>
                  <a:lnTo>
                    <a:pt x="42851" y="214909"/>
                  </a:lnTo>
                  <a:lnTo>
                    <a:pt x="101574" y="216496"/>
                  </a:lnTo>
                  <a:lnTo>
                    <a:pt x="1338110" y="216496"/>
                  </a:lnTo>
                  <a:lnTo>
                    <a:pt x="1396832" y="214909"/>
                  </a:lnTo>
                  <a:lnTo>
                    <a:pt x="1426987" y="203800"/>
                  </a:lnTo>
                  <a:lnTo>
                    <a:pt x="1438097" y="173645"/>
                  </a:lnTo>
                  <a:lnTo>
                    <a:pt x="1439684" y="114922"/>
                  </a:lnTo>
                  <a:lnTo>
                    <a:pt x="1439684" y="101574"/>
                  </a:lnTo>
                  <a:lnTo>
                    <a:pt x="1438097" y="42851"/>
                  </a:lnTo>
                  <a:lnTo>
                    <a:pt x="1426987" y="12696"/>
                  </a:lnTo>
                  <a:lnTo>
                    <a:pt x="1396832" y="1587"/>
                  </a:lnTo>
                  <a:lnTo>
                    <a:pt x="13381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 descr=""/>
          <p:cNvSpPr txBox="1"/>
          <p:nvPr/>
        </p:nvSpPr>
        <p:spPr>
          <a:xfrm>
            <a:off x="1099958" y="4828328"/>
            <a:ext cx="12992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superficies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cilíndricas</a:t>
            </a:r>
            <a:endParaRPr sz="80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914837" y="3775100"/>
            <a:ext cx="5588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daN/m</a:t>
            </a:r>
            <a:r>
              <a:rPr dirty="0" baseline="30864" sz="675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endParaRPr baseline="30864" sz="675">
              <a:latin typeface="Arial"/>
              <a:cs typeface="Arial"/>
            </a:endParaRPr>
          </a:p>
        </p:txBody>
      </p:sp>
      <p:grpSp>
        <p:nvGrpSpPr>
          <p:cNvPr id="42" name="object 42" descr=""/>
          <p:cNvGrpSpPr/>
          <p:nvPr/>
        </p:nvGrpSpPr>
        <p:grpSpPr>
          <a:xfrm>
            <a:off x="978446" y="3693769"/>
            <a:ext cx="1536065" cy="314325"/>
            <a:chOff x="978446" y="3693769"/>
            <a:chExt cx="1536065" cy="314325"/>
          </a:xfrm>
        </p:grpSpPr>
        <p:pic>
          <p:nvPicPr>
            <p:cNvPr id="43" name="object 43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78446" y="3693769"/>
              <a:ext cx="1535861" cy="313880"/>
            </a:xfrm>
            <a:prstGeom prst="rect">
              <a:avLst/>
            </a:prstGeom>
          </p:spPr>
        </p:pic>
        <p:sp>
          <p:nvSpPr>
            <p:cNvPr id="44" name="object 44" descr=""/>
            <p:cNvSpPr/>
            <p:nvPr/>
          </p:nvSpPr>
          <p:spPr>
            <a:xfrm>
              <a:off x="1029550" y="3744874"/>
              <a:ext cx="1440180" cy="216535"/>
            </a:xfrm>
            <a:custGeom>
              <a:avLst/>
              <a:gdLst/>
              <a:ahLst/>
              <a:cxnLst/>
              <a:rect l="l" t="t" r="r" b="b"/>
              <a:pathLst>
                <a:path w="1440180" h="216535">
                  <a:moveTo>
                    <a:pt x="133811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22"/>
                  </a:lnTo>
                  <a:lnTo>
                    <a:pt x="1587" y="173645"/>
                  </a:lnTo>
                  <a:lnTo>
                    <a:pt x="12696" y="203800"/>
                  </a:lnTo>
                  <a:lnTo>
                    <a:pt x="42851" y="214909"/>
                  </a:lnTo>
                  <a:lnTo>
                    <a:pt x="101574" y="216496"/>
                  </a:lnTo>
                  <a:lnTo>
                    <a:pt x="1338110" y="216496"/>
                  </a:lnTo>
                  <a:lnTo>
                    <a:pt x="1396832" y="214909"/>
                  </a:lnTo>
                  <a:lnTo>
                    <a:pt x="1426987" y="203800"/>
                  </a:lnTo>
                  <a:lnTo>
                    <a:pt x="1438097" y="173645"/>
                  </a:lnTo>
                  <a:lnTo>
                    <a:pt x="1439684" y="114922"/>
                  </a:lnTo>
                  <a:lnTo>
                    <a:pt x="1439684" y="101574"/>
                  </a:lnTo>
                  <a:lnTo>
                    <a:pt x="1438097" y="42851"/>
                  </a:lnTo>
                  <a:lnTo>
                    <a:pt x="1426987" y="12696"/>
                  </a:lnTo>
                  <a:lnTo>
                    <a:pt x="1396832" y="1587"/>
                  </a:lnTo>
                  <a:lnTo>
                    <a:pt x="13381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 descr=""/>
          <p:cNvSpPr txBox="1"/>
          <p:nvPr/>
        </p:nvSpPr>
        <p:spPr>
          <a:xfrm>
            <a:off x="1302999" y="3775100"/>
            <a:ext cx="8928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9"/>
            <a:ext cx="277241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6: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aéreas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32130" y="8134774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75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7" y="496748"/>
            <a:ext cx="4889500" cy="47917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lvl="1" marL="228600" indent="-216535">
              <a:lnSpc>
                <a:spcPct val="100000"/>
              </a:lnSpc>
              <a:spcBef>
                <a:spcPts val="100"/>
              </a:spcBef>
              <a:buAutoNum type="arabicPeriod" startAt="2"/>
              <a:tabLst>
                <a:tab pos="22923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endParaRPr sz="11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spcBef>
                <a:spcPts val="30"/>
              </a:spcBef>
              <a:buClr>
                <a:srgbClr val="4C4D4F"/>
              </a:buClr>
              <a:buFont typeface="Arial"/>
              <a:buAutoNum type="arabicPeriod" startAt="2"/>
            </a:pPr>
            <a:endParaRPr sz="950">
              <a:latin typeface="Arial"/>
              <a:cs typeface="Arial"/>
            </a:endParaRPr>
          </a:p>
          <a:p>
            <a:pPr lvl="2" marL="372110" indent="-360045">
              <a:lnSpc>
                <a:spcPct val="100000"/>
              </a:lnSpc>
              <a:buFont typeface="Arial"/>
              <a:buAutoNum type="arabicPeriod"/>
              <a:tabLst>
                <a:tab pos="372745" algn="l"/>
              </a:tabLst>
            </a:pP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Tracción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máxima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admisible</a:t>
            </a:r>
            <a:endParaRPr sz="1050">
              <a:latin typeface="Arial"/>
              <a:cs typeface="Arial"/>
            </a:endParaRPr>
          </a:p>
          <a:p>
            <a:pPr marL="12700" marR="9525">
              <a:lnSpc>
                <a:spcPts val="1150"/>
              </a:lnSpc>
              <a:spcBef>
                <a:spcPts val="58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tracción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rotura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vidida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considerándolos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sometidos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hipótesis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desfavorable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A:</a:t>
            </a:r>
            <a:endParaRPr sz="1050">
              <a:latin typeface="Arial"/>
              <a:cs typeface="Arial"/>
            </a:endParaRPr>
          </a:p>
          <a:p>
            <a:pPr marL="156210" marR="10160" indent="-144145">
              <a:lnSpc>
                <a:spcPct val="100000"/>
              </a:lnSpc>
              <a:spcBef>
                <a:spcPts val="57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Sometidos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propio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peso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sobrecarga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viento,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temperatura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ºC.</a:t>
            </a:r>
            <a:endParaRPr sz="1050">
              <a:latin typeface="Arial"/>
              <a:cs typeface="Arial"/>
            </a:endParaRPr>
          </a:p>
          <a:p>
            <a:pPr marL="156210" marR="9525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Sometidos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propio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peso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sobrecarga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dividida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3,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ºC.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C:</a:t>
            </a:r>
            <a:endParaRPr sz="1050">
              <a:latin typeface="Arial"/>
              <a:cs typeface="Arial"/>
            </a:endParaRPr>
          </a:p>
          <a:p>
            <a:pPr marL="156210" marR="10160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Sometidos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propio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peso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sobrecarga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viento,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temperatura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ºC.</a:t>
            </a:r>
            <a:endParaRPr sz="1050">
              <a:latin typeface="Arial"/>
              <a:cs typeface="Arial"/>
            </a:endParaRPr>
          </a:p>
          <a:p>
            <a:pPr marL="156210" marR="9525" indent="-144145">
              <a:lnSpc>
                <a:spcPct val="100000"/>
              </a:lnSpc>
              <a:spcBef>
                <a:spcPts val="57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Sometidos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propio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peso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sobrecarga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hielo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zona,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ºC.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2.2.2</a:t>
            </a:r>
            <a:r>
              <a:rPr dirty="0" sz="1050" spc="2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Flecha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máxima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adopta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fle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esultant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hipótesis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climatol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hipótesis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álida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onas),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consistente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sometidos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opio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peso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visible,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climatol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ed.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Apoyos</a:t>
            </a:r>
            <a:endParaRPr sz="110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57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mecánico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apoyos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hipótesis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6.1,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apoyo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zona.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479458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542315" y="5396928"/>
          <a:ext cx="4859020" cy="24364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90575"/>
                <a:gridCol w="1015364"/>
                <a:gridCol w="1015364"/>
                <a:gridCol w="1015364"/>
                <a:gridCol w="1015364"/>
              </a:tblGrid>
              <a:tr h="2362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Zona</a:t>
                      </a: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Zonas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66725">
                <a:tc>
                  <a:txBody>
                    <a:bodyPr/>
                    <a:lstStyle/>
                    <a:p>
                      <a:pPr marL="207010">
                        <a:lnSpc>
                          <a:spcPts val="915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Función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marL="160655">
                        <a:lnSpc>
                          <a:spcPct val="100000"/>
                        </a:lnSpc>
                      </a:pP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apoyo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7630" marR="800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Hipótesis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viento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15</a:t>
                      </a:r>
                      <a:r>
                        <a:rPr dirty="0" sz="80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00330" marR="927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Hipótesis</a:t>
                      </a:r>
                      <a:r>
                        <a:rPr dirty="0" sz="800" spc="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0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1/3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viento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7630" marR="806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Hipótesis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viento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15</a:t>
                      </a:r>
                      <a:r>
                        <a:rPr dirty="0" sz="80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just" marL="115570" marR="107950" indent="76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ipótesis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hielo 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según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z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ona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tem- 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atu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5035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Alineación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99695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permanentes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3664" marR="106680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permanen-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Desequilibrio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tracciones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9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99695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permanentes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3664" marR="106680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permanen-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Desequilibrio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tracciones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9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5035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Ángulo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182370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permanentes.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Resultante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ángulo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035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Estrellamiento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 marL="254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permanentes.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2/3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resultante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193040" marR="80645" indent="-10223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permanentes.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resultante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 marL="254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permanentes.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2/3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resultante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193040" marR="80645" indent="-10223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permanentes.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resultante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Fin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línea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101473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permanentes.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Tracción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3" name="object 13" descr=""/>
          <p:cNvSpPr txBox="1"/>
          <p:nvPr/>
        </p:nvSpPr>
        <p:spPr>
          <a:xfrm>
            <a:off x="532514" y="7912132"/>
            <a:ext cx="23228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6.1.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Cargas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cálculo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mecánico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apoyos.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29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1" y="3767523"/>
            <a:ext cx="5179060" cy="45377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0353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6.2.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Coeficiente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seguridad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rotura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función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material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apoyos.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50">
              <a:latin typeface="Arial"/>
              <a:cs typeface="Arial"/>
            </a:endParaRPr>
          </a:p>
          <a:p>
            <a:pPr algn="just" marL="300355" marR="11430">
              <a:lnSpc>
                <a:spcPts val="1150"/>
              </a:lnSpc>
              <a:spcBef>
                <a:spcPts val="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climatol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xt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man-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guito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hiel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oba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esfuer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esul-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elástic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3.</a:t>
            </a:r>
            <a:r>
              <a:rPr dirty="0" u="sng" sz="1300" spc="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Ejecución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Arial"/>
              <a:cs typeface="Arial"/>
            </a:endParaRPr>
          </a:p>
          <a:p>
            <a:pPr lvl="1" marL="516255" indent="-216535">
              <a:lnSpc>
                <a:spcPct val="100000"/>
              </a:lnSpc>
              <a:buAutoNum type="arabicPeriod"/>
              <a:tabLst>
                <a:tab pos="516890" algn="l"/>
              </a:tabLst>
            </a:pP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endParaRPr sz="1100">
              <a:latin typeface="Arial"/>
              <a:cs typeface="Arial"/>
            </a:endParaRPr>
          </a:p>
          <a:p>
            <a:pPr marL="300355" marR="12065">
              <a:lnSpc>
                <a:spcPts val="1150"/>
              </a:lnSpc>
              <a:spcBef>
                <a:spcPts val="57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dotados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envolventes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aislantes,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nominal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kV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considerarán,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desnudos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(apartado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3.2).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434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kV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(UNE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030)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como: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just" lvl="2" marL="660400" indent="-360680">
              <a:lnSpc>
                <a:spcPct val="100000"/>
              </a:lnSpc>
              <a:buFont typeface="Arial"/>
              <a:buAutoNum type="arabicPeriod"/>
              <a:tabLst>
                <a:tab pos="661035" algn="l"/>
              </a:tabLst>
            </a:pP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posados</a:t>
            </a:r>
            <a:endParaRPr sz="105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590"/>
              </a:spcBef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posado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azade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fijada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esistentes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acciones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intempe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ie.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adecuadamente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mecánico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índole.</a:t>
            </a:r>
            <a:endParaRPr sz="1050">
              <a:latin typeface="Arial"/>
              <a:cs typeface="Arial"/>
            </a:endParaRPr>
          </a:p>
          <a:p>
            <a:pPr algn="just" marL="300355" marR="11430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espacios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vacíos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(cables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posados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fachada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muro)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condición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tensados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regirán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3.1.2.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icamente,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oduce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cunstancia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ticular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señalada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pár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señalada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3.1.2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3.9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ticula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debajo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acometidas)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adecuados,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1.2.1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-11,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vitándose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pasen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delante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xistente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52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76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7" y="498134"/>
            <a:ext cx="4888230" cy="69596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vanos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inferiores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cargas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permanentes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poca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influencia,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prescindir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cálculo.</a:t>
            </a:r>
            <a:endParaRPr sz="1050">
              <a:latin typeface="Arial"/>
              <a:cs typeface="Arial"/>
            </a:endParaRPr>
          </a:p>
          <a:p>
            <a:pPr marL="12700" marR="8255">
              <a:lnSpc>
                <a:spcPts val="1150"/>
              </a:lnSpc>
              <a:spcBef>
                <a:spcPts val="565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rotura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distinto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apoyos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6.2.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1281163"/>
          <a:ext cx="4859020" cy="24066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6335"/>
                <a:gridCol w="2426335"/>
              </a:tblGrid>
              <a:tr h="236220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Coeficiente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seguridad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rotura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apoyo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Coeficiente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Metálico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Hormigón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armado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vibrado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Madera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702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Otros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materiales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metálicos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 gridSpan="2">
                  <a:txBody>
                    <a:bodyPr/>
                    <a:lstStyle/>
                    <a:p>
                      <a:pPr marL="71755" marR="1314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NOTA.-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apoyos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metálicos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hormigón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armado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vibrado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cuya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mecánica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haya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compro-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mediante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ensayos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verdadera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magnitud,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coeficientes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podrán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reducirse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1,45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respectiva-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mente.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1" name="object 11" descr=""/>
          <p:cNvSpPr/>
          <p:nvPr/>
        </p:nvSpPr>
        <p:spPr>
          <a:xfrm>
            <a:off x="398348" y="510815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9"/>
            <a:ext cx="277241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6: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aéreas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2394223"/>
            <a:ext cx="4889500" cy="591121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9525">
              <a:lnSpc>
                <a:spcPts val="1150"/>
              </a:lnSpc>
              <a:spcBef>
                <a:spcPts val="229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xistencia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salientes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quesinas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acilitar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posado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pudiendo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admiti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dismi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antes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indicadas.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79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0,05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hadas,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escale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1.2.1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-11.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3.1.2</a:t>
            </a:r>
            <a:r>
              <a:rPr dirty="0" sz="1050" spc="2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tensados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9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tensado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pieza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especiale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colocada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apo-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hadas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esistente.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tensados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utiliza-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anizad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esistenci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80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daN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azade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opiado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660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suelo: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lo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3.9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cruzamientos.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algn="just" lvl="1" marL="228600" indent="-216535">
              <a:lnSpc>
                <a:spcPct val="100000"/>
              </a:lnSpc>
              <a:buAutoNum type="arabicPeriod" startAt="2"/>
              <a:tabLst>
                <a:tab pos="229235" algn="l"/>
              </a:tabLst>
            </a:pP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desnudos</a:t>
            </a:r>
            <a:endParaRPr sz="110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7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desnudos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irán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fijados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asegurada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su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correcta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aislador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ocasione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debilitamiento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apreciable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resistencia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mismo,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produzcan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corrosión.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795"/>
              </a:spcBef>
            </a:pPr>
            <a:r>
              <a:rPr dirty="0" sz="1050" spc="-2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fijación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aislador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hacerse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preferentemente,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garganta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lateral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próxima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apoyo,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ángulos,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esfuerzo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mecánico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dirigido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aislador.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790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establezcan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derivaciones,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utilicen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aisladores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especialmente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conce-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bidos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ellas,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colocarse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aislador.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79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trate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establecidas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edificaciones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apoyos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fijados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fachadas,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tracción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conductores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superior,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ciento,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valores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2.2.1.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Arial"/>
              <a:cs typeface="Arial"/>
            </a:endParaRPr>
          </a:p>
          <a:p>
            <a:pPr lvl="2" marL="372110" marR="127000" indent="-360045">
              <a:lnSpc>
                <a:spcPct val="100000"/>
              </a:lnSpc>
              <a:buFont typeface="Arial"/>
              <a:buAutoNum type="arabicPeriod"/>
              <a:tabLst>
                <a:tab pos="372745" algn="l"/>
              </a:tabLst>
            </a:pP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Distancia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desnudos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al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suelo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zonas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edifi-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 caciones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8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desnudos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mantendrán,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desfavorables,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siguientes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respecto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edificaciones: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61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77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2009775" y="988644"/>
            <a:ext cx="3203575" cy="558165"/>
            <a:chOff x="2009775" y="988644"/>
            <a:chExt cx="3203575" cy="558165"/>
          </a:xfrm>
        </p:grpSpPr>
        <p:sp>
          <p:nvSpPr>
            <p:cNvPr id="10" name="object 10" descr=""/>
            <p:cNvSpPr/>
            <p:nvPr/>
          </p:nvSpPr>
          <p:spPr>
            <a:xfrm>
              <a:off x="2009775" y="1263535"/>
              <a:ext cx="1385570" cy="12700"/>
            </a:xfrm>
            <a:custGeom>
              <a:avLst/>
              <a:gdLst/>
              <a:ahLst/>
              <a:cxnLst/>
              <a:rect l="l" t="t" r="r" b="b"/>
              <a:pathLst>
                <a:path w="1385570" h="12700">
                  <a:moveTo>
                    <a:pt x="1385404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85404" y="12700"/>
                  </a:lnTo>
                  <a:lnTo>
                    <a:pt x="1385404" y="0"/>
                  </a:lnTo>
                  <a:close/>
                </a:path>
              </a:pathLst>
            </a:custGeom>
            <a:solidFill>
              <a:srgbClr val="4C4D4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" name="object 1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71304" y="988644"/>
              <a:ext cx="2041728" cy="557669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3222409" y="1039748"/>
              <a:ext cx="1943735" cy="460375"/>
            </a:xfrm>
            <a:custGeom>
              <a:avLst/>
              <a:gdLst/>
              <a:ahLst/>
              <a:cxnLst/>
              <a:rect l="l" t="t" r="r" b="b"/>
              <a:pathLst>
                <a:path w="1943735" h="460375">
                  <a:moveTo>
                    <a:pt x="1835607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352310"/>
                  </a:lnTo>
                  <a:lnTo>
                    <a:pt x="1687" y="414733"/>
                  </a:lnTo>
                  <a:lnTo>
                    <a:pt x="13496" y="446789"/>
                  </a:lnTo>
                  <a:lnTo>
                    <a:pt x="45552" y="458598"/>
                  </a:lnTo>
                  <a:lnTo>
                    <a:pt x="107975" y="460286"/>
                  </a:lnTo>
                  <a:lnTo>
                    <a:pt x="1835607" y="460286"/>
                  </a:lnTo>
                  <a:lnTo>
                    <a:pt x="1898030" y="458598"/>
                  </a:lnTo>
                  <a:lnTo>
                    <a:pt x="1930085" y="446789"/>
                  </a:lnTo>
                  <a:lnTo>
                    <a:pt x="1941895" y="414733"/>
                  </a:lnTo>
                  <a:lnTo>
                    <a:pt x="1943582" y="352310"/>
                  </a:lnTo>
                  <a:lnTo>
                    <a:pt x="1943582" y="107975"/>
                  </a:lnTo>
                  <a:lnTo>
                    <a:pt x="1941895" y="45552"/>
                  </a:lnTo>
                  <a:lnTo>
                    <a:pt x="1930085" y="13496"/>
                  </a:lnTo>
                  <a:lnTo>
                    <a:pt x="1898030" y="1687"/>
                  </a:lnTo>
                  <a:lnTo>
                    <a:pt x="18356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529617" y="498134"/>
            <a:ext cx="4885055" cy="71945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proximidades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aberturas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fachadas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respetarse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mí-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nimas: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2780665">
              <a:lnSpc>
                <a:spcPct val="100000"/>
              </a:lnSpc>
              <a:spcBef>
                <a:spcPts val="805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0,30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 al borde superior de la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abertura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404335" y="1191878"/>
            <a:ext cx="157988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71145" marR="5080" indent="-259079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 0,50 m al borde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inferior y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bordes laterales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abertura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726490" y="1110551"/>
            <a:ext cx="1536065" cy="314325"/>
            <a:chOff x="726490" y="1110551"/>
            <a:chExt cx="1536065" cy="314325"/>
          </a:xfrm>
        </p:grpSpPr>
        <p:pic>
          <p:nvPicPr>
            <p:cNvPr id="16" name="object 1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490" y="1110551"/>
              <a:ext cx="1535874" cy="313880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777595" y="1161656"/>
              <a:ext cx="1440180" cy="216535"/>
            </a:xfrm>
            <a:custGeom>
              <a:avLst/>
              <a:gdLst/>
              <a:ahLst/>
              <a:cxnLst/>
              <a:rect l="l" t="t" r="r" b="b"/>
              <a:pathLst>
                <a:path w="1440180" h="216534">
                  <a:moveTo>
                    <a:pt x="1338122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22"/>
                  </a:lnTo>
                  <a:lnTo>
                    <a:pt x="1587" y="173645"/>
                  </a:lnTo>
                  <a:lnTo>
                    <a:pt x="12696" y="203800"/>
                  </a:lnTo>
                  <a:lnTo>
                    <a:pt x="42851" y="214909"/>
                  </a:lnTo>
                  <a:lnTo>
                    <a:pt x="101574" y="216496"/>
                  </a:lnTo>
                  <a:lnTo>
                    <a:pt x="1338122" y="216496"/>
                  </a:lnTo>
                  <a:lnTo>
                    <a:pt x="1396845" y="214909"/>
                  </a:lnTo>
                  <a:lnTo>
                    <a:pt x="1427000" y="203800"/>
                  </a:lnTo>
                  <a:lnTo>
                    <a:pt x="1438110" y="173645"/>
                  </a:lnTo>
                  <a:lnTo>
                    <a:pt x="1439697" y="114922"/>
                  </a:lnTo>
                  <a:lnTo>
                    <a:pt x="1439697" y="101574"/>
                  </a:lnTo>
                  <a:lnTo>
                    <a:pt x="1438110" y="42851"/>
                  </a:lnTo>
                  <a:lnTo>
                    <a:pt x="1427000" y="12696"/>
                  </a:lnTo>
                  <a:lnTo>
                    <a:pt x="1396845" y="1587"/>
                  </a:lnTo>
                  <a:lnTo>
                    <a:pt x="13381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1276817" y="1191877"/>
            <a:ext cx="4413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Ventanas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2009775" y="1657197"/>
            <a:ext cx="3203575" cy="558165"/>
            <a:chOff x="2009775" y="1657197"/>
            <a:chExt cx="3203575" cy="558165"/>
          </a:xfrm>
        </p:grpSpPr>
        <p:sp>
          <p:nvSpPr>
            <p:cNvPr id="20" name="object 20" descr=""/>
            <p:cNvSpPr/>
            <p:nvPr/>
          </p:nvSpPr>
          <p:spPr>
            <a:xfrm>
              <a:off x="2009775" y="1932101"/>
              <a:ext cx="1385570" cy="12700"/>
            </a:xfrm>
            <a:custGeom>
              <a:avLst/>
              <a:gdLst/>
              <a:ahLst/>
              <a:cxnLst/>
              <a:rect l="l" t="t" r="r" b="b"/>
              <a:pathLst>
                <a:path w="1385570" h="12700">
                  <a:moveTo>
                    <a:pt x="1385404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85404" y="12700"/>
                  </a:lnTo>
                  <a:lnTo>
                    <a:pt x="1385404" y="0"/>
                  </a:lnTo>
                  <a:close/>
                </a:path>
              </a:pathLst>
            </a:custGeom>
            <a:solidFill>
              <a:srgbClr val="4C4D4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71316" y="1657197"/>
              <a:ext cx="2041728" cy="557669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3222409" y="1708302"/>
              <a:ext cx="1943735" cy="460375"/>
            </a:xfrm>
            <a:custGeom>
              <a:avLst/>
              <a:gdLst/>
              <a:ahLst/>
              <a:cxnLst/>
              <a:rect l="l" t="t" r="r" b="b"/>
              <a:pathLst>
                <a:path w="1943735" h="460375">
                  <a:moveTo>
                    <a:pt x="1835607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352310"/>
                  </a:lnTo>
                  <a:lnTo>
                    <a:pt x="1687" y="414733"/>
                  </a:lnTo>
                  <a:lnTo>
                    <a:pt x="13496" y="446789"/>
                  </a:lnTo>
                  <a:lnTo>
                    <a:pt x="45552" y="458598"/>
                  </a:lnTo>
                  <a:lnTo>
                    <a:pt x="107975" y="460286"/>
                  </a:lnTo>
                  <a:lnTo>
                    <a:pt x="1835607" y="460286"/>
                  </a:lnTo>
                  <a:lnTo>
                    <a:pt x="1898030" y="458598"/>
                  </a:lnTo>
                  <a:lnTo>
                    <a:pt x="1930085" y="446789"/>
                  </a:lnTo>
                  <a:lnTo>
                    <a:pt x="1941895" y="414733"/>
                  </a:lnTo>
                  <a:lnTo>
                    <a:pt x="1943582" y="352310"/>
                  </a:lnTo>
                  <a:lnTo>
                    <a:pt x="1943582" y="107975"/>
                  </a:lnTo>
                  <a:lnTo>
                    <a:pt x="1941895" y="45552"/>
                  </a:lnTo>
                  <a:lnTo>
                    <a:pt x="1930085" y="13496"/>
                  </a:lnTo>
                  <a:lnTo>
                    <a:pt x="1898030" y="1687"/>
                  </a:lnTo>
                  <a:lnTo>
                    <a:pt x="18356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3298084" y="1738546"/>
            <a:ext cx="179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0,30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 al borde superior de la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abertura</a:t>
            </a:r>
            <a:endParaRPr sz="8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405351" y="1860440"/>
            <a:ext cx="157797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0" marR="5080" indent="-622935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1,00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bordes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laterales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balcón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25" name="object 25" descr=""/>
          <p:cNvGrpSpPr/>
          <p:nvPr/>
        </p:nvGrpSpPr>
        <p:grpSpPr>
          <a:xfrm>
            <a:off x="761161" y="1779104"/>
            <a:ext cx="1536065" cy="314325"/>
            <a:chOff x="761161" y="1779104"/>
            <a:chExt cx="1536065" cy="314325"/>
          </a:xfrm>
        </p:grpSpPr>
        <p:pic>
          <p:nvPicPr>
            <p:cNvPr id="26" name="object 2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61161" y="1779104"/>
              <a:ext cx="1535861" cy="313880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812266" y="1830209"/>
              <a:ext cx="1440180" cy="216535"/>
            </a:xfrm>
            <a:custGeom>
              <a:avLst/>
              <a:gdLst/>
              <a:ahLst/>
              <a:cxnLst/>
              <a:rect l="l" t="t" r="r" b="b"/>
              <a:pathLst>
                <a:path w="1440180" h="216535">
                  <a:moveTo>
                    <a:pt x="133811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22"/>
                  </a:lnTo>
                  <a:lnTo>
                    <a:pt x="1587" y="173645"/>
                  </a:lnTo>
                  <a:lnTo>
                    <a:pt x="12696" y="203800"/>
                  </a:lnTo>
                  <a:lnTo>
                    <a:pt x="42851" y="214909"/>
                  </a:lnTo>
                  <a:lnTo>
                    <a:pt x="101574" y="216496"/>
                  </a:lnTo>
                  <a:lnTo>
                    <a:pt x="1338110" y="216496"/>
                  </a:lnTo>
                  <a:lnTo>
                    <a:pt x="1396832" y="214909"/>
                  </a:lnTo>
                  <a:lnTo>
                    <a:pt x="1426987" y="203800"/>
                  </a:lnTo>
                  <a:lnTo>
                    <a:pt x="1438097" y="173645"/>
                  </a:lnTo>
                  <a:lnTo>
                    <a:pt x="1439684" y="114922"/>
                  </a:lnTo>
                  <a:lnTo>
                    <a:pt x="1439684" y="101574"/>
                  </a:lnTo>
                  <a:lnTo>
                    <a:pt x="1438097" y="42851"/>
                  </a:lnTo>
                  <a:lnTo>
                    <a:pt x="1426987" y="12696"/>
                  </a:lnTo>
                  <a:lnTo>
                    <a:pt x="1396832" y="1587"/>
                  </a:lnTo>
                  <a:lnTo>
                    <a:pt x="13381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1308738" y="1860439"/>
            <a:ext cx="4470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Balcones</a:t>
            </a:r>
            <a:endParaRPr sz="800">
              <a:latin typeface="Arial"/>
              <a:cs typeface="Arial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398348" y="511326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29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7826104"/>
            <a:ext cx="4609465" cy="4794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6.1.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Zona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edificios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instalación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líneas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eléctricas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baja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tensión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desnudos.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78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7" y="439873"/>
            <a:ext cx="4889500" cy="483933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555"/>
              </a:spcBef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3.2.1.1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Al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suelo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3.9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cruzamientos.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3.2.1.2</a:t>
            </a:r>
            <a:r>
              <a:rPr dirty="0" sz="1050" spc="114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5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edificios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no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destinados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al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servicio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de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distribución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de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energía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9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limitada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planos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señalan:</a:t>
            </a:r>
            <a:endParaRPr sz="1050">
              <a:latin typeface="Arial"/>
              <a:cs typeface="Arial"/>
            </a:endParaRPr>
          </a:p>
          <a:p>
            <a:pPr algn="just" marL="120650" marR="571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tejados: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tejad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tical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1,80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mis-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1,50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estén;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así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encont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tejad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indicada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himeneas.</a:t>
            </a:r>
            <a:endParaRPr sz="1050">
              <a:latin typeface="Arial"/>
              <a:cs typeface="Arial"/>
            </a:endParaRPr>
          </a:p>
          <a:p>
            <a:pPr algn="just" marL="120650" marR="8890">
              <a:lnSpc>
                <a:spcPts val="1150"/>
              </a:lnSpc>
              <a:spcBef>
                <a:spcPts val="56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inclinación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tejado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45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esimales,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limitante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ambos.</a:t>
            </a:r>
            <a:endParaRPr sz="1050">
              <a:latin typeface="Arial"/>
              <a:cs typeface="Arial"/>
            </a:endParaRPr>
          </a:p>
          <a:p>
            <a:pPr algn="just" marL="120650" marR="1016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azas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balcones: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aza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balcón,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distan-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fachadas: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limitada:</a:t>
            </a:r>
            <a:endParaRPr sz="1050">
              <a:latin typeface="Arial"/>
              <a:cs typeface="Arial"/>
            </a:endParaRPr>
          </a:p>
          <a:p>
            <a:pPr algn="just" marL="156210" marR="7620" indent="-144145">
              <a:lnSpc>
                <a:spcPct val="100000"/>
              </a:lnSpc>
              <a:spcBef>
                <a:spcPts val="57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tical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mis-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56210" marR="5080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entanas,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balcones,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azas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ez,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limitado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planos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ontal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tical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0,30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ate.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planos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ticales,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pendicular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hada,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situados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ontal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xt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700" marR="486409">
              <a:lnSpc>
                <a:spcPts val="1720"/>
              </a:lnSpc>
              <a:spcBef>
                <a:spcPts val="7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ontal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debajo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as.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límites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6.1.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2129713" y="5377726"/>
            <a:ext cx="1752600" cy="2356485"/>
            <a:chOff x="2129713" y="5377726"/>
            <a:chExt cx="1752600" cy="2356485"/>
          </a:xfrm>
        </p:grpSpPr>
        <p:sp>
          <p:nvSpPr>
            <p:cNvPr id="11" name="object 11" descr=""/>
            <p:cNvSpPr/>
            <p:nvPr/>
          </p:nvSpPr>
          <p:spPr>
            <a:xfrm>
              <a:off x="2132076" y="5980772"/>
              <a:ext cx="313690" cy="1077595"/>
            </a:xfrm>
            <a:custGeom>
              <a:avLst/>
              <a:gdLst/>
              <a:ahLst/>
              <a:cxnLst/>
              <a:rect l="l" t="t" r="r" b="b"/>
              <a:pathLst>
                <a:path w="313689" h="1077595">
                  <a:moveTo>
                    <a:pt x="185039" y="1064755"/>
                  </a:moveTo>
                  <a:lnTo>
                    <a:pt x="181902" y="1064755"/>
                  </a:lnTo>
                  <a:lnTo>
                    <a:pt x="181902" y="1077302"/>
                  </a:lnTo>
                  <a:lnTo>
                    <a:pt x="185039" y="1077302"/>
                  </a:lnTo>
                  <a:lnTo>
                    <a:pt x="185039" y="1064755"/>
                  </a:lnTo>
                  <a:close/>
                </a:path>
                <a:path w="313689" h="1077595">
                  <a:moveTo>
                    <a:pt x="185039" y="1039660"/>
                  </a:moveTo>
                  <a:lnTo>
                    <a:pt x="181902" y="1039660"/>
                  </a:lnTo>
                  <a:lnTo>
                    <a:pt x="181902" y="1052207"/>
                  </a:lnTo>
                  <a:lnTo>
                    <a:pt x="185039" y="1052207"/>
                  </a:lnTo>
                  <a:lnTo>
                    <a:pt x="185039" y="1039660"/>
                  </a:lnTo>
                  <a:close/>
                </a:path>
                <a:path w="313689" h="1077595">
                  <a:moveTo>
                    <a:pt x="185039" y="1014577"/>
                  </a:moveTo>
                  <a:lnTo>
                    <a:pt x="181902" y="1014577"/>
                  </a:lnTo>
                  <a:lnTo>
                    <a:pt x="181902" y="1027125"/>
                  </a:lnTo>
                  <a:lnTo>
                    <a:pt x="185039" y="1027125"/>
                  </a:lnTo>
                  <a:lnTo>
                    <a:pt x="185039" y="1014577"/>
                  </a:lnTo>
                  <a:close/>
                </a:path>
                <a:path w="313689" h="1077595">
                  <a:moveTo>
                    <a:pt x="181902" y="1002029"/>
                  </a:moveTo>
                  <a:lnTo>
                    <a:pt x="169354" y="1002029"/>
                  </a:lnTo>
                  <a:lnTo>
                    <a:pt x="169354" y="1005166"/>
                  </a:lnTo>
                  <a:lnTo>
                    <a:pt x="181902" y="1005166"/>
                  </a:lnTo>
                  <a:lnTo>
                    <a:pt x="181902" y="1002029"/>
                  </a:lnTo>
                  <a:close/>
                </a:path>
                <a:path w="313689" h="1077595">
                  <a:moveTo>
                    <a:pt x="156806" y="1002029"/>
                  </a:moveTo>
                  <a:lnTo>
                    <a:pt x="144259" y="1002029"/>
                  </a:lnTo>
                  <a:lnTo>
                    <a:pt x="144259" y="1005166"/>
                  </a:lnTo>
                  <a:lnTo>
                    <a:pt x="156806" y="1005166"/>
                  </a:lnTo>
                  <a:lnTo>
                    <a:pt x="156806" y="1002029"/>
                  </a:lnTo>
                  <a:close/>
                </a:path>
                <a:path w="313689" h="1077595">
                  <a:moveTo>
                    <a:pt x="131711" y="1002029"/>
                  </a:moveTo>
                  <a:lnTo>
                    <a:pt x="119164" y="1002029"/>
                  </a:lnTo>
                  <a:lnTo>
                    <a:pt x="119164" y="1005166"/>
                  </a:lnTo>
                  <a:lnTo>
                    <a:pt x="131711" y="1005166"/>
                  </a:lnTo>
                  <a:lnTo>
                    <a:pt x="131711" y="1002029"/>
                  </a:lnTo>
                  <a:close/>
                </a:path>
                <a:path w="313689" h="1077595">
                  <a:moveTo>
                    <a:pt x="105054" y="1002029"/>
                  </a:moveTo>
                  <a:lnTo>
                    <a:pt x="94081" y="1002029"/>
                  </a:lnTo>
                  <a:lnTo>
                    <a:pt x="94081" y="1005166"/>
                  </a:lnTo>
                  <a:lnTo>
                    <a:pt x="106629" y="1005166"/>
                  </a:lnTo>
                  <a:lnTo>
                    <a:pt x="106629" y="1003592"/>
                  </a:lnTo>
                  <a:lnTo>
                    <a:pt x="105054" y="1003592"/>
                  </a:lnTo>
                  <a:lnTo>
                    <a:pt x="105054" y="1002029"/>
                  </a:lnTo>
                  <a:close/>
                </a:path>
                <a:path w="313689" h="1077595">
                  <a:moveTo>
                    <a:pt x="108191" y="991044"/>
                  </a:moveTo>
                  <a:lnTo>
                    <a:pt x="105054" y="991044"/>
                  </a:lnTo>
                  <a:lnTo>
                    <a:pt x="105054" y="1003592"/>
                  </a:lnTo>
                  <a:lnTo>
                    <a:pt x="106629" y="1003592"/>
                  </a:lnTo>
                  <a:lnTo>
                    <a:pt x="106629" y="1002029"/>
                  </a:lnTo>
                  <a:lnTo>
                    <a:pt x="108191" y="1002029"/>
                  </a:lnTo>
                  <a:lnTo>
                    <a:pt x="108191" y="991044"/>
                  </a:lnTo>
                  <a:close/>
                </a:path>
                <a:path w="313689" h="1077595">
                  <a:moveTo>
                    <a:pt x="108191" y="1002029"/>
                  </a:moveTo>
                  <a:lnTo>
                    <a:pt x="106629" y="1002029"/>
                  </a:lnTo>
                  <a:lnTo>
                    <a:pt x="106629" y="1003592"/>
                  </a:lnTo>
                  <a:lnTo>
                    <a:pt x="108191" y="1003592"/>
                  </a:lnTo>
                  <a:lnTo>
                    <a:pt x="108191" y="1002029"/>
                  </a:lnTo>
                  <a:close/>
                </a:path>
                <a:path w="313689" h="1077595">
                  <a:moveTo>
                    <a:pt x="81534" y="1002029"/>
                  </a:moveTo>
                  <a:lnTo>
                    <a:pt x="68986" y="1002029"/>
                  </a:lnTo>
                  <a:lnTo>
                    <a:pt x="68986" y="1005166"/>
                  </a:lnTo>
                  <a:lnTo>
                    <a:pt x="81534" y="1005166"/>
                  </a:lnTo>
                  <a:lnTo>
                    <a:pt x="81534" y="1002029"/>
                  </a:lnTo>
                  <a:close/>
                </a:path>
                <a:path w="313689" h="1077595">
                  <a:moveTo>
                    <a:pt x="56451" y="1002029"/>
                  </a:moveTo>
                  <a:lnTo>
                    <a:pt x="43903" y="1002029"/>
                  </a:lnTo>
                  <a:lnTo>
                    <a:pt x="43903" y="1005166"/>
                  </a:lnTo>
                  <a:lnTo>
                    <a:pt x="56451" y="1005166"/>
                  </a:lnTo>
                  <a:lnTo>
                    <a:pt x="56451" y="1002029"/>
                  </a:lnTo>
                  <a:close/>
                </a:path>
                <a:path w="313689" h="1077595">
                  <a:moveTo>
                    <a:pt x="31356" y="1002029"/>
                  </a:moveTo>
                  <a:lnTo>
                    <a:pt x="18808" y="1002029"/>
                  </a:lnTo>
                  <a:lnTo>
                    <a:pt x="18808" y="1005166"/>
                  </a:lnTo>
                  <a:lnTo>
                    <a:pt x="31356" y="1005166"/>
                  </a:lnTo>
                  <a:lnTo>
                    <a:pt x="31356" y="1002029"/>
                  </a:lnTo>
                  <a:close/>
                </a:path>
                <a:path w="313689" h="1077595">
                  <a:moveTo>
                    <a:pt x="3136" y="995756"/>
                  </a:moveTo>
                  <a:lnTo>
                    <a:pt x="0" y="995756"/>
                  </a:lnTo>
                  <a:lnTo>
                    <a:pt x="0" y="1005166"/>
                  </a:lnTo>
                  <a:lnTo>
                    <a:pt x="6273" y="1005166"/>
                  </a:lnTo>
                  <a:lnTo>
                    <a:pt x="6273" y="1002029"/>
                  </a:lnTo>
                  <a:lnTo>
                    <a:pt x="3136" y="1002029"/>
                  </a:lnTo>
                  <a:lnTo>
                    <a:pt x="3136" y="995756"/>
                  </a:lnTo>
                  <a:close/>
                </a:path>
                <a:path w="313689" h="1077595">
                  <a:moveTo>
                    <a:pt x="3136" y="970673"/>
                  </a:moveTo>
                  <a:lnTo>
                    <a:pt x="0" y="970673"/>
                  </a:lnTo>
                  <a:lnTo>
                    <a:pt x="0" y="983221"/>
                  </a:lnTo>
                  <a:lnTo>
                    <a:pt x="3136" y="983221"/>
                  </a:lnTo>
                  <a:lnTo>
                    <a:pt x="3136" y="970673"/>
                  </a:lnTo>
                  <a:close/>
                </a:path>
                <a:path w="313689" h="1077595">
                  <a:moveTo>
                    <a:pt x="3136" y="945578"/>
                  </a:moveTo>
                  <a:lnTo>
                    <a:pt x="0" y="945578"/>
                  </a:lnTo>
                  <a:lnTo>
                    <a:pt x="0" y="958126"/>
                  </a:lnTo>
                  <a:lnTo>
                    <a:pt x="3136" y="958126"/>
                  </a:lnTo>
                  <a:lnTo>
                    <a:pt x="3136" y="945578"/>
                  </a:lnTo>
                  <a:close/>
                </a:path>
                <a:path w="313689" h="1077595">
                  <a:moveTo>
                    <a:pt x="3136" y="920483"/>
                  </a:moveTo>
                  <a:lnTo>
                    <a:pt x="0" y="920483"/>
                  </a:lnTo>
                  <a:lnTo>
                    <a:pt x="0" y="933030"/>
                  </a:lnTo>
                  <a:lnTo>
                    <a:pt x="3136" y="933030"/>
                  </a:lnTo>
                  <a:lnTo>
                    <a:pt x="3136" y="920483"/>
                  </a:lnTo>
                  <a:close/>
                </a:path>
                <a:path w="313689" h="1077595">
                  <a:moveTo>
                    <a:pt x="3136" y="895400"/>
                  </a:moveTo>
                  <a:lnTo>
                    <a:pt x="0" y="895400"/>
                  </a:lnTo>
                  <a:lnTo>
                    <a:pt x="0" y="907948"/>
                  </a:lnTo>
                  <a:lnTo>
                    <a:pt x="3136" y="907948"/>
                  </a:lnTo>
                  <a:lnTo>
                    <a:pt x="3136" y="895400"/>
                  </a:lnTo>
                  <a:close/>
                </a:path>
                <a:path w="313689" h="1077595">
                  <a:moveTo>
                    <a:pt x="3136" y="870305"/>
                  </a:moveTo>
                  <a:lnTo>
                    <a:pt x="0" y="870305"/>
                  </a:lnTo>
                  <a:lnTo>
                    <a:pt x="0" y="882853"/>
                  </a:lnTo>
                  <a:lnTo>
                    <a:pt x="3136" y="882853"/>
                  </a:lnTo>
                  <a:lnTo>
                    <a:pt x="3136" y="870305"/>
                  </a:lnTo>
                  <a:close/>
                </a:path>
                <a:path w="313689" h="1077595">
                  <a:moveTo>
                    <a:pt x="3136" y="845223"/>
                  </a:moveTo>
                  <a:lnTo>
                    <a:pt x="0" y="845223"/>
                  </a:lnTo>
                  <a:lnTo>
                    <a:pt x="0" y="857770"/>
                  </a:lnTo>
                  <a:lnTo>
                    <a:pt x="3136" y="857770"/>
                  </a:lnTo>
                  <a:lnTo>
                    <a:pt x="3136" y="845223"/>
                  </a:lnTo>
                  <a:close/>
                </a:path>
                <a:path w="313689" h="1077595">
                  <a:moveTo>
                    <a:pt x="3136" y="820127"/>
                  </a:moveTo>
                  <a:lnTo>
                    <a:pt x="0" y="820127"/>
                  </a:lnTo>
                  <a:lnTo>
                    <a:pt x="0" y="832675"/>
                  </a:lnTo>
                  <a:lnTo>
                    <a:pt x="3136" y="832675"/>
                  </a:lnTo>
                  <a:lnTo>
                    <a:pt x="3136" y="820127"/>
                  </a:lnTo>
                  <a:close/>
                </a:path>
                <a:path w="313689" h="1077595">
                  <a:moveTo>
                    <a:pt x="3136" y="795045"/>
                  </a:moveTo>
                  <a:lnTo>
                    <a:pt x="0" y="795045"/>
                  </a:lnTo>
                  <a:lnTo>
                    <a:pt x="0" y="807592"/>
                  </a:lnTo>
                  <a:lnTo>
                    <a:pt x="3136" y="807592"/>
                  </a:lnTo>
                  <a:lnTo>
                    <a:pt x="3136" y="795045"/>
                  </a:lnTo>
                  <a:close/>
                </a:path>
                <a:path w="313689" h="1077595">
                  <a:moveTo>
                    <a:pt x="3136" y="769950"/>
                  </a:moveTo>
                  <a:lnTo>
                    <a:pt x="0" y="769950"/>
                  </a:lnTo>
                  <a:lnTo>
                    <a:pt x="0" y="782497"/>
                  </a:lnTo>
                  <a:lnTo>
                    <a:pt x="3136" y="782497"/>
                  </a:lnTo>
                  <a:lnTo>
                    <a:pt x="3136" y="769950"/>
                  </a:lnTo>
                  <a:close/>
                </a:path>
                <a:path w="313689" h="1077595">
                  <a:moveTo>
                    <a:pt x="8331" y="750074"/>
                  </a:moveTo>
                  <a:lnTo>
                    <a:pt x="0" y="750074"/>
                  </a:lnTo>
                  <a:lnTo>
                    <a:pt x="0" y="757402"/>
                  </a:lnTo>
                  <a:lnTo>
                    <a:pt x="3136" y="757402"/>
                  </a:lnTo>
                  <a:lnTo>
                    <a:pt x="3136" y="753211"/>
                  </a:lnTo>
                  <a:lnTo>
                    <a:pt x="8331" y="753211"/>
                  </a:lnTo>
                  <a:lnTo>
                    <a:pt x="8331" y="750074"/>
                  </a:lnTo>
                  <a:close/>
                </a:path>
                <a:path w="313689" h="1077595">
                  <a:moveTo>
                    <a:pt x="33426" y="750074"/>
                  </a:moveTo>
                  <a:lnTo>
                    <a:pt x="20878" y="750074"/>
                  </a:lnTo>
                  <a:lnTo>
                    <a:pt x="20878" y="753211"/>
                  </a:lnTo>
                  <a:lnTo>
                    <a:pt x="33426" y="753211"/>
                  </a:lnTo>
                  <a:lnTo>
                    <a:pt x="33426" y="750074"/>
                  </a:lnTo>
                  <a:close/>
                </a:path>
                <a:path w="313689" h="1077595">
                  <a:moveTo>
                    <a:pt x="58521" y="750074"/>
                  </a:moveTo>
                  <a:lnTo>
                    <a:pt x="45974" y="750074"/>
                  </a:lnTo>
                  <a:lnTo>
                    <a:pt x="45974" y="753211"/>
                  </a:lnTo>
                  <a:lnTo>
                    <a:pt x="58521" y="753211"/>
                  </a:lnTo>
                  <a:lnTo>
                    <a:pt x="58521" y="750074"/>
                  </a:lnTo>
                  <a:close/>
                </a:path>
                <a:path w="313689" h="1077595">
                  <a:moveTo>
                    <a:pt x="83604" y="750074"/>
                  </a:moveTo>
                  <a:lnTo>
                    <a:pt x="71056" y="750074"/>
                  </a:lnTo>
                  <a:lnTo>
                    <a:pt x="71056" y="753211"/>
                  </a:lnTo>
                  <a:lnTo>
                    <a:pt x="83604" y="753211"/>
                  </a:lnTo>
                  <a:lnTo>
                    <a:pt x="83604" y="750074"/>
                  </a:lnTo>
                  <a:close/>
                </a:path>
                <a:path w="313689" h="1077595">
                  <a:moveTo>
                    <a:pt x="105054" y="750074"/>
                  </a:moveTo>
                  <a:lnTo>
                    <a:pt x="96151" y="750074"/>
                  </a:lnTo>
                  <a:lnTo>
                    <a:pt x="96151" y="753211"/>
                  </a:lnTo>
                  <a:lnTo>
                    <a:pt x="108699" y="753211"/>
                  </a:lnTo>
                  <a:lnTo>
                    <a:pt x="108699" y="752703"/>
                  </a:lnTo>
                  <a:lnTo>
                    <a:pt x="105054" y="752703"/>
                  </a:lnTo>
                  <a:lnTo>
                    <a:pt x="105054" y="750074"/>
                  </a:lnTo>
                  <a:close/>
                </a:path>
                <a:path w="313689" h="1077595">
                  <a:moveTo>
                    <a:pt x="108191" y="740155"/>
                  </a:moveTo>
                  <a:lnTo>
                    <a:pt x="105054" y="740155"/>
                  </a:lnTo>
                  <a:lnTo>
                    <a:pt x="105054" y="752703"/>
                  </a:lnTo>
                  <a:lnTo>
                    <a:pt x="108191" y="752703"/>
                  </a:lnTo>
                  <a:lnTo>
                    <a:pt x="108191" y="740155"/>
                  </a:lnTo>
                  <a:close/>
                </a:path>
                <a:path w="313689" h="1077595">
                  <a:moveTo>
                    <a:pt x="108699" y="750074"/>
                  </a:moveTo>
                  <a:lnTo>
                    <a:pt x="108191" y="750074"/>
                  </a:lnTo>
                  <a:lnTo>
                    <a:pt x="108191" y="752703"/>
                  </a:lnTo>
                  <a:lnTo>
                    <a:pt x="108699" y="752703"/>
                  </a:lnTo>
                  <a:lnTo>
                    <a:pt x="108699" y="750074"/>
                  </a:lnTo>
                  <a:close/>
                </a:path>
                <a:path w="313689" h="1077595">
                  <a:moveTo>
                    <a:pt x="133794" y="750074"/>
                  </a:moveTo>
                  <a:lnTo>
                    <a:pt x="121246" y="750074"/>
                  </a:lnTo>
                  <a:lnTo>
                    <a:pt x="121246" y="753211"/>
                  </a:lnTo>
                  <a:lnTo>
                    <a:pt x="133794" y="753211"/>
                  </a:lnTo>
                  <a:lnTo>
                    <a:pt x="133794" y="750074"/>
                  </a:lnTo>
                  <a:close/>
                </a:path>
                <a:path w="313689" h="1077595">
                  <a:moveTo>
                    <a:pt x="158876" y="750074"/>
                  </a:moveTo>
                  <a:lnTo>
                    <a:pt x="146329" y="750074"/>
                  </a:lnTo>
                  <a:lnTo>
                    <a:pt x="146329" y="753211"/>
                  </a:lnTo>
                  <a:lnTo>
                    <a:pt x="158876" y="753211"/>
                  </a:lnTo>
                  <a:lnTo>
                    <a:pt x="158876" y="750074"/>
                  </a:lnTo>
                  <a:close/>
                </a:path>
                <a:path w="313689" h="1077595">
                  <a:moveTo>
                    <a:pt x="183972" y="750074"/>
                  </a:moveTo>
                  <a:lnTo>
                    <a:pt x="171424" y="750074"/>
                  </a:lnTo>
                  <a:lnTo>
                    <a:pt x="171424" y="753211"/>
                  </a:lnTo>
                  <a:lnTo>
                    <a:pt x="183972" y="753211"/>
                  </a:lnTo>
                  <a:lnTo>
                    <a:pt x="183972" y="750074"/>
                  </a:lnTo>
                  <a:close/>
                </a:path>
                <a:path w="313689" h="1077595">
                  <a:moveTo>
                    <a:pt x="209054" y="750074"/>
                  </a:moveTo>
                  <a:lnTo>
                    <a:pt x="196507" y="750074"/>
                  </a:lnTo>
                  <a:lnTo>
                    <a:pt x="196507" y="753211"/>
                  </a:lnTo>
                  <a:lnTo>
                    <a:pt x="209054" y="753211"/>
                  </a:lnTo>
                  <a:lnTo>
                    <a:pt x="209054" y="750074"/>
                  </a:lnTo>
                  <a:close/>
                </a:path>
                <a:path w="313689" h="1077595">
                  <a:moveTo>
                    <a:pt x="225285" y="750074"/>
                  </a:moveTo>
                  <a:lnTo>
                    <a:pt x="221602" y="750074"/>
                  </a:lnTo>
                  <a:lnTo>
                    <a:pt x="221602" y="753211"/>
                  </a:lnTo>
                  <a:lnTo>
                    <a:pt x="222148" y="753211"/>
                  </a:lnTo>
                  <a:lnTo>
                    <a:pt x="222148" y="762076"/>
                  </a:lnTo>
                  <a:lnTo>
                    <a:pt x="225285" y="762076"/>
                  </a:lnTo>
                  <a:lnTo>
                    <a:pt x="225285" y="750074"/>
                  </a:lnTo>
                  <a:close/>
                </a:path>
                <a:path w="313689" h="1077595">
                  <a:moveTo>
                    <a:pt x="225285" y="774623"/>
                  </a:moveTo>
                  <a:lnTo>
                    <a:pt x="222148" y="774623"/>
                  </a:lnTo>
                  <a:lnTo>
                    <a:pt x="222148" y="787171"/>
                  </a:lnTo>
                  <a:lnTo>
                    <a:pt x="225285" y="787171"/>
                  </a:lnTo>
                  <a:lnTo>
                    <a:pt x="225285" y="774623"/>
                  </a:lnTo>
                  <a:close/>
                </a:path>
                <a:path w="313689" h="1077595">
                  <a:moveTo>
                    <a:pt x="225285" y="799718"/>
                  </a:moveTo>
                  <a:lnTo>
                    <a:pt x="222148" y="799718"/>
                  </a:lnTo>
                  <a:lnTo>
                    <a:pt x="225285" y="799744"/>
                  </a:lnTo>
                  <a:close/>
                </a:path>
                <a:path w="313689" h="1077595">
                  <a:moveTo>
                    <a:pt x="227368" y="1044371"/>
                  </a:moveTo>
                  <a:lnTo>
                    <a:pt x="214820" y="1044371"/>
                  </a:lnTo>
                  <a:lnTo>
                    <a:pt x="214820" y="1047508"/>
                  </a:lnTo>
                  <a:lnTo>
                    <a:pt x="227368" y="1047508"/>
                  </a:lnTo>
                  <a:lnTo>
                    <a:pt x="227368" y="1044371"/>
                  </a:lnTo>
                  <a:close/>
                </a:path>
                <a:path w="313689" h="1077595">
                  <a:moveTo>
                    <a:pt x="202272" y="1044371"/>
                  </a:moveTo>
                  <a:lnTo>
                    <a:pt x="189725" y="1044371"/>
                  </a:lnTo>
                  <a:lnTo>
                    <a:pt x="189725" y="1047508"/>
                  </a:lnTo>
                  <a:lnTo>
                    <a:pt x="202272" y="1047508"/>
                  </a:lnTo>
                  <a:lnTo>
                    <a:pt x="202272" y="1044371"/>
                  </a:lnTo>
                  <a:close/>
                </a:path>
                <a:path w="313689" h="1077595">
                  <a:moveTo>
                    <a:pt x="177190" y="1044371"/>
                  </a:moveTo>
                  <a:lnTo>
                    <a:pt x="164642" y="1044371"/>
                  </a:lnTo>
                  <a:lnTo>
                    <a:pt x="164642" y="1047508"/>
                  </a:lnTo>
                  <a:lnTo>
                    <a:pt x="177190" y="1047508"/>
                  </a:lnTo>
                  <a:lnTo>
                    <a:pt x="177190" y="1044371"/>
                  </a:lnTo>
                  <a:close/>
                </a:path>
                <a:path w="313689" h="1077595">
                  <a:moveTo>
                    <a:pt x="152095" y="1044371"/>
                  </a:moveTo>
                  <a:lnTo>
                    <a:pt x="139547" y="1044371"/>
                  </a:lnTo>
                  <a:lnTo>
                    <a:pt x="139547" y="1047508"/>
                  </a:lnTo>
                  <a:lnTo>
                    <a:pt x="152095" y="1047508"/>
                  </a:lnTo>
                  <a:lnTo>
                    <a:pt x="152095" y="1044371"/>
                  </a:lnTo>
                  <a:close/>
                </a:path>
                <a:path w="313689" h="1077595">
                  <a:moveTo>
                    <a:pt x="127000" y="1044371"/>
                  </a:moveTo>
                  <a:lnTo>
                    <a:pt x="114452" y="1044371"/>
                  </a:lnTo>
                  <a:lnTo>
                    <a:pt x="114452" y="1047508"/>
                  </a:lnTo>
                  <a:lnTo>
                    <a:pt x="127000" y="1047508"/>
                  </a:lnTo>
                  <a:lnTo>
                    <a:pt x="127000" y="1044371"/>
                  </a:lnTo>
                  <a:close/>
                </a:path>
                <a:path w="313689" h="1077595">
                  <a:moveTo>
                    <a:pt x="101917" y="1044371"/>
                  </a:moveTo>
                  <a:lnTo>
                    <a:pt x="89369" y="1044371"/>
                  </a:lnTo>
                  <a:lnTo>
                    <a:pt x="89369" y="1047508"/>
                  </a:lnTo>
                  <a:lnTo>
                    <a:pt x="101917" y="1047508"/>
                  </a:lnTo>
                  <a:lnTo>
                    <a:pt x="101917" y="1044371"/>
                  </a:lnTo>
                  <a:close/>
                </a:path>
                <a:path w="313689" h="1077595">
                  <a:moveTo>
                    <a:pt x="108191" y="965961"/>
                  </a:moveTo>
                  <a:lnTo>
                    <a:pt x="105054" y="965961"/>
                  </a:lnTo>
                  <a:lnTo>
                    <a:pt x="105054" y="978509"/>
                  </a:lnTo>
                  <a:lnTo>
                    <a:pt x="108191" y="978509"/>
                  </a:lnTo>
                  <a:lnTo>
                    <a:pt x="108191" y="965961"/>
                  </a:lnTo>
                  <a:close/>
                </a:path>
                <a:path w="313689" h="1077595">
                  <a:moveTo>
                    <a:pt x="108191" y="940866"/>
                  </a:moveTo>
                  <a:lnTo>
                    <a:pt x="105054" y="940866"/>
                  </a:lnTo>
                  <a:lnTo>
                    <a:pt x="105054" y="953414"/>
                  </a:lnTo>
                  <a:lnTo>
                    <a:pt x="108191" y="953414"/>
                  </a:lnTo>
                  <a:lnTo>
                    <a:pt x="108191" y="940866"/>
                  </a:lnTo>
                  <a:close/>
                </a:path>
                <a:path w="313689" h="1077595">
                  <a:moveTo>
                    <a:pt x="108191" y="915784"/>
                  </a:moveTo>
                  <a:lnTo>
                    <a:pt x="105054" y="915784"/>
                  </a:lnTo>
                  <a:lnTo>
                    <a:pt x="105054" y="928331"/>
                  </a:lnTo>
                  <a:lnTo>
                    <a:pt x="108191" y="928331"/>
                  </a:lnTo>
                  <a:lnTo>
                    <a:pt x="108191" y="915784"/>
                  </a:lnTo>
                  <a:close/>
                </a:path>
                <a:path w="313689" h="1077595">
                  <a:moveTo>
                    <a:pt x="108191" y="890689"/>
                  </a:moveTo>
                  <a:lnTo>
                    <a:pt x="105054" y="890689"/>
                  </a:lnTo>
                  <a:lnTo>
                    <a:pt x="105054" y="903236"/>
                  </a:lnTo>
                  <a:lnTo>
                    <a:pt x="108191" y="903236"/>
                  </a:lnTo>
                  <a:lnTo>
                    <a:pt x="108191" y="890689"/>
                  </a:lnTo>
                  <a:close/>
                </a:path>
                <a:path w="313689" h="1077595">
                  <a:moveTo>
                    <a:pt x="108191" y="865593"/>
                  </a:moveTo>
                  <a:lnTo>
                    <a:pt x="105054" y="865593"/>
                  </a:lnTo>
                  <a:lnTo>
                    <a:pt x="105054" y="878141"/>
                  </a:lnTo>
                  <a:lnTo>
                    <a:pt x="108191" y="878141"/>
                  </a:lnTo>
                  <a:lnTo>
                    <a:pt x="108191" y="865593"/>
                  </a:lnTo>
                  <a:close/>
                </a:path>
                <a:path w="313689" h="1077595">
                  <a:moveTo>
                    <a:pt x="108191" y="840511"/>
                  </a:moveTo>
                  <a:lnTo>
                    <a:pt x="105054" y="840511"/>
                  </a:lnTo>
                  <a:lnTo>
                    <a:pt x="105054" y="853058"/>
                  </a:lnTo>
                  <a:lnTo>
                    <a:pt x="108191" y="853058"/>
                  </a:lnTo>
                  <a:lnTo>
                    <a:pt x="108191" y="840511"/>
                  </a:lnTo>
                  <a:close/>
                </a:path>
                <a:path w="313689" h="1077595">
                  <a:moveTo>
                    <a:pt x="108191" y="815416"/>
                  </a:moveTo>
                  <a:lnTo>
                    <a:pt x="105054" y="815416"/>
                  </a:lnTo>
                  <a:lnTo>
                    <a:pt x="105054" y="827963"/>
                  </a:lnTo>
                  <a:lnTo>
                    <a:pt x="108191" y="827963"/>
                  </a:lnTo>
                  <a:lnTo>
                    <a:pt x="108191" y="815416"/>
                  </a:lnTo>
                  <a:close/>
                </a:path>
                <a:path w="313689" h="1077595">
                  <a:moveTo>
                    <a:pt x="108191" y="790333"/>
                  </a:moveTo>
                  <a:lnTo>
                    <a:pt x="105054" y="790333"/>
                  </a:lnTo>
                  <a:lnTo>
                    <a:pt x="105054" y="802881"/>
                  </a:lnTo>
                  <a:lnTo>
                    <a:pt x="108191" y="802881"/>
                  </a:lnTo>
                  <a:lnTo>
                    <a:pt x="108191" y="790333"/>
                  </a:lnTo>
                  <a:close/>
                </a:path>
                <a:path w="313689" h="1077595">
                  <a:moveTo>
                    <a:pt x="108191" y="765238"/>
                  </a:moveTo>
                  <a:lnTo>
                    <a:pt x="105054" y="765238"/>
                  </a:lnTo>
                  <a:lnTo>
                    <a:pt x="105054" y="777786"/>
                  </a:lnTo>
                  <a:lnTo>
                    <a:pt x="108191" y="777786"/>
                  </a:lnTo>
                  <a:lnTo>
                    <a:pt x="108191" y="765238"/>
                  </a:lnTo>
                  <a:close/>
                </a:path>
                <a:path w="313689" h="1077595">
                  <a:moveTo>
                    <a:pt x="108191" y="715060"/>
                  </a:moveTo>
                  <a:lnTo>
                    <a:pt x="105054" y="715060"/>
                  </a:lnTo>
                  <a:lnTo>
                    <a:pt x="105054" y="727608"/>
                  </a:lnTo>
                  <a:lnTo>
                    <a:pt x="108191" y="727608"/>
                  </a:lnTo>
                  <a:lnTo>
                    <a:pt x="108191" y="715060"/>
                  </a:lnTo>
                  <a:close/>
                </a:path>
                <a:path w="313689" h="1077595">
                  <a:moveTo>
                    <a:pt x="108191" y="689965"/>
                  </a:moveTo>
                  <a:lnTo>
                    <a:pt x="105054" y="689965"/>
                  </a:lnTo>
                  <a:lnTo>
                    <a:pt x="105054" y="702513"/>
                  </a:lnTo>
                  <a:lnTo>
                    <a:pt x="108191" y="702513"/>
                  </a:lnTo>
                  <a:lnTo>
                    <a:pt x="108191" y="689965"/>
                  </a:lnTo>
                  <a:close/>
                </a:path>
                <a:path w="313689" h="1077595">
                  <a:moveTo>
                    <a:pt x="108191" y="664883"/>
                  </a:moveTo>
                  <a:lnTo>
                    <a:pt x="105054" y="664883"/>
                  </a:lnTo>
                  <a:lnTo>
                    <a:pt x="105054" y="677430"/>
                  </a:lnTo>
                  <a:lnTo>
                    <a:pt x="108191" y="677430"/>
                  </a:lnTo>
                  <a:lnTo>
                    <a:pt x="108191" y="664883"/>
                  </a:lnTo>
                  <a:close/>
                </a:path>
                <a:path w="313689" h="1077595">
                  <a:moveTo>
                    <a:pt x="108191" y="639787"/>
                  </a:moveTo>
                  <a:lnTo>
                    <a:pt x="105054" y="639787"/>
                  </a:lnTo>
                  <a:lnTo>
                    <a:pt x="105054" y="652335"/>
                  </a:lnTo>
                  <a:lnTo>
                    <a:pt x="108191" y="652335"/>
                  </a:lnTo>
                  <a:lnTo>
                    <a:pt x="108191" y="639787"/>
                  </a:lnTo>
                  <a:close/>
                </a:path>
                <a:path w="313689" h="1077595">
                  <a:moveTo>
                    <a:pt x="108191" y="614705"/>
                  </a:moveTo>
                  <a:lnTo>
                    <a:pt x="105054" y="614705"/>
                  </a:lnTo>
                  <a:lnTo>
                    <a:pt x="105054" y="627252"/>
                  </a:lnTo>
                  <a:lnTo>
                    <a:pt x="108191" y="627252"/>
                  </a:lnTo>
                  <a:lnTo>
                    <a:pt x="108191" y="614705"/>
                  </a:lnTo>
                  <a:close/>
                </a:path>
                <a:path w="313689" h="1077595">
                  <a:moveTo>
                    <a:pt x="116027" y="597458"/>
                  </a:moveTo>
                  <a:lnTo>
                    <a:pt x="105054" y="597458"/>
                  </a:lnTo>
                  <a:lnTo>
                    <a:pt x="105054" y="602157"/>
                  </a:lnTo>
                  <a:lnTo>
                    <a:pt x="108191" y="602157"/>
                  </a:lnTo>
                  <a:lnTo>
                    <a:pt x="108191" y="600595"/>
                  </a:lnTo>
                  <a:lnTo>
                    <a:pt x="116027" y="600595"/>
                  </a:lnTo>
                  <a:lnTo>
                    <a:pt x="116027" y="597458"/>
                  </a:lnTo>
                  <a:close/>
                </a:path>
                <a:path w="313689" h="1077595">
                  <a:moveTo>
                    <a:pt x="141109" y="597458"/>
                  </a:moveTo>
                  <a:lnTo>
                    <a:pt x="128562" y="597458"/>
                  </a:lnTo>
                  <a:lnTo>
                    <a:pt x="128562" y="600595"/>
                  </a:lnTo>
                  <a:lnTo>
                    <a:pt x="141109" y="600595"/>
                  </a:lnTo>
                  <a:lnTo>
                    <a:pt x="141109" y="597458"/>
                  </a:lnTo>
                  <a:close/>
                </a:path>
                <a:path w="313689" h="1077595">
                  <a:moveTo>
                    <a:pt x="166204" y="597458"/>
                  </a:moveTo>
                  <a:lnTo>
                    <a:pt x="153657" y="597458"/>
                  </a:lnTo>
                  <a:lnTo>
                    <a:pt x="153657" y="600595"/>
                  </a:lnTo>
                  <a:lnTo>
                    <a:pt x="166204" y="600595"/>
                  </a:lnTo>
                  <a:lnTo>
                    <a:pt x="166204" y="597458"/>
                  </a:lnTo>
                  <a:close/>
                </a:path>
                <a:path w="313689" h="1077595">
                  <a:moveTo>
                    <a:pt x="191300" y="597458"/>
                  </a:moveTo>
                  <a:lnTo>
                    <a:pt x="178752" y="597458"/>
                  </a:lnTo>
                  <a:lnTo>
                    <a:pt x="178752" y="600595"/>
                  </a:lnTo>
                  <a:lnTo>
                    <a:pt x="191300" y="600595"/>
                  </a:lnTo>
                  <a:lnTo>
                    <a:pt x="191300" y="597458"/>
                  </a:lnTo>
                  <a:close/>
                </a:path>
                <a:path w="313689" h="1077595">
                  <a:moveTo>
                    <a:pt x="216382" y="597458"/>
                  </a:moveTo>
                  <a:lnTo>
                    <a:pt x="203835" y="597458"/>
                  </a:lnTo>
                  <a:lnTo>
                    <a:pt x="203835" y="600595"/>
                  </a:lnTo>
                  <a:lnTo>
                    <a:pt x="216382" y="600595"/>
                  </a:lnTo>
                  <a:lnTo>
                    <a:pt x="216382" y="597458"/>
                  </a:lnTo>
                  <a:close/>
                </a:path>
                <a:path w="313689" h="1077595">
                  <a:moveTo>
                    <a:pt x="202272" y="710361"/>
                  </a:moveTo>
                  <a:lnTo>
                    <a:pt x="189725" y="710361"/>
                  </a:lnTo>
                  <a:lnTo>
                    <a:pt x="189725" y="713498"/>
                  </a:lnTo>
                  <a:lnTo>
                    <a:pt x="202272" y="713498"/>
                  </a:lnTo>
                  <a:lnTo>
                    <a:pt x="202272" y="710361"/>
                  </a:lnTo>
                  <a:close/>
                </a:path>
                <a:path w="313689" h="1077595">
                  <a:moveTo>
                    <a:pt x="177190" y="710361"/>
                  </a:moveTo>
                  <a:lnTo>
                    <a:pt x="164642" y="710361"/>
                  </a:lnTo>
                  <a:lnTo>
                    <a:pt x="164642" y="713498"/>
                  </a:lnTo>
                  <a:lnTo>
                    <a:pt x="177190" y="713498"/>
                  </a:lnTo>
                  <a:lnTo>
                    <a:pt x="177190" y="710361"/>
                  </a:lnTo>
                  <a:close/>
                </a:path>
                <a:path w="313689" h="1077595">
                  <a:moveTo>
                    <a:pt x="152095" y="710361"/>
                  </a:moveTo>
                  <a:lnTo>
                    <a:pt x="139547" y="710361"/>
                  </a:lnTo>
                  <a:lnTo>
                    <a:pt x="139547" y="713498"/>
                  </a:lnTo>
                  <a:lnTo>
                    <a:pt x="152095" y="713498"/>
                  </a:lnTo>
                  <a:lnTo>
                    <a:pt x="152095" y="710361"/>
                  </a:lnTo>
                  <a:close/>
                </a:path>
                <a:path w="313689" h="1077595">
                  <a:moveTo>
                    <a:pt x="127000" y="710361"/>
                  </a:moveTo>
                  <a:lnTo>
                    <a:pt x="114452" y="710361"/>
                  </a:lnTo>
                  <a:lnTo>
                    <a:pt x="114452" y="713498"/>
                  </a:lnTo>
                  <a:lnTo>
                    <a:pt x="127000" y="713498"/>
                  </a:lnTo>
                  <a:lnTo>
                    <a:pt x="127000" y="710361"/>
                  </a:lnTo>
                  <a:close/>
                </a:path>
                <a:path w="313689" h="1077595">
                  <a:moveTo>
                    <a:pt x="189737" y="0"/>
                  </a:moveTo>
                  <a:lnTo>
                    <a:pt x="186601" y="0"/>
                  </a:lnTo>
                  <a:lnTo>
                    <a:pt x="186601" y="12547"/>
                  </a:lnTo>
                  <a:lnTo>
                    <a:pt x="189737" y="12547"/>
                  </a:lnTo>
                  <a:lnTo>
                    <a:pt x="189737" y="0"/>
                  </a:lnTo>
                  <a:close/>
                </a:path>
                <a:path w="313689" h="1077595">
                  <a:moveTo>
                    <a:pt x="189737" y="25082"/>
                  </a:moveTo>
                  <a:lnTo>
                    <a:pt x="186601" y="25082"/>
                  </a:lnTo>
                  <a:lnTo>
                    <a:pt x="186601" y="37630"/>
                  </a:lnTo>
                  <a:lnTo>
                    <a:pt x="189737" y="37630"/>
                  </a:lnTo>
                  <a:lnTo>
                    <a:pt x="189737" y="25082"/>
                  </a:lnTo>
                  <a:close/>
                </a:path>
                <a:path w="313689" h="1077595">
                  <a:moveTo>
                    <a:pt x="189737" y="50177"/>
                  </a:moveTo>
                  <a:lnTo>
                    <a:pt x="186601" y="50177"/>
                  </a:lnTo>
                  <a:lnTo>
                    <a:pt x="186601" y="62725"/>
                  </a:lnTo>
                  <a:lnTo>
                    <a:pt x="189737" y="62725"/>
                  </a:lnTo>
                  <a:lnTo>
                    <a:pt x="189737" y="50177"/>
                  </a:lnTo>
                  <a:close/>
                </a:path>
                <a:path w="313689" h="1077595">
                  <a:moveTo>
                    <a:pt x="189737" y="75272"/>
                  </a:moveTo>
                  <a:lnTo>
                    <a:pt x="186601" y="75272"/>
                  </a:lnTo>
                  <a:lnTo>
                    <a:pt x="186601" y="87820"/>
                  </a:lnTo>
                  <a:lnTo>
                    <a:pt x="189737" y="87820"/>
                  </a:lnTo>
                  <a:lnTo>
                    <a:pt x="189737" y="79984"/>
                  </a:lnTo>
                  <a:lnTo>
                    <a:pt x="188163" y="79984"/>
                  </a:lnTo>
                  <a:lnTo>
                    <a:pt x="188163" y="76847"/>
                  </a:lnTo>
                  <a:lnTo>
                    <a:pt x="189737" y="76847"/>
                  </a:lnTo>
                  <a:lnTo>
                    <a:pt x="189737" y="75272"/>
                  </a:lnTo>
                  <a:close/>
                </a:path>
                <a:path w="313689" h="1077595">
                  <a:moveTo>
                    <a:pt x="186601" y="76847"/>
                  </a:moveTo>
                  <a:lnTo>
                    <a:pt x="175615" y="76847"/>
                  </a:lnTo>
                  <a:lnTo>
                    <a:pt x="175615" y="79984"/>
                  </a:lnTo>
                  <a:lnTo>
                    <a:pt x="186601" y="79984"/>
                  </a:lnTo>
                  <a:lnTo>
                    <a:pt x="186601" y="76847"/>
                  </a:lnTo>
                  <a:close/>
                </a:path>
                <a:path w="313689" h="1077595">
                  <a:moveTo>
                    <a:pt x="189737" y="76847"/>
                  </a:moveTo>
                  <a:lnTo>
                    <a:pt x="188163" y="76847"/>
                  </a:lnTo>
                  <a:lnTo>
                    <a:pt x="188163" y="79984"/>
                  </a:lnTo>
                  <a:lnTo>
                    <a:pt x="189737" y="79984"/>
                  </a:lnTo>
                  <a:lnTo>
                    <a:pt x="189737" y="76847"/>
                  </a:lnTo>
                  <a:close/>
                </a:path>
                <a:path w="313689" h="1077595">
                  <a:moveTo>
                    <a:pt x="185038" y="108203"/>
                  </a:moveTo>
                  <a:lnTo>
                    <a:pt x="175615" y="108203"/>
                  </a:lnTo>
                  <a:lnTo>
                    <a:pt x="175615" y="111340"/>
                  </a:lnTo>
                  <a:lnTo>
                    <a:pt x="185038" y="111340"/>
                  </a:lnTo>
                  <a:lnTo>
                    <a:pt x="185038" y="108203"/>
                  </a:lnTo>
                  <a:close/>
                </a:path>
                <a:path w="313689" h="1077595">
                  <a:moveTo>
                    <a:pt x="188163" y="108203"/>
                  </a:moveTo>
                  <a:lnTo>
                    <a:pt x="185038" y="108203"/>
                  </a:lnTo>
                  <a:lnTo>
                    <a:pt x="185038" y="111340"/>
                  </a:lnTo>
                  <a:lnTo>
                    <a:pt x="188163" y="111340"/>
                  </a:lnTo>
                  <a:lnTo>
                    <a:pt x="188163" y="108203"/>
                  </a:lnTo>
                  <a:close/>
                </a:path>
                <a:path w="313689" h="1077595">
                  <a:moveTo>
                    <a:pt x="189737" y="100355"/>
                  </a:moveTo>
                  <a:lnTo>
                    <a:pt x="186601" y="100355"/>
                  </a:lnTo>
                  <a:lnTo>
                    <a:pt x="186601" y="108203"/>
                  </a:lnTo>
                  <a:lnTo>
                    <a:pt x="188163" y="108203"/>
                  </a:lnTo>
                  <a:lnTo>
                    <a:pt x="188163" y="111340"/>
                  </a:lnTo>
                  <a:lnTo>
                    <a:pt x="189737" y="111340"/>
                  </a:lnTo>
                  <a:lnTo>
                    <a:pt x="189737" y="100355"/>
                  </a:lnTo>
                  <a:close/>
                </a:path>
                <a:path w="313689" h="1077595">
                  <a:moveTo>
                    <a:pt x="172491" y="108203"/>
                  </a:moveTo>
                  <a:lnTo>
                    <a:pt x="170916" y="108203"/>
                  </a:lnTo>
                  <a:lnTo>
                    <a:pt x="170916" y="122300"/>
                  </a:lnTo>
                  <a:lnTo>
                    <a:pt x="174053" y="122300"/>
                  </a:lnTo>
                  <a:lnTo>
                    <a:pt x="174053" y="111340"/>
                  </a:lnTo>
                  <a:lnTo>
                    <a:pt x="172478" y="111340"/>
                  </a:lnTo>
                  <a:lnTo>
                    <a:pt x="172491" y="109766"/>
                  </a:lnTo>
                  <a:lnTo>
                    <a:pt x="172491" y="108203"/>
                  </a:lnTo>
                  <a:close/>
                </a:path>
                <a:path w="313689" h="1077595">
                  <a:moveTo>
                    <a:pt x="172491" y="109766"/>
                  </a:moveTo>
                  <a:lnTo>
                    <a:pt x="172478" y="111340"/>
                  </a:lnTo>
                  <a:lnTo>
                    <a:pt x="172491" y="109766"/>
                  </a:lnTo>
                  <a:close/>
                </a:path>
                <a:path w="313689" h="1077595">
                  <a:moveTo>
                    <a:pt x="174053" y="109766"/>
                  </a:moveTo>
                  <a:lnTo>
                    <a:pt x="172491" y="109766"/>
                  </a:lnTo>
                  <a:lnTo>
                    <a:pt x="172491" y="111340"/>
                  </a:lnTo>
                  <a:lnTo>
                    <a:pt x="174053" y="111340"/>
                  </a:lnTo>
                  <a:lnTo>
                    <a:pt x="174053" y="109766"/>
                  </a:lnTo>
                  <a:close/>
                </a:path>
                <a:path w="313689" h="1077595">
                  <a:moveTo>
                    <a:pt x="174053" y="134848"/>
                  </a:moveTo>
                  <a:lnTo>
                    <a:pt x="170916" y="134848"/>
                  </a:lnTo>
                  <a:lnTo>
                    <a:pt x="170916" y="147396"/>
                  </a:lnTo>
                  <a:lnTo>
                    <a:pt x="174053" y="147396"/>
                  </a:lnTo>
                  <a:lnTo>
                    <a:pt x="174053" y="134848"/>
                  </a:lnTo>
                  <a:close/>
                </a:path>
                <a:path w="313689" h="1077595">
                  <a:moveTo>
                    <a:pt x="174053" y="159931"/>
                  </a:moveTo>
                  <a:lnTo>
                    <a:pt x="170916" y="159931"/>
                  </a:lnTo>
                  <a:lnTo>
                    <a:pt x="170916" y="172478"/>
                  </a:lnTo>
                  <a:lnTo>
                    <a:pt x="174053" y="172478"/>
                  </a:lnTo>
                  <a:lnTo>
                    <a:pt x="174053" y="159931"/>
                  </a:lnTo>
                  <a:close/>
                </a:path>
                <a:path w="313689" h="1077595">
                  <a:moveTo>
                    <a:pt x="174053" y="185026"/>
                  </a:moveTo>
                  <a:lnTo>
                    <a:pt x="170916" y="185026"/>
                  </a:lnTo>
                  <a:lnTo>
                    <a:pt x="170916" y="197573"/>
                  </a:lnTo>
                  <a:lnTo>
                    <a:pt x="174053" y="197573"/>
                  </a:lnTo>
                  <a:lnTo>
                    <a:pt x="174053" y="185026"/>
                  </a:lnTo>
                  <a:close/>
                </a:path>
                <a:path w="313689" h="1077595">
                  <a:moveTo>
                    <a:pt x="174053" y="210108"/>
                  </a:moveTo>
                  <a:lnTo>
                    <a:pt x="170916" y="210108"/>
                  </a:lnTo>
                  <a:lnTo>
                    <a:pt x="170916" y="222656"/>
                  </a:lnTo>
                  <a:lnTo>
                    <a:pt x="174053" y="222656"/>
                  </a:lnTo>
                  <a:lnTo>
                    <a:pt x="174053" y="210108"/>
                  </a:lnTo>
                  <a:close/>
                </a:path>
                <a:path w="313689" h="1077595">
                  <a:moveTo>
                    <a:pt x="174053" y="235203"/>
                  </a:moveTo>
                  <a:lnTo>
                    <a:pt x="170916" y="235203"/>
                  </a:lnTo>
                  <a:lnTo>
                    <a:pt x="170916" y="247751"/>
                  </a:lnTo>
                  <a:lnTo>
                    <a:pt x="174053" y="247751"/>
                  </a:lnTo>
                  <a:lnTo>
                    <a:pt x="174053" y="235203"/>
                  </a:lnTo>
                  <a:close/>
                </a:path>
                <a:path w="313689" h="1077595">
                  <a:moveTo>
                    <a:pt x="174053" y="260286"/>
                  </a:moveTo>
                  <a:lnTo>
                    <a:pt x="170916" y="260286"/>
                  </a:lnTo>
                  <a:lnTo>
                    <a:pt x="170916" y="272834"/>
                  </a:lnTo>
                  <a:lnTo>
                    <a:pt x="174053" y="272834"/>
                  </a:lnTo>
                  <a:lnTo>
                    <a:pt x="174053" y="260286"/>
                  </a:lnTo>
                  <a:close/>
                </a:path>
                <a:path w="313689" h="1077595">
                  <a:moveTo>
                    <a:pt x="174053" y="285381"/>
                  </a:moveTo>
                  <a:lnTo>
                    <a:pt x="170916" y="285381"/>
                  </a:lnTo>
                  <a:lnTo>
                    <a:pt x="170916" y="297929"/>
                  </a:lnTo>
                  <a:lnTo>
                    <a:pt x="174053" y="297929"/>
                  </a:lnTo>
                  <a:lnTo>
                    <a:pt x="174053" y="285381"/>
                  </a:lnTo>
                  <a:close/>
                </a:path>
                <a:path w="313689" h="1077595">
                  <a:moveTo>
                    <a:pt x="170916" y="293242"/>
                  </a:moveTo>
                  <a:lnTo>
                    <a:pt x="167779" y="293242"/>
                  </a:lnTo>
                  <a:lnTo>
                    <a:pt x="167779" y="296379"/>
                  </a:lnTo>
                  <a:lnTo>
                    <a:pt x="170916" y="296379"/>
                  </a:lnTo>
                  <a:lnTo>
                    <a:pt x="170916" y="293242"/>
                  </a:lnTo>
                  <a:close/>
                </a:path>
                <a:path w="313689" h="1077595">
                  <a:moveTo>
                    <a:pt x="180327" y="293242"/>
                  </a:moveTo>
                  <a:lnTo>
                    <a:pt x="174053" y="293242"/>
                  </a:lnTo>
                  <a:lnTo>
                    <a:pt x="174053" y="296379"/>
                  </a:lnTo>
                  <a:lnTo>
                    <a:pt x="180327" y="296379"/>
                  </a:lnTo>
                  <a:lnTo>
                    <a:pt x="180327" y="293242"/>
                  </a:lnTo>
                  <a:close/>
                </a:path>
                <a:path w="313689" h="1077595">
                  <a:moveTo>
                    <a:pt x="174053" y="310476"/>
                  </a:moveTo>
                  <a:lnTo>
                    <a:pt x="170916" y="310476"/>
                  </a:lnTo>
                  <a:lnTo>
                    <a:pt x="170916" y="323024"/>
                  </a:lnTo>
                  <a:lnTo>
                    <a:pt x="174053" y="323024"/>
                  </a:lnTo>
                  <a:lnTo>
                    <a:pt x="174053" y="310476"/>
                  </a:lnTo>
                  <a:close/>
                </a:path>
                <a:path w="313689" h="1077595">
                  <a:moveTo>
                    <a:pt x="174053" y="335559"/>
                  </a:moveTo>
                  <a:lnTo>
                    <a:pt x="170916" y="335559"/>
                  </a:lnTo>
                  <a:lnTo>
                    <a:pt x="170916" y="348106"/>
                  </a:lnTo>
                  <a:lnTo>
                    <a:pt x="174053" y="348106"/>
                  </a:lnTo>
                  <a:lnTo>
                    <a:pt x="174053" y="335559"/>
                  </a:lnTo>
                  <a:close/>
                </a:path>
                <a:path w="313689" h="1077595">
                  <a:moveTo>
                    <a:pt x="163080" y="108203"/>
                  </a:moveTo>
                  <a:lnTo>
                    <a:pt x="150533" y="108203"/>
                  </a:lnTo>
                  <a:lnTo>
                    <a:pt x="150533" y="111340"/>
                  </a:lnTo>
                  <a:lnTo>
                    <a:pt x="163080" y="111340"/>
                  </a:lnTo>
                  <a:lnTo>
                    <a:pt x="163080" y="108203"/>
                  </a:lnTo>
                  <a:close/>
                </a:path>
                <a:path w="313689" h="1077595">
                  <a:moveTo>
                    <a:pt x="137985" y="108203"/>
                  </a:moveTo>
                  <a:lnTo>
                    <a:pt x="125437" y="108203"/>
                  </a:lnTo>
                  <a:lnTo>
                    <a:pt x="125437" y="111340"/>
                  </a:lnTo>
                  <a:lnTo>
                    <a:pt x="137985" y="111340"/>
                  </a:lnTo>
                  <a:lnTo>
                    <a:pt x="137985" y="108203"/>
                  </a:lnTo>
                  <a:close/>
                </a:path>
                <a:path w="313689" h="1077595">
                  <a:moveTo>
                    <a:pt x="112903" y="108203"/>
                  </a:moveTo>
                  <a:lnTo>
                    <a:pt x="100355" y="108203"/>
                  </a:lnTo>
                  <a:lnTo>
                    <a:pt x="100355" y="111340"/>
                  </a:lnTo>
                  <a:lnTo>
                    <a:pt x="112903" y="111340"/>
                  </a:lnTo>
                  <a:lnTo>
                    <a:pt x="112903" y="108203"/>
                  </a:lnTo>
                  <a:close/>
                </a:path>
                <a:path w="313689" h="1077595">
                  <a:moveTo>
                    <a:pt x="87807" y="108203"/>
                  </a:moveTo>
                  <a:lnTo>
                    <a:pt x="75260" y="108203"/>
                  </a:lnTo>
                  <a:lnTo>
                    <a:pt x="75260" y="111340"/>
                  </a:lnTo>
                  <a:lnTo>
                    <a:pt x="87807" y="111340"/>
                  </a:lnTo>
                  <a:lnTo>
                    <a:pt x="87807" y="108203"/>
                  </a:lnTo>
                  <a:close/>
                </a:path>
                <a:path w="313689" h="1077595">
                  <a:moveTo>
                    <a:pt x="62725" y="108203"/>
                  </a:moveTo>
                  <a:lnTo>
                    <a:pt x="50177" y="108203"/>
                  </a:lnTo>
                  <a:lnTo>
                    <a:pt x="50177" y="111340"/>
                  </a:lnTo>
                  <a:lnTo>
                    <a:pt x="62725" y="111340"/>
                  </a:lnTo>
                  <a:lnTo>
                    <a:pt x="62725" y="108203"/>
                  </a:lnTo>
                  <a:close/>
                </a:path>
                <a:path w="313689" h="1077595">
                  <a:moveTo>
                    <a:pt x="37630" y="108203"/>
                  </a:moveTo>
                  <a:lnTo>
                    <a:pt x="32918" y="108203"/>
                  </a:lnTo>
                  <a:lnTo>
                    <a:pt x="32918" y="119164"/>
                  </a:lnTo>
                  <a:lnTo>
                    <a:pt x="36055" y="119164"/>
                  </a:lnTo>
                  <a:lnTo>
                    <a:pt x="36055" y="111340"/>
                  </a:lnTo>
                  <a:lnTo>
                    <a:pt x="37630" y="111340"/>
                  </a:lnTo>
                  <a:lnTo>
                    <a:pt x="37630" y="108203"/>
                  </a:lnTo>
                  <a:close/>
                </a:path>
                <a:path w="313689" h="1077595">
                  <a:moveTo>
                    <a:pt x="36055" y="131711"/>
                  </a:moveTo>
                  <a:lnTo>
                    <a:pt x="32918" y="131711"/>
                  </a:lnTo>
                  <a:lnTo>
                    <a:pt x="32918" y="144259"/>
                  </a:lnTo>
                  <a:lnTo>
                    <a:pt x="36055" y="144259"/>
                  </a:lnTo>
                  <a:lnTo>
                    <a:pt x="36055" y="131711"/>
                  </a:lnTo>
                  <a:close/>
                </a:path>
                <a:path w="313689" h="1077595">
                  <a:moveTo>
                    <a:pt x="36055" y="156794"/>
                  </a:moveTo>
                  <a:lnTo>
                    <a:pt x="32918" y="156794"/>
                  </a:lnTo>
                  <a:lnTo>
                    <a:pt x="32918" y="169341"/>
                  </a:lnTo>
                  <a:lnTo>
                    <a:pt x="36055" y="169341"/>
                  </a:lnTo>
                  <a:lnTo>
                    <a:pt x="36055" y="156794"/>
                  </a:lnTo>
                  <a:close/>
                </a:path>
                <a:path w="313689" h="1077595">
                  <a:moveTo>
                    <a:pt x="36055" y="181889"/>
                  </a:moveTo>
                  <a:lnTo>
                    <a:pt x="32918" y="181889"/>
                  </a:lnTo>
                  <a:lnTo>
                    <a:pt x="32918" y="194436"/>
                  </a:lnTo>
                  <a:lnTo>
                    <a:pt x="36055" y="194436"/>
                  </a:lnTo>
                  <a:lnTo>
                    <a:pt x="36055" y="181889"/>
                  </a:lnTo>
                  <a:close/>
                </a:path>
                <a:path w="313689" h="1077595">
                  <a:moveTo>
                    <a:pt x="36055" y="206971"/>
                  </a:moveTo>
                  <a:lnTo>
                    <a:pt x="32918" y="206971"/>
                  </a:lnTo>
                  <a:lnTo>
                    <a:pt x="32918" y="219519"/>
                  </a:lnTo>
                  <a:lnTo>
                    <a:pt x="36055" y="219519"/>
                  </a:lnTo>
                  <a:lnTo>
                    <a:pt x="36055" y="206971"/>
                  </a:lnTo>
                  <a:close/>
                </a:path>
                <a:path w="313689" h="1077595">
                  <a:moveTo>
                    <a:pt x="36055" y="232067"/>
                  </a:moveTo>
                  <a:lnTo>
                    <a:pt x="32918" y="232067"/>
                  </a:lnTo>
                  <a:lnTo>
                    <a:pt x="32918" y="244614"/>
                  </a:lnTo>
                  <a:lnTo>
                    <a:pt x="36055" y="244614"/>
                  </a:lnTo>
                  <a:lnTo>
                    <a:pt x="36055" y="232067"/>
                  </a:lnTo>
                  <a:close/>
                </a:path>
                <a:path w="313689" h="1077595">
                  <a:moveTo>
                    <a:pt x="36055" y="257149"/>
                  </a:moveTo>
                  <a:lnTo>
                    <a:pt x="32918" y="257149"/>
                  </a:lnTo>
                  <a:lnTo>
                    <a:pt x="32918" y="269697"/>
                  </a:lnTo>
                  <a:lnTo>
                    <a:pt x="36055" y="269697"/>
                  </a:lnTo>
                  <a:lnTo>
                    <a:pt x="36055" y="257149"/>
                  </a:lnTo>
                  <a:close/>
                </a:path>
                <a:path w="313689" h="1077595">
                  <a:moveTo>
                    <a:pt x="36055" y="282244"/>
                  </a:moveTo>
                  <a:lnTo>
                    <a:pt x="32918" y="282244"/>
                  </a:lnTo>
                  <a:lnTo>
                    <a:pt x="32918" y="294792"/>
                  </a:lnTo>
                  <a:lnTo>
                    <a:pt x="36055" y="294792"/>
                  </a:lnTo>
                  <a:lnTo>
                    <a:pt x="36055" y="282244"/>
                  </a:lnTo>
                  <a:close/>
                </a:path>
                <a:path w="313689" h="1077595">
                  <a:moveTo>
                    <a:pt x="36055" y="307339"/>
                  </a:moveTo>
                  <a:lnTo>
                    <a:pt x="32918" y="307339"/>
                  </a:lnTo>
                  <a:lnTo>
                    <a:pt x="32918" y="319887"/>
                  </a:lnTo>
                  <a:lnTo>
                    <a:pt x="36055" y="319887"/>
                  </a:lnTo>
                  <a:lnTo>
                    <a:pt x="36055" y="307339"/>
                  </a:lnTo>
                  <a:close/>
                </a:path>
                <a:path w="313689" h="1077595">
                  <a:moveTo>
                    <a:pt x="36055" y="332422"/>
                  </a:moveTo>
                  <a:lnTo>
                    <a:pt x="32918" y="332422"/>
                  </a:lnTo>
                  <a:lnTo>
                    <a:pt x="32918" y="344970"/>
                  </a:lnTo>
                  <a:lnTo>
                    <a:pt x="36055" y="344970"/>
                  </a:lnTo>
                  <a:lnTo>
                    <a:pt x="36055" y="332422"/>
                  </a:lnTo>
                  <a:close/>
                </a:path>
                <a:path w="313689" h="1077595">
                  <a:moveTo>
                    <a:pt x="36055" y="357517"/>
                  </a:moveTo>
                  <a:lnTo>
                    <a:pt x="32918" y="357517"/>
                  </a:lnTo>
                  <a:lnTo>
                    <a:pt x="32918" y="370065"/>
                  </a:lnTo>
                  <a:lnTo>
                    <a:pt x="36055" y="370065"/>
                  </a:lnTo>
                  <a:lnTo>
                    <a:pt x="36055" y="357517"/>
                  </a:lnTo>
                  <a:close/>
                </a:path>
                <a:path w="313689" h="1077595">
                  <a:moveTo>
                    <a:pt x="36055" y="382600"/>
                  </a:moveTo>
                  <a:lnTo>
                    <a:pt x="32918" y="382600"/>
                  </a:lnTo>
                  <a:lnTo>
                    <a:pt x="32918" y="395147"/>
                  </a:lnTo>
                  <a:lnTo>
                    <a:pt x="36055" y="395147"/>
                  </a:lnTo>
                  <a:lnTo>
                    <a:pt x="36055" y="382600"/>
                  </a:lnTo>
                  <a:close/>
                </a:path>
                <a:path w="313689" h="1077595">
                  <a:moveTo>
                    <a:pt x="36055" y="407695"/>
                  </a:moveTo>
                  <a:lnTo>
                    <a:pt x="32918" y="407695"/>
                  </a:lnTo>
                  <a:lnTo>
                    <a:pt x="32918" y="420242"/>
                  </a:lnTo>
                  <a:lnTo>
                    <a:pt x="36055" y="420242"/>
                  </a:lnTo>
                  <a:lnTo>
                    <a:pt x="36055" y="407695"/>
                  </a:lnTo>
                  <a:close/>
                </a:path>
                <a:path w="313689" h="1077595">
                  <a:moveTo>
                    <a:pt x="36055" y="432790"/>
                  </a:moveTo>
                  <a:lnTo>
                    <a:pt x="32918" y="432790"/>
                  </a:lnTo>
                  <a:lnTo>
                    <a:pt x="32918" y="445338"/>
                  </a:lnTo>
                  <a:lnTo>
                    <a:pt x="36055" y="445338"/>
                  </a:lnTo>
                  <a:lnTo>
                    <a:pt x="36055" y="432790"/>
                  </a:lnTo>
                  <a:close/>
                </a:path>
                <a:path w="313689" h="1077595">
                  <a:moveTo>
                    <a:pt x="36055" y="457873"/>
                  </a:moveTo>
                  <a:lnTo>
                    <a:pt x="32918" y="457873"/>
                  </a:lnTo>
                  <a:lnTo>
                    <a:pt x="32918" y="470420"/>
                  </a:lnTo>
                  <a:lnTo>
                    <a:pt x="36055" y="470420"/>
                  </a:lnTo>
                  <a:lnTo>
                    <a:pt x="36055" y="457873"/>
                  </a:lnTo>
                  <a:close/>
                </a:path>
                <a:path w="313689" h="1077595">
                  <a:moveTo>
                    <a:pt x="36055" y="482968"/>
                  </a:moveTo>
                  <a:lnTo>
                    <a:pt x="32918" y="482968"/>
                  </a:lnTo>
                  <a:lnTo>
                    <a:pt x="32918" y="495515"/>
                  </a:lnTo>
                  <a:lnTo>
                    <a:pt x="36055" y="495515"/>
                  </a:lnTo>
                  <a:lnTo>
                    <a:pt x="36055" y="482968"/>
                  </a:lnTo>
                  <a:close/>
                </a:path>
                <a:path w="313689" h="1077595">
                  <a:moveTo>
                    <a:pt x="36055" y="508050"/>
                  </a:moveTo>
                  <a:lnTo>
                    <a:pt x="32918" y="508050"/>
                  </a:lnTo>
                  <a:lnTo>
                    <a:pt x="32918" y="520598"/>
                  </a:lnTo>
                  <a:lnTo>
                    <a:pt x="36055" y="520598"/>
                  </a:lnTo>
                  <a:lnTo>
                    <a:pt x="36055" y="508050"/>
                  </a:lnTo>
                  <a:close/>
                </a:path>
                <a:path w="313689" h="1077595">
                  <a:moveTo>
                    <a:pt x="32918" y="542582"/>
                  </a:moveTo>
                  <a:lnTo>
                    <a:pt x="28193" y="542582"/>
                  </a:lnTo>
                  <a:lnTo>
                    <a:pt x="28193" y="545719"/>
                  </a:lnTo>
                  <a:lnTo>
                    <a:pt x="32918" y="545719"/>
                  </a:lnTo>
                  <a:lnTo>
                    <a:pt x="32918" y="542582"/>
                  </a:lnTo>
                  <a:close/>
                </a:path>
                <a:path w="313689" h="1077595">
                  <a:moveTo>
                    <a:pt x="36055" y="533145"/>
                  </a:moveTo>
                  <a:lnTo>
                    <a:pt x="32918" y="533145"/>
                  </a:lnTo>
                  <a:lnTo>
                    <a:pt x="32918" y="545719"/>
                  </a:lnTo>
                  <a:lnTo>
                    <a:pt x="34480" y="545719"/>
                  </a:lnTo>
                  <a:lnTo>
                    <a:pt x="34480" y="542582"/>
                  </a:lnTo>
                  <a:lnTo>
                    <a:pt x="36055" y="542582"/>
                  </a:lnTo>
                  <a:lnTo>
                    <a:pt x="36055" y="533145"/>
                  </a:lnTo>
                  <a:close/>
                </a:path>
                <a:path w="313689" h="1077595">
                  <a:moveTo>
                    <a:pt x="36029" y="542582"/>
                  </a:moveTo>
                  <a:lnTo>
                    <a:pt x="34480" y="542582"/>
                  </a:lnTo>
                  <a:lnTo>
                    <a:pt x="34480" y="545719"/>
                  </a:lnTo>
                  <a:lnTo>
                    <a:pt x="36029" y="545719"/>
                  </a:lnTo>
                  <a:lnTo>
                    <a:pt x="36029" y="542582"/>
                  </a:lnTo>
                  <a:close/>
                </a:path>
                <a:path w="313689" h="1077595">
                  <a:moveTo>
                    <a:pt x="36055" y="542582"/>
                  </a:moveTo>
                  <a:lnTo>
                    <a:pt x="36029" y="544144"/>
                  </a:lnTo>
                  <a:lnTo>
                    <a:pt x="36055" y="542582"/>
                  </a:lnTo>
                  <a:close/>
                </a:path>
                <a:path w="313689" h="1077595">
                  <a:moveTo>
                    <a:pt x="61125" y="542582"/>
                  </a:moveTo>
                  <a:lnTo>
                    <a:pt x="48577" y="542582"/>
                  </a:lnTo>
                  <a:lnTo>
                    <a:pt x="48577" y="545719"/>
                  </a:lnTo>
                  <a:lnTo>
                    <a:pt x="61125" y="545719"/>
                  </a:lnTo>
                  <a:lnTo>
                    <a:pt x="61125" y="542582"/>
                  </a:lnTo>
                  <a:close/>
                </a:path>
                <a:path w="313689" h="1077595">
                  <a:moveTo>
                    <a:pt x="86207" y="542582"/>
                  </a:moveTo>
                  <a:lnTo>
                    <a:pt x="73660" y="542582"/>
                  </a:lnTo>
                  <a:lnTo>
                    <a:pt x="73660" y="545719"/>
                  </a:lnTo>
                  <a:lnTo>
                    <a:pt x="86207" y="545719"/>
                  </a:lnTo>
                  <a:lnTo>
                    <a:pt x="86207" y="542582"/>
                  </a:lnTo>
                  <a:close/>
                </a:path>
                <a:path w="313689" h="1077595">
                  <a:moveTo>
                    <a:pt x="111302" y="542582"/>
                  </a:moveTo>
                  <a:lnTo>
                    <a:pt x="98755" y="542582"/>
                  </a:lnTo>
                  <a:lnTo>
                    <a:pt x="98755" y="545719"/>
                  </a:lnTo>
                  <a:lnTo>
                    <a:pt x="111302" y="545719"/>
                  </a:lnTo>
                  <a:lnTo>
                    <a:pt x="111302" y="542582"/>
                  </a:lnTo>
                  <a:close/>
                </a:path>
                <a:path w="313689" h="1077595">
                  <a:moveTo>
                    <a:pt x="136398" y="542582"/>
                  </a:moveTo>
                  <a:lnTo>
                    <a:pt x="123850" y="542582"/>
                  </a:lnTo>
                  <a:lnTo>
                    <a:pt x="123850" y="545719"/>
                  </a:lnTo>
                  <a:lnTo>
                    <a:pt x="136398" y="545719"/>
                  </a:lnTo>
                  <a:lnTo>
                    <a:pt x="136398" y="542582"/>
                  </a:lnTo>
                  <a:close/>
                </a:path>
                <a:path w="313689" h="1077595">
                  <a:moveTo>
                    <a:pt x="161480" y="542582"/>
                  </a:moveTo>
                  <a:lnTo>
                    <a:pt x="148932" y="542582"/>
                  </a:lnTo>
                  <a:lnTo>
                    <a:pt x="148932" y="545719"/>
                  </a:lnTo>
                  <a:lnTo>
                    <a:pt x="161480" y="545719"/>
                  </a:lnTo>
                  <a:lnTo>
                    <a:pt x="161480" y="542582"/>
                  </a:lnTo>
                  <a:close/>
                </a:path>
                <a:path w="313689" h="1077595">
                  <a:moveTo>
                    <a:pt x="186575" y="542582"/>
                  </a:moveTo>
                  <a:lnTo>
                    <a:pt x="174028" y="542582"/>
                  </a:lnTo>
                  <a:lnTo>
                    <a:pt x="174028" y="545719"/>
                  </a:lnTo>
                  <a:lnTo>
                    <a:pt x="186575" y="545719"/>
                  </a:lnTo>
                  <a:lnTo>
                    <a:pt x="186575" y="542582"/>
                  </a:lnTo>
                  <a:close/>
                </a:path>
                <a:path w="313689" h="1077595">
                  <a:moveTo>
                    <a:pt x="200710" y="542582"/>
                  </a:moveTo>
                  <a:lnTo>
                    <a:pt x="199110" y="542582"/>
                  </a:lnTo>
                  <a:lnTo>
                    <a:pt x="199110" y="545719"/>
                  </a:lnTo>
                  <a:lnTo>
                    <a:pt x="200710" y="545719"/>
                  </a:lnTo>
                  <a:lnTo>
                    <a:pt x="200710" y="542582"/>
                  </a:lnTo>
                  <a:close/>
                </a:path>
                <a:path w="313689" h="1077595">
                  <a:moveTo>
                    <a:pt x="161505" y="562965"/>
                  </a:moveTo>
                  <a:lnTo>
                    <a:pt x="148958" y="562965"/>
                  </a:lnTo>
                  <a:lnTo>
                    <a:pt x="148958" y="566102"/>
                  </a:lnTo>
                  <a:lnTo>
                    <a:pt x="161505" y="566102"/>
                  </a:lnTo>
                  <a:lnTo>
                    <a:pt x="161505" y="562965"/>
                  </a:lnTo>
                  <a:close/>
                </a:path>
                <a:path w="313689" h="1077595">
                  <a:moveTo>
                    <a:pt x="186601" y="562965"/>
                  </a:moveTo>
                  <a:lnTo>
                    <a:pt x="174053" y="562965"/>
                  </a:lnTo>
                  <a:lnTo>
                    <a:pt x="174053" y="566102"/>
                  </a:lnTo>
                  <a:lnTo>
                    <a:pt x="186601" y="566102"/>
                  </a:lnTo>
                  <a:lnTo>
                    <a:pt x="186601" y="562965"/>
                  </a:lnTo>
                  <a:close/>
                </a:path>
                <a:path w="313689" h="1077595">
                  <a:moveTo>
                    <a:pt x="211683" y="562965"/>
                  </a:moveTo>
                  <a:lnTo>
                    <a:pt x="199136" y="562965"/>
                  </a:lnTo>
                  <a:lnTo>
                    <a:pt x="199136" y="566102"/>
                  </a:lnTo>
                  <a:lnTo>
                    <a:pt x="211683" y="566102"/>
                  </a:lnTo>
                  <a:lnTo>
                    <a:pt x="211683" y="562965"/>
                  </a:lnTo>
                  <a:close/>
                </a:path>
                <a:path w="313689" h="1077595">
                  <a:moveTo>
                    <a:pt x="236778" y="562965"/>
                  </a:moveTo>
                  <a:lnTo>
                    <a:pt x="224231" y="562965"/>
                  </a:lnTo>
                  <a:lnTo>
                    <a:pt x="224231" y="566102"/>
                  </a:lnTo>
                  <a:lnTo>
                    <a:pt x="236778" y="566102"/>
                  </a:lnTo>
                  <a:lnTo>
                    <a:pt x="236778" y="562965"/>
                  </a:lnTo>
                  <a:close/>
                </a:path>
                <a:path w="313689" h="1077595">
                  <a:moveTo>
                    <a:pt x="261861" y="562965"/>
                  </a:moveTo>
                  <a:lnTo>
                    <a:pt x="249313" y="562965"/>
                  </a:lnTo>
                  <a:lnTo>
                    <a:pt x="249313" y="566102"/>
                  </a:lnTo>
                  <a:lnTo>
                    <a:pt x="261861" y="566102"/>
                  </a:lnTo>
                  <a:lnTo>
                    <a:pt x="261861" y="562965"/>
                  </a:lnTo>
                  <a:close/>
                </a:path>
                <a:path w="313689" h="1077595">
                  <a:moveTo>
                    <a:pt x="286956" y="562965"/>
                  </a:moveTo>
                  <a:lnTo>
                    <a:pt x="274408" y="562965"/>
                  </a:lnTo>
                  <a:lnTo>
                    <a:pt x="274408" y="566102"/>
                  </a:lnTo>
                  <a:lnTo>
                    <a:pt x="286956" y="566102"/>
                  </a:lnTo>
                  <a:lnTo>
                    <a:pt x="286956" y="562965"/>
                  </a:lnTo>
                  <a:close/>
                </a:path>
                <a:path w="313689" h="1077595">
                  <a:moveTo>
                    <a:pt x="310489" y="562965"/>
                  </a:moveTo>
                  <a:lnTo>
                    <a:pt x="299504" y="562965"/>
                  </a:lnTo>
                  <a:lnTo>
                    <a:pt x="299504" y="566102"/>
                  </a:lnTo>
                  <a:lnTo>
                    <a:pt x="310489" y="566102"/>
                  </a:lnTo>
                  <a:lnTo>
                    <a:pt x="310489" y="562965"/>
                  </a:lnTo>
                  <a:close/>
                </a:path>
                <a:path w="313689" h="1077595">
                  <a:moveTo>
                    <a:pt x="205409" y="293242"/>
                  </a:moveTo>
                  <a:lnTo>
                    <a:pt x="192862" y="293242"/>
                  </a:lnTo>
                  <a:lnTo>
                    <a:pt x="192862" y="296379"/>
                  </a:lnTo>
                  <a:lnTo>
                    <a:pt x="205409" y="296379"/>
                  </a:lnTo>
                  <a:lnTo>
                    <a:pt x="205409" y="293242"/>
                  </a:lnTo>
                  <a:close/>
                </a:path>
                <a:path w="313689" h="1077595">
                  <a:moveTo>
                    <a:pt x="155232" y="293242"/>
                  </a:moveTo>
                  <a:lnTo>
                    <a:pt x="142684" y="293242"/>
                  </a:lnTo>
                  <a:lnTo>
                    <a:pt x="142684" y="296379"/>
                  </a:lnTo>
                  <a:lnTo>
                    <a:pt x="155232" y="296379"/>
                  </a:lnTo>
                  <a:lnTo>
                    <a:pt x="155232" y="293242"/>
                  </a:lnTo>
                  <a:close/>
                </a:path>
                <a:path w="313689" h="1077595">
                  <a:moveTo>
                    <a:pt x="130136" y="293242"/>
                  </a:moveTo>
                  <a:lnTo>
                    <a:pt x="117589" y="293242"/>
                  </a:lnTo>
                  <a:lnTo>
                    <a:pt x="117589" y="296379"/>
                  </a:lnTo>
                  <a:lnTo>
                    <a:pt x="130136" y="296379"/>
                  </a:lnTo>
                  <a:lnTo>
                    <a:pt x="130136" y="293242"/>
                  </a:lnTo>
                  <a:close/>
                </a:path>
                <a:path w="313689" h="1077595">
                  <a:moveTo>
                    <a:pt x="105054" y="293242"/>
                  </a:moveTo>
                  <a:lnTo>
                    <a:pt x="92506" y="293242"/>
                  </a:lnTo>
                  <a:lnTo>
                    <a:pt x="92506" y="296379"/>
                  </a:lnTo>
                  <a:lnTo>
                    <a:pt x="105054" y="296379"/>
                  </a:lnTo>
                  <a:lnTo>
                    <a:pt x="105054" y="293242"/>
                  </a:lnTo>
                  <a:close/>
                </a:path>
                <a:path w="313689" h="1077595">
                  <a:moveTo>
                    <a:pt x="79959" y="293242"/>
                  </a:moveTo>
                  <a:lnTo>
                    <a:pt x="67411" y="293242"/>
                  </a:lnTo>
                  <a:lnTo>
                    <a:pt x="67411" y="296379"/>
                  </a:lnTo>
                  <a:lnTo>
                    <a:pt x="79959" y="296379"/>
                  </a:lnTo>
                  <a:lnTo>
                    <a:pt x="79959" y="293242"/>
                  </a:lnTo>
                  <a:close/>
                </a:path>
                <a:path w="313689" h="1077595">
                  <a:moveTo>
                    <a:pt x="54876" y="293242"/>
                  </a:moveTo>
                  <a:lnTo>
                    <a:pt x="42329" y="293242"/>
                  </a:lnTo>
                  <a:lnTo>
                    <a:pt x="42329" y="296379"/>
                  </a:lnTo>
                  <a:lnTo>
                    <a:pt x="54876" y="296379"/>
                  </a:lnTo>
                  <a:lnTo>
                    <a:pt x="54876" y="293242"/>
                  </a:lnTo>
                  <a:close/>
                </a:path>
                <a:path w="313689" h="1077595">
                  <a:moveTo>
                    <a:pt x="29781" y="293242"/>
                  </a:moveTo>
                  <a:lnTo>
                    <a:pt x="17233" y="293242"/>
                  </a:lnTo>
                  <a:lnTo>
                    <a:pt x="17233" y="296379"/>
                  </a:lnTo>
                  <a:lnTo>
                    <a:pt x="29781" y="296379"/>
                  </a:lnTo>
                  <a:lnTo>
                    <a:pt x="29781" y="293242"/>
                  </a:lnTo>
                  <a:close/>
                </a:path>
                <a:path w="313689" h="1077595">
                  <a:moveTo>
                    <a:pt x="4699" y="293242"/>
                  </a:moveTo>
                  <a:lnTo>
                    <a:pt x="1562" y="293242"/>
                  </a:lnTo>
                  <a:lnTo>
                    <a:pt x="1562" y="305777"/>
                  </a:lnTo>
                  <a:lnTo>
                    <a:pt x="4699" y="305777"/>
                  </a:lnTo>
                  <a:lnTo>
                    <a:pt x="4699" y="293242"/>
                  </a:lnTo>
                  <a:close/>
                </a:path>
                <a:path w="313689" h="1077595">
                  <a:moveTo>
                    <a:pt x="4699" y="318312"/>
                  </a:moveTo>
                  <a:lnTo>
                    <a:pt x="1562" y="318312"/>
                  </a:lnTo>
                  <a:lnTo>
                    <a:pt x="1562" y="330860"/>
                  </a:lnTo>
                  <a:lnTo>
                    <a:pt x="4699" y="330860"/>
                  </a:lnTo>
                  <a:lnTo>
                    <a:pt x="4699" y="318312"/>
                  </a:lnTo>
                  <a:close/>
                </a:path>
                <a:path w="313689" h="1077595">
                  <a:moveTo>
                    <a:pt x="4699" y="343407"/>
                  </a:moveTo>
                  <a:lnTo>
                    <a:pt x="1562" y="343407"/>
                  </a:lnTo>
                  <a:lnTo>
                    <a:pt x="1562" y="355955"/>
                  </a:lnTo>
                  <a:lnTo>
                    <a:pt x="4699" y="355955"/>
                  </a:lnTo>
                  <a:lnTo>
                    <a:pt x="4699" y="343407"/>
                  </a:lnTo>
                  <a:close/>
                </a:path>
                <a:path w="313689" h="1077595">
                  <a:moveTo>
                    <a:pt x="4699" y="368503"/>
                  </a:moveTo>
                  <a:lnTo>
                    <a:pt x="1562" y="368503"/>
                  </a:lnTo>
                  <a:lnTo>
                    <a:pt x="1562" y="381050"/>
                  </a:lnTo>
                  <a:lnTo>
                    <a:pt x="4699" y="381050"/>
                  </a:lnTo>
                  <a:lnTo>
                    <a:pt x="4699" y="368503"/>
                  </a:lnTo>
                  <a:close/>
                </a:path>
                <a:path w="313689" h="1077595">
                  <a:moveTo>
                    <a:pt x="4699" y="393585"/>
                  </a:moveTo>
                  <a:lnTo>
                    <a:pt x="1562" y="393585"/>
                  </a:lnTo>
                  <a:lnTo>
                    <a:pt x="1562" y="406133"/>
                  </a:lnTo>
                  <a:lnTo>
                    <a:pt x="4699" y="406133"/>
                  </a:lnTo>
                  <a:lnTo>
                    <a:pt x="4699" y="393585"/>
                  </a:lnTo>
                  <a:close/>
                </a:path>
                <a:path w="313689" h="1077595">
                  <a:moveTo>
                    <a:pt x="4699" y="418680"/>
                  </a:moveTo>
                  <a:lnTo>
                    <a:pt x="1562" y="418680"/>
                  </a:lnTo>
                  <a:lnTo>
                    <a:pt x="1562" y="431228"/>
                  </a:lnTo>
                  <a:lnTo>
                    <a:pt x="4699" y="431228"/>
                  </a:lnTo>
                  <a:lnTo>
                    <a:pt x="4699" y="418680"/>
                  </a:lnTo>
                  <a:close/>
                </a:path>
                <a:path w="313689" h="1077595">
                  <a:moveTo>
                    <a:pt x="4699" y="443763"/>
                  </a:moveTo>
                  <a:lnTo>
                    <a:pt x="1562" y="443763"/>
                  </a:lnTo>
                  <a:lnTo>
                    <a:pt x="1562" y="456310"/>
                  </a:lnTo>
                  <a:lnTo>
                    <a:pt x="4699" y="456310"/>
                  </a:lnTo>
                  <a:lnTo>
                    <a:pt x="4699" y="443763"/>
                  </a:lnTo>
                  <a:close/>
                </a:path>
                <a:path w="313689" h="1077595">
                  <a:moveTo>
                    <a:pt x="4699" y="468858"/>
                  </a:moveTo>
                  <a:lnTo>
                    <a:pt x="1562" y="468858"/>
                  </a:lnTo>
                  <a:lnTo>
                    <a:pt x="1562" y="481406"/>
                  </a:lnTo>
                  <a:lnTo>
                    <a:pt x="4699" y="481406"/>
                  </a:lnTo>
                  <a:lnTo>
                    <a:pt x="4699" y="468858"/>
                  </a:lnTo>
                  <a:close/>
                </a:path>
                <a:path w="313689" h="1077595">
                  <a:moveTo>
                    <a:pt x="4699" y="493941"/>
                  </a:moveTo>
                  <a:lnTo>
                    <a:pt x="1562" y="493941"/>
                  </a:lnTo>
                  <a:lnTo>
                    <a:pt x="1562" y="506488"/>
                  </a:lnTo>
                  <a:lnTo>
                    <a:pt x="4699" y="506488"/>
                  </a:lnTo>
                  <a:lnTo>
                    <a:pt x="4699" y="493941"/>
                  </a:lnTo>
                  <a:close/>
                </a:path>
                <a:path w="313689" h="1077595">
                  <a:moveTo>
                    <a:pt x="4699" y="519036"/>
                  </a:moveTo>
                  <a:lnTo>
                    <a:pt x="1562" y="519036"/>
                  </a:lnTo>
                  <a:lnTo>
                    <a:pt x="1562" y="531583"/>
                  </a:lnTo>
                  <a:lnTo>
                    <a:pt x="4699" y="531583"/>
                  </a:lnTo>
                  <a:lnTo>
                    <a:pt x="4699" y="519036"/>
                  </a:lnTo>
                  <a:close/>
                </a:path>
                <a:path w="313689" h="1077595">
                  <a:moveTo>
                    <a:pt x="3124" y="544131"/>
                  </a:moveTo>
                  <a:lnTo>
                    <a:pt x="1562" y="544131"/>
                  </a:lnTo>
                  <a:lnTo>
                    <a:pt x="1562" y="545718"/>
                  </a:lnTo>
                  <a:lnTo>
                    <a:pt x="15646" y="545718"/>
                  </a:lnTo>
                  <a:lnTo>
                    <a:pt x="15646" y="544144"/>
                  </a:lnTo>
                  <a:lnTo>
                    <a:pt x="3124" y="544144"/>
                  </a:lnTo>
                  <a:close/>
                </a:path>
                <a:path w="313689" h="1077595">
                  <a:moveTo>
                    <a:pt x="15646" y="542582"/>
                  </a:moveTo>
                  <a:lnTo>
                    <a:pt x="3124" y="542582"/>
                  </a:lnTo>
                  <a:lnTo>
                    <a:pt x="3124" y="544144"/>
                  </a:lnTo>
                  <a:lnTo>
                    <a:pt x="4699" y="544144"/>
                  </a:lnTo>
                  <a:lnTo>
                    <a:pt x="15646" y="544131"/>
                  </a:lnTo>
                  <a:lnTo>
                    <a:pt x="15646" y="542582"/>
                  </a:lnTo>
                  <a:close/>
                </a:path>
                <a:path w="313689" h="1077595">
                  <a:moveTo>
                    <a:pt x="15646" y="544131"/>
                  </a:moveTo>
                  <a:lnTo>
                    <a:pt x="4699" y="544131"/>
                  </a:lnTo>
                  <a:lnTo>
                    <a:pt x="15646" y="544144"/>
                  </a:lnTo>
                  <a:close/>
                </a:path>
                <a:path w="313689" h="1077595">
                  <a:moveTo>
                    <a:pt x="313613" y="76847"/>
                  </a:moveTo>
                  <a:lnTo>
                    <a:pt x="301066" y="76847"/>
                  </a:lnTo>
                  <a:lnTo>
                    <a:pt x="301066" y="79984"/>
                  </a:lnTo>
                  <a:lnTo>
                    <a:pt x="313613" y="79984"/>
                  </a:lnTo>
                  <a:lnTo>
                    <a:pt x="313613" y="76847"/>
                  </a:lnTo>
                  <a:close/>
                </a:path>
                <a:path w="313689" h="1077595">
                  <a:moveTo>
                    <a:pt x="288531" y="76847"/>
                  </a:moveTo>
                  <a:lnTo>
                    <a:pt x="275983" y="76847"/>
                  </a:lnTo>
                  <a:lnTo>
                    <a:pt x="275983" y="79984"/>
                  </a:lnTo>
                  <a:lnTo>
                    <a:pt x="288531" y="79984"/>
                  </a:lnTo>
                  <a:lnTo>
                    <a:pt x="288531" y="76847"/>
                  </a:lnTo>
                  <a:close/>
                </a:path>
                <a:path w="313689" h="1077595">
                  <a:moveTo>
                    <a:pt x="263436" y="76847"/>
                  </a:moveTo>
                  <a:lnTo>
                    <a:pt x="250888" y="76847"/>
                  </a:lnTo>
                  <a:lnTo>
                    <a:pt x="250888" y="79984"/>
                  </a:lnTo>
                  <a:lnTo>
                    <a:pt x="263436" y="79984"/>
                  </a:lnTo>
                  <a:lnTo>
                    <a:pt x="263436" y="76847"/>
                  </a:lnTo>
                  <a:close/>
                </a:path>
                <a:path w="313689" h="1077595">
                  <a:moveTo>
                    <a:pt x="238353" y="76847"/>
                  </a:moveTo>
                  <a:lnTo>
                    <a:pt x="225806" y="76847"/>
                  </a:lnTo>
                  <a:lnTo>
                    <a:pt x="225806" y="79984"/>
                  </a:lnTo>
                  <a:lnTo>
                    <a:pt x="238353" y="79984"/>
                  </a:lnTo>
                  <a:lnTo>
                    <a:pt x="238353" y="76847"/>
                  </a:lnTo>
                  <a:close/>
                </a:path>
                <a:path w="313689" h="1077595">
                  <a:moveTo>
                    <a:pt x="213258" y="76847"/>
                  </a:moveTo>
                  <a:lnTo>
                    <a:pt x="200710" y="76847"/>
                  </a:lnTo>
                  <a:lnTo>
                    <a:pt x="200710" y="79984"/>
                  </a:lnTo>
                  <a:lnTo>
                    <a:pt x="213258" y="79984"/>
                  </a:lnTo>
                  <a:lnTo>
                    <a:pt x="213258" y="76847"/>
                  </a:lnTo>
                  <a:close/>
                </a:path>
                <a:path w="313689" h="1077595">
                  <a:moveTo>
                    <a:pt x="163080" y="76847"/>
                  </a:moveTo>
                  <a:lnTo>
                    <a:pt x="153657" y="76847"/>
                  </a:lnTo>
                  <a:lnTo>
                    <a:pt x="153657" y="79984"/>
                  </a:lnTo>
                  <a:lnTo>
                    <a:pt x="163080" y="79984"/>
                  </a:lnTo>
                  <a:lnTo>
                    <a:pt x="163080" y="768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853397" y="6338531"/>
              <a:ext cx="271780" cy="42545"/>
            </a:xfrm>
            <a:custGeom>
              <a:avLst/>
              <a:gdLst/>
              <a:ahLst/>
              <a:cxnLst/>
              <a:rect l="l" t="t" r="r" b="b"/>
              <a:pathLst>
                <a:path w="271780" h="42545">
                  <a:moveTo>
                    <a:pt x="271284" y="0"/>
                  </a:moveTo>
                  <a:lnTo>
                    <a:pt x="0" y="0"/>
                  </a:lnTo>
                  <a:lnTo>
                    <a:pt x="0" y="42532"/>
                  </a:lnTo>
                  <a:lnTo>
                    <a:pt x="271284" y="42532"/>
                  </a:lnTo>
                  <a:lnTo>
                    <a:pt x="27128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267204" y="5568289"/>
              <a:ext cx="1412875" cy="1486535"/>
            </a:xfrm>
            <a:custGeom>
              <a:avLst/>
              <a:gdLst/>
              <a:ahLst/>
              <a:cxnLst/>
              <a:rect l="l" t="t" r="r" b="b"/>
              <a:pathLst>
                <a:path w="1412875" h="1486534">
                  <a:moveTo>
                    <a:pt x="1412506" y="321132"/>
                  </a:moveTo>
                  <a:lnTo>
                    <a:pt x="1406232" y="321132"/>
                  </a:lnTo>
                  <a:lnTo>
                    <a:pt x="1406232" y="1486192"/>
                  </a:lnTo>
                  <a:lnTo>
                    <a:pt x="1412506" y="1486192"/>
                  </a:lnTo>
                  <a:lnTo>
                    <a:pt x="1412506" y="402767"/>
                  </a:lnTo>
                  <a:lnTo>
                    <a:pt x="1409369" y="402767"/>
                  </a:lnTo>
                  <a:lnTo>
                    <a:pt x="1409369" y="396494"/>
                  </a:lnTo>
                  <a:lnTo>
                    <a:pt x="1412506" y="396494"/>
                  </a:lnTo>
                  <a:lnTo>
                    <a:pt x="1412506" y="321132"/>
                  </a:lnTo>
                  <a:close/>
                </a:path>
                <a:path w="1412875" h="1486534">
                  <a:moveTo>
                    <a:pt x="586193" y="767105"/>
                  </a:moveTo>
                  <a:lnTo>
                    <a:pt x="583069" y="767105"/>
                  </a:lnTo>
                  <a:lnTo>
                    <a:pt x="583069" y="815911"/>
                  </a:lnTo>
                  <a:lnTo>
                    <a:pt x="860628" y="815911"/>
                  </a:lnTo>
                  <a:lnTo>
                    <a:pt x="860628" y="809637"/>
                  </a:lnTo>
                  <a:lnTo>
                    <a:pt x="589330" y="809637"/>
                  </a:lnTo>
                  <a:lnTo>
                    <a:pt x="589330" y="773379"/>
                  </a:lnTo>
                  <a:lnTo>
                    <a:pt x="586193" y="773379"/>
                  </a:lnTo>
                  <a:lnTo>
                    <a:pt x="586193" y="767105"/>
                  </a:lnTo>
                  <a:close/>
                </a:path>
                <a:path w="1412875" h="1486534">
                  <a:moveTo>
                    <a:pt x="860628" y="770242"/>
                  </a:moveTo>
                  <a:lnTo>
                    <a:pt x="589330" y="770242"/>
                  </a:lnTo>
                  <a:lnTo>
                    <a:pt x="589330" y="773379"/>
                  </a:lnTo>
                  <a:lnTo>
                    <a:pt x="854354" y="773379"/>
                  </a:lnTo>
                  <a:lnTo>
                    <a:pt x="854354" y="809637"/>
                  </a:lnTo>
                  <a:lnTo>
                    <a:pt x="860628" y="809637"/>
                  </a:lnTo>
                  <a:lnTo>
                    <a:pt x="860628" y="770242"/>
                  </a:lnTo>
                  <a:close/>
                </a:path>
                <a:path w="1412875" h="1486534">
                  <a:moveTo>
                    <a:pt x="860628" y="767105"/>
                  </a:moveTo>
                  <a:lnTo>
                    <a:pt x="586193" y="767105"/>
                  </a:lnTo>
                  <a:lnTo>
                    <a:pt x="586193" y="773379"/>
                  </a:lnTo>
                  <a:lnTo>
                    <a:pt x="589330" y="773379"/>
                  </a:lnTo>
                  <a:lnTo>
                    <a:pt x="589330" y="770242"/>
                  </a:lnTo>
                  <a:lnTo>
                    <a:pt x="860628" y="770242"/>
                  </a:lnTo>
                  <a:lnTo>
                    <a:pt x="860628" y="767105"/>
                  </a:lnTo>
                  <a:close/>
                </a:path>
                <a:path w="1412875" h="1486534">
                  <a:moveTo>
                    <a:pt x="751598" y="0"/>
                  </a:moveTo>
                  <a:lnTo>
                    <a:pt x="0" y="440639"/>
                  </a:lnTo>
                  <a:lnTo>
                    <a:pt x="3175" y="446036"/>
                  </a:lnTo>
                  <a:lnTo>
                    <a:pt x="751522" y="7315"/>
                  </a:lnTo>
                  <a:lnTo>
                    <a:pt x="763434" y="7315"/>
                  </a:lnTo>
                  <a:lnTo>
                    <a:pt x="751598" y="0"/>
                  </a:lnTo>
                  <a:close/>
                </a:path>
                <a:path w="1412875" h="1486534">
                  <a:moveTo>
                    <a:pt x="763434" y="7315"/>
                  </a:moveTo>
                  <a:lnTo>
                    <a:pt x="751522" y="7315"/>
                  </a:lnTo>
                  <a:lnTo>
                    <a:pt x="1099693" y="222516"/>
                  </a:lnTo>
                  <a:lnTo>
                    <a:pt x="1099693" y="402767"/>
                  </a:lnTo>
                  <a:lnTo>
                    <a:pt x="1406232" y="402767"/>
                  </a:lnTo>
                  <a:lnTo>
                    <a:pt x="1406232" y="396494"/>
                  </a:lnTo>
                  <a:lnTo>
                    <a:pt x="1105966" y="396494"/>
                  </a:lnTo>
                  <a:lnTo>
                    <a:pt x="1105966" y="219024"/>
                  </a:lnTo>
                  <a:lnTo>
                    <a:pt x="763434" y="7315"/>
                  </a:lnTo>
                  <a:close/>
                </a:path>
                <a:path w="1412875" h="1486534">
                  <a:moveTo>
                    <a:pt x="1412506" y="396494"/>
                  </a:moveTo>
                  <a:lnTo>
                    <a:pt x="1409369" y="396494"/>
                  </a:lnTo>
                  <a:lnTo>
                    <a:pt x="1409369" y="402767"/>
                  </a:lnTo>
                  <a:lnTo>
                    <a:pt x="1412506" y="402767"/>
                  </a:lnTo>
                  <a:lnTo>
                    <a:pt x="1412506" y="39649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252395" y="5947790"/>
              <a:ext cx="173990" cy="1114425"/>
            </a:xfrm>
            <a:custGeom>
              <a:avLst/>
              <a:gdLst/>
              <a:ahLst/>
              <a:cxnLst/>
              <a:rect l="l" t="t" r="r" b="b"/>
              <a:pathLst>
                <a:path w="173989" h="1114425">
                  <a:moveTo>
                    <a:pt x="123215" y="0"/>
                  </a:moveTo>
                  <a:lnTo>
                    <a:pt x="83972" y="22872"/>
                  </a:lnTo>
                  <a:lnTo>
                    <a:pt x="83972" y="203911"/>
                  </a:lnTo>
                  <a:lnTo>
                    <a:pt x="123215" y="203911"/>
                  </a:lnTo>
                  <a:lnTo>
                    <a:pt x="123215" y="0"/>
                  </a:lnTo>
                  <a:close/>
                </a:path>
                <a:path w="173989" h="1114425">
                  <a:moveTo>
                    <a:pt x="158737" y="385064"/>
                  </a:moveTo>
                  <a:lnTo>
                    <a:pt x="0" y="385064"/>
                  </a:lnTo>
                  <a:lnTo>
                    <a:pt x="0" y="429514"/>
                  </a:lnTo>
                  <a:lnTo>
                    <a:pt x="83985" y="429514"/>
                  </a:lnTo>
                  <a:lnTo>
                    <a:pt x="83985" y="668274"/>
                  </a:lnTo>
                  <a:lnTo>
                    <a:pt x="123228" y="668274"/>
                  </a:lnTo>
                  <a:lnTo>
                    <a:pt x="123228" y="429514"/>
                  </a:lnTo>
                  <a:lnTo>
                    <a:pt x="158737" y="429514"/>
                  </a:lnTo>
                  <a:lnTo>
                    <a:pt x="158737" y="385064"/>
                  </a:lnTo>
                  <a:close/>
                </a:path>
                <a:path w="173989" h="1114425">
                  <a:moveTo>
                    <a:pt x="173405" y="875525"/>
                  </a:moveTo>
                  <a:lnTo>
                    <a:pt x="123215" y="875525"/>
                  </a:lnTo>
                  <a:lnTo>
                    <a:pt x="123215" y="831075"/>
                  </a:lnTo>
                  <a:lnTo>
                    <a:pt x="83972" y="831075"/>
                  </a:lnTo>
                  <a:lnTo>
                    <a:pt x="83972" y="875525"/>
                  </a:lnTo>
                  <a:lnTo>
                    <a:pt x="83972" y="917435"/>
                  </a:lnTo>
                  <a:lnTo>
                    <a:pt x="83972" y="1114285"/>
                  </a:lnTo>
                  <a:lnTo>
                    <a:pt x="123215" y="1114285"/>
                  </a:lnTo>
                  <a:lnTo>
                    <a:pt x="123215" y="917435"/>
                  </a:lnTo>
                  <a:lnTo>
                    <a:pt x="173405" y="917435"/>
                  </a:lnTo>
                  <a:lnTo>
                    <a:pt x="173405" y="875525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249259" y="5942329"/>
              <a:ext cx="1278890" cy="1123950"/>
            </a:xfrm>
            <a:custGeom>
              <a:avLst/>
              <a:gdLst/>
              <a:ahLst/>
              <a:cxnLst/>
              <a:rect l="l" t="t" r="r" b="b"/>
              <a:pathLst>
                <a:path w="1278889" h="1123950">
                  <a:moveTo>
                    <a:pt x="179666" y="877430"/>
                  </a:moveTo>
                  <a:lnTo>
                    <a:pt x="173393" y="877430"/>
                  </a:lnTo>
                  <a:lnTo>
                    <a:pt x="173393" y="883704"/>
                  </a:lnTo>
                  <a:lnTo>
                    <a:pt x="173393" y="920242"/>
                  </a:lnTo>
                  <a:lnTo>
                    <a:pt x="123215" y="920242"/>
                  </a:lnTo>
                  <a:lnTo>
                    <a:pt x="123215" y="1117206"/>
                  </a:lnTo>
                  <a:lnTo>
                    <a:pt x="90246" y="1117206"/>
                  </a:lnTo>
                  <a:lnTo>
                    <a:pt x="90246" y="432092"/>
                  </a:lnTo>
                  <a:lnTo>
                    <a:pt x="6273" y="432092"/>
                  </a:lnTo>
                  <a:lnTo>
                    <a:pt x="6273" y="393649"/>
                  </a:lnTo>
                  <a:lnTo>
                    <a:pt x="90246" y="393649"/>
                  </a:lnTo>
                  <a:lnTo>
                    <a:pt x="90246" y="31038"/>
                  </a:lnTo>
                  <a:lnTo>
                    <a:pt x="90246" y="30137"/>
                  </a:lnTo>
                  <a:lnTo>
                    <a:pt x="93332" y="28333"/>
                  </a:lnTo>
                  <a:lnTo>
                    <a:pt x="123215" y="10922"/>
                  </a:lnTo>
                  <a:lnTo>
                    <a:pt x="123215" y="393649"/>
                  </a:lnTo>
                  <a:lnTo>
                    <a:pt x="158737" y="393649"/>
                  </a:lnTo>
                  <a:lnTo>
                    <a:pt x="158737" y="432092"/>
                  </a:lnTo>
                  <a:lnTo>
                    <a:pt x="123215" y="432092"/>
                  </a:lnTo>
                  <a:lnTo>
                    <a:pt x="123215" y="883704"/>
                  </a:lnTo>
                  <a:lnTo>
                    <a:pt x="173393" y="883704"/>
                  </a:lnTo>
                  <a:lnTo>
                    <a:pt x="173393" y="877430"/>
                  </a:lnTo>
                  <a:lnTo>
                    <a:pt x="129489" y="877430"/>
                  </a:lnTo>
                  <a:lnTo>
                    <a:pt x="129489" y="438365"/>
                  </a:lnTo>
                  <a:lnTo>
                    <a:pt x="165011" y="438365"/>
                  </a:lnTo>
                  <a:lnTo>
                    <a:pt x="165011" y="387375"/>
                  </a:lnTo>
                  <a:lnTo>
                    <a:pt x="129489" y="387375"/>
                  </a:lnTo>
                  <a:lnTo>
                    <a:pt x="129489" y="10922"/>
                  </a:lnTo>
                  <a:lnTo>
                    <a:pt x="129489" y="0"/>
                  </a:lnTo>
                  <a:lnTo>
                    <a:pt x="85534" y="25628"/>
                  </a:lnTo>
                  <a:lnTo>
                    <a:pt x="83972" y="26530"/>
                  </a:lnTo>
                  <a:lnTo>
                    <a:pt x="83972" y="387375"/>
                  </a:lnTo>
                  <a:lnTo>
                    <a:pt x="0" y="387375"/>
                  </a:lnTo>
                  <a:lnTo>
                    <a:pt x="0" y="438365"/>
                  </a:lnTo>
                  <a:lnTo>
                    <a:pt x="83972" y="438365"/>
                  </a:lnTo>
                  <a:lnTo>
                    <a:pt x="83972" y="1123480"/>
                  </a:lnTo>
                  <a:lnTo>
                    <a:pt x="129489" y="1123480"/>
                  </a:lnTo>
                  <a:lnTo>
                    <a:pt x="129489" y="1117206"/>
                  </a:lnTo>
                  <a:lnTo>
                    <a:pt x="129489" y="926515"/>
                  </a:lnTo>
                  <a:lnTo>
                    <a:pt x="179666" y="926515"/>
                  </a:lnTo>
                  <a:lnTo>
                    <a:pt x="179666" y="877430"/>
                  </a:lnTo>
                  <a:close/>
                </a:path>
                <a:path w="1278889" h="1123950">
                  <a:moveTo>
                    <a:pt x="205841" y="551218"/>
                  </a:moveTo>
                  <a:lnTo>
                    <a:pt x="202692" y="551218"/>
                  </a:lnTo>
                  <a:lnTo>
                    <a:pt x="202692" y="563765"/>
                  </a:lnTo>
                  <a:lnTo>
                    <a:pt x="205841" y="563765"/>
                  </a:lnTo>
                  <a:lnTo>
                    <a:pt x="205841" y="551218"/>
                  </a:lnTo>
                  <a:close/>
                </a:path>
                <a:path w="1278889" h="1123950">
                  <a:moveTo>
                    <a:pt x="205841" y="526135"/>
                  </a:moveTo>
                  <a:lnTo>
                    <a:pt x="202692" y="526135"/>
                  </a:lnTo>
                  <a:lnTo>
                    <a:pt x="202692" y="538683"/>
                  </a:lnTo>
                  <a:lnTo>
                    <a:pt x="205841" y="538683"/>
                  </a:lnTo>
                  <a:lnTo>
                    <a:pt x="205841" y="526135"/>
                  </a:lnTo>
                  <a:close/>
                </a:path>
                <a:path w="1278889" h="1123950">
                  <a:moveTo>
                    <a:pt x="205841" y="501040"/>
                  </a:moveTo>
                  <a:lnTo>
                    <a:pt x="202692" y="501040"/>
                  </a:lnTo>
                  <a:lnTo>
                    <a:pt x="202692" y="513588"/>
                  </a:lnTo>
                  <a:lnTo>
                    <a:pt x="205841" y="513588"/>
                  </a:lnTo>
                  <a:lnTo>
                    <a:pt x="205841" y="501040"/>
                  </a:lnTo>
                  <a:close/>
                </a:path>
                <a:path w="1278889" h="1123950">
                  <a:moveTo>
                    <a:pt x="205841" y="475945"/>
                  </a:moveTo>
                  <a:lnTo>
                    <a:pt x="202692" y="475945"/>
                  </a:lnTo>
                  <a:lnTo>
                    <a:pt x="202692" y="488492"/>
                  </a:lnTo>
                  <a:lnTo>
                    <a:pt x="205841" y="488492"/>
                  </a:lnTo>
                  <a:lnTo>
                    <a:pt x="205841" y="475945"/>
                  </a:lnTo>
                  <a:close/>
                </a:path>
                <a:path w="1278889" h="1123950">
                  <a:moveTo>
                    <a:pt x="205841" y="450862"/>
                  </a:moveTo>
                  <a:lnTo>
                    <a:pt x="202692" y="450862"/>
                  </a:lnTo>
                  <a:lnTo>
                    <a:pt x="202692" y="463410"/>
                  </a:lnTo>
                  <a:lnTo>
                    <a:pt x="205841" y="463410"/>
                  </a:lnTo>
                  <a:lnTo>
                    <a:pt x="205841" y="450862"/>
                  </a:lnTo>
                  <a:close/>
                </a:path>
                <a:path w="1278889" h="1123950">
                  <a:moveTo>
                    <a:pt x="205841" y="425767"/>
                  </a:moveTo>
                  <a:lnTo>
                    <a:pt x="202692" y="425767"/>
                  </a:lnTo>
                  <a:lnTo>
                    <a:pt x="202692" y="438315"/>
                  </a:lnTo>
                  <a:lnTo>
                    <a:pt x="205841" y="438315"/>
                  </a:lnTo>
                  <a:lnTo>
                    <a:pt x="205841" y="425767"/>
                  </a:lnTo>
                  <a:close/>
                </a:path>
                <a:path w="1278889" h="1123950">
                  <a:moveTo>
                    <a:pt x="205841" y="400685"/>
                  </a:moveTo>
                  <a:lnTo>
                    <a:pt x="202692" y="400685"/>
                  </a:lnTo>
                  <a:lnTo>
                    <a:pt x="202692" y="413232"/>
                  </a:lnTo>
                  <a:lnTo>
                    <a:pt x="205841" y="413232"/>
                  </a:lnTo>
                  <a:lnTo>
                    <a:pt x="205841" y="400685"/>
                  </a:lnTo>
                  <a:close/>
                </a:path>
                <a:path w="1278889" h="1123950">
                  <a:moveTo>
                    <a:pt x="205841" y="375589"/>
                  </a:moveTo>
                  <a:lnTo>
                    <a:pt x="202692" y="375589"/>
                  </a:lnTo>
                  <a:lnTo>
                    <a:pt x="202692" y="388137"/>
                  </a:lnTo>
                  <a:lnTo>
                    <a:pt x="205841" y="388137"/>
                  </a:lnTo>
                  <a:lnTo>
                    <a:pt x="205841" y="375589"/>
                  </a:lnTo>
                  <a:close/>
                </a:path>
                <a:path w="1278889" h="1123950">
                  <a:moveTo>
                    <a:pt x="205841" y="350507"/>
                  </a:moveTo>
                  <a:lnTo>
                    <a:pt x="202692" y="350507"/>
                  </a:lnTo>
                  <a:lnTo>
                    <a:pt x="202692" y="363054"/>
                  </a:lnTo>
                  <a:lnTo>
                    <a:pt x="205841" y="363054"/>
                  </a:lnTo>
                  <a:lnTo>
                    <a:pt x="205841" y="350507"/>
                  </a:lnTo>
                  <a:close/>
                </a:path>
                <a:path w="1278889" h="1123950">
                  <a:moveTo>
                    <a:pt x="205841" y="325412"/>
                  </a:moveTo>
                  <a:lnTo>
                    <a:pt x="202692" y="325412"/>
                  </a:lnTo>
                  <a:lnTo>
                    <a:pt x="202692" y="337959"/>
                  </a:lnTo>
                  <a:lnTo>
                    <a:pt x="205841" y="337959"/>
                  </a:lnTo>
                  <a:lnTo>
                    <a:pt x="205841" y="325412"/>
                  </a:lnTo>
                  <a:close/>
                </a:path>
                <a:path w="1278889" h="1123950">
                  <a:moveTo>
                    <a:pt x="205841" y="300316"/>
                  </a:moveTo>
                  <a:lnTo>
                    <a:pt x="202692" y="300316"/>
                  </a:lnTo>
                  <a:lnTo>
                    <a:pt x="202692" y="312864"/>
                  </a:lnTo>
                  <a:lnTo>
                    <a:pt x="205841" y="312864"/>
                  </a:lnTo>
                  <a:lnTo>
                    <a:pt x="205841" y="300316"/>
                  </a:lnTo>
                  <a:close/>
                </a:path>
                <a:path w="1278889" h="1123950">
                  <a:moveTo>
                    <a:pt x="205841" y="275234"/>
                  </a:moveTo>
                  <a:lnTo>
                    <a:pt x="202692" y="275234"/>
                  </a:lnTo>
                  <a:lnTo>
                    <a:pt x="202692" y="287782"/>
                  </a:lnTo>
                  <a:lnTo>
                    <a:pt x="205841" y="287782"/>
                  </a:lnTo>
                  <a:lnTo>
                    <a:pt x="205841" y="275234"/>
                  </a:lnTo>
                  <a:close/>
                </a:path>
                <a:path w="1278889" h="1123950">
                  <a:moveTo>
                    <a:pt x="205841" y="225056"/>
                  </a:moveTo>
                  <a:lnTo>
                    <a:pt x="202692" y="225056"/>
                  </a:lnTo>
                  <a:lnTo>
                    <a:pt x="202692" y="237604"/>
                  </a:lnTo>
                  <a:lnTo>
                    <a:pt x="205841" y="237604"/>
                  </a:lnTo>
                  <a:lnTo>
                    <a:pt x="205841" y="225056"/>
                  </a:lnTo>
                  <a:close/>
                </a:path>
                <a:path w="1278889" h="1123950">
                  <a:moveTo>
                    <a:pt x="205841" y="199961"/>
                  </a:moveTo>
                  <a:lnTo>
                    <a:pt x="202692" y="199961"/>
                  </a:lnTo>
                  <a:lnTo>
                    <a:pt x="202692" y="212509"/>
                  </a:lnTo>
                  <a:lnTo>
                    <a:pt x="205841" y="212509"/>
                  </a:lnTo>
                  <a:lnTo>
                    <a:pt x="205841" y="199961"/>
                  </a:lnTo>
                  <a:close/>
                </a:path>
                <a:path w="1278889" h="1123950">
                  <a:moveTo>
                    <a:pt x="205841" y="174879"/>
                  </a:moveTo>
                  <a:lnTo>
                    <a:pt x="202692" y="174879"/>
                  </a:lnTo>
                  <a:lnTo>
                    <a:pt x="202692" y="187426"/>
                  </a:lnTo>
                  <a:lnTo>
                    <a:pt x="205841" y="187426"/>
                  </a:lnTo>
                  <a:lnTo>
                    <a:pt x="205841" y="174879"/>
                  </a:lnTo>
                  <a:close/>
                </a:path>
                <a:path w="1278889" h="1123950">
                  <a:moveTo>
                    <a:pt x="224675" y="176326"/>
                  </a:moveTo>
                  <a:lnTo>
                    <a:pt x="224663" y="173189"/>
                  </a:lnTo>
                  <a:lnTo>
                    <a:pt x="212115" y="173266"/>
                  </a:lnTo>
                  <a:lnTo>
                    <a:pt x="212128" y="176403"/>
                  </a:lnTo>
                  <a:lnTo>
                    <a:pt x="224675" y="176326"/>
                  </a:lnTo>
                  <a:close/>
                </a:path>
                <a:path w="1278889" h="1123950">
                  <a:moveTo>
                    <a:pt x="227799" y="563765"/>
                  </a:moveTo>
                  <a:lnTo>
                    <a:pt x="215252" y="563765"/>
                  </a:lnTo>
                  <a:lnTo>
                    <a:pt x="215252" y="566902"/>
                  </a:lnTo>
                  <a:lnTo>
                    <a:pt x="227799" y="566902"/>
                  </a:lnTo>
                  <a:lnTo>
                    <a:pt x="227799" y="563765"/>
                  </a:lnTo>
                  <a:close/>
                </a:path>
                <a:path w="1278889" h="1123950">
                  <a:moveTo>
                    <a:pt x="249758" y="176187"/>
                  </a:moveTo>
                  <a:lnTo>
                    <a:pt x="249745" y="173050"/>
                  </a:lnTo>
                  <a:lnTo>
                    <a:pt x="237210" y="173126"/>
                  </a:lnTo>
                  <a:lnTo>
                    <a:pt x="237223" y="176263"/>
                  </a:lnTo>
                  <a:lnTo>
                    <a:pt x="249758" y="176187"/>
                  </a:lnTo>
                  <a:close/>
                </a:path>
                <a:path w="1278889" h="1123950">
                  <a:moveTo>
                    <a:pt x="252895" y="563765"/>
                  </a:moveTo>
                  <a:lnTo>
                    <a:pt x="240347" y="563765"/>
                  </a:lnTo>
                  <a:lnTo>
                    <a:pt x="240347" y="566902"/>
                  </a:lnTo>
                  <a:lnTo>
                    <a:pt x="252895" y="566902"/>
                  </a:lnTo>
                  <a:lnTo>
                    <a:pt x="252895" y="563765"/>
                  </a:lnTo>
                  <a:close/>
                </a:path>
                <a:path w="1278889" h="1123950">
                  <a:moveTo>
                    <a:pt x="274853" y="176034"/>
                  </a:moveTo>
                  <a:lnTo>
                    <a:pt x="274840" y="172897"/>
                  </a:lnTo>
                  <a:lnTo>
                    <a:pt x="262293" y="172974"/>
                  </a:lnTo>
                  <a:lnTo>
                    <a:pt x="262305" y="176110"/>
                  </a:lnTo>
                  <a:lnTo>
                    <a:pt x="274853" y="176034"/>
                  </a:lnTo>
                  <a:close/>
                </a:path>
                <a:path w="1278889" h="1123950">
                  <a:moveTo>
                    <a:pt x="277977" y="563765"/>
                  </a:moveTo>
                  <a:lnTo>
                    <a:pt x="265430" y="563765"/>
                  </a:lnTo>
                  <a:lnTo>
                    <a:pt x="265430" y="566902"/>
                  </a:lnTo>
                  <a:lnTo>
                    <a:pt x="277977" y="566902"/>
                  </a:lnTo>
                  <a:lnTo>
                    <a:pt x="277977" y="563765"/>
                  </a:lnTo>
                  <a:close/>
                </a:path>
                <a:path w="1278889" h="1123950">
                  <a:moveTo>
                    <a:pt x="299948" y="175895"/>
                  </a:moveTo>
                  <a:lnTo>
                    <a:pt x="299935" y="172758"/>
                  </a:lnTo>
                  <a:lnTo>
                    <a:pt x="287388" y="172834"/>
                  </a:lnTo>
                  <a:lnTo>
                    <a:pt x="287401" y="175971"/>
                  </a:lnTo>
                  <a:lnTo>
                    <a:pt x="299948" y="175895"/>
                  </a:lnTo>
                  <a:close/>
                </a:path>
                <a:path w="1278889" h="1123950">
                  <a:moveTo>
                    <a:pt x="303072" y="563765"/>
                  </a:moveTo>
                  <a:lnTo>
                    <a:pt x="290525" y="563765"/>
                  </a:lnTo>
                  <a:lnTo>
                    <a:pt x="290525" y="566902"/>
                  </a:lnTo>
                  <a:lnTo>
                    <a:pt x="303072" y="566902"/>
                  </a:lnTo>
                  <a:lnTo>
                    <a:pt x="303072" y="563765"/>
                  </a:lnTo>
                  <a:close/>
                </a:path>
                <a:path w="1278889" h="1123950">
                  <a:moveTo>
                    <a:pt x="325031" y="175755"/>
                  </a:moveTo>
                  <a:lnTo>
                    <a:pt x="325018" y="172618"/>
                  </a:lnTo>
                  <a:lnTo>
                    <a:pt x="312470" y="172681"/>
                  </a:lnTo>
                  <a:lnTo>
                    <a:pt x="312483" y="175818"/>
                  </a:lnTo>
                  <a:lnTo>
                    <a:pt x="325031" y="175755"/>
                  </a:lnTo>
                  <a:close/>
                </a:path>
                <a:path w="1278889" h="1123950">
                  <a:moveTo>
                    <a:pt x="328155" y="563765"/>
                  </a:moveTo>
                  <a:lnTo>
                    <a:pt x="315607" y="563765"/>
                  </a:lnTo>
                  <a:lnTo>
                    <a:pt x="315607" y="566902"/>
                  </a:lnTo>
                  <a:lnTo>
                    <a:pt x="328155" y="566902"/>
                  </a:lnTo>
                  <a:lnTo>
                    <a:pt x="328155" y="563765"/>
                  </a:lnTo>
                  <a:close/>
                </a:path>
                <a:path w="1278889" h="1123950">
                  <a:moveTo>
                    <a:pt x="350126" y="175602"/>
                  </a:moveTo>
                  <a:lnTo>
                    <a:pt x="350113" y="172466"/>
                  </a:lnTo>
                  <a:lnTo>
                    <a:pt x="337566" y="172542"/>
                  </a:lnTo>
                  <a:lnTo>
                    <a:pt x="337578" y="175679"/>
                  </a:lnTo>
                  <a:lnTo>
                    <a:pt x="350126" y="175602"/>
                  </a:lnTo>
                  <a:close/>
                </a:path>
                <a:path w="1278889" h="1123950">
                  <a:moveTo>
                    <a:pt x="353250" y="563765"/>
                  </a:moveTo>
                  <a:lnTo>
                    <a:pt x="340702" y="563765"/>
                  </a:lnTo>
                  <a:lnTo>
                    <a:pt x="340702" y="566902"/>
                  </a:lnTo>
                  <a:lnTo>
                    <a:pt x="353250" y="566902"/>
                  </a:lnTo>
                  <a:lnTo>
                    <a:pt x="353250" y="563765"/>
                  </a:lnTo>
                  <a:close/>
                </a:path>
                <a:path w="1278889" h="1123950">
                  <a:moveTo>
                    <a:pt x="375208" y="175463"/>
                  </a:moveTo>
                  <a:lnTo>
                    <a:pt x="375196" y="172326"/>
                  </a:lnTo>
                  <a:lnTo>
                    <a:pt x="362661" y="172389"/>
                  </a:lnTo>
                  <a:lnTo>
                    <a:pt x="362673" y="175526"/>
                  </a:lnTo>
                  <a:lnTo>
                    <a:pt x="375208" y="175463"/>
                  </a:lnTo>
                  <a:close/>
                </a:path>
                <a:path w="1278889" h="1123950">
                  <a:moveTo>
                    <a:pt x="378333" y="563765"/>
                  </a:moveTo>
                  <a:lnTo>
                    <a:pt x="365785" y="563765"/>
                  </a:lnTo>
                  <a:lnTo>
                    <a:pt x="365785" y="566902"/>
                  </a:lnTo>
                  <a:lnTo>
                    <a:pt x="378333" y="566902"/>
                  </a:lnTo>
                  <a:lnTo>
                    <a:pt x="378333" y="563765"/>
                  </a:lnTo>
                  <a:close/>
                </a:path>
                <a:path w="1278889" h="1123950">
                  <a:moveTo>
                    <a:pt x="400304" y="175310"/>
                  </a:moveTo>
                  <a:lnTo>
                    <a:pt x="400291" y="172173"/>
                  </a:lnTo>
                  <a:lnTo>
                    <a:pt x="387743" y="172250"/>
                  </a:lnTo>
                  <a:lnTo>
                    <a:pt x="387756" y="175387"/>
                  </a:lnTo>
                  <a:lnTo>
                    <a:pt x="400304" y="175310"/>
                  </a:lnTo>
                  <a:close/>
                </a:path>
                <a:path w="1278889" h="1123950">
                  <a:moveTo>
                    <a:pt x="403428" y="563765"/>
                  </a:moveTo>
                  <a:lnTo>
                    <a:pt x="390880" y="563765"/>
                  </a:lnTo>
                  <a:lnTo>
                    <a:pt x="390880" y="566902"/>
                  </a:lnTo>
                  <a:lnTo>
                    <a:pt x="403428" y="566902"/>
                  </a:lnTo>
                  <a:lnTo>
                    <a:pt x="403428" y="563765"/>
                  </a:lnTo>
                  <a:close/>
                </a:path>
                <a:path w="1278889" h="1123950">
                  <a:moveTo>
                    <a:pt x="425386" y="175171"/>
                  </a:moveTo>
                  <a:lnTo>
                    <a:pt x="425361" y="172034"/>
                  </a:lnTo>
                  <a:lnTo>
                    <a:pt x="412838" y="172097"/>
                  </a:lnTo>
                  <a:lnTo>
                    <a:pt x="412851" y="175234"/>
                  </a:lnTo>
                  <a:lnTo>
                    <a:pt x="425386" y="175171"/>
                  </a:lnTo>
                  <a:close/>
                </a:path>
                <a:path w="1278889" h="1123950">
                  <a:moveTo>
                    <a:pt x="428523" y="563765"/>
                  </a:moveTo>
                  <a:lnTo>
                    <a:pt x="415975" y="563765"/>
                  </a:lnTo>
                  <a:lnTo>
                    <a:pt x="415975" y="566902"/>
                  </a:lnTo>
                  <a:lnTo>
                    <a:pt x="428523" y="566902"/>
                  </a:lnTo>
                  <a:lnTo>
                    <a:pt x="428523" y="563765"/>
                  </a:lnTo>
                  <a:close/>
                </a:path>
                <a:path w="1278889" h="1123950">
                  <a:moveTo>
                    <a:pt x="450481" y="175018"/>
                  </a:moveTo>
                  <a:lnTo>
                    <a:pt x="450456" y="171881"/>
                  </a:lnTo>
                  <a:lnTo>
                    <a:pt x="437908" y="171958"/>
                  </a:lnTo>
                  <a:lnTo>
                    <a:pt x="437934" y="175094"/>
                  </a:lnTo>
                  <a:lnTo>
                    <a:pt x="450481" y="175018"/>
                  </a:lnTo>
                  <a:close/>
                </a:path>
                <a:path w="1278889" h="1123950">
                  <a:moveTo>
                    <a:pt x="470852" y="248564"/>
                  </a:moveTo>
                  <a:lnTo>
                    <a:pt x="394004" y="248564"/>
                  </a:lnTo>
                  <a:lnTo>
                    <a:pt x="394004" y="196824"/>
                  </a:lnTo>
                  <a:lnTo>
                    <a:pt x="394004" y="193687"/>
                  </a:lnTo>
                  <a:lnTo>
                    <a:pt x="387731" y="193687"/>
                  </a:lnTo>
                  <a:lnTo>
                    <a:pt x="387731" y="199961"/>
                  </a:lnTo>
                  <a:lnTo>
                    <a:pt x="387731" y="312420"/>
                  </a:lnTo>
                  <a:lnTo>
                    <a:pt x="387731" y="316230"/>
                  </a:lnTo>
                  <a:lnTo>
                    <a:pt x="387731" y="348932"/>
                  </a:lnTo>
                  <a:lnTo>
                    <a:pt x="293636" y="348932"/>
                  </a:lnTo>
                  <a:lnTo>
                    <a:pt x="293636" y="316230"/>
                  </a:lnTo>
                  <a:lnTo>
                    <a:pt x="387731" y="316230"/>
                  </a:lnTo>
                  <a:lnTo>
                    <a:pt x="387731" y="312420"/>
                  </a:lnTo>
                  <a:lnTo>
                    <a:pt x="293636" y="312420"/>
                  </a:lnTo>
                  <a:lnTo>
                    <a:pt x="293636" y="199961"/>
                  </a:lnTo>
                  <a:lnTo>
                    <a:pt x="387731" y="199961"/>
                  </a:lnTo>
                  <a:lnTo>
                    <a:pt x="387731" y="193687"/>
                  </a:lnTo>
                  <a:lnTo>
                    <a:pt x="290499" y="193687"/>
                  </a:lnTo>
                  <a:lnTo>
                    <a:pt x="287375" y="193687"/>
                  </a:lnTo>
                  <a:lnTo>
                    <a:pt x="287375" y="248564"/>
                  </a:lnTo>
                  <a:lnTo>
                    <a:pt x="202692" y="248564"/>
                  </a:lnTo>
                  <a:lnTo>
                    <a:pt x="202692" y="250139"/>
                  </a:lnTo>
                  <a:lnTo>
                    <a:pt x="202692" y="251714"/>
                  </a:lnTo>
                  <a:lnTo>
                    <a:pt x="202692" y="262686"/>
                  </a:lnTo>
                  <a:lnTo>
                    <a:pt x="205841" y="262686"/>
                  </a:lnTo>
                  <a:lnTo>
                    <a:pt x="205841" y="251714"/>
                  </a:lnTo>
                  <a:lnTo>
                    <a:pt x="287375" y="251714"/>
                  </a:lnTo>
                  <a:lnTo>
                    <a:pt x="287375" y="355206"/>
                  </a:lnTo>
                  <a:lnTo>
                    <a:pt x="394004" y="355206"/>
                  </a:lnTo>
                  <a:lnTo>
                    <a:pt x="394004" y="348932"/>
                  </a:lnTo>
                  <a:lnTo>
                    <a:pt x="394004" y="316230"/>
                  </a:lnTo>
                  <a:lnTo>
                    <a:pt x="437921" y="316230"/>
                  </a:lnTo>
                  <a:lnTo>
                    <a:pt x="437921" y="565150"/>
                  </a:lnTo>
                  <a:lnTo>
                    <a:pt x="441058" y="565150"/>
                  </a:lnTo>
                  <a:lnTo>
                    <a:pt x="441058" y="566902"/>
                  </a:lnTo>
                  <a:lnTo>
                    <a:pt x="453605" y="566902"/>
                  </a:lnTo>
                  <a:lnTo>
                    <a:pt x="453605" y="563765"/>
                  </a:lnTo>
                  <a:lnTo>
                    <a:pt x="441058" y="563765"/>
                  </a:lnTo>
                  <a:lnTo>
                    <a:pt x="441058" y="316230"/>
                  </a:lnTo>
                  <a:lnTo>
                    <a:pt x="441058" y="312420"/>
                  </a:lnTo>
                  <a:lnTo>
                    <a:pt x="394004" y="312420"/>
                  </a:lnTo>
                  <a:lnTo>
                    <a:pt x="394004" y="251714"/>
                  </a:lnTo>
                  <a:lnTo>
                    <a:pt x="470852" y="251714"/>
                  </a:lnTo>
                  <a:lnTo>
                    <a:pt x="470852" y="248564"/>
                  </a:lnTo>
                  <a:close/>
                </a:path>
                <a:path w="1278889" h="1123950">
                  <a:moveTo>
                    <a:pt x="477139" y="562190"/>
                  </a:moveTo>
                  <a:lnTo>
                    <a:pt x="474002" y="562190"/>
                  </a:lnTo>
                  <a:lnTo>
                    <a:pt x="474002" y="563765"/>
                  </a:lnTo>
                  <a:lnTo>
                    <a:pt x="466153" y="563765"/>
                  </a:lnTo>
                  <a:lnTo>
                    <a:pt x="466153" y="566902"/>
                  </a:lnTo>
                  <a:lnTo>
                    <a:pt x="477139" y="566902"/>
                  </a:lnTo>
                  <a:lnTo>
                    <a:pt x="477139" y="562190"/>
                  </a:lnTo>
                  <a:close/>
                </a:path>
                <a:path w="1278889" h="1123950">
                  <a:moveTo>
                    <a:pt x="477139" y="537108"/>
                  </a:moveTo>
                  <a:lnTo>
                    <a:pt x="474002" y="537108"/>
                  </a:lnTo>
                  <a:lnTo>
                    <a:pt x="474002" y="549656"/>
                  </a:lnTo>
                  <a:lnTo>
                    <a:pt x="477139" y="549656"/>
                  </a:lnTo>
                  <a:lnTo>
                    <a:pt x="477139" y="537108"/>
                  </a:lnTo>
                  <a:close/>
                </a:path>
                <a:path w="1278889" h="1123950">
                  <a:moveTo>
                    <a:pt x="477139" y="512013"/>
                  </a:moveTo>
                  <a:lnTo>
                    <a:pt x="474002" y="512013"/>
                  </a:lnTo>
                  <a:lnTo>
                    <a:pt x="474002" y="524560"/>
                  </a:lnTo>
                  <a:lnTo>
                    <a:pt x="477139" y="524560"/>
                  </a:lnTo>
                  <a:lnTo>
                    <a:pt x="477139" y="512013"/>
                  </a:lnTo>
                  <a:close/>
                </a:path>
                <a:path w="1278889" h="1123950">
                  <a:moveTo>
                    <a:pt x="477139" y="486918"/>
                  </a:moveTo>
                  <a:lnTo>
                    <a:pt x="474002" y="486918"/>
                  </a:lnTo>
                  <a:lnTo>
                    <a:pt x="474002" y="499465"/>
                  </a:lnTo>
                  <a:lnTo>
                    <a:pt x="477139" y="499465"/>
                  </a:lnTo>
                  <a:lnTo>
                    <a:pt x="477139" y="486918"/>
                  </a:lnTo>
                  <a:close/>
                </a:path>
                <a:path w="1278889" h="1123950">
                  <a:moveTo>
                    <a:pt x="477139" y="461835"/>
                  </a:moveTo>
                  <a:lnTo>
                    <a:pt x="474002" y="461835"/>
                  </a:lnTo>
                  <a:lnTo>
                    <a:pt x="474002" y="474383"/>
                  </a:lnTo>
                  <a:lnTo>
                    <a:pt x="477139" y="474383"/>
                  </a:lnTo>
                  <a:lnTo>
                    <a:pt x="477139" y="461835"/>
                  </a:lnTo>
                  <a:close/>
                </a:path>
                <a:path w="1278889" h="1123950">
                  <a:moveTo>
                    <a:pt x="477139" y="436740"/>
                  </a:moveTo>
                  <a:lnTo>
                    <a:pt x="474002" y="436740"/>
                  </a:lnTo>
                  <a:lnTo>
                    <a:pt x="474002" y="449287"/>
                  </a:lnTo>
                  <a:lnTo>
                    <a:pt x="477139" y="449287"/>
                  </a:lnTo>
                  <a:lnTo>
                    <a:pt x="477139" y="436740"/>
                  </a:lnTo>
                  <a:close/>
                </a:path>
                <a:path w="1278889" h="1123950">
                  <a:moveTo>
                    <a:pt x="477139" y="411657"/>
                  </a:moveTo>
                  <a:lnTo>
                    <a:pt x="474002" y="411657"/>
                  </a:lnTo>
                  <a:lnTo>
                    <a:pt x="474002" y="424205"/>
                  </a:lnTo>
                  <a:lnTo>
                    <a:pt x="477139" y="424205"/>
                  </a:lnTo>
                  <a:lnTo>
                    <a:pt x="477139" y="411657"/>
                  </a:lnTo>
                  <a:close/>
                </a:path>
                <a:path w="1278889" h="1123950">
                  <a:moveTo>
                    <a:pt x="477139" y="386562"/>
                  </a:moveTo>
                  <a:lnTo>
                    <a:pt x="474002" y="386562"/>
                  </a:lnTo>
                  <a:lnTo>
                    <a:pt x="474002" y="399110"/>
                  </a:lnTo>
                  <a:lnTo>
                    <a:pt x="477139" y="399110"/>
                  </a:lnTo>
                  <a:lnTo>
                    <a:pt x="477139" y="386562"/>
                  </a:lnTo>
                  <a:close/>
                </a:path>
                <a:path w="1278889" h="1123950">
                  <a:moveTo>
                    <a:pt x="477139" y="361480"/>
                  </a:moveTo>
                  <a:lnTo>
                    <a:pt x="474002" y="361480"/>
                  </a:lnTo>
                  <a:lnTo>
                    <a:pt x="474002" y="374027"/>
                  </a:lnTo>
                  <a:lnTo>
                    <a:pt x="477139" y="374027"/>
                  </a:lnTo>
                  <a:lnTo>
                    <a:pt x="477139" y="361480"/>
                  </a:lnTo>
                  <a:close/>
                </a:path>
                <a:path w="1278889" h="1123950">
                  <a:moveTo>
                    <a:pt x="477139" y="336384"/>
                  </a:moveTo>
                  <a:lnTo>
                    <a:pt x="474002" y="336384"/>
                  </a:lnTo>
                  <a:lnTo>
                    <a:pt x="474002" y="348932"/>
                  </a:lnTo>
                  <a:lnTo>
                    <a:pt x="477139" y="348932"/>
                  </a:lnTo>
                  <a:lnTo>
                    <a:pt x="477139" y="336384"/>
                  </a:lnTo>
                  <a:close/>
                </a:path>
                <a:path w="1278889" h="1123950">
                  <a:moveTo>
                    <a:pt x="477139" y="311289"/>
                  </a:moveTo>
                  <a:lnTo>
                    <a:pt x="474002" y="311289"/>
                  </a:lnTo>
                  <a:lnTo>
                    <a:pt x="474002" y="323837"/>
                  </a:lnTo>
                  <a:lnTo>
                    <a:pt x="477139" y="323837"/>
                  </a:lnTo>
                  <a:lnTo>
                    <a:pt x="477139" y="311289"/>
                  </a:lnTo>
                  <a:close/>
                </a:path>
                <a:path w="1278889" h="1123950">
                  <a:moveTo>
                    <a:pt x="477139" y="286207"/>
                  </a:moveTo>
                  <a:lnTo>
                    <a:pt x="474002" y="286207"/>
                  </a:lnTo>
                  <a:lnTo>
                    <a:pt x="474002" y="298754"/>
                  </a:lnTo>
                  <a:lnTo>
                    <a:pt x="477139" y="298754"/>
                  </a:lnTo>
                  <a:lnTo>
                    <a:pt x="477139" y="286207"/>
                  </a:lnTo>
                  <a:close/>
                </a:path>
                <a:path w="1278889" h="1123950">
                  <a:moveTo>
                    <a:pt x="477139" y="261112"/>
                  </a:moveTo>
                  <a:lnTo>
                    <a:pt x="474002" y="261112"/>
                  </a:lnTo>
                  <a:lnTo>
                    <a:pt x="474002" y="273659"/>
                  </a:lnTo>
                  <a:lnTo>
                    <a:pt x="477139" y="273659"/>
                  </a:lnTo>
                  <a:lnTo>
                    <a:pt x="477139" y="261112"/>
                  </a:lnTo>
                  <a:close/>
                </a:path>
                <a:path w="1278889" h="1123950">
                  <a:moveTo>
                    <a:pt x="477139" y="236029"/>
                  </a:moveTo>
                  <a:lnTo>
                    <a:pt x="474002" y="236029"/>
                  </a:lnTo>
                  <a:lnTo>
                    <a:pt x="474002" y="248577"/>
                  </a:lnTo>
                  <a:lnTo>
                    <a:pt x="477139" y="248577"/>
                  </a:lnTo>
                  <a:lnTo>
                    <a:pt x="477139" y="236029"/>
                  </a:lnTo>
                  <a:close/>
                </a:path>
                <a:path w="1278889" h="1123950">
                  <a:moveTo>
                    <a:pt x="477139" y="210934"/>
                  </a:moveTo>
                  <a:lnTo>
                    <a:pt x="474002" y="210934"/>
                  </a:lnTo>
                  <a:lnTo>
                    <a:pt x="474002" y="223481"/>
                  </a:lnTo>
                  <a:lnTo>
                    <a:pt x="477139" y="223481"/>
                  </a:lnTo>
                  <a:lnTo>
                    <a:pt x="477139" y="210934"/>
                  </a:lnTo>
                  <a:close/>
                </a:path>
                <a:path w="1278889" h="1123950">
                  <a:moveTo>
                    <a:pt x="477139" y="185851"/>
                  </a:moveTo>
                  <a:lnTo>
                    <a:pt x="474002" y="185851"/>
                  </a:lnTo>
                  <a:lnTo>
                    <a:pt x="474002" y="198399"/>
                  </a:lnTo>
                  <a:lnTo>
                    <a:pt x="477139" y="198399"/>
                  </a:lnTo>
                  <a:lnTo>
                    <a:pt x="477139" y="185851"/>
                  </a:lnTo>
                  <a:close/>
                </a:path>
                <a:path w="1278889" h="1123950">
                  <a:moveTo>
                    <a:pt x="477139" y="171729"/>
                  </a:moveTo>
                  <a:lnTo>
                    <a:pt x="463003" y="171805"/>
                  </a:lnTo>
                  <a:lnTo>
                    <a:pt x="463029" y="174942"/>
                  </a:lnTo>
                  <a:lnTo>
                    <a:pt x="475576" y="174879"/>
                  </a:lnTo>
                  <a:lnTo>
                    <a:pt x="475564" y="173304"/>
                  </a:lnTo>
                  <a:lnTo>
                    <a:pt x="477139" y="173304"/>
                  </a:lnTo>
                  <a:lnTo>
                    <a:pt x="477139" y="171729"/>
                  </a:lnTo>
                  <a:close/>
                </a:path>
                <a:path w="1278889" h="1123950">
                  <a:moveTo>
                    <a:pt x="525741" y="552754"/>
                  </a:moveTo>
                  <a:lnTo>
                    <a:pt x="522592" y="552754"/>
                  </a:lnTo>
                  <a:lnTo>
                    <a:pt x="522592" y="565302"/>
                  </a:lnTo>
                  <a:lnTo>
                    <a:pt x="525741" y="565302"/>
                  </a:lnTo>
                  <a:lnTo>
                    <a:pt x="525741" y="552754"/>
                  </a:lnTo>
                  <a:close/>
                </a:path>
                <a:path w="1278889" h="1123950">
                  <a:moveTo>
                    <a:pt x="525741" y="527672"/>
                  </a:moveTo>
                  <a:lnTo>
                    <a:pt x="522592" y="527672"/>
                  </a:lnTo>
                  <a:lnTo>
                    <a:pt x="522592" y="540219"/>
                  </a:lnTo>
                  <a:lnTo>
                    <a:pt x="525741" y="540219"/>
                  </a:lnTo>
                  <a:lnTo>
                    <a:pt x="525741" y="527672"/>
                  </a:lnTo>
                  <a:close/>
                </a:path>
                <a:path w="1278889" h="1123950">
                  <a:moveTo>
                    <a:pt x="525741" y="502577"/>
                  </a:moveTo>
                  <a:lnTo>
                    <a:pt x="522592" y="502577"/>
                  </a:lnTo>
                  <a:lnTo>
                    <a:pt x="522592" y="515124"/>
                  </a:lnTo>
                  <a:lnTo>
                    <a:pt x="525741" y="515124"/>
                  </a:lnTo>
                  <a:lnTo>
                    <a:pt x="525741" y="502577"/>
                  </a:lnTo>
                  <a:close/>
                </a:path>
                <a:path w="1278889" h="1123950">
                  <a:moveTo>
                    <a:pt x="525741" y="452399"/>
                  </a:moveTo>
                  <a:lnTo>
                    <a:pt x="522592" y="452399"/>
                  </a:lnTo>
                  <a:lnTo>
                    <a:pt x="522592" y="464947"/>
                  </a:lnTo>
                  <a:lnTo>
                    <a:pt x="525741" y="464947"/>
                  </a:lnTo>
                  <a:lnTo>
                    <a:pt x="525741" y="452399"/>
                  </a:lnTo>
                  <a:close/>
                </a:path>
                <a:path w="1278889" h="1123950">
                  <a:moveTo>
                    <a:pt x="525741" y="427304"/>
                  </a:moveTo>
                  <a:lnTo>
                    <a:pt x="522592" y="427304"/>
                  </a:lnTo>
                  <a:lnTo>
                    <a:pt x="522592" y="439851"/>
                  </a:lnTo>
                  <a:lnTo>
                    <a:pt x="525741" y="439851"/>
                  </a:lnTo>
                  <a:lnTo>
                    <a:pt x="525741" y="427304"/>
                  </a:lnTo>
                  <a:close/>
                </a:path>
                <a:path w="1278889" h="1123950">
                  <a:moveTo>
                    <a:pt x="525741" y="402221"/>
                  </a:moveTo>
                  <a:lnTo>
                    <a:pt x="522592" y="402221"/>
                  </a:lnTo>
                  <a:lnTo>
                    <a:pt x="522592" y="414769"/>
                  </a:lnTo>
                  <a:lnTo>
                    <a:pt x="525741" y="414769"/>
                  </a:lnTo>
                  <a:lnTo>
                    <a:pt x="525741" y="402221"/>
                  </a:lnTo>
                  <a:close/>
                </a:path>
                <a:path w="1278889" h="1123950">
                  <a:moveTo>
                    <a:pt x="525741" y="377126"/>
                  </a:moveTo>
                  <a:lnTo>
                    <a:pt x="522592" y="377126"/>
                  </a:lnTo>
                  <a:lnTo>
                    <a:pt x="522592" y="389674"/>
                  </a:lnTo>
                  <a:lnTo>
                    <a:pt x="525741" y="389674"/>
                  </a:lnTo>
                  <a:lnTo>
                    <a:pt x="525741" y="377126"/>
                  </a:lnTo>
                  <a:close/>
                </a:path>
                <a:path w="1278889" h="1123950">
                  <a:moveTo>
                    <a:pt x="525741" y="352044"/>
                  </a:moveTo>
                  <a:lnTo>
                    <a:pt x="522592" y="352044"/>
                  </a:lnTo>
                  <a:lnTo>
                    <a:pt x="522592" y="364591"/>
                  </a:lnTo>
                  <a:lnTo>
                    <a:pt x="525741" y="364591"/>
                  </a:lnTo>
                  <a:lnTo>
                    <a:pt x="525741" y="352044"/>
                  </a:lnTo>
                  <a:close/>
                </a:path>
                <a:path w="1278889" h="1123950">
                  <a:moveTo>
                    <a:pt x="525741" y="326948"/>
                  </a:moveTo>
                  <a:lnTo>
                    <a:pt x="522592" y="326948"/>
                  </a:lnTo>
                  <a:lnTo>
                    <a:pt x="522592" y="339496"/>
                  </a:lnTo>
                  <a:lnTo>
                    <a:pt x="525741" y="339496"/>
                  </a:lnTo>
                  <a:lnTo>
                    <a:pt x="525741" y="326948"/>
                  </a:lnTo>
                  <a:close/>
                </a:path>
                <a:path w="1278889" h="1123950">
                  <a:moveTo>
                    <a:pt x="525741" y="301853"/>
                  </a:moveTo>
                  <a:lnTo>
                    <a:pt x="522592" y="301853"/>
                  </a:lnTo>
                  <a:lnTo>
                    <a:pt x="522592" y="314401"/>
                  </a:lnTo>
                  <a:lnTo>
                    <a:pt x="525741" y="314401"/>
                  </a:lnTo>
                  <a:lnTo>
                    <a:pt x="525741" y="301853"/>
                  </a:lnTo>
                  <a:close/>
                </a:path>
                <a:path w="1278889" h="1123950">
                  <a:moveTo>
                    <a:pt x="525741" y="276771"/>
                  </a:moveTo>
                  <a:lnTo>
                    <a:pt x="522592" y="276771"/>
                  </a:lnTo>
                  <a:lnTo>
                    <a:pt x="522592" y="289318"/>
                  </a:lnTo>
                  <a:lnTo>
                    <a:pt x="525741" y="289318"/>
                  </a:lnTo>
                  <a:lnTo>
                    <a:pt x="525741" y="276771"/>
                  </a:lnTo>
                  <a:close/>
                </a:path>
                <a:path w="1278889" h="1123950">
                  <a:moveTo>
                    <a:pt x="525741" y="251675"/>
                  </a:moveTo>
                  <a:lnTo>
                    <a:pt x="522592" y="251675"/>
                  </a:lnTo>
                  <a:lnTo>
                    <a:pt x="522592" y="264223"/>
                  </a:lnTo>
                  <a:lnTo>
                    <a:pt x="525741" y="264223"/>
                  </a:lnTo>
                  <a:lnTo>
                    <a:pt x="525741" y="251675"/>
                  </a:lnTo>
                  <a:close/>
                </a:path>
                <a:path w="1278889" h="1123950">
                  <a:moveTo>
                    <a:pt x="525741" y="226593"/>
                  </a:moveTo>
                  <a:lnTo>
                    <a:pt x="522592" y="226593"/>
                  </a:lnTo>
                  <a:lnTo>
                    <a:pt x="522592" y="239141"/>
                  </a:lnTo>
                  <a:lnTo>
                    <a:pt x="525741" y="239141"/>
                  </a:lnTo>
                  <a:lnTo>
                    <a:pt x="525741" y="226593"/>
                  </a:lnTo>
                  <a:close/>
                </a:path>
                <a:path w="1278889" h="1123950">
                  <a:moveTo>
                    <a:pt x="525741" y="201498"/>
                  </a:moveTo>
                  <a:lnTo>
                    <a:pt x="522592" y="201498"/>
                  </a:lnTo>
                  <a:lnTo>
                    <a:pt x="522592" y="214045"/>
                  </a:lnTo>
                  <a:lnTo>
                    <a:pt x="525741" y="214045"/>
                  </a:lnTo>
                  <a:lnTo>
                    <a:pt x="525741" y="201498"/>
                  </a:lnTo>
                  <a:close/>
                </a:path>
                <a:path w="1278889" h="1123950">
                  <a:moveTo>
                    <a:pt x="525741" y="176403"/>
                  </a:moveTo>
                  <a:lnTo>
                    <a:pt x="522592" y="176403"/>
                  </a:lnTo>
                  <a:lnTo>
                    <a:pt x="522592" y="188950"/>
                  </a:lnTo>
                  <a:lnTo>
                    <a:pt x="525741" y="188950"/>
                  </a:lnTo>
                  <a:lnTo>
                    <a:pt x="525741" y="176403"/>
                  </a:lnTo>
                  <a:close/>
                </a:path>
                <a:path w="1278889" h="1123950">
                  <a:moveTo>
                    <a:pt x="525741" y="151320"/>
                  </a:moveTo>
                  <a:lnTo>
                    <a:pt x="522592" y="151320"/>
                  </a:lnTo>
                  <a:lnTo>
                    <a:pt x="522592" y="163868"/>
                  </a:lnTo>
                  <a:lnTo>
                    <a:pt x="525741" y="163868"/>
                  </a:lnTo>
                  <a:lnTo>
                    <a:pt x="525741" y="151320"/>
                  </a:lnTo>
                  <a:close/>
                </a:path>
                <a:path w="1278889" h="1123950">
                  <a:moveTo>
                    <a:pt x="536714" y="582587"/>
                  </a:moveTo>
                  <a:lnTo>
                    <a:pt x="525741" y="582587"/>
                  </a:lnTo>
                  <a:lnTo>
                    <a:pt x="525741" y="577850"/>
                  </a:lnTo>
                  <a:lnTo>
                    <a:pt x="522605" y="577850"/>
                  </a:lnTo>
                  <a:lnTo>
                    <a:pt x="522605" y="585724"/>
                  </a:lnTo>
                  <a:lnTo>
                    <a:pt x="536714" y="585724"/>
                  </a:lnTo>
                  <a:lnTo>
                    <a:pt x="536714" y="582587"/>
                  </a:lnTo>
                  <a:close/>
                </a:path>
                <a:path w="1278889" h="1123950">
                  <a:moveTo>
                    <a:pt x="547700" y="148209"/>
                  </a:moveTo>
                  <a:lnTo>
                    <a:pt x="535152" y="148209"/>
                  </a:lnTo>
                  <a:lnTo>
                    <a:pt x="535152" y="151345"/>
                  </a:lnTo>
                  <a:lnTo>
                    <a:pt x="547700" y="151345"/>
                  </a:lnTo>
                  <a:lnTo>
                    <a:pt x="547700" y="148209"/>
                  </a:lnTo>
                  <a:close/>
                </a:path>
                <a:path w="1278889" h="1123950">
                  <a:moveTo>
                    <a:pt x="561797" y="582587"/>
                  </a:moveTo>
                  <a:lnTo>
                    <a:pt x="549249" y="582587"/>
                  </a:lnTo>
                  <a:lnTo>
                    <a:pt x="549249" y="585724"/>
                  </a:lnTo>
                  <a:lnTo>
                    <a:pt x="561797" y="585724"/>
                  </a:lnTo>
                  <a:lnTo>
                    <a:pt x="561797" y="582587"/>
                  </a:lnTo>
                  <a:close/>
                </a:path>
                <a:path w="1278889" h="1123950">
                  <a:moveTo>
                    <a:pt x="586892" y="582587"/>
                  </a:moveTo>
                  <a:lnTo>
                    <a:pt x="574344" y="582587"/>
                  </a:lnTo>
                  <a:lnTo>
                    <a:pt x="574344" y="585724"/>
                  </a:lnTo>
                  <a:lnTo>
                    <a:pt x="586892" y="585724"/>
                  </a:lnTo>
                  <a:lnTo>
                    <a:pt x="586892" y="582587"/>
                  </a:lnTo>
                  <a:close/>
                </a:path>
                <a:path w="1278889" h="1123950">
                  <a:moveTo>
                    <a:pt x="597890" y="148209"/>
                  </a:moveTo>
                  <a:lnTo>
                    <a:pt x="585343" y="148209"/>
                  </a:lnTo>
                  <a:lnTo>
                    <a:pt x="585343" y="151345"/>
                  </a:lnTo>
                  <a:lnTo>
                    <a:pt x="597890" y="151345"/>
                  </a:lnTo>
                  <a:lnTo>
                    <a:pt x="597890" y="148209"/>
                  </a:lnTo>
                  <a:close/>
                </a:path>
                <a:path w="1278889" h="1123950">
                  <a:moveTo>
                    <a:pt x="611987" y="582587"/>
                  </a:moveTo>
                  <a:lnTo>
                    <a:pt x="599440" y="582587"/>
                  </a:lnTo>
                  <a:lnTo>
                    <a:pt x="599440" y="585724"/>
                  </a:lnTo>
                  <a:lnTo>
                    <a:pt x="611987" y="585724"/>
                  </a:lnTo>
                  <a:lnTo>
                    <a:pt x="611987" y="582587"/>
                  </a:lnTo>
                  <a:close/>
                </a:path>
                <a:path w="1278889" h="1123950">
                  <a:moveTo>
                    <a:pt x="622973" y="148209"/>
                  </a:moveTo>
                  <a:lnTo>
                    <a:pt x="610425" y="148209"/>
                  </a:lnTo>
                  <a:lnTo>
                    <a:pt x="610425" y="151345"/>
                  </a:lnTo>
                  <a:lnTo>
                    <a:pt x="622973" y="151345"/>
                  </a:lnTo>
                  <a:lnTo>
                    <a:pt x="622973" y="148209"/>
                  </a:lnTo>
                  <a:close/>
                </a:path>
                <a:path w="1278889" h="1123950">
                  <a:moveTo>
                    <a:pt x="637070" y="582587"/>
                  </a:moveTo>
                  <a:lnTo>
                    <a:pt x="624522" y="582587"/>
                  </a:lnTo>
                  <a:lnTo>
                    <a:pt x="624522" y="585724"/>
                  </a:lnTo>
                  <a:lnTo>
                    <a:pt x="637070" y="585724"/>
                  </a:lnTo>
                  <a:lnTo>
                    <a:pt x="637070" y="582587"/>
                  </a:lnTo>
                  <a:close/>
                </a:path>
                <a:path w="1278889" h="1123950">
                  <a:moveTo>
                    <a:pt x="648068" y="148209"/>
                  </a:moveTo>
                  <a:lnTo>
                    <a:pt x="635520" y="148209"/>
                  </a:lnTo>
                  <a:lnTo>
                    <a:pt x="635520" y="151345"/>
                  </a:lnTo>
                  <a:lnTo>
                    <a:pt x="648068" y="151345"/>
                  </a:lnTo>
                  <a:lnTo>
                    <a:pt x="648068" y="148209"/>
                  </a:lnTo>
                  <a:close/>
                </a:path>
                <a:path w="1278889" h="1123950">
                  <a:moveTo>
                    <a:pt x="662165" y="582587"/>
                  </a:moveTo>
                  <a:lnTo>
                    <a:pt x="649617" y="582587"/>
                  </a:lnTo>
                  <a:lnTo>
                    <a:pt x="649617" y="585724"/>
                  </a:lnTo>
                  <a:lnTo>
                    <a:pt x="662165" y="585724"/>
                  </a:lnTo>
                  <a:lnTo>
                    <a:pt x="662165" y="582587"/>
                  </a:lnTo>
                  <a:close/>
                </a:path>
                <a:path w="1278889" h="1123950">
                  <a:moveTo>
                    <a:pt x="673150" y="148209"/>
                  </a:moveTo>
                  <a:lnTo>
                    <a:pt x="660603" y="148209"/>
                  </a:lnTo>
                  <a:lnTo>
                    <a:pt x="660603" y="151345"/>
                  </a:lnTo>
                  <a:lnTo>
                    <a:pt x="673150" y="151345"/>
                  </a:lnTo>
                  <a:lnTo>
                    <a:pt x="673150" y="148209"/>
                  </a:lnTo>
                  <a:close/>
                </a:path>
                <a:path w="1278889" h="1123950">
                  <a:moveTo>
                    <a:pt x="687247" y="582587"/>
                  </a:moveTo>
                  <a:lnTo>
                    <a:pt x="674700" y="582587"/>
                  </a:lnTo>
                  <a:lnTo>
                    <a:pt x="674700" y="585724"/>
                  </a:lnTo>
                  <a:lnTo>
                    <a:pt x="687247" y="585724"/>
                  </a:lnTo>
                  <a:lnTo>
                    <a:pt x="687247" y="582587"/>
                  </a:lnTo>
                  <a:close/>
                </a:path>
                <a:path w="1278889" h="1123950">
                  <a:moveTo>
                    <a:pt x="698246" y="148209"/>
                  </a:moveTo>
                  <a:lnTo>
                    <a:pt x="685698" y="148209"/>
                  </a:lnTo>
                  <a:lnTo>
                    <a:pt x="685698" y="151345"/>
                  </a:lnTo>
                  <a:lnTo>
                    <a:pt x="698246" y="151345"/>
                  </a:lnTo>
                  <a:lnTo>
                    <a:pt x="698246" y="148209"/>
                  </a:lnTo>
                  <a:close/>
                </a:path>
                <a:path w="1278889" h="1123950">
                  <a:moveTo>
                    <a:pt x="712343" y="582587"/>
                  </a:moveTo>
                  <a:lnTo>
                    <a:pt x="699795" y="582587"/>
                  </a:lnTo>
                  <a:lnTo>
                    <a:pt x="699795" y="585724"/>
                  </a:lnTo>
                  <a:lnTo>
                    <a:pt x="712343" y="585724"/>
                  </a:lnTo>
                  <a:lnTo>
                    <a:pt x="712343" y="582587"/>
                  </a:lnTo>
                  <a:close/>
                </a:path>
                <a:path w="1278889" h="1123950">
                  <a:moveTo>
                    <a:pt x="723328" y="148209"/>
                  </a:moveTo>
                  <a:lnTo>
                    <a:pt x="710780" y="148209"/>
                  </a:lnTo>
                  <a:lnTo>
                    <a:pt x="710780" y="151345"/>
                  </a:lnTo>
                  <a:lnTo>
                    <a:pt x="723328" y="151345"/>
                  </a:lnTo>
                  <a:lnTo>
                    <a:pt x="723328" y="148209"/>
                  </a:lnTo>
                  <a:close/>
                </a:path>
                <a:path w="1278889" h="1123950">
                  <a:moveTo>
                    <a:pt x="737425" y="582587"/>
                  </a:moveTo>
                  <a:lnTo>
                    <a:pt x="724877" y="582587"/>
                  </a:lnTo>
                  <a:lnTo>
                    <a:pt x="724877" y="585724"/>
                  </a:lnTo>
                  <a:lnTo>
                    <a:pt x="737425" y="585724"/>
                  </a:lnTo>
                  <a:lnTo>
                    <a:pt x="737425" y="582587"/>
                  </a:lnTo>
                  <a:close/>
                </a:path>
                <a:path w="1278889" h="1123950">
                  <a:moveTo>
                    <a:pt x="748423" y="148209"/>
                  </a:moveTo>
                  <a:lnTo>
                    <a:pt x="735876" y="148209"/>
                  </a:lnTo>
                  <a:lnTo>
                    <a:pt x="735876" y="151345"/>
                  </a:lnTo>
                  <a:lnTo>
                    <a:pt x="748423" y="151345"/>
                  </a:lnTo>
                  <a:lnTo>
                    <a:pt x="748423" y="148209"/>
                  </a:lnTo>
                  <a:close/>
                </a:path>
                <a:path w="1278889" h="1123950">
                  <a:moveTo>
                    <a:pt x="762520" y="582587"/>
                  </a:moveTo>
                  <a:lnTo>
                    <a:pt x="749973" y="582587"/>
                  </a:lnTo>
                  <a:lnTo>
                    <a:pt x="749973" y="585724"/>
                  </a:lnTo>
                  <a:lnTo>
                    <a:pt x="762520" y="585724"/>
                  </a:lnTo>
                  <a:lnTo>
                    <a:pt x="762520" y="582587"/>
                  </a:lnTo>
                  <a:close/>
                </a:path>
                <a:path w="1278889" h="1123950">
                  <a:moveTo>
                    <a:pt x="773518" y="148209"/>
                  </a:moveTo>
                  <a:lnTo>
                    <a:pt x="760971" y="148209"/>
                  </a:lnTo>
                  <a:lnTo>
                    <a:pt x="760971" y="151345"/>
                  </a:lnTo>
                  <a:lnTo>
                    <a:pt x="773518" y="151345"/>
                  </a:lnTo>
                  <a:lnTo>
                    <a:pt x="773518" y="148209"/>
                  </a:lnTo>
                  <a:close/>
                </a:path>
                <a:path w="1278889" h="1123950">
                  <a:moveTo>
                    <a:pt x="787615" y="582587"/>
                  </a:moveTo>
                  <a:lnTo>
                    <a:pt x="775068" y="582587"/>
                  </a:lnTo>
                  <a:lnTo>
                    <a:pt x="775068" y="585724"/>
                  </a:lnTo>
                  <a:lnTo>
                    <a:pt x="787615" y="585724"/>
                  </a:lnTo>
                  <a:lnTo>
                    <a:pt x="787615" y="582587"/>
                  </a:lnTo>
                  <a:close/>
                </a:path>
                <a:path w="1278889" h="1123950">
                  <a:moveTo>
                    <a:pt x="798601" y="148209"/>
                  </a:moveTo>
                  <a:lnTo>
                    <a:pt x="786053" y="148209"/>
                  </a:lnTo>
                  <a:lnTo>
                    <a:pt x="786053" y="151345"/>
                  </a:lnTo>
                  <a:lnTo>
                    <a:pt x="798601" y="151345"/>
                  </a:lnTo>
                  <a:lnTo>
                    <a:pt x="798601" y="148209"/>
                  </a:lnTo>
                  <a:close/>
                </a:path>
                <a:path w="1278889" h="1123950">
                  <a:moveTo>
                    <a:pt x="812698" y="582587"/>
                  </a:moveTo>
                  <a:lnTo>
                    <a:pt x="800150" y="582587"/>
                  </a:lnTo>
                  <a:lnTo>
                    <a:pt x="800150" y="585724"/>
                  </a:lnTo>
                  <a:lnTo>
                    <a:pt x="812698" y="585724"/>
                  </a:lnTo>
                  <a:lnTo>
                    <a:pt x="812698" y="582587"/>
                  </a:lnTo>
                  <a:close/>
                </a:path>
                <a:path w="1278889" h="1123950">
                  <a:moveTo>
                    <a:pt x="823696" y="148209"/>
                  </a:moveTo>
                  <a:lnTo>
                    <a:pt x="811149" y="148209"/>
                  </a:lnTo>
                  <a:lnTo>
                    <a:pt x="811149" y="151345"/>
                  </a:lnTo>
                  <a:lnTo>
                    <a:pt x="823696" y="151345"/>
                  </a:lnTo>
                  <a:lnTo>
                    <a:pt x="823696" y="148209"/>
                  </a:lnTo>
                  <a:close/>
                </a:path>
                <a:path w="1278889" h="1123950">
                  <a:moveTo>
                    <a:pt x="837793" y="582587"/>
                  </a:moveTo>
                  <a:lnTo>
                    <a:pt x="825246" y="582587"/>
                  </a:lnTo>
                  <a:lnTo>
                    <a:pt x="825246" y="585724"/>
                  </a:lnTo>
                  <a:lnTo>
                    <a:pt x="837793" y="585724"/>
                  </a:lnTo>
                  <a:lnTo>
                    <a:pt x="837793" y="582587"/>
                  </a:lnTo>
                  <a:close/>
                </a:path>
                <a:path w="1278889" h="1123950">
                  <a:moveTo>
                    <a:pt x="848779" y="148209"/>
                  </a:moveTo>
                  <a:lnTo>
                    <a:pt x="836231" y="148209"/>
                  </a:lnTo>
                  <a:lnTo>
                    <a:pt x="836231" y="151345"/>
                  </a:lnTo>
                  <a:lnTo>
                    <a:pt x="848779" y="151345"/>
                  </a:lnTo>
                  <a:lnTo>
                    <a:pt x="848779" y="148209"/>
                  </a:lnTo>
                  <a:close/>
                </a:path>
                <a:path w="1278889" h="1123950">
                  <a:moveTo>
                    <a:pt x="862876" y="582587"/>
                  </a:moveTo>
                  <a:lnTo>
                    <a:pt x="850328" y="582587"/>
                  </a:lnTo>
                  <a:lnTo>
                    <a:pt x="850328" y="585724"/>
                  </a:lnTo>
                  <a:lnTo>
                    <a:pt x="862876" y="585724"/>
                  </a:lnTo>
                  <a:lnTo>
                    <a:pt x="862876" y="582587"/>
                  </a:lnTo>
                  <a:close/>
                </a:path>
                <a:path w="1278889" h="1123950">
                  <a:moveTo>
                    <a:pt x="873874" y="148209"/>
                  </a:moveTo>
                  <a:lnTo>
                    <a:pt x="861326" y="148209"/>
                  </a:lnTo>
                  <a:lnTo>
                    <a:pt x="861326" y="151345"/>
                  </a:lnTo>
                  <a:lnTo>
                    <a:pt x="873874" y="151345"/>
                  </a:lnTo>
                  <a:lnTo>
                    <a:pt x="873874" y="148209"/>
                  </a:lnTo>
                  <a:close/>
                </a:path>
                <a:path w="1278889" h="1123950">
                  <a:moveTo>
                    <a:pt x="887971" y="582587"/>
                  </a:moveTo>
                  <a:lnTo>
                    <a:pt x="875423" y="582587"/>
                  </a:lnTo>
                  <a:lnTo>
                    <a:pt x="875423" y="585724"/>
                  </a:lnTo>
                  <a:lnTo>
                    <a:pt x="887971" y="585724"/>
                  </a:lnTo>
                  <a:lnTo>
                    <a:pt x="887971" y="582587"/>
                  </a:lnTo>
                  <a:close/>
                </a:path>
                <a:path w="1278889" h="1123950">
                  <a:moveTo>
                    <a:pt x="898956" y="148209"/>
                  </a:moveTo>
                  <a:lnTo>
                    <a:pt x="886409" y="148209"/>
                  </a:lnTo>
                  <a:lnTo>
                    <a:pt x="886409" y="151345"/>
                  </a:lnTo>
                  <a:lnTo>
                    <a:pt x="898956" y="151345"/>
                  </a:lnTo>
                  <a:lnTo>
                    <a:pt x="898956" y="148209"/>
                  </a:lnTo>
                  <a:close/>
                </a:path>
                <a:path w="1278889" h="1123950">
                  <a:moveTo>
                    <a:pt x="913053" y="582587"/>
                  </a:moveTo>
                  <a:lnTo>
                    <a:pt x="900506" y="582587"/>
                  </a:lnTo>
                  <a:lnTo>
                    <a:pt x="900506" y="585724"/>
                  </a:lnTo>
                  <a:lnTo>
                    <a:pt x="913053" y="585724"/>
                  </a:lnTo>
                  <a:lnTo>
                    <a:pt x="913053" y="582587"/>
                  </a:lnTo>
                  <a:close/>
                </a:path>
                <a:path w="1278889" h="1123950">
                  <a:moveTo>
                    <a:pt x="924052" y="148209"/>
                  </a:moveTo>
                  <a:lnTo>
                    <a:pt x="911504" y="148209"/>
                  </a:lnTo>
                  <a:lnTo>
                    <a:pt x="911504" y="151345"/>
                  </a:lnTo>
                  <a:lnTo>
                    <a:pt x="924052" y="151345"/>
                  </a:lnTo>
                  <a:lnTo>
                    <a:pt x="924052" y="148209"/>
                  </a:lnTo>
                  <a:close/>
                </a:path>
                <a:path w="1278889" h="1123950">
                  <a:moveTo>
                    <a:pt x="938149" y="582587"/>
                  </a:moveTo>
                  <a:lnTo>
                    <a:pt x="925601" y="582587"/>
                  </a:lnTo>
                  <a:lnTo>
                    <a:pt x="925601" y="585724"/>
                  </a:lnTo>
                  <a:lnTo>
                    <a:pt x="938149" y="585724"/>
                  </a:lnTo>
                  <a:lnTo>
                    <a:pt x="938149" y="582587"/>
                  </a:lnTo>
                  <a:close/>
                </a:path>
                <a:path w="1278889" h="1123950">
                  <a:moveTo>
                    <a:pt x="949147" y="148209"/>
                  </a:moveTo>
                  <a:lnTo>
                    <a:pt x="936599" y="148209"/>
                  </a:lnTo>
                  <a:lnTo>
                    <a:pt x="936599" y="151345"/>
                  </a:lnTo>
                  <a:lnTo>
                    <a:pt x="949147" y="151345"/>
                  </a:lnTo>
                  <a:lnTo>
                    <a:pt x="949147" y="148209"/>
                  </a:lnTo>
                  <a:close/>
                </a:path>
                <a:path w="1278889" h="1123950">
                  <a:moveTo>
                    <a:pt x="958532" y="248920"/>
                  </a:moveTo>
                  <a:lnTo>
                    <a:pt x="873861" y="248920"/>
                  </a:lnTo>
                  <a:lnTo>
                    <a:pt x="873861" y="251460"/>
                  </a:lnTo>
                  <a:lnTo>
                    <a:pt x="873861" y="330200"/>
                  </a:lnTo>
                  <a:lnTo>
                    <a:pt x="813485" y="330200"/>
                  </a:lnTo>
                  <a:lnTo>
                    <a:pt x="813485" y="328549"/>
                  </a:lnTo>
                  <a:lnTo>
                    <a:pt x="813485" y="196824"/>
                  </a:lnTo>
                  <a:lnTo>
                    <a:pt x="813485" y="193687"/>
                  </a:lnTo>
                  <a:lnTo>
                    <a:pt x="807212" y="193687"/>
                  </a:lnTo>
                  <a:lnTo>
                    <a:pt x="807212" y="199961"/>
                  </a:lnTo>
                  <a:lnTo>
                    <a:pt x="807212" y="328549"/>
                  </a:lnTo>
                  <a:lnTo>
                    <a:pt x="673912" y="328549"/>
                  </a:lnTo>
                  <a:lnTo>
                    <a:pt x="673912" y="199961"/>
                  </a:lnTo>
                  <a:lnTo>
                    <a:pt x="807212" y="199961"/>
                  </a:lnTo>
                  <a:lnTo>
                    <a:pt x="807212" y="193687"/>
                  </a:lnTo>
                  <a:lnTo>
                    <a:pt x="670775" y="193687"/>
                  </a:lnTo>
                  <a:lnTo>
                    <a:pt x="667639" y="193687"/>
                  </a:lnTo>
                  <a:lnTo>
                    <a:pt x="667639" y="330200"/>
                  </a:lnTo>
                  <a:lnTo>
                    <a:pt x="602576" y="330200"/>
                  </a:lnTo>
                  <a:lnTo>
                    <a:pt x="602576" y="332740"/>
                  </a:lnTo>
                  <a:lnTo>
                    <a:pt x="602576" y="394970"/>
                  </a:lnTo>
                  <a:lnTo>
                    <a:pt x="574357" y="394970"/>
                  </a:lnTo>
                  <a:lnTo>
                    <a:pt x="574357" y="149860"/>
                  </a:lnTo>
                  <a:lnTo>
                    <a:pt x="572795" y="149860"/>
                  </a:lnTo>
                  <a:lnTo>
                    <a:pt x="572795" y="148209"/>
                  </a:lnTo>
                  <a:lnTo>
                    <a:pt x="560247" y="148209"/>
                  </a:lnTo>
                  <a:lnTo>
                    <a:pt x="560247" y="151345"/>
                  </a:lnTo>
                  <a:lnTo>
                    <a:pt x="571220" y="151345"/>
                  </a:lnTo>
                  <a:lnTo>
                    <a:pt x="571220" y="394970"/>
                  </a:lnTo>
                  <a:lnTo>
                    <a:pt x="571220" y="397510"/>
                  </a:lnTo>
                  <a:lnTo>
                    <a:pt x="602576" y="397510"/>
                  </a:lnTo>
                  <a:lnTo>
                    <a:pt x="602576" y="480060"/>
                  </a:lnTo>
                  <a:lnTo>
                    <a:pt x="525741" y="480060"/>
                  </a:lnTo>
                  <a:lnTo>
                    <a:pt x="525741" y="477481"/>
                  </a:lnTo>
                  <a:lnTo>
                    <a:pt x="522592" y="477481"/>
                  </a:lnTo>
                  <a:lnTo>
                    <a:pt x="522592" y="490029"/>
                  </a:lnTo>
                  <a:lnTo>
                    <a:pt x="525741" y="490029"/>
                  </a:lnTo>
                  <a:lnTo>
                    <a:pt x="525741" y="483870"/>
                  </a:lnTo>
                  <a:lnTo>
                    <a:pt x="605713" y="483870"/>
                  </a:lnTo>
                  <a:lnTo>
                    <a:pt x="605713" y="332740"/>
                  </a:lnTo>
                  <a:lnTo>
                    <a:pt x="667639" y="332740"/>
                  </a:lnTo>
                  <a:lnTo>
                    <a:pt x="667639" y="334822"/>
                  </a:lnTo>
                  <a:lnTo>
                    <a:pt x="813485" y="334822"/>
                  </a:lnTo>
                  <a:lnTo>
                    <a:pt x="813485" y="332740"/>
                  </a:lnTo>
                  <a:lnTo>
                    <a:pt x="873861" y="332740"/>
                  </a:lnTo>
                  <a:lnTo>
                    <a:pt x="873861" y="438150"/>
                  </a:lnTo>
                  <a:lnTo>
                    <a:pt x="876998" y="438150"/>
                  </a:lnTo>
                  <a:lnTo>
                    <a:pt x="876998" y="332740"/>
                  </a:lnTo>
                  <a:lnTo>
                    <a:pt x="920902" y="332740"/>
                  </a:lnTo>
                  <a:lnTo>
                    <a:pt x="920902" y="584200"/>
                  </a:lnTo>
                  <a:lnTo>
                    <a:pt x="924039" y="584200"/>
                  </a:lnTo>
                  <a:lnTo>
                    <a:pt x="924039" y="332740"/>
                  </a:lnTo>
                  <a:lnTo>
                    <a:pt x="924039" y="330200"/>
                  </a:lnTo>
                  <a:lnTo>
                    <a:pt x="876998" y="330200"/>
                  </a:lnTo>
                  <a:lnTo>
                    <a:pt x="876998" y="251460"/>
                  </a:lnTo>
                  <a:lnTo>
                    <a:pt x="958532" y="251460"/>
                  </a:lnTo>
                  <a:lnTo>
                    <a:pt x="958532" y="248920"/>
                  </a:lnTo>
                  <a:close/>
                </a:path>
                <a:path w="1278889" h="1123950">
                  <a:moveTo>
                    <a:pt x="960107" y="579450"/>
                  </a:moveTo>
                  <a:lnTo>
                    <a:pt x="956983" y="579450"/>
                  </a:lnTo>
                  <a:lnTo>
                    <a:pt x="956983" y="582587"/>
                  </a:lnTo>
                  <a:lnTo>
                    <a:pt x="950696" y="582587"/>
                  </a:lnTo>
                  <a:lnTo>
                    <a:pt x="950696" y="585724"/>
                  </a:lnTo>
                  <a:lnTo>
                    <a:pt x="960107" y="585724"/>
                  </a:lnTo>
                  <a:lnTo>
                    <a:pt x="960107" y="579450"/>
                  </a:lnTo>
                  <a:close/>
                </a:path>
                <a:path w="1278889" h="1123950">
                  <a:moveTo>
                    <a:pt x="960120" y="554355"/>
                  </a:moveTo>
                  <a:lnTo>
                    <a:pt x="956983" y="554355"/>
                  </a:lnTo>
                  <a:lnTo>
                    <a:pt x="956983" y="566902"/>
                  </a:lnTo>
                  <a:lnTo>
                    <a:pt x="960120" y="566902"/>
                  </a:lnTo>
                  <a:lnTo>
                    <a:pt x="960120" y="554355"/>
                  </a:lnTo>
                  <a:close/>
                </a:path>
                <a:path w="1278889" h="1123950">
                  <a:moveTo>
                    <a:pt x="960120" y="529272"/>
                  </a:moveTo>
                  <a:lnTo>
                    <a:pt x="956983" y="529272"/>
                  </a:lnTo>
                  <a:lnTo>
                    <a:pt x="956983" y="541820"/>
                  </a:lnTo>
                  <a:lnTo>
                    <a:pt x="960120" y="541820"/>
                  </a:lnTo>
                  <a:lnTo>
                    <a:pt x="960120" y="529272"/>
                  </a:lnTo>
                  <a:close/>
                </a:path>
                <a:path w="1278889" h="1123950">
                  <a:moveTo>
                    <a:pt x="960120" y="504177"/>
                  </a:moveTo>
                  <a:lnTo>
                    <a:pt x="956983" y="504177"/>
                  </a:lnTo>
                  <a:lnTo>
                    <a:pt x="956983" y="516724"/>
                  </a:lnTo>
                  <a:lnTo>
                    <a:pt x="960120" y="516724"/>
                  </a:lnTo>
                  <a:lnTo>
                    <a:pt x="960120" y="504177"/>
                  </a:lnTo>
                  <a:close/>
                </a:path>
                <a:path w="1278889" h="1123950">
                  <a:moveTo>
                    <a:pt x="960120" y="479094"/>
                  </a:moveTo>
                  <a:lnTo>
                    <a:pt x="956983" y="479094"/>
                  </a:lnTo>
                  <a:lnTo>
                    <a:pt x="956983" y="491642"/>
                  </a:lnTo>
                  <a:lnTo>
                    <a:pt x="960120" y="491642"/>
                  </a:lnTo>
                  <a:lnTo>
                    <a:pt x="960120" y="479094"/>
                  </a:lnTo>
                  <a:close/>
                </a:path>
                <a:path w="1278889" h="1123950">
                  <a:moveTo>
                    <a:pt x="960120" y="453999"/>
                  </a:moveTo>
                  <a:lnTo>
                    <a:pt x="956983" y="453999"/>
                  </a:lnTo>
                  <a:lnTo>
                    <a:pt x="956983" y="466547"/>
                  </a:lnTo>
                  <a:lnTo>
                    <a:pt x="960120" y="466547"/>
                  </a:lnTo>
                  <a:lnTo>
                    <a:pt x="960120" y="453999"/>
                  </a:lnTo>
                  <a:close/>
                </a:path>
                <a:path w="1278889" h="1123950">
                  <a:moveTo>
                    <a:pt x="960120" y="428904"/>
                  </a:moveTo>
                  <a:lnTo>
                    <a:pt x="956983" y="428904"/>
                  </a:lnTo>
                  <a:lnTo>
                    <a:pt x="956983" y="441452"/>
                  </a:lnTo>
                  <a:lnTo>
                    <a:pt x="960120" y="441452"/>
                  </a:lnTo>
                  <a:lnTo>
                    <a:pt x="960120" y="428904"/>
                  </a:lnTo>
                  <a:close/>
                </a:path>
                <a:path w="1278889" h="1123950">
                  <a:moveTo>
                    <a:pt x="960120" y="403821"/>
                  </a:moveTo>
                  <a:lnTo>
                    <a:pt x="956983" y="403821"/>
                  </a:lnTo>
                  <a:lnTo>
                    <a:pt x="956983" y="416369"/>
                  </a:lnTo>
                  <a:lnTo>
                    <a:pt x="960120" y="416369"/>
                  </a:lnTo>
                  <a:lnTo>
                    <a:pt x="960120" y="403821"/>
                  </a:lnTo>
                  <a:close/>
                </a:path>
                <a:path w="1278889" h="1123950">
                  <a:moveTo>
                    <a:pt x="960120" y="378726"/>
                  </a:moveTo>
                  <a:lnTo>
                    <a:pt x="956983" y="378726"/>
                  </a:lnTo>
                  <a:lnTo>
                    <a:pt x="956983" y="391274"/>
                  </a:lnTo>
                  <a:lnTo>
                    <a:pt x="960120" y="391274"/>
                  </a:lnTo>
                  <a:lnTo>
                    <a:pt x="960120" y="378726"/>
                  </a:lnTo>
                  <a:close/>
                </a:path>
                <a:path w="1278889" h="1123950">
                  <a:moveTo>
                    <a:pt x="960120" y="353644"/>
                  </a:moveTo>
                  <a:lnTo>
                    <a:pt x="956983" y="353644"/>
                  </a:lnTo>
                  <a:lnTo>
                    <a:pt x="956983" y="366191"/>
                  </a:lnTo>
                  <a:lnTo>
                    <a:pt x="960120" y="366191"/>
                  </a:lnTo>
                  <a:lnTo>
                    <a:pt x="960120" y="353644"/>
                  </a:lnTo>
                  <a:close/>
                </a:path>
                <a:path w="1278889" h="1123950">
                  <a:moveTo>
                    <a:pt x="960120" y="328549"/>
                  </a:moveTo>
                  <a:lnTo>
                    <a:pt x="956983" y="328549"/>
                  </a:lnTo>
                  <a:lnTo>
                    <a:pt x="956983" y="341096"/>
                  </a:lnTo>
                  <a:lnTo>
                    <a:pt x="960120" y="341096"/>
                  </a:lnTo>
                  <a:lnTo>
                    <a:pt x="960120" y="328549"/>
                  </a:lnTo>
                  <a:close/>
                </a:path>
                <a:path w="1278889" h="1123950">
                  <a:moveTo>
                    <a:pt x="960120" y="303466"/>
                  </a:moveTo>
                  <a:lnTo>
                    <a:pt x="956983" y="303466"/>
                  </a:lnTo>
                  <a:lnTo>
                    <a:pt x="956983" y="316014"/>
                  </a:lnTo>
                  <a:lnTo>
                    <a:pt x="960120" y="316014"/>
                  </a:lnTo>
                  <a:lnTo>
                    <a:pt x="960120" y="303466"/>
                  </a:lnTo>
                  <a:close/>
                </a:path>
                <a:path w="1278889" h="1123950">
                  <a:moveTo>
                    <a:pt x="960120" y="278371"/>
                  </a:moveTo>
                  <a:lnTo>
                    <a:pt x="956983" y="278371"/>
                  </a:lnTo>
                  <a:lnTo>
                    <a:pt x="956983" y="290918"/>
                  </a:lnTo>
                  <a:lnTo>
                    <a:pt x="960120" y="290918"/>
                  </a:lnTo>
                  <a:lnTo>
                    <a:pt x="960120" y="278371"/>
                  </a:lnTo>
                  <a:close/>
                </a:path>
                <a:path w="1278889" h="1123950">
                  <a:moveTo>
                    <a:pt x="960120" y="253276"/>
                  </a:moveTo>
                  <a:lnTo>
                    <a:pt x="956983" y="253276"/>
                  </a:lnTo>
                  <a:lnTo>
                    <a:pt x="956983" y="265823"/>
                  </a:lnTo>
                  <a:lnTo>
                    <a:pt x="960120" y="265823"/>
                  </a:lnTo>
                  <a:lnTo>
                    <a:pt x="960120" y="253276"/>
                  </a:lnTo>
                  <a:close/>
                </a:path>
                <a:path w="1278889" h="1123950">
                  <a:moveTo>
                    <a:pt x="960120" y="228193"/>
                  </a:moveTo>
                  <a:lnTo>
                    <a:pt x="956983" y="228193"/>
                  </a:lnTo>
                  <a:lnTo>
                    <a:pt x="956983" y="240741"/>
                  </a:lnTo>
                  <a:lnTo>
                    <a:pt x="960120" y="240741"/>
                  </a:lnTo>
                  <a:lnTo>
                    <a:pt x="960120" y="228193"/>
                  </a:lnTo>
                  <a:close/>
                </a:path>
                <a:path w="1278889" h="1123950">
                  <a:moveTo>
                    <a:pt x="960120" y="203098"/>
                  </a:moveTo>
                  <a:lnTo>
                    <a:pt x="956983" y="203098"/>
                  </a:lnTo>
                  <a:lnTo>
                    <a:pt x="956983" y="215646"/>
                  </a:lnTo>
                  <a:lnTo>
                    <a:pt x="960120" y="215646"/>
                  </a:lnTo>
                  <a:lnTo>
                    <a:pt x="960120" y="203098"/>
                  </a:lnTo>
                  <a:close/>
                </a:path>
                <a:path w="1278889" h="1123950">
                  <a:moveTo>
                    <a:pt x="960120" y="178015"/>
                  </a:moveTo>
                  <a:lnTo>
                    <a:pt x="956983" y="178015"/>
                  </a:lnTo>
                  <a:lnTo>
                    <a:pt x="956983" y="190563"/>
                  </a:lnTo>
                  <a:lnTo>
                    <a:pt x="960120" y="190563"/>
                  </a:lnTo>
                  <a:lnTo>
                    <a:pt x="960120" y="178015"/>
                  </a:lnTo>
                  <a:close/>
                </a:path>
                <a:path w="1278889" h="1123950">
                  <a:moveTo>
                    <a:pt x="960120" y="152920"/>
                  </a:moveTo>
                  <a:lnTo>
                    <a:pt x="956983" y="152920"/>
                  </a:lnTo>
                  <a:lnTo>
                    <a:pt x="956983" y="165468"/>
                  </a:lnTo>
                  <a:lnTo>
                    <a:pt x="960120" y="165468"/>
                  </a:lnTo>
                  <a:lnTo>
                    <a:pt x="960120" y="152920"/>
                  </a:lnTo>
                  <a:close/>
                </a:path>
                <a:path w="1278889" h="1123950">
                  <a:moveTo>
                    <a:pt x="1004023" y="549643"/>
                  </a:moveTo>
                  <a:lnTo>
                    <a:pt x="1000874" y="549643"/>
                  </a:lnTo>
                  <a:lnTo>
                    <a:pt x="1000874" y="562190"/>
                  </a:lnTo>
                  <a:lnTo>
                    <a:pt x="1004023" y="562190"/>
                  </a:lnTo>
                  <a:lnTo>
                    <a:pt x="1004023" y="549643"/>
                  </a:lnTo>
                  <a:close/>
                </a:path>
                <a:path w="1278889" h="1123950">
                  <a:moveTo>
                    <a:pt x="1004023" y="524560"/>
                  </a:moveTo>
                  <a:lnTo>
                    <a:pt x="1000874" y="524560"/>
                  </a:lnTo>
                  <a:lnTo>
                    <a:pt x="1000874" y="537108"/>
                  </a:lnTo>
                  <a:lnTo>
                    <a:pt x="1004023" y="537108"/>
                  </a:lnTo>
                  <a:lnTo>
                    <a:pt x="1004023" y="524560"/>
                  </a:lnTo>
                  <a:close/>
                </a:path>
                <a:path w="1278889" h="1123950">
                  <a:moveTo>
                    <a:pt x="1004023" y="499465"/>
                  </a:moveTo>
                  <a:lnTo>
                    <a:pt x="1000874" y="499465"/>
                  </a:lnTo>
                  <a:lnTo>
                    <a:pt x="1000874" y="512013"/>
                  </a:lnTo>
                  <a:lnTo>
                    <a:pt x="1004023" y="512013"/>
                  </a:lnTo>
                  <a:lnTo>
                    <a:pt x="1004023" y="499465"/>
                  </a:lnTo>
                  <a:close/>
                </a:path>
                <a:path w="1278889" h="1123950">
                  <a:moveTo>
                    <a:pt x="1004023" y="474370"/>
                  </a:moveTo>
                  <a:lnTo>
                    <a:pt x="1000874" y="474370"/>
                  </a:lnTo>
                  <a:lnTo>
                    <a:pt x="1000874" y="486918"/>
                  </a:lnTo>
                  <a:lnTo>
                    <a:pt x="1004023" y="486918"/>
                  </a:lnTo>
                  <a:lnTo>
                    <a:pt x="1004023" y="474370"/>
                  </a:lnTo>
                  <a:close/>
                </a:path>
                <a:path w="1278889" h="1123950">
                  <a:moveTo>
                    <a:pt x="1004023" y="449287"/>
                  </a:moveTo>
                  <a:lnTo>
                    <a:pt x="1000874" y="449287"/>
                  </a:lnTo>
                  <a:lnTo>
                    <a:pt x="1000874" y="461835"/>
                  </a:lnTo>
                  <a:lnTo>
                    <a:pt x="1004023" y="461835"/>
                  </a:lnTo>
                  <a:lnTo>
                    <a:pt x="1004023" y="449287"/>
                  </a:lnTo>
                  <a:close/>
                </a:path>
                <a:path w="1278889" h="1123950">
                  <a:moveTo>
                    <a:pt x="1004023" y="424192"/>
                  </a:moveTo>
                  <a:lnTo>
                    <a:pt x="1000874" y="424192"/>
                  </a:lnTo>
                  <a:lnTo>
                    <a:pt x="1000874" y="436740"/>
                  </a:lnTo>
                  <a:lnTo>
                    <a:pt x="1004023" y="436740"/>
                  </a:lnTo>
                  <a:lnTo>
                    <a:pt x="1004023" y="424192"/>
                  </a:lnTo>
                  <a:close/>
                </a:path>
                <a:path w="1278889" h="1123950">
                  <a:moveTo>
                    <a:pt x="1004023" y="399110"/>
                  </a:moveTo>
                  <a:lnTo>
                    <a:pt x="1000874" y="399110"/>
                  </a:lnTo>
                  <a:lnTo>
                    <a:pt x="1000874" y="411657"/>
                  </a:lnTo>
                  <a:lnTo>
                    <a:pt x="1004023" y="411657"/>
                  </a:lnTo>
                  <a:lnTo>
                    <a:pt x="1004023" y="399110"/>
                  </a:lnTo>
                  <a:close/>
                </a:path>
                <a:path w="1278889" h="1123950">
                  <a:moveTo>
                    <a:pt x="1004023" y="374015"/>
                  </a:moveTo>
                  <a:lnTo>
                    <a:pt x="1000874" y="374015"/>
                  </a:lnTo>
                  <a:lnTo>
                    <a:pt x="1000874" y="386562"/>
                  </a:lnTo>
                  <a:lnTo>
                    <a:pt x="1004023" y="386562"/>
                  </a:lnTo>
                  <a:lnTo>
                    <a:pt x="1004023" y="374015"/>
                  </a:lnTo>
                  <a:close/>
                </a:path>
                <a:path w="1278889" h="1123950">
                  <a:moveTo>
                    <a:pt x="1004023" y="348932"/>
                  </a:moveTo>
                  <a:lnTo>
                    <a:pt x="1000874" y="348932"/>
                  </a:lnTo>
                  <a:lnTo>
                    <a:pt x="1000874" y="361480"/>
                  </a:lnTo>
                  <a:lnTo>
                    <a:pt x="1004023" y="361480"/>
                  </a:lnTo>
                  <a:lnTo>
                    <a:pt x="1004023" y="348932"/>
                  </a:lnTo>
                  <a:close/>
                </a:path>
                <a:path w="1278889" h="1123950">
                  <a:moveTo>
                    <a:pt x="1004023" y="323837"/>
                  </a:moveTo>
                  <a:lnTo>
                    <a:pt x="1000874" y="323837"/>
                  </a:lnTo>
                  <a:lnTo>
                    <a:pt x="1000874" y="336384"/>
                  </a:lnTo>
                  <a:lnTo>
                    <a:pt x="1004023" y="336384"/>
                  </a:lnTo>
                  <a:lnTo>
                    <a:pt x="1004023" y="323837"/>
                  </a:lnTo>
                  <a:close/>
                </a:path>
                <a:path w="1278889" h="1123950">
                  <a:moveTo>
                    <a:pt x="1004023" y="298742"/>
                  </a:moveTo>
                  <a:lnTo>
                    <a:pt x="1000874" y="298742"/>
                  </a:lnTo>
                  <a:lnTo>
                    <a:pt x="1000874" y="311289"/>
                  </a:lnTo>
                  <a:lnTo>
                    <a:pt x="1004023" y="311289"/>
                  </a:lnTo>
                  <a:lnTo>
                    <a:pt x="1004023" y="298742"/>
                  </a:lnTo>
                  <a:close/>
                </a:path>
                <a:path w="1278889" h="1123950">
                  <a:moveTo>
                    <a:pt x="1004023" y="273659"/>
                  </a:moveTo>
                  <a:lnTo>
                    <a:pt x="1000874" y="273659"/>
                  </a:lnTo>
                  <a:lnTo>
                    <a:pt x="1000874" y="286207"/>
                  </a:lnTo>
                  <a:lnTo>
                    <a:pt x="1004023" y="286207"/>
                  </a:lnTo>
                  <a:lnTo>
                    <a:pt x="1004023" y="273659"/>
                  </a:lnTo>
                  <a:close/>
                </a:path>
                <a:path w="1278889" h="1123950">
                  <a:moveTo>
                    <a:pt x="1004023" y="223481"/>
                  </a:moveTo>
                  <a:lnTo>
                    <a:pt x="1000874" y="223481"/>
                  </a:lnTo>
                  <a:lnTo>
                    <a:pt x="1000874" y="236029"/>
                  </a:lnTo>
                  <a:lnTo>
                    <a:pt x="1004023" y="236029"/>
                  </a:lnTo>
                  <a:lnTo>
                    <a:pt x="1004023" y="223481"/>
                  </a:lnTo>
                  <a:close/>
                </a:path>
                <a:path w="1278889" h="1123950">
                  <a:moveTo>
                    <a:pt x="1004023" y="198386"/>
                  </a:moveTo>
                  <a:lnTo>
                    <a:pt x="1000874" y="198386"/>
                  </a:lnTo>
                  <a:lnTo>
                    <a:pt x="1000874" y="210934"/>
                  </a:lnTo>
                  <a:lnTo>
                    <a:pt x="1004023" y="210934"/>
                  </a:lnTo>
                  <a:lnTo>
                    <a:pt x="1004023" y="198386"/>
                  </a:lnTo>
                  <a:close/>
                </a:path>
                <a:path w="1278889" h="1123950">
                  <a:moveTo>
                    <a:pt x="1004023" y="173304"/>
                  </a:moveTo>
                  <a:lnTo>
                    <a:pt x="1000874" y="173304"/>
                  </a:lnTo>
                  <a:lnTo>
                    <a:pt x="1000874" y="185851"/>
                  </a:lnTo>
                  <a:lnTo>
                    <a:pt x="1004023" y="185851"/>
                  </a:lnTo>
                  <a:lnTo>
                    <a:pt x="1004023" y="173304"/>
                  </a:lnTo>
                  <a:close/>
                </a:path>
                <a:path w="1278889" h="1123950">
                  <a:moveTo>
                    <a:pt x="1005573" y="582587"/>
                  </a:moveTo>
                  <a:lnTo>
                    <a:pt x="1004023" y="582587"/>
                  </a:lnTo>
                  <a:lnTo>
                    <a:pt x="1004023" y="574738"/>
                  </a:lnTo>
                  <a:lnTo>
                    <a:pt x="1000887" y="574738"/>
                  </a:lnTo>
                  <a:lnTo>
                    <a:pt x="1000887" y="585724"/>
                  </a:lnTo>
                  <a:lnTo>
                    <a:pt x="1005573" y="585724"/>
                  </a:lnTo>
                  <a:lnTo>
                    <a:pt x="1005573" y="582587"/>
                  </a:lnTo>
                  <a:close/>
                </a:path>
                <a:path w="1278889" h="1123950">
                  <a:moveTo>
                    <a:pt x="1019708" y="171640"/>
                  </a:moveTo>
                  <a:lnTo>
                    <a:pt x="1007160" y="171716"/>
                  </a:lnTo>
                  <a:lnTo>
                    <a:pt x="1007186" y="174853"/>
                  </a:lnTo>
                  <a:lnTo>
                    <a:pt x="1019708" y="174777"/>
                  </a:lnTo>
                  <a:lnTo>
                    <a:pt x="1019708" y="171640"/>
                  </a:lnTo>
                  <a:close/>
                </a:path>
                <a:path w="1278889" h="1123950">
                  <a:moveTo>
                    <a:pt x="1030668" y="582587"/>
                  </a:moveTo>
                  <a:lnTo>
                    <a:pt x="1018120" y="582587"/>
                  </a:lnTo>
                  <a:lnTo>
                    <a:pt x="1018120" y="585724"/>
                  </a:lnTo>
                  <a:lnTo>
                    <a:pt x="1030668" y="585724"/>
                  </a:lnTo>
                  <a:lnTo>
                    <a:pt x="1030668" y="582587"/>
                  </a:lnTo>
                  <a:close/>
                </a:path>
                <a:path w="1278889" h="1123950">
                  <a:moveTo>
                    <a:pt x="1044803" y="171500"/>
                  </a:moveTo>
                  <a:lnTo>
                    <a:pt x="1032256" y="171564"/>
                  </a:lnTo>
                  <a:lnTo>
                    <a:pt x="1032256" y="174701"/>
                  </a:lnTo>
                  <a:lnTo>
                    <a:pt x="1044803" y="174637"/>
                  </a:lnTo>
                  <a:lnTo>
                    <a:pt x="1044803" y="171500"/>
                  </a:lnTo>
                  <a:close/>
                </a:path>
                <a:path w="1278889" h="1123950">
                  <a:moveTo>
                    <a:pt x="1055763" y="582587"/>
                  </a:moveTo>
                  <a:lnTo>
                    <a:pt x="1043216" y="582587"/>
                  </a:lnTo>
                  <a:lnTo>
                    <a:pt x="1043216" y="585724"/>
                  </a:lnTo>
                  <a:lnTo>
                    <a:pt x="1055763" y="585724"/>
                  </a:lnTo>
                  <a:lnTo>
                    <a:pt x="1055763" y="582587"/>
                  </a:lnTo>
                  <a:close/>
                </a:path>
                <a:path w="1278889" h="1123950">
                  <a:moveTo>
                    <a:pt x="1069898" y="171348"/>
                  </a:moveTo>
                  <a:lnTo>
                    <a:pt x="1057351" y="171424"/>
                  </a:lnTo>
                  <a:lnTo>
                    <a:pt x="1057351" y="174561"/>
                  </a:lnTo>
                  <a:lnTo>
                    <a:pt x="1069898" y="174485"/>
                  </a:lnTo>
                  <a:lnTo>
                    <a:pt x="1069898" y="171348"/>
                  </a:lnTo>
                  <a:close/>
                </a:path>
                <a:path w="1278889" h="1123950">
                  <a:moveTo>
                    <a:pt x="1080858" y="582587"/>
                  </a:moveTo>
                  <a:lnTo>
                    <a:pt x="1068311" y="582587"/>
                  </a:lnTo>
                  <a:lnTo>
                    <a:pt x="1068311" y="585724"/>
                  </a:lnTo>
                  <a:lnTo>
                    <a:pt x="1080858" y="585724"/>
                  </a:lnTo>
                  <a:lnTo>
                    <a:pt x="1080858" y="582587"/>
                  </a:lnTo>
                  <a:close/>
                </a:path>
                <a:path w="1278889" h="1123950">
                  <a:moveTo>
                    <a:pt x="1094994" y="174345"/>
                  </a:moveTo>
                  <a:lnTo>
                    <a:pt x="1094981" y="171208"/>
                  </a:lnTo>
                  <a:lnTo>
                    <a:pt x="1082433" y="171284"/>
                  </a:lnTo>
                  <a:lnTo>
                    <a:pt x="1082446" y="174421"/>
                  </a:lnTo>
                  <a:lnTo>
                    <a:pt x="1094994" y="174345"/>
                  </a:lnTo>
                  <a:close/>
                </a:path>
                <a:path w="1278889" h="1123950">
                  <a:moveTo>
                    <a:pt x="1105941" y="582587"/>
                  </a:moveTo>
                  <a:lnTo>
                    <a:pt x="1093393" y="582587"/>
                  </a:lnTo>
                  <a:lnTo>
                    <a:pt x="1093393" y="585724"/>
                  </a:lnTo>
                  <a:lnTo>
                    <a:pt x="1105941" y="585724"/>
                  </a:lnTo>
                  <a:lnTo>
                    <a:pt x="1105941" y="582587"/>
                  </a:lnTo>
                  <a:close/>
                </a:path>
                <a:path w="1278889" h="1123950">
                  <a:moveTo>
                    <a:pt x="1120089" y="174205"/>
                  </a:moveTo>
                  <a:lnTo>
                    <a:pt x="1120076" y="171069"/>
                  </a:lnTo>
                  <a:lnTo>
                    <a:pt x="1107528" y="171132"/>
                  </a:lnTo>
                  <a:lnTo>
                    <a:pt x="1107541" y="174269"/>
                  </a:lnTo>
                  <a:lnTo>
                    <a:pt x="1120089" y="174205"/>
                  </a:lnTo>
                  <a:close/>
                </a:path>
                <a:path w="1278889" h="1123950">
                  <a:moveTo>
                    <a:pt x="1131036" y="582587"/>
                  </a:moveTo>
                  <a:lnTo>
                    <a:pt x="1118489" y="582587"/>
                  </a:lnTo>
                  <a:lnTo>
                    <a:pt x="1118489" y="585724"/>
                  </a:lnTo>
                  <a:lnTo>
                    <a:pt x="1131036" y="585724"/>
                  </a:lnTo>
                  <a:lnTo>
                    <a:pt x="1131036" y="582587"/>
                  </a:lnTo>
                  <a:close/>
                </a:path>
                <a:path w="1278889" h="1123950">
                  <a:moveTo>
                    <a:pt x="1145171" y="174053"/>
                  </a:moveTo>
                  <a:lnTo>
                    <a:pt x="1145159" y="170916"/>
                  </a:lnTo>
                  <a:lnTo>
                    <a:pt x="1132624" y="170992"/>
                  </a:lnTo>
                  <a:lnTo>
                    <a:pt x="1132636" y="174129"/>
                  </a:lnTo>
                  <a:lnTo>
                    <a:pt x="1145171" y="174053"/>
                  </a:lnTo>
                  <a:close/>
                </a:path>
                <a:path w="1278889" h="1123950">
                  <a:moveTo>
                    <a:pt x="1156119" y="582587"/>
                  </a:moveTo>
                  <a:lnTo>
                    <a:pt x="1143571" y="582587"/>
                  </a:lnTo>
                  <a:lnTo>
                    <a:pt x="1143571" y="585724"/>
                  </a:lnTo>
                  <a:lnTo>
                    <a:pt x="1156119" y="585724"/>
                  </a:lnTo>
                  <a:lnTo>
                    <a:pt x="1156119" y="582587"/>
                  </a:lnTo>
                  <a:close/>
                </a:path>
                <a:path w="1278889" h="1123950">
                  <a:moveTo>
                    <a:pt x="1170266" y="173913"/>
                  </a:moveTo>
                  <a:lnTo>
                    <a:pt x="1170241" y="170776"/>
                  </a:lnTo>
                  <a:lnTo>
                    <a:pt x="1157706" y="170853"/>
                  </a:lnTo>
                  <a:lnTo>
                    <a:pt x="1157719" y="173990"/>
                  </a:lnTo>
                  <a:lnTo>
                    <a:pt x="1170266" y="173913"/>
                  </a:lnTo>
                  <a:close/>
                </a:path>
                <a:path w="1278889" h="1123950">
                  <a:moveTo>
                    <a:pt x="1181214" y="582587"/>
                  </a:moveTo>
                  <a:lnTo>
                    <a:pt x="1168666" y="582587"/>
                  </a:lnTo>
                  <a:lnTo>
                    <a:pt x="1168666" y="585724"/>
                  </a:lnTo>
                  <a:lnTo>
                    <a:pt x="1181214" y="585724"/>
                  </a:lnTo>
                  <a:lnTo>
                    <a:pt x="1181214" y="582587"/>
                  </a:lnTo>
                  <a:close/>
                </a:path>
                <a:path w="1278889" h="1123950">
                  <a:moveTo>
                    <a:pt x="1195349" y="173774"/>
                  </a:moveTo>
                  <a:lnTo>
                    <a:pt x="1195324" y="170637"/>
                  </a:lnTo>
                  <a:lnTo>
                    <a:pt x="1182801" y="170700"/>
                  </a:lnTo>
                  <a:lnTo>
                    <a:pt x="1182814" y="173837"/>
                  </a:lnTo>
                  <a:lnTo>
                    <a:pt x="1195349" y="173774"/>
                  </a:lnTo>
                  <a:close/>
                </a:path>
                <a:path w="1278889" h="1123950">
                  <a:moveTo>
                    <a:pt x="1206309" y="582587"/>
                  </a:moveTo>
                  <a:lnTo>
                    <a:pt x="1193761" y="582587"/>
                  </a:lnTo>
                  <a:lnTo>
                    <a:pt x="1193761" y="585724"/>
                  </a:lnTo>
                  <a:lnTo>
                    <a:pt x="1206309" y="585724"/>
                  </a:lnTo>
                  <a:lnTo>
                    <a:pt x="1206309" y="582587"/>
                  </a:lnTo>
                  <a:close/>
                </a:path>
                <a:path w="1278889" h="1123950">
                  <a:moveTo>
                    <a:pt x="1220444" y="173621"/>
                  </a:moveTo>
                  <a:lnTo>
                    <a:pt x="1220419" y="170484"/>
                  </a:lnTo>
                  <a:lnTo>
                    <a:pt x="1207871" y="170561"/>
                  </a:lnTo>
                  <a:lnTo>
                    <a:pt x="1207897" y="173697"/>
                  </a:lnTo>
                  <a:lnTo>
                    <a:pt x="1220444" y="173621"/>
                  </a:lnTo>
                  <a:close/>
                </a:path>
                <a:path w="1278889" h="1123950">
                  <a:moveTo>
                    <a:pt x="1231392" y="582587"/>
                  </a:moveTo>
                  <a:lnTo>
                    <a:pt x="1218844" y="582587"/>
                  </a:lnTo>
                  <a:lnTo>
                    <a:pt x="1218844" y="585724"/>
                  </a:lnTo>
                  <a:lnTo>
                    <a:pt x="1231392" y="585724"/>
                  </a:lnTo>
                  <a:lnTo>
                    <a:pt x="1231392" y="582587"/>
                  </a:lnTo>
                  <a:close/>
                </a:path>
                <a:path w="1278889" h="1123950">
                  <a:moveTo>
                    <a:pt x="1245539" y="173482"/>
                  </a:moveTo>
                  <a:lnTo>
                    <a:pt x="1245514" y="170345"/>
                  </a:lnTo>
                  <a:lnTo>
                    <a:pt x="1232966" y="170421"/>
                  </a:lnTo>
                  <a:lnTo>
                    <a:pt x="1232992" y="173558"/>
                  </a:lnTo>
                  <a:lnTo>
                    <a:pt x="1245539" y="173482"/>
                  </a:lnTo>
                  <a:close/>
                </a:path>
                <a:path w="1278889" h="1123950">
                  <a:moveTo>
                    <a:pt x="1256487" y="582587"/>
                  </a:moveTo>
                  <a:lnTo>
                    <a:pt x="1243939" y="582587"/>
                  </a:lnTo>
                  <a:lnTo>
                    <a:pt x="1243939" y="585724"/>
                  </a:lnTo>
                  <a:lnTo>
                    <a:pt x="1256487" y="585724"/>
                  </a:lnTo>
                  <a:lnTo>
                    <a:pt x="1256487" y="582587"/>
                  </a:lnTo>
                  <a:close/>
                </a:path>
                <a:path w="1278889" h="1123950">
                  <a:moveTo>
                    <a:pt x="1270622" y="173342"/>
                  </a:moveTo>
                  <a:lnTo>
                    <a:pt x="1270596" y="170205"/>
                  </a:lnTo>
                  <a:lnTo>
                    <a:pt x="1258049" y="170268"/>
                  </a:lnTo>
                  <a:lnTo>
                    <a:pt x="1258074" y="173405"/>
                  </a:lnTo>
                  <a:lnTo>
                    <a:pt x="1270622" y="173342"/>
                  </a:lnTo>
                  <a:close/>
                </a:path>
                <a:path w="1278889" h="1123950">
                  <a:moveTo>
                    <a:pt x="1276858" y="248564"/>
                  </a:moveTo>
                  <a:lnTo>
                    <a:pt x="1195311" y="248564"/>
                  </a:lnTo>
                  <a:lnTo>
                    <a:pt x="1195311" y="196824"/>
                  </a:lnTo>
                  <a:lnTo>
                    <a:pt x="1195311" y="193687"/>
                  </a:lnTo>
                  <a:lnTo>
                    <a:pt x="1189037" y="193687"/>
                  </a:lnTo>
                  <a:lnTo>
                    <a:pt x="1189037" y="199961"/>
                  </a:lnTo>
                  <a:lnTo>
                    <a:pt x="1189037" y="328549"/>
                  </a:lnTo>
                  <a:lnTo>
                    <a:pt x="1091819" y="328549"/>
                  </a:lnTo>
                  <a:lnTo>
                    <a:pt x="1091819" y="199961"/>
                  </a:lnTo>
                  <a:lnTo>
                    <a:pt x="1189037" y="199961"/>
                  </a:lnTo>
                  <a:lnTo>
                    <a:pt x="1189037" y="193687"/>
                  </a:lnTo>
                  <a:lnTo>
                    <a:pt x="1088682" y="193687"/>
                  </a:lnTo>
                  <a:lnTo>
                    <a:pt x="1085545" y="193687"/>
                  </a:lnTo>
                  <a:lnTo>
                    <a:pt x="1085545" y="248564"/>
                  </a:lnTo>
                  <a:lnTo>
                    <a:pt x="1004023" y="248564"/>
                  </a:lnTo>
                  <a:lnTo>
                    <a:pt x="1002449" y="248564"/>
                  </a:lnTo>
                  <a:lnTo>
                    <a:pt x="1000874" y="248564"/>
                  </a:lnTo>
                  <a:lnTo>
                    <a:pt x="1000874" y="261112"/>
                  </a:lnTo>
                  <a:lnTo>
                    <a:pt x="1004023" y="261112"/>
                  </a:lnTo>
                  <a:lnTo>
                    <a:pt x="1004023" y="251714"/>
                  </a:lnTo>
                  <a:lnTo>
                    <a:pt x="1085545" y="251714"/>
                  </a:lnTo>
                  <a:lnTo>
                    <a:pt x="1085545" y="334822"/>
                  </a:lnTo>
                  <a:lnTo>
                    <a:pt x="1195311" y="334822"/>
                  </a:lnTo>
                  <a:lnTo>
                    <a:pt x="1195311" y="332740"/>
                  </a:lnTo>
                  <a:lnTo>
                    <a:pt x="1237678" y="332740"/>
                  </a:lnTo>
                  <a:lnTo>
                    <a:pt x="1237678" y="581660"/>
                  </a:lnTo>
                  <a:lnTo>
                    <a:pt x="1240815" y="581660"/>
                  </a:lnTo>
                  <a:lnTo>
                    <a:pt x="1240815" y="332740"/>
                  </a:lnTo>
                  <a:lnTo>
                    <a:pt x="1240815" y="330200"/>
                  </a:lnTo>
                  <a:lnTo>
                    <a:pt x="1195311" y="330200"/>
                  </a:lnTo>
                  <a:lnTo>
                    <a:pt x="1195311" y="328549"/>
                  </a:lnTo>
                  <a:lnTo>
                    <a:pt x="1195311" y="251714"/>
                  </a:lnTo>
                  <a:lnTo>
                    <a:pt x="1276858" y="251714"/>
                  </a:lnTo>
                  <a:lnTo>
                    <a:pt x="1276858" y="248564"/>
                  </a:lnTo>
                  <a:close/>
                </a:path>
                <a:path w="1278889" h="1123950">
                  <a:moveTo>
                    <a:pt x="1278445" y="579450"/>
                  </a:moveTo>
                  <a:lnTo>
                    <a:pt x="1275308" y="579450"/>
                  </a:lnTo>
                  <a:lnTo>
                    <a:pt x="1275308" y="582587"/>
                  </a:lnTo>
                  <a:lnTo>
                    <a:pt x="1269022" y="582587"/>
                  </a:lnTo>
                  <a:lnTo>
                    <a:pt x="1269022" y="585724"/>
                  </a:lnTo>
                  <a:lnTo>
                    <a:pt x="1278445" y="585724"/>
                  </a:lnTo>
                  <a:lnTo>
                    <a:pt x="1278445" y="579450"/>
                  </a:lnTo>
                  <a:close/>
                </a:path>
                <a:path w="1278889" h="1123950">
                  <a:moveTo>
                    <a:pt x="1278445" y="554355"/>
                  </a:moveTo>
                  <a:lnTo>
                    <a:pt x="1275308" y="554355"/>
                  </a:lnTo>
                  <a:lnTo>
                    <a:pt x="1275308" y="566902"/>
                  </a:lnTo>
                  <a:lnTo>
                    <a:pt x="1278445" y="566902"/>
                  </a:lnTo>
                  <a:lnTo>
                    <a:pt x="1278445" y="554355"/>
                  </a:lnTo>
                  <a:close/>
                </a:path>
                <a:path w="1278889" h="1123950">
                  <a:moveTo>
                    <a:pt x="1278445" y="529272"/>
                  </a:moveTo>
                  <a:lnTo>
                    <a:pt x="1275308" y="529272"/>
                  </a:lnTo>
                  <a:lnTo>
                    <a:pt x="1275308" y="541820"/>
                  </a:lnTo>
                  <a:lnTo>
                    <a:pt x="1278445" y="541820"/>
                  </a:lnTo>
                  <a:lnTo>
                    <a:pt x="1278445" y="529272"/>
                  </a:lnTo>
                  <a:close/>
                </a:path>
                <a:path w="1278889" h="1123950">
                  <a:moveTo>
                    <a:pt x="1278445" y="504177"/>
                  </a:moveTo>
                  <a:lnTo>
                    <a:pt x="1275308" y="504177"/>
                  </a:lnTo>
                  <a:lnTo>
                    <a:pt x="1275308" y="516724"/>
                  </a:lnTo>
                  <a:lnTo>
                    <a:pt x="1278445" y="516724"/>
                  </a:lnTo>
                  <a:lnTo>
                    <a:pt x="1278445" y="504177"/>
                  </a:lnTo>
                  <a:close/>
                </a:path>
                <a:path w="1278889" h="1123950">
                  <a:moveTo>
                    <a:pt x="1278445" y="479094"/>
                  </a:moveTo>
                  <a:lnTo>
                    <a:pt x="1275308" y="479094"/>
                  </a:lnTo>
                  <a:lnTo>
                    <a:pt x="1275308" y="491642"/>
                  </a:lnTo>
                  <a:lnTo>
                    <a:pt x="1278445" y="491642"/>
                  </a:lnTo>
                  <a:lnTo>
                    <a:pt x="1278445" y="479094"/>
                  </a:lnTo>
                  <a:close/>
                </a:path>
                <a:path w="1278889" h="1123950">
                  <a:moveTo>
                    <a:pt x="1278445" y="453999"/>
                  </a:moveTo>
                  <a:lnTo>
                    <a:pt x="1275308" y="453999"/>
                  </a:lnTo>
                  <a:lnTo>
                    <a:pt x="1275308" y="466547"/>
                  </a:lnTo>
                  <a:lnTo>
                    <a:pt x="1278445" y="466547"/>
                  </a:lnTo>
                  <a:lnTo>
                    <a:pt x="1278445" y="453999"/>
                  </a:lnTo>
                  <a:close/>
                </a:path>
                <a:path w="1278889" h="1123950">
                  <a:moveTo>
                    <a:pt x="1278445" y="428904"/>
                  </a:moveTo>
                  <a:lnTo>
                    <a:pt x="1275308" y="428904"/>
                  </a:lnTo>
                  <a:lnTo>
                    <a:pt x="1275308" y="441452"/>
                  </a:lnTo>
                  <a:lnTo>
                    <a:pt x="1278445" y="441452"/>
                  </a:lnTo>
                  <a:lnTo>
                    <a:pt x="1278445" y="428904"/>
                  </a:lnTo>
                  <a:close/>
                </a:path>
                <a:path w="1278889" h="1123950">
                  <a:moveTo>
                    <a:pt x="1278445" y="403821"/>
                  </a:moveTo>
                  <a:lnTo>
                    <a:pt x="1275308" y="403821"/>
                  </a:lnTo>
                  <a:lnTo>
                    <a:pt x="1275308" y="416369"/>
                  </a:lnTo>
                  <a:lnTo>
                    <a:pt x="1278445" y="416369"/>
                  </a:lnTo>
                  <a:lnTo>
                    <a:pt x="1278445" y="403821"/>
                  </a:lnTo>
                  <a:close/>
                </a:path>
                <a:path w="1278889" h="1123950">
                  <a:moveTo>
                    <a:pt x="1278445" y="378726"/>
                  </a:moveTo>
                  <a:lnTo>
                    <a:pt x="1275308" y="378726"/>
                  </a:lnTo>
                  <a:lnTo>
                    <a:pt x="1275308" y="391274"/>
                  </a:lnTo>
                  <a:lnTo>
                    <a:pt x="1278445" y="391274"/>
                  </a:lnTo>
                  <a:lnTo>
                    <a:pt x="1278445" y="378726"/>
                  </a:lnTo>
                  <a:close/>
                </a:path>
                <a:path w="1278889" h="1123950">
                  <a:moveTo>
                    <a:pt x="1278445" y="353644"/>
                  </a:moveTo>
                  <a:lnTo>
                    <a:pt x="1275308" y="353644"/>
                  </a:lnTo>
                  <a:lnTo>
                    <a:pt x="1275308" y="366191"/>
                  </a:lnTo>
                  <a:lnTo>
                    <a:pt x="1278445" y="366191"/>
                  </a:lnTo>
                  <a:lnTo>
                    <a:pt x="1278445" y="353644"/>
                  </a:lnTo>
                  <a:close/>
                </a:path>
                <a:path w="1278889" h="1123950">
                  <a:moveTo>
                    <a:pt x="1278445" y="328549"/>
                  </a:moveTo>
                  <a:lnTo>
                    <a:pt x="1275308" y="328549"/>
                  </a:lnTo>
                  <a:lnTo>
                    <a:pt x="1275308" y="341096"/>
                  </a:lnTo>
                  <a:lnTo>
                    <a:pt x="1278445" y="341096"/>
                  </a:lnTo>
                  <a:lnTo>
                    <a:pt x="1278445" y="328549"/>
                  </a:lnTo>
                  <a:close/>
                </a:path>
                <a:path w="1278889" h="1123950">
                  <a:moveTo>
                    <a:pt x="1278445" y="303466"/>
                  </a:moveTo>
                  <a:lnTo>
                    <a:pt x="1275308" y="303466"/>
                  </a:lnTo>
                  <a:lnTo>
                    <a:pt x="1275308" y="316014"/>
                  </a:lnTo>
                  <a:lnTo>
                    <a:pt x="1278445" y="316014"/>
                  </a:lnTo>
                  <a:lnTo>
                    <a:pt x="1278445" y="303466"/>
                  </a:lnTo>
                  <a:close/>
                </a:path>
                <a:path w="1278889" h="1123950">
                  <a:moveTo>
                    <a:pt x="1278445" y="278371"/>
                  </a:moveTo>
                  <a:lnTo>
                    <a:pt x="1275308" y="278371"/>
                  </a:lnTo>
                  <a:lnTo>
                    <a:pt x="1275308" y="290918"/>
                  </a:lnTo>
                  <a:lnTo>
                    <a:pt x="1278445" y="290918"/>
                  </a:lnTo>
                  <a:lnTo>
                    <a:pt x="1278445" y="278371"/>
                  </a:lnTo>
                  <a:close/>
                </a:path>
                <a:path w="1278889" h="1123950">
                  <a:moveTo>
                    <a:pt x="1278445" y="253276"/>
                  </a:moveTo>
                  <a:lnTo>
                    <a:pt x="1275308" y="253276"/>
                  </a:lnTo>
                  <a:lnTo>
                    <a:pt x="1275308" y="265823"/>
                  </a:lnTo>
                  <a:lnTo>
                    <a:pt x="1278445" y="265823"/>
                  </a:lnTo>
                  <a:lnTo>
                    <a:pt x="1278445" y="253276"/>
                  </a:lnTo>
                  <a:close/>
                </a:path>
                <a:path w="1278889" h="1123950">
                  <a:moveTo>
                    <a:pt x="1278445" y="228193"/>
                  </a:moveTo>
                  <a:lnTo>
                    <a:pt x="1275308" y="228193"/>
                  </a:lnTo>
                  <a:lnTo>
                    <a:pt x="1275308" y="240741"/>
                  </a:lnTo>
                  <a:lnTo>
                    <a:pt x="1278445" y="240741"/>
                  </a:lnTo>
                  <a:lnTo>
                    <a:pt x="1278445" y="228193"/>
                  </a:lnTo>
                  <a:close/>
                </a:path>
                <a:path w="1278889" h="1123950">
                  <a:moveTo>
                    <a:pt x="1278445" y="203098"/>
                  </a:moveTo>
                  <a:lnTo>
                    <a:pt x="1275308" y="203098"/>
                  </a:lnTo>
                  <a:lnTo>
                    <a:pt x="1275308" y="215646"/>
                  </a:lnTo>
                  <a:lnTo>
                    <a:pt x="1278445" y="215646"/>
                  </a:lnTo>
                  <a:lnTo>
                    <a:pt x="1278445" y="203098"/>
                  </a:lnTo>
                  <a:close/>
                </a:path>
                <a:path w="1278889" h="1123950">
                  <a:moveTo>
                    <a:pt x="1278445" y="178015"/>
                  </a:moveTo>
                  <a:lnTo>
                    <a:pt x="1275308" y="178015"/>
                  </a:lnTo>
                  <a:lnTo>
                    <a:pt x="1275308" y="190563"/>
                  </a:lnTo>
                  <a:lnTo>
                    <a:pt x="1278445" y="190563"/>
                  </a:lnTo>
                  <a:lnTo>
                    <a:pt x="1278445" y="1780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46057" y="5645200"/>
              <a:ext cx="73710" cy="197573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2129713" y="5377725"/>
              <a:ext cx="1752600" cy="2356485"/>
            </a:xfrm>
            <a:custGeom>
              <a:avLst/>
              <a:gdLst/>
              <a:ahLst/>
              <a:cxnLst/>
              <a:rect l="l" t="t" r="r" b="b"/>
              <a:pathLst>
                <a:path w="1752600" h="2356484">
                  <a:moveTo>
                    <a:pt x="12407" y="709625"/>
                  </a:moveTo>
                  <a:lnTo>
                    <a:pt x="10845" y="706907"/>
                  </a:lnTo>
                  <a:lnTo>
                    <a:pt x="0" y="713193"/>
                  </a:lnTo>
                  <a:lnTo>
                    <a:pt x="1562" y="715911"/>
                  </a:lnTo>
                  <a:lnTo>
                    <a:pt x="12407" y="709625"/>
                  </a:lnTo>
                  <a:close/>
                </a:path>
                <a:path w="1752600" h="2356484">
                  <a:moveTo>
                    <a:pt x="34124" y="697052"/>
                  </a:moveTo>
                  <a:lnTo>
                    <a:pt x="32562" y="694334"/>
                  </a:lnTo>
                  <a:lnTo>
                    <a:pt x="21704" y="700620"/>
                  </a:lnTo>
                  <a:lnTo>
                    <a:pt x="23266" y="703338"/>
                  </a:lnTo>
                  <a:lnTo>
                    <a:pt x="34124" y="697052"/>
                  </a:lnTo>
                  <a:close/>
                </a:path>
                <a:path w="1752600" h="2356484">
                  <a:moveTo>
                    <a:pt x="55841" y="684479"/>
                  </a:moveTo>
                  <a:lnTo>
                    <a:pt x="54279" y="681774"/>
                  </a:lnTo>
                  <a:lnTo>
                    <a:pt x="43421" y="688060"/>
                  </a:lnTo>
                  <a:lnTo>
                    <a:pt x="44983" y="690778"/>
                  </a:lnTo>
                  <a:lnTo>
                    <a:pt x="55841" y="684479"/>
                  </a:lnTo>
                  <a:close/>
                </a:path>
                <a:path w="1752600" h="2356484">
                  <a:moveTo>
                    <a:pt x="77558" y="671906"/>
                  </a:moveTo>
                  <a:lnTo>
                    <a:pt x="75984" y="669201"/>
                  </a:lnTo>
                  <a:lnTo>
                    <a:pt x="65138" y="675487"/>
                  </a:lnTo>
                  <a:lnTo>
                    <a:pt x="66713" y="678192"/>
                  </a:lnTo>
                  <a:lnTo>
                    <a:pt x="77558" y="671906"/>
                  </a:lnTo>
                  <a:close/>
                </a:path>
                <a:path w="1752600" h="2356484">
                  <a:moveTo>
                    <a:pt x="99275" y="659333"/>
                  </a:moveTo>
                  <a:lnTo>
                    <a:pt x="97701" y="656628"/>
                  </a:lnTo>
                  <a:lnTo>
                    <a:pt x="86842" y="662914"/>
                  </a:lnTo>
                  <a:lnTo>
                    <a:pt x="88417" y="665619"/>
                  </a:lnTo>
                  <a:lnTo>
                    <a:pt x="99275" y="659333"/>
                  </a:lnTo>
                  <a:close/>
                </a:path>
                <a:path w="1752600" h="2356484">
                  <a:moveTo>
                    <a:pt x="120992" y="646760"/>
                  </a:moveTo>
                  <a:lnTo>
                    <a:pt x="119418" y="644055"/>
                  </a:lnTo>
                  <a:lnTo>
                    <a:pt x="108559" y="650341"/>
                  </a:lnTo>
                  <a:lnTo>
                    <a:pt x="110134" y="653046"/>
                  </a:lnTo>
                  <a:lnTo>
                    <a:pt x="120992" y="646760"/>
                  </a:lnTo>
                  <a:close/>
                </a:path>
                <a:path w="1752600" h="2356484">
                  <a:moveTo>
                    <a:pt x="126225" y="641680"/>
                  </a:moveTo>
                  <a:lnTo>
                    <a:pt x="123088" y="641680"/>
                  </a:lnTo>
                  <a:lnTo>
                    <a:pt x="123088" y="643813"/>
                  </a:lnTo>
                  <a:lnTo>
                    <a:pt x="126225" y="643813"/>
                  </a:lnTo>
                  <a:lnTo>
                    <a:pt x="126225" y="641680"/>
                  </a:lnTo>
                  <a:close/>
                </a:path>
                <a:path w="1752600" h="2356484">
                  <a:moveTo>
                    <a:pt x="126225" y="616597"/>
                  </a:moveTo>
                  <a:lnTo>
                    <a:pt x="123088" y="616597"/>
                  </a:lnTo>
                  <a:lnTo>
                    <a:pt x="123088" y="629145"/>
                  </a:lnTo>
                  <a:lnTo>
                    <a:pt x="126225" y="629145"/>
                  </a:lnTo>
                  <a:lnTo>
                    <a:pt x="126225" y="616597"/>
                  </a:lnTo>
                  <a:close/>
                </a:path>
                <a:path w="1752600" h="2356484">
                  <a:moveTo>
                    <a:pt x="126225" y="591502"/>
                  </a:moveTo>
                  <a:lnTo>
                    <a:pt x="123088" y="591502"/>
                  </a:lnTo>
                  <a:lnTo>
                    <a:pt x="123088" y="604050"/>
                  </a:lnTo>
                  <a:lnTo>
                    <a:pt x="126225" y="604050"/>
                  </a:lnTo>
                  <a:lnTo>
                    <a:pt x="126225" y="591502"/>
                  </a:lnTo>
                  <a:close/>
                </a:path>
                <a:path w="1752600" h="2356484">
                  <a:moveTo>
                    <a:pt x="126225" y="566407"/>
                  </a:moveTo>
                  <a:lnTo>
                    <a:pt x="123088" y="566407"/>
                  </a:lnTo>
                  <a:lnTo>
                    <a:pt x="123088" y="578954"/>
                  </a:lnTo>
                  <a:lnTo>
                    <a:pt x="126225" y="578954"/>
                  </a:lnTo>
                  <a:lnTo>
                    <a:pt x="126225" y="566407"/>
                  </a:lnTo>
                  <a:close/>
                </a:path>
                <a:path w="1752600" h="2356484">
                  <a:moveTo>
                    <a:pt x="126225" y="541324"/>
                  </a:moveTo>
                  <a:lnTo>
                    <a:pt x="123088" y="541324"/>
                  </a:lnTo>
                  <a:lnTo>
                    <a:pt x="123088" y="553872"/>
                  </a:lnTo>
                  <a:lnTo>
                    <a:pt x="126225" y="553872"/>
                  </a:lnTo>
                  <a:lnTo>
                    <a:pt x="126225" y="541324"/>
                  </a:lnTo>
                  <a:close/>
                </a:path>
                <a:path w="1752600" h="2356484">
                  <a:moveTo>
                    <a:pt x="126225" y="516229"/>
                  </a:moveTo>
                  <a:lnTo>
                    <a:pt x="123088" y="516229"/>
                  </a:lnTo>
                  <a:lnTo>
                    <a:pt x="123088" y="528777"/>
                  </a:lnTo>
                  <a:lnTo>
                    <a:pt x="126225" y="528777"/>
                  </a:lnTo>
                  <a:lnTo>
                    <a:pt x="126225" y="516229"/>
                  </a:lnTo>
                  <a:close/>
                </a:path>
                <a:path w="1752600" h="2356484">
                  <a:moveTo>
                    <a:pt x="126225" y="491147"/>
                  </a:moveTo>
                  <a:lnTo>
                    <a:pt x="123088" y="491147"/>
                  </a:lnTo>
                  <a:lnTo>
                    <a:pt x="123088" y="503694"/>
                  </a:lnTo>
                  <a:lnTo>
                    <a:pt x="126225" y="503694"/>
                  </a:lnTo>
                  <a:lnTo>
                    <a:pt x="126225" y="491147"/>
                  </a:lnTo>
                  <a:close/>
                </a:path>
                <a:path w="1752600" h="2356484">
                  <a:moveTo>
                    <a:pt x="126225" y="466051"/>
                  </a:moveTo>
                  <a:lnTo>
                    <a:pt x="123088" y="466051"/>
                  </a:lnTo>
                  <a:lnTo>
                    <a:pt x="123088" y="478599"/>
                  </a:lnTo>
                  <a:lnTo>
                    <a:pt x="126225" y="478599"/>
                  </a:lnTo>
                  <a:lnTo>
                    <a:pt x="126225" y="466051"/>
                  </a:lnTo>
                  <a:close/>
                </a:path>
                <a:path w="1752600" h="2356484">
                  <a:moveTo>
                    <a:pt x="134023" y="447192"/>
                  </a:moveTo>
                  <a:lnTo>
                    <a:pt x="132422" y="444500"/>
                  </a:lnTo>
                  <a:lnTo>
                    <a:pt x="123088" y="450049"/>
                  </a:lnTo>
                  <a:lnTo>
                    <a:pt x="123088" y="453517"/>
                  </a:lnTo>
                  <a:lnTo>
                    <a:pt x="126225" y="453517"/>
                  </a:lnTo>
                  <a:lnTo>
                    <a:pt x="126225" y="451840"/>
                  </a:lnTo>
                  <a:lnTo>
                    <a:pt x="134023" y="447192"/>
                  </a:lnTo>
                  <a:close/>
                </a:path>
                <a:path w="1752600" h="2356484">
                  <a:moveTo>
                    <a:pt x="142697" y="634199"/>
                  </a:moveTo>
                  <a:lnTo>
                    <a:pt x="141122" y="631482"/>
                  </a:lnTo>
                  <a:lnTo>
                    <a:pt x="130263" y="637755"/>
                  </a:lnTo>
                  <a:lnTo>
                    <a:pt x="131838" y="640473"/>
                  </a:lnTo>
                  <a:lnTo>
                    <a:pt x="142697" y="634199"/>
                  </a:lnTo>
                  <a:close/>
                </a:path>
                <a:path w="1752600" h="2356484">
                  <a:moveTo>
                    <a:pt x="155587" y="434378"/>
                  </a:moveTo>
                  <a:lnTo>
                    <a:pt x="153987" y="431673"/>
                  </a:lnTo>
                  <a:lnTo>
                    <a:pt x="143205" y="438086"/>
                  </a:lnTo>
                  <a:lnTo>
                    <a:pt x="144805" y="440791"/>
                  </a:lnTo>
                  <a:lnTo>
                    <a:pt x="155587" y="434378"/>
                  </a:lnTo>
                  <a:close/>
                </a:path>
                <a:path w="1752600" h="2356484">
                  <a:moveTo>
                    <a:pt x="177165" y="421551"/>
                  </a:moveTo>
                  <a:lnTo>
                    <a:pt x="175564" y="418858"/>
                  </a:lnTo>
                  <a:lnTo>
                    <a:pt x="164782" y="425272"/>
                  </a:lnTo>
                  <a:lnTo>
                    <a:pt x="166382" y="427964"/>
                  </a:lnTo>
                  <a:lnTo>
                    <a:pt x="177165" y="421551"/>
                  </a:lnTo>
                  <a:close/>
                </a:path>
                <a:path w="1752600" h="2356484">
                  <a:moveTo>
                    <a:pt x="198729" y="408736"/>
                  </a:moveTo>
                  <a:lnTo>
                    <a:pt x="197116" y="406031"/>
                  </a:lnTo>
                  <a:lnTo>
                    <a:pt x="186347" y="412445"/>
                  </a:lnTo>
                  <a:lnTo>
                    <a:pt x="187947" y="415137"/>
                  </a:lnTo>
                  <a:lnTo>
                    <a:pt x="198729" y="408736"/>
                  </a:lnTo>
                  <a:close/>
                </a:path>
                <a:path w="1752600" h="2356484">
                  <a:moveTo>
                    <a:pt x="220294" y="395922"/>
                  </a:moveTo>
                  <a:lnTo>
                    <a:pt x="218694" y="393230"/>
                  </a:lnTo>
                  <a:lnTo>
                    <a:pt x="207911" y="399630"/>
                  </a:lnTo>
                  <a:lnTo>
                    <a:pt x="209511" y="402323"/>
                  </a:lnTo>
                  <a:lnTo>
                    <a:pt x="220294" y="395922"/>
                  </a:lnTo>
                  <a:close/>
                </a:path>
                <a:path w="1752600" h="2356484">
                  <a:moveTo>
                    <a:pt x="241871" y="383095"/>
                  </a:moveTo>
                  <a:lnTo>
                    <a:pt x="240271" y="380403"/>
                  </a:lnTo>
                  <a:lnTo>
                    <a:pt x="229476" y="386816"/>
                  </a:lnTo>
                  <a:lnTo>
                    <a:pt x="231089" y="389509"/>
                  </a:lnTo>
                  <a:lnTo>
                    <a:pt x="241871" y="383095"/>
                  </a:lnTo>
                  <a:close/>
                </a:path>
                <a:path w="1752600" h="2356484">
                  <a:moveTo>
                    <a:pt x="263436" y="370281"/>
                  </a:moveTo>
                  <a:lnTo>
                    <a:pt x="261823" y="367588"/>
                  </a:lnTo>
                  <a:lnTo>
                    <a:pt x="251040" y="373989"/>
                  </a:lnTo>
                  <a:lnTo>
                    <a:pt x="252641" y="376694"/>
                  </a:lnTo>
                  <a:lnTo>
                    <a:pt x="263436" y="370281"/>
                  </a:lnTo>
                  <a:close/>
                </a:path>
                <a:path w="1752600" h="2356484">
                  <a:moveTo>
                    <a:pt x="285000" y="357454"/>
                  </a:moveTo>
                  <a:lnTo>
                    <a:pt x="283400" y="354761"/>
                  </a:lnTo>
                  <a:lnTo>
                    <a:pt x="272618" y="361175"/>
                  </a:lnTo>
                  <a:lnTo>
                    <a:pt x="274218" y="363867"/>
                  </a:lnTo>
                  <a:lnTo>
                    <a:pt x="285000" y="357454"/>
                  </a:lnTo>
                  <a:close/>
                </a:path>
                <a:path w="1752600" h="2356484">
                  <a:moveTo>
                    <a:pt x="306565" y="344639"/>
                  </a:moveTo>
                  <a:lnTo>
                    <a:pt x="304977" y="341934"/>
                  </a:lnTo>
                  <a:lnTo>
                    <a:pt x="294182" y="348348"/>
                  </a:lnTo>
                  <a:lnTo>
                    <a:pt x="295783" y="351040"/>
                  </a:lnTo>
                  <a:lnTo>
                    <a:pt x="306565" y="344639"/>
                  </a:lnTo>
                  <a:close/>
                </a:path>
                <a:path w="1752600" h="2356484">
                  <a:moveTo>
                    <a:pt x="328129" y="331825"/>
                  </a:moveTo>
                  <a:lnTo>
                    <a:pt x="326529" y="329133"/>
                  </a:lnTo>
                  <a:lnTo>
                    <a:pt x="315747" y="335546"/>
                  </a:lnTo>
                  <a:lnTo>
                    <a:pt x="317347" y="338239"/>
                  </a:lnTo>
                  <a:lnTo>
                    <a:pt x="328129" y="331825"/>
                  </a:lnTo>
                  <a:close/>
                </a:path>
                <a:path w="1752600" h="2356484">
                  <a:moveTo>
                    <a:pt x="350469" y="311365"/>
                  </a:moveTo>
                  <a:lnTo>
                    <a:pt x="347319" y="311365"/>
                  </a:lnTo>
                  <a:lnTo>
                    <a:pt x="347319" y="316776"/>
                  </a:lnTo>
                  <a:lnTo>
                    <a:pt x="337312" y="322719"/>
                  </a:lnTo>
                  <a:lnTo>
                    <a:pt x="338924" y="325412"/>
                  </a:lnTo>
                  <a:lnTo>
                    <a:pt x="347319" y="320421"/>
                  </a:lnTo>
                  <a:lnTo>
                    <a:pt x="347319" y="323913"/>
                  </a:lnTo>
                  <a:lnTo>
                    <a:pt x="350469" y="323913"/>
                  </a:lnTo>
                  <a:lnTo>
                    <a:pt x="350469" y="316306"/>
                  </a:lnTo>
                  <a:lnTo>
                    <a:pt x="350469" y="311365"/>
                  </a:lnTo>
                  <a:close/>
                </a:path>
                <a:path w="1752600" h="2356484">
                  <a:moveTo>
                    <a:pt x="350469" y="286270"/>
                  </a:moveTo>
                  <a:lnTo>
                    <a:pt x="347319" y="286270"/>
                  </a:lnTo>
                  <a:lnTo>
                    <a:pt x="347319" y="298818"/>
                  </a:lnTo>
                  <a:lnTo>
                    <a:pt x="350469" y="298818"/>
                  </a:lnTo>
                  <a:lnTo>
                    <a:pt x="350469" y="286270"/>
                  </a:lnTo>
                  <a:close/>
                </a:path>
                <a:path w="1752600" h="2356484">
                  <a:moveTo>
                    <a:pt x="350469" y="261188"/>
                  </a:moveTo>
                  <a:lnTo>
                    <a:pt x="347319" y="261188"/>
                  </a:lnTo>
                  <a:lnTo>
                    <a:pt x="347319" y="273735"/>
                  </a:lnTo>
                  <a:lnTo>
                    <a:pt x="350469" y="273735"/>
                  </a:lnTo>
                  <a:lnTo>
                    <a:pt x="350469" y="261188"/>
                  </a:lnTo>
                  <a:close/>
                </a:path>
                <a:path w="1752600" h="2356484">
                  <a:moveTo>
                    <a:pt x="350469" y="236093"/>
                  </a:moveTo>
                  <a:lnTo>
                    <a:pt x="347319" y="236093"/>
                  </a:lnTo>
                  <a:lnTo>
                    <a:pt x="347319" y="248640"/>
                  </a:lnTo>
                  <a:lnTo>
                    <a:pt x="350469" y="248640"/>
                  </a:lnTo>
                  <a:lnTo>
                    <a:pt x="350469" y="236093"/>
                  </a:lnTo>
                  <a:close/>
                </a:path>
                <a:path w="1752600" h="2356484">
                  <a:moveTo>
                    <a:pt x="350469" y="210997"/>
                  </a:moveTo>
                  <a:lnTo>
                    <a:pt x="347319" y="210997"/>
                  </a:lnTo>
                  <a:lnTo>
                    <a:pt x="347319" y="223545"/>
                  </a:lnTo>
                  <a:lnTo>
                    <a:pt x="350469" y="223545"/>
                  </a:lnTo>
                  <a:lnTo>
                    <a:pt x="350469" y="210997"/>
                  </a:lnTo>
                  <a:close/>
                </a:path>
                <a:path w="1752600" h="2356484">
                  <a:moveTo>
                    <a:pt x="350469" y="185915"/>
                  </a:moveTo>
                  <a:lnTo>
                    <a:pt x="347319" y="185915"/>
                  </a:lnTo>
                  <a:lnTo>
                    <a:pt x="347319" y="198462"/>
                  </a:lnTo>
                  <a:lnTo>
                    <a:pt x="350469" y="198462"/>
                  </a:lnTo>
                  <a:lnTo>
                    <a:pt x="350469" y="185915"/>
                  </a:lnTo>
                  <a:close/>
                </a:path>
                <a:path w="1752600" h="2356484">
                  <a:moveTo>
                    <a:pt x="350469" y="160820"/>
                  </a:moveTo>
                  <a:lnTo>
                    <a:pt x="347319" y="160820"/>
                  </a:lnTo>
                  <a:lnTo>
                    <a:pt x="347319" y="173367"/>
                  </a:lnTo>
                  <a:lnTo>
                    <a:pt x="350469" y="173367"/>
                  </a:lnTo>
                  <a:lnTo>
                    <a:pt x="350469" y="160820"/>
                  </a:lnTo>
                  <a:close/>
                </a:path>
                <a:path w="1752600" h="2356484">
                  <a:moveTo>
                    <a:pt x="350469" y="135737"/>
                  </a:moveTo>
                  <a:lnTo>
                    <a:pt x="347319" y="135737"/>
                  </a:lnTo>
                  <a:lnTo>
                    <a:pt x="347319" y="148285"/>
                  </a:lnTo>
                  <a:lnTo>
                    <a:pt x="350469" y="148285"/>
                  </a:lnTo>
                  <a:lnTo>
                    <a:pt x="350469" y="135737"/>
                  </a:lnTo>
                  <a:close/>
                </a:path>
                <a:path w="1752600" h="2356484">
                  <a:moveTo>
                    <a:pt x="350469" y="110642"/>
                  </a:moveTo>
                  <a:lnTo>
                    <a:pt x="347319" y="110642"/>
                  </a:lnTo>
                  <a:lnTo>
                    <a:pt x="347319" y="123190"/>
                  </a:lnTo>
                  <a:lnTo>
                    <a:pt x="350469" y="123190"/>
                  </a:lnTo>
                  <a:lnTo>
                    <a:pt x="350469" y="110642"/>
                  </a:lnTo>
                  <a:close/>
                </a:path>
                <a:path w="1752600" h="2356484">
                  <a:moveTo>
                    <a:pt x="356743" y="339598"/>
                  </a:moveTo>
                  <a:lnTo>
                    <a:pt x="350469" y="339598"/>
                  </a:lnTo>
                  <a:lnTo>
                    <a:pt x="350469" y="336461"/>
                  </a:lnTo>
                  <a:lnTo>
                    <a:pt x="347332" y="336461"/>
                  </a:lnTo>
                  <a:lnTo>
                    <a:pt x="347332" y="342734"/>
                  </a:lnTo>
                  <a:lnTo>
                    <a:pt x="356743" y="342734"/>
                  </a:lnTo>
                  <a:lnTo>
                    <a:pt x="356743" y="339598"/>
                  </a:lnTo>
                  <a:close/>
                </a:path>
                <a:path w="1752600" h="2356484">
                  <a:moveTo>
                    <a:pt x="359892" y="94983"/>
                  </a:moveTo>
                  <a:lnTo>
                    <a:pt x="347332" y="94983"/>
                  </a:lnTo>
                  <a:lnTo>
                    <a:pt x="347332" y="98107"/>
                  </a:lnTo>
                  <a:lnTo>
                    <a:pt x="348907" y="98107"/>
                  </a:lnTo>
                  <a:lnTo>
                    <a:pt x="359892" y="98120"/>
                  </a:lnTo>
                  <a:lnTo>
                    <a:pt x="359892" y="96545"/>
                  </a:lnTo>
                  <a:lnTo>
                    <a:pt x="359892" y="94983"/>
                  </a:lnTo>
                  <a:close/>
                </a:path>
                <a:path w="1752600" h="2356484">
                  <a:moveTo>
                    <a:pt x="381825" y="339598"/>
                  </a:moveTo>
                  <a:lnTo>
                    <a:pt x="369277" y="339598"/>
                  </a:lnTo>
                  <a:lnTo>
                    <a:pt x="369277" y="342734"/>
                  </a:lnTo>
                  <a:lnTo>
                    <a:pt x="381825" y="342734"/>
                  </a:lnTo>
                  <a:lnTo>
                    <a:pt x="381825" y="339598"/>
                  </a:lnTo>
                  <a:close/>
                </a:path>
                <a:path w="1752600" h="2356484">
                  <a:moveTo>
                    <a:pt x="384975" y="94983"/>
                  </a:moveTo>
                  <a:lnTo>
                    <a:pt x="372427" y="94983"/>
                  </a:lnTo>
                  <a:lnTo>
                    <a:pt x="372427" y="98120"/>
                  </a:lnTo>
                  <a:lnTo>
                    <a:pt x="384975" y="98120"/>
                  </a:lnTo>
                  <a:lnTo>
                    <a:pt x="384975" y="94983"/>
                  </a:lnTo>
                  <a:close/>
                </a:path>
                <a:path w="1752600" h="2356484">
                  <a:moveTo>
                    <a:pt x="406920" y="339598"/>
                  </a:moveTo>
                  <a:lnTo>
                    <a:pt x="394373" y="339598"/>
                  </a:lnTo>
                  <a:lnTo>
                    <a:pt x="394373" y="342734"/>
                  </a:lnTo>
                  <a:lnTo>
                    <a:pt x="406920" y="342734"/>
                  </a:lnTo>
                  <a:lnTo>
                    <a:pt x="406920" y="339598"/>
                  </a:lnTo>
                  <a:close/>
                </a:path>
                <a:path w="1752600" h="2356484">
                  <a:moveTo>
                    <a:pt x="410070" y="94983"/>
                  </a:moveTo>
                  <a:lnTo>
                    <a:pt x="397522" y="94983"/>
                  </a:lnTo>
                  <a:lnTo>
                    <a:pt x="397522" y="98120"/>
                  </a:lnTo>
                  <a:lnTo>
                    <a:pt x="410070" y="98120"/>
                  </a:lnTo>
                  <a:lnTo>
                    <a:pt x="410070" y="94983"/>
                  </a:lnTo>
                  <a:close/>
                </a:path>
                <a:path w="1752600" h="2356484">
                  <a:moveTo>
                    <a:pt x="428891" y="339598"/>
                  </a:moveTo>
                  <a:lnTo>
                    <a:pt x="419468" y="339598"/>
                  </a:lnTo>
                  <a:lnTo>
                    <a:pt x="419468" y="342734"/>
                  </a:lnTo>
                  <a:lnTo>
                    <a:pt x="428891" y="342734"/>
                  </a:lnTo>
                  <a:lnTo>
                    <a:pt x="428891" y="339598"/>
                  </a:lnTo>
                  <a:close/>
                </a:path>
                <a:path w="1752600" h="2356484">
                  <a:moveTo>
                    <a:pt x="435152" y="94983"/>
                  </a:moveTo>
                  <a:lnTo>
                    <a:pt x="422605" y="94983"/>
                  </a:lnTo>
                  <a:lnTo>
                    <a:pt x="422605" y="98120"/>
                  </a:lnTo>
                  <a:lnTo>
                    <a:pt x="435152" y="98120"/>
                  </a:lnTo>
                  <a:lnTo>
                    <a:pt x="435152" y="94983"/>
                  </a:lnTo>
                  <a:close/>
                </a:path>
                <a:path w="1752600" h="2356484">
                  <a:moveTo>
                    <a:pt x="455536" y="256489"/>
                  </a:moveTo>
                  <a:lnTo>
                    <a:pt x="452399" y="256489"/>
                  </a:lnTo>
                  <a:lnTo>
                    <a:pt x="452399" y="269036"/>
                  </a:lnTo>
                  <a:lnTo>
                    <a:pt x="455536" y="269036"/>
                  </a:lnTo>
                  <a:lnTo>
                    <a:pt x="455536" y="256489"/>
                  </a:lnTo>
                  <a:close/>
                </a:path>
                <a:path w="1752600" h="2356484">
                  <a:moveTo>
                    <a:pt x="455536" y="231394"/>
                  </a:moveTo>
                  <a:lnTo>
                    <a:pt x="452399" y="231394"/>
                  </a:lnTo>
                  <a:lnTo>
                    <a:pt x="452399" y="243941"/>
                  </a:lnTo>
                  <a:lnTo>
                    <a:pt x="455536" y="243941"/>
                  </a:lnTo>
                  <a:lnTo>
                    <a:pt x="455536" y="231394"/>
                  </a:lnTo>
                  <a:close/>
                </a:path>
                <a:path w="1752600" h="2356484">
                  <a:moveTo>
                    <a:pt x="455536" y="206311"/>
                  </a:moveTo>
                  <a:lnTo>
                    <a:pt x="452399" y="206311"/>
                  </a:lnTo>
                  <a:lnTo>
                    <a:pt x="452399" y="218859"/>
                  </a:lnTo>
                  <a:lnTo>
                    <a:pt x="455536" y="218859"/>
                  </a:lnTo>
                  <a:lnTo>
                    <a:pt x="455536" y="206311"/>
                  </a:lnTo>
                  <a:close/>
                </a:path>
                <a:path w="1752600" h="2356484">
                  <a:moveTo>
                    <a:pt x="455536" y="181216"/>
                  </a:moveTo>
                  <a:lnTo>
                    <a:pt x="452399" y="181216"/>
                  </a:lnTo>
                  <a:lnTo>
                    <a:pt x="452399" y="193763"/>
                  </a:lnTo>
                  <a:lnTo>
                    <a:pt x="455536" y="193763"/>
                  </a:lnTo>
                  <a:lnTo>
                    <a:pt x="455536" y="181216"/>
                  </a:lnTo>
                  <a:close/>
                </a:path>
                <a:path w="1752600" h="2356484">
                  <a:moveTo>
                    <a:pt x="455536" y="156133"/>
                  </a:moveTo>
                  <a:lnTo>
                    <a:pt x="452399" y="156133"/>
                  </a:lnTo>
                  <a:lnTo>
                    <a:pt x="452399" y="168681"/>
                  </a:lnTo>
                  <a:lnTo>
                    <a:pt x="455536" y="168681"/>
                  </a:lnTo>
                  <a:lnTo>
                    <a:pt x="455536" y="156133"/>
                  </a:lnTo>
                  <a:close/>
                </a:path>
                <a:path w="1752600" h="2356484">
                  <a:moveTo>
                    <a:pt x="455536" y="131038"/>
                  </a:moveTo>
                  <a:lnTo>
                    <a:pt x="452399" y="131038"/>
                  </a:lnTo>
                  <a:lnTo>
                    <a:pt x="452399" y="143586"/>
                  </a:lnTo>
                  <a:lnTo>
                    <a:pt x="455536" y="143586"/>
                  </a:lnTo>
                  <a:lnTo>
                    <a:pt x="455536" y="131038"/>
                  </a:lnTo>
                  <a:close/>
                </a:path>
                <a:path w="1752600" h="2356484">
                  <a:moveTo>
                    <a:pt x="455536" y="105943"/>
                  </a:moveTo>
                  <a:lnTo>
                    <a:pt x="452399" y="105943"/>
                  </a:lnTo>
                  <a:lnTo>
                    <a:pt x="452399" y="118491"/>
                  </a:lnTo>
                  <a:lnTo>
                    <a:pt x="455536" y="118491"/>
                  </a:lnTo>
                  <a:lnTo>
                    <a:pt x="455536" y="105943"/>
                  </a:lnTo>
                  <a:close/>
                </a:path>
                <a:path w="1752600" h="2356484">
                  <a:moveTo>
                    <a:pt x="460248" y="94983"/>
                  </a:moveTo>
                  <a:lnTo>
                    <a:pt x="447700" y="94983"/>
                  </a:lnTo>
                  <a:lnTo>
                    <a:pt x="447700" y="98120"/>
                  </a:lnTo>
                  <a:lnTo>
                    <a:pt x="460248" y="98120"/>
                  </a:lnTo>
                  <a:lnTo>
                    <a:pt x="460248" y="94983"/>
                  </a:lnTo>
                  <a:close/>
                </a:path>
                <a:path w="1752600" h="2356484">
                  <a:moveTo>
                    <a:pt x="463384" y="2000237"/>
                  </a:moveTo>
                  <a:lnTo>
                    <a:pt x="460248" y="2000237"/>
                  </a:lnTo>
                  <a:lnTo>
                    <a:pt x="460248" y="2009660"/>
                  </a:lnTo>
                  <a:lnTo>
                    <a:pt x="463384" y="2009660"/>
                  </a:lnTo>
                  <a:lnTo>
                    <a:pt x="463384" y="2000237"/>
                  </a:lnTo>
                  <a:close/>
                </a:path>
                <a:path w="1752600" h="2356484">
                  <a:moveTo>
                    <a:pt x="463384" y="1924977"/>
                  </a:moveTo>
                  <a:lnTo>
                    <a:pt x="460248" y="1924977"/>
                  </a:lnTo>
                  <a:lnTo>
                    <a:pt x="460248" y="1937524"/>
                  </a:lnTo>
                  <a:lnTo>
                    <a:pt x="463384" y="1937524"/>
                  </a:lnTo>
                  <a:lnTo>
                    <a:pt x="463384" y="1924977"/>
                  </a:lnTo>
                  <a:close/>
                </a:path>
                <a:path w="1752600" h="2356484">
                  <a:moveTo>
                    <a:pt x="463384" y="1899881"/>
                  </a:moveTo>
                  <a:lnTo>
                    <a:pt x="460248" y="1899881"/>
                  </a:lnTo>
                  <a:lnTo>
                    <a:pt x="460248" y="1912429"/>
                  </a:lnTo>
                  <a:lnTo>
                    <a:pt x="463384" y="1912429"/>
                  </a:lnTo>
                  <a:lnTo>
                    <a:pt x="463384" y="1899881"/>
                  </a:lnTo>
                  <a:close/>
                </a:path>
                <a:path w="1752600" h="2356484">
                  <a:moveTo>
                    <a:pt x="463384" y="1874786"/>
                  </a:moveTo>
                  <a:lnTo>
                    <a:pt x="460248" y="1874786"/>
                  </a:lnTo>
                  <a:lnTo>
                    <a:pt x="460248" y="1887334"/>
                  </a:lnTo>
                  <a:lnTo>
                    <a:pt x="463384" y="1887334"/>
                  </a:lnTo>
                  <a:lnTo>
                    <a:pt x="463384" y="1874786"/>
                  </a:lnTo>
                  <a:close/>
                </a:path>
                <a:path w="1752600" h="2356484">
                  <a:moveTo>
                    <a:pt x="463384" y="1849704"/>
                  </a:moveTo>
                  <a:lnTo>
                    <a:pt x="460248" y="1849704"/>
                  </a:lnTo>
                  <a:lnTo>
                    <a:pt x="460248" y="1862251"/>
                  </a:lnTo>
                  <a:lnTo>
                    <a:pt x="463384" y="1862251"/>
                  </a:lnTo>
                  <a:lnTo>
                    <a:pt x="463384" y="1849704"/>
                  </a:lnTo>
                  <a:close/>
                </a:path>
                <a:path w="1752600" h="2356484">
                  <a:moveTo>
                    <a:pt x="468972" y="1950072"/>
                  </a:moveTo>
                  <a:lnTo>
                    <a:pt x="463384" y="1950072"/>
                  </a:lnTo>
                  <a:lnTo>
                    <a:pt x="460248" y="1950059"/>
                  </a:lnTo>
                  <a:lnTo>
                    <a:pt x="460248" y="1962607"/>
                  </a:lnTo>
                  <a:lnTo>
                    <a:pt x="463384" y="1962607"/>
                  </a:lnTo>
                  <a:lnTo>
                    <a:pt x="463384" y="1953209"/>
                  </a:lnTo>
                  <a:lnTo>
                    <a:pt x="468972" y="1953209"/>
                  </a:lnTo>
                  <a:lnTo>
                    <a:pt x="468972" y="1950072"/>
                  </a:lnTo>
                  <a:close/>
                </a:path>
                <a:path w="1752600" h="2356484">
                  <a:moveTo>
                    <a:pt x="474357" y="1972030"/>
                  </a:moveTo>
                  <a:lnTo>
                    <a:pt x="461810" y="1972030"/>
                  </a:lnTo>
                  <a:lnTo>
                    <a:pt x="461810" y="1975154"/>
                  </a:lnTo>
                  <a:lnTo>
                    <a:pt x="460248" y="1975154"/>
                  </a:lnTo>
                  <a:lnTo>
                    <a:pt x="460248" y="1987702"/>
                  </a:lnTo>
                  <a:lnTo>
                    <a:pt x="463384" y="1987702"/>
                  </a:lnTo>
                  <a:lnTo>
                    <a:pt x="463384" y="1975167"/>
                  </a:lnTo>
                  <a:lnTo>
                    <a:pt x="474357" y="1975167"/>
                  </a:lnTo>
                  <a:lnTo>
                    <a:pt x="474357" y="1972030"/>
                  </a:lnTo>
                  <a:close/>
                </a:path>
                <a:path w="1752600" h="2356484">
                  <a:moveTo>
                    <a:pt x="485330" y="94983"/>
                  </a:moveTo>
                  <a:lnTo>
                    <a:pt x="472782" y="94983"/>
                  </a:lnTo>
                  <a:lnTo>
                    <a:pt x="472782" y="98120"/>
                  </a:lnTo>
                  <a:lnTo>
                    <a:pt x="485330" y="98120"/>
                  </a:lnTo>
                  <a:lnTo>
                    <a:pt x="485330" y="94983"/>
                  </a:lnTo>
                  <a:close/>
                </a:path>
                <a:path w="1752600" h="2356484">
                  <a:moveTo>
                    <a:pt x="485965" y="339598"/>
                  </a:moveTo>
                  <a:lnTo>
                    <a:pt x="479056" y="339598"/>
                  </a:lnTo>
                  <a:lnTo>
                    <a:pt x="479056" y="342734"/>
                  </a:lnTo>
                  <a:lnTo>
                    <a:pt x="485965" y="342734"/>
                  </a:lnTo>
                  <a:lnTo>
                    <a:pt x="485965" y="339598"/>
                  </a:lnTo>
                  <a:close/>
                </a:path>
                <a:path w="1752600" h="2356484">
                  <a:moveTo>
                    <a:pt x="494055" y="1950072"/>
                  </a:moveTo>
                  <a:lnTo>
                    <a:pt x="481507" y="1950072"/>
                  </a:lnTo>
                  <a:lnTo>
                    <a:pt x="481507" y="1953209"/>
                  </a:lnTo>
                  <a:lnTo>
                    <a:pt x="494055" y="1953209"/>
                  </a:lnTo>
                  <a:lnTo>
                    <a:pt x="494055" y="1950072"/>
                  </a:lnTo>
                  <a:close/>
                </a:path>
                <a:path w="1752600" h="2356484">
                  <a:moveTo>
                    <a:pt x="499440" y="1972030"/>
                  </a:moveTo>
                  <a:lnTo>
                    <a:pt x="486892" y="1972030"/>
                  </a:lnTo>
                  <a:lnTo>
                    <a:pt x="486892" y="1975167"/>
                  </a:lnTo>
                  <a:lnTo>
                    <a:pt x="499440" y="1975167"/>
                  </a:lnTo>
                  <a:lnTo>
                    <a:pt x="499440" y="1972030"/>
                  </a:lnTo>
                  <a:close/>
                </a:path>
                <a:path w="1752600" h="2356484">
                  <a:moveTo>
                    <a:pt x="507288" y="2053577"/>
                  </a:moveTo>
                  <a:lnTo>
                    <a:pt x="494741" y="2053577"/>
                  </a:lnTo>
                  <a:lnTo>
                    <a:pt x="494741" y="2056714"/>
                  </a:lnTo>
                  <a:lnTo>
                    <a:pt x="507288" y="2056714"/>
                  </a:lnTo>
                  <a:lnTo>
                    <a:pt x="507288" y="2053577"/>
                  </a:lnTo>
                  <a:close/>
                </a:path>
                <a:path w="1752600" h="2356484">
                  <a:moveTo>
                    <a:pt x="510425" y="94983"/>
                  </a:moveTo>
                  <a:lnTo>
                    <a:pt x="497878" y="94983"/>
                  </a:lnTo>
                  <a:lnTo>
                    <a:pt x="497878" y="98120"/>
                  </a:lnTo>
                  <a:lnTo>
                    <a:pt x="510425" y="98120"/>
                  </a:lnTo>
                  <a:lnTo>
                    <a:pt x="510425" y="94983"/>
                  </a:lnTo>
                  <a:close/>
                </a:path>
                <a:path w="1752600" h="2356484">
                  <a:moveTo>
                    <a:pt x="511060" y="339598"/>
                  </a:moveTo>
                  <a:lnTo>
                    <a:pt x="498513" y="339598"/>
                  </a:lnTo>
                  <a:lnTo>
                    <a:pt x="498513" y="342734"/>
                  </a:lnTo>
                  <a:lnTo>
                    <a:pt x="511060" y="342734"/>
                  </a:lnTo>
                  <a:lnTo>
                    <a:pt x="511060" y="339598"/>
                  </a:lnTo>
                  <a:close/>
                </a:path>
                <a:path w="1752600" h="2356484">
                  <a:moveTo>
                    <a:pt x="520065" y="1951634"/>
                  </a:moveTo>
                  <a:lnTo>
                    <a:pt x="518261" y="1950631"/>
                  </a:lnTo>
                  <a:lnTo>
                    <a:pt x="518261" y="1950097"/>
                  </a:lnTo>
                  <a:lnTo>
                    <a:pt x="506603" y="1950072"/>
                  </a:lnTo>
                  <a:lnTo>
                    <a:pt x="506603" y="1953209"/>
                  </a:lnTo>
                  <a:lnTo>
                    <a:pt x="519188" y="1953209"/>
                  </a:lnTo>
                  <a:lnTo>
                    <a:pt x="520065" y="1951634"/>
                  </a:lnTo>
                  <a:close/>
                </a:path>
                <a:path w="1752600" h="2356484">
                  <a:moveTo>
                    <a:pt x="524535" y="1972030"/>
                  </a:moveTo>
                  <a:lnTo>
                    <a:pt x="511987" y="1972030"/>
                  </a:lnTo>
                  <a:lnTo>
                    <a:pt x="511987" y="1975167"/>
                  </a:lnTo>
                  <a:lnTo>
                    <a:pt x="524535" y="1975167"/>
                  </a:lnTo>
                  <a:lnTo>
                    <a:pt x="524535" y="1972030"/>
                  </a:lnTo>
                  <a:close/>
                </a:path>
                <a:path w="1752600" h="2356484">
                  <a:moveTo>
                    <a:pt x="532345" y="1929765"/>
                  </a:moveTo>
                  <a:lnTo>
                    <a:pt x="529615" y="1928228"/>
                  </a:lnTo>
                  <a:lnTo>
                    <a:pt x="523468" y="1939150"/>
                  </a:lnTo>
                  <a:lnTo>
                    <a:pt x="526211" y="1940687"/>
                  </a:lnTo>
                  <a:lnTo>
                    <a:pt x="532345" y="1929765"/>
                  </a:lnTo>
                  <a:close/>
                </a:path>
                <a:path w="1752600" h="2356484">
                  <a:moveTo>
                    <a:pt x="532384" y="2053577"/>
                  </a:moveTo>
                  <a:lnTo>
                    <a:pt x="519836" y="2053577"/>
                  </a:lnTo>
                  <a:lnTo>
                    <a:pt x="519836" y="2056714"/>
                  </a:lnTo>
                  <a:lnTo>
                    <a:pt x="532384" y="2056714"/>
                  </a:lnTo>
                  <a:lnTo>
                    <a:pt x="532384" y="2053577"/>
                  </a:lnTo>
                  <a:close/>
                </a:path>
                <a:path w="1752600" h="2356484">
                  <a:moveTo>
                    <a:pt x="535520" y="94983"/>
                  </a:moveTo>
                  <a:lnTo>
                    <a:pt x="522973" y="94983"/>
                  </a:lnTo>
                  <a:lnTo>
                    <a:pt x="522973" y="98120"/>
                  </a:lnTo>
                  <a:lnTo>
                    <a:pt x="535520" y="98120"/>
                  </a:lnTo>
                  <a:lnTo>
                    <a:pt x="535520" y="94983"/>
                  </a:lnTo>
                  <a:close/>
                </a:path>
                <a:path w="1752600" h="2356484">
                  <a:moveTo>
                    <a:pt x="536155" y="339598"/>
                  </a:moveTo>
                  <a:lnTo>
                    <a:pt x="523608" y="339598"/>
                  </a:lnTo>
                  <a:lnTo>
                    <a:pt x="523608" y="342734"/>
                  </a:lnTo>
                  <a:lnTo>
                    <a:pt x="536155" y="342734"/>
                  </a:lnTo>
                  <a:lnTo>
                    <a:pt x="536155" y="339598"/>
                  </a:lnTo>
                  <a:close/>
                </a:path>
                <a:path w="1752600" h="2356484">
                  <a:moveTo>
                    <a:pt x="544614" y="1907870"/>
                  </a:moveTo>
                  <a:lnTo>
                    <a:pt x="541896" y="1906333"/>
                  </a:lnTo>
                  <a:lnTo>
                    <a:pt x="535749" y="1917280"/>
                  </a:lnTo>
                  <a:lnTo>
                    <a:pt x="538492" y="1918817"/>
                  </a:lnTo>
                  <a:lnTo>
                    <a:pt x="544614" y="1907870"/>
                  </a:lnTo>
                  <a:close/>
                </a:path>
                <a:path w="1752600" h="2356484">
                  <a:moveTo>
                    <a:pt x="549630" y="1972030"/>
                  </a:moveTo>
                  <a:lnTo>
                    <a:pt x="537083" y="1972030"/>
                  </a:lnTo>
                  <a:lnTo>
                    <a:pt x="537083" y="1975167"/>
                  </a:lnTo>
                  <a:lnTo>
                    <a:pt x="549630" y="1975167"/>
                  </a:lnTo>
                  <a:lnTo>
                    <a:pt x="549630" y="1972030"/>
                  </a:lnTo>
                  <a:close/>
                </a:path>
                <a:path w="1752600" h="2356484">
                  <a:moveTo>
                    <a:pt x="556895" y="1885988"/>
                  </a:moveTo>
                  <a:lnTo>
                    <a:pt x="554164" y="1884451"/>
                  </a:lnTo>
                  <a:lnTo>
                    <a:pt x="548017" y="1895398"/>
                  </a:lnTo>
                  <a:lnTo>
                    <a:pt x="550760" y="1896935"/>
                  </a:lnTo>
                  <a:lnTo>
                    <a:pt x="556895" y="1885988"/>
                  </a:lnTo>
                  <a:close/>
                </a:path>
                <a:path w="1752600" h="2356484">
                  <a:moveTo>
                    <a:pt x="557466" y="2053577"/>
                  </a:moveTo>
                  <a:lnTo>
                    <a:pt x="544918" y="2053577"/>
                  </a:lnTo>
                  <a:lnTo>
                    <a:pt x="544918" y="2056714"/>
                  </a:lnTo>
                  <a:lnTo>
                    <a:pt x="557466" y="2056714"/>
                  </a:lnTo>
                  <a:lnTo>
                    <a:pt x="557466" y="2053577"/>
                  </a:lnTo>
                  <a:close/>
                </a:path>
                <a:path w="1752600" h="2356484">
                  <a:moveTo>
                    <a:pt x="560603" y="94983"/>
                  </a:moveTo>
                  <a:lnTo>
                    <a:pt x="548055" y="94983"/>
                  </a:lnTo>
                  <a:lnTo>
                    <a:pt x="548055" y="98120"/>
                  </a:lnTo>
                  <a:lnTo>
                    <a:pt x="560603" y="98120"/>
                  </a:lnTo>
                  <a:lnTo>
                    <a:pt x="560603" y="94983"/>
                  </a:lnTo>
                  <a:close/>
                </a:path>
                <a:path w="1752600" h="2356484">
                  <a:moveTo>
                    <a:pt x="561238" y="339598"/>
                  </a:moveTo>
                  <a:lnTo>
                    <a:pt x="548690" y="339598"/>
                  </a:lnTo>
                  <a:lnTo>
                    <a:pt x="548690" y="342734"/>
                  </a:lnTo>
                  <a:lnTo>
                    <a:pt x="561238" y="342734"/>
                  </a:lnTo>
                  <a:lnTo>
                    <a:pt x="561238" y="339598"/>
                  </a:lnTo>
                  <a:close/>
                </a:path>
                <a:path w="1752600" h="2356484">
                  <a:moveTo>
                    <a:pt x="568439" y="321716"/>
                  </a:moveTo>
                  <a:lnTo>
                    <a:pt x="565302" y="321716"/>
                  </a:lnTo>
                  <a:lnTo>
                    <a:pt x="565302" y="334264"/>
                  </a:lnTo>
                  <a:lnTo>
                    <a:pt x="568439" y="334264"/>
                  </a:lnTo>
                  <a:lnTo>
                    <a:pt x="568439" y="321716"/>
                  </a:lnTo>
                  <a:close/>
                </a:path>
                <a:path w="1752600" h="2356484">
                  <a:moveTo>
                    <a:pt x="568439" y="296621"/>
                  </a:moveTo>
                  <a:lnTo>
                    <a:pt x="565302" y="296621"/>
                  </a:lnTo>
                  <a:lnTo>
                    <a:pt x="565302" y="309168"/>
                  </a:lnTo>
                  <a:lnTo>
                    <a:pt x="568439" y="309168"/>
                  </a:lnTo>
                  <a:lnTo>
                    <a:pt x="568439" y="296621"/>
                  </a:lnTo>
                  <a:close/>
                </a:path>
                <a:path w="1752600" h="2356484">
                  <a:moveTo>
                    <a:pt x="568439" y="271526"/>
                  </a:moveTo>
                  <a:lnTo>
                    <a:pt x="565302" y="271526"/>
                  </a:lnTo>
                  <a:lnTo>
                    <a:pt x="565302" y="284073"/>
                  </a:lnTo>
                  <a:lnTo>
                    <a:pt x="568439" y="284073"/>
                  </a:lnTo>
                  <a:lnTo>
                    <a:pt x="568439" y="271526"/>
                  </a:lnTo>
                  <a:close/>
                </a:path>
                <a:path w="1752600" h="2356484">
                  <a:moveTo>
                    <a:pt x="568439" y="246443"/>
                  </a:moveTo>
                  <a:lnTo>
                    <a:pt x="565302" y="246443"/>
                  </a:lnTo>
                  <a:lnTo>
                    <a:pt x="565302" y="258991"/>
                  </a:lnTo>
                  <a:lnTo>
                    <a:pt x="568439" y="258991"/>
                  </a:lnTo>
                  <a:lnTo>
                    <a:pt x="568439" y="246443"/>
                  </a:lnTo>
                  <a:close/>
                </a:path>
                <a:path w="1752600" h="2356484">
                  <a:moveTo>
                    <a:pt x="568439" y="221348"/>
                  </a:moveTo>
                  <a:lnTo>
                    <a:pt x="565302" y="221348"/>
                  </a:lnTo>
                  <a:lnTo>
                    <a:pt x="565302" y="233895"/>
                  </a:lnTo>
                  <a:lnTo>
                    <a:pt x="568439" y="233895"/>
                  </a:lnTo>
                  <a:lnTo>
                    <a:pt x="568439" y="221348"/>
                  </a:lnTo>
                  <a:close/>
                </a:path>
                <a:path w="1752600" h="2356484">
                  <a:moveTo>
                    <a:pt x="568439" y="196265"/>
                  </a:moveTo>
                  <a:lnTo>
                    <a:pt x="565302" y="196265"/>
                  </a:lnTo>
                  <a:lnTo>
                    <a:pt x="565302" y="208813"/>
                  </a:lnTo>
                  <a:lnTo>
                    <a:pt x="568439" y="208813"/>
                  </a:lnTo>
                  <a:lnTo>
                    <a:pt x="568439" y="196265"/>
                  </a:lnTo>
                  <a:close/>
                </a:path>
                <a:path w="1752600" h="2356484">
                  <a:moveTo>
                    <a:pt x="568439" y="178079"/>
                  </a:moveTo>
                  <a:lnTo>
                    <a:pt x="565302" y="178079"/>
                  </a:lnTo>
                  <a:lnTo>
                    <a:pt x="565302" y="190627"/>
                  </a:lnTo>
                  <a:lnTo>
                    <a:pt x="568439" y="190627"/>
                  </a:lnTo>
                  <a:lnTo>
                    <a:pt x="568439" y="178079"/>
                  </a:lnTo>
                  <a:close/>
                </a:path>
                <a:path w="1752600" h="2356484">
                  <a:moveTo>
                    <a:pt x="568439" y="152996"/>
                  </a:moveTo>
                  <a:lnTo>
                    <a:pt x="565302" y="152996"/>
                  </a:lnTo>
                  <a:lnTo>
                    <a:pt x="565302" y="165544"/>
                  </a:lnTo>
                  <a:lnTo>
                    <a:pt x="568439" y="165544"/>
                  </a:lnTo>
                  <a:lnTo>
                    <a:pt x="568439" y="152996"/>
                  </a:lnTo>
                  <a:close/>
                </a:path>
                <a:path w="1752600" h="2356484">
                  <a:moveTo>
                    <a:pt x="568439" y="127901"/>
                  </a:moveTo>
                  <a:lnTo>
                    <a:pt x="565302" y="127901"/>
                  </a:lnTo>
                  <a:lnTo>
                    <a:pt x="565302" y="140449"/>
                  </a:lnTo>
                  <a:lnTo>
                    <a:pt x="568439" y="140449"/>
                  </a:lnTo>
                  <a:lnTo>
                    <a:pt x="568439" y="127901"/>
                  </a:lnTo>
                  <a:close/>
                </a:path>
                <a:path w="1752600" h="2356484">
                  <a:moveTo>
                    <a:pt x="568439" y="102806"/>
                  </a:moveTo>
                  <a:lnTo>
                    <a:pt x="565302" y="102806"/>
                  </a:lnTo>
                  <a:lnTo>
                    <a:pt x="565302" y="115354"/>
                  </a:lnTo>
                  <a:lnTo>
                    <a:pt x="568439" y="115354"/>
                  </a:lnTo>
                  <a:lnTo>
                    <a:pt x="568439" y="102806"/>
                  </a:lnTo>
                  <a:close/>
                </a:path>
                <a:path w="1752600" h="2356484">
                  <a:moveTo>
                    <a:pt x="569175" y="1864118"/>
                  </a:moveTo>
                  <a:lnTo>
                    <a:pt x="566445" y="1862582"/>
                  </a:lnTo>
                  <a:lnTo>
                    <a:pt x="560298" y="1873529"/>
                  </a:lnTo>
                  <a:lnTo>
                    <a:pt x="563041" y="1875053"/>
                  </a:lnTo>
                  <a:lnTo>
                    <a:pt x="569175" y="1864118"/>
                  </a:lnTo>
                  <a:close/>
                </a:path>
                <a:path w="1752600" h="2356484">
                  <a:moveTo>
                    <a:pt x="574713" y="1972030"/>
                  </a:moveTo>
                  <a:lnTo>
                    <a:pt x="562165" y="1972030"/>
                  </a:lnTo>
                  <a:lnTo>
                    <a:pt x="562165" y="1975167"/>
                  </a:lnTo>
                  <a:lnTo>
                    <a:pt x="574713" y="1975167"/>
                  </a:lnTo>
                  <a:lnTo>
                    <a:pt x="574713" y="1972030"/>
                  </a:lnTo>
                  <a:close/>
                </a:path>
                <a:path w="1752600" h="2356484">
                  <a:moveTo>
                    <a:pt x="581456" y="1842236"/>
                  </a:moveTo>
                  <a:lnTo>
                    <a:pt x="578726" y="1840699"/>
                  </a:lnTo>
                  <a:lnTo>
                    <a:pt x="572579" y="1851634"/>
                  </a:lnTo>
                  <a:lnTo>
                    <a:pt x="575322" y="1853171"/>
                  </a:lnTo>
                  <a:lnTo>
                    <a:pt x="581456" y="1842236"/>
                  </a:lnTo>
                  <a:close/>
                </a:path>
                <a:path w="1752600" h="2356484">
                  <a:moveTo>
                    <a:pt x="582561" y="2053577"/>
                  </a:moveTo>
                  <a:lnTo>
                    <a:pt x="570014" y="2053577"/>
                  </a:lnTo>
                  <a:lnTo>
                    <a:pt x="570014" y="2056714"/>
                  </a:lnTo>
                  <a:lnTo>
                    <a:pt x="582561" y="2056714"/>
                  </a:lnTo>
                  <a:lnTo>
                    <a:pt x="582561" y="2053577"/>
                  </a:lnTo>
                  <a:close/>
                </a:path>
                <a:path w="1752600" h="2356484">
                  <a:moveTo>
                    <a:pt x="584403" y="182041"/>
                  </a:moveTo>
                  <a:lnTo>
                    <a:pt x="582803" y="179349"/>
                  </a:lnTo>
                  <a:lnTo>
                    <a:pt x="572008" y="185750"/>
                  </a:lnTo>
                  <a:lnTo>
                    <a:pt x="573620" y="188455"/>
                  </a:lnTo>
                  <a:lnTo>
                    <a:pt x="584403" y="182041"/>
                  </a:lnTo>
                  <a:close/>
                </a:path>
                <a:path w="1752600" h="2356484">
                  <a:moveTo>
                    <a:pt x="593737" y="1820341"/>
                  </a:moveTo>
                  <a:lnTo>
                    <a:pt x="591007" y="1818817"/>
                  </a:lnTo>
                  <a:lnTo>
                    <a:pt x="584860" y="1829752"/>
                  </a:lnTo>
                  <a:lnTo>
                    <a:pt x="587603" y="1831289"/>
                  </a:lnTo>
                  <a:lnTo>
                    <a:pt x="593737" y="1820341"/>
                  </a:lnTo>
                  <a:close/>
                </a:path>
                <a:path w="1752600" h="2356484">
                  <a:moveTo>
                    <a:pt x="596684" y="2342096"/>
                  </a:moveTo>
                  <a:lnTo>
                    <a:pt x="593534" y="2342096"/>
                  </a:lnTo>
                  <a:lnTo>
                    <a:pt x="593534" y="2354643"/>
                  </a:lnTo>
                  <a:lnTo>
                    <a:pt x="596684" y="2354643"/>
                  </a:lnTo>
                  <a:lnTo>
                    <a:pt x="596684" y="2342096"/>
                  </a:lnTo>
                  <a:close/>
                </a:path>
                <a:path w="1752600" h="2356484">
                  <a:moveTo>
                    <a:pt x="596684" y="2317000"/>
                  </a:moveTo>
                  <a:lnTo>
                    <a:pt x="593534" y="2317000"/>
                  </a:lnTo>
                  <a:lnTo>
                    <a:pt x="593534" y="2329548"/>
                  </a:lnTo>
                  <a:lnTo>
                    <a:pt x="596684" y="2329548"/>
                  </a:lnTo>
                  <a:lnTo>
                    <a:pt x="596684" y="2317000"/>
                  </a:lnTo>
                  <a:close/>
                </a:path>
                <a:path w="1752600" h="2356484">
                  <a:moveTo>
                    <a:pt x="596684" y="2291905"/>
                  </a:moveTo>
                  <a:lnTo>
                    <a:pt x="593534" y="2291905"/>
                  </a:lnTo>
                  <a:lnTo>
                    <a:pt x="593534" y="2304453"/>
                  </a:lnTo>
                  <a:lnTo>
                    <a:pt x="596684" y="2304453"/>
                  </a:lnTo>
                  <a:lnTo>
                    <a:pt x="596684" y="2291905"/>
                  </a:lnTo>
                  <a:close/>
                </a:path>
                <a:path w="1752600" h="2356484">
                  <a:moveTo>
                    <a:pt x="596684" y="2266823"/>
                  </a:moveTo>
                  <a:lnTo>
                    <a:pt x="593534" y="2266823"/>
                  </a:lnTo>
                  <a:lnTo>
                    <a:pt x="593534" y="2279370"/>
                  </a:lnTo>
                  <a:lnTo>
                    <a:pt x="596684" y="2279370"/>
                  </a:lnTo>
                  <a:lnTo>
                    <a:pt x="596684" y="2266823"/>
                  </a:lnTo>
                  <a:close/>
                </a:path>
                <a:path w="1752600" h="2356484">
                  <a:moveTo>
                    <a:pt x="596684" y="2241727"/>
                  </a:moveTo>
                  <a:lnTo>
                    <a:pt x="593534" y="2241727"/>
                  </a:lnTo>
                  <a:lnTo>
                    <a:pt x="593534" y="2254275"/>
                  </a:lnTo>
                  <a:lnTo>
                    <a:pt x="596684" y="2254275"/>
                  </a:lnTo>
                  <a:lnTo>
                    <a:pt x="596684" y="2241727"/>
                  </a:lnTo>
                  <a:close/>
                </a:path>
                <a:path w="1752600" h="2356484">
                  <a:moveTo>
                    <a:pt x="596684" y="2216645"/>
                  </a:moveTo>
                  <a:lnTo>
                    <a:pt x="593534" y="2216645"/>
                  </a:lnTo>
                  <a:lnTo>
                    <a:pt x="593534" y="2229193"/>
                  </a:lnTo>
                  <a:lnTo>
                    <a:pt x="596684" y="2229193"/>
                  </a:lnTo>
                  <a:lnTo>
                    <a:pt x="596684" y="2216645"/>
                  </a:lnTo>
                  <a:close/>
                </a:path>
                <a:path w="1752600" h="2356484">
                  <a:moveTo>
                    <a:pt x="596684" y="2191550"/>
                  </a:moveTo>
                  <a:lnTo>
                    <a:pt x="593534" y="2191550"/>
                  </a:lnTo>
                  <a:lnTo>
                    <a:pt x="593534" y="2204097"/>
                  </a:lnTo>
                  <a:lnTo>
                    <a:pt x="596684" y="2204097"/>
                  </a:lnTo>
                  <a:lnTo>
                    <a:pt x="596684" y="2191550"/>
                  </a:lnTo>
                  <a:close/>
                </a:path>
                <a:path w="1752600" h="2356484">
                  <a:moveTo>
                    <a:pt x="596684" y="2166455"/>
                  </a:moveTo>
                  <a:lnTo>
                    <a:pt x="593534" y="2166455"/>
                  </a:lnTo>
                  <a:lnTo>
                    <a:pt x="593534" y="2179002"/>
                  </a:lnTo>
                  <a:lnTo>
                    <a:pt x="596684" y="2179002"/>
                  </a:lnTo>
                  <a:lnTo>
                    <a:pt x="596684" y="2166455"/>
                  </a:lnTo>
                  <a:close/>
                </a:path>
                <a:path w="1752600" h="2356484">
                  <a:moveTo>
                    <a:pt x="596684" y="2141372"/>
                  </a:moveTo>
                  <a:lnTo>
                    <a:pt x="593534" y="2141372"/>
                  </a:lnTo>
                  <a:lnTo>
                    <a:pt x="593534" y="2153920"/>
                  </a:lnTo>
                  <a:lnTo>
                    <a:pt x="596684" y="2153920"/>
                  </a:lnTo>
                  <a:lnTo>
                    <a:pt x="596684" y="2141372"/>
                  </a:lnTo>
                  <a:close/>
                </a:path>
                <a:path w="1752600" h="2356484">
                  <a:moveTo>
                    <a:pt x="596684" y="2116277"/>
                  </a:moveTo>
                  <a:lnTo>
                    <a:pt x="593534" y="2116277"/>
                  </a:lnTo>
                  <a:lnTo>
                    <a:pt x="593534" y="2128824"/>
                  </a:lnTo>
                  <a:lnTo>
                    <a:pt x="596684" y="2128824"/>
                  </a:lnTo>
                  <a:lnTo>
                    <a:pt x="596684" y="2116277"/>
                  </a:lnTo>
                  <a:close/>
                </a:path>
                <a:path w="1752600" h="2356484">
                  <a:moveTo>
                    <a:pt x="596684" y="2091194"/>
                  </a:moveTo>
                  <a:lnTo>
                    <a:pt x="593534" y="2091194"/>
                  </a:lnTo>
                  <a:lnTo>
                    <a:pt x="593534" y="2103742"/>
                  </a:lnTo>
                  <a:lnTo>
                    <a:pt x="596684" y="2103742"/>
                  </a:lnTo>
                  <a:lnTo>
                    <a:pt x="596684" y="2091194"/>
                  </a:lnTo>
                  <a:close/>
                </a:path>
                <a:path w="1752600" h="2356484">
                  <a:moveTo>
                    <a:pt x="596684" y="2066099"/>
                  </a:moveTo>
                  <a:lnTo>
                    <a:pt x="593534" y="2066099"/>
                  </a:lnTo>
                  <a:lnTo>
                    <a:pt x="593534" y="2078647"/>
                  </a:lnTo>
                  <a:lnTo>
                    <a:pt x="596684" y="2078647"/>
                  </a:lnTo>
                  <a:lnTo>
                    <a:pt x="596684" y="2066099"/>
                  </a:lnTo>
                  <a:close/>
                </a:path>
                <a:path w="1752600" h="2356484">
                  <a:moveTo>
                    <a:pt x="596684" y="2041017"/>
                  </a:moveTo>
                  <a:lnTo>
                    <a:pt x="593534" y="2041017"/>
                  </a:lnTo>
                  <a:lnTo>
                    <a:pt x="593534" y="2053564"/>
                  </a:lnTo>
                  <a:lnTo>
                    <a:pt x="596684" y="2053564"/>
                  </a:lnTo>
                  <a:lnTo>
                    <a:pt x="596684" y="2041017"/>
                  </a:lnTo>
                  <a:close/>
                </a:path>
                <a:path w="1752600" h="2356484">
                  <a:moveTo>
                    <a:pt x="596684" y="2015921"/>
                  </a:moveTo>
                  <a:lnTo>
                    <a:pt x="593534" y="2015921"/>
                  </a:lnTo>
                  <a:lnTo>
                    <a:pt x="593534" y="2028469"/>
                  </a:lnTo>
                  <a:lnTo>
                    <a:pt x="596684" y="2028469"/>
                  </a:lnTo>
                  <a:lnTo>
                    <a:pt x="596684" y="2015921"/>
                  </a:lnTo>
                  <a:close/>
                </a:path>
                <a:path w="1752600" h="2356484">
                  <a:moveTo>
                    <a:pt x="596684" y="1990826"/>
                  </a:moveTo>
                  <a:lnTo>
                    <a:pt x="593534" y="1990826"/>
                  </a:lnTo>
                  <a:lnTo>
                    <a:pt x="593534" y="2003374"/>
                  </a:lnTo>
                  <a:lnTo>
                    <a:pt x="596684" y="2003374"/>
                  </a:lnTo>
                  <a:lnTo>
                    <a:pt x="596684" y="1990826"/>
                  </a:lnTo>
                  <a:close/>
                </a:path>
                <a:path w="1752600" h="2356484">
                  <a:moveTo>
                    <a:pt x="596684" y="1972030"/>
                  </a:moveTo>
                  <a:lnTo>
                    <a:pt x="587260" y="1972030"/>
                  </a:lnTo>
                  <a:lnTo>
                    <a:pt x="587260" y="1975167"/>
                  </a:lnTo>
                  <a:lnTo>
                    <a:pt x="593547" y="1975167"/>
                  </a:lnTo>
                  <a:lnTo>
                    <a:pt x="593547" y="1978291"/>
                  </a:lnTo>
                  <a:lnTo>
                    <a:pt x="596684" y="1978291"/>
                  </a:lnTo>
                  <a:lnTo>
                    <a:pt x="596684" y="1972030"/>
                  </a:lnTo>
                  <a:close/>
                </a:path>
                <a:path w="1752600" h="2356484">
                  <a:moveTo>
                    <a:pt x="605967" y="169227"/>
                  </a:moveTo>
                  <a:lnTo>
                    <a:pt x="604367" y="166535"/>
                  </a:lnTo>
                  <a:lnTo>
                    <a:pt x="593585" y="172948"/>
                  </a:lnTo>
                  <a:lnTo>
                    <a:pt x="595198" y="175641"/>
                  </a:lnTo>
                  <a:lnTo>
                    <a:pt x="605967" y="169227"/>
                  </a:lnTo>
                  <a:close/>
                </a:path>
                <a:path w="1752600" h="2356484">
                  <a:moveTo>
                    <a:pt x="606005" y="1798472"/>
                  </a:moveTo>
                  <a:lnTo>
                    <a:pt x="603275" y="1796935"/>
                  </a:lnTo>
                  <a:lnTo>
                    <a:pt x="597141" y="1807883"/>
                  </a:lnTo>
                  <a:lnTo>
                    <a:pt x="599884" y="1809419"/>
                  </a:lnTo>
                  <a:lnTo>
                    <a:pt x="606005" y="1798472"/>
                  </a:lnTo>
                  <a:close/>
                </a:path>
                <a:path w="1752600" h="2356484">
                  <a:moveTo>
                    <a:pt x="607656" y="2053577"/>
                  </a:moveTo>
                  <a:lnTo>
                    <a:pt x="595109" y="2053577"/>
                  </a:lnTo>
                  <a:lnTo>
                    <a:pt x="595109" y="2056714"/>
                  </a:lnTo>
                  <a:lnTo>
                    <a:pt x="607656" y="2056714"/>
                  </a:lnTo>
                  <a:lnTo>
                    <a:pt x="607656" y="2053577"/>
                  </a:lnTo>
                  <a:close/>
                </a:path>
                <a:path w="1752600" h="2356484">
                  <a:moveTo>
                    <a:pt x="618286" y="1776590"/>
                  </a:moveTo>
                  <a:lnTo>
                    <a:pt x="615556" y="1775053"/>
                  </a:lnTo>
                  <a:lnTo>
                    <a:pt x="609409" y="1786001"/>
                  </a:lnTo>
                  <a:lnTo>
                    <a:pt x="612152" y="1787537"/>
                  </a:lnTo>
                  <a:lnTo>
                    <a:pt x="618286" y="1776590"/>
                  </a:lnTo>
                  <a:close/>
                </a:path>
                <a:path w="1752600" h="2356484">
                  <a:moveTo>
                    <a:pt x="627545" y="156438"/>
                  </a:moveTo>
                  <a:lnTo>
                    <a:pt x="625944" y="153733"/>
                  </a:lnTo>
                  <a:lnTo>
                    <a:pt x="615149" y="160134"/>
                  </a:lnTo>
                  <a:lnTo>
                    <a:pt x="616762" y="162826"/>
                  </a:lnTo>
                  <a:lnTo>
                    <a:pt x="627545" y="156438"/>
                  </a:lnTo>
                  <a:close/>
                </a:path>
                <a:path w="1752600" h="2356484">
                  <a:moveTo>
                    <a:pt x="632739" y="2053577"/>
                  </a:moveTo>
                  <a:lnTo>
                    <a:pt x="620191" y="2053577"/>
                  </a:lnTo>
                  <a:lnTo>
                    <a:pt x="620191" y="2056714"/>
                  </a:lnTo>
                  <a:lnTo>
                    <a:pt x="632739" y="2056714"/>
                  </a:lnTo>
                  <a:lnTo>
                    <a:pt x="632739" y="2053577"/>
                  </a:lnTo>
                  <a:close/>
                </a:path>
                <a:path w="1752600" h="2356484">
                  <a:moveTo>
                    <a:pt x="633171" y="1761223"/>
                  </a:moveTo>
                  <a:lnTo>
                    <a:pt x="628472" y="1758442"/>
                  </a:lnTo>
                  <a:lnTo>
                    <a:pt x="630567" y="1754720"/>
                  </a:lnTo>
                  <a:lnTo>
                    <a:pt x="627837" y="1753184"/>
                  </a:lnTo>
                  <a:lnTo>
                    <a:pt x="625779" y="1756841"/>
                  </a:lnTo>
                  <a:lnTo>
                    <a:pt x="624141" y="1755851"/>
                  </a:lnTo>
                  <a:lnTo>
                    <a:pt x="622528" y="1758543"/>
                  </a:lnTo>
                  <a:lnTo>
                    <a:pt x="624243" y="1759572"/>
                  </a:lnTo>
                  <a:lnTo>
                    <a:pt x="621690" y="1764106"/>
                  </a:lnTo>
                  <a:lnTo>
                    <a:pt x="624433" y="1765642"/>
                  </a:lnTo>
                  <a:lnTo>
                    <a:pt x="626935" y="1761172"/>
                  </a:lnTo>
                  <a:lnTo>
                    <a:pt x="631571" y="1763915"/>
                  </a:lnTo>
                  <a:lnTo>
                    <a:pt x="633171" y="1761223"/>
                  </a:lnTo>
                  <a:close/>
                </a:path>
                <a:path w="1752600" h="2356484">
                  <a:moveTo>
                    <a:pt x="642848" y="1732838"/>
                  </a:moveTo>
                  <a:lnTo>
                    <a:pt x="640118" y="1731302"/>
                  </a:lnTo>
                  <a:lnTo>
                    <a:pt x="633971" y="1742236"/>
                  </a:lnTo>
                  <a:lnTo>
                    <a:pt x="636714" y="1743773"/>
                  </a:lnTo>
                  <a:lnTo>
                    <a:pt x="642848" y="1732838"/>
                  </a:lnTo>
                  <a:close/>
                </a:path>
                <a:path w="1752600" h="2356484">
                  <a:moveTo>
                    <a:pt x="649122" y="143624"/>
                  </a:moveTo>
                  <a:lnTo>
                    <a:pt x="647522" y="140919"/>
                  </a:lnTo>
                  <a:lnTo>
                    <a:pt x="636739" y="147332"/>
                  </a:lnTo>
                  <a:lnTo>
                    <a:pt x="638340" y="150025"/>
                  </a:lnTo>
                  <a:lnTo>
                    <a:pt x="649122" y="143624"/>
                  </a:lnTo>
                  <a:close/>
                </a:path>
                <a:path w="1752600" h="2356484">
                  <a:moveTo>
                    <a:pt x="653122" y="1950072"/>
                  </a:moveTo>
                  <a:lnTo>
                    <a:pt x="640575" y="1950072"/>
                  </a:lnTo>
                  <a:lnTo>
                    <a:pt x="640575" y="1953209"/>
                  </a:lnTo>
                  <a:lnTo>
                    <a:pt x="653122" y="1953209"/>
                  </a:lnTo>
                  <a:lnTo>
                    <a:pt x="653122" y="1950072"/>
                  </a:lnTo>
                  <a:close/>
                </a:path>
                <a:path w="1752600" h="2356484">
                  <a:moveTo>
                    <a:pt x="654697" y="2053577"/>
                  </a:moveTo>
                  <a:lnTo>
                    <a:pt x="645287" y="2053577"/>
                  </a:lnTo>
                  <a:lnTo>
                    <a:pt x="645287" y="2056714"/>
                  </a:lnTo>
                  <a:lnTo>
                    <a:pt x="654697" y="2056714"/>
                  </a:lnTo>
                  <a:lnTo>
                    <a:pt x="654697" y="2053577"/>
                  </a:lnTo>
                  <a:close/>
                </a:path>
                <a:path w="1752600" h="2356484">
                  <a:moveTo>
                    <a:pt x="654723" y="1774063"/>
                  </a:moveTo>
                  <a:lnTo>
                    <a:pt x="643953" y="1767649"/>
                  </a:lnTo>
                  <a:lnTo>
                    <a:pt x="642340" y="1770341"/>
                  </a:lnTo>
                  <a:lnTo>
                    <a:pt x="653122" y="1776755"/>
                  </a:lnTo>
                  <a:lnTo>
                    <a:pt x="654723" y="1774063"/>
                  </a:lnTo>
                  <a:close/>
                </a:path>
                <a:path w="1752600" h="2356484">
                  <a:moveTo>
                    <a:pt x="655129" y="1710944"/>
                  </a:moveTo>
                  <a:lnTo>
                    <a:pt x="652399" y="1709407"/>
                  </a:lnTo>
                  <a:lnTo>
                    <a:pt x="646252" y="1720354"/>
                  </a:lnTo>
                  <a:lnTo>
                    <a:pt x="648995" y="1721891"/>
                  </a:lnTo>
                  <a:lnTo>
                    <a:pt x="655129" y="1710944"/>
                  </a:lnTo>
                  <a:close/>
                </a:path>
                <a:path w="1752600" h="2356484">
                  <a:moveTo>
                    <a:pt x="667397" y="1689074"/>
                  </a:moveTo>
                  <a:lnTo>
                    <a:pt x="664667" y="1687537"/>
                  </a:lnTo>
                  <a:lnTo>
                    <a:pt x="658533" y="1698485"/>
                  </a:lnTo>
                  <a:lnTo>
                    <a:pt x="661276" y="1700022"/>
                  </a:lnTo>
                  <a:lnTo>
                    <a:pt x="667397" y="1689074"/>
                  </a:lnTo>
                  <a:close/>
                </a:path>
                <a:path w="1752600" h="2356484">
                  <a:moveTo>
                    <a:pt x="670687" y="130810"/>
                  </a:moveTo>
                  <a:lnTo>
                    <a:pt x="669086" y="128104"/>
                  </a:lnTo>
                  <a:lnTo>
                    <a:pt x="658317" y="134518"/>
                  </a:lnTo>
                  <a:lnTo>
                    <a:pt x="659917" y="137210"/>
                  </a:lnTo>
                  <a:lnTo>
                    <a:pt x="670687" y="130810"/>
                  </a:lnTo>
                  <a:close/>
                </a:path>
                <a:path w="1752600" h="2356484">
                  <a:moveTo>
                    <a:pt x="676275" y="1786915"/>
                  </a:moveTo>
                  <a:lnTo>
                    <a:pt x="665492" y="1780489"/>
                  </a:lnTo>
                  <a:lnTo>
                    <a:pt x="663892" y="1783181"/>
                  </a:lnTo>
                  <a:lnTo>
                    <a:pt x="674674" y="1789607"/>
                  </a:lnTo>
                  <a:lnTo>
                    <a:pt x="676275" y="1786915"/>
                  </a:lnTo>
                  <a:close/>
                </a:path>
                <a:path w="1752600" h="2356484">
                  <a:moveTo>
                    <a:pt x="679678" y="1667192"/>
                  </a:moveTo>
                  <a:lnTo>
                    <a:pt x="676948" y="1665655"/>
                  </a:lnTo>
                  <a:lnTo>
                    <a:pt x="670801" y="1676603"/>
                  </a:lnTo>
                  <a:lnTo>
                    <a:pt x="673544" y="1678127"/>
                  </a:lnTo>
                  <a:lnTo>
                    <a:pt x="679678" y="1667192"/>
                  </a:lnTo>
                  <a:close/>
                </a:path>
                <a:path w="1752600" h="2356484">
                  <a:moveTo>
                    <a:pt x="691959" y="1645310"/>
                  </a:moveTo>
                  <a:lnTo>
                    <a:pt x="689229" y="1643773"/>
                  </a:lnTo>
                  <a:lnTo>
                    <a:pt x="683082" y="1654708"/>
                  </a:lnTo>
                  <a:lnTo>
                    <a:pt x="685825" y="1656245"/>
                  </a:lnTo>
                  <a:lnTo>
                    <a:pt x="691959" y="1645310"/>
                  </a:lnTo>
                  <a:close/>
                </a:path>
                <a:path w="1752600" h="2356484">
                  <a:moveTo>
                    <a:pt x="692264" y="117995"/>
                  </a:moveTo>
                  <a:lnTo>
                    <a:pt x="690664" y="115290"/>
                  </a:lnTo>
                  <a:lnTo>
                    <a:pt x="679881" y="121704"/>
                  </a:lnTo>
                  <a:lnTo>
                    <a:pt x="681482" y="124396"/>
                  </a:lnTo>
                  <a:lnTo>
                    <a:pt x="692264" y="117995"/>
                  </a:lnTo>
                  <a:close/>
                </a:path>
                <a:path w="1752600" h="2356484">
                  <a:moveTo>
                    <a:pt x="703300" y="1950072"/>
                  </a:moveTo>
                  <a:lnTo>
                    <a:pt x="690753" y="1950072"/>
                  </a:lnTo>
                  <a:lnTo>
                    <a:pt x="690753" y="1953209"/>
                  </a:lnTo>
                  <a:lnTo>
                    <a:pt x="703300" y="1953209"/>
                  </a:lnTo>
                  <a:lnTo>
                    <a:pt x="703300" y="1950072"/>
                  </a:lnTo>
                  <a:close/>
                </a:path>
                <a:path w="1752600" h="2356484">
                  <a:moveTo>
                    <a:pt x="704240" y="1623428"/>
                  </a:moveTo>
                  <a:lnTo>
                    <a:pt x="701509" y="1621904"/>
                  </a:lnTo>
                  <a:lnTo>
                    <a:pt x="695363" y="1632839"/>
                  </a:lnTo>
                  <a:lnTo>
                    <a:pt x="698106" y="1634375"/>
                  </a:lnTo>
                  <a:lnTo>
                    <a:pt x="704240" y="1623428"/>
                  </a:lnTo>
                  <a:close/>
                </a:path>
                <a:path w="1752600" h="2356484">
                  <a:moveTo>
                    <a:pt x="713841" y="105181"/>
                  </a:moveTo>
                  <a:lnTo>
                    <a:pt x="712241" y="102489"/>
                  </a:lnTo>
                  <a:lnTo>
                    <a:pt x="701459" y="108889"/>
                  </a:lnTo>
                  <a:lnTo>
                    <a:pt x="703059" y="111582"/>
                  </a:lnTo>
                  <a:lnTo>
                    <a:pt x="713841" y="105181"/>
                  </a:lnTo>
                  <a:close/>
                </a:path>
                <a:path w="1752600" h="2356484">
                  <a:moveTo>
                    <a:pt x="716521" y="1601546"/>
                  </a:moveTo>
                  <a:lnTo>
                    <a:pt x="713790" y="1600009"/>
                  </a:lnTo>
                  <a:lnTo>
                    <a:pt x="707644" y="1610956"/>
                  </a:lnTo>
                  <a:lnTo>
                    <a:pt x="710387" y="1612493"/>
                  </a:lnTo>
                  <a:lnTo>
                    <a:pt x="716521" y="1601546"/>
                  </a:lnTo>
                  <a:close/>
                </a:path>
                <a:path w="1752600" h="2356484">
                  <a:moveTo>
                    <a:pt x="728395" y="1950072"/>
                  </a:moveTo>
                  <a:lnTo>
                    <a:pt x="715848" y="1950072"/>
                  </a:lnTo>
                  <a:lnTo>
                    <a:pt x="715848" y="1953209"/>
                  </a:lnTo>
                  <a:lnTo>
                    <a:pt x="728395" y="1953209"/>
                  </a:lnTo>
                  <a:lnTo>
                    <a:pt x="728395" y="1950072"/>
                  </a:lnTo>
                  <a:close/>
                </a:path>
                <a:path w="1752600" h="2356484">
                  <a:moveTo>
                    <a:pt x="728789" y="1579664"/>
                  </a:moveTo>
                  <a:lnTo>
                    <a:pt x="726059" y="1578140"/>
                  </a:lnTo>
                  <a:lnTo>
                    <a:pt x="719924" y="1589074"/>
                  </a:lnTo>
                  <a:lnTo>
                    <a:pt x="722655" y="1590611"/>
                  </a:lnTo>
                  <a:lnTo>
                    <a:pt x="728789" y="1579664"/>
                  </a:lnTo>
                  <a:close/>
                </a:path>
                <a:path w="1752600" h="2356484">
                  <a:moveTo>
                    <a:pt x="735406" y="92379"/>
                  </a:moveTo>
                  <a:lnTo>
                    <a:pt x="733806" y="89687"/>
                  </a:lnTo>
                  <a:lnTo>
                    <a:pt x="723023" y="96088"/>
                  </a:lnTo>
                  <a:lnTo>
                    <a:pt x="724623" y="98780"/>
                  </a:lnTo>
                  <a:lnTo>
                    <a:pt x="735406" y="92379"/>
                  </a:lnTo>
                  <a:close/>
                </a:path>
                <a:path w="1752600" h="2356484">
                  <a:moveTo>
                    <a:pt x="741070" y="1557794"/>
                  </a:moveTo>
                  <a:lnTo>
                    <a:pt x="738339" y="1556258"/>
                  </a:lnTo>
                  <a:lnTo>
                    <a:pt x="732193" y="1567192"/>
                  </a:lnTo>
                  <a:lnTo>
                    <a:pt x="734936" y="1568729"/>
                  </a:lnTo>
                  <a:lnTo>
                    <a:pt x="741070" y="1557794"/>
                  </a:lnTo>
                  <a:close/>
                </a:path>
                <a:path w="1752600" h="2356484">
                  <a:moveTo>
                    <a:pt x="753351" y="1535899"/>
                  </a:moveTo>
                  <a:lnTo>
                    <a:pt x="750620" y="1534375"/>
                  </a:lnTo>
                  <a:lnTo>
                    <a:pt x="744474" y="1545310"/>
                  </a:lnTo>
                  <a:lnTo>
                    <a:pt x="747217" y="1546847"/>
                  </a:lnTo>
                  <a:lnTo>
                    <a:pt x="753351" y="1535899"/>
                  </a:lnTo>
                  <a:close/>
                </a:path>
                <a:path w="1752600" h="2356484">
                  <a:moveTo>
                    <a:pt x="753478" y="1950072"/>
                  </a:moveTo>
                  <a:lnTo>
                    <a:pt x="740930" y="1950072"/>
                  </a:lnTo>
                  <a:lnTo>
                    <a:pt x="740930" y="1953209"/>
                  </a:lnTo>
                  <a:lnTo>
                    <a:pt x="753478" y="1953209"/>
                  </a:lnTo>
                  <a:lnTo>
                    <a:pt x="753478" y="1950072"/>
                  </a:lnTo>
                  <a:close/>
                </a:path>
                <a:path w="1752600" h="2356484">
                  <a:moveTo>
                    <a:pt x="756983" y="79565"/>
                  </a:moveTo>
                  <a:lnTo>
                    <a:pt x="755383" y="76873"/>
                  </a:lnTo>
                  <a:lnTo>
                    <a:pt x="744601" y="83273"/>
                  </a:lnTo>
                  <a:lnTo>
                    <a:pt x="746201" y="85979"/>
                  </a:lnTo>
                  <a:lnTo>
                    <a:pt x="756983" y="79565"/>
                  </a:lnTo>
                  <a:close/>
                </a:path>
                <a:path w="1752600" h="2356484">
                  <a:moveTo>
                    <a:pt x="764463" y="1512912"/>
                  </a:moveTo>
                  <a:lnTo>
                    <a:pt x="761326" y="1512912"/>
                  </a:lnTo>
                  <a:lnTo>
                    <a:pt x="761326" y="1515300"/>
                  </a:lnTo>
                  <a:lnTo>
                    <a:pt x="756754" y="1523441"/>
                  </a:lnTo>
                  <a:lnTo>
                    <a:pt x="759498" y="1524965"/>
                  </a:lnTo>
                  <a:lnTo>
                    <a:pt x="764463" y="1516113"/>
                  </a:lnTo>
                  <a:lnTo>
                    <a:pt x="764463" y="1512912"/>
                  </a:lnTo>
                  <a:close/>
                </a:path>
                <a:path w="1752600" h="2356484">
                  <a:moveTo>
                    <a:pt x="764463" y="1487817"/>
                  </a:moveTo>
                  <a:lnTo>
                    <a:pt x="761326" y="1487817"/>
                  </a:lnTo>
                  <a:lnTo>
                    <a:pt x="761326" y="1500365"/>
                  </a:lnTo>
                  <a:lnTo>
                    <a:pt x="764463" y="1500365"/>
                  </a:lnTo>
                  <a:lnTo>
                    <a:pt x="764463" y="1487817"/>
                  </a:lnTo>
                  <a:close/>
                </a:path>
                <a:path w="1752600" h="2356484">
                  <a:moveTo>
                    <a:pt x="778560" y="66751"/>
                  </a:moveTo>
                  <a:lnTo>
                    <a:pt x="776960" y="64058"/>
                  </a:lnTo>
                  <a:lnTo>
                    <a:pt x="766178" y="70459"/>
                  </a:lnTo>
                  <a:lnTo>
                    <a:pt x="767778" y="73164"/>
                  </a:lnTo>
                  <a:lnTo>
                    <a:pt x="778560" y="66751"/>
                  </a:lnTo>
                  <a:close/>
                </a:path>
                <a:path w="1752600" h="2356484">
                  <a:moveTo>
                    <a:pt x="778573" y="1950072"/>
                  </a:moveTo>
                  <a:lnTo>
                    <a:pt x="766025" y="1950072"/>
                  </a:lnTo>
                  <a:lnTo>
                    <a:pt x="766025" y="1953209"/>
                  </a:lnTo>
                  <a:lnTo>
                    <a:pt x="778573" y="1953209"/>
                  </a:lnTo>
                  <a:lnTo>
                    <a:pt x="778573" y="1950072"/>
                  </a:lnTo>
                  <a:close/>
                </a:path>
                <a:path w="1752600" h="2356484">
                  <a:moveTo>
                    <a:pt x="779106" y="1472184"/>
                  </a:moveTo>
                  <a:lnTo>
                    <a:pt x="777354" y="1469580"/>
                  </a:lnTo>
                  <a:lnTo>
                    <a:pt x="766940" y="1476590"/>
                  </a:lnTo>
                  <a:lnTo>
                    <a:pt x="768692" y="1479194"/>
                  </a:lnTo>
                  <a:lnTo>
                    <a:pt x="779106" y="1472184"/>
                  </a:lnTo>
                  <a:close/>
                </a:path>
                <a:path w="1752600" h="2356484">
                  <a:moveTo>
                    <a:pt x="799922" y="1458201"/>
                  </a:moveTo>
                  <a:lnTo>
                    <a:pt x="798169" y="1455597"/>
                  </a:lnTo>
                  <a:lnTo>
                    <a:pt x="787755" y="1462595"/>
                  </a:lnTo>
                  <a:lnTo>
                    <a:pt x="789508" y="1465186"/>
                  </a:lnTo>
                  <a:lnTo>
                    <a:pt x="799922" y="1458201"/>
                  </a:lnTo>
                  <a:close/>
                </a:path>
                <a:path w="1752600" h="2356484">
                  <a:moveTo>
                    <a:pt x="800125" y="53936"/>
                  </a:moveTo>
                  <a:lnTo>
                    <a:pt x="798525" y="51244"/>
                  </a:lnTo>
                  <a:lnTo>
                    <a:pt x="787742" y="57645"/>
                  </a:lnTo>
                  <a:lnTo>
                    <a:pt x="789343" y="60350"/>
                  </a:lnTo>
                  <a:lnTo>
                    <a:pt x="800125" y="53936"/>
                  </a:lnTo>
                  <a:close/>
                </a:path>
                <a:path w="1752600" h="2356484">
                  <a:moveTo>
                    <a:pt x="819340" y="1655267"/>
                  </a:moveTo>
                  <a:lnTo>
                    <a:pt x="806792" y="1655267"/>
                  </a:lnTo>
                  <a:lnTo>
                    <a:pt x="806792" y="1658404"/>
                  </a:lnTo>
                  <a:lnTo>
                    <a:pt x="819340" y="1658404"/>
                  </a:lnTo>
                  <a:lnTo>
                    <a:pt x="819340" y="1655267"/>
                  </a:lnTo>
                  <a:close/>
                </a:path>
                <a:path w="1752600" h="2356484">
                  <a:moveTo>
                    <a:pt x="820750" y="1444193"/>
                  </a:moveTo>
                  <a:lnTo>
                    <a:pt x="818997" y="1441602"/>
                  </a:lnTo>
                  <a:lnTo>
                    <a:pt x="808583" y="1448600"/>
                  </a:lnTo>
                  <a:lnTo>
                    <a:pt x="810336" y="1451216"/>
                  </a:lnTo>
                  <a:lnTo>
                    <a:pt x="820750" y="1444193"/>
                  </a:lnTo>
                  <a:close/>
                </a:path>
                <a:path w="1752600" h="2356484">
                  <a:moveTo>
                    <a:pt x="821702" y="41135"/>
                  </a:moveTo>
                  <a:lnTo>
                    <a:pt x="820102" y="38442"/>
                  </a:lnTo>
                  <a:lnTo>
                    <a:pt x="809320" y="44831"/>
                  </a:lnTo>
                  <a:lnTo>
                    <a:pt x="810920" y="47536"/>
                  </a:lnTo>
                  <a:lnTo>
                    <a:pt x="821702" y="41135"/>
                  </a:lnTo>
                  <a:close/>
                </a:path>
                <a:path w="1752600" h="2356484">
                  <a:moveTo>
                    <a:pt x="841552" y="1430197"/>
                  </a:moveTo>
                  <a:lnTo>
                    <a:pt x="839812" y="1427594"/>
                  </a:lnTo>
                  <a:lnTo>
                    <a:pt x="829411" y="1434592"/>
                  </a:lnTo>
                  <a:lnTo>
                    <a:pt x="831164" y="1437195"/>
                  </a:lnTo>
                  <a:lnTo>
                    <a:pt x="841552" y="1430197"/>
                  </a:lnTo>
                  <a:close/>
                </a:path>
                <a:path w="1752600" h="2356484">
                  <a:moveTo>
                    <a:pt x="843267" y="28321"/>
                  </a:moveTo>
                  <a:lnTo>
                    <a:pt x="841667" y="25628"/>
                  </a:lnTo>
                  <a:lnTo>
                    <a:pt x="830897" y="32042"/>
                  </a:lnTo>
                  <a:lnTo>
                    <a:pt x="832497" y="34734"/>
                  </a:lnTo>
                  <a:lnTo>
                    <a:pt x="843267" y="28321"/>
                  </a:lnTo>
                  <a:close/>
                </a:path>
                <a:path w="1752600" h="2356484">
                  <a:moveTo>
                    <a:pt x="844435" y="1655267"/>
                  </a:moveTo>
                  <a:lnTo>
                    <a:pt x="831888" y="1655267"/>
                  </a:lnTo>
                  <a:lnTo>
                    <a:pt x="831888" y="1658404"/>
                  </a:lnTo>
                  <a:lnTo>
                    <a:pt x="844435" y="1658404"/>
                  </a:lnTo>
                  <a:lnTo>
                    <a:pt x="844435" y="1655267"/>
                  </a:lnTo>
                  <a:close/>
                </a:path>
                <a:path w="1752600" h="2356484">
                  <a:moveTo>
                    <a:pt x="862380" y="1416202"/>
                  </a:moveTo>
                  <a:lnTo>
                    <a:pt x="860628" y="1413586"/>
                  </a:lnTo>
                  <a:lnTo>
                    <a:pt x="850214" y="1420596"/>
                  </a:lnTo>
                  <a:lnTo>
                    <a:pt x="851966" y="1423187"/>
                  </a:lnTo>
                  <a:lnTo>
                    <a:pt x="862380" y="1416202"/>
                  </a:lnTo>
                  <a:close/>
                </a:path>
                <a:path w="1752600" h="2356484">
                  <a:moveTo>
                    <a:pt x="864844" y="15519"/>
                  </a:moveTo>
                  <a:lnTo>
                    <a:pt x="863244" y="12814"/>
                  </a:lnTo>
                  <a:lnTo>
                    <a:pt x="852462" y="19227"/>
                  </a:lnTo>
                  <a:lnTo>
                    <a:pt x="854062" y="21920"/>
                  </a:lnTo>
                  <a:lnTo>
                    <a:pt x="864844" y="15519"/>
                  </a:lnTo>
                  <a:close/>
                </a:path>
                <a:path w="1752600" h="2356484">
                  <a:moveTo>
                    <a:pt x="869518" y="1655267"/>
                  </a:moveTo>
                  <a:lnTo>
                    <a:pt x="856970" y="1655267"/>
                  </a:lnTo>
                  <a:lnTo>
                    <a:pt x="856970" y="1658404"/>
                  </a:lnTo>
                  <a:lnTo>
                    <a:pt x="869518" y="1658404"/>
                  </a:lnTo>
                  <a:lnTo>
                    <a:pt x="869518" y="1655267"/>
                  </a:lnTo>
                  <a:close/>
                </a:path>
                <a:path w="1752600" h="2356484">
                  <a:moveTo>
                    <a:pt x="883208" y="1402194"/>
                  </a:moveTo>
                  <a:lnTo>
                    <a:pt x="881456" y="1399590"/>
                  </a:lnTo>
                  <a:lnTo>
                    <a:pt x="871042" y="1406588"/>
                  </a:lnTo>
                  <a:lnTo>
                    <a:pt x="872794" y="1409192"/>
                  </a:lnTo>
                  <a:lnTo>
                    <a:pt x="883208" y="1402194"/>
                  </a:lnTo>
                  <a:close/>
                </a:path>
                <a:path w="1752600" h="2356484">
                  <a:moveTo>
                    <a:pt x="886421" y="2705"/>
                  </a:moveTo>
                  <a:lnTo>
                    <a:pt x="884821" y="0"/>
                  </a:lnTo>
                  <a:lnTo>
                    <a:pt x="874039" y="6413"/>
                  </a:lnTo>
                  <a:lnTo>
                    <a:pt x="875639" y="9105"/>
                  </a:lnTo>
                  <a:lnTo>
                    <a:pt x="886421" y="2705"/>
                  </a:lnTo>
                  <a:close/>
                </a:path>
                <a:path w="1752600" h="2356484">
                  <a:moveTo>
                    <a:pt x="894613" y="1655267"/>
                  </a:moveTo>
                  <a:lnTo>
                    <a:pt x="882065" y="1655267"/>
                  </a:lnTo>
                  <a:lnTo>
                    <a:pt x="882065" y="1658404"/>
                  </a:lnTo>
                  <a:lnTo>
                    <a:pt x="894613" y="1658404"/>
                  </a:lnTo>
                  <a:lnTo>
                    <a:pt x="894613" y="1655267"/>
                  </a:lnTo>
                  <a:close/>
                </a:path>
                <a:path w="1752600" h="2356484">
                  <a:moveTo>
                    <a:pt x="904024" y="1388198"/>
                  </a:moveTo>
                  <a:lnTo>
                    <a:pt x="902271" y="1385595"/>
                  </a:lnTo>
                  <a:lnTo>
                    <a:pt x="891870" y="1392593"/>
                  </a:lnTo>
                  <a:lnTo>
                    <a:pt x="893622" y="1395196"/>
                  </a:lnTo>
                  <a:lnTo>
                    <a:pt x="904024" y="1388198"/>
                  </a:lnTo>
                  <a:close/>
                </a:path>
                <a:path w="1752600" h="2356484">
                  <a:moveTo>
                    <a:pt x="907859" y="9017"/>
                  </a:moveTo>
                  <a:lnTo>
                    <a:pt x="897166" y="2463"/>
                  </a:lnTo>
                  <a:lnTo>
                    <a:pt x="895527" y="5130"/>
                  </a:lnTo>
                  <a:lnTo>
                    <a:pt x="906221" y="11684"/>
                  </a:lnTo>
                  <a:lnTo>
                    <a:pt x="907859" y="9017"/>
                  </a:lnTo>
                  <a:close/>
                </a:path>
                <a:path w="1752600" h="2356484">
                  <a:moveTo>
                    <a:pt x="919695" y="1655267"/>
                  </a:moveTo>
                  <a:lnTo>
                    <a:pt x="907148" y="1655267"/>
                  </a:lnTo>
                  <a:lnTo>
                    <a:pt x="907148" y="1658404"/>
                  </a:lnTo>
                  <a:lnTo>
                    <a:pt x="919695" y="1658404"/>
                  </a:lnTo>
                  <a:lnTo>
                    <a:pt x="919695" y="1655267"/>
                  </a:lnTo>
                  <a:close/>
                </a:path>
                <a:path w="1752600" h="2356484">
                  <a:moveTo>
                    <a:pt x="924852" y="1374190"/>
                  </a:moveTo>
                  <a:lnTo>
                    <a:pt x="923099" y="1371587"/>
                  </a:lnTo>
                  <a:lnTo>
                    <a:pt x="912685" y="1378597"/>
                  </a:lnTo>
                  <a:lnTo>
                    <a:pt x="914438" y="1381201"/>
                  </a:lnTo>
                  <a:lnTo>
                    <a:pt x="924852" y="1374190"/>
                  </a:lnTo>
                  <a:close/>
                </a:path>
                <a:path w="1752600" h="2356484">
                  <a:moveTo>
                    <a:pt x="929246" y="22136"/>
                  </a:moveTo>
                  <a:lnTo>
                    <a:pt x="918552" y="15570"/>
                  </a:lnTo>
                  <a:lnTo>
                    <a:pt x="916914" y="18249"/>
                  </a:lnTo>
                  <a:lnTo>
                    <a:pt x="927608" y="24803"/>
                  </a:lnTo>
                  <a:lnTo>
                    <a:pt x="929246" y="22136"/>
                  </a:lnTo>
                  <a:close/>
                </a:path>
                <a:path w="1752600" h="2356484">
                  <a:moveTo>
                    <a:pt x="938530" y="1507858"/>
                  </a:moveTo>
                  <a:lnTo>
                    <a:pt x="935393" y="1507858"/>
                  </a:lnTo>
                  <a:lnTo>
                    <a:pt x="935393" y="1520405"/>
                  </a:lnTo>
                  <a:lnTo>
                    <a:pt x="938530" y="1520405"/>
                  </a:lnTo>
                  <a:lnTo>
                    <a:pt x="938530" y="1507858"/>
                  </a:lnTo>
                  <a:close/>
                </a:path>
                <a:path w="1752600" h="2356484">
                  <a:moveTo>
                    <a:pt x="938530" y="1482763"/>
                  </a:moveTo>
                  <a:lnTo>
                    <a:pt x="935393" y="1482763"/>
                  </a:lnTo>
                  <a:lnTo>
                    <a:pt x="935393" y="1495310"/>
                  </a:lnTo>
                  <a:lnTo>
                    <a:pt x="938530" y="1495310"/>
                  </a:lnTo>
                  <a:lnTo>
                    <a:pt x="938530" y="1482763"/>
                  </a:lnTo>
                  <a:close/>
                </a:path>
                <a:path w="1752600" h="2356484">
                  <a:moveTo>
                    <a:pt x="938530" y="1457680"/>
                  </a:moveTo>
                  <a:lnTo>
                    <a:pt x="935393" y="1457680"/>
                  </a:lnTo>
                  <a:lnTo>
                    <a:pt x="935393" y="1470228"/>
                  </a:lnTo>
                  <a:lnTo>
                    <a:pt x="938530" y="1470228"/>
                  </a:lnTo>
                  <a:lnTo>
                    <a:pt x="938530" y="1457680"/>
                  </a:lnTo>
                  <a:close/>
                </a:path>
                <a:path w="1752600" h="2356484">
                  <a:moveTo>
                    <a:pt x="938530" y="1432585"/>
                  </a:moveTo>
                  <a:lnTo>
                    <a:pt x="935393" y="1432585"/>
                  </a:lnTo>
                  <a:lnTo>
                    <a:pt x="935393" y="1445133"/>
                  </a:lnTo>
                  <a:lnTo>
                    <a:pt x="938530" y="1445133"/>
                  </a:lnTo>
                  <a:lnTo>
                    <a:pt x="938530" y="1432585"/>
                  </a:lnTo>
                  <a:close/>
                </a:path>
                <a:path w="1752600" h="2356484">
                  <a:moveTo>
                    <a:pt x="938530" y="1407490"/>
                  </a:moveTo>
                  <a:lnTo>
                    <a:pt x="935393" y="1407490"/>
                  </a:lnTo>
                  <a:lnTo>
                    <a:pt x="935393" y="1420037"/>
                  </a:lnTo>
                  <a:lnTo>
                    <a:pt x="938530" y="1420037"/>
                  </a:lnTo>
                  <a:lnTo>
                    <a:pt x="938530" y="1407490"/>
                  </a:lnTo>
                  <a:close/>
                </a:path>
                <a:path w="1752600" h="2356484">
                  <a:moveTo>
                    <a:pt x="938530" y="1382407"/>
                  </a:moveTo>
                  <a:lnTo>
                    <a:pt x="935393" y="1382407"/>
                  </a:lnTo>
                  <a:lnTo>
                    <a:pt x="935393" y="1394955"/>
                  </a:lnTo>
                  <a:lnTo>
                    <a:pt x="938530" y="1394955"/>
                  </a:lnTo>
                  <a:lnTo>
                    <a:pt x="938530" y="1382407"/>
                  </a:lnTo>
                  <a:close/>
                </a:path>
                <a:path w="1752600" h="2356484">
                  <a:moveTo>
                    <a:pt x="944791" y="1655267"/>
                  </a:moveTo>
                  <a:lnTo>
                    <a:pt x="932243" y="1655267"/>
                  </a:lnTo>
                  <a:lnTo>
                    <a:pt x="932243" y="1658404"/>
                  </a:lnTo>
                  <a:lnTo>
                    <a:pt x="944791" y="1658404"/>
                  </a:lnTo>
                  <a:lnTo>
                    <a:pt x="944791" y="1655267"/>
                  </a:lnTo>
                  <a:close/>
                </a:path>
                <a:path w="1752600" h="2356484">
                  <a:moveTo>
                    <a:pt x="945667" y="1360195"/>
                  </a:moveTo>
                  <a:lnTo>
                    <a:pt x="943914" y="1357591"/>
                  </a:lnTo>
                  <a:lnTo>
                    <a:pt x="938530" y="1361224"/>
                  </a:lnTo>
                  <a:lnTo>
                    <a:pt x="938530" y="1357312"/>
                  </a:lnTo>
                  <a:lnTo>
                    <a:pt x="935393" y="1357312"/>
                  </a:lnTo>
                  <a:lnTo>
                    <a:pt x="935393" y="1363332"/>
                  </a:lnTo>
                  <a:lnTo>
                    <a:pt x="933513" y="1364589"/>
                  </a:lnTo>
                  <a:lnTo>
                    <a:pt x="935253" y="1367193"/>
                  </a:lnTo>
                  <a:lnTo>
                    <a:pt x="935393" y="1367104"/>
                  </a:lnTo>
                  <a:lnTo>
                    <a:pt x="935393" y="1369860"/>
                  </a:lnTo>
                  <a:lnTo>
                    <a:pt x="938530" y="1369860"/>
                  </a:lnTo>
                  <a:lnTo>
                    <a:pt x="938530" y="1364996"/>
                  </a:lnTo>
                  <a:lnTo>
                    <a:pt x="945667" y="1360195"/>
                  </a:lnTo>
                  <a:close/>
                </a:path>
                <a:path w="1752600" h="2356484">
                  <a:moveTo>
                    <a:pt x="950645" y="35242"/>
                  </a:moveTo>
                  <a:lnTo>
                    <a:pt x="939952" y="28689"/>
                  </a:lnTo>
                  <a:lnTo>
                    <a:pt x="938314" y="31356"/>
                  </a:lnTo>
                  <a:lnTo>
                    <a:pt x="949007" y="37922"/>
                  </a:lnTo>
                  <a:lnTo>
                    <a:pt x="950645" y="35242"/>
                  </a:lnTo>
                  <a:close/>
                </a:path>
                <a:path w="1752600" h="2356484">
                  <a:moveTo>
                    <a:pt x="972032" y="48348"/>
                  </a:moveTo>
                  <a:lnTo>
                    <a:pt x="961339" y="41795"/>
                  </a:lnTo>
                  <a:lnTo>
                    <a:pt x="959688" y="44462"/>
                  </a:lnTo>
                  <a:lnTo>
                    <a:pt x="970394" y="51015"/>
                  </a:lnTo>
                  <a:lnTo>
                    <a:pt x="972032" y="48348"/>
                  </a:lnTo>
                  <a:close/>
                </a:path>
                <a:path w="1752600" h="2356484">
                  <a:moveTo>
                    <a:pt x="993432" y="61455"/>
                  </a:moveTo>
                  <a:lnTo>
                    <a:pt x="982726" y="54902"/>
                  </a:lnTo>
                  <a:lnTo>
                    <a:pt x="981087" y="57581"/>
                  </a:lnTo>
                  <a:lnTo>
                    <a:pt x="991793" y="64135"/>
                  </a:lnTo>
                  <a:lnTo>
                    <a:pt x="993432" y="61455"/>
                  </a:lnTo>
                  <a:close/>
                </a:path>
                <a:path w="1752600" h="2356484">
                  <a:moveTo>
                    <a:pt x="1014818" y="74574"/>
                  </a:moveTo>
                  <a:lnTo>
                    <a:pt x="1004125" y="68021"/>
                  </a:lnTo>
                  <a:lnTo>
                    <a:pt x="1002487" y="70688"/>
                  </a:lnTo>
                  <a:lnTo>
                    <a:pt x="1013180" y="77254"/>
                  </a:lnTo>
                  <a:lnTo>
                    <a:pt x="1014818" y="74574"/>
                  </a:lnTo>
                  <a:close/>
                </a:path>
                <a:path w="1752600" h="2356484">
                  <a:moveTo>
                    <a:pt x="1035951" y="1485341"/>
                  </a:moveTo>
                  <a:lnTo>
                    <a:pt x="1032395" y="1480185"/>
                  </a:lnTo>
                  <a:lnTo>
                    <a:pt x="938530" y="1544904"/>
                  </a:lnTo>
                  <a:lnTo>
                    <a:pt x="938530" y="1532940"/>
                  </a:lnTo>
                  <a:lnTo>
                    <a:pt x="935393" y="1532940"/>
                  </a:lnTo>
                  <a:lnTo>
                    <a:pt x="935393" y="1545488"/>
                  </a:lnTo>
                  <a:lnTo>
                    <a:pt x="937666" y="1545488"/>
                  </a:lnTo>
                  <a:lnTo>
                    <a:pt x="779335" y="1654657"/>
                  </a:lnTo>
                  <a:lnTo>
                    <a:pt x="697026" y="1799272"/>
                  </a:lnTo>
                  <a:lnTo>
                    <a:pt x="687057" y="1793328"/>
                  </a:lnTo>
                  <a:lnTo>
                    <a:pt x="685444" y="1796034"/>
                  </a:lnTo>
                  <a:lnTo>
                    <a:pt x="695464" y="1802003"/>
                  </a:lnTo>
                  <a:lnTo>
                    <a:pt x="610781" y="1950808"/>
                  </a:lnTo>
                  <a:lnTo>
                    <a:pt x="610781" y="2356205"/>
                  </a:lnTo>
                  <a:lnTo>
                    <a:pt x="617054" y="2356205"/>
                  </a:lnTo>
                  <a:lnTo>
                    <a:pt x="617054" y="1953209"/>
                  </a:lnTo>
                  <a:lnTo>
                    <a:pt x="628027" y="1953209"/>
                  </a:lnTo>
                  <a:lnTo>
                    <a:pt x="628027" y="1950072"/>
                  </a:lnTo>
                  <a:lnTo>
                    <a:pt x="618413" y="1950072"/>
                  </a:lnTo>
                  <a:lnTo>
                    <a:pt x="646150" y="1901342"/>
                  </a:lnTo>
                  <a:lnTo>
                    <a:pt x="675220" y="1938121"/>
                  </a:lnTo>
                  <a:lnTo>
                    <a:pt x="677138" y="1950072"/>
                  </a:lnTo>
                  <a:lnTo>
                    <a:pt x="665657" y="1950072"/>
                  </a:lnTo>
                  <a:lnTo>
                    <a:pt x="665657" y="1953209"/>
                  </a:lnTo>
                  <a:lnTo>
                    <a:pt x="678205" y="1953209"/>
                  </a:lnTo>
                  <a:lnTo>
                    <a:pt x="678205" y="1951710"/>
                  </a:lnTo>
                  <a:lnTo>
                    <a:pt x="680542" y="1951520"/>
                  </a:lnTo>
                  <a:lnTo>
                    <a:pt x="659993" y="1906778"/>
                  </a:lnTo>
                  <a:lnTo>
                    <a:pt x="647712" y="1898599"/>
                  </a:lnTo>
                  <a:lnTo>
                    <a:pt x="784085" y="1659001"/>
                  </a:lnTo>
                  <a:lnTo>
                    <a:pt x="784948" y="1658404"/>
                  </a:lnTo>
                  <a:lnTo>
                    <a:pt x="794245" y="1658404"/>
                  </a:lnTo>
                  <a:lnTo>
                    <a:pt x="794245" y="1655267"/>
                  </a:lnTo>
                  <a:lnTo>
                    <a:pt x="789495" y="1655267"/>
                  </a:lnTo>
                  <a:lnTo>
                    <a:pt x="875792" y="1595767"/>
                  </a:lnTo>
                  <a:lnTo>
                    <a:pt x="890714" y="1635315"/>
                  </a:lnTo>
                  <a:lnTo>
                    <a:pt x="891387" y="1645043"/>
                  </a:lnTo>
                  <a:lnTo>
                    <a:pt x="891387" y="1648231"/>
                  </a:lnTo>
                  <a:lnTo>
                    <a:pt x="891171" y="1651165"/>
                  </a:lnTo>
                  <a:lnTo>
                    <a:pt x="890701" y="1654251"/>
                  </a:lnTo>
                  <a:lnTo>
                    <a:pt x="893800" y="1654721"/>
                  </a:lnTo>
                  <a:lnTo>
                    <a:pt x="894308" y="1651469"/>
                  </a:lnTo>
                  <a:lnTo>
                    <a:pt x="894524" y="1648231"/>
                  </a:lnTo>
                  <a:lnTo>
                    <a:pt x="894524" y="1645043"/>
                  </a:lnTo>
                  <a:lnTo>
                    <a:pt x="891921" y="1625307"/>
                  </a:lnTo>
                  <a:lnTo>
                    <a:pt x="886206" y="1608823"/>
                  </a:lnTo>
                  <a:lnTo>
                    <a:pt x="880491" y="1597494"/>
                  </a:lnTo>
                  <a:lnTo>
                    <a:pt x="878332" y="1594015"/>
                  </a:lnTo>
                  <a:lnTo>
                    <a:pt x="1035951" y="1485341"/>
                  </a:lnTo>
                  <a:close/>
                </a:path>
                <a:path w="1752600" h="2356484">
                  <a:moveTo>
                    <a:pt x="1036205" y="87693"/>
                  </a:moveTo>
                  <a:lnTo>
                    <a:pt x="1025512" y="81127"/>
                  </a:lnTo>
                  <a:lnTo>
                    <a:pt x="1023874" y="83807"/>
                  </a:lnTo>
                  <a:lnTo>
                    <a:pt x="1034567" y="90360"/>
                  </a:lnTo>
                  <a:lnTo>
                    <a:pt x="1036205" y="87693"/>
                  </a:lnTo>
                  <a:close/>
                </a:path>
                <a:path w="1752600" h="2356484">
                  <a:moveTo>
                    <a:pt x="1057605" y="100799"/>
                  </a:moveTo>
                  <a:lnTo>
                    <a:pt x="1046899" y="94246"/>
                  </a:lnTo>
                  <a:lnTo>
                    <a:pt x="1045260" y="96926"/>
                  </a:lnTo>
                  <a:lnTo>
                    <a:pt x="1055966" y="103466"/>
                  </a:lnTo>
                  <a:lnTo>
                    <a:pt x="1057605" y="100799"/>
                  </a:lnTo>
                  <a:close/>
                </a:path>
                <a:path w="1752600" h="2356484">
                  <a:moveTo>
                    <a:pt x="1078979" y="113906"/>
                  </a:moveTo>
                  <a:lnTo>
                    <a:pt x="1068298" y="107353"/>
                  </a:lnTo>
                  <a:lnTo>
                    <a:pt x="1066660" y="110020"/>
                  </a:lnTo>
                  <a:lnTo>
                    <a:pt x="1077341" y="116586"/>
                  </a:lnTo>
                  <a:lnTo>
                    <a:pt x="1078979" y="113906"/>
                  </a:lnTo>
                  <a:close/>
                </a:path>
                <a:path w="1752600" h="2356484">
                  <a:moveTo>
                    <a:pt x="1100035" y="301955"/>
                  </a:moveTo>
                  <a:lnTo>
                    <a:pt x="1096899" y="301955"/>
                  </a:lnTo>
                  <a:lnTo>
                    <a:pt x="1096899" y="314502"/>
                  </a:lnTo>
                  <a:lnTo>
                    <a:pt x="1100035" y="314502"/>
                  </a:lnTo>
                  <a:lnTo>
                    <a:pt x="1100035" y="301955"/>
                  </a:lnTo>
                  <a:close/>
                </a:path>
                <a:path w="1752600" h="2356484">
                  <a:moveTo>
                    <a:pt x="1100035" y="276860"/>
                  </a:moveTo>
                  <a:lnTo>
                    <a:pt x="1096899" y="276860"/>
                  </a:lnTo>
                  <a:lnTo>
                    <a:pt x="1096899" y="289407"/>
                  </a:lnTo>
                  <a:lnTo>
                    <a:pt x="1100035" y="289407"/>
                  </a:lnTo>
                  <a:lnTo>
                    <a:pt x="1100035" y="276860"/>
                  </a:lnTo>
                  <a:close/>
                </a:path>
                <a:path w="1752600" h="2356484">
                  <a:moveTo>
                    <a:pt x="1100035" y="251777"/>
                  </a:moveTo>
                  <a:lnTo>
                    <a:pt x="1096899" y="251777"/>
                  </a:lnTo>
                  <a:lnTo>
                    <a:pt x="1096899" y="264325"/>
                  </a:lnTo>
                  <a:lnTo>
                    <a:pt x="1100035" y="264325"/>
                  </a:lnTo>
                  <a:lnTo>
                    <a:pt x="1100035" y="251777"/>
                  </a:lnTo>
                  <a:close/>
                </a:path>
                <a:path w="1752600" h="2356484">
                  <a:moveTo>
                    <a:pt x="1100035" y="226682"/>
                  </a:moveTo>
                  <a:lnTo>
                    <a:pt x="1096899" y="226682"/>
                  </a:lnTo>
                  <a:lnTo>
                    <a:pt x="1096899" y="239229"/>
                  </a:lnTo>
                  <a:lnTo>
                    <a:pt x="1100035" y="239229"/>
                  </a:lnTo>
                  <a:lnTo>
                    <a:pt x="1100035" y="226682"/>
                  </a:lnTo>
                  <a:close/>
                </a:path>
                <a:path w="1752600" h="2356484">
                  <a:moveTo>
                    <a:pt x="1100035" y="201599"/>
                  </a:moveTo>
                  <a:lnTo>
                    <a:pt x="1096899" y="201599"/>
                  </a:lnTo>
                  <a:lnTo>
                    <a:pt x="1096899" y="214147"/>
                  </a:lnTo>
                  <a:lnTo>
                    <a:pt x="1100035" y="214147"/>
                  </a:lnTo>
                  <a:lnTo>
                    <a:pt x="1100035" y="201599"/>
                  </a:lnTo>
                  <a:close/>
                </a:path>
                <a:path w="1752600" h="2356484">
                  <a:moveTo>
                    <a:pt x="1100035" y="176504"/>
                  </a:moveTo>
                  <a:lnTo>
                    <a:pt x="1096899" y="176504"/>
                  </a:lnTo>
                  <a:lnTo>
                    <a:pt x="1096899" y="189052"/>
                  </a:lnTo>
                  <a:lnTo>
                    <a:pt x="1100035" y="189052"/>
                  </a:lnTo>
                  <a:lnTo>
                    <a:pt x="1100035" y="176504"/>
                  </a:lnTo>
                  <a:close/>
                </a:path>
                <a:path w="1752600" h="2356484">
                  <a:moveTo>
                    <a:pt x="1100035" y="151409"/>
                  </a:moveTo>
                  <a:lnTo>
                    <a:pt x="1096899" y="151409"/>
                  </a:lnTo>
                  <a:lnTo>
                    <a:pt x="1096899" y="163957"/>
                  </a:lnTo>
                  <a:lnTo>
                    <a:pt x="1100035" y="163957"/>
                  </a:lnTo>
                  <a:lnTo>
                    <a:pt x="1100035" y="151409"/>
                  </a:lnTo>
                  <a:close/>
                </a:path>
                <a:path w="1752600" h="2356484">
                  <a:moveTo>
                    <a:pt x="1100378" y="127025"/>
                  </a:moveTo>
                  <a:lnTo>
                    <a:pt x="1100035" y="126822"/>
                  </a:lnTo>
                  <a:lnTo>
                    <a:pt x="1100035" y="126326"/>
                  </a:lnTo>
                  <a:lnTo>
                    <a:pt x="1099235" y="126326"/>
                  </a:lnTo>
                  <a:lnTo>
                    <a:pt x="1089685" y="120459"/>
                  </a:lnTo>
                  <a:lnTo>
                    <a:pt x="1088047" y="123139"/>
                  </a:lnTo>
                  <a:lnTo>
                    <a:pt x="1096899" y="128574"/>
                  </a:lnTo>
                  <a:lnTo>
                    <a:pt x="1096899" y="138874"/>
                  </a:lnTo>
                  <a:lnTo>
                    <a:pt x="1100035" y="138874"/>
                  </a:lnTo>
                  <a:lnTo>
                    <a:pt x="1100035" y="129692"/>
                  </a:lnTo>
                  <a:lnTo>
                    <a:pt x="1100035" y="127584"/>
                  </a:lnTo>
                  <a:lnTo>
                    <a:pt x="1100378" y="127025"/>
                  </a:lnTo>
                  <a:close/>
                </a:path>
                <a:path w="1752600" h="2356484">
                  <a:moveTo>
                    <a:pt x="1121778" y="140131"/>
                  </a:moveTo>
                  <a:lnTo>
                    <a:pt x="1111072" y="133578"/>
                  </a:lnTo>
                  <a:lnTo>
                    <a:pt x="1109433" y="136258"/>
                  </a:lnTo>
                  <a:lnTo>
                    <a:pt x="1120140" y="142811"/>
                  </a:lnTo>
                  <a:lnTo>
                    <a:pt x="1121778" y="140131"/>
                  </a:lnTo>
                  <a:close/>
                </a:path>
                <a:path w="1752600" h="2356484">
                  <a:moveTo>
                    <a:pt x="1143152" y="153250"/>
                  </a:moveTo>
                  <a:lnTo>
                    <a:pt x="1132471" y="146697"/>
                  </a:lnTo>
                  <a:lnTo>
                    <a:pt x="1130833" y="149364"/>
                  </a:lnTo>
                  <a:lnTo>
                    <a:pt x="1141514" y="155930"/>
                  </a:lnTo>
                  <a:lnTo>
                    <a:pt x="1143152" y="153250"/>
                  </a:lnTo>
                  <a:close/>
                </a:path>
                <a:path w="1752600" h="2356484">
                  <a:moveTo>
                    <a:pt x="1164551" y="166357"/>
                  </a:moveTo>
                  <a:lnTo>
                    <a:pt x="1153845" y="159791"/>
                  </a:lnTo>
                  <a:lnTo>
                    <a:pt x="1152220" y="162471"/>
                  </a:lnTo>
                  <a:lnTo>
                    <a:pt x="1162913" y="169024"/>
                  </a:lnTo>
                  <a:lnTo>
                    <a:pt x="1164551" y="166357"/>
                  </a:lnTo>
                  <a:close/>
                </a:path>
                <a:path w="1752600" h="2356484">
                  <a:moveTo>
                    <a:pt x="1185951" y="179463"/>
                  </a:moveTo>
                  <a:lnTo>
                    <a:pt x="1175245" y="172910"/>
                  </a:lnTo>
                  <a:lnTo>
                    <a:pt x="1173594" y="175590"/>
                  </a:lnTo>
                  <a:lnTo>
                    <a:pt x="1184313" y="182143"/>
                  </a:lnTo>
                  <a:lnTo>
                    <a:pt x="1185951" y="179463"/>
                  </a:lnTo>
                  <a:close/>
                </a:path>
                <a:path w="1752600" h="2356484">
                  <a:moveTo>
                    <a:pt x="1207338" y="192582"/>
                  </a:moveTo>
                  <a:lnTo>
                    <a:pt x="1196619" y="186029"/>
                  </a:lnTo>
                  <a:lnTo>
                    <a:pt x="1195006" y="188696"/>
                  </a:lnTo>
                  <a:lnTo>
                    <a:pt x="1205687" y="195262"/>
                  </a:lnTo>
                  <a:lnTo>
                    <a:pt x="1207338" y="192582"/>
                  </a:lnTo>
                  <a:close/>
                </a:path>
                <a:path w="1752600" h="2356484">
                  <a:moveTo>
                    <a:pt x="1228725" y="205701"/>
                  </a:moveTo>
                  <a:lnTo>
                    <a:pt x="1218031" y="199136"/>
                  </a:lnTo>
                  <a:lnTo>
                    <a:pt x="1216393" y="201815"/>
                  </a:lnTo>
                  <a:lnTo>
                    <a:pt x="1227086" y="208368"/>
                  </a:lnTo>
                  <a:lnTo>
                    <a:pt x="1228725" y="205701"/>
                  </a:lnTo>
                  <a:close/>
                </a:path>
                <a:path w="1752600" h="2356484">
                  <a:moveTo>
                    <a:pt x="1250124" y="218808"/>
                  </a:moveTo>
                  <a:lnTo>
                    <a:pt x="1239431" y="212255"/>
                  </a:lnTo>
                  <a:lnTo>
                    <a:pt x="1237792" y="214934"/>
                  </a:lnTo>
                  <a:lnTo>
                    <a:pt x="1248486" y="221475"/>
                  </a:lnTo>
                  <a:lnTo>
                    <a:pt x="1250124" y="218808"/>
                  </a:lnTo>
                  <a:close/>
                </a:path>
                <a:path w="1752600" h="2356484">
                  <a:moveTo>
                    <a:pt x="1261541" y="301967"/>
                  </a:moveTo>
                  <a:lnTo>
                    <a:pt x="1258404" y="301967"/>
                  </a:lnTo>
                  <a:lnTo>
                    <a:pt x="1258404" y="314515"/>
                  </a:lnTo>
                  <a:lnTo>
                    <a:pt x="1261541" y="314515"/>
                  </a:lnTo>
                  <a:lnTo>
                    <a:pt x="1261541" y="301967"/>
                  </a:lnTo>
                  <a:close/>
                </a:path>
                <a:path w="1752600" h="2356484">
                  <a:moveTo>
                    <a:pt x="1261541" y="276885"/>
                  </a:moveTo>
                  <a:lnTo>
                    <a:pt x="1258404" y="276885"/>
                  </a:lnTo>
                  <a:lnTo>
                    <a:pt x="1258404" y="289433"/>
                  </a:lnTo>
                  <a:lnTo>
                    <a:pt x="1261541" y="289433"/>
                  </a:lnTo>
                  <a:lnTo>
                    <a:pt x="1261541" y="276885"/>
                  </a:lnTo>
                  <a:close/>
                </a:path>
                <a:path w="1752600" h="2356484">
                  <a:moveTo>
                    <a:pt x="1261541" y="251790"/>
                  </a:moveTo>
                  <a:lnTo>
                    <a:pt x="1258404" y="251790"/>
                  </a:lnTo>
                  <a:lnTo>
                    <a:pt x="1258404" y="264337"/>
                  </a:lnTo>
                  <a:lnTo>
                    <a:pt x="1261541" y="264337"/>
                  </a:lnTo>
                  <a:lnTo>
                    <a:pt x="1261541" y="251790"/>
                  </a:lnTo>
                  <a:close/>
                </a:path>
                <a:path w="1752600" h="2356484">
                  <a:moveTo>
                    <a:pt x="1261541" y="226695"/>
                  </a:moveTo>
                  <a:lnTo>
                    <a:pt x="1258404" y="226695"/>
                  </a:lnTo>
                  <a:lnTo>
                    <a:pt x="1258404" y="239242"/>
                  </a:lnTo>
                  <a:lnTo>
                    <a:pt x="1261541" y="239242"/>
                  </a:lnTo>
                  <a:lnTo>
                    <a:pt x="1261541" y="226695"/>
                  </a:lnTo>
                  <a:close/>
                </a:path>
                <a:path w="1752600" h="2356484">
                  <a:moveTo>
                    <a:pt x="1274102" y="323926"/>
                  </a:moveTo>
                  <a:lnTo>
                    <a:pt x="1261554" y="323926"/>
                  </a:lnTo>
                  <a:lnTo>
                    <a:pt x="1261554" y="327063"/>
                  </a:lnTo>
                  <a:lnTo>
                    <a:pt x="1274102" y="327063"/>
                  </a:lnTo>
                  <a:lnTo>
                    <a:pt x="1274102" y="323926"/>
                  </a:lnTo>
                  <a:close/>
                </a:path>
                <a:path w="1752600" h="2356484">
                  <a:moveTo>
                    <a:pt x="1299197" y="323926"/>
                  </a:moveTo>
                  <a:lnTo>
                    <a:pt x="1286649" y="323926"/>
                  </a:lnTo>
                  <a:lnTo>
                    <a:pt x="1286649" y="327063"/>
                  </a:lnTo>
                  <a:lnTo>
                    <a:pt x="1299197" y="327063"/>
                  </a:lnTo>
                  <a:lnTo>
                    <a:pt x="1299197" y="323926"/>
                  </a:lnTo>
                  <a:close/>
                </a:path>
                <a:path w="1752600" h="2356484">
                  <a:moveTo>
                    <a:pt x="1324279" y="323926"/>
                  </a:moveTo>
                  <a:lnTo>
                    <a:pt x="1311732" y="323926"/>
                  </a:lnTo>
                  <a:lnTo>
                    <a:pt x="1311732" y="327063"/>
                  </a:lnTo>
                  <a:lnTo>
                    <a:pt x="1324279" y="327063"/>
                  </a:lnTo>
                  <a:lnTo>
                    <a:pt x="1324279" y="323926"/>
                  </a:lnTo>
                  <a:close/>
                </a:path>
                <a:path w="1752600" h="2356484">
                  <a:moveTo>
                    <a:pt x="1349375" y="323926"/>
                  </a:moveTo>
                  <a:lnTo>
                    <a:pt x="1336827" y="323926"/>
                  </a:lnTo>
                  <a:lnTo>
                    <a:pt x="1336827" y="327063"/>
                  </a:lnTo>
                  <a:lnTo>
                    <a:pt x="1349375" y="327063"/>
                  </a:lnTo>
                  <a:lnTo>
                    <a:pt x="1349375" y="323926"/>
                  </a:lnTo>
                  <a:close/>
                </a:path>
                <a:path w="1752600" h="2356484">
                  <a:moveTo>
                    <a:pt x="1374457" y="323926"/>
                  </a:moveTo>
                  <a:lnTo>
                    <a:pt x="1361909" y="323926"/>
                  </a:lnTo>
                  <a:lnTo>
                    <a:pt x="1361909" y="327063"/>
                  </a:lnTo>
                  <a:lnTo>
                    <a:pt x="1374457" y="327063"/>
                  </a:lnTo>
                  <a:lnTo>
                    <a:pt x="1374457" y="323926"/>
                  </a:lnTo>
                  <a:close/>
                </a:path>
                <a:path w="1752600" h="2356484">
                  <a:moveTo>
                    <a:pt x="1399552" y="323926"/>
                  </a:moveTo>
                  <a:lnTo>
                    <a:pt x="1387005" y="323926"/>
                  </a:lnTo>
                  <a:lnTo>
                    <a:pt x="1387005" y="327063"/>
                  </a:lnTo>
                  <a:lnTo>
                    <a:pt x="1399552" y="327063"/>
                  </a:lnTo>
                  <a:lnTo>
                    <a:pt x="1399552" y="323926"/>
                  </a:lnTo>
                  <a:close/>
                </a:path>
                <a:path w="1752600" h="2356484">
                  <a:moveTo>
                    <a:pt x="1424647" y="323926"/>
                  </a:moveTo>
                  <a:lnTo>
                    <a:pt x="1412100" y="323926"/>
                  </a:lnTo>
                  <a:lnTo>
                    <a:pt x="1412100" y="327063"/>
                  </a:lnTo>
                  <a:lnTo>
                    <a:pt x="1424647" y="327063"/>
                  </a:lnTo>
                  <a:lnTo>
                    <a:pt x="1424647" y="323926"/>
                  </a:lnTo>
                  <a:close/>
                </a:path>
                <a:path w="1752600" h="2356484">
                  <a:moveTo>
                    <a:pt x="1448155" y="577964"/>
                  </a:moveTo>
                  <a:lnTo>
                    <a:pt x="1445006" y="577964"/>
                  </a:lnTo>
                  <a:lnTo>
                    <a:pt x="1445006" y="585787"/>
                  </a:lnTo>
                  <a:lnTo>
                    <a:pt x="1448155" y="585787"/>
                  </a:lnTo>
                  <a:lnTo>
                    <a:pt x="1448155" y="577964"/>
                  </a:lnTo>
                  <a:close/>
                </a:path>
                <a:path w="1752600" h="2356484">
                  <a:moveTo>
                    <a:pt x="1448155" y="552869"/>
                  </a:moveTo>
                  <a:lnTo>
                    <a:pt x="1445006" y="552869"/>
                  </a:lnTo>
                  <a:lnTo>
                    <a:pt x="1445006" y="565416"/>
                  </a:lnTo>
                  <a:lnTo>
                    <a:pt x="1448155" y="565416"/>
                  </a:lnTo>
                  <a:lnTo>
                    <a:pt x="1448155" y="552869"/>
                  </a:lnTo>
                  <a:close/>
                </a:path>
                <a:path w="1752600" h="2356484">
                  <a:moveTo>
                    <a:pt x="1448155" y="527773"/>
                  </a:moveTo>
                  <a:lnTo>
                    <a:pt x="1445006" y="527773"/>
                  </a:lnTo>
                  <a:lnTo>
                    <a:pt x="1445006" y="540321"/>
                  </a:lnTo>
                  <a:lnTo>
                    <a:pt x="1448155" y="540321"/>
                  </a:lnTo>
                  <a:lnTo>
                    <a:pt x="1448155" y="527773"/>
                  </a:lnTo>
                  <a:close/>
                </a:path>
                <a:path w="1752600" h="2356484">
                  <a:moveTo>
                    <a:pt x="1448155" y="502678"/>
                  </a:moveTo>
                  <a:lnTo>
                    <a:pt x="1445006" y="502678"/>
                  </a:lnTo>
                  <a:lnTo>
                    <a:pt x="1445006" y="515226"/>
                  </a:lnTo>
                  <a:lnTo>
                    <a:pt x="1448155" y="515226"/>
                  </a:lnTo>
                  <a:lnTo>
                    <a:pt x="1448155" y="502678"/>
                  </a:lnTo>
                  <a:close/>
                </a:path>
                <a:path w="1752600" h="2356484">
                  <a:moveTo>
                    <a:pt x="1448155" y="477596"/>
                  </a:moveTo>
                  <a:lnTo>
                    <a:pt x="1445006" y="477596"/>
                  </a:lnTo>
                  <a:lnTo>
                    <a:pt x="1445006" y="490143"/>
                  </a:lnTo>
                  <a:lnTo>
                    <a:pt x="1448155" y="490143"/>
                  </a:lnTo>
                  <a:lnTo>
                    <a:pt x="1448155" y="477596"/>
                  </a:lnTo>
                  <a:close/>
                </a:path>
                <a:path w="1752600" h="2356484">
                  <a:moveTo>
                    <a:pt x="1448155" y="452501"/>
                  </a:moveTo>
                  <a:lnTo>
                    <a:pt x="1445006" y="452501"/>
                  </a:lnTo>
                  <a:lnTo>
                    <a:pt x="1445006" y="465048"/>
                  </a:lnTo>
                  <a:lnTo>
                    <a:pt x="1448155" y="465048"/>
                  </a:lnTo>
                  <a:lnTo>
                    <a:pt x="1448155" y="452501"/>
                  </a:lnTo>
                  <a:close/>
                </a:path>
                <a:path w="1752600" h="2356484">
                  <a:moveTo>
                    <a:pt x="1448155" y="427418"/>
                  </a:moveTo>
                  <a:lnTo>
                    <a:pt x="1445006" y="427418"/>
                  </a:lnTo>
                  <a:lnTo>
                    <a:pt x="1445006" y="439966"/>
                  </a:lnTo>
                  <a:lnTo>
                    <a:pt x="1448155" y="439966"/>
                  </a:lnTo>
                  <a:lnTo>
                    <a:pt x="1448155" y="427418"/>
                  </a:lnTo>
                  <a:close/>
                </a:path>
                <a:path w="1752600" h="2356484">
                  <a:moveTo>
                    <a:pt x="1448155" y="402323"/>
                  </a:moveTo>
                  <a:lnTo>
                    <a:pt x="1445006" y="402323"/>
                  </a:lnTo>
                  <a:lnTo>
                    <a:pt x="1445006" y="414870"/>
                  </a:lnTo>
                  <a:lnTo>
                    <a:pt x="1448155" y="414870"/>
                  </a:lnTo>
                  <a:lnTo>
                    <a:pt x="1448155" y="402323"/>
                  </a:lnTo>
                  <a:close/>
                </a:path>
                <a:path w="1752600" h="2356484">
                  <a:moveTo>
                    <a:pt x="1448155" y="377240"/>
                  </a:moveTo>
                  <a:lnTo>
                    <a:pt x="1445006" y="377240"/>
                  </a:lnTo>
                  <a:lnTo>
                    <a:pt x="1445006" y="389788"/>
                  </a:lnTo>
                  <a:lnTo>
                    <a:pt x="1448155" y="389788"/>
                  </a:lnTo>
                  <a:lnTo>
                    <a:pt x="1448155" y="377240"/>
                  </a:lnTo>
                  <a:close/>
                </a:path>
                <a:path w="1752600" h="2356484">
                  <a:moveTo>
                    <a:pt x="1448155" y="352145"/>
                  </a:moveTo>
                  <a:lnTo>
                    <a:pt x="1445006" y="352145"/>
                  </a:lnTo>
                  <a:lnTo>
                    <a:pt x="1445006" y="364693"/>
                  </a:lnTo>
                  <a:lnTo>
                    <a:pt x="1448155" y="364693"/>
                  </a:lnTo>
                  <a:lnTo>
                    <a:pt x="1448155" y="352145"/>
                  </a:lnTo>
                  <a:close/>
                </a:path>
                <a:path w="1752600" h="2356484">
                  <a:moveTo>
                    <a:pt x="1449730" y="323926"/>
                  </a:moveTo>
                  <a:lnTo>
                    <a:pt x="1437182" y="323926"/>
                  </a:lnTo>
                  <a:lnTo>
                    <a:pt x="1437182" y="327063"/>
                  </a:lnTo>
                  <a:lnTo>
                    <a:pt x="1445006" y="327063"/>
                  </a:lnTo>
                  <a:lnTo>
                    <a:pt x="1445006" y="339598"/>
                  </a:lnTo>
                  <a:lnTo>
                    <a:pt x="1448155" y="339598"/>
                  </a:lnTo>
                  <a:lnTo>
                    <a:pt x="1448155" y="327063"/>
                  </a:lnTo>
                  <a:lnTo>
                    <a:pt x="1449730" y="327063"/>
                  </a:lnTo>
                  <a:lnTo>
                    <a:pt x="1449730" y="323926"/>
                  </a:lnTo>
                  <a:close/>
                </a:path>
                <a:path w="1752600" h="2356484">
                  <a:moveTo>
                    <a:pt x="1474825" y="323926"/>
                  </a:moveTo>
                  <a:lnTo>
                    <a:pt x="1462278" y="323926"/>
                  </a:lnTo>
                  <a:lnTo>
                    <a:pt x="1462278" y="327063"/>
                  </a:lnTo>
                  <a:lnTo>
                    <a:pt x="1474825" y="327063"/>
                  </a:lnTo>
                  <a:lnTo>
                    <a:pt x="1474825" y="323926"/>
                  </a:lnTo>
                  <a:close/>
                </a:path>
                <a:path w="1752600" h="2356484">
                  <a:moveTo>
                    <a:pt x="1499908" y="323926"/>
                  </a:moveTo>
                  <a:lnTo>
                    <a:pt x="1487360" y="323926"/>
                  </a:lnTo>
                  <a:lnTo>
                    <a:pt x="1487360" y="327063"/>
                  </a:lnTo>
                  <a:lnTo>
                    <a:pt x="1499908" y="327063"/>
                  </a:lnTo>
                  <a:lnTo>
                    <a:pt x="1499908" y="323926"/>
                  </a:lnTo>
                  <a:close/>
                </a:path>
                <a:path w="1752600" h="2356484">
                  <a:moveTo>
                    <a:pt x="1525003" y="323926"/>
                  </a:moveTo>
                  <a:lnTo>
                    <a:pt x="1512455" y="323926"/>
                  </a:lnTo>
                  <a:lnTo>
                    <a:pt x="1512455" y="327063"/>
                  </a:lnTo>
                  <a:lnTo>
                    <a:pt x="1525003" y="327063"/>
                  </a:lnTo>
                  <a:lnTo>
                    <a:pt x="1525003" y="323926"/>
                  </a:lnTo>
                  <a:close/>
                </a:path>
                <a:path w="1752600" h="2356484">
                  <a:moveTo>
                    <a:pt x="1526565" y="1136218"/>
                  </a:moveTo>
                  <a:lnTo>
                    <a:pt x="1514017" y="1136218"/>
                  </a:lnTo>
                  <a:lnTo>
                    <a:pt x="1514017" y="1139355"/>
                  </a:lnTo>
                  <a:lnTo>
                    <a:pt x="1526565" y="1139355"/>
                  </a:lnTo>
                  <a:lnTo>
                    <a:pt x="1526565" y="1136218"/>
                  </a:lnTo>
                  <a:close/>
                </a:path>
                <a:path w="1752600" h="2356484">
                  <a:moveTo>
                    <a:pt x="1550085" y="323926"/>
                  </a:moveTo>
                  <a:lnTo>
                    <a:pt x="1537538" y="323926"/>
                  </a:lnTo>
                  <a:lnTo>
                    <a:pt x="1537538" y="327063"/>
                  </a:lnTo>
                  <a:lnTo>
                    <a:pt x="1550085" y="327063"/>
                  </a:lnTo>
                  <a:lnTo>
                    <a:pt x="1550085" y="323926"/>
                  </a:lnTo>
                  <a:close/>
                </a:path>
                <a:path w="1752600" h="2356484">
                  <a:moveTo>
                    <a:pt x="1551660" y="1136218"/>
                  </a:moveTo>
                  <a:lnTo>
                    <a:pt x="1539113" y="1136218"/>
                  </a:lnTo>
                  <a:lnTo>
                    <a:pt x="1539113" y="1139355"/>
                  </a:lnTo>
                  <a:lnTo>
                    <a:pt x="1551660" y="1139355"/>
                  </a:lnTo>
                  <a:lnTo>
                    <a:pt x="1551660" y="1136218"/>
                  </a:lnTo>
                  <a:close/>
                </a:path>
                <a:path w="1752600" h="2356484">
                  <a:moveTo>
                    <a:pt x="1556372" y="588632"/>
                  </a:moveTo>
                  <a:lnTo>
                    <a:pt x="1543824" y="588632"/>
                  </a:lnTo>
                  <a:lnTo>
                    <a:pt x="1543824" y="591781"/>
                  </a:lnTo>
                  <a:lnTo>
                    <a:pt x="1556372" y="591781"/>
                  </a:lnTo>
                  <a:lnTo>
                    <a:pt x="1556372" y="588632"/>
                  </a:lnTo>
                  <a:close/>
                </a:path>
                <a:path w="1752600" h="2356484">
                  <a:moveTo>
                    <a:pt x="1563052" y="510133"/>
                  </a:moveTo>
                  <a:lnTo>
                    <a:pt x="1557934" y="510133"/>
                  </a:lnTo>
                  <a:lnTo>
                    <a:pt x="1557934" y="513270"/>
                  </a:lnTo>
                  <a:lnTo>
                    <a:pt x="1563052" y="513270"/>
                  </a:lnTo>
                  <a:lnTo>
                    <a:pt x="1563052" y="510133"/>
                  </a:lnTo>
                  <a:close/>
                </a:path>
                <a:path w="1752600" h="2356484">
                  <a:moveTo>
                    <a:pt x="1565757" y="1655254"/>
                  </a:moveTo>
                  <a:lnTo>
                    <a:pt x="1562620" y="1655254"/>
                  </a:lnTo>
                  <a:lnTo>
                    <a:pt x="1562620" y="1667802"/>
                  </a:lnTo>
                  <a:lnTo>
                    <a:pt x="1565757" y="1667802"/>
                  </a:lnTo>
                  <a:lnTo>
                    <a:pt x="1565757" y="1655254"/>
                  </a:lnTo>
                  <a:close/>
                </a:path>
                <a:path w="1752600" h="2356484">
                  <a:moveTo>
                    <a:pt x="1565757" y="1630172"/>
                  </a:moveTo>
                  <a:lnTo>
                    <a:pt x="1562620" y="1630172"/>
                  </a:lnTo>
                  <a:lnTo>
                    <a:pt x="1562620" y="1642719"/>
                  </a:lnTo>
                  <a:lnTo>
                    <a:pt x="1565757" y="1642719"/>
                  </a:lnTo>
                  <a:lnTo>
                    <a:pt x="1565757" y="1630172"/>
                  </a:lnTo>
                  <a:close/>
                </a:path>
                <a:path w="1752600" h="2356484">
                  <a:moveTo>
                    <a:pt x="1565757" y="1605076"/>
                  </a:moveTo>
                  <a:lnTo>
                    <a:pt x="1562620" y="1605076"/>
                  </a:lnTo>
                  <a:lnTo>
                    <a:pt x="1562620" y="1617624"/>
                  </a:lnTo>
                  <a:lnTo>
                    <a:pt x="1565757" y="1617624"/>
                  </a:lnTo>
                  <a:lnTo>
                    <a:pt x="1565757" y="1605076"/>
                  </a:lnTo>
                  <a:close/>
                </a:path>
                <a:path w="1752600" h="2356484">
                  <a:moveTo>
                    <a:pt x="1565757" y="1579994"/>
                  </a:moveTo>
                  <a:lnTo>
                    <a:pt x="1562620" y="1579994"/>
                  </a:lnTo>
                  <a:lnTo>
                    <a:pt x="1562620" y="1592541"/>
                  </a:lnTo>
                  <a:lnTo>
                    <a:pt x="1565757" y="1592541"/>
                  </a:lnTo>
                  <a:lnTo>
                    <a:pt x="1565757" y="1579994"/>
                  </a:lnTo>
                  <a:close/>
                </a:path>
                <a:path w="1752600" h="2356484">
                  <a:moveTo>
                    <a:pt x="1565757" y="1554899"/>
                  </a:moveTo>
                  <a:lnTo>
                    <a:pt x="1562620" y="1554899"/>
                  </a:lnTo>
                  <a:lnTo>
                    <a:pt x="1562620" y="1567446"/>
                  </a:lnTo>
                  <a:lnTo>
                    <a:pt x="1565757" y="1567446"/>
                  </a:lnTo>
                  <a:lnTo>
                    <a:pt x="1565757" y="1554899"/>
                  </a:lnTo>
                  <a:close/>
                </a:path>
                <a:path w="1752600" h="2356484">
                  <a:moveTo>
                    <a:pt x="1565757" y="1529803"/>
                  </a:moveTo>
                  <a:lnTo>
                    <a:pt x="1562620" y="1529803"/>
                  </a:lnTo>
                  <a:lnTo>
                    <a:pt x="1562620" y="1542351"/>
                  </a:lnTo>
                  <a:lnTo>
                    <a:pt x="1565757" y="1542351"/>
                  </a:lnTo>
                  <a:lnTo>
                    <a:pt x="1565757" y="1529803"/>
                  </a:lnTo>
                  <a:close/>
                </a:path>
                <a:path w="1752600" h="2356484">
                  <a:moveTo>
                    <a:pt x="1565757" y="1504721"/>
                  </a:moveTo>
                  <a:lnTo>
                    <a:pt x="1562620" y="1504721"/>
                  </a:lnTo>
                  <a:lnTo>
                    <a:pt x="1562620" y="1517269"/>
                  </a:lnTo>
                  <a:lnTo>
                    <a:pt x="1565757" y="1517269"/>
                  </a:lnTo>
                  <a:lnTo>
                    <a:pt x="1565757" y="1504721"/>
                  </a:lnTo>
                  <a:close/>
                </a:path>
                <a:path w="1752600" h="2356484">
                  <a:moveTo>
                    <a:pt x="1565757" y="1479626"/>
                  </a:moveTo>
                  <a:lnTo>
                    <a:pt x="1562620" y="1479626"/>
                  </a:lnTo>
                  <a:lnTo>
                    <a:pt x="1562620" y="1492173"/>
                  </a:lnTo>
                  <a:lnTo>
                    <a:pt x="1565757" y="1492173"/>
                  </a:lnTo>
                  <a:lnTo>
                    <a:pt x="1565757" y="1479626"/>
                  </a:lnTo>
                  <a:close/>
                </a:path>
                <a:path w="1752600" h="2356484">
                  <a:moveTo>
                    <a:pt x="1565757" y="1454543"/>
                  </a:moveTo>
                  <a:lnTo>
                    <a:pt x="1562620" y="1454543"/>
                  </a:lnTo>
                  <a:lnTo>
                    <a:pt x="1562620" y="1467091"/>
                  </a:lnTo>
                  <a:lnTo>
                    <a:pt x="1565757" y="1467091"/>
                  </a:lnTo>
                  <a:lnTo>
                    <a:pt x="1565757" y="1454543"/>
                  </a:lnTo>
                  <a:close/>
                </a:path>
                <a:path w="1752600" h="2356484">
                  <a:moveTo>
                    <a:pt x="1565757" y="1429448"/>
                  </a:moveTo>
                  <a:lnTo>
                    <a:pt x="1562620" y="1429448"/>
                  </a:lnTo>
                  <a:lnTo>
                    <a:pt x="1562620" y="1441996"/>
                  </a:lnTo>
                  <a:lnTo>
                    <a:pt x="1565757" y="1441996"/>
                  </a:lnTo>
                  <a:lnTo>
                    <a:pt x="1565757" y="1429448"/>
                  </a:lnTo>
                  <a:close/>
                </a:path>
                <a:path w="1752600" h="2356484">
                  <a:moveTo>
                    <a:pt x="1565757" y="1404366"/>
                  </a:moveTo>
                  <a:lnTo>
                    <a:pt x="1562620" y="1404366"/>
                  </a:lnTo>
                  <a:lnTo>
                    <a:pt x="1562620" y="1416913"/>
                  </a:lnTo>
                  <a:lnTo>
                    <a:pt x="1565757" y="1416913"/>
                  </a:lnTo>
                  <a:lnTo>
                    <a:pt x="1565757" y="1404366"/>
                  </a:lnTo>
                  <a:close/>
                </a:path>
                <a:path w="1752600" h="2356484">
                  <a:moveTo>
                    <a:pt x="1565757" y="1379270"/>
                  </a:moveTo>
                  <a:lnTo>
                    <a:pt x="1562620" y="1379270"/>
                  </a:lnTo>
                  <a:lnTo>
                    <a:pt x="1562620" y="1391818"/>
                  </a:lnTo>
                  <a:lnTo>
                    <a:pt x="1565757" y="1391818"/>
                  </a:lnTo>
                  <a:lnTo>
                    <a:pt x="1565757" y="1379270"/>
                  </a:lnTo>
                  <a:close/>
                </a:path>
                <a:path w="1752600" h="2356484">
                  <a:moveTo>
                    <a:pt x="1565757" y="1354175"/>
                  </a:moveTo>
                  <a:lnTo>
                    <a:pt x="1562620" y="1354175"/>
                  </a:lnTo>
                  <a:lnTo>
                    <a:pt x="1562620" y="1366723"/>
                  </a:lnTo>
                  <a:lnTo>
                    <a:pt x="1565757" y="1366723"/>
                  </a:lnTo>
                  <a:lnTo>
                    <a:pt x="1565757" y="1354175"/>
                  </a:lnTo>
                  <a:close/>
                </a:path>
                <a:path w="1752600" h="2356484">
                  <a:moveTo>
                    <a:pt x="1565757" y="1329093"/>
                  </a:moveTo>
                  <a:lnTo>
                    <a:pt x="1562620" y="1329093"/>
                  </a:lnTo>
                  <a:lnTo>
                    <a:pt x="1562620" y="1341640"/>
                  </a:lnTo>
                  <a:lnTo>
                    <a:pt x="1565757" y="1341640"/>
                  </a:lnTo>
                  <a:lnTo>
                    <a:pt x="1565757" y="1329093"/>
                  </a:lnTo>
                  <a:close/>
                </a:path>
                <a:path w="1752600" h="2356484">
                  <a:moveTo>
                    <a:pt x="1565757" y="1303997"/>
                  </a:moveTo>
                  <a:lnTo>
                    <a:pt x="1562620" y="1303997"/>
                  </a:lnTo>
                  <a:lnTo>
                    <a:pt x="1562620" y="1316545"/>
                  </a:lnTo>
                  <a:lnTo>
                    <a:pt x="1565757" y="1316545"/>
                  </a:lnTo>
                  <a:lnTo>
                    <a:pt x="1565757" y="1303997"/>
                  </a:lnTo>
                  <a:close/>
                </a:path>
                <a:path w="1752600" h="2356484">
                  <a:moveTo>
                    <a:pt x="1565757" y="1278915"/>
                  </a:moveTo>
                  <a:lnTo>
                    <a:pt x="1562620" y="1278915"/>
                  </a:lnTo>
                  <a:lnTo>
                    <a:pt x="1562620" y="1291463"/>
                  </a:lnTo>
                  <a:lnTo>
                    <a:pt x="1565757" y="1291463"/>
                  </a:lnTo>
                  <a:lnTo>
                    <a:pt x="1565757" y="1278915"/>
                  </a:lnTo>
                  <a:close/>
                </a:path>
                <a:path w="1752600" h="2356484">
                  <a:moveTo>
                    <a:pt x="1565757" y="1253820"/>
                  </a:moveTo>
                  <a:lnTo>
                    <a:pt x="1562620" y="1253820"/>
                  </a:lnTo>
                  <a:lnTo>
                    <a:pt x="1562620" y="1266367"/>
                  </a:lnTo>
                  <a:lnTo>
                    <a:pt x="1565757" y="1266367"/>
                  </a:lnTo>
                  <a:lnTo>
                    <a:pt x="1565757" y="1253820"/>
                  </a:lnTo>
                  <a:close/>
                </a:path>
                <a:path w="1752600" h="2356484">
                  <a:moveTo>
                    <a:pt x="1565757" y="1228725"/>
                  </a:moveTo>
                  <a:lnTo>
                    <a:pt x="1562620" y="1228725"/>
                  </a:lnTo>
                  <a:lnTo>
                    <a:pt x="1562620" y="1241272"/>
                  </a:lnTo>
                  <a:lnTo>
                    <a:pt x="1565757" y="1241272"/>
                  </a:lnTo>
                  <a:lnTo>
                    <a:pt x="1565757" y="1228725"/>
                  </a:lnTo>
                  <a:close/>
                </a:path>
                <a:path w="1752600" h="2356484">
                  <a:moveTo>
                    <a:pt x="1565757" y="1203642"/>
                  </a:moveTo>
                  <a:lnTo>
                    <a:pt x="1562620" y="1203642"/>
                  </a:lnTo>
                  <a:lnTo>
                    <a:pt x="1562620" y="1216190"/>
                  </a:lnTo>
                  <a:lnTo>
                    <a:pt x="1565757" y="1216190"/>
                  </a:lnTo>
                  <a:lnTo>
                    <a:pt x="1565757" y="1203642"/>
                  </a:lnTo>
                  <a:close/>
                </a:path>
                <a:path w="1752600" h="2356484">
                  <a:moveTo>
                    <a:pt x="1565757" y="1178547"/>
                  </a:moveTo>
                  <a:lnTo>
                    <a:pt x="1562620" y="1178547"/>
                  </a:lnTo>
                  <a:lnTo>
                    <a:pt x="1562620" y="1191094"/>
                  </a:lnTo>
                  <a:lnTo>
                    <a:pt x="1565757" y="1191094"/>
                  </a:lnTo>
                  <a:lnTo>
                    <a:pt x="1565757" y="1178547"/>
                  </a:lnTo>
                  <a:close/>
                </a:path>
                <a:path w="1752600" h="2356484">
                  <a:moveTo>
                    <a:pt x="1565757" y="1153464"/>
                  </a:moveTo>
                  <a:lnTo>
                    <a:pt x="1562620" y="1153464"/>
                  </a:lnTo>
                  <a:lnTo>
                    <a:pt x="1562620" y="1166012"/>
                  </a:lnTo>
                  <a:lnTo>
                    <a:pt x="1565757" y="1166012"/>
                  </a:lnTo>
                  <a:lnTo>
                    <a:pt x="1565757" y="1153464"/>
                  </a:lnTo>
                  <a:close/>
                </a:path>
                <a:path w="1752600" h="2356484">
                  <a:moveTo>
                    <a:pt x="1565757" y="1103287"/>
                  </a:moveTo>
                  <a:lnTo>
                    <a:pt x="1562620" y="1103287"/>
                  </a:lnTo>
                  <a:lnTo>
                    <a:pt x="1562620" y="1115834"/>
                  </a:lnTo>
                  <a:lnTo>
                    <a:pt x="1565757" y="1115834"/>
                  </a:lnTo>
                  <a:lnTo>
                    <a:pt x="1565757" y="1103287"/>
                  </a:lnTo>
                  <a:close/>
                </a:path>
                <a:path w="1752600" h="2356484">
                  <a:moveTo>
                    <a:pt x="1565757" y="1078191"/>
                  </a:moveTo>
                  <a:lnTo>
                    <a:pt x="1562620" y="1078191"/>
                  </a:lnTo>
                  <a:lnTo>
                    <a:pt x="1562620" y="1090739"/>
                  </a:lnTo>
                  <a:lnTo>
                    <a:pt x="1565757" y="1090739"/>
                  </a:lnTo>
                  <a:lnTo>
                    <a:pt x="1565757" y="1078191"/>
                  </a:lnTo>
                  <a:close/>
                </a:path>
                <a:path w="1752600" h="2356484">
                  <a:moveTo>
                    <a:pt x="1565757" y="1053096"/>
                  </a:moveTo>
                  <a:lnTo>
                    <a:pt x="1562620" y="1053096"/>
                  </a:lnTo>
                  <a:lnTo>
                    <a:pt x="1562620" y="1065644"/>
                  </a:lnTo>
                  <a:lnTo>
                    <a:pt x="1565757" y="1065644"/>
                  </a:lnTo>
                  <a:lnTo>
                    <a:pt x="1565757" y="1053096"/>
                  </a:lnTo>
                  <a:close/>
                </a:path>
                <a:path w="1752600" h="2356484">
                  <a:moveTo>
                    <a:pt x="1565757" y="1028014"/>
                  </a:moveTo>
                  <a:lnTo>
                    <a:pt x="1562620" y="1028014"/>
                  </a:lnTo>
                  <a:lnTo>
                    <a:pt x="1562620" y="1040561"/>
                  </a:lnTo>
                  <a:lnTo>
                    <a:pt x="1565757" y="1040561"/>
                  </a:lnTo>
                  <a:lnTo>
                    <a:pt x="1565757" y="1028014"/>
                  </a:lnTo>
                  <a:close/>
                </a:path>
                <a:path w="1752600" h="2356484">
                  <a:moveTo>
                    <a:pt x="1565757" y="1002919"/>
                  </a:moveTo>
                  <a:lnTo>
                    <a:pt x="1562620" y="1002919"/>
                  </a:lnTo>
                  <a:lnTo>
                    <a:pt x="1562620" y="1015466"/>
                  </a:lnTo>
                  <a:lnTo>
                    <a:pt x="1565757" y="1015466"/>
                  </a:lnTo>
                  <a:lnTo>
                    <a:pt x="1565757" y="1002919"/>
                  </a:lnTo>
                  <a:close/>
                </a:path>
                <a:path w="1752600" h="2356484">
                  <a:moveTo>
                    <a:pt x="1565757" y="977836"/>
                  </a:moveTo>
                  <a:lnTo>
                    <a:pt x="1562620" y="977836"/>
                  </a:lnTo>
                  <a:lnTo>
                    <a:pt x="1562620" y="990384"/>
                  </a:lnTo>
                  <a:lnTo>
                    <a:pt x="1565757" y="990384"/>
                  </a:lnTo>
                  <a:lnTo>
                    <a:pt x="1565757" y="977836"/>
                  </a:lnTo>
                  <a:close/>
                </a:path>
                <a:path w="1752600" h="2356484">
                  <a:moveTo>
                    <a:pt x="1565757" y="952741"/>
                  </a:moveTo>
                  <a:lnTo>
                    <a:pt x="1562620" y="952741"/>
                  </a:lnTo>
                  <a:lnTo>
                    <a:pt x="1562620" y="965288"/>
                  </a:lnTo>
                  <a:lnTo>
                    <a:pt x="1565757" y="965288"/>
                  </a:lnTo>
                  <a:lnTo>
                    <a:pt x="1565757" y="952741"/>
                  </a:lnTo>
                  <a:close/>
                </a:path>
                <a:path w="1752600" h="2356484">
                  <a:moveTo>
                    <a:pt x="1565757" y="927658"/>
                  </a:moveTo>
                  <a:lnTo>
                    <a:pt x="1562620" y="927658"/>
                  </a:lnTo>
                  <a:lnTo>
                    <a:pt x="1562620" y="940206"/>
                  </a:lnTo>
                  <a:lnTo>
                    <a:pt x="1565757" y="940206"/>
                  </a:lnTo>
                  <a:lnTo>
                    <a:pt x="1565757" y="927658"/>
                  </a:lnTo>
                  <a:close/>
                </a:path>
                <a:path w="1752600" h="2356484">
                  <a:moveTo>
                    <a:pt x="1565757" y="902563"/>
                  </a:moveTo>
                  <a:lnTo>
                    <a:pt x="1562620" y="902563"/>
                  </a:lnTo>
                  <a:lnTo>
                    <a:pt x="1562620" y="915111"/>
                  </a:lnTo>
                  <a:lnTo>
                    <a:pt x="1565757" y="915111"/>
                  </a:lnTo>
                  <a:lnTo>
                    <a:pt x="1565757" y="902563"/>
                  </a:lnTo>
                  <a:close/>
                </a:path>
                <a:path w="1752600" h="2356484">
                  <a:moveTo>
                    <a:pt x="1565757" y="877468"/>
                  </a:moveTo>
                  <a:lnTo>
                    <a:pt x="1562620" y="877468"/>
                  </a:lnTo>
                  <a:lnTo>
                    <a:pt x="1562620" y="890016"/>
                  </a:lnTo>
                  <a:lnTo>
                    <a:pt x="1565757" y="890016"/>
                  </a:lnTo>
                  <a:lnTo>
                    <a:pt x="1565757" y="877468"/>
                  </a:lnTo>
                  <a:close/>
                </a:path>
                <a:path w="1752600" h="2356484">
                  <a:moveTo>
                    <a:pt x="1565757" y="852385"/>
                  </a:moveTo>
                  <a:lnTo>
                    <a:pt x="1562620" y="852385"/>
                  </a:lnTo>
                  <a:lnTo>
                    <a:pt x="1562620" y="864933"/>
                  </a:lnTo>
                  <a:lnTo>
                    <a:pt x="1565757" y="864933"/>
                  </a:lnTo>
                  <a:lnTo>
                    <a:pt x="1565757" y="852385"/>
                  </a:lnTo>
                  <a:close/>
                </a:path>
                <a:path w="1752600" h="2356484">
                  <a:moveTo>
                    <a:pt x="1565757" y="827290"/>
                  </a:moveTo>
                  <a:lnTo>
                    <a:pt x="1562620" y="827290"/>
                  </a:lnTo>
                  <a:lnTo>
                    <a:pt x="1562620" y="839838"/>
                  </a:lnTo>
                  <a:lnTo>
                    <a:pt x="1565757" y="839838"/>
                  </a:lnTo>
                  <a:lnTo>
                    <a:pt x="1565757" y="827290"/>
                  </a:lnTo>
                  <a:close/>
                </a:path>
                <a:path w="1752600" h="2356484">
                  <a:moveTo>
                    <a:pt x="1565757" y="802208"/>
                  </a:moveTo>
                  <a:lnTo>
                    <a:pt x="1562620" y="802208"/>
                  </a:lnTo>
                  <a:lnTo>
                    <a:pt x="1562620" y="814755"/>
                  </a:lnTo>
                  <a:lnTo>
                    <a:pt x="1565757" y="814755"/>
                  </a:lnTo>
                  <a:lnTo>
                    <a:pt x="1565757" y="802208"/>
                  </a:lnTo>
                  <a:close/>
                </a:path>
                <a:path w="1752600" h="2356484">
                  <a:moveTo>
                    <a:pt x="1565757" y="777113"/>
                  </a:moveTo>
                  <a:lnTo>
                    <a:pt x="1562620" y="777113"/>
                  </a:lnTo>
                  <a:lnTo>
                    <a:pt x="1562620" y="789660"/>
                  </a:lnTo>
                  <a:lnTo>
                    <a:pt x="1565757" y="789660"/>
                  </a:lnTo>
                  <a:lnTo>
                    <a:pt x="1565757" y="777113"/>
                  </a:lnTo>
                  <a:close/>
                </a:path>
                <a:path w="1752600" h="2356484">
                  <a:moveTo>
                    <a:pt x="1575181" y="323926"/>
                  </a:moveTo>
                  <a:lnTo>
                    <a:pt x="1562633" y="323926"/>
                  </a:lnTo>
                  <a:lnTo>
                    <a:pt x="1562633" y="327063"/>
                  </a:lnTo>
                  <a:lnTo>
                    <a:pt x="1575181" y="327063"/>
                  </a:lnTo>
                  <a:lnTo>
                    <a:pt x="1575181" y="323926"/>
                  </a:lnTo>
                  <a:close/>
                </a:path>
                <a:path w="1752600" h="2356484">
                  <a:moveTo>
                    <a:pt x="1576743" y="1136218"/>
                  </a:moveTo>
                  <a:lnTo>
                    <a:pt x="1565757" y="1136218"/>
                  </a:lnTo>
                  <a:lnTo>
                    <a:pt x="1565757" y="1128369"/>
                  </a:lnTo>
                  <a:lnTo>
                    <a:pt x="1562620" y="1128369"/>
                  </a:lnTo>
                  <a:lnTo>
                    <a:pt x="1562620" y="1140917"/>
                  </a:lnTo>
                  <a:lnTo>
                    <a:pt x="1565757" y="1140917"/>
                  </a:lnTo>
                  <a:lnTo>
                    <a:pt x="1565757" y="1139355"/>
                  </a:lnTo>
                  <a:lnTo>
                    <a:pt x="1576743" y="1139355"/>
                  </a:lnTo>
                  <a:lnTo>
                    <a:pt x="1576743" y="1136218"/>
                  </a:lnTo>
                  <a:close/>
                </a:path>
                <a:path w="1752600" h="2356484">
                  <a:moveTo>
                    <a:pt x="1581454" y="588632"/>
                  </a:moveTo>
                  <a:lnTo>
                    <a:pt x="1568907" y="588632"/>
                  </a:lnTo>
                  <a:lnTo>
                    <a:pt x="1568907" y="591781"/>
                  </a:lnTo>
                  <a:lnTo>
                    <a:pt x="1581454" y="591781"/>
                  </a:lnTo>
                  <a:lnTo>
                    <a:pt x="1581454" y="588632"/>
                  </a:lnTo>
                  <a:close/>
                </a:path>
                <a:path w="1752600" h="2356484">
                  <a:moveTo>
                    <a:pt x="1588147" y="510133"/>
                  </a:moveTo>
                  <a:lnTo>
                    <a:pt x="1575600" y="510133"/>
                  </a:lnTo>
                  <a:lnTo>
                    <a:pt x="1575600" y="513270"/>
                  </a:lnTo>
                  <a:lnTo>
                    <a:pt x="1588147" y="513270"/>
                  </a:lnTo>
                  <a:lnTo>
                    <a:pt x="1588147" y="510133"/>
                  </a:lnTo>
                  <a:close/>
                </a:path>
                <a:path w="1752600" h="2356484">
                  <a:moveTo>
                    <a:pt x="1589278" y="775538"/>
                  </a:moveTo>
                  <a:lnTo>
                    <a:pt x="1576730" y="775538"/>
                  </a:lnTo>
                  <a:lnTo>
                    <a:pt x="1576730" y="778675"/>
                  </a:lnTo>
                  <a:lnTo>
                    <a:pt x="1589278" y="778675"/>
                  </a:lnTo>
                  <a:lnTo>
                    <a:pt x="1589278" y="775538"/>
                  </a:lnTo>
                  <a:close/>
                </a:path>
                <a:path w="1752600" h="2356484">
                  <a:moveTo>
                    <a:pt x="1600276" y="323926"/>
                  </a:moveTo>
                  <a:lnTo>
                    <a:pt x="1587728" y="323926"/>
                  </a:lnTo>
                  <a:lnTo>
                    <a:pt x="1587728" y="327063"/>
                  </a:lnTo>
                  <a:lnTo>
                    <a:pt x="1600276" y="327063"/>
                  </a:lnTo>
                  <a:lnTo>
                    <a:pt x="1600276" y="323926"/>
                  </a:lnTo>
                  <a:close/>
                </a:path>
                <a:path w="1752600" h="2356484">
                  <a:moveTo>
                    <a:pt x="1601838" y="1136218"/>
                  </a:moveTo>
                  <a:lnTo>
                    <a:pt x="1589290" y="1136218"/>
                  </a:lnTo>
                  <a:lnTo>
                    <a:pt x="1589290" y="1139355"/>
                  </a:lnTo>
                  <a:lnTo>
                    <a:pt x="1601838" y="1139355"/>
                  </a:lnTo>
                  <a:lnTo>
                    <a:pt x="1601838" y="1136218"/>
                  </a:lnTo>
                  <a:close/>
                </a:path>
                <a:path w="1752600" h="2356484">
                  <a:moveTo>
                    <a:pt x="1606550" y="588632"/>
                  </a:moveTo>
                  <a:lnTo>
                    <a:pt x="1594002" y="588632"/>
                  </a:lnTo>
                  <a:lnTo>
                    <a:pt x="1594002" y="591781"/>
                  </a:lnTo>
                  <a:lnTo>
                    <a:pt x="1606550" y="591781"/>
                  </a:lnTo>
                  <a:lnTo>
                    <a:pt x="1606550" y="588632"/>
                  </a:lnTo>
                  <a:close/>
                </a:path>
                <a:path w="1752600" h="2356484">
                  <a:moveTo>
                    <a:pt x="1613230" y="510133"/>
                  </a:moveTo>
                  <a:lnTo>
                    <a:pt x="1600682" y="510133"/>
                  </a:lnTo>
                  <a:lnTo>
                    <a:pt x="1600682" y="513270"/>
                  </a:lnTo>
                  <a:lnTo>
                    <a:pt x="1613230" y="513270"/>
                  </a:lnTo>
                  <a:lnTo>
                    <a:pt x="1613230" y="510133"/>
                  </a:lnTo>
                  <a:close/>
                </a:path>
                <a:path w="1752600" h="2356484">
                  <a:moveTo>
                    <a:pt x="1614373" y="775538"/>
                  </a:moveTo>
                  <a:lnTo>
                    <a:pt x="1601825" y="775538"/>
                  </a:lnTo>
                  <a:lnTo>
                    <a:pt x="1601825" y="778675"/>
                  </a:lnTo>
                  <a:lnTo>
                    <a:pt x="1614373" y="778675"/>
                  </a:lnTo>
                  <a:lnTo>
                    <a:pt x="1614373" y="775538"/>
                  </a:lnTo>
                  <a:close/>
                </a:path>
                <a:path w="1752600" h="2356484">
                  <a:moveTo>
                    <a:pt x="1625358" y="323926"/>
                  </a:moveTo>
                  <a:lnTo>
                    <a:pt x="1612811" y="323926"/>
                  </a:lnTo>
                  <a:lnTo>
                    <a:pt x="1612811" y="327063"/>
                  </a:lnTo>
                  <a:lnTo>
                    <a:pt x="1625358" y="327063"/>
                  </a:lnTo>
                  <a:lnTo>
                    <a:pt x="1625358" y="323926"/>
                  </a:lnTo>
                  <a:close/>
                </a:path>
                <a:path w="1752600" h="2356484">
                  <a:moveTo>
                    <a:pt x="1626920" y="1136218"/>
                  </a:moveTo>
                  <a:lnTo>
                    <a:pt x="1614373" y="1136218"/>
                  </a:lnTo>
                  <a:lnTo>
                    <a:pt x="1614373" y="1139355"/>
                  </a:lnTo>
                  <a:lnTo>
                    <a:pt x="1626920" y="1139355"/>
                  </a:lnTo>
                  <a:lnTo>
                    <a:pt x="1626920" y="1136218"/>
                  </a:lnTo>
                  <a:close/>
                </a:path>
                <a:path w="1752600" h="2356484">
                  <a:moveTo>
                    <a:pt x="1631632" y="588632"/>
                  </a:moveTo>
                  <a:lnTo>
                    <a:pt x="1619084" y="588632"/>
                  </a:lnTo>
                  <a:lnTo>
                    <a:pt x="1619084" y="591781"/>
                  </a:lnTo>
                  <a:lnTo>
                    <a:pt x="1631632" y="591781"/>
                  </a:lnTo>
                  <a:lnTo>
                    <a:pt x="1631632" y="588632"/>
                  </a:lnTo>
                  <a:close/>
                </a:path>
                <a:path w="1752600" h="2356484">
                  <a:moveTo>
                    <a:pt x="1638325" y="510133"/>
                  </a:moveTo>
                  <a:lnTo>
                    <a:pt x="1625777" y="510133"/>
                  </a:lnTo>
                  <a:lnTo>
                    <a:pt x="1625777" y="513270"/>
                  </a:lnTo>
                  <a:lnTo>
                    <a:pt x="1638325" y="513270"/>
                  </a:lnTo>
                  <a:lnTo>
                    <a:pt x="1638325" y="510133"/>
                  </a:lnTo>
                  <a:close/>
                </a:path>
                <a:path w="1752600" h="2356484">
                  <a:moveTo>
                    <a:pt x="1639455" y="775538"/>
                  </a:moveTo>
                  <a:lnTo>
                    <a:pt x="1626908" y="775538"/>
                  </a:lnTo>
                  <a:lnTo>
                    <a:pt x="1626908" y="778675"/>
                  </a:lnTo>
                  <a:lnTo>
                    <a:pt x="1639455" y="778675"/>
                  </a:lnTo>
                  <a:lnTo>
                    <a:pt x="1639455" y="775538"/>
                  </a:lnTo>
                  <a:close/>
                </a:path>
                <a:path w="1752600" h="2356484">
                  <a:moveTo>
                    <a:pt x="1652016" y="1136218"/>
                  </a:moveTo>
                  <a:lnTo>
                    <a:pt x="1639468" y="1136218"/>
                  </a:lnTo>
                  <a:lnTo>
                    <a:pt x="1639468" y="1139355"/>
                  </a:lnTo>
                  <a:lnTo>
                    <a:pt x="1652016" y="1139355"/>
                  </a:lnTo>
                  <a:lnTo>
                    <a:pt x="1652016" y="1136218"/>
                  </a:lnTo>
                  <a:close/>
                </a:path>
                <a:path w="1752600" h="2356484">
                  <a:moveTo>
                    <a:pt x="1652016" y="739470"/>
                  </a:moveTo>
                  <a:lnTo>
                    <a:pt x="1648879" y="739470"/>
                  </a:lnTo>
                  <a:lnTo>
                    <a:pt x="1648879" y="752017"/>
                  </a:lnTo>
                  <a:lnTo>
                    <a:pt x="1652016" y="752017"/>
                  </a:lnTo>
                  <a:lnTo>
                    <a:pt x="1652016" y="739470"/>
                  </a:lnTo>
                  <a:close/>
                </a:path>
                <a:path w="1752600" h="2356484">
                  <a:moveTo>
                    <a:pt x="1652016" y="714375"/>
                  </a:moveTo>
                  <a:lnTo>
                    <a:pt x="1648879" y="714375"/>
                  </a:lnTo>
                  <a:lnTo>
                    <a:pt x="1648879" y="726922"/>
                  </a:lnTo>
                  <a:lnTo>
                    <a:pt x="1652016" y="726922"/>
                  </a:lnTo>
                  <a:lnTo>
                    <a:pt x="1652016" y="714375"/>
                  </a:lnTo>
                  <a:close/>
                </a:path>
                <a:path w="1752600" h="2356484">
                  <a:moveTo>
                    <a:pt x="1652016" y="689292"/>
                  </a:moveTo>
                  <a:lnTo>
                    <a:pt x="1648879" y="689292"/>
                  </a:lnTo>
                  <a:lnTo>
                    <a:pt x="1648879" y="701840"/>
                  </a:lnTo>
                  <a:lnTo>
                    <a:pt x="1652016" y="701840"/>
                  </a:lnTo>
                  <a:lnTo>
                    <a:pt x="1652016" y="689292"/>
                  </a:lnTo>
                  <a:close/>
                </a:path>
                <a:path w="1752600" h="2356484">
                  <a:moveTo>
                    <a:pt x="1652016" y="664197"/>
                  </a:moveTo>
                  <a:lnTo>
                    <a:pt x="1648879" y="664197"/>
                  </a:lnTo>
                  <a:lnTo>
                    <a:pt x="1648879" y="676744"/>
                  </a:lnTo>
                  <a:lnTo>
                    <a:pt x="1652016" y="676744"/>
                  </a:lnTo>
                  <a:lnTo>
                    <a:pt x="1652016" y="664197"/>
                  </a:lnTo>
                  <a:close/>
                </a:path>
                <a:path w="1752600" h="2356484">
                  <a:moveTo>
                    <a:pt x="1652016" y="639102"/>
                  </a:moveTo>
                  <a:lnTo>
                    <a:pt x="1648879" y="639102"/>
                  </a:lnTo>
                  <a:lnTo>
                    <a:pt x="1648879" y="651649"/>
                  </a:lnTo>
                  <a:lnTo>
                    <a:pt x="1652016" y="651649"/>
                  </a:lnTo>
                  <a:lnTo>
                    <a:pt x="1652016" y="639102"/>
                  </a:lnTo>
                  <a:close/>
                </a:path>
                <a:path w="1752600" h="2356484">
                  <a:moveTo>
                    <a:pt x="1652016" y="614019"/>
                  </a:moveTo>
                  <a:lnTo>
                    <a:pt x="1648879" y="614019"/>
                  </a:lnTo>
                  <a:lnTo>
                    <a:pt x="1648879" y="626567"/>
                  </a:lnTo>
                  <a:lnTo>
                    <a:pt x="1652016" y="626567"/>
                  </a:lnTo>
                  <a:lnTo>
                    <a:pt x="1652016" y="614019"/>
                  </a:lnTo>
                  <a:close/>
                </a:path>
                <a:path w="1752600" h="2356484">
                  <a:moveTo>
                    <a:pt x="1652016" y="588924"/>
                  </a:moveTo>
                  <a:lnTo>
                    <a:pt x="1648879" y="588924"/>
                  </a:lnTo>
                  <a:lnTo>
                    <a:pt x="1648879" y="601472"/>
                  </a:lnTo>
                  <a:lnTo>
                    <a:pt x="1652016" y="601472"/>
                  </a:lnTo>
                  <a:lnTo>
                    <a:pt x="1652016" y="588924"/>
                  </a:lnTo>
                  <a:close/>
                </a:path>
                <a:path w="1752600" h="2356484">
                  <a:moveTo>
                    <a:pt x="1652016" y="563841"/>
                  </a:moveTo>
                  <a:lnTo>
                    <a:pt x="1648879" y="563841"/>
                  </a:lnTo>
                  <a:lnTo>
                    <a:pt x="1648879" y="576389"/>
                  </a:lnTo>
                  <a:lnTo>
                    <a:pt x="1652016" y="576389"/>
                  </a:lnTo>
                  <a:lnTo>
                    <a:pt x="1652016" y="563841"/>
                  </a:lnTo>
                  <a:close/>
                </a:path>
                <a:path w="1752600" h="2356484">
                  <a:moveTo>
                    <a:pt x="1652016" y="538746"/>
                  </a:moveTo>
                  <a:lnTo>
                    <a:pt x="1648879" y="538746"/>
                  </a:lnTo>
                  <a:lnTo>
                    <a:pt x="1648879" y="551294"/>
                  </a:lnTo>
                  <a:lnTo>
                    <a:pt x="1652016" y="551294"/>
                  </a:lnTo>
                  <a:lnTo>
                    <a:pt x="1652016" y="538746"/>
                  </a:lnTo>
                  <a:close/>
                </a:path>
                <a:path w="1752600" h="2356484">
                  <a:moveTo>
                    <a:pt x="1652016" y="513664"/>
                  </a:moveTo>
                  <a:lnTo>
                    <a:pt x="1648879" y="513664"/>
                  </a:lnTo>
                  <a:lnTo>
                    <a:pt x="1648879" y="526211"/>
                  </a:lnTo>
                  <a:lnTo>
                    <a:pt x="1652016" y="526211"/>
                  </a:lnTo>
                  <a:lnTo>
                    <a:pt x="1652016" y="513664"/>
                  </a:lnTo>
                  <a:close/>
                </a:path>
                <a:path w="1752600" h="2356484">
                  <a:moveTo>
                    <a:pt x="1652016" y="488569"/>
                  </a:moveTo>
                  <a:lnTo>
                    <a:pt x="1648879" y="488569"/>
                  </a:lnTo>
                  <a:lnTo>
                    <a:pt x="1648879" y="501116"/>
                  </a:lnTo>
                  <a:lnTo>
                    <a:pt x="1652016" y="501116"/>
                  </a:lnTo>
                  <a:lnTo>
                    <a:pt x="1652016" y="488569"/>
                  </a:lnTo>
                  <a:close/>
                </a:path>
                <a:path w="1752600" h="2356484">
                  <a:moveTo>
                    <a:pt x="1652016" y="463473"/>
                  </a:moveTo>
                  <a:lnTo>
                    <a:pt x="1648879" y="463473"/>
                  </a:lnTo>
                  <a:lnTo>
                    <a:pt x="1648879" y="476021"/>
                  </a:lnTo>
                  <a:lnTo>
                    <a:pt x="1652016" y="476021"/>
                  </a:lnTo>
                  <a:lnTo>
                    <a:pt x="1652016" y="463473"/>
                  </a:lnTo>
                  <a:close/>
                </a:path>
                <a:path w="1752600" h="2356484">
                  <a:moveTo>
                    <a:pt x="1652016" y="438391"/>
                  </a:moveTo>
                  <a:lnTo>
                    <a:pt x="1648879" y="438391"/>
                  </a:lnTo>
                  <a:lnTo>
                    <a:pt x="1648879" y="450938"/>
                  </a:lnTo>
                  <a:lnTo>
                    <a:pt x="1652016" y="450938"/>
                  </a:lnTo>
                  <a:lnTo>
                    <a:pt x="1652016" y="438391"/>
                  </a:lnTo>
                  <a:close/>
                </a:path>
                <a:path w="1752600" h="2356484">
                  <a:moveTo>
                    <a:pt x="1652016" y="413296"/>
                  </a:moveTo>
                  <a:lnTo>
                    <a:pt x="1648879" y="413296"/>
                  </a:lnTo>
                  <a:lnTo>
                    <a:pt x="1648879" y="425843"/>
                  </a:lnTo>
                  <a:lnTo>
                    <a:pt x="1652016" y="425843"/>
                  </a:lnTo>
                  <a:lnTo>
                    <a:pt x="1652016" y="413296"/>
                  </a:lnTo>
                  <a:close/>
                </a:path>
                <a:path w="1752600" h="2356484">
                  <a:moveTo>
                    <a:pt x="1652016" y="388213"/>
                  </a:moveTo>
                  <a:lnTo>
                    <a:pt x="1648879" y="388213"/>
                  </a:lnTo>
                  <a:lnTo>
                    <a:pt x="1648879" y="400761"/>
                  </a:lnTo>
                  <a:lnTo>
                    <a:pt x="1652016" y="400761"/>
                  </a:lnTo>
                  <a:lnTo>
                    <a:pt x="1652016" y="388213"/>
                  </a:lnTo>
                  <a:close/>
                </a:path>
                <a:path w="1752600" h="2356484">
                  <a:moveTo>
                    <a:pt x="1652016" y="363118"/>
                  </a:moveTo>
                  <a:lnTo>
                    <a:pt x="1648879" y="363118"/>
                  </a:lnTo>
                  <a:lnTo>
                    <a:pt x="1648879" y="375666"/>
                  </a:lnTo>
                  <a:lnTo>
                    <a:pt x="1652016" y="375666"/>
                  </a:lnTo>
                  <a:lnTo>
                    <a:pt x="1652016" y="363118"/>
                  </a:lnTo>
                  <a:close/>
                </a:path>
                <a:path w="1752600" h="2356484">
                  <a:moveTo>
                    <a:pt x="1652016" y="338035"/>
                  </a:moveTo>
                  <a:lnTo>
                    <a:pt x="1648879" y="338035"/>
                  </a:lnTo>
                  <a:lnTo>
                    <a:pt x="1648879" y="350583"/>
                  </a:lnTo>
                  <a:lnTo>
                    <a:pt x="1652016" y="350583"/>
                  </a:lnTo>
                  <a:lnTo>
                    <a:pt x="1652016" y="338035"/>
                  </a:lnTo>
                  <a:close/>
                </a:path>
                <a:path w="1752600" h="2356484">
                  <a:moveTo>
                    <a:pt x="1652016" y="323926"/>
                  </a:moveTo>
                  <a:lnTo>
                    <a:pt x="1637906" y="323926"/>
                  </a:lnTo>
                  <a:lnTo>
                    <a:pt x="1637906" y="327063"/>
                  </a:lnTo>
                  <a:lnTo>
                    <a:pt x="1650453" y="327063"/>
                  </a:lnTo>
                  <a:lnTo>
                    <a:pt x="1650453" y="325488"/>
                  </a:lnTo>
                  <a:lnTo>
                    <a:pt x="1652016" y="325488"/>
                  </a:lnTo>
                  <a:lnTo>
                    <a:pt x="1652016" y="323926"/>
                  </a:lnTo>
                  <a:close/>
                </a:path>
                <a:path w="1752600" h="2356484">
                  <a:moveTo>
                    <a:pt x="1663420" y="510133"/>
                  </a:moveTo>
                  <a:lnTo>
                    <a:pt x="1650873" y="510133"/>
                  </a:lnTo>
                  <a:lnTo>
                    <a:pt x="1650873" y="513270"/>
                  </a:lnTo>
                  <a:lnTo>
                    <a:pt x="1663420" y="513270"/>
                  </a:lnTo>
                  <a:lnTo>
                    <a:pt x="1663420" y="510133"/>
                  </a:lnTo>
                  <a:close/>
                </a:path>
                <a:path w="1752600" h="2356484">
                  <a:moveTo>
                    <a:pt x="1664550" y="775538"/>
                  </a:moveTo>
                  <a:lnTo>
                    <a:pt x="1652016" y="775538"/>
                  </a:lnTo>
                  <a:lnTo>
                    <a:pt x="1652016" y="764552"/>
                  </a:lnTo>
                  <a:lnTo>
                    <a:pt x="1648879" y="764552"/>
                  </a:lnTo>
                  <a:lnTo>
                    <a:pt x="1648879" y="777100"/>
                  </a:lnTo>
                  <a:lnTo>
                    <a:pt x="1652003" y="777100"/>
                  </a:lnTo>
                  <a:lnTo>
                    <a:pt x="1652003" y="778675"/>
                  </a:lnTo>
                  <a:lnTo>
                    <a:pt x="1664550" y="778675"/>
                  </a:lnTo>
                  <a:lnTo>
                    <a:pt x="1664550" y="775538"/>
                  </a:lnTo>
                  <a:close/>
                </a:path>
                <a:path w="1752600" h="2356484">
                  <a:moveTo>
                    <a:pt x="1664576" y="1136218"/>
                  </a:moveTo>
                  <a:lnTo>
                    <a:pt x="1664563" y="1139355"/>
                  </a:lnTo>
                  <a:lnTo>
                    <a:pt x="1664576" y="1136218"/>
                  </a:lnTo>
                  <a:close/>
                </a:path>
                <a:path w="1752600" h="2356484">
                  <a:moveTo>
                    <a:pt x="1688503" y="510133"/>
                  </a:moveTo>
                  <a:lnTo>
                    <a:pt x="1675955" y="510133"/>
                  </a:lnTo>
                  <a:lnTo>
                    <a:pt x="1675955" y="513270"/>
                  </a:lnTo>
                  <a:lnTo>
                    <a:pt x="1688503" y="513270"/>
                  </a:lnTo>
                  <a:lnTo>
                    <a:pt x="1688503" y="510133"/>
                  </a:lnTo>
                  <a:close/>
                </a:path>
                <a:path w="1752600" h="2356484">
                  <a:moveTo>
                    <a:pt x="1689633" y="775538"/>
                  </a:moveTo>
                  <a:lnTo>
                    <a:pt x="1677085" y="775538"/>
                  </a:lnTo>
                  <a:lnTo>
                    <a:pt x="1677085" y="778675"/>
                  </a:lnTo>
                  <a:lnTo>
                    <a:pt x="1689633" y="778675"/>
                  </a:lnTo>
                  <a:lnTo>
                    <a:pt x="1689633" y="775538"/>
                  </a:lnTo>
                  <a:close/>
                </a:path>
                <a:path w="1752600" h="2356484">
                  <a:moveTo>
                    <a:pt x="1713598" y="510133"/>
                  </a:moveTo>
                  <a:lnTo>
                    <a:pt x="1701050" y="510133"/>
                  </a:lnTo>
                  <a:lnTo>
                    <a:pt x="1701050" y="513270"/>
                  </a:lnTo>
                  <a:lnTo>
                    <a:pt x="1713598" y="513270"/>
                  </a:lnTo>
                  <a:lnTo>
                    <a:pt x="1713598" y="510133"/>
                  </a:lnTo>
                  <a:close/>
                </a:path>
                <a:path w="1752600" h="2356484">
                  <a:moveTo>
                    <a:pt x="1714728" y="775538"/>
                  </a:moveTo>
                  <a:lnTo>
                    <a:pt x="1702181" y="775538"/>
                  </a:lnTo>
                  <a:lnTo>
                    <a:pt x="1702181" y="778675"/>
                  </a:lnTo>
                  <a:lnTo>
                    <a:pt x="1714728" y="778675"/>
                  </a:lnTo>
                  <a:lnTo>
                    <a:pt x="1714728" y="775538"/>
                  </a:lnTo>
                  <a:close/>
                </a:path>
                <a:path w="1752600" h="2356484">
                  <a:moveTo>
                    <a:pt x="1738680" y="510133"/>
                  </a:moveTo>
                  <a:lnTo>
                    <a:pt x="1726133" y="510133"/>
                  </a:lnTo>
                  <a:lnTo>
                    <a:pt x="1726133" y="513270"/>
                  </a:lnTo>
                  <a:lnTo>
                    <a:pt x="1738680" y="513270"/>
                  </a:lnTo>
                  <a:lnTo>
                    <a:pt x="1738680" y="510133"/>
                  </a:lnTo>
                  <a:close/>
                </a:path>
                <a:path w="1752600" h="2356484">
                  <a:moveTo>
                    <a:pt x="1739823" y="775538"/>
                  </a:moveTo>
                  <a:lnTo>
                    <a:pt x="1727276" y="775538"/>
                  </a:lnTo>
                  <a:lnTo>
                    <a:pt x="1727276" y="778675"/>
                  </a:lnTo>
                  <a:lnTo>
                    <a:pt x="1739823" y="778675"/>
                  </a:lnTo>
                  <a:lnTo>
                    <a:pt x="1739823" y="775538"/>
                  </a:lnTo>
                  <a:close/>
                </a:path>
                <a:path w="1752600" h="2356484">
                  <a:moveTo>
                    <a:pt x="1752371" y="763003"/>
                  </a:moveTo>
                  <a:lnTo>
                    <a:pt x="1749234" y="763003"/>
                  </a:lnTo>
                  <a:lnTo>
                    <a:pt x="1749234" y="775550"/>
                  </a:lnTo>
                  <a:lnTo>
                    <a:pt x="1752371" y="775550"/>
                  </a:lnTo>
                  <a:lnTo>
                    <a:pt x="1752371" y="763003"/>
                  </a:lnTo>
                  <a:close/>
                </a:path>
                <a:path w="1752600" h="2356484">
                  <a:moveTo>
                    <a:pt x="1752371" y="737920"/>
                  </a:moveTo>
                  <a:lnTo>
                    <a:pt x="1749234" y="737920"/>
                  </a:lnTo>
                  <a:lnTo>
                    <a:pt x="1749234" y="750468"/>
                  </a:lnTo>
                  <a:lnTo>
                    <a:pt x="1752371" y="750468"/>
                  </a:lnTo>
                  <a:lnTo>
                    <a:pt x="1752371" y="737920"/>
                  </a:lnTo>
                  <a:close/>
                </a:path>
                <a:path w="1752600" h="2356484">
                  <a:moveTo>
                    <a:pt x="1752371" y="712825"/>
                  </a:moveTo>
                  <a:lnTo>
                    <a:pt x="1749234" y="712825"/>
                  </a:lnTo>
                  <a:lnTo>
                    <a:pt x="1749234" y="725373"/>
                  </a:lnTo>
                  <a:lnTo>
                    <a:pt x="1752371" y="725373"/>
                  </a:lnTo>
                  <a:lnTo>
                    <a:pt x="1752371" y="712825"/>
                  </a:lnTo>
                  <a:close/>
                </a:path>
                <a:path w="1752600" h="2356484">
                  <a:moveTo>
                    <a:pt x="1752371" y="687743"/>
                  </a:moveTo>
                  <a:lnTo>
                    <a:pt x="1749234" y="687743"/>
                  </a:lnTo>
                  <a:lnTo>
                    <a:pt x="1749234" y="700290"/>
                  </a:lnTo>
                  <a:lnTo>
                    <a:pt x="1752371" y="700290"/>
                  </a:lnTo>
                  <a:lnTo>
                    <a:pt x="1752371" y="687743"/>
                  </a:lnTo>
                  <a:close/>
                </a:path>
                <a:path w="1752600" h="2356484">
                  <a:moveTo>
                    <a:pt x="1752371" y="662647"/>
                  </a:moveTo>
                  <a:lnTo>
                    <a:pt x="1749234" y="662647"/>
                  </a:lnTo>
                  <a:lnTo>
                    <a:pt x="1749234" y="675195"/>
                  </a:lnTo>
                  <a:lnTo>
                    <a:pt x="1752371" y="675195"/>
                  </a:lnTo>
                  <a:lnTo>
                    <a:pt x="1752371" y="662647"/>
                  </a:lnTo>
                  <a:close/>
                </a:path>
                <a:path w="1752600" h="2356484">
                  <a:moveTo>
                    <a:pt x="1752371" y="637552"/>
                  </a:moveTo>
                  <a:lnTo>
                    <a:pt x="1749234" y="637552"/>
                  </a:lnTo>
                  <a:lnTo>
                    <a:pt x="1749234" y="650100"/>
                  </a:lnTo>
                  <a:lnTo>
                    <a:pt x="1752371" y="650100"/>
                  </a:lnTo>
                  <a:lnTo>
                    <a:pt x="1752371" y="637552"/>
                  </a:lnTo>
                  <a:close/>
                </a:path>
                <a:path w="1752600" h="2356484">
                  <a:moveTo>
                    <a:pt x="1752371" y="612470"/>
                  </a:moveTo>
                  <a:lnTo>
                    <a:pt x="1749234" y="612470"/>
                  </a:lnTo>
                  <a:lnTo>
                    <a:pt x="1749234" y="625017"/>
                  </a:lnTo>
                  <a:lnTo>
                    <a:pt x="1752371" y="625017"/>
                  </a:lnTo>
                  <a:lnTo>
                    <a:pt x="1752371" y="612470"/>
                  </a:lnTo>
                  <a:close/>
                </a:path>
                <a:path w="1752600" h="2356484">
                  <a:moveTo>
                    <a:pt x="1752371" y="587375"/>
                  </a:moveTo>
                  <a:lnTo>
                    <a:pt x="1749234" y="587375"/>
                  </a:lnTo>
                  <a:lnTo>
                    <a:pt x="1749234" y="599922"/>
                  </a:lnTo>
                  <a:lnTo>
                    <a:pt x="1752371" y="599922"/>
                  </a:lnTo>
                  <a:lnTo>
                    <a:pt x="1752371" y="587375"/>
                  </a:lnTo>
                  <a:close/>
                </a:path>
                <a:path w="1752600" h="2356484">
                  <a:moveTo>
                    <a:pt x="1752371" y="562292"/>
                  </a:moveTo>
                  <a:lnTo>
                    <a:pt x="1749234" y="562292"/>
                  </a:lnTo>
                  <a:lnTo>
                    <a:pt x="1749234" y="574840"/>
                  </a:lnTo>
                  <a:lnTo>
                    <a:pt x="1752371" y="574840"/>
                  </a:lnTo>
                  <a:lnTo>
                    <a:pt x="1752371" y="562292"/>
                  </a:lnTo>
                  <a:close/>
                </a:path>
                <a:path w="1752600" h="2356484">
                  <a:moveTo>
                    <a:pt x="1752371" y="537197"/>
                  </a:moveTo>
                  <a:lnTo>
                    <a:pt x="1749234" y="537197"/>
                  </a:lnTo>
                  <a:lnTo>
                    <a:pt x="1749234" y="549744"/>
                  </a:lnTo>
                  <a:lnTo>
                    <a:pt x="1752371" y="549744"/>
                  </a:lnTo>
                  <a:lnTo>
                    <a:pt x="1752371" y="537197"/>
                  </a:lnTo>
                  <a:close/>
                </a:path>
                <a:path w="1752600" h="2356484">
                  <a:moveTo>
                    <a:pt x="1752371" y="512114"/>
                  </a:moveTo>
                  <a:lnTo>
                    <a:pt x="1749234" y="512114"/>
                  </a:lnTo>
                  <a:lnTo>
                    <a:pt x="1749234" y="524662"/>
                  </a:lnTo>
                  <a:lnTo>
                    <a:pt x="1752371" y="524662"/>
                  </a:lnTo>
                  <a:lnTo>
                    <a:pt x="1752371" y="51211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/>
          <p:nvPr/>
        </p:nvSpPr>
        <p:spPr>
          <a:xfrm>
            <a:off x="2588386" y="6009004"/>
            <a:ext cx="3175" cy="165100"/>
          </a:xfrm>
          <a:custGeom>
            <a:avLst/>
            <a:gdLst/>
            <a:ahLst/>
            <a:cxnLst/>
            <a:rect l="l" t="t" r="r" b="b"/>
            <a:pathLst>
              <a:path w="3175" h="165100">
                <a:moveTo>
                  <a:pt x="3136" y="0"/>
                </a:moveTo>
                <a:lnTo>
                  <a:pt x="0" y="0"/>
                </a:lnTo>
                <a:lnTo>
                  <a:pt x="0" y="164655"/>
                </a:lnTo>
                <a:lnTo>
                  <a:pt x="3136" y="164655"/>
                </a:lnTo>
                <a:lnTo>
                  <a:pt x="313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3389706" y="6009004"/>
            <a:ext cx="3175" cy="165100"/>
          </a:xfrm>
          <a:custGeom>
            <a:avLst/>
            <a:gdLst/>
            <a:ahLst/>
            <a:cxnLst/>
            <a:rect l="l" t="t" r="r" b="b"/>
            <a:pathLst>
              <a:path w="3175" h="165100">
                <a:moveTo>
                  <a:pt x="3136" y="0"/>
                </a:moveTo>
                <a:lnTo>
                  <a:pt x="0" y="0"/>
                </a:lnTo>
                <a:lnTo>
                  <a:pt x="0" y="164655"/>
                </a:lnTo>
                <a:lnTo>
                  <a:pt x="3136" y="164655"/>
                </a:lnTo>
                <a:lnTo>
                  <a:pt x="313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2506941" y="7237003"/>
            <a:ext cx="80010" cy="87630"/>
          </a:xfrm>
          <a:prstGeom prst="rect">
            <a:avLst/>
          </a:prstGeom>
        </p:spPr>
        <p:txBody>
          <a:bodyPr wrap="square" lIns="0" tIns="31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0,2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2061743" y="5878664"/>
            <a:ext cx="1627505" cy="864235"/>
            <a:chOff x="2061743" y="5878664"/>
            <a:chExt cx="1627505" cy="864235"/>
          </a:xfrm>
        </p:grpSpPr>
        <p:sp>
          <p:nvSpPr>
            <p:cNvPr id="22" name="object 22" descr=""/>
            <p:cNvSpPr/>
            <p:nvPr/>
          </p:nvSpPr>
          <p:spPr>
            <a:xfrm>
              <a:off x="2346896" y="6723519"/>
              <a:ext cx="17780" cy="18415"/>
            </a:xfrm>
            <a:custGeom>
              <a:avLst/>
              <a:gdLst/>
              <a:ahLst/>
              <a:cxnLst/>
              <a:rect l="l" t="t" r="r" b="b"/>
              <a:pathLst>
                <a:path w="17780" h="18415">
                  <a:moveTo>
                    <a:pt x="13804" y="0"/>
                  </a:moveTo>
                  <a:lnTo>
                    <a:pt x="3987" y="0"/>
                  </a:lnTo>
                  <a:lnTo>
                    <a:pt x="0" y="3987"/>
                  </a:lnTo>
                  <a:lnTo>
                    <a:pt x="0" y="8902"/>
                  </a:lnTo>
                  <a:lnTo>
                    <a:pt x="0" y="13804"/>
                  </a:lnTo>
                  <a:lnTo>
                    <a:pt x="3987" y="17792"/>
                  </a:lnTo>
                  <a:lnTo>
                    <a:pt x="13804" y="17792"/>
                  </a:lnTo>
                  <a:lnTo>
                    <a:pt x="17780" y="13804"/>
                  </a:lnTo>
                  <a:lnTo>
                    <a:pt x="17780" y="3987"/>
                  </a:lnTo>
                  <a:lnTo>
                    <a:pt x="138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345334" y="672195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5" h="20954">
                  <a:moveTo>
                    <a:pt x="16230" y="0"/>
                  </a:moveTo>
                  <a:lnTo>
                    <a:pt x="4686" y="0"/>
                  </a:lnTo>
                  <a:lnTo>
                    <a:pt x="0" y="4686"/>
                  </a:lnTo>
                  <a:lnTo>
                    <a:pt x="0" y="16230"/>
                  </a:lnTo>
                  <a:lnTo>
                    <a:pt x="4686" y="20916"/>
                  </a:lnTo>
                  <a:lnTo>
                    <a:pt x="10452" y="20929"/>
                  </a:lnTo>
                  <a:lnTo>
                    <a:pt x="16230" y="20916"/>
                  </a:lnTo>
                  <a:lnTo>
                    <a:pt x="19346" y="17792"/>
                  </a:lnTo>
                  <a:lnTo>
                    <a:pt x="6413" y="17780"/>
                  </a:lnTo>
                  <a:lnTo>
                    <a:pt x="3136" y="14503"/>
                  </a:lnTo>
                  <a:lnTo>
                    <a:pt x="3136" y="6413"/>
                  </a:lnTo>
                  <a:lnTo>
                    <a:pt x="6413" y="3136"/>
                  </a:lnTo>
                  <a:lnTo>
                    <a:pt x="19358" y="3136"/>
                  </a:lnTo>
                  <a:lnTo>
                    <a:pt x="16230" y="0"/>
                  </a:lnTo>
                  <a:close/>
                </a:path>
                <a:path w="20955" h="20954">
                  <a:moveTo>
                    <a:pt x="19358" y="3136"/>
                  </a:moveTo>
                  <a:lnTo>
                    <a:pt x="14503" y="3136"/>
                  </a:lnTo>
                  <a:lnTo>
                    <a:pt x="17767" y="6413"/>
                  </a:lnTo>
                  <a:lnTo>
                    <a:pt x="17767" y="14503"/>
                  </a:lnTo>
                  <a:lnTo>
                    <a:pt x="14503" y="17780"/>
                  </a:lnTo>
                  <a:lnTo>
                    <a:pt x="10452" y="17792"/>
                  </a:lnTo>
                  <a:lnTo>
                    <a:pt x="19358" y="17780"/>
                  </a:lnTo>
                  <a:lnTo>
                    <a:pt x="20904" y="16230"/>
                  </a:lnTo>
                  <a:lnTo>
                    <a:pt x="20904" y="4686"/>
                  </a:lnTo>
                  <a:lnTo>
                    <a:pt x="19358" y="313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669436" y="588022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792" y="0"/>
                  </a:moveTo>
                  <a:lnTo>
                    <a:pt x="3987" y="0"/>
                  </a:lnTo>
                  <a:lnTo>
                    <a:pt x="0" y="3975"/>
                  </a:lnTo>
                  <a:lnTo>
                    <a:pt x="0" y="8889"/>
                  </a:lnTo>
                  <a:lnTo>
                    <a:pt x="0" y="13804"/>
                  </a:lnTo>
                  <a:lnTo>
                    <a:pt x="3987" y="17779"/>
                  </a:lnTo>
                  <a:lnTo>
                    <a:pt x="13792" y="17779"/>
                  </a:lnTo>
                  <a:lnTo>
                    <a:pt x="17780" y="13804"/>
                  </a:lnTo>
                  <a:lnTo>
                    <a:pt x="17780" y="3975"/>
                  </a:lnTo>
                  <a:lnTo>
                    <a:pt x="137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061743" y="5878677"/>
              <a:ext cx="1627505" cy="850265"/>
            </a:xfrm>
            <a:custGeom>
              <a:avLst/>
              <a:gdLst/>
              <a:ahLst/>
              <a:cxnLst/>
              <a:rect l="l" t="t" r="r" b="b"/>
              <a:pathLst>
                <a:path w="1627504" h="850265">
                  <a:moveTo>
                    <a:pt x="9385" y="151041"/>
                  </a:moveTo>
                  <a:lnTo>
                    <a:pt x="2654" y="140449"/>
                  </a:lnTo>
                  <a:lnTo>
                    <a:pt x="0" y="142138"/>
                  </a:lnTo>
                  <a:lnTo>
                    <a:pt x="6731" y="152730"/>
                  </a:lnTo>
                  <a:lnTo>
                    <a:pt x="9385" y="151041"/>
                  </a:lnTo>
                  <a:close/>
                </a:path>
                <a:path w="1627504" h="850265">
                  <a:moveTo>
                    <a:pt x="22821" y="172224"/>
                  </a:moveTo>
                  <a:lnTo>
                    <a:pt x="16103" y="161632"/>
                  </a:lnTo>
                  <a:lnTo>
                    <a:pt x="13462" y="163322"/>
                  </a:lnTo>
                  <a:lnTo>
                    <a:pt x="20180" y="173913"/>
                  </a:lnTo>
                  <a:lnTo>
                    <a:pt x="22821" y="172224"/>
                  </a:lnTo>
                  <a:close/>
                </a:path>
                <a:path w="1627504" h="850265">
                  <a:moveTo>
                    <a:pt x="36283" y="193395"/>
                  </a:moveTo>
                  <a:lnTo>
                    <a:pt x="29552" y="182816"/>
                  </a:lnTo>
                  <a:lnTo>
                    <a:pt x="26898" y="184505"/>
                  </a:lnTo>
                  <a:lnTo>
                    <a:pt x="33629" y="195084"/>
                  </a:lnTo>
                  <a:lnTo>
                    <a:pt x="36283" y="193395"/>
                  </a:lnTo>
                  <a:close/>
                </a:path>
                <a:path w="1627504" h="850265">
                  <a:moveTo>
                    <a:pt x="49733" y="214579"/>
                  </a:moveTo>
                  <a:lnTo>
                    <a:pt x="43002" y="203987"/>
                  </a:lnTo>
                  <a:lnTo>
                    <a:pt x="40360" y="205676"/>
                  </a:lnTo>
                  <a:lnTo>
                    <a:pt x="47091" y="216255"/>
                  </a:lnTo>
                  <a:lnTo>
                    <a:pt x="49733" y="214579"/>
                  </a:lnTo>
                  <a:close/>
                </a:path>
                <a:path w="1627504" h="850265">
                  <a:moveTo>
                    <a:pt x="63195" y="235762"/>
                  </a:moveTo>
                  <a:lnTo>
                    <a:pt x="56464" y="225171"/>
                  </a:lnTo>
                  <a:lnTo>
                    <a:pt x="53822" y="226847"/>
                  </a:lnTo>
                  <a:lnTo>
                    <a:pt x="60540" y="237439"/>
                  </a:lnTo>
                  <a:lnTo>
                    <a:pt x="63195" y="235762"/>
                  </a:lnTo>
                  <a:close/>
                </a:path>
                <a:path w="1627504" h="850265">
                  <a:moveTo>
                    <a:pt x="76644" y="256933"/>
                  </a:moveTo>
                  <a:lnTo>
                    <a:pt x="69926" y="246354"/>
                  </a:lnTo>
                  <a:lnTo>
                    <a:pt x="67271" y="248031"/>
                  </a:lnTo>
                  <a:lnTo>
                    <a:pt x="74002" y="258610"/>
                  </a:lnTo>
                  <a:lnTo>
                    <a:pt x="76644" y="256933"/>
                  </a:lnTo>
                  <a:close/>
                </a:path>
                <a:path w="1627504" h="850265">
                  <a:moveTo>
                    <a:pt x="77292" y="232156"/>
                  </a:moveTo>
                  <a:lnTo>
                    <a:pt x="75768" y="229425"/>
                  </a:lnTo>
                  <a:lnTo>
                    <a:pt x="64846" y="235597"/>
                  </a:lnTo>
                  <a:lnTo>
                    <a:pt x="66382" y="238328"/>
                  </a:lnTo>
                  <a:lnTo>
                    <a:pt x="77292" y="232156"/>
                  </a:lnTo>
                  <a:close/>
                </a:path>
                <a:path w="1627504" h="850265">
                  <a:moveTo>
                    <a:pt x="87325" y="273748"/>
                  </a:moveTo>
                  <a:lnTo>
                    <a:pt x="83362" y="267525"/>
                  </a:lnTo>
                  <a:lnTo>
                    <a:pt x="80721" y="269201"/>
                  </a:lnTo>
                  <a:lnTo>
                    <a:pt x="84670" y="275437"/>
                  </a:lnTo>
                  <a:lnTo>
                    <a:pt x="87325" y="273748"/>
                  </a:lnTo>
                  <a:close/>
                </a:path>
                <a:path w="1627504" h="850265">
                  <a:moveTo>
                    <a:pt x="99136" y="219798"/>
                  </a:moveTo>
                  <a:lnTo>
                    <a:pt x="97599" y="217068"/>
                  </a:lnTo>
                  <a:lnTo>
                    <a:pt x="86677" y="223240"/>
                  </a:lnTo>
                  <a:lnTo>
                    <a:pt x="88214" y="225971"/>
                  </a:lnTo>
                  <a:lnTo>
                    <a:pt x="99136" y="219798"/>
                  </a:lnTo>
                  <a:close/>
                </a:path>
                <a:path w="1627504" h="850265">
                  <a:moveTo>
                    <a:pt x="110705" y="312216"/>
                  </a:moveTo>
                  <a:lnTo>
                    <a:pt x="107962" y="312216"/>
                  </a:lnTo>
                  <a:lnTo>
                    <a:pt x="107962" y="315353"/>
                  </a:lnTo>
                  <a:lnTo>
                    <a:pt x="110705" y="315353"/>
                  </a:lnTo>
                  <a:lnTo>
                    <a:pt x="110705" y="312216"/>
                  </a:lnTo>
                  <a:close/>
                </a:path>
                <a:path w="1627504" h="850265">
                  <a:moveTo>
                    <a:pt x="111099" y="97396"/>
                  </a:moveTo>
                  <a:lnTo>
                    <a:pt x="98552" y="97396"/>
                  </a:lnTo>
                  <a:lnTo>
                    <a:pt x="98552" y="100533"/>
                  </a:lnTo>
                  <a:lnTo>
                    <a:pt x="111099" y="100533"/>
                  </a:lnTo>
                  <a:lnTo>
                    <a:pt x="111099" y="97396"/>
                  </a:lnTo>
                  <a:close/>
                </a:path>
                <a:path w="1627504" h="850265">
                  <a:moveTo>
                    <a:pt x="120980" y="207441"/>
                  </a:moveTo>
                  <a:lnTo>
                    <a:pt x="119443" y="204711"/>
                  </a:lnTo>
                  <a:lnTo>
                    <a:pt x="108521" y="210896"/>
                  </a:lnTo>
                  <a:lnTo>
                    <a:pt x="110058" y="213626"/>
                  </a:lnTo>
                  <a:lnTo>
                    <a:pt x="120980" y="207441"/>
                  </a:lnTo>
                  <a:close/>
                </a:path>
                <a:path w="1627504" h="850265">
                  <a:moveTo>
                    <a:pt x="129908" y="845388"/>
                  </a:moveTo>
                  <a:lnTo>
                    <a:pt x="126758" y="845388"/>
                  </a:lnTo>
                  <a:lnTo>
                    <a:pt x="126758" y="850099"/>
                  </a:lnTo>
                  <a:lnTo>
                    <a:pt x="129908" y="850099"/>
                  </a:lnTo>
                  <a:lnTo>
                    <a:pt x="129908" y="845388"/>
                  </a:lnTo>
                  <a:close/>
                </a:path>
                <a:path w="1627504" h="850265">
                  <a:moveTo>
                    <a:pt x="129908" y="820305"/>
                  </a:moveTo>
                  <a:lnTo>
                    <a:pt x="126758" y="820305"/>
                  </a:lnTo>
                  <a:lnTo>
                    <a:pt x="126758" y="832853"/>
                  </a:lnTo>
                  <a:lnTo>
                    <a:pt x="129908" y="832853"/>
                  </a:lnTo>
                  <a:lnTo>
                    <a:pt x="129908" y="820305"/>
                  </a:lnTo>
                  <a:close/>
                </a:path>
                <a:path w="1627504" h="850265">
                  <a:moveTo>
                    <a:pt x="129908" y="795210"/>
                  </a:moveTo>
                  <a:lnTo>
                    <a:pt x="126758" y="795210"/>
                  </a:lnTo>
                  <a:lnTo>
                    <a:pt x="126758" y="807758"/>
                  </a:lnTo>
                  <a:lnTo>
                    <a:pt x="129908" y="807758"/>
                  </a:lnTo>
                  <a:lnTo>
                    <a:pt x="129908" y="795210"/>
                  </a:lnTo>
                  <a:close/>
                </a:path>
                <a:path w="1627504" h="850265">
                  <a:moveTo>
                    <a:pt x="129908" y="770128"/>
                  </a:moveTo>
                  <a:lnTo>
                    <a:pt x="126758" y="770128"/>
                  </a:lnTo>
                  <a:lnTo>
                    <a:pt x="126758" y="782675"/>
                  </a:lnTo>
                  <a:lnTo>
                    <a:pt x="129908" y="782675"/>
                  </a:lnTo>
                  <a:lnTo>
                    <a:pt x="129908" y="770128"/>
                  </a:lnTo>
                  <a:close/>
                </a:path>
                <a:path w="1627504" h="850265">
                  <a:moveTo>
                    <a:pt x="129908" y="745032"/>
                  </a:moveTo>
                  <a:lnTo>
                    <a:pt x="126758" y="745032"/>
                  </a:lnTo>
                  <a:lnTo>
                    <a:pt x="126758" y="757580"/>
                  </a:lnTo>
                  <a:lnTo>
                    <a:pt x="129908" y="757580"/>
                  </a:lnTo>
                  <a:lnTo>
                    <a:pt x="129908" y="745032"/>
                  </a:lnTo>
                  <a:close/>
                </a:path>
                <a:path w="1627504" h="850265">
                  <a:moveTo>
                    <a:pt x="129908" y="694855"/>
                  </a:moveTo>
                  <a:lnTo>
                    <a:pt x="126758" y="694855"/>
                  </a:lnTo>
                  <a:lnTo>
                    <a:pt x="126758" y="707402"/>
                  </a:lnTo>
                  <a:lnTo>
                    <a:pt x="129908" y="707402"/>
                  </a:lnTo>
                  <a:lnTo>
                    <a:pt x="129908" y="694855"/>
                  </a:lnTo>
                  <a:close/>
                </a:path>
                <a:path w="1627504" h="850265">
                  <a:moveTo>
                    <a:pt x="129908" y="669759"/>
                  </a:moveTo>
                  <a:lnTo>
                    <a:pt x="126758" y="669759"/>
                  </a:lnTo>
                  <a:lnTo>
                    <a:pt x="126758" y="682307"/>
                  </a:lnTo>
                  <a:lnTo>
                    <a:pt x="129908" y="682307"/>
                  </a:lnTo>
                  <a:lnTo>
                    <a:pt x="129908" y="669759"/>
                  </a:lnTo>
                  <a:close/>
                </a:path>
                <a:path w="1627504" h="850265">
                  <a:moveTo>
                    <a:pt x="129908" y="644677"/>
                  </a:moveTo>
                  <a:lnTo>
                    <a:pt x="126758" y="644677"/>
                  </a:lnTo>
                  <a:lnTo>
                    <a:pt x="126758" y="657225"/>
                  </a:lnTo>
                  <a:lnTo>
                    <a:pt x="129908" y="657225"/>
                  </a:lnTo>
                  <a:lnTo>
                    <a:pt x="129908" y="644677"/>
                  </a:lnTo>
                  <a:close/>
                </a:path>
                <a:path w="1627504" h="850265">
                  <a:moveTo>
                    <a:pt x="135801" y="312216"/>
                  </a:moveTo>
                  <a:lnTo>
                    <a:pt x="123253" y="312216"/>
                  </a:lnTo>
                  <a:lnTo>
                    <a:pt x="123253" y="315353"/>
                  </a:lnTo>
                  <a:lnTo>
                    <a:pt x="135801" y="315353"/>
                  </a:lnTo>
                  <a:lnTo>
                    <a:pt x="135801" y="312216"/>
                  </a:lnTo>
                  <a:close/>
                </a:path>
                <a:path w="1627504" h="850265">
                  <a:moveTo>
                    <a:pt x="136194" y="97396"/>
                  </a:moveTo>
                  <a:lnTo>
                    <a:pt x="123647" y="97396"/>
                  </a:lnTo>
                  <a:lnTo>
                    <a:pt x="123647" y="100533"/>
                  </a:lnTo>
                  <a:lnTo>
                    <a:pt x="136194" y="100533"/>
                  </a:lnTo>
                  <a:lnTo>
                    <a:pt x="136194" y="97396"/>
                  </a:lnTo>
                  <a:close/>
                </a:path>
                <a:path w="1627504" h="850265">
                  <a:moveTo>
                    <a:pt x="137756" y="732485"/>
                  </a:moveTo>
                  <a:lnTo>
                    <a:pt x="129908" y="732485"/>
                  </a:lnTo>
                  <a:lnTo>
                    <a:pt x="129908" y="719937"/>
                  </a:lnTo>
                  <a:lnTo>
                    <a:pt x="126758" y="719937"/>
                  </a:lnTo>
                  <a:lnTo>
                    <a:pt x="126758" y="732485"/>
                  </a:lnTo>
                  <a:lnTo>
                    <a:pt x="125209" y="732485"/>
                  </a:lnTo>
                  <a:lnTo>
                    <a:pt x="125209" y="735622"/>
                  </a:lnTo>
                  <a:lnTo>
                    <a:pt x="137756" y="735622"/>
                  </a:lnTo>
                  <a:lnTo>
                    <a:pt x="137756" y="732485"/>
                  </a:lnTo>
                  <a:close/>
                </a:path>
                <a:path w="1627504" h="850265">
                  <a:moveTo>
                    <a:pt x="142468" y="699554"/>
                  </a:moveTo>
                  <a:lnTo>
                    <a:pt x="129921" y="699554"/>
                  </a:lnTo>
                  <a:lnTo>
                    <a:pt x="129921" y="702703"/>
                  </a:lnTo>
                  <a:lnTo>
                    <a:pt x="142468" y="702703"/>
                  </a:lnTo>
                  <a:lnTo>
                    <a:pt x="142468" y="699554"/>
                  </a:lnTo>
                  <a:close/>
                </a:path>
                <a:path w="1627504" h="850265">
                  <a:moveTo>
                    <a:pt x="142811" y="195084"/>
                  </a:moveTo>
                  <a:lnTo>
                    <a:pt x="141274" y="192366"/>
                  </a:lnTo>
                  <a:lnTo>
                    <a:pt x="130365" y="198539"/>
                  </a:lnTo>
                  <a:lnTo>
                    <a:pt x="131902" y="201269"/>
                  </a:lnTo>
                  <a:lnTo>
                    <a:pt x="142811" y="195084"/>
                  </a:lnTo>
                  <a:close/>
                </a:path>
                <a:path w="1627504" h="850265">
                  <a:moveTo>
                    <a:pt x="160883" y="312216"/>
                  </a:moveTo>
                  <a:lnTo>
                    <a:pt x="148336" y="312216"/>
                  </a:lnTo>
                  <a:lnTo>
                    <a:pt x="148336" y="315353"/>
                  </a:lnTo>
                  <a:lnTo>
                    <a:pt x="160883" y="315353"/>
                  </a:lnTo>
                  <a:lnTo>
                    <a:pt x="160883" y="312216"/>
                  </a:lnTo>
                  <a:close/>
                </a:path>
                <a:path w="1627504" h="850265">
                  <a:moveTo>
                    <a:pt x="161277" y="97396"/>
                  </a:moveTo>
                  <a:lnTo>
                    <a:pt x="148729" y="97396"/>
                  </a:lnTo>
                  <a:lnTo>
                    <a:pt x="148729" y="100533"/>
                  </a:lnTo>
                  <a:lnTo>
                    <a:pt x="161277" y="100533"/>
                  </a:lnTo>
                  <a:lnTo>
                    <a:pt x="161277" y="97396"/>
                  </a:lnTo>
                  <a:close/>
                </a:path>
                <a:path w="1627504" h="850265">
                  <a:moveTo>
                    <a:pt x="162839" y="732485"/>
                  </a:moveTo>
                  <a:lnTo>
                    <a:pt x="150291" y="732485"/>
                  </a:lnTo>
                  <a:lnTo>
                    <a:pt x="150291" y="735622"/>
                  </a:lnTo>
                  <a:lnTo>
                    <a:pt x="162839" y="735622"/>
                  </a:lnTo>
                  <a:lnTo>
                    <a:pt x="162839" y="732485"/>
                  </a:lnTo>
                  <a:close/>
                </a:path>
                <a:path w="1627504" h="850265">
                  <a:moveTo>
                    <a:pt x="164655" y="182753"/>
                  </a:moveTo>
                  <a:lnTo>
                    <a:pt x="163118" y="180022"/>
                  </a:lnTo>
                  <a:lnTo>
                    <a:pt x="152196" y="186194"/>
                  </a:lnTo>
                  <a:lnTo>
                    <a:pt x="153733" y="188925"/>
                  </a:lnTo>
                  <a:lnTo>
                    <a:pt x="164655" y="182753"/>
                  </a:lnTo>
                  <a:close/>
                </a:path>
                <a:path w="1627504" h="850265">
                  <a:moveTo>
                    <a:pt x="167551" y="699554"/>
                  </a:moveTo>
                  <a:lnTo>
                    <a:pt x="155003" y="699554"/>
                  </a:lnTo>
                  <a:lnTo>
                    <a:pt x="155003" y="702703"/>
                  </a:lnTo>
                  <a:lnTo>
                    <a:pt x="167551" y="702703"/>
                  </a:lnTo>
                  <a:lnTo>
                    <a:pt x="167551" y="699554"/>
                  </a:lnTo>
                  <a:close/>
                </a:path>
                <a:path w="1627504" h="850265">
                  <a:moveTo>
                    <a:pt x="185978" y="312216"/>
                  </a:moveTo>
                  <a:lnTo>
                    <a:pt x="173431" y="312216"/>
                  </a:lnTo>
                  <a:lnTo>
                    <a:pt x="173431" y="315353"/>
                  </a:lnTo>
                  <a:lnTo>
                    <a:pt x="185978" y="315353"/>
                  </a:lnTo>
                  <a:lnTo>
                    <a:pt x="185978" y="312216"/>
                  </a:lnTo>
                  <a:close/>
                </a:path>
                <a:path w="1627504" h="850265">
                  <a:moveTo>
                    <a:pt x="186372" y="97396"/>
                  </a:moveTo>
                  <a:lnTo>
                    <a:pt x="173824" y="97396"/>
                  </a:lnTo>
                  <a:lnTo>
                    <a:pt x="173824" y="100533"/>
                  </a:lnTo>
                  <a:lnTo>
                    <a:pt x="186372" y="100533"/>
                  </a:lnTo>
                  <a:lnTo>
                    <a:pt x="186372" y="97396"/>
                  </a:lnTo>
                  <a:close/>
                </a:path>
                <a:path w="1627504" h="850265">
                  <a:moveTo>
                    <a:pt x="186499" y="170395"/>
                  </a:moveTo>
                  <a:lnTo>
                    <a:pt x="184962" y="167665"/>
                  </a:lnTo>
                  <a:lnTo>
                    <a:pt x="174040" y="173837"/>
                  </a:lnTo>
                  <a:lnTo>
                    <a:pt x="175577" y="176568"/>
                  </a:lnTo>
                  <a:lnTo>
                    <a:pt x="186499" y="170395"/>
                  </a:lnTo>
                  <a:close/>
                </a:path>
                <a:path w="1627504" h="850265">
                  <a:moveTo>
                    <a:pt x="187934" y="732485"/>
                  </a:moveTo>
                  <a:lnTo>
                    <a:pt x="175387" y="732485"/>
                  </a:lnTo>
                  <a:lnTo>
                    <a:pt x="175387" y="735622"/>
                  </a:lnTo>
                  <a:lnTo>
                    <a:pt x="187934" y="735622"/>
                  </a:lnTo>
                  <a:lnTo>
                    <a:pt x="187934" y="732485"/>
                  </a:lnTo>
                  <a:close/>
                </a:path>
                <a:path w="1627504" h="850265">
                  <a:moveTo>
                    <a:pt x="192239" y="447090"/>
                  </a:moveTo>
                  <a:lnTo>
                    <a:pt x="189103" y="447090"/>
                  </a:lnTo>
                  <a:lnTo>
                    <a:pt x="189103" y="459638"/>
                  </a:lnTo>
                  <a:lnTo>
                    <a:pt x="192239" y="459638"/>
                  </a:lnTo>
                  <a:lnTo>
                    <a:pt x="192239" y="447090"/>
                  </a:lnTo>
                  <a:close/>
                </a:path>
                <a:path w="1627504" h="850265">
                  <a:moveTo>
                    <a:pt x="192239" y="422008"/>
                  </a:moveTo>
                  <a:lnTo>
                    <a:pt x="189103" y="422008"/>
                  </a:lnTo>
                  <a:lnTo>
                    <a:pt x="189103" y="434555"/>
                  </a:lnTo>
                  <a:lnTo>
                    <a:pt x="192239" y="434555"/>
                  </a:lnTo>
                  <a:lnTo>
                    <a:pt x="192239" y="422008"/>
                  </a:lnTo>
                  <a:close/>
                </a:path>
                <a:path w="1627504" h="850265">
                  <a:moveTo>
                    <a:pt x="192239" y="396913"/>
                  </a:moveTo>
                  <a:lnTo>
                    <a:pt x="189103" y="396913"/>
                  </a:lnTo>
                  <a:lnTo>
                    <a:pt x="189103" y="409460"/>
                  </a:lnTo>
                  <a:lnTo>
                    <a:pt x="192239" y="409460"/>
                  </a:lnTo>
                  <a:lnTo>
                    <a:pt x="192239" y="396913"/>
                  </a:lnTo>
                  <a:close/>
                </a:path>
                <a:path w="1627504" h="850265">
                  <a:moveTo>
                    <a:pt x="192239" y="371817"/>
                  </a:moveTo>
                  <a:lnTo>
                    <a:pt x="189103" y="371817"/>
                  </a:lnTo>
                  <a:lnTo>
                    <a:pt x="189103" y="384365"/>
                  </a:lnTo>
                  <a:lnTo>
                    <a:pt x="192239" y="384365"/>
                  </a:lnTo>
                  <a:lnTo>
                    <a:pt x="192239" y="371817"/>
                  </a:lnTo>
                  <a:close/>
                </a:path>
                <a:path w="1627504" h="850265">
                  <a:moveTo>
                    <a:pt x="192239" y="346735"/>
                  </a:moveTo>
                  <a:lnTo>
                    <a:pt x="189103" y="346735"/>
                  </a:lnTo>
                  <a:lnTo>
                    <a:pt x="189103" y="359283"/>
                  </a:lnTo>
                  <a:lnTo>
                    <a:pt x="192239" y="359283"/>
                  </a:lnTo>
                  <a:lnTo>
                    <a:pt x="192239" y="346735"/>
                  </a:lnTo>
                  <a:close/>
                </a:path>
                <a:path w="1627504" h="850265">
                  <a:moveTo>
                    <a:pt x="192239" y="321640"/>
                  </a:moveTo>
                  <a:lnTo>
                    <a:pt x="189103" y="321640"/>
                  </a:lnTo>
                  <a:lnTo>
                    <a:pt x="189103" y="334187"/>
                  </a:lnTo>
                  <a:lnTo>
                    <a:pt x="192239" y="334187"/>
                  </a:lnTo>
                  <a:lnTo>
                    <a:pt x="192239" y="321640"/>
                  </a:lnTo>
                  <a:close/>
                </a:path>
                <a:path w="1627504" h="850265">
                  <a:moveTo>
                    <a:pt x="208330" y="158038"/>
                  </a:moveTo>
                  <a:lnTo>
                    <a:pt x="206794" y="155308"/>
                  </a:lnTo>
                  <a:lnTo>
                    <a:pt x="195884" y="161493"/>
                  </a:lnTo>
                  <a:lnTo>
                    <a:pt x="197408" y="164223"/>
                  </a:lnTo>
                  <a:lnTo>
                    <a:pt x="208330" y="158038"/>
                  </a:lnTo>
                  <a:close/>
                </a:path>
                <a:path w="1627504" h="850265">
                  <a:moveTo>
                    <a:pt x="211455" y="97396"/>
                  </a:moveTo>
                  <a:lnTo>
                    <a:pt x="198907" y="97396"/>
                  </a:lnTo>
                  <a:lnTo>
                    <a:pt x="198907" y="100533"/>
                  </a:lnTo>
                  <a:lnTo>
                    <a:pt x="211455" y="100533"/>
                  </a:lnTo>
                  <a:lnTo>
                    <a:pt x="211455" y="97396"/>
                  </a:lnTo>
                  <a:close/>
                </a:path>
                <a:path w="1627504" h="850265">
                  <a:moveTo>
                    <a:pt x="213017" y="732485"/>
                  </a:moveTo>
                  <a:lnTo>
                    <a:pt x="200469" y="732485"/>
                  </a:lnTo>
                  <a:lnTo>
                    <a:pt x="200469" y="735622"/>
                  </a:lnTo>
                  <a:lnTo>
                    <a:pt x="213017" y="735622"/>
                  </a:lnTo>
                  <a:lnTo>
                    <a:pt x="213017" y="732485"/>
                  </a:lnTo>
                  <a:close/>
                </a:path>
                <a:path w="1627504" h="850265">
                  <a:moveTo>
                    <a:pt x="230174" y="145681"/>
                  </a:moveTo>
                  <a:lnTo>
                    <a:pt x="228638" y="142951"/>
                  </a:lnTo>
                  <a:lnTo>
                    <a:pt x="217716" y="149136"/>
                  </a:lnTo>
                  <a:lnTo>
                    <a:pt x="219252" y="151866"/>
                  </a:lnTo>
                  <a:lnTo>
                    <a:pt x="230174" y="145681"/>
                  </a:lnTo>
                  <a:close/>
                </a:path>
                <a:path w="1627504" h="850265">
                  <a:moveTo>
                    <a:pt x="236550" y="97396"/>
                  </a:moveTo>
                  <a:lnTo>
                    <a:pt x="224002" y="97396"/>
                  </a:lnTo>
                  <a:lnTo>
                    <a:pt x="224002" y="100533"/>
                  </a:lnTo>
                  <a:lnTo>
                    <a:pt x="236550" y="100533"/>
                  </a:lnTo>
                  <a:lnTo>
                    <a:pt x="236550" y="97396"/>
                  </a:lnTo>
                  <a:close/>
                </a:path>
                <a:path w="1627504" h="850265">
                  <a:moveTo>
                    <a:pt x="238112" y="732485"/>
                  </a:moveTo>
                  <a:lnTo>
                    <a:pt x="225564" y="732485"/>
                  </a:lnTo>
                  <a:lnTo>
                    <a:pt x="225564" y="735622"/>
                  </a:lnTo>
                  <a:lnTo>
                    <a:pt x="238112" y="735622"/>
                  </a:lnTo>
                  <a:lnTo>
                    <a:pt x="238112" y="732485"/>
                  </a:lnTo>
                  <a:close/>
                </a:path>
                <a:path w="1627504" h="850265">
                  <a:moveTo>
                    <a:pt x="252018" y="133337"/>
                  </a:moveTo>
                  <a:lnTo>
                    <a:pt x="250482" y="130619"/>
                  </a:lnTo>
                  <a:lnTo>
                    <a:pt x="239560" y="136779"/>
                  </a:lnTo>
                  <a:lnTo>
                    <a:pt x="241096" y="139509"/>
                  </a:lnTo>
                  <a:lnTo>
                    <a:pt x="252018" y="133337"/>
                  </a:lnTo>
                  <a:close/>
                </a:path>
                <a:path w="1627504" h="850265">
                  <a:moveTo>
                    <a:pt x="261632" y="97396"/>
                  </a:moveTo>
                  <a:lnTo>
                    <a:pt x="249085" y="97396"/>
                  </a:lnTo>
                  <a:lnTo>
                    <a:pt x="249085" y="100533"/>
                  </a:lnTo>
                  <a:lnTo>
                    <a:pt x="261632" y="100533"/>
                  </a:lnTo>
                  <a:lnTo>
                    <a:pt x="261632" y="97396"/>
                  </a:lnTo>
                  <a:close/>
                </a:path>
                <a:path w="1627504" h="850265">
                  <a:moveTo>
                    <a:pt x="263207" y="732485"/>
                  </a:moveTo>
                  <a:lnTo>
                    <a:pt x="250659" y="732485"/>
                  </a:lnTo>
                  <a:lnTo>
                    <a:pt x="250659" y="735622"/>
                  </a:lnTo>
                  <a:lnTo>
                    <a:pt x="263207" y="735622"/>
                  </a:lnTo>
                  <a:lnTo>
                    <a:pt x="263207" y="732485"/>
                  </a:lnTo>
                  <a:close/>
                </a:path>
                <a:path w="1627504" h="850265">
                  <a:moveTo>
                    <a:pt x="1627035" y="4673"/>
                  </a:moveTo>
                  <a:lnTo>
                    <a:pt x="1625485" y="3136"/>
                  </a:lnTo>
                  <a:lnTo>
                    <a:pt x="1623898" y="1549"/>
                  </a:lnTo>
                  <a:lnTo>
                    <a:pt x="1623898" y="6400"/>
                  </a:lnTo>
                  <a:lnTo>
                    <a:pt x="1623898" y="14503"/>
                  </a:lnTo>
                  <a:lnTo>
                    <a:pt x="1620621" y="17767"/>
                  </a:lnTo>
                  <a:lnTo>
                    <a:pt x="1620202" y="17780"/>
                  </a:lnTo>
                  <a:lnTo>
                    <a:pt x="1618691" y="17780"/>
                  </a:lnTo>
                  <a:lnTo>
                    <a:pt x="1616570" y="17780"/>
                  </a:lnTo>
                  <a:lnTo>
                    <a:pt x="1612544" y="17767"/>
                  </a:lnTo>
                  <a:lnTo>
                    <a:pt x="1609267" y="14503"/>
                  </a:lnTo>
                  <a:lnTo>
                    <a:pt x="1609267" y="6400"/>
                  </a:lnTo>
                  <a:lnTo>
                    <a:pt x="1612544" y="3136"/>
                  </a:lnTo>
                  <a:lnTo>
                    <a:pt x="1620621" y="3136"/>
                  </a:lnTo>
                  <a:lnTo>
                    <a:pt x="1623898" y="6400"/>
                  </a:lnTo>
                  <a:lnTo>
                    <a:pt x="1623898" y="1549"/>
                  </a:lnTo>
                  <a:lnTo>
                    <a:pt x="1622348" y="0"/>
                  </a:lnTo>
                  <a:lnTo>
                    <a:pt x="1610817" y="0"/>
                  </a:lnTo>
                  <a:lnTo>
                    <a:pt x="1606130" y="4673"/>
                  </a:lnTo>
                  <a:lnTo>
                    <a:pt x="1606130" y="16230"/>
                  </a:lnTo>
                  <a:lnTo>
                    <a:pt x="1610817" y="20904"/>
                  </a:lnTo>
                  <a:lnTo>
                    <a:pt x="1622348" y="20916"/>
                  </a:lnTo>
                  <a:lnTo>
                    <a:pt x="1625485" y="17780"/>
                  </a:lnTo>
                  <a:lnTo>
                    <a:pt x="1627035" y="16230"/>
                  </a:lnTo>
                  <a:lnTo>
                    <a:pt x="1627035" y="467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243810" y="626564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13804" y="0"/>
                  </a:moveTo>
                  <a:lnTo>
                    <a:pt x="3987" y="0"/>
                  </a:lnTo>
                  <a:lnTo>
                    <a:pt x="0" y="3975"/>
                  </a:lnTo>
                  <a:lnTo>
                    <a:pt x="0" y="8889"/>
                  </a:lnTo>
                  <a:lnTo>
                    <a:pt x="0" y="13804"/>
                  </a:lnTo>
                  <a:lnTo>
                    <a:pt x="3987" y="17779"/>
                  </a:lnTo>
                  <a:lnTo>
                    <a:pt x="13804" y="17779"/>
                  </a:lnTo>
                  <a:lnTo>
                    <a:pt x="17780" y="13804"/>
                  </a:lnTo>
                  <a:lnTo>
                    <a:pt x="17780" y="3975"/>
                  </a:lnTo>
                  <a:lnTo>
                    <a:pt x="138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242248" y="626408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5" h="20954">
                  <a:moveTo>
                    <a:pt x="16230" y="0"/>
                  </a:moveTo>
                  <a:lnTo>
                    <a:pt x="4686" y="0"/>
                  </a:lnTo>
                  <a:lnTo>
                    <a:pt x="0" y="4673"/>
                  </a:lnTo>
                  <a:lnTo>
                    <a:pt x="0" y="16230"/>
                  </a:lnTo>
                  <a:lnTo>
                    <a:pt x="4686" y="20904"/>
                  </a:lnTo>
                  <a:lnTo>
                    <a:pt x="10452" y="20916"/>
                  </a:lnTo>
                  <a:lnTo>
                    <a:pt x="16230" y="20904"/>
                  </a:lnTo>
                  <a:lnTo>
                    <a:pt x="19354" y="17780"/>
                  </a:lnTo>
                  <a:lnTo>
                    <a:pt x="6413" y="17767"/>
                  </a:lnTo>
                  <a:lnTo>
                    <a:pt x="3136" y="14503"/>
                  </a:lnTo>
                  <a:lnTo>
                    <a:pt x="3136" y="6400"/>
                  </a:lnTo>
                  <a:lnTo>
                    <a:pt x="6413" y="3136"/>
                  </a:lnTo>
                  <a:lnTo>
                    <a:pt x="19367" y="3136"/>
                  </a:lnTo>
                  <a:lnTo>
                    <a:pt x="16230" y="0"/>
                  </a:lnTo>
                  <a:close/>
                </a:path>
                <a:path w="20955" h="20954">
                  <a:moveTo>
                    <a:pt x="19367" y="3136"/>
                  </a:moveTo>
                  <a:lnTo>
                    <a:pt x="14503" y="3136"/>
                  </a:lnTo>
                  <a:lnTo>
                    <a:pt x="17767" y="6400"/>
                  </a:lnTo>
                  <a:lnTo>
                    <a:pt x="17767" y="14503"/>
                  </a:lnTo>
                  <a:lnTo>
                    <a:pt x="14503" y="17780"/>
                  </a:lnTo>
                  <a:lnTo>
                    <a:pt x="19367" y="17767"/>
                  </a:lnTo>
                  <a:lnTo>
                    <a:pt x="20904" y="16230"/>
                  </a:lnTo>
                  <a:lnTo>
                    <a:pt x="20904" y="4673"/>
                  </a:lnTo>
                  <a:lnTo>
                    <a:pt x="19367" y="313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2980562" y="6807288"/>
            <a:ext cx="80010" cy="87630"/>
          </a:xfrm>
          <a:prstGeom prst="rect">
            <a:avLst/>
          </a:prstGeom>
        </p:spPr>
        <p:txBody>
          <a:bodyPr wrap="square" lIns="0" tIns="31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1,8</a:t>
            </a:r>
            <a:endParaRPr sz="4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 rot="2100000">
            <a:off x="2762542" y="7097432"/>
            <a:ext cx="80331" cy="50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385"/>
              </a:lnSpc>
            </a:pPr>
            <a:r>
              <a:rPr dirty="0" sz="400" spc="-45">
                <a:solidFill>
                  <a:srgbClr val="231F20"/>
                </a:solidFill>
                <a:latin typeface="Arial"/>
                <a:cs typeface="Arial"/>
              </a:rPr>
              <a:t>1,0</a:t>
            </a:r>
            <a:endParaRPr sz="4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606893" y="7235121"/>
            <a:ext cx="347345" cy="1987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1454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45</a:t>
            </a: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baseline="37037" sz="450" spc="-75">
                <a:solidFill>
                  <a:srgbClr val="231F20"/>
                </a:solidFill>
                <a:latin typeface="Arial"/>
                <a:cs typeface="Arial"/>
              </a:rPr>
              <a:t>o</a:t>
            </a:r>
            <a:endParaRPr baseline="37037" sz="450">
              <a:latin typeface="Arial"/>
              <a:cs typeface="Arial"/>
            </a:endParaRPr>
          </a:p>
          <a:p>
            <a:pPr marL="25400">
              <a:lnSpc>
                <a:spcPct val="100000"/>
              </a:lnSpc>
              <a:spcBef>
                <a:spcPts val="409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0,2</a:t>
            </a:r>
            <a:endParaRPr sz="40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006613" y="6938741"/>
            <a:ext cx="160655" cy="85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45</a:t>
            </a: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baseline="37037" sz="450" spc="-75">
                <a:solidFill>
                  <a:srgbClr val="231F20"/>
                </a:solidFill>
                <a:latin typeface="Arial"/>
                <a:cs typeface="Arial"/>
              </a:rPr>
              <a:t>o</a:t>
            </a:r>
            <a:endParaRPr baseline="37037" sz="45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216594" y="7014010"/>
            <a:ext cx="87630" cy="85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0,2</a:t>
            </a:r>
            <a:endParaRPr sz="40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048797" y="6819541"/>
            <a:ext cx="80010" cy="87630"/>
          </a:xfrm>
          <a:prstGeom prst="rect">
            <a:avLst/>
          </a:prstGeom>
        </p:spPr>
        <p:txBody>
          <a:bodyPr wrap="square" lIns="0" tIns="31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3,0</a:t>
            </a:r>
            <a:endParaRPr sz="400">
              <a:latin typeface="Arial"/>
              <a:cs typeface="Aria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106806" y="6647022"/>
            <a:ext cx="80010" cy="87630"/>
          </a:xfrm>
          <a:prstGeom prst="rect">
            <a:avLst/>
          </a:prstGeom>
        </p:spPr>
        <p:txBody>
          <a:bodyPr wrap="square" lIns="0" tIns="31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0,3</a:t>
            </a:r>
            <a:endParaRPr sz="400">
              <a:latin typeface="Arial"/>
              <a:cs typeface="Aria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050353" y="6350657"/>
            <a:ext cx="80010" cy="87630"/>
          </a:xfrm>
          <a:prstGeom prst="rect">
            <a:avLst/>
          </a:prstGeom>
        </p:spPr>
        <p:txBody>
          <a:bodyPr wrap="square" lIns="0" tIns="31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3,0</a:t>
            </a:r>
            <a:endParaRPr sz="40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368694" y="6469869"/>
            <a:ext cx="87630" cy="85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0,2</a:t>
            </a:r>
            <a:endParaRPr sz="40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241688" y="6611025"/>
            <a:ext cx="87630" cy="85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1,0</a:t>
            </a:r>
            <a:endParaRPr sz="40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610196" y="6350668"/>
            <a:ext cx="80010" cy="87630"/>
          </a:xfrm>
          <a:prstGeom prst="rect">
            <a:avLst/>
          </a:prstGeom>
        </p:spPr>
        <p:txBody>
          <a:bodyPr wrap="square" lIns="0" tIns="31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3,0</a:t>
            </a:r>
            <a:endParaRPr sz="40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760736" y="6342909"/>
            <a:ext cx="87630" cy="85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1,0</a:t>
            </a:r>
            <a:endParaRPr sz="40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099447" y="6391490"/>
            <a:ext cx="80010" cy="87630"/>
          </a:xfrm>
          <a:prstGeom prst="rect">
            <a:avLst/>
          </a:prstGeom>
        </p:spPr>
        <p:txBody>
          <a:bodyPr wrap="square" lIns="0" tIns="31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3,0</a:t>
            </a:r>
            <a:endParaRPr sz="40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633712" y="6112338"/>
            <a:ext cx="87630" cy="85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1,0</a:t>
            </a:r>
            <a:endParaRPr sz="40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514534" y="6013568"/>
            <a:ext cx="80010" cy="87630"/>
          </a:xfrm>
          <a:prstGeom prst="rect">
            <a:avLst/>
          </a:prstGeom>
        </p:spPr>
        <p:txBody>
          <a:bodyPr wrap="square" lIns="0" tIns="31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0,3</a:t>
            </a:r>
            <a:endParaRPr sz="40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379678" y="5977532"/>
            <a:ext cx="87630" cy="85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0,2</a:t>
            </a:r>
            <a:endParaRPr sz="40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166463" y="6113944"/>
            <a:ext cx="365125" cy="85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9560" algn="l"/>
              </a:tabLst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1,0</a:t>
            </a:r>
            <a:r>
              <a:rPr dirty="0" sz="4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1,0</a:t>
            </a:r>
            <a:endParaRPr sz="4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244869" y="6171903"/>
            <a:ext cx="80010" cy="87630"/>
          </a:xfrm>
          <a:prstGeom prst="rect">
            <a:avLst/>
          </a:prstGeom>
        </p:spPr>
        <p:txBody>
          <a:bodyPr wrap="square" lIns="0" tIns="31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3,0</a:t>
            </a:r>
            <a:endParaRPr sz="40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139750" y="5895990"/>
            <a:ext cx="87630" cy="85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0,2</a:t>
            </a:r>
            <a:endParaRPr sz="40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 rot="3300000">
            <a:off x="2070094" y="6004334"/>
            <a:ext cx="89478" cy="508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385"/>
              </a:lnSpc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0,</a:t>
            </a:r>
            <a:r>
              <a:rPr dirty="0" sz="4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2</a:t>
            </a:r>
            <a:endParaRPr sz="40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467493" y="5652926"/>
            <a:ext cx="224154" cy="85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>
                <a:solidFill>
                  <a:srgbClr val="231F20"/>
                </a:solidFill>
                <a:latin typeface="Arial"/>
                <a:cs typeface="Arial"/>
              </a:rPr>
              <a:t>0,8</a:t>
            </a:r>
            <a:r>
              <a:rPr dirty="0" sz="400" spc="39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0,8</a:t>
            </a:r>
            <a:endParaRPr sz="40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754461" y="6182924"/>
            <a:ext cx="80010" cy="87630"/>
          </a:xfrm>
          <a:prstGeom prst="rect">
            <a:avLst/>
          </a:prstGeom>
        </p:spPr>
        <p:txBody>
          <a:bodyPr wrap="square" lIns="0" tIns="31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3,0</a:t>
            </a:r>
            <a:endParaRPr sz="40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416206" y="6367962"/>
            <a:ext cx="80010" cy="87630"/>
          </a:xfrm>
          <a:prstGeom prst="rect">
            <a:avLst/>
          </a:prstGeom>
        </p:spPr>
        <p:txBody>
          <a:bodyPr wrap="square" lIns="0" tIns="31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3,0</a:t>
            </a:r>
            <a:endParaRPr sz="40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706314" y="6435421"/>
            <a:ext cx="87630" cy="85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0,2</a:t>
            </a:r>
            <a:endParaRPr sz="40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113554" y="6120186"/>
            <a:ext cx="410845" cy="85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5280" algn="l"/>
              </a:tabLst>
            </a:pPr>
            <a:r>
              <a:rPr dirty="0" sz="400">
                <a:solidFill>
                  <a:srgbClr val="231F20"/>
                </a:solidFill>
                <a:latin typeface="Arial"/>
                <a:cs typeface="Arial"/>
              </a:rPr>
              <a:t>1,0</a:t>
            </a:r>
            <a:r>
              <a:rPr dirty="0" sz="400" spc="3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1,0</a:t>
            </a:r>
            <a:r>
              <a:rPr dirty="0" sz="4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1,0</a:t>
            </a:r>
            <a:endParaRPr sz="40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315846" y="6016655"/>
            <a:ext cx="80010" cy="87630"/>
          </a:xfrm>
          <a:prstGeom prst="rect">
            <a:avLst/>
          </a:prstGeom>
        </p:spPr>
        <p:txBody>
          <a:bodyPr wrap="square" lIns="0" tIns="31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0,3</a:t>
            </a:r>
            <a:endParaRPr sz="40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496193" y="5798722"/>
            <a:ext cx="80010" cy="87630"/>
          </a:xfrm>
          <a:prstGeom prst="rect">
            <a:avLst/>
          </a:prstGeom>
        </p:spPr>
        <p:txBody>
          <a:bodyPr wrap="square" lIns="0" tIns="31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3,0</a:t>
            </a:r>
            <a:endParaRPr sz="400">
              <a:latin typeface="Arial"/>
              <a:cs typeface="Aria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149649" y="5544710"/>
            <a:ext cx="80010" cy="87630"/>
          </a:xfrm>
          <a:prstGeom prst="rect">
            <a:avLst/>
          </a:prstGeom>
        </p:spPr>
        <p:txBody>
          <a:bodyPr wrap="square" lIns="0" tIns="31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1,8</a:t>
            </a:r>
            <a:endParaRPr sz="400">
              <a:latin typeface="Arial"/>
              <a:cs typeface="Aria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805153" y="6000998"/>
            <a:ext cx="80010" cy="87630"/>
          </a:xfrm>
          <a:prstGeom prst="rect">
            <a:avLst/>
          </a:prstGeom>
        </p:spPr>
        <p:txBody>
          <a:bodyPr wrap="square" lIns="0" tIns="31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3,0</a:t>
            </a:r>
            <a:endParaRPr sz="400">
              <a:latin typeface="Arial"/>
              <a:cs typeface="Aria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673378" y="5888142"/>
            <a:ext cx="87630" cy="857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1,0</a:t>
            </a:r>
            <a:endParaRPr sz="400">
              <a:latin typeface="Arial"/>
              <a:cs typeface="Aria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509835" y="5525829"/>
            <a:ext cx="80010" cy="87630"/>
          </a:xfrm>
          <a:prstGeom prst="rect">
            <a:avLst/>
          </a:prstGeom>
        </p:spPr>
        <p:txBody>
          <a:bodyPr wrap="square" lIns="0" tIns="317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1,8</a:t>
            </a:r>
            <a:endParaRPr sz="4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9"/>
            <a:ext cx="277241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6: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aéreas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497867"/>
            <a:ext cx="4885055" cy="7099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72110" marR="158115" indent="-360045">
              <a:lnSpc>
                <a:spcPct val="100000"/>
              </a:lnSpc>
              <a:spcBef>
                <a:spcPts val="100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3.2.2</a:t>
            </a:r>
            <a:r>
              <a:rPr dirty="0" sz="1050" spc="4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Separación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mínima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entre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desnudos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entre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éstos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muros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paredes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edificaciones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(D)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desnudos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polaridades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serán,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mínimo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7" y="1181802"/>
            <a:ext cx="1336675" cy="817244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120650" indent="-108585">
              <a:lnSpc>
                <a:spcPct val="100000"/>
              </a:lnSpc>
              <a:spcBef>
                <a:spcPts val="39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vanos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0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vanos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9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vanos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0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vanos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077339" y="1181802"/>
            <a:ext cx="398145" cy="817244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0,10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0,15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9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0,30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881900" y="2038477"/>
            <a:ext cx="184150" cy="133985"/>
            <a:chOff x="3881900" y="2038477"/>
            <a:chExt cx="184150" cy="133985"/>
          </a:xfrm>
        </p:grpSpPr>
        <p:sp>
          <p:nvSpPr>
            <p:cNvPr id="12" name="object 12" descr=""/>
            <p:cNvSpPr/>
            <p:nvPr/>
          </p:nvSpPr>
          <p:spPr>
            <a:xfrm>
              <a:off x="3890790" y="2123494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5">
                  <a:moveTo>
                    <a:pt x="0" y="0"/>
                  </a:moveTo>
                  <a:lnTo>
                    <a:pt x="14976" y="39966"/>
                  </a:lnTo>
                </a:path>
              </a:pathLst>
            </a:custGeom>
            <a:ln w="1778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934784" y="2042845"/>
              <a:ext cx="126364" cy="45085"/>
            </a:xfrm>
            <a:custGeom>
              <a:avLst/>
              <a:gdLst/>
              <a:ahLst/>
              <a:cxnLst/>
              <a:rect l="l" t="t" r="r" b="b"/>
              <a:pathLst>
                <a:path w="126364" h="45085">
                  <a:moveTo>
                    <a:pt x="0" y="44688"/>
                  </a:moveTo>
                  <a:lnTo>
                    <a:pt x="17074" y="0"/>
                  </a:lnTo>
                  <a:lnTo>
                    <a:pt x="126345" y="0"/>
                  </a:lnTo>
                </a:path>
              </a:pathLst>
            </a:custGeom>
            <a:ln w="8737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491517" y="2011058"/>
            <a:ext cx="4961255" cy="629412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50165" marR="43180">
              <a:lnSpc>
                <a:spcPts val="1150"/>
              </a:lnSpc>
              <a:spcBef>
                <a:spcPts val="229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ór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5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2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0,55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F</a:t>
            </a:r>
            <a:r>
              <a:rPr dirty="0" sz="1000" spc="-2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5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fle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50165" marR="42545">
              <a:lnSpc>
                <a:spcPts val="1150"/>
              </a:lnSpc>
              <a:spcBef>
                <a:spcPts val="405"/>
              </a:spcBef>
            </a:pP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apoyos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establezcan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derivaciones,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derivados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polaridad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disminuirse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ciento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valores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anteriormente,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0,10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50165" marR="38100">
              <a:lnSpc>
                <a:spcPts val="1150"/>
              </a:lnSpc>
              <a:spcBef>
                <a:spcPts val="40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colocado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sujeto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distanciados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aumenta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anos,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epasa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señalada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capítulo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ante-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vientos.</a:t>
            </a:r>
            <a:endParaRPr sz="1050">
              <a:latin typeface="Arial"/>
              <a:cs typeface="Arial"/>
            </a:endParaRPr>
          </a:p>
          <a:p>
            <a:pPr algn="just" lvl="1" marL="266700" marR="195580" indent="-216535">
              <a:lnSpc>
                <a:spcPct val="100000"/>
              </a:lnSpc>
              <a:spcBef>
                <a:spcPts val="965"/>
              </a:spcBef>
              <a:buAutoNum type="arabicPeriod" startAt="3"/>
              <a:tabLst>
                <a:tab pos="267335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Empalmes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xiones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conducto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es.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60" b="1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ondiciones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mecánicas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eléct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icas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mismos</a:t>
            </a:r>
            <a:endParaRPr sz="1100">
              <a:latin typeface="Arial"/>
              <a:cs typeface="Arial"/>
            </a:endParaRPr>
          </a:p>
          <a:p>
            <a:pPr algn="just" marL="50800" marR="43815">
              <a:lnSpc>
                <a:spcPts val="1150"/>
              </a:lnSpc>
              <a:spcBef>
                <a:spcPts val="58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utilizando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piezas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opia-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esistente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osión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eficaz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ellos,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just" marL="50800" marR="42545">
              <a:lnSpc>
                <a:spcPts val="1150"/>
              </a:lnSpc>
              <a:spcBef>
                <a:spcPts val="40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deslizamiento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90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ciento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soldadu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just" marL="50800" marR="42545">
              <a:lnSpc>
                <a:spcPts val="1150"/>
              </a:lnSpc>
              <a:spcBef>
                <a:spcPts val="40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u-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adecuados,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esistentes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intempe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viten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penet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umedad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aislados.</a:t>
            </a:r>
            <a:endParaRPr sz="1050">
              <a:latin typeface="Arial"/>
              <a:cs typeface="Arial"/>
            </a:endParaRPr>
          </a:p>
          <a:p>
            <a:pPr algn="just" marL="50800" marR="42545">
              <a:lnSpc>
                <a:spcPts val="1150"/>
              </a:lnSpc>
              <a:spcBef>
                <a:spcPts val="409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proximidades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soportes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originarán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tracción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misma.</a:t>
            </a:r>
            <a:endParaRPr sz="1050">
              <a:latin typeface="Arial"/>
              <a:cs typeface="Arial"/>
            </a:endParaRPr>
          </a:p>
          <a:p>
            <a:pPr algn="just" marL="50800" marR="43180">
              <a:lnSpc>
                <a:spcPts val="1150"/>
              </a:lnSpc>
              <a:spcBef>
                <a:spcPts val="40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distinta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naturaleza,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tomarán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precauciones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necesarias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obviar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inconvenientes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derivan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especiales,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evitando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corro-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electrolítica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piezas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adecuadas.</a:t>
            </a:r>
            <a:endParaRPr sz="1050">
              <a:latin typeface="Arial"/>
              <a:cs typeface="Arial"/>
            </a:endParaRPr>
          </a:p>
          <a:p>
            <a:pPr lvl="1" marL="266700" indent="-216535">
              <a:lnSpc>
                <a:spcPct val="100000"/>
              </a:lnSpc>
              <a:spcBef>
                <a:spcPts val="965"/>
              </a:spcBef>
              <a:buAutoNum type="arabicPeriod" startAt="4"/>
              <a:tabLst>
                <a:tab pos="267335" algn="l"/>
              </a:tabLst>
            </a:pP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mínima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conductor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neutro</a:t>
            </a:r>
            <a:endParaRPr sz="1100">
              <a:latin typeface="Arial"/>
              <a:cs typeface="Arial"/>
            </a:endParaRPr>
          </a:p>
          <a:p>
            <a:pPr marL="50800" marR="43180">
              <a:lnSpc>
                <a:spcPts val="1150"/>
              </a:lnSpc>
              <a:spcBef>
                <a:spcPts val="580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Dependiendo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haga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mínima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será:</a:t>
            </a:r>
            <a:endParaRPr sz="1050">
              <a:latin typeface="Arial"/>
              <a:cs typeface="Arial"/>
            </a:endParaRPr>
          </a:p>
          <a:p>
            <a:pPr marL="194310" indent="-144145">
              <a:lnSpc>
                <a:spcPct val="100000"/>
              </a:lnSpc>
              <a:spcBef>
                <a:spcPts val="385"/>
              </a:spcBef>
              <a:buFont typeface="Arial"/>
              <a:buAutoNum type="alphaLcParenR"/>
              <a:tabLst>
                <a:tab pos="19494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conductores: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fase.</a:t>
            </a:r>
            <a:endParaRPr sz="1050">
              <a:latin typeface="Arial"/>
              <a:cs typeface="Arial"/>
            </a:endParaRPr>
          </a:p>
          <a:p>
            <a:pPr marL="194310" indent="-144145">
              <a:lnSpc>
                <a:spcPct val="100000"/>
              </a:lnSpc>
              <a:spcBef>
                <a:spcPts val="409"/>
              </a:spcBef>
              <a:buFont typeface="Arial"/>
              <a:buAutoNum type="alphaLcParenR"/>
              <a:tabLst>
                <a:tab pos="19494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cuatro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conductores: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endParaRPr sz="1050">
              <a:latin typeface="Arial"/>
              <a:cs typeface="Arial"/>
            </a:endParaRPr>
          </a:p>
          <a:p>
            <a:pPr marL="194310">
              <a:lnSpc>
                <a:spcPct val="100000"/>
              </a:lnSpc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07,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cobre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aluminio.</a:t>
            </a:r>
            <a:endParaRPr sz="1050">
              <a:latin typeface="Arial"/>
              <a:cs typeface="Arial"/>
            </a:endParaRPr>
          </a:p>
          <a:p>
            <a:pPr algn="just" marL="50800" marR="43180">
              <a:lnSpc>
                <a:spcPts val="1150"/>
              </a:lnSpc>
              <a:spcBef>
                <a:spcPts val="42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aleaciones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aluminio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Almelec),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alente,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conductividades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iales.</a:t>
            </a:r>
            <a:endParaRPr sz="1050">
              <a:latin typeface="Arial"/>
              <a:cs typeface="Arial"/>
            </a:endParaRPr>
          </a:p>
          <a:p>
            <a:pPr algn="r" marR="43180">
              <a:lnSpc>
                <a:spcPct val="100000"/>
              </a:lnSpc>
              <a:spcBef>
                <a:spcPts val="25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79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398348" y="377640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398348" y="655899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29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437295"/>
            <a:ext cx="4888230" cy="786765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lvl="1" marL="228600" indent="-216535">
              <a:lnSpc>
                <a:spcPct val="100000"/>
              </a:lnSpc>
              <a:spcBef>
                <a:spcPts val="565"/>
              </a:spcBef>
              <a:buAutoNum type="arabicPeriod" startAt="5"/>
              <a:tabLst>
                <a:tab pos="229235" algn="l"/>
              </a:tabLst>
            </a:pP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Identificación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conductor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neutro</a:t>
            </a:r>
            <a:endParaRPr sz="110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580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identificado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adecuado.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desnudos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lleve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identificación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alguna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tenga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distinta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claramente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diferenciado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posición.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Arial"/>
              <a:cs typeface="Arial"/>
            </a:endParaRPr>
          </a:p>
          <a:p>
            <a:pPr algn="just" lvl="1" marL="228600" indent="-216535">
              <a:lnSpc>
                <a:spcPct val="100000"/>
              </a:lnSpc>
              <a:buAutoNum type="arabicPeriod" startAt="6"/>
              <a:tabLst>
                <a:tab pos="229235" algn="l"/>
              </a:tabLst>
            </a:pP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Continuidad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conductor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neutro</a:t>
            </a:r>
            <a:endParaRPr sz="110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57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interrumpido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ésta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alguno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156210" marR="8890" indent="-144145">
              <a:lnSpc>
                <a:spcPct val="100000"/>
              </a:lnSpc>
              <a:spcBef>
                <a:spcPts val="54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seccionado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omnipola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actúen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mismo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(co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ultáneo),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56210" marR="8255" indent="-144145">
              <a:lnSpc>
                <a:spcPct val="100000"/>
              </a:lnSpc>
              <a:spcBef>
                <a:spcPts val="57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seccionado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ducto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ase,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debidamente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señalizadas,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maniob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mediante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amientas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adecuadas,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debiend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seccionado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haberlo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00">
              <a:latin typeface="Arial"/>
              <a:cs typeface="Arial"/>
            </a:endParaRPr>
          </a:p>
          <a:p>
            <a:pPr algn="just" lvl="1" marL="228600" indent="-216535">
              <a:lnSpc>
                <a:spcPct val="100000"/>
              </a:lnSpc>
              <a:buAutoNum type="arabicPeriod" startAt="7"/>
              <a:tabLst>
                <a:tab pos="229235" algn="l"/>
              </a:tabLst>
            </a:pP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tierra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neutro</a:t>
            </a:r>
            <a:endParaRPr sz="110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57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compañías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icas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ondiciones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écnicas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antías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Subestaciones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ormación.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TN-S,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puntos,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ez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itud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ectuar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donde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impo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tantes.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56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mencionados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ectúe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unidos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opia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reve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especificad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anteriorment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compañías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Arial"/>
              <a:cs typeface="Arial"/>
            </a:endParaRPr>
          </a:p>
          <a:p>
            <a:pPr algn="just" lvl="1" marL="228600" indent="-216535">
              <a:lnSpc>
                <a:spcPct val="100000"/>
              </a:lnSpc>
              <a:spcBef>
                <a:spcPts val="5"/>
              </a:spcBef>
              <a:buAutoNum type="arabicPeriod" startAt="8"/>
              <a:tabLst>
                <a:tab pos="229235" algn="l"/>
              </a:tabLst>
            </a:pP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apoyos</a:t>
            </a:r>
            <a:endParaRPr sz="110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5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consolidados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fundaciones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estabilidad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solicitaciones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actuantes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natu-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aleza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obser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se:</a:t>
            </a:r>
            <a:endParaRPr sz="1050">
              <a:latin typeface="Arial"/>
              <a:cs typeface="Arial"/>
            </a:endParaRPr>
          </a:p>
          <a:p>
            <a:pPr algn="just" marL="156210" indent="-144145">
              <a:lnSpc>
                <a:spcPct val="100000"/>
              </a:lnSpc>
              <a:spcBef>
                <a:spcPts val="545"/>
              </a:spcBef>
              <a:buFont typeface="Arial"/>
              <a:buAutoNum type="arabicParenR"/>
              <a:tabLst>
                <a:tab pos="15684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postes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hormigón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cimentaciones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monolíticas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hormigón.</a:t>
            </a:r>
            <a:endParaRPr sz="1050">
              <a:latin typeface="Arial"/>
              <a:cs typeface="Arial"/>
            </a:endParaRPr>
          </a:p>
          <a:p>
            <a:pPr algn="just" marL="156210" marR="5080" indent="-144145">
              <a:lnSpc>
                <a:spcPct val="100000"/>
              </a:lnSpc>
              <a:spcBef>
                <a:spcPts val="565"/>
              </a:spcBef>
              <a:buFont typeface="Arial"/>
              <a:buAutoNum type="arabicParenR"/>
              <a:tabLst>
                <a:tab pos="15684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cimentado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ocedi-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miento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técnic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pernos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.)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cimentació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acilit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deslizamient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xistan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cabeza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pernos.</a:t>
            </a:r>
            <a:endParaRPr sz="1050">
              <a:latin typeface="Arial"/>
              <a:cs typeface="Arial"/>
            </a:endParaRPr>
          </a:p>
          <a:p>
            <a:pPr algn="just" marL="156210" marR="8255" indent="-144145">
              <a:lnSpc>
                <a:spcPct val="100000"/>
              </a:lnSpc>
              <a:spcBef>
                <a:spcPts val="570"/>
              </a:spcBef>
              <a:buFont typeface="Arial"/>
              <a:buAutoNum type="arabicParenR"/>
              <a:tabLst>
                <a:tab pos="15684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postes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etacados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opiados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ácil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sustitución,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quedando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poste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0,15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19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80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141674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339219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98348" y="599998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9"/>
            <a:ext cx="277241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6: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aéreas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478817" y="437295"/>
            <a:ext cx="4987290" cy="786765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lvl="1" marL="279400" indent="-216535">
              <a:lnSpc>
                <a:spcPct val="100000"/>
              </a:lnSpc>
              <a:spcBef>
                <a:spcPts val="565"/>
              </a:spcBef>
              <a:buAutoNum type="arabicPeriod" startAt="9"/>
              <a:tabLst>
                <a:tab pos="280035" algn="l"/>
              </a:tabLst>
            </a:pP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cruzamientos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paralelismos</a:t>
            </a:r>
            <a:endParaRPr sz="1100">
              <a:latin typeface="Arial"/>
              <a:cs typeface="Arial"/>
            </a:endParaRPr>
          </a:p>
          <a:p>
            <a:pPr algn="just" marL="63500" marR="57150">
              <a:lnSpc>
                <a:spcPts val="1150"/>
              </a:lnSpc>
              <a:spcBef>
                <a:spcPts val="580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aéreas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señaladas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apartados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3.9.1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3.9.2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Instrucción.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Arial"/>
              <a:cs typeface="Arial"/>
            </a:endParaRPr>
          </a:p>
          <a:p>
            <a:pPr algn="just" lvl="2" marL="422909" indent="-360045">
              <a:lnSpc>
                <a:spcPct val="100000"/>
              </a:lnSpc>
              <a:buFont typeface="Arial"/>
              <a:buAutoNum type="arabicPeriod"/>
              <a:tabLst>
                <a:tab pos="423545" algn="l"/>
              </a:tabLst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Cruzamientos</a:t>
            </a:r>
            <a:endParaRPr sz="1050">
              <a:latin typeface="Arial"/>
              <a:cs typeface="Arial"/>
            </a:endParaRPr>
          </a:p>
          <a:p>
            <a:pPr algn="just" marL="63500" marR="55880">
              <a:lnSpc>
                <a:spcPts val="1150"/>
              </a:lnSpc>
              <a:spcBef>
                <a:spcPts val="59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efie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vía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señalan,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Arial"/>
              <a:cs typeface="Arial"/>
            </a:endParaRPr>
          </a:p>
          <a:p>
            <a:pPr algn="just" lvl="3" marL="495300" indent="-432434">
              <a:lnSpc>
                <a:spcPct val="100000"/>
              </a:lnSpc>
              <a:buAutoNum type="arabicPeriod"/>
              <a:tabLst>
                <a:tab pos="495934" algn="l"/>
              </a:tabLst>
            </a:pP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líneas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eléctricas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aéreas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alta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050">
              <a:latin typeface="Arial"/>
              <a:cs typeface="Arial"/>
            </a:endParaRPr>
          </a:p>
          <a:p>
            <a:pPr algn="just" marL="63500" marR="57150">
              <a:lnSpc>
                <a:spcPts val="1150"/>
              </a:lnSpc>
              <a:spcBef>
                <a:spcPts val="58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Aéreas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cruzar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debajo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63500" marR="55880">
              <a:lnSpc>
                <a:spcPts val="1150"/>
              </a:lnSpc>
              <a:spcBef>
                <a:spcPts val="765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vertical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«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»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ambas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líneas,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condiciones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desfavorables,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inferior,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metros,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ctr" marR="7620">
              <a:lnSpc>
                <a:spcPts val="1185"/>
              </a:lnSpc>
              <a:spcBef>
                <a:spcPts val="645"/>
              </a:spcBef>
            </a:pPr>
            <a:r>
              <a:rPr dirty="0" baseline="-33333" sz="1500" i="1">
                <a:solidFill>
                  <a:srgbClr val="636466"/>
                </a:solidFill>
                <a:latin typeface="Arial"/>
                <a:cs typeface="Arial"/>
              </a:rPr>
              <a:t>d</a:t>
            </a:r>
            <a:r>
              <a:rPr dirty="0" baseline="-33333" sz="1500" spc="89" i="1">
                <a:solidFill>
                  <a:srgbClr val="636466"/>
                </a:solidFill>
                <a:latin typeface="Arial"/>
                <a:cs typeface="Arial"/>
              </a:rPr>
              <a:t> </a:t>
            </a:r>
            <a:r>
              <a:rPr dirty="0" baseline="-33333" sz="1500">
                <a:solidFill>
                  <a:srgbClr val="636466"/>
                </a:solidFill>
                <a:latin typeface="Verdana"/>
                <a:cs typeface="Verdana"/>
              </a:rPr>
              <a:t>$</a:t>
            </a:r>
            <a:r>
              <a:rPr dirty="0" baseline="-33333" sz="1500" spc="-209">
                <a:solidFill>
                  <a:srgbClr val="636466"/>
                </a:solidFill>
                <a:latin typeface="Verdana"/>
                <a:cs typeface="Verdana"/>
              </a:rPr>
              <a:t> </a:t>
            </a:r>
            <a:r>
              <a:rPr dirty="0" baseline="-33333" sz="1500">
                <a:solidFill>
                  <a:srgbClr val="636466"/>
                </a:solidFill>
                <a:latin typeface="Arial"/>
                <a:cs typeface="Arial"/>
              </a:rPr>
              <a:t>1,</a:t>
            </a:r>
            <a:r>
              <a:rPr dirty="0" baseline="-33333" sz="1500" spc="-232">
                <a:solidFill>
                  <a:srgbClr val="636466"/>
                </a:solidFill>
                <a:latin typeface="Arial"/>
                <a:cs typeface="Arial"/>
              </a:rPr>
              <a:t> </a:t>
            </a:r>
            <a:r>
              <a:rPr dirty="0" baseline="-33333" sz="1500">
                <a:solidFill>
                  <a:srgbClr val="636466"/>
                </a:solidFill>
                <a:latin typeface="Arial"/>
                <a:cs typeface="Arial"/>
              </a:rPr>
              <a:t>5</a:t>
            </a:r>
            <a:r>
              <a:rPr dirty="0" baseline="-33333" sz="1500" spc="-44">
                <a:solidFill>
                  <a:srgbClr val="636466"/>
                </a:solidFill>
                <a:latin typeface="Arial"/>
                <a:cs typeface="Arial"/>
              </a:rPr>
              <a:t> </a:t>
            </a:r>
            <a:r>
              <a:rPr dirty="0" baseline="-33333" sz="1500">
                <a:solidFill>
                  <a:srgbClr val="636466"/>
                </a:solidFill>
                <a:latin typeface="Arial"/>
                <a:cs typeface="Arial"/>
              </a:rPr>
              <a:t>+</a:t>
            </a:r>
            <a:r>
              <a:rPr dirty="0" baseline="-33333" sz="1500" spc="-37">
                <a:solidFill>
                  <a:srgbClr val="636466"/>
                </a:solidFill>
                <a:latin typeface="Arial"/>
                <a:cs typeface="Arial"/>
              </a:rPr>
              <a:t> </a:t>
            </a:r>
            <a:r>
              <a:rPr dirty="0" u="sng" sz="1000" spc="-130">
                <a:solidFill>
                  <a:srgbClr val="636466"/>
                </a:solidFill>
                <a:uFill>
                  <a:solidFill>
                    <a:srgbClr val="636466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i="1">
                <a:solidFill>
                  <a:srgbClr val="636466"/>
                </a:solidFill>
                <a:uFill>
                  <a:solidFill>
                    <a:srgbClr val="636466"/>
                  </a:solidFill>
                </a:uFill>
                <a:latin typeface="Arial"/>
                <a:cs typeface="Arial"/>
              </a:rPr>
              <a:t>U</a:t>
            </a:r>
            <a:r>
              <a:rPr dirty="0" u="sng" sz="1000" spc="-30" i="1">
                <a:solidFill>
                  <a:srgbClr val="636466"/>
                </a:solidFill>
                <a:uFill>
                  <a:solidFill>
                    <a:srgbClr val="636466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>
                <a:solidFill>
                  <a:srgbClr val="636466"/>
                </a:solidFill>
                <a:uFill>
                  <a:solidFill>
                    <a:srgbClr val="636466"/>
                  </a:solidFill>
                </a:uFill>
                <a:latin typeface="Arial"/>
                <a:cs typeface="Arial"/>
              </a:rPr>
              <a:t>+</a:t>
            </a:r>
            <a:r>
              <a:rPr dirty="0" u="sng" sz="1000" spc="-20">
                <a:solidFill>
                  <a:srgbClr val="636466"/>
                </a:solidFill>
                <a:uFill>
                  <a:solidFill>
                    <a:srgbClr val="636466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i="1">
                <a:solidFill>
                  <a:srgbClr val="636466"/>
                </a:solidFill>
                <a:uFill>
                  <a:solidFill>
                    <a:srgbClr val="636466"/>
                  </a:solidFill>
                </a:uFill>
                <a:latin typeface="Arial"/>
                <a:cs typeface="Arial"/>
              </a:rPr>
              <a:t>L1</a:t>
            </a:r>
            <a:r>
              <a:rPr dirty="0" u="sng" sz="1000" spc="-30" i="1">
                <a:solidFill>
                  <a:srgbClr val="636466"/>
                </a:solidFill>
                <a:uFill>
                  <a:solidFill>
                    <a:srgbClr val="636466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>
                <a:solidFill>
                  <a:srgbClr val="636466"/>
                </a:solidFill>
                <a:uFill>
                  <a:solidFill>
                    <a:srgbClr val="636466"/>
                  </a:solidFill>
                </a:uFill>
                <a:latin typeface="Arial"/>
                <a:cs typeface="Arial"/>
              </a:rPr>
              <a:t>+</a:t>
            </a:r>
            <a:r>
              <a:rPr dirty="0" u="sng" sz="1000" spc="-20">
                <a:solidFill>
                  <a:srgbClr val="636466"/>
                </a:solidFill>
                <a:uFill>
                  <a:solidFill>
                    <a:srgbClr val="636466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25" i="1">
                <a:solidFill>
                  <a:srgbClr val="636466"/>
                </a:solidFill>
                <a:uFill>
                  <a:solidFill>
                    <a:srgbClr val="636466"/>
                  </a:solidFill>
                </a:uFill>
                <a:latin typeface="Arial"/>
                <a:cs typeface="Arial"/>
              </a:rPr>
              <a:t>L2</a:t>
            </a:r>
            <a:endParaRPr sz="1000">
              <a:latin typeface="Arial"/>
              <a:cs typeface="Arial"/>
            </a:endParaRPr>
          </a:p>
          <a:p>
            <a:pPr algn="ctr" marL="558165">
              <a:lnSpc>
                <a:spcPts val="1185"/>
              </a:lnSpc>
            </a:pPr>
            <a:r>
              <a:rPr dirty="0" sz="1000" spc="-25">
                <a:solidFill>
                  <a:srgbClr val="636466"/>
                </a:solidFill>
                <a:latin typeface="Arial"/>
                <a:cs typeface="Arial"/>
              </a:rPr>
              <a:t>100</a:t>
            </a:r>
            <a:endParaRPr sz="100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915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650"/>
              </a:spcBef>
            </a:pP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nominal,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kV,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63500" marR="56515">
              <a:lnSpc>
                <a:spcPts val="1150"/>
              </a:lnSpc>
              <a:spcBef>
                <a:spcPts val="785"/>
              </a:spcBef>
            </a:pPr>
            <a:r>
              <a:rPr dirty="0" sz="1050" spc="-150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longitud,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metros,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cruce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apoyo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próximo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tensión.</a:t>
            </a:r>
            <a:endParaRPr sz="1050">
              <a:latin typeface="Arial"/>
              <a:cs typeface="Arial"/>
            </a:endParaRPr>
          </a:p>
          <a:p>
            <a:pPr algn="just" marL="63500" marR="56515">
              <a:lnSpc>
                <a:spcPts val="1150"/>
              </a:lnSpc>
              <a:spcBef>
                <a:spcPts val="760"/>
              </a:spcBef>
            </a:pPr>
            <a:r>
              <a:rPr dirty="0" sz="1050" spc="-150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longitud,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metros,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cruce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apoyo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próximo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tensión.</a:t>
            </a:r>
            <a:endParaRPr sz="1050">
              <a:latin typeface="Arial"/>
              <a:cs typeface="Arial"/>
            </a:endParaRPr>
          </a:p>
          <a:p>
            <a:pPr algn="just" marL="63500" marR="55244">
              <a:lnSpc>
                <a:spcPts val="1150"/>
              </a:lnSpc>
              <a:spcBef>
                <a:spcPts val="76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resultante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esfuerzos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alguno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apoyos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cruce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baja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tenga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componente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vertical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ascendente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tomarán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debidas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precauciones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desprendan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accesorios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sujeción.</a:t>
            </a:r>
            <a:endParaRPr sz="1050">
              <a:latin typeface="Arial"/>
              <a:cs typeface="Arial"/>
            </a:endParaRPr>
          </a:p>
          <a:p>
            <a:pPr algn="just" marL="63500" marR="52069">
              <a:lnSpc>
                <a:spcPts val="1150"/>
              </a:lnSpc>
              <a:spcBef>
                <a:spcPts val="76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cruces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reúna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ninguna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condición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especial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protegida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cruce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haz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acero,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ambas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líneas,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suficiente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soportar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rompieran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desprendieran.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acero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galvanizado,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estarán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endParaRPr sz="1050">
              <a:latin typeface="Arial"/>
              <a:cs typeface="Arial"/>
            </a:endParaRPr>
          </a:p>
          <a:p>
            <a:pPr algn="just" marL="63500" marR="51435">
              <a:lnSpc>
                <a:spcPts val="1150"/>
              </a:lnSpc>
              <a:spcBef>
                <a:spcPts val="760"/>
              </a:spcBef>
            </a:pP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circunstancias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singulares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cruce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encima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preciso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recabar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autorización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expresa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organismo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Administración,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presentes,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realizar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cruzamientos,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precauciones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criterios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expuestos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en 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citado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Eléctricas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Aéreas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Arial"/>
              <a:cs typeface="Arial"/>
            </a:endParaRPr>
          </a:p>
          <a:p>
            <a:pPr algn="just" lvl="3" marL="495300" indent="-432434">
              <a:lnSpc>
                <a:spcPct val="100000"/>
              </a:lnSpc>
              <a:spcBef>
                <a:spcPts val="5"/>
              </a:spcBef>
              <a:buAutoNum type="arabicPeriod" startAt="2"/>
              <a:tabLst>
                <a:tab pos="495934" algn="l"/>
              </a:tabLst>
            </a:pP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otras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líneas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eléctricas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aéreas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050">
              <a:latin typeface="Arial"/>
              <a:cs typeface="Arial"/>
            </a:endParaRPr>
          </a:p>
          <a:p>
            <a:pPr algn="just" marL="63500" marR="54610">
              <a:lnSpc>
                <a:spcPts val="1150"/>
              </a:lnSpc>
              <a:spcBef>
                <a:spcPts val="58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alguna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desnudos,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establecidas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apoyos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dife-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rentes,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próximos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0,50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cruzamiento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realiza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apoyo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señalada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punto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3.2.2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apoyos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derivación.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aisladas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estar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contacto.</a:t>
            </a:r>
            <a:endParaRPr sz="1050">
              <a:latin typeface="Arial"/>
              <a:cs typeface="Arial"/>
            </a:endParaRPr>
          </a:p>
          <a:p>
            <a:pPr algn="r" marR="56515">
              <a:lnSpc>
                <a:spcPct val="100000"/>
              </a:lnSpc>
              <a:spcBef>
                <a:spcPts val="17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81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29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403876"/>
            <a:ext cx="4889500" cy="7901305"/>
          </a:xfrm>
          <a:prstGeom prst="rect">
            <a:avLst/>
          </a:prstGeom>
        </p:spPr>
        <p:txBody>
          <a:bodyPr wrap="square" lIns="0" tIns="1066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40"/>
              </a:spcBef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3.9.1.3</a:t>
            </a:r>
            <a:r>
              <a:rPr dirty="0" sz="1050" spc="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líneas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aéreas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telecomunicación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870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desnudos,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cruzar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telecomunicación.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Excepcionalmente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cruzar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debajo,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adoptarse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este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soluciones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120650" marR="5080" indent="-108585">
              <a:lnSpc>
                <a:spcPts val="1150"/>
              </a:lnSpc>
              <a:spcBef>
                <a:spcPts val="84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olocación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haz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amba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esistenci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me-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cánica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teleco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unicación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caso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ompie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desp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endie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anizad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0650" marR="10160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kV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vano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cruce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baja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120650" marR="10795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kV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vano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cruce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teleco- municación.</a:t>
            </a:r>
            <a:endParaRPr sz="1050">
              <a:latin typeface="Arial"/>
              <a:cs typeface="Arial"/>
            </a:endParaRPr>
          </a:p>
          <a:p>
            <a:pPr algn="just" marL="12700" marR="7620">
              <a:lnSpc>
                <a:spcPts val="1150"/>
              </a:lnSpc>
              <a:spcBef>
                <a:spcPts val="850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cruce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efectúe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apoyos,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desnudos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telecomunicación,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será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cruce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efectúa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apoyos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comunes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dicha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reducirse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0,50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Arial"/>
              <a:cs typeface="Arial"/>
            </a:endParaRPr>
          </a:p>
          <a:p>
            <a:pPr lvl="3" marL="444500" indent="-432434">
              <a:lnSpc>
                <a:spcPct val="100000"/>
              </a:lnSpc>
              <a:buAutoNum type="arabicPeriod" startAt="4"/>
              <a:tabLst>
                <a:tab pos="445134" algn="l"/>
              </a:tabLst>
            </a:pP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carretera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ferrocarriles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sin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electrificar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869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410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daN,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admitiéndose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caso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acometidas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eduzca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280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daN.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85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altura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flecha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desfavorables,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85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presentarán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empalme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vano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cruce,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admitiéndose,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du-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rante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explotación,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causa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reparación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avería,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existencia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empalme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vano.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Arial"/>
              <a:cs typeface="Arial"/>
            </a:endParaRPr>
          </a:p>
          <a:p>
            <a:pPr lvl="3" marL="444500" indent="-432434">
              <a:lnSpc>
                <a:spcPct val="100000"/>
              </a:lnSpc>
              <a:buAutoNum type="arabicPeriod" startAt="5"/>
              <a:tabLst>
                <a:tab pos="445134" algn="l"/>
              </a:tabLst>
            </a:pP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ferrocarriles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electrificados,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tranvías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trolebuses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86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hilos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sustentado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85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ocar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iles,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vías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olebuses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ole,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mentos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accidentalmente,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tact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desconectarse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alcance,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desfav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able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adopta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0,30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00">
              <a:latin typeface="Arial"/>
              <a:cs typeface="Arial"/>
            </a:endParaRPr>
          </a:p>
          <a:p>
            <a:pPr lvl="3" marL="443865" indent="-431800">
              <a:lnSpc>
                <a:spcPct val="100000"/>
              </a:lnSpc>
              <a:buAutoNum type="arabicPeriod" startAt="6"/>
              <a:tabLst>
                <a:tab pos="444500" algn="l"/>
              </a:tabLst>
            </a:pP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teleféricos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y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transportadores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869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encima,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debajo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acentes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uce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81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82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9"/>
            <a:ext cx="277241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6: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aéreas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9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424408"/>
            <a:ext cx="4890135" cy="7880984"/>
          </a:xfrm>
          <a:prstGeom prst="rect">
            <a:avLst/>
          </a:prstGeom>
        </p:spPr>
        <p:txBody>
          <a:bodyPr wrap="square" lIns="0" tIns="85725" rIns="0" bIns="0" rtlCol="0" vert="horz">
            <a:spAutoFit/>
          </a:bodyPr>
          <a:lstStyle/>
          <a:p>
            <a:pPr lvl="3" marL="444500" indent="-432434">
              <a:lnSpc>
                <a:spcPct val="100000"/>
              </a:lnSpc>
              <a:spcBef>
                <a:spcPts val="675"/>
              </a:spcBef>
              <a:buAutoNum type="arabicPeriod" startAt="7"/>
              <a:tabLst>
                <a:tab pos="445134" algn="l"/>
              </a:tabLst>
            </a:pP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ríos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canales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navegables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flotables</a:t>
            </a:r>
            <a:endParaRPr sz="1050">
              <a:latin typeface="Arial"/>
              <a:cs typeface="Arial"/>
            </a:endParaRPr>
          </a:p>
          <a:p>
            <a:pPr algn="just" marL="12700" marR="11430">
              <a:lnSpc>
                <a:spcPts val="1150"/>
              </a:lnSpc>
              <a:spcBef>
                <a:spcPts val="710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altura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alcanzar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de: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H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=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 i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+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 i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gálibo.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5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gálibo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definido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considerará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Arial"/>
              <a:cs typeface="Arial"/>
            </a:endParaRPr>
          </a:p>
          <a:p>
            <a:pPr lvl="3" marL="444500" indent="-432434">
              <a:lnSpc>
                <a:spcPct val="100000"/>
              </a:lnSpc>
              <a:buAutoNum type="arabicPeriod" startAt="8"/>
              <a:tabLst>
                <a:tab pos="445134" algn="l"/>
              </a:tabLst>
            </a:pP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antenas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receptoras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radio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televisión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71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antena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bajada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fijado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ede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68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prohibida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apoyos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sustentación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mismos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antenas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radio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televisión,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tirantes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mismas.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00">
              <a:latin typeface="Arial"/>
              <a:cs typeface="Arial"/>
            </a:endParaRPr>
          </a:p>
          <a:p>
            <a:pPr lvl="3" marL="444500" indent="-432434">
              <a:lnSpc>
                <a:spcPct val="100000"/>
              </a:lnSpc>
              <a:buAutoNum type="arabicPeriod" startAt="9"/>
              <a:tabLst>
                <a:tab pos="445134" algn="l"/>
              </a:tabLst>
            </a:pP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canalizaciones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agua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y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gas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71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uce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tical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juntas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situando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uce.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Arial"/>
              <a:cs typeface="Arial"/>
            </a:endParaRPr>
          </a:p>
          <a:p>
            <a:pPr lvl="2" marL="372110" indent="-360045">
              <a:lnSpc>
                <a:spcPct val="100000"/>
              </a:lnSpc>
              <a:buFont typeface="Arial"/>
              <a:buAutoNum type="arabicPeriod" startAt="2"/>
              <a:tabLst>
                <a:tab pos="372745" algn="l"/>
              </a:tabLst>
            </a:pP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Proximidades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paralelismos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3.9.2.1</a:t>
            </a:r>
            <a:r>
              <a:rPr dirty="0" sz="1050" spc="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líneas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eléctricas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aéreas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alta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710"/>
              </a:spcBef>
            </a:pP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cumplirá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Aéreas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evitar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construcción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paralelas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inferiores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veces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altura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apoyo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trazas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próximos.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8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xceptú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ipció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esta-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ormado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ormación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ito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aplicable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alt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obstante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alelismos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igua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xisti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contiguo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alelas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su-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69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apoyos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120650" marR="5080" indent="-108585">
              <a:lnSpc>
                <a:spcPts val="1150"/>
              </a:lnSpc>
              <a:spcBef>
                <a:spcPts val="6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rotura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480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daN,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69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próximos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será,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menos,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igual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tensión.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6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apoyos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comunes,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baja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advierta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personal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realizar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trabajos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peligros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supone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presencia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superior.</a:t>
            </a:r>
            <a:endParaRPr sz="1050">
              <a:latin typeface="Arial"/>
              <a:cs typeface="Arial"/>
            </a:endParaRPr>
          </a:p>
          <a:p>
            <a:pPr algn="just" marL="120650" marR="10160" indent="-108585">
              <a:lnSpc>
                <a:spcPts val="1150"/>
              </a:lnSpc>
              <a:spcBef>
                <a:spcPts val="69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r" marR="10160">
              <a:lnSpc>
                <a:spcPct val="100000"/>
              </a:lnSpc>
              <a:spcBef>
                <a:spcPts val="87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83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22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421870"/>
            <a:ext cx="4888865" cy="7883525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lvl="3" marL="444500" indent="-432434">
              <a:lnSpc>
                <a:spcPct val="100000"/>
              </a:lnSpc>
              <a:spcBef>
                <a:spcPts val="695"/>
              </a:spcBef>
              <a:buAutoNum type="arabicPeriod" startAt="2"/>
              <a:tabLst>
                <a:tab pos="445134" algn="l"/>
              </a:tabLst>
            </a:pP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otras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líneas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telecomunicación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60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ambas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0,10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73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desnudos,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ambas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apoyos,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reducirse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0,50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telecomunicación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menos,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al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otra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considerará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desnudos.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70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paralelismo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desnudas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son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establecidas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3.2.2.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Arial"/>
              <a:cs typeface="Arial"/>
            </a:endParaRPr>
          </a:p>
          <a:p>
            <a:pPr lvl="3" marL="444500" indent="-432434">
              <a:lnSpc>
                <a:spcPct val="100000"/>
              </a:lnSpc>
              <a:buAutoNum type="arabicPeriod" startAt="3"/>
              <a:tabLst>
                <a:tab pos="445134" algn="l"/>
              </a:tabLst>
            </a:pP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calles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carreteras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73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udos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ximas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estás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vías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públi-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vuelen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junto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espacios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odada,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casos.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educi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vuelen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junto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espacios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odada.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Arial"/>
              <a:cs typeface="Arial"/>
            </a:endParaRPr>
          </a:p>
          <a:p>
            <a:pPr lvl="3" marL="444500" indent="-432434">
              <a:lnSpc>
                <a:spcPct val="100000"/>
              </a:lnSpc>
              <a:buAutoNum type="arabicPeriod" startAt="4"/>
              <a:tabLst>
                <a:tab pos="445134" algn="l"/>
              </a:tabLst>
            </a:pP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ferrocarriles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electrificados,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tranvías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trolebuses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73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horizontal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mínimo.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Arial"/>
              <a:cs typeface="Arial"/>
            </a:endParaRPr>
          </a:p>
          <a:p>
            <a:pPr lvl="3" marL="444500" indent="-432434">
              <a:lnSpc>
                <a:spcPct val="100000"/>
              </a:lnSpc>
              <a:buAutoNum type="arabicPeriod" startAt="5"/>
              <a:tabLst>
                <a:tab pos="445134" algn="l"/>
              </a:tabLst>
            </a:pP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zonas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arbolado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73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preferentemente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haz;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conductores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desnudos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tomarse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necesarias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árbol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ramas,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lleguen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hacer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dicha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línea.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Arial"/>
              <a:cs typeface="Arial"/>
            </a:endParaRPr>
          </a:p>
          <a:p>
            <a:pPr lvl="3" marL="444500" indent="-432434">
              <a:lnSpc>
                <a:spcPct val="100000"/>
              </a:lnSpc>
              <a:buAutoNum type="arabicPeriod" startAt="6"/>
              <a:tabLst>
                <a:tab pos="445134" algn="l"/>
              </a:tabLst>
            </a:pP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agua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73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juntas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70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ontal,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ocu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debajo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71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lado,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arterias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principales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dispondrán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aseguren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distan-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superiores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respecto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Arial"/>
              <a:cs typeface="Arial"/>
            </a:endParaRPr>
          </a:p>
          <a:p>
            <a:pPr lvl="3" marL="444500" indent="-432434">
              <a:lnSpc>
                <a:spcPct val="100000"/>
              </a:lnSpc>
              <a:buAutoNum type="arabicPeriod" startAt="7"/>
              <a:tabLst>
                <a:tab pos="445134" algn="l"/>
              </a:tabLst>
            </a:pP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gas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73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xcepto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(más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bar),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0,40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juntas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7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procurará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proyección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horizontal.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73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lado,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arterias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importantes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gas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dispondrán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aseguren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distan-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superiores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respecto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84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277241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6: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aéreas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32130" y="8134761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85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1" y="491207"/>
            <a:ext cx="5177155" cy="3632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4.</a:t>
            </a:r>
            <a:r>
              <a:rPr dirty="0" u="sng" sz="1300" spc="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Intensidades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máximas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admisibles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por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los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conductores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algn="just" lvl="1" marL="516255" indent="-21653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516890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Generalidades</a:t>
            </a:r>
            <a:endParaRPr sz="11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7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intensidade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0,6/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lvl="1" marL="516255" marR="144145" indent="-216535">
              <a:lnSpc>
                <a:spcPct val="100000"/>
              </a:lnSpc>
              <a:buAutoNum type="arabicPeriod" startAt="2"/>
              <a:tabLst>
                <a:tab pos="516890" algn="l"/>
              </a:tabLst>
            </a:pP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formados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polietileno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reticulado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(XLPE),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haz,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espiral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visible</a:t>
            </a:r>
            <a:endParaRPr sz="110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45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Satisfarán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exigencias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especificadas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030.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lvl="2" marL="660400" indent="-360680">
              <a:lnSpc>
                <a:spcPct val="100000"/>
              </a:lnSpc>
              <a:buFont typeface="Arial"/>
              <a:buAutoNum type="arabicPeriod"/>
              <a:tabLst>
                <a:tab pos="661035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Intensidades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máximas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admisibles</a:t>
            </a:r>
            <a:endParaRPr sz="1050">
              <a:latin typeface="Arial"/>
              <a:cs typeface="Arial"/>
            </a:endParaRPr>
          </a:p>
          <a:p>
            <a:pPr marL="300355" marR="8890">
              <a:lnSpc>
                <a:spcPts val="1150"/>
              </a:lnSpc>
              <a:spcBef>
                <a:spcPts val="590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tablas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6.3,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6.4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6.5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figuran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régimen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permanen-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algunos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definen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normales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correspondientes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cable,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libre,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ambiente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ºC.</a:t>
            </a:r>
            <a:endParaRPr sz="1050">
              <a:latin typeface="Arial"/>
              <a:cs typeface="Arial"/>
            </a:endParaRPr>
          </a:p>
          <a:p>
            <a:pPr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variables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cuenta,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aplicarán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factores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definidos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4.2.2.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lvl="3" marL="732155" marR="104139" indent="-432434">
              <a:lnSpc>
                <a:spcPct val="100000"/>
              </a:lnSpc>
              <a:buAutoNum type="arabicPeriod"/>
              <a:tabLst>
                <a:tab pos="732790" algn="l"/>
              </a:tabLst>
            </a:pP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neutro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fiador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aleación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Aluminio-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Magnesio-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Silicio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(Almelec)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tensados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7" y="5536012"/>
            <a:ext cx="4840605" cy="584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87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6.3.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Intensidad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máxima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admisible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amperios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temperatura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ambiente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40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ºC.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marL="444500" marR="5080" indent="-432434">
              <a:lnSpc>
                <a:spcPct val="100000"/>
              </a:lnSpc>
              <a:spcBef>
                <a:spcPts val="5"/>
              </a:spcBef>
            </a:pP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4.2.1.2</a:t>
            </a:r>
            <a:r>
              <a:rPr dirty="0" sz="1050" spc="114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sin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neutro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fiador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de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cables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posados,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tensados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fiador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acero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98348" y="92656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98348" y="174816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542315" y="4210697"/>
          <a:ext cx="4859020" cy="1247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6335"/>
                <a:gridCol w="2426335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(mm²)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(A)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98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Al/54,6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Al/54,6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Al/54,6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Al/54,6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Al/54,6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822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Al/80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14" name="object 14" descr=""/>
          <p:cNvGraphicFramePr>
            <a:graphicFrameLocks noGrp="1"/>
          </p:cNvGraphicFramePr>
          <p:nvPr/>
        </p:nvGraphicFramePr>
        <p:xfrm>
          <a:off x="542315" y="6208255"/>
          <a:ext cx="4859020" cy="16236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236220">
                <a:tc rowSpan="2">
                  <a:txBody>
                    <a:bodyPr/>
                    <a:lstStyle/>
                    <a:p>
                      <a:pPr marL="363855" marR="219710" indent="-137160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(mm²)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000760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(en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971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9017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9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Posada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fachadas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Tendida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fiador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acero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95/50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822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150/95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277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5" name="object 15" descr=""/>
          <p:cNvSpPr txBox="1"/>
          <p:nvPr/>
        </p:nvSpPr>
        <p:spPr>
          <a:xfrm>
            <a:off x="532779" y="7911406"/>
            <a:ext cx="355472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6.4.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Intensidad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máxima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admisible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amperios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temperatura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ambiente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40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ºC.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91"/>
                  </a:lnTo>
                  <a:lnTo>
                    <a:pt x="283276" y="300750"/>
                  </a:lnTo>
                  <a:lnTo>
                    <a:pt x="251221" y="312561"/>
                  </a:lnTo>
                  <a:lnTo>
                    <a:pt x="188798" y="314248"/>
                  </a:lnTo>
                  <a:lnTo>
                    <a:pt x="0" y="314248"/>
                  </a:lnTo>
                  <a:lnTo>
                    <a:pt x="21295" y="366677"/>
                  </a:lnTo>
                  <a:lnTo>
                    <a:pt x="57557" y="393596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48"/>
                  </a:lnTo>
                  <a:lnTo>
                    <a:pt x="189788" y="314248"/>
                  </a:lnTo>
                  <a:lnTo>
                    <a:pt x="252212" y="297375"/>
                  </a:lnTo>
                  <a:lnTo>
                    <a:pt x="284267" y="260254"/>
                  </a:lnTo>
                  <a:lnTo>
                    <a:pt x="296077" y="223133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35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74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7790171"/>
            <a:ext cx="4559300" cy="5149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875" marR="508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6.7.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Factores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corrección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intensidad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máxima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admisible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aislados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haz,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función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temperatura</a:t>
            </a:r>
            <a:r>
              <a:rPr dirty="0" sz="800" spc="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ambiente.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86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7" y="1611854"/>
            <a:ext cx="4885055" cy="2417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6.5.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Intensidad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máxima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admisible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amperios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temperatura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ambiente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40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ºC.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50">
              <a:latin typeface="Arial"/>
              <a:cs typeface="Arial"/>
            </a:endParaRPr>
          </a:p>
          <a:p>
            <a:pPr algn="just" lvl="2" marL="372110" indent="-360045">
              <a:lnSpc>
                <a:spcPct val="100000"/>
              </a:lnSpc>
              <a:buFont typeface="Arial"/>
              <a:buAutoNum type="arabicPeriod" startAt="2"/>
              <a:tabLst>
                <a:tab pos="372745" algn="l"/>
              </a:tabLst>
            </a:pP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Factores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corrección</a:t>
            </a:r>
            <a:endParaRPr sz="1050">
              <a:latin typeface="Arial"/>
              <a:cs typeface="Arial"/>
            </a:endParaRPr>
          </a:p>
          <a:p>
            <a:pPr algn="just" lvl="3" marL="444500" indent="-432434">
              <a:lnSpc>
                <a:spcPct val="100000"/>
              </a:lnSpc>
              <a:spcBef>
                <a:spcPts val="565"/>
              </a:spcBef>
              <a:buAutoNum type="arabicPeriod"/>
              <a:tabLst>
                <a:tab pos="445134" algn="l"/>
              </a:tabLst>
            </a:pP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expuesta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directamente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al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sol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adiación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calenta-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mient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ambiente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0,9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ecomiendan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435.</a:t>
            </a:r>
            <a:endParaRPr sz="1050">
              <a:latin typeface="Arial"/>
              <a:cs typeface="Arial"/>
            </a:endParaRPr>
          </a:p>
          <a:p>
            <a:pPr algn="just" lvl="3" marL="443865" indent="-431800">
              <a:lnSpc>
                <a:spcPct val="100000"/>
              </a:lnSpc>
              <a:spcBef>
                <a:spcPts val="830"/>
              </a:spcBef>
              <a:buAutoNum type="arabicPeriod" startAt="2"/>
              <a:tabLst>
                <a:tab pos="444500" algn="l"/>
              </a:tabLst>
            </a:pP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Factores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corrección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agrupación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varios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6.6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figuran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factores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admisible,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caso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agrupación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haz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aire.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factores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aplican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separados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sí,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comprendida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cuarto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tendidos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horizontales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vertical.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15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separaciones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agrupaciones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consultar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144-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7" y="6141746"/>
            <a:ext cx="4885690" cy="81788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considera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haz,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veces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diámetro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fase.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30"/>
              </a:spcBef>
            </a:pP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4.2.2.3</a:t>
            </a:r>
            <a:r>
              <a:rPr dirty="0" sz="1050" spc="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Factores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de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corrección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en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función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de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temperatura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ambiente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6.7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figuran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factores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temperaturas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ºC.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539902"/>
          <a:ext cx="4859020" cy="9944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236220">
                <a:tc rowSpan="2">
                  <a:txBody>
                    <a:bodyPr/>
                    <a:lstStyle/>
                    <a:p>
                      <a:pPr marL="369570" marR="219710" indent="-142240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(mm</a:t>
                      </a:r>
                      <a:r>
                        <a:rPr dirty="0" baseline="33333" sz="75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000760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(en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971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9017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9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Posada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fachada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Tendida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fiador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acero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98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822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31593" y="5008956"/>
            <a:ext cx="696455" cy="1109980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2640333" y="5221714"/>
            <a:ext cx="84455" cy="62230"/>
          </a:xfrm>
          <a:prstGeom prst="rect">
            <a:avLst/>
          </a:prstGeom>
        </p:spPr>
        <p:txBody>
          <a:bodyPr wrap="square" lIns="0" tIns="698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400">
                <a:solidFill>
                  <a:srgbClr val="231F20"/>
                </a:solidFill>
                <a:latin typeface="Arial"/>
                <a:cs typeface="Arial"/>
              </a:rPr>
              <a:t>D</a:t>
            </a:r>
            <a:endParaRPr sz="4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640333" y="5844509"/>
            <a:ext cx="84455" cy="62230"/>
          </a:xfrm>
          <a:prstGeom prst="rect">
            <a:avLst/>
          </a:prstGeom>
        </p:spPr>
        <p:txBody>
          <a:bodyPr wrap="square" lIns="0" tIns="698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400">
                <a:solidFill>
                  <a:srgbClr val="231F20"/>
                </a:solidFill>
                <a:latin typeface="Arial"/>
                <a:cs typeface="Arial"/>
              </a:rPr>
              <a:t>D</a:t>
            </a:r>
            <a:endParaRPr sz="4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640333" y="5540586"/>
            <a:ext cx="84455" cy="51435"/>
          </a:xfrm>
          <a:prstGeom prst="rect">
            <a:avLst/>
          </a:prstGeom>
        </p:spPr>
        <p:txBody>
          <a:bodyPr wrap="square" lIns="0" tIns="698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400">
                <a:solidFill>
                  <a:srgbClr val="231F20"/>
                </a:solidFill>
                <a:latin typeface="Arial"/>
                <a:cs typeface="Arial"/>
              </a:rPr>
              <a:t>L</a:t>
            </a:r>
            <a:endParaRPr sz="4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296599" y="5477958"/>
            <a:ext cx="57277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¼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6D6E71"/>
                </a:solidFill>
                <a:latin typeface="Arial"/>
                <a:cs typeface="Arial"/>
              </a:rPr>
              <a:t>D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&lt; </a:t>
            </a:r>
            <a:r>
              <a:rPr dirty="0" sz="800" i="1">
                <a:solidFill>
                  <a:srgbClr val="6D6E71"/>
                </a:solidFill>
                <a:latin typeface="Arial"/>
                <a:cs typeface="Arial"/>
              </a:rPr>
              <a:t>L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&lt; </a:t>
            </a:r>
            <a:r>
              <a:rPr dirty="0" sz="800" spc="-50" i="1">
                <a:solidFill>
                  <a:srgbClr val="6D6E71"/>
                </a:solidFill>
                <a:latin typeface="Arial"/>
                <a:cs typeface="Arial"/>
              </a:rPr>
              <a:t>D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7" name="object 17" descr=""/>
          <p:cNvGraphicFramePr>
            <a:graphicFrameLocks noGrp="1"/>
          </p:cNvGraphicFramePr>
          <p:nvPr/>
        </p:nvGraphicFramePr>
        <p:xfrm>
          <a:off x="539140" y="4101972"/>
          <a:ext cx="4862195" cy="4660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94180"/>
                <a:gridCol w="788034"/>
                <a:gridCol w="791210"/>
                <a:gridCol w="791210"/>
                <a:gridCol w="791210"/>
              </a:tblGrid>
              <a:tr h="2330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cables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más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2330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Factor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corrección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8" name="object 18" descr=""/>
          <p:cNvSpPr txBox="1"/>
          <p:nvPr/>
        </p:nvSpPr>
        <p:spPr>
          <a:xfrm>
            <a:off x="532830" y="4644991"/>
            <a:ext cx="473265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6.6.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Factores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corrección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intensidad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máxima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admisible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caso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agrupación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aislados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haz,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instalados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al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aire.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9" name="object 19" descr=""/>
          <p:cNvGraphicFramePr>
            <a:graphicFrameLocks noGrp="1"/>
          </p:cNvGraphicFramePr>
          <p:nvPr/>
        </p:nvGraphicFramePr>
        <p:xfrm>
          <a:off x="539140" y="7084326"/>
          <a:ext cx="4862195" cy="6286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06500"/>
                <a:gridCol w="518794"/>
                <a:gridCol w="521969"/>
                <a:gridCol w="521969"/>
                <a:gridCol w="521969"/>
                <a:gridCol w="521970"/>
                <a:gridCol w="521970"/>
                <a:gridCol w="521970"/>
              </a:tblGrid>
              <a:tr h="258445">
                <a:tc>
                  <a:txBody>
                    <a:bodyPr/>
                    <a:lstStyle/>
                    <a:p>
                      <a:pPr marL="18478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900" spc="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(ºC)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9690"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205740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205740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98120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370205">
                <a:tc>
                  <a:txBody>
                    <a:bodyPr/>
                    <a:lstStyle/>
                    <a:p>
                      <a:pPr marL="81280" marR="73660" indent="217804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900" spc="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polietileno</a:t>
                      </a:r>
                      <a:r>
                        <a:rPr dirty="0" sz="900" spc="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reticulado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1,14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72085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72085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164465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7"/>
                  </a:lnTo>
                  <a:lnTo>
                    <a:pt x="13496" y="391442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02" y="404939"/>
                  </a:lnTo>
                  <a:lnTo>
                    <a:pt x="494845" y="403522"/>
                  </a:lnTo>
                  <a:lnTo>
                    <a:pt x="524570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35"/>
            <a:ext cx="277241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6: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aéreas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74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6880159"/>
            <a:ext cx="4887595" cy="142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6.10.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Densidad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corriente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A/mm²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desnudos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aire.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4.4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Otros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u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otros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sistemas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7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tip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composicione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sistem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templad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í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io-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consulta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435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144.</a:t>
            </a:r>
            <a:endParaRPr sz="1050">
              <a:latin typeface="Arial"/>
              <a:cs typeface="Arial"/>
            </a:endParaRPr>
          </a:p>
          <a:p>
            <a:pPr algn="r" marR="7620">
              <a:lnSpc>
                <a:spcPct val="100000"/>
              </a:lnSpc>
              <a:spcBef>
                <a:spcPts val="64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87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7" y="439879"/>
            <a:ext cx="4885055" cy="60769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5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4.2.3</a:t>
            </a:r>
            <a:r>
              <a:rPr dirty="0" sz="1050" spc="4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Intensidades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máximas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cortocircuito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admisible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6.8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6.9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admisibles,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función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tiempos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duración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cortocircuito.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7" y="3927431"/>
            <a:ext cx="4884420" cy="8432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6.9.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Intensidades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máximas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cortocircuitos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kA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cobre.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4.3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desnudos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cobre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aluminio</a:t>
            </a:r>
            <a:endParaRPr sz="110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58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régimen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obtenidas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aplica-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siguiente: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1138059"/>
          <a:ext cx="4859020" cy="13601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20419"/>
                <a:gridCol w="447675"/>
                <a:gridCol w="447675"/>
                <a:gridCol w="447675"/>
                <a:gridCol w="447675"/>
                <a:gridCol w="447675"/>
                <a:gridCol w="447675"/>
                <a:gridCol w="447675"/>
                <a:gridCol w="447675"/>
                <a:gridCol w="447675"/>
              </a:tblGrid>
              <a:tr h="233045">
                <a:tc rowSpan="2">
                  <a:txBody>
                    <a:bodyPr/>
                    <a:lstStyle/>
                    <a:p>
                      <a:pPr algn="ctr" marL="139065" marR="13144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conductor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Duración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cortocircuito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(s)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736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4699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922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35496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r" marR="15367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35496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15367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35496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14,7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10,1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15367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35496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27,9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16,1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8,8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15367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marL="32766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44,1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19,8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8,8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5367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8,1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2" name="object 12" descr=""/>
          <p:cNvSpPr txBox="1"/>
          <p:nvPr/>
        </p:nvSpPr>
        <p:spPr>
          <a:xfrm>
            <a:off x="532882" y="2575933"/>
            <a:ext cx="35286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6.8.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Intensidades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máximas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cortocircuitos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kA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aluminio.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542315" y="2962275"/>
          <a:ext cx="4859020" cy="8877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20419"/>
                <a:gridCol w="447675"/>
                <a:gridCol w="447675"/>
                <a:gridCol w="447675"/>
                <a:gridCol w="447675"/>
                <a:gridCol w="447675"/>
                <a:gridCol w="447675"/>
                <a:gridCol w="447675"/>
                <a:gridCol w="447675"/>
                <a:gridCol w="447675"/>
              </a:tblGrid>
              <a:tr h="283845">
                <a:tc rowSpan="2">
                  <a:txBody>
                    <a:bodyPr/>
                    <a:lstStyle/>
                    <a:p>
                      <a:pPr algn="ctr" marL="139065" marR="13144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conductor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Duración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cortocircuito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(s)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4699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98755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4,81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3,29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1,26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82245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7,34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5,23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4,29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1,74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4" name="object 14" descr=""/>
          <p:cNvSpPr/>
          <p:nvPr/>
        </p:nvSpPr>
        <p:spPr>
          <a:xfrm>
            <a:off x="398348" y="427734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542315" y="4861496"/>
          <a:ext cx="4859020" cy="19392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23622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(mm²)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5915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Densidad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(A/mm²)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971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08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Cobr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Aluminio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7531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7531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7,60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7531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7531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7531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7531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75311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72580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marL="72580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6" name="object 16" descr=""/>
          <p:cNvSpPr/>
          <p:nvPr/>
        </p:nvSpPr>
        <p:spPr>
          <a:xfrm>
            <a:off x="398348" y="729016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24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63"/>
                </a:lnTo>
                <a:lnTo>
                  <a:pt x="5938723" y="269963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65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799"/>
            <a:ext cx="814705" cy="896619"/>
            <a:chOff x="4694859" y="962799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0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56" y="96279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58"/>
                  </a:lnTo>
                  <a:lnTo>
                    <a:pt x="439115" y="629158"/>
                  </a:lnTo>
                  <a:lnTo>
                    <a:pt x="501538" y="627470"/>
                  </a:lnTo>
                  <a:lnTo>
                    <a:pt x="533593" y="615659"/>
                  </a:lnTo>
                  <a:lnTo>
                    <a:pt x="545403" y="583600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09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24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145" b="1">
                <a:solidFill>
                  <a:srgbClr val="636466"/>
                </a:solidFill>
                <a:latin typeface="Arial"/>
                <a:cs typeface="Arial"/>
              </a:rPr>
              <a:t>7</a:t>
            </a:r>
            <a:endParaRPr sz="10000">
              <a:latin typeface="Arial"/>
              <a:cs typeface="Arial"/>
            </a:endParaRPr>
          </a:p>
          <a:p>
            <a:pPr marL="431800" marR="1537335">
              <a:lnSpc>
                <a:spcPct val="100000"/>
              </a:lnSpc>
              <a:spcBef>
                <a:spcPts val="660"/>
              </a:spcBef>
            </a:pPr>
            <a:r>
              <a:rPr dirty="0" sz="2000" spc="-229" b="1">
                <a:solidFill>
                  <a:srgbClr val="4C4D4F"/>
                </a:solidFill>
                <a:latin typeface="Arial"/>
                <a:cs typeface="Arial"/>
              </a:rPr>
              <a:t>Redes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subterráneas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14" b="1">
                <a:solidFill>
                  <a:srgbClr val="4C4D4F"/>
                </a:solidFill>
                <a:latin typeface="Arial"/>
                <a:cs typeface="Arial"/>
              </a:rPr>
              <a:t>distribución </a:t>
            </a:r>
            <a:r>
              <a:rPr dirty="0" sz="2000" spc="-15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2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0" y="3012324"/>
            <a:ext cx="5100320" cy="49060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Cables......................................................................................................................................</a:t>
            </a:r>
            <a:r>
              <a:rPr dirty="0" sz="1000" spc="-55" b="1">
                <a:solidFill>
                  <a:srgbClr val="4C4D4F"/>
                </a:solidFill>
                <a:latin typeface="Arial"/>
                <a:cs typeface="Arial"/>
              </a:rPr>
              <a:t>89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Ejecución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instalaciones............................................................................................</a:t>
            </a:r>
            <a:r>
              <a:rPr dirty="0" sz="1000" spc="-55" b="1">
                <a:solidFill>
                  <a:srgbClr val="4C4D4F"/>
                </a:solidFill>
                <a:latin typeface="Arial"/>
                <a:cs typeface="Arial"/>
              </a:rPr>
              <a:t>90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15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aislados...................................................................................................................</a:t>
            </a:r>
            <a:r>
              <a:rPr dirty="0" sz="1000" spc="-40" b="1">
                <a:solidFill>
                  <a:srgbClr val="4C4D4F"/>
                </a:solidFill>
                <a:latin typeface="Arial"/>
                <a:cs typeface="Arial"/>
              </a:rPr>
              <a:t>90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2.1.1</a:t>
            </a:r>
            <a:r>
              <a:rPr dirty="0" sz="900" spc="50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Directamente</a:t>
            </a:r>
            <a:r>
              <a:rPr dirty="0" sz="900" spc="19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enterrados............................................................................................................................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90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2.1.2</a:t>
            </a:r>
            <a:r>
              <a:rPr dirty="0" sz="900" spc="33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12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9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r>
              <a:rPr dirty="0" sz="900" spc="9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entubadas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90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2.1.3</a:t>
            </a:r>
            <a:r>
              <a:rPr dirty="0" sz="900" spc="50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12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18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galerías........................................................................................................................................................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91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2.1.4</a:t>
            </a:r>
            <a:r>
              <a:rPr dirty="0" sz="900" spc="29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12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6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atarjeas</a:t>
            </a:r>
            <a:r>
              <a:rPr dirty="0" sz="900" spc="6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6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canales</a:t>
            </a:r>
            <a:r>
              <a:rPr dirty="0" sz="900" spc="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revisables</a:t>
            </a:r>
            <a:r>
              <a:rPr dirty="0" sz="900" spc="-1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92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2.1.5</a:t>
            </a:r>
            <a:r>
              <a:rPr dirty="0" sz="900" spc="20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12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bandejas,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soportes,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palomillas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directamente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sujetos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pared...........................................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93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2.1.6</a:t>
            </a:r>
            <a:r>
              <a:rPr dirty="0" sz="900" spc="28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Circuitos</a:t>
            </a:r>
            <a:r>
              <a:rPr dirty="0" sz="900" spc="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900" spc="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paralelo</a:t>
            </a:r>
            <a:r>
              <a:rPr dirty="0" sz="900" spc="-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93</a:t>
            </a:r>
            <a:endParaRPr sz="1000">
              <a:latin typeface="Arial"/>
              <a:cs typeface="Arial"/>
            </a:endParaRPr>
          </a:p>
          <a:p>
            <a:pPr algn="just" marL="480059" marR="5080" indent="-252095">
              <a:lnSpc>
                <a:spcPct val="123600"/>
              </a:lnSpc>
            </a:pP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ondiciones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g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ene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ales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pa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uzamient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ximidades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pa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alelism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93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2.2.1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5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uzamiento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..................................................................................................................................................</a:t>
            </a:r>
            <a:r>
              <a:rPr dirty="0" sz="900" spc="-114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93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2.2.2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10">
                <a:solidFill>
                  <a:srgbClr val="4C4D4F"/>
                </a:solidFill>
                <a:latin typeface="Arial"/>
                <a:cs typeface="Arial"/>
              </a:rPr>
              <a:t>P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ximidades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pa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alelismos.............................................................................................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........................</a:t>
            </a:r>
            <a:r>
              <a:rPr dirty="0" sz="900" spc="-114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94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2.2.3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5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cometidas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(con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xiones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servicio)</a:t>
            </a:r>
            <a:r>
              <a:rPr dirty="0" sz="900" spc="-18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</a:t>
            </a:r>
            <a:r>
              <a:rPr dirty="0" sz="900" spc="-114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95</a:t>
            </a:r>
            <a:endParaRPr sz="1000">
              <a:latin typeface="Arial"/>
              <a:cs typeface="Arial"/>
            </a:endParaRPr>
          </a:p>
          <a:p>
            <a:pPr algn="just" marL="22860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900" spc="16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tierra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continuidad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neutro</a:t>
            </a:r>
            <a:r>
              <a:rPr dirty="0" sz="900" spc="-1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</a:t>
            </a:r>
            <a:r>
              <a:rPr dirty="0" sz="1000" spc="-45" b="1">
                <a:solidFill>
                  <a:srgbClr val="4C4D4F"/>
                </a:solidFill>
                <a:latin typeface="Arial"/>
                <a:cs typeface="Arial"/>
              </a:rPr>
              <a:t>95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just" marL="90805">
              <a:lnSpc>
                <a:spcPct val="100000"/>
              </a:lnSpc>
              <a:spcBef>
                <a:spcPts val="5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Intensidades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máximas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admisibles.....................................................................................</a:t>
            </a:r>
            <a:r>
              <a:rPr dirty="0" sz="1000" spc="-60" b="1">
                <a:solidFill>
                  <a:srgbClr val="4C4D4F"/>
                </a:solidFill>
                <a:latin typeface="Arial"/>
                <a:cs typeface="Arial"/>
              </a:rPr>
              <a:t>96</a:t>
            </a:r>
            <a:endParaRPr sz="1000">
              <a:latin typeface="Arial"/>
              <a:cs typeface="Arial"/>
            </a:endParaRPr>
          </a:p>
          <a:p>
            <a:pPr algn="just" marL="480059" marR="5080" indent="-252095">
              <a:lnSpc>
                <a:spcPts val="1480"/>
              </a:lnSpc>
              <a:spcBef>
                <a:spcPts val="7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17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Intensidades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máximas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permanentes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</a:t>
            </a:r>
            <a:r>
              <a:rPr dirty="0" sz="1000" spc="-45" b="1">
                <a:solidFill>
                  <a:srgbClr val="4C4D4F"/>
                </a:solidFill>
                <a:latin typeface="Arial"/>
                <a:cs typeface="Arial"/>
              </a:rPr>
              <a:t>96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3.1.1</a:t>
            </a:r>
            <a:r>
              <a:rPr dirty="0" sz="900" spc="28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Temperatura</a:t>
            </a:r>
            <a:r>
              <a:rPr dirty="0" sz="900" spc="9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máxima</a:t>
            </a:r>
            <a:r>
              <a:rPr dirty="0" sz="900" spc="8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admisible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96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3.1.2</a:t>
            </a:r>
            <a:r>
              <a:rPr dirty="0" sz="900" spc="29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900" spc="7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7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enterrada</a:t>
            </a:r>
            <a:r>
              <a:rPr dirty="0" sz="900" spc="-1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96</a:t>
            </a:r>
            <a:endParaRPr sz="1000">
              <a:latin typeface="Arial"/>
              <a:cs typeface="Arial"/>
            </a:endParaRPr>
          </a:p>
          <a:p>
            <a:pPr algn="just" marL="480059">
              <a:lnSpc>
                <a:spcPct val="100000"/>
              </a:lnSpc>
              <a:spcBef>
                <a:spcPts val="19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3.1.3</a:t>
            </a:r>
            <a:r>
              <a:rPr dirty="0" sz="900" spc="18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enterrados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zanja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interior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similares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100</a:t>
            </a:r>
            <a:endParaRPr sz="1000">
              <a:latin typeface="Arial"/>
              <a:cs typeface="Arial"/>
            </a:endParaRPr>
          </a:p>
          <a:p>
            <a:pPr algn="just" marL="480059">
              <a:lnSpc>
                <a:spcPct val="100000"/>
              </a:lnSpc>
              <a:spcBef>
                <a:spcPts val="26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3.1.4</a:t>
            </a:r>
            <a:r>
              <a:rPr dirty="0" sz="900" spc="5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instalación al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aire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(en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galerías, zanjas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registrables,</a:t>
            </a:r>
            <a:endParaRPr sz="9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0"/>
              </a:spcBef>
            </a:pP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atarjeas</a:t>
            </a:r>
            <a:r>
              <a:rPr dirty="0" sz="900" spc="2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2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canales</a:t>
            </a:r>
            <a:r>
              <a:rPr dirty="0" sz="900" spc="204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revisables)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</a:t>
            </a:r>
            <a:r>
              <a:rPr dirty="0" sz="900" spc="7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100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27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Intensidades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cortocircuito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admisibles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-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</a:t>
            </a:r>
            <a:r>
              <a:rPr dirty="0" sz="900" spc="-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104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900" spc="3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Otros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sistemas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instalación................................................................................................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105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30892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7: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subterráneas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32844" y="7911348"/>
            <a:ext cx="4881245" cy="393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7.1.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Sección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mínima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conductor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neutro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función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sección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fase.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6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89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16281" y="382674"/>
            <a:ext cx="5224145" cy="293814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5"/>
              </a:spcBef>
              <a:tabLst>
                <a:tab pos="3257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1.</a:t>
            </a:r>
            <a:r>
              <a:rPr dirty="0" u="sng" sz="1300" spc="5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Cables</a:t>
            </a:r>
            <a:endParaRPr sz="1300">
              <a:latin typeface="Arial"/>
              <a:cs typeface="Arial"/>
            </a:endParaRPr>
          </a:p>
          <a:p>
            <a:pPr algn="just" marL="325755" marR="30480">
              <a:lnSpc>
                <a:spcPts val="1150"/>
              </a:lnSpc>
              <a:spcBef>
                <a:spcPts val="82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áneas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alu-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minio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mezclas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opiadas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compuestos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polimé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icos.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además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debidamente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osión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ocar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instalen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esistenci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mecánic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esfuer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sometidos.</a:t>
            </a:r>
            <a:endParaRPr sz="1050">
              <a:latin typeface="Arial"/>
              <a:cs typeface="Arial"/>
            </a:endParaRPr>
          </a:p>
          <a:p>
            <a:pPr algn="just" marL="325755" marR="31115">
              <a:lnSpc>
                <a:spcPct val="91300"/>
              </a:lnSpc>
              <a:spcBef>
                <a:spcPts val="82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asignad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0,6/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equisito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UNE-H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603.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vistas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-2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alumini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25755" marR="31115">
              <a:lnSpc>
                <a:spcPts val="1150"/>
              </a:lnSpc>
              <a:spcBef>
                <a:spcPts val="869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Dependiendo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haga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distribución,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mínima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será:</a:t>
            </a:r>
            <a:endParaRPr sz="1050">
              <a:latin typeface="Arial"/>
              <a:cs typeface="Arial"/>
            </a:endParaRPr>
          </a:p>
          <a:p>
            <a:pPr marL="469900" indent="-144780">
              <a:lnSpc>
                <a:spcPct val="100000"/>
              </a:lnSpc>
              <a:spcBef>
                <a:spcPts val="830"/>
              </a:spcBef>
              <a:buFont typeface="Arial"/>
              <a:buAutoNum type="alphaLcParenR"/>
              <a:tabLst>
                <a:tab pos="470534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conductores: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fase.</a:t>
            </a:r>
            <a:endParaRPr sz="1050">
              <a:latin typeface="Arial"/>
              <a:cs typeface="Arial"/>
            </a:endParaRPr>
          </a:p>
          <a:p>
            <a:pPr marL="469900" indent="-144780">
              <a:lnSpc>
                <a:spcPct val="100000"/>
              </a:lnSpc>
              <a:spcBef>
                <a:spcPts val="850"/>
              </a:spcBef>
              <a:buFont typeface="Arial"/>
              <a:buAutoNum type="alphaLcParenR"/>
              <a:tabLst>
                <a:tab pos="470534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7.1.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3550056"/>
          <a:ext cx="4859020" cy="42843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32025"/>
                <a:gridCol w="2620010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neutro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(Cu)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(Cu)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(Cu)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(Al)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11" name="object 11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2" name="object 12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8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25" y="647865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91"/>
                  </a:lnTo>
                  <a:lnTo>
                    <a:pt x="283276" y="300750"/>
                  </a:lnTo>
                  <a:lnTo>
                    <a:pt x="251221" y="312561"/>
                  </a:lnTo>
                  <a:lnTo>
                    <a:pt x="188798" y="314248"/>
                  </a:lnTo>
                  <a:lnTo>
                    <a:pt x="0" y="314248"/>
                  </a:lnTo>
                  <a:lnTo>
                    <a:pt x="21295" y="366677"/>
                  </a:lnTo>
                  <a:lnTo>
                    <a:pt x="57557" y="393596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48"/>
                  </a:lnTo>
                  <a:lnTo>
                    <a:pt x="189788" y="314248"/>
                  </a:lnTo>
                  <a:lnTo>
                    <a:pt x="252212" y="297375"/>
                  </a:lnTo>
                  <a:lnTo>
                    <a:pt x="284267" y="260254"/>
                  </a:lnTo>
                  <a:lnTo>
                    <a:pt x="296077" y="223133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35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74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91221"/>
            <a:ext cx="5177790" cy="78143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2.</a:t>
            </a:r>
            <a:r>
              <a:rPr dirty="0" u="sng" sz="1300" spc="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Ejecución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endParaRPr sz="1300">
              <a:latin typeface="Arial"/>
              <a:cs typeface="Arial"/>
            </a:endParaRPr>
          </a:p>
          <a:p>
            <a:pPr algn="just" lvl="1" marL="516255" indent="-216535">
              <a:lnSpc>
                <a:spcPct val="100000"/>
              </a:lnSpc>
              <a:spcBef>
                <a:spcPts val="810"/>
              </a:spcBef>
              <a:buAutoNum type="arabicPeriod"/>
              <a:tabLst>
                <a:tab pos="516890" algn="l"/>
              </a:tabLst>
            </a:pP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endParaRPr sz="110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57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canalizacione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domini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tament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delimitadas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entement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azad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ectilíne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posible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dillos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Asimism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mínimos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fijado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icante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435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cambio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ección.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42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etapa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consultar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público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posibles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opieta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conocer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posición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ona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ectada.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ez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conocida,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oceder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zanjas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econocimient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confirma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ectifica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azad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29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cualquiera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maneras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continuación:</a:t>
            </a:r>
            <a:endParaRPr sz="1050">
              <a:latin typeface="Arial"/>
              <a:cs typeface="Arial"/>
            </a:endParaRPr>
          </a:p>
          <a:p>
            <a:pPr algn="just" lvl="2" marL="660400" indent="-360680">
              <a:lnSpc>
                <a:spcPct val="100000"/>
              </a:lnSpc>
              <a:spcBef>
                <a:spcPts val="710"/>
              </a:spcBef>
              <a:buFont typeface="Arial"/>
              <a:buAutoNum type="arabicPeriod"/>
              <a:tabLst>
                <a:tab pos="661035" algn="l"/>
              </a:tabLst>
            </a:pP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Directamente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enterrados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8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profundidad,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no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0,60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acera,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ni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0,80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calzada.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42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existan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impedimentos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permitan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lograr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mencionadas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profundidades,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éstas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reducirse,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disponiendo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protecciones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mecánicas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suficientes,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estableci-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2.1.2.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contrario,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aumentarse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2.2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exijan.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42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conseguir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correctamente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haber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recibido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daño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alguno,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ofrezca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frente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excavaciones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hechas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terceros,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seguirán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descritas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continuación: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42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zanja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ecibir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liso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lib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istas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cantos,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pied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cap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rí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0,0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cap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ibada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0,10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espeso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Ambas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capas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zanja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mantene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0,0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ede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ales.</a:t>
            </a:r>
            <a:endParaRPr sz="1050">
              <a:latin typeface="Arial"/>
              <a:cs typeface="Arial"/>
            </a:endParaRPr>
          </a:p>
          <a:p>
            <a:pPr algn="just" marL="408305" marR="9525" indent="-108585">
              <a:lnSpc>
                <a:spcPts val="1150"/>
              </a:lnSpc>
              <a:spcBef>
                <a:spcPts val="42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losetas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placas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otecto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plástic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illos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asillas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colocadas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salmente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admiti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oteccione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alen-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tes.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cinta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señalización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advie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xistencia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cable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0,10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0,25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408305" marR="10160" indent="-108585">
              <a:lnSpc>
                <a:spcPts val="1150"/>
              </a:lnSpc>
              <a:spcBef>
                <a:spcPts val="42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2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admitirá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placas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doble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señalización.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690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2.1.2</a:t>
            </a:r>
            <a:r>
              <a:rPr dirty="0" sz="1050" spc="2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5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entubadas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8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conformes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especificaciones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1.2.4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21.</a:t>
            </a:r>
            <a:r>
              <a:rPr dirty="0" sz="1050" spc="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instalará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tubo.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42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án,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cambios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ección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tubos.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oduzcan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acilitar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manipulación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quetas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tapa,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ables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acilitar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tendido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intermedias,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ables,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cie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simplemente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40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m.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onable,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uces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condicionantes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quetas,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quedar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debidamente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sellados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xt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oedo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31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90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85458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7"/>
                  </a:lnTo>
                  <a:lnTo>
                    <a:pt x="13496" y="391442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02" y="404939"/>
                  </a:lnTo>
                  <a:lnTo>
                    <a:pt x="494845" y="403522"/>
                  </a:lnTo>
                  <a:lnTo>
                    <a:pt x="524570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35"/>
            <a:ext cx="30892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7: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subterráneas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74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439879"/>
            <a:ext cx="4889500" cy="7865109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lvl="2" marL="372110" indent="-360045">
              <a:lnSpc>
                <a:spcPct val="100000"/>
              </a:lnSpc>
              <a:spcBef>
                <a:spcPts val="555"/>
              </a:spcBef>
              <a:buFont typeface="Arial"/>
              <a:buAutoNum type="arabicPeriod" startAt="3"/>
              <a:tabLst>
                <a:tab pos="372745" algn="l"/>
              </a:tabLst>
            </a:pPr>
            <a:r>
              <a:rPr dirty="0" sz="1050" spc="-15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galerías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8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alería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alerí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visitable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dimensione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suficientes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culación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alería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able,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zanja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icada,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dónde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tapas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ecisan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mecánicos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manipulación.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39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alerías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armado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idez,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estanqueidad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alentes.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dimensiona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vimentos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situados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áfic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espondan.</a:t>
            </a:r>
            <a:endParaRPr sz="1050">
              <a:latin typeface="Arial"/>
              <a:cs typeface="Arial"/>
            </a:endParaRPr>
          </a:p>
          <a:p>
            <a:pPr algn="just" lvl="3" marL="444500" indent="-432434">
              <a:lnSpc>
                <a:spcPct val="100000"/>
              </a:lnSpc>
              <a:spcBef>
                <a:spcPts val="944"/>
              </a:spcBef>
              <a:buAutoNum type="arabicPeriod"/>
              <a:tabLst>
                <a:tab pos="445134" algn="l"/>
              </a:tabLst>
            </a:pP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Galerías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visitables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Limitación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existentes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galerías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visitables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usarán,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preferentemente,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potencia,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telecomunicaciones.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coexistir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galería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gas.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395"/>
              </a:spcBef>
            </a:pP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ampoco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ecomendable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xistan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aunque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situa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condición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indispensable,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alería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desagüe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situado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alcanta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illad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saneamiento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acua.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65"/>
              </a:spcBef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9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alerías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visitables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pasillos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0,90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debiéndos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justifica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xcepciones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singula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on-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pasos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especiales,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accesos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sonal,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estudia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39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accesos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alería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quedar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impida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sonas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ajenas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accesos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xt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emas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alerías.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39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entilació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alería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ece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condensaciones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umedad,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ibuir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alería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compatible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tem-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epasa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39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suelos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galerías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antideslizantes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pendiente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adecuada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drenaje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eficaz,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evite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charcos.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39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empresas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utilizadoras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tomarán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oportunas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presencia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roedores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galerías.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65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identificación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cables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85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aconsejable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opieta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mantenimient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ocu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uparlos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tensiones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ol,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señali-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zación,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eser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tensión).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39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trazado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recto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procurando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conservar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relativa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demás.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entradas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salidas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galerías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harán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dificulten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mantenimiento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existentes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nuevos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cables.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39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debidament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señalizado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identificados.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identificació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quie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tenecen.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4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91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22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497305" y="6464084"/>
            <a:ext cx="4949190" cy="756285"/>
            <a:chOff x="497305" y="6464084"/>
            <a:chExt cx="4949190" cy="756285"/>
          </a:xfrm>
        </p:grpSpPr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6464084"/>
              <a:ext cx="4948886" cy="302437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542315" y="6503733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4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4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4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" name="object 1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7305" y="6796810"/>
              <a:ext cx="4948886" cy="423113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542315" y="6841858"/>
              <a:ext cx="4859020" cy="338455"/>
            </a:xfrm>
            <a:custGeom>
              <a:avLst/>
              <a:gdLst/>
              <a:ahLst/>
              <a:cxnLst/>
              <a:rect l="l" t="t" r="r" b="b"/>
              <a:pathLst>
                <a:path w="4859020" h="338454">
                  <a:moveTo>
                    <a:pt x="4750981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30416"/>
                  </a:lnTo>
                  <a:lnTo>
                    <a:pt x="1687" y="292839"/>
                  </a:lnTo>
                  <a:lnTo>
                    <a:pt x="13496" y="324894"/>
                  </a:lnTo>
                  <a:lnTo>
                    <a:pt x="45552" y="336704"/>
                  </a:lnTo>
                  <a:lnTo>
                    <a:pt x="107975" y="338391"/>
                  </a:lnTo>
                  <a:lnTo>
                    <a:pt x="4750981" y="338391"/>
                  </a:lnTo>
                  <a:lnTo>
                    <a:pt x="4813404" y="336704"/>
                  </a:lnTo>
                  <a:lnTo>
                    <a:pt x="4845459" y="324894"/>
                  </a:lnTo>
                  <a:lnTo>
                    <a:pt x="4857269" y="292839"/>
                  </a:lnTo>
                  <a:lnTo>
                    <a:pt x="4858956" y="230416"/>
                  </a:lnTo>
                  <a:lnTo>
                    <a:pt x="4858956" y="107975"/>
                  </a:lnTo>
                  <a:lnTo>
                    <a:pt x="4857269" y="45552"/>
                  </a:lnTo>
                  <a:lnTo>
                    <a:pt x="4845459" y="13496"/>
                  </a:lnTo>
                  <a:lnTo>
                    <a:pt x="4813404" y="1687"/>
                  </a:lnTo>
                  <a:lnTo>
                    <a:pt x="47509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529617" y="472532"/>
            <a:ext cx="4889500" cy="7832725"/>
          </a:xfrm>
          <a:prstGeom prst="rect">
            <a:avLst/>
          </a:prstGeom>
        </p:spPr>
        <p:txBody>
          <a:bodyPr wrap="square" lIns="0" tIns="381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00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Sujeción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33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fijados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estructuras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galería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ele-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sujeción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(regletas,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ménsulas,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bandejas,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bridas,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etc.)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esfuerzos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electrodinámicos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presentarse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explotación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tensión,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moverlos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deformarlos.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31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esfuerzos,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desfavorables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previsibles,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servirán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dimensionar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sujeción,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separación.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310"/>
              </a:spcBef>
            </a:pP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unipolares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agrupados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mazo,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mayores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esfuerzos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electrodinámicos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aparecen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fases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línea,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fuerza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repulsión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respecto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otras.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complementarse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sujeciones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mantengan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mazo.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180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Equipotencialidad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334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sujeción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(bandejas,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soportes,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bridas,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etc.)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transitan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galerías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(pavi-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mentos,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barandillas,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estructuras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tuberías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etc.)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eléctricamente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galería.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175"/>
              </a:spcBef>
            </a:pP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Galerías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400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m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04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galerías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400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anteriores,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dispondrán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de:</a:t>
            </a:r>
            <a:endParaRPr sz="1050">
              <a:latin typeface="Arial"/>
              <a:cs typeface="Arial"/>
            </a:endParaRPr>
          </a:p>
          <a:p>
            <a:pPr marL="156210" indent="-144145">
              <a:lnSpc>
                <a:spcPct val="100000"/>
              </a:lnSpc>
              <a:spcBef>
                <a:spcPts val="31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interior.</a:t>
            </a:r>
            <a:endParaRPr sz="1050">
              <a:latin typeface="Arial"/>
              <a:cs typeface="Arial"/>
            </a:endParaRPr>
          </a:p>
          <a:p>
            <a:pPr marL="156210" indent="-144145">
              <a:lnSpc>
                <a:spcPct val="100000"/>
              </a:lnSpc>
              <a:spcBef>
                <a:spcPts val="31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fijas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detección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gases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tóxicos,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con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sensibilidad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300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ppm.</a:t>
            </a:r>
            <a:endParaRPr sz="1050">
              <a:latin typeface="Arial"/>
              <a:cs typeface="Arial"/>
            </a:endParaRPr>
          </a:p>
          <a:p>
            <a:pPr marL="156210" indent="-144145">
              <a:lnSpc>
                <a:spcPct val="100000"/>
              </a:lnSpc>
              <a:spcBef>
                <a:spcPts val="31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Indicadores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luminosos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regulen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entradas.</a:t>
            </a:r>
            <a:endParaRPr sz="1050">
              <a:latin typeface="Arial"/>
              <a:cs typeface="Arial"/>
            </a:endParaRPr>
          </a:p>
          <a:p>
            <a:pPr marL="156210" indent="-144145">
              <a:lnSpc>
                <a:spcPct val="100000"/>
              </a:lnSpc>
              <a:spcBef>
                <a:spcPts val="31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Accesos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400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máximo.</a:t>
            </a:r>
            <a:endParaRPr sz="1050">
              <a:latin typeface="Arial"/>
              <a:cs typeface="Arial"/>
            </a:endParaRPr>
          </a:p>
          <a:p>
            <a:pPr marL="156210" indent="-144145">
              <a:lnSpc>
                <a:spcPct val="100000"/>
              </a:lnSpc>
              <a:spcBef>
                <a:spcPts val="31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señalización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informar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salidas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referencias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exteriores.</a:t>
            </a:r>
            <a:endParaRPr sz="1050">
              <a:latin typeface="Arial"/>
              <a:cs typeface="Arial"/>
            </a:endParaRPr>
          </a:p>
          <a:p>
            <a:pPr marL="156210" indent="-144145">
              <a:lnSpc>
                <a:spcPct val="100000"/>
              </a:lnSpc>
              <a:spcBef>
                <a:spcPts val="31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Tabiques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sectorización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incendios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(RF120)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NBE-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CPI-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96.</a:t>
            </a:r>
            <a:endParaRPr sz="1050">
              <a:latin typeface="Arial"/>
              <a:cs typeface="Arial"/>
            </a:endParaRPr>
          </a:p>
          <a:p>
            <a:pPr marL="156210" indent="-144145">
              <a:lnSpc>
                <a:spcPct val="100000"/>
              </a:lnSpc>
              <a:spcBef>
                <a:spcPts val="31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Puertas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cortafuegos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(RF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90)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NBE-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CPI-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96.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880"/>
              </a:spcBef>
            </a:pP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2.1.3.2</a:t>
            </a:r>
            <a:r>
              <a:rPr dirty="0" sz="1050" spc="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Galerías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zanjas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registrables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alerías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unicación.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xistencia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as.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xistencia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diseño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doble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estanco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especto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colocada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tapa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able,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públic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semá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unicación).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3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destacables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son: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Estanqueidad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cierres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algn="ctr" marL="92710" marR="90170">
              <a:lnSpc>
                <a:spcPct val="100000"/>
              </a:lnSpc>
              <a:spcBef>
                <a:spcPts val="67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Buena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renovación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cuerpo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ocupado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eléctricos,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acumulaciones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gas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condensación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humedades,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mejorar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disipación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calor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2.1.4</a:t>
            </a:r>
            <a:r>
              <a:rPr dirty="0" sz="1050" spc="3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5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atarjeas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canales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revisables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44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ubicaciones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adiest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ecintos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xclusi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contener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eléc-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tapas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(que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normalmente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asan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suelo)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manipulables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5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92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30892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7: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subterráneas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66117" y="498129"/>
            <a:ext cx="5011420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75565" marR="68580">
              <a:lnSpc>
                <a:spcPts val="1150"/>
              </a:lnSpc>
              <a:spcBef>
                <a:spcPts val="229"/>
              </a:spcBef>
            </a:pP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aconsejable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separar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(aprovechando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fondo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dos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paredes).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Incluso,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preferible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distintos.</a:t>
            </a:r>
            <a:endParaRPr sz="1050">
              <a:latin typeface="Arial"/>
              <a:cs typeface="Arial"/>
            </a:endParaRPr>
          </a:p>
          <a:p>
            <a:pPr algn="just" marL="75565" marR="67310">
              <a:lnSpc>
                <a:spcPts val="1150"/>
              </a:lnSpc>
              <a:spcBef>
                <a:spcPts val="370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permitir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renovación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aire.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embargo,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gas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cerca-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nas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canal,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existe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explosión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ocasionado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eventuales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fugas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gas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lleguen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proyectista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estudiar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particulares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entorno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justificar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solución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adoptada.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Arial"/>
              <a:cs typeface="Arial"/>
            </a:endParaRPr>
          </a:p>
          <a:p>
            <a:pPr algn="just" lvl="2" marL="435609" indent="-360680">
              <a:lnSpc>
                <a:spcPct val="100000"/>
              </a:lnSpc>
              <a:buFont typeface="Arial"/>
              <a:buAutoNum type="arabicPeriod" startAt="5"/>
              <a:tabLst>
                <a:tab pos="436245" algn="l"/>
              </a:tabLst>
            </a:pPr>
            <a:r>
              <a:rPr dirty="0" sz="1050" spc="-15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bandejas,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soportes,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palomillas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directamente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sujetos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pared</a:t>
            </a:r>
            <a:endParaRPr sz="1050">
              <a:latin typeface="Arial"/>
              <a:cs typeface="Arial"/>
            </a:endParaRPr>
          </a:p>
          <a:p>
            <a:pPr algn="just" marL="76200" marR="67945">
              <a:lnSpc>
                <a:spcPts val="1150"/>
              </a:lnSpc>
              <a:spcBef>
                <a:spcPts val="585"/>
              </a:spcBef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Normalmente,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emplea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subestaciones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instala-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sometid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intempe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sonal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izad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discur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ehículos,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otecciones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mecánicas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dificulte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accesibilidad.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Arial"/>
              <a:cs typeface="Arial"/>
            </a:endParaRPr>
          </a:p>
          <a:p>
            <a:pPr lvl="2" marL="435609" indent="-360045">
              <a:lnSpc>
                <a:spcPct val="100000"/>
              </a:lnSpc>
              <a:buFont typeface="Arial"/>
              <a:buAutoNum type="arabicPeriod" startAt="6"/>
              <a:tabLst>
                <a:tab pos="436245" algn="l"/>
              </a:tabLst>
            </a:pP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Circuitos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paralelo</a:t>
            </a:r>
            <a:endParaRPr sz="1050">
              <a:latin typeface="Arial"/>
              <a:cs typeface="Arial"/>
            </a:endParaRPr>
          </a:p>
          <a:p>
            <a:pPr marL="76200" marR="68580">
              <a:lnSpc>
                <a:spcPts val="1150"/>
              </a:lnSpc>
              <a:spcBef>
                <a:spcPts val="58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transportar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podrá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fase,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criterios:</a:t>
            </a:r>
            <a:endParaRPr sz="1050">
              <a:latin typeface="Arial"/>
              <a:cs typeface="Arial"/>
            </a:endParaRPr>
          </a:p>
          <a:p>
            <a:pPr marL="184150" indent="-108585">
              <a:lnSpc>
                <a:spcPct val="100000"/>
              </a:lnSpc>
              <a:spcBef>
                <a:spcPts val="240"/>
              </a:spcBef>
              <a:buFont typeface="Arial"/>
              <a:buChar char="•"/>
              <a:tabLst>
                <a:tab pos="1847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Emplear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material,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longitud.</a:t>
            </a:r>
            <a:endParaRPr sz="1050">
              <a:latin typeface="Arial"/>
              <a:cs typeface="Arial"/>
            </a:endParaRPr>
          </a:p>
          <a:p>
            <a:pPr marL="184150" marR="68580" indent="-108585">
              <a:lnSpc>
                <a:spcPts val="1150"/>
              </a:lnSpc>
              <a:spcBef>
                <a:spcPts val="395"/>
              </a:spcBef>
              <a:buFont typeface="Arial"/>
              <a:buChar char="•"/>
              <a:tabLst>
                <a:tab pos="1847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agruparán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tresbolillo,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ternas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dispuestas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niveles,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ejemplo:</a:t>
            </a:r>
            <a:endParaRPr sz="1050">
              <a:latin typeface="Arial"/>
              <a:cs typeface="Arial"/>
            </a:endParaRPr>
          </a:p>
          <a:p>
            <a:pPr lvl="1" marL="256540" indent="-73025">
              <a:lnSpc>
                <a:spcPct val="100000"/>
              </a:lnSpc>
              <a:spcBef>
                <a:spcPts val="240"/>
              </a:spcBef>
              <a:buChar char="-"/>
              <a:tabLst>
                <a:tab pos="25717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Tres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ternas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nivel: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60185" sz="900" spc="-2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T,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baseline="60185" sz="900" spc="-202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R,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60185" sz="900" spc="-37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</a:t>
            </a:r>
            <a:endParaRPr sz="1050">
              <a:latin typeface="Arial"/>
              <a:cs typeface="Arial"/>
            </a:endParaRPr>
          </a:p>
          <a:p>
            <a:pPr lvl="1" marL="255904" indent="-73025">
              <a:lnSpc>
                <a:spcPct val="100000"/>
              </a:lnSpc>
              <a:spcBef>
                <a:spcPts val="260"/>
              </a:spcBef>
              <a:buChar char="-"/>
              <a:tabLst>
                <a:tab pos="256540" algn="l"/>
                <a:tab pos="224091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Tres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ternas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apiladas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niveles: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60185" sz="900" spc="-37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</a:t>
            </a:r>
            <a:endParaRPr sz="1050">
              <a:latin typeface="Arial"/>
              <a:cs typeface="Arial"/>
            </a:endParaRPr>
          </a:p>
          <a:p>
            <a:pPr algn="ctr" marL="2241550" marR="2587625">
              <a:lnSpc>
                <a:spcPct val="120700"/>
              </a:lnSpc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baseline="60185" sz="900" spc="-232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60185" sz="900" spc="-232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T</a:t>
            </a:r>
            <a:endParaRPr sz="1050">
              <a:latin typeface="Arial"/>
              <a:cs typeface="Arial"/>
            </a:endParaRPr>
          </a:p>
          <a:p>
            <a:pPr algn="just" lvl="1" marL="292100" indent="-217170">
              <a:lnSpc>
                <a:spcPct val="100000"/>
              </a:lnSpc>
              <a:spcBef>
                <a:spcPts val="1235"/>
              </a:spcBef>
              <a:buAutoNum type="arabicPeriod" startAt="2"/>
              <a:tabLst>
                <a:tab pos="292735" algn="l"/>
              </a:tabLst>
            </a:pP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cruzamiento,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proximidades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paralelismo</a:t>
            </a:r>
            <a:endParaRPr sz="1100">
              <a:latin typeface="Arial"/>
              <a:cs typeface="Arial"/>
            </a:endParaRPr>
          </a:p>
          <a:p>
            <a:pPr algn="just" marL="75565" marR="67945">
              <a:lnSpc>
                <a:spcPts val="1150"/>
              </a:lnSpc>
              <a:spcBef>
                <a:spcPts val="57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subterráneos,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enterrados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terreno,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cum-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plir,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reseñados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punto,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pudieran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imponer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Organismos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Competentes,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consecuencia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legales,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cuan-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fueran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afectadas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tendidos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subterráneos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75565" marR="63500">
              <a:lnSpc>
                <a:spcPts val="1150"/>
              </a:lnSpc>
              <a:spcBef>
                <a:spcPts val="37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señalados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dispuestos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alerías,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bandejas,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tes,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palomillas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sujetos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ed.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xplote;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emba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definido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3.</a:t>
            </a:r>
            <a:endParaRPr sz="1050">
              <a:latin typeface="Arial"/>
              <a:cs typeface="Arial"/>
            </a:endParaRPr>
          </a:p>
          <a:p>
            <a:pPr algn="just" marL="75565" marR="63500">
              <a:lnSpc>
                <a:spcPts val="1150"/>
              </a:lnSpc>
              <a:spcBef>
                <a:spcPts val="370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uza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supon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eniente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dificultade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zanjas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uces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ocar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iles,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culación,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.),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máquinas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«topo»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impact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hincado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tuberías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ena,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escindi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diseño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zanja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iormente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puesto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oceso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adecuad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ecisa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amplias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despejadas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ambos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obstáculo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ubicación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maquina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00">
              <a:latin typeface="Arial"/>
              <a:cs typeface="Arial"/>
            </a:endParaRPr>
          </a:p>
          <a:p>
            <a:pPr lvl="2" marL="435609" indent="-360680">
              <a:lnSpc>
                <a:spcPct val="100000"/>
              </a:lnSpc>
              <a:buFont typeface="Arial"/>
              <a:buAutoNum type="arabicPeriod"/>
              <a:tabLst>
                <a:tab pos="436245" algn="l"/>
              </a:tabLst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Cruzamientos</a:t>
            </a:r>
            <a:endParaRPr sz="1050">
              <a:latin typeface="Arial"/>
              <a:cs typeface="Arial"/>
            </a:endParaRPr>
          </a:p>
          <a:p>
            <a:pPr marL="76200" marR="63500">
              <a:lnSpc>
                <a:spcPts val="1150"/>
              </a:lnSpc>
              <a:spcBef>
                <a:spcPts val="590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continuación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indicados,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deben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responder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cruzamientos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subterráneos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enterrados.</a:t>
            </a:r>
            <a:endParaRPr sz="1050">
              <a:latin typeface="Arial"/>
              <a:cs typeface="Arial"/>
            </a:endParaRPr>
          </a:p>
          <a:p>
            <a:pPr algn="r" marR="67945">
              <a:lnSpc>
                <a:spcPct val="100000"/>
              </a:lnSpc>
              <a:spcBef>
                <a:spcPts val="52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93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475550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91"/>
                  </a:lnTo>
                  <a:lnTo>
                    <a:pt x="283276" y="300750"/>
                  </a:lnTo>
                  <a:lnTo>
                    <a:pt x="251221" y="312561"/>
                  </a:lnTo>
                  <a:lnTo>
                    <a:pt x="188798" y="314248"/>
                  </a:lnTo>
                  <a:lnTo>
                    <a:pt x="0" y="314248"/>
                  </a:lnTo>
                  <a:lnTo>
                    <a:pt x="21295" y="366677"/>
                  </a:lnTo>
                  <a:lnTo>
                    <a:pt x="57557" y="393596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48"/>
                  </a:lnTo>
                  <a:lnTo>
                    <a:pt x="189788" y="314248"/>
                  </a:lnTo>
                  <a:lnTo>
                    <a:pt x="252212" y="297375"/>
                  </a:lnTo>
                  <a:lnTo>
                    <a:pt x="284267" y="260254"/>
                  </a:lnTo>
                  <a:lnTo>
                    <a:pt x="296077" y="223133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35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74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468943"/>
            <a:ext cx="4890135" cy="7836534"/>
          </a:xfrm>
          <a:prstGeom prst="rect">
            <a:avLst/>
          </a:prstGeom>
        </p:spPr>
        <p:txBody>
          <a:bodyPr wrap="square" lIns="0" tIns="4191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30"/>
              </a:spcBef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Calles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carreteras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359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conforme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21,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recubiertos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hormigón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toda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profundidad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0,80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cruce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perpendicular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eje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vial.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Ferrocarriles</a:t>
            </a:r>
            <a:endParaRPr sz="1050">
              <a:latin typeface="Arial"/>
              <a:cs typeface="Arial"/>
            </a:endParaRPr>
          </a:p>
          <a:p>
            <a:pPr algn="just" marL="12700" marR="6350">
              <a:lnSpc>
                <a:spcPts val="1150"/>
              </a:lnSpc>
              <a:spcBef>
                <a:spcPts val="36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otecto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-21,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ecubie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pendicula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vía,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ofundidad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1,3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viesa.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tubos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ebasa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vías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ér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xt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10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360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procurará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discurran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12700" marR="6350">
              <a:lnSpc>
                <a:spcPts val="1150"/>
              </a:lnSpc>
              <a:spcBef>
                <a:spcPts val="34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á: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0,25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0,10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uce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distancias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ecientemente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entubada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2.1.2.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04"/>
              </a:spcBef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telecomunicación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ts val="1205"/>
              </a:lnSpc>
              <a:spcBef>
                <a:spcPts val="22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telecomunicación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75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0.2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tant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teleco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unicación,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distancias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ecientemente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entubada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2.1.2.</a:t>
            </a:r>
            <a:endParaRPr sz="1050">
              <a:latin typeface="Arial"/>
              <a:cs typeface="Arial"/>
            </a:endParaRPr>
          </a:p>
          <a:p>
            <a:pPr algn="just" marL="12700" marR="6985">
              <a:lnSpc>
                <a:spcPts val="1150"/>
              </a:lnSpc>
              <a:spcBef>
                <a:spcPts val="34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iccione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fib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óptic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dieléct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icas.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aislante.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04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gas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29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agua.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36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uce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tical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juntas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ior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uce.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ectamen-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ecientemente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entubada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2.1.2.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09"/>
              </a:spcBef>
            </a:pP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Conducciones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alcantarillado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359"/>
              </a:spcBef>
            </a:pPr>
            <a:r>
              <a:rPr dirty="0" sz="1050" spc="-3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2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procurará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pasar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conducciones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alcantarillado.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admiti-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rá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incidir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interior.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admitirá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incidir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pared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(por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ejemplo,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instalando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tubos),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siem-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pre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asegure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quedado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debilitada.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pasará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debajo,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dispondrán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entubadas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prescrito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2.1.2.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04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Depósitos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carburante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360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dispondrán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entubadas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prescrito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2.1.2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distarán,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mínimo,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depósito.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extremos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rebasarán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depó-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sito,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extremo.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60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2.2.2</a:t>
            </a:r>
            <a:r>
              <a:rPr dirty="0" sz="1050" spc="2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Proximidades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paralelismos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8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subterráneos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enterrados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proximidad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continuación,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procurando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queden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vertical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conducciones.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94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7"/>
                  </a:lnTo>
                  <a:lnTo>
                    <a:pt x="13496" y="391442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02" y="404939"/>
                  </a:lnTo>
                  <a:lnTo>
                    <a:pt x="494845" y="403522"/>
                  </a:lnTo>
                  <a:lnTo>
                    <a:pt x="524570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35"/>
            <a:ext cx="30892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7: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subterráneas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74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458144"/>
            <a:ext cx="4890135" cy="7847330"/>
          </a:xfrm>
          <a:prstGeom prst="rect">
            <a:avLst/>
          </a:prstGeom>
        </p:spPr>
        <p:txBody>
          <a:bodyPr wrap="square" lIns="0" tIns="52704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414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44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paralelamente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tensión,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manteniendo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entre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0,10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0,25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respetarse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enterrados,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recientemente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dispondrá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cana-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lización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entubada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prescrito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2.1.2.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42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opieta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canalice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ez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incluso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contact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95"/>
              </a:spcBef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telecomunicación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445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telecomunicación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respetarse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enterrados,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recientemente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dispondrá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entubada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pres-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crito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2.1.2.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90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44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juntas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ecientemente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entubada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2.1.2.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425"/>
              </a:spcBef>
            </a:pP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procurará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proyección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horizontal,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debajo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eléctrico.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42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lado,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arterias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principales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dispondrán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aseguren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distan-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superiores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respecto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95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gas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44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xcepto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(más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bar),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0,40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juntas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tancias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ecientemente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entubada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2.1.2.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9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procurará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proyección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horizontal.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44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lado,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arterias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importantes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gas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dispondrán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aseguren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distan-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superiores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respecto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68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2.2.3</a:t>
            </a:r>
            <a:r>
              <a:rPr dirty="0" sz="1050" spc="3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Acometidas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(conexiones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servicio)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90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cruzamiento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paralelismo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descritos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anteriormente,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produzcan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tramo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edificio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mantenerse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12700" marR="6350">
              <a:lnSpc>
                <a:spcPts val="1150"/>
              </a:lnSpc>
              <a:spcBef>
                <a:spcPts val="42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respetarse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enterrados,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canaliza-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recientemente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dispondrá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entubada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2.1.2.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42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entrada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edificio,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taponarse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hasta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conseguir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estanqueidad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adecuada.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continuidad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neutro</a:t>
            </a:r>
            <a:endParaRPr sz="1100">
              <a:latin typeface="Arial"/>
              <a:cs typeface="Arial"/>
            </a:endParaRPr>
          </a:p>
          <a:p>
            <a:pPr algn="just" marL="12700">
              <a:lnSpc>
                <a:spcPts val="1205"/>
              </a:lnSpc>
              <a:spcBef>
                <a:spcPts val="44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continuidad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atendrá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capítulos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3.6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ts val="1205"/>
              </a:lnSpc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3.7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06.</a:t>
            </a:r>
            <a:endParaRPr sz="1050">
              <a:latin typeface="Arial"/>
              <a:cs typeface="Arial"/>
            </a:endParaRPr>
          </a:p>
          <a:p>
            <a:pPr algn="r" marR="10160">
              <a:lnSpc>
                <a:spcPct val="100000"/>
              </a:lnSpc>
              <a:spcBef>
                <a:spcPts val="36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95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762027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22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6365130"/>
            <a:ext cx="4885690" cy="19399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7.2.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aislados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aislamiento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seco;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temperatura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máxima,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ºC,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asignada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al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conductor.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00">
              <a:latin typeface="Arial"/>
              <a:cs typeface="Arial"/>
            </a:endParaRPr>
          </a:p>
          <a:p>
            <a:pPr algn="just" lvl="2" marL="372110" indent="-360045">
              <a:lnSpc>
                <a:spcPct val="100000"/>
              </a:lnSpc>
              <a:buFont typeface="Arial"/>
              <a:buAutoNum type="arabicPeriod" startAt="2"/>
              <a:tabLst>
                <a:tab pos="372745" algn="l"/>
              </a:tabLst>
            </a:pP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enterrada</a:t>
            </a:r>
            <a:endParaRPr sz="1050">
              <a:latin typeface="Arial"/>
              <a:cs typeface="Arial"/>
            </a:endParaRPr>
          </a:p>
          <a:p>
            <a:pPr algn="just" lvl="3" marL="444500" indent="-432434">
              <a:lnSpc>
                <a:spcPct val="100000"/>
              </a:lnSpc>
              <a:spcBef>
                <a:spcPts val="850"/>
              </a:spcBef>
              <a:buAutoNum type="arabicPeriod"/>
              <a:tabLst>
                <a:tab pos="445134" algn="l"/>
              </a:tabLst>
            </a:pP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tipo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enterrada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9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determinar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admisible,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tipo: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ipolar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tet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apolar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terna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bipolar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itud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zanja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0,70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ofundidad,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esistividad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térmica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K·m/W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ambiente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ofundidad,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37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96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1" y="491207"/>
            <a:ext cx="5176520" cy="43503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3.</a:t>
            </a:r>
            <a:r>
              <a:rPr dirty="0" u="sng" sz="1300" spc="5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Intensidades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máximas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admisibles</a:t>
            </a:r>
            <a:endParaRPr sz="1300">
              <a:latin typeface="Arial"/>
              <a:cs typeface="Arial"/>
            </a:endParaRPr>
          </a:p>
          <a:p>
            <a:pPr algn="just" lvl="1" marL="516255" indent="-216535">
              <a:lnSpc>
                <a:spcPct val="100000"/>
              </a:lnSpc>
              <a:spcBef>
                <a:spcPts val="1090"/>
              </a:spcBef>
              <a:buAutoNum type="arabicPeriod"/>
              <a:tabLst>
                <a:tab pos="516890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Intensidades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máximas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permanentes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cables</a:t>
            </a:r>
            <a:endParaRPr sz="110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30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tablas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siguen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valores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20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435.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445"/>
              </a:spcBef>
            </a:pP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7.2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temperaturas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aislamiento.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425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Tablas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7.3,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7.4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7.5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permanentes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cables,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enterrada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3.1.2.1.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3.1.2.2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factores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Tablas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7.6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7.9.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Dichos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factores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condición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considerada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tipo.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42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7.10,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7.11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7.12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permanentes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3.1.4.1.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3.1.4.2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esponda,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7.13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7.15.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condición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lvl="2" marL="660400" indent="-360680">
              <a:lnSpc>
                <a:spcPct val="100000"/>
              </a:lnSpc>
              <a:spcBef>
                <a:spcPts val="969"/>
              </a:spcBef>
              <a:buFont typeface="Arial"/>
              <a:buAutoNum type="arabicPeriod"/>
              <a:tabLst>
                <a:tab pos="661035" algn="l"/>
              </a:tabLst>
            </a:pP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Temperatura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máxima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admisible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44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dependen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soportar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alteraciones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propiedades eléctricas,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mecánicas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químicas.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régimen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carga.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425"/>
              </a:spcBef>
            </a:pPr>
            <a:r>
              <a:rPr dirty="0" sz="1050" spc="-2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7.2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especifican,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carácter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informativo,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temperaturas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admisibles,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cortocircuito,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algunos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aisla-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miento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seco.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89056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4896992"/>
          <a:ext cx="4859020" cy="13893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17526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08915">
                        <a:lnSpc>
                          <a:spcPct val="100000"/>
                        </a:lnSpc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99250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900" spc="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900" spc="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(ºC)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7780">
                    <a:lnL w="6350">
                      <a:solidFill>
                        <a:srgbClr val="FFFFFF"/>
                      </a:solidFill>
                      <a:prstDash val="solid"/>
                    </a:lnL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8765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27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46100" marR="53848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Servicio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permanente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095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Cortocircuito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dirty="0" sz="800" spc="-45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Symbol"/>
                          <a:cs typeface="Symbol"/>
                        </a:rPr>
                        <a:t>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09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9875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(PVC)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72085"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150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50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Symbol"/>
                          <a:cs typeface="Symbol"/>
                        </a:rPr>
                        <a:t>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r>
                        <a:rPr dirty="0" sz="80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72263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67005">
                <a:tc>
                  <a:txBody>
                    <a:bodyPr/>
                    <a:lstStyle/>
                    <a:p>
                      <a:pPr marL="251460">
                        <a:lnSpc>
                          <a:spcPts val="915"/>
                        </a:lnSpc>
                      </a:pPr>
                      <a:r>
                        <a:rPr dirty="0" sz="800" spc="-150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5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&gt;</a:t>
                      </a:r>
                      <a:r>
                        <a:rPr dirty="0" sz="80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r>
                        <a:rPr dirty="0" sz="80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28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2263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28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573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80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Polietileno</a:t>
                      </a:r>
                      <a:r>
                        <a:rPr dirty="0" sz="800" spc="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reticulado</a:t>
                      </a:r>
                      <a:r>
                        <a:rPr dirty="0" sz="800" spc="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(XLPE)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09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09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226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09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Etileno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Propileno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(EPR)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2263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30892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7: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subterráneas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32788" y="7790069"/>
            <a:ext cx="4881245" cy="5149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464184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7.4.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Intensidad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máxima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admisible,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amperios,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aluminio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instalación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enterrada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(servicio</a:t>
            </a:r>
            <a:r>
              <a:rPr dirty="0" sz="8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permanente).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6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97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14"/>
          <a:ext cx="4859020" cy="16935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373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Cables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343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57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57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50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21780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553085">
                <a:tc gridSpan="3">
                  <a:txBody>
                    <a:bodyPr/>
                    <a:lstStyle/>
                    <a:p>
                      <a:pPr marL="124460" indent="-53340">
                        <a:lnSpc>
                          <a:spcPct val="100000"/>
                        </a:lnSpc>
                        <a:spcBef>
                          <a:spcPts val="245"/>
                        </a:spcBef>
                        <a:buChar char="-"/>
                        <a:tabLst>
                          <a:tab pos="125095" algn="l"/>
                        </a:tabLst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24460" indent="-53340">
                        <a:lnSpc>
                          <a:spcPct val="100000"/>
                        </a:lnSpc>
                        <a:buChar char="-"/>
                        <a:tabLst>
                          <a:tab pos="125095" algn="l"/>
                        </a:tabLst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terreno: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1445" indent="-60325">
                        <a:lnSpc>
                          <a:spcPct val="100000"/>
                        </a:lnSpc>
                        <a:buChar char="-"/>
                        <a:tabLst>
                          <a:tab pos="132080" algn="l"/>
                        </a:tabLst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Profundidad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0,70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1445" indent="-60325">
                        <a:lnSpc>
                          <a:spcPct val="100000"/>
                        </a:lnSpc>
                        <a:buChar char="-"/>
                        <a:tabLst>
                          <a:tab pos="132080" algn="l"/>
                        </a:tabLst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Resistividad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térmica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terreno: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K·m/W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1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532794" y="2308340"/>
            <a:ext cx="438658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7.3.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Intensidad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máxima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admisible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amperios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tetrapolares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aluminio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conductor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neutro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concéntrico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cobre,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instalación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enterrada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(servicio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permanente).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2787675"/>
          <a:ext cx="4859020" cy="49193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3420"/>
                <a:gridCol w="693420"/>
                <a:gridCol w="693420"/>
                <a:gridCol w="693419"/>
                <a:gridCol w="693419"/>
                <a:gridCol w="693420"/>
                <a:gridCol w="693420"/>
              </a:tblGrid>
              <a:tr h="233045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algn="ctr" marL="147320" marR="139700" indent="-63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mm</a:t>
                      </a:r>
                      <a:r>
                        <a:rPr dirty="0" baseline="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3333" sz="7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29146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Terna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900" spc="1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unipolares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3333" sz="7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(1)</a:t>
                      </a:r>
                      <a:r>
                        <a:rPr dirty="0" baseline="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(2)</a:t>
                      </a:r>
                      <a:endParaRPr baseline="33333" sz="7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318770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tripolar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tetrapolar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(3)</a:t>
                      </a:r>
                      <a:endParaRPr baseline="33333" sz="7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3180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3304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A7A9AC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790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1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11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04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98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984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920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657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64005">
                <a:tc gridSpan="7"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aislamiento: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43510" indent="-73025">
                        <a:lnSpc>
                          <a:spcPct val="100000"/>
                        </a:lnSpc>
                        <a:buChar char="•"/>
                        <a:tabLst>
                          <a:tab pos="144145" algn="l"/>
                        </a:tabLst>
                      </a:pPr>
                      <a:r>
                        <a:rPr dirty="0" sz="800" spc="-1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Polietileno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reticulado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(servicio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permanente)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43510" indent="-73025">
                        <a:lnSpc>
                          <a:spcPct val="100000"/>
                        </a:lnSpc>
                        <a:buChar char="•"/>
                        <a:tabLst>
                          <a:tab pos="144145" algn="l"/>
                        </a:tabLst>
                      </a:pPr>
                      <a:r>
                        <a:rPr dirty="0" sz="800" spc="-1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Etileno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propileno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(servicio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permanente)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43510" indent="-73025">
                        <a:lnSpc>
                          <a:spcPct val="100000"/>
                        </a:lnSpc>
                        <a:buChar char="•"/>
                        <a:tabLst>
                          <a:tab pos="144145" algn="l"/>
                        </a:tabLst>
                      </a:pP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(servicio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permanente)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23825" indent="-53340">
                        <a:lnSpc>
                          <a:spcPct val="100000"/>
                        </a:lnSpc>
                        <a:buChar char="-"/>
                        <a:tabLst>
                          <a:tab pos="124460" algn="l"/>
                        </a:tabLst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terreno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0810" indent="-60325">
                        <a:lnSpc>
                          <a:spcPct val="100000"/>
                        </a:lnSpc>
                        <a:buChar char="-"/>
                        <a:tabLst>
                          <a:tab pos="131445" algn="l"/>
                        </a:tabLst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Profundidad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0,70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0810" indent="-60325">
                        <a:lnSpc>
                          <a:spcPct val="100000"/>
                        </a:lnSpc>
                        <a:buChar char="-"/>
                        <a:tabLst>
                          <a:tab pos="131445" algn="l"/>
                        </a:tabLst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Resistividad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térmica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terreno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K•m/W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r>
                        <a:rPr dirty="0" baseline="30864" sz="675" spc="10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Incluye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neutro,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existe.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61290" marR="226060" indent="-90170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r>
                        <a:rPr dirty="0" baseline="30864" sz="675" spc="11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unipolares,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será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correspondiente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columna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terna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unipolares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misma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tipo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multiplicada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1,225.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61290" marR="278130" indent="-90170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</a:t>
                      </a:r>
                      <a:r>
                        <a:rPr dirty="0" baseline="30864" sz="675" spc="11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bipolar,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será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correspondiente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columna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cable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tripolar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tetrapolar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misma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tipo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aislamiento,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multiplicada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1,225.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85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04721" y="3097783"/>
            <a:ext cx="315671" cy="284708"/>
          </a:xfrm>
          <a:prstGeom prst="rect">
            <a:avLst/>
          </a:prstGeom>
        </p:spPr>
      </p:pic>
      <p:pic>
        <p:nvPicPr>
          <p:cNvPr id="13" name="object 1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80322" y="3160484"/>
            <a:ext cx="472058" cy="159296"/>
          </a:xfrm>
          <a:prstGeom prst="rect">
            <a:avLst/>
          </a:prstGeom>
        </p:spPr>
      </p:pic>
      <p:pic>
        <p:nvPicPr>
          <p:cNvPr id="14" name="object 14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795356" y="3061271"/>
            <a:ext cx="358114" cy="357911"/>
          </a:xfrm>
          <a:prstGeom prst="rect">
            <a:avLst/>
          </a:prstGeom>
        </p:spPr>
      </p:pic>
      <p:pic>
        <p:nvPicPr>
          <p:cNvPr id="15" name="object 15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563033" y="3061271"/>
            <a:ext cx="358114" cy="357911"/>
          </a:xfrm>
          <a:prstGeom prst="rect">
            <a:avLst/>
          </a:prstGeom>
        </p:spPr>
      </p:pic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91"/>
                  </a:lnTo>
                  <a:lnTo>
                    <a:pt x="283276" y="300750"/>
                  </a:lnTo>
                  <a:lnTo>
                    <a:pt x="251221" y="312561"/>
                  </a:lnTo>
                  <a:lnTo>
                    <a:pt x="188798" y="314248"/>
                  </a:lnTo>
                  <a:lnTo>
                    <a:pt x="0" y="314248"/>
                  </a:lnTo>
                  <a:lnTo>
                    <a:pt x="21295" y="366677"/>
                  </a:lnTo>
                  <a:lnTo>
                    <a:pt x="57557" y="393596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48"/>
                  </a:lnTo>
                  <a:lnTo>
                    <a:pt x="189788" y="314248"/>
                  </a:lnTo>
                  <a:lnTo>
                    <a:pt x="252212" y="297375"/>
                  </a:lnTo>
                  <a:lnTo>
                    <a:pt x="284267" y="260254"/>
                  </a:lnTo>
                  <a:lnTo>
                    <a:pt x="296077" y="223133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35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74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5930146"/>
            <a:ext cx="4885690" cy="23749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" marR="18415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7.5.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Intensidad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máxima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admisible,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amperios,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cobre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instalación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enterrada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(servicio</a:t>
            </a:r>
            <a:r>
              <a:rPr dirty="0" sz="8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permanente).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750">
              <a:latin typeface="Arial"/>
              <a:cs typeface="Arial"/>
            </a:endParaRPr>
          </a:p>
          <a:p>
            <a:pPr algn="just" marL="444500" marR="79375" indent="-432434">
              <a:lnSpc>
                <a:spcPct val="100000"/>
              </a:lnSpc>
              <a:spcBef>
                <a:spcPts val="5"/>
              </a:spcBef>
            </a:pP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3.1.2.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2</a:t>
            </a:r>
            <a:r>
              <a:rPr dirty="0" sz="1050" spc="2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75" i="1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ondicione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especiale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d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instalació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ente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ad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5" i="1">
                <a:solidFill>
                  <a:srgbClr val="4C4D4F"/>
                </a:solidFill>
                <a:latin typeface="Arial"/>
                <a:cs typeface="Arial"/>
              </a:rPr>
              <a:t>facto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120" i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050" spc="-110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d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co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ecció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d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inten-</a:t>
            </a:r>
            <a:r>
              <a:rPr dirty="0" sz="1050" spc="-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sida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admisible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cable,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determinada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tados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2.1.1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3.1.2.1,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magnitudes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difie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aquellas,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aumento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ocado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culación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calculada,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dé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ita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7.2.</a:t>
            </a:r>
            <a:endParaRPr sz="1050">
              <a:latin typeface="Arial"/>
              <a:cs typeface="Arial"/>
            </a:endParaRPr>
          </a:p>
          <a:p>
            <a:pPr algn="just" marL="12700" marR="6985">
              <a:lnSpc>
                <a:spcPts val="1150"/>
              </a:lnSpc>
              <a:spcBef>
                <a:spcPts val="56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xpone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alguno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ticula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acterística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77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98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9902"/>
          <a:ext cx="4859020" cy="53066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3420"/>
                <a:gridCol w="693420"/>
                <a:gridCol w="693420"/>
                <a:gridCol w="693419"/>
                <a:gridCol w="693419"/>
                <a:gridCol w="693420"/>
                <a:gridCol w="693420"/>
              </a:tblGrid>
              <a:tr h="233045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algn="ctr" marL="147320" marR="139700" indent="-63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mm</a:t>
                      </a:r>
                      <a:r>
                        <a:rPr dirty="0" baseline="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3333" sz="7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29146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Terna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900" spc="1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unipolares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3333" sz="7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(1)</a:t>
                      </a:r>
                      <a:r>
                        <a:rPr dirty="0" baseline="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(2)</a:t>
                      </a:r>
                      <a:endParaRPr baseline="33333" sz="7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318770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tripolar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tetrapolar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(3)</a:t>
                      </a:r>
                      <a:endParaRPr baseline="33333" sz="7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3180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3304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A7A9AC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2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76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01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01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01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01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01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01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01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01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01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01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01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01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01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01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01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00200">
                <a:tc gridSpan="7"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aislamiento: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43510" indent="-73025">
                        <a:lnSpc>
                          <a:spcPct val="100000"/>
                        </a:lnSpc>
                        <a:buChar char="•"/>
                        <a:tabLst>
                          <a:tab pos="144145" algn="l"/>
                        </a:tabLst>
                      </a:pPr>
                      <a:r>
                        <a:rPr dirty="0" sz="800" spc="-1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Polietileno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reticulado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(servicio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permanente)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43510" indent="-73025">
                        <a:lnSpc>
                          <a:spcPct val="100000"/>
                        </a:lnSpc>
                        <a:buChar char="•"/>
                        <a:tabLst>
                          <a:tab pos="144145" algn="l"/>
                        </a:tabLst>
                      </a:pPr>
                      <a:r>
                        <a:rPr dirty="0" sz="800" spc="-1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Etileno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propileno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(servicio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permanente)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43510" indent="-73025">
                        <a:lnSpc>
                          <a:spcPct val="100000"/>
                        </a:lnSpc>
                        <a:buChar char="•"/>
                        <a:tabLst>
                          <a:tab pos="144145" algn="l"/>
                        </a:tabLst>
                      </a:pP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Policloruro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vinilo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(servicio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permanente)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23825" indent="-53340">
                        <a:lnSpc>
                          <a:spcPct val="100000"/>
                        </a:lnSpc>
                        <a:buChar char="-"/>
                        <a:tabLst>
                          <a:tab pos="124460" algn="l"/>
                        </a:tabLst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terreno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0810" indent="-60325">
                        <a:lnSpc>
                          <a:spcPct val="100000"/>
                        </a:lnSpc>
                        <a:buChar char="-"/>
                        <a:tabLst>
                          <a:tab pos="131445" algn="l"/>
                        </a:tabLst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Profundidad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0.70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0810" indent="-60325">
                        <a:lnSpc>
                          <a:spcPct val="100000"/>
                        </a:lnSpc>
                        <a:buChar char="-"/>
                        <a:tabLst>
                          <a:tab pos="131445" algn="l"/>
                        </a:tabLst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Resistividad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térmica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terreno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1K•m/W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r>
                        <a:rPr dirty="0" baseline="30864" sz="675" spc="10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Incluye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neutro,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existe.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61290" marR="226060" indent="-90170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r>
                        <a:rPr dirty="0" baseline="30864" sz="675" spc="11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unipolares,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será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correspondiente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columna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terna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unipolares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misma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tipo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multiplicada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1,225.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61290" marR="278130" indent="-90170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</a:t>
                      </a:r>
                      <a:r>
                        <a:rPr dirty="0" baseline="30864" sz="675" spc="11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bipolar,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será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correspondiente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columna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cable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tripolar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tetrapolar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misma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tipo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aislamiento,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multiplicada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1,225.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57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pic>
        <p:nvPicPr>
          <p:cNvPr id="10" name="object 1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04721" y="884427"/>
            <a:ext cx="315671" cy="284708"/>
          </a:xfrm>
          <a:prstGeom prst="rect">
            <a:avLst/>
          </a:prstGeom>
        </p:spPr>
      </p:pic>
      <p:pic>
        <p:nvPicPr>
          <p:cNvPr id="11" name="object 11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80322" y="947127"/>
            <a:ext cx="472058" cy="159296"/>
          </a:xfrm>
          <a:prstGeom prst="rect">
            <a:avLst/>
          </a:prstGeom>
        </p:spPr>
      </p:pic>
      <p:pic>
        <p:nvPicPr>
          <p:cNvPr id="12" name="object 12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795356" y="813498"/>
            <a:ext cx="358114" cy="357911"/>
          </a:xfrm>
          <a:prstGeom prst="rect">
            <a:avLst/>
          </a:prstGeom>
        </p:spPr>
      </p:pic>
      <p:pic>
        <p:nvPicPr>
          <p:cNvPr id="13" name="object 13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563033" y="813498"/>
            <a:ext cx="358114" cy="357911"/>
          </a:xfrm>
          <a:prstGeom prst="rect">
            <a:avLst/>
          </a:prstGeom>
        </p:spPr>
      </p:pic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7"/>
                  </a:lnTo>
                  <a:lnTo>
                    <a:pt x="13496" y="391442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02" y="404939"/>
                  </a:lnTo>
                  <a:lnTo>
                    <a:pt x="494845" y="403522"/>
                  </a:lnTo>
                  <a:lnTo>
                    <a:pt x="524570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35"/>
            <a:ext cx="30892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7: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subterráneas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74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32130" y="8134774"/>
            <a:ext cx="2819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636466"/>
                </a:solidFill>
                <a:latin typeface="Palatino Linotype"/>
                <a:cs typeface="Palatino Linotype"/>
              </a:rPr>
              <a:t>99</a:t>
            </a:r>
            <a:r>
              <a:rPr dirty="0" sz="950" spc="-2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73105" y="909421"/>
            <a:ext cx="91185" cy="98767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42399" y="1055446"/>
            <a:ext cx="91185" cy="98767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504217" y="440145"/>
            <a:ext cx="4935220" cy="75374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55"/>
              </a:spcBef>
            </a:pPr>
            <a:r>
              <a:rPr dirty="0" sz="1050" spc="-45">
                <a:solidFill>
                  <a:srgbClr val="4C4D4F"/>
                </a:solidFill>
                <a:latin typeface="Arial"/>
                <a:cs typeface="Arial"/>
              </a:rPr>
              <a:t>3.1.2.2.1</a:t>
            </a:r>
            <a:r>
              <a:rPr dirty="0" sz="1050" spc="4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4C4D4F"/>
                </a:solidFill>
                <a:latin typeface="Arial"/>
                <a:cs typeface="Arial"/>
              </a:rPr>
              <a:t>enterrados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4C4D4F"/>
                </a:solidFill>
                <a:latin typeface="Arial"/>
                <a:cs typeface="Arial"/>
              </a:rPr>
              <a:t>terrenos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4C4D4F"/>
                </a:solidFill>
                <a:latin typeface="Arial"/>
                <a:cs typeface="Arial"/>
              </a:rPr>
              <a:t>cuya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4C4D4F"/>
                </a:solidFill>
                <a:latin typeface="Arial"/>
                <a:cs typeface="Arial"/>
              </a:rPr>
              <a:t>temperatura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4C4D4F"/>
                </a:solidFill>
                <a:latin typeface="Arial"/>
                <a:cs typeface="Arial"/>
              </a:rPr>
              <a:t>sea</a:t>
            </a:r>
            <a:r>
              <a:rPr dirty="0" sz="1050" spc="-25">
                <a:solidFill>
                  <a:srgbClr val="4C4D4F"/>
                </a:solidFill>
                <a:latin typeface="Arial"/>
                <a:cs typeface="Arial"/>
              </a:rPr>
              <a:t> distinta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4C4D4F"/>
                </a:solidFill>
                <a:latin typeface="Arial"/>
                <a:cs typeface="Arial"/>
              </a:rPr>
              <a:t>25ºC</a:t>
            </a:r>
            <a:endParaRPr sz="1050">
              <a:latin typeface="Arial"/>
              <a:cs typeface="Arial"/>
            </a:endParaRPr>
          </a:p>
          <a:p>
            <a:pPr marL="38100" marR="30480">
              <a:lnSpc>
                <a:spcPts val="1150"/>
              </a:lnSpc>
              <a:spcBef>
                <a:spcPts val="58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7.6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factores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corrección,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tem-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peraturas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terreno</a:t>
            </a:r>
            <a:r>
              <a:rPr dirty="0" sz="1050" spc="195">
                <a:solidFill>
                  <a:srgbClr val="6D6E71"/>
                </a:solidFill>
                <a:latin typeface="Arial"/>
                <a:cs typeface="Arial"/>
              </a:rPr>
              <a:t>  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baseline="-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ºC,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función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endParaRPr sz="1050">
              <a:latin typeface="Arial"/>
              <a:cs typeface="Arial"/>
            </a:endParaRPr>
          </a:p>
          <a:p>
            <a:pPr marL="128905">
              <a:lnSpc>
                <a:spcPts val="1130"/>
              </a:lnSpc>
            </a:pP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baseline="-32407" sz="900" spc="6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7.2.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9603" y="2201767"/>
            <a:ext cx="4827270" cy="450215"/>
          </a:xfrm>
          <a:prstGeom prst="rect">
            <a:avLst/>
          </a:prstGeom>
        </p:spPr>
        <p:txBody>
          <a:bodyPr wrap="square" lIns="0" tIns="74295" rIns="0" bIns="0" rtlCol="0" vert="horz">
            <a:spAutoFit/>
          </a:bodyPr>
          <a:lstStyle/>
          <a:p>
            <a:pPr marL="15875">
              <a:lnSpc>
                <a:spcPct val="100000"/>
              </a:lnSpc>
              <a:spcBef>
                <a:spcPts val="585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7.6.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Factor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corrección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30">
                <a:solidFill>
                  <a:srgbClr val="231F20"/>
                </a:solidFill>
                <a:latin typeface="Arial"/>
                <a:cs typeface="Arial"/>
              </a:rPr>
              <a:t>F,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temperatura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terreno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distinto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ºC.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3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temperaturas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terreno,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tabla,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29603" y="3076253"/>
            <a:ext cx="4885690" cy="7099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52450" marR="6350" indent="-540385">
              <a:lnSpc>
                <a:spcPct val="100000"/>
              </a:lnSpc>
              <a:spcBef>
                <a:spcPts val="100"/>
              </a:spcBef>
            </a:pPr>
            <a:r>
              <a:rPr dirty="0" sz="1050" spc="-45">
                <a:solidFill>
                  <a:srgbClr val="4C4D4F"/>
                </a:solidFill>
                <a:latin typeface="Arial"/>
                <a:cs typeface="Arial"/>
              </a:rPr>
              <a:t>3.1.2.2.2</a:t>
            </a:r>
            <a:r>
              <a:rPr dirty="0" sz="1050" spc="4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4C4D4F"/>
                </a:solidFill>
                <a:latin typeface="Arial"/>
                <a:cs typeface="Arial"/>
              </a:rPr>
              <a:t>enterrados, </a:t>
            </a:r>
            <a:r>
              <a:rPr dirty="0" sz="1050" spc="-50">
                <a:solidFill>
                  <a:srgbClr val="4C4D4F"/>
                </a:solidFill>
                <a:latin typeface="Arial"/>
                <a:cs typeface="Arial"/>
              </a:rPr>
              <a:t>directamente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4C4D4F"/>
                </a:solidFill>
                <a:latin typeface="Arial"/>
                <a:cs typeface="Arial"/>
              </a:rPr>
              <a:t>conducciones,</a:t>
            </a:r>
            <a:r>
              <a:rPr dirty="0" sz="1050" spc="-7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4C4D4F"/>
                </a:solidFill>
                <a:latin typeface="Arial"/>
                <a:cs typeface="Arial"/>
              </a:rPr>
              <a:t>terreno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4C4D4F"/>
                </a:solidFill>
                <a:latin typeface="Arial"/>
                <a:cs typeface="Arial"/>
              </a:rPr>
              <a:t>resistividad</a:t>
            </a:r>
            <a:r>
              <a:rPr dirty="0" sz="105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4C4D4F"/>
                </a:solidFill>
                <a:latin typeface="Arial"/>
                <a:cs typeface="Arial"/>
              </a:rPr>
              <a:t>tér- </a:t>
            </a:r>
            <a:r>
              <a:rPr dirty="0" sz="1050" spc="-60">
                <a:solidFill>
                  <a:srgbClr val="4C4D4F"/>
                </a:solidFill>
                <a:latin typeface="Arial"/>
                <a:cs typeface="Arial"/>
              </a:rPr>
              <a:t>mica</a:t>
            </a:r>
            <a:r>
              <a:rPr dirty="0" sz="1050" spc="-25">
                <a:solidFill>
                  <a:srgbClr val="4C4D4F"/>
                </a:solidFill>
                <a:latin typeface="Arial"/>
                <a:cs typeface="Arial"/>
              </a:rPr>
              <a:t> distinta</a:t>
            </a:r>
            <a:r>
              <a:rPr dirty="0" sz="1050" spc="-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4C4D4F"/>
                </a:solidFill>
                <a:latin typeface="Arial"/>
                <a:cs typeface="Arial"/>
              </a:rPr>
              <a:t>1</a:t>
            </a:r>
            <a:r>
              <a:rPr dirty="0" sz="1050" spc="-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K·m/W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7.7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indican,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resistividades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térmicas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terreno,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correspondien-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factores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admisible.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29603" y="4752259"/>
            <a:ext cx="4884420" cy="8794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7.7.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Factor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corrección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resistividad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térmica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 b="1">
                <a:solidFill>
                  <a:srgbClr val="231F20"/>
                </a:solidFill>
                <a:latin typeface="Arial"/>
                <a:cs typeface="Arial"/>
              </a:rPr>
              <a:t>terreno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distinta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231F20"/>
                </a:solidFill>
                <a:latin typeface="Arial"/>
                <a:cs typeface="Arial"/>
              </a:rPr>
              <a:t>1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K</a:t>
            </a:r>
            <a:r>
              <a:rPr dirty="0" sz="1050" spc="-10" b="1">
                <a:solidFill>
                  <a:srgbClr val="231F20"/>
                </a:solidFill>
                <a:latin typeface="Arial"/>
                <a:cs typeface="Arial"/>
              </a:rPr>
              <a:t>·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m/W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50" spc="-45">
                <a:solidFill>
                  <a:srgbClr val="4C4D4F"/>
                </a:solidFill>
                <a:latin typeface="Arial"/>
                <a:cs typeface="Arial"/>
              </a:rPr>
              <a:t>3.1.2.2.3</a:t>
            </a:r>
            <a:r>
              <a:rPr dirty="0" sz="1050" spc="459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4C4D4F"/>
                </a:solidFill>
                <a:latin typeface="Arial"/>
                <a:cs typeface="Arial"/>
              </a:rPr>
              <a:t>tripolares</a:t>
            </a:r>
            <a:r>
              <a:rPr dirty="0" sz="1050" spc="-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4C4D4F"/>
                </a:solidFill>
                <a:latin typeface="Arial"/>
                <a:cs typeface="Arial"/>
              </a:rPr>
              <a:t>tetrapolares</a:t>
            </a:r>
            <a:r>
              <a:rPr dirty="0" sz="1050" spc="-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4C4D4F"/>
                </a:solidFill>
                <a:latin typeface="Arial"/>
                <a:cs typeface="Arial"/>
              </a:rPr>
              <a:t>ternas</a:t>
            </a:r>
            <a:r>
              <a:rPr dirty="0" sz="1050" spc="-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4C4D4F"/>
                </a:solidFill>
                <a:latin typeface="Arial"/>
                <a:cs typeface="Arial"/>
              </a:rPr>
              <a:t>unipolares</a:t>
            </a:r>
            <a:r>
              <a:rPr dirty="0" sz="1050" spc="-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4C4D4F"/>
                </a:solidFill>
                <a:latin typeface="Arial"/>
                <a:cs typeface="Arial"/>
              </a:rPr>
              <a:t>agrupados</a:t>
            </a:r>
            <a:r>
              <a:rPr dirty="0" sz="1050" spc="-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4C4D4F"/>
                </a:solidFill>
                <a:latin typeface="Arial"/>
                <a:cs typeface="Arial"/>
              </a:rPr>
              <a:t>bajo</a:t>
            </a:r>
            <a:r>
              <a:rPr dirty="0" sz="1050" spc="-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Tabla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7.8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factores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aplicar,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tripolares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ternas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unipolares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ellos.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542315" y="1284350"/>
          <a:ext cx="4859020" cy="9010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98830"/>
                <a:gridCol w="450214"/>
                <a:gridCol w="450215"/>
                <a:gridCol w="450214"/>
                <a:gridCol w="450214"/>
                <a:gridCol w="450214"/>
                <a:gridCol w="450214"/>
                <a:gridCol w="450214"/>
                <a:gridCol w="450214"/>
                <a:gridCol w="450214"/>
              </a:tblGrid>
              <a:tr h="196850">
                <a:tc rowSpan="2">
                  <a:txBody>
                    <a:bodyPr/>
                    <a:lstStyle/>
                    <a:p>
                      <a:pPr marL="141605" marR="82550" indent="-5143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servicio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marL="322580">
                        <a:lnSpc>
                          <a:spcPct val="100000"/>
                        </a:lnSpc>
                      </a:pPr>
                      <a:r>
                        <a:rPr dirty="0" baseline="-33333" sz="7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baseline="-33333" sz="750" spc="-22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(ºC)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2857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118681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terreno,</a:t>
                      </a:r>
                      <a:r>
                        <a:rPr dirty="0" sz="900" spc="29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-33333" sz="750" spc="-44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,(en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ºC)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2857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736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2857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6192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6192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r" marR="33655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1.04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0.96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89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0.92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89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0.88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0.83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0.78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43204">
                <a:tc>
                  <a:txBody>
                    <a:bodyPr/>
                    <a:lstStyle/>
                    <a:p>
                      <a:pPr algn="r" marR="33655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0.94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82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0.88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82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0.82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0.75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0.67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pic>
        <p:nvPicPr>
          <p:cNvPr id="16" name="object 1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99160" y="1629905"/>
            <a:ext cx="69532" cy="75247"/>
          </a:xfrm>
          <a:prstGeom prst="rect">
            <a:avLst/>
          </a:prstGeom>
        </p:spPr>
      </p:pic>
      <p:pic>
        <p:nvPicPr>
          <p:cNvPr id="17" name="object 17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752240" y="1355636"/>
            <a:ext cx="69532" cy="75234"/>
          </a:xfrm>
          <a:prstGeom prst="rect">
            <a:avLst/>
          </a:prstGeom>
        </p:spPr>
      </p:pic>
      <p:sp>
        <p:nvSpPr>
          <p:cNvPr id="18" name="object 18" descr=""/>
          <p:cNvSpPr txBox="1"/>
          <p:nvPr/>
        </p:nvSpPr>
        <p:spPr>
          <a:xfrm>
            <a:off x="2930918" y="2741618"/>
            <a:ext cx="434975" cy="31432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12700" marR="5080" indent="34290">
              <a:lnSpc>
                <a:spcPts val="1070"/>
              </a:lnSpc>
              <a:spcBef>
                <a:spcPts val="240"/>
              </a:spcBef>
            </a:pPr>
            <a:r>
              <a:rPr dirty="0" baseline="2777" sz="1500" spc="217" i="1">
                <a:solidFill>
                  <a:srgbClr val="6D6E71"/>
                </a:solidFill>
                <a:latin typeface="Verdana"/>
                <a:cs typeface="Verdana"/>
              </a:rPr>
              <a:t>i</a:t>
            </a:r>
            <a:r>
              <a:rPr dirty="0" sz="500" spc="145">
                <a:solidFill>
                  <a:srgbClr val="6D6E71"/>
                </a:solidFill>
                <a:latin typeface="PMingLiU"/>
                <a:cs typeface="PMingLiU"/>
              </a:rPr>
              <a:t>s</a:t>
            </a:r>
            <a:r>
              <a:rPr dirty="0" sz="500" spc="7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baseline="2777" sz="1500" spc="690">
                <a:solidFill>
                  <a:srgbClr val="6D6E71"/>
                </a:solidFill>
                <a:latin typeface="PMingLiU"/>
                <a:cs typeface="PMingLiU"/>
              </a:rPr>
              <a:t>-</a:t>
            </a:r>
            <a:r>
              <a:rPr dirty="0" baseline="2777" sz="1500" spc="-7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baseline="2777" sz="1500" spc="187" i="1">
                <a:solidFill>
                  <a:srgbClr val="6D6E71"/>
                </a:solidFill>
                <a:latin typeface="Verdana"/>
                <a:cs typeface="Verdana"/>
              </a:rPr>
              <a:t>i</a:t>
            </a:r>
            <a:r>
              <a:rPr dirty="0" sz="500" spc="125">
                <a:solidFill>
                  <a:srgbClr val="6D6E71"/>
                </a:solidFill>
                <a:latin typeface="PMingLiU"/>
                <a:cs typeface="PMingLiU"/>
              </a:rPr>
              <a:t>t </a:t>
            </a:r>
            <a:r>
              <a:rPr dirty="0" baseline="2777" sz="1500" spc="217" i="1">
                <a:solidFill>
                  <a:srgbClr val="6D6E71"/>
                </a:solidFill>
                <a:latin typeface="Verdana"/>
                <a:cs typeface="Verdana"/>
              </a:rPr>
              <a:t>i</a:t>
            </a:r>
            <a:r>
              <a:rPr dirty="0" sz="500" spc="145">
                <a:solidFill>
                  <a:srgbClr val="6D6E71"/>
                </a:solidFill>
                <a:latin typeface="PMingLiU"/>
                <a:cs typeface="PMingLiU"/>
              </a:rPr>
              <a:t>s</a:t>
            </a:r>
            <a:r>
              <a:rPr dirty="0" sz="500" spc="7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baseline="2777" sz="1500" spc="690">
                <a:solidFill>
                  <a:srgbClr val="6D6E71"/>
                </a:solidFill>
                <a:latin typeface="PMingLiU"/>
                <a:cs typeface="PMingLiU"/>
              </a:rPr>
              <a:t>-</a:t>
            </a:r>
            <a:r>
              <a:rPr dirty="0" baseline="2777" sz="1500" spc="-7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baseline="2777" sz="1500" spc="-37">
                <a:solidFill>
                  <a:srgbClr val="6D6E71"/>
                </a:solidFill>
                <a:latin typeface="Verdana"/>
                <a:cs typeface="Verdana"/>
              </a:rPr>
              <a:t>25</a:t>
            </a:r>
            <a:endParaRPr baseline="2777" sz="1500">
              <a:latin typeface="Verdana"/>
              <a:cs typeface="Verdan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552803" y="2797612"/>
            <a:ext cx="23241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D6E71"/>
                </a:solidFill>
                <a:latin typeface="Verdana"/>
                <a:cs typeface="Verdana"/>
              </a:rPr>
              <a:t>F</a:t>
            </a:r>
            <a:r>
              <a:rPr dirty="0" sz="1000" spc="-80" i="1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00" spc="195">
                <a:solidFill>
                  <a:srgbClr val="6D6E71"/>
                </a:solidFill>
                <a:latin typeface="PMingLiU"/>
                <a:cs typeface="PMingLiU"/>
              </a:rPr>
              <a:t>=</a:t>
            </a:r>
            <a:endParaRPr sz="1000">
              <a:latin typeface="PMingLiU"/>
              <a:cs typeface="PMingLiU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2809595" y="2760281"/>
            <a:ext cx="568960" cy="259079"/>
          </a:xfrm>
          <a:custGeom>
            <a:avLst/>
            <a:gdLst/>
            <a:ahLst/>
            <a:cxnLst/>
            <a:rect l="l" t="t" r="r" b="b"/>
            <a:pathLst>
              <a:path w="568960" h="259080">
                <a:moveTo>
                  <a:pt x="23329" y="175907"/>
                </a:moveTo>
                <a:lnTo>
                  <a:pt x="18872" y="160083"/>
                </a:lnTo>
                <a:lnTo>
                  <a:pt x="5092" y="178308"/>
                </a:lnTo>
                <a:lnTo>
                  <a:pt x="4686" y="178841"/>
                </a:lnTo>
                <a:lnTo>
                  <a:pt x="0" y="185026"/>
                </a:lnTo>
                <a:lnTo>
                  <a:pt x="3810" y="188849"/>
                </a:lnTo>
                <a:lnTo>
                  <a:pt x="6502" y="185293"/>
                </a:lnTo>
                <a:lnTo>
                  <a:pt x="13576" y="175933"/>
                </a:lnTo>
                <a:lnTo>
                  <a:pt x="23329" y="175907"/>
                </a:lnTo>
                <a:close/>
              </a:path>
              <a:path w="568960" h="259080">
                <a:moveTo>
                  <a:pt x="555815" y="136880"/>
                </a:moveTo>
                <a:lnTo>
                  <a:pt x="121323" y="136880"/>
                </a:lnTo>
                <a:lnTo>
                  <a:pt x="121323" y="141249"/>
                </a:lnTo>
                <a:lnTo>
                  <a:pt x="555815" y="141249"/>
                </a:lnTo>
                <a:lnTo>
                  <a:pt x="555815" y="136880"/>
                </a:lnTo>
                <a:close/>
              </a:path>
              <a:path w="568960" h="259080">
                <a:moveTo>
                  <a:pt x="568502" y="0"/>
                </a:moveTo>
                <a:lnTo>
                  <a:pt x="105905" y="0"/>
                </a:lnTo>
                <a:lnTo>
                  <a:pt x="39573" y="233502"/>
                </a:lnTo>
                <a:lnTo>
                  <a:pt x="23329" y="175907"/>
                </a:lnTo>
                <a:lnTo>
                  <a:pt x="13601" y="175920"/>
                </a:lnTo>
                <a:lnTo>
                  <a:pt x="16789" y="187236"/>
                </a:lnTo>
                <a:lnTo>
                  <a:pt x="36957" y="258699"/>
                </a:lnTo>
                <a:lnTo>
                  <a:pt x="41846" y="241528"/>
                </a:lnTo>
                <a:lnTo>
                  <a:pt x="109207" y="4368"/>
                </a:lnTo>
                <a:lnTo>
                  <a:pt x="568502" y="4368"/>
                </a:lnTo>
                <a:lnTo>
                  <a:pt x="568502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21" name="object 21" descr=""/>
          <p:cNvGraphicFramePr>
            <a:graphicFrameLocks noGrp="1"/>
          </p:cNvGraphicFramePr>
          <p:nvPr/>
        </p:nvGraphicFramePr>
        <p:xfrm>
          <a:off x="542315" y="3873271"/>
          <a:ext cx="4859020" cy="7975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07390"/>
                <a:gridCol w="421640"/>
                <a:gridCol w="375919"/>
                <a:gridCol w="379094"/>
                <a:gridCol w="285114"/>
                <a:gridCol w="379094"/>
                <a:gridCol w="379094"/>
                <a:gridCol w="379094"/>
                <a:gridCol w="379095"/>
                <a:gridCol w="379095"/>
                <a:gridCol w="397510"/>
                <a:gridCol w="384810"/>
              </a:tblGrid>
              <a:tr h="200025">
                <a:tc>
                  <a:txBody>
                    <a:bodyPr/>
                    <a:lstStyle/>
                    <a:p>
                      <a:pPr algn="ctr">
                        <a:lnSpc>
                          <a:spcPts val="1025"/>
                        </a:lnSpc>
                        <a:spcBef>
                          <a:spcPts val="450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11">
                  <a:txBody>
                    <a:bodyPr/>
                    <a:lstStyle/>
                    <a:p>
                      <a:pPr marL="1004569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Resistividad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térmica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terreno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(en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K•m/W)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1035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cable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Unipolar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Tripolar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22" name="object 22" descr=""/>
          <p:cNvGraphicFramePr>
            <a:graphicFrameLocks noGrp="1"/>
          </p:cNvGraphicFramePr>
          <p:nvPr/>
        </p:nvGraphicFramePr>
        <p:xfrm>
          <a:off x="542315" y="5739307"/>
          <a:ext cx="4859020" cy="20923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3450"/>
                <a:gridCol w="489584"/>
                <a:gridCol w="489584"/>
                <a:gridCol w="489584"/>
                <a:gridCol w="489585"/>
                <a:gridCol w="489585"/>
                <a:gridCol w="489585"/>
                <a:gridCol w="489585"/>
                <a:gridCol w="489585"/>
              </a:tblGrid>
              <a:tr h="200025">
                <a:tc gridSpan="9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Factor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corrección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4480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1755" marR="64135" indent="32384">
                        <a:lnSpc>
                          <a:spcPct val="100000"/>
                        </a:lnSpc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Separación</a:t>
                      </a:r>
                      <a:r>
                        <a:rPr dirty="0" sz="800" spc="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entre </a:t>
                      </a:r>
                      <a:r>
                        <a:rPr dirty="0" sz="80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ternas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A7A9AC"/>
                    </a:solidFill>
                  </a:tcPr>
                </a:tc>
                <a:tc gridSpan="8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1151255">
                        <a:lnSpc>
                          <a:spcPct val="100000"/>
                        </a:lnSpc>
                      </a:pP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ternas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zanja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A7A9AC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8732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A7A9A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3092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(en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contacto)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0,47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marL="23939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0,07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marL="23939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0,10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marL="23939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0,15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40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=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0,20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0185"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40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=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0,25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31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3" name="object 23" descr=""/>
          <p:cNvSpPr txBox="1"/>
          <p:nvPr/>
        </p:nvSpPr>
        <p:spPr>
          <a:xfrm>
            <a:off x="533471" y="7912003"/>
            <a:ext cx="40036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7.8.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Factor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corrección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agrupaciones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trifásicos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ternas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unipolares.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22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4158267"/>
            <a:ext cx="4889500" cy="41471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7.9.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Factores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corrección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diferentes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profundidades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instalación.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650">
              <a:latin typeface="Arial"/>
              <a:cs typeface="Arial"/>
            </a:endParaRPr>
          </a:p>
          <a:p>
            <a:pPr algn="just" lvl="2" marL="372110" indent="-360045">
              <a:lnSpc>
                <a:spcPct val="100000"/>
              </a:lnSpc>
              <a:spcBef>
                <a:spcPts val="5"/>
              </a:spcBef>
              <a:buFont typeface="Arial"/>
              <a:buAutoNum type="arabicPeriod" startAt="3"/>
              <a:tabLst>
                <a:tab pos="372745" algn="l"/>
              </a:tabLst>
            </a:pP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enterrados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zanja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interior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similares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85"/>
              </a:spcBef>
            </a:pP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3.1.2,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ade-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continuación.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2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diámetro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2,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pudiéndose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aceptar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excepcionalmente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1,5.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56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tripolar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terna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unipolares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interior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tubo,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0,8.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trata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cuatro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unipolares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sendos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tubos,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aplicarse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0,9.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7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trata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agrupación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tubos,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dependerá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agrupación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variará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central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periférico.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estu-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diarse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individualmente.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2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superen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rellena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aglo-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merados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aplicar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motivo.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lvl="2" marL="372110" marR="100330" indent="-360045">
              <a:lnSpc>
                <a:spcPct val="100000"/>
              </a:lnSpc>
              <a:buFont typeface="Arial"/>
              <a:buAutoNum type="arabicPeriod" startAt="4"/>
              <a:tabLst>
                <a:tab pos="372745" algn="l"/>
              </a:tabLst>
            </a:pP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instalación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al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aire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(en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galerías,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zanjas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registrables,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atarjeas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o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canales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revisables)</a:t>
            </a:r>
            <a:endParaRPr sz="1050">
              <a:latin typeface="Arial"/>
              <a:cs typeface="Arial"/>
            </a:endParaRPr>
          </a:p>
          <a:p>
            <a:pPr algn="just" lvl="3" marL="444500" indent="-432434">
              <a:lnSpc>
                <a:spcPct val="100000"/>
              </a:lnSpc>
              <a:spcBef>
                <a:spcPts val="850"/>
              </a:spcBef>
              <a:buAutoNum type="arabicPeriod"/>
              <a:tabLst>
                <a:tab pos="445134" algn="l"/>
              </a:tabLst>
            </a:pP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tipo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instalación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al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aire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(en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galerías,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zanjas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registrables,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etcétera)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8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determinar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admisible,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tipo: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100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7" y="2591938"/>
            <a:ext cx="4884420" cy="60769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55"/>
              </a:spcBef>
            </a:pPr>
            <a:r>
              <a:rPr dirty="0" sz="1050" spc="-45">
                <a:solidFill>
                  <a:srgbClr val="4C4D4F"/>
                </a:solidFill>
                <a:latin typeface="Arial"/>
                <a:cs typeface="Arial"/>
              </a:rPr>
              <a:t>3.1.2.2.4</a:t>
            </a:r>
            <a:r>
              <a:rPr dirty="0" sz="1050" spc="3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4C4D4F"/>
                </a:solidFill>
                <a:latin typeface="Arial"/>
                <a:cs typeface="Arial"/>
              </a:rPr>
              <a:t>enterrados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4C4D4F"/>
                </a:solidFill>
                <a:latin typeface="Arial"/>
                <a:cs typeface="Arial"/>
              </a:rPr>
              <a:t>zanja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4C4D4F"/>
                </a:solidFill>
                <a:latin typeface="Arial"/>
                <a:cs typeface="Arial"/>
              </a:rPr>
              <a:t>diferentes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profundidades.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7.9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factores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aplicarse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profundidades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0,70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416837" y="834516"/>
            <a:ext cx="3105785" cy="229870"/>
          </a:xfrm>
          <a:custGeom>
            <a:avLst/>
            <a:gdLst/>
            <a:ahLst/>
            <a:cxnLst/>
            <a:rect l="l" t="t" r="r" b="b"/>
            <a:pathLst>
              <a:path w="3105785" h="229869">
                <a:moveTo>
                  <a:pt x="3105340" y="0"/>
                </a:moveTo>
                <a:lnTo>
                  <a:pt x="4597" y="0"/>
                </a:lnTo>
                <a:lnTo>
                  <a:pt x="4597" y="9182"/>
                </a:lnTo>
                <a:lnTo>
                  <a:pt x="213690" y="9182"/>
                </a:lnTo>
                <a:lnTo>
                  <a:pt x="0" y="222872"/>
                </a:lnTo>
                <a:lnTo>
                  <a:pt x="0" y="229349"/>
                </a:lnTo>
                <a:lnTo>
                  <a:pt x="6489" y="229349"/>
                </a:lnTo>
                <a:lnTo>
                  <a:pt x="226656" y="9182"/>
                </a:lnTo>
                <a:lnTo>
                  <a:pt x="488899" y="9182"/>
                </a:lnTo>
                <a:lnTo>
                  <a:pt x="271970" y="226123"/>
                </a:lnTo>
                <a:lnTo>
                  <a:pt x="275196" y="229349"/>
                </a:lnTo>
                <a:lnTo>
                  <a:pt x="281711" y="229349"/>
                </a:lnTo>
                <a:lnTo>
                  <a:pt x="501878" y="9182"/>
                </a:lnTo>
                <a:lnTo>
                  <a:pt x="764108" y="9182"/>
                </a:lnTo>
                <a:lnTo>
                  <a:pt x="547179" y="226123"/>
                </a:lnTo>
                <a:lnTo>
                  <a:pt x="550405" y="229349"/>
                </a:lnTo>
                <a:lnTo>
                  <a:pt x="556920" y="229349"/>
                </a:lnTo>
                <a:lnTo>
                  <a:pt x="777087" y="9182"/>
                </a:lnTo>
                <a:lnTo>
                  <a:pt x="1039329" y="9182"/>
                </a:lnTo>
                <a:lnTo>
                  <a:pt x="822401" y="226123"/>
                </a:lnTo>
                <a:lnTo>
                  <a:pt x="825627" y="229349"/>
                </a:lnTo>
                <a:lnTo>
                  <a:pt x="832129" y="229349"/>
                </a:lnTo>
                <a:lnTo>
                  <a:pt x="1052296" y="9182"/>
                </a:lnTo>
                <a:lnTo>
                  <a:pt x="1314538" y="9182"/>
                </a:lnTo>
                <a:lnTo>
                  <a:pt x="1097610" y="226123"/>
                </a:lnTo>
                <a:lnTo>
                  <a:pt x="1100836" y="229349"/>
                </a:lnTo>
                <a:lnTo>
                  <a:pt x="1107351" y="229349"/>
                </a:lnTo>
                <a:lnTo>
                  <a:pt x="1327518" y="9182"/>
                </a:lnTo>
                <a:lnTo>
                  <a:pt x="1589747" y="9182"/>
                </a:lnTo>
                <a:lnTo>
                  <a:pt x="1372819" y="226123"/>
                </a:lnTo>
                <a:lnTo>
                  <a:pt x="1376045" y="229349"/>
                </a:lnTo>
                <a:lnTo>
                  <a:pt x="1382560" y="229349"/>
                </a:lnTo>
                <a:lnTo>
                  <a:pt x="1602727" y="9182"/>
                </a:lnTo>
                <a:lnTo>
                  <a:pt x="1864969" y="9182"/>
                </a:lnTo>
                <a:lnTo>
                  <a:pt x="1648040" y="226123"/>
                </a:lnTo>
                <a:lnTo>
                  <a:pt x="1651266" y="229349"/>
                </a:lnTo>
                <a:lnTo>
                  <a:pt x="1657781" y="229349"/>
                </a:lnTo>
                <a:lnTo>
                  <a:pt x="1877949" y="9182"/>
                </a:lnTo>
                <a:lnTo>
                  <a:pt x="2140178" y="9182"/>
                </a:lnTo>
                <a:lnTo>
                  <a:pt x="1923249" y="226123"/>
                </a:lnTo>
                <a:lnTo>
                  <a:pt x="1926475" y="229349"/>
                </a:lnTo>
                <a:lnTo>
                  <a:pt x="1932990" y="229349"/>
                </a:lnTo>
                <a:lnTo>
                  <a:pt x="2153158" y="9182"/>
                </a:lnTo>
                <a:lnTo>
                  <a:pt x="2415387" y="9182"/>
                </a:lnTo>
                <a:lnTo>
                  <a:pt x="2198459" y="226123"/>
                </a:lnTo>
                <a:lnTo>
                  <a:pt x="2201684" y="229349"/>
                </a:lnTo>
                <a:lnTo>
                  <a:pt x="2208199" y="229349"/>
                </a:lnTo>
                <a:lnTo>
                  <a:pt x="2428367" y="9182"/>
                </a:lnTo>
                <a:lnTo>
                  <a:pt x="2690609" y="9182"/>
                </a:lnTo>
                <a:lnTo>
                  <a:pt x="2473680" y="226123"/>
                </a:lnTo>
                <a:lnTo>
                  <a:pt x="2476906" y="229349"/>
                </a:lnTo>
                <a:lnTo>
                  <a:pt x="2483421" y="229349"/>
                </a:lnTo>
                <a:lnTo>
                  <a:pt x="2703588" y="9182"/>
                </a:lnTo>
                <a:lnTo>
                  <a:pt x="2965818" y="9182"/>
                </a:lnTo>
                <a:lnTo>
                  <a:pt x="2748889" y="226123"/>
                </a:lnTo>
                <a:lnTo>
                  <a:pt x="2752115" y="229349"/>
                </a:lnTo>
                <a:lnTo>
                  <a:pt x="2758630" y="229349"/>
                </a:lnTo>
                <a:lnTo>
                  <a:pt x="2978797" y="9182"/>
                </a:lnTo>
                <a:lnTo>
                  <a:pt x="3105340" y="9182"/>
                </a:lnTo>
                <a:lnTo>
                  <a:pt x="310534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1558473" y="1466215"/>
            <a:ext cx="2826385" cy="836294"/>
            <a:chOff x="1558473" y="1466215"/>
            <a:chExt cx="2826385" cy="836294"/>
          </a:xfrm>
        </p:grpSpPr>
        <p:sp>
          <p:nvSpPr>
            <p:cNvPr id="12" name="object 12" descr=""/>
            <p:cNvSpPr/>
            <p:nvPr/>
          </p:nvSpPr>
          <p:spPr>
            <a:xfrm>
              <a:off x="2109051" y="1466227"/>
              <a:ext cx="217804" cy="572770"/>
            </a:xfrm>
            <a:custGeom>
              <a:avLst/>
              <a:gdLst/>
              <a:ahLst/>
              <a:cxnLst/>
              <a:rect l="l" t="t" r="r" b="b"/>
              <a:pathLst>
                <a:path w="217805" h="572769">
                  <a:moveTo>
                    <a:pt x="21722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0" y="572770"/>
                  </a:lnTo>
                  <a:lnTo>
                    <a:pt x="9182" y="572770"/>
                  </a:lnTo>
                  <a:lnTo>
                    <a:pt x="9182" y="8890"/>
                  </a:lnTo>
                  <a:lnTo>
                    <a:pt x="208051" y="8890"/>
                  </a:lnTo>
                  <a:lnTo>
                    <a:pt x="208051" y="572770"/>
                  </a:lnTo>
                  <a:lnTo>
                    <a:pt x="217220" y="572770"/>
                  </a:lnTo>
                  <a:lnTo>
                    <a:pt x="217220" y="8890"/>
                  </a:lnTo>
                  <a:lnTo>
                    <a:pt x="2172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58473" y="1738337"/>
              <a:ext cx="563988" cy="564159"/>
            </a:xfrm>
            <a:prstGeom prst="rect">
              <a:avLst/>
            </a:prstGeom>
          </p:spPr>
        </p:pic>
        <p:sp>
          <p:nvSpPr>
            <p:cNvPr id="14" name="object 14" descr=""/>
            <p:cNvSpPr/>
            <p:nvPr/>
          </p:nvSpPr>
          <p:spPr>
            <a:xfrm>
              <a:off x="2863177" y="1466227"/>
              <a:ext cx="217804" cy="572770"/>
            </a:xfrm>
            <a:custGeom>
              <a:avLst/>
              <a:gdLst/>
              <a:ahLst/>
              <a:cxnLst/>
              <a:rect l="l" t="t" r="r" b="b"/>
              <a:pathLst>
                <a:path w="217805" h="572769">
                  <a:moveTo>
                    <a:pt x="217182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0" y="572770"/>
                  </a:lnTo>
                  <a:lnTo>
                    <a:pt x="9169" y="572770"/>
                  </a:lnTo>
                  <a:lnTo>
                    <a:pt x="9169" y="8890"/>
                  </a:lnTo>
                  <a:lnTo>
                    <a:pt x="208013" y="8890"/>
                  </a:lnTo>
                  <a:lnTo>
                    <a:pt x="208013" y="572770"/>
                  </a:lnTo>
                  <a:lnTo>
                    <a:pt x="217182" y="572770"/>
                  </a:lnTo>
                  <a:lnTo>
                    <a:pt x="217182" y="8890"/>
                  </a:lnTo>
                  <a:lnTo>
                    <a:pt x="2171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12599" y="1738337"/>
              <a:ext cx="563988" cy="564159"/>
            </a:xfrm>
            <a:prstGeom prst="rect">
              <a:avLst/>
            </a:prstGeom>
          </p:spPr>
        </p:pic>
        <p:sp>
          <p:nvSpPr>
            <p:cNvPr id="16" name="object 16" descr=""/>
            <p:cNvSpPr/>
            <p:nvPr/>
          </p:nvSpPr>
          <p:spPr>
            <a:xfrm>
              <a:off x="3617315" y="1466227"/>
              <a:ext cx="217804" cy="572770"/>
            </a:xfrm>
            <a:custGeom>
              <a:avLst/>
              <a:gdLst/>
              <a:ahLst/>
              <a:cxnLst/>
              <a:rect l="l" t="t" r="r" b="b"/>
              <a:pathLst>
                <a:path w="217804" h="572769">
                  <a:moveTo>
                    <a:pt x="217220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0" y="572770"/>
                  </a:lnTo>
                  <a:lnTo>
                    <a:pt x="9182" y="572770"/>
                  </a:lnTo>
                  <a:lnTo>
                    <a:pt x="9182" y="8890"/>
                  </a:lnTo>
                  <a:lnTo>
                    <a:pt x="208051" y="8890"/>
                  </a:lnTo>
                  <a:lnTo>
                    <a:pt x="208051" y="572770"/>
                  </a:lnTo>
                  <a:lnTo>
                    <a:pt x="217220" y="572770"/>
                  </a:lnTo>
                  <a:lnTo>
                    <a:pt x="217220" y="8890"/>
                  </a:lnTo>
                  <a:lnTo>
                    <a:pt x="2172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66725" y="1738337"/>
              <a:ext cx="563988" cy="564159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20864" y="1738337"/>
              <a:ext cx="563988" cy="564159"/>
            </a:xfrm>
            <a:prstGeom prst="rect">
              <a:avLst/>
            </a:prstGeom>
          </p:spPr>
        </p:pic>
      </p:grpSp>
      <p:sp>
        <p:nvSpPr>
          <p:cNvPr id="19" name="object 19" descr=""/>
          <p:cNvSpPr txBox="1"/>
          <p:nvPr/>
        </p:nvSpPr>
        <p:spPr>
          <a:xfrm>
            <a:off x="4221495" y="1281229"/>
            <a:ext cx="100330" cy="201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50" spc="-55" i="1">
                <a:solidFill>
                  <a:srgbClr val="231F20"/>
                </a:solidFill>
                <a:latin typeface="Arial"/>
                <a:cs typeface="Arial"/>
              </a:rPr>
              <a:t>d</a:t>
            </a:r>
            <a:endParaRPr sz="115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446495" y="1281229"/>
            <a:ext cx="100330" cy="201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50" spc="-55" i="1">
                <a:solidFill>
                  <a:srgbClr val="231F20"/>
                </a:solidFill>
                <a:latin typeface="Arial"/>
                <a:cs typeface="Arial"/>
              </a:rPr>
              <a:t>d</a:t>
            </a:r>
            <a:endParaRPr sz="115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693072" y="1281229"/>
            <a:ext cx="100330" cy="201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50" spc="-55" i="1">
                <a:solidFill>
                  <a:srgbClr val="231F20"/>
                </a:solidFill>
                <a:latin typeface="Arial"/>
                <a:cs typeface="Arial"/>
              </a:rPr>
              <a:t>d</a:t>
            </a:r>
            <a:endParaRPr sz="1150">
              <a:latin typeface="Arial"/>
              <a:cs typeface="Arial"/>
            </a:endParaRPr>
          </a:p>
        </p:txBody>
      </p:sp>
      <p:graphicFrame>
        <p:nvGraphicFramePr>
          <p:cNvPr id="22" name="object 22" descr=""/>
          <p:cNvGraphicFramePr>
            <a:graphicFrameLocks noGrp="1"/>
          </p:cNvGraphicFramePr>
          <p:nvPr/>
        </p:nvGraphicFramePr>
        <p:xfrm>
          <a:off x="539140" y="3290099"/>
          <a:ext cx="4862195" cy="7912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71575"/>
                <a:gridCol w="457835"/>
                <a:gridCol w="461010"/>
                <a:gridCol w="461010"/>
                <a:gridCol w="461010"/>
                <a:gridCol w="461010"/>
                <a:gridCol w="461010"/>
                <a:gridCol w="461010"/>
                <a:gridCol w="461010"/>
              </a:tblGrid>
              <a:tr h="395605">
                <a:tc>
                  <a:txBody>
                    <a:bodyPr/>
                    <a:lstStyle/>
                    <a:p>
                      <a:pPr marL="220345" marR="212090" indent="-12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Profundidad</a:t>
                      </a:r>
                      <a:r>
                        <a:rPr dirty="0" sz="900" spc="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900" spc="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9690"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95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97155">
                        <a:lnSpc>
                          <a:spcPct val="100000"/>
                        </a:lnSpc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Factor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corrección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38430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30892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7: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subterráneas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32788" y="7790132"/>
            <a:ext cx="4881245" cy="5149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40386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7.11.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Intensidad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máxima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admisible,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amperios,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servicio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permanente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aluminio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instalación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aire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galerías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ventiladas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(temperatura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ambiente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40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ºC).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6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101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7" y="498129"/>
            <a:ext cx="4884420" cy="62357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ipolar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tet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apolar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terna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ambient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º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colocad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bandeja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fijad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ed,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1297038"/>
          <a:ext cx="4859020" cy="1788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373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Cables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344805" marR="251460" indent="-8572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900" spc="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(en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165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936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666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66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66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936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666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66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66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2000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666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66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66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610870">
                <a:tc gridSpan="3">
                  <a:txBody>
                    <a:bodyPr/>
                    <a:lstStyle/>
                    <a:p>
                      <a:pPr marL="124460" indent="-53340">
                        <a:lnSpc>
                          <a:spcPct val="100000"/>
                        </a:lnSpc>
                        <a:spcBef>
                          <a:spcPts val="395"/>
                        </a:spcBef>
                        <a:buChar char="-"/>
                        <a:tabLst>
                          <a:tab pos="125095" algn="l"/>
                        </a:tabLst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24460" indent="-53340">
                        <a:lnSpc>
                          <a:spcPct val="100000"/>
                        </a:lnSpc>
                        <a:spcBef>
                          <a:spcPts val="565"/>
                        </a:spcBef>
                        <a:buChar char="-"/>
                        <a:tabLst>
                          <a:tab pos="125095" algn="l"/>
                        </a:tabLst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ambiente: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1445" indent="-60325">
                        <a:lnSpc>
                          <a:spcPct val="100000"/>
                        </a:lnSpc>
                        <a:spcBef>
                          <a:spcPts val="565"/>
                        </a:spcBef>
                        <a:buChar char="-"/>
                        <a:tabLst>
                          <a:tab pos="132080" algn="l"/>
                        </a:tabLst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permita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eficaz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renovación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aire.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532795" y="3163552"/>
            <a:ext cx="462851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7.10.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Intensidad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máxima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admisible,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amperios,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servicio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permanente,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tetrapolares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aluminio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y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conductor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neutro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concéntrico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cobre,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instalación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aire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galerías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ventiladas.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542315" y="3615245"/>
          <a:ext cx="4859020" cy="40913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3420"/>
                <a:gridCol w="693420"/>
                <a:gridCol w="693420"/>
                <a:gridCol w="693419"/>
                <a:gridCol w="693419"/>
                <a:gridCol w="693420"/>
                <a:gridCol w="693420"/>
              </a:tblGrid>
              <a:tr h="233045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algn="just" marL="147320" marR="139700" indent="1397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457834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9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Tres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unipolares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(1)</a:t>
                      </a:r>
                      <a:endParaRPr baseline="33333" sz="7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656590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3497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987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381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A7A9AC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930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466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466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466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466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466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466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466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466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466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466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466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466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7653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840740">
                <a:tc gridSpan="7">
                  <a:txBody>
                    <a:bodyPr/>
                    <a:lstStyle/>
                    <a:p>
                      <a:pPr marL="123825" indent="-53340">
                        <a:lnSpc>
                          <a:spcPct val="100000"/>
                        </a:lnSpc>
                        <a:spcBef>
                          <a:spcPts val="390"/>
                        </a:spcBef>
                        <a:buChar char="-"/>
                        <a:tabLst>
                          <a:tab pos="124460" algn="l"/>
                        </a:tabLst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aire: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0810" indent="-60325">
                        <a:lnSpc>
                          <a:spcPct val="100000"/>
                        </a:lnSpc>
                        <a:spcBef>
                          <a:spcPts val="565"/>
                        </a:spcBef>
                        <a:buChar char="-"/>
                        <a:tabLst>
                          <a:tab pos="131445" algn="l"/>
                        </a:tabLst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conjunto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(terna)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unipolares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contacto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mutuo.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0810" indent="-60325">
                        <a:lnSpc>
                          <a:spcPct val="100000"/>
                        </a:lnSpc>
                        <a:spcBef>
                          <a:spcPts val="570"/>
                        </a:spcBef>
                        <a:buChar char="-"/>
                        <a:tabLst>
                          <a:tab pos="131445" algn="l"/>
                        </a:tabLst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permita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eficaz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renovación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aire.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r>
                        <a:rPr dirty="0" baseline="30864" sz="675" spc="10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Incluye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neutro,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existiese.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pic>
        <p:nvPicPr>
          <p:cNvPr id="13" name="object 1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20722" y="3925354"/>
            <a:ext cx="315658" cy="284708"/>
          </a:xfrm>
          <a:prstGeom prst="rect">
            <a:avLst/>
          </a:prstGeom>
        </p:spPr>
      </p:pic>
      <p:pic>
        <p:nvPicPr>
          <p:cNvPr id="14" name="object 1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795356" y="3848569"/>
            <a:ext cx="1599577" cy="398170"/>
          </a:xfrm>
          <a:prstGeom prst="rect">
            <a:avLst/>
          </a:prstGeom>
        </p:spPr>
      </p:pic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22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7912027"/>
            <a:ext cx="3437254" cy="393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7.13.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Coeficiente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corrección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40" i="1">
                <a:solidFill>
                  <a:srgbClr val="231F20"/>
                </a:solidFill>
                <a:latin typeface="Arial"/>
                <a:cs typeface="Arial"/>
              </a:rPr>
              <a:t>F</a:t>
            </a:r>
            <a:r>
              <a:rPr dirty="0" sz="80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temperatura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ambiente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distinta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40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ºC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102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60646" y="6699084"/>
            <a:ext cx="91185" cy="98767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73818" y="6845096"/>
            <a:ext cx="91185" cy="98767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491517" y="4415094"/>
            <a:ext cx="4961255" cy="2568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3340" marR="19494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7.12.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Intensidad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máxima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admisible,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amperios,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servicio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permanente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cobre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instalación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aire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galerías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ventiladas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(temperatura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ambiente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40º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C).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3" marL="482600" marR="309880" indent="-432434">
              <a:lnSpc>
                <a:spcPct val="100000"/>
              </a:lnSpc>
              <a:buAutoNum type="arabicPeriod" startAt="2"/>
              <a:tabLst>
                <a:tab pos="483234" algn="l"/>
              </a:tabLst>
            </a:pPr>
            <a:r>
              <a:rPr dirty="0" sz="1050" spc="-180" i="1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ondicione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especiale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d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instalació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1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ai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galería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v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entilada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facto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130" i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050" spc="-110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co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ecció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d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intensida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d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admisible</a:t>
            </a:r>
            <a:endParaRPr sz="1050">
              <a:latin typeface="Arial"/>
              <a:cs typeface="Arial"/>
            </a:endParaRPr>
          </a:p>
          <a:p>
            <a:pPr algn="just" marL="50800" marR="43180">
              <a:lnSpc>
                <a:spcPts val="1150"/>
              </a:lnSpc>
              <a:spcBef>
                <a:spcPts val="58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admisibl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determinad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condicione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alería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entilada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acterística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3.1.4.1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teniend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magnitude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difie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aument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ocad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culació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intensidad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calculad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it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7.2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xpone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alguno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ticula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acterística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ectan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lvl="4" marL="590550" indent="-540385">
              <a:lnSpc>
                <a:spcPct val="100000"/>
              </a:lnSpc>
              <a:spcBef>
                <a:spcPts val="545"/>
              </a:spcBef>
              <a:buAutoNum type="arabicPeriod"/>
              <a:tabLst>
                <a:tab pos="591185" algn="l"/>
              </a:tabLst>
            </a:pPr>
            <a:r>
              <a:rPr dirty="0" sz="1050" spc="-95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4C4D4F"/>
                </a:solidFill>
                <a:latin typeface="Arial"/>
                <a:cs typeface="Arial"/>
              </a:rPr>
              <a:t>instalados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4C4D4F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4C4D4F"/>
                </a:solidFill>
                <a:latin typeface="Arial"/>
                <a:cs typeface="Arial"/>
              </a:rPr>
              <a:t>aire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4C4D4F"/>
                </a:solidFill>
                <a:latin typeface="Arial"/>
                <a:cs typeface="Arial"/>
              </a:rPr>
              <a:t>ambientes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4C4D4F"/>
                </a:solidFill>
                <a:latin typeface="Arial"/>
                <a:cs typeface="Arial"/>
              </a:rPr>
              <a:t>temperatura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4C4D4F"/>
                </a:solidFill>
                <a:latin typeface="Arial"/>
                <a:cs typeface="Arial"/>
              </a:rPr>
              <a:t>distinta</a:t>
            </a:r>
            <a:r>
              <a:rPr dirty="0" sz="105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4C4D4F"/>
                </a:solidFill>
                <a:latin typeface="Arial"/>
                <a:cs typeface="Arial"/>
              </a:rPr>
              <a:t>40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4C4D4F"/>
                </a:solidFill>
                <a:latin typeface="Arial"/>
                <a:cs typeface="Arial"/>
              </a:rPr>
              <a:t>ºC</a:t>
            </a:r>
            <a:endParaRPr sz="1050">
              <a:latin typeface="Arial"/>
              <a:cs typeface="Arial"/>
            </a:endParaRPr>
          </a:p>
          <a:p>
            <a:pPr algn="just" marL="50800" marR="43180">
              <a:lnSpc>
                <a:spcPct val="91300"/>
              </a:lnSpc>
              <a:spcBef>
                <a:spcPts val="56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7.13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factores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tem-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peraturas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ambiente,</a:t>
            </a:r>
            <a:r>
              <a:rPr dirty="0" sz="1050" spc="3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40ºC,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4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baseline="-32407" sz="90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7.2.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542315" y="539889"/>
          <a:ext cx="4859020" cy="37877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3420"/>
                <a:gridCol w="693420"/>
                <a:gridCol w="693420"/>
                <a:gridCol w="693419"/>
                <a:gridCol w="693419"/>
                <a:gridCol w="693420"/>
                <a:gridCol w="693420"/>
              </a:tblGrid>
              <a:tr h="233045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algn="just" marL="147320" marR="139700" indent="1397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457834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9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Tres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unipolares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(1)</a:t>
                      </a:r>
                      <a:endParaRPr baseline="33333" sz="7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656590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3497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987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381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A7A9AC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0340"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ts val="935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63830"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ts val="885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624840">
                <a:tc gridSpan="7">
                  <a:txBody>
                    <a:bodyPr/>
                    <a:lstStyle/>
                    <a:p>
                      <a:pPr marL="123825" indent="-53340">
                        <a:lnSpc>
                          <a:spcPct val="100000"/>
                        </a:lnSpc>
                        <a:spcBef>
                          <a:spcPts val="390"/>
                        </a:spcBef>
                        <a:buChar char="-"/>
                        <a:tabLst>
                          <a:tab pos="124460" algn="l"/>
                        </a:tabLst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aire: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0810" indent="-60325">
                        <a:lnSpc>
                          <a:spcPct val="100000"/>
                        </a:lnSpc>
                        <a:buChar char="-"/>
                        <a:tabLst>
                          <a:tab pos="131445" algn="l"/>
                        </a:tabLst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conjunto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(terna)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unipolares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contacto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mutuo.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30810" indent="-60325">
                        <a:lnSpc>
                          <a:spcPct val="100000"/>
                        </a:lnSpc>
                        <a:buChar char="-"/>
                        <a:tabLst>
                          <a:tab pos="131445" algn="l"/>
                        </a:tabLst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permita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eficaz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renovación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aire.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r>
                        <a:rPr dirty="0" baseline="30864" sz="675" spc="10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Incluye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neutro,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existiese.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pic>
        <p:nvPicPr>
          <p:cNvPr id="13" name="object 13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120722" y="850011"/>
            <a:ext cx="315658" cy="284708"/>
          </a:xfrm>
          <a:prstGeom prst="rect">
            <a:avLst/>
          </a:prstGeom>
        </p:spPr>
      </p:pic>
      <p:pic>
        <p:nvPicPr>
          <p:cNvPr id="14" name="object 14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795356" y="773226"/>
            <a:ext cx="1599577" cy="398170"/>
          </a:xfrm>
          <a:prstGeom prst="rect">
            <a:avLst/>
          </a:prstGeom>
        </p:spPr>
      </p:pic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542315" y="7022503"/>
          <a:ext cx="4859020" cy="8115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98830"/>
                <a:gridCol w="368300"/>
                <a:gridCol w="368300"/>
                <a:gridCol w="368300"/>
                <a:gridCol w="368300"/>
                <a:gridCol w="368300"/>
                <a:gridCol w="368300"/>
                <a:gridCol w="368299"/>
                <a:gridCol w="368300"/>
                <a:gridCol w="368300"/>
                <a:gridCol w="368300"/>
                <a:gridCol w="368300"/>
              </a:tblGrid>
              <a:tr h="286385">
                <a:tc rowSpan="2">
                  <a:txBody>
                    <a:bodyPr/>
                    <a:lstStyle/>
                    <a:p>
                      <a:pPr marL="141605" marR="82550" indent="-5143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servicio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marL="239395">
                        <a:lnSpc>
                          <a:spcPct val="100000"/>
                        </a:lnSpc>
                      </a:pPr>
                      <a:r>
                        <a:rPr dirty="0" baseline="-33333" sz="7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baseline="-33333" sz="750" spc="22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(en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ºC)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826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11">
                  <a:txBody>
                    <a:bodyPr/>
                    <a:lstStyle/>
                    <a:p>
                      <a:pPr marL="1220470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ambiente,</a:t>
                      </a:r>
                      <a:r>
                        <a:rPr dirty="0" sz="900" spc="3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-33333" sz="7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baseline="-33333" sz="750" spc="44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(en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ºC)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7366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4826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212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212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212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212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212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212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212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212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algn="r" marR="33655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112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1,27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112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1,22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112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387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1,14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112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112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387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112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112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112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algn="r" marR="3359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112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1,41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112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112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1,29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387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1,22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112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112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381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112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112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112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pic>
        <p:nvPicPr>
          <p:cNvPr id="16" name="object 16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715543" y="7387437"/>
            <a:ext cx="69532" cy="75247"/>
          </a:xfrm>
          <a:prstGeom prst="rect">
            <a:avLst/>
          </a:prstGeom>
        </p:spPr>
      </p:pic>
      <p:pic>
        <p:nvPicPr>
          <p:cNvPr id="17" name="object 17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713353" y="7138606"/>
            <a:ext cx="69532" cy="75247"/>
          </a:xfrm>
          <a:prstGeom prst="rect">
            <a:avLst/>
          </a:prstGeom>
        </p:spPr>
      </p:pic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30892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7: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subterráneas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61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103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7" y="498129"/>
            <a:ext cx="421703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temperaturas,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tabla,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913268" y="738517"/>
            <a:ext cx="468630" cy="31432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12700" marR="5080" indent="19685">
              <a:lnSpc>
                <a:spcPts val="1070"/>
              </a:lnSpc>
              <a:spcBef>
                <a:spcPts val="240"/>
              </a:spcBef>
            </a:pPr>
            <a:r>
              <a:rPr dirty="0" baseline="2777" sz="1500" spc="225">
                <a:solidFill>
                  <a:srgbClr val="6D6E71"/>
                </a:solidFill>
                <a:latin typeface="Segoe UI Symbol"/>
                <a:cs typeface="Segoe UI Symbol"/>
              </a:rPr>
              <a:t>6</a:t>
            </a:r>
            <a:r>
              <a:rPr dirty="0" sz="500" spc="150">
                <a:solidFill>
                  <a:srgbClr val="6D6E71"/>
                </a:solidFill>
                <a:latin typeface="PMingLiU"/>
                <a:cs typeface="PMingLiU"/>
              </a:rPr>
              <a:t>s</a:t>
            </a:r>
            <a:r>
              <a:rPr dirty="0" sz="500" spc="7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baseline="2777" sz="1500" spc="839">
                <a:solidFill>
                  <a:srgbClr val="6D6E71"/>
                </a:solidFill>
                <a:latin typeface="PMingLiU"/>
                <a:cs typeface="PMingLiU"/>
              </a:rPr>
              <a:t>-</a:t>
            </a:r>
            <a:r>
              <a:rPr dirty="0" baseline="2777" sz="1500" spc="195">
                <a:solidFill>
                  <a:srgbClr val="6D6E71"/>
                </a:solidFill>
                <a:latin typeface="Segoe UI Symbol"/>
                <a:cs typeface="Segoe UI Symbol"/>
              </a:rPr>
              <a:t>6</a:t>
            </a:r>
            <a:r>
              <a:rPr dirty="0" sz="500" spc="130">
                <a:solidFill>
                  <a:srgbClr val="6D6E71"/>
                </a:solidFill>
                <a:latin typeface="PMingLiU"/>
                <a:cs typeface="PMingLiU"/>
              </a:rPr>
              <a:t>a </a:t>
            </a:r>
            <a:r>
              <a:rPr dirty="0" baseline="2777" sz="1500" spc="225">
                <a:solidFill>
                  <a:srgbClr val="6D6E71"/>
                </a:solidFill>
                <a:latin typeface="Segoe UI Symbol"/>
                <a:cs typeface="Segoe UI Symbol"/>
              </a:rPr>
              <a:t>6</a:t>
            </a:r>
            <a:r>
              <a:rPr dirty="0" sz="500" spc="150">
                <a:solidFill>
                  <a:srgbClr val="6D6E71"/>
                </a:solidFill>
                <a:latin typeface="PMingLiU"/>
                <a:cs typeface="PMingLiU"/>
              </a:rPr>
              <a:t>s</a:t>
            </a:r>
            <a:r>
              <a:rPr dirty="0" sz="500" spc="7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baseline="2777" sz="1500" spc="690">
                <a:solidFill>
                  <a:srgbClr val="6D6E71"/>
                </a:solidFill>
                <a:latin typeface="PMingLiU"/>
                <a:cs typeface="PMingLiU"/>
              </a:rPr>
              <a:t>-</a:t>
            </a:r>
            <a:r>
              <a:rPr dirty="0" baseline="2777" sz="1500" spc="-7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baseline="2777" sz="1500" spc="-37">
                <a:solidFill>
                  <a:srgbClr val="6D6E71"/>
                </a:solidFill>
                <a:latin typeface="Verdana"/>
                <a:cs typeface="Verdana"/>
              </a:rPr>
              <a:t>40</a:t>
            </a:r>
            <a:endParaRPr baseline="2777" sz="150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536258" y="794511"/>
            <a:ext cx="23241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D6E71"/>
                </a:solidFill>
                <a:latin typeface="Verdana"/>
                <a:cs typeface="Verdana"/>
              </a:rPr>
              <a:t>F</a:t>
            </a:r>
            <a:r>
              <a:rPr dirty="0" sz="1000" spc="-80" i="1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00" spc="195">
                <a:solidFill>
                  <a:srgbClr val="6D6E71"/>
                </a:solidFill>
                <a:latin typeface="PMingLiU"/>
                <a:cs typeface="PMingLiU"/>
              </a:rPr>
              <a:t>=</a:t>
            </a:r>
            <a:endParaRPr sz="1000">
              <a:latin typeface="PMingLiU"/>
              <a:cs typeface="PMingLiU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2793149" y="766711"/>
            <a:ext cx="601980" cy="249554"/>
          </a:xfrm>
          <a:custGeom>
            <a:avLst/>
            <a:gdLst/>
            <a:ahLst/>
            <a:cxnLst/>
            <a:rect l="l" t="t" r="r" b="b"/>
            <a:pathLst>
              <a:path w="601979" h="249555">
                <a:moveTo>
                  <a:pt x="23088" y="169430"/>
                </a:moveTo>
                <a:lnTo>
                  <a:pt x="18643" y="154089"/>
                </a:lnTo>
                <a:lnTo>
                  <a:pt x="4813" y="171932"/>
                </a:lnTo>
                <a:lnTo>
                  <a:pt x="4559" y="172262"/>
                </a:lnTo>
                <a:lnTo>
                  <a:pt x="0" y="178142"/>
                </a:lnTo>
                <a:lnTo>
                  <a:pt x="3759" y="181889"/>
                </a:lnTo>
                <a:lnTo>
                  <a:pt x="6362" y="178511"/>
                </a:lnTo>
                <a:lnTo>
                  <a:pt x="13385" y="169443"/>
                </a:lnTo>
                <a:lnTo>
                  <a:pt x="23088" y="169430"/>
                </a:lnTo>
                <a:close/>
              </a:path>
              <a:path w="601979" h="249555">
                <a:moveTo>
                  <a:pt x="588721" y="127355"/>
                </a:moveTo>
                <a:lnTo>
                  <a:pt x="120116" y="127355"/>
                </a:lnTo>
                <a:lnTo>
                  <a:pt x="120116" y="131724"/>
                </a:lnTo>
                <a:lnTo>
                  <a:pt x="588721" y="131724"/>
                </a:lnTo>
                <a:lnTo>
                  <a:pt x="588721" y="127355"/>
                </a:lnTo>
                <a:close/>
              </a:path>
              <a:path w="601979" h="249555">
                <a:moveTo>
                  <a:pt x="601408" y="0"/>
                </a:moveTo>
                <a:lnTo>
                  <a:pt x="104457" y="0"/>
                </a:lnTo>
                <a:lnTo>
                  <a:pt x="39090" y="224675"/>
                </a:lnTo>
                <a:lnTo>
                  <a:pt x="23088" y="169430"/>
                </a:lnTo>
                <a:lnTo>
                  <a:pt x="13423" y="169443"/>
                </a:lnTo>
                <a:lnTo>
                  <a:pt x="16598" y="180505"/>
                </a:lnTo>
                <a:lnTo>
                  <a:pt x="34239" y="241350"/>
                </a:lnTo>
                <a:lnTo>
                  <a:pt x="36499" y="249161"/>
                </a:lnTo>
                <a:lnTo>
                  <a:pt x="41363" y="232498"/>
                </a:lnTo>
                <a:lnTo>
                  <a:pt x="107746" y="4368"/>
                </a:lnTo>
                <a:lnTo>
                  <a:pt x="601408" y="4368"/>
                </a:lnTo>
                <a:lnTo>
                  <a:pt x="601408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29617" y="1034077"/>
            <a:ext cx="4889500" cy="215138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lvl="4" marL="552450" indent="-540385">
              <a:lnSpc>
                <a:spcPct val="100000"/>
              </a:lnSpc>
              <a:spcBef>
                <a:spcPts val="555"/>
              </a:spcBef>
              <a:buAutoNum type="arabicPeriod" startAt="2"/>
              <a:tabLst>
                <a:tab pos="553085" algn="l"/>
              </a:tabLst>
            </a:pPr>
            <a:r>
              <a:rPr dirty="0" sz="1050" spc="-95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4C4D4F"/>
                </a:solidFill>
                <a:latin typeface="Arial"/>
                <a:cs typeface="Arial"/>
              </a:rPr>
              <a:t>instalados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4C4D4F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4C4D4F"/>
                </a:solidFill>
                <a:latin typeface="Arial"/>
                <a:cs typeface="Arial"/>
              </a:rPr>
              <a:t>aire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4C4D4F"/>
                </a:solidFill>
                <a:latin typeface="Arial"/>
                <a:cs typeface="Arial"/>
              </a:rPr>
              <a:t>canales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4C4D4F"/>
                </a:solidFill>
                <a:latin typeface="Arial"/>
                <a:cs typeface="Arial"/>
              </a:rPr>
              <a:t>galerías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 pequeñas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observa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ciertas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(en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canalillos,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galerías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pequeñas,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etc.),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eficaz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renovación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aire,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calor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disipado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puede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difundirse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libremente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provoca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aumento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aire.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magnitud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aumento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depende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muchos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factores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determinada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cada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estimación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aproximada.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tenerse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incremento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tem-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peratura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motivo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orden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K.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condi-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régimen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reducirse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coeficientes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7.13.</a:t>
            </a:r>
            <a:endParaRPr sz="1050">
              <a:latin typeface="Arial"/>
              <a:cs typeface="Arial"/>
            </a:endParaRPr>
          </a:p>
          <a:p>
            <a:pPr algn="just" lvl="4" marL="552450" indent="-540385">
              <a:lnSpc>
                <a:spcPct val="100000"/>
              </a:lnSpc>
              <a:spcBef>
                <a:spcPts val="545"/>
              </a:spcBef>
              <a:buAutoNum type="arabicPeriod" startAt="3"/>
              <a:tabLst>
                <a:tab pos="553085" algn="l"/>
              </a:tabLst>
            </a:pPr>
            <a:r>
              <a:rPr dirty="0" sz="1050" spc="-90">
                <a:solidFill>
                  <a:srgbClr val="4C4D4F"/>
                </a:solidFill>
                <a:latin typeface="Arial"/>
                <a:cs typeface="Arial"/>
              </a:rPr>
              <a:t>Grupos</a:t>
            </a:r>
            <a:r>
              <a:rPr dirty="0" sz="105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4C4D4F"/>
                </a:solidFill>
                <a:latin typeface="Arial"/>
                <a:cs typeface="Arial"/>
              </a:rPr>
              <a:t>instalados</a:t>
            </a:r>
            <a:r>
              <a:rPr dirty="0" sz="105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4C4D4F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4C4D4F"/>
                </a:solidFill>
                <a:latin typeface="Arial"/>
                <a:cs typeface="Arial"/>
              </a:rPr>
              <a:t>aire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9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7.14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7.15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dan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upamientos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constituidos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ultipola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cuitos.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563586" y="3880017"/>
            <a:ext cx="135255" cy="3657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25"/>
              </a:lnSpc>
            </a:pP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m</a:t>
            </a:r>
            <a:r>
              <a:rPr dirty="0" sz="800" spc="1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5" name="object 1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04149" y="3965447"/>
            <a:ext cx="441553" cy="231736"/>
          </a:xfrm>
          <a:prstGeom prst="rect">
            <a:avLst/>
          </a:prstGeom>
        </p:spPr>
      </p:pic>
      <p:sp>
        <p:nvSpPr>
          <p:cNvPr id="16" name="object 16" descr=""/>
          <p:cNvSpPr/>
          <p:nvPr/>
        </p:nvSpPr>
        <p:spPr>
          <a:xfrm>
            <a:off x="1467193" y="3964368"/>
            <a:ext cx="119380" cy="250190"/>
          </a:xfrm>
          <a:custGeom>
            <a:avLst/>
            <a:gdLst/>
            <a:ahLst/>
            <a:cxnLst/>
            <a:rect l="l" t="t" r="r" b="b"/>
            <a:pathLst>
              <a:path w="119380" h="250189">
                <a:moveTo>
                  <a:pt x="118948" y="5981"/>
                </a:moveTo>
                <a:lnTo>
                  <a:pt x="116865" y="0"/>
                </a:lnTo>
                <a:lnTo>
                  <a:pt x="102044" y="5168"/>
                </a:lnTo>
                <a:lnTo>
                  <a:pt x="102044" y="1079"/>
                </a:lnTo>
                <a:lnTo>
                  <a:pt x="95694" y="1079"/>
                </a:lnTo>
                <a:lnTo>
                  <a:pt x="95694" y="7378"/>
                </a:lnTo>
                <a:lnTo>
                  <a:pt x="0" y="40678"/>
                </a:lnTo>
                <a:lnTo>
                  <a:pt x="2082" y="46672"/>
                </a:lnTo>
                <a:lnTo>
                  <a:pt x="95694" y="14084"/>
                </a:lnTo>
                <a:lnTo>
                  <a:pt x="95694" y="32778"/>
                </a:lnTo>
                <a:lnTo>
                  <a:pt x="0" y="66065"/>
                </a:lnTo>
                <a:lnTo>
                  <a:pt x="2082" y="72059"/>
                </a:lnTo>
                <a:lnTo>
                  <a:pt x="95694" y="39497"/>
                </a:lnTo>
                <a:lnTo>
                  <a:pt x="95694" y="58178"/>
                </a:lnTo>
                <a:lnTo>
                  <a:pt x="0" y="91465"/>
                </a:lnTo>
                <a:lnTo>
                  <a:pt x="2082" y="97459"/>
                </a:lnTo>
                <a:lnTo>
                  <a:pt x="95694" y="64897"/>
                </a:lnTo>
                <a:lnTo>
                  <a:pt x="95694" y="83566"/>
                </a:lnTo>
                <a:lnTo>
                  <a:pt x="0" y="116865"/>
                </a:lnTo>
                <a:lnTo>
                  <a:pt x="2082" y="122847"/>
                </a:lnTo>
                <a:lnTo>
                  <a:pt x="95694" y="90284"/>
                </a:lnTo>
                <a:lnTo>
                  <a:pt x="95694" y="108966"/>
                </a:lnTo>
                <a:lnTo>
                  <a:pt x="0" y="142252"/>
                </a:lnTo>
                <a:lnTo>
                  <a:pt x="2082" y="148247"/>
                </a:lnTo>
                <a:lnTo>
                  <a:pt x="95694" y="115684"/>
                </a:lnTo>
                <a:lnTo>
                  <a:pt x="95694" y="134353"/>
                </a:lnTo>
                <a:lnTo>
                  <a:pt x="0" y="167652"/>
                </a:lnTo>
                <a:lnTo>
                  <a:pt x="2082" y="173647"/>
                </a:lnTo>
                <a:lnTo>
                  <a:pt x="95694" y="141071"/>
                </a:lnTo>
                <a:lnTo>
                  <a:pt x="95694" y="159753"/>
                </a:lnTo>
                <a:lnTo>
                  <a:pt x="0" y="193040"/>
                </a:lnTo>
                <a:lnTo>
                  <a:pt x="2082" y="199034"/>
                </a:lnTo>
                <a:lnTo>
                  <a:pt x="95694" y="166471"/>
                </a:lnTo>
                <a:lnTo>
                  <a:pt x="95694" y="185153"/>
                </a:lnTo>
                <a:lnTo>
                  <a:pt x="0" y="218440"/>
                </a:lnTo>
                <a:lnTo>
                  <a:pt x="2082" y="224434"/>
                </a:lnTo>
                <a:lnTo>
                  <a:pt x="95694" y="191858"/>
                </a:lnTo>
                <a:lnTo>
                  <a:pt x="95694" y="210540"/>
                </a:lnTo>
                <a:lnTo>
                  <a:pt x="0" y="243827"/>
                </a:lnTo>
                <a:lnTo>
                  <a:pt x="2082" y="249821"/>
                </a:lnTo>
                <a:lnTo>
                  <a:pt x="95694" y="217258"/>
                </a:lnTo>
                <a:lnTo>
                  <a:pt x="95694" y="232816"/>
                </a:lnTo>
                <a:lnTo>
                  <a:pt x="102044" y="232816"/>
                </a:lnTo>
                <a:lnTo>
                  <a:pt x="102044" y="215049"/>
                </a:lnTo>
                <a:lnTo>
                  <a:pt x="118948" y="209156"/>
                </a:lnTo>
                <a:lnTo>
                  <a:pt x="116865" y="203161"/>
                </a:lnTo>
                <a:lnTo>
                  <a:pt x="102044" y="208330"/>
                </a:lnTo>
                <a:lnTo>
                  <a:pt x="102044" y="189649"/>
                </a:lnTo>
                <a:lnTo>
                  <a:pt x="118948" y="183756"/>
                </a:lnTo>
                <a:lnTo>
                  <a:pt x="116865" y="177774"/>
                </a:lnTo>
                <a:lnTo>
                  <a:pt x="102044" y="182943"/>
                </a:lnTo>
                <a:lnTo>
                  <a:pt x="102044" y="164261"/>
                </a:lnTo>
                <a:lnTo>
                  <a:pt x="118948" y="158369"/>
                </a:lnTo>
                <a:lnTo>
                  <a:pt x="116865" y="152374"/>
                </a:lnTo>
                <a:lnTo>
                  <a:pt x="102044" y="157543"/>
                </a:lnTo>
                <a:lnTo>
                  <a:pt x="102044" y="138861"/>
                </a:lnTo>
                <a:lnTo>
                  <a:pt x="118948" y="132969"/>
                </a:lnTo>
                <a:lnTo>
                  <a:pt x="116865" y="126974"/>
                </a:lnTo>
                <a:lnTo>
                  <a:pt x="102044" y="132143"/>
                </a:lnTo>
                <a:lnTo>
                  <a:pt x="102044" y="113474"/>
                </a:lnTo>
                <a:lnTo>
                  <a:pt x="118948" y="107581"/>
                </a:lnTo>
                <a:lnTo>
                  <a:pt x="116865" y="101587"/>
                </a:lnTo>
                <a:lnTo>
                  <a:pt x="102044" y="106756"/>
                </a:lnTo>
                <a:lnTo>
                  <a:pt x="102044" y="88074"/>
                </a:lnTo>
                <a:lnTo>
                  <a:pt x="118948" y="82181"/>
                </a:lnTo>
                <a:lnTo>
                  <a:pt x="116865" y="76187"/>
                </a:lnTo>
                <a:lnTo>
                  <a:pt x="102044" y="81356"/>
                </a:lnTo>
                <a:lnTo>
                  <a:pt x="102044" y="62687"/>
                </a:lnTo>
                <a:lnTo>
                  <a:pt x="118948" y="56794"/>
                </a:lnTo>
                <a:lnTo>
                  <a:pt x="116865" y="50800"/>
                </a:lnTo>
                <a:lnTo>
                  <a:pt x="102044" y="55968"/>
                </a:lnTo>
                <a:lnTo>
                  <a:pt x="102044" y="37287"/>
                </a:lnTo>
                <a:lnTo>
                  <a:pt x="118948" y="31394"/>
                </a:lnTo>
                <a:lnTo>
                  <a:pt x="116865" y="25400"/>
                </a:lnTo>
                <a:lnTo>
                  <a:pt x="102044" y="30568"/>
                </a:lnTo>
                <a:lnTo>
                  <a:pt x="102044" y="11874"/>
                </a:lnTo>
                <a:lnTo>
                  <a:pt x="118948" y="5981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7" name="object 1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43710" y="4316488"/>
            <a:ext cx="78346" cy="438251"/>
          </a:xfrm>
          <a:prstGeom prst="rect">
            <a:avLst/>
          </a:prstGeom>
        </p:spPr>
      </p:pic>
      <p:pic>
        <p:nvPicPr>
          <p:cNvPr id="18" name="object 18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594497" y="4316488"/>
            <a:ext cx="78346" cy="438251"/>
          </a:xfrm>
          <a:prstGeom prst="rect">
            <a:avLst/>
          </a:prstGeom>
        </p:spPr>
      </p:pic>
      <p:sp>
        <p:nvSpPr>
          <p:cNvPr id="19" name="object 19" descr=""/>
          <p:cNvSpPr/>
          <p:nvPr/>
        </p:nvSpPr>
        <p:spPr>
          <a:xfrm>
            <a:off x="1480350" y="5017325"/>
            <a:ext cx="82550" cy="243204"/>
          </a:xfrm>
          <a:custGeom>
            <a:avLst/>
            <a:gdLst/>
            <a:ahLst/>
            <a:cxnLst/>
            <a:rect l="l" t="t" r="r" b="b"/>
            <a:pathLst>
              <a:path w="82550" h="243204">
                <a:moveTo>
                  <a:pt x="82524" y="0"/>
                </a:moveTo>
                <a:lnTo>
                  <a:pt x="76174" y="0"/>
                </a:lnTo>
                <a:lnTo>
                  <a:pt x="76174" y="6324"/>
                </a:lnTo>
                <a:lnTo>
                  <a:pt x="0" y="32829"/>
                </a:lnTo>
                <a:lnTo>
                  <a:pt x="0" y="39547"/>
                </a:lnTo>
                <a:lnTo>
                  <a:pt x="76174" y="13030"/>
                </a:lnTo>
                <a:lnTo>
                  <a:pt x="76174" y="31699"/>
                </a:lnTo>
                <a:lnTo>
                  <a:pt x="0" y="58216"/>
                </a:lnTo>
                <a:lnTo>
                  <a:pt x="0" y="64935"/>
                </a:lnTo>
                <a:lnTo>
                  <a:pt x="76174" y="38417"/>
                </a:lnTo>
                <a:lnTo>
                  <a:pt x="76174" y="57086"/>
                </a:lnTo>
                <a:lnTo>
                  <a:pt x="0" y="83591"/>
                </a:lnTo>
                <a:lnTo>
                  <a:pt x="0" y="90309"/>
                </a:lnTo>
                <a:lnTo>
                  <a:pt x="76174" y="63804"/>
                </a:lnTo>
                <a:lnTo>
                  <a:pt x="76174" y="82486"/>
                </a:lnTo>
                <a:lnTo>
                  <a:pt x="0" y="109016"/>
                </a:lnTo>
                <a:lnTo>
                  <a:pt x="0" y="115722"/>
                </a:lnTo>
                <a:lnTo>
                  <a:pt x="76174" y="89204"/>
                </a:lnTo>
                <a:lnTo>
                  <a:pt x="76174" y="107886"/>
                </a:lnTo>
                <a:lnTo>
                  <a:pt x="0" y="134404"/>
                </a:lnTo>
                <a:lnTo>
                  <a:pt x="0" y="141122"/>
                </a:lnTo>
                <a:lnTo>
                  <a:pt x="76174" y="114604"/>
                </a:lnTo>
                <a:lnTo>
                  <a:pt x="76174" y="133273"/>
                </a:lnTo>
                <a:lnTo>
                  <a:pt x="0" y="159778"/>
                </a:lnTo>
                <a:lnTo>
                  <a:pt x="0" y="166497"/>
                </a:lnTo>
                <a:lnTo>
                  <a:pt x="76174" y="139992"/>
                </a:lnTo>
                <a:lnTo>
                  <a:pt x="76174" y="158673"/>
                </a:lnTo>
                <a:lnTo>
                  <a:pt x="0" y="185191"/>
                </a:lnTo>
                <a:lnTo>
                  <a:pt x="0" y="191909"/>
                </a:lnTo>
                <a:lnTo>
                  <a:pt x="76174" y="165392"/>
                </a:lnTo>
                <a:lnTo>
                  <a:pt x="76174" y="184073"/>
                </a:lnTo>
                <a:lnTo>
                  <a:pt x="0" y="210591"/>
                </a:lnTo>
                <a:lnTo>
                  <a:pt x="0" y="217309"/>
                </a:lnTo>
                <a:lnTo>
                  <a:pt x="76174" y="190792"/>
                </a:lnTo>
                <a:lnTo>
                  <a:pt x="76174" y="209448"/>
                </a:lnTo>
                <a:lnTo>
                  <a:pt x="0" y="235953"/>
                </a:lnTo>
                <a:lnTo>
                  <a:pt x="0" y="242671"/>
                </a:lnTo>
                <a:lnTo>
                  <a:pt x="76174" y="216166"/>
                </a:lnTo>
                <a:lnTo>
                  <a:pt x="76174" y="231711"/>
                </a:lnTo>
                <a:lnTo>
                  <a:pt x="82524" y="231711"/>
                </a:lnTo>
                <a:lnTo>
                  <a:pt x="8252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1557326" y="4981494"/>
            <a:ext cx="135255" cy="32067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25"/>
              </a:lnSpc>
            </a:pP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mm</a:t>
            </a:r>
            <a:endParaRPr sz="800">
              <a:latin typeface="Arial"/>
              <a:cs typeface="Arial"/>
            </a:endParaRPr>
          </a:p>
        </p:txBody>
      </p:sp>
      <p:pic>
        <p:nvPicPr>
          <p:cNvPr id="21" name="object 21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697786" y="5021579"/>
            <a:ext cx="442836" cy="232410"/>
          </a:xfrm>
          <a:prstGeom prst="rect">
            <a:avLst/>
          </a:prstGeom>
        </p:spPr>
      </p:pic>
      <p:sp>
        <p:nvSpPr>
          <p:cNvPr id="22" name="object 22" descr=""/>
          <p:cNvSpPr/>
          <p:nvPr/>
        </p:nvSpPr>
        <p:spPr>
          <a:xfrm>
            <a:off x="1704136" y="5176227"/>
            <a:ext cx="436880" cy="6350"/>
          </a:xfrm>
          <a:custGeom>
            <a:avLst/>
            <a:gdLst/>
            <a:ahLst/>
            <a:cxnLst/>
            <a:rect l="l" t="t" r="r" b="b"/>
            <a:pathLst>
              <a:path w="436880" h="6350">
                <a:moveTo>
                  <a:pt x="430136" y="0"/>
                </a:moveTo>
                <a:lnTo>
                  <a:pt x="0" y="0"/>
                </a:lnTo>
                <a:lnTo>
                  <a:pt x="0" y="6350"/>
                </a:lnTo>
                <a:lnTo>
                  <a:pt x="430136" y="6350"/>
                </a:lnTo>
                <a:lnTo>
                  <a:pt x="430136" y="0"/>
                </a:lnTo>
                <a:close/>
              </a:path>
              <a:path w="436880" h="6350">
                <a:moveTo>
                  <a:pt x="436486" y="0"/>
                </a:moveTo>
                <a:lnTo>
                  <a:pt x="433311" y="0"/>
                </a:lnTo>
                <a:lnTo>
                  <a:pt x="433311" y="6350"/>
                </a:lnTo>
                <a:lnTo>
                  <a:pt x="436486" y="6350"/>
                </a:lnTo>
                <a:lnTo>
                  <a:pt x="43648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1556524" y="5021935"/>
            <a:ext cx="6350" cy="231775"/>
          </a:xfrm>
          <a:custGeom>
            <a:avLst/>
            <a:gdLst/>
            <a:ahLst/>
            <a:cxnLst/>
            <a:rect l="l" t="t" r="r" b="b"/>
            <a:pathLst>
              <a:path w="6350" h="231775">
                <a:moveTo>
                  <a:pt x="6350" y="0"/>
                </a:moveTo>
                <a:lnTo>
                  <a:pt x="0" y="0"/>
                </a:lnTo>
                <a:lnTo>
                  <a:pt x="0" y="231724"/>
                </a:lnTo>
                <a:lnTo>
                  <a:pt x="6350" y="231724"/>
                </a:lnTo>
                <a:lnTo>
                  <a:pt x="635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1491424" y="5542416"/>
            <a:ext cx="79375" cy="237490"/>
          </a:xfrm>
          <a:custGeom>
            <a:avLst/>
            <a:gdLst/>
            <a:ahLst/>
            <a:cxnLst/>
            <a:rect l="l" t="t" r="r" b="b"/>
            <a:pathLst>
              <a:path w="79375" h="237489">
                <a:moveTo>
                  <a:pt x="79349" y="203149"/>
                </a:moveTo>
                <a:lnTo>
                  <a:pt x="0" y="230760"/>
                </a:lnTo>
                <a:lnTo>
                  <a:pt x="0" y="237479"/>
                </a:lnTo>
                <a:lnTo>
                  <a:pt x="79349" y="209868"/>
                </a:lnTo>
                <a:lnTo>
                  <a:pt x="79349" y="203149"/>
                </a:lnTo>
                <a:close/>
              </a:path>
              <a:path w="79375" h="237489">
                <a:moveTo>
                  <a:pt x="79349" y="177761"/>
                </a:moveTo>
                <a:lnTo>
                  <a:pt x="0" y="205373"/>
                </a:lnTo>
                <a:lnTo>
                  <a:pt x="0" y="212090"/>
                </a:lnTo>
                <a:lnTo>
                  <a:pt x="79349" y="184470"/>
                </a:lnTo>
                <a:lnTo>
                  <a:pt x="79349" y="177761"/>
                </a:lnTo>
                <a:close/>
              </a:path>
              <a:path w="79375" h="237489">
                <a:moveTo>
                  <a:pt x="79349" y="152361"/>
                </a:moveTo>
                <a:lnTo>
                  <a:pt x="0" y="179973"/>
                </a:lnTo>
                <a:lnTo>
                  <a:pt x="0" y="186692"/>
                </a:lnTo>
                <a:lnTo>
                  <a:pt x="79349" y="159081"/>
                </a:lnTo>
                <a:lnTo>
                  <a:pt x="79349" y="152361"/>
                </a:lnTo>
                <a:close/>
              </a:path>
              <a:path w="79375" h="237489">
                <a:moveTo>
                  <a:pt x="79349" y="126963"/>
                </a:moveTo>
                <a:lnTo>
                  <a:pt x="0" y="154583"/>
                </a:lnTo>
                <a:lnTo>
                  <a:pt x="0" y="161302"/>
                </a:lnTo>
                <a:lnTo>
                  <a:pt x="79349" y="133683"/>
                </a:lnTo>
                <a:lnTo>
                  <a:pt x="79349" y="126963"/>
                </a:lnTo>
                <a:close/>
              </a:path>
              <a:path w="79375" h="237489">
                <a:moveTo>
                  <a:pt x="79349" y="101574"/>
                </a:moveTo>
                <a:lnTo>
                  <a:pt x="0" y="129185"/>
                </a:lnTo>
                <a:lnTo>
                  <a:pt x="0" y="135904"/>
                </a:lnTo>
                <a:lnTo>
                  <a:pt x="79349" y="108293"/>
                </a:lnTo>
                <a:lnTo>
                  <a:pt x="79349" y="101574"/>
                </a:lnTo>
                <a:close/>
              </a:path>
              <a:path w="79375" h="237489">
                <a:moveTo>
                  <a:pt x="79349" y="76176"/>
                </a:moveTo>
                <a:lnTo>
                  <a:pt x="0" y="103796"/>
                </a:lnTo>
                <a:lnTo>
                  <a:pt x="0" y="110504"/>
                </a:lnTo>
                <a:lnTo>
                  <a:pt x="79349" y="82893"/>
                </a:lnTo>
                <a:lnTo>
                  <a:pt x="79349" y="76176"/>
                </a:lnTo>
                <a:close/>
              </a:path>
              <a:path w="79375" h="237489">
                <a:moveTo>
                  <a:pt x="79349" y="50787"/>
                </a:moveTo>
                <a:lnTo>
                  <a:pt x="0" y="78398"/>
                </a:lnTo>
                <a:lnTo>
                  <a:pt x="0" y="85117"/>
                </a:lnTo>
                <a:lnTo>
                  <a:pt x="79349" y="57506"/>
                </a:lnTo>
                <a:lnTo>
                  <a:pt x="79349" y="50787"/>
                </a:lnTo>
                <a:close/>
              </a:path>
              <a:path w="79375" h="237489">
                <a:moveTo>
                  <a:pt x="79349" y="25387"/>
                </a:moveTo>
                <a:lnTo>
                  <a:pt x="0" y="52998"/>
                </a:lnTo>
                <a:lnTo>
                  <a:pt x="0" y="59717"/>
                </a:lnTo>
                <a:lnTo>
                  <a:pt x="79349" y="32106"/>
                </a:lnTo>
                <a:lnTo>
                  <a:pt x="79349" y="25387"/>
                </a:lnTo>
                <a:close/>
              </a:path>
              <a:path w="79375" h="237489">
                <a:moveTo>
                  <a:pt x="79349" y="0"/>
                </a:moveTo>
                <a:lnTo>
                  <a:pt x="0" y="27611"/>
                </a:lnTo>
                <a:lnTo>
                  <a:pt x="0" y="34328"/>
                </a:lnTo>
                <a:lnTo>
                  <a:pt x="79349" y="6708"/>
                </a:lnTo>
                <a:lnTo>
                  <a:pt x="7934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1567611" y="5537225"/>
            <a:ext cx="6350" cy="231775"/>
          </a:xfrm>
          <a:custGeom>
            <a:avLst/>
            <a:gdLst/>
            <a:ahLst/>
            <a:cxnLst/>
            <a:rect l="l" t="t" r="r" b="b"/>
            <a:pathLst>
              <a:path w="6350" h="231775">
                <a:moveTo>
                  <a:pt x="6350" y="0"/>
                </a:moveTo>
                <a:lnTo>
                  <a:pt x="0" y="0"/>
                </a:lnTo>
                <a:lnTo>
                  <a:pt x="0" y="231724"/>
                </a:lnTo>
                <a:lnTo>
                  <a:pt x="6350" y="231724"/>
                </a:lnTo>
                <a:lnTo>
                  <a:pt x="635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568411" y="5496791"/>
            <a:ext cx="135255" cy="32067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25"/>
              </a:lnSpc>
            </a:pP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mm</a:t>
            </a:r>
            <a:endParaRPr sz="800">
              <a:latin typeface="Arial"/>
              <a:cs typeface="Arial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1696161" y="5537200"/>
            <a:ext cx="6350" cy="154940"/>
          </a:xfrm>
          <a:custGeom>
            <a:avLst/>
            <a:gdLst/>
            <a:ahLst/>
            <a:cxnLst/>
            <a:rect l="l" t="t" r="r" b="b"/>
            <a:pathLst>
              <a:path w="6350" h="154939">
                <a:moveTo>
                  <a:pt x="0" y="154939"/>
                </a:moveTo>
                <a:lnTo>
                  <a:pt x="6350" y="154939"/>
                </a:lnTo>
                <a:lnTo>
                  <a:pt x="6350" y="0"/>
                </a:lnTo>
                <a:lnTo>
                  <a:pt x="0" y="0"/>
                </a:lnTo>
                <a:lnTo>
                  <a:pt x="0" y="15493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8" name="object 28" descr=""/>
          <p:cNvGrpSpPr/>
          <p:nvPr/>
        </p:nvGrpSpPr>
        <p:grpSpPr>
          <a:xfrm>
            <a:off x="1696161" y="5462638"/>
            <a:ext cx="328930" cy="306070"/>
            <a:chOff x="1696161" y="5462638"/>
            <a:chExt cx="328930" cy="306070"/>
          </a:xfrm>
        </p:grpSpPr>
        <p:sp>
          <p:nvSpPr>
            <p:cNvPr id="29" name="object 29" descr=""/>
            <p:cNvSpPr/>
            <p:nvPr/>
          </p:nvSpPr>
          <p:spPr>
            <a:xfrm>
              <a:off x="1696161" y="5643879"/>
              <a:ext cx="328930" cy="124460"/>
            </a:xfrm>
            <a:custGeom>
              <a:avLst/>
              <a:gdLst/>
              <a:ahLst/>
              <a:cxnLst/>
              <a:rect l="l" t="t" r="r" b="b"/>
              <a:pathLst>
                <a:path w="328930" h="124460">
                  <a:moveTo>
                    <a:pt x="328549" y="0"/>
                  </a:moveTo>
                  <a:lnTo>
                    <a:pt x="322199" y="0"/>
                  </a:lnTo>
                  <a:lnTo>
                    <a:pt x="322199" y="47625"/>
                  </a:lnTo>
                  <a:lnTo>
                    <a:pt x="6350" y="47625"/>
                  </a:lnTo>
                  <a:lnTo>
                    <a:pt x="3175" y="47625"/>
                  </a:lnTo>
                  <a:lnTo>
                    <a:pt x="3175" y="48260"/>
                  </a:lnTo>
                  <a:lnTo>
                    <a:pt x="0" y="48260"/>
                  </a:lnTo>
                  <a:lnTo>
                    <a:pt x="0" y="54610"/>
                  </a:lnTo>
                  <a:lnTo>
                    <a:pt x="0" y="124460"/>
                  </a:lnTo>
                  <a:lnTo>
                    <a:pt x="6350" y="124460"/>
                  </a:lnTo>
                  <a:lnTo>
                    <a:pt x="6350" y="54610"/>
                  </a:lnTo>
                  <a:lnTo>
                    <a:pt x="3175" y="54610"/>
                  </a:lnTo>
                  <a:lnTo>
                    <a:pt x="3175" y="53975"/>
                  </a:lnTo>
                  <a:lnTo>
                    <a:pt x="6350" y="53975"/>
                  </a:lnTo>
                  <a:lnTo>
                    <a:pt x="322199" y="53975"/>
                  </a:lnTo>
                  <a:lnTo>
                    <a:pt x="322199" y="54610"/>
                  </a:lnTo>
                  <a:lnTo>
                    <a:pt x="322199" y="80010"/>
                  </a:lnTo>
                  <a:lnTo>
                    <a:pt x="328549" y="80010"/>
                  </a:lnTo>
                  <a:lnTo>
                    <a:pt x="328549" y="54610"/>
                  </a:lnTo>
                  <a:lnTo>
                    <a:pt x="325374" y="54610"/>
                  </a:lnTo>
                  <a:lnTo>
                    <a:pt x="325374" y="48260"/>
                  </a:lnTo>
                  <a:lnTo>
                    <a:pt x="328549" y="48260"/>
                  </a:lnTo>
                  <a:lnTo>
                    <a:pt x="3285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99475" y="5543892"/>
              <a:ext cx="325247" cy="153962"/>
            </a:xfrm>
            <a:prstGeom prst="rect">
              <a:avLst/>
            </a:prstGeom>
          </p:spPr>
        </p:pic>
        <p:sp>
          <p:nvSpPr>
            <p:cNvPr id="31" name="object 31" descr=""/>
            <p:cNvSpPr/>
            <p:nvPr/>
          </p:nvSpPr>
          <p:spPr>
            <a:xfrm>
              <a:off x="1765058" y="5462638"/>
              <a:ext cx="254635" cy="121920"/>
            </a:xfrm>
            <a:custGeom>
              <a:avLst/>
              <a:gdLst/>
              <a:ahLst/>
              <a:cxnLst/>
              <a:rect l="l" t="t" r="r" b="b"/>
              <a:pathLst>
                <a:path w="254635" h="121920">
                  <a:moveTo>
                    <a:pt x="223621" y="54914"/>
                  </a:moveTo>
                  <a:lnTo>
                    <a:pt x="217271" y="54914"/>
                  </a:lnTo>
                  <a:lnTo>
                    <a:pt x="217271" y="121564"/>
                  </a:lnTo>
                  <a:lnTo>
                    <a:pt x="223621" y="121564"/>
                  </a:lnTo>
                  <a:lnTo>
                    <a:pt x="223621" y="54914"/>
                  </a:lnTo>
                  <a:close/>
                </a:path>
                <a:path w="254635" h="121920">
                  <a:moveTo>
                    <a:pt x="223621" y="48564"/>
                  </a:moveTo>
                  <a:lnTo>
                    <a:pt x="145287" y="48564"/>
                  </a:lnTo>
                  <a:lnTo>
                    <a:pt x="145287" y="118402"/>
                  </a:lnTo>
                  <a:lnTo>
                    <a:pt x="151637" y="118402"/>
                  </a:lnTo>
                  <a:lnTo>
                    <a:pt x="151637" y="54914"/>
                  </a:lnTo>
                  <a:lnTo>
                    <a:pt x="223621" y="54914"/>
                  </a:lnTo>
                  <a:lnTo>
                    <a:pt x="223621" y="48564"/>
                  </a:lnTo>
                  <a:close/>
                </a:path>
                <a:path w="254635" h="121920">
                  <a:moveTo>
                    <a:pt x="145287" y="48564"/>
                  </a:moveTo>
                  <a:lnTo>
                    <a:pt x="114617" y="48564"/>
                  </a:lnTo>
                  <a:lnTo>
                    <a:pt x="114617" y="54914"/>
                  </a:lnTo>
                  <a:lnTo>
                    <a:pt x="145287" y="54914"/>
                  </a:lnTo>
                  <a:lnTo>
                    <a:pt x="145287" y="48564"/>
                  </a:lnTo>
                  <a:close/>
                </a:path>
                <a:path w="254635" h="121920">
                  <a:moveTo>
                    <a:pt x="254292" y="48564"/>
                  </a:moveTo>
                  <a:lnTo>
                    <a:pt x="223621" y="48564"/>
                  </a:lnTo>
                  <a:lnTo>
                    <a:pt x="223621" y="54914"/>
                  </a:lnTo>
                  <a:lnTo>
                    <a:pt x="254292" y="54914"/>
                  </a:lnTo>
                  <a:lnTo>
                    <a:pt x="254292" y="48564"/>
                  </a:lnTo>
                  <a:close/>
                </a:path>
                <a:path w="254635" h="121920">
                  <a:moveTo>
                    <a:pt x="5080" y="0"/>
                  </a:moveTo>
                  <a:lnTo>
                    <a:pt x="0" y="3809"/>
                  </a:lnTo>
                  <a:lnTo>
                    <a:pt x="47612" y="67297"/>
                  </a:lnTo>
                  <a:lnTo>
                    <a:pt x="52692" y="63487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2" name="object 32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490726" y="5883059"/>
            <a:ext cx="417880" cy="437603"/>
          </a:xfrm>
          <a:prstGeom prst="rect">
            <a:avLst/>
          </a:prstGeom>
        </p:spPr>
      </p:pic>
      <p:sp>
        <p:nvSpPr>
          <p:cNvPr id="33" name="object 33" descr=""/>
          <p:cNvSpPr/>
          <p:nvPr/>
        </p:nvSpPr>
        <p:spPr>
          <a:xfrm>
            <a:off x="1493100" y="6586175"/>
            <a:ext cx="79375" cy="237490"/>
          </a:xfrm>
          <a:custGeom>
            <a:avLst/>
            <a:gdLst/>
            <a:ahLst/>
            <a:cxnLst/>
            <a:rect l="l" t="t" r="r" b="b"/>
            <a:pathLst>
              <a:path w="79375" h="237490">
                <a:moveTo>
                  <a:pt x="79375" y="203149"/>
                </a:moveTo>
                <a:lnTo>
                  <a:pt x="0" y="230772"/>
                </a:lnTo>
                <a:lnTo>
                  <a:pt x="0" y="237491"/>
                </a:lnTo>
                <a:lnTo>
                  <a:pt x="79375" y="209868"/>
                </a:lnTo>
                <a:lnTo>
                  <a:pt x="79375" y="203149"/>
                </a:lnTo>
                <a:close/>
              </a:path>
              <a:path w="79375" h="237490">
                <a:moveTo>
                  <a:pt x="79375" y="177761"/>
                </a:moveTo>
                <a:lnTo>
                  <a:pt x="0" y="205384"/>
                </a:lnTo>
                <a:lnTo>
                  <a:pt x="0" y="212102"/>
                </a:lnTo>
                <a:lnTo>
                  <a:pt x="79375" y="184470"/>
                </a:lnTo>
                <a:lnTo>
                  <a:pt x="79375" y="177761"/>
                </a:lnTo>
                <a:close/>
              </a:path>
              <a:path w="79375" h="237490">
                <a:moveTo>
                  <a:pt x="79375" y="152361"/>
                </a:moveTo>
                <a:lnTo>
                  <a:pt x="0" y="179984"/>
                </a:lnTo>
                <a:lnTo>
                  <a:pt x="0" y="186704"/>
                </a:lnTo>
                <a:lnTo>
                  <a:pt x="79375" y="159081"/>
                </a:lnTo>
                <a:lnTo>
                  <a:pt x="79375" y="152361"/>
                </a:lnTo>
                <a:close/>
              </a:path>
              <a:path w="79375" h="237490">
                <a:moveTo>
                  <a:pt x="79375" y="126963"/>
                </a:moveTo>
                <a:lnTo>
                  <a:pt x="0" y="154595"/>
                </a:lnTo>
                <a:lnTo>
                  <a:pt x="0" y="161314"/>
                </a:lnTo>
                <a:lnTo>
                  <a:pt x="79375" y="133683"/>
                </a:lnTo>
                <a:lnTo>
                  <a:pt x="79375" y="126963"/>
                </a:lnTo>
                <a:close/>
              </a:path>
              <a:path w="79375" h="237490">
                <a:moveTo>
                  <a:pt x="79375" y="101574"/>
                </a:moveTo>
                <a:lnTo>
                  <a:pt x="0" y="129197"/>
                </a:lnTo>
                <a:lnTo>
                  <a:pt x="0" y="135916"/>
                </a:lnTo>
                <a:lnTo>
                  <a:pt x="79375" y="108293"/>
                </a:lnTo>
                <a:lnTo>
                  <a:pt x="79375" y="101574"/>
                </a:lnTo>
                <a:close/>
              </a:path>
              <a:path w="79375" h="237490">
                <a:moveTo>
                  <a:pt x="79375" y="76176"/>
                </a:moveTo>
                <a:lnTo>
                  <a:pt x="0" y="103808"/>
                </a:lnTo>
                <a:lnTo>
                  <a:pt x="0" y="110516"/>
                </a:lnTo>
                <a:lnTo>
                  <a:pt x="79375" y="82893"/>
                </a:lnTo>
                <a:lnTo>
                  <a:pt x="79375" y="76176"/>
                </a:lnTo>
                <a:close/>
              </a:path>
              <a:path w="79375" h="237490">
                <a:moveTo>
                  <a:pt x="79375" y="50787"/>
                </a:moveTo>
                <a:lnTo>
                  <a:pt x="0" y="78410"/>
                </a:lnTo>
                <a:lnTo>
                  <a:pt x="0" y="85129"/>
                </a:lnTo>
                <a:lnTo>
                  <a:pt x="79375" y="57506"/>
                </a:lnTo>
                <a:lnTo>
                  <a:pt x="79375" y="50787"/>
                </a:lnTo>
                <a:close/>
              </a:path>
              <a:path w="79375" h="237490">
                <a:moveTo>
                  <a:pt x="79375" y="25387"/>
                </a:moveTo>
                <a:lnTo>
                  <a:pt x="0" y="53010"/>
                </a:lnTo>
                <a:lnTo>
                  <a:pt x="0" y="59729"/>
                </a:lnTo>
                <a:lnTo>
                  <a:pt x="79375" y="32106"/>
                </a:lnTo>
                <a:lnTo>
                  <a:pt x="79375" y="25387"/>
                </a:lnTo>
                <a:close/>
              </a:path>
              <a:path w="79375" h="237490">
                <a:moveTo>
                  <a:pt x="79375" y="0"/>
                </a:moveTo>
                <a:lnTo>
                  <a:pt x="0" y="27622"/>
                </a:lnTo>
                <a:lnTo>
                  <a:pt x="0" y="34340"/>
                </a:lnTo>
                <a:lnTo>
                  <a:pt x="79375" y="6708"/>
                </a:lnTo>
                <a:lnTo>
                  <a:pt x="7937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/>
          <p:nvPr/>
        </p:nvSpPr>
        <p:spPr>
          <a:xfrm>
            <a:off x="1569300" y="6581000"/>
            <a:ext cx="6350" cy="231775"/>
          </a:xfrm>
          <a:custGeom>
            <a:avLst/>
            <a:gdLst/>
            <a:ahLst/>
            <a:cxnLst/>
            <a:rect l="l" t="t" r="r" b="b"/>
            <a:pathLst>
              <a:path w="6350" h="231775">
                <a:moveTo>
                  <a:pt x="6350" y="0"/>
                </a:moveTo>
                <a:lnTo>
                  <a:pt x="0" y="0"/>
                </a:lnTo>
                <a:lnTo>
                  <a:pt x="0" y="231724"/>
                </a:lnTo>
                <a:lnTo>
                  <a:pt x="6350" y="231724"/>
                </a:lnTo>
                <a:lnTo>
                  <a:pt x="635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1570099" y="6495555"/>
            <a:ext cx="135255" cy="3657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25"/>
              </a:lnSpc>
            </a:pP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m</a:t>
            </a:r>
            <a:r>
              <a:rPr dirty="0" sz="800" spc="1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1697863" y="6581140"/>
            <a:ext cx="6350" cy="153670"/>
          </a:xfrm>
          <a:custGeom>
            <a:avLst/>
            <a:gdLst/>
            <a:ahLst/>
            <a:cxnLst/>
            <a:rect l="l" t="t" r="r" b="b"/>
            <a:pathLst>
              <a:path w="6350" h="153670">
                <a:moveTo>
                  <a:pt x="0" y="153669"/>
                </a:moveTo>
                <a:lnTo>
                  <a:pt x="6350" y="153669"/>
                </a:lnTo>
                <a:lnTo>
                  <a:pt x="6350" y="0"/>
                </a:lnTo>
                <a:lnTo>
                  <a:pt x="0" y="0"/>
                </a:lnTo>
                <a:lnTo>
                  <a:pt x="0" y="15366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7" name="object 37" descr=""/>
          <p:cNvGrpSpPr/>
          <p:nvPr/>
        </p:nvGrpSpPr>
        <p:grpSpPr>
          <a:xfrm>
            <a:off x="1697863" y="6506400"/>
            <a:ext cx="328930" cy="306070"/>
            <a:chOff x="1697863" y="6506400"/>
            <a:chExt cx="328930" cy="306070"/>
          </a:xfrm>
        </p:grpSpPr>
        <p:sp>
          <p:nvSpPr>
            <p:cNvPr id="38" name="object 38" descr=""/>
            <p:cNvSpPr/>
            <p:nvPr/>
          </p:nvSpPr>
          <p:spPr>
            <a:xfrm>
              <a:off x="1697863" y="6687819"/>
              <a:ext cx="328930" cy="124460"/>
            </a:xfrm>
            <a:custGeom>
              <a:avLst/>
              <a:gdLst/>
              <a:ahLst/>
              <a:cxnLst/>
              <a:rect l="l" t="t" r="r" b="b"/>
              <a:pathLst>
                <a:path w="328930" h="124459">
                  <a:moveTo>
                    <a:pt x="328549" y="0"/>
                  </a:moveTo>
                  <a:lnTo>
                    <a:pt x="322199" y="0"/>
                  </a:lnTo>
                  <a:lnTo>
                    <a:pt x="322199" y="46990"/>
                  </a:lnTo>
                  <a:lnTo>
                    <a:pt x="322199" y="47447"/>
                  </a:lnTo>
                  <a:lnTo>
                    <a:pt x="6350" y="47447"/>
                  </a:lnTo>
                  <a:lnTo>
                    <a:pt x="3175" y="47447"/>
                  </a:lnTo>
                  <a:lnTo>
                    <a:pt x="3175" y="46990"/>
                  </a:lnTo>
                  <a:lnTo>
                    <a:pt x="0" y="46990"/>
                  </a:lnTo>
                  <a:lnTo>
                    <a:pt x="0" y="53340"/>
                  </a:lnTo>
                  <a:lnTo>
                    <a:pt x="0" y="124460"/>
                  </a:lnTo>
                  <a:lnTo>
                    <a:pt x="6350" y="124460"/>
                  </a:lnTo>
                  <a:lnTo>
                    <a:pt x="6350" y="53797"/>
                  </a:lnTo>
                  <a:lnTo>
                    <a:pt x="322199" y="53797"/>
                  </a:lnTo>
                  <a:lnTo>
                    <a:pt x="322199" y="78740"/>
                  </a:lnTo>
                  <a:lnTo>
                    <a:pt x="328549" y="78740"/>
                  </a:lnTo>
                  <a:lnTo>
                    <a:pt x="328549" y="53340"/>
                  </a:lnTo>
                  <a:lnTo>
                    <a:pt x="325374" y="53340"/>
                  </a:lnTo>
                  <a:lnTo>
                    <a:pt x="325374" y="46990"/>
                  </a:lnTo>
                  <a:lnTo>
                    <a:pt x="328549" y="46990"/>
                  </a:lnTo>
                  <a:lnTo>
                    <a:pt x="3285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701152" y="6587667"/>
              <a:ext cx="325259" cy="153949"/>
            </a:xfrm>
            <a:prstGeom prst="rect">
              <a:avLst/>
            </a:prstGeom>
          </p:spPr>
        </p:pic>
        <p:sp>
          <p:nvSpPr>
            <p:cNvPr id="40" name="object 40" descr=""/>
            <p:cNvSpPr/>
            <p:nvPr/>
          </p:nvSpPr>
          <p:spPr>
            <a:xfrm>
              <a:off x="1766747" y="6506400"/>
              <a:ext cx="254635" cy="121920"/>
            </a:xfrm>
            <a:custGeom>
              <a:avLst/>
              <a:gdLst/>
              <a:ahLst/>
              <a:cxnLst/>
              <a:rect l="l" t="t" r="r" b="b"/>
              <a:pathLst>
                <a:path w="254635" h="121920">
                  <a:moveTo>
                    <a:pt x="223621" y="54914"/>
                  </a:moveTo>
                  <a:lnTo>
                    <a:pt x="217271" y="54914"/>
                  </a:lnTo>
                  <a:lnTo>
                    <a:pt x="217271" y="121564"/>
                  </a:lnTo>
                  <a:lnTo>
                    <a:pt x="223621" y="121564"/>
                  </a:lnTo>
                  <a:lnTo>
                    <a:pt x="223621" y="54914"/>
                  </a:lnTo>
                  <a:close/>
                </a:path>
                <a:path w="254635" h="121920">
                  <a:moveTo>
                    <a:pt x="223621" y="48564"/>
                  </a:moveTo>
                  <a:lnTo>
                    <a:pt x="145287" y="48564"/>
                  </a:lnTo>
                  <a:lnTo>
                    <a:pt x="145287" y="118402"/>
                  </a:lnTo>
                  <a:lnTo>
                    <a:pt x="151637" y="118402"/>
                  </a:lnTo>
                  <a:lnTo>
                    <a:pt x="151637" y="54914"/>
                  </a:lnTo>
                  <a:lnTo>
                    <a:pt x="223621" y="54914"/>
                  </a:lnTo>
                  <a:lnTo>
                    <a:pt x="223621" y="48564"/>
                  </a:lnTo>
                  <a:close/>
                </a:path>
                <a:path w="254635" h="121920">
                  <a:moveTo>
                    <a:pt x="145287" y="48564"/>
                  </a:moveTo>
                  <a:lnTo>
                    <a:pt x="114617" y="48564"/>
                  </a:lnTo>
                  <a:lnTo>
                    <a:pt x="114617" y="54914"/>
                  </a:lnTo>
                  <a:lnTo>
                    <a:pt x="145287" y="54914"/>
                  </a:lnTo>
                  <a:lnTo>
                    <a:pt x="145287" y="48564"/>
                  </a:lnTo>
                  <a:close/>
                </a:path>
                <a:path w="254635" h="121920">
                  <a:moveTo>
                    <a:pt x="254292" y="48564"/>
                  </a:moveTo>
                  <a:lnTo>
                    <a:pt x="223621" y="48564"/>
                  </a:lnTo>
                  <a:lnTo>
                    <a:pt x="223621" y="54914"/>
                  </a:lnTo>
                  <a:lnTo>
                    <a:pt x="254292" y="54914"/>
                  </a:lnTo>
                  <a:lnTo>
                    <a:pt x="254292" y="48564"/>
                  </a:lnTo>
                  <a:close/>
                </a:path>
                <a:path w="254635" h="121920">
                  <a:moveTo>
                    <a:pt x="5080" y="0"/>
                  </a:moveTo>
                  <a:lnTo>
                    <a:pt x="0" y="3809"/>
                  </a:lnTo>
                  <a:lnTo>
                    <a:pt x="47612" y="67297"/>
                  </a:lnTo>
                  <a:lnTo>
                    <a:pt x="52692" y="63487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41" name="object 41" descr=""/>
          <p:cNvGraphicFramePr>
            <a:graphicFrameLocks noGrp="1"/>
          </p:cNvGraphicFramePr>
          <p:nvPr/>
        </p:nvGraphicFramePr>
        <p:xfrm>
          <a:off x="542315" y="3279762"/>
          <a:ext cx="4859020" cy="45453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0090"/>
                <a:gridCol w="1083310"/>
                <a:gridCol w="598169"/>
                <a:gridCol w="598169"/>
                <a:gridCol w="598170"/>
                <a:gridCol w="598170"/>
                <a:gridCol w="655954"/>
              </a:tblGrid>
              <a:tr h="236220">
                <a:tc gridSpan="2"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464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>
                  <a:txBody>
                    <a:bodyPr/>
                    <a:lstStyle/>
                    <a:p>
                      <a:pPr marL="83185" marR="76200" indent="79375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Nº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bandejas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9842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25209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Nº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trifásicos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(2)</a:t>
                      </a:r>
                      <a:endParaRPr baseline="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>
                  <a:txBody>
                    <a:bodyPr/>
                    <a:lstStyle/>
                    <a:p>
                      <a:pPr marL="168275" marR="101600" indent="-59055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dirty="0" sz="900" spc="-9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utilizar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(1)</a:t>
                      </a:r>
                      <a:endParaRPr baseline="33333" sz="750">
                        <a:latin typeface="Arial"/>
                        <a:cs typeface="Arial"/>
                      </a:endParaRPr>
                    </a:p>
                  </a:txBody>
                  <a:tcPr marL="0" marR="0" marB="0" marT="9842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33045">
                <a:tc gridSpan="2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71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9842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9842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73355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04139" marR="96520" indent="76200">
                        <a:lnSpc>
                          <a:spcPct val="100000"/>
                        </a:lnSpc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perforadas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 marL="443230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Contiguos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6479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marL="112395" marR="104775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capa horizontal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335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6479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335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6479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0350">
                <a:tc rowSpan="2">
                  <a:txBody>
                    <a:bodyPr/>
                    <a:lstStyle/>
                    <a:p>
                      <a:pPr algn="ctr" marL="104775" marR="96520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 verticales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perforadas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(4)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464184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Contiguos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6479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85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85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85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–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85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73990" marR="104775" indent="-62230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capa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035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6479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85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85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85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–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85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3355">
                <a:tc rowSpan="3">
                  <a:txBody>
                    <a:bodyPr/>
                    <a:lstStyle/>
                    <a:p>
                      <a:pPr algn="ctr" marL="69850" marR="61594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 escalera,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soporte,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etc.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 marL="44958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Contiguos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0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6479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marL="112395" marR="104775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capa horizontal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335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20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6479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335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20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6479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3355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04775" marR="96520" indent="76200">
                        <a:lnSpc>
                          <a:spcPct val="100000"/>
                        </a:lnSpc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perforadas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marR="55880">
                        <a:lnSpc>
                          <a:spcPts val="885"/>
                        </a:lnSpc>
                        <a:spcBef>
                          <a:spcPts val="1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baseline="-13888" sz="900" spc="-37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baseline="-13888" sz="900">
                        <a:latin typeface="Arial"/>
                        <a:cs typeface="Arial"/>
                      </a:endParaRPr>
                    </a:p>
                    <a:p>
                      <a:pPr algn="ctr" marL="567055">
                        <a:lnSpc>
                          <a:spcPts val="885"/>
                        </a:lnSpc>
                      </a:pPr>
                      <a:r>
                        <a:rPr dirty="0" sz="80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baseline="-13888" sz="900" spc="-37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endParaRPr baseline="-13888" sz="900">
                        <a:latin typeface="Arial"/>
                        <a:cs typeface="Arial"/>
                      </a:endParaRPr>
                    </a:p>
                  </a:txBody>
                  <a:tcPr marL="0" marR="0" marB="0" marT="190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6479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8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just" marL="116839" marR="104775" indent="-4445">
                        <a:lnSpc>
                          <a:spcPct val="100000"/>
                        </a:lnSpc>
                      </a:pP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Tres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dispuestos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trebol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335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90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6479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335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90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6479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0350">
                <a:tc rowSpan="2">
                  <a:txBody>
                    <a:bodyPr/>
                    <a:lstStyle/>
                    <a:p>
                      <a:pPr algn="ctr" marL="104775" marR="96520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 verticales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perforadas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(4)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64833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baseline="-13888" sz="900" spc="-37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endParaRPr baseline="-13888" sz="9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614680">
                        <a:lnSpc>
                          <a:spcPct val="100000"/>
                        </a:lnSpc>
                      </a:pPr>
                      <a:r>
                        <a:rPr dirty="0" sz="80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baseline="-13888" sz="900" spc="-37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</a:t>
                      </a:r>
                      <a:endParaRPr baseline="-13888" sz="900">
                        <a:latin typeface="Arial"/>
                        <a:cs typeface="Arial"/>
                      </a:endParaRPr>
                    </a:p>
                  </a:txBody>
                  <a:tcPr marL="0" marR="0" marB="0" marT="254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6479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85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85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85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85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035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254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6479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85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85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85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85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3355">
                <a:tc rowSpan="3">
                  <a:txBody>
                    <a:bodyPr/>
                    <a:lstStyle/>
                    <a:p>
                      <a:pPr algn="ctr" marL="69850" marR="61594" indent="3175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Bandejas, escalera,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soporte,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etc.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 marL="398780">
                        <a:lnSpc>
                          <a:spcPts val="955"/>
                        </a:lnSpc>
                        <a:spcBef>
                          <a:spcPts val="1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</a:t>
                      </a:r>
                      <a:r>
                        <a:rPr dirty="0" sz="800" spc="1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baseline="-13888" sz="9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baseline="-13888" sz="900" spc="33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 </a:t>
                      </a:r>
                      <a:r>
                        <a:rPr dirty="0" baseline="-41666" sz="1200" spc="-7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endParaRPr baseline="-41666" sz="1200">
                        <a:latin typeface="Arial"/>
                        <a:cs typeface="Arial"/>
                      </a:endParaRPr>
                    </a:p>
                    <a:p>
                      <a:pPr algn="r" marR="201295">
                        <a:lnSpc>
                          <a:spcPts val="715"/>
                        </a:lnSpc>
                      </a:pPr>
                      <a:r>
                        <a:rPr dirty="0" sz="6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190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6479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335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90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6479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335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90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6479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47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954405">
                <a:tc gridSpan="7"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r>
                        <a:rPr dirty="0" baseline="30864" sz="675" spc="10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Incluye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además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existiese.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61290" marR="169545" indent="-90170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r>
                        <a:rPr dirty="0" baseline="30864" sz="675" spc="10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varios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paralelo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fase,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efectos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aplicación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tabla,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cada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grupo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tres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considera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61290" marR="95250" indent="-90170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</a:t>
                      </a:r>
                      <a:r>
                        <a:rPr dirty="0" baseline="30864" sz="675" spc="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valores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están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indicados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distancia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entre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mm.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distancias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pequeñas,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reducirán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factores.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61290" marR="140970" indent="-90170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(4)</a:t>
                      </a:r>
                      <a:r>
                        <a:rPr dirty="0" baseline="30864" sz="675" spc="11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valores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están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indicados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distancia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horizontal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entre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225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mm,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estando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monta-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dorso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dorso.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distancias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pequeñas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reducirán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factores.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42" name="object 42" descr=""/>
          <p:cNvSpPr txBox="1"/>
          <p:nvPr/>
        </p:nvSpPr>
        <p:spPr>
          <a:xfrm>
            <a:off x="532786" y="7912040"/>
            <a:ext cx="3625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7.14.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Factor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corrección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agrupaciones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unipolares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instalados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al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aire.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22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94567" y="7911988"/>
            <a:ext cx="3821429" cy="393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7.16.</a:t>
            </a:r>
            <a:r>
              <a:rPr dirty="0" sz="800" spc="-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Densidad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corriente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cortocircuito,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A/mm</a:t>
            </a:r>
            <a:r>
              <a:rPr dirty="0" baseline="30864" sz="675" spc="-52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aluminio.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650">
              <a:latin typeface="Arial"/>
              <a:cs typeface="Arial"/>
            </a:endParaRPr>
          </a:p>
          <a:p>
            <a:pPr marL="47625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104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7" y="5591675"/>
            <a:ext cx="4885055" cy="9417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7.15.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Factor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corrección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agrupaciones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trifásicos.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Intensidades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cortocircuito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admisibles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7.16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7.17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densidades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aluminio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tiempos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485887" y="1459051"/>
            <a:ext cx="82550" cy="243204"/>
          </a:xfrm>
          <a:custGeom>
            <a:avLst/>
            <a:gdLst/>
            <a:ahLst/>
            <a:cxnLst/>
            <a:rect l="l" t="t" r="r" b="b"/>
            <a:pathLst>
              <a:path w="82550" h="243205">
                <a:moveTo>
                  <a:pt x="82524" y="0"/>
                </a:moveTo>
                <a:lnTo>
                  <a:pt x="76174" y="0"/>
                </a:lnTo>
                <a:lnTo>
                  <a:pt x="76174" y="6311"/>
                </a:lnTo>
                <a:lnTo>
                  <a:pt x="0" y="32816"/>
                </a:lnTo>
                <a:lnTo>
                  <a:pt x="0" y="39535"/>
                </a:lnTo>
                <a:lnTo>
                  <a:pt x="76174" y="13030"/>
                </a:lnTo>
                <a:lnTo>
                  <a:pt x="76174" y="31699"/>
                </a:lnTo>
                <a:lnTo>
                  <a:pt x="0" y="58204"/>
                </a:lnTo>
                <a:lnTo>
                  <a:pt x="0" y="64922"/>
                </a:lnTo>
                <a:lnTo>
                  <a:pt x="76174" y="38417"/>
                </a:lnTo>
                <a:lnTo>
                  <a:pt x="76174" y="57099"/>
                </a:lnTo>
                <a:lnTo>
                  <a:pt x="0" y="83604"/>
                </a:lnTo>
                <a:lnTo>
                  <a:pt x="0" y="90322"/>
                </a:lnTo>
                <a:lnTo>
                  <a:pt x="76174" y="63817"/>
                </a:lnTo>
                <a:lnTo>
                  <a:pt x="76174" y="82499"/>
                </a:lnTo>
                <a:lnTo>
                  <a:pt x="0" y="109004"/>
                </a:lnTo>
                <a:lnTo>
                  <a:pt x="0" y="115709"/>
                </a:lnTo>
                <a:lnTo>
                  <a:pt x="76174" y="89204"/>
                </a:lnTo>
                <a:lnTo>
                  <a:pt x="76174" y="107886"/>
                </a:lnTo>
                <a:lnTo>
                  <a:pt x="0" y="134391"/>
                </a:lnTo>
                <a:lnTo>
                  <a:pt x="0" y="141109"/>
                </a:lnTo>
                <a:lnTo>
                  <a:pt x="76174" y="114604"/>
                </a:lnTo>
                <a:lnTo>
                  <a:pt x="76174" y="133286"/>
                </a:lnTo>
                <a:lnTo>
                  <a:pt x="0" y="159791"/>
                </a:lnTo>
                <a:lnTo>
                  <a:pt x="0" y="166509"/>
                </a:lnTo>
                <a:lnTo>
                  <a:pt x="76174" y="140004"/>
                </a:lnTo>
                <a:lnTo>
                  <a:pt x="76174" y="158673"/>
                </a:lnTo>
                <a:lnTo>
                  <a:pt x="0" y="185178"/>
                </a:lnTo>
                <a:lnTo>
                  <a:pt x="0" y="191897"/>
                </a:lnTo>
                <a:lnTo>
                  <a:pt x="76174" y="165392"/>
                </a:lnTo>
                <a:lnTo>
                  <a:pt x="76174" y="184073"/>
                </a:lnTo>
                <a:lnTo>
                  <a:pt x="0" y="210578"/>
                </a:lnTo>
                <a:lnTo>
                  <a:pt x="0" y="217297"/>
                </a:lnTo>
                <a:lnTo>
                  <a:pt x="76174" y="190792"/>
                </a:lnTo>
                <a:lnTo>
                  <a:pt x="76174" y="209461"/>
                </a:lnTo>
                <a:lnTo>
                  <a:pt x="0" y="235966"/>
                </a:lnTo>
                <a:lnTo>
                  <a:pt x="0" y="242684"/>
                </a:lnTo>
                <a:lnTo>
                  <a:pt x="76174" y="216179"/>
                </a:lnTo>
                <a:lnTo>
                  <a:pt x="76174" y="231724"/>
                </a:lnTo>
                <a:lnTo>
                  <a:pt x="82524" y="231724"/>
                </a:lnTo>
                <a:lnTo>
                  <a:pt x="8252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1562760" y="1418626"/>
            <a:ext cx="135255" cy="32067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25"/>
              </a:lnSpc>
            </a:pP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mm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03323" y="1459052"/>
            <a:ext cx="441566" cy="231724"/>
          </a:xfrm>
          <a:prstGeom prst="rect">
            <a:avLst/>
          </a:prstGeom>
        </p:spPr>
      </p:pic>
      <p:sp>
        <p:nvSpPr>
          <p:cNvPr id="13" name="object 13" descr=""/>
          <p:cNvSpPr/>
          <p:nvPr/>
        </p:nvSpPr>
        <p:spPr>
          <a:xfrm>
            <a:off x="1483741" y="2060079"/>
            <a:ext cx="82550" cy="243204"/>
          </a:xfrm>
          <a:custGeom>
            <a:avLst/>
            <a:gdLst/>
            <a:ahLst/>
            <a:cxnLst/>
            <a:rect l="l" t="t" r="r" b="b"/>
            <a:pathLst>
              <a:path w="82550" h="243205">
                <a:moveTo>
                  <a:pt x="82524" y="0"/>
                </a:moveTo>
                <a:lnTo>
                  <a:pt x="76174" y="0"/>
                </a:lnTo>
                <a:lnTo>
                  <a:pt x="76174" y="6299"/>
                </a:lnTo>
                <a:lnTo>
                  <a:pt x="0" y="32804"/>
                </a:lnTo>
                <a:lnTo>
                  <a:pt x="0" y="39522"/>
                </a:lnTo>
                <a:lnTo>
                  <a:pt x="76174" y="13017"/>
                </a:lnTo>
                <a:lnTo>
                  <a:pt x="76174" y="31686"/>
                </a:lnTo>
                <a:lnTo>
                  <a:pt x="0" y="58191"/>
                </a:lnTo>
                <a:lnTo>
                  <a:pt x="0" y="64909"/>
                </a:lnTo>
                <a:lnTo>
                  <a:pt x="76174" y="38404"/>
                </a:lnTo>
                <a:lnTo>
                  <a:pt x="76174" y="57086"/>
                </a:lnTo>
                <a:lnTo>
                  <a:pt x="0" y="83591"/>
                </a:lnTo>
                <a:lnTo>
                  <a:pt x="0" y="90309"/>
                </a:lnTo>
                <a:lnTo>
                  <a:pt x="76174" y="63804"/>
                </a:lnTo>
                <a:lnTo>
                  <a:pt x="76174" y="82473"/>
                </a:lnTo>
                <a:lnTo>
                  <a:pt x="0" y="108991"/>
                </a:lnTo>
                <a:lnTo>
                  <a:pt x="0" y="115697"/>
                </a:lnTo>
                <a:lnTo>
                  <a:pt x="76174" y="89192"/>
                </a:lnTo>
                <a:lnTo>
                  <a:pt x="76174" y="107873"/>
                </a:lnTo>
                <a:lnTo>
                  <a:pt x="0" y="134378"/>
                </a:lnTo>
                <a:lnTo>
                  <a:pt x="0" y="141097"/>
                </a:lnTo>
                <a:lnTo>
                  <a:pt x="76174" y="114592"/>
                </a:lnTo>
                <a:lnTo>
                  <a:pt x="76174" y="133261"/>
                </a:lnTo>
                <a:lnTo>
                  <a:pt x="0" y="159778"/>
                </a:lnTo>
                <a:lnTo>
                  <a:pt x="0" y="166497"/>
                </a:lnTo>
                <a:lnTo>
                  <a:pt x="76174" y="139992"/>
                </a:lnTo>
                <a:lnTo>
                  <a:pt x="76174" y="158661"/>
                </a:lnTo>
                <a:lnTo>
                  <a:pt x="0" y="185166"/>
                </a:lnTo>
                <a:lnTo>
                  <a:pt x="0" y="191884"/>
                </a:lnTo>
                <a:lnTo>
                  <a:pt x="76174" y="165379"/>
                </a:lnTo>
                <a:lnTo>
                  <a:pt x="76174" y="184061"/>
                </a:lnTo>
                <a:lnTo>
                  <a:pt x="0" y="210566"/>
                </a:lnTo>
                <a:lnTo>
                  <a:pt x="0" y="217284"/>
                </a:lnTo>
                <a:lnTo>
                  <a:pt x="76174" y="190779"/>
                </a:lnTo>
                <a:lnTo>
                  <a:pt x="76174" y="209448"/>
                </a:lnTo>
                <a:lnTo>
                  <a:pt x="0" y="235953"/>
                </a:lnTo>
                <a:lnTo>
                  <a:pt x="0" y="242671"/>
                </a:lnTo>
                <a:lnTo>
                  <a:pt x="76174" y="216166"/>
                </a:lnTo>
                <a:lnTo>
                  <a:pt x="76174" y="231711"/>
                </a:lnTo>
                <a:lnTo>
                  <a:pt x="82524" y="231711"/>
                </a:lnTo>
                <a:lnTo>
                  <a:pt x="8252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1560715" y="2019638"/>
            <a:ext cx="135255" cy="32067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25"/>
              </a:lnSpc>
            </a:pP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mm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5" name="object 1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01177" y="2059939"/>
            <a:ext cx="417423" cy="232410"/>
          </a:xfrm>
          <a:prstGeom prst="rect">
            <a:avLst/>
          </a:prstGeom>
        </p:spPr>
      </p:pic>
      <p:pic>
        <p:nvPicPr>
          <p:cNvPr id="16" name="object 1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59839" y="2437853"/>
            <a:ext cx="218820" cy="438238"/>
          </a:xfrm>
          <a:prstGeom prst="rect">
            <a:avLst/>
          </a:prstGeom>
        </p:spPr>
      </p:pic>
      <p:pic>
        <p:nvPicPr>
          <p:cNvPr id="17" name="object 17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520380" y="3093516"/>
            <a:ext cx="277253" cy="426923"/>
          </a:xfrm>
          <a:prstGeom prst="rect">
            <a:avLst/>
          </a:prstGeom>
        </p:spPr>
      </p:pic>
      <p:sp>
        <p:nvSpPr>
          <p:cNvPr id="18" name="object 18" descr=""/>
          <p:cNvSpPr/>
          <p:nvPr/>
        </p:nvSpPr>
        <p:spPr>
          <a:xfrm>
            <a:off x="1479524" y="3828198"/>
            <a:ext cx="82550" cy="243204"/>
          </a:xfrm>
          <a:custGeom>
            <a:avLst/>
            <a:gdLst/>
            <a:ahLst/>
            <a:cxnLst/>
            <a:rect l="l" t="t" r="r" b="b"/>
            <a:pathLst>
              <a:path w="82550" h="243204">
                <a:moveTo>
                  <a:pt x="82537" y="0"/>
                </a:moveTo>
                <a:lnTo>
                  <a:pt x="76187" y="0"/>
                </a:lnTo>
                <a:lnTo>
                  <a:pt x="76187" y="6324"/>
                </a:lnTo>
                <a:lnTo>
                  <a:pt x="0" y="32829"/>
                </a:lnTo>
                <a:lnTo>
                  <a:pt x="0" y="39547"/>
                </a:lnTo>
                <a:lnTo>
                  <a:pt x="76187" y="13030"/>
                </a:lnTo>
                <a:lnTo>
                  <a:pt x="76187" y="31711"/>
                </a:lnTo>
                <a:lnTo>
                  <a:pt x="0" y="58216"/>
                </a:lnTo>
                <a:lnTo>
                  <a:pt x="0" y="64935"/>
                </a:lnTo>
                <a:lnTo>
                  <a:pt x="76187" y="38430"/>
                </a:lnTo>
                <a:lnTo>
                  <a:pt x="76187" y="57111"/>
                </a:lnTo>
                <a:lnTo>
                  <a:pt x="0" y="83616"/>
                </a:lnTo>
                <a:lnTo>
                  <a:pt x="0" y="90335"/>
                </a:lnTo>
                <a:lnTo>
                  <a:pt x="76187" y="63830"/>
                </a:lnTo>
                <a:lnTo>
                  <a:pt x="76187" y="82499"/>
                </a:lnTo>
                <a:lnTo>
                  <a:pt x="0" y="109004"/>
                </a:lnTo>
                <a:lnTo>
                  <a:pt x="0" y="115722"/>
                </a:lnTo>
                <a:lnTo>
                  <a:pt x="76187" y="89217"/>
                </a:lnTo>
                <a:lnTo>
                  <a:pt x="76187" y="107899"/>
                </a:lnTo>
                <a:lnTo>
                  <a:pt x="0" y="134404"/>
                </a:lnTo>
                <a:lnTo>
                  <a:pt x="0" y="141122"/>
                </a:lnTo>
                <a:lnTo>
                  <a:pt x="76187" y="114617"/>
                </a:lnTo>
                <a:lnTo>
                  <a:pt x="76187" y="133286"/>
                </a:lnTo>
                <a:lnTo>
                  <a:pt x="0" y="159791"/>
                </a:lnTo>
                <a:lnTo>
                  <a:pt x="0" y="166522"/>
                </a:lnTo>
                <a:lnTo>
                  <a:pt x="76187" y="140004"/>
                </a:lnTo>
                <a:lnTo>
                  <a:pt x="76187" y="158686"/>
                </a:lnTo>
                <a:lnTo>
                  <a:pt x="0" y="185191"/>
                </a:lnTo>
                <a:lnTo>
                  <a:pt x="0" y="191909"/>
                </a:lnTo>
                <a:lnTo>
                  <a:pt x="76187" y="165404"/>
                </a:lnTo>
                <a:lnTo>
                  <a:pt x="76187" y="184086"/>
                </a:lnTo>
                <a:lnTo>
                  <a:pt x="0" y="210591"/>
                </a:lnTo>
                <a:lnTo>
                  <a:pt x="0" y="217309"/>
                </a:lnTo>
                <a:lnTo>
                  <a:pt x="76187" y="190792"/>
                </a:lnTo>
                <a:lnTo>
                  <a:pt x="76187" y="209473"/>
                </a:lnTo>
                <a:lnTo>
                  <a:pt x="0" y="235978"/>
                </a:lnTo>
                <a:lnTo>
                  <a:pt x="0" y="242697"/>
                </a:lnTo>
                <a:lnTo>
                  <a:pt x="76187" y="216192"/>
                </a:lnTo>
                <a:lnTo>
                  <a:pt x="76187" y="231724"/>
                </a:lnTo>
                <a:lnTo>
                  <a:pt x="82537" y="231724"/>
                </a:lnTo>
                <a:lnTo>
                  <a:pt x="8253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1556513" y="3787773"/>
            <a:ext cx="135255" cy="32067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25"/>
              </a:lnSpc>
            </a:pP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mm</a:t>
            </a:r>
            <a:endParaRPr sz="800">
              <a:latin typeface="Arial"/>
              <a:cs typeface="Arial"/>
            </a:endParaRPr>
          </a:p>
        </p:txBody>
      </p:sp>
      <p:pic>
        <p:nvPicPr>
          <p:cNvPr id="20" name="object 20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696973" y="3827779"/>
            <a:ext cx="442823" cy="232410"/>
          </a:xfrm>
          <a:prstGeom prst="rect">
            <a:avLst/>
          </a:prstGeom>
        </p:spPr>
      </p:pic>
      <p:sp>
        <p:nvSpPr>
          <p:cNvPr id="21" name="object 21" descr=""/>
          <p:cNvSpPr/>
          <p:nvPr/>
        </p:nvSpPr>
        <p:spPr>
          <a:xfrm>
            <a:off x="1483728" y="4435563"/>
            <a:ext cx="82550" cy="243204"/>
          </a:xfrm>
          <a:custGeom>
            <a:avLst/>
            <a:gdLst/>
            <a:ahLst/>
            <a:cxnLst/>
            <a:rect l="l" t="t" r="r" b="b"/>
            <a:pathLst>
              <a:path w="82550" h="243204">
                <a:moveTo>
                  <a:pt x="82524" y="0"/>
                </a:moveTo>
                <a:lnTo>
                  <a:pt x="76174" y="0"/>
                </a:lnTo>
                <a:lnTo>
                  <a:pt x="76174" y="6299"/>
                </a:lnTo>
                <a:lnTo>
                  <a:pt x="0" y="32804"/>
                </a:lnTo>
                <a:lnTo>
                  <a:pt x="0" y="39522"/>
                </a:lnTo>
                <a:lnTo>
                  <a:pt x="76174" y="13017"/>
                </a:lnTo>
                <a:lnTo>
                  <a:pt x="76174" y="31686"/>
                </a:lnTo>
                <a:lnTo>
                  <a:pt x="0" y="58191"/>
                </a:lnTo>
                <a:lnTo>
                  <a:pt x="0" y="64909"/>
                </a:lnTo>
                <a:lnTo>
                  <a:pt x="76174" y="38404"/>
                </a:lnTo>
                <a:lnTo>
                  <a:pt x="76174" y="57086"/>
                </a:lnTo>
                <a:lnTo>
                  <a:pt x="0" y="83591"/>
                </a:lnTo>
                <a:lnTo>
                  <a:pt x="0" y="90309"/>
                </a:lnTo>
                <a:lnTo>
                  <a:pt x="76174" y="63804"/>
                </a:lnTo>
                <a:lnTo>
                  <a:pt x="76174" y="82486"/>
                </a:lnTo>
                <a:lnTo>
                  <a:pt x="0" y="108991"/>
                </a:lnTo>
                <a:lnTo>
                  <a:pt x="0" y="115697"/>
                </a:lnTo>
                <a:lnTo>
                  <a:pt x="76174" y="89192"/>
                </a:lnTo>
                <a:lnTo>
                  <a:pt x="76174" y="107873"/>
                </a:lnTo>
                <a:lnTo>
                  <a:pt x="0" y="134378"/>
                </a:lnTo>
                <a:lnTo>
                  <a:pt x="0" y="141097"/>
                </a:lnTo>
                <a:lnTo>
                  <a:pt x="76174" y="114592"/>
                </a:lnTo>
                <a:lnTo>
                  <a:pt x="76174" y="133273"/>
                </a:lnTo>
                <a:lnTo>
                  <a:pt x="0" y="159778"/>
                </a:lnTo>
                <a:lnTo>
                  <a:pt x="0" y="166497"/>
                </a:lnTo>
                <a:lnTo>
                  <a:pt x="76174" y="139992"/>
                </a:lnTo>
                <a:lnTo>
                  <a:pt x="76174" y="158661"/>
                </a:lnTo>
                <a:lnTo>
                  <a:pt x="0" y="185166"/>
                </a:lnTo>
                <a:lnTo>
                  <a:pt x="0" y="191884"/>
                </a:lnTo>
                <a:lnTo>
                  <a:pt x="76174" y="165379"/>
                </a:lnTo>
                <a:lnTo>
                  <a:pt x="76174" y="184061"/>
                </a:lnTo>
                <a:lnTo>
                  <a:pt x="0" y="210566"/>
                </a:lnTo>
                <a:lnTo>
                  <a:pt x="0" y="217284"/>
                </a:lnTo>
                <a:lnTo>
                  <a:pt x="76174" y="190779"/>
                </a:lnTo>
                <a:lnTo>
                  <a:pt x="76174" y="209448"/>
                </a:lnTo>
                <a:lnTo>
                  <a:pt x="0" y="235953"/>
                </a:lnTo>
                <a:lnTo>
                  <a:pt x="0" y="242671"/>
                </a:lnTo>
                <a:lnTo>
                  <a:pt x="76174" y="216166"/>
                </a:lnTo>
                <a:lnTo>
                  <a:pt x="76174" y="231724"/>
                </a:lnTo>
                <a:lnTo>
                  <a:pt x="82524" y="231724"/>
                </a:lnTo>
                <a:lnTo>
                  <a:pt x="8252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1560703" y="4395117"/>
            <a:ext cx="135255" cy="32067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25"/>
              </a:lnSpc>
            </a:pP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mm</a:t>
            </a:r>
            <a:endParaRPr sz="800">
              <a:latin typeface="Arial"/>
              <a:cs typeface="Arial"/>
            </a:endParaRPr>
          </a:p>
        </p:txBody>
      </p:sp>
      <p:pic>
        <p:nvPicPr>
          <p:cNvPr id="23" name="object 23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701177" y="4436109"/>
            <a:ext cx="417423" cy="231140"/>
          </a:xfrm>
          <a:prstGeom prst="rect">
            <a:avLst/>
          </a:prstGeom>
        </p:spPr>
      </p:pic>
      <p:graphicFrame>
        <p:nvGraphicFramePr>
          <p:cNvPr id="24" name="object 24" descr=""/>
          <p:cNvGraphicFramePr>
            <a:graphicFrameLocks noGrp="1"/>
          </p:cNvGraphicFramePr>
          <p:nvPr/>
        </p:nvGraphicFramePr>
        <p:xfrm>
          <a:off x="542315" y="536714"/>
          <a:ext cx="4859020" cy="49707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19455"/>
                <a:gridCol w="1082039"/>
                <a:gridCol w="610869"/>
                <a:gridCol w="405764"/>
                <a:gridCol w="405764"/>
                <a:gridCol w="405764"/>
                <a:gridCol w="405764"/>
                <a:gridCol w="405764"/>
                <a:gridCol w="405764"/>
              </a:tblGrid>
              <a:tr h="236220">
                <a:tc gridSpan="2"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445770">
                        <a:lnSpc>
                          <a:spcPct val="100000"/>
                        </a:lnSpc>
                        <a:spcBef>
                          <a:spcPts val="80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7">
                  <a:txBody>
                    <a:bodyPr/>
                    <a:lstStyle/>
                    <a:p>
                      <a:pPr marL="88011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Nº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trifásicos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(1)</a:t>
                      </a:r>
                      <a:endParaRPr baseline="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95605">
                <a:tc gridSpan="2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0170" marR="82550" indent="7937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Nº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bandejas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96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</a:tr>
              <a:tr h="197485">
                <a:tc row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4139" marR="96520" indent="7620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perforadas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Contiguos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28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178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974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228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178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974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228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114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974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marL="2133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Espaciados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 marL="211454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baseline="-13888" sz="9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13888" sz="900" spc="547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baseline="-13888" sz="900" spc="-52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endParaRPr baseline="-13888" sz="900">
                        <a:latin typeface="Arial"/>
                        <a:cs typeface="Arial"/>
                      </a:endParaRPr>
                    </a:p>
                  </a:txBody>
                  <a:tcPr marL="0" marR="0" marB="0" marT="158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178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–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974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58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178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–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974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58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114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–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6545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 marL="104139" marR="9652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 verticales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perforadas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44704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Contiguos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1780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654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1780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654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marL="9779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Espaciados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 marL="150495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dirty="0" sz="80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baseline="-13888" sz="900" spc="-37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endParaRPr baseline="-13888" sz="9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 marL="133985">
                        <a:lnSpc>
                          <a:spcPct val="100000"/>
                        </a:lnSpc>
                      </a:pPr>
                      <a:r>
                        <a:rPr dirty="0" sz="80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baseline="-13888" sz="900" spc="-37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endParaRPr baseline="-13888" sz="9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1780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–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654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1780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–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63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97485">
                <a:tc row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 marL="69215" marR="61594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 escalera,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soporte,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etc.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 marL="448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Contiguos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920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178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974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2920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178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974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2920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114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974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marL="21336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Espaciados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 marL="228600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baseline="-13888" sz="9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13888" sz="900" spc="547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baseline="-13888" sz="900" spc="-52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endParaRPr baseline="-13888" sz="900">
                        <a:latin typeface="Arial"/>
                        <a:cs typeface="Arial"/>
                      </a:endParaRPr>
                    </a:p>
                  </a:txBody>
                  <a:tcPr marL="0" marR="0" marB="0" marT="158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178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–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974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58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178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–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974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58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114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–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68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782955">
                <a:tc gridSpan="9"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r>
                        <a:rPr dirty="0" baseline="30864" sz="675" spc="10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Incluye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además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existiese.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61290" marR="95250" indent="-9017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r>
                        <a:rPr dirty="0" baseline="30864" sz="675" spc="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valores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están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indicados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distancia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entre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mm.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distancias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pequeñas,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reducirán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factores.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61290" marR="140970" indent="-9017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</a:t>
                      </a:r>
                      <a:r>
                        <a:rPr dirty="0" baseline="30864" sz="675" spc="11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valores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están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indicados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distancia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horizontal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entre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225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mm,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estando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monta-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dorso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dorso.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distancias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pequeñas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reducirán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factores.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5" name="object 25" descr=""/>
          <p:cNvSpPr/>
          <p:nvPr/>
        </p:nvSpPr>
        <p:spPr>
          <a:xfrm>
            <a:off x="398348" y="589386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26" name="object 26" descr=""/>
          <p:cNvGraphicFramePr>
            <a:graphicFrameLocks noGrp="1"/>
          </p:cNvGraphicFramePr>
          <p:nvPr/>
        </p:nvGraphicFramePr>
        <p:xfrm>
          <a:off x="542315" y="6603263"/>
          <a:ext cx="4859020" cy="1230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67740"/>
                <a:gridCol w="431165"/>
                <a:gridCol w="431165"/>
                <a:gridCol w="431164"/>
                <a:gridCol w="431164"/>
                <a:gridCol w="431164"/>
                <a:gridCol w="431164"/>
                <a:gridCol w="431164"/>
                <a:gridCol w="431164"/>
                <a:gridCol w="431164"/>
              </a:tblGrid>
              <a:tr h="236220">
                <a:tc rowSpan="2">
                  <a:txBody>
                    <a:bodyPr/>
                    <a:lstStyle/>
                    <a:p>
                      <a:pPr marL="198120" marR="190500" indent="107950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de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9842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95821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Duración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cortocircuito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(en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segundos)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3304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9842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0,1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0,3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1,0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2,0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3,0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98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dirty="0" baseline="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822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8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&gt;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dirty="0" baseline="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30892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7: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subterráneas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61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105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94567" y="1845420"/>
            <a:ext cx="4933315" cy="1000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508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7.17.</a:t>
            </a:r>
            <a:r>
              <a:rPr dirty="0" sz="800" spc="-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Densidad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corriente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cortocircuito,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A/mm</a:t>
            </a:r>
            <a:r>
              <a:rPr dirty="0" baseline="30864" sz="675" spc="-52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cobre.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algn="just" marL="47625">
              <a:lnSpc>
                <a:spcPct val="100000"/>
              </a:lnSpc>
              <a:spcBef>
                <a:spcPts val="470"/>
              </a:spcBef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3.3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Otros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sistemas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endParaRPr sz="1100">
              <a:latin typeface="Arial"/>
              <a:cs typeface="Arial"/>
            </a:endParaRPr>
          </a:p>
          <a:p>
            <a:pPr algn="just" marL="47625" marR="17780">
              <a:lnSpc>
                <a:spcPts val="1150"/>
              </a:lnSpc>
              <a:spcBef>
                <a:spcPts val="57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contemplados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así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que no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figuran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tablas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anteriores,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consultarse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435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calcularse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21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144.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536701"/>
          <a:ext cx="4859020" cy="1230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67740"/>
                <a:gridCol w="431165"/>
                <a:gridCol w="431165"/>
                <a:gridCol w="431164"/>
                <a:gridCol w="431164"/>
                <a:gridCol w="431164"/>
                <a:gridCol w="431164"/>
                <a:gridCol w="431164"/>
                <a:gridCol w="431164"/>
                <a:gridCol w="431164"/>
              </a:tblGrid>
              <a:tr h="236220">
                <a:tc rowSpan="2">
                  <a:txBody>
                    <a:bodyPr/>
                    <a:lstStyle/>
                    <a:p>
                      <a:pPr marL="198120" marR="190500" indent="107950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de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9842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9">
                  <a:txBody>
                    <a:bodyPr/>
                    <a:lstStyle/>
                    <a:p>
                      <a:pPr marL="95821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Duración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cortocircuito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(en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segundos)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3304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9842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0,1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0,3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1,0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2,0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3,0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449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98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dirty="0" baseline="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631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822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8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&gt;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dirty="0" baseline="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31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1" name="object 11" descr=""/>
          <p:cNvSpPr/>
          <p:nvPr/>
        </p:nvSpPr>
        <p:spPr>
          <a:xfrm>
            <a:off x="398348" y="220657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24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63"/>
                </a:lnTo>
                <a:lnTo>
                  <a:pt x="5938723" y="269963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65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799"/>
            <a:ext cx="814705" cy="896619"/>
            <a:chOff x="4694859" y="962799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0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56" y="96279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58"/>
                  </a:lnTo>
                  <a:lnTo>
                    <a:pt x="439115" y="629158"/>
                  </a:lnTo>
                  <a:lnTo>
                    <a:pt x="501538" y="627470"/>
                  </a:lnTo>
                  <a:lnTo>
                    <a:pt x="533593" y="615659"/>
                  </a:lnTo>
                  <a:lnTo>
                    <a:pt x="545403" y="583600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09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24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145" b="1">
                <a:solidFill>
                  <a:srgbClr val="636466"/>
                </a:solidFill>
                <a:latin typeface="Arial"/>
                <a:cs typeface="Arial"/>
              </a:rPr>
              <a:t>8</a:t>
            </a:r>
            <a:endParaRPr sz="10000">
              <a:latin typeface="Arial"/>
              <a:cs typeface="Arial"/>
            </a:endParaRPr>
          </a:p>
          <a:p>
            <a:pPr marL="431800" marR="423545">
              <a:lnSpc>
                <a:spcPct val="100000"/>
              </a:lnSpc>
              <a:spcBef>
                <a:spcPts val="645"/>
              </a:spcBef>
            </a:pPr>
            <a:r>
              <a:rPr dirty="0" sz="2000" spc="-165" b="1">
                <a:solidFill>
                  <a:srgbClr val="4C4D4F"/>
                </a:solidFill>
                <a:latin typeface="Arial"/>
                <a:cs typeface="Arial"/>
              </a:rPr>
              <a:t>Sistemas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conexión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20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10" b="1">
                <a:solidFill>
                  <a:srgbClr val="4C4D4F"/>
                </a:solidFill>
                <a:latin typeface="Arial"/>
                <a:cs typeface="Arial"/>
              </a:rPr>
              <a:t>neutro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7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5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masas </a:t>
            </a:r>
            <a:r>
              <a:rPr dirty="0" sz="2000" spc="-15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20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70" b="1">
                <a:solidFill>
                  <a:srgbClr val="4C4D4F"/>
                </a:solidFill>
                <a:latin typeface="Arial"/>
                <a:cs typeface="Arial"/>
              </a:rPr>
              <a:t>redes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distribución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energía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eléctrica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0" y="3012324"/>
            <a:ext cx="5100320" cy="18021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20" b="1">
                <a:solidFill>
                  <a:srgbClr val="4C4D4F"/>
                </a:solidFill>
                <a:latin typeface="Arial"/>
                <a:cs typeface="Arial"/>
              </a:rPr>
              <a:t>Esquemas</a:t>
            </a:r>
            <a:r>
              <a:rPr dirty="0" sz="1100" spc="1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distribución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</a:t>
            </a:r>
            <a:r>
              <a:rPr dirty="0" sz="11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107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1.1</a:t>
            </a:r>
            <a:r>
              <a:rPr dirty="0" sz="900" spc="50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Esquema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TN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107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1.2</a:t>
            </a:r>
            <a:r>
              <a:rPr dirty="0" sz="900" spc="270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Esquema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TT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108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1.3</a:t>
            </a:r>
            <a:r>
              <a:rPr dirty="0" sz="900" spc="50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Esquema</a:t>
            </a:r>
            <a:r>
              <a:rPr dirty="0" sz="900" spc="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IT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.................................................................................................................................................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109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1.4</a:t>
            </a:r>
            <a:r>
              <a:rPr dirty="0" sz="900" spc="34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tres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tipos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esquemas............................................................................................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109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especiales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redes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distribución</a:t>
            </a:r>
            <a:endParaRPr sz="11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esquema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TN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110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16281" y="122879"/>
            <a:ext cx="5391785" cy="61753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25755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8: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Sistemas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114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conexión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del</a:t>
            </a:r>
            <a:r>
              <a:rPr dirty="0" sz="950" spc="-114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neutro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-114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las</a:t>
            </a:r>
            <a:r>
              <a:rPr dirty="0" sz="950" spc="-114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masas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-114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-114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energía</a:t>
            </a:r>
            <a:r>
              <a:rPr dirty="0" sz="950" spc="-114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baseline="16203" sz="1800" spc="-315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baseline="16203" sz="1800" spc="-89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baseline="16203" sz="1800" spc="-75" b="1">
                <a:solidFill>
                  <a:srgbClr val="4C4D4F"/>
                </a:solidFill>
                <a:latin typeface="Times New Roman"/>
                <a:cs typeface="Times New Roman"/>
              </a:rPr>
              <a:t>8</a:t>
            </a:r>
            <a:endParaRPr baseline="16203" sz="1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460"/>
              </a:spcBef>
              <a:tabLst>
                <a:tab pos="3257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1.</a:t>
            </a:r>
            <a:r>
              <a:rPr dirty="0" u="sng" sz="1300" spc="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 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Esquemas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distribución</a:t>
            </a:r>
            <a:endParaRPr sz="1300">
              <a:latin typeface="Arial"/>
              <a:cs typeface="Arial"/>
            </a:endParaRPr>
          </a:p>
          <a:p>
            <a:pPr algn="just" marL="325755" marR="198120">
              <a:lnSpc>
                <a:spcPts val="1150"/>
              </a:lnSpc>
              <a:spcBef>
                <a:spcPts val="82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determinación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choques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(contactos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indirectos)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sobreintensidades,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como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aparamenta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encargada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funciones,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preciso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empleado.</a:t>
            </a:r>
            <a:endParaRPr sz="1050">
              <a:latin typeface="Arial"/>
              <a:cs typeface="Arial"/>
            </a:endParaRPr>
          </a:p>
          <a:p>
            <a:pPr algn="just" marL="325755" marR="194310">
              <a:lnSpc>
                <a:spcPts val="1150"/>
              </a:lnSpc>
              <a:spcBef>
                <a:spcPts val="56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esquemas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red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lado,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receptora, 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otro.</a:t>
            </a:r>
            <a:endParaRPr sz="1050">
              <a:latin typeface="Arial"/>
              <a:cs typeface="Arial"/>
            </a:endParaRPr>
          </a:p>
          <a:p>
            <a:pPr algn="just" marL="325755">
              <a:lnSpc>
                <a:spcPct val="100000"/>
              </a:lnSpc>
              <a:spcBef>
                <a:spcPts val="434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denominación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código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letras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significado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siguiente:</a:t>
            </a:r>
            <a:endParaRPr sz="1050">
              <a:latin typeface="Arial"/>
              <a:cs typeface="Arial"/>
            </a:endParaRPr>
          </a:p>
          <a:p>
            <a:pPr algn="just" marL="433705" marR="846455" indent="-108585">
              <a:lnSpc>
                <a:spcPct val="136200"/>
              </a:lnSpc>
              <a:buFont typeface="Arial"/>
              <a:buChar char="•"/>
              <a:tabLst>
                <a:tab pos="434340" algn="l"/>
              </a:tabLst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efie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a.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634365" marR="198755" indent="-201295">
              <a:lnSpc>
                <a:spcPts val="1150"/>
              </a:lnSpc>
              <a:spcBef>
                <a:spcPts val="585"/>
              </a:spcBef>
            </a:pP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8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impedancia.</a:t>
            </a:r>
            <a:endParaRPr sz="1050">
              <a:latin typeface="Arial"/>
              <a:cs typeface="Arial"/>
            </a:endParaRPr>
          </a:p>
          <a:p>
            <a:pPr algn="just" marL="433705" marR="19939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34340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Segund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efie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678180" marR="199390" indent="-245110">
              <a:lnSpc>
                <a:spcPts val="1150"/>
              </a:lnSpc>
              <a:spcBef>
                <a:spcPts val="56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independientemente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 algn="just" marL="706755" marR="199390" indent="-273050">
              <a:lnSpc>
                <a:spcPts val="1150"/>
              </a:lnSpc>
              <a:spcBef>
                <a:spcPts val="57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puesto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(en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alterna,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o).</a:t>
            </a:r>
            <a:endParaRPr sz="1050">
              <a:latin typeface="Arial"/>
              <a:cs typeface="Arial"/>
            </a:endParaRPr>
          </a:p>
          <a:p>
            <a:pPr algn="just" marL="433705" marR="19939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34340" algn="l"/>
              </a:tabLst>
            </a:pP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entuales)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efie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elati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  <a:p>
            <a:pPr algn="just" marL="433705">
              <a:lnSpc>
                <a:spcPct val="100000"/>
              </a:lnSpc>
              <a:spcBef>
                <a:spcPts val="434"/>
              </a:spcBef>
            </a:pP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8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funciones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aseguradas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separados.</a:t>
            </a:r>
            <a:endParaRPr sz="1050">
              <a:latin typeface="Arial"/>
              <a:cs typeface="Arial"/>
            </a:endParaRPr>
          </a:p>
          <a:p>
            <a:pPr algn="just" marL="691515" marR="197485" indent="-258445">
              <a:lnSpc>
                <a:spcPts val="1150"/>
              </a:lnSpc>
              <a:spcBef>
                <a:spcPts val="585"/>
              </a:spcBef>
            </a:pPr>
            <a:r>
              <a:rPr dirty="0" sz="1050" spc="-155" i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combinada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(conduc-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CPN).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Arial"/>
              <a:cs typeface="Arial"/>
            </a:endParaRPr>
          </a:p>
          <a:p>
            <a:pPr algn="just" marL="325755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1.1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Esquema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TN</a:t>
            </a:r>
            <a:endParaRPr sz="1100">
              <a:latin typeface="Arial"/>
              <a:cs typeface="Arial"/>
            </a:endParaRPr>
          </a:p>
          <a:p>
            <a:pPr algn="just" marL="325755" marR="198755">
              <a:lnSpc>
                <a:spcPts val="1150"/>
              </a:lnSpc>
              <a:spcBef>
                <a:spcPts val="58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almente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compen-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sado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distinguen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elati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otección:</a:t>
            </a:r>
            <a:endParaRPr sz="1050">
              <a:latin typeface="Arial"/>
              <a:cs typeface="Arial"/>
            </a:endParaRPr>
          </a:p>
          <a:p>
            <a:pPr algn="just" marL="433705" marR="19875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34340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TN-S: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neutro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(Figura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8.1).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074231" y="8134761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107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98348" y="514880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1907870" y="6650799"/>
            <a:ext cx="2016760" cy="946150"/>
            <a:chOff x="1907870" y="6650799"/>
            <a:chExt cx="2016760" cy="946150"/>
          </a:xfrm>
        </p:grpSpPr>
        <p:sp>
          <p:nvSpPr>
            <p:cNvPr id="10" name="object 10" descr=""/>
            <p:cNvSpPr/>
            <p:nvPr/>
          </p:nvSpPr>
          <p:spPr>
            <a:xfrm>
              <a:off x="1992693" y="6671309"/>
              <a:ext cx="1932305" cy="925830"/>
            </a:xfrm>
            <a:custGeom>
              <a:avLst/>
              <a:gdLst/>
              <a:ahLst/>
              <a:cxnLst/>
              <a:rect l="l" t="t" r="r" b="b"/>
              <a:pathLst>
                <a:path w="1932304" h="925829">
                  <a:moveTo>
                    <a:pt x="954900" y="854062"/>
                  </a:moveTo>
                  <a:lnTo>
                    <a:pt x="948867" y="854062"/>
                  </a:lnTo>
                  <a:lnTo>
                    <a:pt x="948867" y="878230"/>
                  </a:lnTo>
                  <a:lnTo>
                    <a:pt x="954900" y="878230"/>
                  </a:lnTo>
                  <a:lnTo>
                    <a:pt x="954900" y="854062"/>
                  </a:lnTo>
                  <a:close/>
                </a:path>
                <a:path w="1932304" h="925829">
                  <a:moveTo>
                    <a:pt x="954900" y="805764"/>
                  </a:moveTo>
                  <a:lnTo>
                    <a:pt x="948867" y="805764"/>
                  </a:lnTo>
                  <a:lnTo>
                    <a:pt x="948867" y="829919"/>
                  </a:lnTo>
                  <a:lnTo>
                    <a:pt x="954900" y="829919"/>
                  </a:lnTo>
                  <a:lnTo>
                    <a:pt x="954900" y="805764"/>
                  </a:lnTo>
                  <a:close/>
                </a:path>
                <a:path w="1932304" h="925829">
                  <a:moveTo>
                    <a:pt x="954900" y="757466"/>
                  </a:moveTo>
                  <a:lnTo>
                    <a:pt x="948867" y="757466"/>
                  </a:lnTo>
                  <a:lnTo>
                    <a:pt x="948867" y="781621"/>
                  </a:lnTo>
                  <a:lnTo>
                    <a:pt x="954900" y="781621"/>
                  </a:lnTo>
                  <a:lnTo>
                    <a:pt x="954900" y="757466"/>
                  </a:lnTo>
                  <a:close/>
                </a:path>
                <a:path w="1932304" h="925829">
                  <a:moveTo>
                    <a:pt x="956043" y="919340"/>
                  </a:moveTo>
                  <a:lnTo>
                    <a:pt x="954900" y="919340"/>
                  </a:lnTo>
                  <a:lnTo>
                    <a:pt x="954900" y="902360"/>
                  </a:lnTo>
                  <a:lnTo>
                    <a:pt x="948867" y="902360"/>
                  </a:lnTo>
                  <a:lnTo>
                    <a:pt x="948867" y="925372"/>
                  </a:lnTo>
                  <a:lnTo>
                    <a:pt x="956043" y="925372"/>
                  </a:lnTo>
                  <a:lnTo>
                    <a:pt x="956043" y="919340"/>
                  </a:lnTo>
                  <a:close/>
                </a:path>
                <a:path w="1932304" h="925829">
                  <a:moveTo>
                    <a:pt x="976045" y="730707"/>
                  </a:moveTo>
                  <a:lnTo>
                    <a:pt x="951890" y="730707"/>
                  </a:lnTo>
                  <a:lnTo>
                    <a:pt x="951890" y="736739"/>
                  </a:lnTo>
                  <a:lnTo>
                    <a:pt x="976045" y="736739"/>
                  </a:lnTo>
                  <a:lnTo>
                    <a:pt x="976045" y="730707"/>
                  </a:lnTo>
                  <a:close/>
                </a:path>
                <a:path w="1932304" h="925829">
                  <a:moveTo>
                    <a:pt x="1004341" y="919340"/>
                  </a:moveTo>
                  <a:lnTo>
                    <a:pt x="980186" y="919340"/>
                  </a:lnTo>
                  <a:lnTo>
                    <a:pt x="980186" y="925372"/>
                  </a:lnTo>
                  <a:lnTo>
                    <a:pt x="1004341" y="925372"/>
                  </a:lnTo>
                  <a:lnTo>
                    <a:pt x="1004341" y="919340"/>
                  </a:lnTo>
                  <a:close/>
                </a:path>
                <a:path w="1932304" h="925829">
                  <a:moveTo>
                    <a:pt x="1024318" y="730707"/>
                  </a:moveTo>
                  <a:lnTo>
                    <a:pt x="1000175" y="730707"/>
                  </a:lnTo>
                  <a:lnTo>
                    <a:pt x="1000175" y="736739"/>
                  </a:lnTo>
                  <a:lnTo>
                    <a:pt x="1024318" y="736739"/>
                  </a:lnTo>
                  <a:lnTo>
                    <a:pt x="1024318" y="730707"/>
                  </a:lnTo>
                  <a:close/>
                </a:path>
                <a:path w="1932304" h="925829">
                  <a:moveTo>
                    <a:pt x="1052639" y="919340"/>
                  </a:moveTo>
                  <a:lnTo>
                    <a:pt x="1028484" y="919340"/>
                  </a:lnTo>
                  <a:lnTo>
                    <a:pt x="1028484" y="925372"/>
                  </a:lnTo>
                  <a:lnTo>
                    <a:pt x="1052639" y="925372"/>
                  </a:lnTo>
                  <a:lnTo>
                    <a:pt x="1052639" y="919340"/>
                  </a:lnTo>
                  <a:close/>
                </a:path>
                <a:path w="1932304" h="925829">
                  <a:moveTo>
                    <a:pt x="1072616" y="730707"/>
                  </a:moveTo>
                  <a:lnTo>
                    <a:pt x="1048473" y="730707"/>
                  </a:lnTo>
                  <a:lnTo>
                    <a:pt x="1048473" y="736739"/>
                  </a:lnTo>
                  <a:lnTo>
                    <a:pt x="1072616" y="736739"/>
                  </a:lnTo>
                  <a:lnTo>
                    <a:pt x="1072616" y="730707"/>
                  </a:lnTo>
                  <a:close/>
                </a:path>
                <a:path w="1932304" h="925829">
                  <a:moveTo>
                    <a:pt x="1086751" y="821436"/>
                  </a:moveTo>
                  <a:lnTo>
                    <a:pt x="1080719" y="821436"/>
                  </a:lnTo>
                  <a:lnTo>
                    <a:pt x="1080719" y="840879"/>
                  </a:lnTo>
                  <a:lnTo>
                    <a:pt x="1086751" y="840879"/>
                  </a:lnTo>
                  <a:lnTo>
                    <a:pt x="1086751" y="821436"/>
                  </a:lnTo>
                  <a:close/>
                </a:path>
                <a:path w="1932304" h="925829">
                  <a:moveTo>
                    <a:pt x="1086751" y="773137"/>
                  </a:moveTo>
                  <a:lnTo>
                    <a:pt x="1080719" y="773137"/>
                  </a:lnTo>
                  <a:lnTo>
                    <a:pt x="1080719" y="797293"/>
                  </a:lnTo>
                  <a:lnTo>
                    <a:pt x="1086751" y="797293"/>
                  </a:lnTo>
                  <a:lnTo>
                    <a:pt x="1086751" y="773137"/>
                  </a:lnTo>
                  <a:close/>
                </a:path>
                <a:path w="1932304" h="925829">
                  <a:moveTo>
                    <a:pt x="1086751" y="724839"/>
                  </a:moveTo>
                  <a:lnTo>
                    <a:pt x="1080719" y="724839"/>
                  </a:lnTo>
                  <a:lnTo>
                    <a:pt x="1080719" y="748995"/>
                  </a:lnTo>
                  <a:lnTo>
                    <a:pt x="1086751" y="748995"/>
                  </a:lnTo>
                  <a:lnTo>
                    <a:pt x="1086751" y="724839"/>
                  </a:lnTo>
                  <a:close/>
                </a:path>
                <a:path w="1932304" h="925829">
                  <a:moveTo>
                    <a:pt x="1086751" y="676541"/>
                  </a:moveTo>
                  <a:lnTo>
                    <a:pt x="1080719" y="676541"/>
                  </a:lnTo>
                  <a:lnTo>
                    <a:pt x="1080719" y="700697"/>
                  </a:lnTo>
                  <a:lnTo>
                    <a:pt x="1086751" y="700697"/>
                  </a:lnTo>
                  <a:lnTo>
                    <a:pt x="1086751" y="676541"/>
                  </a:lnTo>
                  <a:close/>
                </a:path>
                <a:path w="1932304" h="925829">
                  <a:moveTo>
                    <a:pt x="1086751" y="628230"/>
                  </a:moveTo>
                  <a:lnTo>
                    <a:pt x="1080719" y="628230"/>
                  </a:lnTo>
                  <a:lnTo>
                    <a:pt x="1080719" y="652386"/>
                  </a:lnTo>
                  <a:lnTo>
                    <a:pt x="1086751" y="652386"/>
                  </a:lnTo>
                  <a:lnTo>
                    <a:pt x="1086751" y="628230"/>
                  </a:lnTo>
                  <a:close/>
                </a:path>
                <a:path w="1932304" h="925829">
                  <a:moveTo>
                    <a:pt x="1086751" y="579932"/>
                  </a:moveTo>
                  <a:lnTo>
                    <a:pt x="1080719" y="579932"/>
                  </a:lnTo>
                  <a:lnTo>
                    <a:pt x="1080719" y="604088"/>
                  </a:lnTo>
                  <a:lnTo>
                    <a:pt x="1086751" y="604088"/>
                  </a:lnTo>
                  <a:lnTo>
                    <a:pt x="1086751" y="579932"/>
                  </a:lnTo>
                  <a:close/>
                </a:path>
                <a:path w="1932304" h="925829">
                  <a:moveTo>
                    <a:pt x="1086751" y="531634"/>
                  </a:moveTo>
                  <a:lnTo>
                    <a:pt x="1080719" y="531634"/>
                  </a:lnTo>
                  <a:lnTo>
                    <a:pt x="1080719" y="555790"/>
                  </a:lnTo>
                  <a:lnTo>
                    <a:pt x="1086751" y="555790"/>
                  </a:lnTo>
                  <a:lnTo>
                    <a:pt x="1086751" y="531634"/>
                  </a:lnTo>
                  <a:close/>
                </a:path>
                <a:path w="1932304" h="925829">
                  <a:moveTo>
                    <a:pt x="1086751" y="483336"/>
                  </a:moveTo>
                  <a:lnTo>
                    <a:pt x="1080719" y="483336"/>
                  </a:lnTo>
                  <a:lnTo>
                    <a:pt x="1080719" y="507492"/>
                  </a:lnTo>
                  <a:lnTo>
                    <a:pt x="1086751" y="507492"/>
                  </a:lnTo>
                  <a:lnTo>
                    <a:pt x="1086751" y="483336"/>
                  </a:lnTo>
                  <a:close/>
                </a:path>
                <a:path w="1932304" h="925829">
                  <a:moveTo>
                    <a:pt x="1086751" y="386727"/>
                  </a:moveTo>
                  <a:lnTo>
                    <a:pt x="1080719" y="386727"/>
                  </a:lnTo>
                  <a:lnTo>
                    <a:pt x="1080719" y="410883"/>
                  </a:lnTo>
                  <a:lnTo>
                    <a:pt x="1086751" y="410883"/>
                  </a:lnTo>
                  <a:lnTo>
                    <a:pt x="1086751" y="386727"/>
                  </a:lnTo>
                  <a:close/>
                </a:path>
                <a:path w="1932304" h="925829">
                  <a:moveTo>
                    <a:pt x="1086751" y="290131"/>
                  </a:moveTo>
                  <a:lnTo>
                    <a:pt x="1080719" y="290131"/>
                  </a:lnTo>
                  <a:lnTo>
                    <a:pt x="1080719" y="314286"/>
                  </a:lnTo>
                  <a:lnTo>
                    <a:pt x="1086751" y="314286"/>
                  </a:lnTo>
                  <a:lnTo>
                    <a:pt x="1086751" y="290131"/>
                  </a:lnTo>
                  <a:close/>
                </a:path>
                <a:path w="1932304" h="925829">
                  <a:moveTo>
                    <a:pt x="1086751" y="241833"/>
                  </a:moveTo>
                  <a:lnTo>
                    <a:pt x="1080719" y="241833"/>
                  </a:lnTo>
                  <a:lnTo>
                    <a:pt x="1080719" y="265988"/>
                  </a:lnTo>
                  <a:lnTo>
                    <a:pt x="1086751" y="265988"/>
                  </a:lnTo>
                  <a:lnTo>
                    <a:pt x="1086751" y="241833"/>
                  </a:lnTo>
                  <a:close/>
                </a:path>
                <a:path w="1932304" h="925829">
                  <a:moveTo>
                    <a:pt x="1086751" y="193535"/>
                  </a:moveTo>
                  <a:lnTo>
                    <a:pt x="1080719" y="193535"/>
                  </a:lnTo>
                  <a:lnTo>
                    <a:pt x="1080719" y="217690"/>
                  </a:lnTo>
                  <a:lnTo>
                    <a:pt x="1086751" y="217690"/>
                  </a:lnTo>
                  <a:lnTo>
                    <a:pt x="1086751" y="193535"/>
                  </a:lnTo>
                  <a:close/>
                </a:path>
                <a:path w="1932304" h="925829">
                  <a:moveTo>
                    <a:pt x="1086751" y="145237"/>
                  </a:moveTo>
                  <a:lnTo>
                    <a:pt x="1080719" y="145237"/>
                  </a:lnTo>
                  <a:lnTo>
                    <a:pt x="1080719" y="169379"/>
                  </a:lnTo>
                  <a:lnTo>
                    <a:pt x="1086751" y="169379"/>
                  </a:lnTo>
                  <a:lnTo>
                    <a:pt x="1086751" y="145237"/>
                  </a:lnTo>
                  <a:close/>
                </a:path>
                <a:path w="1932304" h="925829">
                  <a:moveTo>
                    <a:pt x="1086751" y="48641"/>
                  </a:moveTo>
                  <a:lnTo>
                    <a:pt x="1080719" y="48641"/>
                  </a:lnTo>
                  <a:lnTo>
                    <a:pt x="1080719" y="72783"/>
                  </a:lnTo>
                  <a:lnTo>
                    <a:pt x="1086751" y="72783"/>
                  </a:lnTo>
                  <a:lnTo>
                    <a:pt x="1086751" y="48641"/>
                  </a:lnTo>
                  <a:close/>
                </a:path>
                <a:path w="1932304" h="925829">
                  <a:moveTo>
                    <a:pt x="1100937" y="919340"/>
                  </a:moveTo>
                  <a:lnTo>
                    <a:pt x="1076782" y="919340"/>
                  </a:lnTo>
                  <a:lnTo>
                    <a:pt x="1076782" y="925372"/>
                  </a:lnTo>
                  <a:lnTo>
                    <a:pt x="1100937" y="925372"/>
                  </a:lnTo>
                  <a:lnTo>
                    <a:pt x="1100937" y="919340"/>
                  </a:lnTo>
                  <a:close/>
                </a:path>
                <a:path w="1932304" h="925829">
                  <a:moveTo>
                    <a:pt x="1120914" y="730707"/>
                  </a:moveTo>
                  <a:lnTo>
                    <a:pt x="1096772" y="730707"/>
                  </a:lnTo>
                  <a:lnTo>
                    <a:pt x="1096772" y="736739"/>
                  </a:lnTo>
                  <a:lnTo>
                    <a:pt x="1120914" y="736739"/>
                  </a:lnTo>
                  <a:lnTo>
                    <a:pt x="1120914" y="730707"/>
                  </a:lnTo>
                  <a:close/>
                </a:path>
                <a:path w="1932304" h="925829">
                  <a:moveTo>
                    <a:pt x="1149248" y="919340"/>
                  </a:moveTo>
                  <a:lnTo>
                    <a:pt x="1125093" y="919340"/>
                  </a:lnTo>
                  <a:lnTo>
                    <a:pt x="1125093" y="925372"/>
                  </a:lnTo>
                  <a:lnTo>
                    <a:pt x="1149248" y="925372"/>
                  </a:lnTo>
                  <a:lnTo>
                    <a:pt x="1149248" y="919340"/>
                  </a:lnTo>
                  <a:close/>
                </a:path>
                <a:path w="1932304" h="925829">
                  <a:moveTo>
                    <a:pt x="1169225" y="730707"/>
                  </a:moveTo>
                  <a:lnTo>
                    <a:pt x="1145082" y="730707"/>
                  </a:lnTo>
                  <a:lnTo>
                    <a:pt x="1145082" y="736739"/>
                  </a:lnTo>
                  <a:lnTo>
                    <a:pt x="1169225" y="736739"/>
                  </a:lnTo>
                  <a:lnTo>
                    <a:pt x="1169225" y="730707"/>
                  </a:lnTo>
                  <a:close/>
                </a:path>
                <a:path w="1932304" h="925829">
                  <a:moveTo>
                    <a:pt x="1181442" y="834999"/>
                  </a:moveTo>
                  <a:lnTo>
                    <a:pt x="1175410" y="834999"/>
                  </a:lnTo>
                  <a:lnTo>
                    <a:pt x="1175410" y="840879"/>
                  </a:lnTo>
                  <a:lnTo>
                    <a:pt x="1181442" y="840879"/>
                  </a:lnTo>
                  <a:lnTo>
                    <a:pt x="1181442" y="834999"/>
                  </a:lnTo>
                  <a:close/>
                </a:path>
                <a:path w="1932304" h="925829">
                  <a:moveTo>
                    <a:pt x="1181442" y="786701"/>
                  </a:moveTo>
                  <a:lnTo>
                    <a:pt x="1175410" y="786701"/>
                  </a:lnTo>
                  <a:lnTo>
                    <a:pt x="1175410" y="810856"/>
                  </a:lnTo>
                  <a:lnTo>
                    <a:pt x="1181442" y="810856"/>
                  </a:lnTo>
                  <a:lnTo>
                    <a:pt x="1181442" y="786701"/>
                  </a:lnTo>
                  <a:close/>
                </a:path>
                <a:path w="1932304" h="925829">
                  <a:moveTo>
                    <a:pt x="1181442" y="738390"/>
                  </a:moveTo>
                  <a:lnTo>
                    <a:pt x="1175410" y="738390"/>
                  </a:lnTo>
                  <a:lnTo>
                    <a:pt x="1175410" y="762546"/>
                  </a:lnTo>
                  <a:lnTo>
                    <a:pt x="1181442" y="762546"/>
                  </a:lnTo>
                  <a:lnTo>
                    <a:pt x="1181442" y="738390"/>
                  </a:lnTo>
                  <a:close/>
                </a:path>
                <a:path w="1932304" h="925829">
                  <a:moveTo>
                    <a:pt x="1181442" y="690092"/>
                  </a:moveTo>
                  <a:lnTo>
                    <a:pt x="1175410" y="690092"/>
                  </a:lnTo>
                  <a:lnTo>
                    <a:pt x="1175410" y="714248"/>
                  </a:lnTo>
                  <a:lnTo>
                    <a:pt x="1181442" y="714248"/>
                  </a:lnTo>
                  <a:lnTo>
                    <a:pt x="1181442" y="690092"/>
                  </a:lnTo>
                  <a:close/>
                </a:path>
                <a:path w="1932304" h="925829">
                  <a:moveTo>
                    <a:pt x="1181442" y="641794"/>
                  </a:moveTo>
                  <a:lnTo>
                    <a:pt x="1175410" y="641794"/>
                  </a:lnTo>
                  <a:lnTo>
                    <a:pt x="1175410" y="665949"/>
                  </a:lnTo>
                  <a:lnTo>
                    <a:pt x="1181442" y="665949"/>
                  </a:lnTo>
                  <a:lnTo>
                    <a:pt x="1181442" y="641794"/>
                  </a:lnTo>
                  <a:close/>
                </a:path>
                <a:path w="1932304" h="925829">
                  <a:moveTo>
                    <a:pt x="1181442" y="593496"/>
                  </a:moveTo>
                  <a:lnTo>
                    <a:pt x="1175410" y="593496"/>
                  </a:lnTo>
                  <a:lnTo>
                    <a:pt x="1175410" y="617651"/>
                  </a:lnTo>
                  <a:lnTo>
                    <a:pt x="1181442" y="617651"/>
                  </a:lnTo>
                  <a:lnTo>
                    <a:pt x="1181442" y="593496"/>
                  </a:lnTo>
                  <a:close/>
                </a:path>
                <a:path w="1932304" h="925829">
                  <a:moveTo>
                    <a:pt x="1181442" y="545198"/>
                  </a:moveTo>
                  <a:lnTo>
                    <a:pt x="1175410" y="545198"/>
                  </a:lnTo>
                  <a:lnTo>
                    <a:pt x="1175410" y="569353"/>
                  </a:lnTo>
                  <a:lnTo>
                    <a:pt x="1181442" y="569353"/>
                  </a:lnTo>
                  <a:lnTo>
                    <a:pt x="1181442" y="545198"/>
                  </a:lnTo>
                  <a:close/>
                </a:path>
                <a:path w="1932304" h="925829">
                  <a:moveTo>
                    <a:pt x="1181442" y="496900"/>
                  </a:moveTo>
                  <a:lnTo>
                    <a:pt x="1175410" y="496900"/>
                  </a:lnTo>
                  <a:lnTo>
                    <a:pt x="1175410" y="521055"/>
                  </a:lnTo>
                  <a:lnTo>
                    <a:pt x="1181442" y="521055"/>
                  </a:lnTo>
                  <a:lnTo>
                    <a:pt x="1181442" y="496900"/>
                  </a:lnTo>
                  <a:close/>
                </a:path>
                <a:path w="1932304" h="925829">
                  <a:moveTo>
                    <a:pt x="1181442" y="400291"/>
                  </a:moveTo>
                  <a:lnTo>
                    <a:pt x="1175410" y="400291"/>
                  </a:lnTo>
                  <a:lnTo>
                    <a:pt x="1175410" y="424446"/>
                  </a:lnTo>
                  <a:lnTo>
                    <a:pt x="1181442" y="424446"/>
                  </a:lnTo>
                  <a:lnTo>
                    <a:pt x="1181442" y="400291"/>
                  </a:lnTo>
                  <a:close/>
                </a:path>
                <a:path w="1932304" h="925829">
                  <a:moveTo>
                    <a:pt x="1181442" y="351993"/>
                  </a:moveTo>
                  <a:lnTo>
                    <a:pt x="1175410" y="351993"/>
                  </a:lnTo>
                  <a:lnTo>
                    <a:pt x="1175410" y="376148"/>
                  </a:lnTo>
                  <a:lnTo>
                    <a:pt x="1181442" y="376148"/>
                  </a:lnTo>
                  <a:lnTo>
                    <a:pt x="1181442" y="351993"/>
                  </a:lnTo>
                  <a:close/>
                </a:path>
                <a:path w="1932304" h="925829">
                  <a:moveTo>
                    <a:pt x="1181442" y="303695"/>
                  </a:moveTo>
                  <a:lnTo>
                    <a:pt x="1175410" y="303695"/>
                  </a:lnTo>
                  <a:lnTo>
                    <a:pt x="1175410" y="327850"/>
                  </a:lnTo>
                  <a:lnTo>
                    <a:pt x="1181442" y="327850"/>
                  </a:lnTo>
                  <a:lnTo>
                    <a:pt x="1181442" y="303695"/>
                  </a:lnTo>
                  <a:close/>
                </a:path>
                <a:path w="1932304" h="925829">
                  <a:moveTo>
                    <a:pt x="1181442" y="255397"/>
                  </a:moveTo>
                  <a:lnTo>
                    <a:pt x="1175410" y="255397"/>
                  </a:lnTo>
                  <a:lnTo>
                    <a:pt x="1175410" y="279552"/>
                  </a:lnTo>
                  <a:lnTo>
                    <a:pt x="1181442" y="279552"/>
                  </a:lnTo>
                  <a:lnTo>
                    <a:pt x="1181442" y="255397"/>
                  </a:lnTo>
                  <a:close/>
                </a:path>
                <a:path w="1932304" h="925829">
                  <a:moveTo>
                    <a:pt x="1181442" y="158788"/>
                  </a:moveTo>
                  <a:lnTo>
                    <a:pt x="1175410" y="158788"/>
                  </a:lnTo>
                  <a:lnTo>
                    <a:pt x="1175410" y="182943"/>
                  </a:lnTo>
                  <a:lnTo>
                    <a:pt x="1181442" y="182943"/>
                  </a:lnTo>
                  <a:lnTo>
                    <a:pt x="1181442" y="158788"/>
                  </a:lnTo>
                  <a:close/>
                </a:path>
                <a:path w="1932304" h="925829">
                  <a:moveTo>
                    <a:pt x="1197546" y="919340"/>
                  </a:moveTo>
                  <a:lnTo>
                    <a:pt x="1173391" y="919340"/>
                  </a:lnTo>
                  <a:lnTo>
                    <a:pt x="1173391" y="925372"/>
                  </a:lnTo>
                  <a:lnTo>
                    <a:pt x="1197546" y="925372"/>
                  </a:lnTo>
                  <a:lnTo>
                    <a:pt x="1197546" y="919340"/>
                  </a:lnTo>
                  <a:close/>
                </a:path>
                <a:path w="1932304" h="925829">
                  <a:moveTo>
                    <a:pt x="1217536" y="730707"/>
                  </a:moveTo>
                  <a:lnTo>
                    <a:pt x="1193380" y="730707"/>
                  </a:lnTo>
                  <a:lnTo>
                    <a:pt x="1193380" y="736739"/>
                  </a:lnTo>
                  <a:lnTo>
                    <a:pt x="1217536" y="736739"/>
                  </a:lnTo>
                  <a:lnTo>
                    <a:pt x="1217536" y="730707"/>
                  </a:lnTo>
                  <a:close/>
                </a:path>
                <a:path w="1932304" h="925829">
                  <a:moveTo>
                    <a:pt x="1245844" y="919340"/>
                  </a:moveTo>
                  <a:lnTo>
                    <a:pt x="1221689" y="919340"/>
                  </a:lnTo>
                  <a:lnTo>
                    <a:pt x="1221689" y="925372"/>
                  </a:lnTo>
                  <a:lnTo>
                    <a:pt x="1245844" y="925372"/>
                  </a:lnTo>
                  <a:lnTo>
                    <a:pt x="1245844" y="919340"/>
                  </a:lnTo>
                  <a:close/>
                </a:path>
                <a:path w="1932304" h="925829">
                  <a:moveTo>
                    <a:pt x="1265834" y="730707"/>
                  </a:moveTo>
                  <a:lnTo>
                    <a:pt x="1241679" y="730707"/>
                  </a:lnTo>
                  <a:lnTo>
                    <a:pt x="1241679" y="736739"/>
                  </a:lnTo>
                  <a:lnTo>
                    <a:pt x="1265834" y="736739"/>
                  </a:lnTo>
                  <a:lnTo>
                    <a:pt x="1265834" y="730707"/>
                  </a:lnTo>
                  <a:close/>
                </a:path>
                <a:path w="1932304" h="925829">
                  <a:moveTo>
                    <a:pt x="1276121" y="810806"/>
                  </a:moveTo>
                  <a:lnTo>
                    <a:pt x="1270088" y="810806"/>
                  </a:lnTo>
                  <a:lnTo>
                    <a:pt x="1270088" y="834961"/>
                  </a:lnTo>
                  <a:lnTo>
                    <a:pt x="1276121" y="834961"/>
                  </a:lnTo>
                  <a:lnTo>
                    <a:pt x="1276121" y="810806"/>
                  </a:lnTo>
                  <a:close/>
                </a:path>
                <a:path w="1932304" h="925829">
                  <a:moveTo>
                    <a:pt x="1276121" y="762508"/>
                  </a:moveTo>
                  <a:lnTo>
                    <a:pt x="1270088" y="762508"/>
                  </a:lnTo>
                  <a:lnTo>
                    <a:pt x="1270088" y="786663"/>
                  </a:lnTo>
                  <a:lnTo>
                    <a:pt x="1276121" y="786663"/>
                  </a:lnTo>
                  <a:lnTo>
                    <a:pt x="1276121" y="762508"/>
                  </a:lnTo>
                  <a:close/>
                </a:path>
                <a:path w="1932304" h="925829">
                  <a:moveTo>
                    <a:pt x="1276121" y="714209"/>
                  </a:moveTo>
                  <a:lnTo>
                    <a:pt x="1270088" y="714209"/>
                  </a:lnTo>
                  <a:lnTo>
                    <a:pt x="1270088" y="738365"/>
                  </a:lnTo>
                  <a:lnTo>
                    <a:pt x="1276121" y="738365"/>
                  </a:lnTo>
                  <a:lnTo>
                    <a:pt x="1276121" y="714209"/>
                  </a:lnTo>
                  <a:close/>
                </a:path>
                <a:path w="1932304" h="925829">
                  <a:moveTo>
                    <a:pt x="1276121" y="665911"/>
                  </a:moveTo>
                  <a:lnTo>
                    <a:pt x="1270088" y="665911"/>
                  </a:lnTo>
                  <a:lnTo>
                    <a:pt x="1270088" y="690067"/>
                  </a:lnTo>
                  <a:lnTo>
                    <a:pt x="1276121" y="690067"/>
                  </a:lnTo>
                  <a:lnTo>
                    <a:pt x="1276121" y="665911"/>
                  </a:lnTo>
                  <a:close/>
                </a:path>
                <a:path w="1932304" h="925829">
                  <a:moveTo>
                    <a:pt x="1276121" y="617613"/>
                  </a:moveTo>
                  <a:lnTo>
                    <a:pt x="1270088" y="617613"/>
                  </a:lnTo>
                  <a:lnTo>
                    <a:pt x="1270088" y="641769"/>
                  </a:lnTo>
                  <a:lnTo>
                    <a:pt x="1276121" y="641769"/>
                  </a:lnTo>
                  <a:lnTo>
                    <a:pt x="1276121" y="617613"/>
                  </a:lnTo>
                  <a:close/>
                </a:path>
                <a:path w="1932304" h="925829">
                  <a:moveTo>
                    <a:pt x="1276121" y="569302"/>
                  </a:moveTo>
                  <a:lnTo>
                    <a:pt x="1270088" y="569302"/>
                  </a:lnTo>
                  <a:lnTo>
                    <a:pt x="1270088" y="593458"/>
                  </a:lnTo>
                  <a:lnTo>
                    <a:pt x="1276121" y="593458"/>
                  </a:lnTo>
                  <a:lnTo>
                    <a:pt x="1276121" y="569302"/>
                  </a:lnTo>
                  <a:close/>
                </a:path>
                <a:path w="1932304" h="925829">
                  <a:moveTo>
                    <a:pt x="1276121" y="521004"/>
                  </a:moveTo>
                  <a:lnTo>
                    <a:pt x="1270088" y="521004"/>
                  </a:lnTo>
                  <a:lnTo>
                    <a:pt x="1270088" y="545160"/>
                  </a:lnTo>
                  <a:lnTo>
                    <a:pt x="1276121" y="545160"/>
                  </a:lnTo>
                  <a:lnTo>
                    <a:pt x="1276121" y="521004"/>
                  </a:lnTo>
                  <a:close/>
                </a:path>
                <a:path w="1932304" h="925829">
                  <a:moveTo>
                    <a:pt x="1276121" y="472706"/>
                  </a:moveTo>
                  <a:lnTo>
                    <a:pt x="1270088" y="472706"/>
                  </a:lnTo>
                  <a:lnTo>
                    <a:pt x="1270088" y="496862"/>
                  </a:lnTo>
                  <a:lnTo>
                    <a:pt x="1276121" y="496862"/>
                  </a:lnTo>
                  <a:lnTo>
                    <a:pt x="1276121" y="472706"/>
                  </a:lnTo>
                  <a:close/>
                </a:path>
                <a:path w="1932304" h="925829">
                  <a:moveTo>
                    <a:pt x="1276121" y="376110"/>
                  </a:moveTo>
                  <a:lnTo>
                    <a:pt x="1270088" y="376110"/>
                  </a:lnTo>
                  <a:lnTo>
                    <a:pt x="1270088" y="400265"/>
                  </a:lnTo>
                  <a:lnTo>
                    <a:pt x="1276121" y="400265"/>
                  </a:lnTo>
                  <a:lnTo>
                    <a:pt x="1276121" y="376110"/>
                  </a:lnTo>
                  <a:close/>
                </a:path>
                <a:path w="1932304" h="925829">
                  <a:moveTo>
                    <a:pt x="1276121" y="279501"/>
                  </a:moveTo>
                  <a:lnTo>
                    <a:pt x="1270088" y="279501"/>
                  </a:lnTo>
                  <a:lnTo>
                    <a:pt x="1270088" y="303657"/>
                  </a:lnTo>
                  <a:lnTo>
                    <a:pt x="1276121" y="303657"/>
                  </a:lnTo>
                  <a:lnTo>
                    <a:pt x="1276121" y="279501"/>
                  </a:lnTo>
                  <a:close/>
                </a:path>
                <a:path w="1932304" h="925829">
                  <a:moveTo>
                    <a:pt x="1276121" y="231203"/>
                  </a:moveTo>
                  <a:lnTo>
                    <a:pt x="1270088" y="231203"/>
                  </a:lnTo>
                  <a:lnTo>
                    <a:pt x="1270088" y="255358"/>
                  </a:lnTo>
                  <a:lnTo>
                    <a:pt x="1276121" y="255358"/>
                  </a:lnTo>
                  <a:lnTo>
                    <a:pt x="1276121" y="231203"/>
                  </a:lnTo>
                  <a:close/>
                </a:path>
                <a:path w="1932304" h="925829">
                  <a:moveTo>
                    <a:pt x="1294130" y="919340"/>
                  </a:moveTo>
                  <a:lnTo>
                    <a:pt x="1269987" y="919340"/>
                  </a:lnTo>
                  <a:lnTo>
                    <a:pt x="1269987" y="925372"/>
                  </a:lnTo>
                  <a:lnTo>
                    <a:pt x="1294130" y="925372"/>
                  </a:lnTo>
                  <a:lnTo>
                    <a:pt x="1294130" y="919340"/>
                  </a:lnTo>
                  <a:close/>
                </a:path>
                <a:path w="1932304" h="925829">
                  <a:moveTo>
                    <a:pt x="1314132" y="730707"/>
                  </a:moveTo>
                  <a:lnTo>
                    <a:pt x="1289977" y="730707"/>
                  </a:lnTo>
                  <a:lnTo>
                    <a:pt x="1289977" y="736739"/>
                  </a:lnTo>
                  <a:lnTo>
                    <a:pt x="1314132" y="736739"/>
                  </a:lnTo>
                  <a:lnTo>
                    <a:pt x="1314132" y="730707"/>
                  </a:lnTo>
                  <a:close/>
                </a:path>
                <a:path w="1932304" h="925829">
                  <a:moveTo>
                    <a:pt x="1342440" y="919340"/>
                  </a:moveTo>
                  <a:lnTo>
                    <a:pt x="1318285" y="919340"/>
                  </a:lnTo>
                  <a:lnTo>
                    <a:pt x="1318285" y="925372"/>
                  </a:lnTo>
                  <a:lnTo>
                    <a:pt x="1342440" y="925372"/>
                  </a:lnTo>
                  <a:lnTo>
                    <a:pt x="1342440" y="919340"/>
                  </a:lnTo>
                  <a:close/>
                </a:path>
                <a:path w="1932304" h="925829">
                  <a:moveTo>
                    <a:pt x="1362430" y="730707"/>
                  </a:moveTo>
                  <a:lnTo>
                    <a:pt x="1338275" y="730707"/>
                  </a:lnTo>
                  <a:lnTo>
                    <a:pt x="1338275" y="736739"/>
                  </a:lnTo>
                  <a:lnTo>
                    <a:pt x="1362430" y="736739"/>
                  </a:lnTo>
                  <a:lnTo>
                    <a:pt x="1362430" y="730707"/>
                  </a:lnTo>
                  <a:close/>
                </a:path>
                <a:path w="1932304" h="925829">
                  <a:moveTo>
                    <a:pt x="1370812" y="818337"/>
                  </a:moveTo>
                  <a:lnTo>
                    <a:pt x="1364780" y="818337"/>
                  </a:lnTo>
                  <a:lnTo>
                    <a:pt x="1364780" y="840879"/>
                  </a:lnTo>
                  <a:lnTo>
                    <a:pt x="1370812" y="840879"/>
                  </a:lnTo>
                  <a:lnTo>
                    <a:pt x="1370812" y="818337"/>
                  </a:lnTo>
                  <a:close/>
                </a:path>
                <a:path w="1932304" h="925829">
                  <a:moveTo>
                    <a:pt x="1370812" y="770039"/>
                  </a:moveTo>
                  <a:lnTo>
                    <a:pt x="1364780" y="770039"/>
                  </a:lnTo>
                  <a:lnTo>
                    <a:pt x="1364780" y="794194"/>
                  </a:lnTo>
                  <a:lnTo>
                    <a:pt x="1370812" y="794194"/>
                  </a:lnTo>
                  <a:lnTo>
                    <a:pt x="1370812" y="770039"/>
                  </a:lnTo>
                  <a:close/>
                </a:path>
                <a:path w="1932304" h="925829">
                  <a:moveTo>
                    <a:pt x="1370812" y="721741"/>
                  </a:moveTo>
                  <a:lnTo>
                    <a:pt x="1364780" y="721741"/>
                  </a:lnTo>
                  <a:lnTo>
                    <a:pt x="1364780" y="745896"/>
                  </a:lnTo>
                  <a:lnTo>
                    <a:pt x="1370812" y="745896"/>
                  </a:lnTo>
                  <a:lnTo>
                    <a:pt x="1370812" y="721741"/>
                  </a:lnTo>
                  <a:close/>
                </a:path>
                <a:path w="1932304" h="925829">
                  <a:moveTo>
                    <a:pt x="1370812" y="673442"/>
                  </a:moveTo>
                  <a:lnTo>
                    <a:pt x="1364780" y="673442"/>
                  </a:lnTo>
                  <a:lnTo>
                    <a:pt x="1364780" y="697598"/>
                  </a:lnTo>
                  <a:lnTo>
                    <a:pt x="1370812" y="697598"/>
                  </a:lnTo>
                  <a:lnTo>
                    <a:pt x="1370812" y="673442"/>
                  </a:lnTo>
                  <a:close/>
                </a:path>
                <a:path w="1932304" h="925829">
                  <a:moveTo>
                    <a:pt x="1370812" y="625132"/>
                  </a:moveTo>
                  <a:lnTo>
                    <a:pt x="1364780" y="625132"/>
                  </a:lnTo>
                  <a:lnTo>
                    <a:pt x="1364780" y="649287"/>
                  </a:lnTo>
                  <a:lnTo>
                    <a:pt x="1370812" y="649287"/>
                  </a:lnTo>
                  <a:lnTo>
                    <a:pt x="1370812" y="625132"/>
                  </a:lnTo>
                  <a:close/>
                </a:path>
                <a:path w="1932304" h="925829">
                  <a:moveTo>
                    <a:pt x="1370812" y="576834"/>
                  </a:moveTo>
                  <a:lnTo>
                    <a:pt x="1364780" y="576834"/>
                  </a:lnTo>
                  <a:lnTo>
                    <a:pt x="1364780" y="600989"/>
                  </a:lnTo>
                  <a:lnTo>
                    <a:pt x="1370812" y="600989"/>
                  </a:lnTo>
                  <a:lnTo>
                    <a:pt x="1370812" y="576834"/>
                  </a:lnTo>
                  <a:close/>
                </a:path>
                <a:path w="1932304" h="925829">
                  <a:moveTo>
                    <a:pt x="1370812" y="528535"/>
                  </a:moveTo>
                  <a:lnTo>
                    <a:pt x="1364780" y="528535"/>
                  </a:lnTo>
                  <a:lnTo>
                    <a:pt x="1364780" y="552691"/>
                  </a:lnTo>
                  <a:lnTo>
                    <a:pt x="1370812" y="552691"/>
                  </a:lnTo>
                  <a:lnTo>
                    <a:pt x="1370812" y="528535"/>
                  </a:lnTo>
                  <a:close/>
                </a:path>
                <a:path w="1932304" h="925829">
                  <a:moveTo>
                    <a:pt x="1370812" y="480237"/>
                  </a:moveTo>
                  <a:lnTo>
                    <a:pt x="1364780" y="480237"/>
                  </a:lnTo>
                  <a:lnTo>
                    <a:pt x="1364780" y="504393"/>
                  </a:lnTo>
                  <a:lnTo>
                    <a:pt x="1370812" y="504393"/>
                  </a:lnTo>
                  <a:lnTo>
                    <a:pt x="1370812" y="480237"/>
                  </a:lnTo>
                  <a:close/>
                </a:path>
                <a:path w="1932304" h="925829">
                  <a:moveTo>
                    <a:pt x="1370812" y="383641"/>
                  </a:moveTo>
                  <a:lnTo>
                    <a:pt x="1364780" y="383641"/>
                  </a:lnTo>
                  <a:lnTo>
                    <a:pt x="1364780" y="407797"/>
                  </a:lnTo>
                  <a:lnTo>
                    <a:pt x="1370812" y="407797"/>
                  </a:lnTo>
                  <a:lnTo>
                    <a:pt x="1370812" y="383641"/>
                  </a:lnTo>
                  <a:close/>
                </a:path>
                <a:path w="1932304" h="925829">
                  <a:moveTo>
                    <a:pt x="1390751" y="919340"/>
                  </a:moveTo>
                  <a:lnTo>
                    <a:pt x="1366596" y="919340"/>
                  </a:lnTo>
                  <a:lnTo>
                    <a:pt x="1366596" y="925372"/>
                  </a:lnTo>
                  <a:lnTo>
                    <a:pt x="1390751" y="925372"/>
                  </a:lnTo>
                  <a:lnTo>
                    <a:pt x="1390751" y="919340"/>
                  </a:lnTo>
                  <a:close/>
                </a:path>
                <a:path w="1932304" h="925829">
                  <a:moveTo>
                    <a:pt x="1410754" y="730707"/>
                  </a:moveTo>
                  <a:lnTo>
                    <a:pt x="1386598" y="730707"/>
                  </a:lnTo>
                  <a:lnTo>
                    <a:pt x="1386598" y="736739"/>
                  </a:lnTo>
                  <a:lnTo>
                    <a:pt x="1410754" y="736739"/>
                  </a:lnTo>
                  <a:lnTo>
                    <a:pt x="1410754" y="730707"/>
                  </a:lnTo>
                  <a:close/>
                </a:path>
                <a:path w="1932304" h="925829">
                  <a:moveTo>
                    <a:pt x="1439049" y="919340"/>
                  </a:moveTo>
                  <a:lnTo>
                    <a:pt x="1414894" y="919340"/>
                  </a:lnTo>
                  <a:lnTo>
                    <a:pt x="1414894" y="925372"/>
                  </a:lnTo>
                  <a:lnTo>
                    <a:pt x="1439049" y="925372"/>
                  </a:lnTo>
                  <a:lnTo>
                    <a:pt x="1439049" y="919340"/>
                  </a:lnTo>
                  <a:close/>
                </a:path>
                <a:path w="1932304" h="925829">
                  <a:moveTo>
                    <a:pt x="1459026" y="730707"/>
                  </a:moveTo>
                  <a:lnTo>
                    <a:pt x="1434884" y="730707"/>
                  </a:lnTo>
                  <a:lnTo>
                    <a:pt x="1434884" y="736739"/>
                  </a:lnTo>
                  <a:lnTo>
                    <a:pt x="1459026" y="736739"/>
                  </a:lnTo>
                  <a:lnTo>
                    <a:pt x="1459026" y="730707"/>
                  </a:lnTo>
                  <a:close/>
                </a:path>
                <a:path w="1932304" h="925829">
                  <a:moveTo>
                    <a:pt x="1465503" y="691515"/>
                  </a:moveTo>
                  <a:lnTo>
                    <a:pt x="1459458" y="691515"/>
                  </a:lnTo>
                  <a:lnTo>
                    <a:pt x="1459458" y="715670"/>
                  </a:lnTo>
                  <a:lnTo>
                    <a:pt x="1465503" y="715670"/>
                  </a:lnTo>
                  <a:lnTo>
                    <a:pt x="1465503" y="691515"/>
                  </a:lnTo>
                  <a:close/>
                </a:path>
                <a:path w="1932304" h="925829">
                  <a:moveTo>
                    <a:pt x="1465503" y="643216"/>
                  </a:moveTo>
                  <a:lnTo>
                    <a:pt x="1459458" y="643216"/>
                  </a:lnTo>
                  <a:lnTo>
                    <a:pt x="1459458" y="667372"/>
                  </a:lnTo>
                  <a:lnTo>
                    <a:pt x="1465503" y="667372"/>
                  </a:lnTo>
                  <a:lnTo>
                    <a:pt x="1465503" y="643216"/>
                  </a:lnTo>
                  <a:close/>
                </a:path>
                <a:path w="1932304" h="925829">
                  <a:moveTo>
                    <a:pt x="1465503" y="594918"/>
                  </a:moveTo>
                  <a:lnTo>
                    <a:pt x="1459458" y="594918"/>
                  </a:lnTo>
                  <a:lnTo>
                    <a:pt x="1459458" y="619074"/>
                  </a:lnTo>
                  <a:lnTo>
                    <a:pt x="1465503" y="619074"/>
                  </a:lnTo>
                  <a:lnTo>
                    <a:pt x="1465503" y="594918"/>
                  </a:lnTo>
                  <a:close/>
                </a:path>
                <a:path w="1932304" h="925829">
                  <a:moveTo>
                    <a:pt x="1465503" y="546620"/>
                  </a:moveTo>
                  <a:lnTo>
                    <a:pt x="1459458" y="546620"/>
                  </a:lnTo>
                  <a:lnTo>
                    <a:pt x="1459458" y="570776"/>
                  </a:lnTo>
                  <a:lnTo>
                    <a:pt x="1465503" y="570776"/>
                  </a:lnTo>
                  <a:lnTo>
                    <a:pt x="1465503" y="546620"/>
                  </a:lnTo>
                  <a:close/>
                </a:path>
                <a:path w="1932304" h="925829">
                  <a:moveTo>
                    <a:pt x="1465503" y="498309"/>
                  </a:moveTo>
                  <a:lnTo>
                    <a:pt x="1459458" y="498309"/>
                  </a:lnTo>
                  <a:lnTo>
                    <a:pt x="1459458" y="522465"/>
                  </a:lnTo>
                  <a:lnTo>
                    <a:pt x="1465503" y="522465"/>
                  </a:lnTo>
                  <a:lnTo>
                    <a:pt x="1465503" y="498309"/>
                  </a:lnTo>
                  <a:close/>
                </a:path>
                <a:path w="1932304" h="925829">
                  <a:moveTo>
                    <a:pt x="1487347" y="919340"/>
                  </a:moveTo>
                  <a:lnTo>
                    <a:pt x="1463192" y="919340"/>
                  </a:lnTo>
                  <a:lnTo>
                    <a:pt x="1463192" y="925372"/>
                  </a:lnTo>
                  <a:lnTo>
                    <a:pt x="1487347" y="925372"/>
                  </a:lnTo>
                  <a:lnTo>
                    <a:pt x="1487347" y="919340"/>
                  </a:lnTo>
                  <a:close/>
                </a:path>
                <a:path w="1932304" h="925829">
                  <a:moveTo>
                    <a:pt x="1507350" y="730707"/>
                  </a:moveTo>
                  <a:lnTo>
                    <a:pt x="1483194" y="730707"/>
                  </a:lnTo>
                  <a:lnTo>
                    <a:pt x="1483194" y="736739"/>
                  </a:lnTo>
                  <a:lnTo>
                    <a:pt x="1507350" y="736739"/>
                  </a:lnTo>
                  <a:lnTo>
                    <a:pt x="1507350" y="730707"/>
                  </a:lnTo>
                  <a:close/>
                </a:path>
                <a:path w="1932304" h="925829">
                  <a:moveTo>
                    <a:pt x="1535645" y="919340"/>
                  </a:moveTo>
                  <a:lnTo>
                    <a:pt x="1511490" y="919340"/>
                  </a:lnTo>
                  <a:lnTo>
                    <a:pt x="1511490" y="925372"/>
                  </a:lnTo>
                  <a:lnTo>
                    <a:pt x="1535645" y="925372"/>
                  </a:lnTo>
                  <a:lnTo>
                    <a:pt x="1535645" y="919340"/>
                  </a:lnTo>
                  <a:close/>
                </a:path>
                <a:path w="1932304" h="925829">
                  <a:moveTo>
                    <a:pt x="1555635" y="730707"/>
                  </a:moveTo>
                  <a:lnTo>
                    <a:pt x="1531480" y="730707"/>
                  </a:lnTo>
                  <a:lnTo>
                    <a:pt x="1531480" y="736739"/>
                  </a:lnTo>
                  <a:lnTo>
                    <a:pt x="1555635" y="736739"/>
                  </a:lnTo>
                  <a:lnTo>
                    <a:pt x="1555635" y="730707"/>
                  </a:lnTo>
                  <a:close/>
                </a:path>
                <a:path w="1932304" h="925829">
                  <a:moveTo>
                    <a:pt x="1583944" y="919340"/>
                  </a:moveTo>
                  <a:lnTo>
                    <a:pt x="1559788" y="919340"/>
                  </a:lnTo>
                  <a:lnTo>
                    <a:pt x="1559788" y="925372"/>
                  </a:lnTo>
                  <a:lnTo>
                    <a:pt x="1583944" y="925372"/>
                  </a:lnTo>
                  <a:lnTo>
                    <a:pt x="1583944" y="919340"/>
                  </a:lnTo>
                  <a:close/>
                </a:path>
                <a:path w="1932304" h="925829">
                  <a:moveTo>
                    <a:pt x="1587169" y="874242"/>
                  </a:moveTo>
                  <a:lnTo>
                    <a:pt x="1581137" y="874242"/>
                  </a:lnTo>
                  <a:lnTo>
                    <a:pt x="1581137" y="898398"/>
                  </a:lnTo>
                  <a:lnTo>
                    <a:pt x="1587169" y="898398"/>
                  </a:lnTo>
                  <a:lnTo>
                    <a:pt x="1587169" y="874242"/>
                  </a:lnTo>
                  <a:close/>
                </a:path>
                <a:path w="1932304" h="925829">
                  <a:moveTo>
                    <a:pt x="1587169" y="825944"/>
                  </a:moveTo>
                  <a:lnTo>
                    <a:pt x="1581137" y="825944"/>
                  </a:lnTo>
                  <a:lnTo>
                    <a:pt x="1581137" y="850099"/>
                  </a:lnTo>
                  <a:lnTo>
                    <a:pt x="1587169" y="850099"/>
                  </a:lnTo>
                  <a:lnTo>
                    <a:pt x="1587169" y="825944"/>
                  </a:lnTo>
                  <a:close/>
                </a:path>
                <a:path w="1932304" h="925829">
                  <a:moveTo>
                    <a:pt x="1587169" y="777646"/>
                  </a:moveTo>
                  <a:lnTo>
                    <a:pt x="1581137" y="777646"/>
                  </a:lnTo>
                  <a:lnTo>
                    <a:pt x="1581137" y="801801"/>
                  </a:lnTo>
                  <a:lnTo>
                    <a:pt x="1587169" y="801801"/>
                  </a:lnTo>
                  <a:lnTo>
                    <a:pt x="1587169" y="777646"/>
                  </a:lnTo>
                  <a:close/>
                </a:path>
                <a:path w="1932304" h="925829">
                  <a:moveTo>
                    <a:pt x="1587169" y="730707"/>
                  </a:moveTo>
                  <a:lnTo>
                    <a:pt x="1579791" y="730707"/>
                  </a:lnTo>
                  <a:lnTo>
                    <a:pt x="1579791" y="736739"/>
                  </a:lnTo>
                  <a:lnTo>
                    <a:pt x="1581137" y="736739"/>
                  </a:lnTo>
                  <a:lnTo>
                    <a:pt x="1581137" y="753503"/>
                  </a:lnTo>
                  <a:lnTo>
                    <a:pt x="1587169" y="753503"/>
                  </a:lnTo>
                  <a:lnTo>
                    <a:pt x="1587169" y="730707"/>
                  </a:lnTo>
                  <a:close/>
                </a:path>
                <a:path w="1932304" h="925829">
                  <a:moveTo>
                    <a:pt x="1931708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0" y="110490"/>
                  </a:lnTo>
                  <a:lnTo>
                    <a:pt x="0" y="745490"/>
                  </a:lnTo>
                  <a:lnTo>
                    <a:pt x="6032" y="745490"/>
                  </a:lnTo>
                  <a:lnTo>
                    <a:pt x="6032" y="450850"/>
                  </a:lnTo>
                  <a:lnTo>
                    <a:pt x="3009" y="450850"/>
                  </a:lnTo>
                  <a:lnTo>
                    <a:pt x="6032" y="450811"/>
                  </a:lnTo>
                  <a:lnTo>
                    <a:pt x="1080719" y="450811"/>
                  </a:lnTo>
                  <a:lnTo>
                    <a:pt x="1080719" y="459193"/>
                  </a:lnTo>
                  <a:lnTo>
                    <a:pt x="1086751" y="459193"/>
                  </a:lnTo>
                  <a:lnTo>
                    <a:pt x="1086751" y="450811"/>
                  </a:lnTo>
                  <a:lnTo>
                    <a:pt x="1175410" y="450811"/>
                  </a:lnTo>
                  <a:lnTo>
                    <a:pt x="1175410" y="472744"/>
                  </a:lnTo>
                  <a:lnTo>
                    <a:pt x="1181442" y="472744"/>
                  </a:lnTo>
                  <a:lnTo>
                    <a:pt x="1181442" y="450811"/>
                  </a:lnTo>
                  <a:lnTo>
                    <a:pt x="1364780" y="450811"/>
                  </a:lnTo>
                  <a:lnTo>
                    <a:pt x="1364780" y="456095"/>
                  </a:lnTo>
                  <a:lnTo>
                    <a:pt x="1370812" y="456095"/>
                  </a:lnTo>
                  <a:lnTo>
                    <a:pt x="1370812" y="450811"/>
                  </a:lnTo>
                  <a:lnTo>
                    <a:pt x="1459458" y="450811"/>
                  </a:lnTo>
                  <a:lnTo>
                    <a:pt x="1459458" y="474167"/>
                  </a:lnTo>
                  <a:lnTo>
                    <a:pt x="1465503" y="474167"/>
                  </a:lnTo>
                  <a:lnTo>
                    <a:pt x="1465503" y="450811"/>
                  </a:lnTo>
                  <a:lnTo>
                    <a:pt x="1931708" y="450811"/>
                  </a:lnTo>
                  <a:lnTo>
                    <a:pt x="1931708" y="444779"/>
                  </a:lnTo>
                  <a:lnTo>
                    <a:pt x="1370812" y="444779"/>
                  </a:lnTo>
                  <a:lnTo>
                    <a:pt x="1370812" y="431939"/>
                  </a:lnTo>
                  <a:lnTo>
                    <a:pt x="1364780" y="431939"/>
                  </a:lnTo>
                  <a:lnTo>
                    <a:pt x="1364780" y="444779"/>
                  </a:lnTo>
                  <a:lnTo>
                    <a:pt x="1276121" y="444779"/>
                  </a:lnTo>
                  <a:lnTo>
                    <a:pt x="1276121" y="424408"/>
                  </a:lnTo>
                  <a:lnTo>
                    <a:pt x="1270088" y="424408"/>
                  </a:lnTo>
                  <a:lnTo>
                    <a:pt x="1270088" y="444779"/>
                  </a:lnTo>
                  <a:lnTo>
                    <a:pt x="1086751" y="444779"/>
                  </a:lnTo>
                  <a:lnTo>
                    <a:pt x="1086751" y="435038"/>
                  </a:lnTo>
                  <a:lnTo>
                    <a:pt x="1080719" y="435038"/>
                  </a:lnTo>
                  <a:lnTo>
                    <a:pt x="1080719" y="444779"/>
                  </a:lnTo>
                  <a:lnTo>
                    <a:pt x="6032" y="444779"/>
                  </a:lnTo>
                  <a:lnTo>
                    <a:pt x="3009" y="444779"/>
                  </a:lnTo>
                  <a:lnTo>
                    <a:pt x="3009" y="444500"/>
                  </a:lnTo>
                  <a:lnTo>
                    <a:pt x="6032" y="444500"/>
                  </a:lnTo>
                  <a:lnTo>
                    <a:pt x="6032" y="339483"/>
                  </a:lnTo>
                  <a:lnTo>
                    <a:pt x="1080719" y="339483"/>
                  </a:lnTo>
                  <a:lnTo>
                    <a:pt x="1080719" y="362585"/>
                  </a:lnTo>
                  <a:lnTo>
                    <a:pt x="1086751" y="362585"/>
                  </a:lnTo>
                  <a:lnTo>
                    <a:pt x="1086751" y="339483"/>
                  </a:lnTo>
                  <a:lnTo>
                    <a:pt x="1270088" y="339483"/>
                  </a:lnTo>
                  <a:lnTo>
                    <a:pt x="1270088" y="351955"/>
                  </a:lnTo>
                  <a:lnTo>
                    <a:pt x="1276121" y="351955"/>
                  </a:lnTo>
                  <a:lnTo>
                    <a:pt x="1276121" y="339483"/>
                  </a:lnTo>
                  <a:lnTo>
                    <a:pt x="1364780" y="339483"/>
                  </a:lnTo>
                  <a:lnTo>
                    <a:pt x="1364780" y="359486"/>
                  </a:lnTo>
                  <a:lnTo>
                    <a:pt x="1370812" y="359486"/>
                  </a:lnTo>
                  <a:lnTo>
                    <a:pt x="1370812" y="339483"/>
                  </a:lnTo>
                  <a:lnTo>
                    <a:pt x="1931708" y="339483"/>
                  </a:lnTo>
                  <a:lnTo>
                    <a:pt x="1931708" y="333451"/>
                  </a:lnTo>
                  <a:lnTo>
                    <a:pt x="1276121" y="333451"/>
                  </a:lnTo>
                  <a:lnTo>
                    <a:pt x="1276121" y="327799"/>
                  </a:lnTo>
                  <a:lnTo>
                    <a:pt x="1270088" y="327799"/>
                  </a:lnTo>
                  <a:lnTo>
                    <a:pt x="1270088" y="333451"/>
                  </a:lnTo>
                  <a:lnTo>
                    <a:pt x="6032" y="333451"/>
                  </a:lnTo>
                  <a:lnTo>
                    <a:pt x="6032" y="228600"/>
                  </a:lnTo>
                  <a:lnTo>
                    <a:pt x="3009" y="228600"/>
                  </a:lnTo>
                  <a:lnTo>
                    <a:pt x="3009" y="228180"/>
                  </a:lnTo>
                  <a:lnTo>
                    <a:pt x="6032" y="228180"/>
                  </a:lnTo>
                  <a:lnTo>
                    <a:pt x="1175410" y="228180"/>
                  </a:lnTo>
                  <a:lnTo>
                    <a:pt x="1175410" y="231241"/>
                  </a:lnTo>
                  <a:lnTo>
                    <a:pt x="1181442" y="231241"/>
                  </a:lnTo>
                  <a:lnTo>
                    <a:pt x="1181442" y="228180"/>
                  </a:lnTo>
                  <a:lnTo>
                    <a:pt x="1931708" y="228180"/>
                  </a:lnTo>
                  <a:lnTo>
                    <a:pt x="1931708" y="222148"/>
                  </a:lnTo>
                  <a:lnTo>
                    <a:pt x="1181442" y="222148"/>
                  </a:lnTo>
                  <a:lnTo>
                    <a:pt x="1181442" y="207086"/>
                  </a:lnTo>
                  <a:lnTo>
                    <a:pt x="1175410" y="207086"/>
                  </a:lnTo>
                  <a:lnTo>
                    <a:pt x="1175410" y="222148"/>
                  </a:lnTo>
                  <a:lnTo>
                    <a:pt x="6032" y="222148"/>
                  </a:lnTo>
                  <a:lnTo>
                    <a:pt x="6032" y="116840"/>
                  </a:lnTo>
                  <a:lnTo>
                    <a:pt x="1080719" y="116840"/>
                  </a:lnTo>
                  <a:lnTo>
                    <a:pt x="1080719" y="121081"/>
                  </a:lnTo>
                  <a:lnTo>
                    <a:pt x="1086751" y="121081"/>
                  </a:lnTo>
                  <a:lnTo>
                    <a:pt x="1086751" y="116840"/>
                  </a:lnTo>
                  <a:lnTo>
                    <a:pt x="1175410" y="116840"/>
                  </a:lnTo>
                  <a:lnTo>
                    <a:pt x="1175410" y="134645"/>
                  </a:lnTo>
                  <a:lnTo>
                    <a:pt x="1181442" y="134645"/>
                  </a:lnTo>
                  <a:lnTo>
                    <a:pt x="1181442" y="116840"/>
                  </a:lnTo>
                  <a:lnTo>
                    <a:pt x="1931708" y="116840"/>
                  </a:lnTo>
                  <a:lnTo>
                    <a:pt x="1931708" y="110807"/>
                  </a:lnTo>
                  <a:lnTo>
                    <a:pt x="1181442" y="110807"/>
                  </a:lnTo>
                  <a:lnTo>
                    <a:pt x="1181442" y="110490"/>
                  </a:lnTo>
                  <a:lnTo>
                    <a:pt x="1175410" y="110490"/>
                  </a:lnTo>
                  <a:lnTo>
                    <a:pt x="1175410" y="110807"/>
                  </a:lnTo>
                  <a:lnTo>
                    <a:pt x="1086751" y="110807"/>
                  </a:lnTo>
                  <a:lnTo>
                    <a:pt x="1086751" y="96939"/>
                  </a:lnTo>
                  <a:lnTo>
                    <a:pt x="1080719" y="96939"/>
                  </a:lnTo>
                  <a:lnTo>
                    <a:pt x="1080719" y="110807"/>
                  </a:lnTo>
                  <a:lnTo>
                    <a:pt x="6032" y="110807"/>
                  </a:lnTo>
                  <a:lnTo>
                    <a:pt x="3009" y="110807"/>
                  </a:lnTo>
                  <a:lnTo>
                    <a:pt x="3009" y="110490"/>
                  </a:lnTo>
                  <a:lnTo>
                    <a:pt x="6032" y="110490"/>
                  </a:lnTo>
                  <a:lnTo>
                    <a:pt x="6032" y="5080"/>
                  </a:lnTo>
                  <a:lnTo>
                    <a:pt x="1080719" y="5080"/>
                  </a:lnTo>
                  <a:lnTo>
                    <a:pt x="1080719" y="24485"/>
                  </a:lnTo>
                  <a:lnTo>
                    <a:pt x="1086751" y="24485"/>
                  </a:lnTo>
                  <a:lnTo>
                    <a:pt x="1086751" y="5080"/>
                  </a:lnTo>
                  <a:lnTo>
                    <a:pt x="1931708" y="5080"/>
                  </a:lnTo>
                  <a:lnTo>
                    <a:pt x="19317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038248" y="6653961"/>
              <a:ext cx="130810" cy="37465"/>
            </a:xfrm>
            <a:custGeom>
              <a:avLst/>
              <a:gdLst/>
              <a:ahLst/>
              <a:cxnLst/>
              <a:rect l="l" t="t" r="r" b="b"/>
              <a:pathLst>
                <a:path w="130810" h="37465">
                  <a:moveTo>
                    <a:pt x="130619" y="0"/>
                  </a:moveTo>
                  <a:lnTo>
                    <a:pt x="0" y="0"/>
                  </a:lnTo>
                  <a:lnTo>
                    <a:pt x="0" y="36995"/>
                  </a:lnTo>
                  <a:lnTo>
                    <a:pt x="130619" y="36995"/>
                  </a:lnTo>
                  <a:lnTo>
                    <a:pt x="13061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035225" y="6651434"/>
              <a:ext cx="137160" cy="43180"/>
            </a:xfrm>
            <a:custGeom>
              <a:avLst/>
              <a:gdLst/>
              <a:ahLst/>
              <a:cxnLst/>
              <a:rect l="l" t="t" r="r" b="b"/>
              <a:pathLst>
                <a:path w="137160" h="43179">
                  <a:moveTo>
                    <a:pt x="136652" y="0"/>
                  </a:moveTo>
                  <a:lnTo>
                    <a:pt x="130619" y="0"/>
                  </a:lnTo>
                  <a:lnTo>
                    <a:pt x="130619" y="5080"/>
                  </a:lnTo>
                  <a:lnTo>
                    <a:pt x="130619" y="36830"/>
                  </a:lnTo>
                  <a:lnTo>
                    <a:pt x="6032" y="36830"/>
                  </a:lnTo>
                  <a:lnTo>
                    <a:pt x="6032" y="5080"/>
                  </a:lnTo>
                  <a:lnTo>
                    <a:pt x="130619" y="5080"/>
                  </a:lnTo>
                  <a:lnTo>
                    <a:pt x="130619" y="0"/>
                  </a:lnTo>
                  <a:lnTo>
                    <a:pt x="302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6830"/>
                  </a:lnTo>
                  <a:lnTo>
                    <a:pt x="0" y="43180"/>
                  </a:lnTo>
                  <a:lnTo>
                    <a:pt x="136652" y="43180"/>
                  </a:lnTo>
                  <a:lnTo>
                    <a:pt x="136652" y="36830"/>
                  </a:lnTo>
                  <a:lnTo>
                    <a:pt x="136652" y="5080"/>
                  </a:lnTo>
                  <a:lnTo>
                    <a:pt x="136652" y="2540"/>
                  </a:lnTo>
                  <a:lnTo>
                    <a:pt x="1366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039327" y="6766636"/>
              <a:ext cx="130810" cy="37465"/>
            </a:xfrm>
            <a:custGeom>
              <a:avLst/>
              <a:gdLst/>
              <a:ahLst/>
              <a:cxnLst/>
              <a:rect l="l" t="t" r="r" b="b"/>
              <a:pathLst>
                <a:path w="130810" h="37465">
                  <a:moveTo>
                    <a:pt x="130619" y="0"/>
                  </a:moveTo>
                  <a:lnTo>
                    <a:pt x="0" y="0"/>
                  </a:lnTo>
                  <a:lnTo>
                    <a:pt x="0" y="36995"/>
                  </a:lnTo>
                  <a:lnTo>
                    <a:pt x="130619" y="36995"/>
                  </a:lnTo>
                  <a:lnTo>
                    <a:pt x="13061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036292" y="6764096"/>
              <a:ext cx="137160" cy="43180"/>
            </a:xfrm>
            <a:custGeom>
              <a:avLst/>
              <a:gdLst/>
              <a:ahLst/>
              <a:cxnLst/>
              <a:rect l="l" t="t" r="r" b="b"/>
              <a:pathLst>
                <a:path w="137160" h="43179">
                  <a:moveTo>
                    <a:pt x="136652" y="0"/>
                  </a:moveTo>
                  <a:lnTo>
                    <a:pt x="130619" y="0"/>
                  </a:lnTo>
                  <a:lnTo>
                    <a:pt x="130619" y="5080"/>
                  </a:lnTo>
                  <a:lnTo>
                    <a:pt x="130619" y="36830"/>
                  </a:lnTo>
                  <a:lnTo>
                    <a:pt x="6032" y="36830"/>
                  </a:lnTo>
                  <a:lnTo>
                    <a:pt x="6032" y="5080"/>
                  </a:lnTo>
                  <a:lnTo>
                    <a:pt x="130619" y="5080"/>
                  </a:lnTo>
                  <a:lnTo>
                    <a:pt x="130619" y="0"/>
                  </a:lnTo>
                  <a:lnTo>
                    <a:pt x="302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6830"/>
                  </a:lnTo>
                  <a:lnTo>
                    <a:pt x="0" y="43180"/>
                  </a:lnTo>
                  <a:lnTo>
                    <a:pt x="136652" y="43180"/>
                  </a:lnTo>
                  <a:lnTo>
                    <a:pt x="136652" y="36830"/>
                  </a:lnTo>
                  <a:lnTo>
                    <a:pt x="136652" y="5080"/>
                  </a:lnTo>
                  <a:lnTo>
                    <a:pt x="136652" y="2540"/>
                  </a:lnTo>
                  <a:lnTo>
                    <a:pt x="1366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038248" y="6877964"/>
              <a:ext cx="130810" cy="37465"/>
            </a:xfrm>
            <a:custGeom>
              <a:avLst/>
              <a:gdLst/>
              <a:ahLst/>
              <a:cxnLst/>
              <a:rect l="l" t="t" r="r" b="b"/>
              <a:pathLst>
                <a:path w="130810" h="37465">
                  <a:moveTo>
                    <a:pt x="130619" y="0"/>
                  </a:moveTo>
                  <a:lnTo>
                    <a:pt x="0" y="0"/>
                  </a:lnTo>
                  <a:lnTo>
                    <a:pt x="0" y="36995"/>
                  </a:lnTo>
                  <a:lnTo>
                    <a:pt x="130619" y="36995"/>
                  </a:lnTo>
                  <a:lnTo>
                    <a:pt x="13061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035225" y="6875437"/>
              <a:ext cx="137160" cy="43180"/>
            </a:xfrm>
            <a:custGeom>
              <a:avLst/>
              <a:gdLst/>
              <a:ahLst/>
              <a:cxnLst/>
              <a:rect l="l" t="t" r="r" b="b"/>
              <a:pathLst>
                <a:path w="137160" h="43179">
                  <a:moveTo>
                    <a:pt x="136652" y="0"/>
                  </a:moveTo>
                  <a:lnTo>
                    <a:pt x="130619" y="0"/>
                  </a:lnTo>
                  <a:lnTo>
                    <a:pt x="130619" y="5080"/>
                  </a:lnTo>
                  <a:lnTo>
                    <a:pt x="130619" y="36830"/>
                  </a:lnTo>
                  <a:lnTo>
                    <a:pt x="6032" y="36830"/>
                  </a:lnTo>
                  <a:lnTo>
                    <a:pt x="6032" y="5080"/>
                  </a:lnTo>
                  <a:lnTo>
                    <a:pt x="130619" y="5080"/>
                  </a:lnTo>
                  <a:lnTo>
                    <a:pt x="130619" y="0"/>
                  </a:lnTo>
                  <a:lnTo>
                    <a:pt x="302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6830"/>
                  </a:lnTo>
                  <a:lnTo>
                    <a:pt x="0" y="43180"/>
                  </a:lnTo>
                  <a:lnTo>
                    <a:pt x="136652" y="43180"/>
                  </a:lnTo>
                  <a:lnTo>
                    <a:pt x="136652" y="36830"/>
                  </a:lnTo>
                  <a:lnTo>
                    <a:pt x="136652" y="5080"/>
                  </a:lnTo>
                  <a:lnTo>
                    <a:pt x="136652" y="2540"/>
                  </a:lnTo>
                  <a:lnTo>
                    <a:pt x="1366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980361" y="710197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26568" y="0"/>
                  </a:moveTo>
                  <a:lnTo>
                    <a:pt x="7658" y="0"/>
                  </a:lnTo>
                  <a:lnTo>
                    <a:pt x="0" y="7670"/>
                  </a:lnTo>
                  <a:lnTo>
                    <a:pt x="0" y="17119"/>
                  </a:lnTo>
                  <a:lnTo>
                    <a:pt x="0" y="26568"/>
                  </a:lnTo>
                  <a:lnTo>
                    <a:pt x="7658" y="34239"/>
                  </a:lnTo>
                  <a:lnTo>
                    <a:pt x="26568" y="34239"/>
                  </a:lnTo>
                  <a:lnTo>
                    <a:pt x="34201" y="26568"/>
                  </a:lnTo>
                  <a:lnTo>
                    <a:pt x="34201" y="7670"/>
                  </a:lnTo>
                  <a:lnTo>
                    <a:pt x="2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977339" y="709896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0129" y="0"/>
                  </a:moveTo>
                  <a:lnTo>
                    <a:pt x="12292" y="1582"/>
                  </a:lnTo>
                  <a:lnTo>
                    <a:pt x="5897" y="5897"/>
                  </a:lnTo>
                  <a:lnTo>
                    <a:pt x="1586" y="12296"/>
                  </a:lnTo>
                  <a:lnTo>
                    <a:pt x="0" y="20129"/>
                  </a:lnTo>
                  <a:lnTo>
                    <a:pt x="1586" y="27963"/>
                  </a:lnTo>
                  <a:lnTo>
                    <a:pt x="5897" y="34363"/>
                  </a:lnTo>
                  <a:lnTo>
                    <a:pt x="12292" y="38681"/>
                  </a:lnTo>
                  <a:lnTo>
                    <a:pt x="20129" y="40271"/>
                  </a:lnTo>
                  <a:lnTo>
                    <a:pt x="27964" y="38681"/>
                  </a:lnTo>
                  <a:lnTo>
                    <a:pt x="34353" y="34363"/>
                  </a:lnTo>
                  <a:lnTo>
                    <a:pt x="20129" y="34239"/>
                  </a:lnTo>
                  <a:lnTo>
                    <a:pt x="12344" y="34213"/>
                  </a:lnTo>
                  <a:lnTo>
                    <a:pt x="6106" y="27963"/>
                  </a:lnTo>
                  <a:lnTo>
                    <a:pt x="6106" y="12296"/>
                  </a:lnTo>
                  <a:lnTo>
                    <a:pt x="12344" y="6045"/>
                  </a:lnTo>
                  <a:lnTo>
                    <a:pt x="34444" y="6032"/>
                  </a:lnTo>
                  <a:lnTo>
                    <a:pt x="34353" y="5897"/>
                  </a:lnTo>
                  <a:lnTo>
                    <a:pt x="27964" y="1582"/>
                  </a:lnTo>
                  <a:lnTo>
                    <a:pt x="20129" y="0"/>
                  </a:lnTo>
                  <a:close/>
                </a:path>
                <a:path w="40639" h="40640">
                  <a:moveTo>
                    <a:pt x="34444" y="6032"/>
                  </a:moveTo>
                  <a:lnTo>
                    <a:pt x="20129" y="6032"/>
                  </a:lnTo>
                  <a:lnTo>
                    <a:pt x="27927" y="6045"/>
                  </a:lnTo>
                  <a:lnTo>
                    <a:pt x="34140" y="12296"/>
                  </a:lnTo>
                  <a:lnTo>
                    <a:pt x="34140" y="27963"/>
                  </a:lnTo>
                  <a:lnTo>
                    <a:pt x="27927" y="34213"/>
                  </a:lnTo>
                  <a:lnTo>
                    <a:pt x="20129" y="34239"/>
                  </a:lnTo>
                  <a:lnTo>
                    <a:pt x="34436" y="34239"/>
                  </a:lnTo>
                  <a:lnTo>
                    <a:pt x="38656" y="27963"/>
                  </a:lnTo>
                  <a:lnTo>
                    <a:pt x="40233" y="20129"/>
                  </a:lnTo>
                  <a:lnTo>
                    <a:pt x="38656" y="12296"/>
                  </a:lnTo>
                  <a:lnTo>
                    <a:pt x="34444" y="603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980361" y="699067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26568" y="0"/>
                  </a:moveTo>
                  <a:lnTo>
                    <a:pt x="7658" y="0"/>
                  </a:lnTo>
                  <a:lnTo>
                    <a:pt x="0" y="7658"/>
                  </a:lnTo>
                  <a:lnTo>
                    <a:pt x="0" y="17106"/>
                  </a:lnTo>
                  <a:lnTo>
                    <a:pt x="0" y="26555"/>
                  </a:lnTo>
                  <a:lnTo>
                    <a:pt x="7658" y="34213"/>
                  </a:lnTo>
                  <a:lnTo>
                    <a:pt x="26568" y="34213"/>
                  </a:lnTo>
                  <a:lnTo>
                    <a:pt x="34201" y="26555"/>
                  </a:lnTo>
                  <a:lnTo>
                    <a:pt x="34201" y="7658"/>
                  </a:lnTo>
                  <a:lnTo>
                    <a:pt x="2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907870" y="6987654"/>
              <a:ext cx="175260" cy="509905"/>
            </a:xfrm>
            <a:custGeom>
              <a:avLst/>
              <a:gdLst/>
              <a:ahLst/>
              <a:cxnLst/>
              <a:rect l="l" t="t" r="r" b="b"/>
              <a:pathLst>
                <a:path w="175260" h="509904">
                  <a:moveTo>
                    <a:pt x="95072" y="503402"/>
                  </a:moveTo>
                  <a:lnTo>
                    <a:pt x="79984" y="503402"/>
                  </a:lnTo>
                  <a:lnTo>
                    <a:pt x="79984" y="509435"/>
                  </a:lnTo>
                  <a:lnTo>
                    <a:pt x="95072" y="509435"/>
                  </a:lnTo>
                  <a:lnTo>
                    <a:pt x="95072" y="503402"/>
                  </a:lnTo>
                  <a:close/>
                </a:path>
                <a:path w="175260" h="509904">
                  <a:moveTo>
                    <a:pt x="123761" y="478243"/>
                  </a:moveTo>
                  <a:lnTo>
                    <a:pt x="51320" y="478243"/>
                  </a:lnTo>
                  <a:lnTo>
                    <a:pt x="51320" y="484276"/>
                  </a:lnTo>
                  <a:lnTo>
                    <a:pt x="123761" y="484276"/>
                  </a:lnTo>
                  <a:lnTo>
                    <a:pt x="123761" y="478243"/>
                  </a:lnTo>
                  <a:close/>
                </a:path>
                <a:path w="175260" h="509904">
                  <a:moveTo>
                    <a:pt x="150914" y="453072"/>
                  </a:moveTo>
                  <a:lnTo>
                    <a:pt x="24155" y="453072"/>
                  </a:lnTo>
                  <a:lnTo>
                    <a:pt x="24155" y="459104"/>
                  </a:lnTo>
                  <a:lnTo>
                    <a:pt x="150914" y="459104"/>
                  </a:lnTo>
                  <a:lnTo>
                    <a:pt x="150914" y="453072"/>
                  </a:lnTo>
                  <a:close/>
                </a:path>
                <a:path w="175260" h="509904">
                  <a:moveTo>
                    <a:pt x="175044" y="427951"/>
                  </a:moveTo>
                  <a:lnTo>
                    <a:pt x="0" y="427951"/>
                  </a:lnTo>
                  <a:lnTo>
                    <a:pt x="0" y="433984"/>
                  </a:lnTo>
                  <a:lnTo>
                    <a:pt x="175044" y="433984"/>
                  </a:lnTo>
                  <a:lnTo>
                    <a:pt x="175044" y="427951"/>
                  </a:lnTo>
                  <a:close/>
                </a:path>
                <a:path w="175260" h="509904">
                  <a:moveTo>
                    <a:pt x="89598" y="0"/>
                  </a:moveTo>
                  <a:lnTo>
                    <a:pt x="81753" y="1587"/>
                  </a:lnTo>
                  <a:lnTo>
                    <a:pt x="75366" y="5897"/>
                  </a:lnTo>
                  <a:lnTo>
                    <a:pt x="71055" y="12296"/>
                  </a:lnTo>
                  <a:lnTo>
                    <a:pt x="69468" y="20129"/>
                  </a:lnTo>
                  <a:lnTo>
                    <a:pt x="71058" y="27964"/>
                  </a:lnTo>
                  <a:lnTo>
                    <a:pt x="75378" y="34353"/>
                  </a:lnTo>
                  <a:lnTo>
                    <a:pt x="81793" y="38656"/>
                  </a:lnTo>
                  <a:lnTo>
                    <a:pt x="89598" y="40233"/>
                  </a:lnTo>
                  <a:lnTo>
                    <a:pt x="97439" y="38651"/>
                  </a:lnTo>
                  <a:lnTo>
                    <a:pt x="103830" y="34353"/>
                  </a:lnTo>
                  <a:lnTo>
                    <a:pt x="103933" y="34201"/>
                  </a:lnTo>
                  <a:lnTo>
                    <a:pt x="81800" y="34188"/>
                  </a:lnTo>
                  <a:lnTo>
                    <a:pt x="75563" y="27964"/>
                  </a:lnTo>
                  <a:lnTo>
                    <a:pt x="75587" y="12296"/>
                  </a:lnTo>
                  <a:lnTo>
                    <a:pt x="81813" y="6045"/>
                  </a:lnTo>
                  <a:lnTo>
                    <a:pt x="103918" y="6032"/>
                  </a:lnTo>
                  <a:lnTo>
                    <a:pt x="103823" y="5897"/>
                  </a:lnTo>
                  <a:lnTo>
                    <a:pt x="97405" y="1582"/>
                  </a:lnTo>
                  <a:lnTo>
                    <a:pt x="89598" y="0"/>
                  </a:lnTo>
                  <a:close/>
                </a:path>
                <a:path w="175260" h="509904">
                  <a:moveTo>
                    <a:pt x="103918" y="6032"/>
                  </a:moveTo>
                  <a:lnTo>
                    <a:pt x="89598" y="6032"/>
                  </a:lnTo>
                  <a:lnTo>
                    <a:pt x="97383" y="6045"/>
                  </a:lnTo>
                  <a:lnTo>
                    <a:pt x="103622" y="12296"/>
                  </a:lnTo>
                  <a:lnTo>
                    <a:pt x="103632" y="27964"/>
                  </a:lnTo>
                  <a:lnTo>
                    <a:pt x="97383" y="34188"/>
                  </a:lnTo>
                  <a:lnTo>
                    <a:pt x="81813" y="34201"/>
                  </a:lnTo>
                  <a:lnTo>
                    <a:pt x="103941" y="34188"/>
                  </a:lnTo>
                  <a:lnTo>
                    <a:pt x="108145" y="27964"/>
                  </a:lnTo>
                  <a:lnTo>
                    <a:pt x="109728" y="20129"/>
                  </a:lnTo>
                  <a:lnTo>
                    <a:pt x="108144" y="12296"/>
                  </a:lnTo>
                  <a:lnTo>
                    <a:pt x="103918" y="603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059302" y="665380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26568" y="0"/>
                  </a:moveTo>
                  <a:lnTo>
                    <a:pt x="7670" y="0"/>
                  </a:lnTo>
                  <a:lnTo>
                    <a:pt x="0" y="7658"/>
                  </a:lnTo>
                  <a:lnTo>
                    <a:pt x="0" y="17106"/>
                  </a:lnTo>
                  <a:lnTo>
                    <a:pt x="0" y="26555"/>
                  </a:lnTo>
                  <a:lnTo>
                    <a:pt x="7670" y="34213"/>
                  </a:lnTo>
                  <a:lnTo>
                    <a:pt x="26568" y="34213"/>
                  </a:lnTo>
                  <a:lnTo>
                    <a:pt x="34213" y="26555"/>
                  </a:lnTo>
                  <a:lnTo>
                    <a:pt x="34213" y="7658"/>
                  </a:lnTo>
                  <a:lnTo>
                    <a:pt x="2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056280" y="665079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0142" y="0"/>
                  </a:moveTo>
                  <a:lnTo>
                    <a:pt x="12308" y="1580"/>
                  </a:lnTo>
                  <a:lnTo>
                    <a:pt x="5908" y="5891"/>
                  </a:lnTo>
                  <a:lnTo>
                    <a:pt x="1589" y="12285"/>
                  </a:lnTo>
                  <a:lnTo>
                    <a:pt x="0" y="20116"/>
                  </a:lnTo>
                  <a:lnTo>
                    <a:pt x="1589" y="27953"/>
                  </a:lnTo>
                  <a:lnTo>
                    <a:pt x="5908" y="34348"/>
                  </a:lnTo>
                  <a:lnTo>
                    <a:pt x="12308" y="38660"/>
                  </a:lnTo>
                  <a:lnTo>
                    <a:pt x="20142" y="40246"/>
                  </a:lnTo>
                  <a:lnTo>
                    <a:pt x="27966" y="38658"/>
                  </a:lnTo>
                  <a:lnTo>
                    <a:pt x="34349" y="34348"/>
                  </a:lnTo>
                  <a:lnTo>
                    <a:pt x="34444" y="34213"/>
                  </a:lnTo>
                  <a:lnTo>
                    <a:pt x="20142" y="34213"/>
                  </a:lnTo>
                  <a:lnTo>
                    <a:pt x="12357" y="34188"/>
                  </a:lnTo>
                  <a:lnTo>
                    <a:pt x="6109" y="27953"/>
                  </a:lnTo>
                  <a:lnTo>
                    <a:pt x="6116" y="12285"/>
                  </a:lnTo>
                  <a:lnTo>
                    <a:pt x="12357" y="6045"/>
                  </a:lnTo>
                  <a:lnTo>
                    <a:pt x="34460" y="6045"/>
                  </a:lnTo>
                  <a:lnTo>
                    <a:pt x="34356" y="5891"/>
                  </a:lnTo>
                  <a:lnTo>
                    <a:pt x="27966" y="1580"/>
                  </a:lnTo>
                  <a:lnTo>
                    <a:pt x="20142" y="0"/>
                  </a:lnTo>
                  <a:close/>
                </a:path>
                <a:path w="40639" h="40640">
                  <a:moveTo>
                    <a:pt x="34460" y="6045"/>
                  </a:moveTo>
                  <a:lnTo>
                    <a:pt x="27927" y="6045"/>
                  </a:lnTo>
                  <a:lnTo>
                    <a:pt x="34154" y="12285"/>
                  </a:lnTo>
                  <a:lnTo>
                    <a:pt x="34149" y="27953"/>
                  </a:lnTo>
                  <a:lnTo>
                    <a:pt x="27927" y="34188"/>
                  </a:lnTo>
                  <a:lnTo>
                    <a:pt x="20142" y="34213"/>
                  </a:lnTo>
                  <a:lnTo>
                    <a:pt x="34444" y="34213"/>
                  </a:lnTo>
                  <a:lnTo>
                    <a:pt x="38662" y="27953"/>
                  </a:lnTo>
                  <a:lnTo>
                    <a:pt x="40246" y="20116"/>
                  </a:lnTo>
                  <a:lnTo>
                    <a:pt x="38665" y="12285"/>
                  </a:lnTo>
                  <a:lnTo>
                    <a:pt x="34460" y="604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153994" y="676849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26568" y="0"/>
                  </a:moveTo>
                  <a:lnTo>
                    <a:pt x="7670" y="0"/>
                  </a:lnTo>
                  <a:lnTo>
                    <a:pt x="0" y="7658"/>
                  </a:lnTo>
                  <a:lnTo>
                    <a:pt x="0" y="17106"/>
                  </a:lnTo>
                  <a:lnTo>
                    <a:pt x="0" y="26555"/>
                  </a:lnTo>
                  <a:lnTo>
                    <a:pt x="7670" y="34213"/>
                  </a:lnTo>
                  <a:lnTo>
                    <a:pt x="26568" y="34213"/>
                  </a:lnTo>
                  <a:lnTo>
                    <a:pt x="34213" y="26555"/>
                  </a:lnTo>
                  <a:lnTo>
                    <a:pt x="34213" y="7658"/>
                  </a:lnTo>
                  <a:lnTo>
                    <a:pt x="2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150971" y="676548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0142" y="0"/>
                  </a:moveTo>
                  <a:lnTo>
                    <a:pt x="12308" y="1580"/>
                  </a:lnTo>
                  <a:lnTo>
                    <a:pt x="5908" y="5891"/>
                  </a:lnTo>
                  <a:lnTo>
                    <a:pt x="1589" y="12285"/>
                  </a:lnTo>
                  <a:lnTo>
                    <a:pt x="0" y="20116"/>
                  </a:lnTo>
                  <a:lnTo>
                    <a:pt x="1589" y="27953"/>
                  </a:lnTo>
                  <a:lnTo>
                    <a:pt x="5908" y="34348"/>
                  </a:lnTo>
                  <a:lnTo>
                    <a:pt x="12308" y="38660"/>
                  </a:lnTo>
                  <a:lnTo>
                    <a:pt x="20142" y="40246"/>
                  </a:lnTo>
                  <a:lnTo>
                    <a:pt x="27971" y="38658"/>
                  </a:lnTo>
                  <a:lnTo>
                    <a:pt x="34354" y="34348"/>
                  </a:lnTo>
                  <a:lnTo>
                    <a:pt x="34449" y="34213"/>
                  </a:lnTo>
                  <a:lnTo>
                    <a:pt x="20142" y="34213"/>
                  </a:lnTo>
                  <a:lnTo>
                    <a:pt x="12357" y="34188"/>
                  </a:lnTo>
                  <a:lnTo>
                    <a:pt x="6109" y="27953"/>
                  </a:lnTo>
                  <a:lnTo>
                    <a:pt x="6116" y="12285"/>
                  </a:lnTo>
                  <a:lnTo>
                    <a:pt x="12357" y="6045"/>
                  </a:lnTo>
                  <a:lnTo>
                    <a:pt x="34465" y="6045"/>
                  </a:lnTo>
                  <a:lnTo>
                    <a:pt x="34361" y="5891"/>
                  </a:lnTo>
                  <a:lnTo>
                    <a:pt x="27971" y="1580"/>
                  </a:lnTo>
                  <a:lnTo>
                    <a:pt x="20142" y="0"/>
                  </a:lnTo>
                  <a:close/>
                </a:path>
                <a:path w="40639" h="40640">
                  <a:moveTo>
                    <a:pt x="34465" y="6045"/>
                  </a:moveTo>
                  <a:lnTo>
                    <a:pt x="27927" y="6045"/>
                  </a:lnTo>
                  <a:lnTo>
                    <a:pt x="34154" y="12285"/>
                  </a:lnTo>
                  <a:lnTo>
                    <a:pt x="34149" y="27953"/>
                  </a:lnTo>
                  <a:lnTo>
                    <a:pt x="27927" y="34188"/>
                  </a:lnTo>
                  <a:lnTo>
                    <a:pt x="20142" y="34213"/>
                  </a:lnTo>
                  <a:lnTo>
                    <a:pt x="34449" y="34213"/>
                  </a:lnTo>
                  <a:lnTo>
                    <a:pt x="38664" y="27953"/>
                  </a:lnTo>
                  <a:lnTo>
                    <a:pt x="40246" y="20116"/>
                  </a:lnTo>
                  <a:lnTo>
                    <a:pt x="38667" y="12285"/>
                  </a:lnTo>
                  <a:lnTo>
                    <a:pt x="34465" y="604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248685" y="6879361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26568" y="0"/>
                  </a:moveTo>
                  <a:lnTo>
                    <a:pt x="7670" y="0"/>
                  </a:lnTo>
                  <a:lnTo>
                    <a:pt x="0" y="7658"/>
                  </a:lnTo>
                  <a:lnTo>
                    <a:pt x="0" y="17106"/>
                  </a:lnTo>
                  <a:lnTo>
                    <a:pt x="0" y="26555"/>
                  </a:lnTo>
                  <a:lnTo>
                    <a:pt x="7670" y="34213"/>
                  </a:lnTo>
                  <a:lnTo>
                    <a:pt x="26568" y="34213"/>
                  </a:lnTo>
                  <a:lnTo>
                    <a:pt x="34213" y="26555"/>
                  </a:lnTo>
                  <a:lnTo>
                    <a:pt x="34213" y="7658"/>
                  </a:lnTo>
                  <a:lnTo>
                    <a:pt x="2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245662" y="6876351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0142" y="0"/>
                  </a:moveTo>
                  <a:lnTo>
                    <a:pt x="12308" y="1580"/>
                  </a:lnTo>
                  <a:lnTo>
                    <a:pt x="5908" y="5891"/>
                  </a:lnTo>
                  <a:lnTo>
                    <a:pt x="1589" y="12285"/>
                  </a:lnTo>
                  <a:lnTo>
                    <a:pt x="0" y="20116"/>
                  </a:lnTo>
                  <a:lnTo>
                    <a:pt x="1589" y="27953"/>
                  </a:lnTo>
                  <a:lnTo>
                    <a:pt x="5908" y="34348"/>
                  </a:lnTo>
                  <a:lnTo>
                    <a:pt x="12308" y="38660"/>
                  </a:lnTo>
                  <a:lnTo>
                    <a:pt x="20142" y="40246"/>
                  </a:lnTo>
                  <a:lnTo>
                    <a:pt x="27971" y="38658"/>
                  </a:lnTo>
                  <a:lnTo>
                    <a:pt x="34354" y="34348"/>
                  </a:lnTo>
                  <a:lnTo>
                    <a:pt x="34449" y="34213"/>
                  </a:lnTo>
                  <a:lnTo>
                    <a:pt x="20142" y="34213"/>
                  </a:lnTo>
                  <a:lnTo>
                    <a:pt x="12357" y="34188"/>
                  </a:lnTo>
                  <a:lnTo>
                    <a:pt x="6109" y="27953"/>
                  </a:lnTo>
                  <a:lnTo>
                    <a:pt x="6116" y="12285"/>
                  </a:lnTo>
                  <a:lnTo>
                    <a:pt x="12357" y="6045"/>
                  </a:lnTo>
                  <a:lnTo>
                    <a:pt x="34465" y="6045"/>
                  </a:lnTo>
                  <a:lnTo>
                    <a:pt x="34361" y="5891"/>
                  </a:lnTo>
                  <a:lnTo>
                    <a:pt x="27971" y="1580"/>
                  </a:lnTo>
                  <a:lnTo>
                    <a:pt x="20142" y="0"/>
                  </a:lnTo>
                  <a:close/>
                </a:path>
                <a:path w="40639" h="40640">
                  <a:moveTo>
                    <a:pt x="34465" y="6045"/>
                  </a:moveTo>
                  <a:lnTo>
                    <a:pt x="27927" y="6045"/>
                  </a:lnTo>
                  <a:lnTo>
                    <a:pt x="34154" y="12285"/>
                  </a:lnTo>
                  <a:lnTo>
                    <a:pt x="34149" y="27953"/>
                  </a:lnTo>
                  <a:lnTo>
                    <a:pt x="27927" y="34188"/>
                  </a:lnTo>
                  <a:lnTo>
                    <a:pt x="20142" y="34213"/>
                  </a:lnTo>
                  <a:lnTo>
                    <a:pt x="34449" y="34213"/>
                  </a:lnTo>
                  <a:lnTo>
                    <a:pt x="38664" y="27953"/>
                  </a:lnTo>
                  <a:lnTo>
                    <a:pt x="40246" y="20116"/>
                  </a:lnTo>
                  <a:lnTo>
                    <a:pt x="38667" y="12285"/>
                  </a:lnTo>
                  <a:lnTo>
                    <a:pt x="34465" y="604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343376" y="699067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26568" y="0"/>
                  </a:moveTo>
                  <a:lnTo>
                    <a:pt x="7670" y="0"/>
                  </a:lnTo>
                  <a:lnTo>
                    <a:pt x="0" y="7658"/>
                  </a:lnTo>
                  <a:lnTo>
                    <a:pt x="0" y="17106"/>
                  </a:lnTo>
                  <a:lnTo>
                    <a:pt x="0" y="26555"/>
                  </a:lnTo>
                  <a:lnTo>
                    <a:pt x="7670" y="34213"/>
                  </a:lnTo>
                  <a:lnTo>
                    <a:pt x="26568" y="34213"/>
                  </a:lnTo>
                  <a:lnTo>
                    <a:pt x="34213" y="26555"/>
                  </a:lnTo>
                  <a:lnTo>
                    <a:pt x="34213" y="7658"/>
                  </a:lnTo>
                  <a:lnTo>
                    <a:pt x="2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340353" y="6987667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0142" y="0"/>
                  </a:moveTo>
                  <a:lnTo>
                    <a:pt x="12308" y="1580"/>
                  </a:lnTo>
                  <a:lnTo>
                    <a:pt x="5908" y="5891"/>
                  </a:lnTo>
                  <a:lnTo>
                    <a:pt x="1589" y="12285"/>
                  </a:lnTo>
                  <a:lnTo>
                    <a:pt x="0" y="20116"/>
                  </a:lnTo>
                  <a:lnTo>
                    <a:pt x="1589" y="27953"/>
                  </a:lnTo>
                  <a:lnTo>
                    <a:pt x="5908" y="34348"/>
                  </a:lnTo>
                  <a:lnTo>
                    <a:pt x="12308" y="38660"/>
                  </a:lnTo>
                  <a:lnTo>
                    <a:pt x="20142" y="40246"/>
                  </a:lnTo>
                  <a:lnTo>
                    <a:pt x="27971" y="38658"/>
                  </a:lnTo>
                  <a:lnTo>
                    <a:pt x="34354" y="34348"/>
                  </a:lnTo>
                  <a:lnTo>
                    <a:pt x="34449" y="34213"/>
                  </a:lnTo>
                  <a:lnTo>
                    <a:pt x="20142" y="34213"/>
                  </a:lnTo>
                  <a:lnTo>
                    <a:pt x="12357" y="34188"/>
                  </a:lnTo>
                  <a:lnTo>
                    <a:pt x="6109" y="27953"/>
                  </a:lnTo>
                  <a:lnTo>
                    <a:pt x="6116" y="12285"/>
                  </a:lnTo>
                  <a:lnTo>
                    <a:pt x="12357" y="6045"/>
                  </a:lnTo>
                  <a:lnTo>
                    <a:pt x="34465" y="6045"/>
                  </a:lnTo>
                  <a:lnTo>
                    <a:pt x="34361" y="5891"/>
                  </a:lnTo>
                  <a:lnTo>
                    <a:pt x="27971" y="1580"/>
                  </a:lnTo>
                  <a:lnTo>
                    <a:pt x="20142" y="0"/>
                  </a:lnTo>
                  <a:close/>
                </a:path>
                <a:path w="40639" h="40640">
                  <a:moveTo>
                    <a:pt x="34465" y="6045"/>
                  </a:moveTo>
                  <a:lnTo>
                    <a:pt x="27927" y="6045"/>
                  </a:lnTo>
                  <a:lnTo>
                    <a:pt x="34167" y="12285"/>
                  </a:lnTo>
                  <a:lnTo>
                    <a:pt x="34162" y="27953"/>
                  </a:lnTo>
                  <a:lnTo>
                    <a:pt x="27927" y="34188"/>
                  </a:lnTo>
                  <a:lnTo>
                    <a:pt x="20142" y="34213"/>
                  </a:lnTo>
                  <a:lnTo>
                    <a:pt x="34449" y="34213"/>
                  </a:lnTo>
                  <a:lnTo>
                    <a:pt x="38664" y="27953"/>
                  </a:lnTo>
                  <a:lnTo>
                    <a:pt x="40246" y="20116"/>
                  </a:lnTo>
                  <a:lnTo>
                    <a:pt x="38667" y="12285"/>
                  </a:lnTo>
                  <a:lnTo>
                    <a:pt x="34465" y="604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438080" y="710197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26568" y="0"/>
                  </a:moveTo>
                  <a:lnTo>
                    <a:pt x="7670" y="0"/>
                  </a:lnTo>
                  <a:lnTo>
                    <a:pt x="0" y="7670"/>
                  </a:lnTo>
                  <a:lnTo>
                    <a:pt x="0" y="17119"/>
                  </a:lnTo>
                  <a:lnTo>
                    <a:pt x="0" y="26568"/>
                  </a:lnTo>
                  <a:lnTo>
                    <a:pt x="7670" y="34239"/>
                  </a:lnTo>
                  <a:lnTo>
                    <a:pt x="26568" y="34239"/>
                  </a:lnTo>
                  <a:lnTo>
                    <a:pt x="34213" y="26568"/>
                  </a:lnTo>
                  <a:lnTo>
                    <a:pt x="34213" y="7670"/>
                  </a:lnTo>
                  <a:lnTo>
                    <a:pt x="2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435057" y="709896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0142" y="0"/>
                  </a:moveTo>
                  <a:lnTo>
                    <a:pt x="12308" y="1582"/>
                  </a:lnTo>
                  <a:lnTo>
                    <a:pt x="5908" y="5897"/>
                  </a:lnTo>
                  <a:lnTo>
                    <a:pt x="1589" y="12296"/>
                  </a:lnTo>
                  <a:lnTo>
                    <a:pt x="0" y="20129"/>
                  </a:lnTo>
                  <a:lnTo>
                    <a:pt x="1589" y="27963"/>
                  </a:lnTo>
                  <a:lnTo>
                    <a:pt x="5908" y="34363"/>
                  </a:lnTo>
                  <a:lnTo>
                    <a:pt x="12308" y="38681"/>
                  </a:lnTo>
                  <a:lnTo>
                    <a:pt x="20142" y="40271"/>
                  </a:lnTo>
                  <a:lnTo>
                    <a:pt x="27966" y="38681"/>
                  </a:lnTo>
                  <a:lnTo>
                    <a:pt x="34356" y="34363"/>
                  </a:lnTo>
                  <a:lnTo>
                    <a:pt x="20142" y="34239"/>
                  </a:lnTo>
                  <a:lnTo>
                    <a:pt x="12357" y="34213"/>
                  </a:lnTo>
                  <a:lnTo>
                    <a:pt x="6106" y="27963"/>
                  </a:lnTo>
                  <a:lnTo>
                    <a:pt x="6106" y="12296"/>
                  </a:lnTo>
                  <a:lnTo>
                    <a:pt x="12357" y="6045"/>
                  </a:lnTo>
                  <a:lnTo>
                    <a:pt x="34447" y="6032"/>
                  </a:lnTo>
                  <a:lnTo>
                    <a:pt x="34356" y="5897"/>
                  </a:lnTo>
                  <a:lnTo>
                    <a:pt x="27966" y="1582"/>
                  </a:lnTo>
                  <a:lnTo>
                    <a:pt x="20142" y="0"/>
                  </a:lnTo>
                  <a:close/>
                </a:path>
                <a:path w="40639" h="40640">
                  <a:moveTo>
                    <a:pt x="34447" y="6032"/>
                  </a:moveTo>
                  <a:lnTo>
                    <a:pt x="20142" y="6032"/>
                  </a:lnTo>
                  <a:lnTo>
                    <a:pt x="27914" y="6045"/>
                  </a:lnTo>
                  <a:lnTo>
                    <a:pt x="34152" y="12296"/>
                  </a:lnTo>
                  <a:lnTo>
                    <a:pt x="34152" y="27963"/>
                  </a:lnTo>
                  <a:lnTo>
                    <a:pt x="27914" y="34213"/>
                  </a:lnTo>
                  <a:lnTo>
                    <a:pt x="20142" y="34239"/>
                  </a:lnTo>
                  <a:lnTo>
                    <a:pt x="34440" y="34239"/>
                  </a:lnTo>
                  <a:lnTo>
                    <a:pt x="38665" y="27963"/>
                  </a:lnTo>
                  <a:lnTo>
                    <a:pt x="40246" y="20129"/>
                  </a:lnTo>
                  <a:lnTo>
                    <a:pt x="38665" y="12296"/>
                  </a:lnTo>
                  <a:lnTo>
                    <a:pt x="34447" y="603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059302" y="7495082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26568" y="0"/>
                  </a:moveTo>
                  <a:lnTo>
                    <a:pt x="7670" y="0"/>
                  </a:lnTo>
                  <a:lnTo>
                    <a:pt x="0" y="7670"/>
                  </a:lnTo>
                  <a:lnTo>
                    <a:pt x="0" y="17119"/>
                  </a:lnTo>
                  <a:lnTo>
                    <a:pt x="0" y="26568"/>
                  </a:lnTo>
                  <a:lnTo>
                    <a:pt x="7670" y="34239"/>
                  </a:lnTo>
                  <a:lnTo>
                    <a:pt x="26568" y="34239"/>
                  </a:lnTo>
                  <a:lnTo>
                    <a:pt x="34213" y="26568"/>
                  </a:lnTo>
                  <a:lnTo>
                    <a:pt x="34213" y="7670"/>
                  </a:lnTo>
                  <a:lnTo>
                    <a:pt x="2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056280" y="749207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0142" y="0"/>
                  </a:moveTo>
                  <a:lnTo>
                    <a:pt x="12308" y="1582"/>
                  </a:lnTo>
                  <a:lnTo>
                    <a:pt x="5908" y="5897"/>
                  </a:lnTo>
                  <a:lnTo>
                    <a:pt x="1589" y="12296"/>
                  </a:lnTo>
                  <a:lnTo>
                    <a:pt x="0" y="20129"/>
                  </a:lnTo>
                  <a:lnTo>
                    <a:pt x="1589" y="27963"/>
                  </a:lnTo>
                  <a:lnTo>
                    <a:pt x="5908" y="34363"/>
                  </a:lnTo>
                  <a:lnTo>
                    <a:pt x="12308" y="38681"/>
                  </a:lnTo>
                  <a:lnTo>
                    <a:pt x="20142" y="40271"/>
                  </a:lnTo>
                  <a:lnTo>
                    <a:pt x="27966" y="38681"/>
                  </a:lnTo>
                  <a:lnTo>
                    <a:pt x="34356" y="34363"/>
                  </a:lnTo>
                  <a:lnTo>
                    <a:pt x="20142" y="34239"/>
                  </a:lnTo>
                  <a:lnTo>
                    <a:pt x="12357" y="34213"/>
                  </a:lnTo>
                  <a:lnTo>
                    <a:pt x="6106" y="27963"/>
                  </a:lnTo>
                  <a:lnTo>
                    <a:pt x="6106" y="12296"/>
                  </a:lnTo>
                  <a:lnTo>
                    <a:pt x="12357" y="6045"/>
                  </a:lnTo>
                  <a:lnTo>
                    <a:pt x="34447" y="6032"/>
                  </a:lnTo>
                  <a:lnTo>
                    <a:pt x="34356" y="5897"/>
                  </a:lnTo>
                  <a:lnTo>
                    <a:pt x="27966" y="1582"/>
                  </a:lnTo>
                  <a:lnTo>
                    <a:pt x="20142" y="0"/>
                  </a:lnTo>
                  <a:close/>
                </a:path>
                <a:path w="40639" h="40640">
                  <a:moveTo>
                    <a:pt x="34447" y="6032"/>
                  </a:moveTo>
                  <a:lnTo>
                    <a:pt x="20142" y="6032"/>
                  </a:lnTo>
                  <a:lnTo>
                    <a:pt x="27914" y="6045"/>
                  </a:lnTo>
                  <a:lnTo>
                    <a:pt x="34152" y="12296"/>
                  </a:lnTo>
                  <a:lnTo>
                    <a:pt x="34152" y="27963"/>
                  </a:lnTo>
                  <a:lnTo>
                    <a:pt x="27914" y="34213"/>
                  </a:lnTo>
                  <a:lnTo>
                    <a:pt x="20142" y="34239"/>
                  </a:lnTo>
                  <a:lnTo>
                    <a:pt x="34440" y="34239"/>
                  </a:lnTo>
                  <a:lnTo>
                    <a:pt x="38665" y="27963"/>
                  </a:lnTo>
                  <a:lnTo>
                    <a:pt x="40246" y="20129"/>
                  </a:lnTo>
                  <a:lnTo>
                    <a:pt x="38665" y="12296"/>
                  </a:lnTo>
                  <a:lnTo>
                    <a:pt x="34447" y="603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153994" y="7495082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26568" y="0"/>
                  </a:moveTo>
                  <a:lnTo>
                    <a:pt x="7670" y="0"/>
                  </a:lnTo>
                  <a:lnTo>
                    <a:pt x="0" y="7670"/>
                  </a:lnTo>
                  <a:lnTo>
                    <a:pt x="0" y="17119"/>
                  </a:lnTo>
                  <a:lnTo>
                    <a:pt x="0" y="26568"/>
                  </a:lnTo>
                  <a:lnTo>
                    <a:pt x="7670" y="34239"/>
                  </a:lnTo>
                  <a:lnTo>
                    <a:pt x="26568" y="34239"/>
                  </a:lnTo>
                  <a:lnTo>
                    <a:pt x="34213" y="26568"/>
                  </a:lnTo>
                  <a:lnTo>
                    <a:pt x="34213" y="7670"/>
                  </a:lnTo>
                  <a:lnTo>
                    <a:pt x="2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150971" y="749207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0142" y="0"/>
                  </a:moveTo>
                  <a:lnTo>
                    <a:pt x="12308" y="1582"/>
                  </a:lnTo>
                  <a:lnTo>
                    <a:pt x="5908" y="5897"/>
                  </a:lnTo>
                  <a:lnTo>
                    <a:pt x="1589" y="12296"/>
                  </a:lnTo>
                  <a:lnTo>
                    <a:pt x="0" y="20129"/>
                  </a:lnTo>
                  <a:lnTo>
                    <a:pt x="1589" y="27963"/>
                  </a:lnTo>
                  <a:lnTo>
                    <a:pt x="5908" y="34363"/>
                  </a:lnTo>
                  <a:lnTo>
                    <a:pt x="12308" y="38681"/>
                  </a:lnTo>
                  <a:lnTo>
                    <a:pt x="20142" y="40271"/>
                  </a:lnTo>
                  <a:lnTo>
                    <a:pt x="27971" y="38681"/>
                  </a:lnTo>
                  <a:lnTo>
                    <a:pt x="34361" y="34363"/>
                  </a:lnTo>
                  <a:lnTo>
                    <a:pt x="20142" y="34239"/>
                  </a:lnTo>
                  <a:lnTo>
                    <a:pt x="12357" y="34213"/>
                  </a:lnTo>
                  <a:lnTo>
                    <a:pt x="6106" y="27963"/>
                  </a:lnTo>
                  <a:lnTo>
                    <a:pt x="6106" y="12296"/>
                  </a:lnTo>
                  <a:lnTo>
                    <a:pt x="12357" y="6045"/>
                  </a:lnTo>
                  <a:lnTo>
                    <a:pt x="34452" y="6032"/>
                  </a:lnTo>
                  <a:lnTo>
                    <a:pt x="34361" y="5897"/>
                  </a:lnTo>
                  <a:lnTo>
                    <a:pt x="27971" y="1582"/>
                  </a:lnTo>
                  <a:lnTo>
                    <a:pt x="20142" y="0"/>
                  </a:lnTo>
                  <a:close/>
                </a:path>
                <a:path w="40639" h="40640">
                  <a:moveTo>
                    <a:pt x="34452" y="6032"/>
                  </a:moveTo>
                  <a:lnTo>
                    <a:pt x="20142" y="6032"/>
                  </a:lnTo>
                  <a:lnTo>
                    <a:pt x="27914" y="6045"/>
                  </a:lnTo>
                  <a:lnTo>
                    <a:pt x="34152" y="12296"/>
                  </a:lnTo>
                  <a:lnTo>
                    <a:pt x="34152" y="27963"/>
                  </a:lnTo>
                  <a:lnTo>
                    <a:pt x="27914" y="34213"/>
                  </a:lnTo>
                  <a:lnTo>
                    <a:pt x="20142" y="34239"/>
                  </a:lnTo>
                  <a:lnTo>
                    <a:pt x="34444" y="34239"/>
                  </a:lnTo>
                  <a:lnTo>
                    <a:pt x="38667" y="27963"/>
                  </a:lnTo>
                  <a:lnTo>
                    <a:pt x="40246" y="20129"/>
                  </a:lnTo>
                  <a:lnTo>
                    <a:pt x="38667" y="12296"/>
                  </a:lnTo>
                  <a:lnTo>
                    <a:pt x="34452" y="603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248685" y="7495082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26568" y="0"/>
                  </a:moveTo>
                  <a:lnTo>
                    <a:pt x="7670" y="0"/>
                  </a:lnTo>
                  <a:lnTo>
                    <a:pt x="0" y="7670"/>
                  </a:lnTo>
                  <a:lnTo>
                    <a:pt x="0" y="17119"/>
                  </a:lnTo>
                  <a:lnTo>
                    <a:pt x="0" y="26568"/>
                  </a:lnTo>
                  <a:lnTo>
                    <a:pt x="7670" y="34239"/>
                  </a:lnTo>
                  <a:lnTo>
                    <a:pt x="26568" y="34239"/>
                  </a:lnTo>
                  <a:lnTo>
                    <a:pt x="34213" y="26568"/>
                  </a:lnTo>
                  <a:lnTo>
                    <a:pt x="34213" y="7670"/>
                  </a:lnTo>
                  <a:lnTo>
                    <a:pt x="2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245662" y="749207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0142" y="0"/>
                  </a:moveTo>
                  <a:lnTo>
                    <a:pt x="12308" y="1582"/>
                  </a:lnTo>
                  <a:lnTo>
                    <a:pt x="5908" y="5897"/>
                  </a:lnTo>
                  <a:lnTo>
                    <a:pt x="1589" y="12296"/>
                  </a:lnTo>
                  <a:lnTo>
                    <a:pt x="0" y="20129"/>
                  </a:lnTo>
                  <a:lnTo>
                    <a:pt x="1589" y="27963"/>
                  </a:lnTo>
                  <a:lnTo>
                    <a:pt x="5908" y="34363"/>
                  </a:lnTo>
                  <a:lnTo>
                    <a:pt x="12308" y="38681"/>
                  </a:lnTo>
                  <a:lnTo>
                    <a:pt x="20142" y="40271"/>
                  </a:lnTo>
                  <a:lnTo>
                    <a:pt x="27971" y="38681"/>
                  </a:lnTo>
                  <a:lnTo>
                    <a:pt x="34361" y="34363"/>
                  </a:lnTo>
                  <a:lnTo>
                    <a:pt x="20142" y="34239"/>
                  </a:lnTo>
                  <a:lnTo>
                    <a:pt x="12357" y="34213"/>
                  </a:lnTo>
                  <a:lnTo>
                    <a:pt x="6106" y="27963"/>
                  </a:lnTo>
                  <a:lnTo>
                    <a:pt x="6106" y="12296"/>
                  </a:lnTo>
                  <a:lnTo>
                    <a:pt x="12357" y="6045"/>
                  </a:lnTo>
                  <a:lnTo>
                    <a:pt x="34452" y="6032"/>
                  </a:lnTo>
                  <a:lnTo>
                    <a:pt x="34361" y="5897"/>
                  </a:lnTo>
                  <a:lnTo>
                    <a:pt x="27971" y="1582"/>
                  </a:lnTo>
                  <a:lnTo>
                    <a:pt x="20142" y="0"/>
                  </a:lnTo>
                  <a:close/>
                </a:path>
                <a:path w="40639" h="40640">
                  <a:moveTo>
                    <a:pt x="34452" y="6032"/>
                  </a:moveTo>
                  <a:lnTo>
                    <a:pt x="20142" y="6032"/>
                  </a:lnTo>
                  <a:lnTo>
                    <a:pt x="27914" y="6045"/>
                  </a:lnTo>
                  <a:lnTo>
                    <a:pt x="34152" y="12296"/>
                  </a:lnTo>
                  <a:lnTo>
                    <a:pt x="34152" y="27963"/>
                  </a:lnTo>
                  <a:lnTo>
                    <a:pt x="27914" y="34213"/>
                  </a:lnTo>
                  <a:lnTo>
                    <a:pt x="20142" y="34239"/>
                  </a:lnTo>
                  <a:lnTo>
                    <a:pt x="34444" y="34239"/>
                  </a:lnTo>
                  <a:lnTo>
                    <a:pt x="38667" y="27963"/>
                  </a:lnTo>
                  <a:lnTo>
                    <a:pt x="40246" y="20129"/>
                  </a:lnTo>
                  <a:lnTo>
                    <a:pt x="38667" y="12296"/>
                  </a:lnTo>
                  <a:lnTo>
                    <a:pt x="34452" y="603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343376" y="7495082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26568" y="0"/>
                  </a:moveTo>
                  <a:lnTo>
                    <a:pt x="7670" y="0"/>
                  </a:lnTo>
                  <a:lnTo>
                    <a:pt x="0" y="7670"/>
                  </a:lnTo>
                  <a:lnTo>
                    <a:pt x="0" y="17119"/>
                  </a:lnTo>
                  <a:lnTo>
                    <a:pt x="0" y="26568"/>
                  </a:lnTo>
                  <a:lnTo>
                    <a:pt x="7670" y="34239"/>
                  </a:lnTo>
                  <a:lnTo>
                    <a:pt x="26568" y="34239"/>
                  </a:lnTo>
                  <a:lnTo>
                    <a:pt x="34213" y="26568"/>
                  </a:lnTo>
                  <a:lnTo>
                    <a:pt x="34213" y="7670"/>
                  </a:lnTo>
                  <a:lnTo>
                    <a:pt x="2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340353" y="749207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0142" y="0"/>
                  </a:moveTo>
                  <a:lnTo>
                    <a:pt x="12308" y="1582"/>
                  </a:lnTo>
                  <a:lnTo>
                    <a:pt x="5908" y="5897"/>
                  </a:lnTo>
                  <a:lnTo>
                    <a:pt x="1589" y="12296"/>
                  </a:lnTo>
                  <a:lnTo>
                    <a:pt x="0" y="20129"/>
                  </a:lnTo>
                  <a:lnTo>
                    <a:pt x="1589" y="27963"/>
                  </a:lnTo>
                  <a:lnTo>
                    <a:pt x="5908" y="34363"/>
                  </a:lnTo>
                  <a:lnTo>
                    <a:pt x="12308" y="38681"/>
                  </a:lnTo>
                  <a:lnTo>
                    <a:pt x="20142" y="40271"/>
                  </a:lnTo>
                  <a:lnTo>
                    <a:pt x="27971" y="38681"/>
                  </a:lnTo>
                  <a:lnTo>
                    <a:pt x="34361" y="34363"/>
                  </a:lnTo>
                  <a:lnTo>
                    <a:pt x="20142" y="34239"/>
                  </a:lnTo>
                  <a:lnTo>
                    <a:pt x="12357" y="34213"/>
                  </a:lnTo>
                  <a:lnTo>
                    <a:pt x="6106" y="27963"/>
                  </a:lnTo>
                  <a:lnTo>
                    <a:pt x="6106" y="12296"/>
                  </a:lnTo>
                  <a:lnTo>
                    <a:pt x="12357" y="6045"/>
                  </a:lnTo>
                  <a:lnTo>
                    <a:pt x="34452" y="6032"/>
                  </a:lnTo>
                  <a:lnTo>
                    <a:pt x="34361" y="5897"/>
                  </a:lnTo>
                  <a:lnTo>
                    <a:pt x="27971" y="1582"/>
                  </a:lnTo>
                  <a:lnTo>
                    <a:pt x="20142" y="0"/>
                  </a:lnTo>
                  <a:close/>
                </a:path>
                <a:path w="40639" h="40640">
                  <a:moveTo>
                    <a:pt x="34452" y="6032"/>
                  </a:moveTo>
                  <a:lnTo>
                    <a:pt x="20142" y="6032"/>
                  </a:lnTo>
                  <a:lnTo>
                    <a:pt x="27914" y="6045"/>
                  </a:lnTo>
                  <a:lnTo>
                    <a:pt x="34165" y="12296"/>
                  </a:lnTo>
                  <a:lnTo>
                    <a:pt x="34165" y="27963"/>
                  </a:lnTo>
                  <a:lnTo>
                    <a:pt x="27914" y="34213"/>
                  </a:lnTo>
                  <a:lnTo>
                    <a:pt x="20142" y="34239"/>
                  </a:lnTo>
                  <a:lnTo>
                    <a:pt x="34444" y="34239"/>
                  </a:lnTo>
                  <a:lnTo>
                    <a:pt x="38667" y="27963"/>
                  </a:lnTo>
                  <a:lnTo>
                    <a:pt x="40246" y="20129"/>
                  </a:lnTo>
                  <a:lnTo>
                    <a:pt x="38667" y="12296"/>
                  </a:lnTo>
                  <a:lnTo>
                    <a:pt x="34452" y="603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438080" y="7388694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26568" y="0"/>
                  </a:moveTo>
                  <a:lnTo>
                    <a:pt x="7670" y="0"/>
                  </a:lnTo>
                  <a:lnTo>
                    <a:pt x="0" y="7670"/>
                  </a:lnTo>
                  <a:lnTo>
                    <a:pt x="0" y="17119"/>
                  </a:lnTo>
                  <a:lnTo>
                    <a:pt x="0" y="26568"/>
                  </a:lnTo>
                  <a:lnTo>
                    <a:pt x="7670" y="34239"/>
                  </a:lnTo>
                  <a:lnTo>
                    <a:pt x="26568" y="34239"/>
                  </a:lnTo>
                  <a:lnTo>
                    <a:pt x="34213" y="26568"/>
                  </a:lnTo>
                  <a:lnTo>
                    <a:pt x="34213" y="7670"/>
                  </a:lnTo>
                  <a:lnTo>
                    <a:pt x="2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435057" y="738568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0142" y="0"/>
                  </a:moveTo>
                  <a:lnTo>
                    <a:pt x="12308" y="1582"/>
                  </a:lnTo>
                  <a:lnTo>
                    <a:pt x="5908" y="5897"/>
                  </a:lnTo>
                  <a:lnTo>
                    <a:pt x="1589" y="12296"/>
                  </a:lnTo>
                  <a:lnTo>
                    <a:pt x="0" y="20129"/>
                  </a:lnTo>
                  <a:lnTo>
                    <a:pt x="1589" y="27963"/>
                  </a:lnTo>
                  <a:lnTo>
                    <a:pt x="5908" y="34363"/>
                  </a:lnTo>
                  <a:lnTo>
                    <a:pt x="12308" y="38681"/>
                  </a:lnTo>
                  <a:lnTo>
                    <a:pt x="20142" y="40271"/>
                  </a:lnTo>
                  <a:lnTo>
                    <a:pt x="27966" y="38681"/>
                  </a:lnTo>
                  <a:lnTo>
                    <a:pt x="34356" y="34363"/>
                  </a:lnTo>
                  <a:lnTo>
                    <a:pt x="20142" y="34239"/>
                  </a:lnTo>
                  <a:lnTo>
                    <a:pt x="12357" y="34213"/>
                  </a:lnTo>
                  <a:lnTo>
                    <a:pt x="6106" y="27963"/>
                  </a:lnTo>
                  <a:lnTo>
                    <a:pt x="6106" y="12296"/>
                  </a:lnTo>
                  <a:lnTo>
                    <a:pt x="12357" y="6045"/>
                  </a:lnTo>
                  <a:lnTo>
                    <a:pt x="34447" y="6032"/>
                  </a:lnTo>
                  <a:lnTo>
                    <a:pt x="34356" y="5897"/>
                  </a:lnTo>
                  <a:lnTo>
                    <a:pt x="27966" y="1582"/>
                  </a:lnTo>
                  <a:lnTo>
                    <a:pt x="20142" y="0"/>
                  </a:lnTo>
                  <a:close/>
                </a:path>
                <a:path w="40639" h="40640">
                  <a:moveTo>
                    <a:pt x="34447" y="6032"/>
                  </a:moveTo>
                  <a:lnTo>
                    <a:pt x="20142" y="6032"/>
                  </a:lnTo>
                  <a:lnTo>
                    <a:pt x="27914" y="6045"/>
                  </a:lnTo>
                  <a:lnTo>
                    <a:pt x="34152" y="12296"/>
                  </a:lnTo>
                  <a:lnTo>
                    <a:pt x="34152" y="27963"/>
                  </a:lnTo>
                  <a:lnTo>
                    <a:pt x="27914" y="34213"/>
                  </a:lnTo>
                  <a:lnTo>
                    <a:pt x="20142" y="34239"/>
                  </a:lnTo>
                  <a:lnTo>
                    <a:pt x="34440" y="34239"/>
                  </a:lnTo>
                  <a:lnTo>
                    <a:pt x="38665" y="27963"/>
                  </a:lnTo>
                  <a:lnTo>
                    <a:pt x="40246" y="20129"/>
                  </a:lnTo>
                  <a:lnTo>
                    <a:pt x="38665" y="12296"/>
                  </a:lnTo>
                  <a:lnTo>
                    <a:pt x="34447" y="603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" name="object 41" descr=""/>
          <p:cNvSpPr txBox="1"/>
          <p:nvPr/>
        </p:nvSpPr>
        <p:spPr>
          <a:xfrm>
            <a:off x="3490207" y="6589505"/>
            <a:ext cx="599440" cy="9626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just" marL="467995" marR="5080" indent="32384">
              <a:lnSpc>
                <a:spcPct val="97700"/>
              </a:lnSpc>
              <a:spcBef>
                <a:spcPts val="130"/>
              </a:spcBef>
            </a:pPr>
            <a:r>
              <a:rPr dirty="0" sz="750" spc="-50">
                <a:solidFill>
                  <a:srgbClr val="231F20"/>
                </a:solidFill>
                <a:latin typeface="Calibri"/>
                <a:cs typeface="Calibri"/>
              </a:rPr>
              <a:t>F</a:t>
            </a:r>
            <a:r>
              <a:rPr dirty="0" sz="75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750" spc="-50">
                <a:solidFill>
                  <a:srgbClr val="231F20"/>
                </a:solidFill>
                <a:latin typeface="Calibri"/>
                <a:cs typeface="Calibri"/>
              </a:rPr>
              <a:t>F</a:t>
            </a:r>
            <a:r>
              <a:rPr dirty="0" sz="750" spc="4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750" spc="-50">
                <a:solidFill>
                  <a:srgbClr val="231F20"/>
                </a:solidFill>
                <a:latin typeface="Calibri"/>
                <a:cs typeface="Calibri"/>
              </a:rPr>
              <a:t>F</a:t>
            </a:r>
            <a:r>
              <a:rPr dirty="0" sz="750" spc="100">
                <a:solidFill>
                  <a:srgbClr val="231F20"/>
                </a:solidFill>
                <a:latin typeface="Calibri"/>
                <a:cs typeface="Calibri"/>
              </a:rPr>
              <a:t> N </a:t>
            </a:r>
            <a:r>
              <a:rPr dirty="0" sz="750" spc="40">
                <a:solidFill>
                  <a:srgbClr val="231F20"/>
                </a:solidFill>
                <a:latin typeface="Calibri"/>
                <a:cs typeface="Calibri"/>
              </a:rPr>
              <a:t>CP</a:t>
            </a:r>
            <a:endParaRPr sz="7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750" spc="40">
                <a:solidFill>
                  <a:srgbClr val="231F20"/>
                </a:solidFill>
                <a:latin typeface="Calibri"/>
                <a:cs typeface="Calibri"/>
              </a:rPr>
              <a:t>CP</a:t>
            </a:r>
            <a:endParaRPr sz="7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750">
              <a:latin typeface="Calibri"/>
              <a:cs typeface="Calibri"/>
            </a:endParaRPr>
          </a:p>
          <a:p>
            <a:pPr marL="125730">
              <a:lnSpc>
                <a:spcPct val="100000"/>
              </a:lnSpc>
            </a:pPr>
            <a:r>
              <a:rPr dirty="0" sz="750" spc="-20">
                <a:solidFill>
                  <a:srgbClr val="231F20"/>
                </a:solidFill>
                <a:latin typeface="Calibri"/>
                <a:cs typeface="Calibri"/>
              </a:rPr>
              <a:t>Masa</a:t>
            </a:r>
            <a:endParaRPr sz="75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854480" y="6485491"/>
            <a:ext cx="570865" cy="1416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50" spc="-10">
                <a:solidFill>
                  <a:srgbClr val="231F20"/>
                </a:solidFill>
                <a:latin typeface="Calibri"/>
                <a:cs typeface="Calibri"/>
              </a:rPr>
              <a:t>Alimentación</a:t>
            </a:r>
            <a:endParaRPr sz="75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871534" y="6485491"/>
            <a:ext cx="901065" cy="1416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50">
                <a:solidFill>
                  <a:srgbClr val="231F20"/>
                </a:solidFill>
                <a:latin typeface="Calibri"/>
                <a:cs typeface="Calibri"/>
              </a:rPr>
              <a:t>Instalación</a:t>
            </a:r>
            <a:r>
              <a:rPr dirty="0" sz="750" spc="25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Calibri"/>
                <a:cs typeface="Calibri"/>
              </a:rPr>
              <a:t>receptora</a:t>
            </a:r>
            <a:endParaRPr sz="75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29617" y="7947997"/>
            <a:ext cx="19037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8.1.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distribución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tipo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TN-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S.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45" name="object 45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46" name="object 46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8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2425" y="647865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22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7902726"/>
            <a:ext cx="1793239" cy="402590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95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8.4.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distribución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tipo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TT.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108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7" y="498129"/>
            <a:ext cx="4885055" cy="33147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0650" marR="5080" indent="-108585">
              <a:lnSpc>
                <a:spcPts val="1150"/>
              </a:lnSpc>
              <a:spcBef>
                <a:spcPts val="22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TN-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C: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combinados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(Figura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8.2).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7" y="2484371"/>
            <a:ext cx="4884420" cy="6794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8.2.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distribución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tipo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TN-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C.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Arial"/>
              <a:cs typeface="Arial"/>
            </a:endParaRPr>
          </a:p>
          <a:p>
            <a:pPr marL="120650" marR="5080" indent="-108585">
              <a:lnSpc>
                <a:spcPts val="1150"/>
              </a:lnSpc>
              <a:buFont typeface="Arial"/>
              <a:buChar char="•"/>
              <a:tabLst>
                <a:tab pos="12128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TN-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C-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S: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funciones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combinadas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(Figura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8.3).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9617" y="4757708"/>
            <a:ext cx="4885690" cy="1562100"/>
          </a:xfrm>
          <a:prstGeom prst="rect">
            <a:avLst/>
          </a:prstGeom>
        </p:spPr>
        <p:txBody>
          <a:bodyPr wrap="square" lIns="0" tIns="7366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58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8.3.</a:t>
            </a:r>
            <a:r>
              <a:rPr dirty="0" sz="800" spc="-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distribución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tipo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TN-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C-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6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</a:pP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esquemas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franco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fase-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cortocircuito.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bucle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constituido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exclusivamente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conducto-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metálicos.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1.2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Esquema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TT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compensado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nectado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8.4).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1918589" y="1180884"/>
            <a:ext cx="1923414" cy="971550"/>
            <a:chOff x="1918589" y="1180884"/>
            <a:chExt cx="1923414" cy="971550"/>
          </a:xfrm>
        </p:grpSpPr>
        <p:sp>
          <p:nvSpPr>
            <p:cNvPr id="13" name="object 13" descr=""/>
            <p:cNvSpPr/>
            <p:nvPr/>
          </p:nvSpPr>
          <p:spPr>
            <a:xfrm>
              <a:off x="1999500" y="1200149"/>
              <a:ext cx="1842770" cy="952500"/>
            </a:xfrm>
            <a:custGeom>
              <a:avLst/>
              <a:gdLst/>
              <a:ahLst/>
              <a:cxnLst/>
              <a:rect l="l" t="t" r="r" b="b"/>
              <a:pathLst>
                <a:path w="1842770" h="952500">
                  <a:moveTo>
                    <a:pt x="910323" y="902627"/>
                  </a:moveTo>
                  <a:lnTo>
                    <a:pt x="904570" y="902627"/>
                  </a:lnTo>
                  <a:lnTo>
                    <a:pt x="904570" y="925664"/>
                  </a:lnTo>
                  <a:lnTo>
                    <a:pt x="910323" y="925664"/>
                  </a:lnTo>
                  <a:lnTo>
                    <a:pt x="910323" y="902627"/>
                  </a:lnTo>
                  <a:close/>
                </a:path>
                <a:path w="1842770" h="952500">
                  <a:moveTo>
                    <a:pt x="910323" y="856551"/>
                  </a:moveTo>
                  <a:lnTo>
                    <a:pt x="904570" y="856551"/>
                  </a:lnTo>
                  <a:lnTo>
                    <a:pt x="904570" y="879589"/>
                  </a:lnTo>
                  <a:lnTo>
                    <a:pt x="910323" y="879589"/>
                  </a:lnTo>
                  <a:lnTo>
                    <a:pt x="910323" y="856551"/>
                  </a:lnTo>
                  <a:close/>
                </a:path>
                <a:path w="1842770" h="952500">
                  <a:moveTo>
                    <a:pt x="910323" y="810488"/>
                  </a:moveTo>
                  <a:lnTo>
                    <a:pt x="904570" y="810488"/>
                  </a:lnTo>
                  <a:lnTo>
                    <a:pt x="904570" y="833526"/>
                  </a:lnTo>
                  <a:lnTo>
                    <a:pt x="910323" y="833526"/>
                  </a:lnTo>
                  <a:lnTo>
                    <a:pt x="910323" y="810488"/>
                  </a:lnTo>
                  <a:close/>
                </a:path>
                <a:path w="1842770" h="952500">
                  <a:moveTo>
                    <a:pt x="930084" y="946213"/>
                  </a:moveTo>
                  <a:lnTo>
                    <a:pt x="907453" y="946213"/>
                  </a:lnTo>
                  <a:lnTo>
                    <a:pt x="907453" y="948690"/>
                  </a:lnTo>
                  <a:lnTo>
                    <a:pt x="904570" y="948690"/>
                  </a:lnTo>
                  <a:lnTo>
                    <a:pt x="904570" y="951966"/>
                  </a:lnTo>
                  <a:lnTo>
                    <a:pt x="930084" y="951966"/>
                  </a:lnTo>
                  <a:lnTo>
                    <a:pt x="930084" y="949083"/>
                  </a:lnTo>
                  <a:lnTo>
                    <a:pt x="930084" y="948690"/>
                  </a:lnTo>
                  <a:lnTo>
                    <a:pt x="930084" y="946213"/>
                  </a:lnTo>
                  <a:close/>
                </a:path>
                <a:path w="1842770" h="952500">
                  <a:moveTo>
                    <a:pt x="930478" y="766305"/>
                  </a:moveTo>
                  <a:lnTo>
                    <a:pt x="904570" y="766305"/>
                  </a:lnTo>
                  <a:lnTo>
                    <a:pt x="904570" y="787450"/>
                  </a:lnTo>
                  <a:lnTo>
                    <a:pt x="910323" y="787450"/>
                  </a:lnTo>
                  <a:lnTo>
                    <a:pt x="910323" y="772058"/>
                  </a:lnTo>
                  <a:lnTo>
                    <a:pt x="930478" y="772058"/>
                  </a:lnTo>
                  <a:lnTo>
                    <a:pt x="930478" y="766305"/>
                  </a:lnTo>
                  <a:close/>
                </a:path>
                <a:path w="1842770" h="952500">
                  <a:moveTo>
                    <a:pt x="976147" y="946226"/>
                  </a:moveTo>
                  <a:lnTo>
                    <a:pt x="953109" y="946226"/>
                  </a:lnTo>
                  <a:lnTo>
                    <a:pt x="953109" y="951966"/>
                  </a:lnTo>
                  <a:lnTo>
                    <a:pt x="976147" y="951966"/>
                  </a:lnTo>
                  <a:lnTo>
                    <a:pt x="976147" y="946226"/>
                  </a:lnTo>
                  <a:close/>
                </a:path>
                <a:path w="1842770" h="952500">
                  <a:moveTo>
                    <a:pt x="976541" y="766305"/>
                  </a:moveTo>
                  <a:lnTo>
                    <a:pt x="953516" y="766305"/>
                  </a:lnTo>
                  <a:lnTo>
                    <a:pt x="953516" y="772058"/>
                  </a:lnTo>
                  <a:lnTo>
                    <a:pt x="976541" y="772058"/>
                  </a:lnTo>
                  <a:lnTo>
                    <a:pt x="976541" y="766305"/>
                  </a:lnTo>
                  <a:close/>
                </a:path>
                <a:path w="1842770" h="952500">
                  <a:moveTo>
                    <a:pt x="1022223" y="946226"/>
                  </a:moveTo>
                  <a:lnTo>
                    <a:pt x="999185" y="946226"/>
                  </a:lnTo>
                  <a:lnTo>
                    <a:pt x="999185" y="951966"/>
                  </a:lnTo>
                  <a:lnTo>
                    <a:pt x="1022223" y="951966"/>
                  </a:lnTo>
                  <a:lnTo>
                    <a:pt x="1022223" y="946226"/>
                  </a:lnTo>
                  <a:close/>
                </a:path>
                <a:path w="1842770" h="952500">
                  <a:moveTo>
                    <a:pt x="1022616" y="766305"/>
                  </a:moveTo>
                  <a:lnTo>
                    <a:pt x="999578" y="766305"/>
                  </a:lnTo>
                  <a:lnTo>
                    <a:pt x="999578" y="772058"/>
                  </a:lnTo>
                  <a:lnTo>
                    <a:pt x="1022616" y="772058"/>
                  </a:lnTo>
                  <a:lnTo>
                    <a:pt x="1022616" y="766305"/>
                  </a:lnTo>
                  <a:close/>
                </a:path>
                <a:path w="1842770" h="952500">
                  <a:moveTo>
                    <a:pt x="1036497" y="829779"/>
                  </a:moveTo>
                  <a:lnTo>
                    <a:pt x="1030744" y="829779"/>
                  </a:lnTo>
                  <a:lnTo>
                    <a:pt x="1030744" y="852817"/>
                  </a:lnTo>
                  <a:lnTo>
                    <a:pt x="1036497" y="852817"/>
                  </a:lnTo>
                  <a:lnTo>
                    <a:pt x="1036497" y="829779"/>
                  </a:lnTo>
                  <a:close/>
                </a:path>
                <a:path w="1842770" h="952500">
                  <a:moveTo>
                    <a:pt x="1036497" y="783717"/>
                  </a:moveTo>
                  <a:lnTo>
                    <a:pt x="1030744" y="783717"/>
                  </a:lnTo>
                  <a:lnTo>
                    <a:pt x="1030744" y="806754"/>
                  </a:lnTo>
                  <a:lnTo>
                    <a:pt x="1036497" y="806754"/>
                  </a:lnTo>
                  <a:lnTo>
                    <a:pt x="1036497" y="783717"/>
                  </a:lnTo>
                  <a:close/>
                </a:path>
                <a:path w="1842770" h="952500">
                  <a:moveTo>
                    <a:pt x="1036497" y="737654"/>
                  </a:moveTo>
                  <a:lnTo>
                    <a:pt x="1030744" y="737654"/>
                  </a:lnTo>
                  <a:lnTo>
                    <a:pt x="1030744" y="760691"/>
                  </a:lnTo>
                  <a:lnTo>
                    <a:pt x="1036497" y="760691"/>
                  </a:lnTo>
                  <a:lnTo>
                    <a:pt x="1036497" y="737654"/>
                  </a:lnTo>
                  <a:close/>
                </a:path>
                <a:path w="1842770" h="952500">
                  <a:moveTo>
                    <a:pt x="1036497" y="691591"/>
                  </a:moveTo>
                  <a:lnTo>
                    <a:pt x="1030744" y="691591"/>
                  </a:lnTo>
                  <a:lnTo>
                    <a:pt x="1030744" y="714629"/>
                  </a:lnTo>
                  <a:lnTo>
                    <a:pt x="1036497" y="714629"/>
                  </a:lnTo>
                  <a:lnTo>
                    <a:pt x="1036497" y="691591"/>
                  </a:lnTo>
                  <a:close/>
                </a:path>
                <a:path w="1842770" h="952500">
                  <a:moveTo>
                    <a:pt x="1036497" y="645528"/>
                  </a:moveTo>
                  <a:lnTo>
                    <a:pt x="1030744" y="645528"/>
                  </a:lnTo>
                  <a:lnTo>
                    <a:pt x="1030744" y="668566"/>
                  </a:lnTo>
                  <a:lnTo>
                    <a:pt x="1036497" y="668566"/>
                  </a:lnTo>
                  <a:lnTo>
                    <a:pt x="1036497" y="645528"/>
                  </a:lnTo>
                  <a:close/>
                </a:path>
                <a:path w="1842770" h="952500">
                  <a:moveTo>
                    <a:pt x="1036497" y="599452"/>
                  </a:moveTo>
                  <a:lnTo>
                    <a:pt x="1030744" y="599452"/>
                  </a:lnTo>
                  <a:lnTo>
                    <a:pt x="1030744" y="622490"/>
                  </a:lnTo>
                  <a:lnTo>
                    <a:pt x="1036497" y="622490"/>
                  </a:lnTo>
                  <a:lnTo>
                    <a:pt x="1036497" y="599452"/>
                  </a:lnTo>
                  <a:close/>
                </a:path>
                <a:path w="1842770" h="952500">
                  <a:moveTo>
                    <a:pt x="1036497" y="553402"/>
                  </a:moveTo>
                  <a:lnTo>
                    <a:pt x="1030744" y="553402"/>
                  </a:lnTo>
                  <a:lnTo>
                    <a:pt x="1030744" y="576427"/>
                  </a:lnTo>
                  <a:lnTo>
                    <a:pt x="1036497" y="576427"/>
                  </a:lnTo>
                  <a:lnTo>
                    <a:pt x="1036497" y="553402"/>
                  </a:lnTo>
                  <a:close/>
                </a:path>
                <a:path w="1842770" h="952500">
                  <a:moveTo>
                    <a:pt x="1036497" y="507326"/>
                  </a:moveTo>
                  <a:lnTo>
                    <a:pt x="1030744" y="507326"/>
                  </a:lnTo>
                  <a:lnTo>
                    <a:pt x="1030744" y="530364"/>
                  </a:lnTo>
                  <a:lnTo>
                    <a:pt x="1036497" y="530364"/>
                  </a:lnTo>
                  <a:lnTo>
                    <a:pt x="1036497" y="507326"/>
                  </a:lnTo>
                  <a:close/>
                </a:path>
                <a:path w="1842770" h="952500">
                  <a:moveTo>
                    <a:pt x="1036497" y="461264"/>
                  </a:moveTo>
                  <a:lnTo>
                    <a:pt x="1030744" y="461264"/>
                  </a:lnTo>
                  <a:lnTo>
                    <a:pt x="1030744" y="484301"/>
                  </a:lnTo>
                  <a:lnTo>
                    <a:pt x="1036497" y="484301"/>
                  </a:lnTo>
                  <a:lnTo>
                    <a:pt x="1036497" y="461264"/>
                  </a:lnTo>
                  <a:close/>
                </a:path>
                <a:path w="1842770" h="952500">
                  <a:moveTo>
                    <a:pt x="1036497" y="415188"/>
                  </a:moveTo>
                  <a:lnTo>
                    <a:pt x="1030744" y="415188"/>
                  </a:lnTo>
                  <a:lnTo>
                    <a:pt x="1030744" y="438226"/>
                  </a:lnTo>
                  <a:lnTo>
                    <a:pt x="1036497" y="438226"/>
                  </a:lnTo>
                  <a:lnTo>
                    <a:pt x="1036497" y="415188"/>
                  </a:lnTo>
                  <a:close/>
                </a:path>
                <a:path w="1842770" h="952500">
                  <a:moveTo>
                    <a:pt x="1036497" y="369125"/>
                  </a:moveTo>
                  <a:lnTo>
                    <a:pt x="1030744" y="369125"/>
                  </a:lnTo>
                  <a:lnTo>
                    <a:pt x="1030744" y="392163"/>
                  </a:lnTo>
                  <a:lnTo>
                    <a:pt x="1036497" y="392163"/>
                  </a:lnTo>
                  <a:lnTo>
                    <a:pt x="1036497" y="369125"/>
                  </a:lnTo>
                  <a:close/>
                </a:path>
                <a:path w="1842770" h="952500">
                  <a:moveTo>
                    <a:pt x="1036497" y="276999"/>
                  </a:moveTo>
                  <a:lnTo>
                    <a:pt x="1030744" y="276999"/>
                  </a:lnTo>
                  <a:lnTo>
                    <a:pt x="1030744" y="300037"/>
                  </a:lnTo>
                  <a:lnTo>
                    <a:pt x="1036497" y="300037"/>
                  </a:lnTo>
                  <a:lnTo>
                    <a:pt x="1036497" y="276999"/>
                  </a:lnTo>
                  <a:close/>
                </a:path>
                <a:path w="1842770" h="952500">
                  <a:moveTo>
                    <a:pt x="1036497" y="230924"/>
                  </a:moveTo>
                  <a:lnTo>
                    <a:pt x="1030744" y="230924"/>
                  </a:lnTo>
                  <a:lnTo>
                    <a:pt x="1030744" y="253961"/>
                  </a:lnTo>
                  <a:lnTo>
                    <a:pt x="1036497" y="253961"/>
                  </a:lnTo>
                  <a:lnTo>
                    <a:pt x="1036497" y="230924"/>
                  </a:lnTo>
                  <a:close/>
                </a:path>
                <a:path w="1842770" h="952500">
                  <a:moveTo>
                    <a:pt x="1036497" y="184861"/>
                  </a:moveTo>
                  <a:lnTo>
                    <a:pt x="1030744" y="184861"/>
                  </a:lnTo>
                  <a:lnTo>
                    <a:pt x="1030744" y="207899"/>
                  </a:lnTo>
                  <a:lnTo>
                    <a:pt x="1036497" y="207899"/>
                  </a:lnTo>
                  <a:lnTo>
                    <a:pt x="1036497" y="184861"/>
                  </a:lnTo>
                  <a:close/>
                </a:path>
                <a:path w="1842770" h="952500">
                  <a:moveTo>
                    <a:pt x="1036497" y="138811"/>
                  </a:moveTo>
                  <a:lnTo>
                    <a:pt x="1030744" y="138811"/>
                  </a:lnTo>
                  <a:lnTo>
                    <a:pt x="1030744" y="161836"/>
                  </a:lnTo>
                  <a:lnTo>
                    <a:pt x="1036497" y="161836"/>
                  </a:lnTo>
                  <a:lnTo>
                    <a:pt x="1036497" y="138811"/>
                  </a:lnTo>
                  <a:close/>
                </a:path>
                <a:path w="1842770" h="952500">
                  <a:moveTo>
                    <a:pt x="1036497" y="46685"/>
                  </a:moveTo>
                  <a:lnTo>
                    <a:pt x="1030744" y="46685"/>
                  </a:lnTo>
                  <a:lnTo>
                    <a:pt x="1030744" y="69710"/>
                  </a:lnTo>
                  <a:lnTo>
                    <a:pt x="1036497" y="69710"/>
                  </a:lnTo>
                  <a:lnTo>
                    <a:pt x="1036497" y="46685"/>
                  </a:lnTo>
                  <a:close/>
                </a:path>
                <a:path w="1842770" h="952500">
                  <a:moveTo>
                    <a:pt x="1068285" y="946226"/>
                  </a:moveTo>
                  <a:lnTo>
                    <a:pt x="1045248" y="946226"/>
                  </a:lnTo>
                  <a:lnTo>
                    <a:pt x="1045248" y="951966"/>
                  </a:lnTo>
                  <a:lnTo>
                    <a:pt x="1068285" y="951966"/>
                  </a:lnTo>
                  <a:lnTo>
                    <a:pt x="1068285" y="946226"/>
                  </a:lnTo>
                  <a:close/>
                </a:path>
                <a:path w="1842770" h="952500">
                  <a:moveTo>
                    <a:pt x="1068679" y="766305"/>
                  </a:moveTo>
                  <a:lnTo>
                    <a:pt x="1045641" y="766305"/>
                  </a:lnTo>
                  <a:lnTo>
                    <a:pt x="1045641" y="772058"/>
                  </a:lnTo>
                  <a:lnTo>
                    <a:pt x="1068679" y="772058"/>
                  </a:lnTo>
                  <a:lnTo>
                    <a:pt x="1068679" y="766305"/>
                  </a:lnTo>
                  <a:close/>
                </a:path>
                <a:path w="1842770" h="952500">
                  <a:moveTo>
                    <a:pt x="1114348" y="946226"/>
                  </a:moveTo>
                  <a:lnTo>
                    <a:pt x="1091311" y="946226"/>
                  </a:lnTo>
                  <a:lnTo>
                    <a:pt x="1091311" y="951966"/>
                  </a:lnTo>
                  <a:lnTo>
                    <a:pt x="1114348" y="951966"/>
                  </a:lnTo>
                  <a:lnTo>
                    <a:pt x="1114348" y="946226"/>
                  </a:lnTo>
                  <a:close/>
                </a:path>
                <a:path w="1842770" h="952500">
                  <a:moveTo>
                    <a:pt x="1114729" y="766305"/>
                  </a:moveTo>
                  <a:lnTo>
                    <a:pt x="1091704" y="766305"/>
                  </a:lnTo>
                  <a:lnTo>
                    <a:pt x="1091704" y="772058"/>
                  </a:lnTo>
                  <a:lnTo>
                    <a:pt x="1114729" y="772058"/>
                  </a:lnTo>
                  <a:lnTo>
                    <a:pt x="1114729" y="766305"/>
                  </a:lnTo>
                  <a:close/>
                </a:path>
                <a:path w="1842770" h="952500">
                  <a:moveTo>
                    <a:pt x="1126820" y="842721"/>
                  </a:moveTo>
                  <a:lnTo>
                    <a:pt x="1121067" y="842721"/>
                  </a:lnTo>
                  <a:lnTo>
                    <a:pt x="1121067" y="865759"/>
                  </a:lnTo>
                  <a:lnTo>
                    <a:pt x="1126820" y="865759"/>
                  </a:lnTo>
                  <a:lnTo>
                    <a:pt x="1126820" y="842721"/>
                  </a:lnTo>
                  <a:close/>
                </a:path>
                <a:path w="1842770" h="952500">
                  <a:moveTo>
                    <a:pt x="1126820" y="796658"/>
                  </a:moveTo>
                  <a:lnTo>
                    <a:pt x="1121067" y="796658"/>
                  </a:lnTo>
                  <a:lnTo>
                    <a:pt x="1121067" y="819696"/>
                  </a:lnTo>
                  <a:lnTo>
                    <a:pt x="1126820" y="819696"/>
                  </a:lnTo>
                  <a:lnTo>
                    <a:pt x="1126820" y="796658"/>
                  </a:lnTo>
                  <a:close/>
                </a:path>
                <a:path w="1842770" h="952500">
                  <a:moveTo>
                    <a:pt x="1126820" y="750595"/>
                  </a:moveTo>
                  <a:lnTo>
                    <a:pt x="1121067" y="750595"/>
                  </a:lnTo>
                  <a:lnTo>
                    <a:pt x="1121067" y="773633"/>
                  </a:lnTo>
                  <a:lnTo>
                    <a:pt x="1126820" y="773633"/>
                  </a:lnTo>
                  <a:lnTo>
                    <a:pt x="1126820" y="750595"/>
                  </a:lnTo>
                  <a:close/>
                </a:path>
                <a:path w="1842770" h="952500">
                  <a:moveTo>
                    <a:pt x="1126820" y="704532"/>
                  </a:moveTo>
                  <a:lnTo>
                    <a:pt x="1121067" y="704532"/>
                  </a:lnTo>
                  <a:lnTo>
                    <a:pt x="1121067" y="727557"/>
                  </a:lnTo>
                  <a:lnTo>
                    <a:pt x="1126820" y="727557"/>
                  </a:lnTo>
                  <a:lnTo>
                    <a:pt x="1126820" y="704532"/>
                  </a:lnTo>
                  <a:close/>
                </a:path>
                <a:path w="1842770" h="952500">
                  <a:moveTo>
                    <a:pt x="1126820" y="658456"/>
                  </a:moveTo>
                  <a:lnTo>
                    <a:pt x="1121067" y="658456"/>
                  </a:lnTo>
                  <a:lnTo>
                    <a:pt x="1121067" y="681494"/>
                  </a:lnTo>
                  <a:lnTo>
                    <a:pt x="1126820" y="681494"/>
                  </a:lnTo>
                  <a:lnTo>
                    <a:pt x="1126820" y="658456"/>
                  </a:lnTo>
                  <a:close/>
                </a:path>
                <a:path w="1842770" h="952500">
                  <a:moveTo>
                    <a:pt x="1126820" y="612394"/>
                  </a:moveTo>
                  <a:lnTo>
                    <a:pt x="1121067" y="612394"/>
                  </a:lnTo>
                  <a:lnTo>
                    <a:pt x="1121067" y="635431"/>
                  </a:lnTo>
                  <a:lnTo>
                    <a:pt x="1126820" y="635431"/>
                  </a:lnTo>
                  <a:lnTo>
                    <a:pt x="1126820" y="612394"/>
                  </a:lnTo>
                  <a:close/>
                </a:path>
                <a:path w="1842770" h="952500">
                  <a:moveTo>
                    <a:pt x="1126820" y="566343"/>
                  </a:moveTo>
                  <a:lnTo>
                    <a:pt x="1121067" y="566343"/>
                  </a:lnTo>
                  <a:lnTo>
                    <a:pt x="1121067" y="589368"/>
                  </a:lnTo>
                  <a:lnTo>
                    <a:pt x="1126820" y="589368"/>
                  </a:lnTo>
                  <a:lnTo>
                    <a:pt x="1126820" y="566343"/>
                  </a:lnTo>
                  <a:close/>
                </a:path>
                <a:path w="1842770" h="952500">
                  <a:moveTo>
                    <a:pt x="1126820" y="520268"/>
                  </a:moveTo>
                  <a:lnTo>
                    <a:pt x="1121067" y="520268"/>
                  </a:lnTo>
                  <a:lnTo>
                    <a:pt x="1121067" y="543306"/>
                  </a:lnTo>
                  <a:lnTo>
                    <a:pt x="1126820" y="543306"/>
                  </a:lnTo>
                  <a:lnTo>
                    <a:pt x="1126820" y="520268"/>
                  </a:lnTo>
                  <a:close/>
                </a:path>
                <a:path w="1842770" h="952500">
                  <a:moveTo>
                    <a:pt x="1126820" y="474205"/>
                  </a:moveTo>
                  <a:lnTo>
                    <a:pt x="1121067" y="474205"/>
                  </a:lnTo>
                  <a:lnTo>
                    <a:pt x="1121067" y="497230"/>
                  </a:lnTo>
                  <a:lnTo>
                    <a:pt x="1126820" y="497230"/>
                  </a:lnTo>
                  <a:lnTo>
                    <a:pt x="1126820" y="474205"/>
                  </a:lnTo>
                  <a:close/>
                </a:path>
                <a:path w="1842770" h="952500">
                  <a:moveTo>
                    <a:pt x="1126820" y="428129"/>
                  </a:moveTo>
                  <a:lnTo>
                    <a:pt x="1121067" y="428129"/>
                  </a:lnTo>
                  <a:lnTo>
                    <a:pt x="1121067" y="451167"/>
                  </a:lnTo>
                  <a:lnTo>
                    <a:pt x="1126820" y="451167"/>
                  </a:lnTo>
                  <a:lnTo>
                    <a:pt x="1126820" y="428129"/>
                  </a:lnTo>
                  <a:close/>
                </a:path>
                <a:path w="1842770" h="952500">
                  <a:moveTo>
                    <a:pt x="1126820" y="382079"/>
                  </a:moveTo>
                  <a:lnTo>
                    <a:pt x="1121067" y="382079"/>
                  </a:lnTo>
                  <a:lnTo>
                    <a:pt x="1121067" y="405104"/>
                  </a:lnTo>
                  <a:lnTo>
                    <a:pt x="1126820" y="405104"/>
                  </a:lnTo>
                  <a:lnTo>
                    <a:pt x="1126820" y="382079"/>
                  </a:lnTo>
                  <a:close/>
                </a:path>
                <a:path w="1842770" h="952500">
                  <a:moveTo>
                    <a:pt x="1126820" y="336003"/>
                  </a:moveTo>
                  <a:lnTo>
                    <a:pt x="1121067" y="336003"/>
                  </a:lnTo>
                  <a:lnTo>
                    <a:pt x="1121067" y="359041"/>
                  </a:lnTo>
                  <a:lnTo>
                    <a:pt x="1126820" y="359041"/>
                  </a:lnTo>
                  <a:lnTo>
                    <a:pt x="1126820" y="336003"/>
                  </a:lnTo>
                  <a:close/>
                </a:path>
                <a:path w="1842770" h="952500">
                  <a:moveTo>
                    <a:pt x="1126820" y="289941"/>
                  </a:moveTo>
                  <a:lnTo>
                    <a:pt x="1121067" y="289941"/>
                  </a:lnTo>
                  <a:lnTo>
                    <a:pt x="1121067" y="312966"/>
                  </a:lnTo>
                  <a:lnTo>
                    <a:pt x="1126820" y="312966"/>
                  </a:lnTo>
                  <a:lnTo>
                    <a:pt x="1126820" y="289941"/>
                  </a:lnTo>
                  <a:close/>
                </a:path>
                <a:path w="1842770" h="952500">
                  <a:moveTo>
                    <a:pt x="1126820" y="243865"/>
                  </a:moveTo>
                  <a:lnTo>
                    <a:pt x="1121067" y="243865"/>
                  </a:lnTo>
                  <a:lnTo>
                    <a:pt x="1121067" y="266903"/>
                  </a:lnTo>
                  <a:lnTo>
                    <a:pt x="1126820" y="266903"/>
                  </a:lnTo>
                  <a:lnTo>
                    <a:pt x="1126820" y="243865"/>
                  </a:lnTo>
                  <a:close/>
                </a:path>
                <a:path w="1842770" h="952500">
                  <a:moveTo>
                    <a:pt x="1126820" y="151739"/>
                  </a:moveTo>
                  <a:lnTo>
                    <a:pt x="1121067" y="151739"/>
                  </a:lnTo>
                  <a:lnTo>
                    <a:pt x="1121067" y="174777"/>
                  </a:lnTo>
                  <a:lnTo>
                    <a:pt x="1126820" y="174777"/>
                  </a:lnTo>
                  <a:lnTo>
                    <a:pt x="1126820" y="151739"/>
                  </a:lnTo>
                  <a:close/>
                </a:path>
                <a:path w="1842770" h="952500">
                  <a:moveTo>
                    <a:pt x="1160411" y="946226"/>
                  </a:moveTo>
                  <a:lnTo>
                    <a:pt x="1137373" y="946226"/>
                  </a:lnTo>
                  <a:lnTo>
                    <a:pt x="1137373" y="951966"/>
                  </a:lnTo>
                  <a:lnTo>
                    <a:pt x="1160411" y="951966"/>
                  </a:lnTo>
                  <a:lnTo>
                    <a:pt x="1160411" y="946226"/>
                  </a:lnTo>
                  <a:close/>
                </a:path>
                <a:path w="1842770" h="952500">
                  <a:moveTo>
                    <a:pt x="1160818" y="766305"/>
                  </a:moveTo>
                  <a:lnTo>
                    <a:pt x="1137780" y="766305"/>
                  </a:lnTo>
                  <a:lnTo>
                    <a:pt x="1137780" y="772058"/>
                  </a:lnTo>
                  <a:lnTo>
                    <a:pt x="1160818" y="772058"/>
                  </a:lnTo>
                  <a:lnTo>
                    <a:pt x="1160818" y="766305"/>
                  </a:lnTo>
                  <a:close/>
                </a:path>
                <a:path w="1842770" h="952500">
                  <a:moveTo>
                    <a:pt x="1206474" y="946226"/>
                  </a:moveTo>
                  <a:lnTo>
                    <a:pt x="1183436" y="946226"/>
                  </a:lnTo>
                  <a:lnTo>
                    <a:pt x="1183436" y="951966"/>
                  </a:lnTo>
                  <a:lnTo>
                    <a:pt x="1206474" y="951966"/>
                  </a:lnTo>
                  <a:lnTo>
                    <a:pt x="1206474" y="946226"/>
                  </a:lnTo>
                  <a:close/>
                </a:path>
                <a:path w="1842770" h="952500">
                  <a:moveTo>
                    <a:pt x="1206881" y="766305"/>
                  </a:moveTo>
                  <a:lnTo>
                    <a:pt x="1183843" y="766305"/>
                  </a:lnTo>
                  <a:lnTo>
                    <a:pt x="1183843" y="772058"/>
                  </a:lnTo>
                  <a:lnTo>
                    <a:pt x="1206881" y="772058"/>
                  </a:lnTo>
                  <a:lnTo>
                    <a:pt x="1206881" y="766305"/>
                  </a:lnTo>
                  <a:close/>
                </a:path>
                <a:path w="1842770" h="952500">
                  <a:moveTo>
                    <a:pt x="1217129" y="865733"/>
                  </a:moveTo>
                  <a:lnTo>
                    <a:pt x="1211376" y="865733"/>
                  </a:lnTo>
                  <a:lnTo>
                    <a:pt x="1211376" y="871385"/>
                  </a:lnTo>
                  <a:lnTo>
                    <a:pt x="1217129" y="871385"/>
                  </a:lnTo>
                  <a:lnTo>
                    <a:pt x="1217129" y="865733"/>
                  </a:lnTo>
                  <a:close/>
                </a:path>
                <a:path w="1842770" h="952500">
                  <a:moveTo>
                    <a:pt x="1217129" y="819670"/>
                  </a:moveTo>
                  <a:lnTo>
                    <a:pt x="1211376" y="819670"/>
                  </a:lnTo>
                  <a:lnTo>
                    <a:pt x="1211376" y="842708"/>
                  </a:lnTo>
                  <a:lnTo>
                    <a:pt x="1217129" y="842708"/>
                  </a:lnTo>
                  <a:lnTo>
                    <a:pt x="1217129" y="819670"/>
                  </a:lnTo>
                  <a:close/>
                </a:path>
                <a:path w="1842770" h="952500">
                  <a:moveTo>
                    <a:pt x="1217129" y="773595"/>
                  </a:moveTo>
                  <a:lnTo>
                    <a:pt x="1211376" y="773595"/>
                  </a:lnTo>
                  <a:lnTo>
                    <a:pt x="1211376" y="796632"/>
                  </a:lnTo>
                  <a:lnTo>
                    <a:pt x="1217129" y="796632"/>
                  </a:lnTo>
                  <a:lnTo>
                    <a:pt x="1217129" y="773595"/>
                  </a:lnTo>
                  <a:close/>
                </a:path>
                <a:path w="1842770" h="952500">
                  <a:moveTo>
                    <a:pt x="1217129" y="727544"/>
                  </a:moveTo>
                  <a:lnTo>
                    <a:pt x="1211376" y="727544"/>
                  </a:lnTo>
                  <a:lnTo>
                    <a:pt x="1211376" y="750570"/>
                  </a:lnTo>
                  <a:lnTo>
                    <a:pt x="1217129" y="750570"/>
                  </a:lnTo>
                  <a:lnTo>
                    <a:pt x="1217129" y="727544"/>
                  </a:lnTo>
                  <a:close/>
                </a:path>
                <a:path w="1842770" h="952500">
                  <a:moveTo>
                    <a:pt x="1217129" y="681469"/>
                  </a:moveTo>
                  <a:lnTo>
                    <a:pt x="1211376" y="681469"/>
                  </a:lnTo>
                  <a:lnTo>
                    <a:pt x="1211376" y="704507"/>
                  </a:lnTo>
                  <a:lnTo>
                    <a:pt x="1217129" y="704507"/>
                  </a:lnTo>
                  <a:lnTo>
                    <a:pt x="1217129" y="681469"/>
                  </a:lnTo>
                  <a:close/>
                </a:path>
                <a:path w="1842770" h="952500">
                  <a:moveTo>
                    <a:pt x="1217129" y="635419"/>
                  </a:moveTo>
                  <a:lnTo>
                    <a:pt x="1211376" y="635419"/>
                  </a:lnTo>
                  <a:lnTo>
                    <a:pt x="1211376" y="658444"/>
                  </a:lnTo>
                  <a:lnTo>
                    <a:pt x="1217129" y="658444"/>
                  </a:lnTo>
                  <a:lnTo>
                    <a:pt x="1217129" y="635419"/>
                  </a:lnTo>
                  <a:close/>
                </a:path>
                <a:path w="1842770" h="952500">
                  <a:moveTo>
                    <a:pt x="1217129" y="589330"/>
                  </a:moveTo>
                  <a:lnTo>
                    <a:pt x="1211376" y="589330"/>
                  </a:lnTo>
                  <a:lnTo>
                    <a:pt x="1211376" y="612368"/>
                  </a:lnTo>
                  <a:lnTo>
                    <a:pt x="1217129" y="612368"/>
                  </a:lnTo>
                  <a:lnTo>
                    <a:pt x="1217129" y="589330"/>
                  </a:lnTo>
                  <a:close/>
                </a:path>
                <a:path w="1842770" h="952500">
                  <a:moveTo>
                    <a:pt x="1217129" y="543267"/>
                  </a:moveTo>
                  <a:lnTo>
                    <a:pt x="1211376" y="543267"/>
                  </a:lnTo>
                  <a:lnTo>
                    <a:pt x="1211376" y="566305"/>
                  </a:lnTo>
                  <a:lnTo>
                    <a:pt x="1217129" y="566305"/>
                  </a:lnTo>
                  <a:lnTo>
                    <a:pt x="1217129" y="543267"/>
                  </a:lnTo>
                  <a:close/>
                </a:path>
                <a:path w="1842770" h="952500">
                  <a:moveTo>
                    <a:pt x="1217129" y="497217"/>
                  </a:moveTo>
                  <a:lnTo>
                    <a:pt x="1211376" y="497217"/>
                  </a:lnTo>
                  <a:lnTo>
                    <a:pt x="1211376" y="520242"/>
                  </a:lnTo>
                  <a:lnTo>
                    <a:pt x="1217129" y="520242"/>
                  </a:lnTo>
                  <a:lnTo>
                    <a:pt x="1217129" y="497217"/>
                  </a:lnTo>
                  <a:close/>
                </a:path>
                <a:path w="1842770" h="952500">
                  <a:moveTo>
                    <a:pt x="1217129" y="451142"/>
                  </a:moveTo>
                  <a:lnTo>
                    <a:pt x="1211376" y="451142"/>
                  </a:lnTo>
                  <a:lnTo>
                    <a:pt x="1211376" y="474179"/>
                  </a:lnTo>
                  <a:lnTo>
                    <a:pt x="1217129" y="474179"/>
                  </a:lnTo>
                  <a:lnTo>
                    <a:pt x="1217129" y="451142"/>
                  </a:lnTo>
                  <a:close/>
                </a:path>
                <a:path w="1842770" h="952500">
                  <a:moveTo>
                    <a:pt x="1217129" y="405066"/>
                  </a:moveTo>
                  <a:lnTo>
                    <a:pt x="1211376" y="405066"/>
                  </a:lnTo>
                  <a:lnTo>
                    <a:pt x="1211376" y="428104"/>
                  </a:lnTo>
                  <a:lnTo>
                    <a:pt x="1217129" y="428104"/>
                  </a:lnTo>
                  <a:lnTo>
                    <a:pt x="1217129" y="405066"/>
                  </a:lnTo>
                  <a:close/>
                </a:path>
                <a:path w="1842770" h="952500">
                  <a:moveTo>
                    <a:pt x="1217129" y="359003"/>
                  </a:moveTo>
                  <a:lnTo>
                    <a:pt x="1211376" y="359003"/>
                  </a:lnTo>
                  <a:lnTo>
                    <a:pt x="1211376" y="382041"/>
                  </a:lnTo>
                  <a:lnTo>
                    <a:pt x="1217129" y="382041"/>
                  </a:lnTo>
                  <a:lnTo>
                    <a:pt x="1217129" y="359003"/>
                  </a:lnTo>
                  <a:close/>
                </a:path>
                <a:path w="1842770" h="952500">
                  <a:moveTo>
                    <a:pt x="1217129" y="266877"/>
                  </a:moveTo>
                  <a:lnTo>
                    <a:pt x="1211376" y="266877"/>
                  </a:lnTo>
                  <a:lnTo>
                    <a:pt x="1211376" y="289915"/>
                  </a:lnTo>
                  <a:lnTo>
                    <a:pt x="1217129" y="289915"/>
                  </a:lnTo>
                  <a:lnTo>
                    <a:pt x="1217129" y="266877"/>
                  </a:lnTo>
                  <a:close/>
                </a:path>
                <a:path w="1842770" h="952500">
                  <a:moveTo>
                    <a:pt x="1217129" y="220814"/>
                  </a:moveTo>
                  <a:lnTo>
                    <a:pt x="1211376" y="220814"/>
                  </a:lnTo>
                  <a:lnTo>
                    <a:pt x="1211376" y="243852"/>
                  </a:lnTo>
                  <a:lnTo>
                    <a:pt x="1217129" y="243852"/>
                  </a:lnTo>
                  <a:lnTo>
                    <a:pt x="1217129" y="220814"/>
                  </a:lnTo>
                  <a:close/>
                </a:path>
                <a:path w="1842770" h="952500">
                  <a:moveTo>
                    <a:pt x="1252550" y="946226"/>
                  </a:moveTo>
                  <a:lnTo>
                    <a:pt x="1229512" y="946226"/>
                  </a:lnTo>
                  <a:lnTo>
                    <a:pt x="1229512" y="951966"/>
                  </a:lnTo>
                  <a:lnTo>
                    <a:pt x="1252550" y="951966"/>
                  </a:lnTo>
                  <a:lnTo>
                    <a:pt x="1252550" y="946226"/>
                  </a:lnTo>
                  <a:close/>
                </a:path>
                <a:path w="1842770" h="952500">
                  <a:moveTo>
                    <a:pt x="1252943" y="766305"/>
                  </a:moveTo>
                  <a:lnTo>
                    <a:pt x="1229906" y="766305"/>
                  </a:lnTo>
                  <a:lnTo>
                    <a:pt x="1229906" y="772058"/>
                  </a:lnTo>
                  <a:lnTo>
                    <a:pt x="1252943" y="772058"/>
                  </a:lnTo>
                  <a:lnTo>
                    <a:pt x="1252943" y="766305"/>
                  </a:lnTo>
                  <a:close/>
                </a:path>
                <a:path w="1842770" h="952500">
                  <a:moveTo>
                    <a:pt x="1298613" y="946226"/>
                  </a:moveTo>
                  <a:lnTo>
                    <a:pt x="1275575" y="946226"/>
                  </a:lnTo>
                  <a:lnTo>
                    <a:pt x="1275575" y="951966"/>
                  </a:lnTo>
                  <a:lnTo>
                    <a:pt x="1298613" y="951966"/>
                  </a:lnTo>
                  <a:lnTo>
                    <a:pt x="1298613" y="946226"/>
                  </a:lnTo>
                  <a:close/>
                </a:path>
                <a:path w="1842770" h="952500">
                  <a:moveTo>
                    <a:pt x="1299006" y="766305"/>
                  </a:moveTo>
                  <a:lnTo>
                    <a:pt x="1275969" y="766305"/>
                  </a:lnTo>
                  <a:lnTo>
                    <a:pt x="1275969" y="772058"/>
                  </a:lnTo>
                  <a:lnTo>
                    <a:pt x="1299006" y="772058"/>
                  </a:lnTo>
                  <a:lnTo>
                    <a:pt x="1299006" y="766305"/>
                  </a:lnTo>
                  <a:close/>
                </a:path>
                <a:path w="1842770" h="952500">
                  <a:moveTo>
                    <a:pt x="1307439" y="826833"/>
                  </a:moveTo>
                  <a:lnTo>
                    <a:pt x="1301686" y="826833"/>
                  </a:lnTo>
                  <a:lnTo>
                    <a:pt x="1301686" y="849871"/>
                  </a:lnTo>
                  <a:lnTo>
                    <a:pt x="1307439" y="849871"/>
                  </a:lnTo>
                  <a:lnTo>
                    <a:pt x="1307439" y="826833"/>
                  </a:lnTo>
                  <a:close/>
                </a:path>
                <a:path w="1842770" h="952500">
                  <a:moveTo>
                    <a:pt x="1307439" y="780770"/>
                  </a:moveTo>
                  <a:lnTo>
                    <a:pt x="1301686" y="780770"/>
                  </a:lnTo>
                  <a:lnTo>
                    <a:pt x="1301686" y="803808"/>
                  </a:lnTo>
                  <a:lnTo>
                    <a:pt x="1307439" y="803808"/>
                  </a:lnTo>
                  <a:lnTo>
                    <a:pt x="1307439" y="780770"/>
                  </a:lnTo>
                  <a:close/>
                </a:path>
                <a:path w="1842770" h="952500">
                  <a:moveTo>
                    <a:pt x="1307439" y="734707"/>
                  </a:moveTo>
                  <a:lnTo>
                    <a:pt x="1301686" y="734707"/>
                  </a:lnTo>
                  <a:lnTo>
                    <a:pt x="1301686" y="757745"/>
                  </a:lnTo>
                  <a:lnTo>
                    <a:pt x="1307439" y="757745"/>
                  </a:lnTo>
                  <a:lnTo>
                    <a:pt x="1307439" y="734707"/>
                  </a:lnTo>
                  <a:close/>
                </a:path>
                <a:path w="1842770" h="952500">
                  <a:moveTo>
                    <a:pt x="1307439" y="688657"/>
                  </a:moveTo>
                  <a:lnTo>
                    <a:pt x="1301686" y="688657"/>
                  </a:lnTo>
                  <a:lnTo>
                    <a:pt x="1301686" y="711682"/>
                  </a:lnTo>
                  <a:lnTo>
                    <a:pt x="1307439" y="711682"/>
                  </a:lnTo>
                  <a:lnTo>
                    <a:pt x="1307439" y="688657"/>
                  </a:lnTo>
                  <a:close/>
                </a:path>
                <a:path w="1842770" h="952500">
                  <a:moveTo>
                    <a:pt x="1307439" y="642581"/>
                  </a:moveTo>
                  <a:lnTo>
                    <a:pt x="1301686" y="642581"/>
                  </a:lnTo>
                  <a:lnTo>
                    <a:pt x="1301686" y="665619"/>
                  </a:lnTo>
                  <a:lnTo>
                    <a:pt x="1307439" y="665619"/>
                  </a:lnTo>
                  <a:lnTo>
                    <a:pt x="1307439" y="642581"/>
                  </a:lnTo>
                  <a:close/>
                </a:path>
                <a:path w="1842770" h="952500">
                  <a:moveTo>
                    <a:pt x="1307439" y="596506"/>
                  </a:moveTo>
                  <a:lnTo>
                    <a:pt x="1301686" y="596506"/>
                  </a:lnTo>
                  <a:lnTo>
                    <a:pt x="1301686" y="619544"/>
                  </a:lnTo>
                  <a:lnTo>
                    <a:pt x="1307439" y="619544"/>
                  </a:lnTo>
                  <a:lnTo>
                    <a:pt x="1307439" y="596506"/>
                  </a:lnTo>
                  <a:close/>
                </a:path>
                <a:path w="1842770" h="952500">
                  <a:moveTo>
                    <a:pt x="1307439" y="550443"/>
                  </a:moveTo>
                  <a:lnTo>
                    <a:pt x="1301686" y="550443"/>
                  </a:lnTo>
                  <a:lnTo>
                    <a:pt x="1301686" y="573481"/>
                  </a:lnTo>
                  <a:lnTo>
                    <a:pt x="1307439" y="573481"/>
                  </a:lnTo>
                  <a:lnTo>
                    <a:pt x="1307439" y="550443"/>
                  </a:lnTo>
                  <a:close/>
                </a:path>
                <a:path w="1842770" h="952500">
                  <a:moveTo>
                    <a:pt x="1307439" y="504380"/>
                  </a:moveTo>
                  <a:lnTo>
                    <a:pt x="1301686" y="504380"/>
                  </a:lnTo>
                  <a:lnTo>
                    <a:pt x="1301686" y="527418"/>
                  </a:lnTo>
                  <a:lnTo>
                    <a:pt x="1307439" y="527418"/>
                  </a:lnTo>
                  <a:lnTo>
                    <a:pt x="1307439" y="504380"/>
                  </a:lnTo>
                  <a:close/>
                </a:path>
                <a:path w="1842770" h="952500">
                  <a:moveTo>
                    <a:pt x="1307439" y="458330"/>
                  </a:moveTo>
                  <a:lnTo>
                    <a:pt x="1301686" y="458330"/>
                  </a:lnTo>
                  <a:lnTo>
                    <a:pt x="1301686" y="481355"/>
                  </a:lnTo>
                  <a:lnTo>
                    <a:pt x="1307439" y="481355"/>
                  </a:lnTo>
                  <a:lnTo>
                    <a:pt x="1307439" y="458330"/>
                  </a:lnTo>
                  <a:close/>
                </a:path>
                <a:path w="1842770" h="952500">
                  <a:moveTo>
                    <a:pt x="1307439" y="412242"/>
                  </a:moveTo>
                  <a:lnTo>
                    <a:pt x="1301686" y="412242"/>
                  </a:lnTo>
                  <a:lnTo>
                    <a:pt x="1301686" y="435279"/>
                  </a:lnTo>
                  <a:lnTo>
                    <a:pt x="1307439" y="435279"/>
                  </a:lnTo>
                  <a:lnTo>
                    <a:pt x="1307439" y="412242"/>
                  </a:lnTo>
                  <a:close/>
                </a:path>
                <a:path w="1842770" h="952500">
                  <a:moveTo>
                    <a:pt x="1307439" y="366191"/>
                  </a:moveTo>
                  <a:lnTo>
                    <a:pt x="1301686" y="366191"/>
                  </a:lnTo>
                  <a:lnTo>
                    <a:pt x="1301686" y="389216"/>
                  </a:lnTo>
                  <a:lnTo>
                    <a:pt x="1307439" y="389216"/>
                  </a:lnTo>
                  <a:lnTo>
                    <a:pt x="1307439" y="366191"/>
                  </a:lnTo>
                  <a:close/>
                </a:path>
                <a:path w="1842770" h="952500">
                  <a:moveTo>
                    <a:pt x="1344676" y="946226"/>
                  </a:moveTo>
                  <a:lnTo>
                    <a:pt x="1321638" y="946226"/>
                  </a:lnTo>
                  <a:lnTo>
                    <a:pt x="1321638" y="951966"/>
                  </a:lnTo>
                  <a:lnTo>
                    <a:pt x="1344676" y="951966"/>
                  </a:lnTo>
                  <a:lnTo>
                    <a:pt x="1344676" y="946226"/>
                  </a:lnTo>
                  <a:close/>
                </a:path>
                <a:path w="1842770" h="952500">
                  <a:moveTo>
                    <a:pt x="1345082" y="766305"/>
                  </a:moveTo>
                  <a:lnTo>
                    <a:pt x="1322044" y="766305"/>
                  </a:lnTo>
                  <a:lnTo>
                    <a:pt x="1322044" y="772058"/>
                  </a:lnTo>
                  <a:lnTo>
                    <a:pt x="1345082" y="772058"/>
                  </a:lnTo>
                  <a:lnTo>
                    <a:pt x="1345082" y="766305"/>
                  </a:lnTo>
                  <a:close/>
                </a:path>
                <a:path w="1842770" h="952500">
                  <a:moveTo>
                    <a:pt x="1390738" y="946226"/>
                  </a:moveTo>
                  <a:lnTo>
                    <a:pt x="1367688" y="946226"/>
                  </a:lnTo>
                  <a:lnTo>
                    <a:pt x="1367688" y="951966"/>
                  </a:lnTo>
                  <a:lnTo>
                    <a:pt x="1390738" y="951966"/>
                  </a:lnTo>
                  <a:lnTo>
                    <a:pt x="1390738" y="946226"/>
                  </a:lnTo>
                  <a:close/>
                </a:path>
                <a:path w="1842770" h="952500">
                  <a:moveTo>
                    <a:pt x="1391145" y="766305"/>
                  </a:moveTo>
                  <a:lnTo>
                    <a:pt x="1368107" y="766305"/>
                  </a:lnTo>
                  <a:lnTo>
                    <a:pt x="1368107" y="772058"/>
                  </a:lnTo>
                  <a:lnTo>
                    <a:pt x="1391145" y="772058"/>
                  </a:lnTo>
                  <a:lnTo>
                    <a:pt x="1391145" y="766305"/>
                  </a:lnTo>
                  <a:close/>
                </a:path>
                <a:path w="1842770" h="952500">
                  <a:moveTo>
                    <a:pt x="1430540" y="939939"/>
                  </a:moveTo>
                  <a:lnTo>
                    <a:pt x="1424787" y="939939"/>
                  </a:lnTo>
                  <a:lnTo>
                    <a:pt x="1424787" y="946213"/>
                  </a:lnTo>
                  <a:lnTo>
                    <a:pt x="1413776" y="946213"/>
                  </a:lnTo>
                  <a:lnTo>
                    <a:pt x="1413776" y="951966"/>
                  </a:lnTo>
                  <a:lnTo>
                    <a:pt x="1430540" y="951966"/>
                  </a:lnTo>
                  <a:lnTo>
                    <a:pt x="1430540" y="939939"/>
                  </a:lnTo>
                  <a:close/>
                </a:path>
                <a:path w="1842770" h="952500">
                  <a:moveTo>
                    <a:pt x="1430540" y="893864"/>
                  </a:moveTo>
                  <a:lnTo>
                    <a:pt x="1424787" y="893864"/>
                  </a:lnTo>
                  <a:lnTo>
                    <a:pt x="1424787" y="916901"/>
                  </a:lnTo>
                  <a:lnTo>
                    <a:pt x="1430540" y="916901"/>
                  </a:lnTo>
                  <a:lnTo>
                    <a:pt x="1430540" y="893864"/>
                  </a:lnTo>
                  <a:close/>
                </a:path>
                <a:path w="1842770" h="952500">
                  <a:moveTo>
                    <a:pt x="1430540" y="847801"/>
                  </a:moveTo>
                  <a:lnTo>
                    <a:pt x="1424787" y="847801"/>
                  </a:lnTo>
                  <a:lnTo>
                    <a:pt x="1424787" y="870839"/>
                  </a:lnTo>
                  <a:lnTo>
                    <a:pt x="1430540" y="870839"/>
                  </a:lnTo>
                  <a:lnTo>
                    <a:pt x="1430540" y="847801"/>
                  </a:lnTo>
                  <a:close/>
                </a:path>
                <a:path w="1842770" h="952500">
                  <a:moveTo>
                    <a:pt x="1430540" y="801738"/>
                  </a:moveTo>
                  <a:lnTo>
                    <a:pt x="1424787" y="801738"/>
                  </a:lnTo>
                  <a:lnTo>
                    <a:pt x="1424787" y="824776"/>
                  </a:lnTo>
                  <a:lnTo>
                    <a:pt x="1430540" y="824776"/>
                  </a:lnTo>
                  <a:lnTo>
                    <a:pt x="1430540" y="801738"/>
                  </a:lnTo>
                  <a:close/>
                </a:path>
                <a:path w="1842770" h="952500">
                  <a:moveTo>
                    <a:pt x="1430540" y="766305"/>
                  </a:moveTo>
                  <a:lnTo>
                    <a:pt x="1414170" y="766305"/>
                  </a:lnTo>
                  <a:lnTo>
                    <a:pt x="1414170" y="772058"/>
                  </a:lnTo>
                  <a:lnTo>
                    <a:pt x="1424787" y="772058"/>
                  </a:lnTo>
                  <a:lnTo>
                    <a:pt x="1424800" y="778713"/>
                  </a:lnTo>
                  <a:lnTo>
                    <a:pt x="1430540" y="778713"/>
                  </a:lnTo>
                  <a:lnTo>
                    <a:pt x="1430540" y="766305"/>
                  </a:lnTo>
                  <a:close/>
                </a:path>
                <a:path w="1842770" h="952500">
                  <a:moveTo>
                    <a:pt x="1440294" y="790778"/>
                  </a:moveTo>
                  <a:lnTo>
                    <a:pt x="1426019" y="790778"/>
                  </a:lnTo>
                  <a:lnTo>
                    <a:pt x="1426019" y="796518"/>
                  </a:lnTo>
                  <a:lnTo>
                    <a:pt x="1440294" y="796518"/>
                  </a:lnTo>
                  <a:lnTo>
                    <a:pt x="1440294" y="790778"/>
                  </a:lnTo>
                  <a:close/>
                </a:path>
                <a:path w="1842770" h="952500">
                  <a:moveTo>
                    <a:pt x="1486357" y="790778"/>
                  </a:moveTo>
                  <a:lnTo>
                    <a:pt x="1463306" y="790778"/>
                  </a:lnTo>
                  <a:lnTo>
                    <a:pt x="1463306" y="796518"/>
                  </a:lnTo>
                  <a:lnTo>
                    <a:pt x="1486357" y="796518"/>
                  </a:lnTo>
                  <a:lnTo>
                    <a:pt x="1486357" y="790778"/>
                  </a:lnTo>
                  <a:close/>
                </a:path>
                <a:path w="1842770" h="952500">
                  <a:moveTo>
                    <a:pt x="1523873" y="782231"/>
                  </a:moveTo>
                  <a:lnTo>
                    <a:pt x="1518119" y="782231"/>
                  </a:lnTo>
                  <a:lnTo>
                    <a:pt x="1518119" y="790765"/>
                  </a:lnTo>
                  <a:lnTo>
                    <a:pt x="1509382" y="790765"/>
                  </a:lnTo>
                  <a:lnTo>
                    <a:pt x="1509382" y="796518"/>
                  </a:lnTo>
                  <a:lnTo>
                    <a:pt x="1523873" y="796518"/>
                  </a:lnTo>
                  <a:lnTo>
                    <a:pt x="1523873" y="782231"/>
                  </a:lnTo>
                  <a:close/>
                </a:path>
                <a:path w="1842770" h="952500">
                  <a:moveTo>
                    <a:pt x="1523873" y="736168"/>
                  </a:moveTo>
                  <a:lnTo>
                    <a:pt x="1518119" y="736168"/>
                  </a:lnTo>
                  <a:lnTo>
                    <a:pt x="1518119" y="759193"/>
                  </a:lnTo>
                  <a:lnTo>
                    <a:pt x="1523873" y="759193"/>
                  </a:lnTo>
                  <a:lnTo>
                    <a:pt x="1523873" y="736168"/>
                  </a:lnTo>
                  <a:close/>
                </a:path>
                <a:path w="1842770" h="952500">
                  <a:moveTo>
                    <a:pt x="1523873" y="690105"/>
                  </a:moveTo>
                  <a:lnTo>
                    <a:pt x="1518119" y="690105"/>
                  </a:lnTo>
                  <a:lnTo>
                    <a:pt x="1518119" y="713143"/>
                  </a:lnTo>
                  <a:lnTo>
                    <a:pt x="1523873" y="713143"/>
                  </a:lnTo>
                  <a:lnTo>
                    <a:pt x="1523873" y="690105"/>
                  </a:lnTo>
                  <a:close/>
                </a:path>
                <a:path w="1842770" h="952500">
                  <a:moveTo>
                    <a:pt x="1523873" y="644029"/>
                  </a:moveTo>
                  <a:lnTo>
                    <a:pt x="1518119" y="644029"/>
                  </a:lnTo>
                  <a:lnTo>
                    <a:pt x="1518119" y="667054"/>
                  </a:lnTo>
                  <a:lnTo>
                    <a:pt x="1523873" y="667054"/>
                  </a:lnTo>
                  <a:lnTo>
                    <a:pt x="1523873" y="644029"/>
                  </a:lnTo>
                  <a:close/>
                </a:path>
                <a:path w="1842770" h="952500">
                  <a:moveTo>
                    <a:pt x="1523873" y="597966"/>
                  </a:moveTo>
                  <a:lnTo>
                    <a:pt x="1518119" y="597966"/>
                  </a:lnTo>
                  <a:lnTo>
                    <a:pt x="1518119" y="621004"/>
                  </a:lnTo>
                  <a:lnTo>
                    <a:pt x="1523873" y="621004"/>
                  </a:lnTo>
                  <a:lnTo>
                    <a:pt x="1523873" y="597966"/>
                  </a:lnTo>
                  <a:close/>
                </a:path>
                <a:path w="1842770" h="952500">
                  <a:moveTo>
                    <a:pt x="1523873" y="551891"/>
                  </a:moveTo>
                  <a:lnTo>
                    <a:pt x="1518119" y="551891"/>
                  </a:lnTo>
                  <a:lnTo>
                    <a:pt x="1518119" y="574929"/>
                  </a:lnTo>
                  <a:lnTo>
                    <a:pt x="1523873" y="574929"/>
                  </a:lnTo>
                  <a:lnTo>
                    <a:pt x="1523873" y="551891"/>
                  </a:lnTo>
                  <a:close/>
                </a:path>
                <a:path w="1842770" h="952500">
                  <a:moveTo>
                    <a:pt x="1523873" y="505841"/>
                  </a:moveTo>
                  <a:lnTo>
                    <a:pt x="1518119" y="505841"/>
                  </a:lnTo>
                  <a:lnTo>
                    <a:pt x="1518119" y="528866"/>
                  </a:lnTo>
                  <a:lnTo>
                    <a:pt x="1523873" y="528866"/>
                  </a:lnTo>
                  <a:lnTo>
                    <a:pt x="1523873" y="505841"/>
                  </a:lnTo>
                  <a:close/>
                </a:path>
                <a:path w="1842770" h="952500">
                  <a:moveTo>
                    <a:pt x="1523873" y="459765"/>
                  </a:moveTo>
                  <a:lnTo>
                    <a:pt x="1518119" y="459765"/>
                  </a:lnTo>
                  <a:lnTo>
                    <a:pt x="1518119" y="482803"/>
                  </a:lnTo>
                  <a:lnTo>
                    <a:pt x="1523873" y="482803"/>
                  </a:lnTo>
                  <a:lnTo>
                    <a:pt x="1523873" y="459765"/>
                  </a:lnTo>
                  <a:close/>
                </a:path>
                <a:path w="1842770" h="952500">
                  <a:moveTo>
                    <a:pt x="1523873" y="413702"/>
                  </a:moveTo>
                  <a:lnTo>
                    <a:pt x="1518119" y="413702"/>
                  </a:lnTo>
                  <a:lnTo>
                    <a:pt x="1518119" y="436727"/>
                  </a:lnTo>
                  <a:lnTo>
                    <a:pt x="1523873" y="436727"/>
                  </a:lnTo>
                  <a:lnTo>
                    <a:pt x="1523873" y="413702"/>
                  </a:lnTo>
                  <a:close/>
                </a:path>
                <a:path w="1842770" h="952500">
                  <a:moveTo>
                    <a:pt x="1523873" y="367626"/>
                  </a:moveTo>
                  <a:lnTo>
                    <a:pt x="1518119" y="367626"/>
                  </a:lnTo>
                  <a:lnTo>
                    <a:pt x="1518119" y="390664"/>
                  </a:lnTo>
                  <a:lnTo>
                    <a:pt x="1523873" y="390664"/>
                  </a:lnTo>
                  <a:lnTo>
                    <a:pt x="1523873" y="367626"/>
                  </a:lnTo>
                  <a:close/>
                </a:path>
                <a:path w="1842770" h="952500">
                  <a:moveTo>
                    <a:pt x="1842427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0" y="105410"/>
                  </a:lnTo>
                  <a:lnTo>
                    <a:pt x="0" y="779780"/>
                  </a:lnTo>
                  <a:lnTo>
                    <a:pt x="5753" y="779780"/>
                  </a:lnTo>
                  <a:lnTo>
                    <a:pt x="5753" y="324078"/>
                  </a:lnTo>
                  <a:lnTo>
                    <a:pt x="1030744" y="324078"/>
                  </a:lnTo>
                  <a:lnTo>
                    <a:pt x="1030744" y="346100"/>
                  </a:lnTo>
                  <a:lnTo>
                    <a:pt x="1036497" y="346100"/>
                  </a:lnTo>
                  <a:lnTo>
                    <a:pt x="1036497" y="324078"/>
                  </a:lnTo>
                  <a:lnTo>
                    <a:pt x="1211376" y="324078"/>
                  </a:lnTo>
                  <a:lnTo>
                    <a:pt x="1211376" y="335978"/>
                  </a:lnTo>
                  <a:lnTo>
                    <a:pt x="1217129" y="335978"/>
                  </a:lnTo>
                  <a:lnTo>
                    <a:pt x="1217129" y="324078"/>
                  </a:lnTo>
                  <a:lnTo>
                    <a:pt x="1301686" y="324078"/>
                  </a:lnTo>
                  <a:lnTo>
                    <a:pt x="1301686" y="343154"/>
                  </a:lnTo>
                  <a:lnTo>
                    <a:pt x="1307439" y="343154"/>
                  </a:lnTo>
                  <a:lnTo>
                    <a:pt x="1307439" y="324078"/>
                  </a:lnTo>
                  <a:lnTo>
                    <a:pt x="1518119" y="324078"/>
                  </a:lnTo>
                  <a:lnTo>
                    <a:pt x="1518119" y="344601"/>
                  </a:lnTo>
                  <a:lnTo>
                    <a:pt x="1523873" y="344601"/>
                  </a:lnTo>
                  <a:lnTo>
                    <a:pt x="1523873" y="324078"/>
                  </a:lnTo>
                  <a:lnTo>
                    <a:pt x="1842427" y="324078"/>
                  </a:lnTo>
                  <a:lnTo>
                    <a:pt x="1842427" y="318325"/>
                  </a:lnTo>
                  <a:lnTo>
                    <a:pt x="1217129" y="318325"/>
                  </a:lnTo>
                  <a:lnTo>
                    <a:pt x="1217129" y="312953"/>
                  </a:lnTo>
                  <a:lnTo>
                    <a:pt x="1211376" y="312953"/>
                  </a:lnTo>
                  <a:lnTo>
                    <a:pt x="1211376" y="318325"/>
                  </a:lnTo>
                  <a:lnTo>
                    <a:pt x="5753" y="318325"/>
                  </a:lnTo>
                  <a:lnTo>
                    <a:pt x="5753" y="218440"/>
                  </a:lnTo>
                  <a:lnTo>
                    <a:pt x="2870" y="218440"/>
                  </a:lnTo>
                  <a:lnTo>
                    <a:pt x="2870" y="217906"/>
                  </a:lnTo>
                  <a:lnTo>
                    <a:pt x="5753" y="217906"/>
                  </a:lnTo>
                  <a:lnTo>
                    <a:pt x="1121067" y="217906"/>
                  </a:lnTo>
                  <a:lnTo>
                    <a:pt x="1121067" y="220840"/>
                  </a:lnTo>
                  <a:lnTo>
                    <a:pt x="1126820" y="220840"/>
                  </a:lnTo>
                  <a:lnTo>
                    <a:pt x="1126820" y="217906"/>
                  </a:lnTo>
                  <a:lnTo>
                    <a:pt x="1842427" y="217906"/>
                  </a:lnTo>
                  <a:lnTo>
                    <a:pt x="1842427" y="212153"/>
                  </a:lnTo>
                  <a:lnTo>
                    <a:pt x="1126820" y="212153"/>
                  </a:lnTo>
                  <a:lnTo>
                    <a:pt x="1126820" y="197802"/>
                  </a:lnTo>
                  <a:lnTo>
                    <a:pt x="1121067" y="197802"/>
                  </a:lnTo>
                  <a:lnTo>
                    <a:pt x="1121067" y="212153"/>
                  </a:lnTo>
                  <a:lnTo>
                    <a:pt x="5753" y="212153"/>
                  </a:lnTo>
                  <a:lnTo>
                    <a:pt x="2870" y="212153"/>
                  </a:lnTo>
                  <a:lnTo>
                    <a:pt x="5753" y="212090"/>
                  </a:lnTo>
                  <a:lnTo>
                    <a:pt x="5753" y="111760"/>
                  </a:lnTo>
                  <a:lnTo>
                    <a:pt x="2870" y="111760"/>
                  </a:lnTo>
                  <a:lnTo>
                    <a:pt x="5753" y="111734"/>
                  </a:lnTo>
                  <a:lnTo>
                    <a:pt x="1030744" y="111734"/>
                  </a:lnTo>
                  <a:lnTo>
                    <a:pt x="1030744" y="115773"/>
                  </a:lnTo>
                  <a:lnTo>
                    <a:pt x="1036497" y="115773"/>
                  </a:lnTo>
                  <a:lnTo>
                    <a:pt x="1036497" y="111734"/>
                  </a:lnTo>
                  <a:lnTo>
                    <a:pt x="1121067" y="111734"/>
                  </a:lnTo>
                  <a:lnTo>
                    <a:pt x="1121067" y="128714"/>
                  </a:lnTo>
                  <a:lnTo>
                    <a:pt x="1126820" y="128714"/>
                  </a:lnTo>
                  <a:lnTo>
                    <a:pt x="1126820" y="111734"/>
                  </a:lnTo>
                  <a:lnTo>
                    <a:pt x="1842427" y="111734"/>
                  </a:lnTo>
                  <a:lnTo>
                    <a:pt x="1842427" y="105981"/>
                  </a:lnTo>
                  <a:lnTo>
                    <a:pt x="1126820" y="105981"/>
                  </a:lnTo>
                  <a:lnTo>
                    <a:pt x="1126820" y="105676"/>
                  </a:lnTo>
                  <a:lnTo>
                    <a:pt x="1121067" y="105676"/>
                  </a:lnTo>
                  <a:lnTo>
                    <a:pt x="1121067" y="105981"/>
                  </a:lnTo>
                  <a:lnTo>
                    <a:pt x="1036497" y="105981"/>
                  </a:lnTo>
                  <a:lnTo>
                    <a:pt x="1036497" y="92735"/>
                  </a:lnTo>
                  <a:lnTo>
                    <a:pt x="1030744" y="92735"/>
                  </a:lnTo>
                  <a:lnTo>
                    <a:pt x="1030744" y="105981"/>
                  </a:lnTo>
                  <a:lnTo>
                    <a:pt x="5753" y="105981"/>
                  </a:lnTo>
                  <a:lnTo>
                    <a:pt x="2870" y="105981"/>
                  </a:lnTo>
                  <a:lnTo>
                    <a:pt x="2870" y="105410"/>
                  </a:lnTo>
                  <a:lnTo>
                    <a:pt x="5753" y="105410"/>
                  </a:lnTo>
                  <a:lnTo>
                    <a:pt x="5753" y="5080"/>
                  </a:lnTo>
                  <a:lnTo>
                    <a:pt x="1030744" y="5080"/>
                  </a:lnTo>
                  <a:lnTo>
                    <a:pt x="1030744" y="23634"/>
                  </a:lnTo>
                  <a:lnTo>
                    <a:pt x="1036497" y="23634"/>
                  </a:lnTo>
                  <a:lnTo>
                    <a:pt x="1036497" y="5080"/>
                  </a:lnTo>
                  <a:lnTo>
                    <a:pt x="1842427" y="5080"/>
                  </a:lnTo>
                  <a:lnTo>
                    <a:pt x="18424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042947" y="1183893"/>
              <a:ext cx="125095" cy="35560"/>
            </a:xfrm>
            <a:custGeom>
              <a:avLst/>
              <a:gdLst/>
              <a:ahLst/>
              <a:cxnLst/>
              <a:rect l="l" t="t" r="r" b="b"/>
              <a:pathLst>
                <a:path w="125094" h="35559">
                  <a:moveTo>
                    <a:pt x="124587" y="0"/>
                  </a:moveTo>
                  <a:lnTo>
                    <a:pt x="0" y="0"/>
                  </a:lnTo>
                  <a:lnTo>
                    <a:pt x="0" y="35280"/>
                  </a:lnTo>
                  <a:lnTo>
                    <a:pt x="124587" y="35280"/>
                  </a:lnTo>
                  <a:lnTo>
                    <a:pt x="12458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040051" y="1181366"/>
              <a:ext cx="130810" cy="40640"/>
            </a:xfrm>
            <a:custGeom>
              <a:avLst/>
              <a:gdLst/>
              <a:ahLst/>
              <a:cxnLst/>
              <a:rect l="l" t="t" r="r" b="b"/>
              <a:pathLst>
                <a:path w="130810" h="40640">
                  <a:moveTo>
                    <a:pt x="130340" y="0"/>
                  </a:moveTo>
                  <a:lnTo>
                    <a:pt x="124587" y="0"/>
                  </a:lnTo>
                  <a:lnTo>
                    <a:pt x="124587" y="5080"/>
                  </a:lnTo>
                  <a:lnTo>
                    <a:pt x="124587" y="35560"/>
                  </a:lnTo>
                  <a:lnTo>
                    <a:pt x="5753" y="35560"/>
                  </a:lnTo>
                  <a:lnTo>
                    <a:pt x="5753" y="5080"/>
                  </a:lnTo>
                  <a:lnTo>
                    <a:pt x="124587" y="5080"/>
                  </a:lnTo>
                  <a:lnTo>
                    <a:pt x="124587" y="0"/>
                  </a:lnTo>
                  <a:lnTo>
                    <a:pt x="288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5560"/>
                  </a:lnTo>
                  <a:lnTo>
                    <a:pt x="0" y="40640"/>
                  </a:lnTo>
                  <a:lnTo>
                    <a:pt x="130340" y="40640"/>
                  </a:lnTo>
                  <a:lnTo>
                    <a:pt x="130340" y="35560"/>
                  </a:lnTo>
                  <a:lnTo>
                    <a:pt x="130340" y="5080"/>
                  </a:lnTo>
                  <a:lnTo>
                    <a:pt x="130340" y="2540"/>
                  </a:lnTo>
                  <a:lnTo>
                    <a:pt x="1303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043976" y="1291361"/>
              <a:ext cx="125095" cy="35560"/>
            </a:xfrm>
            <a:custGeom>
              <a:avLst/>
              <a:gdLst/>
              <a:ahLst/>
              <a:cxnLst/>
              <a:rect l="l" t="t" r="r" b="b"/>
              <a:pathLst>
                <a:path w="125094" h="35559">
                  <a:moveTo>
                    <a:pt x="124587" y="0"/>
                  </a:moveTo>
                  <a:lnTo>
                    <a:pt x="0" y="0"/>
                  </a:lnTo>
                  <a:lnTo>
                    <a:pt x="0" y="35280"/>
                  </a:lnTo>
                  <a:lnTo>
                    <a:pt x="124587" y="35280"/>
                  </a:lnTo>
                  <a:lnTo>
                    <a:pt x="12458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041080" y="1288808"/>
              <a:ext cx="130810" cy="40640"/>
            </a:xfrm>
            <a:custGeom>
              <a:avLst/>
              <a:gdLst/>
              <a:ahLst/>
              <a:cxnLst/>
              <a:rect l="l" t="t" r="r" b="b"/>
              <a:pathLst>
                <a:path w="130810" h="40640">
                  <a:moveTo>
                    <a:pt x="130340" y="0"/>
                  </a:moveTo>
                  <a:lnTo>
                    <a:pt x="124587" y="0"/>
                  </a:lnTo>
                  <a:lnTo>
                    <a:pt x="124587" y="5080"/>
                  </a:lnTo>
                  <a:lnTo>
                    <a:pt x="124587" y="35560"/>
                  </a:lnTo>
                  <a:lnTo>
                    <a:pt x="5753" y="35560"/>
                  </a:lnTo>
                  <a:lnTo>
                    <a:pt x="5753" y="5080"/>
                  </a:lnTo>
                  <a:lnTo>
                    <a:pt x="124587" y="5080"/>
                  </a:lnTo>
                  <a:lnTo>
                    <a:pt x="124587" y="0"/>
                  </a:lnTo>
                  <a:lnTo>
                    <a:pt x="288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5560"/>
                  </a:lnTo>
                  <a:lnTo>
                    <a:pt x="0" y="40640"/>
                  </a:lnTo>
                  <a:lnTo>
                    <a:pt x="130340" y="40640"/>
                  </a:lnTo>
                  <a:lnTo>
                    <a:pt x="130340" y="35560"/>
                  </a:lnTo>
                  <a:lnTo>
                    <a:pt x="130340" y="5080"/>
                  </a:lnTo>
                  <a:lnTo>
                    <a:pt x="130340" y="2540"/>
                  </a:lnTo>
                  <a:lnTo>
                    <a:pt x="1303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042947" y="1397546"/>
              <a:ext cx="125095" cy="35560"/>
            </a:xfrm>
            <a:custGeom>
              <a:avLst/>
              <a:gdLst/>
              <a:ahLst/>
              <a:cxnLst/>
              <a:rect l="l" t="t" r="r" b="b"/>
              <a:pathLst>
                <a:path w="125094" h="35559">
                  <a:moveTo>
                    <a:pt x="124587" y="0"/>
                  </a:moveTo>
                  <a:lnTo>
                    <a:pt x="0" y="0"/>
                  </a:lnTo>
                  <a:lnTo>
                    <a:pt x="0" y="35280"/>
                  </a:lnTo>
                  <a:lnTo>
                    <a:pt x="124587" y="35280"/>
                  </a:lnTo>
                  <a:lnTo>
                    <a:pt x="12458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040051" y="1395005"/>
              <a:ext cx="130810" cy="40640"/>
            </a:xfrm>
            <a:custGeom>
              <a:avLst/>
              <a:gdLst/>
              <a:ahLst/>
              <a:cxnLst/>
              <a:rect l="l" t="t" r="r" b="b"/>
              <a:pathLst>
                <a:path w="130810" h="40640">
                  <a:moveTo>
                    <a:pt x="130340" y="0"/>
                  </a:moveTo>
                  <a:lnTo>
                    <a:pt x="124587" y="0"/>
                  </a:lnTo>
                  <a:lnTo>
                    <a:pt x="124587" y="5080"/>
                  </a:lnTo>
                  <a:lnTo>
                    <a:pt x="124587" y="35560"/>
                  </a:lnTo>
                  <a:lnTo>
                    <a:pt x="5753" y="35560"/>
                  </a:lnTo>
                  <a:lnTo>
                    <a:pt x="5753" y="5080"/>
                  </a:lnTo>
                  <a:lnTo>
                    <a:pt x="124587" y="5080"/>
                  </a:lnTo>
                  <a:lnTo>
                    <a:pt x="124587" y="0"/>
                  </a:lnTo>
                  <a:lnTo>
                    <a:pt x="288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5560"/>
                  </a:lnTo>
                  <a:lnTo>
                    <a:pt x="0" y="40640"/>
                  </a:lnTo>
                  <a:lnTo>
                    <a:pt x="130340" y="40640"/>
                  </a:lnTo>
                  <a:lnTo>
                    <a:pt x="130340" y="35560"/>
                  </a:lnTo>
                  <a:lnTo>
                    <a:pt x="130340" y="5080"/>
                  </a:lnTo>
                  <a:lnTo>
                    <a:pt x="130340" y="2540"/>
                  </a:lnTo>
                  <a:lnTo>
                    <a:pt x="1303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987740" y="150502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19">
                  <a:moveTo>
                    <a:pt x="25336" y="0"/>
                  </a:moveTo>
                  <a:lnTo>
                    <a:pt x="7302" y="0"/>
                  </a:lnTo>
                  <a:lnTo>
                    <a:pt x="0" y="7302"/>
                  </a:lnTo>
                  <a:lnTo>
                    <a:pt x="0" y="16319"/>
                  </a:lnTo>
                  <a:lnTo>
                    <a:pt x="0" y="25336"/>
                  </a:lnTo>
                  <a:lnTo>
                    <a:pt x="7302" y="32638"/>
                  </a:lnTo>
                  <a:lnTo>
                    <a:pt x="25336" y="32638"/>
                  </a:lnTo>
                  <a:lnTo>
                    <a:pt x="32626" y="25336"/>
                  </a:lnTo>
                  <a:lnTo>
                    <a:pt x="32626" y="7302"/>
                  </a:lnTo>
                  <a:lnTo>
                    <a:pt x="25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918589" y="1502168"/>
              <a:ext cx="167005" cy="554990"/>
            </a:xfrm>
            <a:custGeom>
              <a:avLst/>
              <a:gdLst/>
              <a:ahLst/>
              <a:cxnLst/>
              <a:rect l="l" t="t" r="r" b="b"/>
              <a:pathLst>
                <a:path w="167005" h="554989">
                  <a:moveTo>
                    <a:pt x="90690" y="549198"/>
                  </a:moveTo>
                  <a:lnTo>
                    <a:pt x="76288" y="549198"/>
                  </a:lnTo>
                  <a:lnTo>
                    <a:pt x="76288" y="554951"/>
                  </a:lnTo>
                  <a:lnTo>
                    <a:pt x="90690" y="554951"/>
                  </a:lnTo>
                  <a:lnTo>
                    <a:pt x="90690" y="549198"/>
                  </a:lnTo>
                  <a:close/>
                </a:path>
                <a:path w="167005" h="554989">
                  <a:moveTo>
                    <a:pt x="118021" y="525208"/>
                  </a:moveTo>
                  <a:lnTo>
                    <a:pt x="48933" y="525208"/>
                  </a:lnTo>
                  <a:lnTo>
                    <a:pt x="48933" y="530961"/>
                  </a:lnTo>
                  <a:lnTo>
                    <a:pt x="118021" y="530961"/>
                  </a:lnTo>
                  <a:lnTo>
                    <a:pt x="118021" y="525208"/>
                  </a:lnTo>
                  <a:close/>
                </a:path>
                <a:path w="167005" h="554989">
                  <a:moveTo>
                    <a:pt x="143941" y="501205"/>
                  </a:moveTo>
                  <a:lnTo>
                    <a:pt x="23037" y="501205"/>
                  </a:lnTo>
                  <a:lnTo>
                    <a:pt x="23037" y="506958"/>
                  </a:lnTo>
                  <a:lnTo>
                    <a:pt x="143941" y="506958"/>
                  </a:lnTo>
                  <a:lnTo>
                    <a:pt x="143941" y="501205"/>
                  </a:lnTo>
                  <a:close/>
                </a:path>
                <a:path w="167005" h="554989">
                  <a:moveTo>
                    <a:pt x="166954" y="477240"/>
                  </a:moveTo>
                  <a:lnTo>
                    <a:pt x="0" y="477240"/>
                  </a:lnTo>
                  <a:lnTo>
                    <a:pt x="0" y="482993"/>
                  </a:lnTo>
                  <a:lnTo>
                    <a:pt x="166954" y="482993"/>
                  </a:lnTo>
                  <a:lnTo>
                    <a:pt x="166954" y="477240"/>
                  </a:lnTo>
                  <a:close/>
                </a:path>
                <a:path w="167005" h="554989">
                  <a:moveTo>
                    <a:pt x="85458" y="0"/>
                  </a:moveTo>
                  <a:lnTo>
                    <a:pt x="77991" y="1505"/>
                  </a:lnTo>
                  <a:lnTo>
                    <a:pt x="71891" y="5613"/>
                  </a:lnTo>
                  <a:lnTo>
                    <a:pt x="67777" y="11712"/>
                  </a:lnTo>
                  <a:lnTo>
                    <a:pt x="66268" y="19189"/>
                  </a:lnTo>
                  <a:lnTo>
                    <a:pt x="67777" y="26661"/>
                  </a:lnTo>
                  <a:lnTo>
                    <a:pt x="71891" y="32761"/>
                  </a:lnTo>
                  <a:lnTo>
                    <a:pt x="77991" y="36872"/>
                  </a:lnTo>
                  <a:lnTo>
                    <a:pt x="85458" y="38379"/>
                  </a:lnTo>
                  <a:lnTo>
                    <a:pt x="92932" y="36872"/>
                  </a:lnTo>
                  <a:lnTo>
                    <a:pt x="99036" y="32761"/>
                  </a:lnTo>
                  <a:lnTo>
                    <a:pt x="99135" y="32613"/>
                  </a:lnTo>
                  <a:lnTo>
                    <a:pt x="78054" y="32613"/>
                  </a:lnTo>
                  <a:lnTo>
                    <a:pt x="72089" y="26661"/>
                  </a:lnTo>
                  <a:lnTo>
                    <a:pt x="72082" y="11712"/>
                  </a:lnTo>
                  <a:lnTo>
                    <a:pt x="78054" y="5765"/>
                  </a:lnTo>
                  <a:lnTo>
                    <a:pt x="99139" y="5765"/>
                  </a:lnTo>
                  <a:lnTo>
                    <a:pt x="99036" y="5613"/>
                  </a:lnTo>
                  <a:lnTo>
                    <a:pt x="92932" y="1505"/>
                  </a:lnTo>
                  <a:lnTo>
                    <a:pt x="85458" y="0"/>
                  </a:lnTo>
                  <a:close/>
                </a:path>
                <a:path w="167005" h="554989">
                  <a:moveTo>
                    <a:pt x="99139" y="5765"/>
                  </a:moveTo>
                  <a:lnTo>
                    <a:pt x="92887" y="5765"/>
                  </a:lnTo>
                  <a:lnTo>
                    <a:pt x="98859" y="11712"/>
                  </a:lnTo>
                  <a:lnTo>
                    <a:pt x="98852" y="26661"/>
                  </a:lnTo>
                  <a:lnTo>
                    <a:pt x="92887" y="32613"/>
                  </a:lnTo>
                  <a:lnTo>
                    <a:pt x="99135" y="32613"/>
                  </a:lnTo>
                  <a:lnTo>
                    <a:pt x="103151" y="26661"/>
                  </a:lnTo>
                  <a:lnTo>
                    <a:pt x="104660" y="19189"/>
                  </a:lnTo>
                  <a:lnTo>
                    <a:pt x="103151" y="11712"/>
                  </a:lnTo>
                  <a:lnTo>
                    <a:pt x="99139" y="576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016808" y="1183754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19">
                  <a:moveTo>
                    <a:pt x="25336" y="0"/>
                  </a:moveTo>
                  <a:lnTo>
                    <a:pt x="7315" y="0"/>
                  </a:lnTo>
                  <a:lnTo>
                    <a:pt x="0" y="7302"/>
                  </a:lnTo>
                  <a:lnTo>
                    <a:pt x="0" y="16319"/>
                  </a:lnTo>
                  <a:lnTo>
                    <a:pt x="0" y="25336"/>
                  </a:lnTo>
                  <a:lnTo>
                    <a:pt x="7315" y="32638"/>
                  </a:lnTo>
                  <a:lnTo>
                    <a:pt x="25336" y="32638"/>
                  </a:lnTo>
                  <a:lnTo>
                    <a:pt x="32638" y="25336"/>
                  </a:lnTo>
                  <a:lnTo>
                    <a:pt x="32638" y="7302"/>
                  </a:lnTo>
                  <a:lnTo>
                    <a:pt x="25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013926" y="1180884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19215" y="0"/>
                  </a:moveTo>
                  <a:lnTo>
                    <a:pt x="11740" y="1507"/>
                  </a:lnTo>
                  <a:lnTo>
                    <a:pt x="5635" y="5618"/>
                  </a:lnTo>
                  <a:lnTo>
                    <a:pt x="1516" y="11717"/>
                  </a:lnTo>
                  <a:lnTo>
                    <a:pt x="0" y="19189"/>
                  </a:lnTo>
                  <a:lnTo>
                    <a:pt x="1516" y="26662"/>
                  </a:lnTo>
                  <a:lnTo>
                    <a:pt x="5635" y="32762"/>
                  </a:lnTo>
                  <a:lnTo>
                    <a:pt x="11740" y="36877"/>
                  </a:lnTo>
                  <a:lnTo>
                    <a:pt x="19215" y="38392"/>
                  </a:lnTo>
                  <a:lnTo>
                    <a:pt x="26679" y="36877"/>
                  </a:lnTo>
                  <a:lnTo>
                    <a:pt x="32775" y="32762"/>
                  </a:lnTo>
                  <a:lnTo>
                    <a:pt x="19215" y="32638"/>
                  </a:lnTo>
                  <a:lnTo>
                    <a:pt x="11785" y="32613"/>
                  </a:lnTo>
                  <a:lnTo>
                    <a:pt x="5821" y="26662"/>
                  </a:lnTo>
                  <a:lnTo>
                    <a:pt x="5821" y="11717"/>
                  </a:lnTo>
                  <a:lnTo>
                    <a:pt x="11785" y="5765"/>
                  </a:lnTo>
                  <a:lnTo>
                    <a:pt x="32866" y="5753"/>
                  </a:lnTo>
                  <a:lnTo>
                    <a:pt x="32775" y="5618"/>
                  </a:lnTo>
                  <a:lnTo>
                    <a:pt x="26679" y="1507"/>
                  </a:lnTo>
                  <a:lnTo>
                    <a:pt x="19215" y="0"/>
                  </a:lnTo>
                  <a:close/>
                </a:path>
                <a:path w="38735" h="38734">
                  <a:moveTo>
                    <a:pt x="32866" y="5753"/>
                  </a:moveTo>
                  <a:lnTo>
                    <a:pt x="19215" y="5753"/>
                  </a:lnTo>
                  <a:lnTo>
                    <a:pt x="26631" y="5765"/>
                  </a:lnTo>
                  <a:lnTo>
                    <a:pt x="32583" y="11717"/>
                  </a:lnTo>
                  <a:lnTo>
                    <a:pt x="32583" y="26662"/>
                  </a:lnTo>
                  <a:lnTo>
                    <a:pt x="26631" y="32613"/>
                  </a:lnTo>
                  <a:lnTo>
                    <a:pt x="19215" y="32638"/>
                  </a:lnTo>
                  <a:lnTo>
                    <a:pt x="32858" y="32638"/>
                  </a:lnTo>
                  <a:lnTo>
                    <a:pt x="36885" y="26662"/>
                  </a:lnTo>
                  <a:lnTo>
                    <a:pt x="38392" y="19189"/>
                  </a:lnTo>
                  <a:lnTo>
                    <a:pt x="36885" y="11717"/>
                  </a:lnTo>
                  <a:lnTo>
                    <a:pt x="32866" y="575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107118" y="1293139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19">
                  <a:moveTo>
                    <a:pt x="25336" y="0"/>
                  </a:moveTo>
                  <a:lnTo>
                    <a:pt x="7315" y="0"/>
                  </a:lnTo>
                  <a:lnTo>
                    <a:pt x="0" y="7302"/>
                  </a:lnTo>
                  <a:lnTo>
                    <a:pt x="0" y="16306"/>
                  </a:lnTo>
                  <a:lnTo>
                    <a:pt x="0" y="25336"/>
                  </a:lnTo>
                  <a:lnTo>
                    <a:pt x="7315" y="32638"/>
                  </a:lnTo>
                  <a:lnTo>
                    <a:pt x="25336" y="32638"/>
                  </a:lnTo>
                  <a:lnTo>
                    <a:pt x="32638" y="25336"/>
                  </a:lnTo>
                  <a:lnTo>
                    <a:pt x="32638" y="7302"/>
                  </a:lnTo>
                  <a:lnTo>
                    <a:pt x="25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104235" y="1290256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19215" y="0"/>
                  </a:moveTo>
                  <a:lnTo>
                    <a:pt x="11740" y="1508"/>
                  </a:lnTo>
                  <a:lnTo>
                    <a:pt x="5635" y="5622"/>
                  </a:lnTo>
                  <a:lnTo>
                    <a:pt x="1516" y="11722"/>
                  </a:lnTo>
                  <a:lnTo>
                    <a:pt x="0" y="19189"/>
                  </a:lnTo>
                  <a:lnTo>
                    <a:pt x="1516" y="26669"/>
                  </a:lnTo>
                  <a:lnTo>
                    <a:pt x="5635" y="32773"/>
                  </a:lnTo>
                  <a:lnTo>
                    <a:pt x="11740" y="36890"/>
                  </a:lnTo>
                  <a:lnTo>
                    <a:pt x="19215" y="38404"/>
                  </a:lnTo>
                  <a:lnTo>
                    <a:pt x="26679" y="36890"/>
                  </a:lnTo>
                  <a:lnTo>
                    <a:pt x="32775" y="32773"/>
                  </a:lnTo>
                  <a:lnTo>
                    <a:pt x="19215" y="32651"/>
                  </a:lnTo>
                  <a:lnTo>
                    <a:pt x="11785" y="32613"/>
                  </a:lnTo>
                  <a:lnTo>
                    <a:pt x="5816" y="26669"/>
                  </a:lnTo>
                  <a:lnTo>
                    <a:pt x="5828" y="11722"/>
                  </a:lnTo>
                  <a:lnTo>
                    <a:pt x="11785" y="5778"/>
                  </a:lnTo>
                  <a:lnTo>
                    <a:pt x="32863" y="5753"/>
                  </a:lnTo>
                  <a:lnTo>
                    <a:pt x="32775" y="5622"/>
                  </a:lnTo>
                  <a:lnTo>
                    <a:pt x="26679" y="1508"/>
                  </a:lnTo>
                  <a:lnTo>
                    <a:pt x="19215" y="0"/>
                  </a:lnTo>
                  <a:close/>
                </a:path>
                <a:path w="38735" h="38734">
                  <a:moveTo>
                    <a:pt x="32863" y="5753"/>
                  </a:moveTo>
                  <a:lnTo>
                    <a:pt x="19215" y="5753"/>
                  </a:lnTo>
                  <a:lnTo>
                    <a:pt x="26631" y="5778"/>
                  </a:lnTo>
                  <a:lnTo>
                    <a:pt x="32588" y="11722"/>
                  </a:lnTo>
                  <a:lnTo>
                    <a:pt x="32601" y="26669"/>
                  </a:lnTo>
                  <a:lnTo>
                    <a:pt x="26631" y="32613"/>
                  </a:lnTo>
                  <a:lnTo>
                    <a:pt x="19215" y="32651"/>
                  </a:lnTo>
                  <a:lnTo>
                    <a:pt x="32857" y="32651"/>
                  </a:lnTo>
                  <a:lnTo>
                    <a:pt x="36885" y="26669"/>
                  </a:lnTo>
                  <a:lnTo>
                    <a:pt x="38392" y="19189"/>
                  </a:lnTo>
                  <a:lnTo>
                    <a:pt x="36885" y="11722"/>
                  </a:lnTo>
                  <a:lnTo>
                    <a:pt x="32863" y="575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197440" y="1398854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19">
                  <a:moveTo>
                    <a:pt x="25336" y="0"/>
                  </a:moveTo>
                  <a:lnTo>
                    <a:pt x="7315" y="0"/>
                  </a:lnTo>
                  <a:lnTo>
                    <a:pt x="0" y="7302"/>
                  </a:lnTo>
                  <a:lnTo>
                    <a:pt x="0" y="16319"/>
                  </a:lnTo>
                  <a:lnTo>
                    <a:pt x="0" y="25323"/>
                  </a:lnTo>
                  <a:lnTo>
                    <a:pt x="7315" y="32638"/>
                  </a:lnTo>
                  <a:lnTo>
                    <a:pt x="25336" y="32638"/>
                  </a:lnTo>
                  <a:lnTo>
                    <a:pt x="32638" y="25323"/>
                  </a:lnTo>
                  <a:lnTo>
                    <a:pt x="32638" y="7302"/>
                  </a:lnTo>
                  <a:lnTo>
                    <a:pt x="25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194558" y="1395983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19215" y="0"/>
                  </a:moveTo>
                  <a:lnTo>
                    <a:pt x="11740" y="1507"/>
                  </a:lnTo>
                  <a:lnTo>
                    <a:pt x="5635" y="5618"/>
                  </a:lnTo>
                  <a:lnTo>
                    <a:pt x="1516" y="11717"/>
                  </a:lnTo>
                  <a:lnTo>
                    <a:pt x="0" y="19189"/>
                  </a:lnTo>
                  <a:lnTo>
                    <a:pt x="1516" y="26656"/>
                  </a:lnTo>
                  <a:lnTo>
                    <a:pt x="5635" y="32758"/>
                  </a:lnTo>
                  <a:lnTo>
                    <a:pt x="11740" y="36875"/>
                  </a:lnTo>
                  <a:lnTo>
                    <a:pt x="19215" y="38392"/>
                  </a:lnTo>
                  <a:lnTo>
                    <a:pt x="26679" y="36875"/>
                  </a:lnTo>
                  <a:lnTo>
                    <a:pt x="32775" y="32758"/>
                  </a:lnTo>
                  <a:lnTo>
                    <a:pt x="19215" y="32638"/>
                  </a:lnTo>
                  <a:lnTo>
                    <a:pt x="11785" y="32613"/>
                  </a:lnTo>
                  <a:lnTo>
                    <a:pt x="5828" y="26656"/>
                  </a:lnTo>
                  <a:lnTo>
                    <a:pt x="5821" y="11717"/>
                  </a:lnTo>
                  <a:lnTo>
                    <a:pt x="11785" y="5765"/>
                  </a:lnTo>
                  <a:lnTo>
                    <a:pt x="32866" y="5753"/>
                  </a:lnTo>
                  <a:lnTo>
                    <a:pt x="32775" y="5618"/>
                  </a:lnTo>
                  <a:lnTo>
                    <a:pt x="26679" y="1507"/>
                  </a:lnTo>
                  <a:lnTo>
                    <a:pt x="19215" y="0"/>
                  </a:lnTo>
                  <a:close/>
                </a:path>
                <a:path w="38735" h="38734">
                  <a:moveTo>
                    <a:pt x="32866" y="5753"/>
                  </a:moveTo>
                  <a:lnTo>
                    <a:pt x="19215" y="5753"/>
                  </a:lnTo>
                  <a:lnTo>
                    <a:pt x="26631" y="5765"/>
                  </a:lnTo>
                  <a:lnTo>
                    <a:pt x="32583" y="11717"/>
                  </a:lnTo>
                  <a:lnTo>
                    <a:pt x="32576" y="26656"/>
                  </a:lnTo>
                  <a:lnTo>
                    <a:pt x="26631" y="32613"/>
                  </a:lnTo>
                  <a:lnTo>
                    <a:pt x="19215" y="32638"/>
                  </a:lnTo>
                  <a:lnTo>
                    <a:pt x="32855" y="32638"/>
                  </a:lnTo>
                  <a:lnTo>
                    <a:pt x="36885" y="26656"/>
                  </a:lnTo>
                  <a:lnTo>
                    <a:pt x="38392" y="19189"/>
                  </a:lnTo>
                  <a:lnTo>
                    <a:pt x="36885" y="11717"/>
                  </a:lnTo>
                  <a:lnTo>
                    <a:pt x="32866" y="575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287750" y="150502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336" y="0"/>
                  </a:moveTo>
                  <a:lnTo>
                    <a:pt x="7315" y="0"/>
                  </a:lnTo>
                  <a:lnTo>
                    <a:pt x="0" y="7302"/>
                  </a:lnTo>
                  <a:lnTo>
                    <a:pt x="0" y="16319"/>
                  </a:lnTo>
                  <a:lnTo>
                    <a:pt x="0" y="25336"/>
                  </a:lnTo>
                  <a:lnTo>
                    <a:pt x="7315" y="32638"/>
                  </a:lnTo>
                  <a:lnTo>
                    <a:pt x="25336" y="32638"/>
                  </a:lnTo>
                  <a:lnTo>
                    <a:pt x="32638" y="25336"/>
                  </a:lnTo>
                  <a:lnTo>
                    <a:pt x="32638" y="7302"/>
                  </a:lnTo>
                  <a:lnTo>
                    <a:pt x="25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284867" y="1502155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19215" y="0"/>
                  </a:moveTo>
                  <a:lnTo>
                    <a:pt x="11740" y="1507"/>
                  </a:lnTo>
                  <a:lnTo>
                    <a:pt x="5635" y="5618"/>
                  </a:lnTo>
                  <a:lnTo>
                    <a:pt x="1516" y="11717"/>
                  </a:lnTo>
                  <a:lnTo>
                    <a:pt x="0" y="19189"/>
                  </a:lnTo>
                  <a:lnTo>
                    <a:pt x="1516" y="26662"/>
                  </a:lnTo>
                  <a:lnTo>
                    <a:pt x="5635" y="32762"/>
                  </a:lnTo>
                  <a:lnTo>
                    <a:pt x="11740" y="36877"/>
                  </a:lnTo>
                  <a:lnTo>
                    <a:pt x="19215" y="38392"/>
                  </a:lnTo>
                  <a:lnTo>
                    <a:pt x="26679" y="36877"/>
                  </a:lnTo>
                  <a:lnTo>
                    <a:pt x="32775" y="32762"/>
                  </a:lnTo>
                  <a:lnTo>
                    <a:pt x="19215" y="32638"/>
                  </a:lnTo>
                  <a:lnTo>
                    <a:pt x="11785" y="32613"/>
                  </a:lnTo>
                  <a:lnTo>
                    <a:pt x="5821" y="26662"/>
                  </a:lnTo>
                  <a:lnTo>
                    <a:pt x="5821" y="11717"/>
                  </a:lnTo>
                  <a:lnTo>
                    <a:pt x="11785" y="5765"/>
                  </a:lnTo>
                  <a:lnTo>
                    <a:pt x="32866" y="5753"/>
                  </a:lnTo>
                  <a:lnTo>
                    <a:pt x="32775" y="5618"/>
                  </a:lnTo>
                  <a:lnTo>
                    <a:pt x="26679" y="1507"/>
                  </a:lnTo>
                  <a:lnTo>
                    <a:pt x="19215" y="0"/>
                  </a:lnTo>
                  <a:close/>
                </a:path>
                <a:path w="38735" h="38734">
                  <a:moveTo>
                    <a:pt x="32866" y="5753"/>
                  </a:moveTo>
                  <a:lnTo>
                    <a:pt x="19215" y="5753"/>
                  </a:lnTo>
                  <a:lnTo>
                    <a:pt x="26631" y="5765"/>
                  </a:lnTo>
                  <a:lnTo>
                    <a:pt x="32583" y="11717"/>
                  </a:lnTo>
                  <a:lnTo>
                    <a:pt x="32583" y="26662"/>
                  </a:lnTo>
                  <a:lnTo>
                    <a:pt x="26631" y="32613"/>
                  </a:lnTo>
                  <a:lnTo>
                    <a:pt x="19215" y="32638"/>
                  </a:lnTo>
                  <a:lnTo>
                    <a:pt x="32858" y="32638"/>
                  </a:lnTo>
                  <a:lnTo>
                    <a:pt x="36885" y="26662"/>
                  </a:lnTo>
                  <a:lnTo>
                    <a:pt x="38392" y="19189"/>
                  </a:lnTo>
                  <a:lnTo>
                    <a:pt x="36885" y="11717"/>
                  </a:lnTo>
                  <a:lnTo>
                    <a:pt x="32866" y="575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501847" y="150502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336" y="0"/>
                  </a:moveTo>
                  <a:lnTo>
                    <a:pt x="7315" y="0"/>
                  </a:lnTo>
                  <a:lnTo>
                    <a:pt x="0" y="7302"/>
                  </a:lnTo>
                  <a:lnTo>
                    <a:pt x="0" y="16319"/>
                  </a:lnTo>
                  <a:lnTo>
                    <a:pt x="0" y="25336"/>
                  </a:lnTo>
                  <a:lnTo>
                    <a:pt x="7315" y="32638"/>
                  </a:lnTo>
                  <a:lnTo>
                    <a:pt x="25336" y="32638"/>
                  </a:lnTo>
                  <a:lnTo>
                    <a:pt x="32638" y="25336"/>
                  </a:lnTo>
                  <a:lnTo>
                    <a:pt x="32638" y="7302"/>
                  </a:lnTo>
                  <a:lnTo>
                    <a:pt x="25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498964" y="1502155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19215" y="0"/>
                  </a:moveTo>
                  <a:lnTo>
                    <a:pt x="11740" y="1507"/>
                  </a:lnTo>
                  <a:lnTo>
                    <a:pt x="5635" y="5618"/>
                  </a:lnTo>
                  <a:lnTo>
                    <a:pt x="1516" y="11717"/>
                  </a:lnTo>
                  <a:lnTo>
                    <a:pt x="0" y="19189"/>
                  </a:lnTo>
                  <a:lnTo>
                    <a:pt x="1516" y="26662"/>
                  </a:lnTo>
                  <a:lnTo>
                    <a:pt x="5635" y="32762"/>
                  </a:lnTo>
                  <a:lnTo>
                    <a:pt x="11740" y="36877"/>
                  </a:lnTo>
                  <a:lnTo>
                    <a:pt x="19215" y="38392"/>
                  </a:lnTo>
                  <a:lnTo>
                    <a:pt x="26679" y="36877"/>
                  </a:lnTo>
                  <a:lnTo>
                    <a:pt x="32775" y="32762"/>
                  </a:lnTo>
                  <a:lnTo>
                    <a:pt x="19215" y="32638"/>
                  </a:lnTo>
                  <a:lnTo>
                    <a:pt x="11785" y="32613"/>
                  </a:lnTo>
                  <a:lnTo>
                    <a:pt x="5821" y="26662"/>
                  </a:lnTo>
                  <a:lnTo>
                    <a:pt x="5821" y="11717"/>
                  </a:lnTo>
                  <a:lnTo>
                    <a:pt x="11785" y="5765"/>
                  </a:lnTo>
                  <a:lnTo>
                    <a:pt x="32866" y="5753"/>
                  </a:lnTo>
                  <a:lnTo>
                    <a:pt x="32775" y="5618"/>
                  </a:lnTo>
                  <a:lnTo>
                    <a:pt x="26679" y="1507"/>
                  </a:lnTo>
                  <a:lnTo>
                    <a:pt x="19215" y="0"/>
                  </a:lnTo>
                  <a:close/>
                </a:path>
                <a:path w="38735" h="38734">
                  <a:moveTo>
                    <a:pt x="32866" y="5753"/>
                  </a:moveTo>
                  <a:lnTo>
                    <a:pt x="19215" y="5753"/>
                  </a:lnTo>
                  <a:lnTo>
                    <a:pt x="26631" y="5765"/>
                  </a:lnTo>
                  <a:lnTo>
                    <a:pt x="32583" y="11717"/>
                  </a:lnTo>
                  <a:lnTo>
                    <a:pt x="32583" y="26662"/>
                  </a:lnTo>
                  <a:lnTo>
                    <a:pt x="26631" y="32613"/>
                  </a:lnTo>
                  <a:lnTo>
                    <a:pt x="19215" y="32638"/>
                  </a:lnTo>
                  <a:lnTo>
                    <a:pt x="32858" y="32638"/>
                  </a:lnTo>
                  <a:lnTo>
                    <a:pt x="36885" y="26662"/>
                  </a:lnTo>
                  <a:lnTo>
                    <a:pt x="38392" y="19189"/>
                  </a:lnTo>
                  <a:lnTo>
                    <a:pt x="36885" y="11717"/>
                  </a:lnTo>
                  <a:lnTo>
                    <a:pt x="32866" y="575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016808" y="205521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19">
                  <a:moveTo>
                    <a:pt x="25336" y="0"/>
                  </a:moveTo>
                  <a:lnTo>
                    <a:pt x="7315" y="0"/>
                  </a:lnTo>
                  <a:lnTo>
                    <a:pt x="0" y="7315"/>
                  </a:lnTo>
                  <a:lnTo>
                    <a:pt x="0" y="16332"/>
                  </a:lnTo>
                  <a:lnTo>
                    <a:pt x="0" y="25349"/>
                  </a:lnTo>
                  <a:lnTo>
                    <a:pt x="7315" y="32664"/>
                  </a:lnTo>
                  <a:lnTo>
                    <a:pt x="25336" y="32664"/>
                  </a:lnTo>
                  <a:lnTo>
                    <a:pt x="32638" y="25349"/>
                  </a:lnTo>
                  <a:lnTo>
                    <a:pt x="32638" y="7315"/>
                  </a:lnTo>
                  <a:lnTo>
                    <a:pt x="25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013926" y="2052345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215" y="0"/>
                  </a:moveTo>
                  <a:lnTo>
                    <a:pt x="11740" y="1509"/>
                  </a:lnTo>
                  <a:lnTo>
                    <a:pt x="5635" y="5624"/>
                  </a:lnTo>
                  <a:lnTo>
                    <a:pt x="1516" y="11728"/>
                  </a:lnTo>
                  <a:lnTo>
                    <a:pt x="0" y="19202"/>
                  </a:lnTo>
                  <a:lnTo>
                    <a:pt x="1516" y="26676"/>
                  </a:lnTo>
                  <a:lnTo>
                    <a:pt x="5635" y="32781"/>
                  </a:lnTo>
                  <a:lnTo>
                    <a:pt x="11740" y="36901"/>
                  </a:lnTo>
                  <a:lnTo>
                    <a:pt x="19215" y="38417"/>
                  </a:lnTo>
                  <a:lnTo>
                    <a:pt x="26679" y="36901"/>
                  </a:lnTo>
                  <a:lnTo>
                    <a:pt x="32775" y="32781"/>
                  </a:lnTo>
                  <a:lnTo>
                    <a:pt x="19215" y="32664"/>
                  </a:lnTo>
                  <a:lnTo>
                    <a:pt x="11785" y="32639"/>
                  </a:lnTo>
                  <a:lnTo>
                    <a:pt x="5823" y="26676"/>
                  </a:lnTo>
                  <a:lnTo>
                    <a:pt x="5823" y="11728"/>
                  </a:lnTo>
                  <a:lnTo>
                    <a:pt x="11785" y="5765"/>
                  </a:lnTo>
                  <a:lnTo>
                    <a:pt x="32870" y="5765"/>
                  </a:lnTo>
                  <a:lnTo>
                    <a:pt x="32775" y="5624"/>
                  </a:lnTo>
                  <a:lnTo>
                    <a:pt x="26679" y="1509"/>
                  </a:lnTo>
                  <a:lnTo>
                    <a:pt x="19215" y="0"/>
                  </a:lnTo>
                  <a:close/>
                </a:path>
                <a:path w="38735" h="38735">
                  <a:moveTo>
                    <a:pt x="32870" y="5765"/>
                  </a:moveTo>
                  <a:lnTo>
                    <a:pt x="26631" y="5765"/>
                  </a:lnTo>
                  <a:lnTo>
                    <a:pt x="32581" y="11728"/>
                  </a:lnTo>
                  <a:lnTo>
                    <a:pt x="32581" y="26676"/>
                  </a:lnTo>
                  <a:lnTo>
                    <a:pt x="26631" y="32639"/>
                  </a:lnTo>
                  <a:lnTo>
                    <a:pt x="19215" y="32664"/>
                  </a:lnTo>
                  <a:lnTo>
                    <a:pt x="32854" y="32664"/>
                  </a:lnTo>
                  <a:lnTo>
                    <a:pt x="36885" y="26676"/>
                  </a:lnTo>
                  <a:lnTo>
                    <a:pt x="38392" y="19202"/>
                  </a:lnTo>
                  <a:lnTo>
                    <a:pt x="36885" y="11728"/>
                  </a:lnTo>
                  <a:lnTo>
                    <a:pt x="32870" y="576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107118" y="205521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19">
                  <a:moveTo>
                    <a:pt x="25336" y="0"/>
                  </a:moveTo>
                  <a:lnTo>
                    <a:pt x="7315" y="0"/>
                  </a:lnTo>
                  <a:lnTo>
                    <a:pt x="0" y="7315"/>
                  </a:lnTo>
                  <a:lnTo>
                    <a:pt x="0" y="16332"/>
                  </a:lnTo>
                  <a:lnTo>
                    <a:pt x="0" y="25349"/>
                  </a:lnTo>
                  <a:lnTo>
                    <a:pt x="7315" y="32664"/>
                  </a:lnTo>
                  <a:lnTo>
                    <a:pt x="25336" y="32664"/>
                  </a:lnTo>
                  <a:lnTo>
                    <a:pt x="32638" y="25349"/>
                  </a:lnTo>
                  <a:lnTo>
                    <a:pt x="32638" y="7315"/>
                  </a:lnTo>
                  <a:lnTo>
                    <a:pt x="25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104235" y="2052345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215" y="0"/>
                  </a:moveTo>
                  <a:lnTo>
                    <a:pt x="11740" y="1509"/>
                  </a:lnTo>
                  <a:lnTo>
                    <a:pt x="5635" y="5624"/>
                  </a:lnTo>
                  <a:lnTo>
                    <a:pt x="1516" y="11728"/>
                  </a:lnTo>
                  <a:lnTo>
                    <a:pt x="0" y="19202"/>
                  </a:lnTo>
                  <a:lnTo>
                    <a:pt x="1516" y="26676"/>
                  </a:lnTo>
                  <a:lnTo>
                    <a:pt x="5635" y="32781"/>
                  </a:lnTo>
                  <a:lnTo>
                    <a:pt x="11740" y="36901"/>
                  </a:lnTo>
                  <a:lnTo>
                    <a:pt x="19215" y="38417"/>
                  </a:lnTo>
                  <a:lnTo>
                    <a:pt x="26679" y="36901"/>
                  </a:lnTo>
                  <a:lnTo>
                    <a:pt x="32775" y="32781"/>
                  </a:lnTo>
                  <a:lnTo>
                    <a:pt x="19215" y="32664"/>
                  </a:lnTo>
                  <a:lnTo>
                    <a:pt x="11785" y="32639"/>
                  </a:lnTo>
                  <a:lnTo>
                    <a:pt x="5823" y="26676"/>
                  </a:lnTo>
                  <a:lnTo>
                    <a:pt x="5823" y="11728"/>
                  </a:lnTo>
                  <a:lnTo>
                    <a:pt x="11785" y="5765"/>
                  </a:lnTo>
                  <a:lnTo>
                    <a:pt x="32870" y="5765"/>
                  </a:lnTo>
                  <a:lnTo>
                    <a:pt x="32775" y="5624"/>
                  </a:lnTo>
                  <a:lnTo>
                    <a:pt x="26679" y="1509"/>
                  </a:lnTo>
                  <a:lnTo>
                    <a:pt x="19215" y="0"/>
                  </a:lnTo>
                  <a:close/>
                </a:path>
                <a:path w="38735" h="38735">
                  <a:moveTo>
                    <a:pt x="32870" y="5765"/>
                  </a:moveTo>
                  <a:lnTo>
                    <a:pt x="26631" y="5765"/>
                  </a:lnTo>
                  <a:lnTo>
                    <a:pt x="32594" y="11728"/>
                  </a:lnTo>
                  <a:lnTo>
                    <a:pt x="32594" y="26676"/>
                  </a:lnTo>
                  <a:lnTo>
                    <a:pt x="26631" y="32639"/>
                  </a:lnTo>
                  <a:lnTo>
                    <a:pt x="19215" y="32664"/>
                  </a:lnTo>
                  <a:lnTo>
                    <a:pt x="32854" y="32664"/>
                  </a:lnTo>
                  <a:lnTo>
                    <a:pt x="36885" y="26676"/>
                  </a:lnTo>
                  <a:lnTo>
                    <a:pt x="38392" y="19202"/>
                  </a:lnTo>
                  <a:lnTo>
                    <a:pt x="36885" y="11728"/>
                  </a:lnTo>
                  <a:lnTo>
                    <a:pt x="32870" y="576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197440" y="205521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19">
                  <a:moveTo>
                    <a:pt x="25336" y="0"/>
                  </a:moveTo>
                  <a:lnTo>
                    <a:pt x="7315" y="0"/>
                  </a:lnTo>
                  <a:lnTo>
                    <a:pt x="0" y="7315"/>
                  </a:lnTo>
                  <a:lnTo>
                    <a:pt x="0" y="16332"/>
                  </a:lnTo>
                  <a:lnTo>
                    <a:pt x="0" y="25349"/>
                  </a:lnTo>
                  <a:lnTo>
                    <a:pt x="7315" y="32664"/>
                  </a:lnTo>
                  <a:lnTo>
                    <a:pt x="25336" y="32664"/>
                  </a:lnTo>
                  <a:lnTo>
                    <a:pt x="32638" y="25349"/>
                  </a:lnTo>
                  <a:lnTo>
                    <a:pt x="32638" y="7315"/>
                  </a:lnTo>
                  <a:lnTo>
                    <a:pt x="25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194558" y="2052345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215" y="0"/>
                  </a:moveTo>
                  <a:lnTo>
                    <a:pt x="11740" y="1509"/>
                  </a:lnTo>
                  <a:lnTo>
                    <a:pt x="5635" y="5624"/>
                  </a:lnTo>
                  <a:lnTo>
                    <a:pt x="1516" y="11728"/>
                  </a:lnTo>
                  <a:lnTo>
                    <a:pt x="0" y="19202"/>
                  </a:lnTo>
                  <a:lnTo>
                    <a:pt x="1516" y="26676"/>
                  </a:lnTo>
                  <a:lnTo>
                    <a:pt x="5635" y="32781"/>
                  </a:lnTo>
                  <a:lnTo>
                    <a:pt x="11740" y="36901"/>
                  </a:lnTo>
                  <a:lnTo>
                    <a:pt x="19215" y="38417"/>
                  </a:lnTo>
                  <a:lnTo>
                    <a:pt x="26679" y="36901"/>
                  </a:lnTo>
                  <a:lnTo>
                    <a:pt x="32775" y="32781"/>
                  </a:lnTo>
                  <a:lnTo>
                    <a:pt x="19215" y="32664"/>
                  </a:lnTo>
                  <a:lnTo>
                    <a:pt x="11785" y="32639"/>
                  </a:lnTo>
                  <a:lnTo>
                    <a:pt x="5823" y="26676"/>
                  </a:lnTo>
                  <a:lnTo>
                    <a:pt x="5823" y="11728"/>
                  </a:lnTo>
                  <a:lnTo>
                    <a:pt x="11785" y="5765"/>
                  </a:lnTo>
                  <a:lnTo>
                    <a:pt x="32870" y="5765"/>
                  </a:lnTo>
                  <a:lnTo>
                    <a:pt x="32775" y="5624"/>
                  </a:lnTo>
                  <a:lnTo>
                    <a:pt x="26679" y="1509"/>
                  </a:lnTo>
                  <a:lnTo>
                    <a:pt x="19215" y="0"/>
                  </a:lnTo>
                  <a:close/>
                </a:path>
                <a:path w="38735" h="38735">
                  <a:moveTo>
                    <a:pt x="32870" y="5765"/>
                  </a:moveTo>
                  <a:lnTo>
                    <a:pt x="26631" y="5765"/>
                  </a:lnTo>
                  <a:lnTo>
                    <a:pt x="32581" y="11728"/>
                  </a:lnTo>
                  <a:lnTo>
                    <a:pt x="32581" y="26676"/>
                  </a:lnTo>
                  <a:lnTo>
                    <a:pt x="26631" y="32639"/>
                  </a:lnTo>
                  <a:lnTo>
                    <a:pt x="19215" y="32664"/>
                  </a:lnTo>
                  <a:lnTo>
                    <a:pt x="32854" y="32664"/>
                  </a:lnTo>
                  <a:lnTo>
                    <a:pt x="36885" y="26676"/>
                  </a:lnTo>
                  <a:lnTo>
                    <a:pt x="38392" y="19202"/>
                  </a:lnTo>
                  <a:lnTo>
                    <a:pt x="36885" y="11728"/>
                  </a:lnTo>
                  <a:lnTo>
                    <a:pt x="32870" y="576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287750" y="205521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336" y="0"/>
                  </a:moveTo>
                  <a:lnTo>
                    <a:pt x="7315" y="0"/>
                  </a:lnTo>
                  <a:lnTo>
                    <a:pt x="0" y="7315"/>
                  </a:lnTo>
                  <a:lnTo>
                    <a:pt x="0" y="16332"/>
                  </a:lnTo>
                  <a:lnTo>
                    <a:pt x="0" y="25349"/>
                  </a:lnTo>
                  <a:lnTo>
                    <a:pt x="7315" y="32664"/>
                  </a:lnTo>
                  <a:lnTo>
                    <a:pt x="25336" y="32664"/>
                  </a:lnTo>
                  <a:lnTo>
                    <a:pt x="32638" y="25349"/>
                  </a:lnTo>
                  <a:lnTo>
                    <a:pt x="32638" y="7315"/>
                  </a:lnTo>
                  <a:lnTo>
                    <a:pt x="25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284867" y="2052345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215" y="0"/>
                  </a:moveTo>
                  <a:lnTo>
                    <a:pt x="11740" y="1509"/>
                  </a:lnTo>
                  <a:lnTo>
                    <a:pt x="5635" y="5624"/>
                  </a:lnTo>
                  <a:lnTo>
                    <a:pt x="1516" y="11728"/>
                  </a:lnTo>
                  <a:lnTo>
                    <a:pt x="0" y="19202"/>
                  </a:lnTo>
                  <a:lnTo>
                    <a:pt x="1516" y="26676"/>
                  </a:lnTo>
                  <a:lnTo>
                    <a:pt x="5635" y="32781"/>
                  </a:lnTo>
                  <a:lnTo>
                    <a:pt x="11740" y="36901"/>
                  </a:lnTo>
                  <a:lnTo>
                    <a:pt x="19215" y="38417"/>
                  </a:lnTo>
                  <a:lnTo>
                    <a:pt x="26679" y="36901"/>
                  </a:lnTo>
                  <a:lnTo>
                    <a:pt x="32775" y="32781"/>
                  </a:lnTo>
                  <a:lnTo>
                    <a:pt x="19215" y="32664"/>
                  </a:lnTo>
                  <a:lnTo>
                    <a:pt x="11785" y="32639"/>
                  </a:lnTo>
                  <a:lnTo>
                    <a:pt x="5823" y="26676"/>
                  </a:lnTo>
                  <a:lnTo>
                    <a:pt x="5823" y="11728"/>
                  </a:lnTo>
                  <a:lnTo>
                    <a:pt x="11785" y="5765"/>
                  </a:lnTo>
                  <a:lnTo>
                    <a:pt x="32870" y="5765"/>
                  </a:lnTo>
                  <a:lnTo>
                    <a:pt x="32775" y="5624"/>
                  </a:lnTo>
                  <a:lnTo>
                    <a:pt x="26679" y="1509"/>
                  </a:lnTo>
                  <a:lnTo>
                    <a:pt x="19215" y="0"/>
                  </a:lnTo>
                  <a:close/>
                </a:path>
                <a:path w="38735" h="38735">
                  <a:moveTo>
                    <a:pt x="32870" y="5765"/>
                  </a:moveTo>
                  <a:lnTo>
                    <a:pt x="26631" y="5765"/>
                  </a:lnTo>
                  <a:lnTo>
                    <a:pt x="32581" y="11728"/>
                  </a:lnTo>
                  <a:lnTo>
                    <a:pt x="32581" y="26676"/>
                  </a:lnTo>
                  <a:lnTo>
                    <a:pt x="26631" y="32639"/>
                  </a:lnTo>
                  <a:lnTo>
                    <a:pt x="19215" y="32664"/>
                  </a:lnTo>
                  <a:lnTo>
                    <a:pt x="32854" y="32664"/>
                  </a:lnTo>
                  <a:lnTo>
                    <a:pt x="36885" y="26676"/>
                  </a:lnTo>
                  <a:lnTo>
                    <a:pt x="38392" y="19202"/>
                  </a:lnTo>
                  <a:lnTo>
                    <a:pt x="36885" y="11728"/>
                  </a:lnTo>
                  <a:lnTo>
                    <a:pt x="32870" y="576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412604" y="1979650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336" y="0"/>
                  </a:moveTo>
                  <a:lnTo>
                    <a:pt x="7315" y="0"/>
                  </a:lnTo>
                  <a:lnTo>
                    <a:pt x="0" y="7315"/>
                  </a:lnTo>
                  <a:lnTo>
                    <a:pt x="0" y="16332"/>
                  </a:lnTo>
                  <a:lnTo>
                    <a:pt x="0" y="25349"/>
                  </a:lnTo>
                  <a:lnTo>
                    <a:pt x="7315" y="32664"/>
                  </a:lnTo>
                  <a:lnTo>
                    <a:pt x="25336" y="32664"/>
                  </a:lnTo>
                  <a:lnTo>
                    <a:pt x="32638" y="25349"/>
                  </a:lnTo>
                  <a:lnTo>
                    <a:pt x="32638" y="7315"/>
                  </a:lnTo>
                  <a:lnTo>
                    <a:pt x="25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3409721" y="1976780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215" y="0"/>
                  </a:moveTo>
                  <a:lnTo>
                    <a:pt x="11740" y="1509"/>
                  </a:lnTo>
                  <a:lnTo>
                    <a:pt x="5635" y="5624"/>
                  </a:lnTo>
                  <a:lnTo>
                    <a:pt x="1516" y="11728"/>
                  </a:lnTo>
                  <a:lnTo>
                    <a:pt x="0" y="19202"/>
                  </a:lnTo>
                  <a:lnTo>
                    <a:pt x="1516" y="26676"/>
                  </a:lnTo>
                  <a:lnTo>
                    <a:pt x="5635" y="32781"/>
                  </a:lnTo>
                  <a:lnTo>
                    <a:pt x="11740" y="36901"/>
                  </a:lnTo>
                  <a:lnTo>
                    <a:pt x="19215" y="38417"/>
                  </a:lnTo>
                  <a:lnTo>
                    <a:pt x="26679" y="36901"/>
                  </a:lnTo>
                  <a:lnTo>
                    <a:pt x="32775" y="32781"/>
                  </a:lnTo>
                  <a:lnTo>
                    <a:pt x="19215" y="32664"/>
                  </a:lnTo>
                  <a:lnTo>
                    <a:pt x="11785" y="32639"/>
                  </a:lnTo>
                  <a:lnTo>
                    <a:pt x="5823" y="26676"/>
                  </a:lnTo>
                  <a:lnTo>
                    <a:pt x="5823" y="11728"/>
                  </a:lnTo>
                  <a:lnTo>
                    <a:pt x="11785" y="5765"/>
                  </a:lnTo>
                  <a:lnTo>
                    <a:pt x="32870" y="5765"/>
                  </a:lnTo>
                  <a:lnTo>
                    <a:pt x="32775" y="5624"/>
                  </a:lnTo>
                  <a:lnTo>
                    <a:pt x="26679" y="1509"/>
                  </a:lnTo>
                  <a:lnTo>
                    <a:pt x="19215" y="0"/>
                  </a:lnTo>
                  <a:close/>
                </a:path>
                <a:path w="38735" h="38735">
                  <a:moveTo>
                    <a:pt x="32870" y="5765"/>
                  </a:moveTo>
                  <a:lnTo>
                    <a:pt x="26631" y="5765"/>
                  </a:lnTo>
                  <a:lnTo>
                    <a:pt x="32581" y="11728"/>
                  </a:lnTo>
                  <a:lnTo>
                    <a:pt x="32581" y="26676"/>
                  </a:lnTo>
                  <a:lnTo>
                    <a:pt x="26631" y="32639"/>
                  </a:lnTo>
                  <a:lnTo>
                    <a:pt x="19215" y="32664"/>
                  </a:lnTo>
                  <a:lnTo>
                    <a:pt x="32854" y="32664"/>
                  </a:lnTo>
                  <a:lnTo>
                    <a:pt x="36885" y="26676"/>
                  </a:lnTo>
                  <a:lnTo>
                    <a:pt x="38392" y="19202"/>
                  </a:lnTo>
                  <a:lnTo>
                    <a:pt x="36885" y="11728"/>
                  </a:lnTo>
                  <a:lnTo>
                    <a:pt x="32870" y="576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 descr=""/>
          <p:cNvSpPr txBox="1"/>
          <p:nvPr/>
        </p:nvSpPr>
        <p:spPr>
          <a:xfrm>
            <a:off x="3471812" y="1121966"/>
            <a:ext cx="605155" cy="100838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469900" marR="82550">
              <a:lnSpc>
                <a:spcPct val="106500"/>
              </a:lnSpc>
              <a:spcBef>
                <a:spcPts val="70"/>
              </a:spcBef>
            </a:pPr>
            <a:r>
              <a:rPr dirty="0" sz="700" spc="-50">
                <a:solidFill>
                  <a:srgbClr val="231F20"/>
                </a:solidFill>
                <a:latin typeface="Calibri"/>
                <a:cs typeface="Calibri"/>
              </a:rPr>
              <a:t>F</a:t>
            </a:r>
            <a:r>
              <a:rPr dirty="0" sz="7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700" spc="-50">
                <a:solidFill>
                  <a:srgbClr val="231F20"/>
                </a:solidFill>
                <a:latin typeface="Calibri"/>
                <a:cs typeface="Calibri"/>
              </a:rPr>
              <a:t>F</a:t>
            </a:r>
            <a:r>
              <a:rPr dirty="0" sz="7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700" spc="-50">
                <a:solidFill>
                  <a:srgbClr val="231F20"/>
                </a:solidFill>
                <a:latin typeface="Calibri"/>
                <a:cs typeface="Calibri"/>
              </a:rPr>
              <a:t>F</a:t>
            </a:r>
            <a:endParaRPr sz="700">
              <a:latin typeface="Calibri"/>
              <a:cs typeface="Calibri"/>
            </a:endParaRPr>
          </a:p>
          <a:p>
            <a:pPr marL="402590">
              <a:lnSpc>
                <a:spcPts val="770"/>
              </a:lnSpc>
            </a:pPr>
            <a:r>
              <a:rPr dirty="0" sz="700" spc="70">
                <a:solidFill>
                  <a:srgbClr val="231F20"/>
                </a:solidFill>
                <a:latin typeface="Calibri"/>
                <a:cs typeface="Calibri"/>
              </a:rPr>
              <a:t>CPN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50">
              <a:latin typeface="Calibri"/>
              <a:cs typeface="Calibri"/>
            </a:endParaRPr>
          </a:p>
          <a:p>
            <a:pPr algn="ctr" marR="311785">
              <a:lnSpc>
                <a:spcPct val="100000"/>
              </a:lnSpc>
              <a:spcBef>
                <a:spcPts val="5"/>
              </a:spcBef>
            </a:pPr>
            <a:r>
              <a:rPr dirty="0" sz="700" spc="45">
                <a:solidFill>
                  <a:srgbClr val="231F20"/>
                </a:solidFill>
                <a:latin typeface="Calibri"/>
                <a:cs typeface="Calibri"/>
              </a:rPr>
              <a:t>CP</a:t>
            </a:r>
            <a:endParaRPr sz="7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Calibri"/>
              <a:cs typeface="Calibri"/>
            </a:endParaRPr>
          </a:p>
          <a:p>
            <a:pPr algn="ctr" marR="345440">
              <a:lnSpc>
                <a:spcPct val="100000"/>
              </a:lnSpc>
            </a:pPr>
            <a:r>
              <a:rPr dirty="0" sz="700" spc="35">
                <a:solidFill>
                  <a:srgbClr val="231F20"/>
                </a:solidFill>
                <a:latin typeface="Calibri"/>
                <a:cs typeface="Calibri"/>
              </a:rPr>
              <a:t>Masa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867039" y="1022668"/>
            <a:ext cx="546100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00" spc="-10">
                <a:solidFill>
                  <a:srgbClr val="231F20"/>
                </a:solidFill>
                <a:latin typeface="Calibri"/>
                <a:cs typeface="Calibri"/>
              </a:rPr>
              <a:t>Alimentación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836885" y="1022668"/>
            <a:ext cx="860425" cy="1365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00">
                <a:solidFill>
                  <a:srgbClr val="231F20"/>
                </a:solidFill>
                <a:latin typeface="Calibri"/>
                <a:cs typeface="Calibri"/>
              </a:rPr>
              <a:t>Instalación</a:t>
            </a:r>
            <a:r>
              <a:rPr dirty="0" sz="700" spc="3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Calibri"/>
                <a:cs typeface="Calibri"/>
              </a:rPr>
              <a:t>receptora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45" name="object 45" descr=""/>
          <p:cNvGrpSpPr/>
          <p:nvPr/>
        </p:nvGrpSpPr>
        <p:grpSpPr>
          <a:xfrm>
            <a:off x="1740674" y="3590467"/>
            <a:ext cx="2357120" cy="965200"/>
            <a:chOff x="1740674" y="3590467"/>
            <a:chExt cx="2357120" cy="965200"/>
          </a:xfrm>
        </p:grpSpPr>
        <p:sp>
          <p:nvSpPr>
            <p:cNvPr id="46" name="object 46" descr=""/>
            <p:cNvSpPr/>
            <p:nvPr/>
          </p:nvSpPr>
          <p:spPr>
            <a:xfrm>
              <a:off x="1821040" y="3609339"/>
              <a:ext cx="2276475" cy="946150"/>
            </a:xfrm>
            <a:custGeom>
              <a:avLst/>
              <a:gdLst/>
              <a:ahLst/>
              <a:cxnLst/>
              <a:rect l="l" t="t" r="r" b="b"/>
              <a:pathLst>
                <a:path w="2276475" h="946150">
                  <a:moveTo>
                    <a:pt x="515848" y="878547"/>
                  </a:moveTo>
                  <a:lnTo>
                    <a:pt x="510146" y="878547"/>
                  </a:lnTo>
                  <a:lnTo>
                    <a:pt x="510146" y="901446"/>
                  </a:lnTo>
                  <a:lnTo>
                    <a:pt x="515848" y="901446"/>
                  </a:lnTo>
                  <a:lnTo>
                    <a:pt x="515848" y="878547"/>
                  </a:lnTo>
                  <a:close/>
                </a:path>
                <a:path w="2276475" h="946150">
                  <a:moveTo>
                    <a:pt x="515848" y="832789"/>
                  </a:moveTo>
                  <a:lnTo>
                    <a:pt x="510146" y="832789"/>
                  </a:lnTo>
                  <a:lnTo>
                    <a:pt x="510146" y="855675"/>
                  </a:lnTo>
                  <a:lnTo>
                    <a:pt x="515848" y="855675"/>
                  </a:lnTo>
                  <a:lnTo>
                    <a:pt x="515848" y="832789"/>
                  </a:lnTo>
                  <a:close/>
                </a:path>
                <a:path w="2276475" h="946150">
                  <a:moveTo>
                    <a:pt x="515848" y="787031"/>
                  </a:moveTo>
                  <a:lnTo>
                    <a:pt x="510146" y="787031"/>
                  </a:lnTo>
                  <a:lnTo>
                    <a:pt x="510146" y="809917"/>
                  </a:lnTo>
                  <a:lnTo>
                    <a:pt x="515848" y="809917"/>
                  </a:lnTo>
                  <a:lnTo>
                    <a:pt x="515848" y="787031"/>
                  </a:lnTo>
                  <a:close/>
                </a:path>
                <a:path w="2276475" h="946150">
                  <a:moveTo>
                    <a:pt x="517080" y="940269"/>
                  </a:moveTo>
                  <a:lnTo>
                    <a:pt x="515861" y="940269"/>
                  </a:lnTo>
                  <a:lnTo>
                    <a:pt x="515861" y="924306"/>
                  </a:lnTo>
                  <a:lnTo>
                    <a:pt x="510146" y="924306"/>
                  </a:lnTo>
                  <a:lnTo>
                    <a:pt x="510146" y="945984"/>
                  </a:lnTo>
                  <a:lnTo>
                    <a:pt x="517080" y="945984"/>
                  </a:lnTo>
                  <a:lnTo>
                    <a:pt x="517080" y="940269"/>
                  </a:lnTo>
                  <a:close/>
                </a:path>
                <a:path w="2276475" h="946150">
                  <a:moveTo>
                    <a:pt x="535876" y="761542"/>
                  </a:moveTo>
                  <a:lnTo>
                    <a:pt x="513003" y="761542"/>
                  </a:lnTo>
                  <a:lnTo>
                    <a:pt x="513003" y="767257"/>
                  </a:lnTo>
                  <a:lnTo>
                    <a:pt x="535876" y="767257"/>
                  </a:lnTo>
                  <a:lnTo>
                    <a:pt x="535876" y="761542"/>
                  </a:lnTo>
                  <a:close/>
                </a:path>
                <a:path w="2276475" h="946150">
                  <a:moveTo>
                    <a:pt x="562838" y="940269"/>
                  </a:moveTo>
                  <a:lnTo>
                    <a:pt x="539953" y="940269"/>
                  </a:lnTo>
                  <a:lnTo>
                    <a:pt x="539953" y="945984"/>
                  </a:lnTo>
                  <a:lnTo>
                    <a:pt x="562838" y="945984"/>
                  </a:lnTo>
                  <a:lnTo>
                    <a:pt x="562838" y="940269"/>
                  </a:lnTo>
                  <a:close/>
                </a:path>
                <a:path w="2276475" h="946150">
                  <a:moveTo>
                    <a:pt x="581647" y="761542"/>
                  </a:moveTo>
                  <a:lnTo>
                    <a:pt x="558761" y="761542"/>
                  </a:lnTo>
                  <a:lnTo>
                    <a:pt x="558761" y="767257"/>
                  </a:lnTo>
                  <a:lnTo>
                    <a:pt x="581647" y="767257"/>
                  </a:lnTo>
                  <a:lnTo>
                    <a:pt x="581647" y="761542"/>
                  </a:lnTo>
                  <a:close/>
                </a:path>
                <a:path w="2276475" h="946150">
                  <a:moveTo>
                    <a:pt x="608609" y="940269"/>
                  </a:moveTo>
                  <a:lnTo>
                    <a:pt x="585724" y="940269"/>
                  </a:lnTo>
                  <a:lnTo>
                    <a:pt x="585724" y="945984"/>
                  </a:lnTo>
                  <a:lnTo>
                    <a:pt x="608609" y="945984"/>
                  </a:lnTo>
                  <a:lnTo>
                    <a:pt x="608609" y="940269"/>
                  </a:lnTo>
                  <a:close/>
                </a:path>
                <a:path w="2276475" h="946150">
                  <a:moveTo>
                    <a:pt x="627418" y="761542"/>
                  </a:moveTo>
                  <a:lnTo>
                    <a:pt x="604532" y="761542"/>
                  </a:lnTo>
                  <a:lnTo>
                    <a:pt x="604532" y="767257"/>
                  </a:lnTo>
                  <a:lnTo>
                    <a:pt x="627418" y="767257"/>
                  </a:lnTo>
                  <a:lnTo>
                    <a:pt x="627418" y="761542"/>
                  </a:lnTo>
                  <a:close/>
                </a:path>
                <a:path w="2276475" h="946150">
                  <a:moveTo>
                    <a:pt x="640778" y="824572"/>
                  </a:moveTo>
                  <a:lnTo>
                    <a:pt x="635063" y="824572"/>
                  </a:lnTo>
                  <a:lnTo>
                    <a:pt x="635063" y="847458"/>
                  </a:lnTo>
                  <a:lnTo>
                    <a:pt x="640778" y="847458"/>
                  </a:lnTo>
                  <a:lnTo>
                    <a:pt x="640778" y="824572"/>
                  </a:lnTo>
                  <a:close/>
                </a:path>
                <a:path w="2276475" h="946150">
                  <a:moveTo>
                    <a:pt x="640778" y="778814"/>
                  </a:moveTo>
                  <a:lnTo>
                    <a:pt x="635063" y="778814"/>
                  </a:lnTo>
                  <a:lnTo>
                    <a:pt x="635063" y="801700"/>
                  </a:lnTo>
                  <a:lnTo>
                    <a:pt x="640778" y="801700"/>
                  </a:lnTo>
                  <a:lnTo>
                    <a:pt x="640778" y="778814"/>
                  </a:lnTo>
                  <a:close/>
                </a:path>
                <a:path w="2276475" h="946150">
                  <a:moveTo>
                    <a:pt x="640778" y="733044"/>
                  </a:moveTo>
                  <a:lnTo>
                    <a:pt x="635063" y="733044"/>
                  </a:lnTo>
                  <a:lnTo>
                    <a:pt x="635063" y="755929"/>
                  </a:lnTo>
                  <a:lnTo>
                    <a:pt x="640778" y="755929"/>
                  </a:lnTo>
                  <a:lnTo>
                    <a:pt x="640778" y="733044"/>
                  </a:lnTo>
                  <a:close/>
                </a:path>
                <a:path w="2276475" h="946150">
                  <a:moveTo>
                    <a:pt x="640778" y="687285"/>
                  </a:moveTo>
                  <a:lnTo>
                    <a:pt x="635063" y="687285"/>
                  </a:lnTo>
                  <a:lnTo>
                    <a:pt x="635063" y="710171"/>
                  </a:lnTo>
                  <a:lnTo>
                    <a:pt x="640778" y="710171"/>
                  </a:lnTo>
                  <a:lnTo>
                    <a:pt x="640778" y="687285"/>
                  </a:lnTo>
                  <a:close/>
                </a:path>
                <a:path w="2276475" h="946150">
                  <a:moveTo>
                    <a:pt x="640778" y="641527"/>
                  </a:moveTo>
                  <a:lnTo>
                    <a:pt x="635063" y="641527"/>
                  </a:lnTo>
                  <a:lnTo>
                    <a:pt x="635063" y="664413"/>
                  </a:lnTo>
                  <a:lnTo>
                    <a:pt x="640778" y="664413"/>
                  </a:lnTo>
                  <a:lnTo>
                    <a:pt x="640778" y="641527"/>
                  </a:lnTo>
                  <a:close/>
                </a:path>
                <a:path w="2276475" h="946150">
                  <a:moveTo>
                    <a:pt x="640778" y="595769"/>
                  </a:moveTo>
                  <a:lnTo>
                    <a:pt x="635063" y="595769"/>
                  </a:lnTo>
                  <a:lnTo>
                    <a:pt x="635063" y="618655"/>
                  </a:lnTo>
                  <a:lnTo>
                    <a:pt x="640778" y="618655"/>
                  </a:lnTo>
                  <a:lnTo>
                    <a:pt x="640778" y="595769"/>
                  </a:lnTo>
                  <a:close/>
                </a:path>
                <a:path w="2276475" h="946150">
                  <a:moveTo>
                    <a:pt x="640778" y="549998"/>
                  </a:moveTo>
                  <a:lnTo>
                    <a:pt x="635063" y="549998"/>
                  </a:lnTo>
                  <a:lnTo>
                    <a:pt x="635063" y="572884"/>
                  </a:lnTo>
                  <a:lnTo>
                    <a:pt x="640778" y="572884"/>
                  </a:lnTo>
                  <a:lnTo>
                    <a:pt x="640778" y="549998"/>
                  </a:lnTo>
                  <a:close/>
                </a:path>
                <a:path w="2276475" h="946150">
                  <a:moveTo>
                    <a:pt x="640778" y="504240"/>
                  </a:moveTo>
                  <a:lnTo>
                    <a:pt x="635063" y="504240"/>
                  </a:lnTo>
                  <a:lnTo>
                    <a:pt x="635063" y="527126"/>
                  </a:lnTo>
                  <a:lnTo>
                    <a:pt x="640778" y="527126"/>
                  </a:lnTo>
                  <a:lnTo>
                    <a:pt x="640778" y="504240"/>
                  </a:lnTo>
                  <a:close/>
                </a:path>
                <a:path w="2276475" h="946150">
                  <a:moveTo>
                    <a:pt x="640778" y="458482"/>
                  </a:moveTo>
                  <a:lnTo>
                    <a:pt x="635063" y="458482"/>
                  </a:lnTo>
                  <a:lnTo>
                    <a:pt x="635063" y="481368"/>
                  </a:lnTo>
                  <a:lnTo>
                    <a:pt x="640778" y="481368"/>
                  </a:lnTo>
                  <a:lnTo>
                    <a:pt x="640778" y="458482"/>
                  </a:lnTo>
                  <a:close/>
                </a:path>
                <a:path w="2276475" h="946150">
                  <a:moveTo>
                    <a:pt x="640778" y="366966"/>
                  </a:moveTo>
                  <a:lnTo>
                    <a:pt x="635063" y="366966"/>
                  </a:lnTo>
                  <a:lnTo>
                    <a:pt x="635063" y="389851"/>
                  </a:lnTo>
                  <a:lnTo>
                    <a:pt x="640778" y="389851"/>
                  </a:lnTo>
                  <a:lnTo>
                    <a:pt x="640778" y="366966"/>
                  </a:lnTo>
                  <a:close/>
                </a:path>
                <a:path w="2276475" h="946150">
                  <a:moveTo>
                    <a:pt x="640778" y="321208"/>
                  </a:moveTo>
                  <a:lnTo>
                    <a:pt x="635063" y="321208"/>
                  </a:lnTo>
                  <a:lnTo>
                    <a:pt x="635063" y="344093"/>
                  </a:lnTo>
                  <a:lnTo>
                    <a:pt x="640778" y="344093"/>
                  </a:lnTo>
                  <a:lnTo>
                    <a:pt x="640778" y="321208"/>
                  </a:lnTo>
                  <a:close/>
                </a:path>
                <a:path w="2276475" h="946150">
                  <a:moveTo>
                    <a:pt x="640778" y="275437"/>
                  </a:moveTo>
                  <a:lnTo>
                    <a:pt x="635063" y="275437"/>
                  </a:lnTo>
                  <a:lnTo>
                    <a:pt x="635063" y="298323"/>
                  </a:lnTo>
                  <a:lnTo>
                    <a:pt x="640778" y="298323"/>
                  </a:lnTo>
                  <a:lnTo>
                    <a:pt x="640778" y="275437"/>
                  </a:lnTo>
                  <a:close/>
                </a:path>
                <a:path w="2276475" h="946150">
                  <a:moveTo>
                    <a:pt x="640778" y="229692"/>
                  </a:moveTo>
                  <a:lnTo>
                    <a:pt x="635063" y="229692"/>
                  </a:lnTo>
                  <a:lnTo>
                    <a:pt x="635063" y="252577"/>
                  </a:lnTo>
                  <a:lnTo>
                    <a:pt x="640778" y="252577"/>
                  </a:lnTo>
                  <a:lnTo>
                    <a:pt x="640778" y="229692"/>
                  </a:lnTo>
                  <a:close/>
                </a:path>
                <a:path w="2276475" h="946150">
                  <a:moveTo>
                    <a:pt x="640778" y="183934"/>
                  </a:moveTo>
                  <a:lnTo>
                    <a:pt x="635063" y="183934"/>
                  </a:lnTo>
                  <a:lnTo>
                    <a:pt x="635063" y="206819"/>
                  </a:lnTo>
                  <a:lnTo>
                    <a:pt x="640778" y="206819"/>
                  </a:lnTo>
                  <a:lnTo>
                    <a:pt x="640778" y="183934"/>
                  </a:lnTo>
                  <a:close/>
                </a:path>
                <a:path w="2276475" h="946150">
                  <a:moveTo>
                    <a:pt x="640778" y="138163"/>
                  </a:moveTo>
                  <a:lnTo>
                    <a:pt x="635063" y="138163"/>
                  </a:lnTo>
                  <a:lnTo>
                    <a:pt x="635063" y="161048"/>
                  </a:lnTo>
                  <a:lnTo>
                    <a:pt x="640778" y="161048"/>
                  </a:lnTo>
                  <a:lnTo>
                    <a:pt x="640778" y="138163"/>
                  </a:lnTo>
                  <a:close/>
                </a:path>
                <a:path w="2276475" h="946150">
                  <a:moveTo>
                    <a:pt x="640778" y="46647"/>
                  </a:moveTo>
                  <a:lnTo>
                    <a:pt x="635063" y="46647"/>
                  </a:lnTo>
                  <a:lnTo>
                    <a:pt x="635063" y="69532"/>
                  </a:lnTo>
                  <a:lnTo>
                    <a:pt x="640778" y="69532"/>
                  </a:lnTo>
                  <a:lnTo>
                    <a:pt x="640778" y="46647"/>
                  </a:lnTo>
                  <a:close/>
                </a:path>
                <a:path w="2276475" h="946150">
                  <a:moveTo>
                    <a:pt x="654367" y="940269"/>
                  </a:moveTo>
                  <a:lnTo>
                    <a:pt x="631482" y="940269"/>
                  </a:lnTo>
                  <a:lnTo>
                    <a:pt x="631482" y="945984"/>
                  </a:lnTo>
                  <a:lnTo>
                    <a:pt x="654367" y="945984"/>
                  </a:lnTo>
                  <a:lnTo>
                    <a:pt x="654367" y="940269"/>
                  </a:lnTo>
                  <a:close/>
                </a:path>
                <a:path w="2276475" h="946150">
                  <a:moveTo>
                    <a:pt x="673163" y="761542"/>
                  </a:moveTo>
                  <a:lnTo>
                    <a:pt x="650290" y="761542"/>
                  </a:lnTo>
                  <a:lnTo>
                    <a:pt x="650290" y="767257"/>
                  </a:lnTo>
                  <a:lnTo>
                    <a:pt x="673163" y="767257"/>
                  </a:lnTo>
                  <a:lnTo>
                    <a:pt x="673163" y="761542"/>
                  </a:lnTo>
                  <a:close/>
                </a:path>
                <a:path w="2276475" h="946150">
                  <a:moveTo>
                    <a:pt x="700125" y="940269"/>
                  </a:moveTo>
                  <a:lnTo>
                    <a:pt x="677240" y="940269"/>
                  </a:lnTo>
                  <a:lnTo>
                    <a:pt x="677240" y="945984"/>
                  </a:lnTo>
                  <a:lnTo>
                    <a:pt x="700125" y="945984"/>
                  </a:lnTo>
                  <a:lnTo>
                    <a:pt x="700125" y="940269"/>
                  </a:lnTo>
                  <a:close/>
                </a:path>
                <a:path w="2276475" h="946150">
                  <a:moveTo>
                    <a:pt x="718934" y="761542"/>
                  </a:moveTo>
                  <a:lnTo>
                    <a:pt x="696048" y="761542"/>
                  </a:lnTo>
                  <a:lnTo>
                    <a:pt x="696048" y="767257"/>
                  </a:lnTo>
                  <a:lnTo>
                    <a:pt x="718934" y="767257"/>
                  </a:lnTo>
                  <a:lnTo>
                    <a:pt x="718934" y="761542"/>
                  </a:lnTo>
                  <a:close/>
                </a:path>
                <a:path w="2276475" h="946150">
                  <a:moveTo>
                    <a:pt x="730504" y="837438"/>
                  </a:moveTo>
                  <a:lnTo>
                    <a:pt x="724789" y="837438"/>
                  </a:lnTo>
                  <a:lnTo>
                    <a:pt x="724789" y="860323"/>
                  </a:lnTo>
                  <a:lnTo>
                    <a:pt x="730504" y="860323"/>
                  </a:lnTo>
                  <a:lnTo>
                    <a:pt x="730504" y="837438"/>
                  </a:lnTo>
                  <a:close/>
                </a:path>
                <a:path w="2276475" h="946150">
                  <a:moveTo>
                    <a:pt x="730504" y="791667"/>
                  </a:moveTo>
                  <a:lnTo>
                    <a:pt x="724789" y="791667"/>
                  </a:lnTo>
                  <a:lnTo>
                    <a:pt x="724789" y="814552"/>
                  </a:lnTo>
                  <a:lnTo>
                    <a:pt x="730504" y="814552"/>
                  </a:lnTo>
                  <a:lnTo>
                    <a:pt x="730504" y="791667"/>
                  </a:lnTo>
                  <a:close/>
                </a:path>
                <a:path w="2276475" h="946150">
                  <a:moveTo>
                    <a:pt x="730504" y="745896"/>
                  </a:moveTo>
                  <a:lnTo>
                    <a:pt x="724789" y="745896"/>
                  </a:lnTo>
                  <a:lnTo>
                    <a:pt x="724789" y="768781"/>
                  </a:lnTo>
                  <a:lnTo>
                    <a:pt x="730504" y="768781"/>
                  </a:lnTo>
                  <a:lnTo>
                    <a:pt x="730504" y="745896"/>
                  </a:lnTo>
                  <a:close/>
                </a:path>
                <a:path w="2276475" h="946150">
                  <a:moveTo>
                    <a:pt x="730504" y="700138"/>
                  </a:moveTo>
                  <a:lnTo>
                    <a:pt x="724789" y="700138"/>
                  </a:lnTo>
                  <a:lnTo>
                    <a:pt x="724789" y="723023"/>
                  </a:lnTo>
                  <a:lnTo>
                    <a:pt x="730504" y="723023"/>
                  </a:lnTo>
                  <a:lnTo>
                    <a:pt x="730504" y="700138"/>
                  </a:lnTo>
                  <a:close/>
                </a:path>
                <a:path w="2276475" h="946150">
                  <a:moveTo>
                    <a:pt x="730504" y="654392"/>
                  </a:moveTo>
                  <a:lnTo>
                    <a:pt x="724789" y="654392"/>
                  </a:lnTo>
                  <a:lnTo>
                    <a:pt x="724789" y="677278"/>
                  </a:lnTo>
                  <a:lnTo>
                    <a:pt x="730504" y="677278"/>
                  </a:lnTo>
                  <a:lnTo>
                    <a:pt x="730504" y="654392"/>
                  </a:lnTo>
                  <a:close/>
                </a:path>
                <a:path w="2276475" h="946150">
                  <a:moveTo>
                    <a:pt x="730504" y="608622"/>
                  </a:moveTo>
                  <a:lnTo>
                    <a:pt x="724789" y="608622"/>
                  </a:lnTo>
                  <a:lnTo>
                    <a:pt x="724789" y="631507"/>
                  </a:lnTo>
                  <a:lnTo>
                    <a:pt x="730504" y="631507"/>
                  </a:lnTo>
                  <a:lnTo>
                    <a:pt x="730504" y="608622"/>
                  </a:lnTo>
                  <a:close/>
                </a:path>
                <a:path w="2276475" h="946150">
                  <a:moveTo>
                    <a:pt x="730504" y="562864"/>
                  </a:moveTo>
                  <a:lnTo>
                    <a:pt x="724789" y="562864"/>
                  </a:lnTo>
                  <a:lnTo>
                    <a:pt x="724789" y="585749"/>
                  </a:lnTo>
                  <a:lnTo>
                    <a:pt x="730504" y="585749"/>
                  </a:lnTo>
                  <a:lnTo>
                    <a:pt x="730504" y="562864"/>
                  </a:lnTo>
                  <a:close/>
                </a:path>
                <a:path w="2276475" h="946150">
                  <a:moveTo>
                    <a:pt x="730504" y="517105"/>
                  </a:moveTo>
                  <a:lnTo>
                    <a:pt x="724789" y="517105"/>
                  </a:lnTo>
                  <a:lnTo>
                    <a:pt x="724789" y="539991"/>
                  </a:lnTo>
                  <a:lnTo>
                    <a:pt x="730504" y="539991"/>
                  </a:lnTo>
                  <a:lnTo>
                    <a:pt x="730504" y="517105"/>
                  </a:lnTo>
                  <a:close/>
                </a:path>
                <a:path w="2276475" h="946150">
                  <a:moveTo>
                    <a:pt x="730504" y="471347"/>
                  </a:moveTo>
                  <a:lnTo>
                    <a:pt x="724789" y="471347"/>
                  </a:lnTo>
                  <a:lnTo>
                    <a:pt x="724789" y="494233"/>
                  </a:lnTo>
                  <a:lnTo>
                    <a:pt x="730504" y="494233"/>
                  </a:lnTo>
                  <a:lnTo>
                    <a:pt x="730504" y="471347"/>
                  </a:lnTo>
                  <a:close/>
                </a:path>
                <a:path w="2276475" h="946150">
                  <a:moveTo>
                    <a:pt x="730504" y="379818"/>
                  </a:moveTo>
                  <a:lnTo>
                    <a:pt x="724789" y="379818"/>
                  </a:lnTo>
                  <a:lnTo>
                    <a:pt x="724789" y="402704"/>
                  </a:lnTo>
                  <a:lnTo>
                    <a:pt x="730504" y="402704"/>
                  </a:lnTo>
                  <a:lnTo>
                    <a:pt x="730504" y="379818"/>
                  </a:lnTo>
                  <a:close/>
                </a:path>
                <a:path w="2276475" h="946150">
                  <a:moveTo>
                    <a:pt x="730504" y="334060"/>
                  </a:moveTo>
                  <a:lnTo>
                    <a:pt x="724789" y="334060"/>
                  </a:lnTo>
                  <a:lnTo>
                    <a:pt x="724789" y="356946"/>
                  </a:lnTo>
                  <a:lnTo>
                    <a:pt x="730504" y="356946"/>
                  </a:lnTo>
                  <a:lnTo>
                    <a:pt x="730504" y="334060"/>
                  </a:lnTo>
                  <a:close/>
                </a:path>
                <a:path w="2276475" h="946150">
                  <a:moveTo>
                    <a:pt x="730504" y="288302"/>
                  </a:moveTo>
                  <a:lnTo>
                    <a:pt x="724789" y="288302"/>
                  </a:lnTo>
                  <a:lnTo>
                    <a:pt x="724789" y="311188"/>
                  </a:lnTo>
                  <a:lnTo>
                    <a:pt x="730504" y="311188"/>
                  </a:lnTo>
                  <a:lnTo>
                    <a:pt x="730504" y="288302"/>
                  </a:lnTo>
                  <a:close/>
                </a:path>
                <a:path w="2276475" h="946150">
                  <a:moveTo>
                    <a:pt x="730504" y="242544"/>
                  </a:moveTo>
                  <a:lnTo>
                    <a:pt x="724789" y="242544"/>
                  </a:lnTo>
                  <a:lnTo>
                    <a:pt x="724789" y="265430"/>
                  </a:lnTo>
                  <a:lnTo>
                    <a:pt x="730504" y="265430"/>
                  </a:lnTo>
                  <a:lnTo>
                    <a:pt x="730504" y="242544"/>
                  </a:lnTo>
                  <a:close/>
                </a:path>
                <a:path w="2276475" h="946150">
                  <a:moveTo>
                    <a:pt x="730504" y="151015"/>
                  </a:moveTo>
                  <a:lnTo>
                    <a:pt x="724789" y="151015"/>
                  </a:lnTo>
                  <a:lnTo>
                    <a:pt x="724789" y="173901"/>
                  </a:lnTo>
                  <a:lnTo>
                    <a:pt x="730504" y="173901"/>
                  </a:lnTo>
                  <a:lnTo>
                    <a:pt x="730504" y="151015"/>
                  </a:lnTo>
                  <a:close/>
                </a:path>
                <a:path w="2276475" h="946150">
                  <a:moveTo>
                    <a:pt x="745871" y="940269"/>
                  </a:moveTo>
                  <a:lnTo>
                    <a:pt x="722985" y="940269"/>
                  </a:lnTo>
                  <a:lnTo>
                    <a:pt x="722985" y="945984"/>
                  </a:lnTo>
                  <a:lnTo>
                    <a:pt x="745871" y="945984"/>
                  </a:lnTo>
                  <a:lnTo>
                    <a:pt x="745871" y="940269"/>
                  </a:lnTo>
                  <a:close/>
                </a:path>
                <a:path w="2276475" h="946150">
                  <a:moveTo>
                    <a:pt x="764692" y="761542"/>
                  </a:moveTo>
                  <a:lnTo>
                    <a:pt x="741807" y="761542"/>
                  </a:lnTo>
                  <a:lnTo>
                    <a:pt x="741807" y="767257"/>
                  </a:lnTo>
                  <a:lnTo>
                    <a:pt x="764692" y="767257"/>
                  </a:lnTo>
                  <a:lnTo>
                    <a:pt x="764692" y="761542"/>
                  </a:lnTo>
                  <a:close/>
                </a:path>
                <a:path w="2276475" h="946150">
                  <a:moveTo>
                    <a:pt x="791654" y="940269"/>
                  </a:moveTo>
                  <a:lnTo>
                    <a:pt x="768769" y="940269"/>
                  </a:lnTo>
                  <a:lnTo>
                    <a:pt x="768769" y="945984"/>
                  </a:lnTo>
                  <a:lnTo>
                    <a:pt x="791654" y="945984"/>
                  </a:lnTo>
                  <a:lnTo>
                    <a:pt x="791654" y="940269"/>
                  </a:lnTo>
                  <a:close/>
                </a:path>
                <a:path w="2276475" h="946150">
                  <a:moveTo>
                    <a:pt x="810450" y="761542"/>
                  </a:moveTo>
                  <a:lnTo>
                    <a:pt x="787577" y="761542"/>
                  </a:lnTo>
                  <a:lnTo>
                    <a:pt x="787577" y="767257"/>
                  </a:lnTo>
                  <a:lnTo>
                    <a:pt x="810450" y="767257"/>
                  </a:lnTo>
                  <a:lnTo>
                    <a:pt x="810450" y="761542"/>
                  </a:lnTo>
                  <a:close/>
                </a:path>
                <a:path w="2276475" h="946150">
                  <a:moveTo>
                    <a:pt x="820229" y="860298"/>
                  </a:moveTo>
                  <a:lnTo>
                    <a:pt x="814514" y="860298"/>
                  </a:lnTo>
                  <a:lnTo>
                    <a:pt x="814514" y="865936"/>
                  </a:lnTo>
                  <a:lnTo>
                    <a:pt x="820229" y="865936"/>
                  </a:lnTo>
                  <a:lnTo>
                    <a:pt x="820229" y="860298"/>
                  </a:lnTo>
                  <a:close/>
                </a:path>
                <a:path w="2276475" h="946150">
                  <a:moveTo>
                    <a:pt x="820229" y="814527"/>
                  </a:moveTo>
                  <a:lnTo>
                    <a:pt x="814514" y="814527"/>
                  </a:lnTo>
                  <a:lnTo>
                    <a:pt x="814514" y="837412"/>
                  </a:lnTo>
                  <a:lnTo>
                    <a:pt x="820229" y="837412"/>
                  </a:lnTo>
                  <a:lnTo>
                    <a:pt x="820229" y="814527"/>
                  </a:lnTo>
                  <a:close/>
                </a:path>
                <a:path w="2276475" h="946150">
                  <a:moveTo>
                    <a:pt x="820229" y="768769"/>
                  </a:moveTo>
                  <a:lnTo>
                    <a:pt x="814514" y="768769"/>
                  </a:lnTo>
                  <a:lnTo>
                    <a:pt x="814514" y="791654"/>
                  </a:lnTo>
                  <a:lnTo>
                    <a:pt x="820229" y="791654"/>
                  </a:lnTo>
                  <a:lnTo>
                    <a:pt x="820229" y="768769"/>
                  </a:lnTo>
                  <a:close/>
                </a:path>
                <a:path w="2276475" h="946150">
                  <a:moveTo>
                    <a:pt x="820229" y="722998"/>
                  </a:moveTo>
                  <a:lnTo>
                    <a:pt x="814514" y="722998"/>
                  </a:lnTo>
                  <a:lnTo>
                    <a:pt x="814514" y="745883"/>
                  </a:lnTo>
                  <a:lnTo>
                    <a:pt x="820229" y="745883"/>
                  </a:lnTo>
                  <a:lnTo>
                    <a:pt x="820229" y="722998"/>
                  </a:lnTo>
                  <a:close/>
                </a:path>
                <a:path w="2276475" h="946150">
                  <a:moveTo>
                    <a:pt x="820229" y="677252"/>
                  </a:moveTo>
                  <a:lnTo>
                    <a:pt x="814514" y="677252"/>
                  </a:lnTo>
                  <a:lnTo>
                    <a:pt x="814514" y="700138"/>
                  </a:lnTo>
                  <a:lnTo>
                    <a:pt x="820229" y="700138"/>
                  </a:lnTo>
                  <a:lnTo>
                    <a:pt x="820229" y="677252"/>
                  </a:lnTo>
                  <a:close/>
                </a:path>
                <a:path w="2276475" h="946150">
                  <a:moveTo>
                    <a:pt x="820229" y="631494"/>
                  </a:moveTo>
                  <a:lnTo>
                    <a:pt x="814514" y="631494"/>
                  </a:lnTo>
                  <a:lnTo>
                    <a:pt x="814514" y="654380"/>
                  </a:lnTo>
                  <a:lnTo>
                    <a:pt x="820229" y="654380"/>
                  </a:lnTo>
                  <a:lnTo>
                    <a:pt x="820229" y="631494"/>
                  </a:lnTo>
                  <a:close/>
                </a:path>
                <a:path w="2276475" h="946150">
                  <a:moveTo>
                    <a:pt x="820229" y="585736"/>
                  </a:moveTo>
                  <a:lnTo>
                    <a:pt x="814514" y="585736"/>
                  </a:lnTo>
                  <a:lnTo>
                    <a:pt x="814514" y="608622"/>
                  </a:lnTo>
                  <a:lnTo>
                    <a:pt x="820229" y="608622"/>
                  </a:lnTo>
                  <a:lnTo>
                    <a:pt x="820229" y="585736"/>
                  </a:lnTo>
                  <a:close/>
                </a:path>
                <a:path w="2276475" h="946150">
                  <a:moveTo>
                    <a:pt x="820229" y="539978"/>
                  </a:moveTo>
                  <a:lnTo>
                    <a:pt x="814514" y="539978"/>
                  </a:lnTo>
                  <a:lnTo>
                    <a:pt x="814514" y="562864"/>
                  </a:lnTo>
                  <a:lnTo>
                    <a:pt x="820229" y="562864"/>
                  </a:lnTo>
                  <a:lnTo>
                    <a:pt x="820229" y="539978"/>
                  </a:lnTo>
                  <a:close/>
                </a:path>
                <a:path w="2276475" h="946150">
                  <a:moveTo>
                    <a:pt x="820229" y="494207"/>
                  </a:moveTo>
                  <a:lnTo>
                    <a:pt x="814514" y="494207"/>
                  </a:lnTo>
                  <a:lnTo>
                    <a:pt x="814514" y="517093"/>
                  </a:lnTo>
                  <a:lnTo>
                    <a:pt x="820229" y="517093"/>
                  </a:lnTo>
                  <a:lnTo>
                    <a:pt x="820229" y="494207"/>
                  </a:lnTo>
                  <a:close/>
                </a:path>
                <a:path w="2276475" h="946150">
                  <a:moveTo>
                    <a:pt x="820229" y="448449"/>
                  </a:moveTo>
                  <a:lnTo>
                    <a:pt x="814514" y="448449"/>
                  </a:lnTo>
                  <a:lnTo>
                    <a:pt x="814514" y="471335"/>
                  </a:lnTo>
                  <a:lnTo>
                    <a:pt x="820229" y="471335"/>
                  </a:lnTo>
                  <a:lnTo>
                    <a:pt x="820229" y="448449"/>
                  </a:lnTo>
                  <a:close/>
                </a:path>
                <a:path w="2276475" h="946150">
                  <a:moveTo>
                    <a:pt x="820229" y="356933"/>
                  </a:moveTo>
                  <a:lnTo>
                    <a:pt x="814514" y="356933"/>
                  </a:lnTo>
                  <a:lnTo>
                    <a:pt x="814514" y="379818"/>
                  </a:lnTo>
                  <a:lnTo>
                    <a:pt x="820229" y="379818"/>
                  </a:lnTo>
                  <a:lnTo>
                    <a:pt x="820229" y="356933"/>
                  </a:lnTo>
                  <a:close/>
                </a:path>
                <a:path w="2276475" h="946150">
                  <a:moveTo>
                    <a:pt x="820229" y="311162"/>
                  </a:moveTo>
                  <a:lnTo>
                    <a:pt x="814514" y="311162"/>
                  </a:lnTo>
                  <a:lnTo>
                    <a:pt x="814514" y="334048"/>
                  </a:lnTo>
                  <a:lnTo>
                    <a:pt x="820229" y="334048"/>
                  </a:lnTo>
                  <a:lnTo>
                    <a:pt x="820229" y="311162"/>
                  </a:lnTo>
                  <a:close/>
                </a:path>
                <a:path w="2276475" h="946150">
                  <a:moveTo>
                    <a:pt x="820229" y="265404"/>
                  </a:moveTo>
                  <a:lnTo>
                    <a:pt x="814514" y="265404"/>
                  </a:lnTo>
                  <a:lnTo>
                    <a:pt x="814514" y="288290"/>
                  </a:lnTo>
                  <a:lnTo>
                    <a:pt x="820229" y="288290"/>
                  </a:lnTo>
                  <a:lnTo>
                    <a:pt x="820229" y="265404"/>
                  </a:lnTo>
                  <a:close/>
                </a:path>
                <a:path w="2276475" h="946150">
                  <a:moveTo>
                    <a:pt x="820229" y="219646"/>
                  </a:moveTo>
                  <a:lnTo>
                    <a:pt x="814514" y="219646"/>
                  </a:lnTo>
                  <a:lnTo>
                    <a:pt x="814514" y="242531"/>
                  </a:lnTo>
                  <a:lnTo>
                    <a:pt x="820229" y="242531"/>
                  </a:lnTo>
                  <a:lnTo>
                    <a:pt x="820229" y="219646"/>
                  </a:lnTo>
                  <a:close/>
                </a:path>
                <a:path w="2276475" h="946150">
                  <a:moveTo>
                    <a:pt x="837412" y="940269"/>
                  </a:moveTo>
                  <a:lnTo>
                    <a:pt x="814527" y="940269"/>
                  </a:lnTo>
                  <a:lnTo>
                    <a:pt x="814527" y="945984"/>
                  </a:lnTo>
                  <a:lnTo>
                    <a:pt x="837412" y="945984"/>
                  </a:lnTo>
                  <a:lnTo>
                    <a:pt x="837412" y="940269"/>
                  </a:lnTo>
                  <a:close/>
                </a:path>
                <a:path w="2276475" h="946150">
                  <a:moveTo>
                    <a:pt x="856221" y="761542"/>
                  </a:moveTo>
                  <a:lnTo>
                    <a:pt x="833335" y="761542"/>
                  </a:lnTo>
                  <a:lnTo>
                    <a:pt x="833335" y="767257"/>
                  </a:lnTo>
                  <a:lnTo>
                    <a:pt x="856221" y="767257"/>
                  </a:lnTo>
                  <a:lnTo>
                    <a:pt x="856221" y="761542"/>
                  </a:lnTo>
                  <a:close/>
                </a:path>
                <a:path w="2276475" h="946150">
                  <a:moveTo>
                    <a:pt x="883158" y="940269"/>
                  </a:moveTo>
                  <a:lnTo>
                    <a:pt x="860272" y="940269"/>
                  </a:lnTo>
                  <a:lnTo>
                    <a:pt x="860272" y="945984"/>
                  </a:lnTo>
                  <a:lnTo>
                    <a:pt x="883158" y="945984"/>
                  </a:lnTo>
                  <a:lnTo>
                    <a:pt x="883158" y="940269"/>
                  </a:lnTo>
                  <a:close/>
                </a:path>
                <a:path w="2276475" h="946150">
                  <a:moveTo>
                    <a:pt x="901979" y="761542"/>
                  </a:moveTo>
                  <a:lnTo>
                    <a:pt x="879094" y="761542"/>
                  </a:lnTo>
                  <a:lnTo>
                    <a:pt x="879094" y="767257"/>
                  </a:lnTo>
                  <a:lnTo>
                    <a:pt x="901979" y="767257"/>
                  </a:lnTo>
                  <a:lnTo>
                    <a:pt x="901979" y="761542"/>
                  </a:lnTo>
                  <a:close/>
                </a:path>
                <a:path w="2276475" h="946150">
                  <a:moveTo>
                    <a:pt x="909942" y="838822"/>
                  </a:moveTo>
                  <a:lnTo>
                    <a:pt x="904227" y="838822"/>
                  </a:lnTo>
                  <a:lnTo>
                    <a:pt x="904227" y="861707"/>
                  </a:lnTo>
                  <a:lnTo>
                    <a:pt x="909942" y="861707"/>
                  </a:lnTo>
                  <a:lnTo>
                    <a:pt x="909942" y="838822"/>
                  </a:lnTo>
                  <a:close/>
                </a:path>
                <a:path w="2276475" h="946150">
                  <a:moveTo>
                    <a:pt x="909942" y="793051"/>
                  </a:moveTo>
                  <a:lnTo>
                    <a:pt x="904227" y="793051"/>
                  </a:lnTo>
                  <a:lnTo>
                    <a:pt x="904227" y="815936"/>
                  </a:lnTo>
                  <a:lnTo>
                    <a:pt x="909942" y="815936"/>
                  </a:lnTo>
                  <a:lnTo>
                    <a:pt x="909942" y="793051"/>
                  </a:lnTo>
                  <a:close/>
                </a:path>
                <a:path w="2276475" h="946150">
                  <a:moveTo>
                    <a:pt x="909942" y="747293"/>
                  </a:moveTo>
                  <a:lnTo>
                    <a:pt x="904227" y="747293"/>
                  </a:lnTo>
                  <a:lnTo>
                    <a:pt x="904227" y="770178"/>
                  </a:lnTo>
                  <a:lnTo>
                    <a:pt x="909942" y="770178"/>
                  </a:lnTo>
                  <a:lnTo>
                    <a:pt x="909942" y="747293"/>
                  </a:lnTo>
                  <a:close/>
                </a:path>
                <a:path w="2276475" h="946150">
                  <a:moveTo>
                    <a:pt x="909942" y="701535"/>
                  </a:moveTo>
                  <a:lnTo>
                    <a:pt x="904227" y="701535"/>
                  </a:lnTo>
                  <a:lnTo>
                    <a:pt x="904227" y="724420"/>
                  </a:lnTo>
                  <a:lnTo>
                    <a:pt x="909942" y="724420"/>
                  </a:lnTo>
                  <a:lnTo>
                    <a:pt x="909942" y="701535"/>
                  </a:lnTo>
                  <a:close/>
                </a:path>
                <a:path w="2276475" h="946150">
                  <a:moveTo>
                    <a:pt x="909942" y="655777"/>
                  </a:moveTo>
                  <a:lnTo>
                    <a:pt x="904227" y="655777"/>
                  </a:lnTo>
                  <a:lnTo>
                    <a:pt x="904227" y="678662"/>
                  </a:lnTo>
                  <a:lnTo>
                    <a:pt x="909942" y="678662"/>
                  </a:lnTo>
                  <a:lnTo>
                    <a:pt x="909942" y="655777"/>
                  </a:lnTo>
                  <a:close/>
                </a:path>
                <a:path w="2276475" h="946150">
                  <a:moveTo>
                    <a:pt x="909942" y="610006"/>
                  </a:moveTo>
                  <a:lnTo>
                    <a:pt x="904227" y="610006"/>
                  </a:lnTo>
                  <a:lnTo>
                    <a:pt x="904227" y="632891"/>
                  </a:lnTo>
                  <a:lnTo>
                    <a:pt x="909942" y="632891"/>
                  </a:lnTo>
                  <a:lnTo>
                    <a:pt x="909942" y="610006"/>
                  </a:lnTo>
                  <a:close/>
                </a:path>
                <a:path w="2276475" h="946150">
                  <a:moveTo>
                    <a:pt x="909942" y="564248"/>
                  </a:moveTo>
                  <a:lnTo>
                    <a:pt x="904227" y="564248"/>
                  </a:lnTo>
                  <a:lnTo>
                    <a:pt x="904227" y="587133"/>
                  </a:lnTo>
                  <a:lnTo>
                    <a:pt x="909942" y="587133"/>
                  </a:lnTo>
                  <a:lnTo>
                    <a:pt x="909942" y="564248"/>
                  </a:lnTo>
                  <a:close/>
                </a:path>
                <a:path w="2276475" h="946150">
                  <a:moveTo>
                    <a:pt x="909942" y="518490"/>
                  </a:moveTo>
                  <a:lnTo>
                    <a:pt x="904227" y="518490"/>
                  </a:lnTo>
                  <a:lnTo>
                    <a:pt x="904227" y="541375"/>
                  </a:lnTo>
                  <a:lnTo>
                    <a:pt x="909942" y="541375"/>
                  </a:lnTo>
                  <a:lnTo>
                    <a:pt x="909942" y="518490"/>
                  </a:lnTo>
                  <a:close/>
                </a:path>
                <a:path w="2276475" h="946150">
                  <a:moveTo>
                    <a:pt x="909942" y="472732"/>
                  </a:moveTo>
                  <a:lnTo>
                    <a:pt x="904227" y="472732"/>
                  </a:lnTo>
                  <a:lnTo>
                    <a:pt x="904227" y="495617"/>
                  </a:lnTo>
                  <a:lnTo>
                    <a:pt x="909942" y="495617"/>
                  </a:lnTo>
                  <a:lnTo>
                    <a:pt x="909942" y="472732"/>
                  </a:lnTo>
                  <a:close/>
                </a:path>
                <a:path w="2276475" h="946150">
                  <a:moveTo>
                    <a:pt x="928916" y="940269"/>
                  </a:moveTo>
                  <a:lnTo>
                    <a:pt x="906030" y="940269"/>
                  </a:lnTo>
                  <a:lnTo>
                    <a:pt x="906030" y="945984"/>
                  </a:lnTo>
                  <a:lnTo>
                    <a:pt x="928916" y="945984"/>
                  </a:lnTo>
                  <a:lnTo>
                    <a:pt x="928916" y="940269"/>
                  </a:lnTo>
                  <a:close/>
                </a:path>
                <a:path w="2276475" h="946150">
                  <a:moveTo>
                    <a:pt x="947724" y="761542"/>
                  </a:moveTo>
                  <a:lnTo>
                    <a:pt x="924852" y="761542"/>
                  </a:lnTo>
                  <a:lnTo>
                    <a:pt x="924852" y="767257"/>
                  </a:lnTo>
                  <a:lnTo>
                    <a:pt x="947724" y="767257"/>
                  </a:lnTo>
                  <a:lnTo>
                    <a:pt x="947724" y="761542"/>
                  </a:lnTo>
                  <a:close/>
                </a:path>
                <a:path w="2276475" h="946150">
                  <a:moveTo>
                    <a:pt x="974686" y="940269"/>
                  </a:moveTo>
                  <a:lnTo>
                    <a:pt x="951801" y="940269"/>
                  </a:lnTo>
                  <a:lnTo>
                    <a:pt x="951801" y="945984"/>
                  </a:lnTo>
                  <a:lnTo>
                    <a:pt x="974686" y="945984"/>
                  </a:lnTo>
                  <a:lnTo>
                    <a:pt x="974686" y="940269"/>
                  </a:lnTo>
                  <a:close/>
                </a:path>
                <a:path w="2276475" h="946150">
                  <a:moveTo>
                    <a:pt x="993508" y="761542"/>
                  </a:moveTo>
                  <a:lnTo>
                    <a:pt x="970622" y="761542"/>
                  </a:lnTo>
                  <a:lnTo>
                    <a:pt x="970622" y="767257"/>
                  </a:lnTo>
                  <a:lnTo>
                    <a:pt x="993508" y="767257"/>
                  </a:lnTo>
                  <a:lnTo>
                    <a:pt x="993508" y="761542"/>
                  </a:lnTo>
                  <a:close/>
                </a:path>
                <a:path w="2276475" h="946150">
                  <a:moveTo>
                    <a:pt x="999655" y="747293"/>
                  </a:moveTo>
                  <a:lnTo>
                    <a:pt x="993940" y="747293"/>
                  </a:lnTo>
                  <a:lnTo>
                    <a:pt x="993940" y="765149"/>
                  </a:lnTo>
                  <a:lnTo>
                    <a:pt x="999655" y="765149"/>
                  </a:lnTo>
                  <a:lnTo>
                    <a:pt x="999655" y="747293"/>
                  </a:lnTo>
                  <a:close/>
                </a:path>
                <a:path w="2276475" h="946150">
                  <a:moveTo>
                    <a:pt x="999655" y="701535"/>
                  </a:moveTo>
                  <a:lnTo>
                    <a:pt x="993940" y="701535"/>
                  </a:lnTo>
                  <a:lnTo>
                    <a:pt x="993940" y="724420"/>
                  </a:lnTo>
                  <a:lnTo>
                    <a:pt x="999655" y="724420"/>
                  </a:lnTo>
                  <a:lnTo>
                    <a:pt x="999655" y="701535"/>
                  </a:lnTo>
                  <a:close/>
                </a:path>
                <a:path w="2276475" h="946150">
                  <a:moveTo>
                    <a:pt x="999655" y="655777"/>
                  </a:moveTo>
                  <a:lnTo>
                    <a:pt x="993940" y="655777"/>
                  </a:lnTo>
                  <a:lnTo>
                    <a:pt x="993940" y="678662"/>
                  </a:lnTo>
                  <a:lnTo>
                    <a:pt x="999655" y="678662"/>
                  </a:lnTo>
                  <a:lnTo>
                    <a:pt x="999655" y="655777"/>
                  </a:lnTo>
                  <a:close/>
                </a:path>
                <a:path w="2276475" h="946150">
                  <a:moveTo>
                    <a:pt x="999655" y="610006"/>
                  </a:moveTo>
                  <a:lnTo>
                    <a:pt x="993940" y="610006"/>
                  </a:lnTo>
                  <a:lnTo>
                    <a:pt x="993940" y="632891"/>
                  </a:lnTo>
                  <a:lnTo>
                    <a:pt x="999655" y="632891"/>
                  </a:lnTo>
                  <a:lnTo>
                    <a:pt x="999655" y="610006"/>
                  </a:lnTo>
                  <a:close/>
                </a:path>
                <a:path w="2276475" h="946150">
                  <a:moveTo>
                    <a:pt x="999655" y="564248"/>
                  </a:moveTo>
                  <a:lnTo>
                    <a:pt x="993940" y="564248"/>
                  </a:lnTo>
                  <a:lnTo>
                    <a:pt x="993940" y="587133"/>
                  </a:lnTo>
                  <a:lnTo>
                    <a:pt x="999655" y="587133"/>
                  </a:lnTo>
                  <a:lnTo>
                    <a:pt x="999655" y="564248"/>
                  </a:lnTo>
                  <a:close/>
                </a:path>
                <a:path w="2276475" h="946150">
                  <a:moveTo>
                    <a:pt x="999655" y="518490"/>
                  </a:moveTo>
                  <a:lnTo>
                    <a:pt x="993940" y="518490"/>
                  </a:lnTo>
                  <a:lnTo>
                    <a:pt x="993940" y="541375"/>
                  </a:lnTo>
                  <a:lnTo>
                    <a:pt x="999655" y="541375"/>
                  </a:lnTo>
                  <a:lnTo>
                    <a:pt x="999655" y="518490"/>
                  </a:lnTo>
                  <a:close/>
                </a:path>
                <a:path w="2276475" h="946150">
                  <a:moveTo>
                    <a:pt x="999655" y="472732"/>
                  </a:moveTo>
                  <a:lnTo>
                    <a:pt x="993940" y="472732"/>
                  </a:lnTo>
                  <a:lnTo>
                    <a:pt x="993940" y="495617"/>
                  </a:lnTo>
                  <a:lnTo>
                    <a:pt x="999655" y="495617"/>
                  </a:lnTo>
                  <a:lnTo>
                    <a:pt x="999655" y="472732"/>
                  </a:lnTo>
                  <a:close/>
                </a:path>
                <a:path w="2276475" h="946150">
                  <a:moveTo>
                    <a:pt x="1020445" y="940269"/>
                  </a:moveTo>
                  <a:lnTo>
                    <a:pt x="997559" y="940269"/>
                  </a:lnTo>
                  <a:lnTo>
                    <a:pt x="997559" y="945984"/>
                  </a:lnTo>
                  <a:lnTo>
                    <a:pt x="1020445" y="945984"/>
                  </a:lnTo>
                  <a:lnTo>
                    <a:pt x="1020445" y="940269"/>
                  </a:lnTo>
                  <a:close/>
                </a:path>
                <a:path w="2276475" h="946150">
                  <a:moveTo>
                    <a:pt x="1039266" y="761542"/>
                  </a:moveTo>
                  <a:lnTo>
                    <a:pt x="1016381" y="761542"/>
                  </a:lnTo>
                  <a:lnTo>
                    <a:pt x="1016381" y="767257"/>
                  </a:lnTo>
                  <a:lnTo>
                    <a:pt x="1039266" y="767257"/>
                  </a:lnTo>
                  <a:lnTo>
                    <a:pt x="1039266" y="761542"/>
                  </a:lnTo>
                  <a:close/>
                </a:path>
                <a:path w="2276475" h="946150">
                  <a:moveTo>
                    <a:pt x="1066203" y="940269"/>
                  </a:moveTo>
                  <a:lnTo>
                    <a:pt x="1043317" y="940269"/>
                  </a:lnTo>
                  <a:lnTo>
                    <a:pt x="1043317" y="945984"/>
                  </a:lnTo>
                  <a:lnTo>
                    <a:pt x="1066203" y="945984"/>
                  </a:lnTo>
                  <a:lnTo>
                    <a:pt x="1066203" y="940269"/>
                  </a:lnTo>
                  <a:close/>
                </a:path>
                <a:path w="2276475" h="946150">
                  <a:moveTo>
                    <a:pt x="1085011" y="761542"/>
                  </a:moveTo>
                  <a:lnTo>
                    <a:pt x="1062139" y="761542"/>
                  </a:lnTo>
                  <a:lnTo>
                    <a:pt x="1062139" y="767257"/>
                  </a:lnTo>
                  <a:lnTo>
                    <a:pt x="1085011" y="767257"/>
                  </a:lnTo>
                  <a:lnTo>
                    <a:pt x="1085011" y="761542"/>
                  </a:lnTo>
                  <a:close/>
                </a:path>
                <a:path w="2276475" h="946150">
                  <a:moveTo>
                    <a:pt x="1111961" y="940269"/>
                  </a:moveTo>
                  <a:lnTo>
                    <a:pt x="1089075" y="940269"/>
                  </a:lnTo>
                  <a:lnTo>
                    <a:pt x="1089075" y="945984"/>
                  </a:lnTo>
                  <a:lnTo>
                    <a:pt x="1111961" y="945984"/>
                  </a:lnTo>
                  <a:lnTo>
                    <a:pt x="1111961" y="940269"/>
                  </a:lnTo>
                  <a:close/>
                </a:path>
                <a:path w="2276475" h="946150">
                  <a:moveTo>
                    <a:pt x="1114945" y="897496"/>
                  </a:moveTo>
                  <a:lnTo>
                    <a:pt x="1109230" y="897496"/>
                  </a:lnTo>
                  <a:lnTo>
                    <a:pt x="1109230" y="920381"/>
                  </a:lnTo>
                  <a:lnTo>
                    <a:pt x="1114945" y="920381"/>
                  </a:lnTo>
                  <a:lnTo>
                    <a:pt x="1114945" y="897496"/>
                  </a:lnTo>
                  <a:close/>
                </a:path>
                <a:path w="2276475" h="946150">
                  <a:moveTo>
                    <a:pt x="1114945" y="851725"/>
                  </a:moveTo>
                  <a:lnTo>
                    <a:pt x="1109230" y="851725"/>
                  </a:lnTo>
                  <a:lnTo>
                    <a:pt x="1109230" y="874610"/>
                  </a:lnTo>
                  <a:lnTo>
                    <a:pt x="1114945" y="874610"/>
                  </a:lnTo>
                  <a:lnTo>
                    <a:pt x="1114945" y="851725"/>
                  </a:lnTo>
                  <a:close/>
                </a:path>
                <a:path w="2276475" h="946150">
                  <a:moveTo>
                    <a:pt x="1114945" y="805967"/>
                  </a:moveTo>
                  <a:lnTo>
                    <a:pt x="1109230" y="805967"/>
                  </a:lnTo>
                  <a:lnTo>
                    <a:pt x="1109230" y="828852"/>
                  </a:lnTo>
                  <a:lnTo>
                    <a:pt x="1114945" y="828852"/>
                  </a:lnTo>
                  <a:lnTo>
                    <a:pt x="1114945" y="805967"/>
                  </a:lnTo>
                  <a:close/>
                </a:path>
                <a:path w="2276475" h="946150">
                  <a:moveTo>
                    <a:pt x="1114945" y="761542"/>
                  </a:moveTo>
                  <a:lnTo>
                    <a:pt x="1107897" y="761542"/>
                  </a:lnTo>
                  <a:lnTo>
                    <a:pt x="1107897" y="767257"/>
                  </a:lnTo>
                  <a:lnTo>
                    <a:pt x="1109230" y="767257"/>
                  </a:lnTo>
                  <a:lnTo>
                    <a:pt x="1109243" y="783094"/>
                  </a:lnTo>
                  <a:lnTo>
                    <a:pt x="1114945" y="783094"/>
                  </a:lnTo>
                  <a:lnTo>
                    <a:pt x="1114945" y="761542"/>
                  </a:lnTo>
                  <a:close/>
                </a:path>
                <a:path w="2276475" h="946150">
                  <a:moveTo>
                    <a:pt x="2276424" y="105562"/>
                  </a:moveTo>
                  <a:lnTo>
                    <a:pt x="730504" y="105562"/>
                  </a:lnTo>
                  <a:lnTo>
                    <a:pt x="730504" y="105257"/>
                  </a:lnTo>
                  <a:lnTo>
                    <a:pt x="724789" y="105257"/>
                  </a:lnTo>
                  <a:lnTo>
                    <a:pt x="724789" y="105562"/>
                  </a:lnTo>
                  <a:lnTo>
                    <a:pt x="640778" y="105562"/>
                  </a:lnTo>
                  <a:lnTo>
                    <a:pt x="640778" y="92405"/>
                  </a:lnTo>
                  <a:lnTo>
                    <a:pt x="635063" y="92405"/>
                  </a:lnTo>
                  <a:lnTo>
                    <a:pt x="635063" y="105562"/>
                  </a:lnTo>
                  <a:lnTo>
                    <a:pt x="5715" y="105562"/>
                  </a:lnTo>
                  <a:lnTo>
                    <a:pt x="2857" y="105562"/>
                  </a:lnTo>
                  <a:lnTo>
                    <a:pt x="2857" y="105410"/>
                  </a:lnTo>
                  <a:lnTo>
                    <a:pt x="5715" y="105410"/>
                  </a:lnTo>
                  <a:lnTo>
                    <a:pt x="5715" y="6350"/>
                  </a:lnTo>
                  <a:lnTo>
                    <a:pt x="635063" y="6350"/>
                  </a:lnTo>
                  <a:lnTo>
                    <a:pt x="635063" y="23774"/>
                  </a:lnTo>
                  <a:lnTo>
                    <a:pt x="640778" y="23774"/>
                  </a:lnTo>
                  <a:lnTo>
                    <a:pt x="640778" y="6350"/>
                  </a:lnTo>
                  <a:lnTo>
                    <a:pt x="2276411" y="6350"/>
                  </a:lnTo>
                  <a:lnTo>
                    <a:pt x="2276411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05410"/>
                  </a:lnTo>
                  <a:lnTo>
                    <a:pt x="0" y="775970"/>
                  </a:lnTo>
                  <a:lnTo>
                    <a:pt x="5715" y="775970"/>
                  </a:lnTo>
                  <a:lnTo>
                    <a:pt x="5715" y="427990"/>
                  </a:lnTo>
                  <a:lnTo>
                    <a:pt x="2857" y="427990"/>
                  </a:lnTo>
                  <a:lnTo>
                    <a:pt x="2857" y="427710"/>
                  </a:lnTo>
                  <a:lnTo>
                    <a:pt x="5715" y="427710"/>
                  </a:lnTo>
                  <a:lnTo>
                    <a:pt x="635063" y="427710"/>
                  </a:lnTo>
                  <a:lnTo>
                    <a:pt x="635063" y="435622"/>
                  </a:lnTo>
                  <a:lnTo>
                    <a:pt x="640778" y="435622"/>
                  </a:lnTo>
                  <a:lnTo>
                    <a:pt x="640778" y="427710"/>
                  </a:lnTo>
                  <a:lnTo>
                    <a:pt x="724789" y="427710"/>
                  </a:lnTo>
                  <a:lnTo>
                    <a:pt x="724789" y="448462"/>
                  </a:lnTo>
                  <a:lnTo>
                    <a:pt x="730504" y="448462"/>
                  </a:lnTo>
                  <a:lnTo>
                    <a:pt x="730504" y="427710"/>
                  </a:lnTo>
                  <a:lnTo>
                    <a:pt x="904227" y="427710"/>
                  </a:lnTo>
                  <a:lnTo>
                    <a:pt x="904227" y="449846"/>
                  </a:lnTo>
                  <a:lnTo>
                    <a:pt x="909942" y="449846"/>
                  </a:lnTo>
                  <a:lnTo>
                    <a:pt x="909942" y="427710"/>
                  </a:lnTo>
                  <a:lnTo>
                    <a:pt x="993940" y="427710"/>
                  </a:lnTo>
                  <a:lnTo>
                    <a:pt x="993940" y="449846"/>
                  </a:lnTo>
                  <a:lnTo>
                    <a:pt x="999655" y="449846"/>
                  </a:lnTo>
                  <a:lnTo>
                    <a:pt x="999655" y="427710"/>
                  </a:lnTo>
                  <a:lnTo>
                    <a:pt x="2276424" y="427710"/>
                  </a:lnTo>
                  <a:lnTo>
                    <a:pt x="2276424" y="421995"/>
                  </a:lnTo>
                  <a:lnTo>
                    <a:pt x="1470977" y="421995"/>
                  </a:lnTo>
                  <a:lnTo>
                    <a:pt x="1470977" y="336651"/>
                  </a:lnTo>
                  <a:lnTo>
                    <a:pt x="2276411" y="336651"/>
                  </a:lnTo>
                  <a:lnTo>
                    <a:pt x="2276411" y="331571"/>
                  </a:lnTo>
                  <a:lnTo>
                    <a:pt x="1465262" y="331571"/>
                  </a:lnTo>
                  <a:lnTo>
                    <a:pt x="1465262" y="336651"/>
                  </a:lnTo>
                  <a:lnTo>
                    <a:pt x="1465262" y="421995"/>
                  </a:lnTo>
                  <a:lnTo>
                    <a:pt x="820229" y="421995"/>
                  </a:lnTo>
                  <a:lnTo>
                    <a:pt x="820229" y="402691"/>
                  </a:lnTo>
                  <a:lnTo>
                    <a:pt x="814514" y="402691"/>
                  </a:lnTo>
                  <a:lnTo>
                    <a:pt x="814514" y="421995"/>
                  </a:lnTo>
                  <a:lnTo>
                    <a:pt x="640778" y="421995"/>
                  </a:lnTo>
                  <a:lnTo>
                    <a:pt x="640778" y="412737"/>
                  </a:lnTo>
                  <a:lnTo>
                    <a:pt x="635063" y="412737"/>
                  </a:lnTo>
                  <a:lnTo>
                    <a:pt x="635063" y="421995"/>
                  </a:lnTo>
                  <a:lnTo>
                    <a:pt x="5715" y="421995"/>
                  </a:lnTo>
                  <a:lnTo>
                    <a:pt x="2857" y="421995"/>
                  </a:lnTo>
                  <a:lnTo>
                    <a:pt x="2857" y="421640"/>
                  </a:lnTo>
                  <a:lnTo>
                    <a:pt x="5715" y="421640"/>
                  </a:lnTo>
                  <a:lnTo>
                    <a:pt x="5715" y="217170"/>
                  </a:lnTo>
                  <a:lnTo>
                    <a:pt x="2857" y="217170"/>
                  </a:lnTo>
                  <a:lnTo>
                    <a:pt x="2857" y="216750"/>
                  </a:lnTo>
                  <a:lnTo>
                    <a:pt x="5715" y="216750"/>
                  </a:lnTo>
                  <a:lnTo>
                    <a:pt x="724789" y="216750"/>
                  </a:lnTo>
                  <a:lnTo>
                    <a:pt x="724789" y="219659"/>
                  </a:lnTo>
                  <a:lnTo>
                    <a:pt x="730504" y="219659"/>
                  </a:lnTo>
                  <a:lnTo>
                    <a:pt x="730504" y="216750"/>
                  </a:lnTo>
                  <a:lnTo>
                    <a:pt x="2276424" y="216750"/>
                  </a:lnTo>
                  <a:lnTo>
                    <a:pt x="2276424" y="211035"/>
                  </a:lnTo>
                  <a:lnTo>
                    <a:pt x="730504" y="211035"/>
                  </a:lnTo>
                  <a:lnTo>
                    <a:pt x="730504" y="196773"/>
                  </a:lnTo>
                  <a:lnTo>
                    <a:pt x="724789" y="196773"/>
                  </a:lnTo>
                  <a:lnTo>
                    <a:pt x="724789" y="211035"/>
                  </a:lnTo>
                  <a:lnTo>
                    <a:pt x="5715" y="211035"/>
                  </a:lnTo>
                  <a:lnTo>
                    <a:pt x="2857" y="211035"/>
                  </a:lnTo>
                  <a:lnTo>
                    <a:pt x="2857" y="210820"/>
                  </a:lnTo>
                  <a:lnTo>
                    <a:pt x="5715" y="210820"/>
                  </a:lnTo>
                  <a:lnTo>
                    <a:pt x="5715" y="111760"/>
                  </a:lnTo>
                  <a:lnTo>
                    <a:pt x="2857" y="111760"/>
                  </a:lnTo>
                  <a:lnTo>
                    <a:pt x="2857" y="111277"/>
                  </a:lnTo>
                  <a:lnTo>
                    <a:pt x="5715" y="111277"/>
                  </a:lnTo>
                  <a:lnTo>
                    <a:pt x="635063" y="111277"/>
                  </a:lnTo>
                  <a:lnTo>
                    <a:pt x="635063" y="115290"/>
                  </a:lnTo>
                  <a:lnTo>
                    <a:pt x="640778" y="115290"/>
                  </a:lnTo>
                  <a:lnTo>
                    <a:pt x="640778" y="111277"/>
                  </a:lnTo>
                  <a:lnTo>
                    <a:pt x="724789" y="111277"/>
                  </a:lnTo>
                  <a:lnTo>
                    <a:pt x="724789" y="128143"/>
                  </a:lnTo>
                  <a:lnTo>
                    <a:pt x="730504" y="128143"/>
                  </a:lnTo>
                  <a:lnTo>
                    <a:pt x="730504" y="111277"/>
                  </a:lnTo>
                  <a:lnTo>
                    <a:pt x="2276424" y="111277"/>
                  </a:lnTo>
                  <a:lnTo>
                    <a:pt x="2276424" y="10556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1864207" y="3593477"/>
              <a:ext cx="123825" cy="35560"/>
            </a:xfrm>
            <a:custGeom>
              <a:avLst/>
              <a:gdLst/>
              <a:ahLst/>
              <a:cxnLst/>
              <a:rect l="l" t="t" r="r" b="b"/>
              <a:pathLst>
                <a:path w="123825" h="35560">
                  <a:moveTo>
                    <a:pt x="123761" y="0"/>
                  </a:moveTo>
                  <a:lnTo>
                    <a:pt x="0" y="0"/>
                  </a:lnTo>
                  <a:lnTo>
                    <a:pt x="0" y="35051"/>
                  </a:lnTo>
                  <a:lnTo>
                    <a:pt x="123761" y="35051"/>
                  </a:lnTo>
                  <a:lnTo>
                    <a:pt x="12376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1861337" y="3590924"/>
              <a:ext cx="129539" cy="40640"/>
            </a:xfrm>
            <a:custGeom>
              <a:avLst/>
              <a:gdLst/>
              <a:ahLst/>
              <a:cxnLst/>
              <a:rect l="l" t="t" r="r" b="b"/>
              <a:pathLst>
                <a:path w="129539" h="40639">
                  <a:moveTo>
                    <a:pt x="129476" y="0"/>
                  </a:moveTo>
                  <a:lnTo>
                    <a:pt x="123761" y="0"/>
                  </a:lnTo>
                  <a:lnTo>
                    <a:pt x="123761" y="5080"/>
                  </a:lnTo>
                  <a:lnTo>
                    <a:pt x="123761" y="34290"/>
                  </a:lnTo>
                  <a:lnTo>
                    <a:pt x="5715" y="34290"/>
                  </a:lnTo>
                  <a:lnTo>
                    <a:pt x="5715" y="5080"/>
                  </a:lnTo>
                  <a:lnTo>
                    <a:pt x="123761" y="5080"/>
                  </a:lnTo>
                  <a:lnTo>
                    <a:pt x="123761" y="0"/>
                  </a:lnTo>
                  <a:lnTo>
                    <a:pt x="2857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4290"/>
                  </a:lnTo>
                  <a:lnTo>
                    <a:pt x="0" y="40640"/>
                  </a:lnTo>
                  <a:lnTo>
                    <a:pt x="129476" y="40640"/>
                  </a:lnTo>
                  <a:lnTo>
                    <a:pt x="129476" y="34290"/>
                  </a:lnTo>
                  <a:lnTo>
                    <a:pt x="129476" y="5080"/>
                  </a:lnTo>
                  <a:lnTo>
                    <a:pt x="129476" y="2540"/>
                  </a:lnTo>
                  <a:lnTo>
                    <a:pt x="1294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1865223" y="3700233"/>
              <a:ext cx="123825" cy="35560"/>
            </a:xfrm>
            <a:custGeom>
              <a:avLst/>
              <a:gdLst/>
              <a:ahLst/>
              <a:cxnLst/>
              <a:rect l="l" t="t" r="r" b="b"/>
              <a:pathLst>
                <a:path w="123825" h="35560">
                  <a:moveTo>
                    <a:pt x="123761" y="0"/>
                  </a:moveTo>
                  <a:lnTo>
                    <a:pt x="0" y="0"/>
                  </a:lnTo>
                  <a:lnTo>
                    <a:pt x="0" y="35051"/>
                  </a:lnTo>
                  <a:lnTo>
                    <a:pt x="123761" y="35051"/>
                  </a:lnTo>
                  <a:lnTo>
                    <a:pt x="12376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1862353" y="3697693"/>
              <a:ext cx="129539" cy="40640"/>
            </a:xfrm>
            <a:custGeom>
              <a:avLst/>
              <a:gdLst/>
              <a:ahLst/>
              <a:cxnLst/>
              <a:rect l="l" t="t" r="r" b="b"/>
              <a:pathLst>
                <a:path w="129539" h="40639">
                  <a:moveTo>
                    <a:pt x="129476" y="0"/>
                  </a:moveTo>
                  <a:lnTo>
                    <a:pt x="123761" y="0"/>
                  </a:lnTo>
                  <a:lnTo>
                    <a:pt x="123761" y="5080"/>
                  </a:lnTo>
                  <a:lnTo>
                    <a:pt x="123761" y="34290"/>
                  </a:lnTo>
                  <a:lnTo>
                    <a:pt x="5715" y="34290"/>
                  </a:lnTo>
                  <a:lnTo>
                    <a:pt x="5715" y="5080"/>
                  </a:lnTo>
                  <a:lnTo>
                    <a:pt x="123761" y="5080"/>
                  </a:lnTo>
                  <a:lnTo>
                    <a:pt x="123761" y="0"/>
                  </a:lnTo>
                  <a:lnTo>
                    <a:pt x="2857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4290"/>
                  </a:lnTo>
                  <a:lnTo>
                    <a:pt x="0" y="40640"/>
                  </a:lnTo>
                  <a:lnTo>
                    <a:pt x="129476" y="40640"/>
                  </a:lnTo>
                  <a:lnTo>
                    <a:pt x="129476" y="34290"/>
                  </a:lnTo>
                  <a:lnTo>
                    <a:pt x="129476" y="5080"/>
                  </a:lnTo>
                  <a:lnTo>
                    <a:pt x="129476" y="2540"/>
                  </a:lnTo>
                  <a:lnTo>
                    <a:pt x="1294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1864207" y="3805707"/>
              <a:ext cx="123825" cy="35560"/>
            </a:xfrm>
            <a:custGeom>
              <a:avLst/>
              <a:gdLst/>
              <a:ahLst/>
              <a:cxnLst/>
              <a:rect l="l" t="t" r="r" b="b"/>
              <a:pathLst>
                <a:path w="123825" h="35560">
                  <a:moveTo>
                    <a:pt x="123761" y="0"/>
                  </a:moveTo>
                  <a:lnTo>
                    <a:pt x="0" y="0"/>
                  </a:lnTo>
                  <a:lnTo>
                    <a:pt x="0" y="35051"/>
                  </a:lnTo>
                  <a:lnTo>
                    <a:pt x="123761" y="35051"/>
                  </a:lnTo>
                  <a:lnTo>
                    <a:pt x="12376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1861337" y="3803179"/>
              <a:ext cx="129539" cy="40640"/>
            </a:xfrm>
            <a:custGeom>
              <a:avLst/>
              <a:gdLst/>
              <a:ahLst/>
              <a:cxnLst/>
              <a:rect l="l" t="t" r="r" b="b"/>
              <a:pathLst>
                <a:path w="129539" h="40639">
                  <a:moveTo>
                    <a:pt x="129476" y="0"/>
                  </a:moveTo>
                  <a:lnTo>
                    <a:pt x="123761" y="0"/>
                  </a:lnTo>
                  <a:lnTo>
                    <a:pt x="123761" y="5080"/>
                  </a:lnTo>
                  <a:lnTo>
                    <a:pt x="123761" y="34290"/>
                  </a:lnTo>
                  <a:lnTo>
                    <a:pt x="5715" y="34290"/>
                  </a:lnTo>
                  <a:lnTo>
                    <a:pt x="5715" y="5080"/>
                  </a:lnTo>
                  <a:lnTo>
                    <a:pt x="123761" y="5080"/>
                  </a:lnTo>
                  <a:lnTo>
                    <a:pt x="123761" y="0"/>
                  </a:lnTo>
                  <a:lnTo>
                    <a:pt x="2857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34290"/>
                  </a:lnTo>
                  <a:lnTo>
                    <a:pt x="0" y="40640"/>
                  </a:lnTo>
                  <a:lnTo>
                    <a:pt x="129476" y="40640"/>
                  </a:lnTo>
                  <a:lnTo>
                    <a:pt x="129476" y="34290"/>
                  </a:lnTo>
                  <a:lnTo>
                    <a:pt x="129476" y="5080"/>
                  </a:lnTo>
                  <a:lnTo>
                    <a:pt x="129476" y="2540"/>
                  </a:lnTo>
                  <a:lnTo>
                    <a:pt x="1294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1809356" y="401797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25171" y="0"/>
                  </a:moveTo>
                  <a:lnTo>
                    <a:pt x="7251" y="0"/>
                  </a:lnTo>
                  <a:lnTo>
                    <a:pt x="0" y="7264"/>
                  </a:lnTo>
                  <a:lnTo>
                    <a:pt x="0" y="16217"/>
                  </a:lnTo>
                  <a:lnTo>
                    <a:pt x="0" y="25171"/>
                  </a:lnTo>
                  <a:lnTo>
                    <a:pt x="7251" y="32435"/>
                  </a:lnTo>
                  <a:lnTo>
                    <a:pt x="25171" y="32435"/>
                  </a:lnTo>
                  <a:lnTo>
                    <a:pt x="32410" y="25171"/>
                  </a:lnTo>
                  <a:lnTo>
                    <a:pt x="32410" y="7264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1740674" y="4015104"/>
              <a:ext cx="166370" cy="446405"/>
            </a:xfrm>
            <a:custGeom>
              <a:avLst/>
              <a:gdLst/>
              <a:ahLst/>
              <a:cxnLst/>
              <a:rect l="l" t="t" r="r" b="b"/>
              <a:pathLst>
                <a:path w="166369" h="446404">
                  <a:moveTo>
                    <a:pt x="90081" y="440143"/>
                  </a:moveTo>
                  <a:lnTo>
                    <a:pt x="75780" y="440143"/>
                  </a:lnTo>
                  <a:lnTo>
                    <a:pt x="75780" y="445858"/>
                  </a:lnTo>
                  <a:lnTo>
                    <a:pt x="90081" y="445858"/>
                  </a:lnTo>
                  <a:lnTo>
                    <a:pt x="90081" y="440143"/>
                  </a:lnTo>
                  <a:close/>
                </a:path>
                <a:path w="166369" h="446404">
                  <a:moveTo>
                    <a:pt x="117246" y="416306"/>
                  </a:moveTo>
                  <a:lnTo>
                    <a:pt x="48602" y="416306"/>
                  </a:lnTo>
                  <a:lnTo>
                    <a:pt x="48602" y="422021"/>
                  </a:lnTo>
                  <a:lnTo>
                    <a:pt x="117246" y="422021"/>
                  </a:lnTo>
                  <a:lnTo>
                    <a:pt x="117246" y="416306"/>
                  </a:lnTo>
                  <a:close/>
                </a:path>
                <a:path w="166369" h="446404">
                  <a:moveTo>
                    <a:pt x="142989" y="392468"/>
                  </a:moveTo>
                  <a:lnTo>
                    <a:pt x="22885" y="392468"/>
                  </a:lnTo>
                  <a:lnTo>
                    <a:pt x="22885" y="398183"/>
                  </a:lnTo>
                  <a:lnTo>
                    <a:pt x="142989" y="398183"/>
                  </a:lnTo>
                  <a:lnTo>
                    <a:pt x="142989" y="392468"/>
                  </a:lnTo>
                  <a:close/>
                </a:path>
                <a:path w="166369" h="446404">
                  <a:moveTo>
                    <a:pt x="165849" y="368655"/>
                  </a:moveTo>
                  <a:lnTo>
                    <a:pt x="0" y="368655"/>
                  </a:lnTo>
                  <a:lnTo>
                    <a:pt x="0" y="374370"/>
                  </a:lnTo>
                  <a:lnTo>
                    <a:pt x="165849" y="374370"/>
                  </a:lnTo>
                  <a:lnTo>
                    <a:pt x="165849" y="368655"/>
                  </a:lnTo>
                  <a:close/>
                </a:path>
                <a:path w="166369" h="446404">
                  <a:moveTo>
                    <a:pt x="84886" y="0"/>
                  </a:moveTo>
                  <a:lnTo>
                    <a:pt x="77466" y="1505"/>
                  </a:lnTo>
                  <a:lnTo>
                    <a:pt x="71407" y="5594"/>
                  </a:lnTo>
                  <a:lnTo>
                    <a:pt x="67322" y="11655"/>
                  </a:lnTo>
                  <a:lnTo>
                    <a:pt x="65824" y="19075"/>
                  </a:lnTo>
                  <a:lnTo>
                    <a:pt x="67325" y="26515"/>
                  </a:lnTo>
                  <a:lnTo>
                    <a:pt x="71414" y="32581"/>
                  </a:lnTo>
                  <a:lnTo>
                    <a:pt x="77475" y="36666"/>
                  </a:lnTo>
                  <a:lnTo>
                    <a:pt x="84886" y="38163"/>
                  </a:lnTo>
                  <a:lnTo>
                    <a:pt x="92311" y="36665"/>
                  </a:lnTo>
                  <a:lnTo>
                    <a:pt x="98372" y="32581"/>
                  </a:lnTo>
                  <a:lnTo>
                    <a:pt x="98471" y="32435"/>
                  </a:lnTo>
                  <a:lnTo>
                    <a:pt x="77520" y="32435"/>
                  </a:lnTo>
                  <a:lnTo>
                    <a:pt x="71587" y="26515"/>
                  </a:lnTo>
                  <a:lnTo>
                    <a:pt x="71606" y="11655"/>
                  </a:lnTo>
                  <a:lnTo>
                    <a:pt x="77520" y="5727"/>
                  </a:lnTo>
                  <a:lnTo>
                    <a:pt x="98462" y="5727"/>
                  </a:lnTo>
                  <a:lnTo>
                    <a:pt x="98372" y="5594"/>
                  </a:lnTo>
                  <a:lnTo>
                    <a:pt x="92308" y="1505"/>
                  </a:lnTo>
                  <a:lnTo>
                    <a:pt x="84886" y="0"/>
                  </a:lnTo>
                  <a:close/>
                </a:path>
                <a:path w="166369" h="446404">
                  <a:moveTo>
                    <a:pt x="98462" y="5727"/>
                  </a:moveTo>
                  <a:lnTo>
                    <a:pt x="92265" y="5727"/>
                  </a:lnTo>
                  <a:lnTo>
                    <a:pt x="98192" y="11655"/>
                  </a:lnTo>
                  <a:lnTo>
                    <a:pt x="98210" y="26515"/>
                  </a:lnTo>
                  <a:lnTo>
                    <a:pt x="92265" y="32435"/>
                  </a:lnTo>
                  <a:lnTo>
                    <a:pt x="98471" y="32435"/>
                  </a:lnTo>
                  <a:lnTo>
                    <a:pt x="102462" y="26515"/>
                  </a:lnTo>
                  <a:lnTo>
                    <a:pt x="103962" y="19075"/>
                  </a:lnTo>
                  <a:lnTo>
                    <a:pt x="102462" y="11655"/>
                  </a:lnTo>
                  <a:lnTo>
                    <a:pt x="98462" y="572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2442756" y="359332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25171" y="0"/>
                  </a:moveTo>
                  <a:lnTo>
                    <a:pt x="7251" y="0"/>
                  </a:lnTo>
                  <a:lnTo>
                    <a:pt x="0" y="7251"/>
                  </a:lnTo>
                  <a:lnTo>
                    <a:pt x="0" y="16205"/>
                  </a:lnTo>
                  <a:lnTo>
                    <a:pt x="0" y="25158"/>
                  </a:lnTo>
                  <a:lnTo>
                    <a:pt x="7251" y="32423"/>
                  </a:lnTo>
                  <a:lnTo>
                    <a:pt x="25171" y="32423"/>
                  </a:lnTo>
                  <a:lnTo>
                    <a:pt x="32410" y="25158"/>
                  </a:lnTo>
                  <a:lnTo>
                    <a:pt x="32410" y="7251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2439898" y="3590467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075" y="0"/>
                  </a:moveTo>
                  <a:lnTo>
                    <a:pt x="11647" y="1498"/>
                  </a:lnTo>
                  <a:lnTo>
                    <a:pt x="5584" y="5583"/>
                  </a:lnTo>
                  <a:lnTo>
                    <a:pt x="1498" y="11642"/>
                  </a:lnTo>
                  <a:lnTo>
                    <a:pt x="0" y="19062"/>
                  </a:lnTo>
                  <a:lnTo>
                    <a:pt x="1498" y="26484"/>
                  </a:lnTo>
                  <a:lnTo>
                    <a:pt x="5584" y="32548"/>
                  </a:lnTo>
                  <a:lnTo>
                    <a:pt x="11647" y="36638"/>
                  </a:lnTo>
                  <a:lnTo>
                    <a:pt x="19075" y="38138"/>
                  </a:lnTo>
                  <a:lnTo>
                    <a:pt x="26498" y="36638"/>
                  </a:lnTo>
                  <a:lnTo>
                    <a:pt x="32553" y="32548"/>
                  </a:lnTo>
                  <a:lnTo>
                    <a:pt x="11683" y="32410"/>
                  </a:lnTo>
                  <a:lnTo>
                    <a:pt x="5771" y="26484"/>
                  </a:lnTo>
                  <a:lnTo>
                    <a:pt x="5769" y="11642"/>
                  </a:lnTo>
                  <a:lnTo>
                    <a:pt x="11683" y="5727"/>
                  </a:lnTo>
                  <a:lnTo>
                    <a:pt x="32645" y="5727"/>
                  </a:lnTo>
                  <a:lnTo>
                    <a:pt x="32548" y="5583"/>
                  </a:lnTo>
                  <a:lnTo>
                    <a:pt x="26493" y="1498"/>
                  </a:lnTo>
                  <a:lnTo>
                    <a:pt x="19075" y="0"/>
                  </a:lnTo>
                  <a:close/>
                </a:path>
                <a:path w="38735" h="38735">
                  <a:moveTo>
                    <a:pt x="32645" y="5727"/>
                  </a:moveTo>
                  <a:lnTo>
                    <a:pt x="26454" y="5727"/>
                  </a:lnTo>
                  <a:lnTo>
                    <a:pt x="32368" y="11642"/>
                  </a:lnTo>
                  <a:lnTo>
                    <a:pt x="32366" y="26484"/>
                  </a:lnTo>
                  <a:lnTo>
                    <a:pt x="26441" y="32410"/>
                  </a:lnTo>
                  <a:lnTo>
                    <a:pt x="19075" y="32423"/>
                  </a:lnTo>
                  <a:lnTo>
                    <a:pt x="32646" y="32410"/>
                  </a:lnTo>
                  <a:lnTo>
                    <a:pt x="36631" y="26484"/>
                  </a:lnTo>
                  <a:lnTo>
                    <a:pt x="38125" y="19062"/>
                  </a:lnTo>
                  <a:lnTo>
                    <a:pt x="36629" y="11642"/>
                  </a:lnTo>
                  <a:lnTo>
                    <a:pt x="32645" y="572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2532481" y="370198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25171" y="0"/>
                  </a:moveTo>
                  <a:lnTo>
                    <a:pt x="7251" y="0"/>
                  </a:lnTo>
                  <a:lnTo>
                    <a:pt x="0" y="7264"/>
                  </a:lnTo>
                  <a:lnTo>
                    <a:pt x="0" y="16217"/>
                  </a:lnTo>
                  <a:lnTo>
                    <a:pt x="0" y="25171"/>
                  </a:lnTo>
                  <a:lnTo>
                    <a:pt x="7251" y="32435"/>
                  </a:lnTo>
                  <a:lnTo>
                    <a:pt x="25171" y="32435"/>
                  </a:lnTo>
                  <a:lnTo>
                    <a:pt x="32410" y="25171"/>
                  </a:lnTo>
                  <a:lnTo>
                    <a:pt x="32410" y="7264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2529624" y="3699128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075" y="0"/>
                  </a:moveTo>
                  <a:lnTo>
                    <a:pt x="11647" y="1499"/>
                  </a:lnTo>
                  <a:lnTo>
                    <a:pt x="5584" y="5589"/>
                  </a:lnTo>
                  <a:lnTo>
                    <a:pt x="1498" y="11653"/>
                  </a:lnTo>
                  <a:lnTo>
                    <a:pt x="0" y="19075"/>
                  </a:lnTo>
                  <a:lnTo>
                    <a:pt x="1498" y="26497"/>
                  </a:lnTo>
                  <a:lnTo>
                    <a:pt x="5584" y="32561"/>
                  </a:lnTo>
                  <a:lnTo>
                    <a:pt x="11647" y="36650"/>
                  </a:lnTo>
                  <a:lnTo>
                    <a:pt x="19075" y="38150"/>
                  </a:lnTo>
                  <a:lnTo>
                    <a:pt x="26498" y="36650"/>
                  </a:lnTo>
                  <a:lnTo>
                    <a:pt x="32553" y="32561"/>
                  </a:lnTo>
                  <a:lnTo>
                    <a:pt x="11683" y="32423"/>
                  </a:lnTo>
                  <a:lnTo>
                    <a:pt x="5771" y="26497"/>
                  </a:lnTo>
                  <a:lnTo>
                    <a:pt x="5771" y="11653"/>
                  </a:lnTo>
                  <a:lnTo>
                    <a:pt x="11683" y="5727"/>
                  </a:lnTo>
                  <a:lnTo>
                    <a:pt x="32637" y="5715"/>
                  </a:lnTo>
                  <a:lnTo>
                    <a:pt x="26498" y="1499"/>
                  </a:lnTo>
                  <a:lnTo>
                    <a:pt x="19075" y="0"/>
                  </a:lnTo>
                  <a:close/>
                </a:path>
                <a:path w="38735" h="38735">
                  <a:moveTo>
                    <a:pt x="32637" y="5715"/>
                  </a:moveTo>
                  <a:lnTo>
                    <a:pt x="19075" y="5715"/>
                  </a:lnTo>
                  <a:lnTo>
                    <a:pt x="26441" y="5727"/>
                  </a:lnTo>
                  <a:lnTo>
                    <a:pt x="32366" y="11653"/>
                  </a:lnTo>
                  <a:lnTo>
                    <a:pt x="32366" y="26497"/>
                  </a:lnTo>
                  <a:lnTo>
                    <a:pt x="26441" y="32423"/>
                  </a:lnTo>
                  <a:lnTo>
                    <a:pt x="19075" y="32435"/>
                  </a:lnTo>
                  <a:lnTo>
                    <a:pt x="32646" y="32423"/>
                  </a:lnTo>
                  <a:lnTo>
                    <a:pt x="36631" y="26497"/>
                  </a:lnTo>
                  <a:lnTo>
                    <a:pt x="38125" y="19075"/>
                  </a:lnTo>
                  <a:lnTo>
                    <a:pt x="36631" y="11653"/>
                  </a:lnTo>
                  <a:lnTo>
                    <a:pt x="32637" y="57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2622194" y="380701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25171" y="0"/>
                  </a:moveTo>
                  <a:lnTo>
                    <a:pt x="7251" y="0"/>
                  </a:lnTo>
                  <a:lnTo>
                    <a:pt x="0" y="7264"/>
                  </a:lnTo>
                  <a:lnTo>
                    <a:pt x="0" y="16217"/>
                  </a:lnTo>
                  <a:lnTo>
                    <a:pt x="0" y="25158"/>
                  </a:lnTo>
                  <a:lnTo>
                    <a:pt x="7251" y="32435"/>
                  </a:lnTo>
                  <a:lnTo>
                    <a:pt x="25171" y="32435"/>
                  </a:lnTo>
                  <a:lnTo>
                    <a:pt x="32410" y="25158"/>
                  </a:lnTo>
                  <a:lnTo>
                    <a:pt x="32410" y="7264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2619336" y="3804158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075" y="0"/>
                  </a:moveTo>
                  <a:lnTo>
                    <a:pt x="11647" y="1499"/>
                  </a:lnTo>
                  <a:lnTo>
                    <a:pt x="5584" y="5589"/>
                  </a:lnTo>
                  <a:lnTo>
                    <a:pt x="1498" y="11653"/>
                  </a:lnTo>
                  <a:lnTo>
                    <a:pt x="0" y="19075"/>
                  </a:lnTo>
                  <a:lnTo>
                    <a:pt x="1496" y="26492"/>
                  </a:lnTo>
                  <a:lnTo>
                    <a:pt x="5580" y="32556"/>
                  </a:lnTo>
                  <a:lnTo>
                    <a:pt x="11642" y="36649"/>
                  </a:lnTo>
                  <a:lnTo>
                    <a:pt x="19075" y="38150"/>
                  </a:lnTo>
                  <a:lnTo>
                    <a:pt x="26498" y="36649"/>
                  </a:lnTo>
                  <a:lnTo>
                    <a:pt x="32553" y="32556"/>
                  </a:lnTo>
                  <a:lnTo>
                    <a:pt x="11696" y="32423"/>
                  </a:lnTo>
                  <a:lnTo>
                    <a:pt x="5778" y="26492"/>
                  </a:lnTo>
                  <a:lnTo>
                    <a:pt x="5771" y="11653"/>
                  </a:lnTo>
                  <a:lnTo>
                    <a:pt x="11683" y="5727"/>
                  </a:lnTo>
                  <a:lnTo>
                    <a:pt x="32637" y="5715"/>
                  </a:lnTo>
                  <a:lnTo>
                    <a:pt x="26498" y="1499"/>
                  </a:lnTo>
                  <a:lnTo>
                    <a:pt x="19075" y="0"/>
                  </a:lnTo>
                  <a:close/>
                </a:path>
                <a:path w="38735" h="38735">
                  <a:moveTo>
                    <a:pt x="32637" y="5715"/>
                  </a:moveTo>
                  <a:lnTo>
                    <a:pt x="19075" y="5715"/>
                  </a:lnTo>
                  <a:lnTo>
                    <a:pt x="26441" y="5727"/>
                  </a:lnTo>
                  <a:lnTo>
                    <a:pt x="32354" y="11653"/>
                  </a:lnTo>
                  <a:lnTo>
                    <a:pt x="32347" y="26492"/>
                  </a:lnTo>
                  <a:lnTo>
                    <a:pt x="26441" y="32423"/>
                  </a:lnTo>
                  <a:lnTo>
                    <a:pt x="19075" y="32435"/>
                  </a:lnTo>
                  <a:lnTo>
                    <a:pt x="32642" y="32423"/>
                  </a:lnTo>
                  <a:lnTo>
                    <a:pt x="36631" y="26492"/>
                  </a:lnTo>
                  <a:lnTo>
                    <a:pt x="38125" y="19075"/>
                  </a:lnTo>
                  <a:lnTo>
                    <a:pt x="36631" y="11653"/>
                  </a:lnTo>
                  <a:lnTo>
                    <a:pt x="32637" y="57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2711920" y="401797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25171" y="0"/>
                  </a:moveTo>
                  <a:lnTo>
                    <a:pt x="7251" y="0"/>
                  </a:lnTo>
                  <a:lnTo>
                    <a:pt x="0" y="7264"/>
                  </a:lnTo>
                  <a:lnTo>
                    <a:pt x="0" y="16217"/>
                  </a:lnTo>
                  <a:lnTo>
                    <a:pt x="0" y="25171"/>
                  </a:lnTo>
                  <a:lnTo>
                    <a:pt x="7251" y="32435"/>
                  </a:lnTo>
                  <a:lnTo>
                    <a:pt x="25171" y="32435"/>
                  </a:lnTo>
                  <a:lnTo>
                    <a:pt x="32410" y="25171"/>
                  </a:lnTo>
                  <a:lnTo>
                    <a:pt x="32410" y="7264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2709062" y="4015117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075" y="0"/>
                  </a:moveTo>
                  <a:lnTo>
                    <a:pt x="11647" y="1499"/>
                  </a:lnTo>
                  <a:lnTo>
                    <a:pt x="5584" y="5589"/>
                  </a:lnTo>
                  <a:lnTo>
                    <a:pt x="1498" y="11653"/>
                  </a:lnTo>
                  <a:lnTo>
                    <a:pt x="0" y="19075"/>
                  </a:lnTo>
                  <a:lnTo>
                    <a:pt x="1498" y="26497"/>
                  </a:lnTo>
                  <a:lnTo>
                    <a:pt x="5584" y="32561"/>
                  </a:lnTo>
                  <a:lnTo>
                    <a:pt x="11647" y="36650"/>
                  </a:lnTo>
                  <a:lnTo>
                    <a:pt x="19075" y="38150"/>
                  </a:lnTo>
                  <a:lnTo>
                    <a:pt x="26498" y="36650"/>
                  </a:lnTo>
                  <a:lnTo>
                    <a:pt x="32553" y="32561"/>
                  </a:lnTo>
                  <a:lnTo>
                    <a:pt x="11683" y="32423"/>
                  </a:lnTo>
                  <a:lnTo>
                    <a:pt x="5771" y="26497"/>
                  </a:lnTo>
                  <a:lnTo>
                    <a:pt x="5771" y="11653"/>
                  </a:lnTo>
                  <a:lnTo>
                    <a:pt x="11683" y="5727"/>
                  </a:lnTo>
                  <a:lnTo>
                    <a:pt x="32637" y="5715"/>
                  </a:lnTo>
                  <a:lnTo>
                    <a:pt x="26498" y="1499"/>
                  </a:lnTo>
                  <a:lnTo>
                    <a:pt x="19075" y="0"/>
                  </a:lnTo>
                  <a:close/>
                </a:path>
                <a:path w="38735" h="38735">
                  <a:moveTo>
                    <a:pt x="32637" y="5715"/>
                  </a:moveTo>
                  <a:lnTo>
                    <a:pt x="19075" y="5715"/>
                  </a:lnTo>
                  <a:lnTo>
                    <a:pt x="26441" y="5727"/>
                  </a:lnTo>
                  <a:lnTo>
                    <a:pt x="32354" y="11653"/>
                  </a:lnTo>
                  <a:lnTo>
                    <a:pt x="32354" y="26497"/>
                  </a:lnTo>
                  <a:lnTo>
                    <a:pt x="26441" y="32423"/>
                  </a:lnTo>
                  <a:lnTo>
                    <a:pt x="19075" y="32435"/>
                  </a:lnTo>
                  <a:lnTo>
                    <a:pt x="32646" y="32423"/>
                  </a:lnTo>
                  <a:lnTo>
                    <a:pt x="36631" y="26497"/>
                  </a:lnTo>
                  <a:lnTo>
                    <a:pt x="38125" y="19075"/>
                  </a:lnTo>
                  <a:lnTo>
                    <a:pt x="36631" y="11653"/>
                  </a:lnTo>
                  <a:lnTo>
                    <a:pt x="32637" y="57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2801645" y="401797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25158" y="0"/>
                  </a:moveTo>
                  <a:lnTo>
                    <a:pt x="7251" y="0"/>
                  </a:lnTo>
                  <a:lnTo>
                    <a:pt x="0" y="7264"/>
                  </a:lnTo>
                  <a:lnTo>
                    <a:pt x="0" y="16217"/>
                  </a:lnTo>
                  <a:lnTo>
                    <a:pt x="0" y="25171"/>
                  </a:lnTo>
                  <a:lnTo>
                    <a:pt x="7251" y="32435"/>
                  </a:lnTo>
                  <a:lnTo>
                    <a:pt x="25158" y="32435"/>
                  </a:lnTo>
                  <a:lnTo>
                    <a:pt x="32397" y="25171"/>
                  </a:lnTo>
                  <a:lnTo>
                    <a:pt x="32397" y="7264"/>
                  </a:lnTo>
                  <a:lnTo>
                    <a:pt x="251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2798775" y="4015117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075" y="0"/>
                  </a:moveTo>
                  <a:lnTo>
                    <a:pt x="11647" y="1499"/>
                  </a:lnTo>
                  <a:lnTo>
                    <a:pt x="5584" y="5589"/>
                  </a:lnTo>
                  <a:lnTo>
                    <a:pt x="1498" y="11653"/>
                  </a:lnTo>
                  <a:lnTo>
                    <a:pt x="0" y="19075"/>
                  </a:lnTo>
                  <a:lnTo>
                    <a:pt x="1498" y="26497"/>
                  </a:lnTo>
                  <a:lnTo>
                    <a:pt x="5584" y="32561"/>
                  </a:lnTo>
                  <a:lnTo>
                    <a:pt x="11647" y="36650"/>
                  </a:lnTo>
                  <a:lnTo>
                    <a:pt x="19075" y="38150"/>
                  </a:lnTo>
                  <a:lnTo>
                    <a:pt x="26500" y="36650"/>
                  </a:lnTo>
                  <a:lnTo>
                    <a:pt x="32559" y="32561"/>
                  </a:lnTo>
                  <a:lnTo>
                    <a:pt x="11683" y="32423"/>
                  </a:lnTo>
                  <a:lnTo>
                    <a:pt x="5783" y="26497"/>
                  </a:lnTo>
                  <a:lnTo>
                    <a:pt x="5783" y="11653"/>
                  </a:lnTo>
                  <a:lnTo>
                    <a:pt x="11683" y="5727"/>
                  </a:lnTo>
                  <a:lnTo>
                    <a:pt x="32644" y="5715"/>
                  </a:lnTo>
                  <a:lnTo>
                    <a:pt x="26500" y="1499"/>
                  </a:lnTo>
                  <a:lnTo>
                    <a:pt x="19075" y="0"/>
                  </a:lnTo>
                  <a:close/>
                </a:path>
                <a:path w="38735" h="38735">
                  <a:moveTo>
                    <a:pt x="32644" y="5715"/>
                  </a:moveTo>
                  <a:lnTo>
                    <a:pt x="19075" y="5715"/>
                  </a:lnTo>
                  <a:lnTo>
                    <a:pt x="26441" y="5727"/>
                  </a:lnTo>
                  <a:lnTo>
                    <a:pt x="32379" y="11653"/>
                  </a:lnTo>
                  <a:lnTo>
                    <a:pt x="32379" y="26497"/>
                  </a:lnTo>
                  <a:lnTo>
                    <a:pt x="26441" y="32423"/>
                  </a:lnTo>
                  <a:lnTo>
                    <a:pt x="19075" y="32435"/>
                  </a:lnTo>
                  <a:lnTo>
                    <a:pt x="32652" y="32423"/>
                  </a:lnTo>
                  <a:lnTo>
                    <a:pt x="36641" y="26497"/>
                  </a:lnTo>
                  <a:lnTo>
                    <a:pt x="38138" y="19075"/>
                  </a:lnTo>
                  <a:lnTo>
                    <a:pt x="36641" y="11653"/>
                  </a:lnTo>
                  <a:lnTo>
                    <a:pt x="32644" y="57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2442756" y="445905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25171" y="0"/>
                  </a:moveTo>
                  <a:lnTo>
                    <a:pt x="7251" y="0"/>
                  </a:lnTo>
                  <a:lnTo>
                    <a:pt x="0" y="7264"/>
                  </a:lnTo>
                  <a:lnTo>
                    <a:pt x="0" y="16217"/>
                  </a:lnTo>
                  <a:lnTo>
                    <a:pt x="0" y="25171"/>
                  </a:lnTo>
                  <a:lnTo>
                    <a:pt x="7251" y="32435"/>
                  </a:lnTo>
                  <a:lnTo>
                    <a:pt x="25171" y="32435"/>
                  </a:lnTo>
                  <a:lnTo>
                    <a:pt x="32410" y="25171"/>
                  </a:lnTo>
                  <a:lnTo>
                    <a:pt x="32410" y="7264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2439898" y="4456201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075" y="0"/>
                  </a:moveTo>
                  <a:lnTo>
                    <a:pt x="11647" y="1499"/>
                  </a:lnTo>
                  <a:lnTo>
                    <a:pt x="5584" y="5589"/>
                  </a:lnTo>
                  <a:lnTo>
                    <a:pt x="1498" y="11653"/>
                  </a:lnTo>
                  <a:lnTo>
                    <a:pt x="0" y="19075"/>
                  </a:lnTo>
                  <a:lnTo>
                    <a:pt x="1498" y="26497"/>
                  </a:lnTo>
                  <a:lnTo>
                    <a:pt x="5584" y="32561"/>
                  </a:lnTo>
                  <a:lnTo>
                    <a:pt x="11647" y="36650"/>
                  </a:lnTo>
                  <a:lnTo>
                    <a:pt x="19075" y="38150"/>
                  </a:lnTo>
                  <a:lnTo>
                    <a:pt x="26498" y="36650"/>
                  </a:lnTo>
                  <a:lnTo>
                    <a:pt x="32553" y="32561"/>
                  </a:lnTo>
                  <a:lnTo>
                    <a:pt x="11683" y="32423"/>
                  </a:lnTo>
                  <a:lnTo>
                    <a:pt x="5771" y="26497"/>
                  </a:lnTo>
                  <a:lnTo>
                    <a:pt x="5771" y="11653"/>
                  </a:lnTo>
                  <a:lnTo>
                    <a:pt x="11683" y="5727"/>
                  </a:lnTo>
                  <a:lnTo>
                    <a:pt x="32637" y="5715"/>
                  </a:lnTo>
                  <a:lnTo>
                    <a:pt x="26498" y="1499"/>
                  </a:lnTo>
                  <a:lnTo>
                    <a:pt x="19075" y="0"/>
                  </a:lnTo>
                  <a:close/>
                </a:path>
                <a:path w="38735" h="38735">
                  <a:moveTo>
                    <a:pt x="32637" y="5715"/>
                  </a:moveTo>
                  <a:lnTo>
                    <a:pt x="19075" y="5715"/>
                  </a:lnTo>
                  <a:lnTo>
                    <a:pt x="26441" y="5727"/>
                  </a:lnTo>
                  <a:lnTo>
                    <a:pt x="32366" y="11653"/>
                  </a:lnTo>
                  <a:lnTo>
                    <a:pt x="32366" y="26497"/>
                  </a:lnTo>
                  <a:lnTo>
                    <a:pt x="26441" y="32423"/>
                  </a:lnTo>
                  <a:lnTo>
                    <a:pt x="19075" y="32435"/>
                  </a:lnTo>
                  <a:lnTo>
                    <a:pt x="32646" y="32423"/>
                  </a:lnTo>
                  <a:lnTo>
                    <a:pt x="36631" y="26497"/>
                  </a:lnTo>
                  <a:lnTo>
                    <a:pt x="38125" y="19075"/>
                  </a:lnTo>
                  <a:lnTo>
                    <a:pt x="36631" y="11653"/>
                  </a:lnTo>
                  <a:lnTo>
                    <a:pt x="32637" y="57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2532481" y="445905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25171" y="0"/>
                  </a:moveTo>
                  <a:lnTo>
                    <a:pt x="7251" y="0"/>
                  </a:lnTo>
                  <a:lnTo>
                    <a:pt x="0" y="7264"/>
                  </a:lnTo>
                  <a:lnTo>
                    <a:pt x="0" y="16217"/>
                  </a:lnTo>
                  <a:lnTo>
                    <a:pt x="0" y="25171"/>
                  </a:lnTo>
                  <a:lnTo>
                    <a:pt x="7251" y="32435"/>
                  </a:lnTo>
                  <a:lnTo>
                    <a:pt x="25171" y="32435"/>
                  </a:lnTo>
                  <a:lnTo>
                    <a:pt x="32410" y="25171"/>
                  </a:lnTo>
                  <a:lnTo>
                    <a:pt x="32410" y="7264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2529624" y="4456201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075" y="0"/>
                  </a:moveTo>
                  <a:lnTo>
                    <a:pt x="11647" y="1499"/>
                  </a:lnTo>
                  <a:lnTo>
                    <a:pt x="5584" y="5589"/>
                  </a:lnTo>
                  <a:lnTo>
                    <a:pt x="1498" y="11653"/>
                  </a:lnTo>
                  <a:lnTo>
                    <a:pt x="0" y="19075"/>
                  </a:lnTo>
                  <a:lnTo>
                    <a:pt x="1498" y="26497"/>
                  </a:lnTo>
                  <a:lnTo>
                    <a:pt x="5584" y="32561"/>
                  </a:lnTo>
                  <a:lnTo>
                    <a:pt x="11647" y="36650"/>
                  </a:lnTo>
                  <a:lnTo>
                    <a:pt x="19075" y="38150"/>
                  </a:lnTo>
                  <a:lnTo>
                    <a:pt x="26498" y="36650"/>
                  </a:lnTo>
                  <a:lnTo>
                    <a:pt x="32553" y="32561"/>
                  </a:lnTo>
                  <a:lnTo>
                    <a:pt x="11683" y="32423"/>
                  </a:lnTo>
                  <a:lnTo>
                    <a:pt x="5771" y="26497"/>
                  </a:lnTo>
                  <a:lnTo>
                    <a:pt x="5771" y="11653"/>
                  </a:lnTo>
                  <a:lnTo>
                    <a:pt x="11683" y="5727"/>
                  </a:lnTo>
                  <a:lnTo>
                    <a:pt x="32637" y="5715"/>
                  </a:lnTo>
                  <a:lnTo>
                    <a:pt x="26498" y="1499"/>
                  </a:lnTo>
                  <a:lnTo>
                    <a:pt x="19075" y="0"/>
                  </a:lnTo>
                  <a:close/>
                </a:path>
                <a:path w="38735" h="38735">
                  <a:moveTo>
                    <a:pt x="32637" y="5715"/>
                  </a:moveTo>
                  <a:lnTo>
                    <a:pt x="19075" y="5715"/>
                  </a:lnTo>
                  <a:lnTo>
                    <a:pt x="26441" y="5727"/>
                  </a:lnTo>
                  <a:lnTo>
                    <a:pt x="32366" y="11653"/>
                  </a:lnTo>
                  <a:lnTo>
                    <a:pt x="32366" y="26497"/>
                  </a:lnTo>
                  <a:lnTo>
                    <a:pt x="26441" y="32423"/>
                  </a:lnTo>
                  <a:lnTo>
                    <a:pt x="19075" y="32435"/>
                  </a:lnTo>
                  <a:lnTo>
                    <a:pt x="32646" y="32423"/>
                  </a:lnTo>
                  <a:lnTo>
                    <a:pt x="36631" y="26497"/>
                  </a:lnTo>
                  <a:lnTo>
                    <a:pt x="38125" y="19075"/>
                  </a:lnTo>
                  <a:lnTo>
                    <a:pt x="36631" y="11653"/>
                  </a:lnTo>
                  <a:lnTo>
                    <a:pt x="32637" y="57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2622194" y="445905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25171" y="0"/>
                  </a:moveTo>
                  <a:lnTo>
                    <a:pt x="7251" y="0"/>
                  </a:lnTo>
                  <a:lnTo>
                    <a:pt x="0" y="7264"/>
                  </a:lnTo>
                  <a:lnTo>
                    <a:pt x="0" y="16217"/>
                  </a:lnTo>
                  <a:lnTo>
                    <a:pt x="0" y="25171"/>
                  </a:lnTo>
                  <a:lnTo>
                    <a:pt x="7251" y="32435"/>
                  </a:lnTo>
                  <a:lnTo>
                    <a:pt x="25171" y="32435"/>
                  </a:lnTo>
                  <a:lnTo>
                    <a:pt x="32410" y="25171"/>
                  </a:lnTo>
                  <a:lnTo>
                    <a:pt x="32410" y="7264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2619336" y="4456201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075" y="0"/>
                  </a:moveTo>
                  <a:lnTo>
                    <a:pt x="11647" y="1499"/>
                  </a:lnTo>
                  <a:lnTo>
                    <a:pt x="5584" y="5589"/>
                  </a:lnTo>
                  <a:lnTo>
                    <a:pt x="1498" y="11653"/>
                  </a:lnTo>
                  <a:lnTo>
                    <a:pt x="0" y="19075"/>
                  </a:lnTo>
                  <a:lnTo>
                    <a:pt x="1498" y="26497"/>
                  </a:lnTo>
                  <a:lnTo>
                    <a:pt x="5584" y="32561"/>
                  </a:lnTo>
                  <a:lnTo>
                    <a:pt x="11647" y="36650"/>
                  </a:lnTo>
                  <a:lnTo>
                    <a:pt x="19075" y="38150"/>
                  </a:lnTo>
                  <a:lnTo>
                    <a:pt x="26498" y="36650"/>
                  </a:lnTo>
                  <a:lnTo>
                    <a:pt x="32553" y="32561"/>
                  </a:lnTo>
                  <a:lnTo>
                    <a:pt x="11683" y="32423"/>
                  </a:lnTo>
                  <a:lnTo>
                    <a:pt x="5771" y="26497"/>
                  </a:lnTo>
                  <a:lnTo>
                    <a:pt x="5771" y="11653"/>
                  </a:lnTo>
                  <a:lnTo>
                    <a:pt x="11683" y="5727"/>
                  </a:lnTo>
                  <a:lnTo>
                    <a:pt x="32637" y="5715"/>
                  </a:lnTo>
                  <a:lnTo>
                    <a:pt x="26498" y="1499"/>
                  </a:lnTo>
                  <a:lnTo>
                    <a:pt x="19075" y="0"/>
                  </a:lnTo>
                  <a:close/>
                </a:path>
                <a:path w="38735" h="38735">
                  <a:moveTo>
                    <a:pt x="32637" y="5715"/>
                  </a:moveTo>
                  <a:lnTo>
                    <a:pt x="19075" y="5715"/>
                  </a:lnTo>
                  <a:lnTo>
                    <a:pt x="26441" y="5727"/>
                  </a:lnTo>
                  <a:lnTo>
                    <a:pt x="32354" y="11653"/>
                  </a:lnTo>
                  <a:lnTo>
                    <a:pt x="32354" y="26497"/>
                  </a:lnTo>
                  <a:lnTo>
                    <a:pt x="26441" y="32423"/>
                  </a:lnTo>
                  <a:lnTo>
                    <a:pt x="19075" y="32435"/>
                  </a:lnTo>
                  <a:lnTo>
                    <a:pt x="32646" y="32423"/>
                  </a:lnTo>
                  <a:lnTo>
                    <a:pt x="36631" y="26497"/>
                  </a:lnTo>
                  <a:lnTo>
                    <a:pt x="38125" y="19075"/>
                  </a:lnTo>
                  <a:lnTo>
                    <a:pt x="36631" y="11653"/>
                  </a:lnTo>
                  <a:lnTo>
                    <a:pt x="32637" y="57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2711920" y="445905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25171" y="0"/>
                  </a:moveTo>
                  <a:lnTo>
                    <a:pt x="7251" y="0"/>
                  </a:lnTo>
                  <a:lnTo>
                    <a:pt x="0" y="7264"/>
                  </a:lnTo>
                  <a:lnTo>
                    <a:pt x="0" y="16217"/>
                  </a:lnTo>
                  <a:lnTo>
                    <a:pt x="0" y="25171"/>
                  </a:lnTo>
                  <a:lnTo>
                    <a:pt x="7251" y="32435"/>
                  </a:lnTo>
                  <a:lnTo>
                    <a:pt x="25171" y="32435"/>
                  </a:lnTo>
                  <a:lnTo>
                    <a:pt x="32410" y="25171"/>
                  </a:lnTo>
                  <a:lnTo>
                    <a:pt x="32410" y="7264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2709062" y="4456201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075" y="0"/>
                  </a:moveTo>
                  <a:lnTo>
                    <a:pt x="11647" y="1499"/>
                  </a:lnTo>
                  <a:lnTo>
                    <a:pt x="5584" y="5589"/>
                  </a:lnTo>
                  <a:lnTo>
                    <a:pt x="1498" y="11653"/>
                  </a:lnTo>
                  <a:lnTo>
                    <a:pt x="0" y="19075"/>
                  </a:lnTo>
                  <a:lnTo>
                    <a:pt x="1498" y="26497"/>
                  </a:lnTo>
                  <a:lnTo>
                    <a:pt x="5584" y="32561"/>
                  </a:lnTo>
                  <a:lnTo>
                    <a:pt x="11647" y="36650"/>
                  </a:lnTo>
                  <a:lnTo>
                    <a:pt x="19075" y="38150"/>
                  </a:lnTo>
                  <a:lnTo>
                    <a:pt x="26498" y="36650"/>
                  </a:lnTo>
                  <a:lnTo>
                    <a:pt x="32553" y="32561"/>
                  </a:lnTo>
                  <a:lnTo>
                    <a:pt x="11683" y="32423"/>
                  </a:lnTo>
                  <a:lnTo>
                    <a:pt x="5771" y="26497"/>
                  </a:lnTo>
                  <a:lnTo>
                    <a:pt x="5771" y="11653"/>
                  </a:lnTo>
                  <a:lnTo>
                    <a:pt x="11683" y="5727"/>
                  </a:lnTo>
                  <a:lnTo>
                    <a:pt x="32637" y="5715"/>
                  </a:lnTo>
                  <a:lnTo>
                    <a:pt x="26498" y="1499"/>
                  </a:lnTo>
                  <a:lnTo>
                    <a:pt x="19075" y="0"/>
                  </a:lnTo>
                  <a:close/>
                </a:path>
                <a:path w="38735" h="38735">
                  <a:moveTo>
                    <a:pt x="32637" y="5715"/>
                  </a:moveTo>
                  <a:lnTo>
                    <a:pt x="19075" y="5715"/>
                  </a:lnTo>
                  <a:lnTo>
                    <a:pt x="26441" y="5727"/>
                  </a:lnTo>
                  <a:lnTo>
                    <a:pt x="32354" y="11653"/>
                  </a:lnTo>
                  <a:lnTo>
                    <a:pt x="32354" y="26497"/>
                  </a:lnTo>
                  <a:lnTo>
                    <a:pt x="26441" y="32423"/>
                  </a:lnTo>
                  <a:lnTo>
                    <a:pt x="19075" y="32435"/>
                  </a:lnTo>
                  <a:lnTo>
                    <a:pt x="32646" y="32423"/>
                  </a:lnTo>
                  <a:lnTo>
                    <a:pt x="36631" y="26497"/>
                  </a:lnTo>
                  <a:lnTo>
                    <a:pt x="38125" y="19075"/>
                  </a:lnTo>
                  <a:lnTo>
                    <a:pt x="36631" y="11653"/>
                  </a:lnTo>
                  <a:lnTo>
                    <a:pt x="32637" y="57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2801645" y="435827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25158" y="0"/>
                  </a:moveTo>
                  <a:lnTo>
                    <a:pt x="7251" y="0"/>
                  </a:lnTo>
                  <a:lnTo>
                    <a:pt x="0" y="7251"/>
                  </a:lnTo>
                  <a:lnTo>
                    <a:pt x="0" y="16205"/>
                  </a:lnTo>
                  <a:lnTo>
                    <a:pt x="0" y="25171"/>
                  </a:lnTo>
                  <a:lnTo>
                    <a:pt x="7251" y="32423"/>
                  </a:lnTo>
                  <a:lnTo>
                    <a:pt x="25158" y="32423"/>
                  </a:lnTo>
                  <a:lnTo>
                    <a:pt x="32397" y="25171"/>
                  </a:lnTo>
                  <a:lnTo>
                    <a:pt x="32397" y="7251"/>
                  </a:lnTo>
                  <a:lnTo>
                    <a:pt x="251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2798775" y="4355414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075" y="0"/>
                  </a:moveTo>
                  <a:lnTo>
                    <a:pt x="11647" y="1499"/>
                  </a:lnTo>
                  <a:lnTo>
                    <a:pt x="5584" y="5587"/>
                  </a:lnTo>
                  <a:lnTo>
                    <a:pt x="1498" y="11647"/>
                  </a:lnTo>
                  <a:lnTo>
                    <a:pt x="0" y="19062"/>
                  </a:lnTo>
                  <a:lnTo>
                    <a:pt x="1498" y="26484"/>
                  </a:lnTo>
                  <a:lnTo>
                    <a:pt x="5584" y="32548"/>
                  </a:lnTo>
                  <a:lnTo>
                    <a:pt x="11647" y="36638"/>
                  </a:lnTo>
                  <a:lnTo>
                    <a:pt x="19075" y="38138"/>
                  </a:lnTo>
                  <a:lnTo>
                    <a:pt x="26500" y="36638"/>
                  </a:lnTo>
                  <a:lnTo>
                    <a:pt x="32559" y="32548"/>
                  </a:lnTo>
                  <a:lnTo>
                    <a:pt x="11683" y="32423"/>
                  </a:lnTo>
                  <a:lnTo>
                    <a:pt x="5771" y="26484"/>
                  </a:lnTo>
                  <a:lnTo>
                    <a:pt x="5776" y="11647"/>
                  </a:lnTo>
                  <a:lnTo>
                    <a:pt x="11683" y="5714"/>
                  </a:lnTo>
                  <a:lnTo>
                    <a:pt x="32645" y="5714"/>
                  </a:lnTo>
                  <a:lnTo>
                    <a:pt x="32559" y="5587"/>
                  </a:lnTo>
                  <a:lnTo>
                    <a:pt x="26500" y="1499"/>
                  </a:lnTo>
                  <a:lnTo>
                    <a:pt x="19075" y="0"/>
                  </a:lnTo>
                  <a:close/>
                </a:path>
                <a:path w="38735" h="38735">
                  <a:moveTo>
                    <a:pt x="32645" y="5714"/>
                  </a:moveTo>
                  <a:lnTo>
                    <a:pt x="26441" y="5714"/>
                  </a:lnTo>
                  <a:lnTo>
                    <a:pt x="32386" y="11647"/>
                  </a:lnTo>
                  <a:lnTo>
                    <a:pt x="32392" y="26484"/>
                  </a:lnTo>
                  <a:lnTo>
                    <a:pt x="26441" y="32423"/>
                  </a:lnTo>
                  <a:lnTo>
                    <a:pt x="32644" y="32423"/>
                  </a:lnTo>
                  <a:lnTo>
                    <a:pt x="36648" y="26454"/>
                  </a:lnTo>
                  <a:lnTo>
                    <a:pt x="38138" y="19062"/>
                  </a:lnTo>
                  <a:lnTo>
                    <a:pt x="36641" y="11647"/>
                  </a:lnTo>
                  <a:lnTo>
                    <a:pt x="32645" y="571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5" name="object 75" descr=""/>
          <p:cNvSpPr txBox="1"/>
          <p:nvPr/>
        </p:nvSpPr>
        <p:spPr>
          <a:xfrm>
            <a:off x="2850379" y="4089460"/>
            <a:ext cx="137160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 spc="40">
                <a:solidFill>
                  <a:srgbClr val="231F20"/>
                </a:solidFill>
                <a:latin typeface="Calibri"/>
                <a:cs typeface="Calibri"/>
              </a:rPr>
              <a:t>CP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957627" y="4378170"/>
            <a:ext cx="249554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 spc="30">
                <a:solidFill>
                  <a:srgbClr val="231F20"/>
                </a:solidFill>
                <a:latin typeface="Calibri"/>
                <a:cs typeface="Calibri"/>
              </a:rPr>
              <a:t>Masa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117223" y="3531807"/>
            <a:ext cx="137160" cy="55880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just" marL="12700" marR="5080" indent="31115">
              <a:lnSpc>
                <a:spcPct val="99200"/>
              </a:lnSpc>
              <a:spcBef>
                <a:spcPts val="125"/>
              </a:spcBef>
            </a:pPr>
            <a:r>
              <a:rPr dirty="0" sz="700" spc="-50">
                <a:solidFill>
                  <a:srgbClr val="231F20"/>
                </a:solidFill>
                <a:latin typeface="Calibri"/>
                <a:cs typeface="Calibri"/>
              </a:rPr>
              <a:t>F</a:t>
            </a:r>
            <a:r>
              <a:rPr dirty="0" sz="7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700" spc="-50">
                <a:solidFill>
                  <a:srgbClr val="231F20"/>
                </a:solidFill>
                <a:latin typeface="Calibri"/>
                <a:cs typeface="Calibri"/>
              </a:rPr>
              <a:t>F</a:t>
            </a:r>
            <a:r>
              <a:rPr dirty="0" sz="700" spc="4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700" spc="-50">
                <a:solidFill>
                  <a:srgbClr val="231F20"/>
                </a:solidFill>
                <a:latin typeface="Calibri"/>
                <a:cs typeface="Calibri"/>
              </a:rPr>
              <a:t>F</a:t>
            </a:r>
            <a:r>
              <a:rPr dirty="0" sz="7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700" spc="90">
                <a:solidFill>
                  <a:srgbClr val="231F20"/>
                </a:solidFill>
                <a:latin typeface="Calibri"/>
                <a:cs typeface="Calibri"/>
              </a:rPr>
              <a:t>N </a:t>
            </a:r>
            <a:r>
              <a:rPr dirty="0" sz="700" spc="40">
                <a:solidFill>
                  <a:srgbClr val="231F20"/>
                </a:solidFill>
                <a:latin typeface="Calibri"/>
                <a:cs typeface="Calibri"/>
              </a:rPr>
              <a:t>CP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689409" y="3433161"/>
            <a:ext cx="542290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 spc="-10">
                <a:solidFill>
                  <a:srgbClr val="231F20"/>
                </a:solidFill>
                <a:latin typeface="Calibri"/>
                <a:cs typeface="Calibri"/>
              </a:rPr>
              <a:t>Alimentación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219341" y="3433161"/>
            <a:ext cx="855344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>
                <a:solidFill>
                  <a:srgbClr val="231F20"/>
                </a:solidFill>
                <a:latin typeface="Calibri"/>
                <a:cs typeface="Calibri"/>
              </a:rPr>
              <a:t>Instalación</a:t>
            </a:r>
            <a:r>
              <a:rPr dirty="0" sz="700" spc="30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Calibri"/>
                <a:cs typeface="Calibri"/>
              </a:rPr>
              <a:t>receptora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098361" y="3887775"/>
            <a:ext cx="213360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 spc="65">
                <a:solidFill>
                  <a:srgbClr val="231F20"/>
                </a:solidFill>
                <a:latin typeface="Calibri"/>
                <a:cs typeface="Calibri"/>
              </a:rPr>
              <a:t>CPN</a:t>
            </a:r>
            <a:endParaRPr sz="700">
              <a:latin typeface="Calibri"/>
              <a:cs typeface="Calibri"/>
            </a:endParaRPr>
          </a:p>
        </p:txBody>
      </p:sp>
      <p:pic>
        <p:nvPicPr>
          <p:cNvPr id="81" name="object 8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270618" y="3590467"/>
            <a:ext cx="683387" cy="964857"/>
          </a:xfrm>
          <a:prstGeom prst="rect">
            <a:avLst/>
          </a:prstGeom>
        </p:spPr>
      </p:pic>
      <p:sp>
        <p:nvSpPr>
          <p:cNvPr id="82" name="object 82" descr=""/>
          <p:cNvSpPr txBox="1"/>
          <p:nvPr/>
        </p:nvSpPr>
        <p:spPr>
          <a:xfrm>
            <a:off x="3868396" y="4089460"/>
            <a:ext cx="137160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 spc="40">
                <a:solidFill>
                  <a:srgbClr val="231F20"/>
                </a:solidFill>
                <a:latin typeface="Calibri"/>
                <a:cs typeface="Calibri"/>
              </a:rPr>
              <a:t>CP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975643" y="4378170"/>
            <a:ext cx="249554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 spc="30">
                <a:solidFill>
                  <a:srgbClr val="231F20"/>
                </a:solidFill>
                <a:latin typeface="Calibri"/>
                <a:cs typeface="Calibri"/>
              </a:rPr>
              <a:t>Masa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84" name="object 84" descr=""/>
          <p:cNvSpPr/>
          <p:nvPr/>
        </p:nvSpPr>
        <p:spPr>
          <a:xfrm>
            <a:off x="398348" y="568026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5" name="object 85" descr=""/>
          <p:cNvGrpSpPr/>
          <p:nvPr/>
        </p:nvGrpSpPr>
        <p:grpSpPr>
          <a:xfrm>
            <a:off x="2949092" y="6790740"/>
            <a:ext cx="669925" cy="933450"/>
            <a:chOff x="2949092" y="6790740"/>
            <a:chExt cx="669925" cy="933450"/>
          </a:xfrm>
        </p:grpSpPr>
        <p:sp>
          <p:nvSpPr>
            <p:cNvPr id="86" name="object 86" descr=""/>
            <p:cNvSpPr/>
            <p:nvPr/>
          </p:nvSpPr>
          <p:spPr>
            <a:xfrm>
              <a:off x="2949092" y="6811987"/>
              <a:ext cx="669925" cy="912494"/>
            </a:xfrm>
            <a:custGeom>
              <a:avLst/>
              <a:gdLst/>
              <a:ahLst/>
              <a:cxnLst/>
              <a:rect l="l" t="t" r="r" b="b"/>
              <a:pathLst>
                <a:path w="669925" h="912495">
                  <a:moveTo>
                    <a:pt x="140995" y="0"/>
                  </a:moveTo>
                  <a:lnTo>
                    <a:pt x="134835" y="0"/>
                  </a:lnTo>
                  <a:lnTo>
                    <a:pt x="134835" y="24612"/>
                  </a:lnTo>
                  <a:lnTo>
                    <a:pt x="140995" y="24612"/>
                  </a:lnTo>
                  <a:lnTo>
                    <a:pt x="140995" y="0"/>
                  </a:lnTo>
                  <a:close/>
                </a:path>
                <a:path w="669925" h="912495">
                  <a:moveTo>
                    <a:pt x="140995" y="49212"/>
                  </a:moveTo>
                  <a:lnTo>
                    <a:pt x="134835" y="49212"/>
                  </a:lnTo>
                  <a:lnTo>
                    <a:pt x="134835" y="73825"/>
                  </a:lnTo>
                  <a:lnTo>
                    <a:pt x="140995" y="73825"/>
                  </a:lnTo>
                  <a:lnTo>
                    <a:pt x="140995" y="49212"/>
                  </a:lnTo>
                  <a:close/>
                </a:path>
                <a:path w="669925" h="912495">
                  <a:moveTo>
                    <a:pt x="140995" y="98425"/>
                  </a:moveTo>
                  <a:lnTo>
                    <a:pt x="134835" y="98425"/>
                  </a:lnTo>
                  <a:lnTo>
                    <a:pt x="134835" y="123037"/>
                  </a:lnTo>
                  <a:lnTo>
                    <a:pt x="140995" y="123037"/>
                  </a:lnTo>
                  <a:lnTo>
                    <a:pt x="140995" y="98425"/>
                  </a:lnTo>
                  <a:close/>
                </a:path>
                <a:path w="669925" h="912495">
                  <a:moveTo>
                    <a:pt x="140995" y="147637"/>
                  </a:moveTo>
                  <a:lnTo>
                    <a:pt x="134835" y="147637"/>
                  </a:lnTo>
                  <a:lnTo>
                    <a:pt x="134835" y="172250"/>
                  </a:lnTo>
                  <a:lnTo>
                    <a:pt x="140995" y="172250"/>
                  </a:lnTo>
                  <a:lnTo>
                    <a:pt x="140995" y="147637"/>
                  </a:lnTo>
                  <a:close/>
                </a:path>
                <a:path w="669925" h="912495">
                  <a:moveTo>
                    <a:pt x="140995" y="196850"/>
                  </a:moveTo>
                  <a:lnTo>
                    <a:pt x="134835" y="196850"/>
                  </a:lnTo>
                  <a:lnTo>
                    <a:pt x="134835" y="221462"/>
                  </a:lnTo>
                  <a:lnTo>
                    <a:pt x="140995" y="221462"/>
                  </a:lnTo>
                  <a:lnTo>
                    <a:pt x="140995" y="196850"/>
                  </a:lnTo>
                  <a:close/>
                </a:path>
                <a:path w="669925" h="912495">
                  <a:moveTo>
                    <a:pt x="140995" y="246062"/>
                  </a:moveTo>
                  <a:lnTo>
                    <a:pt x="134835" y="246062"/>
                  </a:lnTo>
                  <a:lnTo>
                    <a:pt x="134835" y="270675"/>
                  </a:lnTo>
                  <a:lnTo>
                    <a:pt x="140995" y="270675"/>
                  </a:lnTo>
                  <a:lnTo>
                    <a:pt x="140995" y="246062"/>
                  </a:lnTo>
                  <a:close/>
                </a:path>
                <a:path w="669925" h="912495">
                  <a:moveTo>
                    <a:pt x="140995" y="295287"/>
                  </a:moveTo>
                  <a:lnTo>
                    <a:pt x="134835" y="295287"/>
                  </a:lnTo>
                  <a:lnTo>
                    <a:pt x="134835" y="319900"/>
                  </a:lnTo>
                  <a:lnTo>
                    <a:pt x="140995" y="319900"/>
                  </a:lnTo>
                  <a:lnTo>
                    <a:pt x="140995" y="295287"/>
                  </a:lnTo>
                  <a:close/>
                </a:path>
                <a:path w="669925" h="912495">
                  <a:moveTo>
                    <a:pt x="140995" y="344500"/>
                  </a:moveTo>
                  <a:lnTo>
                    <a:pt x="134835" y="344500"/>
                  </a:lnTo>
                  <a:lnTo>
                    <a:pt x="134835" y="369112"/>
                  </a:lnTo>
                  <a:lnTo>
                    <a:pt x="140995" y="369112"/>
                  </a:lnTo>
                  <a:lnTo>
                    <a:pt x="140995" y="344500"/>
                  </a:lnTo>
                  <a:close/>
                </a:path>
                <a:path w="669925" h="912495">
                  <a:moveTo>
                    <a:pt x="140995" y="393712"/>
                  </a:moveTo>
                  <a:lnTo>
                    <a:pt x="134835" y="393712"/>
                  </a:lnTo>
                  <a:lnTo>
                    <a:pt x="134835" y="418325"/>
                  </a:lnTo>
                  <a:lnTo>
                    <a:pt x="140995" y="418325"/>
                  </a:lnTo>
                  <a:lnTo>
                    <a:pt x="140995" y="393712"/>
                  </a:lnTo>
                  <a:close/>
                </a:path>
                <a:path w="669925" h="912495">
                  <a:moveTo>
                    <a:pt x="140995" y="442925"/>
                  </a:moveTo>
                  <a:lnTo>
                    <a:pt x="134835" y="442925"/>
                  </a:lnTo>
                  <a:lnTo>
                    <a:pt x="134835" y="467537"/>
                  </a:lnTo>
                  <a:lnTo>
                    <a:pt x="140995" y="467537"/>
                  </a:lnTo>
                  <a:lnTo>
                    <a:pt x="140995" y="442925"/>
                  </a:lnTo>
                  <a:close/>
                </a:path>
                <a:path w="669925" h="912495">
                  <a:moveTo>
                    <a:pt x="140995" y="492137"/>
                  </a:moveTo>
                  <a:lnTo>
                    <a:pt x="134835" y="492137"/>
                  </a:lnTo>
                  <a:lnTo>
                    <a:pt x="134835" y="516750"/>
                  </a:lnTo>
                  <a:lnTo>
                    <a:pt x="140995" y="516750"/>
                  </a:lnTo>
                  <a:lnTo>
                    <a:pt x="140995" y="492137"/>
                  </a:lnTo>
                  <a:close/>
                </a:path>
                <a:path w="669925" h="912495">
                  <a:moveTo>
                    <a:pt x="140995" y="541350"/>
                  </a:moveTo>
                  <a:lnTo>
                    <a:pt x="134835" y="541350"/>
                  </a:lnTo>
                  <a:lnTo>
                    <a:pt x="134835" y="565962"/>
                  </a:lnTo>
                  <a:lnTo>
                    <a:pt x="140995" y="565962"/>
                  </a:lnTo>
                  <a:lnTo>
                    <a:pt x="140995" y="541350"/>
                  </a:lnTo>
                  <a:close/>
                </a:path>
                <a:path w="669925" h="912495">
                  <a:moveTo>
                    <a:pt x="140995" y="590575"/>
                  </a:moveTo>
                  <a:lnTo>
                    <a:pt x="134835" y="590575"/>
                  </a:lnTo>
                  <a:lnTo>
                    <a:pt x="134835" y="615188"/>
                  </a:lnTo>
                  <a:lnTo>
                    <a:pt x="140995" y="615188"/>
                  </a:lnTo>
                  <a:lnTo>
                    <a:pt x="140995" y="590575"/>
                  </a:lnTo>
                  <a:close/>
                </a:path>
                <a:path w="669925" h="912495">
                  <a:moveTo>
                    <a:pt x="140995" y="639787"/>
                  </a:moveTo>
                  <a:lnTo>
                    <a:pt x="134835" y="639787"/>
                  </a:lnTo>
                  <a:lnTo>
                    <a:pt x="134835" y="664400"/>
                  </a:lnTo>
                  <a:lnTo>
                    <a:pt x="140995" y="664400"/>
                  </a:lnTo>
                  <a:lnTo>
                    <a:pt x="140995" y="639787"/>
                  </a:lnTo>
                  <a:close/>
                </a:path>
                <a:path w="669925" h="912495">
                  <a:moveTo>
                    <a:pt x="140995" y="689000"/>
                  </a:moveTo>
                  <a:lnTo>
                    <a:pt x="134835" y="689000"/>
                  </a:lnTo>
                  <a:lnTo>
                    <a:pt x="134835" y="696772"/>
                  </a:lnTo>
                  <a:lnTo>
                    <a:pt x="140995" y="696772"/>
                  </a:lnTo>
                  <a:lnTo>
                    <a:pt x="140995" y="689000"/>
                  </a:lnTo>
                  <a:close/>
                </a:path>
                <a:path w="669925" h="912495">
                  <a:moveTo>
                    <a:pt x="237515" y="112280"/>
                  </a:moveTo>
                  <a:lnTo>
                    <a:pt x="231355" y="112280"/>
                  </a:lnTo>
                  <a:lnTo>
                    <a:pt x="231355" y="136893"/>
                  </a:lnTo>
                  <a:lnTo>
                    <a:pt x="237515" y="136893"/>
                  </a:lnTo>
                  <a:lnTo>
                    <a:pt x="237515" y="112280"/>
                  </a:lnTo>
                  <a:close/>
                </a:path>
                <a:path w="669925" h="912495">
                  <a:moveTo>
                    <a:pt x="237515" y="161493"/>
                  </a:moveTo>
                  <a:lnTo>
                    <a:pt x="231355" y="161493"/>
                  </a:lnTo>
                  <a:lnTo>
                    <a:pt x="231355" y="186105"/>
                  </a:lnTo>
                  <a:lnTo>
                    <a:pt x="237515" y="186105"/>
                  </a:lnTo>
                  <a:lnTo>
                    <a:pt x="237515" y="161493"/>
                  </a:lnTo>
                  <a:close/>
                </a:path>
                <a:path w="669925" h="912495">
                  <a:moveTo>
                    <a:pt x="237515" y="210705"/>
                  </a:moveTo>
                  <a:lnTo>
                    <a:pt x="231355" y="210705"/>
                  </a:lnTo>
                  <a:lnTo>
                    <a:pt x="231355" y="235318"/>
                  </a:lnTo>
                  <a:lnTo>
                    <a:pt x="237515" y="235318"/>
                  </a:lnTo>
                  <a:lnTo>
                    <a:pt x="237515" y="210705"/>
                  </a:lnTo>
                  <a:close/>
                </a:path>
                <a:path w="669925" h="912495">
                  <a:moveTo>
                    <a:pt x="237515" y="259918"/>
                  </a:moveTo>
                  <a:lnTo>
                    <a:pt x="231355" y="259918"/>
                  </a:lnTo>
                  <a:lnTo>
                    <a:pt x="231355" y="284530"/>
                  </a:lnTo>
                  <a:lnTo>
                    <a:pt x="237515" y="284530"/>
                  </a:lnTo>
                  <a:lnTo>
                    <a:pt x="237515" y="259918"/>
                  </a:lnTo>
                  <a:close/>
                </a:path>
                <a:path w="669925" h="912495">
                  <a:moveTo>
                    <a:pt x="237515" y="309130"/>
                  </a:moveTo>
                  <a:lnTo>
                    <a:pt x="231355" y="309130"/>
                  </a:lnTo>
                  <a:lnTo>
                    <a:pt x="231355" y="333743"/>
                  </a:lnTo>
                  <a:lnTo>
                    <a:pt x="237515" y="333743"/>
                  </a:lnTo>
                  <a:lnTo>
                    <a:pt x="237515" y="309130"/>
                  </a:lnTo>
                  <a:close/>
                </a:path>
                <a:path w="669925" h="912495">
                  <a:moveTo>
                    <a:pt x="237515" y="358355"/>
                  </a:moveTo>
                  <a:lnTo>
                    <a:pt x="231355" y="358355"/>
                  </a:lnTo>
                  <a:lnTo>
                    <a:pt x="231355" y="382968"/>
                  </a:lnTo>
                  <a:lnTo>
                    <a:pt x="237515" y="382968"/>
                  </a:lnTo>
                  <a:lnTo>
                    <a:pt x="237515" y="358355"/>
                  </a:lnTo>
                  <a:close/>
                </a:path>
                <a:path w="669925" h="912495">
                  <a:moveTo>
                    <a:pt x="237515" y="407568"/>
                  </a:moveTo>
                  <a:lnTo>
                    <a:pt x="231355" y="407568"/>
                  </a:lnTo>
                  <a:lnTo>
                    <a:pt x="231355" y="432181"/>
                  </a:lnTo>
                  <a:lnTo>
                    <a:pt x="237515" y="432181"/>
                  </a:lnTo>
                  <a:lnTo>
                    <a:pt x="237515" y="407568"/>
                  </a:lnTo>
                  <a:close/>
                </a:path>
                <a:path w="669925" h="912495">
                  <a:moveTo>
                    <a:pt x="237515" y="456780"/>
                  </a:moveTo>
                  <a:lnTo>
                    <a:pt x="231355" y="456780"/>
                  </a:lnTo>
                  <a:lnTo>
                    <a:pt x="231355" y="481393"/>
                  </a:lnTo>
                  <a:lnTo>
                    <a:pt x="237515" y="481393"/>
                  </a:lnTo>
                  <a:lnTo>
                    <a:pt x="237515" y="456780"/>
                  </a:lnTo>
                  <a:close/>
                </a:path>
                <a:path w="669925" h="912495">
                  <a:moveTo>
                    <a:pt x="237515" y="505993"/>
                  </a:moveTo>
                  <a:lnTo>
                    <a:pt x="231355" y="505993"/>
                  </a:lnTo>
                  <a:lnTo>
                    <a:pt x="231355" y="530606"/>
                  </a:lnTo>
                  <a:lnTo>
                    <a:pt x="237515" y="530606"/>
                  </a:lnTo>
                  <a:lnTo>
                    <a:pt x="237515" y="505993"/>
                  </a:lnTo>
                  <a:close/>
                </a:path>
                <a:path w="669925" h="912495">
                  <a:moveTo>
                    <a:pt x="237515" y="555205"/>
                  </a:moveTo>
                  <a:lnTo>
                    <a:pt x="231355" y="555205"/>
                  </a:lnTo>
                  <a:lnTo>
                    <a:pt x="231355" y="579818"/>
                  </a:lnTo>
                  <a:lnTo>
                    <a:pt x="237515" y="579818"/>
                  </a:lnTo>
                  <a:lnTo>
                    <a:pt x="237515" y="555205"/>
                  </a:lnTo>
                  <a:close/>
                </a:path>
                <a:path w="669925" h="912495">
                  <a:moveTo>
                    <a:pt x="237515" y="604418"/>
                  </a:moveTo>
                  <a:lnTo>
                    <a:pt x="231355" y="604418"/>
                  </a:lnTo>
                  <a:lnTo>
                    <a:pt x="231355" y="629031"/>
                  </a:lnTo>
                  <a:lnTo>
                    <a:pt x="237515" y="629031"/>
                  </a:lnTo>
                  <a:lnTo>
                    <a:pt x="237515" y="604418"/>
                  </a:lnTo>
                  <a:close/>
                </a:path>
                <a:path w="669925" h="912495">
                  <a:moveTo>
                    <a:pt x="237515" y="653643"/>
                  </a:moveTo>
                  <a:lnTo>
                    <a:pt x="231355" y="653643"/>
                  </a:lnTo>
                  <a:lnTo>
                    <a:pt x="231355" y="678256"/>
                  </a:lnTo>
                  <a:lnTo>
                    <a:pt x="237515" y="678256"/>
                  </a:lnTo>
                  <a:lnTo>
                    <a:pt x="237515" y="653643"/>
                  </a:lnTo>
                  <a:close/>
                </a:path>
                <a:path w="669925" h="912495">
                  <a:moveTo>
                    <a:pt x="334035" y="235331"/>
                  </a:moveTo>
                  <a:lnTo>
                    <a:pt x="327875" y="235331"/>
                  </a:lnTo>
                  <a:lnTo>
                    <a:pt x="327875" y="259943"/>
                  </a:lnTo>
                  <a:lnTo>
                    <a:pt x="334035" y="259943"/>
                  </a:lnTo>
                  <a:lnTo>
                    <a:pt x="334035" y="235331"/>
                  </a:lnTo>
                  <a:close/>
                </a:path>
                <a:path w="669925" h="912495">
                  <a:moveTo>
                    <a:pt x="334035" y="284543"/>
                  </a:moveTo>
                  <a:lnTo>
                    <a:pt x="327875" y="284543"/>
                  </a:lnTo>
                  <a:lnTo>
                    <a:pt x="327875" y="309156"/>
                  </a:lnTo>
                  <a:lnTo>
                    <a:pt x="334035" y="309156"/>
                  </a:lnTo>
                  <a:lnTo>
                    <a:pt x="334035" y="284543"/>
                  </a:lnTo>
                  <a:close/>
                </a:path>
                <a:path w="669925" h="912495">
                  <a:moveTo>
                    <a:pt x="334035" y="333756"/>
                  </a:moveTo>
                  <a:lnTo>
                    <a:pt x="327875" y="333756"/>
                  </a:lnTo>
                  <a:lnTo>
                    <a:pt x="327875" y="358368"/>
                  </a:lnTo>
                  <a:lnTo>
                    <a:pt x="334035" y="358368"/>
                  </a:lnTo>
                  <a:lnTo>
                    <a:pt x="334035" y="333756"/>
                  </a:lnTo>
                  <a:close/>
                </a:path>
                <a:path w="669925" h="912495">
                  <a:moveTo>
                    <a:pt x="334035" y="382968"/>
                  </a:moveTo>
                  <a:lnTo>
                    <a:pt x="327875" y="382968"/>
                  </a:lnTo>
                  <a:lnTo>
                    <a:pt x="327875" y="407581"/>
                  </a:lnTo>
                  <a:lnTo>
                    <a:pt x="334035" y="407581"/>
                  </a:lnTo>
                  <a:lnTo>
                    <a:pt x="334035" y="382968"/>
                  </a:lnTo>
                  <a:close/>
                </a:path>
                <a:path w="669925" h="912495">
                  <a:moveTo>
                    <a:pt x="334035" y="432181"/>
                  </a:moveTo>
                  <a:lnTo>
                    <a:pt x="327875" y="432181"/>
                  </a:lnTo>
                  <a:lnTo>
                    <a:pt x="327875" y="456793"/>
                  </a:lnTo>
                  <a:lnTo>
                    <a:pt x="334035" y="456793"/>
                  </a:lnTo>
                  <a:lnTo>
                    <a:pt x="334035" y="432181"/>
                  </a:lnTo>
                  <a:close/>
                </a:path>
                <a:path w="669925" h="912495">
                  <a:moveTo>
                    <a:pt x="334035" y="481393"/>
                  </a:moveTo>
                  <a:lnTo>
                    <a:pt x="327875" y="481393"/>
                  </a:lnTo>
                  <a:lnTo>
                    <a:pt x="327875" y="506006"/>
                  </a:lnTo>
                  <a:lnTo>
                    <a:pt x="334035" y="506006"/>
                  </a:lnTo>
                  <a:lnTo>
                    <a:pt x="334035" y="481393"/>
                  </a:lnTo>
                  <a:close/>
                </a:path>
                <a:path w="669925" h="912495">
                  <a:moveTo>
                    <a:pt x="334035" y="530618"/>
                  </a:moveTo>
                  <a:lnTo>
                    <a:pt x="327875" y="530618"/>
                  </a:lnTo>
                  <a:lnTo>
                    <a:pt x="327875" y="555231"/>
                  </a:lnTo>
                  <a:lnTo>
                    <a:pt x="334035" y="555231"/>
                  </a:lnTo>
                  <a:lnTo>
                    <a:pt x="334035" y="530618"/>
                  </a:lnTo>
                  <a:close/>
                </a:path>
                <a:path w="669925" h="912495">
                  <a:moveTo>
                    <a:pt x="334035" y="579831"/>
                  </a:moveTo>
                  <a:lnTo>
                    <a:pt x="327875" y="579831"/>
                  </a:lnTo>
                  <a:lnTo>
                    <a:pt x="327875" y="604443"/>
                  </a:lnTo>
                  <a:lnTo>
                    <a:pt x="334035" y="604443"/>
                  </a:lnTo>
                  <a:lnTo>
                    <a:pt x="334035" y="579831"/>
                  </a:lnTo>
                  <a:close/>
                </a:path>
                <a:path w="669925" h="912495">
                  <a:moveTo>
                    <a:pt x="334035" y="629043"/>
                  </a:moveTo>
                  <a:lnTo>
                    <a:pt x="327875" y="629043"/>
                  </a:lnTo>
                  <a:lnTo>
                    <a:pt x="327875" y="653656"/>
                  </a:lnTo>
                  <a:lnTo>
                    <a:pt x="334035" y="653656"/>
                  </a:lnTo>
                  <a:lnTo>
                    <a:pt x="334035" y="629043"/>
                  </a:lnTo>
                  <a:close/>
                </a:path>
                <a:path w="669925" h="912495">
                  <a:moveTo>
                    <a:pt x="334035" y="678256"/>
                  </a:moveTo>
                  <a:lnTo>
                    <a:pt x="327875" y="678256"/>
                  </a:lnTo>
                  <a:lnTo>
                    <a:pt x="327875" y="696772"/>
                  </a:lnTo>
                  <a:lnTo>
                    <a:pt x="334035" y="696772"/>
                  </a:lnTo>
                  <a:lnTo>
                    <a:pt x="334035" y="678256"/>
                  </a:lnTo>
                  <a:close/>
                </a:path>
                <a:path w="669925" h="912495">
                  <a:moveTo>
                    <a:pt x="430542" y="341452"/>
                  </a:moveTo>
                  <a:lnTo>
                    <a:pt x="424383" y="341452"/>
                  </a:lnTo>
                  <a:lnTo>
                    <a:pt x="424383" y="366064"/>
                  </a:lnTo>
                  <a:lnTo>
                    <a:pt x="430542" y="366064"/>
                  </a:lnTo>
                  <a:lnTo>
                    <a:pt x="430542" y="341452"/>
                  </a:lnTo>
                  <a:close/>
                </a:path>
                <a:path w="669925" h="912495">
                  <a:moveTo>
                    <a:pt x="430542" y="390664"/>
                  </a:moveTo>
                  <a:lnTo>
                    <a:pt x="424383" y="390664"/>
                  </a:lnTo>
                  <a:lnTo>
                    <a:pt x="424383" y="415277"/>
                  </a:lnTo>
                  <a:lnTo>
                    <a:pt x="430542" y="415277"/>
                  </a:lnTo>
                  <a:lnTo>
                    <a:pt x="430542" y="390664"/>
                  </a:lnTo>
                  <a:close/>
                </a:path>
                <a:path w="669925" h="912495">
                  <a:moveTo>
                    <a:pt x="430542" y="439877"/>
                  </a:moveTo>
                  <a:lnTo>
                    <a:pt x="424383" y="439877"/>
                  </a:lnTo>
                  <a:lnTo>
                    <a:pt x="424383" y="464489"/>
                  </a:lnTo>
                  <a:lnTo>
                    <a:pt x="430542" y="464489"/>
                  </a:lnTo>
                  <a:lnTo>
                    <a:pt x="430542" y="439877"/>
                  </a:lnTo>
                  <a:close/>
                </a:path>
                <a:path w="669925" h="912495">
                  <a:moveTo>
                    <a:pt x="430542" y="489089"/>
                  </a:moveTo>
                  <a:lnTo>
                    <a:pt x="424383" y="489089"/>
                  </a:lnTo>
                  <a:lnTo>
                    <a:pt x="424383" y="513702"/>
                  </a:lnTo>
                  <a:lnTo>
                    <a:pt x="430542" y="513702"/>
                  </a:lnTo>
                  <a:lnTo>
                    <a:pt x="430542" y="489089"/>
                  </a:lnTo>
                  <a:close/>
                </a:path>
                <a:path w="669925" h="912495">
                  <a:moveTo>
                    <a:pt x="430542" y="538302"/>
                  </a:moveTo>
                  <a:lnTo>
                    <a:pt x="424383" y="538302"/>
                  </a:lnTo>
                  <a:lnTo>
                    <a:pt x="424383" y="562914"/>
                  </a:lnTo>
                  <a:lnTo>
                    <a:pt x="430542" y="562914"/>
                  </a:lnTo>
                  <a:lnTo>
                    <a:pt x="430542" y="538302"/>
                  </a:lnTo>
                  <a:close/>
                </a:path>
                <a:path w="669925" h="912495">
                  <a:moveTo>
                    <a:pt x="430542" y="587527"/>
                  </a:moveTo>
                  <a:lnTo>
                    <a:pt x="424383" y="587527"/>
                  </a:lnTo>
                  <a:lnTo>
                    <a:pt x="424383" y="612140"/>
                  </a:lnTo>
                  <a:lnTo>
                    <a:pt x="430542" y="612140"/>
                  </a:lnTo>
                  <a:lnTo>
                    <a:pt x="430542" y="587527"/>
                  </a:lnTo>
                  <a:close/>
                </a:path>
                <a:path w="669925" h="912495">
                  <a:moveTo>
                    <a:pt x="430542" y="636739"/>
                  </a:moveTo>
                  <a:lnTo>
                    <a:pt x="424383" y="636739"/>
                  </a:lnTo>
                  <a:lnTo>
                    <a:pt x="424383" y="661352"/>
                  </a:lnTo>
                  <a:lnTo>
                    <a:pt x="430542" y="661352"/>
                  </a:lnTo>
                  <a:lnTo>
                    <a:pt x="430542" y="636739"/>
                  </a:lnTo>
                  <a:close/>
                </a:path>
                <a:path w="669925" h="912495">
                  <a:moveTo>
                    <a:pt x="430542" y="685952"/>
                  </a:moveTo>
                  <a:lnTo>
                    <a:pt x="424383" y="685952"/>
                  </a:lnTo>
                  <a:lnTo>
                    <a:pt x="424383" y="696772"/>
                  </a:lnTo>
                  <a:lnTo>
                    <a:pt x="430542" y="696772"/>
                  </a:lnTo>
                  <a:lnTo>
                    <a:pt x="430542" y="685952"/>
                  </a:lnTo>
                  <a:close/>
                </a:path>
                <a:path w="669925" h="912495">
                  <a:moveTo>
                    <a:pt x="669531" y="887463"/>
                  </a:moveTo>
                  <a:lnTo>
                    <a:pt x="663371" y="887463"/>
                  </a:lnTo>
                  <a:lnTo>
                    <a:pt x="663371" y="912075"/>
                  </a:lnTo>
                  <a:lnTo>
                    <a:pt x="669531" y="912075"/>
                  </a:lnTo>
                  <a:lnTo>
                    <a:pt x="669531" y="887463"/>
                  </a:lnTo>
                  <a:close/>
                </a:path>
                <a:path w="669925" h="912495">
                  <a:moveTo>
                    <a:pt x="669531" y="838250"/>
                  </a:moveTo>
                  <a:lnTo>
                    <a:pt x="663371" y="838250"/>
                  </a:lnTo>
                  <a:lnTo>
                    <a:pt x="663371" y="862863"/>
                  </a:lnTo>
                  <a:lnTo>
                    <a:pt x="669531" y="862863"/>
                  </a:lnTo>
                  <a:lnTo>
                    <a:pt x="669531" y="838250"/>
                  </a:lnTo>
                  <a:close/>
                </a:path>
                <a:path w="669925" h="912495">
                  <a:moveTo>
                    <a:pt x="669531" y="789038"/>
                  </a:moveTo>
                  <a:lnTo>
                    <a:pt x="663371" y="789038"/>
                  </a:lnTo>
                  <a:lnTo>
                    <a:pt x="663371" y="813650"/>
                  </a:lnTo>
                  <a:lnTo>
                    <a:pt x="669531" y="813650"/>
                  </a:lnTo>
                  <a:lnTo>
                    <a:pt x="669531" y="789038"/>
                  </a:lnTo>
                  <a:close/>
                </a:path>
                <a:path w="669925" h="912495">
                  <a:moveTo>
                    <a:pt x="657225" y="745947"/>
                  </a:moveTo>
                  <a:lnTo>
                    <a:pt x="657225" y="752119"/>
                  </a:lnTo>
                  <a:lnTo>
                    <a:pt x="663371" y="752119"/>
                  </a:lnTo>
                  <a:lnTo>
                    <a:pt x="663371" y="764425"/>
                  </a:lnTo>
                  <a:lnTo>
                    <a:pt x="669531" y="764425"/>
                  </a:lnTo>
                  <a:lnTo>
                    <a:pt x="669531" y="745959"/>
                  </a:lnTo>
                  <a:lnTo>
                    <a:pt x="657225" y="745947"/>
                  </a:lnTo>
                  <a:close/>
                </a:path>
                <a:path w="669925" h="912495">
                  <a:moveTo>
                    <a:pt x="632612" y="745959"/>
                  </a:moveTo>
                  <a:lnTo>
                    <a:pt x="607999" y="745959"/>
                  </a:lnTo>
                  <a:lnTo>
                    <a:pt x="607999" y="752119"/>
                  </a:lnTo>
                  <a:lnTo>
                    <a:pt x="632612" y="752119"/>
                  </a:lnTo>
                  <a:lnTo>
                    <a:pt x="632612" y="745959"/>
                  </a:lnTo>
                  <a:close/>
                </a:path>
                <a:path w="669925" h="912495">
                  <a:moveTo>
                    <a:pt x="583399" y="745959"/>
                  </a:moveTo>
                  <a:lnTo>
                    <a:pt x="558787" y="745959"/>
                  </a:lnTo>
                  <a:lnTo>
                    <a:pt x="558787" y="752119"/>
                  </a:lnTo>
                  <a:lnTo>
                    <a:pt x="583399" y="752119"/>
                  </a:lnTo>
                  <a:lnTo>
                    <a:pt x="583399" y="745959"/>
                  </a:lnTo>
                  <a:close/>
                </a:path>
                <a:path w="669925" h="912495">
                  <a:moveTo>
                    <a:pt x="76898" y="584466"/>
                  </a:moveTo>
                  <a:lnTo>
                    <a:pt x="52285" y="584466"/>
                  </a:lnTo>
                  <a:lnTo>
                    <a:pt x="52285" y="590626"/>
                  </a:lnTo>
                  <a:lnTo>
                    <a:pt x="76898" y="590626"/>
                  </a:lnTo>
                  <a:lnTo>
                    <a:pt x="76898" y="584466"/>
                  </a:lnTo>
                  <a:close/>
                </a:path>
                <a:path w="669925" h="912495">
                  <a:moveTo>
                    <a:pt x="126111" y="584466"/>
                  </a:moveTo>
                  <a:lnTo>
                    <a:pt x="101498" y="584466"/>
                  </a:lnTo>
                  <a:lnTo>
                    <a:pt x="101498" y="590626"/>
                  </a:lnTo>
                  <a:lnTo>
                    <a:pt x="126111" y="590626"/>
                  </a:lnTo>
                  <a:lnTo>
                    <a:pt x="126111" y="584466"/>
                  </a:lnTo>
                  <a:close/>
                </a:path>
                <a:path w="669925" h="912495">
                  <a:moveTo>
                    <a:pt x="175323" y="584466"/>
                  </a:moveTo>
                  <a:lnTo>
                    <a:pt x="150710" y="584466"/>
                  </a:lnTo>
                  <a:lnTo>
                    <a:pt x="150710" y="590626"/>
                  </a:lnTo>
                  <a:lnTo>
                    <a:pt x="175323" y="590626"/>
                  </a:lnTo>
                  <a:lnTo>
                    <a:pt x="175323" y="584466"/>
                  </a:lnTo>
                  <a:close/>
                </a:path>
                <a:path w="669925" h="912495">
                  <a:moveTo>
                    <a:pt x="224536" y="584466"/>
                  </a:moveTo>
                  <a:lnTo>
                    <a:pt x="199923" y="584466"/>
                  </a:lnTo>
                  <a:lnTo>
                    <a:pt x="199923" y="590626"/>
                  </a:lnTo>
                  <a:lnTo>
                    <a:pt x="224536" y="590626"/>
                  </a:lnTo>
                  <a:lnTo>
                    <a:pt x="224536" y="584466"/>
                  </a:lnTo>
                  <a:close/>
                </a:path>
                <a:path w="669925" h="912495">
                  <a:moveTo>
                    <a:pt x="273761" y="584466"/>
                  </a:moveTo>
                  <a:lnTo>
                    <a:pt x="249148" y="584466"/>
                  </a:lnTo>
                  <a:lnTo>
                    <a:pt x="249148" y="590626"/>
                  </a:lnTo>
                  <a:lnTo>
                    <a:pt x="273761" y="590626"/>
                  </a:lnTo>
                  <a:lnTo>
                    <a:pt x="273761" y="584466"/>
                  </a:lnTo>
                  <a:close/>
                </a:path>
                <a:path w="669925" h="912495">
                  <a:moveTo>
                    <a:pt x="322973" y="584466"/>
                  </a:moveTo>
                  <a:lnTo>
                    <a:pt x="298361" y="584466"/>
                  </a:lnTo>
                  <a:lnTo>
                    <a:pt x="298361" y="590626"/>
                  </a:lnTo>
                  <a:lnTo>
                    <a:pt x="322973" y="590626"/>
                  </a:lnTo>
                  <a:lnTo>
                    <a:pt x="322973" y="584466"/>
                  </a:lnTo>
                  <a:close/>
                </a:path>
                <a:path w="669925" h="912495">
                  <a:moveTo>
                    <a:pt x="372186" y="584466"/>
                  </a:moveTo>
                  <a:lnTo>
                    <a:pt x="347573" y="584466"/>
                  </a:lnTo>
                  <a:lnTo>
                    <a:pt x="347573" y="590626"/>
                  </a:lnTo>
                  <a:lnTo>
                    <a:pt x="372186" y="590626"/>
                  </a:lnTo>
                  <a:lnTo>
                    <a:pt x="372186" y="584466"/>
                  </a:lnTo>
                  <a:close/>
                </a:path>
                <a:path w="669925" h="912495">
                  <a:moveTo>
                    <a:pt x="421398" y="584466"/>
                  </a:moveTo>
                  <a:lnTo>
                    <a:pt x="396786" y="584466"/>
                  </a:lnTo>
                  <a:lnTo>
                    <a:pt x="396786" y="590626"/>
                  </a:lnTo>
                  <a:lnTo>
                    <a:pt x="421398" y="590626"/>
                  </a:lnTo>
                  <a:lnTo>
                    <a:pt x="421398" y="584466"/>
                  </a:lnTo>
                  <a:close/>
                </a:path>
                <a:path w="669925" h="912495">
                  <a:moveTo>
                    <a:pt x="470611" y="584466"/>
                  </a:moveTo>
                  <a:lnTo>
                    <a:pt x="445998" y="584466"/>
                  </a:lnTo>
                  <a:lnTo>
                    <a:pt x="445998" y="590626"/>
                  </a:lnTo>
                  <a:lnTo>
                    <a:pt x="470611" y="590626"/>
                  </a:lnTo>
                  <a:lnTo>
                    <a:pt x="470611" y="584466"/>
                  </a:lnTo>
                  <a:close/>
                </a:path>
                <a:path w="669925" h="912495">
                  <a:moveTo>
                    <a:pt x="519823" y="584466"/>
                  </a:moveTo>
                  <a:lnTo>
                    <a:pt x="495211" y="584466"/>
                  </a:lnTo>
                  <a:lnTo>
                    <a:pt x="495211" y="590626"/>
                  </a:lnTo>
                  <a:lnTo>
                    <a:pt x="519823" y="590626"/>
                  </a:lnTo>
                  <a:lnTo>
                    <a:pt x="519823" y="584466"/>
                  </a:lnTo>
                  <a:close/>
                </a:path>
                <a:path w="669925" h="912495">
                  <a:moveTo>
                    <a:pt x="562089" y="584466"/>
                  </a:moveTo>
                  <a:lnTo>
                    <a:pt x="544436" y="584466"/>
                  </a:lnTo>
                  <a:lnTo>
                    <a:pt x="544436" y="590626"/>
                  </a:lnTo>
                  <a:lnTo>
                    <a:pt x="555929" y="590626"/>
                  </a:lnTo>
                  <a:lnTo>
                    <a:pt x="555929" y="597573"/>
                  </a:lnTo>
                  <a:lnTo>
                    <a:pt x="562089" y="597573"/>
                  </a:lnTo>
                  <a:lnTo>
                    <a:pt x="562089" y="584466"/>
                  </a:lnTo>
                  <a:close/>
                </a:path>
                <a:path w="669925" h="912495">
                  <a:moveTo>
                    <a:pt x="562089" y="622173"/>
                  </a:moveTo>
                  <a:lnTo>
                    <a:pt x="555929" y="622173"/>
                  </a:lnTo>
                  <a:lnTo>
                    <a:pt x="555929" y="646785"/>
                  </a:lnTo>
                  <a:lnTo>
                    <a:pt x="562089" y="646785"/>
                  </a:lnTo>
                  <a:lnTo>
                    <a:pt x="562089" y="622173"/>
                  </a:lnTo>
                  <a:close/>
                </a:path>
                <a:path w="669925" h="912495">
                  <a:moveTo>
                    <a:pt x="562089" y="671385"/>
                  </a:moveTo>
                  <a:lnTo>
                    <a:pt x="555929" y="671385"/>
                  </a:lnTo>
                  <a:lnTo>
                    <a:pt x="555929" y="695998"/>
                  </a:lnTo>
                  <a:lnTo>
                    <a:pt x="562089" y="695998"/>
                  </a:lnTo>
                  <a:lnTo>
                    <a:pt x="562089" y="671385"/>
                  </a:lnTo>
                  <a:close/>
                </a:path>
                <a:path w="669925" h="912495">
                  <a:moveTo>
                    <a:pt x="562089" y="720598"/>
                  </a:moveTo>
                  <a:lnTo>
                    <a:pt x="555929" y="720598"/>
                  </a:lnTo>
                  <a:lnTo>
                    <a:pt x="555929" y="745210"/>
                  </a:lnTo>
                  <a:lnTo>
                    <a:pt x="562089" y="745210"/>
                  </a:lnTo>
                  <a:lnTo>
                    <a:pt x="562089" y="720598"/>
                  </a:lnTo>
                  <a:close/>
                </a:path>
                <a:path w="669925" h="912495">
                  <a:moveTo>
                    <a:pt x="562089" y="769823"/>
                  </a:moveTo>
                  <a:lnTo>
                    <a:pt x="555929" y="769823"/>
                  </a:lnTo>
                  <a:lnTo>
                    <a:pt x="555929" y="776732"/>
                  </a:lnTo>
                  <a:lnTo>
                    <a:pt x="544385" y="776732"/>
                  </a:lnTo>
                  <a:lnTo>
                    <a:pt x="544385" y="782891"/>
                  </a:lnTo>
                  <a:lnTo>
                    <a:pt x="562089" y="782891"/>
                  </a:lnTo>
                  <a:lnTo>
                    <a:pt x="562089" y="769823"/>
                  </a:lnTo>
                  <a:close/>
                </a:path>
                <a:path w="669925" h="912495">
                  <a:moveTo>
                    <a:pt x="519772" y="776732"/>
                  </a:moveTo>
                  <a:lnTo>
                    <a:pt x="495160" y="776732"/>
                  </a:lnTo>
                  <a:lnTo>
                    <a:pt x="495160" y="782891"/>
                  </a:lnTo>
                  <a:lnTo>
                    <a:pt x="519772" y="782891"/>
                  </a:lnTo>
                  <a:lnTo>
                    <a:pt x="519772" y="776732"/>
                  </a:lnTo>
                  <a:close/>
                </a:path>
                <a:path w="669925" h="912495">
                  <a:moveTo>
                    <a:pt x="470560" y="776732"/>
                  </a:moveTo>
                  <a:lnTo>
                    <a:pt x="445947" y="776732"/>
                  </a:lnTo>
                  <a:lnTo>
                    <a:pt x="445947" y="782891"/>
                  </a:lnTo>
                  <a:lnTo>
                    <a:pt x="470560" y="782891"/>
                  </a:lnTo>
                  <a:lnTo>
                    <a:pt x="470560" y="776732"/>
                  </a:lnTo>
                  <a:close/>
                </a:path>
                <a:path w="669925" h="912495">
                  <a:moveTo>
                    <a:pt x="421347" y="776732"/>
                  </a:moveTo>
                  <a:lnTo>
                    <a:pt x="396735" y="776732"/>
                  </a:lnTo>
                  <a:lnTo>
                    <a:pt x="396735" y="782891"/>
                  </a:lnTo>
                  <a:lnTo>
                    <a:pt x="421347" y="782891"/>
                  </a:lnTo>
                  <a:lnTo>
                    <a:pt x="421347" y="776732"/>
                  </a:lnTo>
                  <a:close/>
                </a:path>
                <a:path w="669925" h="912495">
                  <a:moveTo>
                    <a:pt x="372135" y="776732"/>
                  </a:moveTo>
                  <a:lnTo>
                    <a:pt x="347522" y="776732"/>
                  </a:lnTo>
                  <a:lnTo>
                    <a:pt x="347522" y="782891"/>
                  </a:lnTo>
                  <a:lnTo>
                    <a:pt x="372135" y="782891"/>
                  </a:lnTo>
                  <a:lnTo>
                    <a:pt x="372135" y="776732"/>
                  </a:lnTo>
                  <a:close/>
                </a:path>
                <a:path w="669925" h="912495">
                  <a:moveTo>
                    <a:pt x="322910" y="776732"/>
                  </a:moveTo>
                  <a:lnTo>
                    <a:pt x="298297" y="776732"/>
                  </a:lnTo>
                  <a:lnTo>
                    <a:pt x="298297" y="782891"/>
                  </a:lnTo>
                  <a:lnTo>
                    <a:pt x="322910" y="782891"/>
                  </a:lnTo>
                  <a:lnTo>
                    <a:pt x="322910" y="776732"/>
                  </a:lnTo>
                  <a:close/>
                </a:path>
                <a:path w="669925" h="912495">
                  <a:moveTo>
                    <a:pt x="273697" y="776732"/>
                  </a:moveTo>
                  <a:lnTo>
                    <a:pt x="249085" y="776732"/>
                  </a:lnTo>
                  <a:lnTo>
                    <a:pt x="249085" y="782891"/>
                  </a:lnTo>
                  <a:lnTo>
                    <a:pt x="273697" y="782891"/>
                  </a:lnTo>
                  <a:lnTo>
                    <a:pt x="273697" y="776732"/>
                  </a:lnTo>
                  <a:close/>
                </a:path>
                <a:path w="669925" h="912495">
                  <a:moveTo>
                    <a:pt x="224485" y="776732"/>
                  </a:moveTo>
                  <a:lnTo>
                    <a:pt x="199872" y="776732"/>
                  </a:lnTo>
                  <a:lnTo>
                    <a:pt x="199872" y="782891"/>
                  </a:lnTo>
                  <a:lnTo>
                    <a:pt x="224485" y="782891"/>
                  </a:lnTo>
                  <a:lnTo>
                    <a:pt x="224485" y="776732"/>
                  </a:lnTo>
                  <a:close/>
                </a:path>
                <a:path w="669925" h="912495">
                  <a:moveTo>
                    <a:pt x="175272" y="776732"/>
                  </a:moveTo>
                  <a:lnTo>
                    <a:pt x="150660" y="776732"/>
                  </a:lnTo>
                  <a:lnTo>
                    <a:pt x="150660" y="782891"/>
                  </a:lnTo>
                  <a:lnTo>
                    <a:pt x="175272" y="782891"/>
                  </a:lnTo>
                  <a:lnTo>
                    <a:pt x="175272" y="776732"/>
                  </a:lnTo>
                  <a:close/>
                </a:path>
                <a:path w="669925" h="912495">
                  <a:moveTo>
                    <a:pt x="126060" y="776732"/>
                  </a:moveTo>
                  <a:lnTo>
                    <a:pt x="101447" y="776732"/>
                  </a:lnTo>
                  <a:lnTo>
                    <a:pt x="101447" y="782891"/>
                  </a:lnTo>
                  <a:lnTo>
                    <a:pt x="126060" y="782891"/>
                  </a:lnTo>
                  <a:lnTo>
                    <a:pt x="126060" y="776732"/>
                  </a:lnTo>
                  <a:close/>
                </a:path>
                <a:path w="669925" h="912495">
                  <a:moveTo>
                    <a:pt x="76847" y="776732"/>
                  </a:moveTo>
                  <a:lnTo>
                    <a:pt x="52235" y="776732"/>
                  </a:lnTo>
                  <a:lnTo>
                    <a:pt x="52235" y="782891"/>
                  </a:lnTo>
                  <a:lnTo>
                    <a:pt x="76847" y="782891"/>
                  </a:lnTo>
                  <a:lnTo>
                    <a:pt x="76847" y="776732"/>
                  </a:lnTo>
                  <a:close/>
                </a:path>
                <a:path w="669925" h="912495">
                  <a:moveTo>
                    <a:pt x="3073" y="779754"/>
                  </a:moveTo>
                  <a:lnTo>
                    <a:pt x="0" y="779754"/>
                  </a:lnTo>
                  <a:lnTo>
                    <a:pt x="0" y="782891"/>
                  </a:lnTo>
                  <a:lnTo>
                    <a:pt x="27622" y="782891"/>
                  </a:lnTo>
                  <a:lnTo>
                    <a:pt x="27622" y="779805"/>
                  </a:lnTo>
                  <a:lnTo>
                    <a:pt x="3073" y="779805"/>
                  </a:lnTo>
                  <a:close/>
                </a:path>
                <a:path w="669925" h="912495">
                  <a:moveTo>
                    <a:pt x="27622" y="776732"/>
                  </a:moveTo>
                  <a:lnTo>
                    <a:pt x="3073" y="776732"/>
                  </a:lnTo>
                  <a:lnTo>
                    <a:pt x="3073" y="779805"/>
                  </a:lnTo>
                  <a:lnTo>
                    <a:pt x="6159" y="779805"/>
                  </a:lnTo>
                  <a:lnTo>
                    <a:pt x="27622" y="779754"/>
                  </a:lnTo>
                  <a:lnTo>
                    <a:pt x="27622" y="776732"/>
                  </a:lnTo>
                  <a:close/>
                </a:path>
                <a:path w="669925" h="912495">
                  <a:moveTo>
                    <a:pt x="27622" y="779754"/>
                  </a:moveTo>
                  <a:lnTo>
                    <a:pt x="6159" y="779754"/>
                  </a:lnTo>
                  <a:lnTo>
                    <a:pt x="27622" y="779805"/>
                  </a:lnTo>
                  <a:close/>
                </a:path>
                <a:path w="669925" h="912495">
                  <a:moveTo>
                    <a:pt x="6159" y="730542"/>
                  </a:moveTo>
                  <a:lnTo>
                    <a:pt x="0" y="730542"/>
                  </a:lnTo>
                  <a:lnTo>
                    <a:pt x="0" y="755154"/>
                  </a:lnTo>
                  <a:lnTo>
                    <a:pt x="6159" y="755154"/>
                  </a:lnTo>
                  <a:lnTo>
                    <a:pt x="6159" y="730542"/>
                  </a:lnTo>
                  <a:close/>
                </a:path>
                <a:path w="669925" h="912495">
                  <a:moveTo>
                    <a:pt x="6159" y="681316"/>
                  </a:moveTo>
                  <a:lnTo>
                    <a:pt x="0" y="681316"/>
                  </a:lnTo>
                  <a:lnTo>
                    <a:pt x="0" y="705929"/>
                  </a:lnTo>
                  <a:lnTo>
                    <a:pt x="6159" y="705929"/>
                  </a:lnTo>
                  <a:lnTo>
                    <a:pt x="6159" y="681316"/>
                  </a:lnTo>
                  <a:close/>
                </a:path>
                <a:path w="669925" h="912495">
                  <a:moveTo>
                    <a:pt x="6159" y="632104"/>
                  </a:moveTo>
                  <a:lnTo>
                    <a:pt x="0" y="632104"/>
                  </a:lnTo>
                  <a:lnTo>
                    <a:pt x="0" y="656717"/>
                  </a:lnTo>
                  <a:lnTo>
                    <a:pt x="6159" y="656717"/>
                  </a:lnTo>
                  <a:lnTo>
                    <a:pt x="6159" y="632104"/>
                  </a:lnTo>
                  <a:close/>
                </a:path>
                <a:path w="669925" h="912495">
                  <a:moveTo>
                    <a:pt x="27673" y="584466"/>
                  </a:moveTo>
                  <a:lnTo>
                    <a:pt x="0" y="584466"/>
                  </a:lnTo>
                  <a:lnTo>
                    <a:pt x="0" y="607504"/>
                  </a:lnTo>
                  <a:lnTo>
                    <a:pt x="6159" y="607504"/>
                  </a:lnTo>
                  <a:lnTo>
                    <a:pt x="6159" y="590626"/>
                  </a:lnTo>
                  <a:lnTo>
                    <a:pt x="27673" y="590626"/>
                  </a:lnTo>
                  <a:lnTo>
                    <a:pt x="27673" y="58446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069564" y="679381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76" y="0"/>
                  </a:moveTo>
                  <a:lnTo>
                    <a:pt x="7810" y="0"/>
                  </a:lnTo>
                  <a:lnTo>
                    <a:pt x="0" y="7797"/>
                  </a:lnTo>
                  <a:lnTo>
                    <a:pt x="0" y="17437"/>
                  </a:lnTo>
                  <a:lnTo>
                    <a:pt x="0" y="27076"/>
                  </a:lnTo>
                  <a:lnTo>
                    <a:pt x="7810" y="34874"/>
                  </a:lnTo>
                  <a:lnTo>
                    <a:pt x="27076" y="34874"/>
                  </a:lnTo>
                  <a:lnTo>
                    <a:pt x="34874" y="27076"/>
                  </a:lnTo>
                  <a:lnTo>
                    <a:pt x="34874" y="7797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066478" y="679074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535" y="0"/>
                  </a:moveTo>
                  <a:lnTo>
                    <a:pt x="12544" y="1609"/>
                  </a:lnTo>
                  <a:lnTo>
                    <a:pt x="6019" y="6002"/>
                  </a:lnTo>
                  <a:lnTo>
                    <a:pt x="1619" y="12521"/>
                  </a:lnTo>
                  <a:lnTo>
                    <a:pt x="0" y="20510"/>
                  </a:lnTo>
                  <a:lnTo>
                    <a:pt x="1619" y="28499"/>
                  </a:lnTo>
                  <a:lnTo>
                    <a:pt x="6019" y="35020"/>
                  </a:lnTo>
                  <a:lnTo>
                    <a:pt x="12544" y="39416"/>
                  </a:lnTo>
                  <a:lnTo>
                    <a:pt x="20535" y="41033"/>
                  </a:lnTo>
                  <a:lnTo>
                    <a:pt x="28517" y="39416"/>
                  </a:lnTo>
                  <a:lnTo>
                    <a:pt x="35032" y="35020"/>
                  </a:lnTo>
                  <a:lnTo>
                    <a:pt x="35131" y="34874"/>
                  </a:lnTo>
                  <a:lnTo>
                    <a:pt x="20535" y="34874"/>
                  </a:lnTo>
                  <a:lnTo>
                    <a:pt x="12598" y="34848"/>
                  </a:lnTo>
                  <a:lnTo>
                    <a:pt x="6236" y="28499"/>
                  </a:lnTo>
                  <a:lnTo>
                    <a:pt x="6236" y="12521"/>
                  </a:lnTo>
                  <a:lnTo>
                    <a:pt x="12598" y="6172"/>
                  </a:lnTo>
                  <a:lnTo>
                    <a:pt x="35147" y="6172"/>
                  </a:lnTo>
                  <a:lnTo>
                    <a:pt x="35032" y="6002"/>
                  </a:lnTo>
                  <a:lnTo>
                    <a:pt x="28517" y="1609"/>
                  </a:lnTo>
                  <a:lnTo>
                    <a:pt x="20535" y="0"/>
                  </a:lnTo>
                  <a:close/>
                </a:path>
                <a:path w="41275" h="41275">
                  <a:moveTo>
                    <a:pt x="35147" y="6172"/>
                  </a:moveTo>
                  <a:lnTo>
                    <a:pt x="28460" y="6172"/>
                  </a:lnTo>
                  <a:lnTo>
                    <a:pt x="34809" y="12521"/>
                  </a:lnTo>
                  <a:lnTo>
                    <a:pt x="34809" y="28499"/>
                  </a:lnTo>
                  <a:lnTo>
                    <a:pt x="28460" y="34848"/>
                  </a:lnTo>
                  <a:lnTo>
                    <a:pt x="20535" y="34874"/>
                  </a:lnTo>
                  <a:lnTo>
                    <a:pt x="35131" y="34874"/>
                  </a:lnTo>
                  <a:lnTo>
                    <a:pt x="39423" y="28499"/>
                  </a:lnTo>
                  <a:lnTo>
                    <a:pt x="41033" y="20510"/>
                  </a:lnTo>
                  <a:lnTo>
                    <a:pt x="39423" y="12521"/>
                  </a:lnTo>
                  <a:lnTo>
                    <a:pt x="35147" y="61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3166071" y="691070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76" y="0"/>
                  </a:moveTo>
                  <a:lnTo>
                    <a:pt x="7810" y="0"/>
                  </a:lnTo>
                  <a:lnTo>
                    <a:pt x="0" y="7797"/>
                  </a:lnTo>
                  <a:lnTo>
                    <a:pt x="0" y="17437"/>
                  </a:lnTo>
                  <a:lnTo>
                    <a:pt x="0" y="27076"/>
                  </a:lnTo>
                  <a:lnTo>
                    <a:pt x="7810" y="34874"/>
                  </a:lnTo>
                  <a:lnTo>
                    <a:pt x="27076" y="34874"/>
                  </a:lnTo>
                  <a:lnTo>
                    <a:pt x="34874" y="27076"/>
                  </a:lnTo>
                  <a:lnTo>
                    <a:pt x="34874" y="7797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3162985" y="6907631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535" y="0"/>
                  </a:moveTo>
                  <a:lnTo>
                    <a:pt x="12544" y="1609"/>
                  </a:lnTo>
                  <a:lnTo>
                    <a:pt x="6019" y="6002"/>
                  </a:lnTo>
                  <a:lnTo>
                    <a:pt x="1619" y="12521"/>
                  </a:lnTo>
                  <a:lnTo>
                    <a:pt x="0" y="20510"/>
                  </a:lnTo>
                  <a:lnTo>
                    <a:pt x="1619" y="28499"/>
                  </a:lnTo>
                  <a:lnTo>
                    <a:pt x="6019" y="35020"/>
                  </a:lnTo>
                  <a:lnTo>
                    <a:pt x="12544" y="39416"/>
                  </a:lnTo>
                  <a:lnTo>
                    <a:pt x="20535" y="41033"/>
                  </a:lnTo>
                  <a:lnTo>
                    <a:pt x="28512" y="39416"/>
                  </a:lnTo>
                  <a:lnTo>
                    <a:pt x="35028" y="35020"/>
                  </a:lnTo>
                  <a:lnTo>
                    <a:pt x="35126" y="34874"/>
                  </a:lnTo>
                  <a:lnTo>
                    <a:pt x="20535" y="34874"/>
                  </a:lnTo>
                  <a:lnTo>
                    <a:pt x="12598" y="34848"/>
                  </a:lnTo>
                  <a:lnTo>
                    <a:pt x="6236" y="28499"/>
                  </a:lnTo>
                  <a:lnTo>
                    <a:pt x="6236" y="12521"/>
                  </a:lnTo>
                  <a:lnTo>
                    <a:pt x="12598" y="6172"/>
                  </a:lnTo>
                  <a:lnTo>
                    <a:pt x="35142" y="6172"/>
                  </a:lnTo>
                  <a:lnTo>
                    <a:pt x="35028" y="6002"/>
                  </a:lnTo>
                  <a:lnTo>
                    <a:pt x="28512" y="1609"/>
                  </a:lnTo>
                  <a:lnTo>
                    <a:pt x="20535" y="0"/>
                  </a:lnTo>
                  <a:close/>
                </a:path>
                <a:path w="41275" h="41275">
                  <a:moveTo>
                    <a:pt x="35142" y="6172"/>
                  </a:moveTo>
                  <a:lnTo>
                    <a:pt x="28460" y="6172"/>
                  </a:lnTo>
                  <a:lnTo>
                    <a:pt x="34809" y="12521"/>
                  </a:lnTo>
                  <a:lnTo>
                    <a:pt x="34809" y="28499"/>
                  </a:lnTo>
                  <a:lnTo>
                    <a:pt x="28460" y="34848"/>
                  </a:lnTo>
                  <a:lnTo>
                    <a:pt x="20535" y="34874"/>
                  </a:lnTo>
                  <a:lnTo>
                    <a:pt x="35126" y="34874"/>
                  </a:lnTo>
                  <a:lnTo>
                    <a:pt x="39422" y="28499"/>
                  </a:lnTo>
                  <a:lnTo>
                    <a:pt x="41033" y="20510"/>
                  </a:lnTo>
                  <a:lnTo>
                    <a:pt x="39422" y="12521"/>
                  </a:lnTo>
                  <a:lnTo>
                    <a:pt x="35142" y="61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3262592" y="7023696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76" y="0"/>
                  </a:moveTo>
                  <a:lnTo>
                    <a:pt x="7810" y="0"/>
                  </a:lnTo>
                  <a:lnTo>
                    <a:pt x="0" y="7797"/>
                  </a:lnTo>
                  <a:lnTo>
                    <a:pt x="0" y="17437"/>
                  </a:lnTo>
                  <a:lnTo>
                    <a:pt x="0" y="27076"/>
                  </a:lnTo>
                  <a:lnTo>
                    <a:pt x="7810" y="34874"/>
                  </a:lnTo>
                  <a:lnTo>
                    <a:pt x="27076" y="34874"/>
                  </a:lnTo>
                  <a:lnTo>
                    <a:pt x="34874" y="27076"/>
                  </a:lnTo>
                  <a:lnTo>
                    <a:pt x="34874" y="7797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3259505" y="702062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535" y="0"/>
                  </a:moveTo>
                  <a:lnTo>
                    <a:pt x="12544" y="1609"/>
                  </a:lnTo>
                  <a:lnTo>
                    <a:pt x="6019" y="6002"/>
                  </a:lnTo>
                  <a:lnTo>
                    <a:pt x="1619" y="12521"/>
                  </a:lnTo>
                  <a:lnTo>
                    <a:pt x="0" y="20510"/>
                  </a:lnTo>
                  <a:lnTo>
                    <a:pt x="1619" y="28499"/>
                  </a:lnTo>
                  <a:lnTo>
                    <a:pt x="6019" y="35020"/>
                  </a:lnTo>
                  <a:lnTo>
                    <a:pt x="12544" y="39416"/>
                  </a:lnTo>
                  <a:lnTo>
                    <a:pt x="20535" y="41033"/>
                  </a:lnTo>
                  <a:lnTo>
                    <a:pt x="28517" y="39416"/>
                  </a:lnTo>
                  <a:lnTo>
                    <a:pt x="35032" y="35020"/>
                  </a:lnTo>
                  <a:lnTo>
                    <a:pt x="35131" y="34874"/>
                  </a:lnTo>
                  <a:lnTo>
                    <a:pt x="20535" y="34874"/>
                  </a:lnTo>
                  <a:lnTo>
                    <a:pt x="12598" y="34848"/>
                  </a:lnTo>
                  <a:lnTo>
                    <a:pt x="6236" y="28499"/>
                  </a:lnTo>
                  <a:lnTo>
                    <a:pt x="6236" y="12521"/>
                  </a:lnTo>
                  <a:lnTo>
                    <a:pt x="12598" y="6172"/>
                  </a:lnTo>
                  <a:lnTo>
                    <a:pt x="35147" y="6172"/>
                  </a:lnTo>
                  <a:lnTo>
                    <a:pt x="35032" y="6002"/>
                  </a:lnTo>
                  <a:lnTo>
                    <a:pt x="28517" y="1609"/>
                  </a:lnTo>
                  <a:lnTo>
                    <a:pt x="20535" y="0"/>
                  </a:lnTo>
                  <a:close/>
                </a:path>
                <a:path w="41275" h="41275">
                  <a:moveTo>
                    <a:pt x="35147" y="6172"/>
                  </a:moveTo>
                  <a:lnTo>
                    <a:pt x="28460" y="6172"/>
                  </a:lnTo>
                  <a:lnTo>
                    <a:pt x="34809" y="12521"/>
                  </a:lnTo>
                  <a:lnTo>
                    <a:pt x="34809" y="28499"/>
                  </a:lnTo>
                  <a:lnTo>
                    <a:pt x="28460" y="34848"/>
                  </a:lnTo>
                  <a:lnTo>
                    <a:pt x="20535" y="34874"/>
                  </a:lnTo>
                  <a:lnTo>
                    <a:pt x="35131" y="34874"/>
                  </a:lnTo>
                  <a:lnTo>
                    <a:pt x="39423" y="28499"/>
                  </a:lnTo>
                  <a:lnTo>
                    <a:pt x="41033" y="20510"/>
                  </a:lnTo>
                  <a:lnTo>
                    <a:pt x="39423" y="12521"/>
                  </a:lnTo>
                  <a:lnTo>
                    <a:pt x="35147" y="61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3359111" y="7137158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63" y="0"/>
                  </a:moveTo>
                  <a:lnTo>
                    <a:pt x="7810" y="0"/>
                  </a:lnTo>
                  <a:lnTo>
                    <a:pt x="0" y="7797"/>
                  </a:lnTo>
                  <a:lnTo>
                    <a:pt x="0" y="17437"/>
                  </a:lnTo>
                  <a:lnTo>
                    <a:pt x="0" y="27076"/>
                  </a:lnTo>
                  <a:lnTo>
                    <a:pt x="7810" y="34874"/>
                  </a:lnTo>
                  <a:lnTo>
                    <a:pt x="27063" y="34874"/>
                  </a:lnTo>
                  <a:lnTo>
                    <a:pt x="34861" y="27076"/>
                  </a:lnTo>
                  <a:lnTo>
                    <a:pt x="34861" y="7797"/>
                  </a:lnTo>
                  <a:lnTo>
                    <a:pt x="270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3356013" y="713408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548" y="0"/>
                  </a:moveTo>
                  <a:lnTo>
                    <a:pt x="12551" y="1609"/>
                  </a:lnTo>
                  <a:lnTo>
                    <a:pt x="6026" y="6002"/>
                  </a:lnTo>
                  <a:lnTo>
                    <a:pt x="1624" y="12521"/>
                  </a:lnTo>
                  <a:lnTo>
                    <a:pt x="0" y="20510"/>
                  </a:lnTo>
                  <a:lnTo>
                    <a:pt x="1624" y="28499"/>
                  </a:lnTo>
                  <a:lnTo>
                    <a:pt x="6026" y="35020"/>
                  </a:lnTo>
                  <a:lnTo>
                    <a:pt x="12551" y="39416"/>
                  </a:lnTo>
                  <a:lnTo>
                    <a:pt x="20548" y="41033"/>
                  </a:lnTo>
                  <a:lnTo>
                    <a:pt x="28528" y="39416"/>
                  </a:lnTo>
                  <a:lnTo>
                    <a:pt x="35039" y="35020"/>
                  </a:lnTo>
                  <a:lnTo>
                    <a:pt x="35137" y="34874"/>
                  </a:lnTo>
                  <a:lnTo>
                    <a:pt x="20548" y="34874"/>
                  </a:lnTo>
                  <a:lnTo>
                    <a:pt x="12611" y="34848"/>
                  </a:lnTo>
                  <a:lnTo>
                    <a:pt x="6237" y="28499"/>
                  </a:lnTo>
                  <a:lnTo>
                    <a:pt x="6236" y="12521"/>
                  </a:lnTo>
                  <a:lnTo>
                    <a:pt x="12611" y="6172"/>
                  </a:lnTo>
                  <a:lnTo>
                    <a:pt x="35153" y="6172"/>
                  </a:lnTo>
                  <a:lnTo>
                    <a:pt x="35039" y="6002"/>
                  </a:lnTo>
                  <a:lnTo>
                    <a:pt x="28528" y="1609"/>
                  </a:lnTo>
                  <a:lnTo>
                    <a:pt x="20548" y="0"/>
                  </a:lnTo>
                  <a:close/>
                </a:path>
                <a:path w="41275" h="41275">
                  <a:moveTo>
                    <a:pt x="35153" y="6172"/>
                  </a:moveTo>
                  <a:lnTo>
                    <a:pt x="28460" y="6172"/>
                  </a:lnTo>
                  <a:lnTo>
                    <a:pt x="34822" y="12521"/>
                  </a:lnTo>
                  <a:lnTo>
                    <a:pt x="34822" y="28499"/>
                  </a:lnTo>
                  <a:lnTo>
                    <a:pt x="28460" y="34848"/>
                  </a:lnTo>
                  <a:lnTo>
                    <a:pt x="20548" y="34874"/>
                  </a:lnTo>
                  <a:lnTo>
                    <a:pt x="35137" y="34874"/>
                  </a:lnTo>
                  <a:lnTo>
                    <a:pt x="39425" y="28499"/>
                  </a:lnTo>
                  <a:lnTo>
                    <a:pt x="41033" y="20510"/>
                  </a:lnTo>
                  <a:lnTo>
                    <a:pt x="39425" y="12521"/>
                  </a:lnTo>
                  <a:lnTo>
                    <a:pt x="35153" y="61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3069564" y="749131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76" y="0"/>
                  </a:moveTo>
                  <a:lnTo>
                    <a:pt x="7810" y="0"/>
                  </a:lnTo>
                  <a:lnTo>
                    <a:pt x="0" y="7810"/>
                  </a:lnTo>
                  <a:lnTo>
                    <a:pt x="0" y="17449"/>
                  </a:lnTo>
                  <a:lnTo>
                    <a:pt x="0" y="27089"/>
                  </a:lnTo>
                  <a:lnTo>
                    <a:pt x="7810" y="34899"/>
                  </a:lnTo>
                  <a:lnTo>
                    <a:pt x="27076" y="34899"/>
                  </a:lnTo>
                  <a:lnTo>
                    <a:pt x="34874" y="27089"/>
                  </a:lnTo>
                  <a:lnTo>
                    <a:pt x="34874" y="7810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3066478" y="748823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535" y="0"/>
                  </a:moveTo>
                  <a:lnTo>
                    <a:pt x="12544" y="1611"/>
                  </a:lnTo>
                  <a:lnTo>
                    <a:pt x="6019" y="6008"/>
                  </a:lnTo>
                  <a:lnTo>
                    <a:pt x="1619" y="12531"/>
                  </a:lnTo>
                  <a:lnTo>
                    <a:pt x="0" y="20523"/>
                  </a:lnTo>
                  <a:lnTo>
                    <a:pt x="1619" y="28514"/>
                  </a:lnTo>
                  <a:lnTo>
                    <a:pt x="6019" y="35039"/>
                  </a:lnTo>
                  <a:lnTo>
                    <a:pt x="12544" y="39439"/>
                  </a:lnTo>
                  <a:lnTo>
                    <a:pt x="20535" y="41059"/>
                  </a:lnTo>
                  <a:lnTo>
                    <a:pt x="28517" y="39439"/>
                  </a:lnTo>
                  <a:lnTo>
                    <a:pt x="35032" y="35039"/>
                  </a:lnTo>
                  <a:lnTo>
                    <a:pt x="35126" y="34899"/>
                  </a:lnTo>
                  <a:lnTo>
                    <a:pt x="20535" y="34899"/>
                  </a:lnTo>
                  <a:lnTo>
                    <a:pt x="12598" y="34874"/>
                  </a:lnTo>
                  <a:lnTo>
                    <a:pt x="6238" y="28514"/>
                  </a:lnTo>
                  <a:lnTo>
                    <a:pt x="6238" y="12531"/>
                  </a:lnTo>
                  <a:lnTo>
                    <a:pt x="12598" y="6172"/>
                  </a:lnTo>
                  <a:lnTo>
                    <a:pt x="35134" y="6159"/>
                  </a:lnTo>
                  <a:lnTo>
                    <a:pt x="35032" y="6008"/>
                  </a:lnTo>
                  <a:lnTo>
                    <a:pt x="28517" y="1611"/>
                  </a:lnTo>
                  <a:lnTo>
                    <a:pt x="20535" y="0"/>
                  </a:lnTo>
                  <a:close/>
                </a:path>
                <a:path w="41275" h="41275">
                  <a:moveTo>
                    <a:pt x="35134" y="6159"/>
                  </a:moveTo>
                  <a:lnTo>
                    <a:pt x="20535" y="6159"/>
                  </a:lnTo>
                  <a:lnTo>
                    <a:pt x="28460" y="6172"/>
                  </a:lnTo>
                  <a:lnTo>
                    <a:pt x="34807" y="12531"/>
                  </a:lnTo>
                  <a:lnTo>
                    <a:pt x="34807" y="28514"/>
                  </a:lnTo>
                  <a:lnTo>
                    <a:pt x="28460" y="34874"/>
                  </a:lnTo>
                  <a:lnTo>
                    <a:pt x="20535" y="34899"/>
                  </a:lnTo>
                  <a:lnTo>
                    <a:pt x="35126" y="34899"/>
                  </a:lnTo>
                  <a:lnTo>
                    <a:pt x="39423" y="28514"/>
                  </a:lnTo>
                  <a:lnTo>
                    <a:pt x="41033" y="20523"/>
                  </a:lnTo>
                  <a:lnTo>
                    <a:pt x="39423" y="12531"/>
                  </a:lnTo>
                  <a:lnTo>
                    <a:pt x="35134" y="6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 descr=""/>
            <p:cNvSpPr/>
            <p:nvPr/>
          </p:nvSpPr>
          <p:spPr>
            <a:xfrm>
              <a:off x="3166071" y="749131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76" y="0"/>
                  </a:moveTo>
                  <a:lnTo>
                    <a:pt x="7810" y="0"/>
                  </a:lnTo>
                  <a:lnTo>
                    <a:pt x="0" y="7810"/>
                  </a:lnTo>
                  <a:lnTo>
                    <a:pt x="0" y="17449"/>
                  </a:lnTo>
                  <a:lnTo>
                    <a:pt x="0" y="27089"/>
                  </a:lnTo>
                  <a:lnTo>
                    <a:pt x="7810" y="34899"/>
                  </a:lnTo>
                  <a:lnTo>
                    <a:pt x="27076" y="34899"/>
                  </a:lnTo>
                  <a:lnTo>
                    <a:pt x="34874" y="27089"/>
                  </a:lnTo>
                  <a:lnTo>
                    <a:pt x="34874" y="7810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3162985" y="748823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535" y="0"/>
                  </a:moveTo>
                  <a:lnTo>
                    <a:pt x="12544" y="1611"/>
                  </a:lnTo>
                  <a:lnTo>
                    <a:pt x="6019" y="6008"/>
                  </a:lnTo>
                  <a:lnTo>
                    <a:pt x="1619" y="12531"/>
                  </a:lnTo>
                  <a:lnTo>
                    <a:pt x="0" y="20523"/>
                  </a:lnTo>
                  <a:lnTo>
                    <a:pt x="1619" y="28514"/>
                  </a:lnTo>
                  <a:lnTo>
                    <a:pt x="6019" y="35039"/>
                  </a:lnTo>
                  <a:lnTo>
                    <a:pt x="12544" y="39439"/>
                  </a:lnTo>
                  <a:lnTo>
                    <a:pt x="20535" y="41059"/>
                  </a:lnTo>
                  <a:lnTo>
                    <a:pt x="28512" y="39439"/>
                  </a:lnTo>
                  <a:lnTo>
                    <a:pt x="35028" y="35039"/>
                  </a:lnTo>
                  <a:lnTo>
                    <a:pt x="35122" y="34899"/>
                  </a:lnTo>
                  <a:lnTo>
                    <a:pt x="20535" y="34899"/>
                  </a:lnTo>
                  <a:lnTo>
                    <a:pt x="12598" y="34874"/>
                  </a:lnTo>
                  <a:lnTo>
                    <a:pt x="6238" y="28514"/>
                  </a:lnTo>
                  <a:lnTo>
                    <a:pt x="6238" y="12531"/>
                  </a:lnTo>
                  <a:lnTo>
                    <a:pt x="12598" y="6172"/>
                  </a:lnTo>
                  <a:lnTo>
                    <a:pt x="35129" y="6159"/>
                  </a:lnTo>
                  <a:lnTo>
                    <a:pt x="35028" y="6008"/>
                  </a:lnTo>
                  <a:lnTo>
                    <a:pt x="28512" y="1611"/>
                  </a:lnTo>
                  <a:lnTo>
                    <a:pt x="20535" y="0"/>
                  </a:lnTo>
                  <a:close/>
                </a:path>
                <a:path w="41275" h="41275">
                  <a:moveTo>
                    <a:pt x="35129" y="6159"/>
                  </a:moveTo>
                  <a:lnTo>
                    <a:pt x="20535" y="6159"/>
                  </a:lnTo>
                  <a:lnTo>
                    <a:pt x="28460" y="6172"/>
                  </a:lnTo>
                  <a:lnTo>
                    <a:pt x="34807" y="12531"/>
                  </a:lnTo>
                  <a:lnTo>
                    <a:pt x="34807" y="28514"/>
                  </a:lnTo>
                  <a:lnTo>
                    <a:pt x="28460" y="34874"/>
                  </a:lnTo>
                  <a:lnTo>
                    <a:pt x="20535" y="34899"/>
                  </a:lnTo>
                  <a:lnTo>
                    <a:pt x="35122" y="34899"/>
                  </a:lnTo>
                  <a:lnTo>
                    <a:pt x="39422" y="28514"/>
                  </a:lnTo>
                  <a:lnTo>
                    <a:pt x="41033" y="20523"/>
                  </a:lnTo>
                  <a:lnTo>
                    <a:pt x="39422" y="12531"/>
                  </a:lnTo>
                  <a:lnTo>
                    <a:pt x="35129" y="6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3262592" y="749131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76" y="0"/>
                  </a:moveTo>
                  <a:lnTo>
                    <a:pt x="7810" y="0"/>
                  </a:lnTo>
                  <a:lnTo>
                    <a:pt x="0" y="7810"/>
                  </a:lnTo>
                  <a:lnTo>
                    <a:pt x="0" y="17449"/>
                  </a:lnTo>
                  <a:lnTo>
                    <a:pt x="0" y="27089"/>
                  </a:lnTo>
                  <a:lnTo>
                    <a:pt x="7810" y="34899"/>
                  </a:lnTo>
                  <a:lnTo>
                    <a:pt x="27076" y="34899"/>
                  </a:lnTo>
                  <a:lnTo>
                    <a:pt x="34874" y="27089"/>
                  </a:lnTo>
                  <a:lnTo>
                    <a:pt x="34874" y="7810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3259505" y="748823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535" y="0"/>
                  </a:moveTo>
                  <a:lnTo>
                    <a:pt x="12544" y="1611"/>
                  </a:lnTo>
                  <a:lnTo>
                    <a:pt x="6019" y="6008"/>
                  </a:lnTo>
                  <a:lnTo>
                    <a:pt x="1619" y="12531"/>
                  </a:lnTo>
                  <a:lnTo>
                    <a:pt x="0" y="20523"/>
                  </a:lnTo>
                  <a:lnTo>
                    <a:pt x="1619" y="28514"/>
                  </a:lnTo>
                  <a:lnTo>
                    <a:pt x="6019" y="35039"/>
                  </a:lnTo>
                  <a:lnTo>
                    <a:pt x="12544" y="39439"/>
                  </a:lnTo>
                  <a:lnTo>
                    <a:pt x="20535" y="41059"/>
                  </a:lnTo>
                  <a:lnTo>
                    <a:pt x="28517" y="39439"/>
                  </a:lnTo>
                  <a:lnTo>
                    <a:pt x="35032" y="35039"/>
                  </a:lnTo>
                  <a:lnTo>
                    <a:pt x="35126" y="34899"/>
                  </a:lnTo>
                  <a:lnTo>
                    <a:pt x="20535" y="34899"/>
                  </a:lnTo>
                  <a:lnTo>
                    <a:pt x="12598" y="34874"/>
                  </a:lnTo>
                  <a:lnTo>
                    <a:pt x="6238" y="28514"/>
                  </a:lnTo>
                  <a:lnTo>
                    <a:pt x="6238" y="12531"/>
                  </a:lnTo>
                  <a:lnTo>
                    <a:pt x="12598" y="6172"/>
                  </a:lnTo>
                  <a:lnTo>
                    <a:pt x="35134" y="6159"/>
                  </a:lnTo>
                  <a:lnTo>
                    <a:pt x="35032" y="6008"/>
                  </a:lnTo>
                  <a:lnTo>
                    <a:pt x="28517" y="1611"/>
                  </a:lnTo>
                  <a:lnTo>
                    <a:pt x="20535" y="0"/>
                  </a:lnTo>
                  <a:close/>
                </a:path>
                <a:path w="41275" h="41275">
                  <a:moveTo>
                    <a:pt x="35134" y="6159"/>
                  </a:moveTo>
                  <a:lnTo>
                    <a:pt x="20535" y="6159"/>
                  </a:lnTo>
                  <a:lnTo>
                    <a:pt x="28460" y="6172"/>
                  </a:lnTo>
                  <a:lnTo>
                    <a:pt x="34807" y="12531"/>
                  </a:lnTo>
                  <a:lnTo>
                    <a:pt x="34807" y="28514"/>
                  </a:lnTo>
                  <a:lnTo>
                    <a:pt x="28460" y="34874"/>
                  </a:lnTo>
                  <a:lnTo>
                    <a:pt x="20535" y="34899"/>
                  </a:lnTo>
                  <a:lnTo>
                    <a:pt x="35126" y="34899"/>
                  </a:lnTo>
                  <a:lnTo>
                    <a:pt x="39423" y="28514"/>
                  </a:lnTo>
                  <a:lnTo>
                    <a:pt x="41033" y="20523"/>
                  </a:lnTo>
                  <a:lnTo>
                    <a:pt x="39423" y="12531"/>
                  </a:lnTo>
                  <a:lnTo>
                    <a:pt x="35134" y="6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3359111" y="749131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63" y="0"/>
                  </a:moveTo>
                  <a:lnTo>
                    <a:pt x="7810" y="0"/>
                  </a:lnTo>
                  <a:lnTo>
                    <a:pt x="0" y="7810"/>
                  </a:lnTo>
                  <a:lnTo>
                    <a:pt x="0" y="17449"/>
                  </a:lnTo>
                  <a:lnTo>
                    <a:pt x="0" y="27089"/>
                  </a:lnTo>
                  <a:lnTo>
                    <a:pt x="7810" y="34899"/>
                  </a:lnTo>
                  <a:lnTo>
                    <a:pt x="27063" y="34899"/>
                  </a:lnTo>
                  <a:lnTo>
                    <a:pt x="34861" y="27089"/>
                  </a:lnTo>
                  <a:lnTo>
                    <a:pt x="34861" y="7810"/>
                  </a:lnTo>
                  <a:lnTo>
                    <a:pt x="270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3356013" y="748823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548" y="0"/>
                  </a:moveTo>
                  <a:lnTo>
                    <a:pt x="12551" y="1611"/>
                  </a:lnTo>
                  <a:lnTo>
                    <a:pt x="6026" y="6008"/>
                  </a:lnTo>
                  <a:lnTo>
                    <a:pt x="1624" y="12531"/>
                  </a:lnTo>
                  <a:lnTo>
                    <a:pt x="0" y="20523"/>
                  </a:lnTo>
                  <a:lnTo>
                    <a:pt x="1624" y="28514"/>
                  </a:lnTo>
                  <a:lnTo>
                    <a:pt x="6026" y="35039"/>
                  </a:lnTo>
                  <a:lnTo>
                    <a:pt x="12551" y="39439"/>
                  </a:lnTo>
                  <a:lnTo>
                    <a:pt x="20548" y="41059"/>
                  </a:lnTo>
                  <a:lnTo>
                    <a:pt x="28528" y="39439"/>
                  </a:lnTo>
                  <a:lnTo>
                    <a:pt x="35039" y="35039"/>
                  </a:lnTo>
                  <a:lnTo>
                    <a:pt x="35133" y="34899"/>
                  </a:lnTo>
                  <a:lnTo>
                    <a:pt x="20548" y="34899"/>
                  </a:lnTo>
                  <a:lnTo>
                    <a:pt x="12611" y="34874"/>
                  </a:lnTo>
                  <a:lnTo>
                    <a:pt x="6238" y="28514"/>
                  </a:lnTo>
                  <a:lnTo>
                    <a:pt x="6238" y="12531"/>
                  </a:lnTo>
                  <a:lnTo>
                    <a:pt x="12611" y="6172"/>
                  </a:lnTo>
                  <a:lnTo>
                    <a:pt x="35140" y="6159"/>
                  </a:lnTo>
                  <a:lnTo>
                    <a:pt x="35039" y="6008"/>
                  </a:lnTo>
                  <a:lnTo>
                    <a:pt x="28528" y="1611"/>
                  </a:lnTo>
                  <a:lnTo>
                    <a:pt x="20548" y="0"/>
                  </a:lnTo>
                  <a:close/>
                </a:path>
                <a:path w="41275" h="41275">
                  <a:moveTo>
                    <a:pt x="35140" y="6159"/>
                  </a:moveTo>
                  <a:lnTo>
                    <a:pt x="20548" y="6159"/>
                  </a:lnTo>
                  <a:lnTo>
                    <a:pt x="28460" y="6172"/>
                  </a:lnTo>
                  <a:lnTo>
                    <a:pt x="34820" y="12531"/>
                  </a:lnTo>
                  <a:lnTo>
                    <a:pt x="34820" y="28514"/>
                  </a:lnTo>
                  <a:lnTo>
                    <a:pt x="28460" y="34874"/>
                  </a:lnTo>
                  <a:lnTo>
                    <a:pt x="20548" y="34899"/>
                  </a:lnTo>
                  <a:lnTo>
                    <a:pt x="35133" y="34899"/>
                  </a:lnTo>
                  <a:lnTo>
                    <a:pt x="39425" y="28514"/>
                  </a:lnTo>
                  <a:lnTo>
                    <a:pt x="41033" y="20523"/>
                  </a:lnTo>
                  <a:lnTo>
                    <a:pt x="39425" y="12531"/>
                  </a:lnTo>
                  <a:lnTo>
                    <a:pt x="35140" y="6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 descr=""/>
            <p:cNvSpPr/>
            <p:nvPr/>
          </p:nvSpPr>
          <p:spPr>
            <a:xfrm>
              <a:off x="3492538" y="7545907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76" y="0"/>
                  </a:moveTo>
                  <a:lnTo>
                    <a:pt x="7810" y="0"/>
                  </a:lnTo>
                  <a:lnTo>
                    <a:pt x="0" y="7810"/>
                  </a:lnTo>
                  <a:lnTo>
                    <a:pt x="0" y="17449"/>
                  </a:lnTo>
                  <a:lnTo>
                    <a:pt x="0" y="27089"/>
                  </a:lnTo>
                  <a:lnTo>
                    <a:pt x="7810" y="34899"/>
                  </a:lnTo>
                  <a:lnTo>
                    <a:pt x="27076" y="34899"/>
                  </a:lnTo>
                  <a:lnTo>
                    <a:pt x="34874" y="27089"/>
                  </a:lnTo>
                  <a:lnTo>
                    <a:pt x="34874" y="7810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3489452" y="754283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535" y="0"/>
                  </a:moveTo>
                  <a:lnTo>
                    <a:pt x="12544" y="1611"/>
                  </a:lnTo>
                  <a:lnTo>
                    <a:pt x="6019" y="6008"/>
                  </a:lnTo>
                  <a:lnTo>
                    <a:pt x="1619" y="12531"/>
                  </a:lnTo>
                  <a:lnTo>
                    <a:pt x="0" y="20523"/>
                  </a:lnTo>
                  <a:lnTo>
                    <a:pt x="1619" y="28514"/>
                  </a:lnTo>
                  <a:lnTo>
                    <a:pt x="6019" y="35039"/>
                  </a:lnTo>
                  <a:lnTo>
                    <a:pt x="12544" y="39439"/>
                  </a:lnTo>
                  <a:lnTo>
                    <a:pt x="20535" y="41059"/>
                  </a:lnTo>
                  <a:lnTo>
                    <a:pt x="28517" y="39439"/>
                  </a:lnTo>
                  <a:lnTo>
                    <a:pt x="35032" y="35039"/>
                  </a:lnTo>
                  <a:lnTo>
                    <a:pt x="35126" y="34899"/>
                  </a:lnTo>
                  <a:lnTo>
                    <a:pt x="20535" y="34899"/>
                  </a:lnTo>
                  <a:lnTo>
                    <a:pt x="12598" y="34874"/>
                  </a:lnTo>
                  <a:lnTo>
                    <a:pt x="6238" y="28514"/>
                  </a:lnTo>
                  <a:lnTo>
                    <a:pt x="6238" y="12531"/>
                  </a:lnTo>
                  <a:lnTo>
                    <a:pt x="12598" y="6172"/>
                  </a:lnTo>
                  <a:lnTo>
                    <a:pt x="35134" y="6159"/>
                  </a:lnTo>
                  <a:lnTo>
                    <a:pt x="35032" y="6008"/>
                  </a:lnTo>
                  <a:lnTo>
                    <a:pt x="28517" y="1611"/>
                  </a:lnTo>
                  <a:lnTo>
                    <a:pt x="20535" y="0"/>
                  </a:lnTo>
                  <a:close/>
                </a:path>
                <a:path w="41275" h="41275">
                  <a:moveTo>
                    <a:pt x="35134" y="6159"/>
                  </a:moveTo>
                  <a:lnTo>
                    <a:pt x="20535" y="6159"/>
                  </a:lnTo>
                  <a:lnTo>
                    <a:pt x="28460" y="6172"/>
                  </a:lnTo>
                  <a:lnTo>
                    <a:pt x="34807" y="12531"/>
                  </a:lnTo>
                  <a:lnTo>
                    <a:pt x="34807" y="28514"/>
                  </a:lnTo>
                  <a:lnTo>
                    <a:pt x="28460" y="34874"/>
                  </a:lnTo>
                  <a:lnTo>
                    <a:pt x="20535" y="34899"/>
                  </a:lnTo>
                  <a:lnTo>
                    <a:pt x="35126" y="34899"/>
                  </a:lnTo>
                  <a:lnTo>
                    <a:pt x="39423" y="28514"/>
                  </a:lnTo>
                  <a:lnTo>
                    <a:pt x="41033" y="20523"/>
                  </a:lnTo>
                  <a:lnTo>
                    <a:pt x="39423" y="12531"/>
                  </a:lnTo>
                  <a:lnTo>
                    <a:pt x="35134" y="6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5" name="object 105" descr=""/>
          <p:cNvSpPr/>
          <p:nvPr/>
        </p:nvSpPr>
        <p:spPr>
          <a:xfrm>
            <a:off x="2025764" y="6796493"/>
            <a:ext cx="6350" cy="31750"/>
          </a:xfrm>
          <a:custGeom>
            <a:avLst/>
            <a:gdLst/>
            <a:ahLst/>
            <a:cxnLst/>
            <a:rect l="l" t="t" r="r" b="b"/>
            <a:pathLst>
              <a:path w="6350" h="31750">
                <a:moveTo>
                  <a:pt x="0" y="31749"/>
                </a:moveTo>
                <a:lnTo>
                  <a:pt x="6159" y="31749"/>
                </a:lnTo>
                <a:lnTo>
                  <a:pt x="6159" y="0"/>
                </a:lnTo>
                <a:lnTo>
                  <a:pt x="0" y="0"/>
                </a:lnTo>
                <a:lnTo>
                  <a:pt x="0" y="3174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" name="object 106" descr=""/>
          <p:cNvSpPr/>
          <p:nvPr/>
        </p:nvSpPr>
        <p:spPr>
          <a:xfrm>
            <a:off x="2158898" y="6796493"/>
            <a:ext cx="6350" cy="31750"/>
          </a:xfrm>
          <a:custGeom>
            <a:avLst/>
            <a:gdLst/>
            <a:ahLst/>
            <a:cxnLst/>
            <a:rect l="l" t="t" r="r" b="b"/>
            <a:pathLst>
              <a:path w="6350" h="31750">
                <a:moveTo>
                  <a:pt x="0" y="31749"/>
                </a:moveTo>
                <a:lnTo>
                  <a:pt x="6159" y="31749"/>
                </a:lnTo>
                <a:lnTo>
                  <a:pt x="6159" y="0"/>
                </a:lnTo>
                <a:lnTo>
                  <a:pt x="0" y="0"/>
                </a:lnTo>
                <a:lnTo>
                  <a:pt x="0" y="3174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" name="object 107" descr=""/>
          <p:cNvSpPr/>
          <p:nvPr/>
        </p:nvSpPr>
        <p:spPr>
          <a:xfrm>
            <a:off x="2026856" y="6911340"/>
            <a:ext cx="6350" cy="31750"/>
          </a:xfrm>
          <a:custGeom>
            <a:avLst/>
            <a:gdLst/>
            <a:ahLst/>
            <a:cxnLst/>
            <a:rect l="l" t="t" r="r" b="b"/>
            <a:pathLst>
              <a:path w="6350" h="31750">
                <a:moveTo>
                  <a:pt x="0" y="31749"/>
                </a:moveTo>
                <a:lnTo>
                  <a:pt x="6159" y="31749"/>
                </a:lnTo>
                <a:lnTo>
                  <a:pt x="6159" y="0"/>
                </a:lnTo>
                <a:lnTo>
                  <a:pt x="0" y="0"/>
                </a:lnTo>
                <a:lnTo>
                  <a:pt x="0" y="3174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" name="object 108" descr=""/>
          <p:cNvSpPr/>
          <p:nvPr/>
        </p:nvSpPr>
        <p:spPr>
          <a:xfrm>
            <a:off x="2159990" y="6911340"/>
            <a:ext cx="6350" cy="31750"/>
          </a:xfrm>
          <a:custGeom>
            <a:avLst/>
            <a:gdLst/>
            <a:ahLst/>
            <a:cxnLst/>
            <a:rect l="l" t="t" r="r" b="b"/>
            <a:pathLst>
              <a:path w="6350" h="31750">
                <a:moveTo>
                  <a:pt x="0" y="31749"/>
                </a:moveTo>
                <a:lnTo>
                  <a:pt x="6159" y="31749"/>
                </a:lnTo>
                <a:lnTo>
                  <a:pt x="6159" y="0"/>
                </a:lnTo>
                <a:lnTo>
                  <a:pt x="0" y="0"/>
                </a:lnTo>
                <a:lnTo>
                  <a:pt x="0" y="3174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" name="object 109" descr=""/>
          <p:cNvSpPr/>
          <p:nvPr/>
        </p:nvSpPr>
        <p:spPr>
          <a:xfrm>
            <a:off x="2025764" y="7024814"/>
            <a:ext cx="6350" cy="31750"/>
          </a:xfrm>
          <a:custGeom>
            <a:avLst/>
            <a:gdLst/>
            <a:ahLst/>
            <a:cxnLst/>
            <a:rect l="l" t="t" r="r" b="b"/>
            <a:pathLst>
              <a:path w="6350" h="31750">
                <a:moveTo>
                  <a:pt x="0" y="31749"/>
                </a:moveTo>
                <a:lnTo>
                  <a:pt x="6159" y="31749"/>
                </a:lnTo>
                <a:lnTo>
                  <a:pt x="6159" y="0"/>
                </a:lnTo>
                <a:lnTo>
                  <a:pt x="0" y="0"/>
                </a:lnTo>
                <a:lnTo>
                  <a:pt x="0" y="3174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" name="object 110" descr=""/>
          <p:cNvSpPr/>
          <p:nvPr/>
        </p:nvSpPr>
        <p:spPr>
          <a:xfrm>
            <a:off x="2158898" y="7024814"/>
            <a:ext cx="6350" cy="31750"/>
          </a:xfrm>
          <a:custGeom>
            <a:avLst/>
            <a:gdLst/>
            <a:ahLst/>
            <a:cxnLst/>
            <a:rect l="l" t="t" r="r" b="b"/>
            <a:pathLst>
              <a:path w="6350" h="31750">
                <a:moveTo>
                  <a:pt x="0" y="31749"/>
                </a:moveTo>
                <a:lnTo>
                  <a:pt x="6159" y="31749"/>
                </a:lnTo>
                <a:lnTo>
                  <a:pt x="6159" y="0"/>
                </a:lnTo>
                <a:lnTo>
                  <a:pt x="0" y="0"/>
                </a:lnTo>
                <a:lnTo>
                  <a:pt x="0" y="3174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11" name="object 111" descr=""/>
          <p:cNvGraphicFramePr>
            <a:graphicFrameLocks noGrp="1"/>
          </p:cNvGraphicFramePr>
          <p:nvPr/>
        </p:nvGraphicFramePr>
        <p:xfrm>
          <a:off x="1982406" y="6792594"/>
          <a:ext cx="1972310" cy="9175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65960"/>
              </a:tblGrid>
              <a:tr h="1130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T w="57150">
                      <a:solidFill>
                        <a:srgbClr val="E6E7E8"/>
                      </a:solidFill>
                      <a:prstDash val="solid"/>
                    </a:lnT>
                    <a:lnB w="57150">
                      <a:solidFill>
                        <a:srgbClr val="E6E7E8"/>
                      </a:solidFill>
                      <a:prstDash val="solid"/>
                    </a:lnB>
                  </a:tcPr>
                </a:tc>
              </a:tr>
              <a:tr h="1130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T w="57150">
                      <a:solidFill>
                        <a:srgbClr val="E6E7E8"/>
                      </a:solidFill>
                      <a:prstDash val="solid"/>
                    </a:lnT>
                    <a:lnB w="57150">
                      <a:solidFill>
                        <a:srgbClr val="E6E7E8"/>
                      </a:solidFill>
                      <a:prstDash val="solid"/>
                    </a:lnB>
                  </a:tcPr>
                </a:tc>
              </a:tr>
              <a:tr h="1130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231F20"/>
                      </a:solidFill>
                      <a:prstDash val="solid"/>
                    </a:lnL>
                    <a:lnT w="57150">
                      <a:solidFill>
                        <a:srgbClr val="E6E7E8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5784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1661795" marR="132715" indent="-78740">
                        <a:lnSpc>
                          <a:spcPct val="156100"/>
                        </a:lnSpc>
                      </a:pPr>
                      <a:r>
                        <a:rPr dirty="0" sz="750" spc="35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Masa </a:t>
                      </a:r>
                      <a:r>
                        <a:rPr dirty="0" sz="750" spc="50">
                          <a:solidFill>
                            <a:srgbClr val="231F20"/>
                          </a:solidFill>
                          <a:latin typeface="Calibri"/>
                          <a:cs typeface="Calibri"/>
                        </a:rPr>
                        <a:t>CP</a:t>
                      </a:r>
                      <a:endParaRPr sz="750">
                        <a:latin typeface="Calibri"/>
                        <a:cs typeface="Calibri"/>
                      </a:endParaRPr>
                    </a:p>
                  </a:txBody>
                  <a:tcPr marL="0" marR="0" marB="0" marT="3810">
                    <a:lnL w="6350">
                      <a:solidFill>
                        <a:srgbClr val="231F20"/>
                      </a:solidFill>
                      <a:prstDash val="solid"/>
                    </a:lnL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112" name="object 112" descr=""/>
          <p:cNvGrpSpPr/>
          <p:nvPr/>
        </p:nvGrpSpPr>
        <p:grpSpPr>
          <a:xfrm>
            <a:off x="1966760" y="7134085"/>
            <a:ext cx="41275" cy="41275"/>
            <a:chOff x="1966760" y="7134085"/>
            <a:chExt cx="41275" cy="41275"/>
          </a:xfrm>
        </p:grpSpPr>
        <p:sp>
          <p:nvSpPr>
            <p:cNvPr id="113" name="object 113" descr=""/>
            <p:cNvSpPr/>
            <p:nvPr/>
          </p:nvSpPr>
          <p:spPr>
            <a:xfrm>
              <a:off x="1969846" y="7137158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076" y="0"/>
                  </a:moveTo>
                  <a:lnTo>
                    <a:pt x="7797" y="0"/>
                  </a:lnTo>
                  <a:lnTo>
                    <a:pt x="0" y="7797"/>
                  </a:lnTo>
                  <a:lnTo>
                    <a:pt x="0" y="17437"/>
                  </a:lnTo>
                  <a:lnTo>
                    <a:pt x="0" y="27076"/>
                  </a:lnTo>
                  <a:lnTo>
                    <a:pt x="7797" y="34874"/>
                  </a:lnTo>
                  <a:lnTo>
                    <a:pt x="27076" y="34874"/>
                  </a:lnTo>
                  <a:lnTo>
                    <a:pt x="34861" y="27076"/>
                  </a:lnTo>
                  <a:lnTo>
                    <a:pt x="34861" y="7797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1966760" y="713408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523" y="0"/>
                  </a:moveTo>
                  <a:lnTo>
                    <a:pt x="12535" y="1615"/>
                  </a:lnTo>
                  <a:lnTo>
                    <a:pt x="6018" y="6007"/>
                  </a:lnTo>
                  <a:lnTo>
                    <a:pt x="1622" y="12522"/>
                  </a:lnTo>
                  <a:lnTo>
                    <a:pt x="0" y="20510"/>
                  </a:lnTo>
                  <a:lnTo>
                    <a:pt x="1622" y="28498"/>
                  </a:lnTo>
                  <a:lnTo>
                    <a:pt x="6018" y="35015"/>
                  </a:lnTo>
                  <a:lnTo>
                    <a:pt x="12535" y="39411"/>
                  </a:lnTo>
                  <a:lnTo>
                    <a:pt x="20523" y="41033"/>
                  </a:lnTo>
                  <a:lnTo>
                    <a:pt x="28508" y="39411"/>
                  </a:lnTo>
                  <a:lnTo>
                    <a:pt x="35020" y="35015"/>
                  </a:lnTo>
                  <a:lnTo>
                    <a:pt x="35115" y="34874"/>
                  </a:lnTo>
                  <a:lnTo>
                    <a:pt x="12585" y="34861"/>
                  </a:lnTo>
                  <a:lnTo>
                    <a:pt x="6222" y="28498"/>
                  </a:lnTo>
                  <a:lnTo>
                    <a:pt x="6222" y="12522"/>
                  </a:lnTo>
                  <a:lnTo>
                    <a:pt x="12585" y="6159"/>
                  </a:lnTo>
                  <a:lnTo>
                    <a:pt x="35122" y="6159"/>
                  </a:lnTo>
                  <a:lnTo>
                    <a:pt x="35020" y="6007"/>
                  </a:lnTo>
                  <a:lnTo>
                    <a:pt x="28508" y="1615"/>
                  </a:lnTo>
                  <a:lnTo>
                    <a:pt x="20523" y="0"/>
                  </a:lnTo>
                  <a:close/>
                </a:path>
                <a:path w="41275" h="41275">
                  <a:moveTo>
                    <a:pt x="35122" y="6159"/>
                  </a:moveTo>
                  <a:lnTo>
                    <a:pt x="28460" y="6159"/>
                  </a:lnTo>
                  <a:lnTo>
                    <a:pt x="34811" y="12522"/>
                  </a:lnTo>
                  <a:lnTo>
                    <a:pt x="34811" y="28498"/>
                  </a:lnTo>
                  <a:lnTo>
                    <a:pt x="28460" y="34861"/>
                  </a:lnTo>
                  <a:lnTo>
                    <a:pt x="20523" y="34874"/>
                  </a:lnTo>
                  <a:lnTo>
                    <a:pt x="35123" y="34861"/>
                  </a:lnTo>
                  <a:lnTo>
                    <a:pt x="39407" y="28498"/>
                  </a:lnTo>
                  <a:lnTo>
                    <a:pt x="41020" y="20510"/>
                  </a:lnTo>
                  <a:lnTo>
                    <a:pt x="39407" y="12522"/>
                  </a:lnTo>
                  <a:lnTo>
                    <a:pt x="35122" y="6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5" name="object 115" descr=""/>
          <p:cNvSpPr txBox="1"/>
          <p:nvPr/>
        </p:nvSpPr>
        <p:spPr>
          <a:xfrm>
            <a:off x="3994329" y="6728633"/>
            <a:ext cx="107950" cy="49149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just" marL="12700" marR="5080" indent="14604">
              <a:lnSpc>
                <a:spcPct val="101299"/>
              </a:lnSpc>
              <a:spcBef>
                <a:spcPts val="110"/>
              </a:spcBef>
            </a:pPr>
            <a:r>
              <a:rPr dirty="0" sz="750" spc="-50">
                <a:solidFill>
                  <a:srgbClr val="231F20"/>
                </a:solidFill>
                <a:latin typeface="Calibri"/>
                <a:cs typeface="Calibri"/>
              </a:rPr>
              <a:t>F</a:t>
            </a:r>
            <a:r>
              <a:rPr dirty="0" sz="75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750" spc="-50">
                <a:solidFill>
                  <a:srgbClr val="231F20"/>
                </a:solidFill>
                <a:latin typeface="Calibri"/>
                <a:cs typeface="Calibri"/>
              </a:rPr>
              <a:t>F</a:t>
            </a:r>
            <a:r>
              <a:rPr dirty="0" sz="75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750" spc="-50">
                <a:solidFill>
                  <a:srgbClr val="231F20"/>
                </a:solidFill>
                <a:latin typeface="Calibri"/>
                <a:cs typeface="Calibri"/>
              </a:rPr>
              <a:t>F</a:t>
            </a:r>
            <a:r>
              <a:rPr dirty="0" sz="750" spc="105">
                <a:solidFill>
                  <a:srgbClr val="231F20"/>
                </a:solidFill>
                <a:latin typeface="Calibri"/>
                <a:cs typeface="Calibri"/>
              </a:rPr>
              <a:t> N</a:t>
            </a:r>
            <a:endParaRPr sz="750">
              <a:latin typeface="Calibri"/>
              <a:cs typeface="Calibri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1841721" y="6585507"/>
            <a:ext cx="581660" cy="1441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-10">
                <a:solidFill>
                  <a:srgbClr val="231F20"/>
                </a:solidFill>
                <a:latin typeface="Calibri"/>
                <a:cs typeface="Calibri"/>
              </a:rPr>
              <a:t>Alimentación</a:t>
            </a:r>
            <a:endParaRPr sz="750">
              <a:latin typeface="Calibri"/>
              <a:cs typeface="Calibri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2878355" y="6585507"/>
            <a:ext cx="917575" cy="1441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>
                <a:solidFill>
                  <a:srgbClr val="231F20"/>
                </a:solidFill>
                <a:latin typeface="Calibri"/>
                <a:cs typeface="Calibri"/>
              </a:rPr>
              <a:t>Instalación</a:t>
            </a:r>
            <a:r>
              <a:rPr dirty="0" sz="750" spc="3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Calibri"/>
                <a:cs typeface="Calibri"/>
              </a:rPr>
              <a:t>receptora</a:t>
            </a:r>
            <a:endParaRPr sz="750">
              <a:latin typeface="Calibri"/>
              <a:cs typeface="Calibri"/>
            </a:endParaRPr>
          </a:p>
        </p:txBody>
      </p:sp>
      <p:sp>
        <p:nvSpPr>
          <p:cNvPr id="118" name="object 118" descr=""/>
          <p:cNvSpPr/>
          <p:nvPr/>
        </p:nvSpPr>
        <p:spPr>
          <a:xfrm>
            <a:off x="3578605" y="7781480"/>
            <a:ext cx="74295" cy="32384"/>
          </a:xfrm>
          <a:custGeom>
            <a:avLst/>
            <a:gdLst/>
            <a:ahLst/>
            <a:cxnLst/>
            <a:rect l="l" t="t" r="r" b="b"/>
            <a:pathLst>
              <a:path w="74295" h="32384">
                <a:moveTo>
                  <a:pt x="44615" y="25641"/>
                </a:moveTo>
                <a:lnTo>
                  <a:pt x="29235" y="25641"/>
                </a:lnTo>
                <a:lnTo>
                  <a:pt x="29235" y="31800"/>
                </a:lnTo>
                <a:lnTo>
                  <a:pt x="44615" y="31800"/>
                </a:lnTo>
                <a:lnTo>
                  <a:pt x="44615" y="25641"/>
                </a:lnTo>
                <a:close/>
              </a:path>
              <a:path w="74295" h="32384">
                <a:moveTo>
                  <a:pt x="73837" y="0"/>
                </a:moveTo>
                <a:lnTo>
                  <a:pt x="0" y="0"/>
                </a:lnTo>
                <a:lnTo>
                  <a:pt x="0" y="6159"/>
                </a:lnTo>
                <a:lnTo>
                  <a:pt x="73837" y="6159"/>
                </a:lnTo>
                <a:lnTo>
                  <a:pt x="7383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9" name="object 119" descr=""/>
          <p:cNvSpPr/>
          <p:nvPr/>
        </p:nvSpPr>
        <p:spPr>
          <a:xfrm>
            <a:off x="3526320" y="7730210"/>
            <a:ext cx="178435" cy="32384"/>
          </a:xfrm>
          <a:custGeom>
            <a:avLst/>
            <a:gdLst/>
            <a:ahLst/>
            <a:cxnLst/>
            <a:rect l="l" t="t" r="r" b="b"/>
            <a:pathLst>
              <a:path w="178435" h="32384">
                <a:moveTo>
                  <a:pt x="153809" y="25628"/>
                </a:moveTo>
                <a:lnTo>
                  <a:pt x="24612" y="25628"/>
                </a:lnTo>
                <a:lnTo>
                  <a:pt x="24612" y="31788"/>
                </a:lnTo>
                <a:lnTo>
                  <a:pt x="153809" y="31788"/>
                </a:lnTo>
                <a:lnTo>
                  <a:pt x="153809" y="25628"/>
                </a:lnTo>
                <a:close/>
              </a:path>
              <a:path w="178435" h="32384">
                <a:moveTo>
                  <a:pt x="178409" y="0"/>
                </a:moveTo>
                <a:lnTo>
                  <a:pt x="0" y="0"/>
                </a:lnTo>
                <a:lnTo>
                  <a:pt x="0" y="6159"/>
                </a:lnTo>
                <a:lnTo>
                  <a:pt x="178409" y="6159"/>
                </a:lnTo>
                <a:lnTo>
                  <a:pt x="17840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" name="object 120" descr=""/>
          <p:cNvSpPr/>
          <p:nvPr/>
        </p:nvSpPr>
        <p:spPr>
          <a:xfrm>
            <a:off x="1895970" y="7730210"/>
            <a:ext cx="178435" cy="83185"/>
          </a:xfrm>
          <a:custGeom>
            <a:avLst/>
            <a:gdLst/>
            <a:ahLst/>
            <a:cxnLst/>
            <a:rect l="l" t="t" r="r" b="b"/>
            <a:pathLst>
              <a:path w="178435" h="83184">
                <a:moveTo>
                  <a:pt x="96888" y="76911"/>
                </a:moveTo>
                <a:lnTo>
                  <a:pt x="81508" y="76911"/>
                </a:lnTo>
                <a:lnTo>
                  <a:pt x="81508" y="83070"/>
                </a:lnTo>
                <a:lnTo>
                  <a:pt x="96888" y="83070"/>
                </a:lnTo>
                <a:lnTo>
                  <a:pt x="96888" y="76911"/>
                </a:lnTo>
                <a:close/>
              </a:path>
              <a:path w="178435" h="83184">
                <a:moveTo>
                  <a:pt x="126123" y="51269"/>
                </a:moveTo>
                <a:lnTo>
                  <a:pt x="52285" y="51269"/>
                </a:lnTo>
                <a:lnTo>
                  <a:pt x="52285" y="57429"/>
                </a:lnTo>
                <a:lnTo>
                  <a:pt x="126123" y="57429"/>
                </a:lnTo>
                <a:lnTo>
                  <a:pt x="126123" y="51269"/>
                </a:lnTo>
                <a:close/>
              </a:path>
              <a:path w="178435" h="83184">
                <a:moveTo>
                  <a:pt x="153797" y="25628"/>
                </a:moveTo>
                <a:lnTo>
                  <a:pt x="24599" y="25628"/>
                </a:lnTo>
                <a:lnTo>
                  <a:pt x="24599" y="31788"/>
                </a:lnTo>
                <a:lnTo>
                  <a:pt x="153797" y="31788"/>
                </a:lnTo>
                <a:lnTo>
                  <a:pt x="153797" y="25628"/>
                </a:lnTo>
                <a:close/>
              </a:path>
              <a:path w="178435" h="83184">
                <a:moveTo>
                  <a:pt x="178409" y="0"/>
                </a:moveTo>
                <a:lnTo>
                  <a:pt x="0" y="0"/>
                </a:lnTo>
                <a:lnTo>
                  <a:pt x="0" y="6159"/>
                </a:lnTo>
                <a:lnTo>
                  <a:pt x="178409" y="6159"/>
                </a:lnTo>
                <a:lnTo>
                  <a:pt x="17840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78817" y="122879"/>
            <a:ext cx="5129530" cy="2644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8: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Sistemas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114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conexión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del</a:t>
            </a:r>
            <a:r>
              <a:rPr dirty="0" sz="950" spc="-114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neutro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-114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las</a:t>
            </a:r>
            <a:r>
              <a:rPr dirty="0" sz="950" spc="-114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masas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 spc="-114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 spc="-114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energía</a:t>
            </a:r>
            <a:r>
              <a:rPr dirty="0" sz="950" spc="-114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12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baseline="16203" sz="1800" spc="-315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baseline="16203" sz="1800" spc="-89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baseline="16203" sz="1800" spc="-75" b="1">
                <a:solidFill>
                  <a:srgbClr val="4C4D4F"/>
                </a:solidFill>
                <a:latin typeface="Times New Roman"/>
                <a:cs typeface="Times New Roman"/>
              </a:rPr>
              <a:t>8</a:t>
            </a:r>
            <a:endParaRPr baseline="16203"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400">
              <a:latin typeface="Times New Roman"/>
              <a:cs typeface="Times New Roman"/>
            </a:endParaRPr>
          </a:p>
          <a:p>
            <a:pPr algn="just" marL="63500" marR="199390">
              <a:lnSpc>
                <a:spcPts val="1150"/>
              </a:lnSpc>
              <a:spcBef>
                <a:spcPts val="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fase-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fase-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valores inferiores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cortocircuito,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suficientes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provocar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aparición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peligrosas.</a:t>
            </a:r>
            <a:endParaRPr sz="1050">
              <a:latin typeface="Arial"/>
              <a:cs typeface="Arial"/>
            </a:endParaRPr>
          </a:p>
          <a:p>
            <a:pPr algn="just" marL="63500" marR="198755">
              <a:lnSpc>
                <a:spcPts val="1150"/>
              </a:lnSpc>
              <a:spcBef>
                <a:spcPts val="62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bucle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paso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alguna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xclu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posibilidad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olunta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unque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ambas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independientes,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sigue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TT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TN.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orma,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posibles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ambas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determinación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1.3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Esquema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IT</a:t>
            </a:r>
            <a:endParaRPr sz="1100">
              <a:latin typeface="Arial"/>
              <a:cs typeface="Arial"/>
            </a:endParaRPr>
          </a:p>
          <a:p>
            <a:pPr algn="just" marL="63500" marR="198755">
              <a:lnSpc>
                <a:spcPts val="1150"/>
              </a:lnSpc>
              <a:spcBef>
                <a:spcPts val="63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8.5).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9617" y="4362462"/>
            <a:ext cx="4885690" cy="394271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62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8.5.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distribución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tipo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IT.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700">
              <a:latin typeface="Arial"/>
              <a:cs typeface="Arial"/>
            </a:endParaRPr>
          </a:p>
          <a:p>
            <a:pPr algn="just" marL="12700" marR="6350">
              <a:lnSpc>
                <a:spcPts val="1150"/>
              </a:lnSpc>
              <a:spcBef>
                <a:spcPts val="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esultant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ase-mas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ase-tier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educid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osas.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62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limitación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esultante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imer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ase-masa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ase-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obtiene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ausencia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impedanci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o)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esultar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limitar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dismi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capaciti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9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tipo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recomienda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distribuir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neutro.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1.4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tres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tipos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esquemas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630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esquemas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hacerse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caracterís-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económicas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embargo,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principios.</a:t>
            </a:r>
            <a:endParaRPr sz="1050">
              <a:latin typeface="Arial"/>
              <a:cs typeface="Arial"/>
            </a:endParaRPr>
          </a:p>
          <a:p>
            <a:pPr algn="just" marL="156210" marR="5080" indent="-144145">
              <a:lnSpc>
                <a:spcPct val="100000"/>
              </a:lnSpc>
              <a:spcBef>
                <a:spcPts val="60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puesto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prescripción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reglamentaria.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red.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esquema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receptoras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alimentadas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dis-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tribución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TT.</a:t>
            </a:r>
            <a:endParaRPr sz="1050">
              <a:latin typeface="Arial"/>
              <a:cs typeface="Arial"/>
            </a:endParaRPr>
          </a:p>
          <a:p>
            <a:pPr algn="just" marL="156210" marR="5715" indent="-144145">
              <a:lnSpc>
                <a:spcPct val="100000"/>
              </a:lnSpc>
              <a:spcBef>
                <a:spcPts val="62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abonad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citados.</a:t>
            </a:r>
            <a:endParaRPr sz="1050">
              <a:latin typeface="Arial"/>
              <a:cs typeface="Arial"/>
            </a:endParaRPr>
          </a:p>
          <a:p>
            <a:pPr algn="r" marR="5715">
              <a:lnSpc>
                <a:spcPct val="100000"/>
              </a:lnSpc>
              <a:spcBef>
                <a:spcPts val="44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109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98348" y="226628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1922119" y="3186633"/>
            <a:ext cx="2093595" cy="953769"/>
            <a:chOff x="1922119" y="3186633"/>
            <a:chExt cx="2093595" cy="953769"/>
          </a:xfrm>
        </p:grpSpPr>
        <p:sp>
          <p:nvSpPr>
            <p:cNvPr id="10" name="object 10" descr=""/>
            <p:cNvSpPr/>
            <p:nvPr/>
          </p:nvSpPr>
          <p:spPr>
            <a:xfrm>
              <a:off x="1938629" y="3208019"/>
              <a:ext cx="2077085" cy="932180"/>
            </a:xfrm>
            <a:custGeom>
              <a:avLst/>
              <a:gdLst/>
              <a:ahLst/>
              <a:cxnLst/>
              <a:rect l="l" t="t" r="r" b="b"/>
              <a:pathLst>
                <a:path w="2077085" h="932179">
                  <a:moveTo>
                    <a:pt x="1026121" y="759091"/>
                  </a:moveTo>
                  <a:lnTo>
                    <a:pt x="1019632" y="759091"/>
                  </a:lnTo>
                  <a:lnTo>
                    <a:pt x="1019632" y="788276"/>
                  </a:lnTo>
                  <a:lnTo>
                    <a:pt x="1022896" y="788276"/>
                  </a:lnTo>
                  <a:lnTo>
                    <a:pt x="1022883" y="785025"/>
                  </a:lnTo>
                  <a:lnTo>
                    <a:pt x="1026121" y="785025"/>
                  </a:lnTo>
                  <a:lnTo>
                    <a:pt x="1026121" y="781786"/>
                  </a:lnTo>
                  <a:lnTo>
                    <a:pt x="1026121" y="759091"/>
                  </a:lnTo>
                  <a:close/>
                </a:path>
                <a:path w="2077085" h="932179">
                  <a:moveTo>
                    <a:pt x="1026121" y="707186"/>
                  </a:moveTo>
                  <a:lnTo>
                    <a:pt x="1019632" y="707186"/>
                  </a:lnTo>
                  <a:lnTo>
                    <a:pt x="1019632" y="733145"/>
                  </a:lnTo>
                  <a:lnTo>
                    <a:pt x="1026121" y="733145"/>
                  </a:lnTo>
                  <a:lnTo>
                    <a:pt x="1026121" y="707186"/>
                  </a:lnTo>
                  <a:close/>
                </a:path>
                <a:path w="2077085" h="932179">
                  <a:moveTo>
                    <a:pt x="1026121" y="655281"/>
                  </a:moveTo>
                  <a:lnTo>
                    <a:pt x="1019632" y="655281"/>
                  </a:lnTo>
                  <a:lnTo>
                    <a:pt x="1019632" y="681240"/>
                  </a:lnTo>
                  <a:lnTo>
                    <a:pt x="1026121" y="681240"/>
                  </a:lnTo>
                  <a:lnTo>
                    <a:pt x="1026121" y="655281"/>
                  </a:lnTo>
                  <a:close/>
                </a:path>
                <a:path w="2077085" h="932179">
                  <a:moveTo>
                    <a:pt x="1026121" y="603377"/>
                  </a:moveTo>
                  <a:lnTo>
                    <a:pt x="1019632" y="603377"/>
                  </a:lnTo>
                  <a:lnTo>
                    <a:pt x="1019632" y="629335"/>
                  </a:lnTo>
                  <a:lnTo>
                    <a:pt x="1026121" y="629335"/>
                  </a:lnTo>
                  <a:lnTo>
                    <a:pt x="1026121" y="603377"/>
                  </a:lnTo>
                  <a:close/>
                </a:path>
                <a:path w="2077085" h="932179">
                  <a:moveTo>
                    <a:pt x="1048842" y="578980"/>
                  </a:moveTo>
                  <a:lnTo>
                    <a:pt x="1022883" y="578980"/>
                  </a:lnTo>
                  <a:lnTo>
                    <a:pt x="1022883" y="585482"/>
                  </a:lnTo>
                  <a:lnTo>
                    <a:pt x="1048842" y="585482"/>
                  </a:lnTo>
                  <a:lnTo>
                    <a:pt x="1048842" y="578980"/>
                  </a:lnTo>
                  <a:close/>
                </a:path>
                <a:path w="2077085" h="932179">
                  <a:moveTo>
                    <a:pt x="1074801" y="781786"/>
                  </a:moveTo>
                  <a:lnTo>
                    <a:pt x="1048829" y="781786"/>
                  </a:lnTo>
                  <a:lnTo>
                    <a:pt x="1048829" y="788276"/>
                  </a:lnTo>
                  <a:lnTo>
                    <a:pt x="1074801" y="788276"/>
                  </a:lnTo>
                  <a:lnTo>
                    <a:pt x="1074801" y="781786"/>
                  </a:lnTo>
                  <a:close/>
                </a:path>
                <a:path w="2077085" h="932179">
                  <a:moveTo>
                    <a:pt x="1100734" y="578980"/>
                  </a:moveTo>
                  <a:lnTo>
                    <a:pt x="1074775" y="578980"/>
                  </a:lnTo>
                  <a:lnTo>
                    <a:pt x="1074775" y="585482"/>
                  </a:lnTo>
                  <a:lnTo>
                    <a:pt x="1100734" y="585482"/>
                  </a:lnTo>
                  <a:lnTo>
                    <a:pt x="1100734" y="578980"/>
                  </a:lnTo>
                  <a:close/>
                </a:path>
                <a:path w="2077085" h="932179">
                  <a:moveTo>
                    <a:pt x="1126705" y="781786"/>
                  </a:moveTo>
                  <a:lnTo>
                    <a:pt x="1100747" y="781786"/>
                  </a:lnTo>
                  <a:lnTo>
                    <a:pt x="1100747" y="788276"/>
                  </a:lnTo>
                  <a:lnTo>
                    <a:pt x="1126705" y="788276"/>
                  </a:lnTo>
                  <a:lnTo>
                    <a:pt x="1126705" y="781786"/>
                  </a:lnTo>
                  <a:close/>
                </a:path>
                <a:path w="2077085" h="932179">
                  <a:moveTo>
                    <a:pt x="1152639" y="578980"/>
                  </a:moveTo>
                  <a:lnTo>
                    <a:pt x="1126680" y="578980"/>
                  </a:lnTo>
                  <a:lnTo>
                    <a:pt x="1126680" y="585482"/>
                  </a:lnTo>
                  <a:lnTo>
                    <a:pt x="1152639" y="585482"/>
                  </a:lnTo>
                  <a:lnTo>
                    <a:pt x="1152639" y="578980"/>
                  </a:lnTo>
                  <a:close/>
                </a:path>
                <a:path w="2077085" h="932179">
                  <a:moveTo>
                    <a:pt x="1168349" y="676211"/>
                  </a:moveTo>
                  <a:lnTo>
                    <a:pt x="1161859" y="676211"/>
                  </a:lnTo>
                  <a:lnTo>
                    <a:pt x="1161859" y="697433"/>
                  </a:lnTo>
                  <a:lnTo>
                    <a:pt x="1168349" y="697433"/>
                  </a:lnTo>
                  <a:lnTo>
                    <a:pt x="1168349" y="676211"/>
                  </a:lnTo>
                  <a:close/>
                </a:path>
                <a:path w="2077085" h="932179">
                  <a:moveTo>
                    <a:pt x="1168349" y="624319"/>
                  </a:moveTo>
                  <a:lnTo>
                    <a:pt x="1161859" y="624319"/>
                  </a:lnTo>
                  <a:lnTo>
                    <a:pt x="1161859" y="650265"/>
                  </a:lnTo>
                  <a:lnTo>
                    <a:pt x="1168349" y="650265"/>
                  </a:lnTo>
                  <a:lnTo>
                    <a:pt x="1168349" y="624319"/>
                  </a:lnTo>
                  <a:close/>
                </a:path>
                <a:path w="2077085" h="932179">
                  <a:moveTo>
                    <a:pt x="1168349" y="572401"/>
                  </a:moveTo>
                  <a:lnTo>
                    <a:pt x="1161859" y="572401"/>
                  </a:lnTo>
                  <a:lnTo>
                    <a:pt x="1161859" y="598360"/>
                  </a:lnTo>
                  <a:lnTo>
                    <a:pt x="1168349" y="598360"/>
                  </a:lnTo>
                  <a:lnTo>
                    <a:pt x="1168349" y="572401"/>
                  </a:lnTo>
                  <a:close/>
                </a:path>
                <a:path w="2077085" h="932179">
                  <a:moveTo>
                    <a:pt x="1168349" y="520496"/>
                  </a:moveTo>
                  <a:lnTo>
                    <a:pt x="1161859" y="520496"/>
                  </a:lnTo>
                  <a:lnTo>
                    <a:pt x="1161859" y="546455"/>
                  </a:lnTo>
                  <a:lnTo>
                    <a:pt x="1168349" y="546455"/>
                  </a:lnTo>
                  <a:lnTo>
                    <a:pt x="1168349" y="520496"/>
                  </a:lnTo>
                  <a:close/>
                </a:path>
                <a:path w="2077085" h="932179">
                  <a:moveTo>
                    <a:pt x="1168349" y="468591"/>
                  </a:moveTo>
                  <a:lnTo>
                    <a:pt x="1161859" y="468591"/>
                  </a:lnTo>
                  <a:lnTo>
                    <a:pt x="1161859" y="494538"/>
                  </a:lnTo>
                  <a:lnTo>
                    <a:pt x="1168349" y="494538"/>
                  </a:lnTo>
                  <a:lnTo>
                    <a:pt x="1168349" y="468591"/>
                  </a:lnTo>
                  <a:close/>
                </a:path>
                <a:path w="2077085" h="932179">
                  <a:moveTo>
                    <a:pt x="1168349" y="416674"/>
                  </a:moveTo>
                  <a:lnTo>
                    <a:pt x="1161859" y="416674"/>
                  </a:lnTo>
                  <a:lnTo>
                    <a:pt x="1161859" y="442633"/>
                  </a:lnTo>
                  <a:lnTo>
                    <a:pt x="1168349" y="442633"/>
                  </a:lnTo>
                  <a:lnTo>
                    <a:pt x="1168349" y="416674"/>
                  </a:lnTo>
                  <a:close/>
                </a:path>
                <a:path w="2077085" h="932179">
                  <a:moveTo>
                    <a:pt x="1168349" y="364769"/>
                  </a:moveTo>
                  <a:lnTo>
                    <a:pt x="1161859" y="364769"/>
                  </a:lnTo>
                  <a:lnTo>
                    <a:pt x="1161859" y="390728"/>
                  </a:lnTo>
                  <a:lnTo>
                    <a:pt x="1168349" y="390728"/>
                  </a:lnTo>
                  <a:lnTo>
                    <a:pt x="1168349" y="364769"/>
                  </a:lnTo>
                  <a:close/>
                </a:path>
                <a:path w="2077085" h="932179">
                  <a:moveTo>
                    <a:pt x="1168349" y="312864"/>
                  </a:moveTo>
                  <a:lnTo>
                    <a:pt x="1161859" y="312864"/>
                  </a:lnTo>
                  <a:lnTo>
                    <a:pt x="1161859" y="338823"/>
                  </a:lnTo>
                  <a:lnTo>
                    <a:pt x="1168349" y="338823"/>
                  </a:lnTo>
                  <a:lnTo>
                    <a:pt x="1168349" y="312864"/>
                  </a:lnTo>
                  <a:close/>
                </a:path>
                <a:path w="2077085" h="932179">
                  <a:moveTo>
                    <a:pt x="1168349" y="260959"/>
                  </a:moveTo>
                  <a:lnTo>
                    <a:pt x="1161859" y="260959"/>
                  </a:lnTo>
                  <a:lnTo>
                    <a:pt x="1161859" y="286918"/>
                  </a:lnTo>
                  <a:lnTo>
                    <a:pt x="1168349" y="286918"/>
                  </a:lnTo>
                  <a:lnTo>
                    <a:pt x="1168349" y="260959"/>
                  </a:lnTo>
                  <a:close/>
                </a:path>
                <a:path w="2077085" h="932179">
                  <a:moveTo>
                    <a:pt x="1168349" y="209067"/>
                  </a:moveTo>
                  <a:lnTo>
                    <a:pt x="1161859" y="209067"/>
                  </a:lnTo>
                  <a:lnTo>
                    <a:pt x="1161859" y="235013"/>
                  </a:lnTo>
                  <a:lnTo>
                    <a:pt x="1168349" y="235013"/>
                  </a:lnTo>
                  <a:lnTo>
                    <a:pt x="1168349" y="209067"/>
                  </a:lnTo>
                  <a:close/>
                </a:path>
                <a:path w="2077085" h="932179">
                  <a:moveTo>
                    <a:pt x="1168349" y="157149"/>
                  </a:moveTo>
                  <a:lnTo>
                    <a:pt x="1161859" y="157149"/>
                  </a:lnTo>
                  <a:lnTo>
                    <a:pt x="1161859" y="183108"/>
                  </a:lnTo>
                  <a:lnTo>
                    <a:pt x="1168349" y="183108"/>
                  </a:lnTo>
                  <a:lnTo>
                    <a:pt x="1168349" y="157149"/>
                  </a:lnTo>
                  <a:close/>
                </a:path>
                <a:path w="2077085" h="932179">
                  <a:moveTo>
                    <a:pt x="1168349" y="53340"/>
                  </a:moveTo>
                  <a:lnTo>
                    <a:pt x="1161859" y="53340"/>
                  </a:lnTo>
                  <a:lnTo>
                    <a:pt x="1161859" y="79298"/>
                  </a:lnTo>
                  <a:lnTo>
                    <a:pt x="1168349" y="79298"/>
                  </a:lnTo>
                  <a:lnTo>
                    <a:pt x="1168349" y="53340"/>
                  </a:lnTo>
                  <a:close/>
                </a:path>
                <a:path w="2077085" h="932179">
                  <a:moveTo>
                    <a:pt x="1178610" y="781786"/>
                  </a:moveTo>
                  <a:lnTo>
                    <a:pt x="1152652" y="781786"/>
                  </a:lnTo>
                  <a:lnTo>
                    <a:pt x="1152652" y="788276"/>
                  </a:lnTo>
                  <a:lnTo>
                    <a:pt x="1178610" y="788276"/>
                  </a:lnTo>
                  <a:lnTo>
                    <a:pt x="1178610" y="781786"/>
                  </a:lnTo>
                  <a:close/>
                </a:path>
                <a:path w="2077085" h="932179">
                  <a:moveTo>
                    <a:pt x="1204544" y="578980"/>
                  </a:moveTo>
                  <a:lnTo>
                    <a:pt x="1178585" y="578980"/>
                  </a:lnTo>
                  <a:lnTo>
                    <a:pt x="1178585" y="585482"/>
                  </a:lnTo>
                  <a:lnTo>
                    <a:pt x="1204544" y="585482"/>
                  </a:lnTo>
                  <a:lnTo>
                    <a:pt x="1204544" y="578980"/>
                  </a:lnTo>
                  <a:close/>
                </a:path>
                <a:path w="2077085" h="932179">
                  <a:moveTo>
                    <a:pt x="1230515" y="781786"/>
                  </a:moveTo>
                  <a:lnTo>
                    <a:pt x="1204544" y="781786"/>
                  </a:lnTo>
                  <a:lnTo>
                    <a:pt x="1204544" y="788276"/>
                  </a:lnTo>
                  <a:lnTo>
                    <a:pt x="1230515" y="788276"/>
                  </a:lnTo>
                  <a:lnTo>
                    <a:pt x="1230515" y="781786"/>
                  </a:lnTo>
                  <a:close/>
                </a:path>
                <a:path w="2077085" h="932179">
                  <a:moveTo>
                    <a:pt x="1256449" y="578980"/>
                  </a:moveTo>
                  <a:lnTo>
                    <a:pt x="1230490" y="578980"/>
                  </a:lnTo>
                  <a:lnTo>
                    <a:pt x="1230490" y="585482"/>
                  </a:lnTo>
                  <a:lnTo>
                    <a:pt x="1256449" y="585482"/>
                  </a:lnTo>
                  <a:lnTo>
                    <a:pt x="1256449" y="578980"/>
                  </a:lnTo>
                  <a:close/>
                </a:path>
                <a:path w="2077085" h="932179">
                  <a:moveTo>
                    <a:pt x="1270152" y="690841"/>
                  </a:moveTo>
                  <a:lnTo>
                    <a:pt x="1263662" y="690841"/>
                  </a:lnTo>
                  <a:lnTo>
                    <a:pt x="1263662" y="697433"/>
                  </a:lnTo>
                  <a:lnTo>
                    <a:pt x="1270152" y="697433"/>
                  </a:lnTo>
                  <a:lnTo>
                    <a:pt x="1270152" y="690841"/>
                  </a:lnTo>
                  <a:close/>
                </a:path>
                <a:path w="2077085" h="932179">
                  <a:moveTo>
                    <a:pt x="1270152" y="638924"/>
                  </a:moveTo>
                  <a:lnTo>
                    <a:pt x="1263662" y="638924"/>
                  </a:lnTo>
                  <a:lnTo>
                    <a:pt x="1263662" y="664883"/>
                  </a:lnTo>
                  <a:lnTo>
                    <a:pt x="1270152" y="664883"/>
                  </a:lnTo>
                  <a:lnTo>
                    <a:pt x="1270152" y="638924"/>
                  </a:lnTo>
                  <a:close/>
                </a:path>
                <a:path w="2077085" h="932179">
                  <a:moveTo>
                    <a:pt x="1270152" y="587006"/>
                  </a:moveTo>
                  <a:lnTo>
                    <a:pt x="1263662" y="587006"/>
                  </a:lnTo>
                  <a:lnTo>
                    <a:pt x="1263662" y="612965"/>
                  </a:lnTo>
                  <a:lnTo>
                    <a:pt x="1270152" y="612965"/>
                  </a:lnTo>
                  <a:lnTo>
                    <a:pt x="1270152" y="587006"/>
                  </a:lnTo>
                  <a:close/>
                </a:path>
                <a:path w="2077085" h="932179">
                  <a:moveTo>
                    <a:pt x="1270152" y="535114"/>
                  </a:moveTo>
                  <a:lnTo>
                    <a:pt x="1263662" y="535114"/>
                  </a:lnTo>
                  <a:lnTo>
                    <a:pt x="1263662" y="561060"/>
                  </a:lnTo>
                  <a:lnTo>
                    <a:pt x="1270152" y="561060"/>
                  </a:lnTo>
                  <a:lnTo>
                    <a:pt x="1270152" y="535114"/>
                  </a:lnTo>
                  <a:close/>
                </a:path>
                <a:path w="2077085" h="932179">
                  <a:moveTo>
                    <a:pt x="1270152" y="483196"/>
                  </a:moveTo>
                  <a:lnTo>
                    <a:pt x="1263662" y="483196"/>
                  </a:lnTo>
                  <a:lnTo>
                    <a:pt x="1263662" y="509155"/>
                  </a:lnTo>
                  <a:lnTo>
                    <a:pt x="1270152" y="509155"/>
                  </a:lnTo>
                  <a:lnTo>
                    <a:pt x="1270152" y="483196"/>
                  </a:lnTo>
                  <a:close/>
                </a:path>
                <a:path w="2077085" h="932179">
                  <a:moveTo>
                    <a:pt x="1270152" y="431292"/>
                  </a:moveTo>
                  <a:lnTo>
                    <a:pt x="1263662" y="431292"/>
                  </a:lnTo>
                  <a:lnTo>
                    <a:pt x="1263662" y="457250"/>
                  </a:lnTo>
                  <a:lnTo>
                    <a:pt x="1270152" y="457250"/>
                  </a:lnTo>
                  <a:lnTo>
                    <a:pt x="1270152" y="431292"/>
                  </a:lnTo>
                  <a:close/>
                </a:path>
                <a:path w="2077085" h="932179">
                  <a:moveTo>
                    <a:pt x="1270152" y="379387"/>
                  </a:moveTo>
                  <a:lnTo>
                    <a:pt x="1263662" y="379387"/>
                  </a:lnTo>
                  <a:lnTo>
                    <a:pt x="1263662" y="405345"/>
                  </a:lnTo>
                  <a:lnTo>
                    <a:pt x="1270152" y="405345"/>
                  </a:lnTo>
                  <a:lnTo>
                    <a:pt x="1270152" y="379387"/>
                  </a:lnTo>
                  <a:close/>
                </a:path>
                <a:path w="2077085" h="932179">
                  <a:moveTo>
                    <a:pt x="1270152" y="327482"/>
                  </a:moveTo>
                  <a:lnTo>
                    <a:pt x="1263662" y="327482"/>
                  </a:lnTo>
                  <a:lnTo>
                    <a:pt x="1263662" y="353441"/>
                  </a:lnTo>
                  <a:lnTo>
                    <a:pt x="1270152" y="353441"/>
                  </a:lnTo>
                  <a:lnTo>
                    <a:pt x="1270152" y="327482"/>
                  </a:lnTo>
                  <a:close/>
                </a:path>
                <a:path w="2077085" h="932179">
                  <a:moveTo>
                    <a:pt x="1270152" y="275590"/>
                  </a:moveTo>
                  <a:lnTo>
                    <a:pt x="1263662" y="275590"/>
                  </a:lnTo>
                  <a:lnTo>
                    <a:pt x="1263662" y="301536"/>
                  </a:lnTo>
                  <a:lnTo>
                    <a:pt x="1270152" y="301536"/>
                  </a:lnTo>
                  <a:lnTo>
                    <a:pt x="1270152" y="275590"/>
                  </a:lnTo>
                  <a:close/>
                </a:path>
                <a:path w="2077085" h="932179">
                  <a:moveTo>
                    <a:pt x="1270152" y="171767"/>
                  </a:moveTo>
                  <a:lnTo>
                    <a:pt x="1263662" y="171767"/>
                  </a:lnTo>
                  <a:lnTo>
                    <a:pt x="1263662" y="197726"/>
                  </a:lnTo>
                  <a:lnTo>
                    <a:pt x="1270152" y="197726"/>
                  </a:lnTo>
                  <a:lnTo>
                    <a:pt x="1270152" y="171767"/>
                  </a:lnTo>
                  <a:close/>
                </a:path>
                <a:path w="2077085" h="932179">
                  <a:moveTo>
                    <a:pt x="1282420" y="781786"/>
                  </a:moveTo>
                  <a:lnTo>
                    <a:pt x="1256461" y="781786"/>
                  </a:lnTo>
                  <a:lnTo>
                    <a:pt x="1256461" y="788276"/>
                  </a:lnTo>
                  <a:lnTo>
                    <a:pt x="1282420" y="788276"/>
                  </a:lnTo>
                  <a:lnTo>
                    <a:pt x="1282420" y="781786"/>
                  </a:lnTo>
                  <a:close/>
                </a:path>
                <a:path w="2077085" h="932179">
                  <a:moveTo>
                    <a:pt x="1308354" y="578980"/>
                  </a:moveTo>
                  <a:lnTo>
                    <a:pt x="1282395" y="578980"/>
                  </a:lnTo>
                  <a:lnTo>
                    <a:pt x="1282395" y="585482"/>
                  </a:lnTo>
                  <a:lnTo>
                    <a:pt x="1308354" y="585482"/>
                  </a:lnTo>
                  <a:lnTo>
                    <a:pt x="1308354" y="578980"/>
                  </a:lnTo>
                  <a:close/>
                </a:path>
                <a:path w="2077085" h="932179">
                  <a:moveTo>
                    <a:pt x="1334325" y="781786"/>
                  </a:moveTo>
                  <a:lnTo>
                    <a:pt x="1308366" y="781786"/>
                  </a:lnTo>
                  <a:lnTo>
                    <a:pt x="1308366" y="788276"/>
                  </a:lnTo>
                  <a:lnTo>
                    <a:pt x="1334325" y="788276"/>
                  </a:lnTo>
                  <a:lnTo>
                    <a:pt x="1334325" y="781786"/>
                  </a:lnTo>
                  <a:close/>
                </a:path>
                <a:path w="2077085" h="932179">
                  <a:moveTo>
                    <a:pt x="1360258" y="578980"/>
                  </a:moveTo>
                  <a:lnTo>
                    <a:pt x="1334300" y="578980"/>
                  </a:lnTo>
                  <a:lnTo>
                    <a:pt x="1334300" y="585482"/>
                  </a:lnTo>
                  <a:lnTo>
                    <a:pt x="1360258" y="585482"/>
                  </a:lnTo>
                  <a:lnTo>
                    <a:pt x="1360258" y="578980"/>
                  </a:lnTo>
                  <a:close/>
                </a:path>
                <a:path w="2077085" h="932179">
                  <a:moveTo>
                    <a:pt x="1371968" y="664895"/>
                  </a:moveTo>
                  <a:lnTo>
                    <a:pt x="1365478" y="664895"/>
                  </a:lnTo>
                  <a:lnTo>
                    <a:pt x="1365478" y="690854"/>
                  </a:lnTo>
                  <a:lnTo>
                    <a:pt x="1371968" y="690854"/>
                  </a:lnTo>
                  <a:lnTo>
                    <a:pt x="1371968" y="664895"/>
                  </a:lnTo>
                  <a:close/>
                </a:path>
                <a:path w="2077085" h="932179">
                  <a:moveTo>
                    <a:pt x="1371968" y="612990"/>
                  </a:moveTo>
                  <a:lnTo>
                    <a:pt x="1365478" y="612990"/>
                  </a:lnTo>
                  <a:lnTo>
                    <a:pt x="1365478" y="638949"/>
                  </a:lnTo>
                  <a:lnTo>
                    <a:pt x="1371968" y="638949"/>
                  </a:lnTo>
                  <a:lnTo>
                    <a:pt x="1371968" y="612990"/>
                  </a:lnTo>
                  <a:close/>
                </a:path>
                <a:path w="2077085" h="932179">
                  <a:moveTo>
                    <a:pt x="1371968" y="561098"/>
                  </a:moveTo>
                  <a:lnTo>
                    <a:pt x="1365478" y="561098"/>
                  </a:lnTo>
                  <a:lnTo>
                    <a:pt x="1365478" y="587044"/>
                  </a:lnTo>
                  <a:lnTo>
                    <a:pt x="1371968" y="587044"/>
                  </a:lnTo>
                  <a:lnTo>
                    <a:pt x="1371968" y="561098"/>
                  </a:lnTo>
                  <a:close/>
                </a:path>
                <a:path w="2077085" h="932179">
                  <a:moveTo>
                    <a:pt x="1371968" y="509193"/>
                  </a:moveTo>
                  <a:lnTo>
                    <a:pt x="1365478" y="509193"/>
                  </a:lnTo>
                  <a:lnTo>
                    <a:pt x="1365478" y="535139"/>
                  </a:lnTo>
                  <a:lnTo>
                    <a:pt x="1371968" y="535139"/>
                  </a:lnTo>
                  <a:lnTo>
                    <a:pt x="1371968" y="509193"/>
                  </a:lnTo>
                  <a:close/>
                </a:path>
                <a:path w="2077085" h="932179">
                  <a:moveTo>
                    <a:pt x="1371968" y="457276"/>
                  </a:moveTo>
                  <a:lnTo>
                    <a:pt x="1365478" y="457276"/>
                  </a:lnTo>
                  <a:lnTo>
                    <a:pt x="1365478" y="483235"/>
                  </a:lnTo>
                  <a:lnTo>
                    <a:pt x="1371968" y="483235"/>
                  </a:lnTo>
                  <a:lnTo>
                    <a:pt x="1371968" y="457276"/>
                  </a:lnTo>
                  <a:close/>
                </a:path>
                <a:path w="2077085" h="932179">
                  <a:moveTo>
                    <a:pt x="1371968" y="405371"/>
                  </a:moveTo>
                  <a:lnTo>
                    <a:pt x="1365478" y="405371"/>
                  </a:lnTo>
                  <a:lnTo>
                    <a:pt x="1365478" y="431330"/>
                  </a:lnTo>
                  <a:lnTo>
                    <a:pt x="1371968" y="431330"/>
                  </a:lnTo>
                  <a:lnTo>
                    <a:pt x="1371968" y="405371"/>
                  </a:lnTo>
                  <a:close/>
                </a:path>
                <a:path w="2077085" h="932179">
                  <a:moveTo>
                    <a:pt x="1371968" y="353466"/>
                  </a:moveTo>
                  <a:lnTo>
                    <a:pt x="1365478" y="353466"/>
                  </a:lnTo>
                  <a:lnTo>
                    <a:pt x="1365478" y="379412"/>
                  </a:lnTo>
                  <a:lnTo>
                    <a:pt x="1371968" y="379412"/>
                  </a:lnTo>
                  <a:lnTo>
                    <a:pt x="1371968" y="353466"/>
                  </a:lnTo>
                  <a:close/>
                </a:path>
                <a:path w="2077085" h="932179">
                  <a:moveTo>
                    <a:pt x="1371968" y="301548"/>
                  </a:moveTo>
                  <a:lnTo>
                    <a:pt x="1365478" y="301548"/>
                  </a:lnTo>
                  <a:lnTo>
                    <a:pt x="1365478" y="327507"/>
                  </a:lnTo>
                  <a:lnTo>
                    <a:pt x="1371968" y="327507"/>
                  </a:lnTo>
                  <a:lnTo>
                    <a:pt x="1371968" y="301548"/>
                  </a:lnTo>
                  <a:close/>
                </a:path>
                <a:path w="2077085" h="932179">
                  <a:moveTo>
                    <a:pt x="1371968" y="249643"/>
                  </a:moveTo>
                  <a:lnTo>
                    <a:pt x="1365478" y="249643"/>
                  </a:lnTo>
                  <a:lnTo>
                    <a:pt x="1365478" y="275602"/>
                  </a:lnTo>
                  <a:lnTo>
                    <a:pt x="1371968" y="275602"/>
                  </a:lnTo>
                  <a:lnTo>
                    <a:pt x="1371968" y="249643"/>
                  </a:lnTo>
                  <a:close/>
                </a:path>
                <a:path w="2077085" h="932179">
                  <a:moveTo>
                    <a:pt x="1386243" y="781786"/>
                  </a:moveTo>
                  <a:lnTo>
                    <a:pt x="1360284" y="781786"/>
                  </a:lnTo>
                  <a:lnTo>
                    <a:pt x="1360284" y="788276"/>
                  </a:lnTo>
                  <a:lnTo>
                    <a:pt x="1386243" y="788276"/>
                  </a:lnTo>
                  <a:lnTo>
                    <a:pt x="1386243" y="781786"/>
                  </a:lnTo>
                  <a:close/>
                </a:path>
                <a:path w="2077085" h="932179">
                  <a:moveTo>
                    <a:pt x="1412163" y="578980"/>
                  </a:moveTo>
                  <a:lnTo>
                    <a:pt x="1386205" y="578980"/>
                  </a:lnTo>
                  <a:lnTo>
                    <a:pt x="1386205" y="585482"/>
                  </a:lnTo>
                  <a:lnTo>
                    <a:pt x="1412163" y="585482"/>
                  </a:lnTo>
                  <a:lnTo>
                    <a:pt x="1412163" y="578980"/>
                  </a:lnTo>
                  <a:close/>
                </a:path>
                <a:path w="2077085" h="932179">
                  <a:moveTo>
                    <a:pt x="1438148" y="781786"/>
                  </a:moveTo>
                  <a:lnTo>
                    <a:pt x="1412189" y="781786"/>
                  </a:lnTo>
                  <a:lnTo>
                    <a:pt x="1412189" y="788276"/>
                  </a:lnTo>
                  <a:lnTo>
                    <a:pt x="1438148" y="788276"/>
                  </a:lnTo>
                  <a:lnTo>
                    <a:pt x="1438148" y="781786"/>
                  </a:lnTo>
                  <a:close/>
                </a:path>
                <a:path w="2077085" h="932179">
                  <a:moveTo>
                    <a:pt x="1464081" y="578980"/>
                  </a:moveTo>
                  <a:lnTo>
                    <a:pt x="1438122" y="578980"/>
                  </a:lnTo>
                  <a:lnTo>
                    <a:pt x="1438122" y="585482"/>
                  </a:lnTo>
                  <a:lnTo>
                    <a:pt x="1464081" y="585482"/>
                  </a:lnTo>
                  <a:lnTo>
                    <a:pt x="1464081" y="578980"/>
                  </a:lnTo>
                  <a:close/>
                </a:path>
                <a:path w="2077085" h="932179">
                  <a:moveTo>
                    <a:pt x="1490052" y="781786"/>
                  </a:moveTo>
                  <a:lnTo>
                    <a:pt x="1464094" y="781786"/>
                  </a:lnTo>
                  <a:lnTo>
                    <a:pt x="1464094" y="788276"/>
                  </a:lnTo>
                  <a:lnTo>
                    <a:pt x="1490052" y="788276"/>
                  </a:lnTo>
                  <a:lnTo>
                    <a:pt x="1490052" y="781786"/>
                  </a:lnTo>
                  <a:close/>
                </a:path>
                <a:path w="2077085" h="932179">
                  <a:moveTo>
                    <a:pt x="1495704" y="683602"/>
                  </a:moveTo>
                  <a:lnTo>
                    <a:pt x="1489214" y="683602"/>
                  </a:lnTo>
                  <a:lnTo>
                    <a:pt x="1489214" y="709561"/>
                  </a:lnTo>
                  <a:lnTo>
                    <a:pt x="1495704" y="709561"/>
                  </a:lnTo>
                  <a:lnTo>
                    <a:pt x="1495704" y="683602"/>
                  </a:lnTo>
                  <a:close/>
                </a:path>
                <a:path w="2077085" h="932179">
                  <a:moveTo>
                    <a:pt x="1495704" y="631710"/>
                  </a:moveTo>
                  <a:lnTo>
                    <a:pt x="1489214" y="631710"/>
                  </a:lnTo>
                  <a:lnTo>
                    <a:pt x="1489214" y="657656"/>
                  </a:lnTo>
                  <a:lnTo>
                    <a:pt x="1495704" y="657656"/>
                  </a:lnTo>
                  <a:lnTo>
                    <a:pt x="1495704" y="631710"/>
                  </a:lnTo>
                  <a:close/>
                </a:path>
                <a:path w="2077085" h="932179">
                  <a:moveTo>
                    <a:pt x="1495704" y="578980"/>
                  </a:moveTo>
                  <a:lnTo>
                    <a:pt x="1490027" y="578980"/>
                  </a:lnTo>
                  <a:lnTo>
                    <a:pt x="1490027" y="582218"/>
                  </a:lnTo>
                  <a:lnTo>
                    <a:pt x="1489214" y="582218"/>
                  </a:lnTo>
                  <a:lnTo>
                    <a:pt x="1489214" y="605751"/>
                  </a:lnTo>
                  <a:lnTo>
                    <a:pt x="1495704" y="605751"/>
                  </a:lnTo>
                  <a:lnTo>
                    <a:pt x="1495704" y="585470"/>
                  </a:lnTo>
                  <a:lnTo>
                    <a:pt x="1495704" y="582218"/>
                  </a:lnTo>
                  <a:lnTo>
                    <a:pt x="1495704" y="578980"/>
                  </a:lnTo>
                  <a:close/>
                </a:path>
                <a:path w="2077085" h="932179">
                  <a:moveTo>
                    <a:pt x="1518208" y="749325"/>
                  </a:moveTo>
                  <a:lnTo>
                    <a:pt x="1495704" y="749325"/>
                  </a:lnTo>
                  <a:lnTo>
                    <a:pt x="1495704" y="735507"/>
                  </a:lnTo>
                  <a:lnTo>
                    <a:pt x="1489214" y="735507"/>
                  </a:lnTo>
                  <a:lnTo>
                    <a:pt x="1489214" y="761466"/>
                  </a:lnTo>
                  <a:lnTo>
                    <a:pt x="1495704" y="761466"/>
                  </a:lnTo>
                  <a:lnTo>
                    <a:pt x="1495704" y="755815"/>
                  </a:lnTo>
                  <a:lnTo>
                    <a:pt x="1518208" y="755815"/>
                  </a:lnTo>
                  <a:lnTo>
                    <a:pt x="1518208" y="749325"/>
                  </a:lnTo>
                  <a:close/>
                </a:path>
                <a:path w="2077085" h="932179">
                  <a:moveTo>
                    <a:pt x="1570101" y="749325"/>
                  </a:moveTo>
                  <a:lnTo>
                    <a:pt x="1544142" y="749325"/>
                  </a:lnTo>
                  <a:lnTo>
                    <a:pt x="1544142" y="755815"/>
                  </a:lnTo>
                  <a:lnTo>
                    <a:pt x="1570101" y="755815"/>
                  </a:lnTo>
                  <a:lnTo>
                    <a:pt x="1570101" y="749325"/>
                  </a:lnTo>
                  <a:close/>
                </a:path>
                <a:path w="2077085" h="932179">
                  <a:moveTo>
                    <a:pt x="1609013" y="898588"/>
                  </a:moveTo>
                  <a:lnTo>
                    <a:pt x="1602524" y="898588"/>
                  </a:lnTo>
                  <a:lnTo>
                    <a:pt x="1602524" y="924547"/>
                  </a:lnTo>
                  <a:lnTo>
                    <a:pt x="1609013" y="924547"/>
                  </a:lnTo>
                  <a:lnTo>
                    <a:pt x="1609013" y="898588"/>
                  </a:lnTo>
                  <a:close/>
                </a:path>
                <a:path w="2077085" h="932179">
                  <a:moveTo>
                    <a:pt x="1609013" y="846683"/>
                  </a:moveTo>
                  <a:lnTo>
                    <a:pt x="1602524" y="846683"/>
                  </a:lnTo>
                  <a:lnTo>
                    <a:pt x="1602524" y="872642"/>
                  </a:lnTo>
                  <a:lnTo>
                    <a:pt x="1609013" y="872642"/>
                  </a:lnTo>
                  <a:lnTo>
                    <a:pt x="1609013" y="846683"/>
                  </a:lnTo>
                  <a:close/>
                </a:path>
                <a:path w="2077085" h="932179">
                  <a:moveTo>
                    <a:pt x="1609013" y="794766"/>
                  </a:moveTo>
                  <a:lnTo>
                    <a:pt x="1602524" y="794766"/>
                  </a:lnTo>
                  <a:lnTo>
                    <a:pt x="1602524" y="820724"/>
                  </a:lnTo>
                  <a:lnTo>
                    <a:pt x="1609013" y="820724"/>
                  </a:lnTo>
                  <a:lnTo>
                    <a:pt x="1609013" y="794766"/>
                  </a:lnTo>
                  <a:close/>
                </a:path>
                <a:path w="2077085" h="932179">
                  <a:moveTo>
                    <a:pt x="1609013" y="749325"/>
                  </a:moveTo>
                  <a:lnTo>
                    <a:pt x="1596059" y="749325"/>
                  </a:lnTo>
                  <a:lnTo>
                    <a:pt x="1596059" y="755815"/>
                  </a:lnTo>
                  <a:lnTo>
                    <a:pt x="1602524" y="755815"/>
                  </a:lnTo>
                  <a:lnTo>
                    <a:pt x="1602524" y="768819"/>
                  </a:lnTo>
                  <a:lnTo>
                    <a:pt x="1609013" y="768819"/>
                  </a:lnTo>
                  <a:lnTo>
                    <a:pt x="1609013" y="749325"/>
                  </a:lnTo>
                  <a:close/>
                </a:path>
                <a:path w="2077085" h="932179">
                  <a:moveTo>
                    <a:pt x="2076767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0" y="120650"/>
                  </a:lnTo>
                  <a:lnTo>
                    <a:pt x="0" y="127000"/>
                  </a:lnTo>
                  <a:lnTo>
                    <a:pt x="0" y="240030"/>
                  </a:lnTo>
                  <a:lnTo>
                    <a:pt x="0" y="246380"/>
                  </a:lnTo>
                  <a:lnTo>
                    <a:pt x="0" y="932180"/>
                  </a:lnTo>
                  <a:lnTo>
                    <a:pt x="6489" y="932180"/>
                  </a:lnTo>
                  <a:lnTo>
                    <a:pt x="6489" y="246380"/>
                  </a:lnTo>
                  <a:lnTo>
                    <a:pt x="1263662" y="246380"/>
                  </a:lnTo>
                  <a:lnTo>
                    <a:pt x="1263662" y="249631"/>
                  </a:lnTo>
                  <a:lnTo>
                    <a:pt x="1270152" y="249631"/>
                  </a:lnTo>
                  <a:lnTo>
                    <a:pt x="1270152" y="246380"/>
                  </a:lnTo>
                  <a:lnTo>
                    <a:pt x="2076767" y="246380"/>
                  </a:lnTo>
                  <a:lnTo>
                    <a:pt x="2076767" y="239890"/>
                  </a:lnTo>
                  <a:lnTo>
                    <a:pt x="1270152" y="239890"/>
                  </a:lnTo>
                  <a:lnTo>
                    <a:pt x="1270152" y="223672"/>
                  </a:lnTo>
                  <a:lnTo>
                    <a:pt x="1263662" y="223672"/>
                  </a:lnTo>
                  <a:lnTo>
                    <a:pt x="1263662" y="239890"/>
                  </a:lnTo>
                  <a:lnTo>
                    <a:pt x="6489" y="239890"/>
                  </a:lnTo>
                  <a:lnTo>
                    <a:pt x="6489" y="127000"/>
                  </a:lnTo>
                  <a:lnTo>
                    <a:pt x="3251" y="127000"/>
                  </a:lnTo>
                  <a:lnTo>
                    <a:pt x="3251" y="126707"/>
                  </a:lnTo>
                  <a:lnTo>
                    <a:pt x="6489" y="126707"/>
                  </a:lnTo>
                  <a:lnTo>
                    <a:pt x="1161859" y="126707"/>
                  </a:lnTo>
                  <a:lnTo>
                    <a:pt x="1161859" y="131203"/>
                  </a:lnTo>
                  <a:lnTo>
                    <a:pt x="1168349" y="131203"/>
                  </a:lnTo>
                  <a:lnTo>
                    <a:pt x="1168349" y="126707"/>
                  </a:lnTo>
                  <a:lnTo>
                    <a:pt x="1263662" y="126707"/>
                  </a:lnTo>
                  <a:lnTo>
                    <a:pt x="1263662" y="145808"/>
                  </a:lnTo>
                  <a:lnTo>
                    <a:pt x="1270152" y="145808"/>
                  </a:lnTo>
                  <a:lnTo>
                    <a:pt x="1270152" y="126707"/>
                  </a:lnTo>
                  <a:lnTo>
                    <a:pt x="2076767" y="126707"/>
                  </a:lnTo>
                  <a:lnTo>
                    <a:pt x="2076767" y="120218"/>
                  </a:lnTo>
                  <a:lnTo>
                    <a:pt x="1270152" y="120218"/>
                  </a:lnTo>
                  <a:lnTo>
                    <a:pt x="1270152" y="119862"/>
                  </a:lnTo>
                  <a:lnTo>
                    <a:pt x="1263662" y="119862"/>
                  </a:lnTo>
                  <a:lnTo>
                    <a:pt x="1263662" y="120218"/>
                  </a:lnTo>
                  <a:lnTo>
                    <a:pt x="1168349" y="120218"/>
                  </a:lnTo>
                  <a:lnTo>
                    <a:pt x="1168349" y="105244"/>
                  </a:lnTo>
                  <a:lnTo>
                    <a:pt x="1161859" y="105244"/>
                  </a:lnTo>
                  <a:lnTo>
                    <a:pt x="1161859" y="120218"/>
                  </a:lnTo>
                  <a:lnTo>
                    <a:pt x="6489" y="120218"/>
                  </a:lnTo>
                  <a:lnTo>
                    <a:pt x="6489" y="7620"/>
                  </a:lnTo>
                  <a:lnTo>
                    <a:pt x="1161859" y="7620"/>
                  </a:lnTo>
                  <a:lnTo>
                    <a:pt x="1161859" y="27381"/>
                  </a:lnTo>
                  <a:lnTo>
                    <a:pt x="1168349" y="27381"/>
                  </a:lnTo>
                  <a:lnTo>
                    <a:pt x="1168349" y="7620"/>
                  </a:lnTo>
                  <a:lnTo>
                    <a:pt x="2076767" y="7620"/>
                  </a:lnTo>
                  <a:lnTo>
                    <a:pt x="20767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987613" y="3190443"/>
              <a:ext cx="140970" cy="40005"/>
            </a:xfrm>
            <a:custGeom>
              <a:avLst/>
              <a:gdLst/>
              <a:ahLst/>
              <a:cxnLst/>
              <a:rect l="l" t="t" r="r" b="b"/>
              <a:pathLst>
                <a:path w="140969" h="40005">
                  <a:moveTo>
                    <a:pt x="140436" y="0"/>
                  </a:moveTo>
                  <a:lnTo>
                    <a:pt x="0" y="0"/>
                  </a:lnTo>
                  <a:lnTo>
                    <a:pt x="0" y="39776"/>
                  </a:lnTo>
                  <a:lnTo>
                    <a:pt x="140436" y="39776"/>
                  </a:lnTo>
                  <a:lnTo>
                    <a:pt x="14043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984362" y="3186645"/>
              <a:ext cx="147320" cy="46990"/>
            </a:xfrm>
            <a:custGeom>
              <a:avLst/>
              <a:gdLst/>
              <a:ahLst/>
              <a:cxnLst/>
              <a:rect l="l" t="t" r="r" b="b"/>
              <a:pathLst>
                <a:path w="147319" h="46989">
                  <a:moveTo>
                    <a:pt x="146926" y="0"/>
                  </a:moveTo>
                  <a:lnTo>
                    <a:pt x="140436" y="0"/>
                  </a:lnTo>
                  <a:lnTo>
                    <a:pt x="140436" y="7620"/>
                  </a:lnTo>
                  <a:lnTo>
                    <a:pt x="140436" y="40640"/>
                  </a:lnTo>
                  <a:lnTo>
                    <a:pt x="6489" y="40640"/>
                  </a:lnTo>
                  <a:lnTo>
                    <a:pt x="6489" y="7620"/>
                  </a:lnTo>
                  <a:lnTo>
                    <a:pt x="140436" y="7620"/>
                  </a:lnTo>
                  <a:lnTo>
                    <a:pt x="140436" y="0"/>
                  </a:lnTo>
                  <a:lnTo>
                    <a:pt x="3251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0" y="40640"/>
                  </a:lnTo>
                  <a:lnTo>
                    <a:pt x="0" y="46990"/>
                  </a:lnTo>
                  <a:lnTo>
                    <a:pt x="146926" y="46990"/>
                  </a:lnTo>
                  <a:lnTo>
                    <a:pt x="146926" y="40640"/>
                  </a:lnTo>
                  <a:lnTo>
                    <a:pt x="146926" y="7620"/>
                  </a:lnTo>
                  <a:lnTo>
                    <a:pt x="146926" y="3810"/>
                  </a:lnTo>
                  <a:lnTo>
                    <a:pt x="1469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988769" y="3311575"/>
              <a:ext cx="140970" cy="40005"/>
            </a:xfrm>
            <a:custGeom>
              <a:avLst/>
              <a:gdLst/>
              <a:ahLst/>
              <a:cxnLst/>
              <a:rect l="l" t="t" r="r" b="b"/>
              <a:pathLst>
                <a:path w="140969" h="40004">
                  <a:moveTo>
                    <a:pt x="140436" y="0"/>
                  </a:moveTo>
                  <a:lnTo>
                    <a:pt x="0" y="0"/>
                  </a:lnTo>
                  <a:lnTo>
                    <a:pt x="0" y="39776"/>
                  </a:lnTo>
                  <a:lnTo>
                    <a:pt x="140436" y="39776"/>
                  </a:lnTo>
                  <a:lnTo>
                    <a:pt x="14043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985505" y="3307765"/>
              <a:ext cx="147320" cy="46990"/>
            </a:xfrm>
            <a:custGeom>
              <a:avLst/>
              <a:gdLst/>
              <a:ahLst/>
              <a:cxnLst/>
              <a:rect l="l" t="t" r="r" b="b"/>
              <a:pathLst>
                <a:path w="147319" h="46989">
                  <a:moveTo>
                    <a:pt x="146926" y="0"/>
                  </a:moveTo>
                  <a:lnTo>
                    <a:pt x="140436" y="0"/>
                  </a:lnTo>
                  <a:lnTo>
                    <a:pt x="140436" y="7620"/>
                  </a:lnTo>
                  <a:lnTo>
                    <a:pt x="140436" y="40640"/>
                  </a:lnTo>
                  <a:lnTo>
                    <a:pt x="6489" y="40640"/>
                  </a:lnTo>
                  <a:lnTo>
                    <a:pt x="6489" y="7620"/>
                  </a:lnTo>
                  <a:lnTo>
                    <a:pt x="140436" y="7620"/>
                  </a:lnTo>
                  <a:lnTo>
                    <a:pt x="140436" y="0"/>
                  </a:lnTo>
                  <a:lnTo>
                    <a:pt x="3251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0" y="40640"/>
                  </a:lnTo>
                  <a:lnTo>
                    <a:pt x="0" y="46990"/>
                  </a:lnTo>
                  <a:lnTo>
                    <a:pt x="146926" y="46990"/>
                  </a:lnTo>
                  <a:lnTo>
                    <a:pt x="146926" y="40640"/>
                  </a:lnTo>
                  <a:lnTo>
                    <a:pt x="146926" y="7620"/>
                  </a:lnTo>
                  <a:lnTo>
                    <a:pt x="146926" y="3810"/>
                  </a:lnTo>
                  <a:lnTo>
                    <a:pt x="1469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987613" y="3431260"/>
              <a:ext cx="140970" cy="40005"/>
            </a:xfrm>
            <a:custGeom>
              <a:avLst/>
              <a:gdLst/>
              <a:ahLst/>
              <a:cxnLst/>
              <a:rect l="l" t="t" r="r" b="b"/>
              <a:pathLst>
                <a:path w="140969" h="40004">
                  <a:moveTo>
                    <a:pt x="140436" y="0"/>
                  </a:moveTo>
                  <a:lnTo>
                    <a:pt x="0" y="0"/>
                  </a:lnTo>
                  <a:lnTo>
                    <a:pt x="0" y="39776"/>
                  </a:lnTo>
                  <a:lnTo>
                    <a:pt x="140436" y="39776"/>
                  </a:lnTo>
                  <a:lnTo>
                    <a:pt x="14043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984362" y="3427450"/>
              <a:ext cx="147320" cy="46990"/>
            </a:xfrm>
            <a:custGeom>
              <a:avLst/>
              <a:gdLst/>
              <a:ahLst/>
              <a:cxnLst/>
              <a:rect l="l" t="t" r="r" b="b"/>
              <a:pathLst>
                <a:path w="147319" h="46989">
                  <a:moveTo>
                    <a:pt x="146926" y="0"/>
                  </a:moveTo>
                  <a:lnTo>
                    <a:pt x="140436" y="0"/>
                  </a:lnTo>
                  <a:lnTo>
                    <a:pt x="140436" y="7620"/>
                  </a:lnTo>
                  <a:lnTo>
                    <a:pt x="140436" y="40640"/>
                  </a:lnTo>
                  <a:lnTo>
                    <a:pt x="6489" y="40640"/>
                  </a:lnTo>
                  <a:lnTo>
                    <a:pt x="6489" y="7620"/>
                  </a:lnTo>
                  <a:lnTo>
                    <a:pt x="140436" y="7620"/>
                  </a:lnTo>
                  <a:lnTo>
                    <a:pt x="140436" y="0"/>
                  </a:lnTo>
                  <a:lnTo>
                    <a:pt x="3251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0" y="40640"/>
                  </a:lnTo>
                  <a:lnTo>
                    <a:pt x="0" y="46990"/>
                  </a:lnTo>
                  <a:lnTo>
                    <a:pt x="146926" y="46990"/>
                  </a:lnTo>
                  <a:lnTo>
                    <a:pt x="146926" y="40640"/>
                  </a:lnTo>
                  <a:lnTo>
                    <a:pt x="146926" y="7620"/>
                  </a:lnTo>
                  <a:lnTo>
                    <a:pt x="146926" y="3810"/>
                  </a:lnTo>
                  <a:lnTo>
                    <a:pt x="1469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925370" y="3591369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18389" y="0"/>
                  </a:moveTo>
                  <a:lnTo>
                    <a:pt x="11229" y="1444"/>
                  </a:lnTo>
                  <a:lnTo>
                    <a:pt x="5384" y="5384"/>
                  </a:lnTo>
                  <a:lnTo>
                    <a:pt x="1444" y="11229"/>
                  </a:lnTo>
                  <a:lnTo>
                    <a:pt x="0" y="18389"/>
                  </a:lnTo>
                  <a:lnTo>
                    <a:pt x="1444" y="25549"/>
                  </a:lnTo>
                  <a:lnTo>
                    <a:pt x="5384" y="31394"/>
                  </a:lnTo>
                  <a:lnTo>
                    <a:pt x="11229" y="35334"/>
                  </a:lnTo>
                  <a:lnTo>
                    <a:pt x="18389" y="36779"/>
                  </a:lnTo>
                  <a:lnTo>
                    <a:pt x="25554" y="35334"/>
                  </a:lnTo>
                  <a:lnTo>
                    <a:pt x="31399" y="31394"/>
                  </a:lnTo>
                  <a:lnTo>
                    <a:pt x="35336" y="25549"/>
                  </a:lnTo>
                  <a:lnTo>
                    <a:pt x="36779" y="18389"/>
                  </a:lnTo>
                  <a:lnTo>
                    <a:pt x="35336" y="11229"/>
                  </a:lnTo>
                  <a:lnTo>
                    <a:pt x="31399" y="5384"/>
                  </a:lnTo>
                  <a:lnTo>
                    <a:pt x="25554" y="1444"/>
                  </a:lnTo>
                  <a:lnTo>
                    <a:pt x="183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922119" y="358813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640" y="0"/>
                  </a:moveTo>
                  <a:lnTo>
                    <a:pt x="13219" y="1698"/>
                  </a:lnTo>
                  <a:lnTo>
                    <a:pt x="6343" y="6332"/>
                  </a:lnTo>
                  <a:lnTo>
                    <a:pt x="1706" y="13207"/>
                  </a:lnTo>
                  <a:lnTo>
                    <a:pt x="0" y="21628"/>
                  </a:lnTo>
                  <a:lnTo>
                    <a:pt x="1707" y="30051"/>
                  </a:lnTo>
                  <a:lnTo>
                    <a:pt x="6350" y="36930"/>
                  </a:lnTo>
                  <a:lnTo>
                    <a:pt x="13245" y="41568"/>
                  </a:lnTo>
                  <a:lnTo>
                    <a:pt x="21640" y="43268"/>
                  </a:lnTo>
                  <a:lnTo>
                    <a:pt x="30069" y="41562"/>
                  </a:lnTo>
                  <a:lnTo>
                    <a:pt x="36936" y="36930"/>
                  </a:lnTo>
                  <a:lnTo>
                    <a:pt x="37037" y="36779"/>
                  </a:lnTo>
                  <a:lnTo>
                    <a:pt x="21640" y="36779"/>
                  </a:lnTo>
                  <a:lnTo>
                    <a:pt x="13271" y="36753"/>
                  </a:lnTo>
                  <a:lnTo>
                    <a:pt x="6568" y="30051"/>
                  </a:lnTo>
                  <a:lnTo>
                    <a:pt x="6566" y="13207"/>
                  </a:lnTo>
                  <a:lnTo>
                    <a:pt x="13271" y="6502"/>
                  </a:lnTo>
                  <a:lnTo>
                    <a:pt x="37050" y="6502"/>
                  </a:lnTo>
                  <a:lnTo>
                    <a:pt x="36936" y="6332"/>
                  </a:lnTo>
                  <a:lnTo>
                    <a:pt x="30061" y="1698"/>
                  </a:lnTo>
                  <a:lnTo>
                    <a:pt x="21640" y="0"/>
                  </a:lnTo>
                  <a:close/>
                </a:path>
                <a:path w="43814" h="43814">
                  <a:moveTo>
                    <a:pt x="37050" y="6502"/>
                  </a:moveTo>
                  <a:lnTo>
                    <a:pt x="30022" y="6502"/>
                  </a:lnTo>
                  <a:lnTo>
                    <a:pt x="36714" y="13207"/>
                  </a:lnTo>
                  <a:lnTo>
                    <a:pt x="36712" y="30051"/>
                  </a:lnTo>
                  <a:lnTo>
                    <a:pt x="30022" y="36753"/>
                  </a:lnTo>
                  <a:lnTo>
                    <a:pt x="21640" y="36779"/>
                  </a:lnTo>
                  <a:lnTo>
                    <a:pt x="37037" y="36779"/>
                  </a:lnTo>
                  <a:lnTo>
                    <a:pt x="41570" y="30051"/>
                  </a:lnTo>
                  <a:lnTo>
                    <a:pt x="43268" y="21628"/>
                  </a:lnTo>
                  <a:lnTo>
                    <a:pt x="41570" y="13207"/>
                  </a:lnTo>
                  <a:lnTo>
                    <a:pt x="37050" y="65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085338" y="3190290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30">
                  <a:moveTo>
                    <a:pt x="18402" y="0"/>
                  </a:moveTo>
                  <a:lnTo>
                    <a:pt x="11240" y="1444"/>
                  </a:lnTo>
                  <a:lnTo>
                    <a:pt x="5391" y="5384"/>
                  </a:lnTo>
                  <a:lnTo>
                    <a:pt x="1446" y="11229"/>
                  </a:lnTo>
                  <a:lnTo>
                    <a:pt x="0" y="18389"/>
                  </a:lnTo>
                  <a:lnTo>
                    <a:pt x="1446" y="25549"/>
                  </a:lnTo>
                  <a:lnTo>
                    <a:pt x="5391" y="31394"/>
                  </a:lnTo>
                  <a:lnTo>
                    <a:pt x="11240" y="35334"/>
                  </a:lnTo>
                  <a:lnTo>
                    <a:pt x="18402" y="36779"/>
                  </a:lnTo>
                  <a:lnTo>
                    <a:pt x="25561" y="35334"/>
                  </a:lnTo>
                  <a:lnTo>
                    <a:pt x="31407" y="31394"/>
                  </a:lnTo>
                  <a:lnTo>
                    <a:pt x="35347" y="25549"/>
                  </a:lnTo>
                  <a:lnTo>
                    <a:pt x="36791" y="18389"/>
                  </a:lnTo>
                  <a:lnTo>
                    <a:pt x="35347" y="11229"/>
                  </a:lnTo>
                  <a:lnTo>
                    <a:pt x="31407" y="5384"/>
                  </a:lnTo>
                  <a:lnTo>
                    <a:pt x="25561" y="1444"/>
                  </a:lnTo>
                  <a:lnTo>
                    <a:pt x="184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082086" y="3187052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653" y="0"/>
                  </a:moveTo>
                  <a:lnTo>
                    <a:pt x="13230" y="1698"/>
                  </a:lnTo>
                  <a:lnTo>
                    <a:pt x="6350" y="6332"/>
                  </a:lnTo>
                  <a:lnTo>
                    <a:pt x="1708" y="13207"/>
                  </a:lnTo>
                  <a:lnTo>
                    <a:pt x="0" y="21628"/>
                  </a:lnTo>
                  <a:lnTo>
                    <a:pt x="1708" y="30049"/>
                  </a:lnTo>
                  <a:lnTo>
                    <a:pt x="6350" y="36925"/>
                  </a:lnTo>
                  <a:lnTo>
                    <a:pt x="13230" y="41562"/>
                  </a:lnTo>
                  <a:lnTo>
                    <a:pt x="21653" y="43268"/>
                  </a:lnTo>
                  <a:lnTo>
                    <a:pt x="30069" y="41562"/>
                  </a:lnTo>
                  <a:lnTo>
                    <a:pt x="36944" y="36925"/>
                  </a:lnTo>
                  <a:lnTo>
                    <a:pt x="37042" y="36779"/>
                  </a:lnTo>
                  <a:lnTo>
                    <a:pt x="21653" y="36779"/>
                  </a:lnTo>
                  <a:lnTo>
                    <a:pt x="13284" y="36753"/>
                  </a:lnTo>
                  <a:lnTo>
                    <a:pt x="6567" y="30049"/>
                  </a:lnTo>
                  <a:lnTo>
                    <a:pt x="6566" y="13207"/>
                  </a:lnTo>
                  <a:lnTo>
                    <a:pt x="13284" y="6502"/>
                  </a:lnTo>
                  <a:lnTo>
                    <a:pt x="37058" y="6502"/>
                  </a:lnTo>
                  <a:lnTo>
                    <a:pt x="36944" y="6332"/>
                  </a:lnTo>
                  <a:lnTo>
                    <a:pt x="30069" y="1698"/>
                  </a:lnTo>
                  <a:lnTo>
                    <a:pt x="21653" y="0"/>
                  </a:lnTo>
                  <a:close/>
                </a:path>
                <a:path w="43814" h="43814">
                  <a:moveTo>
                    <a:pt x="37058" y="6502"/>
                  </a:moveTo>
                  <a:lnTo>
                    <a:pt x="30022" y="6502"/>
                  </a:lnTo>
                  <a:lnTo>
                    <a:pt x="36727" y="13207"/>
                  </a:lnTo>
                  <a:lnTo>
                    <a:pt x="36727" y="30049"/>
                  </a:lnTo>
                  <a:lnTo>
                    <a:pt x="30022" y="36753"/>
                  </a:lnTo>
                  <a:lnTo>
                    <a:pt x="21653" y="36779"/>
                  </a:lnTo>
                  <a:lnTo>
                    <a:pt x="37042" y="36779"/>
                  </a:lnTo>
                  <a:lnTo>
                    <a:pt x="41580" y="30049"/>
                  </a:lnTo>
                  <a:lnTo>
                    <a:pt x="43281" y="21628"/>
                  </a:lnTo>
                  <a:lnTo>
                    <a:pt x="41580" y="13207"/>
                  </a:lnTo>
                  <a:lnTo>
                    <a:pt x="37058" y="65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187141" y="331358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18402" y="0"/>
                  </a:moveTo>
                  <a:lnTo>
                    <a:pt x="11240" y="1444"/>
                  </a:lnTo>
                  <a:lnTo>
                    <a:pt x="5391" y="5384"/>
                  </a:lnTo>
                  <a:lnTo>
                    <a:pt x="1446" y="11229"/>
                  </a:lnTo>
                  <a:lnTo>
                    <a:pt x="0" y="18389"/>
                  </a:lnTo>
                  <a:lnTo>
                    <a:pt x="1446" y="25549"/>
                  </a:lnTo>
                  <a:lnTo>
                    <a:pt x="5391" y="31394"/>
                  </a:lnTo>
                  <a:lnTo>
                    <a:pt x="11240" y="35334"/>
                  </a:lnTo>
                  <a:lnTo>
                    <a:pt x="18402" y="36779"/>
                  </a:lnTo>
                  <a:lnTo>
                    <a:pt x="25561" y="35334"/>
                  </a:lnTo>
                  <a:lnTo>
                    <a:pt x="31407" y="31394"/>
                  </a:lnTo>
                  <a:lnTo>
                    <a:pt x="35347" y="25549"/>
                  </a:lnTo>
                  <a:lnTo>
                    <a:pt x="36791" y="18389"/>
                  </a:lnTo>
                  <a:lnTo>
                    <a:pt x="35347" y="11229"/>
                  </a:lnTo>
                  <a:lnTo>
                    <a:pt x="31407" y="5384"/>
                  </a:lnTo>
                  <a:lnTo>
                    <a:pt x="25561" y="1444"/>
                  </a:lnTo>
                  <a:lnTo>
                    <a:pt x="184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183889" y="3310343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653" y="0"/>
                  </a:moveTo>
                  <a:lnTo>
                    <a:pt x="13230" y="1698"/>
                  </a:lnTo>
                  <a:lnTo>
                    <a:pt x="6350" y="6332"/>
                  </a:lnTo>
                  <a:lnTo>
                    <a:pt x="1708" y="13207"/>
                  </a:lnTo>
                  <a:lnTo>
                    <a:pt x="0" y="21628"/>
                  </a:lnTo>
                  <a:lnTo>
                    <a:pt x="1708" y="30049"/>
                  </a:lnTo>
                  <a:lnTo>
                    <a:pt x="6350" y="36925"/>
                  </a:lnTo>
                  <a:lnTo>
                    <a:pt x="13230" y="41562"/>
                  </a:lnTo>
                  <a:lnTo>
                    <a:pt x="21653" y="43268"/>
                  </a:lnTo>
                  <a:lnTo>
                    <a:pt x="30074" y="41562"/>
                  </a:lnTo>
                  <a:lnTo>
                    <a:pt x="36949" y="36925"/>
                  </a:lnTo>
                  <a:lnTo>
                    <a:pt x="37047" y="36779"/>
                  </a:lnTo>
                  <a:lnTo>
                    <a:pt x="21653" y="36779"/>
                  </a:lnTo>
                  <a:lnTo>
                    <a:pt x="13284" y="36753"/>
                  </a:lnTo>
                  <a:lnTo>
                    <a:pt x="6567" y="30049"/>
                  </a:lnTo>
                  <a:lnTo>
                    <a:pt x="6566" y="13207"/>
                  </a:lnTo>
                  <a:lnTo>
                    <a:pt x="13284" y="6502"/>
                  </a:lnTo>
                  <a:lnTo>
                    <a:pt x="37063" y="6502"/>
                  </a:lnTo>
                  <a:lnTo>
                    <a:pt x="36949" y="6332"/>
                  </a:lnTo>
                  <a:lnTo>
                    <a:pt x="30074" y="1698"/>
                  </a:lnTo>
                  <a:lnTo>
                    <a:pt x="21653" y="0"/>
                  </a:lnTo>
                  <a:close/>
                </a:path>
                <a:path w="43814" h="43814">
                  <a:moveTo>
                    <a:pt x="37063" y="6502"/>
                  </a:moveTo>
                  <a:lnTo>
                    <a:pt x="30022" y="6502"/>
                  </a:lnTo>
                  <a:lnTo>
                    <a:pt x="36727" y="13207"/>
                  </a:lnTo>
                  <a:lnTo>
                    <a:pt x="36727" y="30049"/>
                  </a:lnTo>
                  <a:lnTo>
                    <a:pt x="30022" y="36753"/>
                  </a:lnTo>
                  <a:lnTo>
                    <a:pt x="21653" y="36779"/>
                  </a:lnTo>
                  <a:lnTo>
                    <a:pt x="37047" y="36779"/>
                  </a:lnTo>
                  <a:lnTo>
                    <a:pt x="41582" y="30049"/>
                  </a:lnTo>
                  <a:lnTo>
                    <a:pt x="43281" y="21628"/>
                  </a:lnTo>
                  <a:lnTo>
                    <a:pt x="41582" y="13207"/>
                  </a:lnTo>
                  <a:lnTo>
                    <a:pt x="37063" y="65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288931" y="3432759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402" y="0"/>
                  </a:moveTo>
                  <a:lnTo>
                    <a:pt x="11240" y="1444"/>
                  </a:lnTo>
                  <a:lnTo>
                    <a:pt x="5391" y="5384"/>
                  </a:lnTo>
                  <a:lnTo>
                    <a:pt x="1446" y="11229"/>
                  </a:lnTo>
                  <a:lnTo>
                    <a:pt x="0" y="18389"/>
                  </a:lnTo>
                  <a:lnTo>
                    <a:pt x="1446" y="25549"/>
                  </a:lnTo>
                  <a:lnTo>
                    <a:pt x="5391" y="31394"/>
                  </a:lnTo>
                  <a:lnTo>
                    <a:pt x="11240" y="35334"/>
                  </a:lnTo>
                  <a:lnTo>
                    <a:pt x="18402" y="36779"/>
                  </a:lnTo>
                  <a:lnTo>
                    <a:pt x="25561" y="35334"/>
                  </a:lnTo>
                  <a:lnTo>
                    <a:pt x="31407" y="31394"/>
                  </a:lnTo>
                  <a:lnTo>
                    <a:pt x="35347" y="25549"/>
                  </a:lnTo>
                  <a:lnTo>
                    <a:pt x="36791" y="18389"/>
                  </a:lnTo>
                  <a:lnTo>
                    <a:pt x="35347" y="11229"/>
                  </a:lnTo>
                  <a:lnTo>
                    <a:pt x="31407" y="5384"/>
                  </a:lnTo>
                  <a:lnTo>
                    <a:pt x="25561" y="1444"/>
                  </a:lnTo>
                  <a:lnTo>
                    <a:pt x="184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285680" y="342952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653" y="0"/>
                  </a:moveTo>
                  <a:lnTo>
                    <a:pt x="13230" y="1698"/>
                  </a:lnTo>
                  <a:lnTo>
                    <a:pt x="6349" y="6332"/>
                  </a:lnTo>
                  <a:lnTo>
                    <a:pt x="1708" y="13207"/>
                  </a:lnTo>
                  <a:lnTo>
                    <a:pt x="0" y="21628"/>
                  </a:lnTo>
                  <a:lnTo>
                    <a:pt x="1708" y="30049"/>
                  </a:lnTo>
                  <a:lnTo>
                    <a:pt x="6349" y="36925"/>
                  </a:lnTo>
                  <a:lnTo>
                    <a:pt x="13230" y="41562"/>
                  </a:lnTo>
                  <a:lnTo>
                    <a:pt x="21653" y="43268"/>
                  </a:lnTo>
                  <a:lnTo>
                    <a:pt x="30069" y="41562"/>
                  </a:lnTo>
                  <a:lnTo>
                    <a:pt x="36944" y="36925"/>
                  </a:lnTo>
                  <a:lnTo>
                    <a:pt x="37042" y="36779"/>
                  </a:lnTo>
                  <a:lnTo>
                    <a:pt x="21653" y="36779"/>
                  </a:lnTo>
                  <a:lnTo>
                    <a:pt x="13284" y="36753"/>
                  </a:lnTo>
                  <a:lnTo>
                    <a:pt x="6567" y="30049"/>
                  </a:lnTo>
                  <a:lnTo>
                    <a:pt x="6566" y="13207"/>
                  </a:lnTo>
                  <a:lnTo>
                    <a:pt x="13284" y="6502"/>
                  </a:lnTo>
                  <a:lnTo>
                    <a:pt x="37058" y="6502"/>
                  </a:lnTo>
                  <a:lnTo>
                    <a:pt x="36944" y="6332"/>
                  </a:lnTo>
                  <a:lnTo>
                    <a:pt x="30069" y="1698"/>
                  </a:lnTo>
                  <a:lnTo>
                    <a:pt x="21653" y="0"/>
                  </a:lnTo>
                  <a:close/>
                </a:path>
                <a:path w="43814" h="43814">
                  <a:moveTo>
                    <a:pt x="37058" y="6502"/>
                  </a:moveTo>
                  <a:lnTo>
                    <a:pt x="30022" y="6502"/>
                  </a:lnTo>
                  <a:lnTo>
                    <a:pt x="36727" y="13207"/>
                  </a:lnTo>
                  <a:lnTo>
                    <a:pt x="36727" y="30049"/>
                  </a:lnTo>
                  <a:lnTo>
                    <a:pt x="30022" y="36753"/>
                  </a:lnTo>
                  <a:lnTo>
                    <a:pt x="21653" y="36779"/>
                  </a:lnTo>
                  <a:lnTo>
                    <a:pt x="37042" y="36779"/>
                  </a:lnTo>
                  <a:lnTo>
                    <a:pt x="41580" y="30049"/>
                  </a:lnTo>
                  <a:lnTo>
                    <a:pt x="43281" y="21628"/>
                  </a:lnTo>
                  <a:lnTo>
                    <a:pt x="41580" y="13207"/>
                  </a:lnTo>
                  <a:lnTo>
                    <a:pt x="37058" y="65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085338" y="3887063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18402" y="0"/>
                  </a:moveTo>
                  <a:lnTo>
                    <a:pt x="11240" y="1446"/>
                  </a:lnTo>
                  <a:lnTo>
                    <a:pt x="5391" y="5391"/>
                  </a:lnTo>
                  <a:lnTo>
                    <a:pt x="1446" y="11240"/>
                  </a:lnTo>
                  <a:lnTo>
                    <a:pt x="0" y="18402"/>
                  </a:lnTo>
                  <a:lnTo>
                    <a:pt x="1446" y="25563"/>
                  </a:lnTo>
                  <a:lnTo>
                    <a:pt x="5391" y="31413"/>
                  </a:lnTo>
                  <a:lnTo>
                    <a:pt x="11240" y="35357"/>
                  </a:lnTo>
                  <a:lnTo>
                    <a:pt x="18402" y="36804"/>
                  </a:lnTo>
                  <a:lnTo>
                    <a:pt x="25561" y="35357"/>
                  </a:lnTo>
                  <a:lnTo>
                    <a:pt x="31407" y="31413"/>
                  </a:lnTo>
                  <a:lnTo>
                    <a:pt x="35347" y="25563"/>
                  </a:lnTo>
                  <a:lnTo>
                    <a:pt x="36791" y="18402"/>
                  </a:lnTo>
                  <a:lnTo>
                    <a:pt x="35347" y="11240"/>
                  </a:lnTo>
                  <a:lnTo>
                    <a:pt x="31407" y="5391"/>
                  </a:lnTo>
                  <a:lnTo>
                    <a:pt x="25561" y="1446"/>
                  </a:lnTo>
                  <a:lnTo>
                    <a:pt x="184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082086" y="3883825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653" y="0"/>
                  </a:moveTo>
                  <a:lnTo>
                    <a:pt x="13230" y="1700"/>
                  </a:lnTo>
                  <a:lnTo>
                    <a:pt x="6350" y="6338"/>
                  </a:lnTo>
                  <a:lnTo>
                    <a:pt x="1708" y="13217"/>
                  </a:lnTo>
                  <a:lnTo>
                    <a:pt x="0" y="21640"/>
                  </a:lnTo>
                  <a:lnTo>
                    <a:pt x="1708" y="30064"/>
                  </a:lnTo>
                  <a:lnTo>
                    <a:pt x="6350" y="36944"/>
                  </a:lnTo>
                  <a:lnTo>
                    <a:pt x="13230" y="41586"/>
                  </a:lnTo>
                  <a:lnTo>
                    <a:pt x="21653" y="43294"/>
                  </a:lnTo>
                  <a:lnTo>
                    <a:pt x="30069" y="41586"/>
                  </a:lnTo>
                  <a:lnTo>
                    <a:pt x="36944" y="36944"/>
                  </a:lnTo>
                  <a:lnTo>
                    <a:pt x="37038" y="36804"/>
                  </a:lnTo>
                  <a:lnTo>
                    <a:pt x="21653" y="36804"/>
                  </a:lnTo>
                  <a:lnTo>
                    <a:pt x="13284" y="36779"/>
                  </a:lnTo>
                  <a:lnTo>
                    <a:pt x="6569" y="30064"/>
                  </a:lnTo>
                  <a:lnTo>
                    <a:pt x="6568" y="13217"/>
                  </a:lnTo>
                  <a:lnTo>
                    <a:pt x="13284" y="6502"/>
                  </a:lnTo>
                  <a:lnTo>
                    <a:pt x="37045" y="6489"/>
                  </a:lnTo>
                  <a:lnTo>
                    <a:pt x="36944" y="6338"/>
                  </a:lnTo>
                  <a:lnTo>
                    <a:pt x="30069" y="1700"/>
                  </a:lnTo>
                  <a:lnTo>
                    <a:pt x="21653" y="0"/>
                  </a:lnTo>
                  <a:close/>
                </a:path>
                <a:path w="43814" h="43814">
                  <a:moveTo>
                    <a:pt x="37045" y="6489"/>
                  </a:moveTo>
                  <a:lnTo>
                    <a:pt x="21653" y="6489"/>
                  </a:lnTo>
                  <a:lnTo>
                    <a:pt x="30022" y="6502"/>
                  </a:lnTo>
                  <a:lnTo>
                    <a:pt x="36725" y="13217"/>
                  </a:lnTo>
                  <a:lnTo>
                    <a:pt x="36725" y="30064"/>
                  </a:lnTo>
                  <a:lnTo>
                    <a:pt x="30022" y="36779"/>
                  </a:lnTo>
                  <a:lnTo>
                    <a:pt x="21653" y="36804"/>
                  </a:lnTo>
                  <a:lnTo>
                    <a:pt x="37038" y="36804"/>
                  </a:lnTo>
                  <a:lnTo>
                    <a:pt x="41580" y="30064"/>
                  </a:lnTo>
                  <a:lnTo>
                    <a:pt x="43281" y="21640"/>
                  </a:lnTo>
                  <a:lnTo>
                    <a:pt x="41580" y="13217"/>
                  </a:lnTo>
                  <a:lnTo>
                    <a:pt x="37045" y="64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187141" y="3887063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18402" y="0"/>
                  </a:moveTo>
                  <a:lnTo>
                    <a:pt x="11240" y="1446"/>
                  </a:lnTo>
                  <a:lnTo>
                    <a:pt x="5391" y="5391"/>
                  </a:lnTo>
                  <a:lnTo>
                    <a:pt x="1446" y="11240"/>
                  </a:lnTo>
                  <a:lnTo>
                    <a:pt x="0" y="18402"/>
                  </a:lnTo>
                  <a:lnTo>
                    <a:pt x="1446" y="25563"/>
                  </a:lnTo>
                  <a:lnTo>
                    <a:pt x="5391" y="31413"/>
                  </a:lnTo>
                  <a:lnTo>
                    <a:pt x="11240" y="35357"/>
                  </a:lnTo>
                  <a:lnTo>
                    <a:pt x="18402" y="36804"/>
                  </a:lnTo>
                  <a:lnTo>
                    <a:pt x="25561" y="35357"/>
                  </a:lnTo>
                  <a:lnTo>
                    <a:pt x="31407" y="31413"/>
                  </a:lnTo>
                  <a:lnTo>
                    <a:pt x="35347" y="25563"/>
                  </a:lnTo>
                  <a:lnTo>
                    <a:pt x="36791" y="18402"/>
                  </a:lnTo>
                  <a:lnTo>
                    <a:pt x="35347" y="11240"/>
                  </a:lnTo>
                  <a:lnTo>
                    <a:pt x="31407" y="5391"/>
                  </a:lnTo>
                  <a:lnTo>
                    <a:pt x="25561" y="1446"/>
                  </a:lnTo>
                  <a:lnTo>
                    <a:pt x="184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183889" y="3883825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653" y="0"/>
                  </a:moveTo>
                  <a:lnTo>
                    <a:pt x="13230" y="1700"/>
                  </a:lnTo>
                  <a:lnTo>
                    <a:pt x="6350" y="6338"/>
                  </a:lnTo>
                  <a:lnTo>
                    <a:pt x="1708" y="13217"/>
                  </a:lnTo>
                  <a:lnTo>
                    <a:pt x="0" y="21640"/>
                  </a:lnTo>
                  <a:lnTo>
                    <a:pt x="1708" y="30064"/>
                  </a:lnTo>
                  <a:lnTo>
                    <a:pt x="6350" y="36944"/>
                  </a:lnTo>
                  <a:lnTo>
                    <a:pt x="13230" y="41586"/>
                  </a:lnTo>
                  <a:lnTo>
                    <a:pt x="21653" y="43294"/>
                  </a:lnTo>
                  <a:lnTo>
                    <a:pt x="30074" y="41586"/>
                  </a:lnTo>
                  <a:lnTo>
                    <a:pt x="36949" y="36944"/>
                  </a:lnTo>
                  <a:lnTo>
                    <a:pt x="37043" y="36804"/>
                  </a:lnTo>
                  <a:lnTo>
                    <a:pt x="21653" y="36804"/>
                  </a:lnTo>
                  <a:lnTo>
                    <a:pt x="13284" y="36779"/>
                  </a:lnTo>
                  <a:lnTo>
                    <a:pt x="6569" y="30064"/>
                  </a:lnTo>
                  <a:lnTo>
                    <a:pt x="6568" y="13217"/>
                  </a:lnTo>
                  <a:lnTo>
                    <a:pt x="13284" y="6502"/>
                  </a:lnTo>
                  <a:lnTo>
                    <a:pt x="37050" y="6489"/>
                  </a:lnTo>
                  <a:lnTo>
                    <a:pt x="36949" y="6338"/>
                  </a:lnTo>
                  <a:lnTo>
                    <a:pt x="30074" y="1700"/>
                  </a:lnTo>
                  <a:lnTo>
                    <a:pt x="21653" y="0"/>
                  </a:lnTo>
                  <a:close/>
                </a:path>
                <a:path w="43814" h="43814">
                  <a:moveTo>
                    <a:pt x="37050" y="6489"/>
                  </a:moveTo>
                  <a:lnTo>
                    <a:pt x="21653" y="6489"/>
                  </a:lnTo>
                  <a:lnTo>
                    <a:pt x="30022" y="6502"/>
                  </a:lnTo>
                  <a:lnTo>
                    <a:pt x="36725" y="13217"/>
                  </a:lnTo>
                  <a:lnTo>
                    <a:pt x="36725" y="30064"/>
                  </a:lnTo>
                  <a:lnTo>
                    <a:pt x="30022" y="36779"/>
                  </a:lnTo>
                  <a:lnTo>
                    <a:pt x="21653" y="36804"/>
                  </a:lnTo>
                  <a:lnTo>
                    <a:pt x="37043" y="36804"/>
                  </a:lnTo>
                  <a:lnTo>
                    <a:pt x="41582" y="30064"/>
                  </a:lnTo>
                  <a:lnTo>
                    <a:pt x="43281" y="21640"/>
                  </a:lnTo>
                  <a:lnTo>
                    <a:pt x="41582" y="13217"/>
                  </a:lnTo>
                  <a:lnTo>
                    <a:pt x="37050" y="64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288931" y="3887063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402" y="0"/>
                  </a:moveTo>
                  <a:lnTo>
                    <a:pt x="11240" y="1446"/>
                  </a:lnTo>
                  <a:lnTo>
                    <a:pt x="5391" y="5391"/>
                  </a:lnTo>
                  <a:lnTo>
                    <a:pt x="1446" y="11240"/>
                  </a:lnTo>
                  <a:lnTo>
                    <a:pt x="0" y="18402"/>
                  </a:lnTo>
                  <a:lnTo>
                    <a:pt x="1446" y="25563"/>
                  </a:lnTo>
                  <a:lnTo>
                    <a:pt x="5391" y="31413"/>
                  </a:lnTo>
                  <a:lnTo>
                    <a:pt x="11240" y="35357"/>
                  </a:lnTo>
                  <a:lnTo>
                    <a:pt x="18402" y="36804"/>
                  </a:lnTo>
                  <a:lnTo>
                    <a:pt x="25561" y="35357"/>
                  </a:lnTo>
                  <a:lnTo>
                    <a:pt x="31407" y="31413"/>
                  </a:lnTo>
                  <a:lnTo>
                    <a:pt x="35347" y="25563"/>
                  </a:lnTo>
                  <a:lnTo>
                    <a:pt x="36791" y="18402"/>
                  </a:lnTo>
                  <a:lnTo>
                    <a:pt x="35347" y="11240"/>
                  </a:lnTo>
                  <a:lnTo>
                    <a:pt x="31407" y="5391"/>
                  </a:lnTo>
                  <a:lnTo>
                    <a:pt x="25561" y="1446"/>
                  </a:lnTo>
                  <a:lnTo>
                    <a:pt x="184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285680" y="3883825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653" y="0"/>
                  </a:moveTo>
                  <a:lnTo>
                    <a:pt x="13230" y="1700"/>
                  </a:lnTo>
                  <a:lnTo>
                    <a:pt x="6349" y="6338"/>
                  </a:lnTo>
                  <a:lnTo>
                    <a:pt x="1708" y="13217"/>
                  </a:lnTo>
                  <a:lnTo>
                    <a:pt x="0" y="21640"/>
                  </a:lnTo>
                  <a:lnTo>
                    <a:pt x="1708" y="30064"/>
                  </a:lnTo>
                  <a:lnTo>
                    <a:pt x="6349" y="36944"/>
                  </a:lnTo>
                  <a:lnTo>
                    <a:pt x="13230" y="41586"/>
                  </a:lnTo>
                  <a:lnTo>
                    <a:pt x="21653" y="43294"/>
                  </a:lnTo>
                  <a:lnTo>
                    <a:pt x="30069" y="41586"/>
                  </a:lnTo>
                  <a:lnTo>
                    <a:pt x="36944" y="36944"/>
                  </a:lnTo>
                  <a:lnTo>
                    <a:pt x="37038" y="36804"/>
                  </a:lnTo>
                  <a:lnTo>
                    <a:pt x="21653" y="36804"/>
                  </a:lnTo>
                  <a:lnTo>
                    <a:pt x="13284" y="36779"/>
                  </a:lnTo>
                  <a:lnTo>
                    <a:pt x="6569" y="30064"/>
                  </a:lnTo>
                  <a:lnTo>
                    <a:pt x="6568" y="13217"/>
                  </a:lnTo>
                  <a:lnTo>
                    <a:pt x="13284" y="6502"/>
                  </a:lnTo>
                  <a:lnTo>
                    <a:pt x="37045" y="6489"/>
                  </a:lnTo>
                  <a:lnTo>
                    <a:pt x="36944" y="6338"/>
                  </a:lnTo>
                  <a:lnTo>
                    <a:pt x="30069" y="1700"/>
                  </a:lnTo>
                  <a:lnTo>
                    <a:pt x="21653" y="0"/>
                  </a:lnTo>
                  <a:close/>
                </a:path>
                <a:path w="43814" h="43814">
                  <a:moveTo>
                    <a:pt x="37045" y="6489"/>
                  </a:moveTo>
                  <a:lnTo>
                    <a:pt x="21653" y="6489"/>
                  </a:lnTo>
                  <a:lnTo>
                    <a:pt x="30022" y="6502"/>
                  </a:lnTo>
                  <a:lnTo>
                    <a:pt x="36725" y="13217"/>
                  </a:lnTo>
                  <a:lnTo>
                    <a:pt x="36725" y="30064"/>
                  </a:lnTo>
                  <a:lnTo>
                    <a:pt x="30022" y="36779"/>
                  </a:lnTo>
                  <a:lnTo>
                    <a:pt x="21653" y="36804"/>
                  </a:lnTo>
                  <a:lnTo>
                    <a:pt x="37038" y="36804"/>
                  </a:lnTo>
                  <a:lnTo>
                    <a:pt x="41580" y="30064"/>
                  </a:lnTo>
                  <a:lnTo>
                    <a:pt x="43281" y="21640"/>
                  </a:lnTo>
                  <a:lnTo>
                    <a:pt x="41580" y="13217"/>
                  </a:lnTo>
                  <a:lnTo>
                    <a:pt x="37045" y="64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414661" y="3944645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402" y="0"/>
                  </a:moveTo>
                  <a:lnTo>
                    <a:pt x="11240" y="1446"/>
                  </a:lnTo>
                  <a:lnTo>
                    <a:pt x="5391" y="5391"/>
                  </a:lnTo>
                  <a:lnTo>
                    <a:pt x="1446" y="11240"/>
                  </a:lnTo>
                  <a:lnTo>
                    <a:pt x="0" y="18402"/>
                  </a:lnTo>
                  <a:lnTo>
                    <a:pt x="1446" y="25563"/>
                  </a:lnTo>
                  <a:lnTo>
                    <a:pt x="5391" y="31413"/>
                  </a:lnTo>
                  <a:lnTo>
                    <a:pt x="11240" y="35357"/>
                  </a:lnTo>
                  <a:lnTo>
                    <a:pt x="18402" y="36804"/>
                  </a:lnTo>
                  <a:lnTo>
                    <a:pt x="25561" y="35357"/>
                  </a:lnTo>
                  <a:lnTo>
                    <a:pt x="31407" y="31413"/>
                  </a:lnTo>
                  <a:lnTo>
                    <a:pt x="35347" y="25563"/>
                  </a:lnTo>
                  <a:lnTo>
                    <a:pt x="36791" y="18402"/>
                  </a:lnTo>
                  <a:lnTo>
                    <a:pt x="35347" y="11240"/>
                  </a:lnTo>
                  <a:lnTo>
                    <a:pt x="31407" y="5391"/>
                  </a:lnTo>
                  <a:lnTo>
                    <a:pt x="25561" y="1446"/>
                  </a:lnTo>
                  <a:lnTo>
                    <a:pt x="184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411410" y="3941406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653" y="0"/>
                  </a:moveTo>
                  <a:lnTo>
                    <a:pt x="13230" y="1700"/>
                  </a:lnTo>
                  <a:lnTo>
                    <a:pt x="6349" y="6338"/>
                  </a:lnTo>
                  <a:lnTo>
                    <a:pt x="1708" y="13217"/>
                  </a:lnTo>
                  <a:lnTo>
                    <a:pt x="0" y="21640"/>
                  </a:lnTo>
                  <a:lnTo>
                    <a:pt x="1708" y="30064"/>
                  </a:lnTo>
                  <a:lnTo>
                    <a:pt x="6349" y="36944"/>
                  </a:lnTo>
                  <a:lnTo>
                    <a:pt x="13230" y="41586"/>
                  </a:lnTo>
                  <a:lnTo>
                    <a:pt x="21653" y="43294"/>
                  </a:lnTo>
                  <a:lnTo>
                    <a:pt x="30074" y="41586"/>
                  </a:lnTo>
                  <a:lnTo>
                    <a:pt x="36949" y="36944"/>
                  </a:lnTo>
                  <a:lnTo>
                    <a:pt x="37043" y="36804"/>
                  </a:lnTo>
                  <a:lnTo>
                    <a:pt x="21653" y="36804"/>
                  </a:lnTo>
                  <a:lnTo>
                    <a:pt x="13284" y="36779"/>
                  </a:lnTo>
                  <a:lnTo>
                    <a:pt x="6569" y="30064"/>
                  </a:lnTo>
                  <a:lnTo>
                    <a:pt x="6568" y="13217"/>
                  </a:lnTo>
                  <a:lnTo>
                    <a:pt x="13284" y="6502"/>
                  </a:lnTo>
                  <a:lnTo>
                    <a:pt x="37050" y="6489"/>
                  </a:lnTo>
                  <a:lnTo>
                    <a:pt x="36949" y="6338"/>
                  </a:lnTo>
                  <a:lnTo>
                    <a:pt x="30074" y="1700"/>
                  </a:lnTo>
                  <a:lnTo>
                    <a:pt x="21653" y="0"/>
                  </a:lnTo>
                  <a:close/>
                </a:path>
                <a:path w="43814" h="43814">
                  <a:moveTo>
                    <a:pt x="37050" y="6489"/>
                  </a:moveTo>
                  <a:lnTo>
                    <a:pt x="21653" y="6489"/>
                  </a:lnTo>
                  <a:lnTo>
                    <a:pt x="30022" y="6502"/>
                  </a:lnTo>
                  <a:lnTo>
                    <a:pt x="36725" y="13217"/>
                  </a:lnTo>
                  <a:lnTo>
                    <a:pt x="36725" y="30064"/>
                  </a:lnTo>
                  <a:lnTo>
                    <a:pt x="30022" y="36779"/>
                  </a:lnTo>
                  <a:lnTo>
                    <a:pt x="21653" y="36804"/>
                  </a:lnTo>
                  <a:lnTo>
                    <a:pt x="37043" y="36804"/>
                  </a:lnTo>
                  <a:lnTo>
                    <a:pt x="41582" y="30064"/>
                  </a:lnTo>
                  <a:lnTo>
                    <a:pt x="43281" y="21640"/>
                  </a:lnTo>
                  <a:lnTo>
                    <a:pt x="41582" y="13217"/>
                  </a:lnTo>
                  <a:lnTo>
                    <a:pt x="37050" y="64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 descr=""/>
          <p:cNvSpPr txBox="1"/>
          <p:nvPr/>
        </p:nvSpPr>
        <p:spPr>
          <a:xfrm>
            <a:off x="3483018" y="3122227"/>
            <a:ext cx="669925" cy="981075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 algn="just" marL="607060" marR="5080">
              <a:lnSpc>
                <a:spcPct val="105100"/>
              </a:lnSpc>
              <a:spcBef>
                <a:spcPts val="65"/>
              </a:spcBef>
            </a:pPr>
            <a:r>
              <a:rPr dirty="0" sz="800" spc="-50">
                <a:solidFill>
                  <a:srgbClr val="231F20"/>
                </a:solidFill>
                <a:latin typeface="Calibri"/>
                <a:cs typeface="Calibri"/>
              </a:rPr>
              <a:t>F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Calibri"/>
                <a:cs typeface="Calibri"/>
              </a:rPr>
              <a:t>F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Calibri"/>
                <a:cs typeface="Calibri"/>
              </a:rPr>
              <a:t>F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50">
              <a:latin typeface="Calibri"/>
              <a:cs typeface="Calibri"/>
            </a:endParaRPr>
          </a:p>
          <a:p>
            <a:pPr marL="95250" marR="394970" indent="-83185">
              <a:lnSpc>
                <a:spcPct val="154300"/>
              </a:lnSpc>
            </a:pPr>
            <a:r>
              <a:rPr dirty="0" sz="800" spc="35">
                <a:solidFill>
                  <a:srgbClr val="231F20"/>
                </a:solidFill>
                <a:latin typeface="Calibri"/>
                <a:cs typeface="Calibri"/>
              </a:rPr>
              <a:t>Masa </a:t>
            </a:r>
            <a:r>
              <a:rPr dirty="0" sz="800" spc="50">
                <a:solidFill>
                  <a:srgbClr val="231F20"/>
                </a:solidFill>
                <a:latin typeface="Calibri"/>
                <a:cs typeface="Calibri"/>
              </a:rPr>
              <a:t>CP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791043" y="2984344"/>
            <a:ext cx="612140" cy="1504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Alimentación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884556" y="2984344"/>
            <a:ext cx="966469" cy="1504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Instalación</a:t>
            </a:r>
            <a:r>
              <a:rPr dirty="0" sz="800" spc="3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receptora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36" name="object 36" descr=""/>
          <p:cNvGrpSpPr/>
          <p:nvPr/>
        </p:nvGrpSpPr>
        <p:grpSpPr>
          <a:xfrm>
            <a:off x="1847443" y="3818394"/>
            <a:ext cx="1791335" cy="408305"/>
            <a:chOff x="1847443" y="3818394"/>
            <a:chExt cx="1791335" cy="408305"/>
          </a:xfrm>
        </p:grpSpPr>
        <p:sp>
          <p:nvSpPr>
            <p:cNvPr id="37" name="object 37" descr=""/>
            <p:cNvSpPr/>
            <p:nvPr/>
          </p:nvSpPr>
          <p:spPr>
            <a:xfrm>
              <a:off x="1847443" y="4139056"/>
              <a:ext cx="1791335" cy="87630"/>
            </a:xfrm>
            <a:custGeom>
              <a:avLst/>
              <a:gdLst/>
              <a:ahLst/>
              <a:cxnLst/>
              <a:rect l="l" t="t" r="r" b="b"/>
              <a:pathLst>
                <a:path w="1791335" h="87629">
                  <a:moveTo>
                    <a:pt x="102222" y="81114"/>
                  </a:moveTo>
                  <a:lnTo>
                    <a:pt x="85991" y="81114"/>
                  </a:lnTo>
                  <a:lnTo>
                    <a:pt x="85991" y="87617"/>
                  </a:lnTo>
                  <a:lnTo>
                    <a:pt x="102222" y="87617"/>
                  </a:lnTo>
                  <a:lnTo>
                    <a:pt x="102222" y="81114"/>
                  </a:lnTo>
                  <a:close/>
                </a:path>
                <a:path w="1791335" h="87629">
                  <a:moveTo>
                    <a:pt x="133032" y="54063"/>
                  </a:moveTo>
                  <a:lnTo>
                    <a:pt x="55156" y="54063"/>
                  </a:lnTo>
                  <a:lnTo>
                    <a:pt x="55156" y="60553"/>
                  </a:lnTo>
                  <a:lnTo>
                    <a:pt x="133032" y="60553"/>
                  </a:lnTo>
                  <a:lnTo>
                    <a:pt x="133032" y="54063"/>
                  </a:lnTo>
                  <a:close/>
                </a:path>
                <a:path w="1791335" h="87629">
                  <a:moveTo>
                    <a:pt x="162242" y="27025"/>
                  </a:moveTo>
                  <a:lnTo>
                    <a:pt x="25958" y="27025"/>
                  </a:lnTo>
                  <a:lnTo>
                    <a:pt x="25958" y="33528"/>
                  </a:lnTo>
                  <a:lnTo>
                    <a:pt x="162242" y="33528"/>
                  </a:lnTo>
                  <a:lnTo>
                    <a:pt x="162242" y="27025"/>
                  </a:lnTo>
                  <a:close/>
                </a:path>
                <a:path w="1791335" h="87629">
                  <a:moveTo>
                    <a:pt x="188188" y="0"/>
                  </a:moveTo>
                  <a:lnTo>
                    <a:pt x="0" y="0"/>
                  </a:lnTo>
                  <a:lnTo>
                    <a:pt x="0" y="6502"/>
                  </a:lnTo>
                  <a:lnTo>
                    <a:pt x="188188" y="6502"/>
                  </a:lnTo>
                  <a:lnTo>
                    <a:pt x="188188" y="0"/>
                  </a:lnTo>
                  <a:close/>
                </a:path>
                <a:path w="1791335" h="87629">
                  <a:moveTo>
                    <a:pt x="1705076" y="81114"/>
                  </a:moveTo>
                  <a:lnTo>
                    <a:pt x="1688846" y="81114"/>
                  </a:lnTo>
                  <a:lnTo>
                    <a:pt x="1688846" y="87617"/>
                  </a:lnTo>
                  <a:lnTo>
                    <a:pt x="1705076" y="87617"/>
                  </a:lnTo>
                  <a:lnTo>
                    <a:pt x="1705076" y="81114"/>
                  </a:lnTo>
                  <a:close/>
                </a:path>
                <a:path w="1791335" h="87629">
                  <a:moveTo>
                    <a:pt x="1735886" y="54063"/>
                  </a:moveTo>
                  <a:lnTo>
                    <a:pt x="1658010" y="54063"/>
                  </a:lnTo>
                  <a:lnTo>
                    <a:pt x="1658010" y="60553"/>
                  </a:lnTo>
                  <a:lnTo>
                    <a:pt x="1735886" y="60553"/>
                  </a:lnTo>
                  <a:lnTo>
                    <a:pt x="1735886" y="54063"/>
                  </a:lnTo>
                  <a:close/>
                </a:path>
                <a:path w="1791335" h="87629">
                  <a:moveTo>
                    <a:pt x="1765096" y="27025"/>
                  </a:moveTo>
                  <a:lnTo>
                    <a:pt x="1628825" y="27025"/>
                  </a:lnTo>
                  <a:lnTo>
                    <a:pt x="1628825" y="33528"/>
                  </a:lnTo>
                  <a:lnTo>
                    <a:pt x="1765096" y="33528"/>
                  </a:lnTo>
                  <a:lnTo>
                    <a:pt x="1765096" y="27025"/>
                  </a:lnTo>
                  <a:close/>
                </a:path>
                <a:path w="1791335" h="87629">
                  <a:moveTo>
                    <a:pt x="1791042" y="0"/>
                  </a:moveTo>
                  <a:lnTo>
                    <a:pt x="1602854" y="0"/>
                  </a:lnTo>
                  <a:lnTo>
                    <a:pt x="1602854" y="6502"/>
                  </a:lnTo>
                  <a:lnTo>
                    <a:pt x="1791042" y="6502"/>
                  </a:lnTo>
                  <a:lnTo>
                    <a:pt x="17910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924367" y="3822204"/>
              <a:ext cx="40005" cy="140970"/>
            </a:xfrm>
            <a:custGeom>
              <a:avLst/>
              <a:gdLst/>
              <a:ahLst/>
              <a:cxnLst/>
              <a:rect l="l" t="t" r="r" b="b"/>
              <a:pathLst>
                <a:path w="40005" h="140970">
                  <a:moveTo>
                    <a:pt x="39776" y="0"/>
                  </a:moveTo>
                  <a:lnTo>
                    <a:pt x="0" y="0"/>
                  </a:lnTo>
                  <a:lnTo>
                    <a:pt x="0" y="140411"/>
                  </a:lnTo>
                  <a:lnTo>
                    <a:pt x="39776" y="140411"/>
                  </a:lnTo>
                  <a:lnTo>
                    <a:pt x="3977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921103" y="3818394"/>
              <a:ext cx="46355" cy="147320"/>
            </a:xfrm>
            <a:custGeom>
              <a:avLst/>
              <a:gdLst/>
              <a:ahLst/>
              <a:cxnLst/>
              <a:rect l="l" t="t" r="r" b="b"/>
              <a:pathLst>
                <a:path w="46355" h="147320">
                  <a:moveTo>
                    <a:pt x="46266" y="0"/>
                  </a:moveTo>
                  <a:lnTo>
                    <a:pt x="39776" y="0"/>
                  </a:lnTo>
                  <a:lnTo>
                    <a:pt x="39776" y="7620"/>
                  </a:lnTo>
                  <a:lnTo>
                    <a:pt x="39776" y="140970"/>
                  </a:lnTo>
                  <a:lnTo>
                    <a:pt x="6489" y="140970"/>
                  </a:lnTo>
                  <a:lnTo>
                    <a:pt x="6489" y="7620"/>
                  </a:lnTo>
                  <a:lnTo>
                    <a:pt x="39776" y="7620"/>
                  </a:lnTo>
                  <a:lnTo>
                    <a:pt x="39776" y="0"/>
                  </a:lnTo>
                  <a:lnTo>
                    <a:pt x="3251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0" y="140970"/>
                  </a:lnTo>
                  <a:lnTo>
                    <a:pt x="0" y="147320"/>
                  </a:lnTo>
                  <a:lnTo>
                    <a:pt x="46266" y="147320"/>
                  </a:lnTo>
                  <a:lnTo>
                    <a:pt x="46266" y="140970"/>
                  </a:lnTo>
                  <a:lnTo>
                    <a:pt x="46266" y="7620"/>
                  </a:lnTo>
                  <a:lnTo>
                    <a:pt x="46266" y="3810"/>
                  </a:lnTo>
                  <a:lnTo>
                    <a:pt x="462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 descr=""/>
          <p:cNvSpPr/>
          <p:nvPr/>
        </p:nvSpPr>
        <p:spPr>
          <a:xfrm>
            <a:off x="398348" y="633940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9"/>
                  </a:lnTo>
                  <a:lnTo>
                    <a:pt x="57557" y="393582"/>
                  </a:lnTo>
                  <a:lnTo>
                    <a:pt x="91784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4"/>
                  </a:lnTo>
                  <a:lnTo>
                    <a:pt x="532590" y="350932"/>
                  </a:lnTo>
                  <a:lnTo>
                    <a:pt x="544400" y="313820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22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5450319"/>
            <a:ext cx="4885690" cy="28549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8.1.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Sección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conductor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neutro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función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sección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fase.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600">
              <a:latin typeface="Arial"/>
              <a:cs typeface="Arial"/>
            </a:endParaRPr>
          </a:p>
          <a:p>
            <a:pPr algn="just" marL="156210" marR="6350" indent="-144145">
              <a:lnSpc>
                <a:spcPct val="100000"/>
              </a:lnSpc>
              <a:buFont typeface="Arial"/>
              <a:buAutoNum type="alphaLcParenR" startAt="2"/>
              <a:tabLst>
                <a:tab pos="156845" algn="l"/>
              </a:tabLst>
            </a:pP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aéreas,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tenderá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mismas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precauciones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fase.</a:t>
            </a:r>
            <a:endParaRPr sz="1050">
              <a:latin typeface="Arial"/>
              <a:cs typeface="Arial"/>
            </a:endParaRPr>
          </a:p>
          <a:p>
            <a:pPr algn="just" marL="156210" marR="5080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 startAt="2"/>
              <a:tabLst>
                <a:tab pos="15684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señaladas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-06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-07,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incipales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xt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itud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200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156210" marR="5715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 startAt="2"/>
              <a:tabLst>
                <a:tab pos="15684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ohmios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ximidades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ormación,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200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últimos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ed.</a:t>
            </a:r>
            <a:endParaRPr sz="1050">
              <a:latin typeface="Arial"/>
              <a:cs typeface="Arial"/>
            </a:endParaRPr>
          </a:p>
          <a:p>
            <a:pPr algn="just" marL="156210" marR="5080" indent="-144145">
              <a:lnSpc>
                <a:spcPct val="100000"/>
              </a:lnSpc>
              <a:spcBef>
                <a:spcPts val="570"/>
              </a:spcBef>
              <a:buFont typeface="Arial"/>
              <a:buAutoNum type="alphaLcParenR" startAt="2"/>
              <a:tabLst>
                <a:tab pos="156845" algn="l"/>
              </a:tabLst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global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tierra,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neutro,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ohmios.</a:t>
            </a:r>
            <a:endParaRPr sz="1050">
              <a:latin typeface="Arial"/>
              <a:cs typeface="Arial"/>
            </a:endParaRPr>
          </a:p>
          <a:p>
            <a:pPr algn="just" marL="156210" marR="5715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 startAt="2"/>
              <a:tabLst>
                <a:tab pos="156845" algn="l"/>
              </a:tabLst>
            </a:pP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TN-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receptoras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conectarse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ductor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110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1" y="498129"/>
            <a:ext cx="5172710" cy="22155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444500" marR="5080" indent="-144145"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c)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obstante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a)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IT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adecuados,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secunda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establezcan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citan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1.3.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0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5"/>
              </a:spcBef>
            </a:pPr>
            <a:r>
              <a:rPr dirty="0" sz="1300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300" spc="14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1300" spc="-110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3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especiales</a:t>
            </a:r>
            <a:r>
              <a:rPr dirty="0" sz="13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3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3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redes</a:t>
            </a:r>
            <a:r>
              <a:rPr dirty="0" sz="13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" b="1">
                <a:solidFill>
                  <a:srgbClr val="4C4D4F"/>
                </a:solidFill>
                <a:latin typeface="Arial"/>
                <a:cs typeface="Arial"/>
              </a:rPr>
              <a:t>distribución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5524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para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del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esquema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TN</a:t>
            </a:r>
            <a:endParaRPr sz="130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81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me-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ectos,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si-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especiales:</a:t>
            </a:r>
            <a:endParaRPr sz="1050">
              <a:latin typeface="Arial"/>
              <a:cs typeface="Arial"/>
            </a:endParaRPr>
          </a:p>
          <a:p>
            <a:pPr algn="just" marL="444500" marR="5080" indent="-144145">
              <a:lnSpc>
                <a:spcPct val="100000"/>
              </a:lnSpc>
              <a:spcBef>
                <a:spcPts val="550"/>
              </a:spcBef>
            </a:pP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a)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neutro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recorrido,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fase.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2945155"/>
          <a:ext cx="4859020" cy="24250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236220">
                <a:tc rowSpan="2">
                  <a:txBody>
                    <a:bodyPr/>
                    <a:lstStyle/>
                    <a:p>
                      <a:pPr marL="544195" marR="80645" indent="-456565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9842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53530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neutro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3304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9842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10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Redes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aéreas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10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Redes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subterráneas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7562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75628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75628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75628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75628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75628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73025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73025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73025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73025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marL="73025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marL="73025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11" name="object 11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2" name="object 12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8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3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647865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941161" y="269938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24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63"/>
                </a:lnTo>
                <a:lnTo>
                  <a:pt x="5938761" y="269963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65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799"/>
            <a:ext cx="814705" cy="896619"/>
            <a:chOff x="4694859" y="962799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0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56" y="96279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58"/>
                  </a:lnTo>
                  <a:lnTo>
                    <a:pt x="439115" y="629158"/>
                  </a:lnTo>
                  <a:lnTo>
                    <a:pt x="501538" y="627470"/>
                  </a:lnTo>
                  <a:lnTo>
                    <a:pt x="533593" y="615659"/>
                  </a:lnTo>
                  <a:lnTo>
                    <a:pt x="545403" y="583600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09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24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145" b="1">
                <a:solidFill>
                  <a:srgbClr val="636466"/>
                </a:solidFill>
                <a:latin typeface="Arial"/>
                <a:cs typeface="Arial"/>
              </a:rPr>
              <a:t>9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45"/>
              </a:spcBef>
            </a:pP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20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20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exterior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0" y="3012324"/>
            <a:ext cx="5100320" cy="50685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just" marL="90805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aplicación.........................................................................................................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112</a:t>
            </a:r>
            <a:endParaRPr sz="1000">
              <a:latin typeface="Arial"/>
              <a:cs typeface="Arial"/>
            </a:endParaRPr>
          </a:p>
          <a:p>
            <a:pPr algn="just" marL="90805" marR="5080">
              <a:lnSpc>
                <a:spcPct val="185900"/>
              </a:lnSpc>
            </a:pP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5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cometidas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desde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edes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dist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ibución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compañía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suminist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ado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112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Dimensionamiento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1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112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Cuad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114" b="1">
                <a:solidFill>
                  <a:srgbClr val="4C4D4F"/>
                </a:solidFill>
                <a:latin typeface="Arial"/>
                <a:cs typeface="Arial"/>
              </a:rPr>
              <a:t>os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otección,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medida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cont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112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29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edes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alimentació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n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113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5.1</a:t>
            </a:r>
            <a:r>
              <a:rPr dirty="0" sz="900" spc="300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Cables..........................................................................................................................................................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113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5.2</a:t>
            </a:r>
            <a:r>
              <a:rPr dirty="0" sz="900" spc="325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Tipos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............................................................................................................................................................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113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5.2.1</a:t>
            </a:r>
            <a:r>
              <a:rPr dirty="0" sz="900" spc="39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105">
                <a:solidFill>
                  <a:srgbClr val="4C4D4F"/>
                </a:solidFill>
                <a:latin typeface="Arial"/>
                <a:cs typeface="Arial"/>
              </a:rPr>
              <a:t>Redes</a:t>
            </a:r>
            <a:r>
              <a:rPr dirty="0" sz="900" spc="1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subterráneas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 ....................................................................................................................................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113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5.2.2</a:t>
            </a:r>
            <a:r>
              <a:rPr dirty="0" sz="900" spc="42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105">
                <a:solidFill>
                  <a:srgbClr val="4C4D4F"/>
                </a:solidFill>
                <a:latin typeface="Arial"/>
                <a:cs typeface="Arial"/>
              </a:rPr>
              <a:t>Redes</a:t>
            </a:r>
            <a:r>
              <a:rPr dirty="0" sz="900" spc="1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aéreas.................................................................................................................................................</a:t>
            </a:r>
            <a:r>
              <a:rPr dirty="0" sz="900" spc="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113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5.2.3</a:t>
            </a:r>
            <a:r>
              <a:rPr dirty="0" sz="900" spc="27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105">
                <a:solidFill>
                  <a:srgbClr val="4C4D4F"/>
                </a:solidFill>
                <a:latin typeface="Arial"/>
                <a:cs typeface="Arial"/>
              </a:rPr>
              <a:t>Redes</a:t>
            </a:r>
            <a:r>
              <a:rPr dirty="0" sz="900" spc="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control</a:t>
            </a:r>
            <a:r>
              <a:rPr dirty="0" sz="900" spc="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auxiliares</a:t>
            </a:r>
            <a:r>
              <a:rPr dirty="0" sz="900" spc="-8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114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6.</a:t>
            </a:r>
            <a:r>
              <a:rPr dirty="0" sz="1100" spc="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Soportes</a:t>
            </a:r>
            <a:r>
              <a:rPr dirty="0" sz="1100" spc="1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luminarias.....................................................................................................</a:t>
            </a:r>
            <a:r>
              <a:rPr dirty="0" sz="1100" spc="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114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6.1</a:t>
            </a:r>
            <a:r>
              <a:rPr dirty="0" sz="900" spc="285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Características...........................................................................................................................................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114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6.2</a:t>
            </a:r>
            <a:r>
              <a:rPr dirty="0" sz="900" spc="49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eléctrica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114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7.</a:t>
            </a:r>
            <a:r>
              <a:rPr dirty="0" sz="1100" spc="3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Luminarias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</a:t>
            </a:r>
            <a:r>
              <a:rPr dirty="0" sz="1100" spc="3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115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7.1</a:t>
            </a:r>
            <a:r>
              <a:rPr dirty="0" sz="900" spc="285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Características...........................................................................................................................................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115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7.2</a:t>
            </a:r>
            <a:r>
              <a:rPr dirty="0" sz="900" spc="33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eléctrica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luminarias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suspendidas................................................................................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115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8.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eléctricos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puntos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luz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115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9.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directos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indirectos.....................................................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115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10.</a:t>
            </a:r>
            <a:r>
              <a:rPr dirty="0" sz="1100" spc="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Puestas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1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115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22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3573"/>
            <a:ext cx="5177790" cy="792162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1.</a:t>
            </a:r>
            <a:r>
              <a:rPr dirty="0" u="sng" sz="1300" spc="5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82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ia,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desti-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nadas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iluminar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dominio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público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autopistas,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calles,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plazas,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ja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dines,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pasos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áneos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ehículos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caminos,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Igualmente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cabinas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ónicas,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uncios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publicita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mobilia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urbano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umentos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simila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ecepto-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xclu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ámbito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piscinas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semá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os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balizas,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completamente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autónomos.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</a:pPr>
            <a:r>
              <a:rPr dirty="0" sz="1300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300" spc="13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1300" spc="-90" b="1">
                <a:solidFill>
                  <a:srgbClr val="4C4D4F"/>
                </a:solidFill>
                <a:latin typeface="Arial"/>
                <a:cs typeface="Arial"/>
              </a:rPr>
              <a:t>Acometidas</a:t>
            </a:r>
            <a:r>
              <a:rPr dirty="0" sz="13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14" b="1">
                <a:solidFill>
                  <a:srgbClr val="4C4D4F"/>
                </a:solidFill>
                <a:latin typeface="Arial"/>
                <a:cs typeface="Arial"/>
              </a:rPr>
              <a:t>desde</a:t>
            </a: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redes</a:t>
            </a: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0" b="1">
                <a:solidFill>
                  <a:srgbClr val="4C4D4F"/>
                </a:solidFill>
                <a:latin typeface="Arial"/>
                <a:cs typeface="Arial"/>
              </a:rPr>
              <a:t>distribución</a:t>
            </a: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5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" b="1">
                <a:solidFill>
                  <a:srgbClr val="4C4D4F"/>
                </a:solidFill>
                <a:latin typeface="Arial"/>
                <a:cs typeface="Arial"/>
              </a:rPr>
              <a:t>compañía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5524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suministradora</a:t>
            </a:r>
            <a:endParaRPr sz="13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81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ánea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ticula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compañía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obadas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finalizará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continuación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dispondrá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medida.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3.</a:t>
            </a:r>
            <a:r>
              <a:rPr dirty="0" u="sng" sz="1300" spc="1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Dimensionamiento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2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luz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anspo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opios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asociados,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armónicas,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desequilib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ases.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consecuencia,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1,8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eces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atios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tubos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conozc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supon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asociado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armónicas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anqu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desequilib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ases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tant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éstas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aquello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oduci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coeficient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calculad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7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pár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luz,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0,90.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fin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conseguir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ahorros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energéticos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público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proyectarán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niveles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iluminación,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ésta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decrezca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horas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iluminación.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4.</a:t>
            </a:r>
            <a:r>
              <a:rPr dirty="0" u="sng" sz="1300" spc="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 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Cuadros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protección,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medida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y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control</a:t>
            </a:r>
            <a:endParaRPr sz="130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81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luz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ol,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xistan,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ol;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individualmente,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om-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nipola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eintensidades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(sob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cuitos),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ientes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etensiones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ecisen.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descon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enciales,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een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obstante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admiti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enciales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5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especti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amente.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22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112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228600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9: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alumbrado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exterior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16280" y="498129"/>
            <a:ext cx="5253990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25755" marR="60325">
              <a:lnSpc>
                <a:spcPts val="1150"/>
              </a:lnSpc>
              <a:spcBef>
                <a:spcPts val="229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accionamiento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realiza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horarios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foto-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eléctricos,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dispondrá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manual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accionamiento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independencia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citados.</a:t>
            </a:r>
            <a:endParaRPr sz="1050">
              <a:latin typeface="Arial"/>
              <a:cs typeface="Arial"/>
            </a:endParaRPr>
          </a:p>
          <a:p>
            <a:pPr algn="just" marL="325755" marR="59690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ciona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55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según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324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IK10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102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xclusi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sonal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izad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situada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endida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0,3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módulo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independiente.</a:t>
            </a:r>
            <a:endParaRPr sz="1050">
              <a:latin typeface="Arial"/>
              <a:cs typeface="Arial"/>
            </a:endParaRPr>
          </a:p>
          <a:p>
            <a:pPr algn="just" marL="325755">
              <a:lnSpc>
                <a:spcPct val="100000"/>
              </a:lnSpc>
              <a:spcBef>
                <a:spcPts val="434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tierra.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5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tabLst>
                <a:tab pos="3257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5.</a:t>
            </a:r>
            <a:r>
              <a:rPr dirty="0" u="sng" sz="1300" spc="5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Redes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alimentación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Arial"/>
              <a:cs typeface="Arial"/>
            </a:endParaRPr>
          </a:p>
          <a:p>
            <a:pPr lvl="1" marL="541655" indent="-216535">
              <a:lnSpc>
                <a:spcPct val="100000"/>
              </a:lnSpc>
              <a:buAutoNum type="arabicPeriod"/>
              <a:tabLst>
                <a:tab pos="542290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endParaRPr sz="1100">
              <a:latin typeface="Arial"/>
              <a:cs typeface="Arial"/>
            </a:endParaRPr>
          </a:p>
          <a:p>
            <a:pPr marL="325755" marR="61594">
              <a:lnSpc>
                <a:spcPts val="1150"/>
              </a:lnSpc>
              <a:spcBef>
                <a:spcPts val="57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multipolares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unipolares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cobre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kV.</a:t>
            </a:r>
            <a:endParaRPr sz="1050">
              <a:latin typeface="Arial"/>
              <a:cs typeface="Arial"/>
            </a:endParaRPr>
          </a:p>
          <a:p>
            <a:pPr marL="325755" marR="61594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cuadro,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ningún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circuito.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lvl="1" marL="533400" indent="-208279">
              <a:lnSpc>
                <a:spcPct val="100000"/>
              </a:lnSpc>
              <a:spcBef>
                <a:spcPts val="5"/>
              </a:spcBef>
              <a:buAutoNum type="arabicPeriod" startAt="2"/>
              <a:tabLst>
                <a:tab pos="53403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Tipos</a:t>
            </a:r>
            <a:endParaRPr sz="11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spcBef>
                <a:spcPts val="30"/>
              </a:spcBef>
              <a:buClr>
                <a:srgbClr val="4C4D4F"/>
              </a:buClr>
              <a:buFont typeface="Arial"/>
              <a:buAutoNum type="arabicPeriod" startAt="2"/>
            </a:pPr>
            <a:endParaRPr sz="950">
              <a:latin typeface="Arial"/>
              <a:cs typeface="Arial"/>
            </a:endParaRPr>
          </a:p>
          <a:p>
            <a:pPr algn="just" lvl="2" marL="685800" indent="-360680">
              <a:lnSpc>
                <a:spcPct val="100000"/>
              </a:lnSpc>
              <a:buFont typeface="Arial"/>
              <a:buAutoNum type="arabicPeriod"/>
              <a:tabLst>
                <a:tab pos="686435" algn="l"/>
              </a:tabLst>
            </a:pPr>
            <a:r>
              <a:rPr dirty="0" sz="1050" spc="-135" i="1">
                <a:solidFill>
                  <a:srgbClr val="4C4D4F"/>
                </a:solidFill>
                <a:latin typeface="Arial"/>
                <a:cs typeface="Arial"/>
              </a:rPr>
              <a:t>Redes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subterráneas</a:t>
            </a:r>
            <a:endParaRPr sz="1050">
              <a:latin typeface="Arial"/>
              <a:cs typeface="Arial"/>
            </a:endParaRPr>
          </a:p>
          <a:p>
            <a:pPr algn="just" marL="325755" marR="55880">
              <a:lnSpc>
                <a:spcPts val="1150"/>
              </a:lnSpc>
              <a:spcBef>
                <a:spcPts val="58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emplea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anál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áneas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ibu-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eguladas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-07.</a:t>
            </a:r>
            <a:r>
              <a:rPr dirty="0" sz="1050" spc="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especificada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123,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entubados;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áneas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-21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ucción,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onados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zanja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onados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esistencia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086-2-4.</a:t>
            </a:r>
            <a:endParaRPr sz="1050">
              <a:latin typeface="Arial"/>
              <a:cs typeface="Arial"/>
            </a:endParaRPr>
          </a:p>
          <a:p>
            <a:pPr algn="just" marL="325755" marR="60325">
              <a:lnSpc>
                <a:spcPts val="1150"/>
              </a:lnSpc>
              <a:spcBef>
                <a:spcPts val="56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irán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enterrados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profundidad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0,4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medidos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tubo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  <a:p>
            <a:pPr algn="just" marL="325755" marR="60325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cinta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señalización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advie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xistencia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situada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0,10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0,25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encima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25755" marR="60960">
              <a:lnSpc>
                <a:spcPts val="1150"/>
              </a:lnSpc>
              <a:spcBef>
                <a:spcPts val="565"/>
              </a:spcBef>
            </a:pP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cruzamientos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calzadas,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canalización,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entubada,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irá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hormigonada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instalará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tubo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reserva.</a:t>
            </a:r>
            <a:endParaRPr sz="1050">
              <a:latin typeface="Arial"/>
              <a:cs typeface="Arial"/>
            </a:endParaRPr>
          </a:p>
          <a:p>
            <a:pPr algn="just" marL="325755" marR="60325">
              <a:lnSpc>
                <a:spcPct val="91400"/>
              </a:lnSpc>
              <a:spcBef>
                <a:spcPts val="54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emplear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incluido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ibuciones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ásicas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tet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apola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ior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-07.</a:t>
            </a:r>
            <a:endParaRPr sz="1050">
              <a:latin typeface="Arial"/>
              <a:cs typeface="Arial"/>
            </a:endParaRPr>
          </a:p>
          <a:p>
            <a:pPr algn="just" marL="325755" marR="60960">
              <a:lnSpc>
                <a:spcPts val="1150"/>
              </a:lnSpc>
              <a:spcBef>
                <a:spcPts val="58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adecuadas,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situadas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den-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0,3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able,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anticen,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ambos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uidad,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estanqueidad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lvl="2" marL="685800" indent="-360680">
              <a:lnSpc>
                <a:spcPct val="100000"/>
              </a:lnSpc>
              <a:buFont typeface="Arial"/>
              <a:buAutoNum type="arabicPeriod" startAt="2"/>
              <a:tabLst>
                <a:tab pos="686435" algn="l"/>
              </a:tabLst>
            </a:pPr>
            <a:r>
              <a:rPr dirty="0" sz="1050" spc="-135" i="1">
                <a:solidFill>
                  <a:srgbClr val="4C4D4F"/>
                </a:solidFill>
                <a:latin typeface="Arial"/>
                <a:cs typeface="Arial"/>
              </a:rPr>
              <a:t>Redes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aéreas</a:t>
            </a:r>
            <a:endParaRPr sz="1050">
              <a:latin typeface="Arial"/>
              <a:cs typeface="Arial"/>
            </a:endParaRPr>
          </a:p>
          <a:p>
            <a:pPr marL="325755" marR="61594">
              <a:lnSpc>
                <a:spcPts val="1150"/>
              </a:lnSpc>
              <a:spcBef>
                <a:spcPts val="58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emplearán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aéreas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descritas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06.</a:t>
            </a:r>
            <a:endParaRPr sz="1050">
              <a:latin typeface="Arial"/>
              <a:cs typeface="Arial"/>
            </a:endParaRPr>
          </a:p>
          <a:p>
            <a:pPr algn="r" marR="60960">
              <a:lnSpc>
                <a:spcPct val="100000"/>
              </a:lnSpc>
              <a:spcBef>
                <a:spcPts val="2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113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262788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366750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1"/>
                  </a:lnTo>
                  <a:lnTo>
                    <a:pt x="283276" y="300726"/>
                  </a:lnTo>
                  <a:lnTo>
                    <a:pt x="251221" y="312536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89" y="366659"/>
                  </a:lnTo>
                  <a:lnTo>
                    <a:pt x="57553" y="393582"/>
                  </a:lnTo>
                  <a:lnTo>
                    <a:pt x="91782" y="403498"/>
                  </a:lnTo>
                  <a:lnTo>
                    <a:pt x="106972" y="404914"/>
                  </a:lnTo>
                  <a:lnTo>
                    <a:pt x="438111" y="404914"/>
                  </a:lnTo>
                  <a:lnTo>
                    <a:pt x="500535" y="388042"/>
                  </a:lnTo>
                  <a:lnTo>
                    <a:pt x="532590" y="350926"/>
                  </a:lnTo>
                  <a:lnTo>
                    <a:pt x="544400" y="313809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7990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7990" y="313690"/>
                  </a:lnTo>
                  <a:lnTo>
                    <a:pt x="177990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52"/>
                  </a:lnTo>
                  <a:lnTo>
                    <a:pt x="284267" y="260235"/>
                  </a:lnTo>
                  <a:lnTo>
                    <a:pt x="296077" y="223119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22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3580" y="498129"/>
            <a:ext cx="5291455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38455" marR="85725">
              <a:lnSpc>
                <a:spcPts val="1150"/>
              </a:lnSpc>
              <a:spcBef>
                <a:spcPts val="22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constituida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posado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tensado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últim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38455" marR="81280" indent="-635">
              <a:lnSpc>
                <a:spcPts val="1150"/>
              </a:lnSpc>
              <a:spcBef>
                <a:spcPts val="68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emplea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incluido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ibuciones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ásicas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tet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apola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mitad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ase.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ibución,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tendido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Arial"/>
              <a:cs typeface="Arial"/>
            </a:endParaRPr>
          </a:p>
          <a:p>
            <a:pPr algn="just" marL="338455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5.2.3</a:t>
            </a:r>
            <a:r>
              <a:rPr dirty="0" sz="1050" spc="2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35" i="1">
                <a:solidFill>
                  <a:srgbClr val="4C4D4F"/>
                </a:solidFill>
                <a:latin typeface="Arial"/>
                <a:cs typeface="Arial"/>
              </a:rPr>
              <a:t>Redes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control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auxiliares</a:t>
            </a:r>
            <a:endParaRPr sz="1050">
              <a:latin typeface="Arial"/>
              <a:cs typeface="Arial"/>
            </a:endParaRPr>
          </a:p>
          <a:p>
            <a:pPr algn="just" marL="338455" marR="86360">
              <a:lnSpc>
                <a:spcPts val="1150"/>
              </a:lnSpc>
              <a:spcBef>
                <a:spcPts val="59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emplea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simila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alimenta-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6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tabLst>
                <a:tab pos="3384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6.</a:t>
            </a:r>
            <a:r>
              <a:rPr dirty="0" u="sng" sz="1300" spc="5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Soportes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luminarias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Arial"/>
              <a:cs typeface="Arial"/>
            </a:endParaRPr>
          </a:p>
          <a:p>
            <a:pPr algn="just" lvl="1" marL="554355" indent="-216535">
              <a:lnSpc>
                <a:spcPct val="100000"/>
              </a:lnSpc>
              <a:buAutoNum type="arabicPeriod"/>
              <a:tabLst>
                <a:tab pos="554990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endParaRPr sz="1100">
              <a:latin typeface="Arial"/>
              <a:cs typeface="Arial"/>
            </a:endParaRPr>
          </a:p>
          <a:p>
            <a:pPr algn="just" marL="338455" marR="80645">
              <a:lnSpc>
                <a:spcPts val="1150"/>
              </a:lnSpc>
              <a:spcBef>
                <a:spcPts val="5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ajusta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normati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(en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RD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2642/85,</a:t>
            </a:r>
            <a:r>
              <a:rPr dirty="0" sz="1050" spc="-1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RD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401/89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OM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16/5/89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).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intempe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debidamente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éstas,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permitir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lluvia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condensación.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tes,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anclajes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cimentaciones,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dimensiona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solicitaciones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mecánicas,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ticularmente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coeficient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comple-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te.</a:t>
            </a:r>
            <a:endParaRPr sz="1050">
              <a:latin typeface="Arial"/>
              <a:cs typeface="Arial"/>
            </a:endParaRPr>
          </a:p>
          <a:p>
            <a:pPr algn="just" marL="338455" marR="85090">
              <a:lnSpc>
                <a:spcPts val="1150"/>
              </a:lnSpc>
              <a:spcBef>
                <a:spcPts val="68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poseer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acceder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maniob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a;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ior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situada,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0,30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asante,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dotada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ampilla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44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20324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(EN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60529)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IK10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según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102.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ampilla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solamente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útiles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borne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metálica.</a:t>
            </a:r>
            <a:endParaRPr sz="1050">
              <a:latin typeface="Arial"/>
              <a:cs typeface="Arial"/>
            </a:endParaRPr>
          </a:p>
          <a:p>
            <a:pPr algn="just" marL="338455" marR="86360">
              <a:lnSpc>
                <a:spcPts val="1150"/>
              </a:lnSpc>
              <a:spcBef>
                <a:spcPts val="68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columna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fijada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maniob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base,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opiado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áb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50">
              <a:latin typeface="Arial"/>
              <a:cs typeface="Arial"/>
            </a:endParaRPr>
          </a:p>
          <a:p>
            <a:pPr algn="just" lvl="1" marL="554355" indent="-216535">
              <a:lnSpc>
                <a:spcPct val="100000"/>
              </a:lnSpc>
              <a:buAutoNum type="arabicPeriod" startAt="2"/>
              <a:tabLst>
                <a:tab pos="554990" algn="l"/>
              </a:tabLst>
            </a:pP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eléctrica</a:t>
            </a:r>
            <a:endParaRPr sz="1100">
              <a:latin typeface="Arial"/>
              <a:cs typeface="Arial"/>
            </a:endParaRPr>
          </a:p>
          <a:p>
            <a:pPr algn="just" marL="338455" marR="86360">
              <a:lnSpc>
                <a:spcPts val="1150"/>
              </a:lnSpc>
              <a:spcBef>
                <a:spcPts val="57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soportes,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respetar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siguientes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aspectos:</a:t>
            </a:r>
            <a:endParaRPr sz="1050">
              <a:latin typeface="Arial"/>
              <a:cs typeface="Arial"/>
            </a:endParaRPr>
          </a:p>
          <a:p>
            <a:pPr algn="just" marL="446405" marR="81280" indent="-108585">
              <a:lnSpc>
                <a:spcPts val="1150"/>
              </a:lnSpc>
              <a:spcBef>
                <a:spcPts val="685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0,6/1k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mínimo;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xisti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tes.</a:t>
            </a:r>
            <a:endParaRPr sz="1050">
              <a:latin typeface="Arial"/>
              <a:cs typeface="Arial"/>
            </a:endParaRPr>
          </a:p>
          <a:p>
            <a:pPr algn="just" marL="446405" marR="85090" indent="-108585">
              <a:lnSpc>
                <a:spcPts val="1150"/>
              </a:lnSpc>
              <a:spcBef>
                <a:spcPts val="680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entrada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soportes,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suplementaria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prolongación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otro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garantice.</a:t>
            </a:r>
            <a:endParaRPr sz="1050">
              <a:latin typeface="Arial"/>
              <a:cs typeface="Arial"/>
            </a:endParaRPr>
          </a:p>
          <a:p>
            <a:pPr algn="just" marL="446405" marR="85725" indent="-108585">
              <a:lnSpc>
                <a:spcPts val="1150"/>
              </a:lnSpc>
              <a:spcBef>
                <a:spcPts val="685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terminales,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hecha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deforma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no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ejerza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conductores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esfuerzo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tracción.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soporte,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utilizarán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contendrán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apropiados,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tipo,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necesarios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luz.</a:t>
            </a:r>
            <a:endParaRPr sz="1050">
              <a:latin typeface="Arial"/>
              <a:cs typeface="Arial"/>
            </a:endParaRPr>
          </a:p>
          <a:p>
            <a:pPr algn="just" marL="338455">
              <a:lnSpc>
                <a:spcPct val="100000"/>
              </a:lnSpc>
              <a:spcBef>
                <a:spcPts val="46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114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297610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603022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7" y="154622"/>
            <a:ext cx="228600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9: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alumbrado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exterior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3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90880" y="491207"/>
            <a:ext cx="5278755" cy="78143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  <a:tabLst>
                <a:tab pos="3511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7.</a:t>
            </a:r>
            <a:r>
              <a:rPr dirty="0" u="sng" sz="1300" spc="5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Luminarias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lvl="1" marL="567055" indent="-21653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567690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endParaRPr sz="1100">
              <a:latin typeface="Arial"/>
              <a:cs typeface="Arial"/>
            </a:endParaRPr>
          </a:p>
          <a:p>
            <a:pPr marL="351155">
              <a:lnSpc>
                <a:spcPts val="1205"/>
              </a:lnSpc>
              <a:spcBef>
                <a:spcPts val="44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luminarias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utilizadas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exterior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conformes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598-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3</a:t>
            </a:r>
            <a:endParaRPr sz="1050">
              <a:latin typeface="Arial"/>
              <a:cs typeface="Arial"/>
            </a:endParaRPr>
          </a:p>
          <a:p>
            <a:pPr marL="351155">
              <a:lnSpc>
                <a:spcPts val="1205"/>
              </a:lnSpc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60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598-2-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proyectores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exterior.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algn="just" lvl="1" marL="567055" indent="-216535">
              <a:lnSpc>
                <a:spcPct val="100000"/>
              </a:lnSpc>
              <a:buAutoNum type="arabicPeriod" startAt="2"/>
              <a:tabLst>
                <a:tab pos="567690" algn="l"/>
              </a:tabLst>
            </a:pP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eléctrica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luminarias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suspendidas</a:t>
            </a:r>
            <a:endParaRPr sz="1100">
              <a:latin typeface="Arial"/>
              <a:cs typeface="Arial"/>
            </a:endParaRPr>
          </a:p>
          <a:p>
            <a:pPr algn="just" marL="351155" marR="60325">
              <a:lnSpc>
                <a:spcPts val="1150"/>
              </a:lnSpc>
              <a:spcBef>
                <a:spcPts val="575"/>
              </a:spcBef>
            </a:pPr>
            <a:r>
              <a:rPr dirty="0" sz="1050" spc="-27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flexibles,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penetren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luminaria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holgura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suficiente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oscilaciones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provoquen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esfuerzos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perjudiciales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terminales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conexión,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utilizándose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disminuyan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grado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luminaria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X3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324.</a:t>
            </a:r>
            <a:endParaRPr sz="1050">
              <a:latin typeface="Arial"/>
              <a:cs typeface="Arial"/>
            </a:endParaRPr>
          </a:p>
          <a:p>
            <a:pPr algn="just" marL="351155" marR="60960">
              <a:lnSpc>
                <a:spcPts val="1150"/>
              </a:lnSpc>
              <a:spcBef>
                <a:spcPts val="565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suspensión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luminarias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acero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protegido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corro-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sión,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suficiente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posea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segu-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3,5.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750"/>
              </a:spcBef>
              <a:tabLst>
                <a:tab pos="3511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8.</a:t>
            </a:r>
            <a:r>
              <a:rPr dirty="0" u="sng" sz="1300" spc="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 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Equipos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eléctricos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los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puntos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luz</a:t>
            </a:r>
            <a:endParaRPr sz="1300">
              <a:latin typeface="Arial"/>
              <a:cs typeface="Arial"/>
            </a:endParaRPr>
          </a:p>
          <a:p>
            <a:pPr algn="just" marL="351155">
              <a:lnSpc>
                <a:spcPct val="100000"/>
              </a:lnSpc>
              <a:spcBef>
                <a:spcPts val="69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tipo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exterior,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adecuada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 utilizado.</a:t>
            </a:r>
            <a:endParaRPr sz="1050">
              <a:latin typeface="Arial"/>
              <a:cs typeface="Arial"/>
            </a:endParaRPr>
          </a:p>
          <a:p>
            <a:pPr algn="just" marL="351155" marR="55880">
              <a:lnSpc>
                <a:spcPts val="1150"/>
              </a:lnSpc>
              <a:spcBef>
                <a:spcPts val="58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montaje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posee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54,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324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IK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102,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montados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ente.</a:t>
            </a:r>
            <a:endParaRPr sz="1050">
              <a:latin typeface="Arial"/>
              <a:cs typeface="Arial"/>
            </a:endParaRPr>
          </a:p>
          <a:p>
            <a:pPr algn="just" marL="351155" marR="60325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luz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compensado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individualmente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0,90;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asimismo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protegido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sobreintensidades.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750"/>
              </a:spcBef>
              <a:tabLst>
                <a:tab pos="3511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9.</a:t>
            </a:r>
            <a:r>
              <a:rPr dirty="0" u="sng" sz="1300" spc="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contra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contactos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directos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indirectos</a:t>
            </a:r>
            <a:endParaRPr sz="1300">
              <a:latin typeface="Arial"/>
              <a:cs typeface="Arial"/>
            </a:endParaRPr>
          </a:p>
          <a:p>
            <a:pPr algn="just" marL="351155">
              <a:lnSpc>
                <a:spcPct val="100000"/>
              </a:lnSpc>
              <a:spcBef>
                <a:spcPts val="69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luminarias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II.</a:t>
            </a:r>
            <a:endParaRPr sz="1050">
              <a:latin typeface="Arial"/>
              <a:cs typeface="Arial"/>
            </a:endParaRPr>
          </a:p>
          <a:p>
            <a:pPr algn="just" marL="351155" marR="55880">
              <a:lnSpc>
                <a:spcPts val="1150"/>
              </a:lnSpc>
              <a:spcBef>
                <a:spcPts val="59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xclu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ipción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público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estén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accesible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públic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útiles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especiales.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kios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quesinas,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cabinas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ónicas,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paneles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uncios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mobilia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urban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estén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ior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susceptibles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tocadas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ultáneamente,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351155" marR="59690">
              <a:lnSpc>
                <a:spcPct val="91300"/>
              </a:lnSpc>
              <a:spcBef>
                <a:spcPts val="54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unipolar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ecub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imien-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color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de-ama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illo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2407" sz="900" spc="-11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770"/>
              </a:spcBef>
              <a:tabLst>
                <a:tab pos="3511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10.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Puestas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tierra</a:t>
            </a:r>
            <a:endParaRPr sz="1300">
              <a:latin typeface="Arial"/>
              <a:cs typeface="Arial"/>
            </a:endParaRPr>
          </a:p>
          <a:p>
            <a:pPr algn="just" marL="351155" marR="55880">
              <a:lnSpc>
                <a:spcPts val="1150"/>
              </a:lnSpc>
              <a:spcBef>
                <a:spcPts val="81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época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añ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oducir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24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(sopo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a).</a:t>
            </a:r>
            <a:endParaRPr sz="1050">
              <a:latin typeface="Arial"/>
              <a:cs typeface="Arial"/>
            </a:endParaRPr>
          </a:p>
          <a:p>
            <a:pPr algn="r" marR="60325">
              <a:lnSpc>
                <a:spcPct val="100000"/>
              </a:lnSpc>
              <a:spcBef>
                <a:spcPts val="67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115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92656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160214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66"/>
                  </a:lnTo>
                  <a:lnTo>
                    <a:pt x="57557" y="393590"/>
                  </a:lnTo>
                  <a:lnTo>
                    <a:pt x="91784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153640" y="154622"/>
            <a:ext cx="126174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II: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Redes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distribución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2369" y="79561"/>
            <a:ext cx="31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8134761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116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04217" y="498129"/>
            <a:ext cx="4940935" cy="295402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38100" marR="34925">
              <a:lnSpc>
                <a:spcPts val="1150"/>
              </a:lnSpc>
              <a:spcBef>
                <a:spcPts val="22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soportes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común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partan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control.</a:t>
            </a:r>
            <a:endParaRPr sz="1050">
              <a:latin typeface="Arial"/>
              <a:cs typeface="Arial"/>
            </a:endParaRPr>
          </a:p>
          <a:p>
            <a:pPr marL="38100" marR="36195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tierra,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instalará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electrodo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tierra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sopor-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luminarias,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primero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último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soporte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línea.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34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electrodos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ser:</a:t>
            </a:r>
            <a:endParaRPr sz="1050">
              <a:latin typeface="Arial"/>
              <a:cs typeface="Arial"/>
            </a:endParaRPr>
          </a:p>
          <a:p>
            <a:pPr algn="just" marL="146050" marR="36195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14668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Desnudos,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cobre,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7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forman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propia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tierra,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cuyo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 algn="just" marL="146050" marR="31115" indent="-108585">
              <a:lnSpc>
                <a:spcPts val="1150"/>
              </a:lnSpc>
              <a:spcBef>
                <a:spcPts val="570"/>
              </a:spcBef>
              <a:buFont typeface="Arial"/>
              <a:buChar char="•"/>
              <a:tabLst>
                <a:tab pos="1466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ecub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imiento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color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de-ama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ill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áneas,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posadas,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 algn="just" marL="38100" marR="31750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soporte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electrodo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tierra,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unipolar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recubrimiento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color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verde-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amarillo,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cobre.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56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odas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terminales,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apas,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soldadu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opiados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anticen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buen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osión.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434339" y="827836"/>
            <a:ext cx="5074920" cy="5586730"/>
            <a:chOff x="434339" y="827836"/>
            <a:chExt cx="5074920" cy="5586730"/>
          </a:xfrm>
        </p:grpSpPr>
        <p:sp>
          <p:nvSpPr>
            <p:cNvPr id="3" name="object 3" descr=""/>
            <p:cNvSpPr/>
            <p:nvPr/>
          </p:nvSpPr>
          <p:spPr>
            <a:xfrm>
              <a:off x="434339" y="2493594"/>
              <a:ext cx="3409315" cy="3921125"/>
            </a:xfrm>
            <a:custGeom>
              <a:avLst/>
              <a:gdLst/>
              <a:ahLst/>
              <a:cxnLst/>
              <a:rect l="l" t="t" r="r" b="b"/>
              <a:pathLst>
                <a:path w="3409315" h="3921125">
                  <a:moveTo>
                    <a:pt x="1665744" y="0"/>
                  </a:moveTo>
                  <a:lnTo>
                    <a:pt x="672858" y="0"/>
                  </a:lnTo>
                  <a:lnTo>
                    <a:pt x="283862" y="10513"/>
                  </a:lnTo>
                  <a:lnTo>
                    <a:pt x="84107" y="84107"/>
                  </a:lnTo>
                  <a:lnTo>
                    <a:pt x="10513" y="283862"/>
                  </a:lnTo>
                  <a:lnTo>
                    <a:pt x="0" y="672858"/>
                  </a:lnTo>
                  <a:lnTo>
                    <a:pt x="0" y="3247694"/>
                  </a:lnTo>
                  <a:lnTo>
                    <a:pt x="10513" y="3636691"/>
                  </a:lnTo>
                  <a:lnTo>
                    <a:pt x="84107" y="3836446"/>
                  </a:lnTo>
                  <a:lnTo>
                    <a:pt x="283862" y="3910040"/>
                  </a:lnTo>
                  <a:lnTo>
                    <a:pt x="672858" y="3920553"/>
                  </a:lnTo>
                  <a:lnTo>
                    <a:pt x="2736291" y="3920553"/>
                  </a:lnTo>
                  <a:lnTo>
                    <a:pt x="3125294" y="3910040"/>
                  </a:lnTo>
                  <a:lnTo>
                    <a:pt x="3325053" y="3836446"/>
                  </a:lnTo>
                  <a:lnTo>
                    <a:pt x="3398648" y="3636691"/>
                  </a:lnTo>
                  <a:lnTo>
                    <a:pt x="3409162" y="3247694"/>
                  </a:lnTo>
                  <a:lnTo>
                    <a:pt x="3409162" y="2254808"/>
                  </a:lnTo>
                  <a:lnTo>
                    <a:pt x="2338616" y="2254808"/>
                  </a:lnTo>
                  <a:lnTo>
                    <a:pt x="1949612" y="2149672"/>
                  </a:lnTo>
                  <a:lnTo>
                    <a:pt x="1749853" y="1918373"/>
                  </a:lnTo>
                  <a:lnTo>
                    <a:pt x="1676258" y="1687073"/>
                  </a:lnTo>
                  <a:lnTo>
                    <a:pt x="1665744" y="1581937"/>
                  </a:lnTo>
                  <a:lnTo>
                    <a:pt x="166574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100084" y="827836"/>
              <a:ext cx="3409315" cy="3921125"/>
            </a:xfrm>
            <a:custGeom>
              <a:avLst/>
              <a:gdLst/>
              <a:ahLst/>
              <a:cxnLst/>
              <a:rect l="l" t="t" r="r" b="b"/>
              <a:pathLst>
                <a:path w="3409315" h="3921125">
                  <a:moveTo>
                    <a:pt x="2736303" y="0"/>
                  </a:moveTo>
                  <a:lnTo>
                    <a:pt x="672871" y="0"/>
                  </a:lnTo>
                  <a:lnTo>
                    <a:pt x="283867" y="10513"/>
                  </a:lnTo>
                  <a:lnTo>
                    <a:pt x="84108" y="84107"/>
                  </a:lnTo>
                  <a:lnTo>
                    <a:pt x="10513" y="283862"/>
                  </a:lnTo>
                  <a:lnTo>
                    <a:pt x="0" y="672858"/>
                  </a:lnTo>
                  <a:lnTo>
                    <a:pt x="0" y="1665757"/>
                  </a:lnTo>
                  <a:lnTo>
                    <a:pt x="1070546" y="1665757"/>
                  </a:lnTo>
                  <a:lnTo>
                    <a:pt x="1459550" y="1770891"/>
                  </a:lnTo>
                  <a:lnTo>
                    <a:pt x="1659308" y="2002186"/>
                  </a:lnTo>
                  <a:lnTo>
                    <a:pt x="1732904" y="2233481"/>
                  </a:lnTo>
                  <a:lnTo>
                    <a:pt x="1743417" y="2338616"/>
                  </a:lnTo>
                  <a:lnTo>
                    <a:pt x="1743417" y="3920566"/>
                  </a:lnTo>
                  <a:lnTo>
                    <a:pt x="2736303" y="3920566"/>
                  </a:lnTo>
                  <a:lnTo>
                    <a:pt x="3125307" y="3910052"/>
                  </a:lnTo>
                  <a:lnTo>
                    <a:pt x="3325066" y="3836457"/>
                  </a:lnTo>
                  <a:lnTo>
                    <a:pt x="3398661" y="3636698"/>
                  </a:lnTo>
                  <a:lnTo>
                    <a:pt x="3409175" y="3247694"/>
                  </a:lnTo>
                  <a:lnTo>
                    <a:pt x="3409175" y="672858"/>
                  </a:lnTo>
                  <a:lnTo>
                    <a:pt x="3398661" y="283862"/>
                  </a:lnTo>
                  <a:lnTo>
                    <a:pt x="3325066" y="84107"/>
                  </a:lnTo>
                  <a:lnTo>
                    <a:pt x="3125307" y="10513"/>
                  </a:lnTo>
                  <a:lnTo>
                    <a:pt x="2736303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2100084" y="2493594"/>
              <a:ext cx="1743710" cy="2254885"/>
            </a:xfrm>
            <a:custGeom>
              <a:avLst/>
              <a:gdLst/>
              <a:ahLst/>
              <a:cxnLst/>
              <a:rect l="l" t="t" r="r" b="b"/>
              <a:pathLst>
                <a:path w="1743710" h="2254885">
                  <a:moveTo>
                    <a:pt x="1070546" y="0"/>
                  </a:moveTo>
                  <a:lnTo>
                    <a:pt x="0" y="0"/>
                  </a:lnTo>
                  <a:lnTo>
                    <a:pt x="0" y="1581937"/>
                  </a:lnTo>
                  <a:lnTo>
                    <a:pt x="10513" y="1970941"/>
                  </a:lnTo>
                  <a:lnTo>
                    <a:pt x="84108" y="2170699"/>
                  </a:lnTo>
                  <a:lnTo>
                    <a:pt x="283867" y="2244295"/>
                  </a:lnTo>
                  <a:lnTo>
                    <a:pt x="672871" y="2254808"/>
                  </a:lnTo>
                  <a:lnTo>
                    <a:pt x="1743417" y="2254808"/>
                  </a:lnTo>
                  <a:lnTo>
                    <a:pt x="1743417" y="672858"/>
                  </a:lnTo>
                  <a:lnTo>
                    <a:pt x="1732904" y="283862"/>
                  </a:lnTo>
                  <a:lnTo>
                    <a:pt x="1659308" y="84107"/>
                  </a:lnTo>
                  <a:lnTo>
                    <a:pt x="1459550" y="10513"/>
                  </a:lnTo>
                  <a:lnTo>
                    <a:pt x="1070546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/>
          <p:nvPr/>
        </p:nvSpPr>
        <p:spPr>
          <a:xfrm>
            <a:off x="2425" y="7018515"/>
            <a:ext cx="5939155" cy="115570"/>
          </a:xfrm>
          <a:custGeom>
            <a:avLst/>
            <a:gdLst/>
            <a:ahLst/>
            <a:cxnLst/>
            <a:rect l="l" t="t" r="r" b="b"/>
            <a:pathLst>
              <a:path w="5939155" h="115570">
                <a:moveTo>
                  <a:pt x="5938761" y="115176"/>
                </a:moveTo>
                <a:lnTo>
                  <a:pt x="5938761" y="0"/>
                </a:lnTo>
                <a:lnTo>
                  <a:pt x="0" y="0"/>
                </a:lnTo>
                <a:lnTo>
                  <a:pt x="0" y="115176"/>
                </a:lnTo>
                <a:lnTo>
                  <a:pt x="5938761" y="115176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2438" y="7846326"/>
            <a:ext cx="5939155" cy="180340"/>
          </a:xfrm>
          <a:custGeom>
            <a:avLst/>
            <a:gdLst/>
            <a:ahLst/>
            <a:cxnLst/>
            <a:rect l="l" t="t" r="r" b="b"/>
            <a:pathLst>
              <a:path w="5939155" h="180340">
                <a:moveTo>
                  <a:pt x="5938748" y="0"/>
                </a:moveTo>
                <a:lnTo>
                  <a:pt x="0" y="0"/>
                </a:lnTo>
                <a:lnTo>
                  <a:pt x="0" y="179958"/>
                </a:lnTo>
                <a:lnTo>
                  <a:pt x="5938748" y="179958"/>
                </a:lnTo>
                <a:lnTo>
                  <a:pt x="5938748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2438" y="7133691"/>
            <a:ext cx="5939155" cy="713105"/>
          </a:xfrm>
          <a:prstGeom prst="rect">
            <a:avLst/>
          </a:prstGeom>
          <a:solidFill>
            <a:srgbClr val="8F9194"/>
          </a:solidFill>
        </p:spPr>
        <p:txBody>
          <a:bodyPr wrap="square" lIns="0" tIns="0" rIns="0" bIns="0" rtlCol="0" vert="horz">
            <a:spAutoFit/>
          </a:bodyPr>
          <a:lstStyle/>
          <a:p>
            <a:pPr marL="431800" marR="2384425">
              <a:lnSpc>
                <a:spcPts val="3000"/>
              </a:lnSpc>
            </a:pPr>
            <a:r>
              <a:rPr dirty="0" sz="2500" spc="-200" b="1">
                <a:solidFill>
                  <a:srgbClr val="FFFFFF"/>
                </a:solidFill>
                <a:latin typeface="Arial"/>
                <a:cs typeface="Arial"/>
              </a:rPr>
              <a:t>Previsión</a:t>
            </a:r>
            <a:r>
              <a:rPr dirty="0" sz="2500" spc="-6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195" b="1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dirty="0" sz="2500" spc="-6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245" b="1">
                <a:solidFill>
                  <a:srgbClr val="FFFFFF"/>
                </a:solidFill>
                <a:latin typeface="Arial"/>
                <a:cs typeface="Arial"/>
              </a:rPr>
              <a:t>cargas</a:t>
            </a:r>
            <a:r>
              <a:rPr dirty="0" sz="2500" spc="-6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50" b="1">
                <a:solidFill>
                  <a:srgbClr val="FFFFFF"/>
                </a:solidFill>
                <a:latin typeface="Arial"/>
                <a:cs typeface="Arial"/>
              </a:rPr>
              <a:t>e </a:t>
            </a:r>
            <a:r>
              <a:rPr dirty="0" sz="2500" spc="-160" b="1">
                <a:solidFill>
                  <a:srgbClr val="FFFFFF"/>
                </a:solidFill>
                <a:latin typeface="Arial"/>
                <a:cs typeface="Arial"/>
              </a:rPr>
              <a:t>instalaciones</a:t>
            </a:r>
            <a:r>
              <a:rPr dirty="0" sz="2500" spc="-8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195" b="1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dirty="0" sz="2500" spc="-8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140" b="1">
                <a:solidFill>
                  <a:srgbClr val="FFFFFF"/>
                </a:solidFill>
                <a:latin typeface="Arial"/>
                <a:cs typeface="Arial"/>
              </a:rPr>
              <a:t>enlace</a:t>
            </a:r>
            <a:endParaRPr sz="25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182642" y="3060002"/>
            <a:ext cx="1609725" cy="1701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0" spc="-114" b="1">
                <a:solidFill>
                  <a:srgbClr val="FFFFFF"/>
                </a:solidFill>
                <a:latin typeface="Times New Roman"/>
                <a:cs typeface="Times New Roman"/>
              </a:rPr>
              <a:t>III</a:t>
            </a:r>
            <a:endParaRPr sz="110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345"/>
              <a:t>Capítulo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941148" y="0"/>
            <a:ext cx="635" cy="2886710"/>
          </a:xfrm>
          <a:custGeom>
            <a:avLst/>
            <a:gdLst/>
            <a:ahLst/>
            <a:cxnLst/>
            <a:rect l="l" t="t" r="r" b="b"/>
            <a:pathLst>
              <a:path w="635" h="2886710">
                <a:moveTo>
                  <a:pt x="25" y="0"/>
                </a:moveTo>
                <a:lnTo>
                  <a:pt x="0" y="2886595"/>
                </a:lnTo>
                <a:lnTo>
                  <a:pt x="25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63"/>
                </a:lnTo>
                <a:lnTo>
                  <a:pt x="5938761" y="269963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2"/>
                  </a:lnTo>
                  <a:lnTo>
                    <a:pt x="280806" y="307841"/>
                  </a:lnTo>
                  <a:lnTo>
                    <a:pt x="268996" y="270720"/>
                  </a:lnTo>
                  <a:lnTo>
                    <a:pt x="267309" y="253847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296"/>
                  </a:lnTo>
                  <a:lnTo>
                    <a:pt x="171805" y="267296"/>
                  </a:lnTo>
                  <a:lnTo>
                    <a:pt x="234228" y="284170"/>
                  </a:lnTo>
                  <a:lnTo>
                    <a:pt x="266284" y="321290"/>
                  </a:lnTo>
                  <a:lnTo>
                    <a:pt x="278093" y="358411"/>
                  </a:lnTo>
                  <a:lnTo>
                    <a:pt x="279781" y="375285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47"/>
                  </a:lnTo>
                  <a:lnTo>
                    <a:pt x="1687" y="316278"/>
                  </a:lnTo>
                  <a:lnTo>
                    <a:pt x="13496" y="348337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10</a:t>
            </a:r>
            <a:endParaRPr sz="10000">
              <a:latin typeface="Arial"/>
              <a:cs typeface="Arial"/>
            </a:endParaRPr>
          </a:p>
          <a:p>
            <a:pPr marL="431800" marR="1607185">
              <a:lnSpc>
                <a:spcPct val="100000"/>
              </a:lnSpc>
              <a:spcBef>
                <a:spcPts val="660"/>
              </a:spcBef>
            </a:pPr>
            <a:r>
              <a:rPr dirty="0" sz="2000" spc="-155" b="1">
                <a:solidFill>
                  <a:srgbClr val="4C4D4F"/>
                </a:solidFill>
                <a:latin typeface="Arial"/>
                <a:cs typeface="Arial"/>
              </a:rPr>
              <a:t>Previsión</a:t>
            </a:r>
            <a:r>
              <a:rPr dirty="0" sz="20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95" b="1">
                <a:solidFill>
                  <a:srgbClr val="4C4D4F"/>
                </a:solidFill>
                <a:latin typeface="Arial"/>
                <a:cs typeface="Arial"/>
              </a:rPr>
              <a:t>cargas</a:t>
            </a:r>
            <a:r>
              <a:rPr dirty="0" sz="20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20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4C4D4F"/>
                </a:solidFill>
                <a:latin typeface="Arial"/>
                <a:cs typeface="Arial"/>
              </a:rPr>
              <a:t>suministros </a:t>
            </a:r>
            <a:r>
              <a:rPr dirty="0" sz="2000" spc="-15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2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4345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Clasificación</a:t>
            </a:r>
            <a:r>
              <a:rPr dirty="0" sz="11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lugares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consumo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</a:t>
            </a:r>
            <a:r>
              <a:rPr dirty="0" sz="11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120</a:t>
            </a:r>
            <a:endParaRPr sz="1000">
              <a:latin typeface="Arial"/>
              <a:cs typeface="Arial"/>
            </a:endParaRPr>
          </a:p>
          <a:p>
            <a:pPr algn="r" marL="228600" marR="5080" indent="-137795">
              <a:lnSpc>
                <a:spcPct val="122400"/>
              </a:lnSpc>
              <a:spcBef>
                <a:spcPts val="835"/>
              </a:spcBef>
              <a:buAutoNum type="arabicPeriod" startAt="2"/>
              <a:tabLst>
                <a:tab pos="229235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Grado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electrificación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previsión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potencia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viviendas</a:t>
            </a:r>
            <a:r>
              <a:rPr dirty="0" sz="11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120 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434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Grado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electrificación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120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2.1.1</a:t>
            </a:r>
            <a:r>
              <a:rPr dirty="0" sz="900" spc="40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Electrificación</a:t>
            </a:r>
            <a:r>
              <a:rPr dirty="0" sz="900" spc="1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básica</a:t>
            </a:r>
            <a:r>
              <a:rPr dirty="0" sz="900" spc="-1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120</a:t>
            </a:r>
            <a:r>
              <a:rPr dirty="0" sz="1000" spc="2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2.1.2</a:t>
            </a:r>
            <a:r>
              <a:rPr dirty="0" sz="900" spc="38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Electrificación</a:t>
            </a:r>
            <a:r>
              <a:rPr dirty="0" sz="900" spc="1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elevada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38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Previsión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potencia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120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marL="228600" indent="-138430">
              <a:lnSpc>
                <a:spcPct val="100000"/>
              </a:lnSpc>
              <a:spcBef>
                <a:spcPts val="5"/>
              </a:spcBef>
              <a:buAutoNum type="arabicPeriod" startAt="3"/>
              <a:tabLst>
                <a:tab pos="229235" algn="l"/>
              </a:tabLst>
            </a:pP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total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correspondiente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edificio</a:t>
            </a:r>
            <a:endParaRPr sz="11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destinado</a:t>
            </a:r>
            <a:r>
              <a:rPr dirty="0" sz="1100" spc="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preferentemente</a:t>
            </a:r>
            <a:r>
              <a:rPr dirty="0" sz="1100" spc="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viviendas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120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27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correspondiente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conjunto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viviendas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121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30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correspondiente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servicios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generales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121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900" spc="26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correspondiente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comerciales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oficinas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121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3.4</a:t>
            </a:r>
            <a:r>
              <a:rPr dirty="0" sz="900" spc="32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correspondiente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garajes.....................................................................................................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121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marL="228600" indent="-138430">
              <a:lnSpc>
                <a:spcPct val="100000"/>
              </a:lnSpc>
              <a:buAutoNum type="arabicPeriod" startAt="4"/>
              <a:tabLst>
                <a:tab pos="229235" algn="l"/>
              </a:tabLst>
            </a:pP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total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correspondiente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edificios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comerciales,</a:t>
            </a:r>
            <a:endParaRPr sz="11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oficinas</a:t>
            </a:r>
            <a:r>
              <a:rPr dirty="0" sz="11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1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destinados</a:t>
            </a:r>
            <a:r>
              <a:rPr dirty="0" sz="11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una</a:t>
            </a:r>
            <a:r>
              <a:rPr dirty="0" sz="11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1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varias</a:t>
            </a:r>
            <a:r>
              <a:rPr dirty="0" sz="11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industrias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122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900" spc="33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Edificios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comerciales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oficinas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122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4.2</a:t>
            </a:r>
            <a:r>
              <a:rPr dirty="0" sz="900" spc="27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Edificios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destinados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concentración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industrias...........................................................................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122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100" spc="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Previsión</a:t>
            </a:r>
            <a:r>
              <a:rPr dirty="0" sz="1100" spc="1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cargas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122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6.</a:t>
            </a:r>
            <a:r>
              <a:rPr dirty="0" sz="1100" spc="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Suministros</a:t>
            </a:r>
            <a:r>
              <a:rPr dirty="0" sz="1100" spc="1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monofásicos.................................................................................................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122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165031" y="154625"/>
            <a:ext cx="22504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III: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Previsión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cargas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enlace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3580" y="382676"/>
            <a:ext cx="527367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5"/>
              </a:spcBef>
              <a:tabLst>
                <a:tab pos="3384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1.</a:t>
            </a:r>
            <a:r>
              <a:rPr dirty="0" u="sng" sz="1300" spc="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Clasificación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lugares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consumo</a:t>
            </a:r>
            <a:endParaRPr sz="1300">
              <a:latin typeface="Arial"/>
              <a:cs typeface="Arial"/>
            </a:endParaRPr>
          </a:p>
          <a:p>
            <a:pPr marL="338455">
              <a:lnSpc>
                <a:spcPct val="100000"/>
              </a:lnSpc>
              <a:spcBef>
                <a:spcPts val="690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clasificación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lugares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consumo:</a:t>
            </a:r>
            <a:endParaRPr sz="1050">
              <a:latin typeface="Arial"/>
              <a:cs typeface="Arial"/>
            </a:endParaRPr>
          </a:p>
          <a:p>
            <a:pPr marL="4464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principalmente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viviendas.</a:t>
            </a:r>
            <a:endParaRPr sz="1050">
              <a:latin typeface="Arial"/>
              <a:cs typeface="Arial"/>
            </a:endParaRPr>
          </a:p>
          <a:p>
            <a:pPr marL="4464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comerciales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oficinas.</a:t>
            </a:r>
            <a:endParaRPr sz="1050">
              <a:latin typeface="Arial"/>
              <a:cs typeface="Arial"/>
            </a:endParaRPr>
          </a:p>
          <a:p>
            <a:pPr marL="4464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industria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específica.</a:t>
            </a:r>
            <a:endParaRPr sz="1050">
              <a:latin typeface="Arial"/>
              <a:cs typeface="Arial"/>
            </a:endParaRPr>
          </a:p>
          <a:p>
            <a:pPr marL="446405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concentración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industrias.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350">
              <a:latin typeface="Arial"/>
              <a:cs typeface="Arial"/>
            </a:endParaRPr>
          </a:p>
          <a:p>
            <a:pPr marL="338455" indent="-288290">
              <a:lnSpc>
                <a:spcPct val="100000"/>
              </a:lnSpc>
              <a:tabLst>
                <a:tab pos="3384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2.</a:t>
            </a:r>
            <a:r>
              <a:rPr dirty="0" u="sng" sz="1300" spc="1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Grado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electrificación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previsión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potencia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viviendas</a:t>
            </a:r>
            <a:endParaRPr sz="1300">
              <a:latin typeface="Arial"/>
              <a:cs typeface="Arial"/>
            </a:endParaRPr>
          </a:p>
          <a:p>
            <a:pPr marL="338455" marR="68580">
              <a:lnSpc>
                <a:spcPts val="1150"/>
              </a:lnSpc>
              <a:spcBef>
                <a:spcPts val="81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vivienda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depende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desee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alcanzar.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 establecen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grados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electrificación.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lvl="1" marL="554355" indent="-216535">
              <a:lnSpc>
                <a:spcPct val="100000"/>
              </a:lnSpc>
              <a:buAutoNum type="arabicPeriod"/>
              <a:tabLst>
                <a:tab pos="554990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Grado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electrificación</a:t>
            </a:r>
            <a:endParaRPr sz="11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spcBef>
                <a:spcPts val="30"/>
              </a:spcBef>
              <a:buClr>
                <a:srgbClr val="4C4D4F"/>
              </a:buClr>
              <a:buFont typeface="Arial"/>
              <a:buAutoNum type="arabicPeriod"/>
            </a:pPr>
            <a:endParaRPr sz="950">
              <a:latin typeface="Arial"/>
              <a:cs typeface="Arial"/>
            </a:endParaRPr>
          </a:p>
          <a:p>
            <a:pPr lvl="2" marL="698500" indent="-360680">
              <a:lnSpc>
                <a:spcPct val="100000"/>
              </a:lnSpc>
              <a:buFont typeface="Arial"/>
              <a:buAutoNum type="arabicPeriod"/>
              <a:tabLst>
                <a:tab pos="699135" algn="l"/>
              </a:tabLst>
            </a:pP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Electrificación</a:t>
            </a:r>
            <a:r>
              <a:rPr dirty="0" sz="1050" spc="1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básica</a:t>
            </a:r>
            <a:endParaRPr sz="1050">
              <a:latin typeface="Arial"/>
              <a:cs typeface="Arial"/>
            </a:endParaRPr>
          </a:p>
          <a:p>
            <a:pPr marL="338455" marR="68580">
              <a:lnSpc>
                <a:spcPts val="1150"/>
              </a:lnSpc>
              <a:spcBef>
                <a:spcPts val="590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necesaria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cobertura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posibles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necesidades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primarias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nece-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obras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posteriores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adecuación.</a:t>
            </a:r>
            <a:endParaRPr sz="1050">
              <a:latin typeface="Arial"/>
              <a:cs typeface="Arial"/>
            </a:endParaRPr>
          </a:p>
          <a:p>
            <a:pPr marL="338455">
              <a:lnSpc>
                <a:spcPct val="100000"/>
              </a:lnSpc>
              <a:spcBef>
                <a:spcPts val="434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permitir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común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vivienda.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just" lvl="2" marL="698500" indent="-360680">
              <a:lnSpc>
                <a:spcPct val="100000"/>
              </a:lnSpc>
              <a:buFont typeface="Arial"/>
              <a:buAutoNum type="arabicPeriod" startAt="2"/>
              <a:tabLst>
                <a:tab pos="699135" algn="l"/>
              </a:tabLst>
            </a:pP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Electrificación</a:t>
            </a:r>
            <a:r>
              <a:rPr dirty="0" sz="1050" spc="1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elevada</a:t>
            </a:r>
            <a:endParaRPr sz="1050">
              <a:latin typeface="Arial"/>
              <a:cs typeface="Arial"/>
            </a:endParaRPr>
          </a:p>
          <a:p>
            <a:pPr algn="just" marL="338455" marR="68580">
              <a:lnSpc>
                <a:spcPts val="1150"/>
              </a:lnSpc>
              <a:spcBef>
                <a:spcPts val="585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electrodo-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mésticos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electrificación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básica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calefacción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acondicionamiento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superficies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útiles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vivienda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superiores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160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82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combinación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anteriores.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554355" indent="-216535">
              <a:lnSpc>
                <a:spcPct val="100000"/>
              </a:lnSpc>
              <a:buAutoNum type="arabicPeriod" startAt="2"/>
              <a:tabLst>
                <a:tab pos="554990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Previsión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potencia</a:t>
            </a:r>
            <a:endParaRPr sz="1100">
              <a:latin typeface="Arial"/>
              <a:cs typeface="Arial"/>
            </a:endParaRPr>
          </a:p>
          <a:p>
            <a:pPr algn="just" marL="338455" marR="67310">
              <a:lnSpc>
                <a:spcPts val="1150"/>
              </a:lnSpc>
              <a:spcBef>
                <a:spcPts val="58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omoto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opieta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reve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nue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construcciones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erio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75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230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vivienda,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independientemente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atar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depende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ica.</a:t>
            </a:r>
            <a:endParaRPr sz="1050">
              <a:latin typeface="Arial"/>
              <a:cs typeface="Arial"/>
            </a:endParaRPr>
          </a:p>
          <a:p>
            <a:pPr algn="just" marL="338455" marR="67945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electri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icació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reve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erio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200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38455" marR="67310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capacida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definid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según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-25.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50">
              <a:latin typeface="Arial"/>
              <a:cs typeface="Arial"/>
            </a:endParaRPr>
          </a:p>
          <a:p>
            <a:pPr marL="338455">
              <a:lnSpc>
                <a:spcPct val="100000"/>
              </a:lnSpc>
            </a:pPr>
            <a:r>
              <a:rPr dirty="0" sz="1300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300" spc="13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1300" spc="-114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13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" b="1">
                <a:solidFill>
                  <a:srgbClr val="4C4D4F"/>
                </a:solidFill>
                <a:latin typeface="Arial"/>
                <a:cs typeface="Arial"/>
              </a:rPr>
              <a:t>total</a:t>
            </a: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0" b="1">
                <a:solidFill>
                  <a:srgbClr val="4C4D4F"/>
                </a:solidFill>
                <a:latin typeface="Arial"/>
                <a:cs typeface="Arial"/>
              </a:rPr>
              <a:t>correspondiente</a:t>
            </a:r>
            <a:r>
              <a:rPr dirty="0" sz="13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5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10" b="1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13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65" b="1">
                <a:solidFill>
                  <a:srgbClr val="4C4D4F"/>
                </a:solidFill>
                <a:latin typeface="Arial"/>
                <a:cs typeface="Arial"/>
              </a:rPr>
              <a:t>edificio</a:t>
            </a: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" b="1">
                <a:solidFill>
                  <a:srgbClr val="4C4D4F"/>
                </a:solidFill>
                <a:latin typeface="Arial"/>
                <a:cs typeface="Arial"/>
              </a:rPr>
              <a:t>destinado</a:t>
            </a:r>
            <a:endParaRPr sz="13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tabLst>
                <a:tab pos="590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6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preferentemente</a:t>
            </a:r>
            <a:r>
              <a:rPr dirty="0" u="sng" sz="1300" spc="-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</a:t>
            </a:r>
            <a:r>
              <a:rPr dirty="0" u="sng" sz="1300" spc="-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viviendas</a:t>
            </a:r>
            <a:endParaRPr sz="1300">
              <a:latin typeface="Arial"/>
              <a:cs typeface="Arial"/>
            </a:endParaRPr>
          </a:p>
          <a:p>
            <a:pPr algn="just" marL="338455" marR="62865">
              <a:lnSpc>
                <a:spcPts val="1150"/>
              </a:lnSpc>
              <a:spcBef>
                <a:spcPts val="819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tota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espondient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incipalment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esult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espondient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conjunt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edifi-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espondient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ciale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aje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38455" marR="67310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tados:</a:t>
            </a:r>
            <a:endParaRPr sz="1050">
              <a:latin typeface="Arial"/>
              <a:cs typeface="Arial"/>
            </a:endParaRPr>
          </a:p>
          <a:p>
            <a:pPr algn="just" marL="338455">
              <a:lnSpc>
                <a:spcPct val="100000"/>
              </a:lnSpc>
              <a:spcBef>
                <a:spcPts val="1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120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281263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497019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31254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10: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Previsión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cargas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suministros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525146"/>
            <a:ext cx="4885055" cy="3780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651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10.1.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Coeficiente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simultaneidad,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según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número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viviendas.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47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tarifa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nocturna,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simul-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taneidad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(coeficiente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simultaneidad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8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nº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viviendas).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228600" indent="-216535">
              <a:lnSpc>
                <a:spcPct val="100000"/>
              </a:lnSpc>
              <a:spcBef>
                <a:spcPts val="5"/>
              </a:spcBef>
              <a:buAutoNum type="arabicPeriod" startAt="2"/>
              <a:tabLst>
                <a:tab pos="229235" algn="l"/>
              </a:tabLst>
            </a:pP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correspondiente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servicios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7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ascenso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frí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upos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esión,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tal,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escale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espacios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servici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ningú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educció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ultaneidad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ultaneidad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1).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228600" indent="-216535">
              <a:lnSpc>
                <a:spcPct val="100000"/>
              </a:lnSpc>
              <a:buAutoNum type="arabicPeriod" startAt="3"/>
              <a:tabLst>
                <a:tab pos="229235" algn="l"/>
              </a:tabLst>
            </a:pP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correspondiente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comerciales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oficinas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7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planta,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mínimo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23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coeficient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ultaneida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228600" indent="-216535">
              <a:lnSpc>
                <a:spcPct val="100000"/>
              </a:lnSpc>
              <a:buAutoNum type="arabicPeriod" startAt="4"/>
              <a:tabLst>
                <a:tab pos="229235" algn="l"/>
              </a:tabLst>
            </a:pP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correspondiente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garajes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ajes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entilación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entilación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orzada,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450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23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coeficient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ultaneida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NBE-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CPI-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96</a:t>
            </a:r>
            <a:r>
              <a:rPr dirty="0" sz="1050" spc="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ventilación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forzada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evacuación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humos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incendio,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estudiará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específica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cargas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garajes.</a:t>
            </a:r>
            <a:endParaRPr sz="10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34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121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37295"/>
            <a:ext cx="4884420" cy="76136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565"/>
              </a:spcBef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correspondiente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conjunto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viviendas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0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obtendrá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multiplicando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aritmética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potencias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cada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vivienda,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simultaneidad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10.1,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viviendas.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1304124"/>
          <a:ext cx="4859020" cy="31394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12850"/>
                <a:gridCol w="1212850"/>
                <a:gridCol w="1212850"/>
                <a:gridCol w="1212850"/>
              </a:tblGrid>
              <a:tr h="373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Nº</a:t>
                      </a: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Viviendas</a:t>
                      </a:r>
                      <a:r>
                        <a:rPr dirty="0" sz="900" spc="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(n)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60985" marR="250190" indent="-317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Coeficiente</a:t>
                      </a:r>
                      <a:r>
                        <a:rPr dirty="0" sz="900" spc="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simultaneidad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Nº</a:t>
                      </a: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Viviendas</a:t>
                      </a:r>
                      <a:r>
                        <a:rPr dirty="0" sz="900" spc="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(n)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60985" marR="250190" indent="-317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Coeficiente</a:t>
                      </a:r>
                      <a:r>
                        <a:rPr dirty="0" sz="900" spc="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simultaneidad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277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277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213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594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594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594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13,1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594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13,7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7213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530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7,8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14,8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530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530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3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.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15,3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(n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21)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2" name="object 12" descr=""/>
          <p:cNvSpPr/>
          <p:nvPr/>
        </p:nvSpPr>
        <p:spPr>
          <a:xfrm>
            <a:off x="398348" y="532121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98348" y="628883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398348" y="696442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92"/>
                </a:lnTo>
                <a:lnTo>
                  <a:pt x="89979" y="89992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66"/>
                  </a:lnTo>
                  <a:lnTo>
                    <a:pt x="57557" y="393590"/>
                  </a:lnTo>
                  <a:lnTo>
                    <a:pt x="91784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165031" y="154625"/>
            <a:ext cx="22504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III: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Previsión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cargas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enlace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122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491211"/>
            <a:ext cx="5177155" cy="42329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52450" indent="-252729">
              <a:lnSpc>
                <a:spcPct val="100000"/>
              </a:lnSpc>
              <a:spcBef>
                <a:spcPts val="100"/>
              </a:spcBef>
              <a:buAutoNum type="arabicPeriod" startAt="4"/>
              <a:tabLst>
                <a:tab pos="553085" algn="l"/>
              </a:tabLst>
            </a:pPr>
            <a:r>
              <a:rPr dirty="0" sz="1300" spc="-114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13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" b="1">
                <a:solidFill>
                  <a:srgbClr val="4C4D4F"/>
                </a:solidFill>
                <a:latin typeface="Arial"/>
                <a:cs typeface="Arial"/>
              </a:rPr>
              <a:t>total</a:t>
            </a:r>
            <a:r>
              <a:rPr dirty="0" sz="13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0" b="1">
                <a:solidFill>
                  <a:srgbClr val="4C4D4F"/>
                </a:solidFill>
                <a:latin typeface="Arial"/>
                <a:cs typeface="Arial"/>
              </a:rPr>
              <a:t>correspondiente</a:t>
            </a:r>
            <a:r>
              <a:rPr dirty="0" sz="13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5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3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0" b="1">
                <a:solidFill>
                  <a:srgbClr val="4C4D4F"/>
                </a:solidFill>
                <a:latin typeface="Arial"/>
                <a:cs typeface="Arial"/>
              </a:rPr>
              <a:t>edificios</a:t>
            </a:r>
            <a:r>
              <a:rPr dirty="0" sz="13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5" b="1">
                <a:solidFill>
                  <a:srgbClr val="4C4D4F"/>
                </a:solidFill>
                <a:latin typeface="Arial"/>
                <a:cs typeface="Arial"/>
              </a:rPr>
              <a:t>comerciales,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" b="1">
                <a:solidFill>
                  <a:srgbClr val="4C4D4F"/>
                </a:solidFill>
                <a:latin typeface="Arial"/>
                <a:cs typeface="Arial"/>
              </a:rPr>
              <a:t>oficinas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5524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destinados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una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varias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industrias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2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demanda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determina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lvl="1" marL="516255" indent="-216535">
              <a:lnSpc>
                <a:spcPct val="100000"/>
              </a:lnSpc>
              <a:buAutoNum type="arabicPeriod"/>
              <a:tabLst>
                <a:tab pos="516890" algn="l"/>
              </a:tabLst>
            </a:pP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Edificios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comerciales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oficinas</a:t>
            </a:r>
            <a:endParaRPr sz="11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7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planta,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mínimo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23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coeficient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ultaneida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lvl="1" marL="516255" indent="-216535">
              <a:lnSpc>
                <a:spcPct val="100000"/>
              </a:lnSpc>
              <a:buAutoNum type="arabicPeriod" startAt="2"/>
              <a:tabLst>
                <a:tab pos="516890" algn="l"/>
              </a:tabLst>
            </a:pP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Edificios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destinados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concentración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industrias</a:t>
            </a:r>
            <a:endParaRPr sz="11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7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125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planta,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mínimo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23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coeficient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ultaneida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5.</a:t>
            </a:r>
            <a:r>
              <a:rPr dirty="0" u="sng" sz="1300" spc="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Previsión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cargas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1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consumos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ucción.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capítulos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4,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acometidas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enlace.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6.</a:t>
            </a:r>
            <a:r>
              <a:rPr dirty="0" u="sng" sz="1300" spc="5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Suministros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monofásicos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1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ibuido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obli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solicite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cliente,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ectuar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eceptor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ásico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750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230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14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490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230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148865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216425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3" name="object 13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941161" y="647865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0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296"/>
                  </a:lnTo>
                  <a:lnTo>
                    <a:pt x="171805" y="267296"/>
                  </a:lnTo>
                  <a:lnTo>
                    <a:pt x="234228" y="284170"/>
                  </a:lnTo>
                  <a:lnTo>
                    <a:pt x="266284" y="321290"/>
                  </a:lnTo>
                  <a:lnTo>
                    <a:pt x="278093" y="358411"/>
                  </a:lnTo>
                  <a:lnTo>
                    <a:pt x="279781" y="375285"/>
                  </a:lnTo>
                  <a:lnTo>
                    <a:pt x="279781" y="629158"/>
                  </a:lnTo>
                  <a:lnTo>
                    <a:pt x="439115" y="629158"/>
                  </a:lnTo>
                  <a:lnTo>
                    <a:pt x="501538" y="627470"/>
                  </a:lnTo>
                  <a:lnTo>
                    <a:pt x="533593" y="615659"/>
                  </a:lnTo>
                  <a:lnTo>
                    <a:pt x="545403" y="583600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09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11</a:t>
            </a:r>
            <a:endParaRPr sz="10000">
              <a:latin typeface="Arial"/>
              <a:cs typeface="Arial"/>
            </a:endParaRPr>
          </a:p>
          <a:p>
            <a:pPr marL="431800" marR="985519">
              <a:lnSpc>
                <a:spcPct val="100000"/>
              </a:lnSpc>
              <a:spcBef>
                <a:spcPts val="660"/>
              </a:spcBef>
            </a:pPr>
            <a:r>
              <a:rPr dirty="0" sz="2000" spc="-229" b="1">
                <a:solidFill>
                  <a:srgbClr val="4C4D4F"/>
                </a:solidFill>
                <a:latin typeface="Arial"/>
                <a:cs typeface="Arial"/>
              </a:rPr>
              <a:t>Redes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14" b="1">
                <a:solidFill>
                  <a:srgbClr val="4C4D4F"/>
                </a:solidFill>
                <a:latin typeface="Arial"/>
                <a:cs typeface="Arial"/>
              </a:rPr>
              <a:t>distribución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energía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90" b="1">
                <a:solidFill>
                  <a:srgbClr val="4C4D4F"/>
                </a:solidFill>
                <a:latin typeface="Arial"/>
                <a:cs typeface="Arial"/>
              </a:rPr>
              <a:t>eléctrica. 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Acometidas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20891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2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Acometidas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</a:t>
            </a:r>
            <a:r>
              <a:rPr dirty="0" sz="1100" spc="2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1.1</a:t>
            </a:r>
            <a:r>
              <a:rPr dirty="0" sz="900" spc="315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Definición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...................................................................................................................................................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1.2</a:t>
            </a:r>
            <a:r>
              <a:rPr dirty="0" sz="900" spc="41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Tipos</a:t>
            </a:r>
            <a:r>
              <a:rPr dirty="0" sz="9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acometidas</a:t>
            </a:r>
            <a:r>
              <a:rPr dirty="0" sz="9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1.2.1</a:t>
            </a:r>
            <a:r>
              <a:rPr dirty="0" sz="900" spc="30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Acometida</a:t>
            </a:r>
            <a:r>
              <a:rPr dirty="0" sz="900" spc="6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>
                <a:solidFill>
                  <a:srgbClr val="4C4D4F"/>
                </a:solidFill>
                <a:latin typeface="Arial"/>
                <a:cs typeface="Arial"/>
              </a:rPr>
              <a:t>aérea</a:t>
            </a:r>
            <a:r>
              <a:rPr dirty="0" sz="900" spc="7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posada</a:t>
            </a:r>
            <a:r>
              <a:rPr dirty="0" sz="900" spc="7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sobre</a:t>
            </a:r>
            <a:r>
              <a:rPr dirty="0" sz="900" spc="6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fachada..............................................................................................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1.2.2</a:t>
            </a:r>
            <a:r>
              <a:rPr dirty="0" sz="900" spc="30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Acometida</a:t>
            </a:r>
            <a:r>
              <a:rPr dirty="0" sz="900" spc="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>
                <a:solidFill>
                  <a:srgbClr val="4C4D4F"/>
                </a:solidFill>
                <a:latin typeface="Arial"/>
                <a:cs typeface="Arial"/>
              </a:rPr>
              <a:t>aérea</a:t>
            </a:r>
            <a:r>
              <a:rPr dirty="0" sz="900" spc="7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tensada</a:t>
            </a:r>
            <a:r>
              <a:rPr dirty="0" sz="900" spc="7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sobre</a:t>
            </a:r>
            <a:r>
              <a:rPr dirty="0" sz="900" spc="7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postes...............................................................................................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1.2.3</a:t>
            </a:r>
            <a:r>
              <a:rPr dirty="0" sz="900" spc="39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Acometida</a:t>
            </a:r>
            <a:r>
              <a:rPr dirty="0" sz="900" spc="1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subterránea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1.2.4</a:t>
            </a:r>
            <a:r>
              <a:rPr dirty="0" sz="900" spc="38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Acometida</a:t>
            </a:r>
            <a:r>
              <a:rPr dirty="0" sz="900" spc="114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aero-subterránea</a:t>
            </a:r>
            <a:r>
              <a:rPr dirty="0" sz="900" spc="-1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1.3</a:t>
            </a:r>
            <a:r>
              <a:rPr dirty="0" sz="900" spc="325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Instalación..................................................................................................................................................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0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1.4</a:t>
            </a:r>
            <a:r>
              <a:rPr dirty="0" sz="900" spc="31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conductores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126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165031" y="154625"/>
            <a:ext cx="22504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III: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Previsión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cargas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enlace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829623"/>
            <a:ext cx="4718050" cy="475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11.2.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Características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tubos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canales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que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deben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utilizarse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cuando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acometida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quede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una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altura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sobre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suelo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inferior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2,5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m.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124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1" y="491211"/>
            <a:ext cx="5172710" cy="16046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1.</a:t>
            </a:r>
            <a:r>
              <a:rPr dirty="0" u="sng" sz="1300" spc="5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Acometidas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lvl="1" marL="516255" indent="-21653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516890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Definición</a:t>
            </a:r>
            <a:endParaRPr sz="1100">
              <a:latin typeface="Arial"/>
              <a:cs typeface="Arial"/>
            </a:endParaRPr>
          </a:p>
          <a:p>
            <a:pPr marL="300355" marR="5080">
              <a:lnSpc>
                <a:spcPts val="1150"/>
              </a:lnSpc>
              <a:spcBef>
                <a:spcPts val="57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alimenta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equivalente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(en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adelante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CGP).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lvl="1" marL="508000" indent="-208279">
              <a:lnSpc>
                <a:spcPct val="100000"/>
              </a:lnSpc>
              <a:buAutoNum type="arabicPeriod" startAt="2"/>
              <a:tabLst>
                <a:tab pos="508634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Tipos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acometidas</a:t>
            </a:r>
            <a:endParaRPr sz="1100">
              <a:latin typeface="Arial"/>
              <a:cs typeface="Arial"/>
            </a:endParaRPr>
          </a:p>
          <a:p>
            <a:pPr marL="300355" marR="5080">
              <a:lnSpc>
                <a:spcPts val="1150"/>
              </a:lnSpc>
              <a:spcBef>
                <a:spcPts val="575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Atendiendo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trazado,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red,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acome-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3395796"/>
            <a:ext cx="4885055" cy="24879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 11.1.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Tipo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acometida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función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sistema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instalación.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610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1.2.1</a:t>
            </a:r>
            <a:r>
              <a:rPr dirty="0" sz="1050" spc="3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Acometida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aérea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posada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sobre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fachada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oceder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ealización,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ectua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estudio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ean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ectadas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esgua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dados.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42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acometidas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distanciados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pared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fijación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accesorios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apropiados.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42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posados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kV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entemente,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otecto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tapa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desmonta-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yuda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útil.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42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rí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11.2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vitar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almacenamiento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98348" y="92656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98348" y="160215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542315" y="2183129"/>
          <a:ext cx="4859020" cy="11347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6335"/>
                <a:gridCol w="2426335"/>
              </a:tblGrid>
              <a:tr h="236220">
                <a:tc>
                  <a:txBody>
                    <a:bodyPr/>
                    <a:lstStyle/>
                    <a:p>
                      <a:pPr algn="r" marR="109918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Sistema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7970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Aéreas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Posada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fachada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Tensada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poste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Subterráneas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entrada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salida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derivación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r" marR="10712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Mixtas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Aero-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Subterráneas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14" name="object 14" descr=""/>
          <p:cNvGraphicFramePr>
            <a:graphicFrameLocks noGrp="1"/>
          </p:cNvGraphicFramePr>
          <p:nvPr/>
        </p:nvGraphicFramePr>
        <p:xfrm>
          <a:off x="542315" y="5953150"/>
          <a:ext cx="4859020" cy="17964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87245"/>
                <a:gridCol w="1901189"/>
                <a:gridCol w="863600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Característica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56959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Grado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(canales)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Código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(tubos)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impacto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Fuerte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(6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julios)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mínima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Propiedades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Continuidad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eléctrica/aislante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objetos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sólidos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Ø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$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corrosión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(conductos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metálicos)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media,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exterior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propagador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32410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11: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Redes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distribución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energía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eléctrica.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Acometidas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98132"/>
            <a:ext cx="4888865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9525">
              <a:lnSpc>
                <a:spcPts val="1150"/>
              </a:lnSpc>
              <a:spcBef>
                <a:spcPts val="229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cumplimiento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verificará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ensayos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Nor-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086-2-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rígidos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085-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canales.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cruces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vías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públicas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espacios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dependiendo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vano,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amarrados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ambos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extremos,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tensada,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utilizando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fiador,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cumplan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06.</a:t>
            </a:r>
            <a:endParaRPr sz="1050">
              <a:latin typeface="Arial"/>
              <a:cs typeface="Arial"/>
            </a:endParaRPr>
          </a:p>
          <a:p>
            <a:pPr algn="just" marL="12700" marR="7620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cruces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realizarán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vano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corto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altura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mínima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carreteras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edificaciones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interés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histórico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artístico,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declaradas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tal,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tratará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evitar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acometidas.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lvl="2" marL="372110" indent="-360045">
              <a:lnSpc>
                <a:spcPct val="100000"/>
              </a:lnSpc>
              <a:buFont typeface="Arial"/>
              <a:buAutoNum type="arabicPeriod" startAt="2"/>
              <a:tabLst>
                <a:tab pos="372745" algn="l"/>
              </a:tabLst>
            </a:pP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Acometida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aérea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tensada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sobre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postes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8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kV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suspendidos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independient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debidament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tambié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esistenci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debidament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calculado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función.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56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apoyos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provistos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adecuados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permitirán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sujeción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mediante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soportes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suspensión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amarre,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indistintamente.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70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altura,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proximidades,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cruzamientos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paralelismos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06.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6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crucen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vías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públicas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circulación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rodada,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altura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carreteras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lvl="2" marL="372110" indent="-360045">
              <a:lnSpc>
                <a:spcPct val="100000"/>
              </a:lnSpc>
              <a:buFont typeface="Arial"/>
              <a:buAutoNum type="arabicPeriod" startAt="3"/>
              <a:tabLst>
                <a:tab pos="372745" algn="l"/>
              </a:tabLst>
            </a:pP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Acometida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subterránea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tipo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instalación,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07.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8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separaciones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 la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07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cruces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paralelismos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gas,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telecomunicación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otros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lvl="2" marL="372110" indent="-360045">
              <a:lnSpc>
                <a:spcPct val="100000"/>
              </a:lnSpc>
              <a:buFont typeface="Arial"/>
              <a:buAutoNum type="arabicPeriod" startAt="4"/>
              <a:tabLst>
                <a:tab pos="372745" algn="l"/>
              </a:tabLst>
            </a:pP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Acometida</a:t>
            </a:r>
            <a:r>
              <a:rPr dirty="0" sz="1050" spc="-1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aero-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subterránea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90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acometidas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realizan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aérea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subterránea.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azad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esponden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ucción,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paso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acometidas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áneas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eas,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ofundidad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-07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rí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1.2.1,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1.3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endParaRPr sz="110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57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ácter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acometidas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azados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tos,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ealizan-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opiados.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manten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hasta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CG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r" marR="8890">
              <a:lnSpc>
                <a:spcPct val="100000"/>
              </a:lnSpc>
              <a:spcBef>
                <a:spcPts val="45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125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731401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66"/>
                  </a:lnTo>
                  <a:lnTo>
                    <a:pt x="57557" y="393590"/>
                  </a:lnTo>
                  <a:lnTo>
                    <a:pt x="91784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165031" y="154625"/>
            <a:ext cx="22504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III: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Previsión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cargas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enlace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126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2"/>
            <a:ext cx="4885055" cy="457708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discur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dominio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público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xcepto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aco-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metidas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áneas,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izadas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servidum-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6350">
              <a:lnSpc>
                <a:spcPts val="1150"/>
              </a:lnSpc>
              <a:spcBef>
                <a:spcPts val="565"/>
              </a:spcBef>
            </a:pPr>
            <a:r>
              <a:rPr dirty="0" sz="1050" spc="-2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evitará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realización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acometidas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patios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interiores,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garajes,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jardines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privados,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viales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conjuntos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privados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cerrados,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etcétera.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dispondrá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por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finca.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embargo,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podrán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establecerse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acometidas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independientes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suministros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complementarios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electrotécnico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cuyas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especiales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(potencias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elevadas,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otras)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aconsejen.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1.4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aluminio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establecidas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-06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-07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áneas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especti-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amente.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efie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seccione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mismos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calcu-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aspectos: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43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10.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suministro.</a:t>
            </a:r>
            <a:endParaRPr sz="1050">
              <a:latin typeface="Arial"/>
              <a:cs typeface="Arial"/>
            </a:endParaRPr>
          </a:p>
          <a:p>
            <a:pPr algn="just" marL="120650" marR="508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insta- lación.</a:t>
            </a:r>
            <a:endParaRPr sz="1050">
              <a:latin typeface="Arial"/>
              <a:cs typeface="Arial"/>
            </a:endParaRPr>
          </a:p>
          <a:p>
            <a:pPr algn="just" marL="120650" marR="508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admisible.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distri-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buidora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tenga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establecida,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reparto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caídas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consti-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tuyen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red,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dentro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límites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regulan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actividades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transporte,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distri-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bución,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comercialización,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procedimientos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autorización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eléctrica.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217787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2" name="object 12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647865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0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296"/>
                  </a:lnTo>
                  <a:lnTo>
                    <a:pt x="171805" y="267296"/>
                  </a:lnTo>
                  <a:lnTo>
                    <a:pt x="234228" y="284170"/>
                  </a:lnTo>
                  <a:lnTo>
                    <a:pt x="266284" y="321290"/>
                  </a:lnTo>
                  <a:lnTo>
                    <a:pt x="278093" y="358411"/>
                  </a:lnTo>
                  <a:lnTo>
                    <a:pt x="279781" y="375285"/>
                  </a:lnTo>
                  <a:lnTo>
                    <a:pt x="279781" y="629158"/>
                  </a:lnTo>
                  <a:lnTo>
                    <a:pt x="439115" y="629158"/>
                  </a:lnTo>
                  <a:lnTo>
                    <a:pt x="501538" y="627470"/>
                  </a:lnTo>
                  <a:lnTo>
                    <a:pt x="533593" y="615659"/>
                  </a:lnTo>
                  <a:lnTo>
                    <a:pt x="545403" y="583600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09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12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enlace.</a:t>
            </a:r>
            <a:r>
              <a:rPr dirty="0" sz="2000" spc="-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70" b="1">
                <a:solidFill>
                  <a:srgbClr val="4C4D4F"/>
                </a:solidFill>
                <a:latin typeface="Arial"/>
                <a:cs typeface="Arial"/>
              </a:rPr>
              <a:t>Esquemas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2212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1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enlace</a:t>
            </a:r>
            <a:r>
              <a:rPr dirty="0" sz="11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128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1.1</a:t>
            </a:r>
            <a:r>
              <a:rPr dirty="0" sz="900" spc="315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Definición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...................................................................................................................................................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128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1.2</a:t>
            </a:r>
            <a:r>
              <a:rPr dirty="0" sz="900" spc="28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Partes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constituyen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enlace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128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12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Esquemas.............................................................................................................................</a:t>
            </a:r>
            <a:r>
              <a:rPr dirty="0" sz="1100" spc="5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128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39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9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solo</a:t>
            </a:r>
            <a:r>
              <a:rPr dirty="0" sz="9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usuario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34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más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usuario............................................................................................................................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2.2.1</a:t>
            </a:r>
            <a:r>
              <a:rPr dirty="0" sz="900" spc="15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Colocación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contadores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dos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usuarios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alimentados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desde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mismo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lugar</a:t>
            </a:r>
            <a:r>
              <a:rPr dirty="0" sz="900" spc="-114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</a:t>
            </a:r>
            <a:r>
              <a:rPr dirty="0" sz="900" spc="-8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129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2.2.2</a:t>
            </a:r>
            <a:r>
              <a:rPr dirty="0" sz="900" spc="19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Colocación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contadores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forma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centralizada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lugar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130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0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2.2.3</a:t>
            </a:r>
            <a:r>
              <a:rPr dirty="0" sz="900" spc="17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Colocación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contadores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forma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centralizada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>
                <a:solidFill>
                  <a:srgbClr val="4C4D4F"/>
                </a:solidFill>
                <a:latin typeface="Arial"/>
                <a:cs typeface="Arial"/>
              </a:rPr>
              <a:t>más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lugar</a:t>
            </a:r>
            <a:r>
              <a:rPr dirty="0" sz="900" spc="-1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</a:t>
            </a:r>
            <a:r>
              <a:rPr dirty="0" sz="900" spc="-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131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165031" y="154625"/>
            <a:ext cx="22504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III: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Previsión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cargas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enlace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91211"/>
            <a:ext cx="5176520" cy="78143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1.</a:t>
            </a:r>
            <a:r>
              <a:rPr dirty="0" u="sng" sz="1300" spc="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enlace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algn="just" lvl="1" marL="516255" indent="-21653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516890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Definición</a:t>
            </a:r>
            <a:endParaRPr sz="110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57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denominan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enlace,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incluidas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éstas,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interiores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receptoras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usuario.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56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omenza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fina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termina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discurrirán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lugares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común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quedarán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propiedad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usuario,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responsabilizará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conservación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mantenimiento.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lvl="1" marL="516255" indent="-216535">
              <a:lnSpc>
                <a:spcPct val="100000"/>
              </a:lnSpc>
              <a:buAutoNum type="arabicPeriod" startAt="2"/>
              <a:tabLst>
                <a:tab pos="516890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Partes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constituyen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enlace</a:t>
            </a:r>
            <a:endParaRPr sz="110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(CGP).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(LGA).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Ubicación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Contadores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(CC).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(DI).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(ICP).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(DGMP).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2.</a:t>
            </a:r>
            <a:r>
              <a:rPr dirty="0" u="sng" sz="1300" spc="5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Esquemas</a:t>
            </a:r>
            <a:endParaRPr sz="1300">
              <a:latin typeface="Arial"/>
              <a:cs typeface="Arial"/>
            </a:endParaRPr>
          </a:p>
          <a:p>
            <a:pPr marL="300355" marR="7620">
              <a:lnSpc>
                <a:spcPts val="1150"/>
              </a:lnSpc>
              <a:spcBef>
                <a:spcPts val="819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aparece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serie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esquemas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enlace.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interpretar-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consultar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leyenda:</a:t>
            </a:r>
            <a:endParaRPr sz="1050">
              <a:latin typeface="Arial"/>
              <a:cs typeface="Arial"/>
            </a:endParaRPr>
          </a:p>
          <a:p>
            <a:pPr marL="480059" indent="-139065">
              <a:lnSpc>
                <a:spcPct val="100000"/>
              </a:lnSpc>
              <a:spcBef>
                <a:spcPts val="550"/>
              </a:spcBef>
              <a:buFont typeface="Arial"/>
              <a:buAutoNum type="arabicPeriod"/>
              <a:tabLst>
                <a:tab pos="48069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distribución.</a:t>
            </a:r>
            <a:endParaRPr sz="1050">
              <a:latin typeface="Arial"/>
              <a:cs typeface="Arial"/>
            </a:endParaRPr>
          </a:p>
          <a:p>
            <a:pPr marL="480059" indent="-139065">
              <a:lnSpc>
                <a:spcPct val="100000"/>
              </a:lnSpc>
              <a:spcBef>
                <a:spcPts val="565"/>
              </a:spcBef>
              <a:buFont typeface="Arial"/>
              <a:buAutoNum type="arabicPeriod"/>
              <a:tabLst>
                <a:tab pos="480695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Acometida.</a:t>
            </a:r>
            <a:endParaRPr sz="1050">
              <a:latin typeface="Arial"/>
              <a:cs typeface="Arial"/>
            </a:endParaRPr>
          </a:p>
          <a:p>
            <a:pPr marL="480059" indent="-139065">
              <a:lnSpc>
                <a:spcPct val="100000"/>
              </a:lnSpc>
              <a:spcBef>
                <a:spcPts val="565"/>
              </a:spcBef>
              <a:buFont typeface="Arial"/>
              <a:buAutoNum type="arabicPeriod"/>
              <a:tabLst>
                <a:tab pos="48069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protección.</a:t>
            </a:r>
            <a:endParaRPr sz="1050">
              <a:latin typeface="Arial"/>
              <a:cs typeface="Arial"/>
            </a:endParaRPr>
          </a:p>
          <a:p>
            <a:pPr marL="480059" indent="-139065">
              <a:lnSpc>
                <a:spcPct val="100000"/>
              </a:lnSpc>
              <a:spcBef>
                <a:spcPts val="570"/>
              </a:spcBef>
              <a:buFont typeface="Arial"/>
              <a:buAutoNum type="arabicPeriod"/>
              <a:tabLst>
                <a:tab pos="48069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 marL="480059" indent="-139065">
              <a:lnSpc>
                <a:spcPct val="100000"/>
              </a:lnSpc>
              <a:spcBef>
                <a:spcPts val="565"/>
              </a:spcBef>
              <a:buFont typeface="Arial"/>
              <a:buAutoNum type="arabicPeriod"/>
              <a:tabLst>
                <a:tab pos="480695" algn="l"/>
              </a:tabLst>
            </a:pP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maniobra.</a:t>
            </a:r>
            <a:endParaRPr sz="1050">
              <a:latin typeface="Arial"/>
              <a:cs typeface="Arial"/>
            </a:endParaRPr>
          </a:p>
          <a:p>
            <a:pPr marL="480059" indent="-139065">
              <a:lnSpc>
                <a:spcPct val="100000"/>
              </a:lnSpc>
              <a:spcBef>
                <a:spcPts val="565"/>
              </a:spcBef>
              <a:buFont typeface="Arial"/>
              <a:buAutoNum type="arabicPeriod"/>
              <a:tabLst>
                <a:tab pos="48069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derivación.</a:t>
            </a:r>
            <a:endParaRPr sz="1050">
              <a:latin typeface="Arial"/>
              <a:cs typeface="Arial"/>
            </a:endParaRPr>
          </a:p>
          <a:p>
            <a:pPr marL="480059" indent="-139065">
              <a:lnSpc>
                <a:spcPct val="100000"/>
              </a:lnSpc>
              <a:spcBef>
                <a:spcPts val="565"/>
              </a:spcBef>
              <a:buFont typeface="Arial"/>
              <a:buAutoNum type="arabicPeriod"/>
              <a:tabLst>
                <a:tab pos="48069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contadores.</a:t>
            </a:r>
            <a:endParaRPr sz="1050">
              <a:latin typeface="Arial"/>
              <a:cs typeface="Arial"/>
            </a:endParaRPr>
          </a:p>
          <a:p>
            <a:pPr marL="480059" indent="-139065">
              <a:lnSpc>
                <a:spcPct val="100000"/>
              </a:lnSpc>
              <a:spcBef>
                <a:spcPts val="570"/>
              </a:spcBef>
              <a:buFont typeface="Arial"/>
              <a:buAutoNum type="arabicPeriod"/>
              <a:tabLst>
                <a:tab pos="48069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individual.</a:t>
            </a:r>
            <a:endParaRPr sz="1050">
              <a:latin typeface="Arial"/>
              <a:cs typeface="Arial"/>
            </a:endParaRPr>
          </a:p>
          <a:p>
            <a:pPr marL="480059" indent="-139065">
              <a:lnSpc>
                <a:spcPct val="100000"/>
              </a:lnSpc>
              <a:spcBef>
                <a:spcPts val="565"/>
              </a:spcBef>
              <a:buFont typeface="Arial"/>
              <a:buAutoNum type="arabicPeriod"/>
              <a:tabLst>
                <a:tab pos="48069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seguridad.</a:t>
            </a:r>
            <a:endParaRPr sz="1050">
              <a:latin typeface="Arial"/>
              <a:cs typeface="Arial"/>
            </a:endParaRPr>
          </a:p>
          <a:p>
            <a:pPr marL="480059" indent="-180340">
              <a:lnSpc>
                <a:spcPct val="100000"/>
              </a:lnSpc>
              <a:spcBef>
                <a:spcPts val="565"/>
              </a:spcBef>
              <a:buFont typeface="Arial"/>
              <a:buAutoNum type="arabicPeriod"/>
              <a:tabLst>
                <a:tab pos="480695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Contador.</a:t>
            </a:r>
            <a:endParaRPr sz="1050">
              <a:latin typeface="Arial"/>
              <a:cs typeface="Arial"/>
            </a:endParaRPr>
          </a:p>
          <a:p>
            <a:pPr marL="300355" marR="2248535">
              <a:lnSpc>
                <a:spcPct val="145000"/>
              </a:lnSpc>
              <a:buFont typeface="Arial"/>
              <a:buAutoNum type="arabicPeriod"/>
              <a:tabLst>
                <a:tab pos="48069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potencia. 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12.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protección. 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13.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interior.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8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5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Nota: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interior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constituye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privada.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128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92656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247622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225425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12: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enlace.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Esquemas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129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37295"/>
            <a:ext cx="4885055" cy="90741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565"/>
              </a:spcBef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2.1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solo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usuario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0"/>
              </a:spcBef>
            </a:pP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simplificar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enlace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coincidir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lugar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situación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existir,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consecuencia,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(9)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coincide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CGP.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3804647"/>
            <a:ext cx="4885055" cy="16662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12.1.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solo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usuario.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 lvl="1" marL="228600" indent="-216535">
              <a:lnSpc>
                <a:spcPct val="100000"/>
              </a:lnSpc>
              <a:buAutoNum type="arabicPeriod" startAt="2"/>
              <a:tabLst>
                <a:tab pos="229235" algn="l"/>
              </a:tabLst>
            </a:pP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más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usuario</a:t>
            </a:r>
            <a:endParaRPr sz="1100">
              <a:latin typeface="Arial"/>
              <a:cs typeface="Arial"/>
            </a:endParaRPr>
          </a:p>
          <a:p>
            <a:pPr marL="12700" marR="5715">
              <a:lnSpc>
                <a:spcPts val="1150"/>
              </a:lnSpc>
              <a:spcBef>
                <a:spcPts val="57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enlace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ajustarán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esquemas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contadores.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lvl="2" marL="372110" indent="-360045">
              <a:lnSpc>
                <a:spcPct val="100000"/>
              </a:lnSpc>
              <a:buFont typeface="Arial"/>
              <a:buAutoNum type="arabicPeriod"/>
              <a:tabLst>
                <a:tab pos="372745" algn="l"/>
              </a:tabLst>
            </a:pP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Colocación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contadores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dos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usuarios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alimentados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desde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mismo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lugar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Figura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12.1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generalizarse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usuarios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lugar.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válido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(9)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2.1.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2313952" y="1796173"/>
            <a:ext cx="1052830" cy="1689735"/>
            <a:chOff x="2313952" y="1796173"/>
            <a:chExt cx="1052830" cy="1689735"/>
          </a:xfrm>
        </p:grpSpPr>
        <p:sp>
          <p:nvSpPr>
            <p:cNvPr id="13" name="object 13" descr=""/>
            <p:cNvSpPr/>
            <p:nvPr/>
          </p:nvSpPr>
          <p:spPr>
            <a:xfrm>
              <a:off x="2526944" y="1917890"/>
              <a:ext cx="671195" cy="731520"/>
            </a:xfrm>
            <a:custGeom>
              <a:avLst/>
              <a:gdLst/>
              <a:ahLst/>
              <a:cxnLst/>
              <a:rect l="l" t="t" r="r" b="b"/>
              <a:pathLst>
                <a:path w="671194" h="731519">
                  <a:moveTo>
                    <a:pt x="670915" y="0"/>
                  </a:moveTo>
                  <a:lnTo>
                    <a:pt x="666864" y="0"/>
                  </a:lnTo>
                  <a:lnTo>
                    <a:pt x="666864" y="5080"/>
                  </a:lnTo>
                  <a:lnTo>
                    <a:pt x="666864" y="19011"/>
                  </a:lnTo>
                  <a:lnTo>
                    <a:pt x="666864" y="727710"/>
                  </a:lnTo>
                  <a:lnTo>
                    <a:pt x="662279" y="727710"/>
                  </a:lnTo>
                  <a:lnTo>
                    <a:pt x="666864" y="722718"/>
                  </a:lnTo>
                  <a:lnTo>
                    <a:pt x="666864" y="718629"/>
                  </a:lnTo>
                  <a:lnTo>
                    <a:pt x="658533" y="727710"/>
                  </a:lnTo>
                  <a:lnTo>
                    <a:pt x="630199" y="727710"/>
                  </a:lnTo>
                  <a:lnTo>
                    <a:pt x="666864" y="687730"/>
                  </a:lnTo>
                  <a:lnTo>
                    <a:pt x="666864" y="683653"/>
                  </a:lnTo>
                  <a:lnTo>
                    <a:pt x="626452" y="727710"/>
                  </a:lnTo>
                  <a:lnTo>
                    <a:pt x="598106" y="727710"/>
                  </a:lnTo>
                  <a:lnTo>
                    <a:pt x="666864" y="652741"/>
                  </a:lnTo>
                  <a:lnTo>
                    <a:pt x="666864" y="648652"/>
                  </a:lnTo>
                  <a:lnTo>
                    <a:pt x="594360" y="727710"/>
                  </a:lnTo>
                  <a:lnTo>
                    <a:pt x="566039" y="727710"/>
                  </a:lnTo>
                  <a:lnTo>
                    <a:pt x="666864" y="617766"/>
                  </a:lnTo>
                  <a:lnTo>
                    <a:pt x="666864" y="613689"/>
                  </a:lnTo>
                  <a:lnTo>
                    <a:pt x="562292" y="727710"/>
                  </a:lnTo>
                  <a:lnTo>
                    <a:pt x="533946" y="727710"/>
                  </a:lnTo>
                  <a:lnTo>
                    <a:pt x="666864" y="582777"/>
                  </a:lnTo>
                  <a:lnTo>
                    <a:pt x="666864" y="578700"/>
                  </a:lnTo>
                  <a:lnTo>
                    <a:pt x="530199" y="727710"/>
                  </a:lnTo>
                  <a:lnTo>
                    <a:pt x="501878" y="727710"/>
                  </a:lnTo>
                  <a:lnTo>
                    <a:pt x="666864" y="547801"/>
                  </a:lnTo>
                  <a:lnTo>
                    <a:pt x="666864" y="543725"/>
                  </a:lnTo>
                  <a:lnTo>
                    <a:pt x="498132" y="727710"/>
                  </a:lnTo>
                  <a:lnTo>
                    <a:pt x="469785" y="727710"/>
                  </a:lnTo>
                  <a:lnTo>
                    <a:pt x="666864" y="512813"/>
                  </a:lnTo>
                  <a:lnTo>
                    <a:pt x="666864" y="508736"/>
                  </a:lnTo>
                  <a:lnTo>
                    <a:pt x="466039" y="727710"/>
                  </a:lnTo>
                  <a:lnTo>
                    <a:pt x="437718" y="727710"/>
                  </a:lnTo>
                  <a:lnTo>
                    <a:pt x="666864" y="477837"/>
                  </a:lnTo>
                  <a:lnTo>
                    <a:pt x="666864" y="473760"/>
                  </a:lnTo>
                  <a:lnTo>
                    <a:pt x="433971" y="727710"/>
                  </a:lnTo>
                  <a:lnTo>
                    <a:pt x="405638" y="727710"/>
                  </a:lnTo>
                  <a:lnTo>
                    <a:pt x="666864" y="442861"/>
                  </a:lnTo>
                  <a:lnTo>
                    <a:pt x="666864" y="438772"/>
                  </a:lnTo>
                  <a:lnTo>
                    <a:pt x="401891" y="727710"/>
                  </a:lnTo>
                  <a:lnTo>
                    <a:pt x="373557" y="727710"/>
                  </a:lnTo>
                  <a:lnTo>
                    <a:pt x="666864" y="407873"/>
                  </a:lnTo>
                  <a:lnTo>
                    <a:pt x="666864" y="403796"/>
                  </a:lnTo>
                  <a:lnTo>
                    <a:pt x="369811" y="727710"/>
                  </a:lnTo>
                  <a:lnTo>
                    <a:pt x="341477" y="727710"/>
                  </a:lnTo>
                  <a:lnTo>
                    <a:pt x="666864" y="372897"/>
                  </a:lnTo>
                  <a:lnTo>
                    <a:pt x="666864" y="368820"/>
                  </a:lnTo>
                  <a:lnTo>
                    <a:pt x="337731" y="727710"/>
                  </a:lnTo>
                  <a:lnTo>
                    <a:pt x="309397" y="727710"/>
                  </a:lnTo>
                  <a:lnTo>
                    <a:pt x="666864" y="337908"/>
                  </a:lnTo>
                  <a:lnTo>
                    <a:pt x="666864" y="333819"/>
                  </a:lnTo>
                  <a:lnTo>
                    <a:pt x="305650" y="727710"/>
                  </a:lnTo>
                  <a:lnTo>
                    <a:pt x="277317" y="727710"/>
                  </a:lnTo>
                  <a:lnTo>
                    <a:pt x="666864" y="302933"/>
                  </a:lnTo>
                  <a:lnTo>
                    <a:pt x="666864" y="298856"/>
                  </a:lnTo>
                  <a:lnTo>
                    <a:pt x="273570" y="727710"/>
                  </a:lnTo>
                  <a:lnTo>
                    <a:pt x="245249" y="727710"/>
                  </a:lnTo>
                  <a:lnTo>
                    <a:pt x="666864" y="267957"/>
                  </a:lnTo>
                  <a:lnTo>
                    <a:pt x="666864" y="263880"/>
                  </a:lnTo>
                  <a:lnTo>
                    <a:pt x="241503" y="727710"/>
                  </a:lnTo>
                  <a:lnTo>
                    <a:pt x="213169" y="727710"/>
                  </a:lnTo>
                  <a:lnTo>
                    <a:pt x="666864" y="232968"/>
                  </a:lnTo>
                  <a:lnTo>
                    <a:pt x="666864" y="228892"/>
                  </a:lnTo>
                  <a:lnTo>
                    <a:pt x="209423" y="727710"/>
                  </a:lnTo>
                  <a:lnTo>
                    <a:pt x="181089" y="727710"/>
                  </a:lnTo>
                  <a:lnTo>
                    <a:pt x="666864" y="197993"/>
                  </a:lnTo>
                  <a:lnTo>
                    <a:pt x="666864" y="193916"/>
                  </a:lnTo>
                  <a:lnTo>
                    <a:pt x="177342" y="727710"/>
                  </a:lnTo>
                  <a:lnTo>
                    <a:pt x="149009" y="727710"/>
                  </a:lnTo>
                  <a:lnTo>
                    <a:pt x="666864" y="163004"/>
                  </a:lnTo>
                  <a:lnTo>
                    <a:pt x="666864" y="158927"/>
                  </a:lnTo>
                  <a:lnTo>
                    <a:pt x="145262" y="727710"/>
                  </a:lnTo>
                  <a:lnTo>
                    <a:pt x="116916" y="727710"/>
                  </a:lnTo>
                  <a:lnTo>
                    <a:pt x="666864" y="128041"/>
                  </a:lnTo>
                  <a:lnTo>
                    <a:pt x="666864" y="123952"/>
                  </a:lnTo>
                  <a:lnTo>
                    <a:pt x="113169" y="727710"/>
                  </a:lnTo>
                  <a:lnTo>
                    <a:pt x="84848" y="727710"/>
                  </a:lnTo>
                  <a:lnTo>
                    <a:pt x="666864" y="93052"/>
                  </a:lnTo>
                  <a:lnTo>
                    <a:pt x="666864" y="88976"/>
                  </a:lnTo>
                  <a:lnTo>
                    <a:pt x="81102" y="727710"/>
                  </a:lnTo>
                  <a:lnTo>
                    <a:pt x="52755" y="727710"/>
                  </a:lnTo>
                  <a:lnTo>
                    <a:pt x="666864" y="58077"/>
                  </a:lnTo>
                  <a:lnTo>
                    <a:pt x="666864" y="53987"/>
                  </a:lnTo>
                  <a:lnTo>
                    <a:pt x="49009" y="727710"/>
                  </a:lnTo>
                  <a:lnTo>
                    <a:pt x="20688" y="727710"/>
                  </a:lnTo>
                  <a:lnTo>
                    <a:pt x="666864" y="23088"/>
                  </a:lnTo>
                  <a:lnTo>
                    <a:pt x="666864" y="19011"/>
                  </a:lnTo>
                  <a:lnTo>
                    <a:pt x="16941" y="727710"/>
                  </a:lnTo>
                  <a:lnTo>
                    <a:pt x="4051" y="727710"/>
                  </a:lnTo>
                  <a:lnTo>
                    <a:pt x="4051" y="710857"/>
                  </a:lnTo>
                  <a:lnTo>
                    <a:pt x="651281" y="5080"/>
                  </a:lnTo>
                  <a:lnTo>
                    <a:pt x="666864" y="5080"/>
                  </a:lnTo>
                  <a:lnTo>
                    <a:pt x="666864" y="0"/>
                  </a:lnTo>
                  <a:lnTo>
                    <a:pt x="647547" y="0"/>
                  </a:lnTo>
                  <a:lnTo>
                    <a:pt x="647547" y="5080"/>
                  </a:lnTo>
                  <a:lnTo>
                    <a:pt x="4051" y="706780"/>
                  </a:lnTo>
                  <a:lnTo>
                    <a:pt x="4051" y="675894"/>
                  </a:lnTo>
                  <a:lnTo>
                    <a:pt x="619213" y="5080"/>
                  </a:lnTo>
                  <a:lnTo>
                    <a:pt x="647547" y="5080"/>
                  </a:lnTo>
                  <a:lnTo>
                    <a:pt x="647547" y="0"/>
                  </a:lnTo>
                  <a:lnTo>
                    <a:pt x="615467" y="0"/>
                  </a:lnTo>
                  <a:lnTo>
                    <a:pt x="615467" y="5080"/>
                  </a:lnTo>
                  <a:lnTo>
                    <a:pt x="4051" y="671804"/>
                  </a:lnTo>
                  <a:lnTo>
                    <a:pt x="4051" y="640892"/>
                  </a:lnTo>
                  <a:lnTo>
                    <a:pt x="587121" y="5080"/>
                  </a:lnTo>
                  <a:lnTo>
                    <a:pt x="615467" y="5080"/>
                  </a:lnTo>
                  <a:lnTo>
                    <a:pt x="615467" y="0"/>
                  </a:lnTo>
                  <a:lnTo>
                    <a:pt x="583387" y="0"/>
                  </a:lnTo>
                  <a:lnTo>
                    <a:pt x="583387" y="5080"/>
                  </a:lnTo>
                  <a:lnTo>
                    <a:pt x="4051" y="636816"/>
                  </a:lnTo>
                  <a:lnTo>
                    <a:pt x="4051" y="605929"/>
                  </a:lnTo>
                  <a:lnTo>
                    <a:pt x="555053" y="5080"/>
                  </a:lnTo>
                  <a:lnTo>
                    <a:pt x="583387" y="5080"/>
                  </a:lnTo>
                  <a:lnTo>
                    <a:pt x="583387" y="0"/>
                  </a:lnTo>
                  <a:lnTo>
                    <a:pt x="551319" y="0"/>
                  </a:lnTo>
                  <a:lnTo>
                    <a:pt x="551319" y="5080"/>
                  </a:lnTo>
                  <a:lnTo>
                    <a:pt x="4051" y="601853"/>
                  </a:lnTo>
                  <a:lnTo>
                    <a:pt x="4051" y="570941"/>
                  </a:lnTo>
                  <a:lnTo>
                    <a:pt x="522973" y="5080"/>
                  </a:lnTo>
                  <a:lnTo>
                    <a:pt x="551319" y="5080"/>
                  </a:lnTo>
                  <a:lnTo>
                    <a:pt x="551319" y="0"/>
                  </a:lnTo>
                  <a:lnTo>
                    <a:pt x="519226" y="0"/>
                  </a:lnTo>
                  <a:lnTo>
                    <a:pt x="519226" y="5080"/>
                  </a:lnTo>
                  <a:lnTo>
                    <a:pt x="4051" y="566877"/>
                  </a:lnTo>
                  <a:lnTo>
                    <a:pt x="4051" y="535965"/>
                  </a:lnTo>
                  <a:lnTo>
                    <a:pt x="490893" y="5080"/>
                  </a:lnTo>
                  <a:lnTo>
                    <a:pt x="519226" y="5080"/>
                  </a:lnTo>
                  <a:lnTo>
                    <a:pt x="519226" y="0"/>
                  </a:lnTo>
                  <a:lnTo>
                    <a:pt x="487159" y="0"/>
                  </a:lnTo>
                  <a:lnTo>
                    <a:pt x="487159" y="5080"/>
                  </a:lnTo>
                  <a:lnTo>
                    <a:pt x="4051" y="531888"/>
                  </a:lnTo>
                  <a:lnTo>
                    <a:pt x="4051" y="500976"/>
                  </a:lnTo>
                  <a:lnTo>
                    <a:pt x="458812" y="5080"/>
                  </a:lnTo>
                  <a:lnTo>
                    <a:pt x="487159" y="5080"/>
                  </a:lnTo>
                  <a:lnTo>
                    <a:pt x="487159" y="0"/>
                  </a:lnTo>
                  <a:lnTo>
                    <a:pt x="455066" y="0"/>
                  </a:lnTo>
                  <a:lnTo>
                    <a:pt x="455066" y="5080"/>
                  </a:lnTo>
                  <a:lnTo>
                    <a:pt x="4051" y="496900"/>
                  </a:lnTo>
                  <a:lnTo>
                    <a:pt x="4051" y="466001"/>
                  </a:lnTo>
                  <a:lnTo>
                    <a:pt x="426732" y="5080"/>
                  </a:lnTo>
                  <a:lnTo>
                    <a:pt x="455066" y="5080"/>
                  </a:lnTo>
                  <a:lnTo>
                    <a:pt x="455066" y="0"/>
                  </a:lnTo>
                  <a:lnTo>
                    <a:pt x="422998" y="0"/>
                  </a:lnTo>
                  <a:lnTo>
                    <a:pt x="422998" y="5080"/>
                  </a:lnTo>
                  <a:lnTo>
                    <a:pt x="4051" y="461924"/>
                  </a:lnTo>
                  <a:lnTo>
                    <a:pt x="4051" y="431012"/>
                  </a:lnTo>
                  <a:lnTo>
                    <a:pt x="394652" y="5080"/>
                  </a:lnTo>
                  <a:lnTo>
                    <a:pt x="422998" y="5080"/>
                  </a:lnTo>
                  <a:lnTo>
                    <a:pt x="422998" y="0"/>
                  </a:lnTo>
                  <a:lnTo>
                    <a:pt x="390906" y="0"/>
                  </a:lnTo>
                  <a:lnTo>
                    <a:pt x="390906" y="5080"/>
                  </a:lnTo>
                  <a:lnTo>
                    <a:pt x="4051" y="426935"/>
                  </a:lnTo>
                  <a:lnTo>
                    <a:pt x="4051" y="396036"/>
                  </a:lnTo>
                  <a:lnTo>
                    <a:pt x="362572" y="5080"/>
                  </a:lnTo>
                  <a:lnTo>
                    <a:pt x="390906" y="5080"/>
                  </a:lnTo>
                  <a:lnTo>
                    <a:pt x="390906" y="0"/>
                  </a:lnTo>
                  <a:lnTo>
                    <a:pt x="358825" y="0"/>
                  </a:lnTo>
                  <a:lnTo>
                    <a:pt x="358825" y="5080"/>
                  </a:lnTo>
                  <a:lnTo>
                    <a:pt x="4051" y="391960"/>
                  </a:lnTo>
                  <a:lnTo>
                    <a:pt x="4051" y="361061"/>
                  </a:lnTo>
                  <a:lnTo>
                    <a:pt x="330492" y="5080"/>
                  </a:lnTo>
                  <a:lnTo>
                    <a:pt x="358825" y="5080"/>
                  </a:lnTo>
                  <a:lnTo>
                    <a:pt x="358825" y="0"/>
                  </a:lnTo>
                  <a:lnTo>
                    <a:pt x="326745" y="0"/>
                  </a:lnTo>
                  <a:lnTo>
                    <a:pt x="326745" y="5080"/>
                  </a:lnTo>
                  <a:lnTo>
                    <a:pt x="4051" y="356971"/>
                  </a:lnTo>
                  <a:lnTo>
                    <a:pt x="4051" y="326072"/>
                  </a:lnTo>
                  <a:lnTo>
                    <a:pt x="298411" y="5080"/>
                  </a:lnTo>
                  <a:lnTo>
                    <a:pt x="326745" y="5080"/>
                  </a:lnTo>
                  <a:lnTo>
                    <a:pt x="326745" y="0"/>
                  </a:lnTo>
                  <a:lnTo>
                    <a:pt x="294665" y="0"/>
                  </a:lnTo>
                  <a:lnTo>
                    <a:pt x="294665" y="5080"/>
                  </a:lnTo>
                  <a:lnTo>
                    <a:pt x="4051" y="321995"/>
                  </a:lnTo>
                  <a:lnTo>
                    <a:pt x="4051" y="291096"/>
                  </a:lnTo>
                  <a:lnTo>
                    <a:pt x="266331" y="5080"/>
                  </a:lnTo>
                  <a:lnTo>
                    <a:pt x="294665" y="5080"/>
                  </a:lnTo>
                  <a:lnTo>
                    <a:pt x="294665" y="0"/>
                  </a:lnTo>
                  <a:lnTo>
                    <a:pt x="262585" y="0"/>
                  </a:lnTo>
                  <a:lnTo>
                    <a:pt x="262585" y="5080"/>
                  </a:lnTo>
                  <a:lnTo>
                    <a:pt x="4051" y="287020"/>
                  </a:lnTo>
                  <a:lnTo>
                    <a:pt x="4051" y="256120"/>
                  </a:lnTo>
                  <a:lnTo>
                    <a:pt x="234251" y="5080"/>
                  </a:lnTo>
                  <a:lnTo>
                    <a:pt x="262585" y="5080"/>
                  </a:lnTo>
                  <a:lnTo>
                    <a:pt x="262585" y="0"/>
                  </a:lnTo>
                  <a:lnTo>
                    <a:pt x="230517" y="0"/>
                  </a:lnTo>
                  <a:lnTo>
                    <a:pt x="230517" y="5080"/>
                  </a:lnTo>
                  <a:lnTo>
                    <a:pt x="4051" y="252031"/>
                  </a:lnTo>
                  <a:lnTo>
                    <a:pt x="4051" y="221132"/>
                  </a:lnTo>
                  <a:lnTo>
                    <a:pt x="202171" y="5080"/>
                  </a:lnTo>
                  <a:lnTo>
                    <a:pt x="230517" y="5080"/>
                  </a:lnTo>
                  <a:lnTo>
                    <a:pt x="230517" y="0"/>
                  </a:lnTo>
                  <a:lnTo>
                    <a:pt x="198424" y="0"/>
                  </a:lnTo>
                  <a:lnTo>
                    <a:pt x="198424" y="5080"/>
                  </a:lnTo>
                  <a:lnTo>
                    <a:pt x="4051" y="217055"/>
                  </a:lnTo>
                  <a:lnTo>
                    <a:pt x="4051" y="186143"/>
                  </a:lnTo>
                  <a:lnTo>
                    <a:pt x="170091" y="5080"/>
                  </a:lnTo>
                  <a:lnTo>
                    <a:pt x="198424" y="5080"/>
                  </a:lnTo>
                  <a:lnTo>
                    <a:pt x="198424" y="0"/>
                  </a:lnTo>
                  <a:lnTo>
                    <a:pt x="166344" y="0"/>
                  </a:lnTo>
                  <a:lnTo>
                    <a:pt x="166344" y="5080"/>
                  </a:lnTo>
                  <a:lnTo>
                    <a:pt x="4051" y="182067"/>
                  </a:lnTo>
                  <a:lnTo>
                    <a:pt x="4051" y="151180"/>
                  </a:lnTo>
                  <a:lnTo>
                    <a:pt x="138023" y="5080"/>
                  </a:lnTo>
                  <a:lnTo>
                    <a:pt x="166344" y="5080"/>
                  </a:lnTo>
                  <a:lnTo>
                    <a:pt x="166344" y="0"/>
                  </a:lnTo>
                  <a:lnTo>
                    <a:pt x="134277" y="0"/>
                  </a:lnTo>
                  <a:lnTo>
                    <a:pt x="134277" y="5080"/>
                  </a:lnTo>
                  <a:lnTo>
                    <a:pt x="4051" y="147091"/>
                  </a:lnTo>
                  <a:lnTo>
                    <a:pt x="4051" y="116179"/>
                  </a:lnTo>
                  <a:lnTo>
                    <a:pt x="105930" y="5080"/>
                  </a:lnTo>
                  <a:lnTo>
                    <a:pt x="134277" y="5080"/>
                  </a:lnTo>
                  <a:lnTo>
                    <a:pt x="134277" y="0"/>
                  </a:lnTo>
                  <a:lnTo>
                    <a:pt x="102184" y="0"/>
                  </a:lnTo>
                  <a:lnTo>
                    <a:pt x="102184" y="5080"/>
                  </a:lnTo>
                  <a:lnTo>
                    <a:pt x="4051" y="112102"/>
                  </a:lnTo>
                  <a:lnTo>
                    <a:pt x="4051" y="81216"/>
                  </a:lnTo>
                  <a:lnTo>
                    <a:pt x="73863" y="5080"/>
                  </a:lnTo>
                  <a:lnTo>
                    <a:pt x="102184" y="5080"/>
                  </a:lnTo>
                  <a:lnTo>
                    <a:pt x="102184" y="0"/>
                  </a:lnTo>
                  <a:lnTo>
                    <a:pt x="70116" y="0"/>
                  </a:lnTo>
                  <a:lnTo>
                    <a:pt x="70116" y="5080"/>
                  </a:lnTo>
                  <a:lnTo>
                    <a:pt x="4051" y="77127"/>
                  </a:lnTo>
                  <a:lnTo>
                    <a:pt x="4051" y="46215"/>
                  </a:lnTo>
                  <a:lnTo>
                    <a:pt x="41770" y="5080"/>
                  </a:lnTo>
                  <a:lnTo>
                    <a:pt x="70116" y="5080"/>
                  </a:lnTo>
                  <a:lnTo>
                    <a:pt x="70116" y="0"/>
                  </a:lnTo>
                  <a:lnTo>
                    <a:pt x="38023" y="0"/>
                  </a:lnTo>
                  <a:lnTo>
                    <a:pt x="38023" y="5080"/>
                  </a:lnTo>
                  <a:lnTo>
                    <a:pt x="4051" y="42138"/>
                  </a:lnTo>
                  <a:lnTo>
                    <a:pt x="4051" y="11252"/>
                  </a:lnTo>
                  <a:lnTo>
                    <a:pt x="9702" y="5080"/>
                  </a:lnTo>
                  <a:lnTo>
                    <a:pt x="38023" y="5080"/>
                  </a:lnTo>
                  <a:lnTo>
                    <a:pt x="38023" y="0"/>
                  </a:lnTo>
                  <a:lnTo>
                    <a:pt x="5956" y="0"/>
                  </a:lnTo>
                  <a:lnTo>
                    <a:pt x="5956" y="5080"/>
                  </a:lnTo>
                  <a:lnTo>
                    <a:pt x="4051" y="7162"/>
                  </a:lnTo>
                  <a:lnTo>
                    <a:pt x="4051" y="5080"/>
                  </a:lnTo>
                  <a:lnTo>
                    <a:pt x="5956" y="5080"/>
                  </a:lnTo>
                  <a:lnTo>
                    <a:pt x="5956" y="0"/>
                  </a:lnTo>
                  <a:lnTo>
                    <a:pt x="203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727710"/>
                  </a:lnTo>
                  <a:lnTo>
                    <a:pt x="0" y="731520"/>
                  </a:lnTo>
                  <a:lnTo>
                    <a:pt x="670915" y="731520"/>
                  </a:lnTo>
                  <a:lnTo>
                    <a:pt x="670915" y="727710"/>
                  </a:lnTo>
                  <a:lnTo>
                    <a:pt x="670915" y="5080"/>
                  </a:lnTo>
                  <a:lnTo>
                    <a:pt x="670915" y="2540"/>
                  </a:lnTo>
                  <a:lnTo>
                    <a:pt x="6709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574455" y="1965883"/>
              <a:ext cx="575945" cy="636905"/>
            </a:xfrm>
            <a:custGeom>
              <a:avLst/>
              <a:gdLst/>
              <a:ahLst/>
              <a:cxnLst/>
              <a:rect l="l" t="t" r="r" b="b"/>
              <a:pathLst>
                <a:path w="575944" h="636905">
                  <a:moveTo>
                    <a:pt x="575906" y="0"/>
                  </a:moveTo>
                  <a:lnTo>
                    <a:pt x="0" y="0"/>
                  </a:lnTo>
                  <a:lnTo>
                    <a:pt x="0" y="636536"/>
                  </a:lnTo>
                  <a:lnTo>
                    <a:pt x="575906" y="636536"/>
                  </a:lnTo>
                  <a:lnTo>
                    <a:pt x="5759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313952" y="1796173"/>
              <a:ext cx="1052830" cy="1689735"/>
            </a:xfrm>
            <a:custGeom>
              <a:avLst/>
              <a:gdLst/>
              <a:ahLst/>
              <a:cxnLst/>
              <a:rect l="l" t="t" r="r" b="b"/>
              <a:pathLst>
                <a:path w="1052829" h="1689735">
                  <a:moveTo>
                    <a:pt x="8102" y="0"/>
                  </a:moveTo>
                  <a:lnTo>
                    <a:pt x="0" y="0"/>
                  </a:lnTo>
                  <a:lnTo>
                    <a:pt x="0" y="4051"/>
                  </a:lnTo>
                  <a:lnTo>
                    <a:pt x="8102" y="4051"/>
                  </a:lnTo>
                  <a:lnTo>
                    <a:pt x="8102" y="0"/>
                  </a:lnTo>
                  <a:close/>
                </a:path>
                <a:path w="1052829" h="1689735">
                  <a:moveTo>
                    <a:pt x="24282" y="0"/>
                  </a:moveTo>
                  <a:lnTo>
                    <a:pt x="16179" y="0"/>
                  </a:lnTo>
                  <a:lnTo>
                    <a:pt x="16179" y="4051"/>
                  </a:lnTo>
                  <a:lnTo>
                    <a:pt x="24282" y="4051"/>
                  </a:lnTo>
                  <a:lnTo>
                    <a:pt x="24282" y="0"/>
                  </a:lnTo>
                  <a:close/>
                </a:path>
                <a:path w="1052829" h="1689735">
                  <a:moveTo>
                    <a:pt x="40487" y="0"/>
                  </a:moveTo>
                  <a:lnTo>
                    <a:pt x="32385" y="0"/>
                  </a:lnTo>
                  <a:lnTo>
                    <a:pt x="32385" y="4051"/>
                  </a:lnTo>
                  <a:lnTo>
                    <a:pt x="40487" y="4051"/>
                  </a:lnTo>
                  <a:lnTo>
                    <a:pt x="40487" y="0"/>
                  </a:lnTo>
                  <a:close/>
                </a:path>
                <a:path w="1052829" h="1689735">
                  <a:moveTo>
                    <a:pt x="56692" y="0"/>
                  </a:moveTo>
                  <a:lnTo>
                    <a:pt x="48590" y="0"/>
                  </a:lnTo>
                  <a:lnTo>
                    <a:pt x="48590" y="4051"/>
                  </a:lnTo>
                  <a:lnTo>
                    <a:pt x="56692" y="4051"/>
                  </a:lnTo>
                  <a:lnTo>
                    <a:pt x="56692" y="0"/>
                  </a:lnTo>
                  <a:close/>
                </a:path>
                <a:path w="1052829" h="1689735">
                  <a:moveTo>
                    <a:pt x="72898" y="0"/>
                  </a:moveTo>
                  <a:lnTo>
                    <a:pt x="64795" y="0"/>
                  </a:lnTo>
                  <a:lnTo>
                    <a:pt x="64795" y="4051"/>
                  </a:lnTo>
                  <a:lnTo>
                    <a:pt x="72898" y="4051"/>
                  </a:lnTo>
                  <a:lnTo>
                    <a:pt x="72898" y="0"/>
                  </a:lnTo>
                  <a:close/>
                </a:path>
                <a:path w="1052829" h="1689735">
                  <a:moveTo>
                    <a:pt x="89090" y="0"/>
                  </a:moveTo>
                  <a:lnTo>
                    <a:pt x="80987" y="0"/>
                  </a:lnTo>
                  <a:lnTo>
                    <a:pt x="80987" y="4051"/>
                  </a:lnTo>
                  <a:lnTo>
                    <a:pt x="89090" y="4051"/>
                  </a:lnTo>
                  <a:lnTo>
                    <a:pt x="89090" y="0"/>
                  </a:lnTo>
                  <a:close/>
                </a:path>
                <a:path w="1052829" h="1689735">
                  <a:moveTo>
                    <a:pt x="99275" y="1605356"/>
                  </a:moveTo>
                  <a:lnTo>
                    <a:pt x="94018" y="1599184"/>
                  </a:lnTo>
                  <a:lnTo>
                    <a:pt x="90932" y="1601812"/>
                  </a:lnTo>
                  <a:lnTo>
                    <a:pt x="96189" y="1607985"/>
                  </a:lnTo>
                  <a:lnTo>
                    <a:pt x="99275" y="1605356"/>
                  </a:lnTo>
                  <a:close/>
                </a:path>
                <a:path w="1052829" h="1689735">
                  <a:moveTo>
                    <a:pt x="105295" y="0"/>
                  </a:moveTo>
                  <a:lnTo>
                    <a:pt x="97193" y="0"/>
                  </a:lnTo>
                  <a:lnTo>
                    <a:pt x="97193" y="4051"/>
                  </a:lnTo>
                  <a:lnTo>
                    <a:pt x="105295" y="4051"/>
                  </a:lnTo>
                  <a:lnTo>
                    <a:pt x="105295" y="0"/>
                  </a:lnTo>
                  <a:close/>
                </a:path>
                <a:path w="1052829" h="1689735">
                  <a:moveTo>
                    <a:pt x="109778" y="1617687"/>
                  </a:moveTo>
                  <a:lnTo>
                    <a:pt x="104521" y="1611515"/>
                  </a:lnTo>
                  <a:lnTo>
                    <a:pt x="101434" y="1614144"/>
                  </a:lnTo>
                  <a:lnTo>
                    <a:pt x="106692" y="1620316"/>
                  </a:lnTo>
                  <a:lnTo>
                    <a:pt x="109778" y="1617687"/>
                  </a:lnTo>
                  <a:close/>
                </a:path>
                <a:path w="1052829" h="1689735">
                  <a:moveTo>
                    <a:pt x="120281" y="1630019"/>
                  </a:moveTo>
                  <a:lnTo>
                    <a:pt x="115023" y="1623860"/>
                  </a:lnTo>
                  <a:lnTo>
                    <a:pt x="111937" y="1626476"/>
                  </a:lnTo>
                  <a:lnTo>
                    <a:pt x="117195" y="1632648"/>
                  </a:lnTo>
                  <a:lnTo>
                    <a:pt x="120281" y="1630019"/>
                  </a:lnTo>
                  <a:close/>
                </a:path>
                <a:path w="1052829" h="1689735">
                  <a:moveTo>
                    <a:pt x="121500" y="0"/>
                  </a:moveTo>
                  <a:lnTo>
                    <a:pt x="113398" y="0"/>
                  </a:lnTo>
                  <a:lnTo>
                    <a:pt x="113398" y="4051"/>
                  </a:lnTo>
                  <a:lnTo>
                    <a:pt x="121500" y="4051"/>
                  </a:lnTo>
                  <a:lnTo>
                    <a:pt x="121500" y="0"/>
                  </a:lnTo>
                  <a:close/>
                </a:path>
                <a:path w="1052829" h="1689735">
                  <a:moveTo>
                    <a:pt x="130771" y="1642364"/>
                  </a:moveTo>
                  <a:lnTo>
                    <a:pt x="125526" y="1636191"/>
                  </a:lnTo>
                  <a:lnTo>
                    <a:pt x="122440" y="1638820"/>
                  </a:lnTo>
                  <a:lnTo>
                    <a:pt x="127685" y="1644992"/>
                  </a:lnTo>
                  <a:lnTo>
                    <a:pt x="130771" y="1642364"/>
                  </a:lnTo>
                  <a:close/>
                </a:path>
                <a:path w="1052829" h="1689735">
                  <a:moveTo>
                    <a:pt x="137693" y="0"/>
                  </a:moveTo>
                  <a:lnTo>
                    <a:pt x="129590" y="0"/>
                  </a:lnTo>
                  <a:lnTo>
                    <a:pt x="129590" y="4051"/>
                  </a:lnTo>
                  <a:lnTo>
                    <a:pt x="137693" y="4051"/>
                  </a:lnTo>
                  <a:lnTo>
                    <a:pt x="137693" y="0"/>
                  </a:lnTo>
                  <a:close/>
                </a:path>
                <a:path w="1052829" h="1689735">
                  <a:moveTo>
                    <a:pt x="141274" y="1654708"/>
                  </a:moveTo>
                  <a:lnTo>
                    <a:pt x="136017" y="1648536"/>
                  </a:lnTo>
                  <a:lnTo>
                    <a:pt x="132943" y="1651165"/>
                  </a:lnTo>
                  <a:lnTo>
                    <a:pt x="138188" y="1657324"/>
                  </a:lnTo>
                  <a:lnTo>
                    <a:pt x="141274" y="1654708"/>
                  </a:lnTo>
                  <a:close/>
                </a:path>
                <a:path w="1052829" h="1689735">
                  <a:moveTo>
                    <a:pt x="151777" y="1667040"/>
                  </a:moveTo>
                  <a:lnTo>
                    <a:pt x="146532" y="1660880"/>
                  </a:lnTo>
                  <a:lnTo>
                    <a:pt x="143446" y="1663496"/>
                  </a:lnTo>
                  <a:lnTo>
                    <a:pt x="148691" y="1669669"/>
                  </a:lnTo>
                  <a:lnTo>
                    <a:pt x="151777" y="1667040"/>
                  </a:lnTo>
                  <a:close/>
                </a:path>
                <a:path w="1052829" h="1689735">
                  <a:moveTo>
                    <a:pt x="153898" y="0"/>
                  </a:moveTo>
                  <a:lnTo>
                    <a:pt x="145796" y="0"/>
                  </a:lnTo>
                  <a:lnTo>
                    <a:pt x="145796" y="4051"/>
                  </a:lnTo>
                  <a:lnTo>
                    <a:pt x="153898" y="4051"/>
                  </a:lnTo>
                  <a:lnTo>
                    <a:pt x="153898" y="0"/>
                  </a:lnTo>
                  <a:close/>
                </a:path>
                <a:path w="1052829" h="1689735">
                  <a:moveTo>
                    <a:pt x="162280" y="1679371"/>
                  </a:moveTo>
                  <a:lnTo>
                    <a:pt x="157035" y="1673199"/>
                  </a:lnTo>
                  <a:lnTo>
                    <a:pt x="153949" y="1675828"/>
                  </a:lnTo>
                  <a:lnTo>
                    <a:pt x="159194" y="1682000"/>
                  </a:lnTo>
                  <a:lnTo>
                    <a:pt x="162280" y="1679371"/>
                  </a:lnTo>
                  <a:close/>
                </a:path>
                <a:path w="1052829" h="1689735">
                  <a:moveTo>
                    <a:pt x="170103" y="0"/>
                  </a:moveTo>
                  <a:lnTo>
                    <a:pt x="162001" y="0"/>
                  </a:lnTo>
                  <a:lnTo>
                    <a:pt x="162001" y="4051"/>
                  </a:lnTo>
                  <a:lnTo>
                    <a:pt x="170103" y="4051"/>
                  </a:lnTo>
                  <a:lnTo>
                    <a:pt x="170103" y="0"/>
                  </a:lnTo>
                  <a:close/>
                </a:path>
                <a:path w="1052829" h="1689735">
                  <a:moveTo>
                    <a:pt x="173990" y="1685061"/>
                  </a:moveTo>
                  <a:lnTo>
                    <a:pt x="166179" y="1685061"/>
                  </a:lnTo>
                  <a:lnTo>
                    <a:pt x="166179" y="1686712"/>
                  </a:lnTo>
                  <a:lnTo>
                    <a:pt x="164452" y="1688172"/>
                  </a:lnTo>
                  <a:lnTo>
                    <a:pt x="165252" y="1689112"/>
                  </a:lnTo>
                  <a:lnTo>
                    <a:pt x="173990" y="1689100"/>
                  </a:lnTo>
                  <a:lnTo>
                    <a:pt x="173990" y="1687080"/>
                  </a:lnTo>
                  <a:lnTo>
                    <a:pt x="173990" y="1685544"/>
                  </a:lnTo>
                  <a:lnTo>
                    <a:pt x="173990" y="1685061"/>
                  </a:lnTo>
                  <a:close/>
                </a:path>
                <a:path w="1052829" h="1689735">
                  <a:moveTo>
                    <a:pt x="186309" y="0"/>
                  </a:moveTo>
                  <a:lnTo>
                    <a:pt x="178206" y="0"/>
                  </a:lnTo>
                  <a:lnTo>
                    <a:pt x="178206" y="4051"/>
                  </a:lnTo>
                  <a:lnTo>
                    <a:pt x="186309" y="4051"/>
                  </a:lnTo>
                  <a:lnTo>
                    <a:pt x="186309" y="0"/>
                  </a:lnTo>
                  <a:close/>
                </a:path>
                <a:path w="1052829" h="1689735">
                  <a:moveTo>
                    <a:pt x="190195" y="1685061"/>
                  </a:moveTo>
                  <a:lnTo>
                    <a:pt x="182092" y="1685061"/>
                  </a:lnTo>
                  <a:lnTo>
                    <a:pt x="182092" y="1689112"/>
                  </a:lnTo>
                  <a:lnTo>
                    <a:pt x="190195" y="1689112"/>
                  </a:lnTo>
                  <a:lnTo>
                    <a:pt x="190195" y="1685061"/>
                  </a:lnTo>
                  <a:close/>
                </a:path>
                <a:path w="1052829" h="1689735">
                  <a:moveTo>
                    <a:pt x="202501" y="0"/>
                  </a:moveTo>
                  <a:lnTo>
                    <a:pt x="194398" y="0"/>
                  </a:lnTo>
                  <a:lnTo>
                    <a:pt x="194398" y="4051"/>
                  </a:lnTo>
                  <a:lnTo>
                    <a:pt x="202501" y="4051"/>
                  </a:lnTo>
                  <a:lnTo>
                    <a:pt x="202501" y="0"/>
                  </a:lnTo>
                  <a:close/>
                </a:path>
                <a:path w="1052829" h="1689735">
                  <a:moveTo>
                    <a:pt x="206387" y="1685061"/>
                  </a:moveTo>
                  <a:lnTo>
                    <a:pt x="198285" y="1685061"/>
                  </a:lnTo>
                  <a:lnTo>
                    <a:pt x="198285" y="1689112"/>
                  </a:lnTo>
                  <a:lnTo>
                    <a:pt x="206387" y="1689112"/>
                  </a:lnTo>
                  <a:lnTo>
                    <a:pt x="206387" y="1685061"/>
                  </a:lnTo>
                  <a:close/>
                </a:path>
                <a:path w="1052829" h="1689735">
                  <a:moveTo>
                    <a:pt x="218706" y="0"/>
                  </a:moveTo>
                  <a:lnTo>
                    <a:pt x="210604" y="0"/>
                  </a:lnTo>
                  <a:lnTo>
                    <a:pt x="210604" y="4051"/>
                  </a:lnTo>
                  <a:lnTo>
                    <a:pt x="218706" y="4051"/>
                  </a:lnTo>
                  <a:lnTo>
                    <a:pt x="218706" y="0"/>
                  </a:lnTo>
                  <a:close/>
                </a:path>
                <a:path w="1052829" h="1689735">
                  <a:moveTo>
                    <a:pt x="222592" y="1685061"/>
                  </a:moveTo>
                  <a:lnTo>
                    <a:pt x="214490" y="1685061"/>
                  </a:lnTo>
                  <a:lnTo>
                    <a:pt x="214490" y="1689112"/>
                  </a:lnTo>
                  <a:lnTo>
                    <a:pt x="222592" y="1689112"/>
                  </a:lnTo>
                  <a:lnTo>
                    <a:pt x="222592" y="1685061"/>
                  </a:lnTo>
                  <a:close/>
                </a:path>
                <a:path w="1052829" h="1689735">
                  <a:moveTo>
                    <a:pt x="234911" y="0"/>
                  </a:moveTo>
                  <a:lnTo>
                    <a:pt x="226809" y="0"/>
                  </a:lnTo>
                  <a:lnTo>
                    <a:pt x="226809" y="4051"/>
                  </a:lnTo>
                  <a:lnTo>
                    <a:pt x="234911" y="4051"/>
                  </a:lnTo>
                  <a:lnTo>
                    <a:pt x="234911" y="0"/>
                  </a:lnTo>
                  <a:close/>
                </a:path>
                <a:path w="1052829" h="1689735">
                  <a:moveTo>
                    <a:pt x="238798" y="1685061"/>
                  </a:moveTo>
                  <a:lnTo>
                    <a:pt x="230695" y="1685061"/>
                  </a:lnTo>
                  <a:lnTo>
                    <a:pt x="230695" y="1689112"/>
                  </a:lnTo>
                  <a:lnTo>
                    <a:pt x="238798" y="1689112"/>
                  </a:lnTo>
                  <a:lnTo>
                    <a:pt x="238798" y="1685061"/>
                  </a:lnTo>
                  <a:close/>
                </a:path>
                <a:path w="1052829" h="1689735">
                  <a:moveTo>
                    <a:pt x="251117" y="0"/>
                  </a:moveTo>
                  <a:lnTo>
                    <a:pt x="243014" y="0"/>
                  </a:lnTo>
                  <a:lnTo>
                    <a:pt x="243014" y="4051"/>
                  </a:lnTo>
                  <a:lnTo>
                    <a:pt x="251117" y="4051"/>
                  </a:lnTo>
                  <a:lnTo>
                    <a:pt x="251117" y="0"/>
                  </a:lnTo>
                  <a:close/>
                </a:path>
                <a:path w="1052829" h="1689735">
                  <a:moveTo>
                    <a:pt x="254990" y="1685061"/>
                  </a:moveTo>
                  <a:lnTo>
                    <a:pt x="246888" y="1685061"/>
                  </a:lnTo>
                  <a:lnTo>
                    <a:pt x="246888" y="1689112"/>
                  </a:lnTo>
                  <a:lnTo>
                    <a:pt x="254990" y="1689112"/>
                  </a:lnTo>
                  <a:lnTo>
                    <a:pt x="254990" y="1685061"/>
                  </a:lnTo>
                  <a:close/>
                </a:path>
                <a:path w="1052829" h="1689735">
                  <a:moveTo>
                    <a:pt x="267309" y="0"/>
                  </a:moveTo>
                  <a:lnTo>
                    <a:pt x="259207" y="0"/>
                  </a:lnTo>
                  <a:lnTo>
                    <a:pt x="259207" y="4051"/>
                  </a:lnTo>
                  <a:lnTo>
                    <a:pt x="267309" y="4051"/>
                  </a:lnTo>
                  <a:lnTo>
                    <a:pt x="267309" y="0"/>
                  </a:lnTo>
                  <a:close/>
                </a:path>
                <a:path w="1052829" h="1689735">
                  <a:moveTo>
                    <a:pt x="271195" y="1685061"/>
                  </a:moveTo>
                  <a:lnTo>
                    <a:pt x="263093" y="1685061"/>
                  </a:lnTo>
                  <a:lnTo>
                    <a:pt x="263093" y="1689112"/>
                  </a:lnTo>
                  <a:lnTo>
                    <a:pt x="271195" y="1689112"/>
                  </a:lnTo>
                  <a:lnTo>
                    <a:pt x="271195" y="1685061"/>
                  </a:lnTo>
                  <a:close/>
                </a:path>
                <a:path w="1052829" h="1689735">
                  <a:moveTo>
                    <a:pt x="283514" y="0"/>
                  </a:moveTo>
                  <a:lnTo>
                    <a:pt x="275412" y="0"/>
                  </a:lnTo>
                  <a:lnTo>
                    <a:pt x="275412" y="4051"/>
                  </a:lnTo>
                  <a:lnTo>
                    <a:pt x="283514" y="4051"/>
                  </a:lnTo>
                  <a:lnTo>
                    <a:pt x="283514" y="0"/>
                  </a:lnTo>
                  <a:close/>
                </a:path>
                <a:path w="1052829" h="1689735">
                  <a:moveTo>
                    <a:pt x="287401" y="1685061"/>
                  </a:moveTo>
                  <a:lnTo>
                    <a:pt x="279298" y="1685061"/>
                  </a:lnTo>
                  <a:lnTo>
                    <a:pt x="279298" y="1689112"/>
                  </a:lnTo>
                  <a:lnTo>
                    <a:pt x="287401" y="1689112"/>
                  </a:lnTo>
                  <a:lnTo>
                    <a:pt x="287401" y="1685061"/>
                  </a:lnTo>
                  <a:close/>
                </a:path>
                <a:path w="1052829" h="1689735">
                  <a:moveTo>
                    <a:pt x="299720" y="0"/>
                  </a:moveTo>
                  <a:lnTo>
                    <a:pt x="291617" y="0"/>
                  </a:lnTo>
                  <a:lnTo>
                    <a:pt x="291617" y="4051"/>
                  </a:lnTo>
                  <a:lnTo>
                    <a:pt x="299720" y="4051"/>
                  </a:lnTo>
                  <a:lnTo>
                    <a:pt x="299720" y="0"/>
                  </a:lnTo>
                  <a:close/>
                </a:path>
                <a:path w="1052829" h="1689735">
                  <a:moveTo>
                    <a:pt x="303606" y="1685061"/>
                  </a:moveTo>
                  <a:lnTo>
                    <a:pt x="295503" y="1685061"/>
                  </a:lnTo>
                  <a:lnTo>
                    <a:pt x="295503" y="1689112"/>
                  </a:lnTo>
                  <a:lnTo>
                    <a:pt x="303606" y="1689112"/>
                  </a:lnTo>
                  <a:lnTo>
                    <a:pt x="303606" y="1685061"/>
                  </a:lnTo>
                  <a:close/>
                </a:path>
                <a:path w="1052829" h="1689735">
                  <a:moveTo>
                    <a:pt x="315912" y="0"/>
                  </a:moveTo>
                  <a:lnTo>
                    <a:pt x="307809" y="0"/>
                  </a:lnTo>
                  <a:lnTo>
                    <a:pt x="307809" y="4051"/>
                  </a:lnTo>
                  <a:lnTo>
                    <a:pt x="315912" y="4051"/>
                  </a:lnTo>
                  <a:lnTo>
                    <a:pt x="315912" y="0"/>
                  </a:lnTo>
                  <a:close/>
                </a:path>
                <a:path w="1052829" h="1689735">
                  <a:moveTo>
                    <a:pt x="319798" y="1685061"/>
                  </a:moveTo>
                  <a:lnTo>
                    <a:pt x="311696" y="1685061"/>
                  </a:lnTo>
                  <a:lnTo>
                    <a:pt x="311696" y="1689112"/>
                  </a:lnTo>
                  <a:lnTo>
                    <a:pt x="319798" y="1689112"/>
                  </a:lnTo>
                  <a:lnTo>
                    <a:pt x="319798" y="1685061"/>
                  </a:lnTo>
                  <a:close/>
                </a:path>
                <a:path w="1052829" h="1689735">
                  <a:moveTo>
                    <a:pt x="332117" y="0"/>
                  </a:moveTo>
                  <a:lnTo>
                    <a:pt x="324015" y="0"/>
                  </a:lnTo>
                  <a:lnTo>
                    <a:pt x="324015" y="4051"/>
                  </a:lnTo>
                  <a:lnTo>
                    <a:pt x="332117" y="4051"/>
                  </a:lnTo>
                  <a:lnTo>
                    <a:pt x="332117" y="0"/>
                  </a:lnTo>
                  <a:close/>
                </a:path>
                <a:path w="1052829" h="1689735">
                  <a:moveTo>
                    <a:pt x="336003" y="1685061"/>
                  </a:moveTo>
                  <a:lnTo>
                    <a:pt x="327901" y="1685061"/>
                  </a:lnTo>
                  <a:lnTo>
                    <a:pt x="327901" y="1689112"/>
                  </a:lnTo>
                  <a:lnTo>
                    <a:pt x="336003" y="1689112"/>
                  </a:lnTo>
                  <a:lnTo>
                    <a:pt x="336003" y="1685061"/>
                  </a:lnTo>
                  <a:close/>
                </a:path>
                <a:path w="1052829" h="1689735">
                  <a:moveTo>
                    <a:pt x="348322" y="0"/>
                  </a:moveTo>
                  <a:lnTo>
                    <a:pt x="340220" y="0"/>
                  </a:lnTo>
                  <a:lnTo>
                    <a:pt x="340220" y="4051"/>
                  </a:lnTo>
                  <a:lnTo>
                    <a:pt x="348322" y="4051"/>
                  </a:lnTo>
                  <a:lnTo>
                    <a:pt x="348322" y="0"/>
                  </a:lnTo>
                  <a:close/>
                </a:path>
                <a:path w="1052829" h="1689735">
                  <a:moveTo>
                    <a:pt x="352209" y="1685061"/>
                  </a:moveTo>
                  <a:lnTo>
                    <a:pt x="344106" y="1685061"/>
                  </a:lnTo>
                  <a:lnTo>
                    <a:pt x="344106" y="1689112"/>
                  </a:lnTo>
                  <a:lnTo>
                    <a:pt x="352209" y="1689112"/>
                  </a:lnTo>
                  <a:lnTo>
                    <a:pt x="352209" y="1685061"/>
                  </a:lnTo>
                  <a:close/>
                </a:path>
                <a:path w="1052829" h="1689735">
                  <a:moveTo>
                    <a:pt x="364528" y="0"/>
                  </a:moveTo>
                  <a:lnTo>
                    <a:pt x="356425" y="0"/>
                  </a:lnTo>
                  <a:lnTo>
                    <a:pt x="356425" y="4051"/>
                  </a:lnTo>
                  <a:lnTo>
                    <a:pt x="364528" y="4051"/>
                  </a:lnTo>
                  <a:lnTo>
                    <a:pt x="364528" y="0"/>
                  </a:lnTo>
                  <a:close/>
                </a:path>
                <a:path w="1052829" h="1689735">
                  <a:moveTo>
                    <a:pt x="368414" y="1685061"/>
                  </a:moveTo>
                  <a:lnTo>
                    <a:pt x="360311" y="1685061"/>
                  </a:lnTo>
                  <a:lnTo>
                    <a:pt x="360311" y="1689112"/>
                  </a:lnTo>
                  <a:lnTo>
                    <a:pt x="368414" y="1689112"/>
                  </a:lnTo>
                  <a:lnTo>
                    <a:pt x="368414" y="1685061"/>
                  </a:lnTo>
                  <a:close/>
                </a:path>
                <a:path w="1052829" h="1689735">
                  <a:moveTo>
                    <a:pt x="380720" y="0"/>
                  </a:moveTo>
                  <a:lnTo>
                    <a:pt x="372618" y="0"/>
                  </a:lnTo>
                  <a:lnTo>
                    <a:pt x="372618" y="4051"/>
                  </a:lnTo>
                  <a:lnTo>
                    <a:pt x="380720" y="4051"/>
                  </a:lnTo>
                  <a:lnTo>
                    <a:pt x="380720" y="0"/>
                  </a:lnTo>
                  <a:close/>
                </a:path>
                <a:path w="1052829" h="1689735">
                  <a:moveTo>
                    <a:pt x="384606" y="1685061"/>
                  </a:moveTo>
                  <a:lnTo>
                    <a:pt x="376504" y="1685061"/>
                  </a:lnTo>
                  <a:lnTo>
                    <a:pt x="376504" y="1689112"/>
                  </a:lnTo>
                  <a:lnTo>
                    <a:pt x="384606" y="1689112"/>
                  </a:lnTo>
                  <a:lnTo>
                    <a:pt x="384606" y="1685061"/>
                  </a:lnTo>
                  <a:close/>
                </a:path>
                <a:path w="1052829" h="1689735">
                  <a:moveTo>
                    <a:pt x="396925" y="0"/>
                  </a:moveTo>
                  <a:lnTo>
                    <a:pt x="388823" y="0"/>
                  </a:lnTo>
                  <a:lnTo>
                    <a:pt x="388823" y="4051"/>
                  </a:lnTo>
                  <a:lnTo>
                    <a:pt x="396925" y="4051"/>
                  </a:lnTo>
                  <a:lnTo>
                    <a:pt x="396925" y="0"/>
                  </a:lnTo>
                  <a:close/>
                </a:path>
                <a:path w="1052829" h="1689735">
                  <a:moveTo>
                    <a:pt x="400812" y="1685061"/>
                  </a:moveTo>
                  <a:lnTo>
                    <a:pt x="392709" y="1685061"/>
                  </a:lnTo>
                  <a:lnTo>
                    <a:pt x="392709" y="1689112"/>
                  </a:lnTo>
                  <a:lnTo>
                    <a:pt x="400812" y="1689112"/>
                  </a:lnTo>
                  <a:lnTo>
                    <a:pt x="400812" y="1685061"/>
                  </a:lnTo>
                  <a:close/>
                </a:path>
                <a:path w="1052829" h="1689735">
                  <a:moveTo>
                    <a:pt x="413131" y="0"/>
                  </a:moveTo>
                  <a:lnTo>
                    <a:pt x="405028" y="0"/>
                  </a:lnTo>
                  <a:lnTo>
                    <a:pt x="405028" y="4051"/>
                  </a:lnTo>
                  <a:lnTo>
                    <a:pt x="413131" y="4051"/>
                  </a:lnTo>
                  <a:lnTo>
                    <a:pt x="413131" y="0"/>
                  </a:lnTo>
                  <a:close/>
                </a:path>
                <a:path w="1052829" h="1689735">
                  <a:moveTo>
                    <a:pt x="417017" y="1685061"/>
                  </a:moveTo>
                  <a:lnTo>
                    <a:pt x="408914" y="1685061"/>
                  </a:lnTo>
                  <a:lnTo>
                    <a:pt x="408914" y="1689112"/>
                  </a:lnTo>
                  <a:lnTo>
                    <a:pt x="417017" y="1689112"/>
                  </a:lnTo>
                  <a:lnTo>
                    <a:pt x="417017" y="1685061"/>
                  </a:lnTo>
                  <a:close/>
                </a:path>
                <a:path w="1052829" h="1689735">
                  <a:moveTo>
                    <a:pt x="429336" y="0"/>
                  </a:moveTo>
                  <a:lnTo>
                    <a:pt x="421233" y="0"/>
                  </a:lnTo>
                  <a:lnTo>
                    <a:pt x="421233" y="4051"/>
                  </a:lnTo>
                  <a:lnTo>
                    <a:pt x="429336" y="4051"/>
                  </a:lnTo>
                  <a:lnTo>
                    <a:pt x="429336" y="0"/>
                  </a:lnTo>
                  <a:close/>
                </a:path>
                <a:path w="1052829" h="1689735">
                  <a:moveTo>
                    <a:pt x="433209" y="1685061"/>
                  </a:moveTo>
                  <a:lnTo>
                    <a:pt x="425107" y="1685061"/>
                  </a:lnTo>
                  <a:lnTo>
                    <a:pt x="425107" y="1689112"/>
                  </a:lnTo>
                  <a:lnTo>
                    <a:pt x="433209" y="1689112"/>
                  </a:lnTo>
                  <a:lnTo>
                    <a:pt x="433209" y="1685061"/>
                  </a:lnTo>
                  <a:close/>
                </a:path>
                <a:path w="1052829" h="1689735">
                  <a:moveTo>
                    <a:pt x="445528" y="0"/>
                  </a:moveTo>
                  <a:lnTo>
                    <a:pt x="437426" y="0"/>
                  </a:lnTo>
                  <a:lnTo>
                    <a:pt x="437426" y="4051"/>
                  </a:lnTo>
                  <a:lnTo>
                    <a:pt x="445528" y="4051"/>
                  </a:lnTo>
                  <a:lnTo>
                    <a:pt x="445528" y="0"/>
                  </a:lnTo>
                  <a:close/>
                </a:path>
                <a:path w="1052829" h="1689735">
                  <a:moveTo>
                    <a:pt x="446214" y="1473606"/>
                  </a:moveTo>
                  <a:lnTo>
                    <a:pt x="442163" y="1473606"/>
                  </a:lnTo>
                  <a:lnTo>
                    <a:pt x="442163" y="1481709"/>
                  </a:lnTo>
                  <a:lnTo>
                    <a:pt x="446214" y="1481709"/>
                  </a:lnTo>
                  <a:lnTo>
                    <a:pt x="446214" y="1473606"/>
                  </a:lnTo>
                  <a:close/>
                </a:path>
                <a:path w="1052829" h="1689735">
                  <a:moveTo>
                    <a:pt x="446214" y="1457401"/>
                  </a:moveTo>
                  <a:lnTo>
                    <a:pt x="442163" y="1457401"/>
                  </a:lnTo>
                  <a:lnTo>
                    <a:pt x="442163" y="1465503"/>
                  </a:lnTo>
                  <a:lnTo>
                    <a:pt x="446214" y="1465503"/>
                  </a:lnTo>
                  <a:lnTo>
                    <a:pt x="446214" y="1457401"/>
                  </a:lnTo>
                  <a:close/>
                </a:path>
                <a:path w="1052829" h="1689735">
                  <a:moveTo>
                    <a:pt x="446214" y="1441196"/>
                  </a:moveTo>
                  <a:lnTo>
                    <a:pt x="442163" y="1441196"/>
                  </a:lnTo>
                  <a:lnTo>
                    <a:pt x="442163" y="1449298"/>
                  </a:lnTo>
                  <a:lnTo>
                    <a:pt x="446214" y="1449298"/>
                  </a:lnTo>
                  <a:lnTo>
                    <a:pt x="446214" y="1441196"/>
                  </a:lnTo>
                  <a:close/>
                </a:path>
                <a:path w="1052829" h="1689735">
                  <a:moveTo>
                    <a:pt x="446214" y="1424990"/>
                  </a:moveTo>
                  <a:lnTo>
                    <a:pt x="442163" y="1424990"/>
                  </a:lnTo>
                  <a:lnTo>
                    <a:pt x="442163" y="1433093"/>
                  </a:lnTo>
                  <a:lnTo>
                    <a:pt x="446214" y="1433093"/>
                  </a:lnTo>
                  <a:lnTo>
                    <a:pt x="446214" y="1424990"/>
                  </a:lnTo>
                  <a:close/>
                </a:path>
                <a:path w="1052829" h="1689735">
                  <a:moveTo>
                    <a:pt x="446214" y="1408798"/>
                  </a:moveTo>
                  <a:lnTo>
                    <a:pt x="442163" y="1408798"/>
                  </a:lnTo>
                  <a:lnTo>
                    <a:pt x="442163" y="1416900"/>
                  </a:lnTo>
                  <a:lnTo>
                    <a:pt x="446214" y="1416900"/>
                  </a:lnTo>
                  <a:lnTo>
                    <a:pt x="446214" y="1408798"/>
                  </a:lnTo>
                  <a:close/>
                </a:path>
                <a:path w="1052829" h="1689735">
                  <a:moveTo>
                    <a:pt x="446214" y="1392593"/>
                  </a:moveTo>
                  <a:lnTo>
                    <a:pt x="442163" y="1392593"/>
                  </a:lnTo>
                  <a:lnTo>
                    <a:pt x="442163" y="1400695"/>
                  </a:lnTo>
                  <a:lnTo>
                    <a:pt x="446214" y="1400695"/>
                  </a:lnTo>
                  <a:lnTo>
                    <a:pt x="446214" y="1392593"/>
                  </a:lnTo>
                  <a:close/>
                </a:path>
                <a:path w="1052829" h="1689735">
                  <a:moveTo>
                    <a:pt x="446214" y="1376387"/>
                  </a:moveTo>
                  <a:lnTo>
                    <a:pt x="442163" y="1376387"/>
                  </a:lnTo>
                  <a:lnTo>
                    <a:pt x="442163" y="1384490"/>
                  </a:lnTo>
                  <a:lnTo>
                    <a:pt x="446214" y="1384490"/>
                  </a:lnTo>
                  <a:lnTo>
                    <a:pt x="446214" y="1376387"/>
                  </a:lnTo>
                  <a:close/>
                </a:path>
                <a:path w="1052829" h="1689735">
                  <a:moveTo>
                    <a:pt x="446214" y="1360182"/>
                  </a:moveTo>
                  <a:lnTo>
                    <a:pt x="442163" y="1360182"/>
                  </a:lnTo>
                  <a:lnTo>
                    <a:pt x="442163" y="1368285"/>
                  </a:lnTo>
                  <a:lnTo>
                    <a:pt x="446214" y="1368285"/>
                  </a:lnTo>
                  <a:lnTo>
                    <a:pt x="446214" y="1360182"/>
                  </a:lnTo>
                  <a:close/>
                </a:path>
                <a:path w="1052829" h="1689735">
                  <a:moveTo>
                    <a:pt x="446214" y="1343990"/>
                  </a:moveTo>
                  <a:lnTo>
                    <a:pt x="442163" y="1343990"/>
                  </a:lnTo>
                  <a:lnTo>
                    <a:pt x="442163" y="1352092"/>
                  </a:lnTo>
                  <a:lnTo>
                    <a:pt x="446214" y="1352092"/>
                  </a:lnTo>
                  <a:lnTo>
                    <a:pt x="446214" y="1343990"/>
                  </a:lnTo>
                  <a:close/>
                </a:path>
                <a:path w="1052829" h="1689735">
                  <a:moveTo>
                    <a:pt x="446214" y="1327785"/>
                  </a:moveTo>
                  <a:lnTo>
                    <a:pt x="442163" y="1327785"/>
                  </a:lnTo>
                  <a:lnTo>
                    <a:pt x="442163" y="1335887"/>
                  </a:lnTo>
                  <a:lnTo>
                    <a:pt x="446214" y="1335887"/>
                  </a:lnTo>
                  <a:lnTo>
                    <a:pt x="446214" y="1327785"/>
                  </a:lnTo>
                  <a:close/>
                </a:path>
                <a:path w="1052829" h="1689735">
                  <a:moveTo>
                    <a:pt x="446214" y="1311579"/>
                  </a:moveTo>
                  <a:lnTo>
                    <a:pt x="442163" y="1311579"/>
                  </a:lnTo>
                  <a:lnTo>
                    <a:pt x="442163" y="1319682"/>
                  </a:lnTo>
                  <a:lnTo>
                    <a:pt x="446214" y="1319682"/>
                  </a:lnTo>
                  <a:lnTo>
                    <a:pt x="446214" y="1311579"/>
                  </a:lnTo>
                  <a:close/>
                </a:path>
                <a:path w="1052829" h="1689735">
                  <a:moveTo>
                    <a:pt x="446214" y="1295387"/>
                  </a:moveTo>
                  <a:lnTo>
                    <a:pt x="442163" y="1295387"/>
                  </a:lnTo>
                  <a:lnTo>
                    <a:pt x="442163" y="1303489"/>
                  </a:lnTo>
                  <a:lnTo>
                    <a:pt x="446214" y="1303489"/>
                  </a:lnTo>
                  <a:lnTo>
                    <a:pt x="446214" y="1295387"/>
                  </a:lnTo>
                  <a:close/>
                </a:path>
                <a:path w="1052829" h="1689735">
                  <a:moveTo>
                    <a:pt x="448995" y="1494853"/>
                  </a:moveTo>
                  <a:lnTo>
                    <a:pt x="446214" y="1492351"/>
                  </a:lnTo>
                  <a:lnTo>
                    <a:pt x="446214" y="1489798"/>
                  </a:lnTo>
                  <a:lnTo>
                    <a:pt x="442163" y="1489798"/>
                  </a:lnTo>
                  <a:lnTo>
                    <a:pt x="442163" y="1494155"/>
                  </a:lnTo>
                  <a:lnTo>
                    <a:pt x="446290" y="1497863"/>
                  </a:lnTo>
                  <a:lnTo>
                    <a:pt x="448995" y="1494853"/>
                  </a:lnTo>
                  <a:close/>
                </a:path>
                <a:path w="1052829" h="1689735">
                  <a:moveTo>
                    <a:pt x="449414" y="1685061"/>
                  </a:moveTo>
                  <a:lnTo>
                    <a:pt x="441312" y="1685061"/>
                  </a:lnTo>
                  <a:lnTo>
                    <a:pt x="441312" y="1689112"/>
                  </a:lnTo>
                  <a:lnTo>
                    <a:pt x="449414" y="1689112"/>
                  </a:lnTo>
                  <a:lnTo>
                    <a:pt x="449414" y="1685061"/>
                  </a:lnTo>
                  <a:close/>
                </a:path>
                <a:path w="1052829" h="1689735">
                  <a:moveTo>
                    <a:pt x="450697" y="1282992"/>
                  </a:moveTo>
                  <a:lnTo>
                    <a:pt x="447992" y="1279969"/>
                  </a:lnTo>
                  <a:lnTo>
                    <a:pt x="442163" y="1285189"/>
                  </a:lnTo>
                  <a:lnTo>
                    <a:pt x="442163" y="1287284"/>
                  </a:lnTo>
                  <a:lnTo>
                    <a:pt x="446214" y="1287284"/>
                  </a:lnTo>
                  <a:lnTo>
                    <a:pt x="446214" y="1287005"/>
                  </a:lnTo>
                  <a:lnTo>
                    <a:pt x="450697" y="1282992"/>
                  </a:lnTo>
                  <a:close/>
                </a:path>
                <a:path w="1052829" h="1689735">
                  <a:moveTo>
                    <a:pt x="461048" y="1505699"/>
                  </a:moveTo>
                  <a:lnTo>
                    <a:pt x="455028" y="1500276"/>
                  </a:lnTo>
                  <a:lnTo>
                    <a:pt x="452310" y="1503286"/>
                  </a:lnTo>
                  <a:lnTo>
                    <a:pt x="458330" y="1508709"/>
                  </a:lnTo>
                  <a:lnTo>
                    <a:pt x="461048" y="1505699"/>
                  </a:lnTo>
                  <a:close/>
                </a:path>
                <a:path w="1052829" h="1689735">
                  <a:moveTo>
                    <a:pt x="461733" y="0"/>
                  </a:moveTo>
                  <a:lnTo>
                    <a:pt x="453631" y="0"/>
                  </a:lnTo>
                  <a:lnTo>
                    <a:pt x="453631" y="4051"/>
                  </a:lnTo>
                  <a:lnTo>
                    <a:pt x="461733" y="4051"/>
                  </a:lnTo>
                  <a:lnTo>
                    <a:pt x="461733" y="0"/>
                  </a:lnTo>
                  <a:close/>
                </a:path>
                <a:path w="1052829" h="1689735">
                  <a:moveTo>
                    <a:pt x="462775" y="1272171"/>
                  </a:moveTo>
                  <a:lnTo>
                    <a:pt x="460057" y="1269149"/>
                  </a:lnTo>
                  <a:lnTo>
                    <a:pt x="454037" y="1274559"/>
                  </a:lnTo>
                  <a:lnTo>
                    <a:pt x="456717" y="1277581"/>
                  </a:lnTo>
                  <a:lnTo>
                    <a:pt x="462775" y="1272171"/>
                  </a:lnTo>
                  <a:close/>
                </a:path>
                <a:path w="1052829" h="1689735">
                  <a:moveTo>
                    <a:pt x="465620" y="1685061"/>
                  </a:moveTo>
                  <a:lnTo>
                    <a:pt x="457517" y="1685061"/>
                  </a:lnTo>
                  <a:lnTo>
                    <a:pt x="457517" y="1689112"/>
                  </a:lnTo>
                  <a:lnTo>
                    <a:pt x="465620" y="1689112"/>
                  </a:lnTo>
                  <a:lnTo>
                    <a:pt x="465620" y="1685061"/>
                  </a:lnTo>
                  <a:close/>
                </a:path>
                <a:path w="1052829" h="1689735">
                  <a:moveTo>
                    <a:pt x="473087" y="1516545"/>
                  </a:moveTo>
                  <a:lnTo>
                    <a:pt x="467067" y="1511122"/>
                  </a:lnTo>
                  <a:lnTo>
                    <a:pt x="464362" y="1514132"/>
                  </a:lnTo>
                  <a:lnTo>
                    <a:pt x="470382" y="1519555"/>
                  </a:lnTo>
                  <a:lnTo>
                    <a:pt x="473087" y="1516545"/>
                  </a:lnTo>
                  <a:close/>
                </a:path>
                <a:path w="1052829" h="1689735">
                  <a:moveTo>
                    <a:pt x="474840" y="1261351"/>
                  </a:moveTo>
                  <a:lnTo>
                    <a:pt x="472135" y="1258341"/>
                  </a:lnTo>
                  <a:lnTo>
                    <a:pt x="466102" y="1263738"/>
                  </a:lnTo>
                  <a:lnTo>
                    <a:pt x="468795" y="1266761"/>
                  </a:lnTo>
                  <a:lnTo>
                    <a:pt x="474840" y="1261351"/>
                  </a:lnTo>
                  <a:close/>
                </a:path>
                <a:path w="1052829" h="1689735">
                  <a:moveTo>
                    <a:pt x="477939" y="0"/>
                  </a:moveTo>
                  <a:lnTo>
                    <a:pt x="469836" y="0"/>
                  </a:lnTo>
                  <a:lnTo>
                    <a:pt x="469836" y="4051"/>
                  </a:lnTo>
                  <a:lnTo>
                    <a:pt x="477939" y="4051"/>
                  </a:lnTo>
                  <a:lnTo>
                    <a:pt x="477939" y="0"/>
                  </a:lnTo>
                  <a:close/>
                </a:path>
                <a:path w="1052829" h="1689735">
                  <a:moveTo>
                    <a:pt x="481825" y="1685061"/>
                  </a:moveTo>
                  <a:lnTo>
                    <a:pt x="473722" y="1685061"/>
                  </a:lnTo>
                  <a:lnTo>
                    <a:pt x="473722" y="1689112"/>
                  </a:lnTo>
                  <a:lnTo>
                    <a:pt x="481825" y="1689112"/>
                  </a:lnTo>
                  <a:lnTo>
                    <a:pt x="481825" y="1685061"/>
                  </a:lnTo>
                  <a:close/>
                </a:path>
                <a:path w="1052829" h="1689735">
                  <a:moveTo>
                    <a:pt x="485127" y="1527378"/>
                  </a:moveTo>
                  <a:lnTo>
                    <a:pt x="479107" y="1521955"/>
                  </a:lnTo>
                  <a:lnTo>
                    <a:pt x="476402" y="1524965"/>
                  </a:lnTo>
                  <a:lnTo>
                    <a:pt x="482422" y="1530388"/>
                  </a:lnTo>
                  <a:lnTo>
                    <a:pt x="485127" y="1527378"/>
                  </a:lnTo>
                  <a:close/>
                </a:path>
                <a:path w="1052829" h="1689735">
                  <a:moveTo>
                    <a:pt x="486905" y="1250530"/>
                  </a:moveTo>
                  <a:lnTo>
                    <a:pt x="484200" y="1247533"/>
                  </a:lnTo>
                  <a:lnTo>
                    <a:pt x="478155" y="1252931"/>
                  </a:lnTo>
                  <a:lnTo>
                    <a:pt x="480860" y="1255941"/>
                  </a:lnTo>
                  <a:lnTo>
                    <a:pt x="486905" y="1250530"/>
                  </a:lnTo>
                  <a:close/>
                </a:path>
                <a:path w="1052829" h="1689735">
                  <a:moveTo>
                    <a:pt x="494131" y="0"/>
                  </a:moveTo>
                  <a:lnTo>
                    <a:pt x="486029" y="0"/>
                  </a:lnTo>
                  <a:lnTo>
                    <a:pt x="486029" y="4051"/>
                  </a:lnTo>
                  <a:lnTo>
                    <a:pt x="494131" y="4051"/>
                  </a:lnTo>
                  <a:lnTo>
                    <a:pt x="494131" y="0"/>
                  </a:lnTo>
                  <a:close/>
                </a:path>
                <a:path w="1052829" h="1689735">
                  <a:moveTo>
                    <a:pt x="497166" y="1538224"/>
                  </a:moveTo>
                  <a:lnTo>
                    <a:pt x="491147" y="1532801"/>
                  </a:lnTo>
                  <a:lnTo>
                    <a:pt x="488442" y="1535811"/>
                  </a:lnTo>
                  <a:lnTo>
                    <a:pt x="494449" y="1541233"/>
                  </a:lnTo>
                  <a:lnTo>
                    <a:pt x="497166" y="1538224"/>
                  </a:lnTo>
                  <a:close/>
                </a:path>
                <a:path w="1052829" h="1689735">
                  <a:moveTo>
                    <a:pt x="498017" y="1685061"/>
                  </a:moveTo>
                  <a:lnTo>
                    <a:pt x="489915" y="1685061"/>
                  </a:lnTo>
                  <a:lnTo>
                    <a:pt x="489915" y="1689112"/>
                  </a:lnTo>
                  <a:lnTo>
                    <a:pt x="498017" y="1689112"/>
                  </a:lnTo>
                  <a:lnTo>
                    <a:pt x="498017" y="1685061"/>
                  </a:lnTo>
                  <a:close/>
                </a:path>
                <a:path w="1052829" h="1689735">
                  <a:moveTo>
                    <a:pt x="498944" y="1239735"/>
                  </a:moveTo>
                  <a:lnTo>
                    <a:pt x="496252" y="1236713"/>
                  </a:lnTo>
                  <a:lnTo>
                    <a:pt x="490220" y="1242123"/>
                  </a:lnTo>
                  <a:lnTo>
                    <a:pt x="492937" y="1245133"/>
                  </a:lnTo>
                  <a:lnTo>
                    <a:pt x="498944" y="1239735"/>
                  </a:lnTo>
                  <a:close/>
                </a:path>
                <a:path w="1052829" h="1689735">
                  <a:moveTo>
                    <a:pt x="509206" y="1549044"/>
                  </a:moveTo>
                  <a:lnTo>
                    <a:pt x="503186" y="1543634"/>
                  </a:lnTo>
                  <a:lnTo>
                    <a:pt x="500468" y="1546644"/>
                  </a:lnTo>
                  <a:lnTo>
                    <a:pt x="506501" y="1552067"/>
                  </a:lnTo>
                  <a:lnTo>
                    <a:pt x="509206" y="1549044"/>
                  </a:lnTo>
                  <a:close/>
                </a:path>
                <a:path w="1052829" h="1689735">
                  <a:moveTo>
                    <a:pt x="510336" y="0"/>
                  </a:moveTo>
                  <a:lnTo>
                    <a:pt x="502234" y="0"/>
                  </a:lnTo>
                  <a:lnTo>
                    <a:pt x="502234" y="4051"/>
                  </a:lnTo>
                  <a:lnTo>
                    <a:pt x="510336" y="4051"/>
                  </a:lnTo>
                  <a:lnTo>
                    <a:pt x="510336" y="0"/>
                  </a:lnTo>
                  <a:close/>
                </a:path>
                <a:path w="1052829" h="1689735">
                  <a:moveTo>
                    <a:pt x="511009" y="1228915"/>
                  </a:moveTo>
                  <a:lnTo>
                    <a:pt x="508304" y="1225892"/>
                  </a:lnTo>
                  <a:lnTo>
                    <a:pt x="502285" y="1231303"/>
                  </a:lnTo>
                  <a:lnTo>
                    <a:pt x="504990" y="1234325"/>
                  </a:lnTo>
                  <a:lnTo>
                    <a:pt x="511009" y="1228915"/>
                  </a:lnTo>
                  <a:close/>
                </a:path>
                <a:path w="1052829" h="1689735">
                  <a:moveTo>
                    <a:pt x="514223" y="1685061"/>
                  </a:moveTo>
                  <a:lnTo>
                    <a:pt x="506120" y="1685061"/>
                  </a:lnTo>
                  <a:lnTo>
                    <a:pt x="506120" y="1689112"/>
                  </a:lnTo>
                  <a:lnTo>
                    <a:pt x="514223" y="1689112"/>
                  </a:lnTo>
                  <a:lnTo>
                    <a:pt x="514223" y="1685061"/>
                  </a:lnTo>
                  <a:close/>
                </a:path>
                <a:path w="1052829" h="1689735">
                  <a:moveTo>
                    <a:pt x="523087" y="1218095"/>
                  </a:moveTo>
                  <a:lnTo>
                    <a:pt x="520369" y="1215085"/>
                  </a:lnTo>
                  <a:lnTo>
                    <a:pt x="514350" y="1220482"/>
                  </a:lnTo>
                  <a:lnTo>
                    <a:pt x="517055" y="1223505"/>
                  </a:lnTo>
                  <a:lnTo>
                    <a:pt x="523087" y="1218095"/>
                  </a:lnTo>
                  <a:close/>
                </a:path>
                <a:path w="1052829" h="1689735">
                  <a:moveTo>
                    <a:pt x="526542" y="0"/>
                  </a:moveTo>
                  <a:lnTo>
                    <a:pt x="518439" y="0"/>
                  </a:lnTo>
                  <a:lnTo>
                    <a:pt x="518439" y="4051"/>
                  </a:lnTo>
                  <a:lnTo>
                    <a:pt x="526542" y="4051"/>
                  </a:lnTo>
                  <a:lnTo>
                    <a:pt x="526542" y="0"/>
                  </a:lnTo>
                  <a:close/>
                </a:path>
                <a:path w="1052829" h="1689735">
                  <a:moveTo>
                    <a:pt x="530428" y="1685061"/>
                  </a:moveTo>
                  <a:lnTo>
                    <a:pt x="522325" y="1685061"/>
                  </a:lnTo>
                  <a:lnTo>
                    <a:pt x="522325" y="1689112"/>
                  </a:lnTo>
                  <a:lnTo>
                    <a:pt x="530428" y="1689112"/>
                  </a:lnTo>
                  <a:lnTo>
                    <a:pt x="530428" y="1685061"/>
                  </a:lnTo>
                  <a:close/>
                </a:path>
                <a:path w="1052829" h="1689735">
                  <a:moveTo>
                    <a:pt x="532104" y="1572387"/>
                  </a:moveTo>
                  <a:lnTo>
                    <a:pt x="518629" y="1544980"/>
                  </a:lnTo>
                  <a:lnTo>
                    <a:pt x="511035" y="1553413"/>
                  </a:lnTo>
                  <a:lnTo>
                    <a:pt x="503440" y="1561833"/>
                  </a:lnTo>
                  <a:lnTo>
                    <a:pt x="532104" y="1572387"/>
                  </a:lnTo>
                  <a:close/>
                </a:path>
                <a:path w="1052829" h="1689735">
                  <a:moveTo>
                    <a:pt x="542747" y="0"/>
                  </a:moveTo>
                  <a:lnTo>
                    <a:pt x="534644" y="0"/>
                  </a:lnTo>
                  <a:lnTo>
                    <a:pt x="534644" y="4051"/>
                  </a:lnTo>
                  <a:lnTo>
                    <a:pt x="542747" y="4051"/>
                  </a:lnTo>
                  <a:lnTo>
                    <a:pt x="542747" y="0"/>
                  </a:lnTo>
                  <a:close/>
                </a:path>
                <a:path w="1052829" h="1689735">
                  <a:moveTo>
                    <a:pt x="546481" y="73202"/>
                  </a:moveTo>
                  <a:lnTo>
                    <a:pt x="542429" y="73202"/>
                  </a:lnTo>
                  <a:lnTo>
                    <a:pt x="542429" y="81305"/>
                  </a:lnTo>
                  <a:lnTo>
                    <a:pt x="546481" y="81305"/>
                  </a:lnTo>
                  <a:lnTo>
                    <a:pt x="546481" y="73202"/>
                  </a:lnTo>
                  <a:close/>
                </a:path>
                <a:path w="1052829" h="1689735">
                  <a:moveTo>
                    <a:pt x="546481" y="57010"/>
                  </a:moveTo>
                  <a:lnTo>
                    <a:pt x="542429" y="57010"/>
                  </a:lnTo>
                  <a:lnTo>
                    <a:pt x="542429" y="65112"/>
                  </a:lnTo>
                  <a:lnTo>
                    <a:pt x="546481" y="65112"/>
                  </a:lnTo>
                  <a:lnTo>
                    <a:pt x="546481" y="57010"/>
                  </a:lnTo>
                  <a:close/>
                </a:path>
                <a:path w="1052829" h="1689735">
                  <a:moveTo>
                    <a:pt x="546481" y="40805"/>
                  </a:moveTo>
                  <a:lnTo>
                    <a:pt x="542429" y="40805"/>
                  </a:lnTo>
                  <a:lnTo>
                    <a:pt x="542429" y="48920"/>
                  </a:lnTo>
                  <a:lnTo>
                    <a:pt x="546481" y="48920"/>
                  </a:lnTo>
                  <a:lnTo>
                    <a:pt x="546481" y="40805"/>
                  </a:lnTo>
                  <a:close/>
                </a:path>
                <a:path w="1052829" h="1689735">
                  <a:moveTo>
                    <a:pt x="546481" y="24599"/>
                  </a:moveTo>
                  <a:lnTo>
                    <a:pt x="542429" y="24599"/>
                  </a:lnTo>
                  <a:lnTo>
                    <a:pt x="542429" y="32702"/>
                  </a:lnTo>
                  <a:lnTo>
                    <a:pt x="546481" y="32702"/>
                  </a:lnTo>
                  <a:lnTo>
                    <a:pt x="546481" y="24599"/>
                  </a:lnTo>
                  <a:close/>
                </a:path>
                <a:path w="1052829" h="1689735">
                  <a:moveTo>
                    <a:pt x="546481" y="8394"/>
                  </a:moveTo>
                  <a:lnTo>
                    <a:pt x="542429" y="8394"/>
                  </a:lnTo>
                  <a:lnTo>
                    <a:pt x="542429" y="16497"/>
                  </a:lnTo>
                  <a:lnTo>
                    <a:pt x="546481" y="16497"/>
                  </a:lnTo>
                  <a:lnTo>
                    <a:pt x="546481" y="8394"/>
                  </a:lnTo>
                  <a:close/>
                </a:path>
                <a:path w="1052829" h="1689735">
                  <a:moveTo>
                    <a:pt x="546633" y="1685061"/>
                  </a:moveTo>
                  <a:lnTo>
                    <a:pt x="538530" y="1685061"/>
                  </a:lnTo>
                  <a:lnTo>
                    <a:pt x="538530" y="1689112"/>
                  </a:lnTo>
                  <a:lnTo>
                    <a:pt x="546633" y="1689112"/>
                  </a:lnTo>
                  <a:lnTo>
                    <a:pt x="546633" y="1685061"/>
                  </a:lnTo>
                  <a:close/>
                </a:path>
                <a:path w="1052829" h="1689735">
                  <a:moveTo>
                    <a:pt x="555777" y="86677"/>
                  </a:moveTo>
                  <a:lnTo>
                    <a:pt x="544436" y="86677"/>
                  </a:lnTo>
                  <a:lnTo>
                    <a:pt x="533095" y="86677"/>
                  </a:lnTo>
                  <a:lnTo>
                    <a:pt x="544436" y="115036"/>
                  </a:lnTo>
                  <a:lnTo>
                    <a:pt x="555777" y="86677"/>
                  </a:lnTo>
                  <a:close/>
                </a:path>
                <a:path w="1052829" h="1689735">
                  <a:moveTo>
                    <a:pt x="562825" y="1685061"/>
                  </a:moveTo>
                  <a:lnTo>
                    <a:pt x="554723" y="1685061"/>
                  </a:lnTo>
                  <a:lnTo>
                    <a:pt x="554723" y="1689112"/>
                  </a:lnTo>
                  <a:lnTo>
                    <a:pt x="562825" y="1689112"/>
                  </a:lnTo>
                  <a:lnTo>
                    <a:pt x="562825" y="1685061"/>
                  </a:lnTo>
                  <a:close/>
                </a:path>
                <a:path w="1052829" h="1689735">
                  <a:moveTo>
                    <a:pt x="579031" y="1685061"/>
                  </a:moveTo>
                  <a:lnTo>
                    <a:pt x="570928" y="1685061"/>
                  </a:lnTo>
                  <a:lnTo>
                    <a:pt x="570928" y="1689112"/>
                  </a:lnTo>
                  <a:lnTo>
                    <a:pt x="579031" y="1689112"/>
                  </a:lnTo>
                  <a:lnTo>
                    <a:pt x="579031" y="1685061"/>
                  </a:lnTo>
                  <a:close/>
                </a:path>
                <a:path w="1052829" h="1689735">
                  <a:moveTo>
                    <a:pt x="595236" y="1685061"/>
                  </a:moveTo>
                  <a:lnTo>
                    <a:pt x="587133" y="1685061"/>
                  </a:lnTo>
                  <a:lnTo>
                    <a:pt x="587133" y="1689112"/>
                  </a:lnTo>
                  <a:lnTo>
                    <a:pt x="595236" y="1689112"/>
                  </a:lnTo>
                  <a:lnTo>
                    <a:pt x="595236" y="1685061"/>
                  </a:lnTo>
                  <a:close/>
                </a:path>
                <a:path w="1052829" h="1689735">
                  <a:moveTo>
                    <a:pt x="611428" y="1685061"/>
                  </a:moveTo>
                  <a:lnTo>
                    <a:pt x="603326" y="1685061"/>
                  </a:lnTo>
                  <a:lnTo>
                    <a:pt x="603326" y="1689112"/>
                  </a:lnTo>
                  <a:lnTo>
                    <a:pt x="611428" y="1689112"/>
                  </a:lnTo>
                  <a:lnTo>
                    <a:pt x="611428" y="1685061"/>
                  </a:lnTo>
                  <a:close/>
                </a:path>
                <a:path w="1052829" h="1689735">
                  <a:moveTo>
                    <a:pt x="627634" y="1685061"/>
                  </a:moveTo>
                  <a:lnTo>
                    <a:pt x="619531" y="1685061"/>
                  </a:lnTo>
                  <a:lnTo>
                    <a:pt x="619531" y="1689112"/>
                  </a:lnTo>
                  <a:lnTo>
                    <a:pt x="627634" y="1689112"/>
                  </a:lnTo>
                  <a:lnTo>
                    <a:pt x="627634" y="1685061"/>
                  </a:lnTo>
                  <a:close/>
                </a:path>
                <a:path w="1052829" h="1689735">
                  <a:moveTo>
                    <a:pt x="643839" y="1685061"/>
                  </a:moveTo>
                  <a:lnTo>
                    <a:pt x="635736" y="1685061"/>
                  </a:lnTo>
                  <a:lnTo>
                    <a:pt x="635736" y="1689112"/>
                  </a:lnTo>
                  <a:lnTo>
                    <a:pt x="643839" y="1689112"/>
                  </a:lnTo>
                  <a:lnTo>
                    <a:pt x="643839" y="1685061"/>
                  </a:lnTo>
                  <a:close/>
                </a:path>
                <a:path w="1052829" h="1689735">
                  <a:moveTo>
                    <a:pt x="660044" y="1685061"/>
                  </a:moveTo>
                  <a:lnTo>
                    <a:pt x="651941" y="1685061"/>
                  </a:lnTo>
                  <a:lnTo>
                    <a:pt x="651941" y="1689112"/>
                  </a:lnTo>
                  <a:lnTo>
                    <a:pt x="660044" y="1689112"/>
                  </a:lnTo>
                  <a:lnTo>
                    <a:pt x="660044" y="1685061"/>
                  </a:lnTo>
                  <a:close/>
                </a:path>
                <a:path w="1052829" h="1689735">
                  <a:moveTo>
                    <a:pt x="676236" y="1685061"/>
                  </a:moveTo>
                  <a:lnTo>
                    <a:pt x="668134" y="1685061"/>
                  </a:lnTo>
                  <a:lnTo>
                    <a:pt x="668134" y="1689112"/>
                  </a:lnTo>
                  <a:lnTo>
                    <a:pt x="676236" y="1689112"/>
                  </a:lnTo>
                  <a:lnTo>
                    <a:pt x="676236" y="1685061"/>
                  </a:lnTo>
                  <a:close/>
                </a:path>
                <a:path w="1052829" h="1689735">
                  <a:moveTo>
                    <a:pt x="692442" y="1685061"/>
                  </a:moveTo>
                  <a:lnTo>
                    <a:pt x="684339" y="1685061"/>
                  </a:lnTo>
                  <a:lnTo>
                    <a:pt x="684339" y="1689112"/>
                  </a:lnTo>
                  <a:lnTo>
                    <a:pt x="692442" y="1689112"/>
                  </a:lnTo>
                  <a:lnTo>
                    <a:pt x="692442" y="1685061"/>
                  </a:lnTo>
                  <a:close/>
                </a:path>
                <a:path w="1052829" h="1689735">
                  <a:moveTo>
                    <a:pt x="708647" y="1685061"/>
                  </a:moveTo>
                  <a:lnTo>
                    <a:pt x="700544" y="1685061"/>
                  </a:lnTo>
                  <a:lnTo>
                    <a:pt x="700544" y="1689112"/>
                  </a:lnTo>
                  <a:lnTo>
                    <a:pt x="708647" y="1689112"/>
                  </a:lnTo>
                  <a:lnTo>
                    <a:pt x="708647" y="1685061"/>
                  </a:lnTo>
                  <a:close/>
                </a:path>
                <a:path w="1052829" h="1689735">
                  <a:moveTo>
                    <a:pt x="724852" y="1685061"/>
                  </a:moveTo>
                  <a:lnTo>
                    <a:pt x="716749" y="1685061"/>
                  </a:lnTo>
                  <a:lnTo>
                    <a:pt x="716749" y="1689112"/>
                  </a:lnTo>
                  <a:lnTo>
                    <a:pt x="724852" y="1689112"/>
                  </a:lnTo>
                  <a:lnTo>
                    <a:pt x="724852" y="1685061"/>
                  </a:lnTo>
                  <a:close/>
                </a:path>
                <a:path w="1052829" h="1689735">
                  <a:moveTo>
                    <a:pt x="741045" y="1685061"/>
                  </a:moveTo>
                  <a:lnTo>
                    <a:pt x="732942" y="1685061"/>
                  </a:lnTo>
                  <a:lnTo>
                    <a:pt x="732942" y="1689112"/>
                  </a:lnTo>
                  <a:lnTo>
                    <a:pt x="741045" y="1689112"/>
                  </a:lnTo>
                  <a:lnTo>
                    <a:pt x="741045" y="1685061"/>
                  </a:lnTo>
                  <a:close/>
                </a:path>
                <a:path w="1052829" h="1689735">
                  <a:moveTo>
                    <a:pt x="757250" y="1685061"/>
                  </a:moveTo>
                  <a:lnTo>
                    <a:pt x="749147" y="1685061"/>
                  </a:lnTo>
                  <a:lnTo>
                    <a:pt x="749147" y="1689112"/>
                  </a:lnTo>
                  <a:lnTo>
                    <a:pt x="757250" y="1689112"/>
                  </a:lnTo>
                  <a:lnTo>
                    <a:pt x="757250" y="1685061"/>
                  </a:lnTo>
                  <a:close/>
                </a:path>
                <a:path w="1052829" h="1689735">
                  <a:moveTo>
                    <a:pt x="773455" y="1685061"/>
                  </a:moveTo>
                  <a:lnTo>
                    <a:pt x="765352" y="1685061"/>
                  </a:lnTo>
                  <a:lnTo>
                    <a:pt x="765352" y="1689112"/>
                  </a:lnTo>
                  <a:lnTo>
                    <a:pt x="773455" y="1689112"/>
                  </a:lnTo>
                  <a:lnTo>
                    <a:pt x="773455" y="1685061"/>
                  </a:lnTo>
                  <a:close/>
                </a:path>
                <a:path w="1052829" h="1689735">
                  <a:moveTo>
                    <a:pt x="789647" y="1685061"/>
                  </a:moveTo>
                  <a:lnTo>
                    <a:pt x="781545" y="1685061"/>
                  </a:lnTo>
                  <a:lnTo>
                    <a:pt x="781545" y="1689112"/>
                  </a:lnTo>
                  <a:lnTo>
                    <a:pt x="789647" y="1689112"/>
                  </a:lnTo>
                  <a:lnTo>
                    <a:pt x="789647" y="1685061"/>
                  </a:lnTo>
                  <a:close/>
                </a:path>
                <a:path w="1052829" h="1689735">
                  <a:moveTo>
                    <a:pt x="805853" y="1685061"/>
                  </a:moveTo>
                  <a:lnTo>
                    <a:pt x="797750" y="1685061"/>
                  </a:lnTo>
                  <a:lnTo>
                    <a:pt x="797750" y="1689112"/>
                  </a:lnTo>
                  <a:lnTo>
                    <a:pt x="805853" y="1689112"/>
                  </a:lnTo>
                  <a:lnTo>
                    <a:pt x="805853" y="1685061"/>
                  </a:lnTo>
                  <a:close/>
                </a:path>
                <a:path w="1052829" h="1689735">
                  <a:moveTo>
                    <a:pt x="822058" y="1685061"/>
                  </a:moveTo>
                  <a:lnTo>
                    <a:pt x="813955" y="1685061"/>
                  </a:lnTo>
                  <a:lnTo>
                    <a:pt x="813955" y="1689112"/>
                  </a:lnTo>
                  <a:lnTo>
                    <a:pt x="822058" y="1689112"/>
                  </a:lnTo>
                  <a:lnTo>
                    <a:pt x="822058" y="1685061"/>
                  </a:lnTo>
                  <a:close/>
                </a:path>
                <a:path w="1052829" h="1689735">
                  <a:moveTo>
                    <a:pt x="838263" y="1685061"/>
                  </a:moveTo>
                  <a:lnTo>
                    <a:pt x="830160" y="1685061"/>
                  </a:lnTo>
                  <a:lnTo>
                    <a:pt x="830160" y="1689112"/>
                  </a:lnTo>
                  <a:lnTo>
                    <a:pt x="838263" y="1689112"/>
                  </a:lnTo>
                  <a:lnTo>
                    <a:pt x="838263" y="1685061"/>
                  </a:lnTo>
                  <a:close/>
                </a:path>
                <a:path w="1052829" h="1689735">
                  <a:moveTo>
                    <a:pt x="838454" y="167246"/>
                  </a:moveTo>
                  <a:lnTo>
                    <a:pt x="834402" y="167246"/>
                  </a:lnTo>
                  <a:lnTo>
                    <a:pt x="834402" y="172326"/>
                  </a:lnTo>
                  <a:lnTo>
                    <a:pt x="834402" y="804786"/>
                  </a:lnTo>
                  <a:lnTo>
                    <a:pt x="548462" y="804786"/>
                  </a:lnTo>
                  <a:lnTo>
                    <a:pt x="548462" y="502399"/>
                  </a:lnTo>
                  <a:lnTo>
                    <a:pt x="590778" y="502399"/>
                  </a:lnTo>
                  <a:lnTo>
                    <a:pt x="590778" y="498348"/>
                  </a:lnTo>
                  <a:lnTo>
                    <a:pt x="548462" y="498348"/>
                  </a:lnTo>
                  <a:lnTo>
                    <a:pt x="548462" y="429488"/>
                  </a:lnTo>
                  <a:lnTo>
                    <a:pt x="590778" y="429488"/>
                  </a:lnTo>
                  <a:lnTo>
                    <a:pt x="590778" y="425437"/>
                  </a:lnTo>
                  <a:lnTo>
                    <a:pt x="548462" y="425437"/>
                  </a:lnTo>
                  <a:lnTo>
                    <a:pt x="548462" y="356590"/>
                  </a:lnTo>
                  <a:lnTo>
                    <a:pt x="590778" y="356590"/>
                  </a:lnTo>
                  <a:lnTo>
                    <a:pt x="590778" y="352539"/>
                  </a:lnTo>
                  <a:lnTo>
                    <a:pt x="548462" y="352539"/>
                  </a:lnTo>
                  <a:lnTo>
                    <a:pt x="548462" y="281647"/>
                  </a:lnTo>
                  <a:lnTo>
                    <a:pt x="544410" y="281647"/>
                  </a:lnTo>
                  <a:lnTo>
                    <a:pt x="544410" y="352539"/>
                  </a:lnTo>
                  <a:lnTo>
                    <a:pt x="502081" y="352539"/>
                  </a:lnTo>
                  <a:lnTo>
                    <a:pt x="502081" y="356590"/>
                  </a:lnTo>
                  <a:lnTo>
                    <a:pt x="544410" y="356590"/>
                  </a:lnTo>
                  <a:lnTo>
                    <a:pt x="544410" y="425437"/>
                  </a:lnTo>
                  <a:lnTo>
                    <a:pt x="502081" y="425437"/>
                  </a:lnTo>
                  <a:lnTo>
                    <a:pt x="502081" y="429488"/>
                  </a:lnTo>
                  <a:lnTo>
                    <a:pt x="544410" y="429488"/>
                  </a:lnTo>
                  <a:lnTo>
                    <a:pt x="544410" y="498348"/>
                  </a:lnTo>
                  <a:lnTo>
                    <a:pt x="502081" y="498348"/>
                  </a:lnTo>
                  <a:lnTo>
                    <a:pt x="502081" y="502399"/>
                  </a:lnTo>
                  <a:lnTo>
                    <a:pt x="544410" y="502399"/>
                  </a:lnTo>
                  <a:lnTo>
                    <a:pt x="544410" y="804786"/>
                  </a:lnTo>
                  <a:lnTo>
                    <a:pt x="262534" y="804786"/>
                  </a:lnTo>
                  <a:lnTo>
                    <a:pt x="262534" y="172326"/>
                  </a:lnTo>
                  <a:lnTo>
                    <a:pt x="834402" y="172326"/>
                  </a:lnTo>
                  <a:lnTo>
                    <a:pt x="834402" y="167246"/>
                  </a:lnTo>
                  <a:lnTo>
                    <a:pt x="260502" y="167246"/>
                  </a:lnTo>
                  <a:lnTo>
                    <a:pt x="258483" y="167246"/>
                  </a:lnTo>
                  <a:lnTo>
                    <a:pt x="258483" y="172326"/>
                  </a:lnTo>
                  <a:lnTo>
                    <a:pt x="258483" y="804786"/>
                  </a:lnTo>
                  <a:lnTo>
                    <a:pt x="258483" y="808596"/>
                  </a:lnTo>
                  <a:lnTo>
                    <a:pt x="544410" y="808596"/>
                  </a:lnTo>
                  <a:lnTo>
                    <a:pt x="544410" y="891336"/>
                  </a:lnTo>
                  <a:lnTo>
                    <a:pt x="479628" y="891336"/>
                  </a:lnTo>
                  <a:lnTo>
                    <a:pt x="477596" y="891336"/>
                  </a:lnTo>
                  <a:lnTo>
                    <a:pt x="477596" y="1045006"/>
                  </a:lnTo>
                  <a:lnTo>
                    <a:pt x="544410" y="1045006"/>
                  </a:lnTo>
                  <a:lnTo>
                    <a:pt x="544410" y="1084376"/>
                  </a:lnTo>
                  <a:lnTo>
                    <a:pt x="544410" y="1089456"/>
                  </a:lnTo>
                  <a:lnTo>
                    <a:pt x="544410" y="1189786"/>
                  </a:lnTo>
                  <a:lnTo>
                    <a:pt x="524421" y="1189786"/>
                  </a:lnTo>
                  <a:lnTo>
                    <a:pt x="524421" y="1089456"/>
                  </a:lnTo>
                  <a:lnTo>
                    <a:pt x="544410" y="1089456"/>
                  </a:lnTo>
                  <a:lnTo>
                    <a:pt x="544410" y="1084376"/>
                  </a:lnTo>
                  <a:lnTo>
                    <a:pt x="522401" y="1084376"/>
                  </a:lnTo>
                  <a:lnTo>
                    <a:pt x="520369" y="1084376"/>
                  </a:lnTo>
                  <a:lnTo>
                    <a:pt x="520369" y="1089456"/>
                  </a:lnTo>
                  <a:lnTo>
                    <a:pt x="520369" y="1189786"/>
                  </a:lnTo>
                  <a:lnTo>
                    <a:pt x="520369" y="1193596"/>
                  </a:lnTo>
                  <a:lnTo>
                    <a:pt x="544410" y="1193596"/>
                  </a:lnTo>
                  <a:lnTo>
                    <a:pt x="544410" y="1513789"/>
                  </a:lnTo>
                  <a:lnTo>
                    <a:pt x="548462" y="1513789"/>
                  </a:lnTo>
                  <a:lnTo>
                    <a:pt x="548462" y="1193596"/>
                  </a:lnTo>
                  <a:lnTo>
                    <a:pt x="576554" y="1193596"/>
                  </a:lnTo>
                  <a:lnTo>
                    <a:pt x="576554" y="1189786"/>
                  </a:lnTo>
                  <a:lnTo>
                    <a:pt x="576554" y="1089456"/>
                  </a:lnTo>
                  <a:lnTo>
                    <a:pt x="576554" y="1086916"/>
                  </a:lnTo>
                  <a:lnTo>
                    <a:pt x="576554" y="1084376"/>
                  </a:lnTo>
                  <a:lnTo>
                    <a:pt x="572503" y="1084376"/>
                  </a:lnTo>
                  <a:lnTo>
                    <a:pt x="572503" y="1089456"/>
                  </a:lnTo>
                  <a:lnTo>
                    <a:pt x="572503" y="1189786"/>
                  </a:lnTo>
                  <a:lnTo>
                    <a:pt x="548462" y="1189786"/>
                  </a:lnTo>
                  <a:lnTo>
                    <a:pt x="548462" y="1089456"/>
                  </a:lnTo>
                  <a:lnTo>
                    <a:pt x="572503" y="1089456"/>
                  </a:lnTo>
                  <a:lnTo>
                    <a:pt x="572503" y="1084376"/>
                  </a:lnTo>
                  <a:lnTo>
                    <a:pt x="548462" y="1084376"/>
                  </a:lnTo>
                  <a:lnTo>
                    <a:pt x="548462" y="1045006"/>
                  </a:lnTo>
                  <a:lnTo>
                    <a:pt x="620649" y="1045006"/>
                  </a:lnTo>
                  <a:lnTo>
                    <a:pt x="620649" y="1041196"/>
                  </a:lnTo>
                  <a:lnTo>
                    <a:pt x="620649" y="928560"/>
                  </a:lnTo>
                  <a:lnTo>
                    <a:pt x="620649" y="928166"/>
                  </a:lnTo>
                  <a:lnTo>
                    <a:pt x="620649" y="924509"/>
                  </a:lnTo>
                  <a:lnTo>
                    <a:pt x="618642" y="924509"/>
                  </a:lnTo>
                  <a:lnTo>
                    <a:pt x="618642" y="924356"/>
                  </a:lnTo>
                  <a:lnTo>
                    <a:pt x="620649" y="924356"/>
                  </a:lnTo>
                  <a:lnTo>
                    <a:pt x="620649" y="895146"/>
                  </a:lnTo>
                  <a:lnTo>
                    <a:pt x="620649" y="892606"/>
                  </a:lnTo>
                  <a:lnTo>
                    <a:pt x="620649" y="891336"/>
                  </a:lnTo>
                  <a:lnTo>
                    <a:pt x="616597" y="891336"/>
                  </a:lnTo>
                  <a:lnTo>
                    <a:pt x="616597" y="1041196"/>
                  </a:lnTo>
                  <a:lnTo>
                    <a:pt x="481647" y="1041196"/>
                  </a:lnTo>
                  <a:lnTo>
                    <a:pt x="481647" y="928560"/>
                  </a:lnTo>
                  <a:lnTo>
                    <a:pt x="616597" y="928560"/>
                  </a:lnTo>
                  <a:lnTo>
                    <a:pt x="616597" y="924509"/>
                  </a:lnTo>
                  <a:lnTo>
                    <a:pt x="481647" y="924509"/>
                  </a:lnTo>
                  <a:lnTo>
                    <a:pt x="478294" y="924509"/>
                  </a:lnTo>
                  <a:lnTo>
                    <a:pt x="478294" y="924356"/>
                  </a:lnTo>
                  <a:lnTo>
                    <a:pt x="481647" y="924356"/>
                  </a:lnTo>
                  <a:lnTo>
                    <a:pt x="481647" y="895146"/>
                  </a:lnTo>
                  <a:lnTo>
                    <a:pt x="616597" y="895146"/>
                  </a:lnTo>
                  <a:lnTo>
                    <a:pt x="616597" y="891336"/>
                  </a:lnTo>
                  <a:lnTo>
                    <a:pt x="548462" y="891336"/>
                  </a:lnTo>
                  <a:lnTo>
                    <a:pt x="548462" y="808596"/>
                  </a:lnTo>
                  <a:lnTo>
                    <a:pt x="838454" y="808596"/>
                  </a:lnTo>
                  <a:lnTo>
                    <a:pt x="838454" y="804786"/>
                  </a:lnTo>
                  <a:lnTo>
                    <a:pt x="838454" y="172326"/>
                  </a:lnTo>
                  <a:lnTo>
                    <a:pt x="838454" y="169786"/>
                  </a:lnTo>
                  <a:lnTo>
                    <a:pt x="838454" y="167246"/>
                  </a:lnTo>
                  <a:close/>
                </a:path>
                <a:path w="1052829" h="1689735">
                  <a:moveTo>
                    <a:pt x="854456" y="1685061"/>
                  </a:moveTo>
                  <a:lnTo>
                    <a:pt x="846353" y="1685061"/>
                  </a:lnTo>
                  <a:lnTo>
                    <a:pt x="846353" y="1689112"/>
                  </a:lnTo>
                  <a:lnTo>
                    <a:pt x="854456" y="1689112"/>
                  </a:lnTo>
                  <a:lnTo>
                    <a:pt x="854456" y="1685061"/>
                  </a:lnTo>
                  <a:close/>
                </a:path>
                <a:path w="1052829" h="1689735">
                  <a:moveTo>
                    <a:pt x="870661" y="1685061"/>
                  </a:moveTo>
                  <a:lnTo>
                    <a:pt x="862558" y="1685061"/>
                  </a:lnTo>
                  <a:lnTo>
                    <a:pt x="862558" y="1689112"/>
                  </a:lnTo>
                  <a:lnTo>
                    <a:pt x="870661" y="1689112"/>
                  </a:lnTo>
                  <a:lnTo>
                    <a:pt x="870661" y="1685061"/>
                  </a:lnTo>
                  <a:close/>
                </a:path>
                <a:path w="1052829" h="1689735">
                  <a:moveTo>
                    <a:pt x="886866" y="1685061"/>
                  </a:moveTo>
                  <a:lnTo>
                    <a:pt x="878763" y="1685061"/>
                  </a:lnTo>
                  <a:lnTo>
                    <a:pt x="878763" y="1689112"/>
                  </a:lnTo>
                  <a:lnTo>
                    <a:pt x="886866" y="1689112"/>
                  </a:lnTo>
                  <a:lnTo>
                    <a:pt x="886866" y="1685061"/>
                  </a:lnTo>
                  <a:close/>
                </a:path>
                <a:path w="1052829" h="1689735">
                  <a:moveTo>
                    <a:pt x="903071" y="1685061"/>
                  </a:moveTo>
                  <a:lnTo>
                    <a:pt x="894969" y="1685061"/>
                  </a:lnTo>
                  <a:lnTo>
                    <a:pt x="894969" y="1689112"/>
                  </a:lnTo>
                  <a:lnTo>
                    <a:pt x="903071" y="1689112"/>
                  </a:lnTo>
                  <a:lnTo>
                    <a:pt x="903071" y="1685061"/>
                  </a:lnTo>
                  <a:close/>
                </a:path>
                <a:path w="1052829" h="1689735">
                  <a:moveTo>
                    <a:pt x="919264" y="1685061"/>
                  </a:moveTo>
                  <a:lnTo>
                    <a:pt x="911161" y="1685061"/>
                  </a:lnTo>
                  <a:lnTo>
                    <a:pt x="911161" y="1689112"/>
                  </a:lnTo>
                  <a:lnTo>
                    <a:pt x="919264" y="1689112"/>
                  </a:lnTo>
                  <a:lnTo>
                    <a:pt x="919264" y="1685061"/>
                  </a:lnTo>
                  <a:close/>
                </a:path>
                <a:path w="1052829" h="1689735">
                  <a:moveTo>
                    <a:pt x="935469" y="1685061"/>
                  </a:moveTo>
                  <a:lnTo>
                    <a:pt x="927366" y="1685061"/>
                  </a:lnTo>
                  <a:lnTo>
                    <a:pt x="927366" y="1689112"/>
                  </a:lnTo>
                  <a:lnTo>
                    <a:pt x="935469" y="1689112"/>
                  </a:lnTo>
                  <a:lnTo>
                    <a:pt x="935469" y="1685061"/>
                  </a:lnTo>
                  <a:close/>
                </a:path>
                <a:path w="1052829" h="1689735">
                  <a:moveTo>
                    <a:pt x="949845" y="1680908"/>
                  </a:moveTo>
                  <a:lnTo>
                    <a:pt x="946861" y="1678178"/>
                  </a:lnTo>
                  <a:lnTo>
                    <a:pt x="941387" y="1684147"/>
                  </a:lnTo>
                  <a:lnTo>
                    <a:pt x="944359" y="1686877"/>
                  </a:lnTo>
                  <a:lnTo>
                    <a:pt x="949845" y="1680908"/>
                  </a:lnTo>
                  <a:close/>
                </a:path>
                <a:path w="1052829" h="1689735">
                  <a:moveTo>
                    <a:pt x="960780" y="1668957"/>
                  </a:moveTo>
                  <a:lnTo>
                    <a:pt x="957795" y="1666240"/>
                  </a:lnTo>
                  <a:lnTo>
                    <a:pt x="952334" y="1672196"/>
                  </a:lnTo>
                  <a:lnTo>
                    <a:pt x="955319" y="1674939"/>
                  </a:lnTo>
                  <a:lnTo>
                    <a:pt x="960780" y="1668957"/>
                  </a:lnTo>
                  <a:close/>
                </a:path>
                <a:path w="1052829" h="1689735">
                  <a:moveTo>
                    <a:pt x="971740" y="1657032"/>
                  </a:moveTo>
                  <a:lnTo>
                    <a:pt x="968743" y="1654289"/>
                  </a:lnTo>
                  <a:lnTo>
                    <a:pt x="963256" y="1660258"/>
                  </a:lnTo>
                  <a:lnTo>
                    <a:pt x="966254" y="1663001"/>
                  </a:lnTo>
                  <a:lnTo>
                    <a:pt x="971740" y="1657032"/>
                  </a:lnTo>
                  <a:close/>
                </a:path>
                <a:path w="1052829" h="1689735">
                  <a:moveTo>
                    <a:pt x="982675" y="1645081"/>
                  </a:moveTo>
                  <a:lnTo>
                    <a:pt x="979678" y="1642338"/>
                  </a:lnTo>
                  <a:lnTo>
                    <a:pt x="974217" y="1648320"/>
                  </a:lnTo>
                  <a:lnTo>
                    <a:pt x="977214" y="1651050"/>
                  </a:lnTo>
                  <a:lnTo>
                    <a:pt x="982675" y="1645081"/>
                  </a:lnTo>
                  <a:close/>
                </a:path>
                <a:path w="1052829" h="1689735">
                  <a:moveTo>
                    <a:pt x="993635" y="1633131"/>
                  </a:moveTo>
                  <a:lnTo>
                    <a:pt x="990638" y="1630400"/>
                  </a:lnTo>
                  <a:lnTo>
                    <a:pt x="985177" y="1636369"/>
                  </a:lnTo>
                  <a:lnTo>
                    <a:pt x="988161" y="1639112"/>
                  </a:lnTo>
                  <a:lnTo>
                    <a:pt x="993635" y="1633131"/>
                  </a:lnTo>
                  <a:close/>
                </a:path>
                <a:path w="1052829" h="1689735">
                  <a:moveTo>
                    <a:pt x="1004582" y="1621193"/>
                  </a:moveTo>
                  <a:lnTo>
                    <a:pt x="1001598" y="1618449"/>
                  </a:lnTo>
                  <a:lnTo>
                    <a:pt x="996124" y="1624418"/>
                  </a:lnTo>
                  <a:lnTo>
                    <a:pt x="999096" y="1627162"/>
                  </a:lnTo>
                  <a:lnTo>
                    <a:pt x="1004582" y="1621193"/>
                  </a:lnTo>
                  <a:close/>
                </a:path>
                <a:path w="1052829" h="1689735">
                  <a:moveTo>
                    <a:pt x="1015530" y="1609242"/>
                  </a:moveTo>
                  <a:lnTo>
                    <a:pt x="1012532" y="1606511"/>
                  </a:lnTo>
                  <a:lnTo>
                    <a:pt x="1007071" y="1612480"/>
                  </a:lnTo>
                  <a:lnTo>
                    <a:pt x="1010056" y="1615211"/>
                  </a:lnTo>
                  <a:lnTo>
                    <a:pt x="1015530" y="1609242"/>
                  </a:lnTo>
                  <a:close/>
                </a:path>
                <a:path w="1052829" h="1689735">
                  <a:moveTo>
                    <a:pt x="1026464" y="1597304"/>
                  </a:moveTo>
                  <a:lnTo>
                    <a:pt x="1023480" y="1594573"/>
                  </a:lnTo>
                  <a:lnTo>
                    <a:pt x="1018006" y="1600542"/>
                  </a:lnTo>
                  <a:lnTo>
                    <a:pt x="1020991" y="1603286"/>
                  </a:lnTo>
                  <a:lnTo>
                    <a:pt x="1026464" y="1597304"/>
                  </a:lnTo>
                  <a:close/>
                </a:path>
                <a:path w="1052829" h="1689735">
                  <a:moveTo>
                    <a:pt x="1052385" y="1585468"/>
                  </a:moveTo>
                  <a:lnTo>
                    <a:pt x="56578" y="1585468"/>
                  </a:lnTo>
                  <a:lnTo>
                    <a:pt x="56578" y="1593570"/>
                  </a:lnTo>
                  <a:lnTo>
                    <a:pt x="83921" y="1593570"/>
                  </a:lnTo>
                  <a:lnTo>
                    <a:pt x="85686" y="1595640"/>
                  </a:lnTo>
                  <a:lnTo>
                    <a:pt x="88112" y="1593570"/>
                  </a:lnTo>
                  <a:lnTo>
                    <a:pt x="1052385" y="1593570"/>
                  </a:lnTo>
                  <a:lnTo>
                    <a:pt x="1052385" y="158546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2348063" y="1604946"/>
            <a:ext cx="482600" cy="17653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88265" marR="5080" indent="-76200">
              <a:lnSpc>
                <a:spcPts val="570"/>
              </a:lnSpc>
              <a:spcBef>
                <a:spcPts val="155"/>
              </a:spcBef>
            </a:pPr>
            <a:r>
              <a:rPr dirty="0" sz="500">
                <a:solidFill>
                  <a:srgbClr val="231F20"/>
                </a:solidFill>
                <a:latin typeface="Calibri"/>
                <a:cs typeface="Calibri"/>
              </a:rPr>
              <a:t>Local</a:t>
            </a:r>
            <a:r>
              <a:rPr dirty="0" sz="500" spc="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500">
                <a:solidFill>
                  <a:srgbClr val="231F20"/>
                </a:solidFill>
                <a:latin typeface="Calibri"/>
                <a:cs typeface="Calibri"/>
              </a:rPr>
              <a:t>o</a:t>
            </a:r>
            <a:r>
              <a:rPr dirty="0" sz="500" spc="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500" spc="-10">
                <a:solidFill>
                  <a:srgbClr val="231F20"/>
                </a:solidFill>
                <a:latin typeface="Calibri"/>
                <a:cs typeface="Calibri"/>
              </a:rPr>
              <a:t>vivienda</a:t>
            </a:r>
            <a:r>
              <a:rPr dirty="0" sz="5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5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500" spc="8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500" spc="-10">
                <a:solidFill>
                  <a:srgbClr val="231F20"/>
                </a:solidFill>
                <a:latin typeface="Calibri"/>
                <a:cs typeface="Calibri"/>
              </a:rPr>
              <a:t>usuario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692382" y="2308812"/>
            <a:ext cx="139065" cy="2533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00" spc="35">
                <a:solidFill>
                  <a:srgbClr val="231F20"/>
                </a:solidFill>
                <a:latin typeface="Calibri"/>
                <a:cs typeface="Calibri"/>
              </a:rPr>
              <a:t>12</a:t>
            </a:r>
            <a:endParaRPr sz="5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45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</a:pPr>
            <a:r>
              <a:rPr dirty="0" sz="500" spc="35">
                <a:solidFill>
                  <a:srgbClr val="231F20"/>
                </a:solidFill>
                <a:latin typeface="Calibri"/>
                <a:cs typeface="Calibri"/>
              </a:rPr>
              <a:t>11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934111" y="2654103"/>
            <a:ext cx="105410" cy="1035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00" spc="35">
                <a:solidFill>
                  <a:srgbClr val="231F20"/>
                </a:solidFill>
                <a:latin typeface="Calibri"/>
                <a:cs typeface="Calibri"/>
              </a:rPr>
              <a:t>10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790499" y="2677434"/>
            <a:ext cx="178435" cy="273050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dirty="0" sz="500" spc="30">
                <a:solidFill>
                  <a:srgbClr val="231F20"/>
                </a:solidFill>
                <a:latin typeface="Calibri"/>
                <a:cs typeface="Calibri"/>
              </a:rPr>
              <a:t>Wh</a:t>
            </a:r>
            <a:endParaRPr sz="5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375"/>
              </a:spcBef>
            </a:pPr>
            <a:r>
              <a:rPr dirty="0" sz="500" spc="60">
                <a:solidFill>
                  <a:srgbClr val="231F20"/>
                </a:solidFill>
                <a:latin typeface="Calibri"/>
                <a:cs typeface="Calibri"/>
              </a:rPr>
              <a:t>9</a:t>
            </a:r>
            <a:endParaRPr sz="500">
              <a:latin typeface="Calibri"/>
              <a:cs typeface="Calibri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2745143" y="2343226"/>
            <a:ext cx="179705" cy="869315"/>
            <a:chOff x="2745143" y="2343226"/>
            <a:chExt cx="179705" cy="869315"/>
          </a:xfrm>
        </p:grpSpPr>
        <p:sp>
          <p:nvSpPr>
            <p:cNvPr id="21" name="object 21" descr=""/>
            <p:cNvSpPr/>
            <p:nvPr/>
          </p:nvSpPr>
          <p:spPr>
            <a:xfrm>
              <a:off x="2802255" y="2345778"/>
              <a:ext cx="120650" cy="101600"/>
            </a:xfrm>
            <a:custGeom>
              <a:avLst/>
              <a:gdLst/>
              <a:ahLst/>
              <a:cxnLst/>
              <a:rect l="l" t="t" r="r" b="b"/>
              <a:pathLst>
                <a:path w="120650" h="101600">
                  <a:moveTo>
                    <a:pt x="120307" y="0"/>
                  </a:moveTo>
                  <a:lnTo>
                    <a:pt x="0" y="0"/>
                  </a:lnTo>
                  <a:lnTo>
                    <a:pt x="0" y="101587"/>
                  </a:lnTo>
                  <a:lnTo>
                    <a:pt x="120307" y="101587"/>
                  </a:lnTo>
                  <a:lnTo>
                    <a:pt x="1203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800210" y="2343225"/>
              <a:ext cx="124460" cy="106680"/>
            </a:xfrm>
            <a:custGeom>
              <a:avLst/>
              <a:gdLst/>
              <a:ahLst/>
              <a:cxnLst/>
              <a:rect l="l" t="t" r="r" b="b"/>
              <a:pathLst>
                <a:path w="124460" h="106680">
                  <a:moveTo>
                    <a:pt x="124358" y="0"/>
                  </a:moveTo>
                  <a:lnTo>
                    <a:pt x="120307" y="0"/>
                  </a:lnTo>
                  <a:lnTo>
                    <a:pt x="120307" y="5080"/>
                  </a:lnTo>
                  <a:lnTo>
                    <a:pt x="120307" y="101600"/>
                  </a:lnTo>
                  <a:lnTo>
                    <a:pt x="4051" y="101600"/>
                  </a:lnTo>
                  <a:lnTo>
                    <a:pt x="4051" y="5080"/>
                  </a:lnTo>
                  <a:lnTo>
                    <a:pt x="120307" y="5080"/>
                  </a:lnTo>
                  <a:lnTo>
                    <a:pt x="120307" y="0"/>
                  </a:lnTo>
                  <a:lnTo>
                    <a:pt x="2032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101600"/>
                  </a:lnTo>
                  <a:lnTo>
                    <a:pt x="0" y="106680"/>
                  </a:lnTo>
                  <a:lnTo>
                    <a:pt x="124358" y="106680"/>
                  </a:lnTo>
                  <a:lnTo>
                    <a:pt x="124358" y="101600"/>
                  </a:lnTo>
                  <a:lnTo>
                    <a:pt x="124358" y="5080"/>
                  </a:lnTo>
                  <a:lnTo>
                    <a:pt x="124358" y="2540"/>
                  </a:lnTo>
                  <a:lnTo>
                    <a:pt x="1243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745143" y="3143402"/>
              <a:ext cx="26034" cy="69215"/>
            </a:xfrm>
            <a:custGeom>
              <a:avLst/>
              <a:gdLst/>
              <a:ahLst/>
              <a:cxnLst/>
              <a:rect l="l" t="t" r="r" b="b"/>
              <a:pathLst>
                <a:path w="26035" h="69214">
                  <a:moveTo>
                    <a:pt x="25628" y="0"/>
                  </a:moveTo>
                  <a:lnTo>
                    <a:pt x="0" y="0"/>
                  </a:lnTo>
                  <a:lnTo>
                    <a:pt x="0" y="69049"/>
                  </a:lnTo>
                  <a:lnTo>
                    <a:pt x="25628" y="69049"/>
                  </a:lnTo>
                  <a:lnTo>
                    <a:pt x="256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2725769" y="3128987"/>
            <a:ext cx="65405" cy="1035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00" spc="60">
                <a:solidFill>
                  <a:srgbClr val="231F20"/>
                </a:solidFill>
                <a:latin typeface="Calibri"/>
                <a:cs typeface="Calibri"/>
              </a:rPr>
              <a:t>2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2841701" y="3471989"/>
            <a:ext cx="53975" cy="21590"/>
          </a:xfrm>
          <a:custGeom>
            <a:avLst/>
            <a:gdLst/>
            <a:ahLst/>
            <a:cxnLst/>
            <a:rect l="l" t="t" r="r" b="b"/>
            <a:pathLst>
              <a:path w="53975" h="21589">
                <a:moveTo>
                  <a:pt x="53467" y="0"/>
                </a:moveTo>
                <a:lnTo>
                  <a:pt x="0" y="0"/>
                </a:lnTo>
                <a:lnTo>
                  <a:pt x="0" y="21158"/>
                </a:lnTo>
                <a:lnTo>
                  <a:pt x="53467" y="21158"/>
                </a:lnTo>
                <a:lnTo>
                  <a:pt x="5346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2836336" y="3422700"/>
            <a:ext cx="65405" cy="1035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00" spc="60">
                <a:solidFill>
                  <a:srgbClr val="231F20"/>
                </a:solidFill>
                <a:latin typeface="Calibri"/>
                <a:cs typeface="Calibri"/>
              </a:rPr>
              <a:t>1</a:t>
            </a:r>
            <a:endParaRPr sz="500">
              <a:latin typeface="Calibri"/>
              <a:cs typeface="Calibri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2871228" y="2019592"/>
            <a:ext cx="442595" cy="970915"/>
            <a:chOff x="2871228" y="2019592"/>
            <a:chExt cx="442595" cy="970915"/>
          </a:xfrm>
        </p:grpSpPr>
        <p:sp>
          <p:nvSpPr>
            <p:cNvPr id="28" name="object 28" descr=""/>
            <p:cNvSpPr/>
            <p:nvPr/>
          </p:nvSpPr>
          <p:spPr>
            <a:xfrm>
              <a:off x="2871228" y="2019604"/>
              <a:ext cx="434340" cy="970915"/>
            </a:xfrm>
            <a:custGeom>
              <a:avLst/>
              <a:gdLst/>
              <a:ahLst/>
              <a:cxnLst/>
              <a:rect l="l" t="t" r="r" b="b"/>
              <a:pathLst>
                <a:path w="434339" h="970914">
                  <a:moveTo>
                    <a:pt x="35966" y="10871"/>
                  </a:moveTo>
                  <a:lnTo>
                    <a:pt x="28092" y="9067"/>
                  </a:lnTo>
                  <a:lnTo>
                    <a:pt x="30187" y="0"/>
                  </a:lnTo>
                  <a:lnTo>
                    <a:pt x="0" y="4673"/>
                  </a:lnTo>
                  <a:lnTo>
                    <a:pt x="25095" y="22098"/>
                  </a:lnTo>
                  <a:lnTo>
                    <a:pt x="27178" y="13017"/>
                  </a:lnTo>
                  <a:lnTo>
                    <a:pt x="35052" y="14820"/>
                  </a:lnTo>
                  <a:lnTo>
                    <a:pt x="35966" y="10871"/>
                  </a:lnTo>
                  <a:close/>
                </a:path>
                <a:path w="434339" h="970914">
                  <a:moveTo>
                    <a:pt x="51752" y="14516"/>
                  </a:moveTo>
                  <a:lnTo>
                    <a:pt x="43865" y="12700"/>
                  </a:lnTo>
                  <a:lnTo>
                    <a:pt x="42964" y="16649"/>
                  </a:lnTo>
                  <a:lnTo>
                    <a:pt x="50850" y="18465"/>
                  </a:lnTo>
                  <a:lnTo>
                    <a:pt x="51752" y="14516"/>
                  </a:lnTo>
                  <a:close/>
                </a:path>
                <a:path w="434339" h="970914">
                  <a:moveTo>
                    <a:pt x="63436" y="970737"/>
                  </a:moveTo>
                  <a:lnTo>
                    <a:pt x="60693" y="959739"/>
                  </a:lnTo>
                  <a:lnTo>
                    <a:pt x="57950" y="948728"/>
                  </a:lnTo>
                  <a:lnTo>
                    <a:pt x="33172" y="966597"/>
                  </a:lnTo>
                  <a:lnTo>
                    <a:pt x="63436" y="970737"/>
                  </a:lnTo>
                  <a:close/>
                </a:path>
                <a:path w="434339" h="970914">
                  <a:moveTo>
                    <a:pt x="67525" y="18161"/>
                  </a:moveTo>
                  <a:lnTo>
                    <a:pt x="59651" y="16344"/>
                  </a:lnTo>
                  <a:lnTo>
                    <a:pt x="58724" y="20281"/>
                  </a:lnTo>
                  <a:lnTo>
                    <a:pt x="66624" y="22110"/>
                  </a:lnTo>
                  <a:lnTo>
                    <a:pt x="67525" y="18161"/>
                  </a:lnTo>
                  <a:close/>
                </a:path>
                <a:path w="434339" h="970914">
                  <a:moveTo>
                    <a:pt x="75057" y="958202"/>
                  </a:moveTo>
                  <a:lnTo>
                    <a:pt x="74053" y="954278"/>
                  </a:lnTo>
                  <a:lnTo>
                    <a:pt x="66192" y="956246"/>
                  </a:lnTo>
                  <a:lnTo>
                    <a:pt x="67183" y="960183"/>
                  </a:lnTo>
                  <a:lnTo>
                    <a:pt x="75057" y="958202"/>
                  </a:lnTo>
                  <a:close/>
                </a:path>
                <a:path w="434339" h="970914">
                  <a:moveTo>
                    <a:pt x="83324" y="21805"/>
                  </a:moveTo>
                  <a:lnTo>
                    <a:pt x="75438" y="19977"/>
                  </a:lnTo>
                  <a:lnTo>
                    <a:pt x="74510" y="23926"/>
                  </a:lnTo>
                  <a:lnTo>
                    <a:pt x="82423" y="25755"/>
                  </a:lnTo>
                  <a:lnTo>
                    <a:pt x="83324" y="21805"/>
                  </a:lnTo>
                  <a:close/>
                </a:path>
                <a:path w="434339" h="970914">
                  <a:moveTo>
                    <a:pt x="90766" y="954239"/>
                  </a:moveTo>
                  <a:lnTo>
                    <a:pt x="89763" y="950315"/>
                  </a:lnTo>
                  <a:lnTo>
                    <a:pt x="81902" y="952296"/>
                  </a:lnTo>
                  <a:lnTo>
                    <a:pt x="82892" y="956221"/>
                  </a:lnTo>
                  <a:lnTo>
                    <a:pt x="90766" y="954239"/>
                  </a:lnTo>
                  <a:close/>
                </a:path>
                <a:path w="434339" h="970914">
                  <a:moveTo>
                    <a:pt x="91160" y="325335"/>
                  </a:moveTo>
                  <a:lnTo>
                    <a:pt x="89230" y="324866"/>
                  </a:lnTo>
                  <a:lnTo>
                    <a:pt x="89065" y="324205"/>
                  </a:lnTo>
                  <a:lnTo>
                    <a:pt x="88874" y="323418"/>
                  </a:lnTo>
                  <a:lnTo>
                    <a:pt x="85623" y="324192"/>
                  </a:lnTo>
                  <a:lnTo>
                    <a:pt x="85661" y="328142"/>
                  </a:lnTo>
                  <a:lnTo>
                    <a:pt x="90195" y="329272"/>
                  </a:lnTo>
                  <a:lnTo>
                    <a:pt x="90474" y="328142"/>
                  </a:lnTo>
                  <a:lnTo>
                    <a:pt x="91160" y="325335"/>
                  </a:lnTo>
                  <a:close/>
                </a:path>
                <a:path w="434339" h="970914">
                  <a:moveTo>
                    <a:pt x="99110" y="25450"/>
                  </a:moveTo>
                  <a:lnTo>
                    <a:pt x="91211" y="23622"/>
                  </a:lnTo>
                  <a:lnTo>
                    <a:pt x="90309" y="27571"/>
                  </a:lnTo>
                  <a:lnTo>
                    <a:pt x="98209" y="29387"/>
                  </a:lnTo>
                  <a:lnTo>
                    <a:pt x="99110" y="25450"/>
                  </a:lnTo>
                  <a:close/>
                </a:path>
                <a:path w="434339" h="970914">
                  <a:moveTo>
                    <a:pt x="105600" y="323646"/>
                  </a:moveTo>
                  <a:lnTo>
                    <a:pt x="104648" y="319709"/>
                  </a:lnTo>
                  <a:lnTo>
                    <a:pt x="96761" y="321564"/>
                  </a:lnTo>
                  <a:lnTo>
                    <a:pt x="97701" y="325513"/>
                  </a:lnTo>
                  <a:lnTo>
                    <a:pt x="105600" y="323646"/>
                  </a:lnTo>
                  <a:close/>
                </a:path>
                <a:path w="434339" h="970914">
                  <a:moveTo>
                    <a:pt x="106476" y="950277"/>
                  </a:moveTo>
                  <a:lnTo>
                    <a:pt x="105473" y="946353"/>
                  </a:lnTo>
                  <a:lnTo>
                    <a:pt x="97637" y="948334"/>
                  </a:lnTo>
                  <a:lnTo>
                    <a:pt x="98628" y="952258"/>
                  </a:lnTo>
                  <a:lnTo>
                    <a:pt x="106476" y="950277"/>
                  </a:lnTo>
                  <a:close/>
                </a:path>
                <a:path w="434339" h="970914">
                  <a:moveTo>
                    <a:pt x="106883" y="329234"/>
                  </a:moveTo>
                  <a:lnTo>
                    <a:pt x="99034" y="327279"/>
                  </a:lnTo>
                  <a:lnTo>
                    <a:pt x="98044" y="331216"/>
                  </a:lnTo>
                  <a:lnTo>
                    <a:pt x="105930" y="333159"/>
                  </a:lnTo>
                  <a:lnTo>
                    <a:pt x="106883" y="329234"/>
                  </a:lnTo>
                  <a:close/>
                </a:path>
                <a:path w="434339" h="970914">
                  <a:moveTo>
                    <a:pt x="114909" y="29083"/>
                  </a:moveTo>
                  <a:lnTo>
                    <a:pt x="107022" y="27266"/>
                  </a:lnTo>
                  <a:lnTo>
                    <a:pt x="106095" y="31216"/>
                  </a:lnTo>
                  <a:lnTo>
                    <a:pt x="114007" y="33032"/>
                  </a:lnTo>
                  <a:lnTo>
                    <a:pt x="114909" y="29083"/>
                  </a:lnTo>
                  <a:close/>
                </a:path>
                <a:path w="434339" h="970914">
                  <a:moveTo>
                    <a:pt x="121335" y="319925"/>
                  </a:moveTo>
                  <a:lnTo>
                    <a:pt x="120408" y="315988"/>
                  </a:lnTo>
                  <a:lnTo>
                    <a:pt x="112534" y="317842"/>
                  </a:lnTo>
                  <a:lnTo>
                    <a:pt x="113461" y="321792"/>
                  </a:lnTo>
                  <a:lnTo>
                    <a:pt x="121335" y="319925"/>
                  </a:lnTo>
                  <a:close/>
                </a:path>
                <a:path w="434339" h="970914">
                  <a:moveTo>
                    <a:pt x="122174" y="946327"/>
                  </a:moveTo>
                  <a:lnTo>
                    <a:pt x="121183" y="942390"/>
                  </a:lnTo>
                  <a:lnTo>
                    <a:pt x="113347" y="944372"/>
                  </a:lnTo>
                  <a:lnTo>
                    <a:pt x="114338" y="948296"/>
                  </a:lnTo>
                  <a:lnTo>
                    <a:pt x="122174" y="946327"/>
                  </a:lnTo>
                  <a:close/>
                </a:path>
                <a:path w="434339" h="970914">
                  <a:moveTo>
                    <a:pt x="122605" y="333121"/>
                  </a:moveTo>
                  <a:lnTo>
                    <a:pt x="114769" y="331177"/>
                  </a:lnTo>
                  <a:lnTo>
                    <a:pt x="113792" y="335089"/>
                  </a:lnTo>
                  <a:lnTo>
                    <a:pt x="121627" y="337045"/>
                  </a:lnTo>
                  <a:lnTo>
                    <a:pt x="122605" y="333121"/>
                  </a:lnTo>
                  <a:close/>
                </a:path>
                <a:path w="434339" h="970914">
                  <a:moveTo>
                    <a:pt x="130683" y="32727"/>
                  </a:moveTo>
                  <a:lnTo>
                    <a:pt x="122783" y="30911"/>
                  </a:lnTo>
                  <a:lnTo>
                    <a:pt x="121869" y="34861"/>
                  </a:lnTo>
                  <a:lnTo>
                    <a:pt x="129768" y="36664"/>
                  </a:lnTo>
                  <a:lnTo>
                    <a:pt x="130683" y="32727"/>
                  </a:lnTo>
                  <a:close/>
                </a:path>
                <a:path w="434339" h="970914">
                  <a:moveTo>
                    <a:pt x="137109" y="316217"/>
                  </a:moveTo>
                  <a:lnTo>
                    <a:pt x="136182" y="312267"/>
                  </a:lnTo>
                  <a:lnTo>
                    <a:pt x="128295" y="314121"/>
                  </a:lnTo>
                  <a:lnTo>
                    <a:pt x="129222" y="318071"/>
                  </a:lnTo>
                  <a:lnTo>
                    <a:pt x="137109" y="316217"/>
                  </a:lnTo>
                  <a:close/>
                </a:path>
                <a:path w="434339" h="970914">
                  <a:moveTo>
                    <a:pt x="137883" y="942365"/>
                  </a:moveTo>
                  <a:lnTo>
                    <a:pt x="136893" y="938428"/>
                  </a:lnTo>
                  <a:lnTo>
                    <a:pt x="129044" y="940409"/>
                  </a:lnTo>
                  <a:lnTo>
                    <a:pt x="130035" y="944346"/>
                  </a:lnTo>
                  <a:lnTo>
                    <a:pt x="137883" y="942365"/>
                  </a:lnTo>
                  <a:close/>
                </a:path>
                <a:path w="434339" h="970914">
                  <a:moveTo>
                    <a:pt x="138353" y="336994"/>
                  </a:moveTo>
                  <a:lnTo>
                    <a:pt x="130467" y="335051"/>
                  </a:lnTo>
                  <a:lnTo>
                    <a:pt x="129501" y="338988"/>
                  </a:lnTo>
                  <a:lnTo>
                    <a:pt x="137363" y="340931"/>
                  </a:lnTo>
                  <a:lnTo>
                    <a:pt x="138353" y="336994"/>
                  </a:lnTo>
                  <a:close/>
                </a:path>
                <a:path w="434339" h="970914">
                  <a:moveTo>
                    <a:pt x="146469" y="36372"/>
                  </a:moveTo>
                  <a:lnTo>
                    <a:pt x="138569" y="34556"/>
                  </a:lnTo>
                  <a:lnTo>
                    <a:pt x="137668" y="38493"/>
                  </a:lnTo>
                  <a:lnTo>
                    <a:pt x="145554" y="40309"/>
                  </a:lnTo>
                  <a:lnTo>
                    <a:pt x="146469" y="36372"/>
                  </a:lnTo>
                  <a:close/>
                </a:path>
                <a:path w="434339" h="970914">
                  <a:moveTo>
                    <a:pt x="152882" y="312496"/>
                  </a:moveTo>
                  <a:lnTo>
                    <a:pt x="151955" y="308546"/>
                  </a:lnTo>
                  <a:lnTo>
                    <a:pt x="144068" y="310413"/>
                  </a:lnTo>
                  <a:lnTo>
                    <a:pt x="144995" y="314350"/>
                  </a:lnTo>
                  <a:lnTo>
                    <a:pt x="152882" y="312496"/>
                  </a:lnTo>
                  <a:close/>
                </a:path>
                <a:path w="434339" h="970914">
                  <a:moveTo>
                    <a:pt x="153593" y="938403"/>
                  </a:moveTo>
                  <a:lnTo>
                    <a:pt x="152603" y="934478"/>
                  </a:lnTo>
                  <a:lnTo>
                    <a:pt x="144754" y="936459"/>
                  </a:lnTo>
                  <a:lnTo>
                    <a:pt x="145745" y="940384"/>
                  </a:lnTo>
                  <a:lnTo>
                    <a:pt x="153593" y="938403"/>
                  </a:lnTo>
                  <a:close/>
                </a:path>
                <a:path w="434339" h="970914">
                  <a:moveTo>
                    <a:pt x="154063" y="340893"/>
                  </a:moveTo>
                  <a:lnTo>
                    <a:pt x="146202" y="338937"/>
                  </a:lnTo>
                  <a:lnTo>
                    <a:pt x="145224" y="342874"/>
                  </a:lnTo>
                  <a:lnTo>
                    <a:pt x="153098" y="344817"/>
                  </a:lnTo>
                  <a:lnTo>
                    <a:pt x="154063" y="340893"/>
                  </a:lnTo>
                  <a:close/>
                </a:path>
                <a:path w="434339" h="970914">
                  <a:moveTo>
                    <a:pt x="162255" y="40005"/>
                  </a:moveTo>
                  <a:lnTo>
                    <a:pt x="154368" y="38188"/>
                  </a:lnTo>
                  <a:lnTo>
                    <a:pt x="153466" y="42125"/>
                  </a:lnTo>
                  <a:lnTo>
                    <a:pt x="161353" y="43954"/>
                  </a:lnTo>
                  <a:lnTo>
                    <a:pt x="162255" y="40005"/>
                  </a:lnTo>
                  <a:close/>
                </a:path>
                <a:path w="434339" h="970914">
                  <a:moveTo>
                    <a:pt x="168656" y="308775"/>
                  </a:moveTo>
                  <a:lnTo>
                    <a:pt x="167728" y="304838"/>
                  </a:lnTo>
                  <a:lnTo>
                    <a:pt x="159842" y="306692"/>
                  </a:lnTo>
                  <a:lnTo>
                    <a:pt x="160769" y="310629"/>
                  </a:lnTo>
                  <a:lnTo>
                    <a:pt x="168656" y="308775"/>
                  </a:lnTo>
                  <a:close/>
                </a:path>
                <a:path w="434339" h="970914">
                  <a:moveTo>
                    <a:pt x="169316" y="934440"/>
                  </a:moveTo>
                  <a:lnTo>
                    <a:pt x="168325" y="930516"/>
                  </a:lnTo>
                  <a:lnTo>
                    <a:pt x="160464" y="932497"/>
                  </a:lnTo>
                  <a:lnTo>
                    <a:pt x="161455" y="936421"/>
                  </a:lnTo>
                  <a:lnTo>
                    <a:pt x="169316" y="934440"/>
                  </a:lnTo>
                  <a:close/>
                </a:path>
                <a:path w="434339" h="970914">
                  <a:moveTo>
                    <a:pt x="169799" y="344779"/>
                  </a:moveTo>
                  <a:lnTo>
                    <a:pt x="161950" y="342836"/>
                  </a:lnTo>
                  <a:lnTo>
                    <a:pt x="160959" y="346760"/>
                  </a:lnTo>
                  <a:lnTo>
                    <a:pt x="168821" y="348716"/>
                  </a:lnTo>
                  <a:lnTo>
                    <a:pt x="169799" y="344779"/>
                  </a:lnTo>
                  <a:close/>
                </a:path>
                <a:path w="434339" h="970914">
                  <a:moveTo>
                    <a:pt x="178041" y="43637"/>
                  </a:moveTo>
                  <a:lnTo>
                    <a:pt x="170154" y="41821"/>
                  </a:lnTo>
                  <a:lnTo>
                    <a:pt x="169240" y="45770"/>
                  </a:lnTo>
                  <a:lnTo>
                    <a:pt x="177126" y="47586"/>
                  </a:lnTo>
                  <a:lnTo>
                    <a:pt x="178041" y="43637"/>
                  </a:lnTo>
                  <a:close/>
                </a:path>
                <a:path w="434339" h="970914">
                  <a:moveTo>
                    <a:pt x="184429" y="305054"/>
                  </a:moveTo>
                  <a:lnTo>
                    <a:pt x="183502" y="301117"/>
                  </a:lnTo>
                  <a:lnTo>
                    <a:pt x="175615" y="302971"/>
                  </a:lnTo>
                  <a:lnTo>
                    <a:pt x="176530" y="306920"/>
                  </a:lnTo>
                  <a:lnTo>
                    <a:pt x="184429" y="305054"/>
                  </a:lnTo>
                  <a:close/>
                </a:path>
                <a:path w="434339" h="970914">
                  <a:moveTo>
                    <a:pt x="185013" y="930478"/>
                  </a:moveTo>
                  <a:lnTo>
                    <a:pt x="184023" y="926566"/>
                  </a:lnTo>
                  <a:lnTo>
                    <a:pt x="176161" y="928535"/>
                  </a:lnTo>
                  <a:lnTo>
                    <a:pt x="177152" y="932459"/>
                  </a:lnTo>
                  <a:lnTo>
                    <a:pt x="185013" y="930478"/>
                  </a:lnTo>
                  <a:close/>
                </a:path>
                <a:path w="434339" h="970914">
                  <a:moveTo>
                    <a:pt x="185521" y="348665"/>
                  </a:moveTo>
                  <a:lnTo>
                    <a:pt x="177647" y="346722"/>
                  </a:lnTo>
                  <a:lnTo>
                    <a:pt x="176682" y="350659"/>
                  </a:lnTo>
                  <a:lnTo>
                    <a:pt x="184543" y="352602"/>
                  </a:lnTo>
                  <a:lnTo>
                    <a:pt x="185521" y="348665"/>
                  </a:lnTo>
                  <a:close/>
                </a:path>
                <a:path w="434339" h="970914">
                  <a:moveTo>
                    <a:pt x="193827" y="47282"/>
                  </a:moveTo>
                  <a:lnTo>
                    <a:pt x="185940" y="45466"/>
                  </a:lnTo>
                  <a:lnTo>
                    <a:pt x="185039" y="49415"/>
                  </a:lnTo>
                  <a:lnTo>
                    <a:pt x="192925" y="51231"/>
                  </a:lnTo>
                  <a:lnTo>
                    <a:pt x="193827" y="47282"/>
                  </a:lnTo>
                  <a:close/>
                </a:path>
                <a:path w="434339" h="970914">
                  <a:moveTo>
                    <a:pt x="200202" y="301332"/>
                  </a:moveTo>
                  <a:lnTo>
                    <a:pt x="199263" y="297395"/>
                  </a:lnTo>
                  <a:lnTo>
                    <a:pt x="191389" y="299250"/>
                  </a:lnTo>
                  <a:lnTo>
                    <a:pt x="192316" y="303199"/>
                  </a:lnTo>
                  <a:lnTo>
                    <a:pt x="200202" y="301332"/>
                  </a:lnTo>
                  <a:close/>
                </a:path>
                <a:path w="434339" h="970914">
                  <a:moveTo>
                    <a:pt x="200723" y="926528"/>
                  </a:moveTo>
                  <a:lnTo>
                    <a:pt x="199732" y="922604"/>
                  </a:lnTo>
                  <a:lnTo>
                    <a:pt x="191884" y="924585"/>
                  </a:lnTo>
                  <a:lnTo>
                    <a:pt x="192862" y="928509"/>
                  </a:lnTo>
                  <a:lnTo>
                    <a:pt x="200723" y="926528"/>
                  </a:lnTo>
                  <a:close/>
                </a:path>
                <a:path w="434339" h="970914">
                  <a:moveTo>
                    <a:pt x="201244" y="352564"/>
                  </a:moveTo>
                  <a:lnTo>
                    <a:pt x="193382" y="350608"/>
                  </a:lnTo>
                  <a:lnTo>
                    <a:pt x="192405" y="354545"/>
                  </a:lnTo>
                  <a:lnTo>
                    <a:pt x="200279" y="356489"/>
                  </a:lnTo>
                  <a:lnTo>
                    <a:pt x="201244" y="352564"/>
                  </a:lnTo>
                  <a:close/>
                </a:path>
                <a:path w="434339" h="970914">
                  <a:moveTo>
                    <a:pt x="209626" y="50927"/>
                  </a:moveTo>
                  <a:lnTo>
                    <a:pt x="201726" y="49110"/>
                  </a:lnTo>
                  <a:lnTo>
                    <a:pt x="200812" y="53047"/>
                  </a:lnTo>
                  <a:lnTo>
                    <a:pt x="208711" y="54876"/>
                  </a:lnTo>
                  <a:lnTo>
                    <a:pt x="209626" y="50927"/>
                  </a:lnTo>
                  <a:close/>
                </a:path>
                <a:path w="434339" h="970914">
                  <a:moveTo>
                    <a:pt x="215963" y="297624"/>
                  </a:moveTo>
                  <a:lnTo>
                    <a:pt x="215036" y="293674"/>
                  </a:lnTo>
                  <a:lnTo>
                    <a:pt x="207149" y="295541"/>
                  </a:lnTo>
                  <a:lnTo>
                    <a:pt x="208076" y="299478"/>
                  </a:lnTo>
                  <a:lnTo>
                    <a:pt x="215963" y="297624"/>
                  </a:lnTo>
                  <a:close/>
                </a:path>
                <a:path w="434339" h="970914">
                  <a:moveTo>
                    <a:pt x="216433" y="922578"/>
                  </a:moveTo>
                  <a:lnTo>
                    <a:pt x="215468" y="918654"/>
                  </a:lnTo>
                  <a:lnTo>
                    <a:pt x="207594" y="920623"/>
                  </a:lnTo>
                  <a:lnTo>
                    <a:pt x="208584" y="924560"/>
                  </a:lnTo>
                  <a:lnTo>
                    <a:pt x="216433" y="922578"/>
                  </a:lnTo>
                  <a:close/>
                </a:path>
                <a:path w="434339" h="970914">
                  <a:moveTo>
                    <a:pt x="216979" y="356450"/>
                  </a:moveTo>
                  <a:lnTo>
                    <a:pt x="209118" y="354507"/>
                  </a:lnTo>
                  <a:lnTo>
                    <a:pt x="208140" y="358432"/>
                  </a:lnTo>
                  <a:lnTo>
                    <a:pt x="216014" y="360387"/>
                  </a:lnTo>
                  <a:lnTo>
                    <a:pt x="216979" y="356450"/>
                  </a:lnTo>
                  <a:close/>
                </a:path>
                <a:path w="434339" h="970914">
                  <a:moveTo>
                    <a:pt x="225412" y="54571"/>
                  </a:moveTo>
                  <a:lnTo>
                    <a:pt x="217512" y="52743"/>
                  </a:lnTo>
                  <a:lnTo>
                    <a:pt x="216623" y="56692"/>
                  </a:lnTo>
                  <a:lnTo>
                    <a:pt x="224497" y="58521"/>
                  </a:lnTo>
                  <a:lnTo>
                    <a:pt x="225412" y="54571"/>
                  </a:lnTo>
                  <a:close/>
                </a:path>
                <a:path w="434339" h="970914">
                  <a:moveTo>
                    <a:pt x="231736" y="293903"/>
                  </a:moveTo>
                  <a:lnTo>
                    <a:pt x="230809" y="289953"/>
                  </a:lnTo>
                  <a:lnTo>
                    <a:pt x="222923" y="291820"/>
                  </a:lnTo>
                  <a:lnTo>
                    <a:pt x="223850" y="295757"/>
                  </a:lnTo>
                  <a:lnTo>
                    <a:pt x="231736" y="293903"/>
                  </a:lnTo>
                  <a:close/>
                </a:path>
                <a:path w="434339" h="970914">
                  <a:moveTo>
                    <a:pt x="232168" y="918616"/>
                  </a:moveTo>
                  <a:lnTo>
                    <a:pt x="231178" y="914692"/>
                  </a:lnTo>
                  <a:lnTo>
                    <a:pt x="223304" y="916673"/>
                  </a:lnTo>
                  <a:lnTo>
                    <a:pt x="224294" y="920597"/>
                  </a:lnTo>
                  <a:lnTo>
                    <a:pt x="232168" y="918616"/>
                  </a:lnTo>
                  <a:close/>
                </a:path>
                <a:path w="434339" h="970914">
                  <a:moveTo>
                    <a:pt x="232714" y="360337"/>
                  </a:moveTo>
                  <a:lnTo>
                    <a:pt x="224840" y="358394"/>
                  </a:lnTo>
                  <a:lnTo>
                    <a:pt x="223875" y="362331"/>
                  </a:lnTo>
                  <a:lnTo>
                    <a:pt x="231736" y="364274"/>
                  </a:lnTo>
                  <a:lnTo>
                    <a:pt x="232714" y="360337"/>
                  </a:lnTo>
                  <a:close/>
                </a:path>
                <a:path w="434339" h="970914">
                  <a:moveTo>
                    <a:pt x="241185" y="58216"/>
                  </a:moveTo>
                  <a:lnTo>
                    <a:pt x="233311" y="56388"/>
                  </a:lnTo>
                  <a:lnTo>
                    <a:pt x="232397" y="60337"/>
                  </a:lnTo>
                  <a:lnTo>
                    <a:pt x="240284" y="62153"/>
                  </a:lnTo>
                  <a:lnTo>
                    <a:pt x="241185" y="58216"/>
                  </a:lnTo>
                  <a:close/>
                </a:path>
                <a:path w="434339" h="970914">
                  <a:moveTo>
                    <a:pt x="247497" y="290182"/>
                  </a:moveTo>
                  <a:lnTo>
                    <a:pt x="246570" y="286245"/>
                  </a:lnTo>
                  <a:lnTo>
                    <a:pt x="238683" y="288099"/>
                  </a:lnTo>
                  <a:lnTo>
                    <a:pt x="239610" y="292036"/>
                  </a:lnTo>
                  <a:lnTo>
                    <a:pt x="247497" y="290182"/>
                  </a:lnTo>
                  <a:close/>
                </a:path>
                <a:path w="434339" h="970914">
                  <a:moveTo>
                    <a:pt x="247865" y="914654"/>
                  </a:moveTo>
                  <a:lnTo>
                    <a:pt x="246875" y="910729"/>
                  </a:lnTo>
                  <a:lnTo>
                    <a:pt x="239001" y="912710"/>
                  </a:lnTo>
                  <a:lnTo>
                    <a:pt x="239991" y="916635"/>
                  </a:lnTo>
                  <a:lnTo>
                    <a:pt x="247865" y="914654"/>
                  </a:lnTo>
                  <a:close/>
                </a:path>
                <a:path w="434339" h="970914">
                  <a:moveTo>
                    <a:pt x="248424" y="364236"/>
                  </a:moveTo>
                  <a:lnTo>
                    <a:pt x="240563" y="362280"/>
                  </a:lnTo>
                  <a:lnTo>
                    <a:pt x="239598" y="366217"/>
                  </a:lnTo>
                  <a:lnTo>
                    <a:pt x="247459" y="368160"/>
                  </a:lnTo>
                  <a:lnTo>
                    <a:pt x="248424" y="364236"/>
                  </a:lnTo>
                  <a:close/>
                </a:path>
                <a:path w="434339" h="970914">
                  <a:moveTo>
                    <a:pt x="256984" y="61849"/>
                  </a:moveTo>
                  <a:lnTo>
                    <a:pt x="249085" y="60032"/>
                  </a:lnTo>
                  <a:lnTo>
                    <a:pt x="248170" y="63982"/>
                  </a:lnTo>
                  <a:lnTo>
                    <a:pt x="256082" y="65798"/>
                  </a:lnTo>
                  <a:lnTo>
                    <a:pt x="256984" y="61849"/>
                  </a:lnTo>
                  <a:close/>
                </a:path>
                <a:path w="434339" h="970914">
                  <a:moveTo>
                    <a:pt x="263271" y="286461"/>
                  </a:moveTo>
                  <a:lnTo>
                    <a:pt x="262343" y="282524"/>
                  </a:lnTo>
                  <a:lnTo>
                    <a:pt x="254457" y="284378"/>
                  </a:lnTo>
                  <a:lnTo>
                    <a:pt x="255384" y="288328"/>
                  </a:lnTo>
                  <a:lnTo>
                    <a:pt x="263271" y="286461"/>
                  </a:lnTo>
                  <a:close/>
                </a:path>
                <a:path w="434339" h="970914">
                  <a:moveTo>
                    <a:pt x="263575" y="910704"/>
                  </a:moveTo>
                  <a:lnTo>
                    <a:pt x="262572" y="906767"/>
                  </a:lnTo>
                  <a:lnTo>
                    <a:pt x="254723" y="908748"/>
                  </a:lnTo>
                  <a:lnTo>
                    <a:pt x="255714" y="912685"/>
                  </a:lnTo>
                  <a:lnTo>
                    <a:pt x="263575" y="910704"/>
                  </a:lnTo>
                  <a:close/>
                </a:path>
                <a:path w="434339" h="970914">
                  <a:moveTo>
                    <a:pt x="264160" y="368122"/>
                  </a:moveTo>
                  <a:lnTo>
                    <a:pt x="256298" y="366179"/>
                  </a:lnTo>
                  <a:lnTo>
                    <a:pt x="255320" y="370103"/>
                  </a:lnTo>
                  <a:lnTo>
                    <a:pt x="263194" y="372059"/>
                  </a:lnTo>
                  <a:lnTo>
                    <a:pt x="264160" y="368122"/>
                  </a:lnTo>
                  <a:close/>
                </a:path>
                <a:path w="434339" h="970914">
                  <a:moveTo>
                    <a:pt x="272770" y="65493"/>
                  </a:moveTo>
                  <a:lnTo>
                    <a:pt x="264871" y="63677"/>
                  </a:lnTo>
                  <a:lnTo>
                    <a:pt x="263969" y="67627"/>
                  </a:lnTo>
                  <a:lnTo>
                    <a:pt x="271856" y="69443"/>
                  </a:lnTo>
                  <a:lnTo>
                    <a:pt x="272770" y="65493"/>
                  </a:lnTo>
                  <a:close/>
                </a:path>
                <a:path w="434339" h="970914">
                  <a:moveTo>
                    <a:pt x="279044" y="282740"/>
                  </a:moveTo>
                  <a:lnTo>
                    <a:pt x="278117" y="278803"/>
                  </a:lnTo>
                  <a:lnTo>
                    <a:pt x="270230" y="280657"/>
                  </a:lnTo>
                  <a:lnTo>
                    <a:pt x="271157" y="284607"/>
                  </a:lnTo>
                  <a:lnTo>
                    <a:pt x="279044" y="282740"/>
                  </a:lnTo>
                  <a:close/>
                </a:path>
                <a:path w="434339" h="970914">
                  <a:moveTo>
                    <a:pt x="279285" y="906741"/>
                  </a:moveTo>
                  <a:lnTo>
                    <a:pt x="278307" y="902804"/>
                  </a:lnTo>
                  <a:lnTo>
                    <a:pt x="270433" y="904786"/>
                  </a:lnTo>
                  <a:lnTo>
                    <a:pt x="271424" y="908723"/>
                  </a:lnTo>
                  <a:lnTo>
                    <a:pt x="279285" y="906741"/>
                  </a:lnTo>
                  <a:close/>
                </a:path>
                <a:path w="434339" h="970914">
                  <a:moveTo>
                    <a:pt x="279895" y="372008"/>
                  </a:moveTo>
                  <a:lnTo>
                    <a:pt x="272021" y="370065"/>
                  </a:lnTo>
                  <a:lnTo>
                    <a:pt x="271056" y="374002"/>
                  </a:lnTo>
                  <a:lnTo>
                    <a:pt x="278917" y="375945"/>
                  </a:lnTo>
                  <a:lnTo>
                    <a:pt x="279895" y="372008"/>
                  </a:lnTo>
                  <a:close/>
                </a:path>
                <a:path w="434339" h="970914">
                  <a:moveTo>
                    <a:pt x="288556" y="69138"/>
                  </a:moveTo>
                  <a:lnTo>
                    <a:pt x="280670" y="67322"/>
                  </a:lnTo>
                  <a:lnTo>
                    <a:pt x="279755" y="71259"/>
                  </a:lnTo>
                  <a:lnTo>
                    <a:pt x="287667" y="73088"/>
                  </a:lnTo>
                  <a:lnTo>
                    <a:pt x="288556" y="69138"/>
                  </a:lnTo>
                  <a:close/>
                </a:path>
                <a:path w="434339" h="970914">
                  <a:moveTo>
                    <a:pt x="294817" y="279031"/>
                  </a:moveTo>
                  <a:lnTo>
                    <a:pt x="293890" y="275094"/>
                  </a:lnTo>
                  <a:lnTo>
                    <a:pt x="286016" y="276948"/>
                  </a:lnTo>
                  <a:lnTo>
                    <a:pt x="286931" y="280885"/>
                  </a:lnTo>
                  <a:lnTo>
                    <a:pt x="294817" y="279031"/>
                  </a:lnTo>
                  <a:close/>
                </a:path>
                <a:path w="434339" h="970914">
                  <a:moveTo>
                    <a:pt x="294982" y="902779"/>
                  </a:moveTo>
                  <a:lnTo>
                    <a:pt x="294005" y="898855"/>
                  </a:lnTo>
                  <a:lnTo>
                    <a:pt x="286143" y="900836"/>
                  </a:lnTo>
                  <a:lnTo>
                    <a:pt x="287134" y="904760"/>
                  </a:lnTo>
                  <a:lnTo>
                    <a:pt x="294982" y="902779"/>
                  </a:lnTo>
                  <a:close/>
                </a:path>
                <a:path w="434339" h="970914">
                  <a:moveTo>
                    <a:pt x="295605" y="375907"/>
                  </a:moveTo>
                  <a:lnTo>
                    <a:pt x="287769" y="373951"/>
                  </a:lnTo>
                  <a:lnTo>
                    <a:pt x="286791" y="377888"/>
                  </a:lnTo>
                  <a:lnTo>
                    <a:pt x="294652" y="379831"/>
                  </a:lnTo>
                  <a:lnTo>
                    <a:pt x="295605" y="375907"/>
                  </a:lnTo>
                  <a:close/>
                </a:path>
                <a:path w="434339" h="970914">
                  <a:moveTo>
                    <a:pt x="304342" y="72783"/>
                  </a:moveTo>
                  <a:lnTo>
                    <a:pt x="296443" y="70954"/>
                  </a:lnTo>
                  <a:lnTo>
                    <a:pt x="295529" y="74904"/>
                  </a:lnTo>
                  <a:lnTo>
                    <a:pt x="303428" y="76733"/>
                  </a:lnTo>
                  <a:lnTo>
                    <a:pt x="304342" y="72783"/>
                  </a:lnTo>
                  <a:close/>
                </a:path>
                <a:path w="434339" h="970914">
                  <a:moveTo>
                    <a:pt x="310591" y="275310"/>
                  </a:moveTo>
                  <a:lnTo>
                    <a:pt x="309651" y="271373"/>
                  </a:lnTo>
                  <a:lnTo>
                    <a:pt x="301777" y="273240"/>
                  </a:lnTo>
                  <a:lnTo>
                    <a:pt x="302704" y="277164"/>
                  </a:lnTo>
                  <a:lnTo>
                    <a:pt x="310591" y="275310"/>
                  </a:lnTo>
                  <a:close/>
                </a:path>
                <a:path w="434339" h="970914">
                  <a:moveTo>
                    <a:pt x="310692" y="898817"/>
                  </a:moveTo>
                  <a:lnTo>
                    <a:pt x="309714" y="894892"/>
                  </a:lnTo>
                  <a:lnTo>
                    <a:pt x="301853" y="896874"/>
                  </a:lnTo>
                  <a:lnTo>
                    <a:pt x="302844" y="900798"/>
                  </a:lnTo>
                  <a:lnTo>
                    <a:pt x="310692" y="898817"/>
                  </a:lnTo>
                  <a:close/>
                </a:path>
                <a:path w="434339" h="970914">
                  <a:moveTo>
                    <a:pt x="311353" y="379793"/>
                  </a:moveTo>
                  <a:lnTo>
                    <a:pt x="303479" y="377850"/>
                  </a:lnTo>
                  <a:lnTo>
                    <a:pt x="302501" y="381774"/>
                  </a:lnTo>
                  <a:lnTo>
                    <a:pt x="310375" y="383730"/>
                  </a:lnTo>
                  <a:lnTo>
                    <a:pt x="311353" y="379793"/>
                  </a:lnTo>
                  <a:close/>
                </a:path>
                <a:path w="434339" h="970914">
                  <a:moveTo>
                    <a:pt x="320128" y="76415"/>
                  </a:moveTo>
                  <a:lnTo>
                    <a:pt x="312229" y="74599"/>
                  </a:lnTo>
                  <a:lnTo>
                    <a:pt x="311327" y="78549"/>
                  </a:lnTo>
                  <a:lnTo>
                    <a:pt x="319214" y="80365"/>
                  </a:lnTo>
                  <a:lnTo>
                    <a:pt x="320128" y="76415"/>
                  </a:lnTo>
                  <a:close/>
                </a:path>
                <a:path w="434339" h="970914">
                  <a:moveTo>
                    <a:pt x="326351" y="271602"/>
                  </a:moveTo>
                  <a:lnTo>
                    <a:pt x="325424" y="267665"/>
                  </a:lnTo>
                  <a:lnTo>
                    <a:pt x="317538" y="269519"/>
                  </a:lnTo>
                  <a:lnTo>
                    <a:pt x="318465" y="273469"/>
                  </a:lnTo>
                  <a:lnTo>
                    <a:pt x="326351" y="271602"/>
                  </a:lnTo>
                  <a:close/>
                </a:path>
                <a:path w="434339" h="970914">
                  <a:moveTo>
                    <a:pt x="326415" y="894854"/>
                  </a:moveTo>
                  <a:lnTo>
                    <a:pt x="325424" y="890930"/>
                  </a:lnTo>
                  <a:lnTo>
                    <a:pt x="317563" y="892911"/>
                  </a:lnTo>
                  <a:lnTo>
                    <a:pt x="318554" y="896835"/>
                  </a:lnTo>
                  <a:lnTo>
                    <a:pt x="326415" y="894854"/>
                  </a:lnTo>
                  <a:close/>
                </a:path>
                <a:path w="434339" h="970914">
                  <a:moveTo>
                    <a:pt x="327075" y="383679"/>
                  </a:moveTo>
                  <a:lnTo>
                    <a:pt x="319201" y="381736"/>
                  </a:lnTo>
                  <a:lnTo>
                    <a:pt x="318249" y="385673"/>
                  </a:lnTo>
                  <a:lnTo>
                    <a:pt x="326097" y="387616"/>
                  </a:lnTo>
                  <a:lnTo>
                    <a:pt x="327075" y="383679"/>
                  </a:lnTo>
                  <a:close/>
                </a:path>
                <a:path w="434339" h="970914">
                  <a:moveTo>
                    <a:pt x="335927" y="80060"/>
                  </a:moveTo>
                  <a:lnTo>
                    <a:pt x="328028" y="78244"/>
                  </a:lnTo>
                  <a:lnTo>
                    <a:pt x="327113" y="82194"/>
                  </a:lnTo>
                  <a:lnTo>
                    <a:pt x="335013" y="84010"/>
                  </a:lnTo>
                  <a:lnTo>
                    <a:pt x="335927" y="80060"/>
                  </a:lnTo>
                  <a:close/>
                </a:path>
                <a:path w="434339" h="970914">
                  <a:moveTo>
                    <a:pt x="342125" y="890905"/>
                  </a:moveTo>
                  <a:lnTo>
                    <a:pt x="341134" y="886968"/>
                  </a:lnTo>
                  <a:lnTo>
                    <a:pt x="333273" y="888949"/>
                  </a:lnTo>
                  <a:lnTo>
                    <a:pt x="334264" y="892886"/>
                  </a:lnTo>
                  <a:lnTo>
                    <a:pt x="342125" y="890905"/>
                  </a:lnTo>
                  <a:close/>
                </a:path>
                <a:path w="434339" h="970914">
                  <a:moveTo>
                    <a:pt x="342125" y="267881"/>
                  </a:moveTo>
                  <a:lnTo>
                    <a:pt x="341198" y="263944"/>
                  </a:lnTo>
                  <a:lnTo>
                    <a:pt x="333311" y="265798"/>
                  </a:lnTo>
                  <a:lnTo>
                    <a:pt x="334238" y="269748"/>
                  </a:lnTo>
                  <a:lnTo>
                    <a:pt x="342125" y="267881"/>
                  </a:lnTo>
                  <a:close/>
                </a:path>
                <a:path w="434339" h="970914">
                  <a:moveTo>
                    <a:pt x="342798" y="387578"/>
                  </a:moveTo>
                  <a:lnTo>
                    <a:pt x="334949" y="385635"/>
                  </a:lnTo>
                  <a:lnTo>
                    <a:pt x="333971" y="389559"/>
                  </a:lnTo>
                  <a:lnTo>
                    <a:pt x="341845" y="391502"/>
                  </a:lnTo>
                  <a:lnTo>
                    <a:pt x="342798" y="387578"/>
                  </a:lnTo>
                  <a:close/>
                </a:path>
                <a:path w="434339" h="970914">
                  <a:moveTo>
                    <a:pt x="351713" y="83705"/>
                  </a:moveTo>
                  <a:lnTo>
                    <a:pt x="343814" y="81889"/>
                  </a:lnTo>
                  <a:lnTo>
                    <a:pt x="342900" y="85826"/>
                  </a:lnTo>
                  <a:lnTo>
                    <a:pt x="350799" y="87655"/>
                  </a:lnTo>
                  <a:lnTo>
                    <a:pt x="351713" y="83705"/>
                  </a:lnTo>
                  <a:close/>
                </a:path>
                <a:path w="434339" h="970914">
                  <a:moveTo>
                    <a:pt x="357822" y="886942"/>
                  </a:moveTo>
                  <a:lnTo>
                    <a:pt x="356831" y="883018"/>
                  </a:lnTo>
                  <a:lnTo>
                    <a:pt x="348996" y="884986"/>
                  </a:lnTo>
                  <a:lnTo>
                    <a:pt x="349999" y="888923"/>
                  </a:lnTo>
                  <a:lnTo>
                    <a:pt x="357822" y="886942"/>
                  </a:lnTo>
                  <a:close/>
                </a:path>
                <a:path w="434339" h="970914">
                  <a:moveTo>
                    <a:pt x="357886" y="264172"/>
                  </a:moveTo>
                  <a:lnTo>
                    <a:pt x="356958" y="260223"/>
                  </a:lnTo>
                  <a:lnTo>
                    <a:pt x="349084" y="262077"/>
                  </a:lnTo>
                  <a:lnTo>
                    <a:pt x="350012" y="266026"/>
                  </a:lnTo>
                  <a:lnTo>
                    <a:pt x="357886" y="264172"/>
                  </a:lnTo>
                  <a:close/>
                </a:path>
                <a:path w="434339" h="970914">
                  <a:moveTo>
                    <a:pt x="358521" y="391464"/>
                  </a:moveTo>
                  <a:lnTo>
                    <a:pt x="350672" y="389521"/>
                  </a:lnTo>
                  <a:lnTo>
                    <a:pt x="349694" y="393433"/>
                  </a:lnTo>
                  <a:lnTo>
                    <a:pt x="357555" y="395389"/>
                  </a:lnTo>
                  <a:lnTo>
                    <a:pt x="358521" y="391464"/>
                  </a:lnTo>
                  <a:close/>
                </a:path>
                <a:path w="434339" h="970914">
                  <a:moveTo>
                    <a:pt x="367499" y="87350"/>
                  </a:moveTo>
                  <a:lnTo>
                    <a:pt x="359587" y="85521"/>
                  </a:lnTo>
                  <a:lnTo>
                    <a:pt x="358686" y="89471"/>
                  </a:lnTo>
                  <a:lnTo>
                    <a:pt x="366572" y="91300"/>
                  </a:lnTo>
                  <a:lnTo>
                    <a:pt x="367499" y="87350"/>
                  </a:lnTo>
                  <a:close/>
                </a:path>
                <a:path w="434339" h="970914">
                  <a:moveTo>
                    <a:pt x="373545" y="882980"/>
                  </a:moveTo>
                  <a:lnTo>
                    <a:pt x="372554" y="879055"/>
                  </a:lnTo>
                  <a:lnTo>
                    <a:pt x="364693" y="881037"/>
                  </a:lnTo>
                  <a:lnTo>
                    <a:pt x="365696" y="884961"/>
                  </a:lnTo>
                  <a:lnTo>
                    <a:pt x="373545" y="882980"/>
                  </a:lnTo>
                  <a:close/>
                </a:path>
                <a:path w="434339" h="970914">
                  <a:moveTo>
                    <a:pt x="373659" y="260451"/>
                  </a:moveTo>
                  <a:lnTo>
                    <a:pt x="372732" y="256501"/>
                  </a:lnTo>
                  <a:lnTo>
                    <a:pt x="364845" y="258368"/>
                  </a:lnTo>
                  <a:lnTo>
                    <a:pt x="365772" y="262305"/>
                  </a:lnTo>
                  <a:lnTo>
                    <a:pt x="373659" y="260451"/>
                  </a:lnTo>
                  <a:close/>
                </a:path>
                <a:path w="434339" h="970914">
                  <a:moveTo>
                    <a:pt x="374256" y="395338"/>
                  </a:moveTo>
                  <a:lnTo>
                    <a:pt x="366407" y="393395"/>
                  </a:lnTo>
                  <a:lnTo>
                    <a:pt x="365429" y="397332"/>
                  </a:lnTo>
                  <a:lnTo>
                    <a:pt x="373278" y="399275"/>
                  </a:lnTo>
                  <a:lnTo>
                    <a:pt x="374256" y="395338"/>
                  </a:lnTo>
                  <a:close/>
                </a:path>
                <a:path w="434339" h="970914">
                  <a:moveTo>
                    <a:pt x="383273" y="90995"/>
                  </a:moveTo>
                  <a:lnTo>
                    <a:pt x="375386" y="89166"/>
                  </a:lnTo>
                  <a:lnTo>
                    <a:pt x="374472" y="93116"/>
                  </a:lnTo>
                  <a:lnTo>
                    <a:pt x="382371" y="94932"/>
                  </a:lnTo>
                  <a:lnTo>
                    <a:pt x="383273" y="90995"/>
                  </a:lnTo>
                  <a:close/>
                </a:path>
                <a:path w="434339" h="970914">
                  <a:moveTo>
                    <a:pt x="389255" y="879017"/>
                  </a:moveTo>
                  <a:lnTo>
                    <a:pt x="388264" y="875093"/>
                  </a:lnTo>
                  <a:lnTo>
                    <a:pt x="380403" y="877074"/>
                  </a:lnTo>
                  <a:lnTo>
                    <a:pt x="381406" y="880999"/>
                  </a:lnTo>
                  <a:lnTo>
                    <a:pt x="389255" y="879017"/>
                  </a:lnTo>
                  <a:close/>
                </a:path>
                <a:path w="434339" h="970914">
                  <a:moveTo>
                    <a:pt x="389432" y="256730"/>
                  </a:moveTo>
                  <a:lnTo>
                    <a:pt x="388493" y="252780"/>
                  </a:lnTo>
                  <a:lnTo>
                    <a:pt x="380606" y="254647"/>
                  </a:lnTo>
                  <a:lnTo>
                    <a:pt x="381546" y="258584"/>
                  </a:lnTo>
                  <a:lnTo>
                    <a:pt x="389432" y="256730"/>
                  </a:lnTo>
                  <a:close/>
                </a:path>
                <a:path w="434339" h="970914">
                  <a:moveTo>
                    <a:pt x="390004" y="399237"/>
                  </a:moveTo>
                  <a:lnTo>
                    <a:pt x="382117" y="397294"/>
                  </a:lnTo>
                  <a:lnTo>
                    <a:pt x="381152" y="401218"/>
                  </a:lnTo>
                  <a:lnTo>
                    <a:pt x="389013" y="403161"/>
                  </a:lnTo>
                  <a:lnTo>
                    <a:pt x="390004" y="399237"/>
                  </a:lnTo>
                  <a:close/>
                </a:path>
                <a:path w="434339" h="970914">
                  <a:moveTo>
                    <a:pt x="399072" y="94627"/>
                  </a:moveTo>
                  <a:lnTo>
                    <a:pt x="391172" y="92811"/>
                  </a:lnTo>
                  <a:lnTo>
                    <a:pt x="390258" y="96761"/>
                  </a:lnTo>
                  <a:lnTo>
                    <a:pt x="398157" y="98564"/>
                  </a:lnTo>
                  <a:lnTo>
                    <a:pt x="399072" y="94627"/>
                  </a:lnTo>
                  <a:close/>
                </a:path>
                <a:path w="434339" h="970914">
                  <a:moveTo>
                    <a:pt x="404964" y="875068"/>
                  </a:moveTo>
                  <a:lnTo>
                    <a:pt x="403974" y="871131"/>
                  </a:lnTo>
                  <a:lnTo>
                    <a:pt x="396138" y="873112"/>
                  </a:lnTo>
                  <a:lnTo>
                    <a:pt x="397116" y="877036"/>
                  </a:lnTo>
                  <a:lnTo>
                    <a:pt x="404964" y="875068"/>
                  </a:lnTo>
                  <a:close/>
                </a:path>
                <a:path w="434339" h="970914">
                  <a:moveTo>
                    <a:pt x="405218" y="253009"/>
                  </a:moveTo>
                  <a:lnTo>
                    <a:pt x="404266" y="249072"/>
                  </a:lnTo>
                  <a:lnTo>
                    <a:pt x="396379" y="250926"/>
                  </a:lnTo>
                  <a:lnTo>
                    <a:pt x="397319" y="254876"/>
                  </a:lnTo>
                  <a:lnTo>
                    <a:pt x="405218" y="253009"/>
                  </a:lnTo>
                  <a:close/>
                </a:path>
                <a:path w="434339" h="970914">
                  <a:moveTo>
                    <a:pt x="405714" y="403123"/>
                  </a:moveTo>
                  <a:lnTo>
                    <a:pt x="397852" y="401180"/>
                  </a:lnTo>
                  <a:lnTo>
                    <a:pt x="396875" y="405117"/>
                  </a:lnTo>
                  <a:lnTo>
                    <a:pt x="404749" y="407060"/>
                  </a:lnTo>
                  <a:lnTo>
                    <a:pt x="405714" y="403123"/>
                  </a:lnTo>
                  <a:close/>
                </a:path>
                <a:path w="434339" h="970914">
                  <a:moveTo>
                    <a:pt x="414845" y="98259"/>
                  </a:moveTo>
                  <a:lnTo>
                    <a:pt x="406971" y="96456"/>
                  </a:lnTo>
                  <a:lnTo>
                    <a:pt x="406057" y="100393"/>
                  </a:lnTo>
                  <a:lnTo>
                    <a:pt x="413931" y="102209"/>
                  </a:lnTo>
                  <a:lnTo>
                    <a:pt x="414845" y="98259"/>
                  </a:lnTo>
                  <a:close/>
                </a:path>
                <a:path w="434339" h="970914">
                  <a:moveTo>
                    <a:pt x="420674" y="871105"/>
                  </a:moveTo>
                  <a:lnTo>
                    <a:pt x="419684" y="867181"/>
                  </a:lnTo>
                  <a:lnTo>
                    <a:pt x="411835" y="869149"/>
                  </a:lnTo>
                  <a:lnTo>
                    <a:pt x="412813" y="873086"/>
                  </a:lnTo>
                  <a:lnTo>
                    <a:pt x="420674" y="871105"/>
                  </a:lnTo>
                  <a:close/>
                </a:path>
                <a:path w="434339" h="970914">
                  <a:moveTo>
                    <a:pt x="420979" y="249288"/>
                  </a:moveTo>
                  <a:lnTo>
                    <a:pt x="420039" y="245351"/>
                  </a:lnTo>
                  <a:lnTo>
                    <a:pt x="412153" y="247205"/>
                  </a:lnTo>
                  <a:lnTo>
                    <a:pt x="413092" y="251155"/>
                  </a:lnTo>
                  <a:lnTo>
                    <a:pt x="420979" y="249288"/>
                  </a:lnTo>
                  <a:close/>
                </a:path>
                <a:path w="434339" h="970914">
                  <a:moveTo>
                    <a:pt x="421436" y="407009"/>
                  </a:moveTo>
                  <a:lnTo>
                    <a:pt x="413588" y="405066"/>
                  </a:lnTo>
                  <a:lnTo>
                    <a:pt x="412597" y="409003"/>
                  </a:lnTo>
                  <a:lnTo>
                    <a:pt x="420458" y="410946"/>
                  </a:lnTo>
                  <a:lnTo>
                    <a:pt x="421436" y="407009"/>
                  </a:lnTo>
                  <a:close/>
                </a:path>
                <a:path w="434339" h="970914">
                  <a:moveTo>
                    <a:pt x="430631" y="101904"/>
                  </a:moveTo>
                  <a:lnTo>
                    <a:pt x="422744" y="100076"/>
                  </a:lnTo>
                  <a:lnTo>
                    <a:pt x="421830" y="104025"/>
                  </a:lnTo>
                  <a:lnTo>
                    <a:pt x="429729" y="105854"/>
                  </a:lnTo>
                  <a:lnTo>
                    <a:pt x="430631" y="101904"/>
                  </a:lnTo>
                  <a:close/>
                </a:path>
                <a:path w="434339" h="970914">
                  <a:moveTo>
                    <a:pt x="433984" y="862126"/>
                  </a:moveTo>
                  <a:lnTo>
                    <a:pt x="429933" y="862126"/>
                  </a:lnTo>
                  <a:lnTo>
                    <a:pt x="429933" y="864603"/>
                  </a:lnTo>
                  <a:lnTo>
                    <a:pt x="427545" y="865200"/>
                  </a:lnTo>
                  <a:lnTo>
                    <a:pt x="428523" y="869124"/>
                  </a:lnTo>
                  <a:lnTo>
                    <a:pt x="433984" y="867752"/>
                  </a:lnTo>
                  <a:lnTo>
                    <a:pt x="433984" y="862126"/>
                  </a:lnTo>
                  <a:close/>
                </a:path>
                <a:path w="434339" h="970914">
                  <a:moveTo>
                    <a:pt x="433984" y="845921"/>
                  </a:moveTo>
                  <a:lnTo>
                    <a:pt x="429933" y="845921"/>
                  </a:lnTo>
                  <a:lnTo>
                    <a:pt x="429933" y="854024"/>
                  </a:lnTo>
                  <a:lnTo>
                    <a:pt x="433984" y="854024"/>
                  </a:lnTo>
                  <a:lnTo>
                    <a:pt x="433984" y="845921"/>
                  </a:lnTo>
                  <a:close/>
                </a:path>
                <a:path w="434339" h="970914">
                  <a:moveTo>
                    <a:pt x="433984" y="829716"/>
                  </a:moveTo>
                  <a:lnTo>
                    <a:pt x="429933" y="829716"/>
                  </a:lnTo>
                  <a:lnTo>
                    <a:pt x="429933" y="837819"/>
                  </a:lnTo>
                  <a:lnTo>
                    <a:pt x="433984" y="837819"/>
                  </a:lnTo>
                  <a:lnTo>
                    <a:pt x="433984" y="829716"/>
                  </a:lnTo>
                  <a:close/>
                </a:path>
                <a:path w="434339" h="970914">
                  <a:moveTo>
                    <a:pt x="433984" y="813511"/>
                  </a:moveTo>
                  <a:lnTo>
                    <a:pt x="429933" y="813511"/>
                  </a:lnTo>
                  <a:lnTo>
                    <a:pt x="429933" y="821613"/>
                  </a:lnTo>
                  <a:lnTo>
                    <a:pt x="433984" y="821613"/>
                  </a:lnTo>
                  <a:lnTo>
                    <a:pt x="433984" y="813511"/>
                  </a:lnTo>
                  <a:close/>
                </a:path>
                <a:path w="434339" h="970914">
                  <a:moveTo>
                    <a:pt x="433984" y="797318"/>
                  </a:moveTo>
                  <a:lnTo>
                    <a:pt x="429933" y="797318"/>
                  </a:lnTo>
                  <a:lnTo>
                    <a:pt x="429933" y="805421"/>
                  </a:lnTo>
                  <a:lnTo>
                    <a:pt x="433984" y="805421"/>
                  </a:lnTo>
                  <a:lnTo>
                    <a:pt x="433984" y="797318"/>
                  </a:lnTo>
                  <a:close/>
                </a:path>
                <a:path w="434339" h="970914">
                  <a:moveTo>
                    <a:pt x="433984" y="781113"/>
                  </a:moveTo>
                  <a:lnTo>
                    <a:pt x="429933" y="781113"/>
                  </a:lnTo>
                  <a:lnTo>
                    <a:pt x="429933" y="789216"/>
                  </a:lnTo>
                  <a:lnTo>
                    <a:pt x="433984" y="789216"/>
                  </a:lnTo>
                  <a:lnTo>
                    <a:pt x="433984" y="781113"/>
                  </a:lnTo>
                  <a:close/>
                </a:path>
                <a:path w="434339" h="970914">
                  <a:moveTo>
                    <a:pt x="433984" y="764908"/>
                  </a:moveTo>
                  <a:lnTo>
                    <a:pt x="429933" y="764908"/>
                  </a:lnTo>
                  <a:lnTo>
                    <a:pt x="429933" y="773010"/>
                  </a:lnTo>
                  <a:lnTo>
                    <a:pt x="433984" y="773010"/>
                  </a:lnTo>
                  <a:lnTo>
                    <a:pt x="433984" y="764908"/>
                  </a:lnTo>
                  <a:close/>
                </a:path>
                <a:path w="434339" h="970914">
                  <a:moveTo>
                    <a:pt x="433984" y="748703"/>
                  </a:moveTo>
                  <a:lnTo>
                    <a:pt x="429933" y="748703"/>
                  </a:lnTo>
                  <a:lnTo>
                    <a:pt x="429933" y="756805"/>
                  </a:lnTo>
                  <a:lnTo>
                    <a:pt x="433984" y="756805"/>
                  </a:lnTo>
                  <a:lnTo>
                    <a:pt x="433984" y="748703"/>
                  </a:lnTo>
                  <a:close/>
                </a:path>
                <a:path w="434339" h="970914">
                  <a:moveTo>
                    <a:pt x="433984" y="732510"/>
                  </a:moveTo>
                  <a:lnTo>
                    <a:pt x="429933" y="732510"/>
                  </a:lnTo>
                  <a:lnTo>
                    <a:pt x="429933" y="740613"/>
                  </a:lnTo>
                  <a:lnTo>
                    <a:pt x="433984" y="740613"/>
                  </a:lnTo>
                  <a:lnTo>
                    <a:pt x="433984" y="732510"/>
                  </a:lnTo>
                  <a:close/>
                </a:path>
                <a:path w="434339" h="970914">
                  <a:moveTo>
                    <a:pt x="433984" y="716305"/>
                  </a:moveTo>
                  <a:lnTo>
                    <a:pt x="429933" y="716305"/>
                  </a:lnTo>
                  <a:lnTo>
                    <a:pt x="429933" y="724408"/>
                  </a:lnTo>
                  <a:lnTo>
                    <a:pt x="433984" y="724408"/>
                  </a:lnTo>
                  <a:lnTo>
                    <a:pt x="433984" y="716305"/>
                  </a:lnTo>
                  <a:close/>
                </a:path>
                <a:path w="434339" h="970914">
                  <a:moveTo>
                    <a:pt x="433984" y="700100"/>
                  </a:moveTo>
                  <a:lnTo>
                    <a:pt x="429933" y="700100"/>
                  </a:lnTo>
                  <a:lnTo>
                    <a:pt x="429933" y="708202"/>
                  </a:lnTo>
                  <a:lnTo>
                    <a:pt x="433984" y="708202"/>
                  </a:lnTo>
                  <a:lnTo>
                    <a:pt x="433984" y="700100"/>
                  </a:lnTo>
                  <a:close/>
                </a:path>
                <a:path w="434339" h="970914">
                  <a:moveTo>
                    <a:pt x="433984" y="683895"/>
                  </a:moveTo>
                  <a:lnTo>
                    <a:pt x="429933" y="683895"/>
                  </a:lnTo>
                  <a:lnTo>
                    <a:pt x="429933" y="691997"/>
                  </a:lnTo>
                  <a:lnTo>
                    <a:pt x="433984" y="691997"/>
                  </a:lnTo>
                  <a:lnTo>
                    <a:pt x="433984" y="683895"/>
                  </a:lnTo>
                  <a:close/>
                </a:path>
                <a:path w="434339" h="970914">
                  <a:moveTo>
                    <a:pt x="433984" y="667702"/>
                  </a:moveTo>
                  <a:lnTo>
                    <a:pt x="429933" y="667702"/>
                  </a:lnTo>
                  <a:lnTo>
                    <a:pt x="429933" y="675805"/>
                  </a:lnTo>
                  <a:lnTo>
                    <a:pt x="433984" y="675805"/>
                  </a:lnTo>
                  <a:lnTo>
                    <a:pt x="433984" y="667702"/>
                  </a:lnTo>
                  <a:close/>
                </a:path>
                <a:path w="434339" h="970914">
                  <a:moveTo>
                    <a:pt x="433984" y="651497"/>
                  </a:moveTo>
                  <a:lnTo>
                    <a:pt x="429933" y="651497"/>
                  </a:lnTo>
                  <a:lnTo>
                    <a:pt x="429933" y="659599"/>
                  </a:lnTo>
                  <a:lnTo>
                    <a:pt x="433984" y="659599"/>
                  </a:lnTo>
                  <a:lnTo>
                    <a:pt x="433984" y="651497"/>
                  </a:lnTo>
                  <a:close/>
                </a:path>
                <a:path w="434339" h="970914">
                  <a:moveTo>
                    <a:pt x="433984" y="635292"/>
                  </a:moveTo>
                  <a:lnTo>
                    <a:pt x="429933" y="635292"/>
                  </a:lnTo>
                  <a:lnTo>
                    <a:pt x="429933" y="643394"/>
                  </a:lnTo>
                  <a:lnTo>
                    <a:pt x="433984" y="643394"/>
                  </a:lnTo>
                  <a:lnTo>
                    <a:pt x="433984" y="635292"/>
                  </a:lnTo>
                  <a:close/>
                </a:path>
                <a:path w="434339" h="970914">
                  <a:moveTo>
                    <a:pt x="433984" y="619099"/>
                  </a:moveTo>
                  <a:lnTo>
                    <a:pt x="429933" y="619099"/>
                  </a:lnTo>
                  <a:lnTo>
                    <a:pt x="429933" y="627202"/>
                  </a:lnTo>
                  <a:lnTo>
                    <a:pt x="433984" y="627202"/>
                  </a:lnTo>
                  <a:lnTo>
                    <a:pt x="433984" y="619099"/>
                  </a:lnTo>
                  <a:close/>
                </a:path>
                <a:path w="434339" h="970914">
                  <a:moveTo>
                    <a:pt x="433984" y="602894"/>
                  </a:moveTo>
                  <a:lnTo>
                    <a:pt x="429933" y="602894"/>
                  </a:lnTo>
                  <a:lnTo>
                    <a:pt x="429933" y="610997"/>
                  </a:lnTo>
                  <a:lnTo>
                    <a:pt x="433984" y="610997"/>
                  </a:lnTo>
                  <a:lnTo>
                    <a:pt x="433984" y="602894"/>
                  </a:lnTo>
                  <a:close/>
                </a:path>
                <a:path w="434339" h="970914">
                  <a:moveTo>
                    <a:pt x="433984" y="586689"/>
                  </a:moveTo>
                  <a:lnTo>
                    <a:pt x="429933" y="586689"/>
                  </a:lnTo>
                  <a:lnTo>
                    <a:pt x="429933" y="594791"/>
                  </a:lnTo>
                  <a:lnTo>
                    <a:pt x="433984" y="594791"/>
                  </a:lnTo>
                  <a:lnTo>
                    <a:pt x="433984" y="586689"/>
                  </a:lnTo>
                  <a:close/>
                </a:path>
                <a:path w="434339" h="970914">
                  <a:moveTo>
                    <a:pt x="433984" y="570484"/>
                  </a:moveTo>
                  <a:lnTo>
                    <a:pt x="429933" y="570484"/>
                  </a:lnTo>
                  <a:lnTo>
                    <a:pt x="429933" y="578586"/>
                  </a:lnTo>
                  <a:lnTo>
                    <a:pt x="433984" y="578586"/>
                  </a:lnTo>
                  <a:lnTo>
                    <a:pt x="433984" y="570484"/>
                  </a:lnTo>
                  <a:close/>
                </a:path>
                <a:path w="434339" h="970914">
                  <a:moveTo>
                    <a:pt x="433984" y="554291"/>
                  </a:moveTo>
                  <a:lnTo>
                    <a:pt x="429933" y="554291"/>
                  </a:lnTo>
                  <a:lnTo>
                    <a:pt x="429933" y="562394"/>
                  </a:lnTo>
                  <a:lnTo>
                    <a:pt x="433984" y="562394"/>
                  </a:lnTo>
                  <a:lnTo>
                    <a:pt x="433984" y="554291"/>
                  </a:lnTo>
                  <a:close/>
                </a:path>
                <a:path w="434339" h="970914">
                  <a:moveTo>
                    <a:pt x="433984" y="538086"/>
                  </a:moveTo>
                  <a:lnTo>
                    <a:pt x="429933" y="538086"/>
                  </a:lnTo>
                  <a:lnTo>
                    <a:pt x="429933" y="546188"/>
                  </a:lnTo>
                  <a:lnTo>
                    <a:pt x="433984" y="546188"/>
                  </a:lnTo>
                  <a:lnTo>
                    <a:pt x="433984" y="538086"/>
                  </a:lnTo>
                  <a:close/>
                </a:path>
                <a:path w="434339" h="970914">
                  <a:moveTo>
                    <a:pt x="433984" y="521881"/>
                  </a:moveTo>
                  <a:lnTo>
                    <a:pt x="429933" y="521881"/>
                  </a:lnTo>
                  <a:lnTo>
                    <a:pt x="429933" y="529983"/>
                  </a:lnTo>
                  <a:lnTo>
                    <a:pt x="433984" y="529983"/>
                  </a:lnTo>
                  <a:lnTo>
                    <a:pt x="433984" y="521881"/>
                  </a:lnTo>
                  <a:close/>
                </a:path>
                <a:path w="434339" h="970914">
                  <a:moveTo>
                    <a:pt x="433984" y="505675"/>
                  </a:moveTo>
                  <a:lnTo>
                    <a:pt x="429933" y="505675"/>
                  </a:lnTo>
                  <a:lnTo>
                    <a:pt x="429933" y="513778"/>
                  </a:lnTo>
                  <a:lnTo>
                    <a:pt x="433984" y="513778"/>
                  </a:lnTo>
                  <a:lnTo>
                    <a:pt x="433984" y="505675"/>
                  </a:lnTo>
                  <a:close/>
                </a:path>
                <a:path w="434339" h="970914">
                  <a:moveTo>
                    <a:pt x="433984" y="489483"/>
                  </a:moveTo>
                  <a:lnTo>
                    <a:pt x="429933" y="489483"/>
                  </a:lnTo>
                  <a:lnTo>
                    <a:pt x="429933" y="497586"/>
                  </a:lnTo>
                  <a:lnTo>
                    <a:pt x="433984" y="497586"/>
                  </a:lnTo>
                  <a:lnTo>
                    <a:pt x="433984" y="489483"/>
                  </a:lnTo>
                  <a:close/>
                </a:path>
                <a:path w="434339" h="970914">
                  <a:moveTo>
                    <a:pt x="433984" y="473278"/>
                  </a:moveTo>
                  <a:lnTo>
                    <a:pt x="429933" y="473278"/>
                  </a:lnTo>
                  <a:lnTo>
                    <a:pt x="429933" y="481380"/>
                  </a:lnTo>
                  <a:lnTo>
                    <a:pt x="433984" y="481380"/>
                  </a:lnTo>
                  <a:lnTo>
                    <a:pt x="433984" y="473278"/>
                  </a:lnTo>
                  <a:close/>
                </a:path>
                <a:path w="434339" h="970914">
                  <a:moveTo>
                    <a:pt x="433984" y="457073"/>
                  </a:moveTo>
                  <a:lnTo>
                    <a:pt x="429933" y="457073"/>
                  </a:lnTo>
                  <a:lnTo>
                    <a:pt x="429933" y="465175"/>
                  </a:lnTo>
                  <a:lnTo>
                    <a:pt x="433984" y="465175"/>
                  </a:lnTo>
                  <a:lnTo>
                    <a:pt x="433984" y="457073"/>
                  </a:lnTo>
                  <a:close/>
                </a:path>
                <a:path w="434339" h="970914">
                  <a:moveTo>
                    <a:pt x="433984" y="440880"/>
                  </a:moveTo>
                  <a:lnTo>
                    <a:pt x="429933" y="440880"/>
                  </a:lnTo>
                  <a:lnTo>
                    <a:pt x="429933" y="448983"/>
                  </a:lnTo>
                  <a:lnTo>
                    <a:pt x="433984" y="448983"/>
                  </a:lnTo>
                  <a:lnTo>
                    <a:pt x="433984" y="440880"/>
                  </a:lnTo>
                  <a:close/>
                </a:path>
                <a:path w="434339" h="970914">
                  <a:moveTo>
                    <a:pt x="433984" y="424675"/>
                  </a:moveTo>
                  <a:lnTo>
                    <a:pt x="429933" y="424675"/>
                  </a:lnTo>
                  <a:lnTo>
                    <a:pt x="429933" y="432777"/>
                  </a:lnTo>
                  <a:lnTo>
                    <a:pt x="433984" y="432777"/>
                  </a:lnTo>
                  <a:lnTo>
                    <a:pt x="433984" y="424675"/>
                  </a:lnTo>
                  <a:close/>
                </a:path>
                <a:path w="434339" h="970914">
                  <a:moveTo>
                    <a:pt x="433984" y="410121"/>
                  </a:moveTo>
                  <a:lnTo>
                    <a:pt x="429298" y="408965"/>
                  </a:lnTo>
                  <a:lnTo>
                    <a:pt x="428332" y="412889"/>
                  </a:lnTo>
                  <a:lnTo>
                    <a:pt x="429933" y="413283"/>
                  </a:lnTo>
                  <a:lnTo>
                    <a:pt x="429933" y="416572"/>
                  </a:lnTo>
                  <a:lnTo>
                    <a:pt x="433984" y="416572"/>
                  </a:lnTo>
                  <a:lnTo>
                    <a:pt x="433984" y="410121"/>
                  </a:lnTo>
                  <a:close/>
                </a:path>
                <a:path w="434339" h="970914">
                  <a:moveTo>
                    <a:pt x="433984" y="240182"/>
                  </a:moveTo>
                  <a:lnTo>
                    <a:pt x="429933" y="240182"/>
                  </a:lnTo>
                  <a:lnTo>
                    <a:pt x="429933" y="243014"/>
                  </a:lnTo>
                  <a:lnTo>
                    <a:pt x="427926" y="243484"/>
                  </a:lnTo>
                  <a:lnTo>
                    <a:pt x="428853" y="247434"/>
                  </a:lnTo>
                  <a:lnTo>
                    <a:pt x="433984" y="246227"/>
                  </a:lnTo>
                  <a:lnTo>
                    <a:pt x="433984" y="240182"/>
                  </a:lnTo>
                  <a:close/>
                </a:path>
                <a:path w="434339" h="970914">
                  <a:moveTo>
                    <a:pt x="433984" y="223977"/>
                  </a:moveTo>
                  <a:lnTo>
                    <a:pt x="429933" y="223977"/>
                  </a:lnTo>
                  <a:lnTo>
                    <a:pt x="429933" y="232079"/>
                  </a:lnTo>
                  <a:lnTo>
                    <a:pt x="433984" y="232079"/>
                  </a:lnTo>
                  <a:lnTo>
                    <a:pt x="433984" y="223977"/>
                  </a:lnTo>
                  <a:close/>
                </a:path>
                <a:path w="434339" h="970914">
                  <a:moveTo>
                    <a:pt x="433984" y="207772"/>
                  </a:moveTo>
                  <a:lnTo>
                    <a:pt x="429933" y="207772"/>
                  </a:lnTo>
                  <a:lnTo>
                    <a:pt x="429933" y="215874"/>
                  </a:lnTo>
                  <a:lnTo>
                    <a:pt x="433984" y="215874"/>
                  </a:lnTo>
                  <a:lnTo>
                    <a:pt x="433984" y="207772"/>
                  </a:lnTo>
                  <a:close/>
                </a:path>
                <a:path w="434339" h="970914">
                  <a:moveTo>
                    <a:pt x="433984" y="191579"/>
                  </a:moveTo>
                  <a:lnTo>
                    <a:pt x="429933" y="191579"/>
                  </a:lnTo>
                  <a:lnTo>
                    <a:pt x="429933" y="199682"/>
                  </a:lnTo>
                  <a:lnTo>
                    <a:pt x="433984" y="199682"/>
                  </a:lnTo>
                  <a:lnTo>
                    <a:pt x="433984" y="191579"/>
                  </a:lnTo>
                  <a:close/>
                </a:path>
                <a:path w="434339" h="970914">
                  <a:moveTo>
                    <a:pt x="433984" y="175374"/>
                  </a:moveTo>
                  <a:lnTo>
                    <a:pt x="429933" y="175374"/>
                  </a:lnTo>
                  <a:lnTo>
                    <a:pt x="429933" y="183476"/>
                  </a:lnTo>
                  <a:lnTo>
                    <a:pt x="433984" y="183476"/>
                  </a:lnTo>
                  <a:lnTo>
                    <a:pt x="433984" y="175374"/>
                  </a:lnTo>
                  <a:close/>
                </a:path>
                <a:path w="434339" h="970914">
                  <a:moveTo>
                    <a:pt x="433984" y="159169"/>
                  </a:moveTo>
                  <a:lnTo>
                    <a:pt x="429933" y="159169"/>
                  </a:lnTo>
                  <a:lnTo>
                    <a:pt x="429933" y="167271"/>
                  </a:lnTo>
                  <a:lnTo>
                    <a:pt x="433984" y="167271"/>
                  </a:lnTo>
                  <a:lnTo>
                    <a:pt x="433984" y="159169"/>
                  </a:lnTo>
                  <a:close/>
                </a:path>
                <a:path w="434339" h="970914">
                  <a:moveTo>
                    <a:pt x="433984" y="142976"/>
                  </a:moveTo>
                  <a:lnTo>
                    <a:pt x="429933" y="142976"/>
                  </a:lnTo>
                  <a:lnTo>
                    <a:pt x="429933" y="151079"/>
                  </a:lnTo>
                  <a:lnTo>
                    <a:pt x="433984" y="151079"/>
                  </a:lnTo>
                  <a:lnTo>
                    <a:pt x="433984" y="142976"/>
                  </a:lnTo>
                  <a:close/>
                </a:path>
                <a:path w="434339" h="970914">
                  <a:moveTo>
                    <a:pt x="433984" y="126771"/>
                  </a:moveTo>
                  <a:lnTo>
                    <a:pt x="429933" y="126771"/>
                  </a:lnTo>
                  <a:lnTo>
                    <a:pt x="429933" y="134874"/>
                  </a:lnTo>
                  <a:lnTo>
                    <a:pt x="433984" y="134874"/>
                  </a:lnTo>
                  <a:lnTo>
                    <a:pt x="433984" y="126771"/>
                  </a:lnTo>
                  <a:close/>
                </a:path>
                <a:path w="434339" h="970914">
                  <a:moveTo>
                    <a:pt x="433984" y="110566"/>
                  </a:moveTo>
                  <a:lnTo>
                    <a:pt x="429933" y="110566"/>
                  </a:lnTo>
                  <a:lnTo>
                    <a:pt x="429933" y="118668"/>
                  </a:lnTo>
                  <a:lnTo>
                    <a:pt x="433984" y="118668"/>
                  </a:lnTo>
                  <a:lnTo>
                    <a:pt x="433984" y="11056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951213" y="2333599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297" y="0"/>
                  </a:moveTo>
                  <a:lnTo>
                    <a:pt x="4991" y="0"/>
                  </a:lnTo>
                  <a:lnTo>
                    <a:pt x="0" y="4991"/>
                  </a:lnTo>
                  <a:lnTo>
                    <a:pt x="0" y="11137"/>
                  </a:lnTo>
                  <a:lnTo>
                    <a:pt x="0" y="17284"/>
                  </a:lnTo>
                  <a:lnTo>
                    <a:pt x="4991" y="22275"/>
                  </a:lnTo>
                  <a:lnTo>
                    <a:pt x="17297" y="22275"/>
                  </a:lnTo>
                  <a:lnTo>
                    <a:pt x="22288" y="17284"/>
                  </a:lnTo>
                  <a:lnTo>
                    <a:pt x="22288" y="4991"/>
                  </a:lnTo>
                  <a:lnTo>
                    <a:pt x="172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949194" y="2331580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69">
                  <a:moveTo>
                    <a:pt x="20434" y="0"/>
                  </a:moveTo>
                  <a:lnTo>
                    <a:pt x="5892" y="0"/>
                  </a:lnTo>
                  <a:lnTo>
                    <a:pt x="0" y="5892"/>
                  </a:lnTo>
                  <a:lnTo>
                    <a:pt x="0" y="20421"/>
                  </a:lnTo>
                  <a:lnTo>
                    <a:pt x="5892" y="26314"/>
                  </a:lnTo>
                  <a:lnTo>
                    <a:pt x="20434" y="26314"/>
                  </a:lnTo>
                  <a:lnTo>
                    <a:pt x="24472" y="22275"/>
                  </a:lnTo>
                  <a:lnTo>
                    <a:pt x="8127" y="22263"/>
                  </a:lnTo>
                  <a:lnTo>
                    <a:pt x="4051" y="18186"/>
                  </a:lnTo>
                  <a:lnTo>
                    <a:pt x="4051" y="8128"/>
                  </a:lnTo>
                  <a:lnTo>
                    <a:pt x="8127" y="4051"/>
                  </a:lnTo>
                  <a:lnTo>
                    <a:pt x="24485" y="4051"/>
                  </a:lnTo>
                  <a:lnTo>
                    <a:pt x="20434" y="0"/>
                  </a:lnTo>
                  <a:close/>
                </a:path>
                <a:path w="26669" h="26669">
                  <a:moveTo>
                    <a:pt x="24485" y="4051"/>
                  </a:moveTo>
                  <a:lnTo>
                    <a:pt x="18199" y="4051"/>
                  </a:lnTo>
                  <a:lnTo>
                    <a:pt x="22275" y="8128"/>
                  </a:lnTo>
                  <a:lnTo>
                    <a:pt x="22275" y="18186"/>
                  </a:lnTo>
                  <a:lnTo>
                    <a:pt x="18199" y="22263"/>
                  </a:lnTo>
                  <a:lnTo>
                    <a:pt x="13157" y="22275"/>
                  </a:lnTo>
                  <a:lnTo>
                    <a:pt x="24485" y="22263"/>
                  </a:lnTo>
                  <a:lnTo>
                    <a:pt x="26327" y="20421"/>
                  </a:lnTo>
                  <a:lnTo>
                    <a:pt x="26327" y="5892"/>
                  </a:lnTo>
                  <a:lnTo>
                    <a:pt x="24485" y="40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293173" y="2167940"/>
              <a:ext cx="20320" cy="514350"/>
            </a:xfrm>
            <a:custGeom>
              <a:avLst/>
              <a:gdLst/>
              <a:ahLst/>
              <a:cxnLst/>
              <a:rect l="l" t="t" r="r" b="b"/>
              <a:pathLst>
                <a:path w="20320" h="514350">
                  <a:moveTo>
                    <a:pt x="20040" y="0"/>
                  </a:moveTo>
                  <a:lnTo>
                    <a:pt x="2222" y="0"/>
                  </a:lnTo>
                  <a:lnTo>
                    <a:pt x="2222" y="56807"/>
                  </a:lnTo>
                  <a:lnTo>
                    <a:pt x="20040" y="56807"/>
                  </a:lnTo>
                  <a:lnTo>
                    <a:pt x="20040" y="0"/>
                  </a:lnTo>
                  <a:close/>
                </a:path>
                <a:path w="20320" h="514350">
                  <a:moveTo>
                    <a:pt x="20053" y="443026"/>
                  </a:moveTo>
                  <a:lnTo>
                    <a:pt x="0" y="443026"/>
                  </a:lnTo>
                  <a:lnTo>
                    <a:pt x="0" y="514311"/>
                  </a:lnTo>
                  <a:lnTo>
                    <a:pt x="20053" y="514311"/>
                  </a:lnTo>
                  <a:lnTo>
                    <a:pt x="20053" y="44302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 descr=""/>
          <p:cNvSpPr txBox="1"/>
          <p:nvPr/>
        </p:nvSpPr>
        <p:spPr>
          <a:xfrm>
            <a:off x="3269225" y="2600844"/>
            <a:ext cx="65405" cy="1035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00" spc="60">
                <a:solidFill>
                  <a:srgbClr val="231F20"/>
                </a:solidFill>
                <a:latin typeface="Calibri"/>
                <a:cs typeface="Calibri"/>
              </a:rPr>
              <a:t>8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248681" y="2146742"/>
            <a:ext cx="105410" cy="1035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00" spc="35">
                <a:solidFill>
                  <a:srgbClr val="231F20"/>
                </a:solidFill>
                <a:latin typeface="Calibri"/>
                <a:cs typeface="Calibri"/>
              </a:rPr>
              <a:t>13</a:t>
            </a:r>
            <a:endParaRPr sz="500">
              <a:latin typeface="Calibri"/>
              <a:cs typeface="Calibri"/>
            </a:endParaRPr>
          </a:p>
        </p:txBody>
      </p:sp>
      <p:grpSp>
        <p:nvGrpSpPr>
          <p:cNvPr id="34" name="object 34" descr=""/>
          <p:cNvGrpSpPr/>
          <p:nvPr/>
        </p:nvGrpSpPr>
        <p:grpSpPr>
          <a:xfrm>
            <a:off x="2830309" y="2505481"/>
            <a:ext cx="64769" cy="52705"/>
            <a:chOff x="2830309" y="2505481"/>
            <a:chExt cx="64769" cy="52705"/>
          </a:xfrm>
        </p:grpSpPr>
        <p:sp>
          <p:nvSpPr>
            <p:cNvPr id="35" name="object 35" descr=""/>
            <p:cNvSpPr/>
            <p:nvPr/>
          </p:nvSpPr>
          <p:spPr>
            <a:xfrm>
              <a:off x="2832341" y="2507500"/>
              <a:ext cx="60325" cy="48260"/>
            </a:xfrm>
            <a:custGeom>
              <a:avLst/>
              <a:gdLst/>
              <a:ahLst/>
              <a:cxnLst/>
              <a:rect l="l" t="t" r="r" b="b"/>
              <a:pathLst>
                <a:path w="60325" h="48260">
                  <a:moveTo>
                    <a:pt x="60147" y="0"/>
                  </a:moveTo>
                  <a:lnTo>
                    <a:pt x="0" y="0"/>
                  </a:lnTo>
                  <a:lnTo>
                    <a:pt x="0" y="48120"/>
                  </a:lnTo>
                  <a:lnTo>
                    <a:pt x="60147" y="48120"/>
                  </a:lnTo>
                  <a:lnTo>
                    <a:pt x="601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830309" y="2505481"/>
              <a:ext cx="64769" cy="52705"/>
            </a:xfrm>
            <a:custGeom>
              <a:avLst/>
              <a:gdLst/>
              <a:ahLst/>
              <a:cxnLst/>
              <a:rect l="l" t="t" r="r" b="b"/>
              <a:pathLst>
                <a:path w="64769" h="52705">
                  <a:moveTo>
                    <a:pt x="2031" y="0"/>
                  </a:moveTo>
                  <a:lnTo>
                    <a:pt x="0" y="0"/>
                  </a:lnTo>
                  <a:lnTo>
                    <a:pt x="0" y="52171"/>
                  </a:lnTo>
                  <a:lnTo>
                    <a:pt x="64198" y="52171"/>
                  </a:lnTo>
                  <a:lnTo>
                    <a:pt x="64198" y="48120"/>
                  </a:lnTo>
                  <a:lnTo>
                    <a:pt x="4051" y="48120"/>
                  </a:lnTo>
                  <a:lnTo>
                    <a:pt x="4051" y="4051"/>
                  </a:lnTo>
                  <a:lnTo>
                    <a:pt x="2031" y="4051"/>
                  </a:lnTo>
                  <a:lnTo>
                    <a:pt x="2031" y="0"/>
                  </a:lnTo>
                  <a:close/>
                </a:path>
                <a:path w="64769" h="52705">
                  <a:moveTo>
                    <a:pt x="64198" y="2019"/>
                  </a:moveTo>
                  <a:lnTo>
                    <a:pt x="4051" y="2019"/>
                  </a:lnTo>
                  <a:lnTo>
                    <a:pt x="4051" y="4051"/>
                  </a:lnTo>
                  <a:lnTo>
                    <a:pt x="60147" y="4051"/>
                  </a:lnTo>
                  <a:lnTo>
                    <a:pt x="60147" y="48120"/>
                  </a:lnTo>
                  <a:lnTo>
                    <a:pt x="64198" y="48120"/>
                  </a:lnTo>
                  <a:lnTo>
                    <a:pt x="64198" y="2019"/>
                  </a:lnTo>
                  <a:close/>
                </a:path>
                <a:path w="64769" h="52705">
                  <a:moveTo>
                    <a:pt x="64198" y="0"/>
                  </a:moveTo>
                  <a:lnTo>
                    <a:pt x="2031" y="0"/>
                  </a:lnTo>
                  <a:lnTo>
                    <a:pt x="2031" y="4051"/>
                  </a:lnTo>
                  <a:lnTo>
                    <a:pt x="4051" y="4051"/>
                  </a:lnTo>
                  <a:lnTo>
                    <a:pt x="4051" y="2019"/>
                  </a:lnTo>
                  <a:lnTo>
                    <a:pt x="64198" y="2019"/>
                  </a:lnTo>
                  <a:lnTo>
                    <a:pt x="641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 descr=""/>
          <p:cNvSpPr/>
          <p:nvPr/>
        </p:nvSpPr>
        <p:spPr>
          <a:xfrm>
            <a:off x="398348" y="409122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 txBox="1"/>
          <p:nvPr/>
        </p:nvSpPr>
        <p:spPr>
          <a:xfrm>
            <a:off x="529041" y="7948010"/>
            <a:ext cx="30448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12.2.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usuarios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alimentados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desde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mismo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lugar.</a:t>
            </a:r>
            <a:endParaRPr sz="800">
              <a:latin typeface="Arial"/>
              <a:cs typeface="Arial"/>
            </a:endParaRPr>
          </a:p>
        </p:txBody>
      </p:sp>
      <p:sp>
        <p:nvSpPr>
          <p:cNvPr id="39" name="object 39" descr=""/>
          <p:cNvSpPr/>
          <p:nvPr/>
        </p:nvSpPr>
        <p:spPr>
          <a:xfrm>
            <a:off x="1869376" y="7044029"/>
            <a:ext cx="2254250" cy="803910"/>
          </a:xfrm>
          <a:custGeom>
            <a:avLst/>
            <a:gdLst/>
            <a:ahLst/>
            <a:cxnLst/>
            <a:rect l="l" t="t" r="r" b="b"/>
            <a:pathLst>
              <a:path w="2254250" h="803909">
                <a:moveTo>
                  <a:pt x="40601" y="728319"/>
                </a:moveTo>
                <a:lnTo>
                  <a:pt x="35318" y="722122"/>
                </a:lnTo>
                <a:lnTo>
                  <a:pt x="32219" y="724763"/>
                </a:lnTo>
                <a:lnTo>
                  <a:pt x="37490" y="730961"/>
                </a:lnTo>
                <a:lnTo>
                  <a:pt x="40601" y="728319"/>
                </a:lnTo>
                <a:close/>
              </a:path>
              <a:path w="2254250" h="803909">
                <a:moveTo>
                  <a:pt x="51142" y="740714"/>
                </a:moveTo>
                <a:lnTo>
                  <a:pt x="45872" y="734517"/>
                </a:lnTo>
                <a:lnTo>
                  <a:pt x="42773" y="737158"/>
                </a:lnTo>
                <a:lnTo>
                  <a:pt x="48044" y="743356"/>
                </a:lnTo>
                <a:lnTo>
                  <a:pt x="51142" y="740714"/>
                </a:lnTo>
                <a:close/>
              </a:path>
              <a:path w="2254250" h="803909">
                <a:moveTo>
                  <a:pt x="61696" y="753097"/>
                </a:moveTo>
                <a:lnTo>
                  <a:pt x="56426" y="746899"/>
                </a:lnTo>
                <a:lnTo>
                  <a:pt x="53327" y="749541"/>
                </a:lnTo>
                <a:lnTo>
                  <a:pt x="58597" y="755738"/>
                </a:lnTo>
                <a:lnTo>
                  <a:pt x="61696" y="753097"/>
                </a:lnTo>
                <a:close/>
              </a:path>
              <a:path w="2254250" h="803909">
                <a:moveTo>
                  <a:pt x="72237" y="765505"/>
                </a:moveTo>
                <a:lnTo>
                  <a:pt x="66979" y="759294"/>
                </a:lnTo>
                <a:lnTo>
                  <a:pt x="63868" y="761936"/>
                </a:lnTo>
                <a:lnTo>
                  <a:pt x="69138" y="768146"/>
                </a:lnTo>
                <a:lnTo>
                  <a:pt x="72237" y="765505"/>
                </a:lnTo>
                <a:close/>
              </a:path>
              <a:path w="2254250" h="803909">
                <a:moveTo>
                  <a:pt x="82791" y="777900"/>
                </a:moveTo>
                <a:lnTo>
                  <a:pt x="77520" y="771702"/>
                </a:lnTo>
                <a:lnTo>
                  <a:pt x="74409" y="774344"/>
                </a:lnTo>
                <a:lnTo>
                  <a:pt x="79692" y="780542"/>
                </a:lnTo>
                <a:lnTo>
                  <a:pt x="82791" y="777900"/>
                </a:lnTo>
                <a:close/>
              </a:path>
              <a:path w="2254250" h="803909">
                <a:moveTo>
                  <a:pt x="93345" y="790295"/>
                </a:moveTo>
                <a:lnTo>
                  <a:pt x="88074" y="784098"/>
                </a:lnTo>
                <a:lnTo>
                  <a:pt x="84963" y="786739"/>
                </a:lnTo>
                <a:lnTo>
                  <a:pt x="90246" y="792937"/>
                </a:lnTo>
                <a:lnTo>
                  <a:pt x="93345" y="790295"/>
                </a:lnTo>
                <a:close/>
              </a:path>
              <a:path w="2254250" h="803909">
                <a:moveTo>
                  <a:pt x="103555" y="799376"/>
                </a:moveTo>
                <a:lnTo>
                  <a:pt x="101079" y="799376"/>
                </a:lnTo>
                <a:lnTo>
                  <a:pt x="98628" y="796493"/>
                </a:lnTo>
                <a:lnTo>
                  <a:pt x="95516" y="799134"/>
                </a:lnTo>
                <a:lnTo>
                  <a:pt x="99199" y="803452"/>
                </a:lnTo>
                <a:lnTo>
                  <a:pt x="103555" y="803452"/>
                </a:lnTo>
                <a:lnTo>
                  <a:pt x="103555" y="799376"/>
                </a:lnTo>
                <a:close/>
              </a:path>
              <a:path w="2254250" h="803909">
                <a:moveTo>
                  <a:pt x="119837" y="799376"/>
                </a:moveTo>
                <a:lnTo>
                  <a:pt x="111696" y="799376"/>
                </a:lnTo>
                <a:lnTo>
                  <a:pt x="111696" y="803452"/>
                </a:lnTo>
                <a:lnTo>
                  <a:pt x="119837" y="803452"/>
                </a:lnTo>
                <a:lnTo>
                  <a:pt x="119837" y="799376"/>
                </a:lnTo>
                <a:close/>
              </a:path>
              <a:path w="2254250" h="803909">
                <a:moveTo>
                  <a:pt x="136105" y="799376"/>
                </a:moveTo>
                <a:lnTo>
                  <a:pt x="127965" y="799376"/>
                </a:lnTo>
                <a:lnTo>
                  <a:pt x="127965" y="803452"/>
                </a:lnTo>
                <a:lnTo>
                  <a:pt x="136105" y="803452"/>
                </a:lnTo>
                <a:lnTo>
                  <a:pt x="136105" y="799376"/>
                </a:lnTo>
                <a:close/>
              </a:path>
              <a:path w="2254250" h="803909">
                <a:moveTo>
                  <a:pt x="152387" y="799376"/>
                </a:moveTo>
                <a:lnTo>
                  <a:pt x="144246" y="799376"/>
                </a:lnTo>
                <a:lnTo>
                  <a:pt x="144246" y="803452"/>
                </a:lnTo>
                <a:lnTo>
                  <a:pt x="152387" y="803452"/>
                </a:lnTo>
                <a:lnTo>
                  <a:pt x="152387" y="799376"/>
                </a:lnTo>
                <a:close/>
              </a:path>
              <a:path w="2254250" h="803909">
                <a:moveTo>
                  <a:pt x="168668" y="799376"/>
                </a:moveTo>
                <a:lnTo>
                  <a:pt x="160528" y="799376"/>
                </a:lnTo>
                <a:lnTo>
                  <a:pt x="160528" y="803452"/>
                </a:lnTo>
                <a:lnTo>
                  <a:pt x="168668" y="803452"/>
                </a:lnTo>
                <a:lnTo>
                  <a:pt x="168668" y="799376"/>
                </a:lnTo>
                <a:close/>
              </a:path>
              <a:path w="2254250" h="803909">
                <a:moveTo>
                  <a:pt x="184950" y="799376"/>
                </a:moveTo>
                <a:lnTo>
                  <a:pt x="176809" y="799376"/>
                </a:lnTo>
                <a:lnTo>
                  <a:pt x="176809" y="803452"/>
                </a:lnTo>
                <a:lnTo>
                  <a:pt x="184950" y="803452"/>
                </a:lnTo>
                <a:lnTo>
                  <a:pt x="184950" y="799376"/>
                </a:lnTo>
                <a:close/>
              </a:path>
              <a:path w="2254250" h="803909">
                <a:moveTo>
                  <a:pt x="201218" y="799376"/>
                </a:moveTo>
                <a:lnTo>
                  <a:pt x="193078" y="799376"/>
                </a:lnTo>
                <a:lnTo>
                  <a:pt x="193078" y="803452"/>
                </a:lnTo>
                <a:lnTo>
                  <a:pt x="201218" y="803452"/>
                </a:lnTo>
                <a:lnTo>
                  <a:pt x="201218" y="799376"/>
                </a:lnTo>
                <a:close/>
              </a:path>
              <a:path w="2254250" h="803909">
                <a:moveTo>
                  <a:pt x="217500" y="799376"/>
                </a:moveTo>
                <a:lnTo>
                  <a:pt x="209359" y="799376"/>
                </a:lnTo>
                <a:lnTo>
                  <a:pt x="209359" y="803452"/>
                </a:lnTo>
                <a:lnTo>
                  <a:pt x="217500" y="803452"/>
                </a:lnTo>
                <a:lnTo>
                  <a:pt x="217500" y="799376"/>
                </a:lnTo>
                <a:close/>
              </a:path>
              <a:path w="2254250" h="803909">
                <a:moveTo>
                  <a:pt x="233781" y="799376"/>
                </a:moveTo>
                <a:lnTo>
                  <a:pt x="225640" y="799376"/>
                </a:lnTo>
                <a:lnTo>
                  <a:pt x="225640" y="803452"/>
                </a:lnTo>
                <a:lnTo>
                  <a:pt x="233781" y="803452"/>
                </a:lnTo>
                <a:lnTo>
                  <a:pt x="233781" y="799376"/>
                </a:lnTo>
                <a:close/>
              </a:path>
              <a:path w="2254250" h="803909">
                <a:moveTo>
                  <a:pt x="250063" y="799376"/>
                </a:moveTo>
                <a:lnTo>
                  <a:pt x="241922" y="799376"/>
                </a:lnTo>
                <a:lnTo>
                  <a:pt x="241922" y="803452"/>
                </a:lnTo>
                <a:lnTo>
                  <a:pt x="250063" y="803452"/>
                </a:lnTo>
                <a:lnTo>
                  <a:pt x="250063" y="799376"/>
                </a:lnTo>
                <a:close/>
              </a:path>
              <a:path w="2254250" h="803909">
                <a:moveTo>
                  <a:pt x="266331" y="799376"/>
                </a:moveTo>
                <a:lnTo>
                  <a:pt x="258191" y="799376"/>
                </a:lnTo>
                <a:lnTo>
                  <a:pt x="258191" y="803452"/>
                </a:lnTo>
                <a:lnTo>
                  <a:pt x="266331" y="803452"/>
                </a:lnTo>
                <a:lnTo>
                  <a:pt x="266331" y="799376"/>
                </a:lnTo>
                <a:close/>
              </a:path>
              <a:path w="2254250" h="803909">
                <a:moveTo>
                  <a:pt x="282613" y="799376"/>
                </a:moveTo>
                <a:lnTo>
                  <a:pt x="274472" y="799376"/>
                </a:lnTo>
                <a:lnTo>
                  <a:pt x="274472" y="803452"/>
                </a:lnTo>
                <a:lnTo>
                  <a:pt x="282613" y="803452"/>
                </a:lnTo>
                <a:lnTo>
                  <a:pt x="282613" y="799376"/>
                </a:lnTo>
                <a:close/>
              </a:path>
              <a:path w="2254250" h="803909">
                <a:moveTo>
                  <a:pt x="298894" y="799376"/>
                </a:moveTo>
                <a:lnTo>
                  <a:pt x="290753" y="799376"/>
                </a:lnTo>
                <a:lnTo>
                  <a:pt x="290753" y="803452"/>
                </a:lnTo>
                <a:lnTo>
                  <a:pt x="298894" y="803452"/>
                </a:lnTo>
                <a:lnTo>
                  <a:pt x="298894" y="799376"/>
                </a:lnTo>
                <a:close/>
              </a:path>
              <a:path w="2254250" h="803909">
                <a:moveTo>
                  <a:pt x="315163" y="799376"/>
                </a:moveTo>
                <a:lnTo>
                  <a:pt x="307022" y="799376"/>
                </a:lnTo>
                <a:lnTo>
                  <a:pt x="307022" y="803452"/>
                </a:lnTo>
                <a:lnTo>
                  <a:pt x="315163" y="803452"/>
                </a:lnTo>
                <a:lnTo>
                  <a:pt x="315163" y="799376"/>
                </a:lnTo>
                <a:close/>
              </a:path>
              <a:path w="2254250" h="803909">
                <a:moveTo>
                  <a:pt x="331444" y="799376"/>
                </a:moveTo>
                <a:lnTo>
                  <a:pt x="323303" y="799376"/>
                </a:lnTo>
                <a:lnTo>
                  <a:pt x="323303" y="803452"/>
                </a:lnTo>
                <a:lnTo>
                  <a:pt x="331444" y="803452"/>
                </a:lnTo>
                <a:lnTo>
                  <a:pt x="331444" y="799376"/>
                </a:lnTo>
                <a:close/>
              </a:path>
              <a:path w="2254250" h="803909">
                <a:moveTo>
                  <a:pt x="347726" y="799376"/>
                </a:moveTo>
                <a:lnTo>
                  <a:pt x="339585" y="799376"/>
                </a:lnTo>
                <a:lnTo>
                  <a:pt x="339585" y="803452"/>
                </a:lnTo>
                <a:lnTo>
                  <a:pt x="347726" y="803452"/>
                </a:lnTo>
                <a:lnTo>
                  <a:pt x="347726" y="799376"/>
                </a:lnTo>
                <a:close/>
              </a:path>
              <a:path w="2254250" h="803909">
                <a:moveTo>
                  <a:pt x="364007" y="799376"/>
                </a:moveTo>
                <a:lnTo>
                  <a:pt x="355866" y="799376"/>
                </a:lnTo>
                <a:lnTo>
                  <a:pt x="355866" y="803452"/>
                </a:lnTo>
                <a:lnTo>
                  <a:pt x="364007" y="803452"/>
                </a:lnTo>
                <a:lnTo>
                  <a:pt x="364007" y="799376"/>
                </a:lnTo>
                <a:close/>
              </a:path>
              <a:path w="2254250" h="803909">
                <a:moveTo>
                  <a:pt x="380276" y="799376"/>
                </a:moveTo>
                <a:lnTo>
                  <a:pt x="372135" y="799376"/>
                </a:lnTo>
                <a:lnTo>
                  <a:pt x="372135" y="803452"/>
                </a:lnTo>
                <a:lnTo>
                  <a:pt x="380276" y="803452"/>
                </a:lnTo>
                <a:lnTo>
                  <a:pt x="380276" y="799376"/>
                </a:lnTo>
                <a:close/>
              </a:path>
              <a:path w="2254250" h="803909">
                <a:moveTo>
                  <a:pt x="396557" y="799376"/>
                </a:moveTo>
                <a:lnTo>
                  <a:pt x="388416" y="799376"/>
                </a:lnTo>
                <a:lnTo>
                  <a:pt x="388416" y="803452"/>
                </a:lnTo>
                <a:lnTo>
                  <a:pt x="396557" y="803452"/>
                </a:lnTo>
                <a:lnTo>
                  <a:pt x="396557" y="799376"/>
                </a:lnTo>
                <a:close/>
              </a:path>
              <a:path w="2254250" h="803909">
                <a:moveTo>
                  <a:pt x="412838" y="799376"/>
                </a:moveTo>
                <a:lnTo>
                  <a:pt x="404698" y="799376"/>
                </a:lnTo>
                <a:lnTo>
                  <a:pt x="404698" y="803452"/>
                </a:lnTo>
                <a:lnTo>
                  <a:pt x="412838" y="803452"/>
                </a:lnTo>
                <a:lnTo>
                  <a:pt x="412838" y="799376"/>
                </a:lnTo>
                <a:close/>
              </a:path>
              <a:path w="2254250" h="803909">
                <a:moveTo>
                  <a:pt x="429120" y="799376"/>
                </a:moveTo>
                <a:lnTo>
                  <a:pt x="420979" y="799376"/>
                </a:lnTo>
                <a:lnTo>
                  <a:pt x="420979" y="803452"/>
                </a:lnTo>
                <a:lnTo>
                  <a:pt x="429120" y="803452"/>
                </a:lnTo>
                <a:lnTo>
                  <a:pt x="429120" y="799376"/>
                </a:lnTo>
                <a:close/>
              </a:path>
              <a:path w="2254250" h="803909">
                <a:moveTo>
                  <a:pt x="445389" y="799376"/>
                </a:moveTo>
                <a:lnTo>
                  <a:pt x="437248" y="799376"/>
                </a:lnTo>
                <a:lnTo>
                  <a:pt x="437248" y="803452"/>
                </a:lnTo>
                <a:lnTo>
                  <a:pt x="445389" y="803452"/>
                </a:lnTo>
                <a:lnTo>
                  <a:pt x="445389" y="799376"/>
                </a:lnTo>
                <a:close/>
              </a:path>
              <a:path w="2254250" h="803909">
                <a:moveTo>
                  <a:pt x="461670" y="799376"/>
                </a:moveTo>
                <a:lnTo>
                  <a:pt x="453529" y="799376"/>
                </a:lnTo>
                <a:lnTo>
                  <a:pt x="453529" y="803452"/>
                </a:lnTo>
                <a:lnTo>
                  <a:pt x="461670" y="803452"/>
                </a:lnTo>
                <a:lnTo>
                  <a:pt x="461670" y="799376"/>
                </a:lnTo>
                <a:close/>
              </a:path>
              <a:path w="2254250" h="803909">
                <a:moveTo>
                  <a:pt x="477951" y="799376"/>
                </a:moveTo>
                <a:lnTo>
                  <a:pt x="469811" y="799376"/>
                </a:lnTo>
                <a:lnTo>
                  <a:pt x="469811" y="803452"/>
                </a:lnTo>
                <a:lnTo>
                  <a:pt x="477951" y="803452"/>
                </a:lnTo>
                <a:lnTo>
                  <a:pt x="477951" y="799376"/>
                </a:lnTo>
                <a:close/>
              </a:path>
              <a:path w="2254250" h="803909">
                <a:moveTo>
                  <a:pt x="494220" y="799376"/>
                </a:moveTo>
                <a:lnTo>
                  <a:pt x="486079" y="799376"/>
                </a:lnTo>
                <a:lnTo>
                  <a:pt x="486079" y="803452"/>
                </a:lnTo>
                <a:lnTo>
                  <a:pt x="494220" y="803452"/>
                </a:lnTo>
                <a:lnTo>
                  <a:pt x="494220" y="799376"/>
                </a:lnTo>
                <a:close/>
              </a:path>
              <a:path w="2254250" h="803909">
                <a:moveTo>
                  <a:pt x="510501" y="799376"/>
                </a:moveTo>
                <a:lnTo>
                  <a:pt x="502361" y="799376"/>
                </a:lnTo>
                <a:lnTo>
                  <a:pt x="502361" y="803452"/>
                </a:lnTo>
                <a:lnTo>
                  <a:pt x="510501" y="803452"/>
                </a:lnTo>
                <a:lnTo>
                  <a:pt x="510501" y="799376"/>
                </a:lnTo>
                <a:close/>
              </a:path>
              <a:path w="2254250" h="803909">
                <a:moveTo>
                  <a:pt x="526783" y="799376"/>
                </a:moveTo>
                <a:lnTo>
                  <a:pt x="518642" y="799376"/>
                </a:lnTo>
                <a:lnTo>
                  <a:pt x="518642" y="803452"/>
                </a:lnTo>
                <a:lnTo>
                  <a:pt x="526783" y="803452"/>
                </a:lnTo>
                <a:lnTo>
                  <a:pt x="526783" y="799376"/>
                </a:lnTo>
                <a:close/>
              </a:path>
              <a:path w="2254250" h="803909">
                <a:moveTo>
                  <a:pt x="543064" y="799376"/>
                </a:moveTo>
                <a:lnTo>
                  <a:pt x="534924" y="799376"/>
                </a:lnTo>
                <a:lnTo>
                  <a:pt x="534924" y="803452"/>
                </a:lnTo>
                <a:lnTo>
                  <a:pt x="543064" y="803452"/>
                </a:lnTo>
                <a:lnTo>
                  <a:pt x="543064" y="799376"/>
                </a:lnTo>
                <a:close/>
              </a:path>
              <a:path w="2254250" h="803909">
                <a:moveTo>
                  <a:pt x="559333" y="799376"/>
                </a:moveTo>
                <a:lnTo>
                  <a:pt x="551192" y="799376"/>
                </a:lnTo>
                <a:lnTo>
                  <a:pt x="551192" y="803452"/>
                </a:lnTo>
                <a:lnTo>
                  <a:pt x="559333" y="803452"/>
                </a:lnTo>
                <a:lnTo>
                  <a:pt x="559333" y="799376"/>
                </a:lnTo>
                <a:close/>
              </a:path>
              <a:path w="2254250" h="803909">
                <a:moveTo>
                  <a:pt x="575614" y="799376"/>
                </a:moveTo>
                <a:lnTo>
                  <a:pt x="567474" y="799376"/>
                </a:lnTo>
                <a:lnTo>
                  <a:pt x="567474" y="803452"/>
                </a:lnTo>
                <a:lnTo>
                  <a:pt x="575614" y="803452"/>
                </a:lnTo>
                <a:lnTo>
                  <a:pt x="575614" y="799376"/>
                </a:lnTo>
                <a:close/>
              </a:path>
              <a:path w="2254250" h="803909">
                <a:moveTo>
                  <a:pt x="591896" y="799376"/>
                </a:moveTo>
                <a:lnTo>
                  <a:pt x="583755" y="799376"/>
                </a:lnTo>
                <a:lnTo>
                  <a:pt x="583755" y="803452"/>
                </a:lnTo>
                <a:lnTo>
                  <a:pt x="591896" y="803452"/>
                </a:lnTo>
                <a:lnTo>
                  <a:pt x="591896" y="799376"/>
                </a:lnTo>
                <a:close/>
              </a:path>
              <a:path w="2254250" h="803909">
                <a:moveTo>
                  <a:pt x="608177" y="799376"/>
                </a:moveTo>
                <a:lnTo>
                  <a:pt x="600036" y="799376"/>
                </a:lnTo>
                <a:lnTo>
                  <a:pt x="600036" y="803452"/>
                </a:lnTo>
                <a:lnTo>
                  <a:pt x="608177" y="803452"/>
                </a:lnTo>
                <a:lnTo>
                  <a:pt x="608177" y="799376"/>
                </a:lnTo>
                <a:close/>
              </a:path>
              <a:path w="2254250" h="803909">
                <a:moveTo>
                  <a:pt x="624446" y="799376"/>
                </a:moveTo>
                <a:lnTo>
                  <a:pt x="616305" y="799376"/>
                </a:lnTo>
                <a:lnTo>
                  <a:pt x="616305" y="803452"/>
                </a:lnTo>
                <a:lnTo>
                  <a:pt x="624446" y="803452"/>
                </a:lnTo>
                <a:lnTo>
                  <a:pt x="624446" y="799376"/>
                </a:lnTo>
                <a:close/>
              </a:path>
              <a:path w="2254250" h="803909">
                <a:moveTo>
                  <a:pt x="640727" y="799376"/>
                </a:moveTo>
                <a:lnTo>
                  <a:pt x="632587" y="799376"/>
                </a:lnTo>
                <a:lnTo>
                  <a:pt x="632587" y="803452"/>
                </a:lnTo>
                <a:lnTo>
                  <a:pt x="640727" y="803452"/>
                </a:lnTo>
                <a:lnTo>
                  <a:pt x="640727" y="799376"/>
                </a:lnTo>
                <a:close/>
              </a:path>
              <a:path w="2254250" h="803909">
                <a:moveTo>
                  <a:pt x="657009" y="799376"/>
                </a:moveTo>
                <a:lnTo>
                  <a:pt x="648868" y="799376"/>
                </a:lnTo>
                <a:lnTo>
                  <a:pt x="648868" y="803452"/>
                </a:lnTo>
                <a:lnTo>
                  <a:pt x="657009" y="803452"/>
                </a:lnTo>
                <a:lnTo>
                  <a:pt x="657009" y="799376"/>
                </a:lnTo>
                <a:close/>
              </a:path>
              <a:path w="2254250" h="803909">
                <a:moveTo>
                  <a:pt x="673277" y="799376"/>
                </a:moveTo>
                <a:lnTo>
                  <a:pt x="665137" y="799376"/>
                </a:lnTo>
                <a:lnTo>
                  <a:pt x="665137" y="803452"/>
                </a:lnTo>
                <a:lnTo>
                  <a:pt x="673277" y="803452"/>
                </a:lnTo>
                <a:lnTo>
                  <a:pt x="673277" y="799376"/>
                </a:lnTo>
                <a:close/>
              </a:path>
              <a:path w="2254250" h="803909">
                <a:moveTo>
                  <a:pt x="689559" y="799376"/>
                </a:moveTo>
                <a:lnTo>
                  <a:pt x="681418" y="799376"/>
                </a:lnTo>
                <a:lnTo>
                  <a:pt x="681418" y="803452"/>
                </a:lnTo>
                <a:lnTo>
                  <a:pt x="689559" y="803452"/>
                </a:lnTo>
                <a:lnTo>
                  <a:pt x="689559" y="799376"/>
                </a:lnTo>
                <a:close/>
              </a:path>
              <a:path w="2254250" h="803909">
                <a:moveTo>
                  <a:pt x="705840" y="799376"/>
                </a:moveTo>
                <a:lnTo>
                  <a:pt x="697699" y="799376"/>
                </a:lnTo>
                <a:lnTo>
                  <a:pt x="697699" y="803452"/>
                </a:lnTo>
                <a:lnTo>
                  <a:pt x="705840" y="803452"/>
                </a:lnTo>
                <a:lnTo>
                  <a:pt x="705840" y="799376"/>
                </a:lnTo>
                <a:close/>
              </a:path>
              <a:path w="2254250" h="803909">
                <a:moveTo>
                  <a:pt x="722122" y="799376"/>
                </a:moveTo>
                <a:lnTo>
                  <a:pt x="713981" y="799376"/>
                </a:lnTo>
                <a:lnTo>
                  <a:pt x="713981" y="803452"/>
                </a:lnTo>
                <a:lnTo>
                  <a:pt x="722122" y="803452"/>
                </a:lnTo>
                <a:lnTo>
                  <a:pt x="722122" y="799376"/>
                </a:lnTo>
                <a:close/>
              </a:path>
              <a:path w="2254250" h="803909">
                <a:moveTo>
                  <a:pt x="738390" y="799376"/>
                </a:moveTo>
                <a:lnTo>
                  <a:pt x="730250" y="799376"/>
                </a:lnTo>
                <a:lnTo>
                  <a:pt x="730250" y="803452"/>
                </a:lnTo>
                <a:lnTo>
                  <a:pt x="738390" y="803452"/>
                </a:lnTo>
                <a:lnTo>
                  <a:pt x="738390" y="799376"/>
                </a:lnTo>
                <a:close/>
              </a:path>
              <a:path w="2254250" h="803909">
                <a:moveTo>
                  <a:pt x="754659" y="799376"/>
                </a:moveTo>
                <a:lnTo>
                  <a:pt x="746518" y="799376"/>
                </a:lnTo>
                <a:lnTo>
                  <a:pt x="746518" y="803452"/>
                </a:lnTo>
                <a:lnTo>
                  <a:pt x="754659" y="803452"/>
                </a:lnTo>
                <a:lnTo>
                  <a:pt x="754659" y="799376"/>
                </a:lnTo>
                <a:close/>
              </a:path>
              <a:path w="2254250" h="803909">
                <a:moveTo>
                  <a:pt x="770940" y="799376"/>
                </a:moveTo>
                <a:lnTo>
                  <a:pt x="762800" y="799376"/>
                </a:lnTo>
                <a:lnTo>
                  <a:pt x="762800" y="803452"/>
                </a:lnTo>
                <a:lnTo>
                  <a:pt x="770940" y="803452"/>
                </a:lnTo>
                <a:lnTo>
                  <a:pt x="770940" y="799376"/>
                </a:lnTo>
                <a:close/>
              </a:path>
              <a:path w="2254250" h="803909">
                <a:moveTo>
                  <a:pt x="787209" y="799376"/>
                </a:moveTo>
                <a:lnTo>
                  <a:pt x="779068" y="799376"/>
                </a:lnTo>
                <a:lnTo>
                  <a:pt x="779068" y="803452"/>
                </a:lnTo>
                <a:lnTo>
                  <a:pt x="787209" y="803452"/>
                </a:lnTo>
                <a:lnTo>
                  <a:pt x="787209" y="799376"/>
                </a:lnTo>
                <a:close/>
              </a:path>
              <a:path w="2254250" h="803909">
                <a:moveTo>
                  <a:pt x="803490" y="799376"/>
                </a:moveTo>
                <a:lnTo>
                  <a:pt x="795350" y="799376"/>
                </a:lnTo>
                <a:lnTo>
                  <a:pt x="795350" y="803452"/>
                </a:lnTo>
                <a:lnTo>
                  <a:pt x="803490" y="803452"/>
                </a:lnTo>
                <a:lnTo>
                  <a:pt x="803490" y="799376"/>
                </a:lnTo>
                <a:close/>
              </a:path>
              <a:path w="2254250" h="803909">
                <a:moveTo>
                  <a:pt x="819772" y="799376"/>
                </a:moveTo>
                <a:lnTo>
                  <a:pt x="811631" y="799376"/>
                </a:lnTo>
                <a:lnTo>
                  <a:pt x="811631" y="803452"/>
                </a:lnTo>
                <a:lnTo>
                  <a:pt x="819772" y="803452"/>
                </a:lnTo>
                <a:lnTo>
                  <a:pt x="819772" y="799376"/>
                </a:lnTo>
                <a:close/>
              </a:path>
              <a:path w="2254250" h="803909">
                <a:moveTo>
                  <a:pt x="836053" y="799376"/>
                </a:moveTo>
                <a:lnTo>
                  <a:pt x="827913" y="799376"/>
                </a:lnTo>
                <a:lnTo>
                  <a:pt x="827913" y="803452"/>
                </a:lnTo>
                <a:lnTo>
                  <a:pt x="836053" y="803452"/>
                </a:lnTo>
                <a:lnTo>
                  <a:pt x="836053" y="799376"/>
                </a:lnTo>
                <a:close/>
              </a:path>
              <a:path w="2254250" h="803909">
                <a:moveTo>
                  <a:pt x="852322" y="799376"/>
                </a:moveTo>
                <a:lnTo>
                  <a:pt x="844181" y="799376"/>
                </a:lnTo>
                <a:lnTo>
                  <a:pt x="844181" y="803452"/>
                </a:lnTo>
                <a:lnTo>
                  <a:pt x="852322" y="803452"/>
                </a:lnTo>
                <a:lnTo>
                  <a:pt x="852322" y="799376"/>
                </a:lnTo>
                <a:close/>
              </a:path>
              <a:path w="2254250" h="803909">
                <a:moveTo>
                  <a:pt x="868603" y="799376"/>
                </a:moveTo>
                <a:lnTo>
                  <a:pt x="860463" y="799376"/>
                </a:lnTo>
                <a:lnTo>
                  <a:pt x="860463" y="803452"/>
                </a:lnTo>
                <a:lnTo>
                  <a:pt x="868603" y="803452"/>
                </a:lnTo>
                <a:lnTo>
                  <a:pt x="868603" y="799376"/>
                </a:lnTo>
                <a:close/>
              </a:path>
              <a:path w="2254250" h="803909">
                <a:moveTo>
                  <a:pt x="884885" y="799376"/>
                </a:moveTo>
                <a:lnTo>
                  <a:pt x="876744" y="799376"/>
                </a:lnTo>
                <a:lnTo>
                  <a:pt x="876744" y="803452"/>
                </a:lnTo>
                <a:lnTo>
                  <a:pt x="884885" y="803452"/>
                </a:lnTo>
                <a:lnTo>
                  <a:pt x="884885" y="799376"/>
                </a:lnTo>
                <a:close/>
              </a:path>
              <a:path w="2254250" h="803909">
                <a:moveTo>
                  <a:pt x="901166" y="799376"/>
                </a:moveTo>
                <a:lnTo>
                  <a:pt x="893025" y="799376"/>
                </a:lnTo>
                <a:lnTo>
                  <a:pt x="893025" y="803452"/>
                </a:lnTo>
                <a:lnTo>
                  <a:pt x="901166" y="803452"/>
                </a:lnTo>
                <a:lnTo>
                  <a:pt x="901166" y="799376"/>
                </a:lnTo>
                <a:close/>
              </a:path>
              <a:path w="2254250" h="803909">
                <a:moveTo>
                  <a:pt x="917435" y="799376"/>
                </a:moveTo>
                <a:lnTo>
                  <a:pt x="909294" y="799376"/>
                </a:lnTo>
                <a:lnTo>
                  <a:pt x="909294" y="803452"/>
                </a:lnTo>
                <a:lnTo>
                  <a:pt x="917435" y="803452"/>
                </a:lnTo>
                <a:lnTo>
                  <a:pt x="917435" y="799376"/>
                </a:lnTo>
                <a:close/>
              </a:path>
              <a:path w="2254250" h="803909">
                <a:moveTo>
                  <a:pt x="933716" y="799376"/>
                </a:moveTo>
                <a:lnTo>
                  <a:pt x="925576" y="799376"/>
                </a:lnTo>
                <a:lnTo>
                  <a:pt x="925576" y="803452"/>
                </a:lnTo>
                <a:lnTo>
                  <a:pt x="933716" y="803452"/>
                </a:lnTo>
                <a:lnTo>
                  <a:pt x="933716" y="799376"/>
                </a:lnTo>
                <a:close/>
              </a:path>
              <a:path w="2254250" h="803909">
                <a:moveTo>
                  <a:pt x="949998" y="799376"/>
                </a:moveTo>
                <a:lnTo>
                  <a:pt x="941857" y="799376"/>
                </a:lnTo>
                <a:lnTo>
                  <a:pt x="941857" y="803452"/>
                </a:lnTo>
                <a:lnTo>
                  <a:pt x="949998" y="803452"/>
                </a:lnTo>
                <a:lnTo>
                  <a:pt x="949998" y="799376"/>
                </a:lnTo>
                <a:close/>
              </a:path>
              <a:path w="2254250" h="803909">
                <a:moveTo>
                  <a:pt x="966266" y="799376"/>
                </a:moveTo>
                <a:lnTo>
                  <a:pt x="958126" y="799376"/>
                </a:lnTo>
                <a:lnTo>
                  <a:pt x="958126" y="803452"/>
                </a:lnTo>
                <a:lnTo>
                  <a:pt x="966266" y="803452"/>
                </a:lnTo>
                <a:lnTo>
                  <a:pt x="966266" y="799376"/>
                </a:lnTo>
                <a:close/>
              </a:path>
              <a:path w="2254250" h="803909">
                <a:moveTo>
                  <a:pt x="982548" y="799376"/>
                </a:moveTo>
                <a:lnTo>
                  <a:pt x="974407" y="799376"/>
                </a:lnTo>
                <a:lnTo>
                  <a:pt x="974407" y="803452"/>
                </a:lnTo>
                <a:lnTo>
                  <a:pt x="982548" y="803452"/>
                </a:lnTo>
                <a:lnTo>
                  <a:pt x="982548" y="799376"/>
                </a:lnTo>
                <a:close/>
              </a:path>
              <a:path w="2254250" h="803909">
                <a:moveTo>
                  <a:pt x="998829" y="799376"/>
                </a:moveTo>
                <a:lnTo>
                  <a:pt x="990688" y="799376"/>
                </a:lnTo>
                <a:lnTo>
                  <a:pt x="990688" y="803452"/>
                </a:lnTo>
                <a:lnTo>
                  <a:pt x="998829" y="803452"/>
                </a:lnTo>
                <a:lnTo>
                  <a:pt x="998829" y="799376"/>
                </a:lnTo>
                <a:close/>
              </a:path>
              <a:path w="2254250" h="803909">
                <a:moveTo>
                  <a:pt x="1015111" y="799376"/>
                </a:moveTo>
                <a:lnTo>
                  <a:pt x="1006970" y="799376"/>
                </a:lnTo>
                <a:lnTo>
                  <a:pt x="1006970" y="803452"/>
                </a:lnTo>
                <a:lnTo>
                  <a:pt x="1015111" y="803452"/>
                </a:lnTo>
                <a:lnTo>
                  <a:pt x="1015111" y="799376"/>
                </a:lnTo>
                <a:close/>
              </a:path>
              <a:path w="2254250" h="803909">
                <a:moveTo>
                  <a:pt x="1031379" y="799376"/>
                </a:moveTo>
                <a:lnTo>
                  <a:pt x="1023239" y="799376"/>
                </a:lnTo>
                <a:lnTo>
                  <a:pt x="1023239" y="803452"/>
                </a:lnTo>
                <a:lnTo>
                  <a:pt x="1031379" y="803452"/>
                </a:lnTo>
                <a:lnTo>
                  <a:pt x="1031379" y="799376"/>
                </a:lnTo>
                <a:close/>
              </a:path>
              <a:path w="2254250" h="803909">
                <a:moveTo>
                  <a:pt x="1035062" y="621004"/>
                </a:moveTo>
                <a:lnTo>
                  <a:pt x="1030986" y="621004"/>
                </a:lnTo>
                <a:lnTo>
                  <a:pt x="1030986" y="629145"/>
                </a:lnTo>
                <a:lnTo>
                  <a:pt x="1035062" y="629145"/>
                </a:lnTo>
                <a:lnTo>
                  <a:pt x="1035062" y="621004"/>
                </a:lnTo>
                <a:close/>
              </a:path>
              <a:path w="2254250" h="803909">
                <a:moveTo>
                  <a:pt x="1035062" y="604735"/>
                </a:moveTo>
                <a:lnTo>
                  <a:pt x="1030986" y="604735"/>
                </a:lnTo>
                <a:lnTo>
                  <a:pt x="1030986" y="612876"/>
                </a:lnTo>
                <a:lnTo>
                  <a:pt x="1035062" y="612876"/>
                </a:lnTo>
                <a:lnTo>
                  <a:pt x="1035062" y="604735"/>
                </a:lnTo>
                <a:close/>
              </a:path>
              <a:path w="2254250" h="803909">
                <a:moveTo>
                  <a:pt x="1035062" y="588454"/>
                </a:moveTo>
                <a:lnTo>
                  <a:pt x="1030986" y="588454"/>
                </a:lnTo>
                <a:lnTo>
                  <a:pt x="1030986" y="596595"/>
                </a:lnTo>
                <a:lnTo>
                  <a:pt x="1035062" y="596595"/>
                </a:lnTo>
                <a:lnTo>
                  <a:pt x="1035062" y="588454"/>
                </a:lnTo>
                <a:close/>
              </a:path>
              <a:path w="2254250" h="803909">
                <a:moveTo>
                  <a:pt x="1035062" y="572173"/>
                </a:moveTo>
                <a:lnTo>
                  <a:pt x="1030986" y="572173"/>
                </a:lnTo>
                <a:lnTo>
                  <a:pt x="1030986" y="580313"/>
                </a:lnTo>
                <a:lnTo>
                  <a:pt x="1035062" y="580313"/>
                </a:lnTo>
                <a:lnTo>
                  <a:pt x="1035062" y="572173"/>
                </a:lnTo>
                <a:close/>
              </a:path>
              <a:path w="2254250" h="803909">
                <a:moveTo>
                  <a:pt x="1035062" y="555904"/>
                </a:moveTo>
                <a:lnTo>
                  <a:pt x="1030986" y="555904"/>
                </a:lnTo>
                <a:lnTo>
                  <a:pt x="1030986" y="564045"/>
                </a:lnTo>
                <a:lnTo>
                  <a:pt x="1035062" y="564045"/>
                </a:lnTo>
                <a:lnTo>
                  <a:pt x="1035062" y="555904"/>
                </a:lnTo>
                <a:close/>
              </a:path>
              <a:path w="2254250" h="803909">
                <a:moveTo>
                  <a:pt x="1035062" y="539623"/>
                </a:moveTo>
                <a:lnTo>
                  <a:pt x="1030986" y="539623"/>
                </a:lnTo>
                <a:lnTo>
                  <a:pt x="1030986" y="547763"/>
                </a:lnTo>
                <a:lnTo>
                  <a:pt x="1035062" y="547763"/>
                </a:lnTo>
                <a:lnTo>
                  <a:pt x="1035062" y="539623"/>
                </a:lnTo>
                <a:close/>
              </a:path>
              <a:path w="2254250" h="803909">
                <a:moveTo>
                  <a:pt x="1035062" y="523341"/>
                </a:moveTo>
                <a:lnTo>
                  <a:pt x="1030986" y="523341"/>
                </a:lnTo>
                <a:lnTo>
                  <a:pt x="1030986" y="531482"/>
                </a:lnTo>
                <a:lnTo>
                  <a:pt x="1035062" y="531482"/>
                </a:lnTo>
                <a:lnTo>
                  <a:pt x="1035062" y="523341"/>
                </a:lnTo>
                <a:close/>
              </a:path>
              <a:path w="2254250" h="803909">
                <a:moveTo>
                  <a:pt x="1035062" y="507060"/>
                </a:moveTo>
                <a:lnTo>
                  <a:pt x="1030986" y="507060"/>
                </a:lnTo>
                <a:lnTo>
                  <a:pt x="1030986" y="515200"/>
                </a:lnTo>
                <a:lnTo>
                  <a:pt x="1035062" y="515200"/>
                </a:lnTo>
                <a:lnTo>
                  <a:pt x="1035062" y="507060"/>
                </a:lnTo>
                <a:close/>
              </a:path>
              <a:path w="2254250" h="803909">
                <a:moveTo>
                  <a:pt x="1035062" y="490791"/>
                </a:moveTo>
                <a:lnTo>
                  <a:pt x="1030986" y="490791"/>
                </a:lnTo>
                <a:lnTo>
                  <a:pt x="1030986" y="498932"/>
                </a:lnTo>
                <a:lnTo>
                  <a:pt x="1035062" y="498932"/>
                </a:lnTo>
                <a:lnTo>
                  <a:pt x="1035062" y="490791"/>
                </a:lnTo>
                <a:close/>
              </a:path>
              <a:path w="2254250" h="803909">
                <a:moveTo>
                  <a:pt x="1035062" y="474510"/>
                </a:moveTo>
                <a:lnTo>
                  <a:pt x="1030986" y="474510"/>
                </a:lnTo>
                <a:lnTo>
                  <a:pt x="1030986" y="482650"/>
                </a:lnTo>
                <a:lnTo>
                  <a:pt x="1035062" y="482650"/>
                </a:lnTo>
                <a:lnTo>
                  <a:pt x="1035062" y="474510"/>
                </a:lnTo>
                <a:close/>
              </a:path>
              <a:path w="2254250" h="803909">
                <a:moveTo>
                  <a:pt x="1035062" y="458228"/>
                </a:moveTo>
                <a:lnTo>
                  <a:pt x="1030986" y="458228"/>
                </a:lnTo>
                <a:lnTo>
                  <a:pt x="1030986" y="466369"/>
                </a:lnTo>
                <a:lnTo>
                  <a:pt x="1035062" y="466369"/>
                </a:lnTo>
                <a:lnTo>
                  <a:pt x="1035062" y="458228"/>
                </a:lnTo>
                <a:close/>
              </a:path>
              <a:path w="2254250" h="803909">
                <a:moveTo>
                  <a:pt x="1035062" y="441960"/>
                </a:moveTo>
                <a:lnTo>
                  <a:pt x="1030986" y="441960"/>
                </a:lnTo>
                <a:lnTo>
                  <a:pt x="1030986" y="450100"/>
                </a:lnTo>
                <a:lnTo>
                  <a:pt x="1035062" y="450100"/>
                </a:lnTo>
                <a:lnTo>
                  <a:pt x="1035062" y="441960"/>
                </a:lnTo>
                <a:close/>
              </a:path>
              <a:path w="2254250" h="803909">
                <a:moveTo>
                  <a:pt x="1035062" y="425678"/>
                </a:moveTo>
                <a:lnTo>
                  <a:pt x="1030986" y="425678"/>
                </a:lnTo>
                <a:lnTo>
                  <a:pt x="1030986" y="433819"/>
                </a:lnTo>
                <a:lnTo>
                  <a:pt x="1035062" y="433819"/>
                </a:lnTo>
                <a:lnTo>
                  <a:pt x="1035062" y="425678"/>
                </a:lnTo>
                <a:close/>
              </a:path>
              <a:path w="2254250" h="803909">
                <a:moveTo>
                  <a:pt x="1035062" y="409397"/>
                </a:moveTo>
                <a:lnTo>
                  <a:pt x="1030986" y="409397"/>
                </a:lnTo>
                <a:lnTo>
                  <a:pt x="1030986" y="417537"/>
                </a:lnTo>
                <a:lnTo>
                  <a:pt x="1035062" y="417537"/>
                </a:lnTo>
                <a:lnTo>
                  <a:pt x="1035062" y="409397"/>
                </a:lnTo>
                <a:close/>
              </a:path>
              <a:path w="2254250" h="803909">
                <a:moveTo>
                  <a:pt x="1035062" y="393115"/>
                </a:moveTo>
                <a:lnTo>
                  <a:pt x="1030986" y="393115"/>
                </a:lnTo>
                <a:lnTo>
                  <a:pt x="1030986" y="401256"/>
                </a:lnTo>
                <a:lnTo>
                  <a:pt x="1035062" y="401256"/>
                </a:lnTo>
                <a:lnTo>
                  <a:pt x="1035062" y="393115"/>
                </a:lnTo>
                <a:close/>
              </a:path>
              <a:path w="2254250" h="803909">
                <a:moveTo>
                  <a:pt x="1035062" y="376847"/>
                </a:moveTo>
                <a:lnTo>
                  <a:pt x="1030986" y="376847"/>
                </a:lnTo>
                <a:lnTo>
                  <a:pt x="1030986" y="384987"/>
                </a:lnTo>
                <a:lnTo>
                  <a:pt x="1035062" y="384987"/>
                </a:lnTo>
                <a:lnTo>
                  <a:pt x="1035062" y="376847"/>
                </a:lnTo>
                <a:close/>
              </a:path>
              <a:path w="2254250" h="803909">
                <a:moveTo>
                  <a:pt x="1035062" y="360565"/>
                </a:moveTo>
                <a:lnTo>
                  <a:pt x="1030986" y="360565"/>
                </a:lnTo>
                <a:lnTo>
                  <a:pt x="1030986" y="368706"/>
                </a:lnTo>
                <a:lnTo>
                  <a:pt x="1035062" y="368706"/>
                </a:lnTo>
                <a:lnTo>
                  <a:pt x="1035062" y="360565"/>
                </a:lnTo>
                <a:close/>
              </a:path>
              <a:path w="2254250" h="803909">
                <a:moveTo>
                  <a:pt x="1035062" y="344284"/>
                </a:moveTo>
                <a:lnTo>
                  <a:pt x="1030986" y="344284"/>
                </a:lnTo>
                <a:lnTo>
                  <a:pt x="1030986" y="352425"/>
                </a:lnTo>
                <a:lnTo>
                  <a:pt x="1035062" y="352425"/>
                </a:lnTo>
                <a:lnTo>
                  <a:pt x="1035062" y="344284"/>
                </a:lnTo>
                <a:close/>
              </a:path>
              <a:path w="2254250" h="803909">
                <a:moveTo>
                  <a:pt x="1035062" y="328002"/>
                </a:moveTo>
                <a:lnTo>
                  <a:pt x="1030986" y="328002"/>
                </a:lnTo>
                <a:lnTo>
                  <a:pt x="1030986" y="336143"/>
                </a:lnTo>
                <a:lnTo>
                  <a:pt x="1035062" y="336143"/>
                </a:lnTo>
                <a:lnTo>
                  <a:pt x="1035062" y="328002"/>
                </a:lnTo>
                <a:close/>
              </a:path>
              <a:path w="2254250" h="803909">
                <a:moveTo>
                  <a:pt x="1035062" y="311734"/>
                </a:moveTo>
                <a:lnTo>
                  <a:pt x="1030986" y="311734"/>
                </a:lnTo>
                <a:lnTo>
                  <a:pt x="1030986" y="319874"/>
                </a:lnTo>
                <a:lnTo>
                  <a:pt x="1035062" y="319874"/>
                </a:lnTo>
                <a:lnTo>
                  <a:pt x="1035062" y="311734"/>
                </a:lnTo>
                <a:close/>
              </a:path>
              <a:path w="2254250" h="803909">
                <a:moveTo>
                  <a:pt x="1035062" y="295452"/>
                </a:moveTo>
                <a:lnTo>
                  <a:pt x="1030986" y="295452"/>
                </a:lnTo>
                <a:lnTo>
                  <a:pt x="1030986" y="303593"/>
                </a:lnTo>
                <a:lnTo>
                  <a:pt x="1035062" y="303593"/>
                </a:lnTo>
                <a:lnTo>
                  <a:pt x="1035062" y="295452"/>
                </a:lnTo>
                <a:close/>
              </a:path>
              <a:path w="2254250" h="803909">
                <a:moveTo>
                  <a:pt x="1035062" y="279171"/>
                </a:moveTo>
                <a:lnTo>
                  <a:pt x="1030986" y="279171"/>
                </a:lnTo>
                <a:lnTo>
                  <a:pt x="1030986" y="287312"/>
                </a:lnTo>
                <a:lnTo>
                  <a:pt x="1035062" y="287312"/>
                </a:lnTo>
                <a:lnTo>
                  <a:pt x="1035062" y="279171"/>
                </a:lnTo>
                <a:close/>
              </a:path>
              <a:path w="2254250" h="803909">
                <a:moveTo>
                  <a:pt x="1035062" y="262890"/>
                </a:moveTo>
                <a:lnTo>
                  <a:pt x="1030986" y="262890"/>
                </a:lnTo>
                <a:lnTo>
                  <a:pt x="1030986" y="271030"/>
                </a:lnTo>
                <a:lnTo>
                  <a:pt x="1035062" y="271030"/>
                </a:lnTo>
                <a:lnTo>
                  <a:pt x="1035062" y="262890"/>
                </a:lnTo>
                <a:close/>
              </a:path>
              <a:path w="2254250" h="803909">
                <a:moveTo>
                  <a:pt x="1035062" y="246621"/>
                </a:moveTo>
                <a:lnTo>
                  <a:pt x="1030986" y="246621"/>
                </a:lnTo>
                <a:lnTo>
                  <a:pt x="1030986" y="254762"/>
                </a:lnTo>
                <a:lnTo>
                  <a:pt x="1035062" y="254762"/>
                </a:lnTo>
                <a:lnTo>
                  <a:pt x="1035062" y="246621"/>
                </a:lnTo>
                <a:close/>
              </a:path>
              <a:path w="2254250" h="803909">
                <a:moveTo>
                  <a:pt x="1035062" y="230339"/>
                </a:moveTo>
                <a:lnTo>
                  <a:pt x="1030986" y="230339"/>
                </a:lnTo>
                <a:lnTo>
                  <a:pt x="1030986" y="238480"/>
                </a:lnTo>
                <a:lnTo>
                  <a:pt x="1035062" y="238480"/>
                </a:lnTo>
                <a:lnTo>
                  <a:pt x="1035062" y="230339"/>
                </a:lnTo>
                <a:close/>
              </a:path>
              <a:path w="2254250" h="803909">
                <a:moveTo>
                  <a:pt x="1035062" y="214058"/>
                </a:moveTo>
                <a:lnTo>
                  <a:pt x="1030986" y="214058"/>
                </a:lnTo>
                <a:lnTo>
                  <a:pt x="1030986" y="222199"/>
                </a:lnTo>
                <a:lnTo>
                  <a:pt x="1035062" y="222199"/>
                </a:lnTo>
                <a:lnTo>
                  <a:pt x="1035062" y="214058"/>
                </a:lnTo>
                <a:close/>
              </a:path>
              <a:path w="2254250" h="803909">
                <a:moveTo>
                  <a:pt x="1035062" y="197789"/>
                </a:moveTo>
                <a:lnTo>
                  <a:pt x="1030986" y="197789"/>
                </a:lnTo>
                <a:lnTo>
                  <a:pt x="1030986" y="205930"/>
                </a:lnTo>
                <a:lnTo>
                  <a:pt x="1035062" y="205930"/>
                </a:lnTo>
                <a:lnTo>
                  <a:pt x="1035062" y="197789"/>
                </a:lnTo>
                <a:close/>
              </a:path>
              <a:path w="2254250" h="803909">
                <a:moveTo>
                  <a:pt x="1035062" y="181508"/>
                </a:moveTo>
                <a:lnTo>
                  <a:pt x="1030986" y="181508"/>
                </a:lnTo>
                <a:lnTo>
                  <a:pt x="1030986" y="189649"/>
                </a:lnTo>
                <a:lnTo>
                  <a:pt x="1035062" y="189649"/>
                </a:lnTo>
                <a:lnTo>
                  <a:pt x="1035062" y="181508"/>
                </a:lnTo>
                <a:close/>
              </a:path>
              <a:path w="2254250" h="803909">
                <a:moveTo>
                  <a:pt x="1035062" y="165227"/>
                </a:moveTo>
                <a:lnTo>
                  <a:pt x="1030986" y="165227"/>
                </a:lnTo>
                <a:lnTo>
                  <a:pt x="1030986" y="173367"/>
                </a:lnTo>
                <a:lnTo>
                  <a:pt x="1035062" y="173367"/>
                </a:lnTo>
                <a:lnTo>
                  <a:pt x="1035062" y="165227"/>
                </a:lnTo>
                <a:close/>
              </a:path>
              <a:path w="2254250" h="803909">
                <a:moveTo>
                  <a:pt x="1035062" y="148945"/>
                </a:moveTo>
                <a:lnTo>
                  <a:pt x="1030986" y="148945"/>
                </a:lnTo>
                <a:lnTo>
                  <a:pt x="1030986" y="157086"/>
                </a:lnTo>
                <a:lnTo>
                  <a:pt x="1035062" y="157086"/>
                </a:lnTo>
                <a:lnTo>
                  <a:pt x="1035062" y="148945"/>
                </a:lnTo>
                <a:close/>
              </a:path>
              <a:path w="2254250" h="803909">
                <a:moveTo>
                  <a:pt x="1035062" y="132676"/>
                </a:moveTo>
                <a:lnTo>
                  <a:pt x="1030986" y="132676"/>
                </a:lnTo>
                <a:lnTo>
                  <a:pt x="1030986" y="140817"/>
                </a:lnTo>
                <a:lnTo>
                  <a:pt x="1035062" y="140817"/>
                </a:lnTo>
                <a:lnTo>
                  <a:pt x="1035062" y="132676"/>
                </a:lnTo>
                <a:close/>
              </a:path>
              <a:path w="2254250" h="803909">
                <a:moveTo>
                  <a:pt x="1035062" y="116395"/>
                </a:moveTo>
                <a:lnTo>
                  <a:pt x="1030986" y="116395"/>
                </a:lnTo>
                <a:lnTo>
                  <a:pt x="1030986" y="124536"/>
                </a:lnTo>
                <a:lnTo>
                  <a:pt x="1035062" y="124536"/>
                </a:lnTo>
                <a:lnTo>
                  <a:pt x="1035062" y="116395"/>
                </a:lnTo>
                <a:close/>
              </a:path>
              <a:path w="2254250" h="803909">
                <a:moveTo>
                  <a:pt x="1035062" y="100114"/>
                </a:moveTo>
                <a:lnTo>
                  <a:pt x="1030986" y="100114"/>
                </a:lnTo>
                <a:lnTo>
                  <a:pt x="1030986" y="108254"/>
                </a:lnTo>
                <a:lnTo>
                  <a:pt x="1035062" y="108254"/>
                </a:lnTo>
                <a:lnTo>
                  <a:pt x="1035062" y="100114"/>
                </a:lnTo>
                <a:close/>
              </a:path>
              <a:path w="2254250" h="803909">
                <a:moveTo>
                  <a:pt x="1035062" y="83845"/>
                </a:moveTo>
                <a:lnTo>
                  <a:pt x="1030986" y="83845"/>
                </a:lnTo>
                <a:lnTo>
                  <a:pt x="1030986" y="91986"/>
                </a:lnTo>
                <a:lnTo>
                  <a:pt x="1035062" y="91986"/>
                </a:lnTo>
                <a:lnTo>
                  <a:pt x="1035062" y="83845"/>
                </a:lnTo>
                <a:close/>
              </a:path>
              <a:path w="2254250" h="803909">
                <a:moveTo>
                  <a:pt x="1035062" y="67564"/>
                </a:moveTo>
                <a:lnTo>
                  <a:pt x="1030986" y="67564"/>
                </a:lnTo>
                <a:lnTo>
                  <a:pt x="1030986" y="75704"/>
                </a:lnTo>
                <a:lnTo>
                  <a:pt x="1035062" y="75704"/>
                </a:lnTo>
                <a:lnTo>
                  <a:pt x="1035062" y="67564"/>
                </a:lnTo>
                <a:close/>
              </a:path>
              <a:path w="2254250" h="803909">
                <a:moveTo>
                  <a:pt x="1040358" y="641667"/>
                </a:moveTo>
                <a:lnTo>
                  <a:pt x="1034732" y="635787"/>
                </a:lnTo>
                <a:lnTo>
                  <a:pt x="1031786" y="638606"/>
                </a:lnTo>
                <a:lnTo>
                  <a:pt x="1037412" y="644486"/>
                </a:lnTo>
                <a:lnTo>
                  <a:pt x="1040358" y="641667"/>
                </a:lnTo>
                <a:close/>
              </a:path>
              <a:path w="2254250" h="803909">
                <a:moveTo>
                  <a:pt x="1044625" y="57365"/>
                </a:moveTo>
                <a:lnTo>
                  <a:pt x="1041895" y="54330"/>
                </a:lnTo>
                <a:lnTo>
                  <a:pt x="1035837" y="59766"/>
                </a:lnTo>
                <a:lnTo>
                  <a:pt x="1038567" y="62801"/>
                </a:lnTo>
                <a:lnTo>
                  <a:pt x="1044625" y="57365"/>
                </a:lnTo>
                <a:close/>
              </a:path>
              <a:path w="2254250" h="803909">
                <a:moveTo>
                  <a:pt x="1047661" y="799376"/>
                </a:moveTo>
                <a:lnTo>
                  <a:pt x="1039520" y="799376"/>
                </a:lnTo>
                <a:lnTo>
                  <a:pt x="1039520" y="803452"/>
                </a:lnTo>
                <a:lnTo>
                  <a:pt x="1047661" y="803452"/>
                </a:lnTo>
                <a:lnTo>
                  <a:pt x="1047661" y="799376"/>
                </a:lnTo>
                <a:close/>
              </a:path>
              <a:path w="2254250" h="803909">
                <a:moveTo>
                  <a:pt x="1051610" y="653440"/>
                </a:moveTo>
                <a:lnTo>
                  <a:pt x="1045984" y="647547"/>
                </a:lnTo>
                <a:lnTo>
                  <a:pt x="1043038" y="650367"/>
                </a:lnTo>
                <a:lnTo>
                  <a:pt x="1048664" y="656259"/>
                </a:lnTo>
                <a:lnTo>
                  <a:pt x="1051610" y="653440"/>
                </a:lnTo>
                <a:close/>
              </a:path>
              <a:path w="2254250" h="803909">
                <a:moveTo>
                  <a:pt x="1056741" y="46507"/>
                </a:moveTo>
                <a:lnTo>
                  <a:pt x="1054023" y="43472"/>
                </a:lnTo>
                <a:lnTo>
                  <a:pt x="1047965" y="48907"/>
                </a:lnTo>
                <a:lnTo>
                  <a:pt x="1050683" y="51943"/>
                </a:lnTo>
                <a:lnTo>
                  <a:pt x="1056741" y="46507"/>
                </a:lnTo>
                <a:close/>
              </a:path>
              <a:path w="2254250" h="803909">
                <a:moveTo>
                  <a:pt x="1062863" y="665200"/>
                </a:moveTo>
                <a:lnTo>
                  <a:pt x="1057236" y="659320"/>
                </a:lnTo>
                <a:lnTo>
                  <a:pt x="1054290" y="662139"/>
                </a:lnTo>
                <a:lnTo>
                  <a:pt x="1059916" y="668020"/>
                </a:lnTo>
                <a:lnTo>
                  <a:pt x="1062863" y="665200"/>
                </a:lnTo>
                <a:close/>
              </a:path>
              <a:path w="2254250" h="803909">
                <a:moveTo>
                  <a:pt x="1063942" y="799376"/>
                </a:moveTo>
                <a:lnTo>
                  <a:pt x="1055801" y="799376"/>
                </a:lnTo>
                <a:lnTo>
                  <a:pt x="1055801" y="803452"/>
                </a:lnTo>
                <a:lnTo>
                  <a:pt x="1063942" y="803452"/>
                </a:lnTo>
                <a:lnTo>
                  <a:pt x="1063942" y="799376"/>
                </a:lnTo>
                <a:close/>
              </a:path>
              <a:path w="2254250" h="803909">
                <a:moveTo>
                  <a:pt x="1068870" y="35636"/>
                </a:moveTo>
                <a:lnTo>
                  <a:pt x="1066139" y="32613"/>
                </a:lnTo>
                <a:lnTo>
                  <a:pt x="1060081" y="38036"/>
                </a:lnTo>
                <a:lnTo>
                  <a:pt x="1062799" y="41071"/>
                </a:lnTo>
                <a:lnTo>
                  <a:pt x="1068870" y="35636"/>
                </a:lnTo>
                <a:close/>
              </a:path>
              <a:path w="2254250" h="803909">
                <a:moveTo>
                  <a:pt x="1074115" y="676960"/>
                </a:moveTo>
                <a:lnTo>
                  <a:pt x="1068489" y="671080"/>
                </a:lnTo>
                <a:lnTo>
                  <a:pt x="1065542" y="673900"/>
                </a:lnTo>
                <a:lnTo>
                  <a:pt x="1071168" y="679780"/>
                </a:lnTo>
                <a:lnTo>
                  <a:pt x="1074115" y="676960"/>
                </a:lnTo>
                <a:close/>
              </a:path>
              <a:path w="2254250" h="803909">
                <a:moveTo>
                  <a:pt x="1080223" y="799376"/>
                </a:moveTo>
                <a:lnTo>
                  <a:pt x="1072083" y="799376"/>
                </a:lnTo>
                <a:lnTo>
                  <a:pt x="1072083" y="803452"/>
                </a:lnTo>
                <a:lnTo>
                  <a:pt x="1080223" y="803452"/>
                </a:lnTo>
                <a:lnTo>
                  <a:pt x="1080223" y="799376"/>
                </a:lnTo>
                <a:close/>
              </a:path>
              <a:path w="2254250" h="803909">
                <a:moveTo>
                  <a:pt x="1080973" y="24777"/>
                </a:moveTo>
                <a:lnTo>
                  <a:pt x="1078255" y="21742"/>
                </a:lnTo>
                <a:lnTo>
                  <a:pt x="1072210" y="27178"/>
                </a:lnTo>
                <a:lnTo>
                  <a:pt x="1074928" y="30213"/>
                </a:lnTo>
                <a:lnTo>
                  <a:pt x="1080973" y="24777"/>
                </a:lnTo>
                <a:close/>
              </a:path>
              <a:path w="2254250" h="803909">
                <a:moveTo>
                  <a:pt x="1093101" y="13906"/>
                </a:moveTo>
                <a:lnTo>
                  <a:pt x="1090371" y="10871"/>
                </a:lnTo>
                <a:lnTo>
                  <a:pt x="1084313" y="16306"/>
                </a:lnTo>
                <a:lnTo>
                  <a:pt x="1087031" y="19342"/>
                </a:lnTo>
                <a:lnTo>
                  <a:pt x="1093101" y="13906"/>
                </a:lnTo>
                <a:close/>
              </a:path>
              <a:path w="2254250" h="803909">
                <a:moveTo>
                  <a:pt x="1096492" y="799376"/>
                </a:moveTo>
                <a:lnTo>
                  <a:pt x="1088351" y="799376"/>
                </a:lnTo>
                <a:lnTo>
                  <a:pt x="1088351" y="803452"/>
                </a:lnTo>
                <a:lnTo>
                  <a:pt x="1096492" y="803452"/>
                </a:lnTo>
                <a:lnTo>
                  <a:pt x="1096492" y="799376"/>
                </a:lnTo>
                <a:close/>
              </a:path>
              <a:path w="2254250" h="803909">
                <a:moveTo>
                  <a:pt x="1097597" y="704291"/>
                </a:moveTo>
                <a:lnTo>
                  <a:pt x="1086002" y="675855"/>
                </a:lnTo>
                <a:lnTo>
                  <a:pt x="1077798" y="683780"/>
                </a:lnTo>
                <a:lnTo>
                  <a:pt x="1069594" y="691705"/>
                </a:lnTo>
                <a:lnTo>
                  <a:pt x="1097597" y="704291"/>
                </a:lnTo>
                <a:close/>
              </a:path>
              <a:path w="2254250" h="803909">
                <a:moveTo>
                  <a:pt x="1105217" y="3035"/>
                </a:moveTo>
                <a:lnTo>
                  <a:pt x="1102499" y="0"/>
                </a:lnTo>
                <a:lnTo>
                  <a:pt x="1096429" y="5435"/>
                </a:lnTo>
                <a:lnTo>
                  <a:pt x="1099159" y="8470"/>
                </a:lnTo>
                <a:lnTo>
                  <a:pt x="1105217" y="3035"/>
                </a:lnTo>
                <a:close/>
              </a:path>
              <a:path w="2254250" h="803909">
                <a:moveTo>
                  <a:pt x="1112774" y="799376"/>
                </a:moveTo>
                <a:lnTo>
                  <a:pt x="1104633" y="799376"/>
                </a:lnTo>
                <a:lnTo>
                  <a:pt x="1104633" y="803452"/>
                </a:lnTo>
                <a:lnTo>
                  <a:pt x="1112774" y="803452"/>
                </a:lnTo>
                <a:lnTo>
                  <a:pt x="1112774" y="799376"/>
                </a:lnTo>
                <a:close/>
              </a:path>
              <a:path w="2254250" h="803909">
                <a:moveTo>
                  <a:pt x="1129055" y="799376"/>
                </a:moveTo>
                <a:lnTo>
                  <a:pt x="1120914" y="799376"/>
                </a:lnTo>
                <a:lnTo>
                  <a:pt x="1120914" y="803452"/>
                </a:lnTo>
                <a:lnTo>
                  <a:pt x="1129055" y="803452"/>
                </a:lnTo>
                <a:lnTo>
                  <a:pt x="1129055" y="799376"/>
                </a:lnTo>
                <a:close/>
              </a:path>
              <a:path w="2254250" h="803909">
                <a:moveTo>
                  <a:pt x="1145324" y="799376"/>
                </a:moveTo>
                <a:lnTo>
                  <a:pt x="1137183" y="799376"/>
                </a:lnTo>
                <a:lnTo>
                  <a:pt x="1137183" y="803452"/>
                </a:lnTo>
                <a:lnTo>
                  <a:pt x="1145324" y="803452"/>
                </a:lnTo>
                <a:lnTo>
                  <a:pt x="1145324" y="799376"/>
                </a:lnTo>
                <a:close/>
              </a:path>
              <a:path w="2254250" h="803909">
                <a:moveTo>
                  <a:pt x="1161605" y="799376"/>
                </a:moveTo>
                <a:lnTo>
                  <a:pt x="1153464" y="799376"/>
                </a:lnTo>
                <a:lnTo>
                  <a:pt x="1153464" y="803452"/>
                </a:lnTo>
                <a:lnTo>
                  <a:pt x="1161605" y="803452"/>
                </a:lnTo>
                <a:lnTo>
                  <a:pt x="1161605" y="799376"/>
                </a:lnTo>
                <a:close/>
              </a:path>
              <a:path w="2254250" h="803909">
                <a:moveTo>
                  <a:pt x="1177886" y="799376"/>
                </a:moveTo>
                <a:lnTo>
                  <a:pt x="1169746" y="799376"/>
                </a:lnTo>
                <a:lnTo>
                  <a:pt x="1169746" y="803452"/>
                </a:lnTo>
                <a:lnTo>
                  <a:pt x="1177886" y="803452"/>
                </a:lnTo>
                <a:lnTo>
                  <a:pt x="1177886" y="799376"/>
                </a:lnTo>
                <a:close/>
              </a:path>
              <a:path w="2254250" h="803909">
                <a:moveTo>
                  <a:pt x="1194168" y="799376"/>
                </a:moveTo>
                <a:lnTo>
                  <a:pt x="1186027" y="799376"/>
                </a:lnTo>
                <a:lnTo>
                  <a:pt x="1186027" y="803452"/>
                </a:lnTo>
                <a:lnTo>
                  <a:pt x="1194168" y="803452"/>
                </a:lnTo>
                <a:lnTo>
                  <a:pt x="1194168" y="799376"/>
                </a:lnTo>
                <a:close/>
              </a:path>
              <a:path w="2254250" h="803909">
                <a:moveTo>
                  <a:pt x="1210437" y="799376"/>
                </a:moveTo>
                <a:lnTo>
                  <a:pt x="1202296" y="799376"/>
                </a:lnTo>
                <a:lnTo>
                  <a:pt x="1202296" y="803452"/>
                </a:lnTo>
                <a:lnTo>
                  <a:pt x="1210437" y="803452"/>
                </a:lnTo>
                <a:lnTo>
                  <a:pt x="1210437" y="799376"/>
                </a:lnTo>
                <a:close/>
              </a:path>
              <a:path w="2254250" h="803909">
                <a:moveTo>
                  <a:pt x="1226718" y="799376"/>
                </a:moveTo>
                <a:lnTo>
                  <a:pt x="1218577" y="799376"/>
                </a:lnTo>
                <a:lnTo>
                  <a:pt x="1218577" y="803452"/>
                </a:lnTo>
                <a:lnTo>
                  <a:pt x="1226718" y="803452"/>
                </a:lnTo>
                <a:lnTo>
                  <a:pt x="1226718" y="799376"/>
                </a:lnTo>
                <a:close/>
              </a:path>
              <a:path w="2254250" h="803909">
                <a:moveTo>
                  <a:pt x="1242999" y="799376"/>
                </a:moveTo>
                <a:lnTo>
                  <a:pt x="1234859" y="799376"/>
                </a:lnTo>
                <a:lnTo>
                  <a:pt x="1234859" y="803452"/>
                </a:lnTo>
                <a:lnTo>
                  <a:pt x="1242999" y="803452"/>
                </a:lnTo>
                <a:lnTo>
                  <a:pt x="1242999" y="799376"/>
                </a:lnTo>
                <a:close/>
              </a:path>
              <a:path w="2254250" h="803909">
                <a:moveTo>
                  <a:pt x="1259281" y="799376"/>
                </a:moveTo>
                <a:lnTo>
                  <a:pt x="1251140" y="799376"/>
                </a:lnTo>
                <a:lnTo>
                  <a:pt x="1251140" y="803452"/>
                </a:lnTo>
                <a:lnTo>
                  <a:pt x="1259281" y="803452"/>
                </a:lnTo>
                <a:lnTo>
                  <a:pt x="1259281" y="799376"/>
                </a:lnTo>
                <a:close/>
              </a:path>
              <a:path w="2254250" h="803909">
                <a:moveTo>
                  <a:pt x="1275549" y="799376"/>
                </a:moveTo>
                <a:lnTo>
                  <a:pt x="1267409" y="799376"/>
                </a:lnTo>
                <a:lnTo>
                  <a:pt x="1267409" y="803452"/>
                </a:lnTo>
                <a:lnTo>
                  <a:pt x="1275549" y="803452"/>
                </a:lnTo>
                <a:lnTo>
                  <a:pt x="1275549" y="799376"/>
                </a:lnTo>
                <a:close/>
              </a:path>
              <a:path w="2254250" h="803909">
                <a:moveTo>
                  <a:pt x="1291831" y="799376"/>
                </a:moveTo>
                <a:lnTo>
                  <a:pt x="1283690" y="799376"/>
                </a:lnTo>
                <a:lnTo>
                  <a:pt x="1283690" y="803452"/>
                </a:lnTo>
                <a:lnTo>
                  <a:pt x="1291831" y="803452"/>
                </a:lnTo>
                <a:lnTo>
                  <a:pt x="1291831" y="799376"/>
                </a:lnTo>
                <a:close/>
              </a:path>
              <a:path w="2254250" h="803909">
                <a:moveTo>
                  <a:pt x="1308112" y="799376"/>
                </a:moveTo>
                <a:lnTo>
                  <a:pt x="1299972" y="799376"/>
                </a:lnTo>
                <a:lnTo>
                  <a:pt x="1299972" y="803452"/>
                </a:lnTo>
                <a:lnTo>
                  <a:pt x="1308112" y="803452"/>
                </a:lnTo>
                <a:lnTo>
                  <a:pt x="1308112" y="799376"/>
                </a:lnTo>
                <a:close/>
              </a:path>
              <a:path w="2254250" h="803909">
                <a:moveTo>
                  <a:pt x="1324381" y="799376"/>
                </a:moveTo>
                <a:lnTo>
                  <a:pt x="1316240" y="799376"/>
                </a:lnTo>
                <a:lnTo>
                  <a:pt x="1316240" y="803452"/>
                </a:lnTo>
                <a:lnTo>
                  <a:pt x="1324381" y="803452"/>
                </a:lnTo>
                <a:lnTo>
                  <a:pt x="1324381" y="799376"/>
                </a:lnTo>
                <a:close/>
              </a:path>
              <a:path w="2254250" h="803909">
                <a:moveTo>
                  <a:pt x="1340662" y="799376"/>
                </a:moveTo>
                <a:lnTo>
                  <a:pt x="1332522" y="799376"/>
                </a:lnTo>
                <a:lnTo>
                  <a:pt x="1332522" y="803452"/>
                </a:lnTo>
                <a:lnTo>
                  <a:pt x="1340662" y="803452"/>
                </a:lnTo>
                <a:lnTo>
                  <a:pt x="1340662" y="799376"/>
                </a:lnTo>
                <a:close/>
              </a:path>
              <a:path w="2254250" h="803909">
                <a:moveTo>
                  <a:pt x="1356944" y="799376"/>
                </a:moveTo>
                <a:lnTo>
                  <a:pt x="1348803" y="799376"/>
                </a:lnTo>
                <a:lnTo>
                  <a:pt x="1348803" y="803452"/>
                </a:lnTo>
                <a:lnTo>
                  <a:pt x="1356944" y="803452"/>
                </a:lnTo>
                <a:lnTo>
                  <a:pt x="1356944" y="799376"/>
                </a:lnTo>
                <a:close/>
              </a:path>
              <a:path w="2254250" h="803909">
                <a:moveTo>
                  <a:pt x="1373225" y="799376"/>
                </a:moveTo>
                <a:lnTo>
                  <a:pt x="1365084" y="799376"/>
                </a:lnTo>
                <a:lnTo>
                  <a:pt x="1365084" y="803452"/>
                </a:lnTo>
                <a:lnTo>
                  <a:pt x="1373225" y="803452"/>
                </a:lnTo>
                <a:lnTo>
                  <a:pt x="1373225" y="799376"/>
                </a:lnTo>
                <a:close/>
              </a:path>
              <a:path w="2254250" h="803909">
                <a:moveTo>
                  <a:pt x="1389494" y="799376"/>
                </a:moveTo>
                <a:lnTo>
                  <a:pt x="1381353" y="799376"/>
                </a:lnTo>
                <a:lnTo>
                  <a:pt x="1381353" y="803452"/>
                </a:lnTo>
                <a:lnTo>
                  <a:pt x="1389494" y="803452"/>
                </a:lnTo>
                <a:lnTo>
                  <a:pt x="1389494" y="799376"/>
                </a:lnTo>
                <a:close/>
              </a:path>
              <a:path w="2254250" h="803909">
                <a:moveTo>
                  <a:pt x="1405775" y="799376"/>
                </a:moveTo>
                <a:lnTo>
                  <a:pt x="1397635" y="799376"/>
                </a:lnTo>
                <a:lnTo>
                  <a:pt x="1397635" y="803452"/>
                </a:lnTo>
                <a:lnTo>
                  <a:pt x="1405775" y="803452"/>
                </a:lnTo>
                <a:lnTo>
                  <a:pt x="1405775" y="799376"/>
                </a:lnTo>
                <a:close/>
              </a:path>
              <a:path w="2254250" h="803909">
                <a:moveTo>
                  <a:pt x="1422057" y="799376"/>
                </a:moveTo>
                <a:lnTo>
                  <a:pt x="1413916" y="799376"/>
                </a:lnTo>
                <a:lnTo>
                  <a:pt x="1413916" y="803452"/>
                </a:lnTo>
                <a:lnTo>
                  <a:pt x="1422057" y="803452"/>
                </a:lnTo>
                <a:lnTo>
                  <a:pt x="1422057" y="799376"/>
                </a:lnTo>
                <a:close/>
              </a:path>
              <a:path w="2254250" h="803909">
                <a:moveTo>
                  <a:pt x="1438338" y="799376"/>
                </a:moveTo>
                <a:lnTo>
                  <a:pt x="1430197" y="799376"/>
                </a:lnTo>
                <a:lnTo>
                  <a:pt x="1430197" y="803452"/>
                </a:lnTo>
                <a:lnTo>
                  <a:pt x="1438338" y="803452"/>
                </a:lnTo>
                <a:lnTo>
                  <a:pt x="1438338" y="799376"/>
                </a:lnTo>
                <a:close/>
              </a:path>
              <a:path w="2254250" h="803909">
                <a:moveTo>
                  <a:pt x="1454607" y="799376"/>
                </a:moveTo>
                <a:lnTo>
                  <a:pt x="1446466" y="799376"/>
                </a:lnTo>
                <a:lnTo>
                  <a:pt x="1446466" y="803452"/>
                </a:lnTo>
                <a:lnTo>
                  <a:pt x="1454607" y="803452"/>
                </a:lnTo>
                <a:lnTo>
                  <a:pt x="1454607" y="799376"/>
                </a:lnTo>
                <a:close/>
              </a:path>
              <a:path w="2254250" h="803909">
                <a:moveTo>
                  <a:pt x="1470888" y="799376"/>
                </a:moveTo>
                <a:lnTo>
                  <a:pt x="1462747" y="799376"/>
                </a:lnTo>
                <a:lnTo>
                  <a:pt x="1462747" y="803452"/>
                </a:lnTo>
                <a:lnTo>
                  <a:pt x="1470888" y="803452"/>
                </a:lnTo>
                <a:lnTo>
                  <a:pt x="1470888" y="799376"/>
                </a:lnTo>
                <a:close/>
              </a:path>
              <a:path w="2254250" h="803909">
                <a:moveTo>
                  <a:pt x="1487170" y="799376"/>
                </a:moveTo>
                <a:lnTo>
                  <a:pt x="1479029" y="799376"/>
                </a:lnTo>
                <a:lnTo>
                  <a:pt x="1479029" y="803452"/>
                </a:lnTo>
                <a:lnTo>
                  <a:pt x="1487170" y="803452"/>
                </a:lnTo>
                <a:lnTo>
                  <a:pt x="1487170" y="799376"/>
                </a:lnTo>
                <a:close/>
              </a:path>
              <a:path w="2254250" h="803909">
                <a:moveTo>
                  <a:pt x="1503438" y="799376"/>
                </a:moveTo>
                <a:lnTo>
                  <a:pt x="1495298" y="799376"/>
                </a:lnTo>
                <a:lnTo>
                  <a:pt x="1495298" y="803452"/>
                </a:lnTo>
                <a:lnTo>
                  <a:pt x="1503438" y="803452"/>
                </a:lnTo>
                <a:lnTo>
                  <a:pt x="1503438" y="799376"/>
                </a:lnTo>
                <a:close/>
              </a:path>
              <a:path w="2254250" h="803909">
                <a:moveTo>
                  <a:pt x="1519720" y="799376"/>
                </a:moveTo>
                <a:lnTo>
                  <a:pt x="1511579" y="799376"/>
                </a:lnTo>
                <a:lnTo>
                  <a:pt x="1511579" y="803452"/>
                </a:lnTo>
                <a:lnTo>
                  <a:pt x="1519720" y="803452"/>
                </a:lnTo>
                <a:lnTo>
                  <a:pt x="1519720" y="799376"/>
                </a:lnTo>
                <a:close/>
              </a:path>
              <a:path w="2254250" h="803909">
                <a:moveTo>
                  <a:pt x="1536001" y="799376"/>
                </a:moveTo>
                <a:lnTo>
                  <a:pt x="1527860" y="799376"/>
                </a:lnTo>
                <a:lnTo>
                  <a:pt x="1527860" y="803452"/>
                </a:lnTo>
                <a:lnTo>
                  <a:pt x="1536001" y="803452"/>
                </a:lnTo>
                <a:lnTo>
                  <a:pt x="1536001" y="799376"/>
                </a:lnTo>
                <a:close/>
              </a:path>
              <a:path w="2254250" h="803909">
                <a:moveTo>
                  <a:pt x="1552282" y="799376"/>
                </a:moveTo>
                <a:lnTo>
                  <a:pt x="1544142" y="799376"/>
                </a:lnTo>
                <a:lnTo>
                  <a:pt x="1544142" y="803452"/>
                </a:lnTo>
                <a:lnTo>
                  <a:pt x="1552282" y="803452"/>
                </a:lnTo>
                <a:lnTo>
                  <a:pt x="1552282" y="799376"/>
                </a:lnTo>
                <a:close/>
              </a:path>
              <a:path w="2254250" h="803909">
                <a:moveTo>
                  <a:pt x="1568551" y="799376"/>
                </a:moveTo>
                <a:lnTo>
                  <a:pt x="1560410" y="799376"/>
                </a:lnTo>
                <a:lnTo>
                  <a:pt x="1560410" y="803452"/>
                </a:lnTo>
                <a:lnTo>
                  <a:pt x="1568551" y="803452"/>
                </a:lnTo>
                <a:lnTo>
                  <a:pt x="1568551" y="799376"/>
                </a:lnTo>
                <a:close/>
              </a:path>
              <a:path w="2254250" h="803909">
                <a:moveTo>
                  <a:pt x="1584833" y="799376"/>
                </a:moveTo>
                <a:lnTo>
                  <a:pt x="1576692" y="799376"/>
                </a:lnTo>
                <a:lnTo>
                  <a:pt x="1576692" y="803452"/>
                </a:lnTo>
                <a:lnTo>
                  <a:pt x="1584833" y="803452"/>
                </a:lnTo>
                <a:lnTo>
                  <a:pt x="1584833" y="799376"/>
                </a:lnTo>
                <a:close/>
              </a:path>
              <a:path w="2254250" h="803909">
                <a:moveTo>
                  <a:pt x="1601114" y="799376"/>
                </a:moveTo>
                <a:lnTo>
                  <a:pt x="1592973" y="799376"/>
                </a:lnTo>
                <a:lnTo>
                  <a:pt x="1592973" y="803452"/>
                </a:lnTo>
                <a:lnTo>
                  <a:pt x="1601114" y="803452"/>
                </a:lnTo>
                <a:lnTo>
                  <a:pt x="1601114" y="799376"/>
                </a:lnTo>
                <a:close/>
              </a:path>
              <a:path w="2254250" h="803909">
                <a:moveTo>
                  <a:pt x="1617383" y="799376"/>
                </a:moveTo>
                <a:lnTo>
                  <a:pt x="1609242" y="799376"/>
                </a:lnTo>
                <a:lnTo>
                  <a:pt x="1609242" y="803452"/>
                </a:lnTo>
                <a:lnTo>
                  <a:pt x="1617383" y="803452"/>
                </a:lnTo>
                <a:lnTo>
                  <a:pt x="1617383" y="799376"/>
                </a:lnTo>
                <a:close/>
              </a:path>
              <a:path w="2254250" h="803909">
                <a:moveTo>
                  <a:pt x="1633664" y="799376"/>
                </a:moveTo>
                <a:lnTo>
                  <a:pt x="1625523" y="799376"/>
                </a:lnTo>
                <a:lnTo>
                  <a:pt x="1625523" y="803452"/>
                </a:lnTo>
                <a:lnTo>
                  <a:pt x="1633664" y="803452"/>
                </a:lnTo>
                <a:lnTo>
                  <a:pt x="1633664" y="799376"/>
                </a:lnTo>
                <a:close/>
              </a:path>
              <a:path w="2254250" h="803909">
                <a:moveTo>
                  <a:pt x="1649945" y="799376"/>
                </a:moveTo>
                <a:lnTo>
                  <a:pt x="1641805" y="799376"/>
                </a:lnTo>
                <a:lnTo>
                  <a:pt x="1641805" y="803452"/>
                </a:lnTo>
                <a:lnTo>
                  <a:pt x="1649945" y="803452"/>
                </a:lnTo>
                <a:lnTo>
                  <a:pt x="1649945" y="799376"/>
                </a:lnTo>
                <a:close/>
              </a:path>
              <a:path w="2254250" h="803909">
                <a:moveTo>
                  <a:pt x="1666227" y="799376"/>
                </a:moveTo>
                <a:lnTo>
                  <a:pt x="1658086" y="799376"/>
                </a:lnTo>
                <a:lnTo>
                  <a:pt x="1658086" y="803452"/>
                </a:lnTo>
                <a:lnTo>
                  <a:pt x="1666227" y="803452"/>
                </a:lnTo>
                <a:lnTo>
                  <a:pt x="1666227" y="799376"/>
                </a:lnTo>
                <a:close/>
              </a:path>
              <a:path w="2254250" h="803909">
                <a:moveTo>
                  <a:pt x="1682496" y="799376"/>
                </a:moveTo>
                <a:lnTo>
                  <a:pt x="1674355" y="799376"/>
                </a:lnTo>
                <a:lnTo>
                  <a:pt x="1674355" y="803452"/>
                </a:lnTo>
                <a:lnTo>
                  <a:pt x="1682496" y="803452"/>
                </a:lnTo>
                <a:lnTo>
                  <a:pt x="1682496" y="799376"/>
                </a:lnTo>
                <a:close/>
              </a:path>
              <a:path w="2254250" h="803909">
                <a:moveTo>
                  <a:pt x="1698777" y="799376"/>
                </a:moveTo>
                <a:lnTo>
                  <a:pt x="1690636" y="799376"/>
                </a:lnTo>
                <a:lnTo>
                  <a:pt x="1690636" y="803452"/>
                </a:lnTo>
                <a:lnTo>
                  <a:pt x="1698777" y="803452"/>
                </a:lnTo>
                <a:lnTo>
                  <a:pt x="1698777" y="799376"/>
                </a:lnTo>
                <a:close/>
              </a:path>
              <a:path w="2254250" h="803909">
                <a:moveTo>
                  <a:pt x="1715058" y="799376"/>
                </a:moveTo>
                <a:lnTo>
                  <a:pt x="1706918" y="799376"/>
                </a:lnTo>
                <a:lnTo>
                  <a:pt x="1706918" y="803452"/>
                </a:lnTo>
                <a:lnTo>
                  <a:pt x="1715058" y="803452"/>
                </a:lnTo>
                <a:lnTo>
                  <a:pt x="1715058" y="799376"/>
                </a:lnTo>
                <a:close/>
              </a:path>
              <a:path w="2254250" h="803909">
                <a:moveTo>
                  <a:pt x="1731340" y="799376"/>
                </a:moveTo>
                <a:lnTo>
                  <a:pt x="1723199" y="799376"/>
                </a:lnTo>
                <a:lnTo>
                  <a:pt x="1723199" y="803452"/>
                </a:lnTo>
                <a:lnTo>
                  <a:pt x="1731340" y="803452"/>
                </a:lnTo>
                <a:lnTo>
                  <a:pt x="1731340" y="799376"/>
                </a:lnTo>
                <a:close/>
              </a:path>
              <a:path w="2254250" h="803909">
                <a:moveTo>
                  <a:pt x="1747608" y="799376"/>
                </a:moveTo>
                <a:lnTo>
                  <a:pt x="1739468" y="799376"/>
                </a:lnTo>
                <a:lnTo>
                  <a:pt x="1739468" y="803452"/>
                </a:lnTo>
                <a:lnTo>
                  <a:pt x="1747608" y="803452"/>
                </a:lnTo>
                <a:lnTo>
                  <a:pt x="1747608" y="799376"/>
                </a:lnTo>
                <a:close/>
              </a:path>
              <a:path w="2254250" h="803909">
                <a:moveTo>
                  <a:pt x="1763890" y="799376"/>
                </a:moveTo>
                <a:lnTo>
                  <a:pt x="1755749" y="799376"/>
                </a:lnTo>
                <a:lnTo>
                  <a:pt x="1755749" y="803452"/>
                </a:lnTo>
                <a:lnTo>
                  <a:pt x="1763890" y="803452"/>
                </a:lnTo>
                <a:lnTo>
                  <a:pt x="1763890" y="799376"/>
                </a:lnTo>
                <a:close/>
              </a:path>
              <a:path w="2254250" h="803909">
                <a:moveTo>
                  <a:pt x="1780171" y="799376"/>
                </a:moveTo>
                <a:lnTo>
                  <a:pt x="1772031" y="799376"/>
                </a:lnTo>
                <a:lnTo>
                  <a:pt x="1772031" y="803452"/>
                </a:lnTo>
                <a:lnTo>
                  <a:pt x="1780171" y="803452"/>
                </a:lnTo>
                <a:lnTo>
                  <a:pt x="1780171" y="799376"/>
                </a:lnTo>
                <a:close/>
              </a:path>
              <a:path w="2254250" h="803909">
                <a:moveTo>
                  <a:pt x="1796440" y="799376"/>
                </a:moveTo>
                <a:lnTo>
                  <a:pt x="1788299" y="799376"/>
                </a:lnTo>
                <a:lnTo>
                  <a:pt x="1788299" y="803452"/>
                </a:lnTo>
                <a:lnTo>
                  <a:pt x="1796440" y="803452"/>
                </a:lnTo>
                <a:lnTo>
                  <a:pt x="1796440" y="799376"/>
                </a:lnTo>
                <a:close/>
              </a:path>
              <a:path w="2254250" h="803909">
                <a:moveTo>
                  <a:pt x="1812721" y="799376"/>
                </a:moveTo>
                <a:lnTo>
                  <a:pt x="1804581" y="799376"/>
                </a:lnTo>
                <a:lnTo>
                  <a:pt x="1804581" y="803452"/>
                </a:lnTo>
                <a:lnTo>
                  <a:pt x="1812721" y="803452"/>
                </a:lnTo>
                <a:lnTo>
                  <a:pt x="1812721" y="799376"/>
                </a:lnTo>
                <a:close/>
              </a:path>
              <a:path w="2254250" h="803909">
                <a:moveTo>
                  <a:pt x="1829003" y="799376"/>
                </a:moveTo>
                <a:lnTo>
                  <a:pt x="1820862" y="799376"/>
                </a:lnTo>
                <a:lnTo>
                  <a:pt x="1820862" y="803452"/>
                </a:lnTo>
                <a:lnTo>
                  <a:pt x="1829003" y="803452"/>
                </a:lnTo>
                <a:lnTo>
                  <a:pt x="1829003" y="799376"/>
                </a:lnTo>
                <a:close/>
              </a:path>
              <a:path w="2254250" h="803909">
                <a:moveTo>
                  <a:pt x="1845284" y="799376"/>
                </a:moveTo>
                <a:lnTo>
                  <a:pt x="1837143" y="799376"/>
                </a:lnTo>
                <a:lnTo>
                  <a:pt x="1837143" y="803452"/>
                </a:lnTo>
                <a:lnTo>
                  <a:pt x="1845284" y="803452"/>
                </a:lnTo>
                <a:lnTo>
                  <a:pt x="1845284" y="799376"/>
                </a:lnTo>
                <a:close/>
              </a:path>
              <a:path w="2254250" h="803909">
                <a:moveTo>
                  <a:pt x="1861553" y="799376"/>
                </a:moveTo>
                <a:lnTo>
                  <a:pt x="1853412" y="799376"/>
                </a:lnTo>
                <a:lnTo>
                  <a:pt x="1853412" y="803452"/>
                </a:lnTo>
                <a:lnTo>
                  <a:pt x="1861553" y="803452"/>
                </a:lnTo>
                <a:lnTo>
                  <a:pt x="1861553" y="799376"/>
                </a:lnTo>
                <a:close/>
              </a:path>
              <a:path w="2254250" h="803909">
                <a:moveTo>
                  <a:pt x="1877834" y="799376"/>
                </a:moveTo>
                <a:lnTo>
                  <a:pt x="1869694" y="799376"/>
                </a:lnTo>
                <a:lnTo>
                  <a:pt x="1869694" y="803452"/>
                </a:lnTo>
                <a:lnTo>
                  <a:pt x="1877834" y="803452"/>
                </a:lnTo>
                <a:lnTo>
                  <a:pt x="1877834" y="799376"/>
                </a:lnTo>
                <a:close/>
              </a:path>
              <a:path w="2254250" h="803909">
                <a:moveTo>
                  <a:pt x="1894116" y="799376"/>
                </a:moveTo>
                <a:lnTo>
                  <a:pt x="1885975" y="799376"/>
                </a:lnTo>
                <a:lnTo>
                  <a:pt x="1885975" y="803452"/>
                </a:lnTo>
                <a:lnTo>
                  <a:pt x="1894116" y="803452"/>
                </a:lnTo>
                <a:lnTo>
                  <a:pt x="1894116" y="799376"/>
                </a:lnTo>
                <a:close/>
              </a:path>
              <a:path w="2254250" h="803909">
                <a:moveTo>
                  <a:pt x="1910397" y="799376"/>
                </a:moveTo>
                <a:lnTo>
                  <a:pt x="1902256" y="799376"/>
                </a:lnTo>
                <a:lnTo>
                  <a:pt x="1902256" y="803452"/>
                </a:lnTo>
                <a:lnTo>
                  <a:pt x="1910397" y="803452"/>
                </a:lnTo>
                <a:lnTo>
                  <a:pt x="1910397" y="799376"/>
                </a:lnTo>
                <a:close/>
              </a:path>
              <a:path w="2254250" h="803909">
                <a:moveTo>
                  <a:pt x="1926666" y="799376"/>
                </a:moveTo>
                <a:lnTo>
                  <a:pt x="1918525" y="799376"/>
                </a:lnTo>
                <a:lnTo>
                  <a:pt x="1918525" y="803452"/>
                </a:lnTo>
                <a:lnTo>
                  <a:pt x="1926666" y="803452"/>
                </a:lnTo>
                <a:lnTo>
                  <a:pt x="1926666" y="799376"/>
                </a:lnTo>
                <a:close/>
              </a:path>
              <a:path w="2254250" h="803909">
                <a:moveTo>
                  <a:pt x="1942947" y="799376"/>
                </a:moveTo>
                <a:lnTo>
                  <a:pt x="1934806" y="799376"/>
                </a:lnTo>
                <a:lnTo>
                  <a:pt x="1934806" y="803452"/>
                </a:lnTo>
                <a:lnTo>
                  <a:pt x="1942947" y="803452"/>
                </a:lnTo>
                <a:lnTo>
                  <a:pt x="1942947" y="799376"/>
                </a:lnTo>
                <a:close/>
              </a:path>
              <a:path w="2254250" h="803909">
                <a:moveTo>
                  <a:pt x="1959229" y="799376"/>
                </a:moveTo>
                <a:lnTo>
                  <a:pt x="1951088" y="799376"/>
                </a:lnTo>
                <a:lnTo>
                  <a:pt x="1951088" y="803452"/>
                </a:lnTo>
                <a:lnTo>
                  <a:pt x="1959229" y="803452"/>
                </a:lnTo>
                <a:lnTo>
                  <a:pt x="1959229" y="799376"/>
                </a:lnTo>
                <a:close/>
              </a:path>
              <a:path w="2254250" h="803909">
                <a:moveTo>
                  <a:pt x="1975497" y="799376"/>
                </a:moveTo>
                <a:lnTo>
                  <a:pt x="1967357" y="799376"/>
                </a:lnTo>
                <a:lnTo>
                  <a:pt x="1967357" y="803452"/>
                </a:lnTo>
                <a:lnTo>
                  <a:pt x="1975497" y="803452"/>
                </a:lnTo>
                <a:lnTo>
                  <a:pt x="1975497" y="799376"/>
                </a:lnTo>
                <a:close/>
              </a:path>
              <a:path w="2254250" h="803909">
                <a:moveTo>
                  <a:pt x="1991779" y="799376"/>
                </a:moveTo>
                <a:lnTo>
                  <a:pt x="1983638" y="799376"/>
                </a:lnTo>
                <a:lnTo>
                  <a:pt x="1983638" y="803452"/>
                </a:lnTo>
                <a:lnTo>
                  <a:pt x="1991779" y="803452"/>
                </a:lnTo>
                <a:lnTo>
                  <a:pt x="1991779" y="799376"/>
                </a:lnTo>
                <a:close/>
              </a:path>
              <a:path w="2254250" h="803909">
                <a:moveTo>
                  <a:pt x="2008060" y="799376"/>
                </a:moveTo>
                <a:lnTo>
                  <a:pt x="1999919" y="799376"/>
                </a:lnTo>
                <a:lnTo>
                  <a:pt x="1999919" y="803452"/>
                </a:lnTo>
                <a:lnTo>
                  <a:pt x="2008060" y="803452"/>
                </a:lnTo>
                <a:lnTo>
                  <a:pt x="2008060" y="799376"/>
                </a:lnTo>
                <a:close/>
              </a:path>
              <a:path w="2254250" h="803909">
                <a:moveTo>
                  <a:pt x="2024341" y="799376"/>
                </a:moveTo>
                <a:lnTo>
                  <a:pt x="2016201" y="799376"/>
                </a:lnTo>
                <a:lnTo>
                  <a:pt x="2016201" y="803452"/>
                </a:lnTo>
                <a:lnTo>
                  <a:pt x="2024341" y="803452"/>
                </a:lnTo>
                <a:lnTo>
                  <a:pt x="2024341" y="799376"/>
                </a:lnTo>
                <a:close/>
              </a:path>
              <a:path w="2254250" h="803909">
                <a:moveTo>
                  <a:pt x="2040610" y="799376"/>
                </a:moveTo>
                <a:lnTo>
                  <a:pt x="2032469" y="799376"/>
                </a:lnTo>
                <a:lnTo>
                  <a:pt x="2032469" y="803452"/>
                </a:lnTo>
                <a:lnTo>
                  <a:pt x="2040610" y="803452"/>
                </a:lnTo>
                <a:lnTo>
                  <a:pt x="2040610" y="799376"/>
                </a:lnTo>
                <a:close/>
              </a:path>
              <a:path w="2254250" h="803909">
                <a:moveTo>
                  <a:pt x="2056892" y="799376"/>
                </a:moveTo>
                <a:lnTo>
                  <a:pt x="2048751" y="799376"/>
                </a:lnTo>
                <a:lnTo>
                  <a:pt x="2048751" y="803452"/>
                </a:lnTo>
                <a:lnTo>
                  <a:pt x="2056892" y="803452"/>
                </a:lnTo>
                <a:lnTo>
                  <a:pt x="2056892" y="799376"/>
                </a:lnTo>
                <a:close/>
              </a:path>
              <a:path w="2254250" h="803909">
                <a:moveTo>
                  <a:pt x="2073173" y="799376"/>
                </a:moveTo>
                <a:lnTo>
                  <a:pt x="2065032" y="799376"/>
                </a:lnTo>
                <a:lnTo>
                  <a:pt x="2065032" y="803452"/>
                </a:lnTo>
                <a:lnTo>
                  <a:pt x="2073173" y="803452"/>
                </a:lnTo>
                <a:lnTo>
                  <a:pt x="2073173" y="799376"/>
                </a:lnTo>
                <a:close/>
              </a:path>
              <a:path w="2254250" h="803909">
                <a:moveTo>
                  <a:pt x="2089454" y="799376"/>
                </a:moveTo>
                <a:lnTo>
                  <a:pt x="2081314" y="799376"/>
                </a:lnTo>
                <a:lnTo>
                  <a:pt x="2081314" y="803452"/>
                </a:lnTo>
                <a:lnTo>
                  <a:pt x="2089454" y="803452"/>
                </a:lnTo>
                <a:lnTo>
                  <a:pt x="2089454" y="799376"/>
                </a:lnTo>
                <a:close/>
              </a:path>
              <a:path w="2254250" h="803909">
                <a:moveTo>
                  <a:pt x="2105723" y="799376"/>
                </a:moveTo>
                <a:lnTo>
                  <a:pt x="2097582" y="799376"/>
                </a:lnTo>
                <a:lnTo>
                  <a:pt x="2097582" y="803452"/>
                </a:lnTo>
                <a:lnTo>
                  <a:pt x="2105723" y="803452"/>
                </a:lnTo>
                <a:lnTo>
                  <a:pt x="2105723" y="799376"/>
                </a:lnTo>
                <a:close/>
              </a:path>
              <a:path w="2254250" h="803909">
                <a:moveTo>
                  <a:pt x="2122005" y="799376"/>
                </a:moveTo>
                <a:lnTo>
                  <a:pt x="2113864" y="799376"/>
                </a:lnTo>
                <a:lnTo>
                  <a:pt x="2113864" y="803452"/>
                </a:lnTo>
                <a:lnTo>
                  <a:pt x="2122005" y="803452"/>
                </a:lnTo>
                <a:lnTo>
                  <a:pt x="2122005" y="799376"/>
                </a:lnTo>
                <a:close/>
              </a:path>
              <a:path w="2254250" h="803909">
                <a:moveTo>
                  <a:pt x="2138286" y="799376"/>
                </a:moveTo>
                <a:lnTo>
                  <a:pt x="2130145" y="799376"/>
                </a:lnTo>
                <a:lnTo>
                  <a:pt x="2130145" y="803452"/>
                </a:lnTo>
                <a:lnTo>
                  <a:pt x="2138286" y="803452"/>
                </a:lnTo>
                <a:lnTo>
                  <a:pt x="2138286" y="799376"/>
                </a:lnTo>
                <a:close/>
              </a:path>
              <a:path w="2254250" h="803909">
                <a:moveTo>
                  <a:pt x="2155355" y="801204"/>
                </a:moveTo>
                <a:lnTo>
                  <a:pt x="2152358" y="798461"/>
                </a:lnTo>
                <a:lnTo>
                  <a:pt x="2151507" y="799376"/>
                </a:lnTo>
                <a:lnTo>
                  <a:pt x="2146414" y="799376"/>
                </a:lnTo>
                <a:lnTo>
                  <a:pt x="2146414" y="803452"/>
                </a:lnTo>
                <a:lnTo>
                  <a:pt x="2153297" y="803452"/>
                </a:lnTo>
                <a:lnTo>
                  <a:pt x="2155355" y="801204"/>
                </a:lnTo>
                <a:close/>
              </a:path>
              <a:path w="2254250" h="803909">
                <a:moveTo>
                  <a:pt x="2166366" y="789216"/>
                </a:moveTo>
                <a:lnTo>
                  <a:pt x="2163356" y="786460"/>
                </a:lnTo>
                <a:lnTo>
                  <a:pt x="2157857" y="792454"/>
                </a:lnTo>
                <a:lnTo>
                  <a:pt x="2160854" y="795210"/>
                </a:lnTo>
                <a:lnTo>
                  <a:pt x="2166366" y="789216"/>
                </a:lnTo>
                <a:close/>
              </a:path>
              <a:path w="2254250" h="803909">
                <a:moveTo>
                  <a:pt x="2177364" y="777214"/>
                </a:moveTo>
                <a:lnTo>
                  <a:pt x="2174354" y="774458"/>
                </a:lnTo>
                <a:lnTo>
                  <a:pt x="2168855" y="780453"/>
                </a:lnTo>
                <a:lnTo>
                  <a:pt x="2171865" y="783209"/>
                </a:lnTo>
                <a:lnTo>
                  <a:pt x="2177364" y="777214"/>
                </a:lnTo>
                <a:close/>
              </a:path>
              <a:path w="2254250" h="803909">
                <a:moveTo>
                  <a:pt x="2188362" y="765213"/>
                </a:moveTo>
                <a:lnTo>
                  <a:pt x="2185365" y="762457"/>
                </a:lnTo>
                <a:lnTo>
                  <a:pt x="2179866" y="768451"/>
                </a:lnTo>
                <a:lnTo>
                  <a:pt x="2182863" y="771207"/>
                </a:lnTo>
                <a:lnTo>
                  <a:pt x="2188362" y="765213"/>
                </a:lnTo>
                <a:close/>
              </a:path>
              <a:path w="2254250" h="803909">
                <a:moveTo>
                  <a:pt x="2199373" y="753211"/>
                </a:moveTo>
                <a:lnTo>
                  <a:pt x="2196363" y="750455"/>
                </a:lnTo>
                <a:lnTo>
                  <a:pt x="2190864" y="756450"/>
                </a:lnTo>
                <a:lnTo>
                  <a:pt x="2193861" y="759206"/>
                </a:lnTo>
                <a:lnTo>
                  <a:pt x="2199373" y="753211"/>
                </a:lnTo>
                <a:close/>
              </a:path>
              <a:path w="2254250" h="803909">
                <a:moveTo>
                  <a:pt x="2210358" y="741222"/>
                </a:moveTo>
                <a:lnTo>
                  <a:pt x="2207349" y="738466"/>
                </a:lnTo>
                <a:lnTo>
                  <a:pt x="2201849" y="744461"/>
                </a:lnTo>
                <a:lnTo>
                  <a:pt x="2204859" y="747204"/>
                </a:lnTo>
                <a:lnTo>
                  <a:pt x="2210358" y="741222"/>
                </a:lnTo>
                <a:close/>
              </a:path>
              <a:path w="2254250" h="803909">
                <a:moveTo>
                  <a:pt x="2221357" y="729221"/>
                </a:moveTo>
                <a:lnTo>
                  <a:pt x="2218359" y="726465"/>
                </a:lnTo>
                <a:lnTo>
                  <a:pt x="2212860" y="732459"/>
                </a:lnTo>
                <a:lnTo>
                  <a:pt x="2215858" y="735215"/>
                </a:lnTo>
                <a:lnTo>
                  <a:pt x="2221357" y="729221"/>
                </a:lnTo>
                <a:close/>
              </a:path>
              <a:path w="2254250" h="803909">
                <a:moveTo>
                  <a:pt x="2253754" y="708190"/>
                </a:moveTo>
                <a:lnTo>
                  <a:pt x="0" y="708190"/>
                </a:lnTo>
                <a:lnTo>
                  <a:pt x="0" y="716330"/>
                </a:lnTo>
                <a:lnTo>
                  <a:pt x="25031" y="716330"/>
                </a:lnTo>
                <a:lnTo>
                  <a:pt x="26936" y="718566"/>
                </a:lnTo>
                <a:lnTo>
                  <a:pt x="29565" y="716330"/>
                </a:lnTo>
                <a:lnTo>
                  <a:pt x="2227643" y="716330"/>
                </a:lnTo>
                <a:lnTo>
                  <a:pt x="2223859" y="720458"/>
                </a:lnTo>
                <a:lnTo>
                  <a:pt x="2226868" y="723214"/>
                </a:lnTo>
                <a:lnTo>
                  <a:pt x="2232368" y="717219"/>
                </a:lnTo>
                <a:lnTo>
                  <a:pt x="2231390" y="716330"/>
                </a:lnTo>
                <a:lnTo>
                  <a:pt x="2253754" y="716330"/>
                </a:lnTo>
                <a:lnTo>
                  <a:pt x="2253754" y="70819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 txBox="1"/>
          <p:nvPr/>
        </p:nvSpPr>
        <p:spPr>
          <a:xfrm>
            <a:off x="1807464" y="5656437"/>
            <a:ext cx="570230" cy="17716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104139" marR="5080" indent="-92075">
              <a:lnSpc>
                <a:spcPts val="580"/>
              </a:lnSpc>
              <a:spcBef>
                <a:spcPts val="145"/>
              </a:spcBef>
            </a:pPr>
            <a:r>
              <a:rPr dirty="0" sz="500">
                <a:solidFill>
                  <a:srgbClr val="231F20"/>
                </a:solidFill>
                <a:latin typeface="Calibri"/>
                <a:cs typeface="Calibri"/>
              </a:rPr>
              <a:t>Locales</a:t>
            </a:r>
            <a:r>
              <a:rPr dirty="0" sz="500" spc="1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500">
                <a:solidFill>
                  <a:srgbClr val="231F20"/>
                </a:solidFill>
                <a:latin typeface="Calibri"/>
                <a:cs typeface="Calibri"/>
              </a:rPr>
              <a:t>o</a:t>
            </a:r>
            <a:r>
              <a:rPr dirty="0" sz="500" spc="1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500" spc="-10">
                <a:solidFill>
                  <a:srgbClr val="231F20"/>
                </a:solidFill>
                <a:latin typeface="Calibri"/>
                <a:cs typeface="Calibri"/>
              </a:rPr>
              <a:t>viviendas</a:t>
            </a:r>
            <a:r>
              <a:rPr dirty="0" sz="5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5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500" spc="8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500" spc="-10">
                <a:solidFill>
                  <a:srgbClr val="231F20"/>
                </a:solidFill>
                <a:latin typeface="Calibri"/>
                <a:cs typeface="Calibri"/>
              </a:rPr>
              <a:t>usuarios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817684" y="7330068"/>
            <a:ext cx="6096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45">
                <a:solidFill>
                  <a:srgbClr val="231F20"/>
                </a:solidFill>
                <a:latin typeface="Calibri"/>
                <a:cs typeface="Calibri"/>
              </a:rPr>
              <a:t>2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945152" y="7797620"/>
            <a:ext cx="6096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45">
                <a:solidFill>
                  <a:srgbClr val="231F20"/>
                </a:solidFill>
                <a:latin typeface="Calibri"/>
                <a:cs typeface="Calibri"/>
              </a:rPr>
              <a:t>1</a:t>
            </a:r>
            <a:endParaRPr sz="450">
              <a:latin typeface="Calibri"/>
              <a:cs typeface="Calibri"/>
            </a:endParaRPr>
          </a:p>
        </p:txBody>
      </p:sp>
      <p:grpSp>
        <p:nvGrpSpPr>
          <p:cNvPr id="43" name="object 43" descr=""/>
          <p:cNvGrpSpPr/>
          <p:nvPr/>
        </p:nvGrpSpPr>
        <p:grpSpPr>
          <a:xfrm>
            <a:off x="1983168" y="5833707"/>
            <a:ext cx="627380" cy="820419"/>
            <a:chOff x="1983168" y="5833707"/>
            <a:chExt cx="627380" cy="820419"/>
          </a:xfrm>
        </p:grpSpPr>
        <p:sp>
          <p:nvSpPr>
            <p:cNvPr id="44" name="object 44" descr=""/>
            <p:cNvSpPr/>
            <p:nvPr/>
          </p:nvSpPr>
          <p:spPr>
            <a:xfrm>
              <a:off x="1983155" y="5910783"/>
              <a:ext cx="627380" cy="742950"/>
            </a:xfrm>
            <a:custGeom>
              <a:avLst/>
              <a:gdLst/>
              <a:ahLst/>
              <a:cxnLst/>
              <a:rect l="l" t="t" r="r" b="b"/>
              <a:pathLst>
                <a:path w="627380" h="742950">
                  <a:moveTo>
                    <a:pt x="627176" y="0"/>
                  </a:moveTo>
                  <a:lnTo>
                    <a:pt x="623100" y="0"/>
                  </a:lnTo>
                  <a:lnTo>
                    <a:pt x="623100" y="5080"/>
                  </a:lnTo>
                  <a:lnTo>
                    <a:pt x="623100" y="5499"/>
                  </a:lnTo>
                  <a:lnTo>
                    <a:pt x="623100" y="739140"/>
                  </a:lnTo>
                  <a:lnTo>
                    <a:pt x="598830" y="739140"/>
                  </a:lnTo>
                  <a:lnTo>
                    <a:pt x="623100" y="712698"/>
                  </a:lnTo>
                  <a:lnTo>
                    <a:pt x="623100" y="708596"/>
                  </a:lnTo>
                  <a:lnTo>
                    <a:pt x="595071" y="739140"/>
                  </a:lnTo>
                  <a:lnTo>
                    <a:pt x="569518" y="739140"/>
                  </a:lnTo>
                  <a:lnTo>
                    <a:pt x="623100" y="680732"/>
                  </a:lnTo>
                  <a:lnTo>
                    <a:pt x="623100" y="676656"/>
                  </a:lnTo>
                  <a:lnTo>
                    <a:pt x="565772" y="739140"/>
                  </a:lnTo>
                  <a:lnTo>
                    <a:pt x="540219" y="739140"/>
                  </a:lnTo>
                  <a:lnTo>
                    <a:pt x="623100" y="648779"/>
                  </a:lnTo>
                  <a:lnTo>
                    <a:pt x="623100" y="644690"/>
                  </a:lnTo>
                  <a:lnTo>
                    <a:pt x="536460" y="739140"/>
                  </a:lnTo>
                  <a:lnTo>
                    <a:pt x="510908" y="739140"/>
                  </a:lnTo>
                  <a:lnTo>
                    <a:pt x="623100" y="616826"/>
                  </a:lnTo>
                  <a:lnTo>
                    <a:pt x="623100" y="612724"/>
                  </a:lnTo>
                  <a:lnTo>
                    <a:pt x="507149" y="739140"/>
                  </a:lnTo>
                  <a:lnTo>
                    <a:pt x="481596" y="739140"/>
                  </a:lnTo>
                  <a:lnTo>
                    <a:pt x="623100" y="584860"/>
                  </a:lnTo>
                  <a:lnTo>
                    <a:pt x="623100" y="580771"/>
                  </a:lnTo>
                  <a:lnTo>
                    <a:pt x="477837" y="739140"/>
                  </a:lnTo>
                  <a:lnTo>
                    <a:pt x="452285" y="739140"/>
                  </a:lnTo>
                  <a:lnTo>
                    <a:pt x="623100" y="552894"/>
                  </a:lnTo>
                  <a:lnTo>
                    <a:pt x="623100" y="548805"/>
                  </a:lnTo>
                  <a:lnTo>
                    <a:pt x="448525" y="739140"/>
                  </a:lnTo>
                  <a:lnTo>
                    <a:pt x="422986" y="739140"/>
                  </a:lnTo>
                  <a:lnTo>
                    <a:pt x="623100" y="520941"/>
                  </a:lnTo>
                  <a:lnTo>
                    <a:pt x="623100" y="516851"/>
                  </a:lnTo>
                  <a:lnTo>
                    <a:pt x="419227" y="739140"/>
                  </a:lnTo>
                  <a:lnTo>
                    <a:pt x="393661" y="739140"/>
                  </a:lnTo>
                  <a:lnTo>
                    <a:pt x="623100" y="488962"/>
                  </a:lnTo>
                  <a:lnTo>
                    <a:pt x="623100" y="484873"/>
                  </a:lnTo>
                  <a:lnTo>
                    <a:pt x="389902" y="739140"/>
                  </a:lnTo>
                  <a:lnTo>
                    <a:pt x="364363" y="739140"/>
                  </a:lnTo>
                  <a:lnTo>
                    <a:pt x="623100" y="457022"/>
                  </a:lnTo>
                  <a:lnTo>
                    <a:pt x="623100" y="452920"/>
                  </a:lnTo>
                  <a:lnTo>
                    <a:pt x="360603" y="739140"/>
                  </a:lnTo>
                  <a:lnTo>
                    <a:pt x="335051" y="739140"/>
                  </a:lnTo>
                  <a:lnTo>
                    <a:pt x="623100" y="425056"/>
                  </a:lnTo>
                  <a:lnTo>
                    <a:pt x="623100" y="420954"/>
                  </a:lnTo>
                  <a:lnTo>
                    <a:pt x="331292" y="739140"/>
                  </a:lnTo>
                  <a:lnTo>
                    <a:pt x="305752" y="739140"/>
                  </a:lnTo>
                  <a:lnTo>
                    <a:pt x="623100" y="393103"/>
                  </a:lnTo>
                  <a:lnTo>
                    <a:pt x="623100" y="389013"/>
                  </a:lnTo>
                  <a:lnTo>
                    <a:pt x="301993" y="739140"/>
                  </a:lnTo>
                  <a:lnTo>
                    <a:pt x="276428" y="739140"/>
                  </a:lnTo>
                  <a:lnTo>
                    <a:pt x="623100" y="361137"/>
                  </a:lnTo>
                  <a:lnTo>
                    <a:pt x="623100" y="357035"/>
                  </a:lnTo>
                  <a:lnTo>
                    <a:pt x="272669" y="739140"/>
                  </a:lnTo>
                  <a:lnTo>
                    <a:pt x="247129" y="739140"/>
                  </a:lnTo>
                  <a:lnTo>
                    <a:pt x="623100" y="329184"/>
                  </a:lnTo>
                  <a:lnTo>
                    <a:pt x="623100" y="325094"/>
                  </a:lnTo>
                  <a:lnTo>
                    <a:pt x="243370" y="739140"/>
                  </a:lnTo>
                  <a:lnTo>
                    <a:pt x="217817" y="739140"/>
                  </a:lnTo>
                  <a:lnTo>
                    <a:pt x="623100" y="297218"/>
                  </a:lnTo>
                  <a:lnTo>
                    <a:pt x="623100" y="293116"/>
                  </a:lnTo>
                  <a:lnTo>
                    <a:pt x="214058" y="739140"/>
                  </a:lnTo>
                  <a:lnTo>
                    <a:pt x="188506" y="739140"/>
                  </a:lnTo>
                  <a:lnTo>
                    <a:pt x="623100" y="265264"/>
                  </a:lnTo>
                  <a:lnTo>
                    <a:pt x="623100" y="261162"/>
                  </a:lnTo>
                  <a:lnTo>
                    <a:pt x="184746" y="739140"/>
                  </a:lnTo>
                  <a:lnTo>
                    <a:pt x="159194" y="739140"/>
                  </a:lnTo>
                  <a:lnTo>
                    <a:pt x="623100" y="233299"/>
                  </a:lnTo>
                  <a:lnTo>
                    <a:pt x="623100" y="229209"/>
                  </a:lnTo>
                  <a:lnTo>
                    <a:pt x="155435" y="739140"/>
                  </a:lnTo>
                  <a:lnTo>
                    <a:pt x="129895" y="739140"/>
                  </a:lnTo>
                  <a:lnTo>
                    <a:pt x="623100" y="201345"/>
                  </a:lnTo>
                  <a:lnTo>
                    <a:pt x="623100" y="197243"/>
                  </a:lnTo>
                  <a:lnTo>
                    <a:pt x="126136" y="739140"/>
                  </a:lnTo>
                  <a:lnTo>
                    <a:pt x="100584" y="739140"/>
                  </a:lnTo>
                  <a:lnTo>
                    <a:pt x="623100" y="169379"/>
                  </a:lnTo>
                  <a:lnTo>
                    <a:pt x="623100" y="165277"/>
                  </a:lnTo>
                  <a:lnTo>
                    <a:pt x="96824" y="739140"/>
                  </a:lnTo>
                  <a:lnTo>
                    <a:pt x="71272" y="739140"/>
                  </a:lnTo>
                  <a:lnTo>
                    <a:pt x="623100" y="137426"/>
                  </a:lnTo>
                  <a:lnTo>
                    <a:pt x="623100" y="133324"/>
                  </a:lnTo>
                  <a:lnTo>
                    <a:pt x="67513" y="739140"/>
                  </a:lnTo>
                  <a:lnTo>
                    <a:pt x="41960" y="739140"/>
                  </a:lnTo>
                  <a:lnTo>
                    <a:pt x="623100" y="105460"/>
                  </a:lnTo>
                  <a:lnTo>
                    <a:pt x="623100" y="101371"/>
                  </a:lnTo>
                  <a:lnTo>
                    <a:pt x="38201" y="739140"/>
                  </a:lnTo>
                  <a:lnTo>
                    <a:pt x="12661" y="739140"/>
                  </a:lnTo>
                  <a:lnTo>
                    <a:pt x="623100" y="73507"/>
                  </a:lnTo>
                  <a:lnTo>
                    <a:pt x="623100" y="69405"/>
                  </a:lnTo>
                  <a:lnTo>
                    <a:pt x="8902" y="739140"/>
                  </a:lnTo>
                  <a:lnTo>
                    <a:pt x="4076" y="739140"/>
                  </a:lnTo>
                  <a:lnTo>
                    <a:pt x="4076" y="716546"/>
                  </a:lnTo>
                  <a:lnTo>
                    <a:pt x="623100" y="41541"/>
                  </a:lnTo>
                  <a:lnTo>
                    <a:pt x="623100" y="37439"/>
                  </a:lnTo>
                  <a:lnTo>
                    <a:pt x="4076" y="712444"/>
                  </a:lnTo>
                  <a:lnTo>
                    <a:pt x="4076" y="684593"/>
                  </a:lnTo>
                  <a:lnTo>
                    <a:pt x="623100" y="9588"/>
                  </a:lnTo>
                  <a:lnTo>
                    <a:pt x="623100" y="5499"/>
                  </a:lnTo>
                  <a:lnTo>
                    <a:pt x="4076" y="680504"/>
                  </a:lnTo>
                  <a:lnTo>
                    <a:pt x="4076" y="652627"/>
                  </a:lnTo>
                  <a:lnTo>
                    <a:pt x="597890" y="5080"/>
                  </a:lnTo>
                  <a:lnTo>
                    <a:pt x="623100" y="5080"/>
                  </a:lnTo>
                  <a:lnTo>
                    <a:pt x="623100" y="0"/>
                  </a:lnTo>
                  <a:lnTo>
                    <a:pt x="594131" y="0"/>
                  </a:lnTo>
                  <a:lnTo>
                    <a:pt x="594131" y="5080"/>
                  </a:lnTo>
                  <a:lnTo>
                    <a:pt x="4076" y="648538"/>
                  </a:lnTo>
                  <a:lnTo>
                    <a:pt x="4076" y="620687"/>
                  </a:lnTo>
                  <a:lnTo>
                    <a:pt x="568591" y="5080"/>
                  </a:lnTo>
                  <a:lnTo>
                    <a:pt x="594131" y="5080"/>
                  </a:lnTo>
                  <a:lnTo>
                    <a:pt x="594131" y="0"/>
                  </a:lnTo>
                  <a:lnTo>
                    <a:pt x="564832" y="0"/>
                  </a:lnTo>
                  <a:lnTo>
                    <a:pt x="564832" y="5080"/>
                  </a:lnTo>
                  <a:lnTo>
                    <a:pt x="4076" y="616585"/>
                  </a:lnTo>
                  <a:lnTo>
                    <a:pt x="4076" y="588708"/>
                  </a:lnTo>
                  <a:lnTo>
                    <a:pt x="539280" y="5080"/>
                  </a:lnTo>
                  <a:lnTo>
                    <a:pt x="564832" y="5080"/>
                  </a:lnTo>
                  <a:lnTo>
                    <a:pt x="564832" y="0"/>
                  </a:lnTo>
                  <a:lnTo>
                    <a:pt x="535520" y="0"/>
                  </a:lnTo>
                  <a:lnTo>
                    <a:pt x="535520" y="5080"/>
                  </a:lnTo>
                  <a:lnTo>
                    <a:pt x="4076" y="584619"/>
                  </a:lnTo>
                  <a:lnTo>
                    <a:pt x="4076" y="556768"/>
                  </a:lnTo>
                  <a:lnTo>
                    <a:pt x="509981" y="5080"/>
                  </a:lnTo>
                  <a:lnTo>
                    <a:pt x="535520" y="5080"/>
                  </a:lnTo>
                  <a:lnTo>
                    <a:pt x="535520" y="0"/>
                  </a:lnTo>
                  <a:lnTo>
                    <a:pt x="506222" y="0"/>
                  </a:lnTo>
                  <a:lnTo>
                    <a:pt x="506222" y="5080"/>
                  </a:lnTo>
                  <a:lnTo>
                    <a:pt x="4076" y="552665"/>
                  </a:lnTo>
                  <a:lnTo>
                    <a:pt x="4076" y="524789"/>
                  </a:lnTo>
                  <a:lnTo>
                    <a:pt x="480656" y="5080"/>
                  </a:lnTo>
                  <a:lnTo>
                    <a:pt x="506222" y="5080"/>
                  </a:lnTo>
                  <a:lnTo>
                    <a:pt x="506222" y="0"/>
                  </a:lnTo>
                  <a:lnTo>
                    <a:pt x="476897" y="0"/>
                  </a:lnTo>
                  <a:lnTo>
                    <a:pt x="476897" y="5080"/>
                  </a:lnTo>
                  <a:lnTo>
                    <a:pt x="4076" y="520700"/>
                  </a:lnTo>
                  <a:lnTo>
                    <a:pt x="4076" y="492836"/>
                  </a:lnTo>
                  <a:lnTo>
                    <a:pt x="451358" y="5080"/>
                  </a:lnTo>
                  <a:lnTo>
                    <a:pt x="476897" y="5080"/>
                  </a:lnTo>
                  <a:lnTo>
                    <a:pt x="476897" y="0"/>
                  </a:lnTo>
                  <a:lnTo>
                    <a:pt x="447598" y="0"/>
                  </a:lnTo>
                  <a:lnTo>
                    <a:pt x="447598" y="5080"/>
                  </a:lnTo>
                  <a:lnTo>
                    <a:pt x="4076" y="488734"/>
                  </a:lnTo>
                  <a:lnTo>
                    <a:pt x="4076" y="460870"/>
                  </a:lnTo>
                  <a:lnTo>
                    <a:pt x="422046" y="5080"/>
                  </a:lnTo>
                  <a:lnTo>
                    <a:pt x="447598" y="5080"/>
                  </a:lnTo>
                  <a:lnTo>
                    <a:pt x="447598" y="0"/>
                  </a:lnTo>
                  <a:lnTo>
                    <a:pt x="418287" y="0"/>
                  </a:lnTo>
                  <a:lnTo>
                    <a:pt x="418287" y="5080"/>
                  </a:lnTo>
                  <a:lnTo>
                    <a:pt x="4076" y="456780"/>
                  </a:lnTo>
                  <a:lnTo>
                    <a:pt x="4076" y="428917"/>
                  </a:lnTo>
                  <a:lnTo>
                    <a:pt x="392722" y="5080"/>
                  </a:lnTo>
                  <a:lnTo>
                    <a:pt x="418287" y="5080"/>
                  </a:lnTo>
                  <a:lnTo>
                    <a:pt x="418287" y="0"/>
                  </a:lnTo>
                  <a:lnTo>
                    <a:pt x="388975" y="0"/>
                  </a:lnTo>
                  <a:lnTo>
                    <a:pt x="388975" y="5080"/>
                  </a:lnTo>
                  <a:lnTo>
                    <a:pt x="4076" y="424827"/>
                  </a:lnTo>
                  <a:lnTo>
                    <a:pt x="4076" y="396951"/>
                  </a:lnTo>
                  <a:lnTo>
                    <a:pt x="363423" y="5080"/>
                  </a:lnTo>
                  <a:lnTo>
                    <a:pt x="388975" y="5080"/>
                  </a:lnTo>
                  <a:lnTo>
                    <a:pt x="388975" y="0"/>
                  </a:lnTo>
                  <a:lnTo>
                    <a:pt x="359664" y="0"/>
                  </a:lnTo>
                  <a:lnTo>
                    <a:pt x="359664" y="5080"/>
                  </a:lnTo>
                  <a:lnTo>
                    <a:pt x="4076" y="392861"/>
                  </a:lnTo>
                  <a:lnTo>
                    <a:pt x="4076" y="364998"/>
                  </a:lnTo>
                  <a:lnTo>
                    <a:pt x="334111" y="5080"/>
                  </a:lnTo>
                  <a:lnTo>
                    <a:pt x="359664" y="5080"/>
                  </a:lnTo>
                  <a:lnTo>
                    <a:pt x="359664" y="0"/>
                  </a:lnTo>
                  <a:lnTo>
                    <a:pt x="330365" y="0"/>
                  </a:lnTo>
                  <a:lnTo>
                    <a:pt x="330365" y="5080"/>
                  </a:lnTo>
                  <a:lnTo>
                    <a:pt x="4076" y="360908"/>
                  </a:lnTo>
                  <a:lnTo>
                    <a:pt x="4076" y="333032"/>
                  </a:lnTo>
                  <a:lnTo>
                    <a:pt x="304812" y="5080"/>
                  </a:lnTo>
                  <a:lnTo>
                    <a:pt x="330365" y="5080"/>
                  </a:lnTo>
                  <a:lnTo>
                    <a:pt x="330365" y="0"/>
                  </a:lnTo>
                  <a:lnTo>
                    <a:pt x="301053" y="0"/>
                  </a:lnTo>
                  <a:lnTo>
                    <a:pt x="301053" y="5080"/>
                  </a:lnTo>
                  <a:lnTo>
                    <a:pt x="4076" y="328942"/>
                  </a:lnTo>
                  <a:lnTo>
                    <a:pt x="4076" y="301078"/>
                  </a:lnTo>
                  <a:lnTo>
                    <a:pt x="275488" y="5080"/>
                  </a:lnTo>
                  <a:lnTo>
                    <a:pt x="301053" y="5080"/>
                  </a:lnTo>
                  <a:lnTo>
                    <a:pt x="301053" y="0"/>
                  </a:lnTo>
                  <a:lnTo>
                    <a:pt x="271741" y="0"/>
                  </a:lnTo>
                  <a:lnTo>
                    <a:pt x="271741" y="5080"/>
                  </a:lnTo>
                  <a:lnTo>
                    <a:pt x="4076" y="296989"/>
                  </a:lnTo>
                  <a:lnTo>
                    <a:pt x="4076" y="269113"/>
                  </a:lnTo>
                  <a:lnTo>
                    <a:pt x="246189" y="5080"/>
                  </a:lnTo>
                  <a:lnTo>
                    <a:pt x="271741" y="5080"/>
                  </a:lnTo>
                  <a:lnTo>
                    <a:pt x="271741" y="0"/>
                  </a:lnTo>
                  <a:lnTo>
                    <a:pt x="242430" y="0"/>
                  </a:lnTo>
                  <a:lnTo>
                    <a:pt x="242430" y="5080"/>
                  </a:lnTo>
                  <a:lnTo>
                    <a:pt x="4076" y="265023"/>
                  </a:lnTo>
                  <a:lnTo>
                    <a:pt x="4076" y="237159"/>
                  </a:lnTo>
                  <a:lnTo>
                    <a:pt x="216877" y="5080"/>
                  </a:lnTo>
                  <a:lnTo>
                    <a:pt x="242430" y="5080"/>
                  </a:lnTo>
                  <a:lnTo>
                    <a:pt x="242430" y="0"/>
                  </a:lnTo>
                  <a:lnTo>
                    <a:pt x="213131" y="0"/>
                  </a:lnTo>
                  <a:lnTo>
                    <a:pt x="213131" y="5080"/>
                  </a:lnTo>
                  <a:lnTo>
                    <a:pt x="4076" y="233070"/>
                  </a:lnTo>
                  <a:lnTo>
                    <a:pt x="4076" y="205193"/>
                  </a:lnTo>
                  <a:lnTo>
                    <a:pt x="187566" y="5080"/>
                  </a:lnTo>
                  <a:lnTo>
                    <a:pt x="213131" y="5080"/>
                  </a:lnTo>
                  <a:lnTo>
                    <a:pt x="213131" y="0"/>
                  </a:lnTo>
                  <a:lnTo>
                    <a:pt x="183807" y="0"/>
                  </a:lnTo>
                  <a:lnTo>
                    <a:pt x="183807" y="5080"/>
                  </a:lnTo>
                  <a:lnTo>
                    <a:pt x="4076" y="201091"/>
                  </a:lnTo>
                  <a:lnTo>
                    <a:pt x="4076" y="173228"/>
                  </a:lnTo>
                  <a:lnTo>
                    <a:pt x="158254" y="5080"/>
                  </a:lnTo>
                  <a:lnTo>
                    <a:pt x="183807" y="5080"/>
                  </a:lnTo>
                  <a:lnTo>
                    <a:pt x="183807" y="0"/>
                  </a:lnTo>
                  <a:lnTo>
                    <a:pt x="154495" y="0"/>
                  </a:lnTo>
                  <a:lnTo>
                    <a:pt x="154495" y="5080"/>
                  </a:lnTo>
                  <a:lnTo>
                    <a:pt x="4076" y="169138"/>
                  </a:lnTo>
                  <a:lnTo>
                    <a:pt x="4076" y="141274"/>
                  </a:lnTo>
                  <a:lnTo>
                    <a:pt x="128955" y="5080"/>
                  </a:lnTo>
                  <a:lnTo>
                    <a:pt x="154495" y="5080"/>
                  </a:lnTo>
                  <a:lnTo>
                    <a:pt x="154495" y="0"/>
                  </a:lnTo>
                  <a:lnTo>
                    <a:pt x="125196" y="0"/>
                  </a:lnTo>
                  <a:lnTo>
                    <a:pt x="125196" y="5080"/>
                  </a:lnTo>
                  <a:lnTo>
                    <a:pt x="4076" y="137185"/>
                  </a:lnTo>
                  <a:lnTo>
                    <a:pt x="4076" y="109321"/>
                  </a:lnTo>
                  <a:lnTo>
                    <a:pt x="99644" y="5080"/>
                  </a:lnTo>
                  <a:lnTo>
                    <a:pt x="125196" y="5080"/>
                  </a:lnTo>
                  <a:lnTo>
                    <a:pt x="125196" y="0"/>
                  </a:lnTo>
                  <a:lnTo>
                    <a:pt x="95885" y="0"/>
                  </a:lnTo>
                  <a:lnTo>
                    <a:pt x="95885" y="5080"/>
                  </a:lnTo>
                  <a:lnTo>
                    <a:pt x="4076" y="105219"/>
                  </a:lnTo>
                  <a:lnTo>
                    <a:pt x="4076" y="77355"/>
                  </a:lnTo>
                  <a:lnTo>
                    <a:pt x="70332" y="5080"/>
                  </a:lnTo>
                  <a:lnTo>
                    <a:pt x="95885" y="5080"/>
                  </a:lnTo>
                  <a:lnTo>
                    <a:pt x="95885" y="0"/>
                  </a:lnTo>
                  <a:lnTo>
                    <a:pt x="66573" y="0"/>
                  </a:lnTo>
                  <a:lnTo>
                    <a:pt x="66573" y="5080"/>
                  </a:lnTo>
                  <a:lnTo>
                    <a:pt x="4076" y="73253"/>
                  </a:lnTo>
                  <a:lnTo>
                    <a:pt x="4076" y="45389"/>
                  </a:lnTo>
                  <a:lnTo>
                    <a:pt x="41021" y="5080"/>
                  </a:lnTo>
                  <a:lnTo>
                    <a:pt x="66573" y="5080"/>
                  </a:lnTo>
                  <a:lnTo>
                    <a:pt x="66573" y="0"/>
                  </a:lnTo>
                  <a:lnTo>
                    <a:pt x="37261" y="0"/>
                  </a:lnTo>
                  <a:lnTo>
                    <a:pt x="37261" y="5080"/>
                  </a:lnTo>
                  <a:lnTo>
                    <a:pt x="4076" y="41287"/>
                  </a:lnTo>
                  <a:lnTo>
                    <a:pt x="4076" y="13436"/>
                  </a:lnTo>
                  <a:lnTo>
                    <a:pt x="11722" y="5080"/>
                  </a:lnTo>
                  <a:lnTo>
                    <a:pt x="37261" y="5080"/>
                  </a:lnTo>
                  <a:lnTo>
                    <a:pt x="37261" y="0"/>
                  </a:lnTo>
                  <a:lnTo>
                    <a:pt x="7975" y="0"/>
                  </a:lnTo>
                  <a:lnTo>
                    <a:pt x="7975" y="5080"/>
                  </a:lnTo>
                  <a:lnTo>
                    <a:pt x="4076" y="9347"/>
                  </a:lnTo>
                  <a:lnTo>
                    <a:pt x="4076" y="5080"/>
                  </a:lnTo>
                  <a:lnTo>
                    <a:pt x="7975" y="5080"/>
                  </a:lnTo>
                  <a:lnTo>
                    <a:pt x="7975" y="0"/>
                  </a:lnTo>
                  <a:lnTo>
                    <a:pt x="2044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739140"/>
                  </a:lnTo>
                  <a:lnTo>
                    <a:pt x="0" y="742950"/>
                  </a:lnTo>
                  <a:lnTo>
                    <a:pt x="627176" y="742950"/>
                  </a:lnTo>
                  <a:lnTo>
                    <a:pt x="627176" y="739140"/>
                  </a:lnTo>
                  <a:lnTo>
                    <a:pt x="627176" y="5080"/>
                  </a:lnTo>
                  <a:lnTo>
                    <a:pt x="627176" y="2540"/>
                  </a:lnTo>
                  <a:lnTo>
                    <a:pt x="6271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2031365" y="5959475"/>
              <a:ext cx="530860" cy="646430"/>
            </a:xfrm>
            <a:custGeom>
              <a:avLst/>
              <a:gdLst/>
              <a:ahLst/>
              <a:cxnLst/>
              <a:rect l="l" t="t" r="r" b="b"/>
              <a:pathLst>
                <a:path w="530860" h="646429">
                  <a:moveTo>
                    <a:pt x="530796" y="0"/>
                  </a:moveTo>
                  <a:lnTo>
                    <a:pt x="0" y="0"/>
                  </a:lnTo>
                  <a:lnTo>
                    <a:pt x="0" y="646176"/>
                  </a:lnTo>
                  <a:lnTo>
                    <a:pt x="530796" y="646176"/>
                  </a:lnTo>
                  <a:lnTo>
                    <a:pt x="5307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2029307" y="5833719"/>
              <a:ext cx="535305" cy="774065"/>
            </a:xfrm>
            <a:custGeom>
              <a:avLst/>
              <a:gdLst/>
              <a:ahLst/>
              <a:cxnLst/>
              <a:rect l="l" t="t" r="r" b="b"/>
              <a:pathLst>
                <a:path w="535305" h="774065">
                  <a:moveTo>
                    <a:pt x="269532" y="32562"/>
                  </a:moveTo>
                  <a:lnTo>
                    <a:pt x="265455" y="32550"/>
                  </a:lnTo>
                  <a:lnTo>
                    <a:pt x="265430" y="40690"/>
                  </a:lnTo>
                  <a:lnTo>
                    <a:pt x="269506" y="40703"/>
                  </a:lnTo>
                  <a:lnTo>
                    <a:pt x="269532" y="32562"/>
                  </a:lnTo>
                  <a:close/>
                </a:path>
                <a:path w="535305" h="774065">
                  <a:moveTo>
                    <a:pt x="269570" y="16294"/>
                  </a:moveTo>
                  <a:lnTo>
                    <a:pt x="265493" y="16281"/>
                  </a:lnTo>
                  <a:lnTo>
                    <a:pt x="265480" y="24422"/>
                  </a:lnTo>
                  <a:lnTo>
                    <a:pt x="269557" y="24434"/>
                  </a:lnTo>
                  <a:lnTo>
                    <a:pt x="269570" y="16294"/>
                  </a:lnTo>
                  <a:close/>
                </a:path>
                <a:path w="535305" h="774065">
                  <a:moveTo>
                    <a:pt x="269621" y="12"/>
                  </a:moveTo>
                  <a:lnTo>
                    <a:pt x="265544" y="0"/>
                  </a:lnTo>
                  <a:lnTo>
                    <a:pt x="265518" y="8140"/>
                  </a:lnTo>
                  <a:lnTo>
                    <a:pt x="269595" y="8153"/>
                  </a:lnTo>
                  <a:lnTo>
                    <a:pt x="269621" y="12"/>
                  </a:lnTo>
                  <a:close/>
                </a:path>
                <a:path w="535305" h="774065">
                  <a:moveTo>
                    <a:pt x="278853" y="44780"/>
                  </a:moveTo>
                  <a:lnTo>
                    <a:pt x="267462" y="44780"/>
                  </a:lnTo>
                  <a:lnTo>
                    <a:pt x="256044" y="44780"/>
                  </a:lnTo>
                  <a:lnTo>
                    <a:pt x="267462" y="73279"/>
                  </a:lnTo>
                  <a:lnTo>
                    <a:pt x="278853" y="44780"/>
                  </a:lnTo>
                  <a:close/>
                </a:path>
                <a:path w="535305" h="774065">
                  <a:moveTo>
                    <a:pt x="534873" y="123215"/>
                  </a:moveTo>
                  <a:lnTo>
                    <a:pt x="530796" y="123215"/>
                  </a:lnTo>
                  <a:lnTo>
                    <a:pt x="530796" y="128295"/>
                  </a:lnTo>
                  <a:lnTo>
                    <a:pt x="530796" y="769645"/>
                  </a:lnTo>
                  <a:lnTo>
                    <a:pt x="4076" y="769645"/>
                  </a:lnTo>
                  <a:lnTo>
                    <a:pt x="4076" y="128295"/>
                  </a:lnTo>
                  <a:lnTo>
                    <a:pt x="530796" y="128295"/>
                  </a:lnTo>
                  <a:lnTo>
                    <a:pt x="530796" y="123215"/>
                  </a:lnTo>
                  <a:lnTo>
                    <a:pt x="2044" y="123215"/>
                  </a:lnTo>
                  <a:lnTo>
                    <a:pt x="0" y="123215"/>
                  </a:lnTo>
                  <a:lnTo>
                    <a:pt x="0" y="128295"/>
                  </a:lnTo>
                  <a:lnTo>
                    <a:pt x="0" y="769645"/>
                  </a:lnTo>
                  <a:lnTo>
                    <a:pt x="0" y="773455"/>
                  </a:lnTo>
                  <a:lnTo>
                    <a:pt x="534873" y="773455"/>
                  </a:lnTo>
                  <a:lnTo>
                    <a:pt x="534873" y="769645"/>
                  </a:lnTo>
                  <a:lnTo>
                    <a:pt x="534873" y="128295"/>
                  </a:lnTo>
                  <a:lnTo>
                    <a:pt x="534873" y="125755"/>
                  </a:lnTo>
                  <a:lnTo>
                    <a:pt x="534873" y="1232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 descr=""/>
          <p:cNvSpPr txBox="1"/>
          <p:nvPr/>
        </p:nvSpPr>
        <p:spPr>
          <a:xfrm>
            <a:off x="2137885" y="6267052"/>
            <a:ext cx="9588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">
                <a:solidFill>
                  <a:srgbClr val="231F20"/>
                </a:solidFill>
                <a:latin typeface="Calibri"/>
                <a:cs typeface="Calibri"/>
              </a:rPr>
              <a:t>12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168431" y="6411633"/>
            <a:ext cx="9588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">
                <a:solidFill>
                  <a:srgbClr val="231F20"/>
                </a:solidFill>
                <a:latin typeface="Calibri"/>
                <a:cs typeface="Calibri"/>
              </a:rPr>
              <a:t>11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358716" y="6663921"/>
            <a:ext cx="9588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">
                <a:solidFill>
                  <a:srgbClr val="231F20"/>
                </a:solidFill>
                <a:latin typeface="Calibri"/>
                <a:cs typeface="Calibri"/>
              </a:rPr>
              <a:t>10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330278" y="6840016"/>
            <a:ext cx="6096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45">
                <a:solidFill>
                  <a:srgbClr val="231F20"/>
                </a:solidFill>
                <a:latin typeface="Calibri"/>
                <a:cs typeface="Calibri"/>
              </a:rPr>
              <a:t>9</a:t>
            </a:r>
            <a:endParaRPr sz="450">
              <a:latin typeface="Calibri"/>
              <a:cs typeface="Calibri"/>
            </a:endParaRPr>
          </a:p>
        </p:txBody>
      </p:sp>
      <p:grpSp>
        <p:nvGrpSpPr>
          <p:cNvPr id="51" name="object 51" descr=""/>
          <p:cNvGrpSpPr/>
          <p:nvPr/>
        </p:nvGrpSpPr>
        <p:grpSpPr>
          <a:xfrm>
            <a:off x="2299881" y="6002401"/>
            <a:ext cx="399415" cy="1003300"/>
            <a:chOff x="2299881" y="6002401"/>
            <a:chExt cx="399415" cy="1003300"/>
          </a:xfrm>
        </p:grpSpPr>
        <p:sp>
          <p:nvSpPr>
            <p:cNvPr id="52" name="object 52" descr=""/>
            <p:cNvSpPr/>
            <p:nvPr/>
          </p:nvSpPr>
          <p:spPr>
            <a:xfrm>
              <a:off x="2299881" y="6002413"/>
              <a:ext cx="399415" cy="1003300"/>
            </a:xfrm>
            <a:custGeom>
              <a:avLst/>
              <a:gdLst/>
              <a:ahLst/>
              <a:cxnLst/>
              <a:rect l="l" t="t" r="r" b="b"/>
              <a:pathLst>
                <a:path w="399414" h="1003300">
                  <a:moveTo>
                    <a:pt x="36156" y="10947"/>
                  </a:moveTo>
                  <a:lnTo>
                    <a:pt x="28219" y="9131"/>
                  </a:lnTo>
                  <a:lnTo>
                    <a:pt x="30327" y="0"/>
                  </a:lnTo>
                  <a:lnTo>
                    <a:pt x="0" y="4699"/>
                  </a:lnTo>
                  <a:lnTo>
                    <a:pt x="25209" y="22225"/>
                  </a:lnTo>
                  <a:lnTo>
                    <a:pt x="27305" y="13106"/>
                  </a:lnTo>
                  <a:lnTo>
                    <a:pt x="35229" y="14922"/>
                  </a:lnTo>
                  <a:lnTo>
                    <a:pt x="36156" y="10947"/>
                  </a:lnTo>
                  <a:close/>
                </a:path>
                <a:path w="399414" h="1003300">
                  <a:moveTo>
                    <a:pt x="52019" y="14605"/>
                  </a:moveTo>
                  <a:lnTo>
                    <a:pt x="44081" y="12776"/>
                  </a:lnTo>
                  <a:lnTo>
                    <a:pt x="43167" y="16751"/>
                  </a:lnTo>
                  <a:lnTo>
                    <a:pt x="51104" y="18580"/>
                  </a:lnTo>
                  <a:lnTo>
                    <a:pt x="52019" y="14605"/>
                  </a:lnTo>
                  <a:close/>
                </a:path>
                <a:path w="399414" h="1003300">
                  <a:moveTo>
                    <a:pt x="64998" y="992174"/>
                  </a:moveTo>
                  <a:lnTo>
                    <a:pt x="63995" y="988225"/>
                  </a:lnTo>
                  <a:lnTo>
                    <a:pt x="57480" y="989876"/>
                  </a:lnTo>
                  <a:lnTo>
                    <a:pt x="55219" y="980795"/>
                  </a:lnTo>
                  <a:lnTo>
                    <a:pt x="30327" y="998740"/>
                  </a:lnTo>
                  <a:lnTo>
                    <a:pt x="60731" y="1002906"/>
                  </a:lnTo>
                  <a:lnTo>
                    <a:pt x="58458" y="993825"/>
                  </a:lnTo>
                  <a:lnTo>
                    <a:pt x="64998" y="992174"/>
                  </a:lnTo>
                  <a:close/>
                </a:path>
                <a:path w="399414" h="1003300">
                  <a:moveTo>
                    <a:pt x="67868" y="18262"/>
                  </a:moveTo>
                  <a:lnTo>
                    <a:pt x="59931" y="16433"/>
                  </a:lnTo>
                  <a:lnTo>
                    <a:pt x="59016" y="20408"/>
                  </a:lnTo>
                  <a:lnTo>
                    <a:pt x="66954" y="22237"/>
                  </a:lnTo>
                  <a:lnTo>
                    <a:pt x="67868" y="18262"/>
                  </a:lnTo>
                  <a:close/>
                </a:path>
                <a:path w="399414" h="1003300">
                  <a:moveTo>
                    <a:pt x="80784" y="988199"/>
                  </a:moveTo>
                  <a:lnTo>
                    <a:pt x="79781" y="984262"/>
                  </a:lnTo>
                  <a:lnTo>
                    <a:pt x="71894" y="986231"/>
                  </a:lnTo>
                  <a:lnTo>
                    <a:pt x="72885" y="990193"/>
                  </a:lnTo>
                  <a:lnTo>
                    <a:pt x="80784" y="988199"/>
                  </a:lnTo>
                  <a:close/>
                </a:path>
                <a:path w="399414" h="1003300">
                  <a:moveTo>
                    <a:pt x="83731" y="21920"/>
                  </a:moveTo>
                  <a:lnTo>
                    <a:pt x="75806" y="20091"/>
                  </a:lnTo>
                  <a:lnTo>
                    <a:pt x="74879" y="24066"/>
                  </a:lnTo>
                  <a:lnTo>
                    <a:pt x="82816" y="25895"/>
                  </a:lnTo>
                  <a:lnTo>
                    <a:pt x="83731" y="21920"/>
                  </a:lnTo>
                  <a:close/>
                </a:path>
                <a:path w="399414" h="1003300">
                  <a:moveTo>
                    <a:pt x="89471" y="307721"/>
                  </a:moveTo>
                  <a:lnTo>
                    <a:pt x="81788" y="305231"/>
                  </a:lnTo>
                  <a:lnTo>
                    <a:pt x="81203" y="307047"/>
                  </a:lnTo>
                  <a:lnTo>
                    <a:pt x="80810" y="305155"/>
                  </a:lnTo>
                  <a:lnTo>
                    <a:pt x="80645" y="309143"/>
                  </a:lnTo>
                  <a:lnTo>
                    <a:pt x="88214" y="311594"/>
                  </a:lnTo>
                  <a:lnTo>
                    <a:pt x="89001" y="309156"/>
                  </a:lnTo>
                  <a:lnTo>
                    <a:pt x="89471" y="307721"/>
                  </a:lnTo>
                  <a:close/>
                </a:path>
                <a:path w="399414" h="1003300">
                  <a:moveTo>
                    <a:pt x="96570" y="984237"/>
                  </a:moveTo>
                  <a:lnTo>
                    <a:pt x="95567" y="980287"/>
                  </a:lnTo>
                  <a:lnTo>
                    <a:pt x="87680" y="982268"/>
                  </a:lnTo>
                  <a:lnTo>
                    <a:pt x="88671" y="986205"/>
                  </a:lnTo>
                  <a:lnTo>
                    <a:pt x="96570" y="984237"/>
                  </a:lnTo>
                  <a:close/>
                </a:path>
                <a:path w="399414" h="1003300">
                  <a:moveTo>
                    <a:pt x="97586" y="305803"/>
                  </a:moveTo>
                  <a:lnTo>
                    <a:pt x="96748" y="301815"/>
                  </a:lnTo>
                  <a:lnTo>
                    <a:pt x="88785" y="303479"/>
                  </a:lnTo>
                  <a:lnTo>
                    <a:pt x="89623" y="307479"/>
                  </a:lnTo>
                  <a:lnTo>
                    <a:pt x="97586" y="305803"/>
                  </a:lnTo>
                  <a:close/>
                </a:path>
                <a:path w="399414" h="1003300">
                  <a:moveTo>
                    <a:pt x="99593" y="25590"/>
                  </a:moveTo>
                  <a:lnTo>
                    <a:pt x="91668" y="23749"/>
                  </a:lnTo>
                  <a:lnTo>
                    <a:pt x="90754" y="27724"/>
                  </a:lnTo>
                  <a:lnTo>
                    <a:pt x="98679" y="29552"/>
                  </a:lnTo>
                  <a:lnTo>
                    <a:pt x="99593" y="25590"/>
                  </a:lnTo>
                  <a:close/>
                </a:path>
                <a:path w="399414" h="1003300">
                  <a:moveTo>
                    <a:pt x="104952" y="312750"/>
                  </a:moveTo>
                  <a:lnTo>
                    <a:pt x="97218" y="310235"/>
                  </a:lnTo>
                  <a:lnTo>
                    <a:pt x="95948" y="314109"/>
                  </a:lnTo>
                  <a:lnTo>
                    <a:pt x="103695" y="316623"/>
                  </a:lnTo>
                  <a:lnTo>
                    <a:pt x="104952" y="312750"/>
                  </a:lnTo>
                  <a:close/>
                </a:path>
                <a:path w="399414" h="1003300">
                  <a:moveTo>
                    <a:pt x="112356" y="980249"/>
                  </a:moveTo>
                  <a:lnTo>
                    <a:pt x="111366" y="976299"/>
                  </a:lnTo>
                  <a:lnTo>
                    <a:pt x="103466" y="978293"/>
                  </a:lnTo>
                  <a:lnTo>
                    <a:pt x="104457" y="982243"/>
                  </a:lnTo>
                  <a:lnTo>
                    <a:pt x="112356" y="980249"/>
                  </a:lnTo>
                  <a:close/>
                </a:path>
                <a:path w="399414" h="1003300">
                  <a:moveTo>
                    <a:pt x="113525" y="302450"/>
                  </a:moveTo>
                  <a:lnTo>
                    <a:pt x="112687" y="298462"/>
                  </a:lnTo>
                  <a:lnTo>
                    <a:pt x="104711" y="300139"/>
                  </a:lnTo>
                  <a:lnTo>
                    <a:pt x="105549" y="304126"/>
                  </a:lnTo>
                  <a:lnTo>
                    <a:pt x="113525" y="302450"/>
                  </a:lnTo>
                  <a:close/>
                </a:path>
                <a:path w="399414" h="1003300">
                  <a:moveTo>
                    <a:pt x="115468" y="29248"/>
                  </a:moveTo>
                  <a:lnTo>
                    <a:pt x="107530" y="27419"/>
                  </a:lnTo>
                  <a:lnTo>
                    <a:pt x="106616" y="31381"/>
                  </a:lnTo>
                  <a:lnTo>
                    <a:pt x="114554" y="33210"/>
                  </a:lnTo>
                  <a:lnTo>
                    <a:pt x="115468" y="29248"/>
                  </a:lnTo>
                  <a:close/>
                </a:path>
                <a:path w="399414" h="1003300">
                  <a:moveTo>
                    <a:pt x="120434" y="317779"/>
                  </a:moveTo>
                  <a:lnTo>
                    <a:pt x="112699" y="315264"/>
                  </a:lnTo>
                  <a:lnTo>
                    <a:pt x="111442" y="319138"/>
                  </a:lnTo>
                  <a:lnTo>
                    <a:pt x="119176" y="321652"/>
                  </a:lnTo>
                  <a:lnTo>
                    <a:pt x="120434" y="317779"/>
                  </a:lnTo>
                  <a:close/>
                </a:path>
                <a:path w="399414" h="1003300">
                  <a:moveTo>
                    <a:pt x="128130" y="976274"/>
                  </a:moveTo>
                  <a:lnTo>
                    <a:pt x="127139" y="972324"/>
                  </a:lnTo>
                  <a:lnTo>
                    <a:pt x="119240" y="974318"/>
                  </a:lnTo>
                  <a:lnTo>
                    <a:pt x="120230" y="978268"/>
                  </a:lnTo>
                  <a:lnTo>
                    <a:pt x="128130" y="976274"/>
                  </a:lnTo>
                  <a:close/>
                </a:path>
                <a:path w="399414" h="1003300">
                  <a:moveTo>
                    <a:pt x="129438" y="299110"/>
                  </a:moveTo>
                  <a:lnTo>
                    <a:pt x="128600" y="295122"/>
                  </a:lnTo>
                  <a:lnTo>
                    <a:pt x="120637" y="296799"/>
                  </a:lnTo>
                  <a:lnTo>
                    <a:pt x="121475" y="300786"/>
                  </a:lnTo>
                  <a:lnTo>
                    <a:pt x="129438" y="299110"/>
                  </a:lnTo>
                  <a:close/>
                </a:path>
                <a:path w="399414" h="1003300">
                  <a:moveTo>
                    <a:pt x="131318" y="32905"/>
                  </a:moveTo>
                  <a:lnTo>
                    <a:pt x="123380" y="31076"/>
                  </a:lnTo>
                  <a:lnTo>
                    <a:pt x="122466" y="35039"/>
                  </a:lnTo>
                  <a:lnTo>
                    <a:pt x="130403" y="36868"/>
                  </a:lnTo>
                  <a:lnTo>
                    <a:pt x="131318" y="32905"/>
                  </a:lnTo>
                  <a:close/>
                </a:path>
                <a:path w="399414" h="1003300">
                  <a:moveTo>
                    <a:pt x="135915" y="322795"/>
                  </a:moveTo>
                  <a:lnTo>
                    <a:pt x="128168" y="320294"/>
                  </a:lnTo>
                  <a:lnTo>
                    <a:pt x="126911" y="324167"/>
                  </a:lnTo>
                  <a:lnTo>
                    <a:pt x="134658" y="326682"/>
                  </a:lnTo>
                  <a:lnTo>
                    <a:pt x="135915" y="322795"/>
                  </a:lnTo>
                  <a:close/>
                </a:path>
                <a:path w="399414" h="1003300">
                  <a:moveTo>
                    <a:pt x="143916" y="972299"/>
                  </a:moveTo>
                  <a:lnTo>
                    <a:pt x="142925" y="968349"/>
                  </a:lnTo>
                  <a:lnTo>
                    <a:pt x="135026" y="970330"/>
                  </a:lnTo>
                  <a:lnTo>
                    <a:pt x="136029" y="974293"/>
                  </a:lnTo>
                  <a:lnTo>
                    <a:pt x="143916" y="972299"/>
                  </a:lnTo>
                  <a:close/>
                </a:path>
                <a:path w="399414" h="1003300">
                  <a:moveTo>
                    <a:pt x="145376" y="295770"/>
                  </a:moveTo>
                  <a:lnTo>
                    <a:pt x="144538" y="291769"/>
                  </a:lnTo>
                  <a:lnTo>
                    <a:pt x="136575" y="293446"/>
                  </a:lnTo>
                  <a:lnTo>
                    <a:pt x="137414" y="297434"/>
                  </a:lnTo>
                  <a:lnTo>
                    <a:pt x="145376" y="295770"/>
                  </a:lnTo>
                  <a:close/>
                </a:path>
                <a:path w="399414" h="1003300">
                  <a:moveTo>
                    <a:pt x="147180" y="36550"/>
                  </a:moveTo>
                  <a:lnTo>
                    <a:pt x="139242" y="34734"/>
                  </a:lnTo>
                  <a:lnTo>
                    <a:pt x="138328" y="38696"/>
                  </a:lnTo>
                  <a:lnTo>
                    <a:pt x="146265" y="40525"/>
                  </a:lnTo>
                  <a:lnTo>
                    <a:pt x="147180" y="36550"/>
                  </a:lnTo>
                  <a:close/>
                </a:path>
                <a:path w="399414" h="1003300">
                  <a:moveTo>
                    <a:pt x="151396" y="327825"/>
                  </a:moveTo>
                  <a:lnTo>
                    <a:pt x="143662" y="325310"/>
                  </a:lnTo>
                  <a:lnTo>
                    <a:pt x="142405" y="329196"/>
                  </a:lnTo>
                  <a:lnTo>
                    <a:pt x="150139" y="331711"/>
                  </a:lnTo>
                  <a:lnTo>
                    <a:pt x="151396" y="327825"/>
                  </a:lnTo>
                  <a:close/>
                </a:path>
                <a:path w="399414" h="1003300">
                  <a:moveTo>
                    <a:pt x="159702" y="968324"/>
                  </a:moveTo>
                  <a:lnTo>
                    <a:pt x="158711" y="964361"/>
                  </a:lnTo>
                  <a:lnTo>
                    <a:pt x="150812" y="966355"/>
                  </a:lnTo>
                  <a:lnTo>
                    <a:pt x="151815" y="970305"/>
                  </a:lnTo>
                  <a:lnTo>
                    <a:pt x="159702" y="968324"/>
                  </a:lnTo>
                  <a:close/>
                </a:path>
                <a:path w="399414" h="1003300">
                  <a:moveTo>
                    <a:pt x="161302" y="292417"/>
                  </a:moveTo>
                  <a:lnTo>
                    <a:pt x="160477" y="288429"/>
                  </a:lnTo>
                  <a:lnTo>
                    <a:pt x="152501" y="290106"/>
                  </a:lnTo>
                  <a:lnTo>
                    <a:pt x="153339" y="294093"/>
                  </a:lnTo>
                  <a:lnTo>
                    <a:pt x="161302" y="292417"/>
                  </a:lnTo>
                  <a:close/>
                </a:path>
                <a:path w="399414" h="1003300">
                  <a:moveTo>
                    <a:pt x="163042" y="40208"/>
                  </a:moveTo>
                  <a:lnTo>
                    <a:pt x="155117" y="38379"/>
                  </a:lnTo>
                  <a:lnTo>
                    <a:pt x="154203" y="42354"/>
                  </a:lnTo>
                  <a:lnTo>
                    <a:pt x="162128" y="44183"/>
                  </a:lnTo>
                  <a:lnTo>
                    <a:pt x="163042" y="40208"/>
                  </a:lnTo>
                  <a:close/>
                </a:path>
                <a:path w="399414" h="1003300">
                  <a:moveTo>
                    <a:pt x="166890" y="332854"/>
                  </a:moveTo>
                  <a:lnTo>
                    <a:pt x="159143" y="330339"/>
                  </a:lnTo>
                  <a:lnTo>
                    <a:pt x="157886" y="334200"/>
                  </a:lnTo>
                  <a:lnTo>
                    <a:pt x="165633" y="336715"/>
                  </a:lnTo>
                  <a:lnTo>
                    <a:pt x="166890" y="332854"/>
                  </a:lnTo>
                  <a:close/>
                </a:path>
                <a:path w="399414" h="1003300">
                  <a:moveTo>
                    <a:pt x="175488" y="964336"/>
                  </a:moveTo>
                  <a:lnTo>
                    <a:pt x="174498" y="960386"/>
                  </a:lnTo>
                  <a:lnTo>
                    <a:pt x="166598" y="962380"/>
                  </a:lnTo>
                  <a:lnTo>
                    <a:pt x="167601" y="966330"/>
                  </a:lnTo>
                  <a:lnTo>
                    <a:pt x="175488" y="964336"/>
                  </a:lnTo>
                  <a:close/>
                </a:path>
                <a:path w="399414" h="1003300">
                  <a:moveTo>
                    <a:pt x="177228" y="289077"/>
                  </a:moveTo>
                  <a:lnTo>
                    <a:pt x="176390" y="285076"/>
                  </a:lnTo>
                  <a:lnTo>
                    <a:pt x="168440" y="286753"/>
                  </a:lnTo>
                  <a:lnTo>
                    <a:pt x="169278" y="290741"/>
                  </a:lnTo>
                  <a:lnTo>
                    <a:pt x="177228" y="289077"/>
                  </a:lnTo>
                  <a:close/>
                </a:path>
                <a:path w="399414" h="1003300">
                  <a:moveTo>
                    <a:pt x="178892" y="43865"/>
                  </a:moveTo>
                  <a:lnTo>
                    <a:pt x="170980" y="42037"/>
                  </a:lnTo>
                  <a:lnTo>
                    <a:pt x="170065" y="46012"/>
                  </a:lnTo>
                  <a:lnTo>
                    <a:pt x="177977" y="47840"/>
                  </a:lnTo>
                  <a:lnTo>
                    <a:pt x="178892" y="43865"/>
                  </a:lnTo>
                  <a:close/>
                </a:path>
                <a:path w="399414" h="1003300">
                  <a:moveTo>
                    <a:pt x="182359" y="337870"/>
                  </a:moveTo>
                  <a:lnTo>
                    <a:pt x="174625" y="335356"/>
                  </a:lnTo>
                  <a:lnTo>
                    <a:pt x="173367" y="339229"/>
                  </a:lnTo>
                  <a:lnTo>
                    <a:pt x="181102" y="341744"/>
                  </a:lnTo>
                  <a:lnTo>
                    <a:pt x="182359" y="337870"/>
                  </a:lnTo>
                  <a:close/>
                </a:path>
                <a:path w="399414" h="1003300">
                  <a:moveTo>
                    <a:pt x="191274" y="960361"/>
                  </a:moveTo>
                  <a:lnTo>
                    <a:pt x="190271" y="956411"/>
                  </a:lnTo>
                  <a:lnTo>
                    <a:pt x="182384" y="958392"/>
                  </a:lnTo>
                  <a:lnTo>
                    <a:pt x="183375" y="962355"/>
                  </a:lnTo>
                  <a:lnTo>
                    <a:pt x="191274" y="960361"/>
                  </a:lnTo>
                  <a:close/>
                </a:path>
                <a:path w="399414" h="1003300">
                  <a:moveTo>
                    <a:pt x="193167" y="285724"/>
                  </a:moveTo>
                  <a:lnTo>
                    <a:pt x="192328" y="281736"/>
                  </a:lnTo>
                  <a:lnTo>
                    <a:pt x="184353" y="283413"/>
                  </a:lnTo>
                  <a:lnTo>
                    <a:pt x="185191" y="287401"/>
                  </a:lnTo>
                  <a:lnTo>
                    <a:pt x="193167" y="285724"/>
                  </a:lnTo>
                  <a:close/>
                </a:path>
                <a:path w="399414" h="1003300">
                  <a:moveTo>
                    <a:pt x="194767" y="47523"/>
                  </a:moveTo>
                  <a:lnTo>
                    <a:pt x="186829" y="45694"/>
                  </a:lnTo>
                  <a:lnTo>
                    <a:pt x="185915" y="49669"/>
                  </a:lnTo>
                  <a:lnTo>
                    <a:pt x="193852" y="51498"/>
                  </a:lnTo>
                  <a:lnTo>
                    <a:pt x="194767" y="47523"/>
                  </a:lnTo>
                  <a:close/>
                </a:path>
                <a:path w="399414" h="1003300">
                  <a:moveTo>
                    <a:pt x="197840" y="342900"/>
                  </a:moveTo>
                  <a:lnTo>
                    <a:pt x="190106" y="340385"/>
                  </a:lnTo>
                  <a:lnTo>
                    <a:pt x="188849" y="344258"/>
                  </a:lnTo>
                  <a:lnTo>
                    <a:pt x="196583" y="346773"/>
                  </a:lnTo>
                  <a:lnTo>
                    <a:pt x="197840" y="342900"/>
                  </a:lnTo>
                  <a:close/>
                </a:path>
                <a:path w="399414" h="1003300">
                  <a:moveTo>
                    <a:pt x="207060" y="956386"/>
                  </a:moveTo>
                  <a:lnTo>
                    <a:pt x="206057" y="952423"/>
                  </a:lnTo>
                  <a:lnTo>
                    <a:pt x="198170" y="954417"/>
                  </a:lnTo>
                  <a:lnTo>
                    <a:pt x="199161" y="958367"/>
                  </a:lnTo>
                  <a:lnTo>
                    <a:pt x="207060" y="956386"/>
                  </a:lnTo>
                  <a:close/>
                </a:path>
                <a:path w="399414" h="1003300">
                  <a:moveTo>
                    <a:pt x="209092" y="282384"/>
                  </a:moveTo>
                  <a:lnTo>
                    <a:pt x="208254" y="278396"/>
                  </a:lnTo>
                  <a:lnTo>
                    <a:pt x="200291" y="280060"/>
                  </a:lnTo>
                  <a:lnTo>
                    <a:pt x="201129" y="284060"/>
                  </a:lnTo>
                  <a:lnTo>
                    <a:pt x="209092" y="282384"/>
                  </a:lnTo>
                  <a:close/>
                </a:path>
                <a:path w="399414" h="1003300">
                  <a:moveTo>
                    <a:pt x="210629" y="51181"/>
                  </a:moveTo>
                  <a:lnTo>
                    <a:pt x="202692" y="49352"/>
                  </a:lnTo>
                  <a:lnTo>
                    <a:pt x="201777" y="53327"/>
                  </a:lnTo>
                  <a:lnTo>
                    <a:pt x="209715" y="55156"/>
                  </a:lnTo>
                  <a:lnTo>
                    <a:pt x="210629" y="51181"/>
                  </a:lnTo>
                  <a:close/>
                </a:path>
                <a:path w="399414" h="1003300">
                  <a:moveTo>
                    <a:pt x="213334" y="347929"/>
                  </a:moveTo>
                  <a:lnTo>
                    <a:pt x="205587" y="345414"/>
                  </a:lnTo>
                  <a:lnTo>
                    <a:pt x="204330" y="349288"/>
                  </a:lnTo>
                  <a:lnTo>
                    <a:pt x="212077" y="351802"/>
                  </a:lnTo>
                  <a:lnTo>
                    <a:pt x="213334" y="347929"/>
                  </a:lnTo>
                  <a:close/>
                </a:path>
                <a:path w="399414" h="1003300">
                  <a:moveTo>
                    <a:pt x="222846" y="952398"/>
                  </a:moveTo>
                  <a:lnTo>
                    <a:pt x="221843" y="948448"/>
                  </a:lnTo>
                  <a:lnTo>
                    <a:pt x="213956" y="950442"/>
                  </a:lnTo>
                  <a:lnTo>
                    <a:pt x="214947" y="954392"/>
                  </a:lnTo>
                  <a:lnTo>
                    <a:pt x="222846" y="952398"/>
                  </a:lnTo>
                  <a:close/>
                </a:path>
                <a:path w="399414" h="1003300">
                  <a:moveTo>
                    <a:pt x="225031" y="279031"/>
                  </a:moveTo>
                  <a:lnTo>
                    <a:pt x="224193" y="275043"/>
                  </a:lnTo>
                  <a:lnTo>
                    <a:pt x="216230" y="276720"/>
                  </a:lnTo>
                  <a:lnTo>
                    <a:pt x="217068" y="280708"/>
                  </a:lnTo>
                  <a:lnTo>
                    <a:pt x="225031" y="279031"/>
                  </a:lnTo>
                  <a:close/>
                </a:path>
                <a:path w="399414" h="1003300">
                  <a:moveTo>
                    <a:pt x="226491" y="54838"/>
                  </a:moveTo>
                  <a:lnTo>
                    <a:pt x="218554" y="53009"/>
                  </a:lnTo>
                  <a:lnTo>
                    <a:pt x="217639" y="56984"/>
                  </a:lnTo>
                  <a:lnTo>
                    <a:pt x="225577" y="58813"/>
                  </a:lnTo>
                  <a:lnTo>
                    <a:pt x="226491" y="54838"/>
                  </a:lnTo>
                  <a:close/>
                </a:path>
                <a:path w="399414" h="1003300">
                  <a:moveTo>
                    <a:pt x="228815" y="352945"/>
                  </a:moveTo>
                  <a:lnTo>
                    <a:pt x="221068" y="350431"/>
                  </a:lnTo>
                  <a:lnTo>
                    <a:pt x="219811" y="354317"/>
                  </a:lnTo>
                  <a:lnTo>
                    <a:pt x="227558" y="356831"/>
                  </a:lnTo>
                  <a:lnTo>
                    <a:pt x="228815" y="352945"/>
                  </a:lnTo>
                  <a:close/>
                </a:path>
                <a:path w="399414" h="1003300">
                  <a:moveTo>
                    <a:pt x="238620" y="948423"/>
                  </a:moveTo>
                  <a:lnTo>
                    <a:pt x="237617" y="944473"/>
                  </a:lnTo>
                  <a:lnTo>
                    <a:pt x="229743" y="946454"/>
                  </a:lnTo>
                  <a:lnTo>
                    <a:pt x="230733" y="950417"/>
                  </a:lnTo>
                  <a:lnTo>
                    <a:pt x="238620" y="948423"/>
                  </a:lnTo>
                  <a:close/>
                </a:path>
                <a:path w="399414" h="1003300">
                  <a:moveTo>
                    <a:pt x="240957" y="275691"/>
                  </a:moveTo>
                  <a:lnTo>
                    <a:pt x="240118" y="271716"/>
                  </a:lnTo>
                  <a:lnTo>
                    <a:pt x="232156" y="273367"/>
                  </a:lnTo>
                  <a:lnTo>
                    <a:pt x="232994" y="277368"/>
                  </a:lnTo>
                  <a:lnTo>
                    <a:pt x="240957" y="275691"/>
                  </a:lnTo>
                  <a:close/>
                </a:path>
                <a:path w="399414" h="1003300">
                  <a:moveTo>
                    <a:pt x="242341" y="58496"/>
                  </a:moveTo>
                  <a:lnTo>
                    <a:pt x="234429" y="56667"/>
                  </a:lnTo>
                  <a:lnTo>
                    <a:pt x="233514" y="60642"/>
                  </a:lnTo>
                  <a:lnTo>
                    <a:pt x="241427" y="62471"/>
                  </a:lnTo>
                  <a:lnTo>
                    <a:pt x="242341" y="58496"/>
                  </a:lnTo>
                  <a:close/>
                </a:path>
                <a:path w="399414" h="1003300">
                  <a:moveTo>
                    <a:pt x="244297" y="357974"/>
                  </a:moveTo>
                  <a:lnTo>
                    <a:pt x="236550" y="355460"/>
                  </a:lnTo>
                  <a:lnTo>
                    <a:pt x="235305" y="359346"/>
                  </a:lnTo>
                  <a:lnTo>
                    <a:pt x="243027" y="361861"/>
                  </a:lnTo>
                  <a:lnTo>
                    <a:pt x="244297" y="357974"/>
                  </a:lnTo>
                  <a:close/>
                </a:path>
                <a:path w="399414" h="1003300">
                  <a:moveTo>
                    <a:pt x="254406" y="944448"/>
                  </a:moveTo>
                  <a:lnTo>
                    <a:pt x="253415" y="940485"/>
                  </a:lnTo>
                  <a:lnTo>
                    <a:pt x="245516" y="942479"/>
                  </a:lnTo>
                  <a:lnTo>
                    <a:pt x="246519" y="946429"/>
                  </a:lnTo>
                  <a:lnTo>
                    <a:pt x="254406" y="944448"/>
                  </a:lnTo>
                  <a:close/>
                </a:path>
                <a:path w="399414" h="1003300">
                  <a:moveTo>
                    <a:pt x="256882" y="272351"/>
                  </a:moveTo>
                  <a:lnTo>
                    <a:pt x="256044" y="268363"/>
                  </a:lnTo>
                  <a:lnTo>
                    <a:pt x="248081" y="270040"/>
                  </a:lnTo>
                  <a:lnTo>
                    <a:pt x="248920" y="274015"/>
                  </a:lnTo>
                  <a:lnTo>
                    <a:pt x="256882" y="272351"/>
                  </a:lnTo>
                  <a:close/>
                </a:path>
                <a:path w="399414" h="1003300">
                  <a:moveTo>
                    <a:pt x="258203" y="62166"/>
                  </a:moveTo>
                  <a:lnTo>
                    <a:pt x="250278" y="60337"/>
                  </a:lnTo>
                  <a:lnTo>
                    <a:pt x="249364" y="64300"/>
                  </a:lnTo>
                  <a:lnTo>
                    <a:pt x="257289" y="66128"/>
                  </a:lnTo>
                  <a:lnTo>
                    <a:pt x="258203" y="62166"/>
                  </a:lnTo>
                  <a:close/>
                </a:path>
                <a:path w="399414" h="1003300">
                  <a:moveTo>
                    <a:pt x="259778" y="363004"/>
                  </a:moveTo>
                  <a:lnTo>
                    <a:pt x="252031" y="360489"/>
                  </a:lnTo>
                  <a:lnTo>
                    <a:pt x="250774" y="364363"/>
                  </a:lnTo>
                  <a:lnTo>
                    <a:pt x="258521" y="366877"/>
                  </a:lnTo>
                  <a:lnTo>
                    <a:pt x="259778" y="363004"/>
                  </a:lnTo>
                  <a:close/>
                </a:path>
                <a:path w="399414" h="1003300">
                  <a:moveTo>
                    <a:pt x="270192" y="940460"/>
                  </a:moveTo>
                  <a:lnTo>
                    <a:pt x="269201" y="936510"/>
                  </a:lnTo>
                  <a:lnTo>
                    <a:pt x="261302" y="938504"/>
                  </a:lnTo>
                  <a:lnTo>
                    <a:pt x="262305" y="942454"/>
                  </a:lnTo>
                  <a:lnTo>
                    <a:pt x="270192" y="940460"/>
                  </a:lnTo>
                  <a:close/>
                </a:path>
                <a:path w="399414" h="1003300">
                  <a:moveTo>
                    <a:pt x="272821" y="269011"/>
                  </a:moveTo>
                  <a:lnTo>
                    <a:pt x="271983" y="265023"/>
                  </a:lnTo>
                  <a:lnTo>
                    <a:pt x="264020" y="266700"/>
                  </a:lnTo>
                  <a:lnTo>
                    <a:pt x="264858" y="270687"/>
                  </a:lnTo>
                  <a:lnTo>
                    <a:pt x="272821" y="269011"/>
                  </a:lnTo>
                  <a:close/>
                </a:path>
                <a:path w="399414" h="1003300">
                  <a:moveTo>
                    <a:pt x="274078" y="65824"/>
                  </a:moveTo>
                  <a:lnTo>
                    <a:pt x="266141" y="63995"/>
                  </a:lnTo>
                  <a:lnTo>
                    <a:pt x="265226" y="67957"/>
                  </a:lnTo>
                  <a:lnTo>
                    <a:pt x="273164" y="69786"/>
                  </a:lnTo>
                  <a:lnTo>
                    <a:pt x="274078" y="65824"/>
                  </a:lnTo>
                  <a:close/>
                </a:path>
                <a:path w="399414" h="1003300">
                  <a:moveTo>
                    <a:pt x="275259" y="368033"/>
                  </a:moveTo>
                  <a:lnTo>
                    <a:pt x="267525" y="365518"/>
                  </a:lnTo>
                  <a:lnTo>
                    <a:pt x="266255" y="369392"/>
                  </a:lnTo>
                  <a:lnTo>
                    <a:pt x="274002" y="371906"/>
                  </a:lnTo>
                  <a:lnTo>
                    <a:pt x="275259" y="368033"/>
                  </a:lnTo>
                  <a:close/>
                </a:path>
                <a:path w="399414" h="1003300">
                  <a:moveTo>
                    <a:pt x="285978" y="936485"/>
                  </a:moveTo>
                  <a:lnTo>
                    <a:pt x="284988" y="932535"/>
                  </a:lnTo>
                  <a:lnTo>
                    <a:pt x="277088" y="934529"/>
                  </a:lnTo>
                  <a:lnTo>
                    <a:pt x="278091" y="938479"/>
                  </a:lnTo>
                  <a:lnTo>
                    <a:pt x="285978" y="936485"/>
                  </a:lnTo>
                  <a:close/>
                </a:path>
                <a:path w="399414" h="1003300">
                  <a:moveTo>
                    <a:pt x="288759" y="265671"/>
                  </a:moveTo>
                  <a:lnTo>
                    <a:pt x="287921" y="261670"/>
                  </a:lnTo>
                  <a:lnTo>
                    <a:pt x="279946" y="263347"/>
                  </a:lnTo>
                  <a:lnTo>
                    <a:pt x="280784" y="267335"/>
                  </a:lnTo>
                  <a:lnTo>
                    <a:pt x="288759" y="265671"/>
                  </a:lnTo>
                  <a:close/>
                </a:path>
                <a:path w="399414" h="1003300">
                  <a:moveTo>
                    <a:pt x="289941" y="69481"/>
                  </a:moveTo>
                  <a:lnTo>
                    <a:pt x="282003" y="67652"/>
                  </a:lnTo>
                  <a:lnTo>
                    <a:pt x="281089" y="71628"/>
                  </a:lnTo>
                  <a:lnTo>
                    <a:pt x="289026" y="73456"/>
                  </a:lnTo>
                  <a:lnTo>
                    <a:pt x="289941" y="69481"/>
                  </a:lnTo>
                  <a:close/>
                </a:path>
                <a:path w="399414" h="1003300">
                  <a:moveTo>
                    <a:pt x="290753" y="373062"/>
                  </a:moveTo>
                  <a:lnTo>
                    <a:pt x="283006" y="370547"/>
                  </a:lnTo>
                  <a:lnTo>
                    <a:pt x="281749" y="374421"/>
                  </a:lnTo>
                  <a:lnTo>
                    <a:pt x="289496" y="376936"/>
                  </a:lnTo>
                  <a:lnTo>
                    <a:pt x="290753" y="373062"/>
                  </a:lnTo>
                  <a:close/>
                </a:path>
                <a:path w="399414" h="1003300">
                  <a:moveTo>
                    <a:pt x="301752" y="932510"/>
                  </a:moveTo>
                  <a:lnTo>
                    <a:pt x="300761" y="928560"/>
                  </a:lnTo>
                  <a:lnTo>
                    <a:pt x="292874" y="930541"/>
                  </a:lnTo>
                  <a:lnTo>
                    <a:pt x="293878" y="934491"/>
                  </a:lnTo>
                  <a:lnTo>
                    <a:pt x="301752" y="932510"/>
                  </a:lnTo>
                  <a:close/>
                </a:path>
                <a:path w="399414" h="1003300">
                  <a:moveTo>
                    <a:pt x="304673" y="262318"/>
                  </a:moveTo>
                  <a:lnTo>
                    <a:pt x="303834" y="258330"/>
                  </a:lnTo>
                  <a:lnTo>
                    <a:pt x="295871" y="260007"/>
                  </a:lnTo>
                  <a:lnTo>
                    <a:pt x="296710" y="263994"/>
                  </a:lnTo>
                  <a:lnTo>
                    <a:pt x="304673" y="262318"/>
                  </a:lnTo>
                  <a:close/>
                </a:path>
                <a:path w="399414" h="1003300">
                  <a:moveTo>
                    <a:pt x="305790" y="73139"/>
                  </a:moveTo>
                  <a:lnTo>
                    <a:pt x="297853" y="71310"/>
                  </a:lnTo>
                  <a:lnTo>
                    <a:pt x="296938" y="75285"/>
                  </a:lnTo>
                  <a:lnTo>
                    <a:pt x="304876" y="77114"/>
                  </a:lnTo>
                  <a:lnTo>
                    <a:pt x="305790" y="73139"/>
                  </a:lnTo>
                  <a:close/>
                </a:path>
                <a:path w="399414" h="1003300">
                  <a:moveTo>
                    <a:pt x="306222" y="378079"/>
                  </a:moveTo>
                  <a:lnTo>
                    <a:pt x="298475" y="375577"/>
                  </a:lnTo>
                  <a:lnTo>
                    <a:pt x="297218" y="379450"/>
                  </a:lnTo>
                  <a:lnTo>
                    <a:pt x="304965" y="381965"/>
                  </a:lnTo>
                  <a:lnTo>
                    <a:pt x="306222" y="378079"/>
                  </a:lnTo>
                  <a:close/>
                </a:path>
                <a:path w="399414" h="1003300">
                  <a:moveTo>
                    <a:pt x="317550" y="928522"/>
                  </a:moveTo>
                  <a:lnTo>
                    <a:pt x="316547" y="924585"/>
                  </a:lnTo>
                  <a:lnTo>
                    <a:pt x="308660" y="926566"/>
                  </a:lnTo>
                  <a:lnTo>
                    <a:pt x="309651" y="930516"/>
                  </a:lnTo>
                  <a:lnTo>
                    <a:pt x="317550" y="928522"/>
                  </a:lnTo>
                  <a:close/>
                </a:path>
                <a:path w="399414" h="1003300">
                  <a:moveTo>
                    <a:pt x="320611" y="258978"/>
                  </a:moveTo>
                  <a:lnTo>
                    <a:pt x="319773" y="254977"/>
                  </a:lnTo>
                  <a:lnTo>
                    <a:pt x="311810" y="256654"/>
                  </a:lnTo>
                  <a:lnTo>
                    <a:pt x="312648" y="260642"/>
                  </a:lnTo>
                  <a:lnTo>
                    <a:pt x="320611" y="258978"/>
                  </a:lnTo>
                  <a:close/>
                </a:path>
                <a:path w="399414" h="1003300">
                  <a:moveTo>
                    <a:pt x="321652" y="76796"/>
                  </a:moveTo>
                  <a:lnTo>
                    <a:pt x="313728" y="74968"/>
                  </a:lnTo>
                  <a:lnTo>
                    <a:pt x="312813" y="78943"/>
                  </a:lnTo>
                  <a:lnTo>
                    <a:pt x="320738" y="80772"/>
                  </a:lnTo>
                  <a:lnTo>
                    <a:pt x="321652" y="76796"/>
                  </a:lnTo>
                  <a:close/>
                </a:path>
                <a:path w="399414" h="1003300">
                  <a:moveTo>
                    <a:pt x="321703" y="383108"/>
                  </a:moveTo>
                  <a:lnTo>
                    <a:pt x="313969" y="380593"/>
                  </a:lnTo>
                  <a:lnTo>
                    <a:pt x="312712" y="384479"/>
                  </a:lnTo>
                  <a:lnTo>
                    <a:pt x="320446" y="386994"/>
                  </a:lnTo>
                  <a:lnTo>
                    <a:pt x="321703" y="383108"/>
                  </a:lnTo>
                  <a:close/>
                </a:path>
                <a:path w="399414" h="1003300">
                  <a:moveTo>
                    <a:pt x="333336" y="924560"/>
                  </a:moveTo>
                  <a:lnTo>
                    <a:pt x="332333" y="920610"/>
                  </a:lnTo>
                  <a:lnTo>
                    <a:pt x="324446" y="922604"/>
                  </a:lnTo>
                  <a:lnTo>
                    <a:pt x="325437" y="926541"/>
                  </a:lnTo>
                  <a:lnTo>
                    <a:pt x="333336" y="924560"/>
                  </a:lnTo>
                  <a:close/>
                </a:path>
                <a:path w="399414" h="1003300">
                  <a:moveTo>
                    <a:pt x="336550" y="255625"/>
                  </a:moveTo>
                  <a:lnTo>
                    <a:pt x="335711" y="251637"/>
                  </a:lnTo>
                  <a:lnTo>
                    <a:pt x="327736" y="253314"/>
                  </a:lnTo>
                  <a:lnTo>
                    <a:pt x="328574" y="257302"/>
                  </a:lnTo>
                  <a:lnTo>
                    <a:pt x="336550" y="255625"/>
                  </a:lnTo>
                  <a:close/>
                </a:path>
                <a:path w="399414" h="1003300">
                  <a:moveTo>
                    <a:pt x="337197" y="388137"/>
                  </a:moveTo>
                  <a:lnTo>
                    <a:pt x="329450" y="385622"/>
                  </a:lnTo>
                  <a:lnTo>
                    <a:pt x="328193" y="389509"/>
                  </a:lnTo>
                  <a:lnTo>
                    <a:pt x="335940" y="391998"/>
                  </a:lnTo>
                  <a:lnTo>
                    <a:pt x="337197" y="388137"/>
                  </a:lnTo>
                  <a:close/>
                </a:path>
                <a:path w="399414" h="1003300">
                  <a:moveTo>
                    <a:pt x="337527" y="80454"/>
                  </a:moveTo>
                  <a:lnTo>
                    <a:pt x="329590" y="78625"/>
                  </a:lnTo>
                  <a:lnTo>
                    <a:pt x="328676" y="82600"/>
                  </a:lnTo>
                  <a:lnTo>
                    <a:pt x="336600" y="84429"/>
                  </a:lnTo>
                  <a:lnTo>
                    <a:pt x="337527" y="80454"/>
                  </a:lnTo>
                  <a:close/>
                </a:path>
                <a:path w="399414" h="1003300">
                  <a:moveTo>
                    <a:pt x="349123" y="920584"/>
                  </a:moveTo>
                  <a:lnTo>
                    <a:pt x="348119" y="916635"/>
                  </a:lnTo>
                  <a:lnTo>
                    <a:pt x="340233" y="918616"/>
                  </a:lnTo>
                  <a:lnTo>
                    <a:pt x="341223" y="922578"/>
                  </a:lnTo>
                  <a:lnTo>
                    <a:pt x="349123" y="920584"/>
                  </a:lnTo>
                  <a:close/>
                </a:path>
                <a:path w="399414" h="1003300">
                  <a:moveTo>
                    <a:pt x="352475" y="252285"/>
                  </a:moveTo>
                  <a:lnTo>
                    <a:pt x="351637" y="248297"/>
                  </a:lnTo>
                  <a:lnTo>
                    <a:pt x="343674" y="249961"/>
                  </a:lnTo>
                  <a:lnTo>
                    <a:pt x="344512" y="253949"/>
                  </a:lnTo>
                  <a:lnTo>
                    <a:pt x="352475" y="252285"/>
                  </a:lnTo>
                  <a:close/>
                </a:path>
                <a:path w="399414" h="1003300">
                  <a:moveTo>
                    <a:pt x="352679" y="393166"/>
                  </a:moveTo>
                  <a:lnTo>
                    <a:pt x="344932" y="390652"/>
                  </a:lnTo>
                  <a:lnTo>
                    <a:pt x="343674" y="394512"/>
                  </a:lnTo>
                  <a:lnTo>
                    <a:pt x="351421" y="397027"/>
                  </a:lnTo>
                  <a:lnTo>
                    <a:pt x="352679" y="393166"/>
                  </a:lnTo>
                  <a:close/>
                </a:path>
                <a:path w="399414" h="1003300">
                  <a:moveTo>
                    <a:pt x="353390" y="84112"/>
                  </a:moveTo>
                  <a:lnTo>
                    <a:pt x="345452" y="82283"/>
                  </a:lnTo>
                  <a:lnTo>
                    <a:pt x="344538" y="86258"/>
                  </a:lnTo>
                  <a:lnTo>
                    <a:pt x="352475" y="88087"/>
                  </a:lnTo>
                  <a:lnTo>
                    <a:pt x="353390" y="84112"/>
                  </a:lnTo>
                  <a:close/>
                </a:path>
                <a:path w="399414" h="1003300">
                  <a:moveTo>
                    <a:pt x="364896" y="916609"/>
                  </a:moveTo>
                  <a:lnTo>
                    <a:pt x="363893" y="912647"/>
                  </a:lnTo>
                  <a:lnTo>
                    <a:pt x="356006" y="914641"/>
                  </a:lnTo>
                  <a:lnTo>
                    <a:pt x="356997" y="918591"/>
                  </a:lnTo>
                  <a:lnTo>
                    <a:pt x="364896" y="916609"/>
                  </a:lnTo>
                  <a:close/>
                </a:path>
                <a:path w="399414" h="1003300">
                  <a:moveTo>
                    <a:pt x="368147" y="398183"/>
                  </a:moveTo>
                  <a:lnTo>
                    <a:pt x="360413" y="395668"/>
                  </a:lnTo>
                  <a:lnTo>
                    <a:pt x="359156" y="399542"/>
                  </a:lnTo>
                  <a:lnTo>
                    <a:pt x="366890" y="402056"/>
                  </a:lnTo>
                  <a:lnTo>
                    <a:pt x="368147" y="398183"/>
                  </a:lnTo>
                  <a:close/>
                </a:path>
                <a:path w="399414" h="1003300">
                  <a:moveTo>
                    <a:pt x="368401" y="248932"/>
                  </a:moveTo>
                  <a:lnTo>
                    <a:pt x="367563" y="244944"/>
                  </a:lnTo>
                  <a:lnTo>
                    <a:pt x="359587" y="246621"/>
                  </a:lnTo>
                  <a:lnTo>
                    <a:pt x="360426" y="250609"/>
                  </a:lnTo>
                  <a:lnTo>
                    <a:pt x="368401" y="248932"/>
                  </a:lnTo>
                  <a:close/>
                </a:path>
                <a:path w="399414" h="1003300">
                  <a:moveTo>
                    <a:pt x="369239" y="87769"/>
                  </a:moveTo>
                  <a:lnTo>
                    <a:pt x="361302" y="85940"/>
                  </a:lnTo>
                  <a:lnTo>
                    <a:pt x="360387" y="89916"/>
                  </a:lnTo>
                  <a:lnTo>
                    <a:pt x="368325" y="91744"/>
                  </a:lnTo>
                  <a:lnTo>
                    <a:pt x="369239" y="87769"/>
                  </a:lnTo>
                  <a:close/>
                </a:path>
                <a:path w="399414" h="1003300">
                  <a:moveTo>
                    <a:pt x="380682" y="912622"/>
                  </a:moveTo>
                  <a:lnTo>
                    <a:pt x="379691" y="908672"/>
                  </a:lnTo>
                  <a:lnTo>
                    <a:pt x="371792" y="910666"/>
                  </a:lnTo>
                  <a:lnTo>
                    <a:pt x="372795" y="914615"/>
                  </a:lnTo>
                  <a:lnTo>
                    <a:pt x="380682" y="912622"/>
                  </a:lnTo>
                  <a:close/>
                </a:path>
                <a:path w="399414" h="1003300">
                  <a:moveTo>
                    <a:pt x="383641" y="403212"/>
                  </a:moveTo>
                  <a:lnTo>
                    <a:pt x="375894" y="400697"/>
                  </a:lnTo>
                  <a:lnTo>
                    <a:pt x="374637" y="404571"/>
                  </a:lnTo>
                  <a:lnTo>
                    <a:pt x="382384" y="407085"/>
                  </a:lnTo>
                  <a:lnTo>
                    <a:pt x="383641" y="403212"/>
                  </a:lnTo>
                  <a:close/>
                </a:path>
                <a:path w="399414" h="1003300">
                  <a:moveTo>
                    <a:pt x="384327" y="245592"/>
                  </a:moveTo>
                  <a:lnTo>
                    <a:pt x="383489" y="241604"/>
                  </a:lnTo>
                  <a:lnTo>
                    <a:pt x="375526" y="243268"/>
                  </a:lnTo>
                  <a:lnTo>
                    <a:pt x="376364" y="247269"/>
                  </a:lnTo>
                  <a:lnTo>
                    <a:pt x="384327" y="245592"/>
                  </a:lnTo>
                  <a:close/>
                </a:path>
                <a:path w="399414" h="1003300">
                  <a:moveTo>
                    <a:pt x="385102" y="91427"/>
                  </a:moveTo>
                  <a:lnTo>
                    <a:pt x="377177" y="89598"/>
                  </a:lnTo>
                  <a:lnTo>
                    <a:pt x="376250" y="93573"/>
                  </a:lnTo>
                  <a:lnTo>
                    <a:pt x="384187" y="95402"/>
                  </a:lnTo>
                  <a:lnTo>
                    <a:pt x="385102" y="91427"/>
                  </a:lnTo>
                  <a:close/>
                </a:path>
                <a:path w="399414" h="1003300">
                  <a:moveTo>
                    <a:pt x="396468" y="908646"/>
                  </a:moveTo>
                  <a:lnTo>
                    <a:pt x="395478" y="904697"/>
                  </a:lnTo>
                  <a:lnTo>
                    <a:pt x="387578" y="906678"/>
                  </a:lnTo>
                  <a:lnTo>
                    <a:pt x="388581" y="910640"/>
                  </a:lnTo>
                  <a:lnTo>
                    <a:pt x="396468" y="908646"/>
                  </a:lnTo>
                  <a:close/>
                </a:path>
                <a:path w="399414" h="1003300">
                  <a:moveTo>
                    <a:pt x="399211" y="891324"/>
                  </a:moveTo>
                  <a:lnTo>
                    <a:pt x="395135" y="891324"/>
                  </a:lnTo>
                  <a:lnTo>
                    <a:pt x="395135" y="899464"/>
                  </a:lnTo>
                  <a:lnTo>
                    <a:pt x="399211" y="899464"/>
                  </a:lnTo>
                  <a:lnTo>
                    <a:pt x="399211" y="891324"/>
                  </a:lnTo>
                  <a:close/>
                </a:path>
                <a:path w="399414" h="1003300">
                  <a:moveTo>
                    <a:pt x="399211" y="875042"/>
                  </a:moveTo>
                  <a:lnTo>
                    <a:pt x="395135" y="875042"/>
                  </a:lnTo>
                  <a:lnTo>
                    <a:pt x="395135" y="883183"/>
                  </a:lnTo>
                  <a:lnTo>
                    <a:pt x="399211" y="883183"/>
                  </a:lnTo>
                  <a:lnTo>
                    <a:pt x="399211" y="875042"/>
                  </a:lnTo>
                  <a:close/>
                </a:path>
                <a:path w="399414" h="1003300">
                  <a:moveTo>
                    <a:pt x="399211" y="858774"/>
                  </a:moveTo>
                  <a:lnTo>
                    <a:pt x="395135" y="858774"/>
                  </a:lnTo>
                  <a:lnTo>
                    <a:pt x="395135" y="866914"/>
                  </a:lnTo>
                  <a:lnTo>
                    <a:pt x="399211" y="866914"/>
                  </a:lnTo>
                  <a:lnTo>
                    <a:pt x="399211" y="858774"/>
                  </a:lnTo>
                  <a:close/>
                </a:path>
                <a:path w="399414" h="1003300">
                  <a:moveTo>
                    <a:pt x="399211" y="842492"/>
                  </a:moveTo>
                  <a:lnTo>
                    <a:pt x="395135" y="842492"/>
                  </a:lnTo>
                  <a:lnTo>
                    <a:pt x="395135" y="850633"/>
                  </a:lnTo>
                  <a:lnTo>
                    <a:pt x="399211" y="850633"/>
                  </a:lnTo>
                  <a:lnTo>
                    <a:pt x="399211" y="842492"/>
                  </a:lnTo>
                  <a:close/>
                </a:path>
                <a:path w="399414" h="1003300">
                  <a:moveTo>
                    <a:pt x="399211" y="826211"/>
                  </a:moveTo>
                  <a:lnTo>
                    <a:pt x="395135" y="826211"/>
                  </a:lnTo>
                  <a:lnTo>
                    <a:pt x="395135" y="834351"/>
                  </a:lnTo>
                  <a:lnTo>
                    <a:pt x="399211" y="834351"/>
                  </a:lnTo>
                  <a:lnTo>
                    <a:pt x="399211" y="826211"/>
                  </a:lnTo>
                  <a:close/>
                </a:path>
                <a:path w="399414" h="1003300">
                  <a:moveTo>
                    <a:pt x="399211" y="809929"/>
                  </a:moveTo>
                  <a:lnTo>
                    <a:pt x="395135" y="809929"/>
                  </a:lnTo>
                  <a:lnTo>
                    <a:pt x="395135" y="818070"/>
                  </a:lnTo>
                  <a:lnTo>
                    <a:pt x="399211" y="818070"/>
                  </a:lnTo>
                  <a:lnTo>
                    <a:pt x="399211" y="809929"/>
                  </a:lnTo>
                  <a:close/>
                </a:path>
                <a:path w="399414" h="1003300">
                  <a:moveTo>
                    <a:pt x="399211" y="793661"/>
                  </a:moveTo>
                  <a:lnTo>
                    <a:pt x="395135" y="793661"/>
                  </a:lnTo>
                  <a:lnTo>
                    <a:pt x="395135" y="801801"/>
                  </a:lnTo>
                  <a:lnTo>
                    <a:pt x="399211" y="801801"/>
                  </a:lnTo>
                  <a:lnTo>
                    <a:pt x="399211" y="793661"/>
                  </a:lnTo>
                  <a:close/>
                </a:path>
                <a:path w="399414" h="1003300">
                  <a:moveTo>
                    <a:pt x="399211" y="777379"/>
                  </a:moveTo>
                  <a:lnTo>
                    <a:pt x="395135" y="777379"/>
                  </a:lnTo>
                  <a:lnTo>
                    <a:pt x="395135" y="785520"/>
                  </a:lnTo>
                  <a:lnTo>
                    <a:pt x="399211" y="785520"/>
                  </a:lnTo>
                  <a:lnTo>
                    <a:pt x="399211" y="777379"/>
                  </a:lnTo>
                  <a:close/>
                </a:path>
                <a:path w="399414" h="1003300">
                  <a:moveTo>
                    <a:pt x="399211" y="761098"/>
                  </a:moveTo>
                  <a:lnTo>
                    <a:pt x="395135" y="761098"/>
                  </a:lnTo>
                  <a:lnTo>
                    <a:pt x="395135" y="769239"/>
                  </a:lnTo>
                  <a:lnTo>
                    <a:pt x="399211" y="769239"/>
                  </a:lnTo>
                  <a:lnTo>
                    <a:pt x="399211" y="761098"/>
                  </a:lnTo>
                  <a:close/>
                </a:path>
                <a:path w="399414" h="1003300">
                  <a:moveTo>
                    <a:pt x="399211" y="744816"/>
                  </a:moveTo>
                  <a:lnTo>
                    <a:pt x="395135" y="744816"/>
                  </a:lnTo>
                  <a:lnTo>
                    <a:pt x="395135" y="752957"/>
                  </a:lnTo>
                  <a:lnTo>
                    <a:pt x="399211" y="752957"/>
                  </a:lnTo>
                  <a:lnTo>
                    <a:pt x="399211" y="744816"/>
                  </a:lnTo>
                  <a:close/>
                </a:path>
                <a:path w="399414" h="1003300">
                  <a:moveTo>
                    <a:pt x="399211" y="728548"/>
                  </a:moveTo>
                  <a:lnTo>
                    <a:pt x="395135" y="728548"/>
                  </a:lnTo>
                  <a:lnTo>
                    <a:pt x="395135" y="736688"/>
                  </a:lnTo>
                  <a:lnTo>
                    <a:pt x="399211" y="736688"/>
                  </a:lnTo>
                  <a:lnTo>
                    <a:pt x="399211" y="728548"/>
                  </a:lnTo>
                  <a:close/>
                </a:path>
                <a:path w="399414" h="1003300">
                  <a:moveTo>
                    <a:pt x="399211" y="712266"/>
                  </a:moveTo>
                  <a:lnTo>
                    <a:pt x="395135" y="712266"/>
                  </a:lnTo>
                  <a:lnTo>
                    <a:pt x="395135" y="720407"/>
                  </a:lnTo>
                  <a:lnTo>
                    <a:pt x="399211" y="720407"/>
                  </a:lnTo>
                  <a:lnTo>
                    <a:pt x="399211" y="712266"/>
                  </a:lnTo>
                  <a:close/>
                </a:path>
                <a:path w="399414" h="1003300">
                  <a:moveTo>
                    <a:pt x="399211" y="695985"/>
                  </a:moveTo>
                  <a:lnTo>
                    <a:pt x="395135" y="695985"/>
                  </a:lnTo>
                  <a:lnTo>
                    <a:pt x="395135" y="704126"/>
                  </a:lnTo>
                  <a:lnTo>
                    <a:pt x="399211" y="704126"/>
                  </a:lnTo>
                  <a:lnTo>
                    <a:pt x="399211" y="695985"/>
                  </a:lnTo>
                  <a:close/>
                </a:path>
                <a:path w="399414" h="1003300">
                  <a:moveTo>
                    <a:pt x="399211" y="679716"/>
                  </a:moveTo>
                  <a:lnTo>
                    <a:pt x="395135" y="679716"/>
                  </a:lnTo>
                  <a:lnTo>
                    <a:pt x="395135" y="687857"/>
                  </a:lnTo>
                  <a:lnTo>
                    <a:pt x="399211" y="687857"/>
                  </a:lnTo>
                  <a:lnTo>
                    <a:pt x="399211" y="679716"/>
                  </a:lnTo>
                  <a:close/>
                </a:path>
                <a:path w="399414" h="1003300">
                  <a:moveTo>
                    <a:pt x="399211" y="663435"/>
                  </a:moveTo>
                  <a:lnTo>
                    <a:pt x="395135" y="663435"/>
                  </a:lnTo>
                  <a:lnTo>
                    <a:pt x="395135" y="671576"/>
                  </a:lnTo>
                  <a:lnTo>
                    <a:pt x="399211" y="671576"/>
                  </a:lnTo>
                  <a:lnTo>
                    <a:pt x="399211" y="663435"/>
                  </a:lnTo>
                  <a:close/>
                </a:path>
                <a:path w="399414" h="1003300">
                  <a:moveTo>
                    <a:pt x="399211" y="647153"/>
                  </a:moveTo>
                  <a:lnTo>
                    <a:pt x="395135" y="647153"/>
                  </a:lnTo>
                  <a:lnTo>
                    <a:pt x="395135" y="655294"/>
                  </a:lnTo>
                  <a:lnTo>
                    <a:pt x="399211" y="655294"/>
                  </a:lnTo>
                  <a:lnTo>
                    <a:pt x="399211" y="647153"/>
                  </a:lnTo>
                  <a:close/>
                </a:path>
                <a:path w="399414" h="1003300">
                  <a:moveTo>
                    <a:pt x="399211" y="630872"/>
                  </a:moveTo>
                  <a:lnTo>
                    <a:pt x="395135" y="630872"/>
                  </a:lnTo>
                  <a:lnTo>
                    <a:pt x="395135" y="639013"/>
                  </a:lnTo>
                  <a:lnTo>
                    <a:pt x="399211" y="639013"/>
                  </a:lnTo>
                  <a:lnTo>
                    <a:pt x="399211" y="630872"/>
                  </a:lnTo>
                  <a:close/>
                </a:path>
                <a:path w="399414" h="1003300">
                  <a:moveTo>
                    <a:pt x="399211" y="614603"/>
                  </a:moveTo>
                  <a:lnTo>
                    <a:pt x="395135" y="614603"/>
                  </a:lnTo>
                  <a:lnTo>
                    <a:pt x="395135" y="622744"/>
                  </a:lnTo>
                  <a:lnTo>
                    <a:pt x="399211" y="622744"/>
                  </a:lnTo>
                  <a:lnTo>
                    <a:pt x="399211" y="614603"/>
                  </a:lnTo>
                  <a:close/>
                </a:path>
                <a:path w="399414" h="1003300">
                  <a:moveTo>
                    <a:pt x="399211" y="598322"/>
                  </a:moveTo>
                  <a:lnTo>
                    <a:pt x="395135" y="598322"/>
                  </a:lnTo>
                  <a:lnTo>
                    <a:pt x="395135" y="606463"/>
                  </a:lnTo>
                  <a:lnTo>
                    <a:pt x="399211" y="606463"/>
                  </a:lnTo>
                  <a:lnTo>
                    <a:pt x="399211" y="598322"/>
                  </a:lnTo>
                  <a:close/>
                </a:path>
                <a:path w="399414" h="1003300">
                  <a:moveTo>
                    <a:pt x="399211" y="582041"/>
                  </a:moveTo>
                  <a:lnTo>
                    <a:pt x="395135" y="582041"/>
                  </a:lnTo>
                  <a:lnTo>
                    <a:pt x="395135" y="590181"/>
                  </a:lnTo>
                  <a:lnTo>
                    <a:pt x="399211" y="590181"/>
                  </a:lnTo>
                  <a:lnTo>
                    <a:pt x="399211" y="582041"/>
                  </a:lnTo>
                  <a:close/>
                </a:path>
                <a:path w="399414" h="1003300">
                  <a:moveTo>
                    <a:pt x="399211" y="565759"/>
                  </a:moveTo>
                  <a:lnTo>
                    <a:pt x="395135" y="565759"/>
                  </a:lnTo>
                  <a:lnTo>
                    <a:pt x="395135" y="573900"/>
                  </a:lnTo>
                  <a:lnTo>
                    <a:pt x="399211" y="573900"/>
                  </a:lnTo>
                  <a:lnTo>
                    <a:pt x="399211" y="565759"/>
                  </a:lnTo>
                  <a:close/>
                </a:path>
                <a:path w="399414" h="1003300">
                  <a:moveTo>
                    <a:pt x="399211" y="549490"/>
                  </a:moveTo>
                  <a:lnTo>
                    <a:pt x="395135" y="549490"/>
                  </a:lnTo>
                  <a:lnTo>
                    <a:pt x="395135" y="557631"/>
                  </a:lnTo>
                  <a:lnTo>
                    <a:pt x="399211" y="557631"/>
                  </a:lnTo>
                  <a:lnTo>
                    <a:pt x="399211" y="549490"/>
                  </a:lnTo>
                  <a:close/>
                </a:path>
                <a:path w="399414" h="1003300">
                  <a:moveTo>
                    <a:pt x="399211" y="533209"/>
                  </a:moveTo>
                  <a:lnTo>
                    <a:pt x="395135" y="533209"/>
                  </a:lnTo>
                  <a:lnTo>
                    <a:pt x="395135" y="541350"/>
                  </a:lnTo>
                  <a:lnTo>
                    <a:pt x="399211" y="541350"/>
                  </a:lnTo>
                  <a:lnTo>
                    <a:pt x="399211" y="533209"/>
                  </a:lnTo>
                  <a:close/>
                </a:path>
                <a:path w="399414" h="1003300">
                  <a:moveTo>
                    <a:pt x="399211" y="516928"/>
                  </a:moveTo>
                  <a:lnTo>
                    <a:pt x="395135" y="516928"/>
                  </a:lnTo>
                  <a:lnTo>
                    <a:pt x="395135" y="525068"/>
                  </a:lnTo>
                  <a:lnTo>
                    <a:pt x="399211" y="525068"/>
                  </a:lnTo>
                  <a:lnTo>
                    <a:pt x="399211" y="516928"/>
                  </a:lnTo>
                  <a:close/>
                </a:path>
                <a:path w="399414" h="1003300">
                  <a:moveTo>
                    <a:pt x="399211" y="500646"/>
                  </a:moveTo>
                  <a:lnTo>
                    <a:pt x="395135" y="500646"/>
                  </a:lnTo>
                  <a:lnTo>
                    <a:pt x="395135" y="508787"/>
                  </a:lnTo>
                  <a:lnTo>
                    <a:pt x="399211" y="508787"/>
                  </a:lnTo>
                  <a:lnTo>
                    <a:pt x="399211" y="500646"/>
                  </a:lnTo>
                  <a:close/>
                </a:path>
                <a:path w="399414" h="1003300">
                  <a:moveTo>
                    <a:pt x="399211" y="484378"/>
                  </a:moveTo>
                  <a:lnTo>
                    <a:pt x="395135" y="484378"/>
                  </a:lnTo>
                  <a:lnTo>
                    <a:pt x="395135" y="492518"/>
                  </a:lnTo>
                  <a:lnTo>
                    <a:pt x="399211" y="492518"/>
                  </a:lnTo>
                  <a:lnTo>
                    <a:pt x="399211" y="484378"/>
                  </a:lnTo>
                  <a:close/>
                </a:path>
                <a:path w="399414" h="1003300">
                  <a:moveTo>
                    <a:pt x="399211" y="468096"/>
                  </a:moveTo>
                  <a:lnTo>
                    <a:pt x="395135" y="468096"/>
                  </a:lnTo>
                  <a:lnTo>
                    <a:pt x="395135" y="476237"/>
                  </a:lnTo>
                  <a:lnTo>
                    <a:pt x="399211" y="476237"/>
                  </a:lnTo>
                  <a:lnTo>
                    <a:pt x="399211" y="468096"/>
                  </a:lnTo>
                  <a:close/>
                </a:path>
                <a:path w="399414" h="1003300">
                  <a:moveTo>
                    <a:pt x="399211" y="451815"/>
                  </a:moveTo>
                  <a:lnTo>
                    <a:pt x="395135" y="451815"/>
                  </a:lnTo>
                  <a:lnTo>
                    <a:pt x="395135" y="459955"/>
                  </a:lnTo>
                  <a:lnTo>
                    <a:pt x="399211" y="459955"/>
                  </a:lnTo>
                  <a:lnTo>
                    <a:pt x="399211" y="451815"/>
                  </a:lnTo>
                  <a:close/>
                </a:path>
                <a:path w="399414" h="1003300">
                  <a:moveTo>
                    <a:pt x="399211" y="435546"/>
                  </a:moveTo>
                  <a:lnTo>
                    <a:pt x="395135" y="435546"/>
                  </a:lnTo>
                  <a:lnTo>
                    <a:pt x="395135" y="443687"/>
                  </a:lnTo>
                  <a:lnTo>
                    <a:pt x="399211" y="443687"/>
                  </a:lnTo>
                  <a:lnTo>
                    <a:pt x="399211" y="435546"/>
                  </a:lnTo>
                  <a:close/>
                </a:path>
                <a:path w="399414" h="1003300">
                  <a:moveTo>
                    <a:pt x="399211" y="419265"/>
                  </a:moveTo>
                  <a:lnTo>
                    <a:pt x="395135" y="419265"/>
                  </a:lnTo>
                  <a:lnTo>
                    <a:pt x="395135" y="427405"/>
                  </a:lnTo>
                  <a:lnTo>
                    <a:pt x="399211" y="427405"/>
                  </a:lnTo>
                  <a:lnTo>
                    <a:pt x="399211" y="419265"/>
                  </a:lnTo>
                  <a:close/>
                </a:path>
                <a:path w="399414" h="1003300">
                  <a:moveTo>
                    <a:pt x="399211" y="408266"/>
                  </a:moveTo>
                  <a:lnTo>
                    <a:pt x="391375" y="405726"/>
                  </a:lnTo>
                  <a:lnTo>
                    <a:pt x="390118" y="409600"/>
                  </a:lnTo>
                  <a:lnTo>
                    <a:pt x="396544" y="411683"/>
                  </a:lnTo>
                  <a:lnTo>
                    <a:pt x="396722" y="411124"/>
                  </a:lnTo>
                  <a:lnTo>
                    <a:pt x="399211" y="411124"/>
                  </a:lnTo>
                  <a:lnTo>
                    <a:pt x="399211" y="409740"/>
                  </a:lnTo>
                  <a:lnTo>
                    <a:pt x="399211" y="408266"/>
                  </a:lnTo>
                  <a:close/>
                </a:path>
                <a:path w="399414" h="1003300">
                  <a:moveTo>
                    <a:pt x="399211" y="238086"/>
                  </a:moveTo>
                  <a:lnTo>
                    <a:pt x="395135" y="238086"/>
                  </a:lnTo>
                  <a:lnTo>
                    <a:pt x="395135" y="239153"/>
                  </a:lnTo>
                  <a:lnTo>
                    <a:pt x="391464" y="239928"/>
                  </a:lnTo>
                  <a:lnTo>
                    <a:pt x="392303" y="243916"/>
                  </a:lnTo>
                  <a:lnTo>
                    <a:pt x="399211" y="242468"/>
                  </a:lnTo>
                  <a:lnTo>
                    <a:pt x="399211" y="238086"/>
                  </a:lnTo>
                  <a:close/>
                </a:path>
                <a:path w="399414" h="1003300">
                  <a:moveTo>
                    <a:pt x="399211" y="221805"/>
                  </a:moveTo>
                  <a:lnTo>
                    <a:pt x="395135" y="221805"/>
                  </a:lnTo>
                  <a:lnTo>
                    <a:pt x="395135" y="229946"/>
                  </a:lnTo>
                  <a:lnTo>
                    <a:pt x="399211" y="229946"/>
                  </a:lnTo>
                  <a:lnTo>
                    <a:pt x="399211" y="221805"/>
                  </a:lnTo>
                  <a:close/>
                </a:path>
                <a:path w="399414" h="1003300">
                  <a:moveTo>
                    <a:pt x="399211" y="205536"/>
                  </a:moveTo>
                  <a:lnTo>
                    <a:pt x="395135" y="205536"/>
                  </a:lnTo>
                  <a:lnTo>
                    <a:pt x="395135" y="213677"/>
                  </a:lnTo>
                  <a:lnTo>
                    <a:pt x="399211" y="213677"/>
                  </a:lnTo>
                  <a:lnTo>
                    <a:pt x="399211" y="205536"/>
                  </a:lnTo>
                  <a:close/>
                </a:path>
                <a:path w="399414" h="1003300">
                  <a:moveTo>
                    <a:pt x="399211" y="189255"/>
                  </a:moveTo>
                  <a:lnTo>
                    <a:pt x="395135" y="189255"/>
                  </a:lnTo>
                  <a:lnTo>
                    <a:pt x="395135" y="197396"/>
                  </a:lnTo>
                  <a:lnTo>
                    <a:pt x="399211" y="197396"/>
                  </a:lnTo>
                  <a:lnTo>
                    <a:pt x="399211" y="189255"/>
                  </a:lnTo>
                  <a:close/>
                </a:path>
                <a:path w="399414" h="1003300">
                  <a:moveTo>
                    <a:pt x="399211" y="172974"/>
                  </a:moveTo>
                  <a:lnTo>
                    <a:pt x="395135" y="172974"/>
                  </a:lnTo>
                  <a:lnTo>
                    <a:pt x="395135" y="181114"/>
                  </a:lnTo>
                  <a:lnTo>
                    <a:pt x="399211" y="181114"/>
                  </a:lnTo>
                  <a:lnTo>
                    <a:pt x="399211" y="172974"/>
                  </a:lnTo>
                  <a:close/>
                </a:path>
                <a:path w="399414" h="1003300">
                  <a:moveTo>
                    <a:pt x="399211" y="156692"/>
                  </a:moveTo>
                  <a:lnTo>
                    <a:pt x="395135" y="156692"/>
                  </a:lnTo>
                  <a:lnTo>
                    <a:pt x="395135" y="164833"/>
                  </a:lnTo>
                  <a:lnTo>
                    <a:pt x="399211" y="164833"/>
                  </a:lnTo>
                  <a:lnTo>
                    <a:pt x="399211" y="156692"/>
                  </a:lnTo>
                  <a:close/>
                </a:path>
                <a:path w="399414" h="1003300">
                  <a:moveTo>
                    <a:pt x="399211" y="140423"/>
                  </a:moveTo>
                  <a:lnTo>
                    <a:pt x="395135" y="140423"/>
                  </a:lnTo>
                  <a:lnTo>
                    <a:pt x="395135" y="148564"/>
                  </a:lnTo>
                  <a:lnTo>
                    <a:pt x="399211" y="148564"/>
                  </a:lnTo>
                  <a:lnTo>
                    <a:pt x="399211" y="140423"/>
                  </a:lnTo>
                  <a:close/>
                </a:path>
                <a:path w="399414" h="1003300">
                  <a:moveTo>
                    <a:pt x="399211" y="124142"/>
                  </a:moveTo>
                  <a:lnTo>
                    <a:pt x="395135" y="124142"/>
                  </a:lnTo>
                  <a:lnTo>
                    <a:pt x="395135" y="132283"/>
                  </a:lnTo>
                  <a:lnTo>
                    <a:pt x="399211" y="132283"/>
                  </a:lnTo>
                  <a:lnTo>
                    <a:pt x="399211" y="124142"/>
                  </a:lnTo>
                  <a:close/>
                </a:path>
                <a:path w="399414" h="1003300">
                  <a:moveTo>
                    <a:pt x="399211" y="107861"/>
                  </a:moveTo>
                  <a:lnTo>
                    <a:pt x="395135" y="107861"/>
                  </a:lnTo>
                  <a:lnTo>
                    <a:pt x="395135" y="116001"/>
                  </a:lnTo>
                  <a:lnTo>
                    <a:pt x="399211" y="116001"/>
                  </a:lnTo>
                  <a:lnTo>
                    <a:pt x="399211" y="107861"/>
                  </a:lnTo>
                  <a:close/>
                </a:path>
                <a:path w="399414" h="1003300">
                  <a:moveTo>
                    <a:pt x="399211" y="94691"/>
                  </a:moveTo>
                  <a:lnTo>
                    <a:pt x="393039" y="93256"/>
                  </a:lnTo>
                  <a:lnTo>
                    <a:pt x="392125" y="97218"/>
                  </a:lnTo>
                  <a:lnTo>
                    <a:pt x="395135" y="97917"/>
                  </a:lnTo>
                  <a:lnTo>
                    <a:pt x="395135" y="99720"/>
                  </a:lnTo>
                  <a:lnTo>
                    <a:pt x="399211" y="99720"/>
                  </a:lnTo>
                  <a:lnTo>
                    <a:pt x="399211" y="9469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2375484" y="6298476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5" h="20954">
                  <a:moveTo>
                    <a:pt x="15798" y="0"/>
                  </a:moveTo>
                  <a:lnTo>
                    <a:pt x="4559" y="0"/>
                  </a:lnTo>
                  <a:lnTo>
                    <a:pt x="0" y="4559"/>
                  </a:lnTo>
                  <a:lnTo>
                    <a:pt x="0" y="10172"/>
                  </a:lnTo>
                  <a:lnTo>
                    <a:pt x="0" y="15786"/>
                  </a:lnTo>
                  <a:lnTo>
                    <a:pt x="4559" y="20345"/>
                  </a:lnTo>
                  <a:lnTo>
                    <a:pt x="15798" y="20345"/>
                  </a:lnTo>
                  <a:lnTo>
                    <a:pt x="20358" y="15786"/>
                  </a:lnTo>
                  <a:lnTo>
                    <a:pt x="20358" y="4559"/>
                  </a:lnTo>
                  <a:lnTo>
                    <a:pt x="157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2373452" y="6296444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961" y="0"/>
                  </a:moveTo>
                  <a:lnTo>
                    <a:pt x="5460" y="0"/>
                  </a:lnTo>
                  <a:lnTo>
                    <a:pt x="0" y="5460"/>
                  </a:lnTo>
                  <a:lnTo>
                    <a:pt x="0" y="18948"/>
                  </a:lnTo>
                  <a:lnTo>
                    <a:pt x="5460" y="24409"/>
                  </a:lnTo>
                  <a:lnTo>
                    <a:pt x="12204" y="24422"/>
                  </a:lnTo>
                  <a:lnTo>
                    <a:pt x="18961" y="24409"/>
                  </a:lnTo>
                  <a:lnTo>
                    <a:pt x="23025" y="20345"/>
                  </a:lnTo>
                  <a:lnTo>
                    <a:pt x="7721" y="20332"/>
                  </a:lnTo>
                  <a:lnTo>
                    <a:pt x="4076" y="16687"/>
                  </a:lnTo>
                  <a:lnTo>
                    <a:pt x="4076" y="7721"/>
                  </a:lnTo>
                  <a:lnTo>
                    <a:pt x="7721" y="4076"/>
                  </a:lnTo>
                  <a:lnTo>
                    <a:pt x="23037" y="4076"/>
                  </a:lnTo>
                  <a:lnTo>
                    <a:pt x="18961" y="0"/>
                  </a:lnTo>
                  <a:close/>
                </a:path>
                <a:path w="24764" h="24764">
                  <a:moveTo>
                    <a:pt x="23037" y="4076"/>
                  </a:moveTo>
                  <a:lnTo>
                    <a:pt x="16700" y="4076"/>
                  </a:lnTo>
                  <a:lnTo>
                    <a:pt x="20345" y="7721"/>
                  </a:lnTo>
                  <a:lnTo>
                    <a:pt x="20345" y="16687"/>
                  </a:lnTo>
                  <a:lnTo>
                    <a:pt x="16700" y="20332"/>
                  </a:lnTo>
                  <a:lnTo>
                    <a:pt x="12204" y="20345"/>
                  </a:lnTo>
                  <a:lnTo>
                    <a:pt x="23037" y="20332"/>
                  </a:lnTo>
                  <a:lnTo>
                    <a:pt x="24422" y="18948"/>
                  </a:lnTo>
                  <a:lnTo>
                    <a:pt x="24422" y="5460"/>
                  </a:lnTo>
                  <a:lnTo>
                    <a:pt x="23037" y="407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" name="object 55" descr=""/>
          <p:cNvSpPr txBox="1"/>
          <p:nvPr/>
        </p:nvSpPr>
        <p:spPr>
          <a:xfrm>
            <a:off x="2664974" y="6612036"/>
            <a:ext cx="6096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45">
                <a:solidFill>
                  <a:srgbClr val="231F20"/>
                </a:solidFill>
                <a:latin typeface="Calibri"/>
                <a:cs typeface="Calibri"/>
              </a:rPr>
              <a:t>8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646225" y="6122560"/>
            <a:ext cx="9588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">
                <a:solidFill>
                  <a:srgbClr val="231F20"/>
                </a:solidFill>
                <a:latin typeface="Calibri"/>
                <a:cs typeface="Calibri"/>
              </a:rPr>
              <a:t>13</a:t>
            </a:r>
            <a:endParaRPr sz="450">
              <a:latin typeface="Calibri"/>
              <a:cs typeface="Calibri"/>
            </a:endParaRPr>
          </a:p>
        </p:txBody>
      </p:sp>
      <p:grpSp>
        <p:nvGrpSpPr>
          <p:cNvPr id="57" name="object 57" descr=""/>
          <p:cNvGrpSpPr/>
          <p:nvPr/>
        </p:nvGrpSpPr>
        <p:grpSpPr>
          <a:xfrm>
            <a:off x="2231834" y="6010783"/>
            <a:ext cx="131445" cy="1035050"/>
            <a:chOff x="2231834" y="6010783"/>
            <a:chExt cx="131445" cy="1035050"/>
          </a:xfrm>
        </p:grpSpPr>
        <p:sp>
          <p:nvSpPr>
            <p:cNvPr id="58" name="object 58" descr=""/>
            <p:cNvSpPr/>
            <p:nvPr/>
          </p:nvSpPr>
          <p:spPr>
            <a:xfrm>
              <a:off x="2252192" y="6010783"/>
              <a:ext cx="89535" cy="1035050"/>
            </a:xfrm>
            <a:custGeom>
              <a:avLst/>
              <a:gdLst/>
              <a:ahLst/>
              <a:cxnLst/>
              <a:rect l="l" t="t" r="r" b="b"/>
              <a:pathLst>
                <a:path w="89535" h="1035050">
                  <a:moveTo>
                    <a:pt x="46621" y="0"/>
                  </a:moveTo>
                  <a:lnTo>
                    <a:pt x="42544" y="0"/>
                  </a:lnTo>
                  <a:lnTo>
                    <a:pt x="42544" y="1034770"/>
                  </a:lnTo>
                  <a:lnTo>
                    <a:pt x="46621" y="1034770"/>
                  </a:lnTo>
                  <a:lnTo>
                    <a:pt x="46621" y="0"/>
                  </a:lnTo>
                  <a:close/>
                </a:path>
                <a:path w="89535" h="1035050">
                  <a:moveTo>
                    <a:pt x="20751" y="885380"/>
                  </a:moveTo>
                  <a:lnTo>
                    <a:pt x="18719" y="885380"/>
                  </a:lnTo>
                  <a:lnTo>
                    <a:pt x="18719" y="984694"/>
                  </a:lnTo>
                  <a:lnTo>
                    <a:pt x="42544" y="984694"/>
                  </a:lnTo>
                  <a:lnTo>
                    <a:pt x="42544" y="980617"/>
                  </a:lnTo>
                  <a:lnTo>
                    <a:pt x="22796" y="980617"/>
                  </a:lnTo>
                  <a:lnTo>
                    <a:pt x="22796" y="889457"/>
                  </a:lnTo>
                  <a:lnTo>
                    <a:pt x="20751" y="889457"/>
                  </a:lnTo>
                  <a:lnTo>
                    <a:pt x="20751" y="885380"/>
                  </a:lnTo>
                  <a:close/>
                </a:path>
                <a:path w="89535" h="1035050">
                  <a:moveTo>
                    <a:pt x="70434" y="885380"/>
                  </a:moveTo>
                  <a:lnTo>
                    <a:pt x="46621" y="885380"/>
                  </a:lnTo>
                  <a:lnTo>
                    <a:pt x="46621" y="889457"/>
                  </a:lnTo>
                  <a:lnTo>
                    <a:pt x="66357" y="889457"/>
                  </a:lnTo>
                  <a:lnTo>
                    <a:pt x="66357" y="980617"/>
                  </a:lnTo>
                  <a:lnTo>
                    <a:pt x="46621" y="980617"/>
                  </a:lnTo>
                  <a:lnTo>
                    <a:pt x="46621" y="984694"/>
                  </a:lnTo>
                  <a:lnTo>
                    <a:pt x="70434" y="984694"/>
                  </a:lnTo>
                  <a:lnTo>
                    <a:pt x="70434" y="885380"/>
                  </a:lnTo>
                  <a:close/>
                </a:path>
                <a:path w="89535" h="1035050">
                  <a:moveTo>
                    <a:pt x="42544" y="885380"/>
                  </a:moveTo>
                  <a:lnTo>
                    <a:pt x="20751" y="885380"/>
                  </a:lnTo>
                  <a:lnTo>
                    <a:pt x="20751" y="889457"/>
                  </a:lnTo>
                  <a:lnTo>
                    <a:pt x="22796" y="889457"/>
                  </a:lnTo>
                  <a:lnTo>
                    <a:pt x="22796" y="887425"/>
                  </a:lnTo>
                  <a:lnTo>
                    <a:pt x="42544" y="887425"/>
                  </a:lnTo>
                  <a:lnTo>
                    <a:pt x="42544" y="885380"/>
                  </a:lnTo>
                  <a:close/>
                </a:path>
                <a:path w="89535" h="1035050">
                  <a:moveTo>
                    <a:pt x="42544" y="887425"/>
                  </a:moveTo>
                  <a:lnTo>
                    <a:pt x="22796" y="887425"/>
                  </a:lnTo>
                  <a:lnTo>
                    <a:pt x="22796" y="889457"/>
                  </a:lnTo>
                  <a:lnTo>
                    <a:pt x="42544" y="889457"/>
                  </a:lnTo>
                  <a:lnTo>
                    <a:pt x="42544" y="887425"/>
                  </a:lnTo>
                  <a:close/>
                </a:path>
                <a:path w="89535" h="1035050">
                  <a:moveTo>
                    <a:pt x="42544" y="217779"/>
                  </a:moveTo>
                  <a:lnTo>
                    <a:pt x="0" y="217779"/>
                  </a:lnTo>
                  <a:lnTo>
                    <a:pt x="0" y="221856"/>
                  </a:lnTo>
                  <a:lnTo>
                    <a:pt x="42544" y="221856"/>
                  </a:lnTo>
                  <a:lnTo>
                    <a:pt x="42544" y="217779"/>
                  </a:lnTo>
                  <a:close/>
                </a:path>
                <a:path w="89535" h="1035050">
                  <a:moveTo>
                    <a:pt x="89154" y="217779"/>
                  </a:moveTo>
                  <a:lnTo>
                    <a:pt x="46621" y="217779"/>
                  </a:lnTo>
                  <a:lnTo>
                    <a:pt x="46621" y="221856"/>
                  </a:lnTo>
                  <a:lnTo>
                    <a:pt x="89154" y="221856"/>
                  </a:lnTo>
                  <a:lnTo>
                    <a:pt x="89154" y="217779"/>
                  </a:lnTo>
                  <a:close/>
                </a:path>
                <a:path w="89535" h="1035050">
                  <a:moveTo>
                    <a:pt x="42544" y="144500"/>
                  </a:moveTo>
                  <a:lnTo>
                    <a:pt x="0" y="144500"/>
                  </a:lnTo>
                  <a:lnTo>
                    <a:pt x="0" y="148577"/>
                  </a:lnTo>
                  <a:lnTo>
                    <a:pt x="42544" y="148577"/>
                  </a:lnTo>
                  <a:lnTo>
                    <a:pt x="42544" y="144500"/>
                  </a:lnTo>
                  <a:close/>
                </a:path>
                <a:path w="89535" h="1035050">
                  <a:moveTo>
                    <a:pt x="89154" y="144500"/>
                  </a:moveTo>
                  <a:lnTo>
                    <a:pt x="46621" y="144500"/>
                  </a:lnTo>
                  <a:lnTo>
                    <a:pt x="46621" y="148577"/>
                  </a:lnTo>
                  <a:lnTo>
                    <a:pt x="89154" y="148577"/>
                  </a:lnTo>
                  <a:lnTo>
                    <a:pt x="89154" y="144500"/>
                  </a:lnTo>
                  <a:close/>
                </a:path>
                <a:path w="89535" h="1035050">
                  <a:moveTo>
                    <a:pt x="42544" y="71234"/>
                  </a:moveTo>
                  <a:lnTo>
                    <a:pt x="0" y="71234"/>
                  </a:lnTo>
                  <a:lnTo>
                    <a:pt x="0" y="75310"/>
                  </a:lnTo>
                  <a:lnTo>
                    <a:pt x="42544" y="75310"/>
                  </a:lnTo>
                  <a:lnTo>
                    <a:pt x="42544" y="71234"/>
                  </a:lnTo>
                  <a:close/>
                </a:path>
                <a:path w="89535" h="1035050">
                  <a:moveTo>
                    <a:pt x="89154" y="71234"/>
                  </a:moveTo>
                  <a:lnTo>
                    <a:pt x="46621" y="71234"/>
                  </a:lnTo>
                  <a:lnTo>
                    <a:pt x="46621" y="75310"/>
                  </a:lnTo>
                  <a:lnTo>
                    <a:pt x="89154" y="75310"/>
                  </a:lnTo>
                  <a:lnTo>
                    <a:pt x="89154" y="712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" name="object 5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39771" y="6298895"/>
              <a:ext cx="113982" cy="97789"/>
            </a:xfrm>
            <a:prstGeom prst="rect">
              <a:avLst/>
            </a:prstGeom>
          </p:spPr>
        </p:pic>
        <p:sp>
          <p:nvSpPr>
            <p:cNvPr id="60" name="object 60" descr=""/>
            <p:cNvSpPr/>
            <p:nvPr/>
          </p:nvSpPr>
          <p:spPr>
            <a:xfrm>
              <a:off x="2269286" y="6449199"/>
              <a:ext cx="55244" cy="44450"/>
            </a:xfrm>
            <a:custGeom>
              <a:avLst/>
              <a:gdLst/>
              <a:ahLst/>
              <a:cxnLst/>
              <a:rect l="l" t="t" r="r" b="b"/>
              <a:pathLst>
                <a:path w="55244" h="44450">
                  <a:moveTo>
                    <a:pt x="54952" y="0"/>
                  </a:moveTo>
                  <a:lnTo>
                    <a:pt x="0" y="0"/>
                  </a:lnTo>
                  <a:lnTo>
                    <a:pt x="0" y="43954"/>
                  </a:lnTo>
                  <a:lnTo>
                    <a:pt x="54952" y="43954"/>
                  </a:lnTo>
                  <a:lnTo>
                    <a:pt x="549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2267242" y="6447167"/>
              <a:ext cx="59055" cy="48260"/>
            </a:xfrm>
            <a:custGeom>
              <a:avLst/>
              <a:gdLst/>
              <a:ahLst/>
              <a:cxnLst/>
              <a:rect l="l" t="t" r="r" b="b"/>
              <a:pathLst>
                <a:path w="59055" h="48260">
                  <a:moveTo>
                    <a:pt x="2044" y="0"/>
                  </a:moveTo>
                  <a:lnTo>
                    <a:pt x="0" y="0"/>
                  </a:lnTo>
                  <a:lnTo>
                    <a:pt x="0" y="48031"/>
                  </a:lnTo>
                  <a:lnTo>
                    <a:pt x="59029" y="48031"/>
                  </a:lnTo>
                  <a:lnTo>
                    <a:pt x="59029" y="43954"/>
                  </a:lnTo>
                  <a:lnTo>
                    <a:pt x="4076" y="43954"/>
                  </a:lnTo>
                  <a:lnTo>
                    <a:pt x="4076" y="4076"/>
                  </a:lnTo>
                  <a:lnTo>
                    <a:pt x="2044" y="4076"/>
                  </a:lnTo>
                  <a:lnTo>
                    <a:pt x="2044" y="0"/>
                  </a:lnTo>
                  <a:close/>
                </a:path>
                <a:path w="59055" h="48260">
                  <a:moveTo>
                    <a:pt x="59029" y="2032"/>
                  </a:moveTo>
                  <a:lnTo>
                    <a:pt x="4076" y="2032"/>
                  </a:lnTo>
                  <a:lnTo>
                    <a:pt x="4076" y="4076"/>
                  </a:lnTo>
                  <a:lnTo>
                    <a:pt x="54952" y="4076"/>
                  </a:lnTo>
                  <a:lnTo>
                    <a:pt x="54952" y="43954"/>
                  </a:lnTo>
                  <a:lnTo>
                    <a:pt x="59029" y="43954"/>
                  </a:lnTo>
                  <a:lnTo>
                    <a:pt x="59029" y="2032"/>
                  </a:lnTo>
                  <a:close/>
                </a:path>
                <a:path w="59055" h="48260">
                  <a:moveTo>
                    <a:pt x="59029" y="0"/>
                  </a:moveTo>
                  <a:lnTo>
                    <a:pt x="2044" y="0"/>
                  </a:lnTo>
                  <a:lnTo>
                    <a:pt x="2044" y="4076"/>
                  </a:lnTo>
                  <a:lnTo>
                    <a:pt x="4076" y="4076"/>
                  </a:lnTo>
                  <a:lnTo>
                    <a:pt x="4076" y="2032"/>
                  </a:lnTo>
                  <a:lnTo>
                    <a:pt x="59029" y="2032"/>
                  </a:lnTo>
                  <a:lnTo>
                    <a:pt x="590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" name="object 6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31834" y="6694170"/>
              <a:ext cx="131089" cy="161290"/>
            </a:xfrm>
            <a:prstGeom prst="rect">
              <a:avLst/>
            </a:prstGeom>
          </p:spPr>
        </p:pic>
      </p:grpSp>
      <p:sp>
        <p:nvSpPr>
          <p:cNvPr id="63" name="object 63" descr=""/>
          <p:cNvSpPr txBox="1"/>
          <p:nvPr/>
        </p:nvSpPr>
        <p:spPr>
          <a:xfrm>
            <a:off x="2239780" y="6735112"/>
            <a:ext cx="1181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">
                <a:solidFill>
                  <a:srgbClr val="231F20"/>
                </a:solidFill>
                <a:latin typeface="Calibri"/>
                <a:cs typeface="Calibri"/>
              </a:rPr>
              <a:t>Wh</a:t>
            </a:r>
            <a:endParaRPr sz="450">
              <a:latin typeface="Calibri"/>
              <a:cs typeface="Calibri"/>
            </a:endParaRPr>
          </a:p>
        </p:txBody>
      </p:sp>
      <p:grpSp>
        <p:nvGrpSpPr>
          <p:cNvPr id="64" name="object 64" descr=""/>
          <p:cNvGrpSpPr/>
          <p:nvPr/>
        </p:nvGrpSpPr>
        <p:grpSpPr>
          <a:xfrm>
            <a:off x="3336073" y="5910770"/>
            <a:ext cx="627380" cy="742950"/>
            <a:chOff x="3336073" y="5910770"/>
            <a:chExt cx="627380" cy="742950"/>
          </a:xfrm>
        </p:grpSpPr>
        <p:sp>
          <p:nvSpPr>
            <p:cNvPr id="65" name="object 65" descr=""/>
            <p:cNvSpPr/>
            <p:nvPr/>
          </p:nvSpPr>
          <p:spPr>
            <a:xfrm>
              <a:off x="3336061" y="5910783"/>
              <a:ext cx="627380" cy="742950"/>
            </a:xfrm>
            <a:custGeom>
              <a:avLst/>
              <a:gdLst/>
              <a:ahLst/>
              <a:cxnLst/>
              <a:rect l="l" t="t" r="r" b="b"/>
              <a:pathLst>
                <a:path w="627379" h="742950">
                  <a:moveTo>
                    <a:pt x="627164" y="0"/>
                  </a:moveTo>
                  <a:lnTo>
                    <a:pt x="623100" y="0"/>
                  </a:lnTo>
                  <a:lnTo>
                    <a:pt x="623100" y="5080"/>
                  </a:lnTo>
                  <a:lnTo>
                    <a:pt x="623100" y="5981"/>
                  </a:lnTo>
                  <a:lnTo>
                    <a:pt x="623100" y="739140"/>
                  </a:lnTo>
                  <a:lnTo>
                    <a:pt x="599300" y="739140"/>
                  </a:lnTo>
                  <a:lnTo>
                    <a:pt x="623100" y="713206"/>
                  </a:lnTo>
                  <a:lnTo>
                    <a:pt x="623100" y="709104"/>
                  </a:lnTo>
                  <a:lnTo>
                    <a:pt x="595541" y="739140"/>
                  </a:lnTo>
                  <a:lnTo>
                    <a:pt x="569988" y="739140"/>
                  </a:lnTo>
                  <a:lnTo>
                    <a:pt x="623100" y="681240"/>
                  </a:lnTo>
                  <a:lnTo>
                    <a:pt x="623100" y="677138"/>
                  </a:lnTo>
                  <a:lnTo>
                    <a:pt x="566229" y="739140"/>
                  </a:lnTo>
                  <a:lnTo>
                    <a:pt x="540664" y="739140"/>
                  </a:lnTo>
                  <a:lnTo>
                    <a:pt x="623100" y="649262"/>
                  </a:lnTo>
                  <a:lnTo>
                    <a:pt x="623100" y="645172"/>
                  </a:lnTo>
                  <a:lnTo>
                    <a:pt x="536905" y="739140"/>
                  </a:lnTo>
                  <a:lnTo>
                    <a:pt x="511378" y="739140"/>
                  </a:lnTo>
                  <a:lnTo>
                    <a:pt x="623100" y="617321"/>
                  </a:lnTo>
                  <a:lnTo>
                    <a:pt x="623100" y="613232"/>
                  </a:lnTo>
                  <a:lnTo>
                    <a:pt x="507619" y="739140"/>
                  </a:lnTo>
                  <a:lnTo>
                    <a:pt x="482066" y="739140"/>
                  </a:lnTo>
                  <a:lnTo>
                    <a:pt x="623100" y="585355"/>
                  </a:lnTo>
                  <a:lnTo>
                    <a:pt x="623100" y="581266"/>
                  </a:lnTo>
                  <a:lnTo>
                    <a:pt x="478307" y="739140"/>
                  </a:lnTo>
                  <a:lnTo>
                    <a:pt x="452755" y="739140"/>
                  </a:lnTo>
                  <a:lnTo>
                    <a:pt x="623100" y="553402"/>
                  </a:lnTo>
                  <a:lnTo>
                    <a:pt x="623100" y="549300"/>
                  </a:lnTo>
                  <a:lnTo>
                    <a:pt x="448995" y="739140"/>
                  </a:lnTo>
                  <a:lnTo>
                    <a:pt x="423430" y="739140"/>
                  </a:lnTo>
                  <a:lnTo>
                    <a:pt x="623100" y="521436"/>
                  </a:lnTo>
                  <a:lnTo>
                    <a:pt x="623100" y="517334"/>
                  </a:lnTo>
                  <a:lnTo>
                    <a:pt x="419671" y="739140"/>
                  </a:lnTo>
                  <a:lnTo>
                    <a:pt x="394131" y="739140"/>
                  </a:lnTo>
                  <a:lnTo>
                    <a:pt x="623100" y="489483"/>
                  </a:lnTo>
                  <a:lnTo>
                    <a:pt x="623100" y="485381"/>
                  </a:lnTo>
                  <a:lnTo>
                    <a:pt x="390372" y="739140"/>
                  </a:lnTo>
                  <a:lnTo>
                    <a:pt x="364820" y="739140"/>
                  </a:lnTo>
                  <a:lnTo>
                    <a:pt x="623100" y="457504"/>
                  </a:lnTo>
                  <a:lnTo>
                    <a:pt x="623100" y="453415"/>
                  </a:lnTo>
                  <a:lnTo>
                    <a:pt x="361061" y="739140"/>
                  </a:lnTo>
                  <a:lnTo>
                    <a:pt x="335521" y="739140"/>
                  </a:lnTo>
                  <a:lnTo>
                    <a:pt x="623100" y="425564"/>
                  </a:lnTo>
                  <a:lnTo>
                    <a:pt x="623100" y="421462"/>
                  </a:lnTo>
                  <a:lnTo>
                    <a:pt x="331762" y="739140"/>
                  </a:lnTo>
                  <a:lnTo>
                    <a:pt x="306209" y="739140"/>
                  </a:lnTo>
                  <a:lnTo>
                    <a:pt x="623100" y="393598"/>
                  </a:lnTo>
                  <a:lnTo>
                    <a:pt x="623100" y="389496"/>
                  </a:lnTo>
                  <a:lnTo>
                    <a:pt x="302450" y="739140"/>
                  </a:lnTo>
                  <a:lnTo>
                    <a:pt x="276898" y="739140"/>
                  </a:lnTo>
                  <a:lnTo>
                    <a:pt x="623100" y="361645"/>
                  </a:lnTo>
                  <a:lnTo>
                    <a:pt x="623100" y="357543"/>
                  </a:lnTo>
                  <a:lnTo>
                    <a:pt x="273138" y="739140"/>
                  </a:lnTo>
                  <a:lnTo>
                    <a:pt x="247586" y="739140"/>
                  </a:lnTo>
                  <a:lnTo>
                    <a:pt x="623100" y="329679"/>
                  </a:lnTo>
                  <a:lnTo>
                    <a:pt x="623100" y="325577"/>
                  </a:lnTo>
                  <a:lnTo>
                    <a:pt x="243827" y="739140"/>
                  </a:lnTo>
                  <a:lnTo>
                    <a:pt x="218287" y="739140"/>
                  </a:lnTo>
                  <a:lnTo>
                    <a:pt x="623100" y="297726"/>
                  </a:lnTo>
                  <a:lnTo>
                    <a:pt x="623100" y="293636"/>
                  </a:lnTo>
                  <a:lnTo>
                    <a:pt x="214528" y="739140"/>
                  </a:lnTo>
                  <a:lnTo>
                    <a:pt x="188976" y="739140"/>
                  </a:lnTo>
                  <a:lnTo>
                    <a:pt x="623100" y="265760"/>
                  </a:lnTo>
                  <a:lnTo>
                    <a:pt x="623100" y="261658"/>
                  </a:lnTo>
                  <a:lnTo>
                    <a:pt x="185216" y="739140"/>
                  </a:lnTo>
                  <a:lnTo>
                    <a:pt x="159664" y="739140"/>
                  </a:lnTo>
                  <a:lnTo>
                    <a:pt x="623100" y="233794"/>
                  </a:lnTo>
                  <a:lnTo>
                    <a:pt x="623100" y="229704"/>
                  </a:lnTo>
                  <a:lnTo>
                    <a:pt x="155905" y="739140"/>
                  </a:lnTo>
                  <a:lnTo>
                    <a:pt x="130352" y="739140"/>
                  </a:lnTo>
                  <a:lnTo>
                    <a:pt x="623100" y="201841"/>
                  </a:lnTo>
                  <a:lnTo>
                    <a:pt x="623100" y="197751"/>
                  </a:lnTo>
                  <a:lnTo>
                    <a:pt x="126593" y="739140"/>
                  </a:lnTo>
                  <a:lnTo>
                    <a:pt x="101041" y="739140"/>
                  </a:lnTo>
                  <a:lnTo>
                    <a:pt x="623100" y="169875"/>
                  </a:lnTo>
                  <a:lnTo>
                    <a:pt x="623100" y="165785"/>
                  </a:lnTo>
                  <a:lnTo>
                    <a:pt x="97282" y="739140"/>
                  </a:lnTo>
                  <a:lnTo>
                    <a:pt x="71742" y="739140"/>
                  </a:lnTo>
                  <a:lnTo>
                    <a:pt x="623100" y="137922"/>
                  </a:lnTo>
                  <a:lnTo>
                    <a:pt x="623100" y="133819"/>
                  </a:lnTo>
                  <a:lnTo>
                    <a:pt x="67983" y="739140"/>
                  </a:lnTo>
                  <a:lnTo>
                    <a:pt x="42430" y="739140"/>
                  </a:lnTo>
                  <a:lnTo>
                    <a:pt x="623100" y="105956"/>
                  </a:lnTo>
                  <a:lnTo>
                    <a:pt x="623100" y="101866"/>
                  </a:lnTo>
                  <a:lnTo>
                    <a:pt x="38671" y="739140"/>
                  </a:lnTo>
                  <a:lnTo>
                    <a:pt x="13119" y="739140"/>
                  </a:lnTo>
                  <a:lnTo>
                    <a:pt x="623100" y="73990"/>
                  </a:lnTo>
                  <a:lnTo>
                    <a:pt x="623100" y="69900"/>
                  </a:lnTo>
                  <a:lnTo>
                    <a:pt x="9359" y="739140"/>
                  </a:lnTo>
                  <a:lnTo>
                    <a:pt x="4076" y="739140"/>
                  </a:lnTo>
                  <a:lnTo>
                    <a:pt x="4076" y="717054"/>
                  </a:lnTo>
                  <a:lnTo>
                    <a:pt x="623100" y="42049"/>
                  </a:lnTo>
                  <a:lnTo>
                    <a:pt x="623100" y="37947"/>
                  </a:lnTo>
                  <a:lnTo>
                    <a:pt x="4076" y="712952"/>
                  </a:lnTo>
                  <a:lnTo>
                    <a:pt x="4076" y="685088"/>
                  </a:lnTo>
                  <a:lnTo>
                    <a:pt x="623100" y="10083"/>
                  </a:lnTo>
                  <a:lnTo>
                    <a:pt x="623100" y="5981"/>
                  </a:lnTo>
                  <a:lnTo>
                    <a:pt x="4076" y="680999"/>
                  </a:lnTo>
                  <a:lnTo>
                    <a:pt x="4076" y="653135"/>
                  </a:lnTo>
                  <a:lnTo>
                    <a:pt x="598373" y="5080"/>
                  </a:lnTo>
                  <a:lnTo>
                    <a:pt x="623100" y="5080"/>
                  </a:lnTo>
                  <a:lnTo>
                    <a:pt x="623100" y="0"/>
                  </a:lnTo>
                  <a:lnTo>
                    <a:pt x="594614" y="0"/>
                  </a:lnTo>
                  <a:lnTo>
                    <a:pt x="594614" y="5080"/>
                  </a:lnTo>
                  <a:lnTo>
                    <a:pt x="4076" y="649046"/>
                  </a:lnTo>
                  <a:lnTo>
                    <a:pt x="4076" y="621182"/>
                  </a:lnTo>
                  <a:lnTo>
                    <a:pt x="569048" y="5080"/>
                  </a:lnTo>
                  <a:lnTo>
                    <a:pt x="594614" y="5080"/>
                  </a:lnTo>
                  <a:lnTo>
                    <a:pt x="594614" y="0"/>
                  </a:lnTo>
                  <a:lnTo>
                    <a:pt x="565289" y="0"/>
                  </a:lnTo>
                  <a:lnTo>
                    <a:pt x="565289" y="5080"/>
                  </a:lnTo>
                  <a:lnTo>
                    <a:pt x="4076" y="617080"/>
                  </a:lnTo>
                  <a:lnTo>
                    <a:pt x="4076" y="589229"/>
                  </a:lnTo>
                  <a:lnTo>
                    <a:pt x="539750" y="5080"/>
                  </a:lnTo>
                  <a:lnTo>
                    <a:pt x="565289" y="5080"/>
                  </a:lnTo>
                  <a:lnTo>
                    <a:pt x="565289" y="0"/>
                  </a:lnTo>
                  <a:lnTo>
                    <a:pt x="535990" y="0"/>
                  </a:lnTo>
                  <a:lnTo>
                    <a:pt x="535990" y="5080"/>
                  </a:lnTo>
                  <a:lnTo>
                    <a:pt x="4076" y="585127"/>
                  </a:lnTo>
                  <a:lnTo>
                    <a:pt x="4076" y="557250"/>
                  </a:lnTo>
                  <a:lnTo>
                    <a:pt x="510438" y="5080"/>
                  </a:lnTo>
                  <a:lnTo>
                    <a:pt x="535990" y="5080"/>
                  </a:lnTo>
                  <a:lnTo>
                    <a:pt x="535990" y="0"/>
                  </a:lnTo>
                  <a:lnTo>
                    <a:pt x="506679" y="0"/>
                  </a:lnTo>
                  <a:lnTo>
                    <a:pt x="506679" y="5080"/>
                  </a:lnTo>
                  <a:lnTo>
                    <a:pt x="4076" y="553161"/>
                  </a:lnTo>
                  <a:lnTo>
                    <a:pt x="4076" y="525297"/>
                  </a:lnTo>
                  <a:lnTo>
                    <a:pt x="481126" y="5080"/>
                  </a:lnTo>
                  <a:lnTo>
                    <a:pt x="506679" y="5080"/>
                  </a:lnTo>
                  <a:lnTo>
                    <a:pt x="506679" y="0"/>
                  </a:lnTo>
                  <a:lnTo>
                    <a:pt x="477380" y="0"/>
                  </a:lnTo>
                  <a:lnTo>
                    <a:pt x="477380" y="5080"/>
                  </a:lnTo>
                  <a:lnTo>
                    <a:pt x="4076" y="521195"/>
                  </a:lnTo>
                  <a:lnTo>
                    <a:pt x="4076" y="493344"/>
                  </a:lnTo>
                  <a:lnTo>
                    <a:pt x="451815" y="5080"/>
                  </a:lnTo>
                  <a:lnTo>
                    <a:pt x="477380" y="5080"/>
                  </a:lnTo>
                  <a:lnTo>
                    <a:pt x="477380" y="0"/>
                  </a:lnTo>
                  <a:lnTo>
                    <a:pt x="448056" y="0"/>
                  </a:lnTo>
                  <a:lnTo>
                    <a:pt x="448056" y="5080"/>
                  </a:lnTo>
                  <a:lnTo>
                    <a:pt x="4076" y="489242"/>
                  </a:lnTo>
                  <a:lnTo>
                    <a:pt x="4076" y="461378"/>
                  </a:lnTo>
                  <a:lnTo>
                    <a:pt x="422503" y="5080"/>
                  </a:lnTo>
                  <a:lnTo>
                    <a:pt x="448056" y="5080"/>
                  </a:lnTo>
                  <a:lnTo>
                    <a:pt x="448056" y="0"/>
                  </a:lnTo>
                  <a:lnTo>
                    <a:pt x="418744" y="0"/>
                  </a:lnTo>
                  <a:lnTo>
                    <a:pt x="418744" y="5080"/>
                  </a:lnTo>
                  <a:lnTo>
                    <a:pt x="4076" y="457276"/>
                  </a:lnTo>
                  <a:lnTo>
                    <a:pt x="4076" y="429412"/>
                  </a:lnTo>
                  <a:lnTo>
                    <a:pt x="393192" y="5080"/>
                  </a:lnTo>
                  <a:lnTo>
                    <a:pt x="418744" y="5080"/>
                  </a:lnTo>
                  <a:lnTo>
                    <a:pt x="418744" y="0"/>
                  </a:lnTo>
                  <a:lnTo>
                    <a:pt x="389432" y="0"/>
                  </a:lnTo>
                  <a:lnTo>
                    <a:pt x="389432" y="5080"/>
                  </a:lnTo>
                  <a:lnTo>
                    <a:pt x="4076" y="425310"/>
                  </a:lnTo>
                  <a:lnTo>
                    <a:pt x="4076" y="397446"/>
                  </a:lnTo>
                  <a:lnTo>
                    <a:pt x="363880" y="5080"/>
                  </a:lnTo>
                  <a:lnTo>
                    <a:pt x="389432" y="5080"/>
                  </a:lnTo>
                  <a:lnTo>
                    <a:pt x="389432" y="0"/>
                  </a:lnTo>
                  <a:lnTo>
                    <a:pt x="360133" y="0"/>
                  </a:lnTo>
                  <a:lnTo>
                    <a:pt x="360133" y="5080"/>
                  </a:lnTo>
                  <a:lnTo>
                    <a:pt x="4076" y="393357"/>
                  </a:lnTo>
                  <a:lnTo>
                    <a:pt x="4076" y="365493"/>
                  </a:lnTo>
                  <a:lnTo>
                    <a:pt x="334581" y="5080"/>
                  </a:lnTo>
                  <a:lnTo>
                    <a:pt x="360133" y="5080"/>
                  </a:lnTo>
                  <a:lnTo>
                    <a:pt x="360133" y="0"/>
                  </a:lnTo>
                  <a:lnTo>
                    <a:pt x="330822" y="0"/>
                  </a:lnTo>
                  <a:lnTo>
                    <a:pt x="330822" y="5080"/>
                  </a:lnTo>
                  <a:lnTo>
                    <a:pt x="4076" y="361403"/>
                  </a:lnTo>
                  <a:lnTo>
                    <a:pt x="4076" y="333540"/>
                  </a:lnTo>
                  <a:lnTo>
                    <a:pt x="305269" y="5080"/>
                  </a:lnTo>
                  <a:lnTo>
                    <a:pt x="330822" y="5080"/>
                  </a:lnTo>
                  <a:lnTo>
                    <a:pt x="330822" y="0"/>
                  </a:lnTo>
                  <a:lnTo>
                    <a:pt x="301523" y="0"/>
                  </a:lnTo>
                  <a:lnTo>
                    <a:pt x="301523" y="5080"/>
                  </a:lnTo>
                  <a:lnTo>
                    <a:pt x="4076" y="329450"/>
                  </a:lnTo>
                  <a:lnTo>
                    <a:pt x="4076" y="301574"/>
                  </a:lnTo>
                  <a:lnTo>
                    <a:pt x="275958" y="5080"/>
                  </a:lnTo>
                  <a:lnTo>
                    <a:pt x="301523" y="5080"/>
                  </a:lnTo>
                  <a:lnTo>
                    <a:pt x="301523" y="0"/>
                  </a:lnTo>
                  <a:lnTo>
                    <a:pt x="272199" y="0"/>
                  </a:lnTo>
                  <a:lnTo>
                    <a:pt x="272199" y="5080"/>
                  </a:lnTo>
                  <a:lnTo>
                    <a:pt x="4076" y="297472"/>
                  </a:lnTo>
                  <a:lnTo>
                    <a:pt x="4076" y="269621"/>
                  </a:lnTo>
                  <a:lnTo>
                    <a:pt x="246646" y="5080"/>
                  </a:lnTo>
                  <a:lnTo>
                    <a:pt x="272199" y="5080"/>
                  </a:lnTo>
                  <a:lnTo>
                    <a:pt x="272199" y="0"/>
                  </a:lnTo>
                  <a:lnTo>
                    <a:pt x="242900" y="0"/>
                  </a:lnTo>
                  <a:lnTo>
                    <a:pt x="242900" y="5080"/>
                  </a:lnTo>
                  <a:lnTo>
                    <a:pt x="4076" y="265531"/>
                  </a:lnTo>
                  <a:lnTo>
                    <a:pt x="4076" y="237655"/>
                  </a:lnTo>
                  <a:lnTo>
                    <a:pt x="217347" y="5080"/>
                  </a:lnTo>
                  <a:lnTo>
                    <a:pt x="242900" y="5080"/>
                  </a:lnTo>
                  <a:lnTo>
                    <a:pt x="242900" y="0"/>
                  </a:lnTo>
                  <a:lnTo>
                    <a:pt x="213588" y="0"/>
                  </a:lnTo>
                  <a:lnTo>
                    <a:pt x="213588" y="5080"/>
                  </a:lnTo>
                  <a:lnTo>
                    <a:pt x="4076" y="233553"/>
                  </a:lnTo>
                  <a:lnTo>
                    <a:pt x="4076" y="205701"/>
                  </a:lnTo>
                  <a:lnTo>
                    <a:pt x="188036" y="5080"/>
                  </a:lnTo>
                  <a:lnTo>
                    <a:pt x="213588" y="5080"/>
                  </a:lnTo>
                  <a:lnTo>
                    <a:pt x="213588" y="0"/>
                  </a:lnTo>
                  <a:lnTo>
                    <a:pt x="184277" y="0"/>
                  </a:lnTo>
                  <a:lnTo>
                    <a:pt x="184277" y="5080"/>
                  </a:lnTo>
                  <a:lnTo>
                    <a:pt x="4076" y="201599"/>
                  </a:lnTo>
                  <a:lnTo>
                    <a:pt x="4076" y="173736"/>
                  </a:lnTo>
                  <a:lnTo>
                    <a:pt x="158724" y="5080"/>
                  </a:lnTo>
                  <a:lnTo>
                    <a:pt x="184277" y="5080"/>
                  </a:lnTo>
                  <a:lnTo>
                    <a:pt x="184277" y="0"/>
                  </a:lnTo>
                  <a:lnTo>
                    <a:pt x="154965" y="0"/>
                  </a:lnTo>
                  <a:lnTo>
                    <a:pt x="154965" y="5080"/>
                  </a:lnTo>
                  <a:lnTo>
                    <a:pt x="4076" y="169633"/>
                  </a:lnTo>
                  <a:lnTo>
                    <a:pt x="4076" y="141770"/>
                  </a:lnTo>
                  <a:lnTo>
                    <a:pt x="129413" y="5080"/>
                  </a:lnTo>
                  <a:lnTo>
                    <a:pt x="154965" y="5080"/>
                  </a:lnTo>
                  <a:lnTo>
                    <a:pt x="154965" y="0"/>
                  </a:lnTo>
                  <a:lnTo>
                    <a:pt x="125653" y="0"/>
                  </a:lnTo>
                  <a:lnTo>
                    <a:pt x="125653" y="5080"/>
                  </a:lnTo>
                  <a:lnTo>
                    <a:pt x="4076" y="137680"/>
                  </a:lnTo>
                  <a:lnTo>
                    <a:pt x="4076" y="109804"/>
                  </a:lnTo>
                  <a:lnTo>
                    <a:pt x="100101" y="5080"/>
                  </a:lnTo>
                  <a:lnTo>
                    <a:pt x="125653" y="5080"/>
                  </a:lnTo>
                  <a:lnTo>
                    <a:pt x="125653" y="0"/>
                  </a:lnTo>
                  <a:lnTo>
                    <a:pt x="96342" y="0"/>
                  </a:lnTo>
                  <a:lnTo>
                    <a:pt x="96342" y="5080"/>
                  </a:lnTo>
                  <a:lnTo>
                    <a:pt x="4076" y="105714"/>
                  </a:lnTo>
                  <a:lnTo>
                    <a:pt x="4076" y="77863"/>
                  </a:lnTo>
                  <a:lnTo>
                    <a:pt x="70802" y="5080"/>
                  </a:lnTo>
                  <a:lnTo>
                    <a:pt x="96342" y="5080"/>
                  </a:lnTo>
                  <a:lnTo>
                    <a:pt x="96342" y="0"/>
                  </a:lnTo>
                  <a:lnTo>
                    <a:pt x="67043" y="0"/>
                  </a:lnTo>
                  <a:lnTo>
                    <a:pt x="67043" y="5080"/>
                  </a:lnTo>
                  <a:lnTo>
                    <a:pt x="4076" y="73761"/>
                  </a:lnTo>
                  <a:lnTo>
                    <a:pt x="4076" y="45897"/>
                  </a:lnTo>
                  <a:lnTo>
                    <a:pt x="41490" y="5080"/>
                  </a:lnTo>
                  <a:lnTo>
                    <a:pt x="67043" y="5080"/>
                  </a:lnTo>
                  <a:lnTo>
                    <a:pt x="67043" y="0"/>
                  </a:lnTo>
                  <a:lnTo>
                    <a:pt x="37731" y="0"/>
                  </a:lnTo>
                  <a:lnTo>
                    <a:pt x="37731" y="5080"/>
                  </a:lnTo>
                  <a:lnTo>
                    <a:pt x="4076" y="41795"/>
                  </a:lnTo>
                  <a:lnTo>
                    <a:pt x="4076" y="13931"/>
                  </a:lnTo>
                  <a:lnTo>
                    <a:pt x="12179" y="5080"/>
                  </a:lnTo>
                  <a:lnTo>
                    <a:pt x="37731" y="5080"/>
                  </a:lnTo>
                  <a:lnTo>
                    <a:pt x="37731" y="0"/>
                  </a:lnTo>
                  <a:lnTo>
                    <a:pt x="8432" y="0"/>
                  </a:lnTo>
                  <a:lnTo>
                    <a:pt x="8432" y="5080"/>
                  </a:lnTo>
                  <a:lnTo>
                    <a:pt x="4076" y="9842"/>
                  </a:lnTo>
                  <a:lnTo>
                    <a:pt x="4076" y="5080"/>
                  </a:lnTo>
                  <a:lnTo>
                    <a:pt x="8432" y="5080"/>
                  </a:lnTo>
                  <a:lnTo>
                    <a:pt x="8432" y="0"/>
                  </a:lnTo>
                  <a:lnTo>
                    <a:pt x="2044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739140"/>
                  </a:lnTo>
                  <a:lnTo>
                    <a:pt x="0" y="742950"/>
                  </a:lnTo>
                  <a:lnTo>
                    <a:pt x="627164" y="742950"/>
                  </a:lnTo>
                  <a:lnTo>
                    <a:pt x="627164" y="739140"/>
                  </a:lnTo>
                  <a:lnTo>
                    <a:pt x="627164" y="5080"/>
                  </a:lnTo>
                  <a:lnTo>
                    <a:pt x="627164" y="2540"/>
                  </a:lnTo>
                  <a:lnTo>
                    <a:pt x="6271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384283" y="5959475"/>
              <a:ext cx="530860" cy="646430"/>
            </a:xfrm>
            <a:custGeom>
              <a:avLst/>
              <a:gdLst/>
              <a:ahLst/>
              <a:cxnLst/>
              <a:rect l="l" t="t" r="r" b="b"/>
              <a:pathLst>
                <a:path w="530860" h="646429">
                  <a:moveTo>
                    <a:pt x="530796" y="0"/>
                  </a:moveTo>
                  <a:lnTo>
                    <a:pt x="0" y="0"/>
                  </a:lnTo>
                  <a:lnTo>
                    <a:pt x="0" y="646176"/>
                  </a:lnTo>
                  <a:lnTo>
                    <a:pt x="530796" y="646176"/>
                  </a:lnTo>
                  <a:lnTo>
                    <a:pt x="5307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382238" y="5956934"/>
              <a:ext cx="535305" cy="650240"/>
            </a:xfrm>
            <a:custGeom>
              <a:avLst/>
              <a:gdLst/>
              <a:ahLst/>
              <a:cxnLst/>
              <a:rect l="l" t="t" r="r" b="b"/>
              <a:pathLst>
                <a:path w="535304" h="650240">
                  <a:moveTo>
                    <a:pt x="534873" y="0"/>
                  </a:moveTo>
                  <a:lnTo>
                    <a:pt x="530796" y="0"/>
                  </a:lnTo>
                  <a:lnTo>
                    <a:pt x="530796" y="5080"/>
                  </a:lnTo>
                  <a:lnTo>
                    <a:pt x="530796" y="646430"/>
                  </a:lnTo>
                  <a:lnTo>
                    <a:pt x="4076" y="646430"/>
                  </a:lnTo>
                  <a:lnTo>
                    <a:pt x="4076" y="5080"/>
                  </a:lnTo>
                  <a:lnTo>
                    <a:pt x="530796" y="5080"/>
                  </a:lnTo>
                  <a:lnTo>
                    <a:pt x="530796" y="0"/>
                  </a:lnTo>
                  <a:lnTo>
                    <a:pt x="2044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646430"/>
                  </a:lnTo>
                  <a:lnTo>
                    <a:pt x="0" y="650240"/>
                  </a:lnTo>
                  <a:lnTo>
                    <a:pt x="534873" y="650240"/>
                  </a:lnTo>
                  <a:lnTo>
                    <a:pt x="534873" y="646430"/>
                  </a:lnTo>
                  <a:lnTo>
                    <a:pt x="534873" y="5080"/>
                  </a:lnTo>
                  <a:lnTo>
                    <a:pt x="534873" y="2540"/>
                  </a:lnTo>
                  <a:lnTo>
                    <a:pt x="5348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" name="object 68" descr=""/>
          <p:cNvSpPr txBox="1"/>
          <p:nvPr/>
        </p:nvSpPr>
        <p:spPr>
          <a:xfrm>
            <a:off x="3490755" y="6267052"/>
            <a:ext cx="9588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">
                <a:solidFill>
                  <a:srgbClr val="231F20"/>
                </a:solidFill>
                <a:latin typeface="Calibri"/>
                <a:cs typeface="Calibri"/>
              </a:rPr>
              <a:t>12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521300" y="6411633"/>
            <a:ext cx="9588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">
                <a:solidFill>
                  <a:srgbClr val="231F20"/>
                </a:solidFill>
                <a:latin typeface="Calibri"/>
                <a:cs typeface="Calibri"/>
              </a:rPr>
              <a:t>11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711643" y="6663921"/>
            <a:ext cx="9588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">
                <a:solidFill>
                  <a:srgbClr val="231F20"/>
                </a:solidFill>
                <a:latin typeface="Calibri"/>
                <a:cs typeface="Calibri"/>
              </a:rPr>
              <a:t>10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683148" y="6840016"/>
            <a:ext cx="6096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45">
                <a:solidFill>
                  <a:srgbClr val="231F20"/>
                </a:solidFill>
                <a:latin typeface="Calibri"/>
                <a:cs typeface="Calibri"/>
              </a:rPr>
              <a:t>9</a:t>
            </a:r>
            <a:endParaRPr sz="450">
              <a:latin typeface="Calibri"/>
              <a:cs typeface="Calibri"/>
            </a:endParaRPr>
          </a:p>
        </p:txBody>
      </p:sp>
      <p:grpSp>
        <p:nvGrpSpPr>
          <p:cNvPr id="72" name="object 72" descr=""/>
          <p:cNvGrpSpPr/>
          <p:nvPr/>
        </p:nvGrpSpPr>
        <p:grpSpPr>
          <a:xfrm>
            <a:off x="3652812" y="6002401"/>
            <a:ext cx="399415" cy="1003300"/>
            <a:chOff x="3652812" y="6002401"/>
            <a:chExt cx="399415" cy="1003300"/>
          </a:xfrm>
        </p:grpSpPr>
        <p:sp>
          <p:nvSpPr>
            <p:cNvPr id="73" name="object 73" descr=""/>
            <p:cNvSpPr/>
            <p:nvPr/>
          </p:nvSpPr>
          <p:spPr>
            <a:xfrm>
              <a:off x="3652812" y="6002413"/>
              <a:ext cx="399415" cy="1003300"/>
            </a:xfrm>
            <a:custGeom>
              <a:avLst/>
              <a:gdLst/>
              <a:ahLst/>
              <a:cxnLst/>
              <a:rect l="l" t="t" r="r" b="b"/>
              <a:pathLst>
                <a:path w="399414" h="1003300">
                  <a:moveTo>
                    <a:pt x="36156" y="10947"/>
                  </a:moveTo>
                  <a:lnTo>
                    <a:pt x="28219" y="9131"/>
                  </a:lnTo>
                  <a:lnTo>
                    <a:pt x="30314" y="0"/>
                  </a:lnTo>
                  <a:lnTo>
                    <a:pt x="0" y="4699"/>
                  </a:lnTo>
                  <a:lnTo>
                    <a:pt x="25184" y="22225"/>
                  </a:lnTo>
                  <a:lnTo>
                    <a:pt x="27305" y="13093"/>
                  </a:lnTo>
                  <a:lnTo>
                    <a:pt x="35229" y="14922"/>
                  </a:lnTo>
                  <a:lnTo>
                    <a:pt x="36156" y="10947"/>
                  </a:lnTo>
                  <a:close/>
                </a:path>
                <a:path w="399414" h="1003300">
                  <a:moveTo>
                    <a:pt x="52019" y="14605"/>
                  </a:moveTo>
                  <a:lnTo>
                    <a:pt x="44081" y="12776"/>
                  </a:lnTo>
                  <a:lnTo>
                    <a:pt x="43167" y="16751"/>
                  </a:lnTo>
                  <a:lnTo>
                    <a:pt x="51104" y="18580"/>
                  </a:lnTo>
                  <a:lnTo>
                    <a:pt x="52019" y="14605"/>
                  </a:lnTo>
                  <a:close/>
                </a:path>
                <a:path w="399414" h="1003300">
                  <a:moveTo>
                    <a:pt x="60706" y="1002906"/>
                  </a:moveTo>
                  <a:lnTo>
                    <a:pt x="57950" y="991857"/>
                  </a:lnTo>
                  <a:lnTo>
                    <a:pt x="55194" y="980795"/>
                  </a:lnTo>
                  <a:lnTo>
                    <a:pt x="30302" y="998740"/>
                  </a:lnTo>
                  <a:lnTo>
                    <a:pt x="60706" y="1002906"/>
                  </a:lnTo>
                  <a:close/>
                </a:path>
                <a:path w="399414" h="1003300">
                  <a:moveTo>
                    <a:pt x="64998" y="992174"/>
                  </a:moveTo>
                  <a:lnTo>
                    <a:pt x="63995" y="988225"/>
                  </a:lnTo>
                  <a:lnTo>
                    <a:pt x="57467" y="989876"/>
                  </a:lnTo>
                  <a:lnTo>
                    <a:pt x="57950" y="991857"/>
                  </a:lnTo>
                  <a:lnTo>
                    <a:pt x="58445" y="993825"/>
                  </a:lnTo>
                  <a:lnTo>
                    <a:pt x="64998" y="992174"/>
                  </a:lnTo>
                  <a:close/>
                </a:path>
                <a:path w="399414" h="1003300">
                  <a:moveTo>
                    <a:pt x="67868" y="18262"/>
                  </a:moveTo>
                  <a:lnTo>
                    <a:pt x="59931" y="16433"/>
                  </a:lnTo>
                  <a:lnTo>
                    <a:pt x="59016" y="20408"/>
                  </a:lnTo>
                  <a:lnTo>
                    <a:pt x="66954" y="22237"/>
                  </a:lnTo>
                  <a:lnTo>
                    <a:pt x="67868" y="18262"/>
                  </a:lnTo>
                  <a:close/>
                </a:path>
                <a:path w="399414" h="1003300">
                  <a:moveTo>
                    <a:pt x="80784" y="988199"/>
                  </a:moveTo>
                  <a:lnTo>
                    <a:pt x="79781" y="984262"/>
                  </a:lnTo>
                  <a:lnTo>
                    <a:pt x="71894" y="986231"/>
                  </a:lnTo>
                  <a:lnTo>
                    <a:pt x="72885" y="990193"/>
                  </a:lnTo>
                  <a:lnTo>
                    <a:pt x="80784" y="988199"/>
                  </a:lnTo>
                  <a:close/>
                </a:path>
                <a:path w="399414" h="1003300">
                  <a:moveTo>
                    <a:pt x="83731" y="21920"/>
                  </a:moveTo>
                  <a:lnTo>
                    <a:pt x="75806" y="20091"/>
                  </a:lnTo>
                  <a:lnTo>
                    <a:pt x="74891" y="24066"/>
                  </a:lnTo>
                  <a:lnTo>
                    <a:pt x="82816" y="25895"/>
                  </a:lnTo>
                  <a:lnTo>
                    <a:pt x="83731" y="21920"/>
                  </a:lnTo>
                  <a:close/>
                </a:path>
                <a:path w="399414" h="1003300">
                  <a:moveTo>
                    <a:pt x="89471" y="307721"/>
                  </a:moveTo>
                  <a:lnTo>
                    <a:pt x="81788" y="305231"/>
                  </a:lnTo>
                  <a:lnTo>
                    <a:pt x="81203" y="307047"/>
                  </a:lnTo>
                  <a:lnTo>
                    <a:pt x="80810" y="305155"/>
                  </a:lnTo>
                  <a:lnTo>
                    <a:pt x="80645" y="309143"/>
                  </a:lnTo>
                  <a:lnTo>
                    <a:pt x="88214" y="311594"/>
                  </a:lnTo>
                  <a:lnTo>
                    <a:pt x="89001" y="309156"/>
                  </a:lnTo>
                  <a:lnTo>
                    <a:pt x="89471" y="307721"/>
                  </a:lnTo>
                  <a:close/>
                </a:path>
                <a:path w="399414" h="1003300">
                  <a:moveTo>
                    <a:pt x="96570" y="984237"/>
                  </a:moveTo>
                  <a:lnTo>
                    <a:pt x="95567" y="980274"/>
                  </a:lnTo>
                  <a:lnTo>
                    <a:pt x="87680" y="982268"/>
                  </a:lnTo>
                  <a:lnTo>
                    <a:pt x="88671" y="986205"/>
                  </a:lnTo>
                  <a:lnTo>
                    <a:pt x="96570" y="984237"/>
                  </a:lnTo>
                  <a:close/>
                </a:path>
                <a:path w="399414" h="1003300">
                  <a:moveTo>
                    <a:pt x="97586" y="305803"/>
                  </a:moveTo>
                  <a:lnTo>
                    <a:pt x="96748" y="301815"/>
                  </a:lnTo>
                  <a:lnTo>
                    <a:pt x="88785" y="303479"/>
                  </a:lnTo>
                  <a:lnTo>
                    <a:pt x="89623" y="307479"/>
                  </a:lnTo>
                  <a:lnTo>
                    <a:pt x="97586" y="305803"/>
                  </a:lnTo>
                  <a:close/>
                </a:path>
                <a:path w="399414" h="1003300">
                  <a:moveTo>
                    <a:pt x="99593" y="25590"/>
                  </a:moveTo>
                  <a:lnTo>
                    <a:pt x="91668" y="23749"/>
                  </a:lnTo>
                  <a:lnTo>
                    <a:pt x="90754" y="27724"/>
                  </a:lnTo>
                  <a:lnTo>
                    <a:pt x="98679" y="29552"/>
                  </a:lnTo>
                  <a:lnTo>
                    <a:pt x="99593" y="25590"/>
                  </a:lnTo>
                  <a:close/>
                </a:path>
                <a:path w="399414" h="1003300">
                  <a:moveTo>
                    <a:pt x="104952" y="312750"/>
                  </a:moveTo>
                  <a:lnTo>
                    <a:pt x="97218" y="310235"/>
                  </a:lnTo>
                  <a:lnTo>
                    <a:pt x="95961" y="314109"/>
                  </a:lnTo>
                  <a:lnTo>
                    <a:pt x="103695" y="316623"/>
                  </a:lnTo>
                  <a:lnTo>
                    <a:pt x="104952" y="312750"/>
                  </a:lnTo>
                  <a:close/>
                </a:path>
                <a:path w="399414" h="1003300">
                  <a:moveTo>
                    <a:pt x="112356" y="980249"/>
                  </a:moveTo>
                  <a:lnTo>
                    <a:pt x="111353" y="976299"/>
                  </a:lnTo>
                  <a:lnTo>
                    <a:pt x="103466" y="978293"/>
                  </a:lnTo>
                  <a:lnTo>
                    <a:pt x="104457" y="982243"/>
                  </a:lnTo>
                  <a:lnTo>
                    <a:pt x="112356" y="980249"/>
                  </a:lnTo>
                  <a:close/>
                </a:path>
                <a:path w="399414" h="1003300">
                  <a:moveTo>
                    <a:pt x="113525" y="302450"/>
                  </a:moveTo>
                  <a:lnTo>
                    <a:pt x="112687" y="298462"/>
                  </a:lnTo>
                  <a:lnTo>
                    <a:pt x="104711" y="300139"/>
                  </a:lnTo>
                  <a:lnTo>
                    <a:pt x="105549" y="304126"/>
                  </a:lnTo>
                  <a:lnTo>
                    <a:pt x="113525" y="302450"/>
                  </a:lnTo>
                  <a:close/>
                </a:path>
                <a:path w="399414" h="1003300">
                  <a:moveTo>
                    <a:pt x="115468" y="29248"/>
                  </a:moveTo>
                  <a:lnTo>
                    <a:pt x="107530" y="27419"/>
                  </a:lnTo>
                  <a:lnTo>
                    <a:pt x="106616" y="31381"/>
                  </a:lnTo>
                  <a:lnTo>
                    <a:pt x="114554" y="33210"/>
                  </a:lnTo>
                  <a:lnTo>
                    <a:pt x="115468" y="29248"/>
                  </a:lnTo>
                  <a:close/>
                </a:path>
                <a:path w="399414" h="1003300">
                  <a:moveTo>
                    <a:pt x="120434" y="317779"/>
                  </a:moveTo>
                  <a:lnTo>
                    <a:pt x="112699" y="315264"/>
                  </a:lnTo>
                  <a:lnTo>
                    <a:pt x="111442" y="319138"/>
                  </a:lnTo>
                  <a:lnTo>
                    <a:pt x="119176" y="321652"/>
                  </a:lnTo>
                  <a:lnTo>
                    <a:pt x="120434" y="317779"/>
                  </a:lnTo>
                  <a:close/>
                </a:path>
                <a:path w="399414" h="1003300">
                  <a:moveTo>
                    <a:pt x="128130" y="976274"/>
                  </a:moveTo>
                  <a:lnTo>
                    <a:pt x="127139" y="972324"/>
                  </a:lnTo>
                  <a:lnTo>
                    <a:pt x="119240" y="974305"/>
                  </a:lnTo>
                  <a:lnTo>
                    <a:pt x="120230" y="978268"/>
                  </a:lnTo>
                  <a:lnTo>
                    <a:pt x="128130" y="976274"/>
                  </a:lnTo>
                  <a:close/>
                </a:path>
                <a:path w="399414" h="1003300">
                  <a:moveTo>
                    <a:pt x="129438" y="299110"/>
                  </a:moveTo>
                  <a:lnTo>
                    <a:pt x="128600" y="295122"/>
                  </a:lnTo>
                  <a:lnTo>
                    <a:pt x="120637" y="296799"/>
                  </a:lnTo>
                  <a:lnTo>
                    <a:pt x="121475" y="300786"/>
                  </a:lnTo>
                  <a:lnTo>
                    <a:pt x="129438" y="299110"/>
                  </a:lnTo>
                  <a:close/>
                </a:path>
                <a:path w="399414" h="1003300">
                  <a:moveTo>
                    <a:pt x="131318" y="32905"/>
                  </a:moveTo>
                  <a:lnTo>
                    <a:pt x="123380" y="31076"/>
                  </a:lnTo>
                  <a:lnTo>
                    <a:pt x="122466" y="35039"/>
                  </a:lnTo>
                  <a:lnTo>
                    <a:pt x="130403" y="36868"/>
                  </a:lnTo>
                  <a:lnTo>
                    <a:pt x="131318" y="32905"/>
                  </a:lnTo>
                  <a:close/>
                </a:path>
                <a:path w="399414" h="1003300">
                  <a:moveTo>
                    <a:pt x="135915" y="322795"/>
                  </a:moveTo>
                  <a:lnTo>
                    <a:pt x="128168" y="320294"/>
                  </a:lnTo>
                  <a:lnTo>
                    <a:pt x="126911" y="324167"/>
                  </a:lnTo>
                  <a:lnTo>
                    <a:pt x="134658" y="326682"/>
                  </a:lnTo>
                  <a:lnTo>
                    <a:pt x="135915" y="322795"/>
                  </a:lnTo>
                  <a:close/>
                </a:path>
                <a:path w="399414" h="1003300">
                  <a:moveTo>
                    <a:pt x="143916" y="972299"/>
                  </a:moveTo>
                  <a:lnTo>
                    <a:pt x="142925" y="968336"/>
                  </a:lnTo>
                  <a:lnTo>
                    <a:pt x="135026" y="970330"/>
                  </a:lnTo>
                  <a:lnTo>
                    <a:pt x="136029" y="974280"/>
                  </a:lnTo>
                  <a:lnTo>
                    <a:pt x="143916" y="972299"/>
                  </a:lnTo>
                  <a:close/>
                </a:path>
                <a:path w="399414" h="1003300">
                  <a:moveTo>
                    <a:pt x="145376" y="295770"/>
                  </a:moveTo>
                  <a:lnTo>
                    <a:pt x="144538" y="291769"/>
                  </a:lnTo>
                  <a:lnTo>
                    <a:pt x="136575" y="293446"/>
                  </a:lnTo>
                  <a:lnTo>
                    <a:pt x="137414" y="297434"/>
                  </a:lnTo>
                  <a:lnTo>
                    <a:pt x="145376" y="295770"/>
                  </a:lnTo>
                  <a:close/>
                </a:path>
                <a:path w="399414" h="1003300">
                  <a:moveTo>
                    <a:pt x="147180" y="36550"/>
                  </a:moveTo>
                  <a:lnTo>
                    <a:pt x="139242" y="34734"/>
                  </a:lnTo>
                  <a:lnTo>
                    <a:pt x="138328" y="38696"/>
                  </a:lnTo>
                  <a:lnTo>
                    <a:pt x="146265" y="40525"/>
                  </a:lnTo>
                  <a:lnTo>
                    <a:pt x="147180" y="36550"/>
                  </a:lnTo>
                  <a:close/>
                </a:path>
                <a:path w="399414" h="1003300">
                  <a:moveTo>
                    <a:pt x="151396" y="327825"/>
                  </a:moveTo>
                  <a:lnTo>
                    <a:pt x="143662" y="325310"/>
                  </a:lnTo>
                  <a:lnTo>
                    <a:pt x="142405" y="329196"/>
                  </a:lnTo>
                  <a:lnTo>
                    <a:pt x="150139" y="331711"/>
                  </a:lnTo>
                  <a:lnTo>
                    <a:pt x="151396" y="327825"/>
                  </a:lnTo>
                  <a:close/>
                </a:path>
                <a:path w="399414" h="1003300">
                  <a:moveTo>
                    <a:pt x="159702" y="968311"/>
                  </a:moveTo>
                  <a:lnTo>
                    <a:pt x="158711" y="964361"/>
                  </a:lnTo>
                  <a:lnTo>
                    <a:pt x="150812" y="966355"/>
                  </a:lnTo>
                  <a:lnTo>
                    <a:pt x="151815" y="970305"/>
                  </a:lnTo>
                  <a:lnTo>
                    <a:pt x="159702" y="968311"/>
                  </a:lnTo>
                  <a:close/>
                </a:path>
                <a:path w="399414" h="1003300">
                  <a:moveTo>
                    <a:pt x="161302" y="292417"/>
                  </a:moveTo>
                  <a:lnTo>
                    <a:pt x="160477" y="288429"/>
                  </a:lnTo>
                  <a:lnTo>
                    <a:pt x="152501" y="290106"/>
                  </a:lnTo>
                  <a:lnTo>
                    <a:pt x="153339" y="294093"/>
                  </a:lnTo>
                  <a:lnTo>
                    <a:pt x="161302" y="292417"/>
                  </a:lnTo>
                  <a:close/>
                </a:path>
                <a:path w="399414" h="1003300">
                  <a:moveTo>
                    <a:pt x="163042" y="40208"/>
                  </a:moveTo>
                  <a:lnTo>
                    <a:pt x="155117" y="38379"/>
                  </a:lnTo>
                  <a:lnTo>
                    <a:pt x="154203" y="42354"/>
                  </a:lnTo>
                  <a:lnTo>
                    <a:pt x="162128" y="44183"/>
                  </a:lnTo>
                  <a:lnTo>
                    <a:pt x="163042" y="40208"/>
                  </a:lnTo>
                  <a:close/>
                </a:path>
                <a:path w="399414" h="1003300">
                  <a:moveTo>
                    <a:pt x="166890" y="332854"/>
                  </a:moveTo>
                  <a:lnTo>
                    <a:pt x="159143" y="330339"/>
                  </a:lnTo>
                  <a:lnTo>
                    <a:pt x="157886" y="334200"/>
                  </a:lnTo>
                  <a:lnTo>
                    <a:pt x="165633" y="336715"/>
                  </a:lnTo>
                  <a:lnTo>
                    <a:pt x="166890" y="332854"/>
                  </a:lnTo>
                  <a:close/>
                </a:path>
                <a:path w="399414" h="1003300">
                  <a:moveTo>
                    <a:pt x="175475" y="964336"/>
                  </a:moveTo>
                  <a:lnTo>
                    <a:pt x="174498" y="960386"/>
                  </a:lnTo>
                  <a:lnTo>
                    <a:pt x="166598" y="962380"/>
                  </a:lnTo>
                  <a:lnTo>
                    <a:pt x="167601" y="966330"/>
                  </a:lnTo>
                  <a:lnTo>
                    <a:pt x="175475" y="964336"/>
                  </a:lnTo>
                  <a:close/>
                </a:path>
                <a:path w="399414" h="1003300">
                  <a:moveTo>
                    <a:pt x="177228" y="289077"/>
                  </a:moveTo>
                  <a:lnTo>
                    <a:pt x="176403" y="285076"/>
                  </a:lnTo>
                  <a:lnTo>
                    <a:pt x="168440" y="286753"/>
                  </a:lnTo>
                  <a:lnTo>
                    <a:pt x="169278" y="290741"/>
                  </a:lnTo>
                  <a:lnTo>
                    <a:pt x="177228" y="289077"/>
                  </a:lnTo>
                  <a:close/>
                </a:path>
                <a:path w="399414" h="1003300">
                  <a:moveTo>
                    <a:pt x="178892" y="43865"/>
                  </a:moveTo>
                  <a:lnTo>
                    <a:pt x="170980" y="42037"/>
                  </a:lnTo>
                  <a:lnTo>
                    <a:pt x="170065" y="46012"/>
                  </a:lnTo>
                  <a:lnTo>
                    <a:pt x="177990" y="47840"/>
                  </a:lnTo>
                  <a:lnTo>
                    <a:pt x="178892" y="43865"/>
                  </a:lnTo>
                  <a:close/>
                </a:path>
                <a:path w="399414" h="1003300">
                  <a:moveTo>
                    <a:pt x="182359" y="337870"/>
                  </a:moveTo>
                  <a:lnTo>
                    <a:pt x="174625" y="335356"/>
                  </a:lnTo>
                  <a:lnTo>
                    <a:pt x="173367" y="339229"/>
                  </a:lnTo>
                  <a:lnTo>
                    <a:pt x="181102" y="341744"/>
                  </a:lnTo>
                  <a:lnTo>
                    <a:pt x="182359" y="337870"/>
                  </a:lnTo>
                  <a:close/>
                </a:path>
                <a:path w="399414" h="1003300">
                  <a:moveTo>
                    <a:pt x="191274" y="960361"/>
                  </a:moveTo>
                  <a:lnTo>
                    <a:pt x="190271" y="956411"/>
                  </a:lnTo>
                  <a:lnTo>
                    <a:pt x="182384" y="958392"/>
                  </a:lnTo>
                  <a:lnTo>
                    <a:pt x="183375" y="962342"/>
                  </a:lnTo>
                  <a:lnTo>
                    <a:pt x="191274" y="960361"/>
                  </a:lnTo>
                  <a:close/>
                </a:path>
                <a:path w="399414" h="1003300">
                  <a:moveTo>
                    <a:pt x="193167" y="285724"/>
                  </a:moveTo>
                  <a:lnTo>
                    <a:pt x="192328" y="281736"/>
                  </a:lnTo>
                  <a:lnTo>
                    <a:pt x="184353" y="283413"/>
                  </a:lnTo>
                  <a:lnTo>
                    <a:pt x="185191" y="287401"/>
                  </a:lnTo>
                  <a:lnTo>
                    <a:pt x="193167" y="285724"/>
                  </a:lnTo>
                  <a:close/>
                </a:path>
                <a:path w="399414" h="1003300">
                  <a:moveTo>
                    <a:pt x="194767" y="47523"/>
                  </a:moveTo>
                  <a:lnTo>
                    <a:pt x="186829" y="45694"/>
                  </a:lnTo>
                  <a:lnTo>
                    <a:pt x="185915" y="49669"/>
                  </a:lnTo>
                  <a:lnTo>
                    <a:pt x="193852" y="51498"/>
                  </a:lnTo>
                  <a:lnTo>
                    <a:pt x="194767" y="47523"/>
                  </a:lnTo>
                  <a:close/>
                </a:path>
                <a:path w="399414" h="1003300">
                  <a:moveTo>
                    <a:pt x="197840" y="342900"/>
                  </a:moveTo>
                  <a:lnTo>
                    <a:pt x="190106" y="340385"/>
                  </a:lnTo>
                  <a:lnTo>
                    <a:pt x="188849" y="344258"/>
                  </a:lnTo>
                  <a:lnTo>
                    <a:pt x="196583" y="346773"/>
                  </a:lnTo>
                  <a:lnTo>
                    <a:pt x="197840" y="342900"/>
                  </a:lnTo>
                  <a:close/>
                </a:path>
                <a:path w="399414" h="1003300">
                  <a:moveTo>
                    <a:pt x="207060" y="956386"/>
                  </a:moveTo>
                  <a:lnTo>
                    <a:pt x="206057" y="952423"/>
                  </a:lnTo>
                  <a:lnTo>
                    <a:pt x="198170" y="954417"/>
                  </a:lnTo>
                  <a:lnTo>
                    <a:pt x="199161" y="958367"/>
                  </a:lnTo>
                  <a:lnTo>
                    <a:pt x="207060" y="956386"/>
                  </a:lnTo>
                  <a:close/>
                </a:path>
                <a:path w="399414" h="1003300">
                  <a:moveTo>
                    <a:pt x="209092" y="282384"/>
                  </a:moveTo>
                  <a:lnTo>
                    <a:pt x="208254" y="278396"/>
                  </a:lnTo>
                  <a:lnTo>
                    <a:pt x="200291" y="280060"/>
                  </a:lnTo>
                  <a:lnTo>
                    <a:pt x="201129" y="284060"/>
                  </a:lnTo>
                  <a:lnTo>
                    <a:pt x="209092" y="282384"/>
                  </a:lnTo>
                  <a:close/>
                </a:path>
                <a:path w="399414" h="1003300">
                  <a:moveTo>
                    <a:pt x="210629" y="51181"/>
                  </a:moveTo>
                  <a:lnTo>
                    <a:pt x="202692" y="49352"/>
                  </a:lnTo>
                  <a:lnTo>
                    <a:pt x="201777" y="53327"/>
                  </a:lnTo>
                  <a:lnTo>
                    <a:pt x="209715" y="55156"/>
                  </a:lnTo>
                  <a:lnTo>
                    <a:pt x="210629" y="51181"/>
                  </a:lnTo>
                  <a:close/>
                </a:path>
                <a:path w="399414" h="1003300">
                  <a:moveTo>
                    <a:pt x="213334" y="347929"/>
                  </a:moveTo>
                  <a:lnTo>
                    <a:pt x="205587" y="345414"/>
                  </a:lnTo>
                  <a:lnTo>
                    <a:pt x="204330" y="349288"/>
                  </a:lnTo>
                  <a:lnTo>
                    <a:pt x="212077" y="351802"/>
                  </a:lnTo>
                  <a:lnTo>
                    <a:pt x="213334" y="347929"/>
                  </a:lnTo>
                  <a:close/>
                </a:path>
                <a:path w="399414" h="1003300">
                  <a:moveTo>
                    <a:pt x="222846" y="952398"/>
                  </a:moveTo>
                  <a:lnTo>
                    <a:pt x="221843" y="948448"/>
                  </a:lnTo>
                  <a:lnTo>
                    <a:pt x="213956" y="950442"/>
                  </a:lnTo>
                  <a:lnTo>
                    <a:pt x="214947" y="954392"/>
                  </a:lnTo>
                  <a:lnTo>
                    <a:pt x="222846" y="952398"/>
                  </a:lnTo>
                  <a:close/>
                </a:path>
                <a:path w="399414" h="1003300">
                  <a:moveTo>
                    <a:pt x="225031" y="279031"/>
                  </a:moveTo>
                  <a:lnTo>
                    <a:pt x="224193" y="275043"/>
                  </a:lnTo>
                  <a:lnTo>
                    <a:pt x="216230" y="276720"/>
                  </a:lnTo>
                  <a:lnTo>
                    <a:pt x="217068" y="280708"/>
                  </a:lnTo>
                  <a:lnTo>
                    <a:pt x="225031" y="279031"/>
                  </a:lnTo>
                  <a:close/>
                </a:path>
                <a:path w="399414" h="1003300">
                  <a:moveTo>
                    <a:pt x="226491" y="54838"/>
                  </a:moveTo>
                  <a:lnTo>
                    <a:pt x="218554" y="53009"/>
                  </a:lnTo>
                  <a:lnTo>
                    <a:pt x="217639" y="56984"/>
                  </a:lnTo>
                  <a:lnTo>
                    <a:pt x="225577" y="58813"/>
                  </a:lnTo>
                  <a:lnTo>
                    <a:pt x="226491" y="54838"/>
                  </a:lnTo>
                  <a:close/>
                </a:path>
                <a:path w="399414" h="1003300">
                  <a:moveTo>
                    <a:pt x="228815" y="352945"/>
                  </a:moveTo>
                  <a:lnTo>
                    <a:pt x="221068" y="350431"/>
                  </a:lnTo>
                  <a:lnTo>
                    <a:pt x="219811" y="354317"/>
                  </a:lnTo>
                  <a:lnTo>
                    <a:pt x="227558" y="356831"/>
                  </a:lnTo>
                  <a:lnTo>
                    <a:pt x="228815" y="352945"/>
                  </a:lnTo>
                  <a:close/>
                </a:path>
                <a:path w="399414" h="1003300">
                  <a:moveTo>
                    <a:pt x="238620" y="948423"/>
                  </a:moveTo>
                  <a:lnTo>
                    <a:pt x="237617" y="944473"/>
                  </a:lnTo>
                  <a:lnTo>
                    <a:pt x="229743" y="946454"/>
                  </a:lnTo>
                  <a:lnTo>
                    <a:pt x="230733" y="950417"/>
                  </a:lnTo>
                  <a:lnTo>
                    <a:pt x="238620" y="948423"/>
                  </a:lnTo>
                  <a:close/>
                </a:path>
                <a:path w="399414" h="1003300">
                  <a:moveTo>
                    <a:pt x="240957" y="275691"/>
                  </a:moveTo>
                  <a:lnTo>
                    <a:pt x="240118" y="271716"/>
                  </a:lnTo>
                  <a:lnTo>
                    <a:pt x="232156" y="273367"/>
                  </a:lnTo>
                  <a:lnTo>
                    <a:pt x="232994" y="277368"/>
                  </a:lnTo>
                  <a:lnTo>
                    <a:pt x="240957" y="275691"/>
                  </a:lnTo>
                  <a:close/>
                </a:path>
                <a:path w="399414" h="1003300">
                  <a:moveTo>
                    <a:pt x="242341" y="58496"/>
                  </a:moveTo>
                  <a:lnTo>
                    <a:pt x="234429" y="56667"/>
                  </a:lnTo>
                  <a:lnTo>
                    <a:pt x="233514" y="60642"/>
                  </a:lnTo>
                  <a:lnTo>
                    <a:pt x="241427" y="62471"/>
                  </a:lnTo>
                  <a:lnTo>
                    <a:pt x="242341" y="58496"/>
                  </a:lnTo>
                  <a:close/>
                </a:path>
                <a:path w="399414" h="1003300">
                  <a:moveTo>
                    <a:pt x="244297" y="357974"/>
                  </a:moveTo>
                  <a:lnTo>
                    <a:pt x="236550" y="355460"/>
                  </a:lnTo>
                  <a:lnTo>
                    <a:pt x="235305" y="359346"/>
                  </a:lnTo>
                  <a:lnTo>
                    <a:pt x="243027" y="361861"/>
                  </a:lnTo>
                  <a:lnTo>
                    <a:pt x="244297" y="357974"/>
                  </a:lnTo>
                  <a:close/>
                </a:path>
                <a:path w="399414" h="1003300">
                  <a:moveTo>
                    <a:pt x="254406" y="944448"/>
                  </a:moveTo>
                  <a:lnTo>
                    <a:pt x="253415" y="940485"/>
                  </a:lnTo>
                  <a:lnTo>
                    <a:pt x="245516" y="942479"/>
                  </a:lnTo>
                  <a:lnTo>
                    <a:pt x="246507" y="946429"/>
                  </a:lnTo>
                  <a:lnTo>
                    <a:pt x="254406" y="944448"/>
                  </a:lnTo>
                  <a:close/>
                </a:path>
                <a:path w="399414" h="1003300">
                  <a:moveTo>
                    <a:pt x="256882" y="272351"/>
                  </a:moveTo>
                  <a:lnTo>
                    <a:pt x="256044" y="268363"/>
                  </a:lnTo>
                  <a:lnTo>
                    <a:pt x="248081" y="270040"/>
                  </a:lnTo>
                  <a:lnTo>
                    <a:pt x="248920" y="274015"/>
                  </a:lnTo>
                  <a:lnTo>
                    <a:pt x="256882" y="272351"/>
                  </a:lnTo>
                  <a:close/>
                </a:path>
                <a:path w="399414" h="1003300">
                  <a:moveTo>
                    <a:pt x="258203" y="62166"/>
                  </a:moveTo>
                  <a:lnTo>
                    <a:pt x="250278" y="60337"/>
                  </a:lnTo>
                  <a:lnTo>
                    <a:pt x="249364" y="64300"/>
                  </a:lnTo>
                  <a:lnTo>
                    <a:pt x="257289" y="66128"/>
                  </a:lnTo>
                  <a:lnTo>
                    <a:pt x="258203" y="62166"/>
                  </a:lnTo>
                  <a:close/>
                </a:path>
                <a:path w="399414" h="1003300">
                  <a:moveTo>
                    <a:pt x="259778" y="363004"/>
                  </a:moveTo>
                  <a:lnTo>
                    <a:pt x="252031" y="360489"/>
                  </a:lnTo>
                  <a:lnTo>
                    <a:pt x="250774" y="364363"/>
                  </a:lnTo>
                  <a:lnTo>
                    <a:pt x="258521" y="366877"/>
                  </a:lnTo>
                  <a:lnTo>
                    <a:pt x="259778" y="363004"/>
                  </a:lnTo>
                  <a:close/>
                </a:path>
                <a:path w="399414" h="1003300">
                  <a:moveTo>
                    <a:pt x="270192" y="940460"/>
                  </a:moveTo>
                  <a:lnTo>
                    <a:pt x="269201" y="936510"/>
                  </a:lnTo>
                  <a:lnTo>
                    <a:pt x="261302" y="938504"/>
                  </a:lnTo>
                  <a:lnTo>
                    <a:pt x="262305" y="942454"/>
                  </a:lnTo>
                  <a:lnTo>
                    <a:pt x="270192" y="940460"/>
                  </a:lnTo>
                  <a:close/>
                </a:path>
                <a:path w="399414" h="1003300">
                  <a:moveTo>
                    <a:pt x="272821" y="269011"/>
                  </a:moveTo>
                  <a:lnTo>
                    <a:pt x="271983" y="265023"/>
                  </a:lnTo>
                  <a:lnTo>
                    <a:pt x="264020" y="266700"/>
                  </a:lnTo>
                  <a:lnTo>
                    <a:pt x="264858" y="270687"/>
                  </a:lnTo>
                  <a:lnTo>
                    <a:pt x="272821" y="269011"/>
                  </a:lnTo>
                  <a:close/>
                </a:path>
                <a:path w="399414" h="1003300">
                  <a:moveTo>
                    <a:pt x="274078" y="65824"/>
                  </a:moveTo>
                  <a:lnTo>
                    <a:pt x="266141" y="63995"/>
                  </a:lnTo>
                  <a:lnTo>
                    <a:pt x="265226" y="67957"/>
                  </a:lnTo>
                  <a:lnTo>
                    <a:pt x="273164" y="69786"/>
                  </a:lnTo>
                  <a:lnTo>
                    <a:pt x="274078" y="65824"/>
                  </a:lnTo>
                  <a:close/>
                </a:path>
                <a:path w="399414" h="1003300">
                  <a:moveTo>
                    <a:pt x="275259" y="368033"/>
                  </a:moveTo>
                  <a:lnTo>
                    <a:pt x="267525" y="365518"/>
                  </a:lnTo>
                  <a:lnTo>
                    <a:pt x="266255" y="369392"/>
                  </a:lnTo>
                  <a:lnTo>
                    <a:pt x="274002" y="371906"/>
                  </a:lnTo>
                  <a:lnTo>
                    <a:pt x="275259" y="368033"/>
                  </a:lnTo>
                  <a:close/>
                </a:path>
                <a:path w="399414" h="1003300">
                  <a:moveTo>
                    <a:pt x="285978" y="936485"/>
                  </a:moveTo>
                  <a:lnTo>
                    <a:pt x="284988" y="932535"/>
                  </a:lnTo>
                  <a:lnTo>
                    <a:pt x="277088" y="934516"/>
                  </a:lnTo>
                  <a:lnTo>
                    <a:pt x="278091" y="938479"/>
                  </a:lnTo>
                  <a:lnTo>
                    <a:pt x="285978" y="936485"/>
                  </a:lnTo>
                  <a:close/>
                </a:path>
                <a:path w="399414" h="1003300">
                  <a:moveTo>
                    <a:pt x="288759" y="265671"/>
                  </a:moveTo>
                  <a:lnTo>
                    <a:pt x="287921" y="261670"/>
                  </a:lnTo>
                  <a:lnTo>
                    <a:pt x="279946" y="263347"/>
                  </a:lnTo>
                  <a:lnTo>
                    <a:pt x="280784" y="267335"/>
                  </a:lnTo>
                  <a:lnTo>
                    <a:pt x="288759" y="265671"/>
                  </a:lnTo>
                  <a:close/>
                </a:path>
                <a:path w="399414" h="1003300">
                  <a:moveTo>
                    <a:pt x="289941" y="69481"/>
                  </a:moveTo>
                  <a:lnTo>
                    <a:pt x="282003" y="67652"/>
                  </a:lnTo>
                  <a:lnTo>
                    <a:pt x="281089" y="71628"/>
                  </a:lnTo>
                  <a:lnTo>
                    <a:pt x="289026" y="73456"/>
                  </a:lnTo>
                  <a:lnTo>
                    <a:pt x="289941" y="69481"/>
                  </a:lnTo>
                  <a:close/>
                </a:path>
                <a:path w="399414" h="1003300">
                  <a:moveTo>
                    <a:pt x="290753" y="373062"/>
                  </a:moveTo>
                  <a:lnTo>
                    <a:pt x="283006" y="370547"/>
                  </a:lnTo>
                  <a:lnTo>
                    <a:pt x="281749" y="374421"/>
                  </a:lnTo>
                  <a:lnTo>
                    <a:pt x="289496" y="376936"/>
                  </a:lnTo>
                  <a:lnTo>
                    <a:pt x="290753" y="373062"/>
                  </a:lnTo>
                  <a:close/>
                </a:path>
                <a:path w="399414" h="1003300">
                  <a:moveTo>
                    <a:pt x="301752" y="932510"/>
                  </a:moveTo>
                  <a:lnTo>
                    <a:pt x="300761" y="928560"/>
                  </a:lnTo>
                  <a:lnTo>
                    <a:pt x="292874" y="930541"/>
                  </a:lnTo>
                  <a:lnTo>
                    <a:pt x="293878" y="934491"/>
                  </a:lnTo>
                  <a:lnTo>
                    <a:pt x="301752" y="932510"/>
                  </a:lnTo>
                  <a:close/>
                </a:path>
                <a:path w="399414" h="1003300">
                  <a:moveTo>
                    <a:pt x="304673" y="262318"/>
                  </a:moveTo>
                  <a:lnTo>
                    <a:pt x="303834" y="258330"/>
                  </a:lnTo>
                  <a:lnTo>
                    <a:pt x="295884" y="260007"/>
                  </a:lnTo>
                  <a:lnTo>
                    <a:pt x="296710" y="263994"/>
                  </a:lnTo>
                  <a:lnTo>
                    <a:pt x="304673" y="262318"/>
                  </a:lnTo>
                  <a:close/>
                </a:path>
                <a:path w="399414" h="1003300">
                  <a:moveTo>
                    <a:pt x="305790" y="73139"/>
                  </a:moveTo>
                  <a:lnTo>
                    <a:pt x="297853" y="71310"/>
                  </a:lnTo>
                  <a:lnTo>
                    <a:pt x="296938" y="75285"/>
                  </a:lnTo>
                  <a:lnTo>
                    <a:pt x="304876" y="77114"/>
                  </a:lnTo>
                  <a:lnTo>
                    <a:pt x="305790" y="73139"/>
                  </a:lnTo>
                  <a:close/>
                </a:path>
                <a:path w="399414" h="1003300">
                  <a:moveTo>
                    <a:pt x="306222" y="378079"/>
                  </a:moveTo>
                  <a:lnTo>
                    <a:pt x="298475" y="375577"/>
                  </a:lnTo>
                  <a:lnTo>
                    <a:pt x="297218" y="379450"/>
                  </a:lnTo>
                  <a:lnTo>
                    <a:pt x="304965" y="381965"/>
                  </a:lnTo>
                  <a:lnTo>
                    <a:pt x="306222" y="378079"/>
                  </a:lnTo>
                  <a:close/>
                </a:path>
                <a:path w="399414" h="1003300">
                  <a:moveTo>
                    <a:pt x="317550" y="928522"/>
                  </a:moveTo>
                  <a:lnTo>
                    <a:pt x="316547" y="924585"/>
                  </a:lnTo>
                  <a:lnTo>
                    <a:pt x="308660" y="926566"/>
                  </a:lnTo>
                  <a:lnTo>
                    <a:pt x="309651" y="930516"/>
                  </a:lnTo>
                  <a:lnTo>
                    <a:pt x="317550" y="928522"/>
                  </a:lnTo>
                  <a:close/>
                </a:path>
                <a:path w="399414" h="1003300">
                  <a:moveTo>
                    <a:pt x="320611" y="258978"/>
                  </a:moveTo>
                  <a:lnTo>
                    <a:pt x="319773" y="254977"/>
                  </a:lnTo>
                  <a:lnTo>
                    <a:pt x="311810" y="256654"/>
                  </a:lnTo>
                  <a:lnTo>
                    <a:pt x="312648" y="260642"/>
                  </a:lnTo>
                  <a:lnTo>
                    <a:pt x="320611" y="258978"/>
                  </a:lnTo>
                  <a:close/>
                </a:path>
                <a:path w="399414" h="1003300">
                  <a:moveTo>
                    <a:pt x="321652" y="76796"/>
                  </a:moveTo>
                  <a:lnTo>
                    <a:pt x="313728" y="74968"/>
                  </a:lnTo>
                  <a:lnTo>
                    <a:pt x="312813" y="78943"/>
                  </a:lnTo>
                  <a:lnTo>
                    <a:pt x="320738" y="80772"/>
                  </a:lnTo>
                  <a:lnTo>
                    <a:pt x="321652" y="76796"/>
                  </a:lnTo>
                  <a:close/>
                </a:path>
                <a:path w="399414" h="1003300">
                  <a:moveTo>
                    <a:pt x="321703" y="383108"/>
                  </a:moveTo>
                  <a:lnTo>
                    <a:pt x="313969" y="380593"/>
                  </a:lnTo>
                  <a:lnTo>
                    <a:pt x="312712" y="384479"/>
                  </a:lnTo>
                  <a:lnTo>
                    <a:pt x="320446" y="386994"/>
                  </a:lnTo>
                  <a:lnTo>
                    <a:pt x="321703" y="383108"/>
                  </a:lnTo>
                  <a:close/>
                </a:path>
                <a:path w="399414" h="1003300">
                  <a:moveTo>
                    <a:pt x="333336" y="924560"/>
                  </a:moveTo>
                  <a:lnTo>
                    <a:pt x="332333" y="920610"/>
                  </a:lnTo>
                  <a:lnTo>
                    <a:pt x="324446" y="922604"/>
                  </a:lnTo>
                  <a:lnTo>
                    <a:pt x="325437" y="926541"/>
                  </a:lnTo>
                  <a:lnTo>
                    <a:pt x="333336" y="924560"/>
                  </a:lnTo>
                  <a:close/>
                </a:path>
                <a:path w="399414" h="1003300">
                  <a:moveTo>
                    <a:pt x="336550" y="255625"/>
                  </a:moveTo>
                  <a:lnTo>
                    <a:pt x="335711" y="251637"/>
                  </a:lnTo>
                  <a:lnTo>
                    <a:pt x="327736" y="253314"/>
                  </a:lnTo>
                  <a:lnTo>
                    <a:pt x="328574" y="257302"/>
                  </a:lnTo>
                  <a:lnTo>
                    <a:pt x="336550" y="255625"/>
                  </a:lnTo>
                  <a:close/>
                </a:path>
                <a:path w="399414" h="1003300">
                  <a:moveTo>
                    <a:pt x="337197" y="388137"/>
                  </a:moveTo>
                  <a:lnTo>
                    <a:pt x="329450" y="385622"/>
                  </a:lnTo>
                  <a:lnTo>
                    <a:pt x="328193" y="389509"/>
                  </a:lnTo>
                  <a:lnTo>
                    <a:pt x="335940" y="391998"/>
                  </a:lnTo>
                  <a:lnTo>
                    <a:pt x="337197" y="388137"/>
                  </a:lnTo>
                  <a:close/>
                </a:path>
                <a:path w="399414" h="1003300">
                  <a:moveTo>
                    <a:pt x="337515" y="80454"/>
                  </a:moveTo>
                  <a:lnTo>
                    <a:pt x="329590" y="78625"/>
                  </a:lnTo>
                  <a:lnTo>
                    <a:pt x="328676" y="82600"/>
                  </a:lnTo>
                  <a:lnTo>
                    <a:pt x="336600" y="84429"/>
                  </a:lnTo>
                  <a:lnTo>
                    <a:pt x="337515" y="80454"/>
                  </a:lnTo>
                  <a:close/>
                </a:path>
                <a:path w="399414" h="1003300">
                  <a:moveTo>
                    <a:pt x="349123" y="920584"/>
                  </a:moveTo>
                  <a:lnTo>
                    <a:pt x="348119" y="916635"/>
                  </a:lnTo>
                  <a:lnTo>
                    <a:pt x="340233" y="918616"/>
                  </a:lnTo>
                  <a:lnTo>
                    <a:pt x="341223" y="922578"/>
                  </a:lnTo>
                  <a:lnTo>
                    <a:pt x="349123" y="920584"/>
                  </a:lnTo>
                  <a:close/>
                </a:path>
                <a:path w="399414" h="1003300">
                  <a:moveTo>
                    <a:pt x="352475" y="252285"/>
                  </a:moveTo>
                  <a:lnTo>
                    <a:pt x="351637" y="248297"/>
                  </a:lnTo>
                  <a:lnTo>
                    <a:pt x="343674" y="249961"/>
                  </a:lnTo>
                  <a:lnTo>
                    <a:pt x="344512" y="253949"/>
                  </a:lnTo>
                  <a:lnTo>
                    <a:pt x="352475" y="252285"/>
                  </a:lnTo>
                  <a:close/>
                </a:path>
                <a:path w="399414" h="1003300">
                  <a:moveTo>
                    <a:pt x="352679" y="393166"/>
                  </a:moveTo>
                  <a:lnTo>
                    <a:pt x="344932" y="390652"/>
                  </a:lnTo>
                  <a:lnTo>
                    <a:pt x="343674" y="394512"/>
                  </a:lnTo>
                  <a:lnTo>
                    <a:pt x="351421" y="397027"/>
                  </a:lnTo>
                  <a:lnTo>
                    <a:pt x="352679" y="393166"/>
                  </a:lnTo>
                  <a:close/>
                </a:path>
                <a:path w="399414" h="1003300">
                  <a:moveTo>
                    <a:pt x="353390" y="84112"/>
                  </a:moveTo>
                  <a:lnTo>
                    <a:pt x="345452" y="82283"/>
                  </a:lnTo>
                  <a:lnTo>
                    <a:pt x="344538" y="86258"/>
                  </a:lnTo>
                  <a:lnTo>
                    <a:pt x="352475" y="88087"/>
                  </a:lnTo>
                  <a:lnTo>
                    <a:pt x="353390" y="84112"/>
                  </a:lnTo>
                  <a:close/>
                </a:path>
                <a:path w="399414" h="1003300">
                  <a:moveTo>
                    <a:pt x="364896" y="916609"/>
                  </a:moveTo>
                  <a:lnTo>
                    <a:pt x="363893" y="912647"/>
                  </a:lnTo>
                  <a:lnTo>
                    <a:pt x="356006" y="914641"/>
                  </a:lnTo>
                  <a:lnTo>
                    <a:pt x="356997" y="918591"/>
                  </a:lnTo>
                  <a:lnTo>
                    <a:pt x="364896" y="916609"/>
                  </a:lnTo>
                  <a:close/>
                </a:path>
                <a:path w="399414" h="1003300">
                  <a:moveTo>
                    <a:pt x="368147" y="398183"/>
                  </a:moveTo>
                  <a:lnTo>
                    <a:pt x="360413" y="395668"/>
                  </a:lnTo>
                  <a:lnTo>
                    <a:pt x="359156" y="399542"/>
                  </a:lnTo>
                  <a:lnTo>
                    <a:pt x="366890" y="402056"/>
                  </a:lnTo>
                  <a:lnTo>
                    <a:pt x="368147" y="398183"/>
                  </a:lnTo>
                  <a:close/>
                </a:path>
                <a:path w="399414" h="1003300">
                  <a:moveTo>
                    <a:pt x="368401" y="248932"/>
                  </a:moveTo>
                  <a:lnTo>
                    <a:pt x="367563" y="244944"/>
                  </a:lnTo>
                  <a:lnTo>
                    <a:pt x="359600" y="246621"/>
                  </a:lnTo>
                  <a:lnTo>
                    <a:pt x="360426" y="250609"/>
                  </a:lnTo>
                  <a:lnTo>
                    <a:pt x="368401" y="248932"/>
                  </a:lnTo>
                  <a:close/>
                </a:path>
                <a:path w="399414" h="1003300">
                  <a:moveTo>
                    <a:pt x="369239" y="87769"/>
                  </a:moveTo>
                  <a:lnTo>
                    <a:pt x="361302" y="85940"/>
                  </a:lnTo>
                  <a:lnTo>
                    <a:pt x="360387" y="89916"/>
                  </a:lnTo>
                  <a:lnTo>
                    <a:pt x="368325" y="91744"/>
                  </a:lnTo>
                  <a:lnTo>
                    <a:pt x="369239" y="87769"/>
                  </a:lnTo>
                  <a:close/>
                </a:path>
                <a:path w="399414" h="1003300">
                  <a:moveTo>
                    <a:pt x="380682" y="912622"/>
                  </a:moveTo>
                  <a:lnTo>
                    <a:pt x="379691" y="908672"/>
                  </a:lnTo>
                  <a:lnTo>
                    <a:pt x="371792" y="910666"/>
                  </a:lnTo>
                  <a:lnTo>
                    <a:pt x="372795" y="914615"/>
                  </a:lnTo>
                  <a:lnTo>
                    <a:pt x="380682" y="912622"/>
                  </a:lnTo>
                  <a:close/>
                </a:path>
                <a:path w="399414" h="1003300">
                  <a:moveTo>
                    <a:pt x="383641" y="403212"/>
                  </a:moveTo>
                  <a:lnTo>
                    <a:pt x="375894" y="400697"/>
                  </a:lnTo>
                  <a:lnTo>
                    <a:pt x="374637" y="404571"/>
                  </a:lnTo>
                  <a:lnTo>
                    <a:pt x="382384" y="407085"/>
                  </a:lnTo>
                  <a:lnTo>
                    <a:pt x="383641" y="403212"/>
                  </a:lnTo>
                  <a:close/>
                </a:path>
                <a:path w="399414" h="1003300">
                  <a:moveTo>
                    <a:pt x="384327" y="245592"/>
                  </a:moveTo>
                  <a:lnTo>
                    <a:pt x="383489" y="241604"/>
                  </a:lnTo>
                  <a:lnTo>
                    <a:pt x="375526" y="243268"/>
                  </a:lnTo>
                  <a:lnTo>
                    <a:pt x="376364" y="247269"/>
                  </a:lnTo>
                  <a:lnTo>
                    <a:pt x="384327" y="245592"/>
                  </a:lnTo>
                  <a:close/>
                </a:path>
                <a:path w="399414" h="1003300">
                  <a:moveTo>
                    <a:pt x="385102" y="91427"/>
                  </a:moveTo>
                  <a:lnTo>
                    <a:pt x="377177" y="89598"/>
                  </a:lnTo>
                  <a:lnTo>
                    <a:pt x="376250" y="93573"/>
                  </a:lnTo>
                  <a:lnTo>
                    <a:pt x="384187" y="95402"/>
                  </a:lnTo>
                  <a:lnTo>
                    <a:pt x="385102" y="91427"/>
                  </a:lnTo>
                  <a:close/>
                </a:path>
                <a:path w="399414" h="1003300">
                  <a:moveTo>
                    <a:pt x="396468" y="908646"/>
                  </a:moveTo>
                  <a:lnTo>
                    <a:pt x="395478" y="904697"/>
                  </a:lnTo>
                  <a:lnTo>
                    <a:pt x="387578" y="906678"/>
                  </a:lnTo>
                  <a:lnTo>
                    <a:pt x="388581" y="910640"/>
                  </a:lnTo>
                  <a:lnTo>
                    <a:pt x="396468" y="908646"/>
                  </a:lnTo>
                  <a:close/>
                </a:path>
                <a:path w="399414" h="1003300">
                  <a:moveTo>
                    <a:pt x="399211" y="891324"/>
                  </a:moveTo>
                  <a:lnTo>
                    <a:pt x="395135" y="891324"/>
                  </a:lnTo>
                  <a:lnTo>
                    <a:pt x="395135" y="899464"/>
                  </a:lnTo>
                  <a:lnTo>
                    <a:pt x="399211" y="899464"/>
                  </a:lnTo>
                  <a:lnTo>
                    <a:pt x="399211" y="891324"/>
                  </a:lnTo>
                  <a:close/>
                </a:path>
                <a:path w="399414" h="1003300">
                  <a:moveTo>
                    <a:pt x="399211" y="875042"/>
                  </a:moveTo>
                  <a:lnTo>
                    <a:pt x="395135" y="875042"/>
                  </a:lnTo>
                  <a:lnTo>
                    <a:pt x="395135" y="883183"/>
                  </a:lnTo>
                  <a:lnTo>
                    <a:pt x="399211" y="883183"/>
                  </a:lnTo>
                  <a:lnTo>
                    <a:pt x="399211" y="875042"/>
                  </a:lnTo>
                  <a:close/>
                </a:path>
                <a:path w="399414" h="1003300">
                  <a:moveTo>
                    <a:pt x="399211" y="858774"/>
                  </a:moveTo>
                  <a:lnTo>
                    <a:pt x="395135" y="858774"/>
                  </a:lnTo>
                  <a:lnTo>
                    <a:pt x="395135" y="866914"/>
                  </a:lnTo>
                  <a:lnTo>
                    <a:pt x="399211" y="866914"/>
                  </a:lnTo>
                  <a:lnTo>
                    <a:pt x="399211" y="858774"/>
                  </a:lnTo>
                  <a:close/>
                </a:path>
                <a:path w="399414" h="1003300">
                  <a:moveTo>
                    <a:pt x="399211" y="842492"/>
                  </a:moveTo>
                  <a:lnTo>
                    <a:pt x="395135" y="842492"/>
                  </a:lnTo>
                  <a:lnTo>
                    <a:pt x="395135" y="850633"/>
                  </a:lnTo>
                  <a:lnTo>
                    <a:pt x="399211" y="850633"/>
                  </a:lnTo>
                  <a:lnTo>
                    <a:pt x="399211" y="842492"/>
                  </a:lnTo>
                  <a:close/>
                </a:path>
                <a:path w="399414" h="1003300">
                  <a:moveTo>
                    <a:pt x="399211" y="826211"/>
                  </a:moveTo>
                  <a:lnTo>
                    <a:pt x="395135" y="826211"/>
                  </a:lnTo>
                  <a:lnTo>
                    <a:pt x="395135" y="834351"/>
                  </a:lnTo>
                  <a:lnTo>
                    <a:pt x="399211" y="834351"/>
                  </a:lnTo>
                  <a:lnTo>
                    <a:pt x="399211" y="826211"/>
                  </a:lnTo>
                  <a:close/>
                </a:path>
                <a:path w="399414" h="1003300">
                  <a:moveTo>
                    <a:pt x="399211" y="809929"/>
                  </a:moveTo>
                  <a:lnTo>
                    <a:pt x="395135" y="809929"/>
                  </a:lnTo>
                  <a:lnTo>
                    <a:pt x="395135" y="818070"/>
                  </a:lnTo>
                  <a:lnTo>
                    <a:pt x="399211" y="818070"/>
                  </a:lnTo>
                  <a:lnTo>
                    <a:pt x="399211" y="809929"/>
                  </a:lnTo>
                  <a:close/>
                </a:path>
                <a:path w="399414" h="1003300">
                  <a:moveTo>
                    <a:pt x="399211" y="793661"/>
                  </a:moveTo>
                  <a:lnTo>
                    <a:pt x="395135" y="793661"/>
                  </a:lnTo>
                  <a:lnTo>
                    <a:pt x="395135" y="801801"/>
                  </a:lnTo>
                  <a:lnTo>
                    <a:pt x="399211" y="801801"/>
                  </a:lnTo>
                  <a:lnTo>
                    <a:pt x="399211" y="793661"/>
                  </a:lnTo>
                  <a:close/>
                </a:path>
                <a:path w="399414" h="1003300">
                  <a:moveTo>
                    <a:pt x="399211" y="777379"/>
                  </a:moveTo>
                  <a:lnTo>
                    <a:pt x="395135" y="777379"/>
                  </a:lnTo>
                  <a:lnTo>
                    <a:pt x="395135" y="785520"/>
                  </a:lnTo>
                  <a:lnTo>
                    <a:pt x="399211" y="785520"/>
                  </a:lnTo>
                  <a:lnTo>
                    <a:pt x="399211" y="777379"/>
                  </a:lnTo>
                  <a:close/>
                </a:path>
                <a:path w="399414" h="1003300">
                  <a:moveTo>
                    <a:pt x="399211" y="761098"/>
                  </a:moveTo>
                  <a:lnTo>
                    <a:pt x="395135" y="761098"/>
                  </a:lnTo>
                  <a:lnTo>
                    <a:pt x="395135" y="769239"/>
                  </a:lnTo>
                  <a:lnTo>
                    <a:pt x="399211" y="769239"/>
                  </a:lnTo>
                  <a:lnTo>
                    <a:pt x="399211" y="761098"/>
                  </a:lnTo>
                  <a:close/>
                </a:path>
                <a:path w="399414" h="1003300">
                  <a:moveTo>
                    <a:pt x="399211" y="744816"/>
                  </a:moveTo>
                  <a:lnTo>
                    <a:pt x="395135" y="744816"/>
                  </a:lnTo>
                  <a:lnTo>
                    <a:pt x="395135" y="752957"/>
                  </a:lnTo>
                  <a:lnTo>
                    <a:pt x="399211" y="752957"/>
                  </a:lnTo>
                  <a:lnTo>
                    <a:pt x="399211" y="744816"/>
                  </a:lnTo>
                  <a:close/>
                </a:path>
                <a:path w="399414" h="1003300">
                  <a:moveTo>
                    <a:pt x="399211" y="728548"/>
                  </a:moveTo>
                  <a:lnTo>
                    <a:pt x="395135" y="728548"/>
                  </a:lnTo>
                  <a:lnTo>
                    <a:pt x="395135" y="736688"/>
                  </a:lnTo>
                  <a:lnTo>
                    <a:pt x="399211" y="736688"/>
                  </a:lnTo>
                  <a:lnTo>
                    <a:pt x="399211" y="728548"/>
                  </a:lnTo>
                  <a:close/>
                </a:path>
                <a:path w="399414" h="1003300">
                  <a:moveTo>
                    <a:pt x="399211" y="712266"/>
                  </a:moveTo>
                  <a:lnTo>
                    <a:pt x="395135" y="712266"/>
                  </a:lnTo>
                  <a:lnTo>
                    <a:pt x="395135" y="720407"/>
                  </a:lnTo>
                  <a:lnTo>
                    <a:pt x="399211" y="720407"/>
                  </a:lnTo>
                  <a:lnTo>
                    <a:pt x="399211" y="712266"/>
                  </a:lnTo>
                  <a:close/>
                </a:path>
                <a:path w="399414" h="1003300">
                  <a:moveTo>
                    <a:pt x="399211" y="695985"/>
                  </a:moveTo>
                  <a:lnTo>
                    <a:pt x="395135" y="695985"/>
                  </a:lnTo>
                  <a:lnTo>
                    <a:pt x="395135" y="704126"/>
                  </a:lnTo>
                  <a:lnTo>
                    <a:pt x="399211" y="704126"/>
                  </a:lnTo>
                  <a:lnTo>
                    <a:pt x="399211" y="695985"/>
                  </a:lnTo>
                  <a:close/>
                </a:path>
                <a:path w="399414" h="1003300">
                  <a:moveTo>
                    <a:pt x="399211" y="679716"/>
                  </a:moveTo>
                  <a:lnTo>
                    <a:pt x="395135" y="679716"/>
                  </a:lnTo>
                  <a:lnTo>
                    <a:pt x="395135" y="687857"/>
                  </a:lnTo>
                  <a:lnTo>
                    <a:pt x="399211" y="687857"/>
                  </a:lnTo>
                  <a:lnTo>
                    <a:pt x="399211" y="679716"/>
                  </a:lnTo>
                  <a:close/>
                </a:path>
                <a:path w="399414" h="1003300">
                  <a:moveTo>
                    <a:pt x="399211" y="663435"/>
                  </a:moveTo>
                  <a:lnTo>
                    <a:pt x="395135" y="663435"/>
                  </a:lnTo>
                  <a:lnTo>
                    <a:pt x="395135" y="671576"/>
                  </a:lnTo>
                  <a:lnTo>
                    <a:pt x="399211" y="671576"/>
                  </a:lnTo>
                  <a:lnTo>
                    <a:pt x="399211" y="663435"/>
                  </a:lnTo>
                  <a:close/>
                </a:path>
                <a:path w="399414" h="1003300">
                  <a:moveTo>
                    <a:pt x="399211" y="647153"/>
                  </a:moveTo>
                  <a:lnTo>
                    <a:pt x="395135" y="647153"/>
                  </a:lnTo>
                  <a:lnTo>
                    <a:pt x="395135" y="655294"/>
                  </a:lnTo>
                  <a:lnTo>
                    <a:pt x="399211" y="655294"/>
                  </a:lnTo>
                  <a:lnTo>
                    <a:pt x="399211" y="647153"/>
                  </a:lnTo>
                  <a:close/>
                </a:path>
                <a:path w="399414" h="1003300">
                  <a:moveTo>
                    <a:pt x="399211" y="630872"/>
                  </a:moveTo>
                  <a:lnTo>
                    <a:pt x="395135" y="630872"/>
                  </a:lnTo>
                  <a:lnTo>
                    <a:pt x="395135" y="639013"/>
                  </a:lnTo>
                  <a:lnTo>
                    <a:pt x="399211" y="639013"/>
                  </a:lnTo>
                  <a:lnTo>
                    <a:pt x="399211" y="630872"/>
                  </a:lnTo>
                  <a:close/>
                </a:path>
                <a:path w="399414" h="1003300">
                  <a:moveTo>
                    <a:pt x="399211" y="614603"/>
                  </a:moveTo>
                  <a:lnTo>
                    <a:pt x="395135" y="614603"/>
                  </a:lnTo>
                  <a:lnTo>
                    <a:pt x="395135" y="622744"/>
                  </a:lnTo>
                  <a:lnTo>
                    <a:pt x="399211" y="622744"/>
                  </a:lnTo>
                  <a:lnTo>
                    <a:pt x="399211" y="614603"/>
                  </a:lnTo>
                  <a:close/>
                </a:path>
                <a:path w="399414" h="1003300">
                  <a:moveTo>
                    <a:pt x="399211" y="598322"/>
                  </a:moveTo>
                  <a:lnTo>
                    <a:pt x="395135" y="598322"/>
                  </a:lnTo>
                  <a:lnTo>
                    <a:pt x="395135" y="606463"/>
                  </a:lnTo>
                  <a:lnTo>
                    <a:pt x="399211" y="606463"/>
                  </a:lnTo>
                  <a:lnTo>
                    <a:pt x="399211" y="598322"/>
                  </a:lnTo>
                  <a:close/>
                </a:path>
                <a:path w="399414" h="1003300">
                  <a:moveTo>
                    <a:pt x="399211" y="582041"/>
                  </a:moveTo>
                  <a:lnTo>
                    <a:pt x="395135" y="582041"/>
                  </a:lnTo>
                  <a:lnTo>
                    <a:pt x="395135" y="590181"/>
                  </a:lnTo>
                  <a:lnTo>
                    <a:pt x="399211" y="590181"/>
                  </a:lnTo>
                  <a:lnTo>
                    <a:pt x="399211" y="582041"/>
                  </a:lnTo>
                  <a:close/>
                </a:path>
                <a:path w="399414" h="1003300">
                  <a:moveTo>
                    <a:pt x="399211" y="565759"/>
                  </a:moveTo>
                  <a:lnTo>
                    <a:pt x="395135" y="565759"/>
                  </a:lnTo>
                  <a:lnTo>
                    <a:pt x="395135" y="573900"/>
                  </a:lnTo>
                  <a:lnTo>
                    <a:pt x="399211" y="573900"/>
                  </a:lnTo>
                  <a:lnTo>
                    <a:pt x="399211" y="565759"/>
                  </a:lnTo>
                  <a:close/>
                </a:path>
                <a:path w="399414" h="1003300">
                  <a:moveTo>
                    <a:pt x="399211" y="549490"/>
                  </a:moveTo>
                  <a:lnTo>
                    <a:pt x="395135" y="549490"/>
                  </a:lnTo>
                  <a:lnTo>
                    <a:pt x="395135" y="557631"/>
                  </a:lnTo>
                  <a:lnTo>
                    <a:pt x="399211" y="557631"/>
                  </a:lnTo>
                  <a:lnTo>
                    <a:pt x="399211" y="549490"/>
                  </a:lnTo>
                  <a:close/>
                </a:path>
                <a:path w="399414" h="1003300">
                  <a:moveTo>
                    <a:pt x="399211" y="533209"/>
                  </a:moveTo>
                  <a:lnTo>
                    <a:pt x="395135" y="533209"/>
                  </a:lnTo>
                  <a:lnTo>
                    <a:pt x="395135" y="541350"/>
                  </a:lnTo>
                  <a:lnTo>
                    <a:pt x="399211" y="541350"/>
                  </a:lnTo>
                  <a:lnTo>
                    <a:pt x="399211" y="533209"/>
                  </a:lnTo>
                  <a:close/>
                </a:path>
                <a:path w="399414" h="1003300">
                  <a:moveTo>
                    <a:pt x="399211" y="516928"/>
                  </a:moveTo>
                  <a:lnTo>
                    <a:pt x="395135" y="516928"/>
                  </a:lnTo>
                  <a:lnTo>
                    <a:pt x="395135" y="525068"/>
                  </a:lnTo>
                  <a:lnTo>
                    <a:pt x="399211" y="525068"/>
                  </a:lnTo>
                  <a:lnTo>
                    <a:pt x="399211" y="516928"/>
                  </a:lnTo>
                  <a:close/>
                </a:path>
                <a:path w="399414" h="1003300">
                  <a:moveTo>
                    <a:pt x="399211" y="500646"/>
                  </a:moveTo>
                  <a:lnTo>
                    <a:pt x="395135" y="500646"/>
                  </a:lnTo>
                  <a:lnTo>
                    <a:pt x="395135" y="508787"/>
                  </a:lnTo>
                  <a:lnTo>
                    <a:pt x="399211" y="508787"/>
                  </a:lnTo>
                  <a:lnTo>
                    <a:pt x="399211" y="500646"/>
                  </a:lnTo>
                  <a:close/>
                </a:path>
                <a:path w="399414" h="1003300">
                  <a:moveTo>
                    <a:pt x="399211" y="484378"/>
                  </a:moveTo>
                  <a:lnTo>
                    <a:pt x="395135" y="484378"/>
                  </a:lnTo>
                  <a:lnTo>
                    <a:pt x="395135" y="492518"/>
                  </a:lnTo>
                  <a:lnTo>
                    <a:pt x="399211" y="492518"/>
                  </a:lnTo>
                  <a:lnTo>
                    <a:pt x="399211" y="484378"/>
                  </a:lnTo>
                  <a:close/>
                </a:path>
                <a:path w="399414" h="1003300">
                  <a:moveTo>
                    <a:pt x="399211" y="468096"/>
                  </a:moveTo>
                  <a:lnTo>
                    <a:pt x="395135" y="468096"/>
                  </a:lnTo>
                  <a:lnTo>
                    <a:pt x="395135" y="476237"/>
                  </a:lnTo>
                  <a:lnTo>
                    <a:pt x="399211" y="476237"/>
                  </a:lnTo>
                  <a:lnTo>
                    <a:pt x="399211" y="468096"/>
                  </a:lnTo>
                  <a:close/>
                </a:path>
                <a:path w="399414" h="1003300">
                  <a:moveTo>
                    <a:pt x="399211" y="451815"/>
                  </a:moveTo>
                  <a:lnTo>
                    <a:pt x="395135" y="451815"/>
                  </a:lnTo>
                  <a:lnTo>
                    <a:pt x="395135" y="459955"/>
                  </a:lnTo>
                  <a:lnTo>
                    <a:pt x="399211" y="459955"/>
                  </a:lnTo>
                  <a:lnTo>
                    <a:pt x="399211" y="451815"/>
                  </a:lnTo>
                  <a:close/>
                </a:path>
                <a:path w="399414" h="1003300">
                  <a:moveTo>
                    <a:pt x="399211" y="435546"/>
                  </a:moveTo>
                  <a:lnTo>
                    <a:pt x="395135" y="435546"/>
                  </a:lnTo>
                  <a:lnTo>
                    <a:pt x="395135" y="443687"/>
                  </a:lnTo>
                  <a:lnTo>
                    <a:pt x="399211" y="443687"/>
                  </a:lnTo>
                  <a:lnTo>
                    <a:pt x="399211" y="435546"/>
                  </a:lnTo>
                  <a:close/>
                </a:path>
                <a:path w="399414" h="1003300">
                  <a:moveTo>
                    <a:pt x="399211" y="419265"/>
                  </a:moveTo>
                  <a:lnTo>
                    <a:pt x="395135" y="419265"/>
                  </a:lnTo>
                  <a:lnTo>
                    <a:pt x="395135" y="427405"/>
                  </a:lnTo>
                  <a:lnTo>
                    <a:pt x="399211" y="427405"/>
                  </a:lnTo>
                  <a:lnTo>
                    <a:pt x="399211" y="419265"/>
                  </a:lnTo>
                  <a:close/>
                </a:path>
                <a:path w="399414" h="1003300">
                  <a:moveTo>
                    <a:pt x="399211" y="408266"/>
                  </a:moveTo>
                  <a:lnTo>
                    <a:pt x="391375" y="405739"/>
                  </a:lnTo>
                  <a:lnTo>
                    <a:pt x="390118" y="409600"/>
                  </a:lnTo>
                  <a:lnTo>
                    <a:pt x="396544" y="411683"/>
                  </a:lnTo>
                  <a:lnTo>
                    <a:pt x="396722" y="411124"/>
                  </a:lnTo>
                  <a:lnTo>
                    <a:pt x="399211" y="411124"/>
                  </a:lnTo>
                  <a:lnTo>
                    <a:pt x="399211" y="409740"/>
                  </a:lnTo>
                  <a:lnTo>
                    <a:pt x="399211" y="408266"/>
                  </a:lnTo>
                  <a:close/>
                </a:path>
                <a:path w="399414" h="1003300">
                  <a:moveTo>
                    <a:pt x="399211" y="238086"/>
                  </a:moveTo>
                  <a:lnTo>
                    <a:pt x="395135" y="238086"/>
                  </a:lnTo>
                  <a:lnTo>
                    <a:pt x="395135" y="239153"/>
                  </a:lnTo>
                  <a:lnTo>
                    <a:pt x="391464" y="239928"/>
                  </a:lnTo>
                  <a:lnTo>
                    <a:pt x="392303" y="243916"/>
                  </a:lnTo>
                  <a:lnTo>
                    <a:pt x="399211" y="242468"/>
                  </a:lnTo>
                  <a:lnTo>
                    <a:pt x="399211" y="238086"/>
                  </a:lnTo>
                  <a:close/>
                </a:path>
                <a:path w="399414" h="1003300">
                  <a:moveTo>
                    <a:pt x="399211" y="221805"/>
                  </a:moveTo>
                  <a:lnTo>
                    <a:pt x="395135" y="221805"/>
                  </a:lnTo>
                  <a:lnTo>
                    <a:pt x="395135" y="229946"/>
                  </a:lnTo>
                  <a:lnTo>
                    <a:pt x="399211" y="229946"/>
                  </a:lnTo>
                  <a:lnTo>
                    <a:pt x="399211" y="221805"/>
                  </a:lnTo>
                  <a:close/>
                </a:path>
                <a:path w="399414" h="1003300">
                  <a:moveTo>
                    <a:pt x="399211" y="205536"/>
                  </a:moveTo>
                  <a:lnTo>
                    <a:pt x="395135" y="205536"/>
                  </a:lnTo>
                  <a:lnTo>
                    <a:pt x="395135" y="213677"/>
                  </a:lnTo>
                  <a:lnTo>
                    <a:pt x="399211" y="213677"/>
                  </a:lnTo>
                  <a:lnTo>
                    <a:pt x="399211" y="205536"/>
                  </a:lnTo>
                  <a:close/>
                </a:path>
                <a:path w="399414" h="1003300">
                  <a:moveTo>
                    <a:pt x="399211" y="189255"/>
                  </a:moveTo>
                  <a:lnTo>
                    <a:pt x="395135" y="189255"/>
                  </a:lnTo>
                  <a:lnTo>
                    <a:pt x="395135" y="197396"/>
                  </a:lnTo>
                  <a:lnTo>
                    <a:pt x="399211" y="197396"/>
                  </a:lnTo>
                  <a:lnTo>
                    <a:pt x="399211" y="189255"/>
                  </a:lnTo>
                  <a:close/>
                </a:path>
                <a:path w="399414" h="1003300">
                  <a:moveTo>
                    <a:pt x="399211" y="172974"/>
                  </a:moveTo>
                  <a:lnTo>
                    <a:pt x="395135" y="172974"/>
                  </a:lnTo>
                  <a:lnTo>
                    <a:pt x="395135" y="181114"/>
                  </a:lnTo>
                  <a:lnTo>
                    <a:pt x="399211" y="181114"/>
                  </a:lnTo>
                  <a:lnTo>
                    <a:pt x="399211" y="172974"/>
                  </a:lnTo>
                  <a:close/>
                </a:path>
                <a:path w="399414" h="1003300">
                  <a:moveTo>
                    <a:pt x="399211" y="156692"/>
                  </a:moveTo>
                  <a:lnTo>
                    <a:pt x="395135" y="156692"/>
                  </a:lnTo>
                  <a:lnTo>
                    <a:pt x="395135" y="164833"/>
                  </a:lnTo>
                  <a:lnTo>
                    <a:pt x="399211" y="164833"/>
                  </a:lnTo>
                  <a:lnTo>
                    <a:pt x="399211" y="156692"/>
                  </a:lnTo>
                  <a:close/>
                </a:path>
                <a:path w="399414" h="1003300">
                  <a:moveTo>
                    <a:pt x="399211" y="140423"/>
                  </a:moveTo>
                  <a:lnTo>
                    <a:pt x="395135" y="140423"/>
                  </a:lnTo>
                  <a:lnTo>
                    <a:pt x="395135" y="148564"/>
                  </a:lnTo>
                  <a:lnTo>
                    <a:pt x="399211" y="148564"/>
                  </a:lnTo>
                  <a:lnTo>
                    <a:pt x="399211" y="140423"/>
                  </a:lnTo>
                  <a:close/>
                </a:path>
                <a:path w="399414" h="1003300">
                  <a:moveTo>
                    <a:pt x="399211" y="124142"/>
                  </a:moveTo>
                  <a:lnTo>
                    <a:pt x="395135" y="124142"/>
                  </a:lnTo>
                  <a:lnTo>
                    <a:pt x="395135" y="132283"/>
                  </a:lnTo>
                  <a:lnTo>
                    <a:pt x="399211" y="132283"/>
                  </a:lnTo>
                  <a:lnTo>
                    <a:pt x="399211" y="124142"/>
                  </a:lnTo>
                  <a:close/>
                </a:path>
                <a:path w="399414" h="1003300">
                  <a:moveTo>
                    <a:pt x="399211" y="107861"/>
                  </a:moveTo>
                  <a:lnTo>
                    <a:pt x="395135" y="107861"/>
                  </a:lnTo>
                  <a:lnTo>
                    <a:pt x="395135" y="116001"/>
                  </a:lnTo>
                  <a:lnTo>
                    <a:pt x="399211" y="116001"/>
                  </a:lnTo>
                  <a:lnTo>
                    <a:pt x="399211" y="107861"/>
                  </a:lnTo>
                  <a:close/>
                </a:path>
                <a:path w="399414" h="1003300">
                  <a:moveTo>
                    <a:pt x="399211" y="94691"/>
                  </a:moveTo>
                  <a:lnTo>
                    <a:pt x="393039" y="93256"/>
                  </a:lnTo>
                  <a:lnTo>
                    <a:pt x="392125" y="97218"/>
                  </a:lnTo>
                  <a:lnTo>
                    <a:pt x="395135" y="97917"/>
                  </a:lnTo>
                  <a:lnTo>
                    <a:pt x="395135" y="99720"/>
                  </a:lnTo>
                  <a:lnTo>
                    <a:pt x="399211" y="99720"/>
                  </a:lnTo>
                  <a:lnTo>
                    <a:pt x="399211" y="9469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3728402" y="6298476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5786" y="0"/>
                  </a:moveTo>
                  <a:lnTo>
                    <a:pt x="4546" y="0"/>
                  </a:lnTo>
                  <a:lnTo>
                    <a:pt x="0" y="4559"/>
                  </a:lnTo>
                  <a:lnTo>
                    <a:pt x="0" y="10172"/>
                  </a:lnTo>
                  <a:lnTo>
                    <a:pt x="0" y="15786"/>
                  </a:lnTo>
                  <a:lnTo>
                    <a:pt x="4546" y="20345"/>
                  </a:lnTo>
                  <a:lnTo>
                    <a:pt x="15786" y="20345"/>
                  </a:lnTo>
                  <a:lnTo>
                    <a:pt x="20358" y="15786"/>
                  </a:lnTo>
                  <a:lnTo>
                    <a:pt x="20358" y="4559"/>
                  </a:lnTo>
                  <a:lnTo>
                    <a:pt x="157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3726357" y="6296444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961" y="0"/>
                  </a:moveTo>
                  <a:lnTo>
                    <a:pt x="5461" y="0"/>
                  </a:lnTo>
                  <a:lnTo>
                    <a:pt x="0" y="5460"/>
                  </a:lnTo>
                  <a:lnTo>
                    <a:pt x="12" y="18948"/>
                  </a:lnTo>
                  <a:lnTo>
                    <a:pt x="5461" y="24422"/>
                  </a:lnTo>
                  <a:lnTo>
                    <a:pt x="18961" y="24409"/>
                  </a:lnTo>
                  <a:lnTo>
                    <a:pt x="23034" y="20345"/>
                  </a:lnTo>
                  <a:lnTo>
                    <a:pt x="7721" y="20332"/>
                  </a:lnTo>
                  <a:lnTo>
                    <a:pt x="4076" y="16687"/>
                  </a:lnTo>
                  <a:lnTo>
                    <a:pt x="4089" y="7721"/>
                  </a:lnTo>
                  <a:lnTo>
                    <a:pt x="7721" y="4076"/>
                  </a:lnTo>
                  <a:lnTo>
                    <a:pt x="23047" y="4076"/>
                  </a:lnTo>
                  <a:lnTo>
                    <a:pt x="18961" y="0"/>
                  </a:lnTo>
                  <a:close/>
                </a:path>
                <a:path w="24764" h="24764">
                  <a:moveTo>
                    <a:pt x="23047" y="4076"/>
                  </a:moveTo>
                  <a:lnTo>
                    <a:pt x="16700" y="4076"/>
                  </a:lnTo>
                  <a:lnTo>
                    <a:pt x="20358" y="7721"/>
                  </a:lnTo>
                  <a:lnTo>
                    <a:pt x="20358" y="16687"/>
                  </a:lnTo>
                  <a:lnTo>
                    <a:pt x="16700" y="20332"/>
                  </a:lnTo>
                  <a:lnTo>
                    <a:pt x="12230" y="20345"/>
                  </a:lnTo>
                  <a:lnTo>
                    <a:pt x="23047" y="20332"/>
                  </a:lnTo>
                  <a:lnTo>
                    <a:pt x="24434" y="18948"/>
                  </a:lnTo>
                  <a:lnTo>
                    <a:pt x="24434" y="5460"/>
                  </a:lnTo>
                  <a:lnTo>
                    <a:pt x="23047" y="407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6" name="object 76" descr=""/>
          <p:cNvSpPr txBox="1"/>
          <p:nvPr/>
        </p:nvSpPr>
        <p:spPr>
          <a:xfrm>
            <a:off x="4017907" y="6612036"/>
            <a:ext cx="6096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45">
                <a:solidFill>
                  <a:srgbClr val="231F20"/>
                </a:solidFill>
                <a:latin typeface="Calibri"/>
                <a:cs typeface="Calibri"/>
              </a:rPr>
              <a:t>8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999101" y="6122560"/>
            <a:ext cx="9588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">
                <a:solidFill>
                  <a:srgbClr val="231F20"/>
                </a:solidFill>
                <a:latin typeface="Calibri"/>
                <a:cs typeface="Calibri"/>
              </a:rPr>
              <a:t>13</a:t>
            </a:r>
            <a:endParaRPr sz="450">
              <a:latin typeface="Calibri"/>
              <a:cs typeface="Calibri"/>
            </a:endParaRPr>
          </a:p>
        </p:txBody>
      </p:sp>
      <p:grpSp>
        <p:nvGrpSpPr>
          <p:cNvPr id="78" name="object 78" descr=""/>
          <p:cNvGrpSpPr/>
          <p:nvPr/>
        </p:nvGrpSpPr>
        <p:grpSpPr>
          <a:xfrm>
            <a:off x="3584740" y="6010783"/>
            <a:ext cx="131445" cy="1035050"/>
            <a:chOff x="3584740" y="6010783"/>
            <a:chExt cx="131445" cy="1035050"/>
          </a:xfrm>
        </p:grpSpPr>
        <p:sp>
          <p:nvSpPr>
            <p:cNvPr id="79" name="object 79" descr=""/>
            <p:cNvSpPr/>
            <p:nvPr/>
          </p:nvSpPr>
          <p:spPr>
            <a:xfrm>
              <a:off x="3605098" y="6010783"/>
              <a:ext cx="89535" cy="1035050"/>
            </a:xfrm>
            <a:custGeom>
              <a:avLst/>
              <a:gdLst/>
              <a:ahLst/>
              <a:cxnLst/>
              <a:rect l="l" t="t" r="r" b="b"/>
              <a:pathLst>
                <a:path w="89535" h="1035050">
                  <a:moveTo>
                    <a:pt x="46609" y="0"/>
                  </a:moveTo>
                  <a:lnTo>
                    <a:pt x="42532" y="0"/>
                  </a:lnTo>
                  <a:lnTo>
                    <a:pt x="42532" y="1034770"/>
                  </a:lnTo>
                  <a:lnTo>
                    <a:pt x="46609" y="1034770"/>
                  </a:lnTo>
                  <a:lnTo>
                    <a:pt x="46609" y="0"/>
                  </a:lnTo>
                  <a:close/>
                </a:path>
                <a:path w="89535" h="1035050">
                  <a:moveTo>
                    <a:pt x="20777" y="885380"/>
                  </a:moveTo>
                  <a:lnTo>
                    <a:pt x="18745" y="885380"/>
                  </a:lnTo>
                  <a:lnTo>
                    <a:pt x="18745" y="984694"/>
                  </a:lnTo>
                  <a:lnTo>
                    <a:pt x="42532" y="984694"/>
                  </a:lnTo>
                  <a:lnTo>
                    <a:pt x="42532" y="980617"/>
                  </a:lnTo>
                  <a:lnTo>
                    <a:pt x="22809" y="980617"/>
                  </a:lnTo>
                  <a:lnTo>
                    <a:pt x="22809" y="889457"/>
                  </a:lnTo>
                  <a:lnTo>
                    <a:pt x="20777" y="889457"/>
                  </a:lnTo>
                  <a:lnTo>
                    <a:pt x="20777" y="885380"/>
                  </a:lnTo>
                  <a:close/>
                </a:path>
                <a:path w="89535" h="1035050">
                  <a:moveTo>
                    <a:pt x="70446" y="885380"/>
                  </a:moveTo>
                  <a:lnTo>
                    <a:pt x="46609" y="885380"/>
                  </a:lnTo>
                  <a:lnTo>
                    <a:pt x="46609" y="889457"/>
                  </a:lnTo>
                  <a:lnTo>
                    <a:pt x="66370" y="889457"/>
                  </a:lnTo>
                  <a:lnTo>
                    <a:pt x="66370" y="980617"/>
                  </a:lnTo>
                  <a:lnTo>
                    <a:pt x="46609" y="980617"/>
                  </a:lnTo>
                  <a:lnTo>
                    <a:pt x="46609" y="984694"/>
                  </a:lnTo>
                  <a:lnTo>
                    <a:pt x="70446" y="984694"/>
                  </a:lnTo>
                  <a:lnTo>
                    <a:pt x="70446" y="885380"/>
                  </a:lnTo>
                  <a:close/>
                </a:path>
                <a:path w="89535" h="1035050">
                  <a:moveTo>
                    <a:pt x="42532" y="885380"/>
                  </a:moveTo>
                  <a:lnTo>
                    <a:pt x="20777" y="885380"/>
                  </a:lnTo>
                  <a:lnTo>
                    <a:pt x="20777" y="889457"/>
                  </a:lnTo>
                  <a:lnTo>
                    <a:pt x="22809" y="889457"/>
                  </a:lnTo>
                  <a:lnTo>
                    <a:pt x="22809" y="887425"/>
                  </a:lnTo>
                  <a:lnTo>
                    <a:pt x="42532" y="887425"/>
                  </a:lnTo>
                  <a:lnTo>
                    <a:pt x="42532" y="885380"/>
                  </a:lnTo>
                  <a:close/>
                </a:path>
                <a:path w="89535" h="1035050">
                  <a:moveTo>
                    <a:pt x="42532" y="887425"/>
                  </a:moveTo>
                  <a:lnTo>
                    <a:pt x="22809" y="887425"/>
                  </a:lnTo>
                  <a:lnTo>
                    <a:pt x="22809" y="889457"/>
                  </a:lnTo>
                  <a:lnTo>
                    <a:pt x="42532" y="889457"/>
                  </a:lnTo>
                  <a:lnTo>
                    <a:pt x="42532" y="887425"/>
                  </a:lnTo>
                  <a:close/>
                </a:path>
                <a:path w="89535" h="1035050">
                  <a:moveTo>
                    <a:pt x="42532" y="217779"/>
                  </a:moveTo>
                  <a:lnTo>
                    <a:pt x="0" y="217779"/>
                  </a:lnTo>
                  <a:lnTo>
                    <a:pt x="0" y="221856"/>
                  </a:lnTo>
                  <a:lnTo>
                    <a:pt x="42532" y="221856"/>
                  </a:lnTo>
                  <a:lnTo>
                    <a:pt x="42532" y="217779"/>
                  </a:lnTo>
                  <a:close/>
                </a:path>
                <a:path w="89535" h="1035050">
                  <a:moveTo>
                    <a:pt x="89153" y="217779"/>
                  </a:moveTo>
                  <a:lnTo>
                    <a:pt x="46609" y="217779"/>
                  </a:lnTo>
                  <a:lnTo>
                    <a:pt x="46609" y="221856"/>
                  </a:lnTo>
                  <a:lnTo>
                    <a:pt x="89153" y="221856"/>
                  </a:lnTo>
                  <a:lnTo>
                    <a:pt x="89153" y="217779"/>
                  </a:lnTo>
                  <a:close/>
                </a:path>
                <a:path w="89535" h="1035050">
                  <a:moveTo>
                    <a:pt x="42532" y="144500"/>
                  </a:moveTo>
                  <a:lnTo>
                    <a:pt x="0" y="144500"/>
                  </a:lnTo>
                  <a:lnTo>
                    <a:pt x="0" y="148577"/>
                  </a:lnTo>
                  <a:lnTo>
                    <a:pt x="42532" y="148577"/>
                  </a:lnTo>
                  <a:lnTo>
                    <a:pt x="42532" y="144500"/>
                  </a:lnTo>
                  <a:close/>
                </a:path>
                <a:path w="89535" h="1035050">
                  <a:moveTo>
                    <a:pt x="89153" y="144500"/>
                  </a:moveTo>
                  <a:lnTo>
                    <a:pt x="46609" y="144500"/>
                  </a:lnTo>
                  <a:lnTo>
                    <a:pt x="46609" y="148577"/>
                  </a:lnTo>
                  <a:lnTo>
                    <a:pt x="89153" y="148577"/>
                  </a:lnTo>
                  <a:lnTo>
                    <a:pt x="89153" y="144500"/>
                  </a:lnTo>
                  <a:close/>
                </a:path>
                <a:path w="89535" h="1035050">
                  <a:moveTo>
                    <a:pt x="42532" y="71234"/>
                  </a:moveTo>
                  <a:lnTo>
                    <a:pt x="0" y="71234"/>
                  </a:lnTo>
                  <a:lnTo>
                    <a:pt x="0" y="75310"/>
                  </a:lnTo>
                  <a:lnTo>
                    <a:pt x="42532" y="75310"/>
                  </a:lnTo>
                  <a:lnTo>
                    <a:pt x="42532" y="71234"/>
                  </a:lnTo>
                  <a:close/>
                </a:path>
                <a:path w="89535" h="1035050">
                  <a:moveTo>
                    <a:pt x="89153" y="71234"/>
                  </a:moveTo>
                  <a:lnTo>
                    <a:pt x="46609" y="71234"/>
                  </a:lnTo>
                  <a:lnTo>
                    <a:pt x="46609" y="75310"/>
                  </a:lnTo>
                  <a:lnTo>
                    <a:pt x="89153" y="75310"/>
                  </a:lnTo>
                  <a:lnTo>
                    <a:pt x="89153" y="712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" name="object 8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592677" y="6298895"/>
              <a:ext cx="113982" cy="97789"/>
            </a:xfrm>
            <a:prstGeom prst="rect">
              <a:avLst/>
            </a:prstGeom>
          </p:spPr>
        </p:pic>
        <p:sp>
          <p:nvSpPr>
            <p:cNvPr id="81" name="object 81" descr=""/>
            <p:cNvSpPr/>
            <p:nvPr/>
          </p:nvSpPr>
          <p:spPr>
            <a:xfrm>
              <a:off x="3622205" y="6449199"/>
              <a:ext cx="55244" cy="44450"/>
            </a:xfrm>
            <a:custGeom>
              <a:avLst/>
              <a:gdLst/>
              <a:ahLst/>
              <a:cxnLst/>
              <a:rect l="l" t="t" r="r" b="b"/>
              <a:pathLst>
                <a:path w="55245" h="44450">
                  <a:moveTo>
                    <a:pt x="54952" y="0"/>
                  </a:moveTo>
                  <a:lnTo>
                    <a:pt x="0" y="0"/>
                  </a:lnTo>
                  <a:lnTo>
                    <a:pt x="0" y="43954"/>
                  </a:lnTo>
                  <a:lnTo>
                    <a:pt x="54952" y="43954"/>
                  </a:lnTo>
                  <a:lnTo>
                    <a:pt x="549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3620160" y="6447167"/>
              <a:ext cx="59055" cy="48260"/>
            </a:xfrm>
            <a:custGeom>
              <a:avLst/>
              <a:gdLst/>
              <a:ahLst/>
              <a:cxnLst/>
              <a:rect l="l" t="t" r="r" b="b"/>
              <a:pathLst>
                <a:path w="59054" h="48260">
                  <a:moveTo>
                    <a:pt x="2044" y="0"/>
                  </a:moveTo>
                  <a:lnTo>
                    <a:pt x="0" y="0"/>
                  </a:lnTo>
                  <a:lnTo>
                    <a:pt x="0" y="48031"/>
                  </a:lnTo>
                  <a:lnTo>
                    <a:pt x="59029" y="48031"/>
                  </a:lnTo>
                  <a:lnTo>
                    <a:pt x="59029" y="43954"/>
                  </a:lnTo>
                  <a:lnTo>
                    <a:pt x="4076" y="43954"/>
                  </a:lnTo>
                  <a:lnTo>
                    <a:pt x="4076" y="4076"/>
                  </a:lnTo>
                  <a:lnTo>
                    <a:pt x="2044" y="4076"/>
                  </a:lnTo>
                  <a:lnTo>
                    <a:pt x="2044" y="0"/>
                  </a:lnTo>
                  <a:close/>
                </a:path>
                <a:path w="59054" h="48260">
                  <a:moveTo>
                    <a:pt x="59029" y="2032"/>
                  </a:moveTo>
                  <a:lnTo>
                    <a:pt x="4076" y="2032"/>
                  </a:lnTo>
                  <a:lnTo>
                    <a:pt x="4076" y="4076"/>
                  </a:lnTo>
                  <a:lnTo>
                    <a:pt x="54952" y="4076"/>
                  </a:lnTo>
                  <a:lnTo>
                    <a:pt x="54952" y="43954"/>
                  </a:lnTo>
                  <a:lnTo>
                    <a:pt x="59029" y="43954"/>
                  </a:lnTo>
                  <a:lnTo>
                    <a:pt x="59029" y="2032"/>
                  </a:lnTo>
                  <a:close/>
                </a:path>
                <a:path w="59054" h="48260">
                  <a:moveTo>
                    <a:pt x="59029" y="0"/>
                  </a:moveTo>
                  <a:lnTo>
                    <a:pt x="2044" y="0"/>
                  </a:lnTo>
                  <a:lnTo>
                    <a:pt x="2044" y="4076"/>
                  </a:lnTo>
                  <a:lnTo>
                    <a:pt x="4076" y="4076"/>
                  </a:lnTo>
                  <a:lnTo>
                    <a:pt x="4076" y="2032"/>
                  </a:lnTo>
                  <a:lnTo>
                    <a:pt x="59029" y="2032"/>
                  </a:lnTo>
                  <a:lnTo>
                    <a:pt x="590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" name="object 8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84740" y="6694170"/>
              <a:ext cx="131089" cy="161290"/>
            </a:xfrm>
            <a:prstGeom prst="rect">
              <a:avLst/>
            </a:prstGeom>
          </p:spPr>
        </p:pic>
      </p:grpSp>
      <p:sp>
        <p:nvSpPr>
          <p:cNvPr id="84" name="object 84" descr=""/>
          <p:cNvSpPr txBox="1"/>
          <p:nvPr/>
        </p:nvSpPr>
        <p:spPr>
          <a:xfrm>
            <a:off x="3592638" y="6735112"/>
            <a:ext cx="1181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">
                <a:solidFill>
                  <a:srgbClr val="231F20"/>
                </a:solidFill>
                <a:latin typeface="Calibri"/>
                <a:cs typeface="Calibri"/>
              </a:rPr>
              <a:t>Wh</a:t>
            </a:r>
            <a:endParaRPr sz="450">
              <a:latin typeface="Calibri"/>
              <a:cs typeface="Calibri"/>
            </a:endParaRPr>
          </a:p>
        </p:txBody>
      </p:sp>
      <p:sp>
        <p:nvSpPr>
          <p:cNvPr id="85" name="object 85" descr=""/>
          <p:cNvSpPr/>
          <p:nvPr/>
        </p:nvSpPr>
        <p:spPr>
          <a:xfrm>
            <a:off x="2296769" y="5878499"/>
            <a:ext cx="1364615" cy="1875155"/>
          </a:xfrm>
          <a:custGeom>
            <a:avLst/>
            <a:gdLst/>
            <a:ahLst/>
            <a:cxnLst/>
            <a:rect l="l" t="t" r="r" b="b"/>
            <a:pathLst>
              <a:path w="1364614" h="1875154">
                <a:moveTo>
                  <a:pt x="1352905" y="1164920"/>
                </a:moveTo>
                <a:lnTo>
                  <a:pt x="0" y="1164920"/>
                </a:lnTo>
                <a:lnTo>
                  <a:pt x="0" y="1166190"/>
                </a:lnTo>
                <a:lnTo>
                  <a:pt x="0" y="1168730"/>
                </a:lnTo>
                <a:lnTo>
                  <a:pt x="674408" y="1168730"/>
                </a:lnTo>
                <a:lnTo>
                  <a:pt x="674408" y="1874761"/>
                </a:lnTo>
                <a:lnTo>
                  <a:pt x="678484" y="1874761"/>
                </a:lnTo>
                <a:lnTo>
                  <a:pt x="678484" y="1169085"/>
                </a:lnTo>
                <a:lnTo>
                  <a:pt x="1352905" y="1169085"/>
                </a:lnTo>
                <a:lnTo>
                  <a:pt x="1352905" y="1166456"/>
                </a:lnTo>
                <a:lnTo>
                  <a:pt x="678484" y="1166456"/>
                </a:lnTo>
                <a:lnTo>
                  <a:pt x="674408" y="1166456"/>
                </a:lnTo>
                <a:lnTo>
                  <a:pt x="674408" y="1166190"/>
                </a:lnTo>
                <a:lnTo>
                  <a:pt x="1352905" y="1166190"/>
                </a:lnTo>
                <a:lnTo>
                  <a:pt x="1352905" y="1164920"/>
                </a:lnTo>
                <a:close/>
              </a:path>
              <a:path w="1364614" h="1875154">
                <a:moveTo>
                  <a:pt x="1364310" y="0"/>
                </a:moveTo>
                <a:lnTo>
                  <a:pt x="1352905" y="0"/>
                </a:lnTo>
                <a:lnTo>
                  <a:pt x="1341526" y="0"/>
                </a:lnTo>
                <a:lnTo>
                  <a:pt x="1352905" y="28498"/>
                </a:lnTo>
                <a:lnTo>
                  <a:pt x="136431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165031" y="154631"/>
            <a:ext cx="22504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III: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Previsión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cargas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enlace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893383"/>
            <a:ext cx="3752215" cy="412115"/>
          </a:xfrm>
          <a:prstGeom prst="rect">
            <a:avLst/>
          </a:prstGeom>
        </p:spPr>
        <p:txBody>
          <a:bodyPr wrap="square" lIns="0" tIns="673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12.3.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varios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usuarios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contadores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forma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centralizada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lugar.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130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39876"/>
            <a:ext cx="4884420" cy="75374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55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2.2.2</a:t>
            </a:r>
            <a:r>
              <a:rPr dirty="0" sz="1050" spc="3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Colocación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contadores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forma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centralizada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lugar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normalment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i-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ontal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incipalment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ciales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oficina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906932" y="1722526"/>
            <a:ext cx="3428365" cy="4309110"/>
            <a:chOff x="906932" y="1722526"/>
            <a:chExt cx="3428365" cy="4309110"/>
          </a:xfrm>
        </p:grpSpPr>
        <p:sp>
          <p:nvSpPr>
            <p:cNvPr id="11" name="object 11" descr=""/>
            <p:cNvSpPr/>
            <p:nvPr/>
          </p:nvSpPr>
          <p:spPr>
            <a:xfrm>
              <a:off x="1607096" y="5868555"/>
              <a:ext cx="2727960" cy="149225"/>
            </a:xfrm>
            <a:custGeom>
              <a:avLst/>
              <a:gdLst/>
              <a:ahLst/>
              <a:cxnLst/>
              <a:rect l="l" t="t" r="r" b="b"/>
              <a:pathLst>
                <a:path w="2727960" h="149225">
                  <a:moveTo>
                    <a:pt x="63296" y="31394"/>
                  </a:moveTo>
                  <a:lnTo>
                    <a:pt x="55054" y="21742"/>
                  </a:lnTo>
                  <a:lnTo>
                    <a:pt x="50228" y="25857"/>
                  </a:lnTo>
                  <a:lnTo>
                    <a:pt x="58458" y="35521"/>
                  </a:lnTo>
                  <a:lnTo>
                    <a:pt x="63296" y="31394"/>
                  </a:lnTo>
                  <a:close/>
                </a:path>
                <a:path w="2727960" h="149225">
                  <a:moveTo>
                    <a:pt x="79743" y="50736"/>
                  </a:moveTo>
                  <a:lnTo>
                    <a:pt x="71513" y="41071"/>
                  </a:lnTo>
                  <a:lnTo>
                    <a:pt x="66687" y="45186"/>
                  </a:lnTo>
                  <a:lnTo>
                    <a:pt x="74904" y="54864"/>
                  </a:lnTo>
                  <a:lnTo>
                    <a:pt x="79743" y="50736"/>
                  </a:lnTo>
                  <a:close/>
                </a:path>
                <a:path w="2727960" h="149225">
                  <a:moveTo>
                    <a:pt x="96202" y="70078"/>
                  </a:moveTo>
                  <a:lnTo>
                    <a:pt x="87972" y="60413"/>
                  </a:lnTo>
                  <a:lnTo>
                    <a:pt x="83134" y="64528"/>
                  </a:lnTo>
                  <a:lnTo>
                    <a:pt x="91363" y="74206"/>
                  </a:lnTo>
                  <a:lnTo>
                    <a:pt x="96202" y="70078"/>
                  </a:lnTo>
                  <a:close/>
                </a:path>
                <a:path w="2727960" h="149225">
                  <a:moveTo>
                    <a:pt x="112674" y="89420"/>
                  </a:moveTo>
                  <a:lnTo>
                    <a:pt x="104432" y="79756"/>
                  </a:lnTo>
                  <a:lnTo>
                    <a:pt x="99606" y="83870"/>
                  </a:lnTo>
                  <a:lnTo>
                    <a:pt x="107835" y="93522"/>
                  </a:lnTo>
                  <a:lnTo>
                    <a:pt x="112674" y="89420"/>
                  </a:lnTo>
                  <a:close/>
                </a:path>
                <a:path w="2727960" h="149225">
                  <a:moveTo>
                    <a:pt x="129120" y="108750"/>
                  </a:moveTo>
                  <a:lnTo>
                    <a:pt x="120904" y="99085"/>
                  </a:lnTo>
                  <a:lnTo>
                    <a:pt x="116065" y="103200"/>
                  </a:lnTo>
                  <a:lnTo>
                    <a:pt x="124294" y="112864"/>
                  </a:lnTo>
                  <a:lnTo>
                    <a:pt x="129120" y="108750"/>
                  </a:lnTo>
                  <a:close/>
                </a:path>
                <a:path w="2727960" h="149225">
                  <a:moveTo>
                    <a:pt x="145580" y="128092"/>
                  </a:moveTo>
                  <a:lnTo>
                    <a:pt x="137350" y="118427"/>
                  </a:lnTo>
                  <a:lnTo>
                    <a:pt x="132511" y="122542"/>
                  </a:lnTo>
                  <a:lnTo>
                    <a:pt x="140754" y="132207"/>
                  </a:lnTo>
                  <a:lnTo>
                    <a:pt x="145580" y="128092"/>
                  </a:lnTo>
                  <a:close/>
                </a:path>
                <a:path w="2727960" h="149225">
                  <a:moveTo>
                    <a:pt x="161505" y="142252"/>
                  </a:moveTo>
                  <a:lnTo>
                    <a:pt x="157632" y="142252"/>
                  </a:lnTo>
                  <a:lnTo>
                    <a:pt x="153809" y="137769"/>
                  </a:lnTo>
                  <a:lnTo>
                    <a:pt x="148983" y="141884"/>
                  </a:lnTo>
                  <a:lnTo>
                    <a:pt x="154698" y="148602"/>
                  </a:lnTo>
                  <a:lnTo>
                    <a:pt x="161505" y="148602"/>
                  </a:lnTo>
                  <a:lnTo>
                    <a:pt x="161505" y="142252"/>
                  </a:lnTo>
                  <a:close/>
                </a:path>
                <a:path w="2727960" h="149225">
                  <a:moveTo>
                    <a:pt x="186905" y="142252"/>
                  </a:moveTo>
                  <a:lnTo>
                    <a:pt x="174205" y="142252"/>
                  </a:lnTo>
                  <a:lnTo>
                    <a:pt x="174205" y="148602"/>
                  </a:lnTo>
                  <a:lnTo>
                    <a:pt x="186905" y="148602"/>
                  </a:lnTo>
                  <a:lnTo>
                    <a:pt x="186905" y="142252"/>
                  </a:lnTo>
                  <a:close/>
                </a:path>
                <a:path w="2727960" h="149225">
                  <a:moveTo>
                    <a:pt x="212293" y="142252"/>
                  </a:moveTo>
                  <a:lnTo>
                    <a:pt x="199593" y="142252"/>
                  </a:lnTo>
                  <a:lnTo>
                    <a:pt x="199593" y="148602"/>
                  </a:lnTo>
                  <a:lnTo>
                    <a:pt x="212293" y="148602"/>
                  </a:lnTo>
                  <a:lnTo>
                    <a:pt x="212293" y="142252"/>
                  </a:lnTo>
                  <a:close/>
                </a:path>
                <a:path w="2727960" h="149225">
                  <a:moveTo>
                    <a:pt x="237693" y="142252"/>
                  </a:moveTo>
                  <a:lnTo>
                    <a:pt x="224993" y="142252"/>
                  </a:lnTo>
                  <a:lnTo>
                    <a:pt x="224993" y="148602"/>
                  </a:lnTo>
                  <a:lnTo>
                    <a:pt x="237693" y="148602"/>
                  </a:lnTo>
                  <a:lnTo>
                    <a:pt x="237693" y="142252"/>
                  </a:lnTo>
                  <a:close/>
                </a:path>
                <a:path w="2727960" h="149225">
                  <a:moveTo>
                    <a:pt x="263080" y="142252"/>
                  </a:moveTo>
                  <a:lnTo>
                    <a:pt x="250380" y="142252"/>
                  </a:lnTo>
                  <a:lnTo>
                    <a:pt x="250380" y="148602"/>
                  </a:lnTo>
                  <a:lnTo>
                    <a:pt x="263080" y="148602"/>
                  </a:lnTo>
                  <a:lnTo>
                    <a:pt x="263080" y="142252"/>
                  </a:lnTo>
                  <a:close/>
                </a:path>
                <a:path w="2727960" h="149225">
                  <a:moveTo>
                    <a:pt x="288480" y="142252"/>
                  </a:moveTo>
                  <a:lnTo>
                    <a:pt x="275780" y="142252"/>
                  </a:lnTo>
                  <a:lnTo>
                    <a:pt x="275780" y="148602"/>
                  </a:lnTo>
                  <a:lnTo>
                    <a:pt x="288480" y="148602"/>
                  </a:lnTo>
                  <a:lnTo>
                    <a:pt x="288480" y="142252"/>
                  </a:lnTo>
                  <a:close/>
                </a:path>
                <a:path w="2727960" h="149225">
                  <a:moveTo>
                    <a:pt x="313880" y="142252"/>
                  </a:moveTo>
                  <a:lnTo>
                    <a:pt x="301180" y="142252"/>
                  </a:lnTo>
                  <a:lnTo>
                    <a:pt x="301180" y="148602"/>
                  </a:lnTo>
                  <a:lnTo>
                    <a:pt x="313880" y="148602"/>
                  </a:lnTo>
                  <a:lnTo>
                    <a:pt x="313880" y="142252"/>
                  </a:lnTo>
                  <a:close/>
                </a:path>
                <a:path w="2727960" h="149225">
                  <a:moveTo>
                    <a:pt x="339267" y="142252"/>
                  </a:moveTo>
                  <a:lnTo>
                    <a:pt x="326567" y="142252"/>
                  </a:lnTo>
                  <a:lnTo>
                    <a:pt x="326567" y="148602"/>
                  </a:lnTo>
                  <a:lnTo>
                    <a:pt x="339267" y="148602"/>
                  </a:lnTo>
                  <a:lnTo>
                    <a:pt x="339267" y="142252"/>
                  </a:lnTo>
                  <a:close/>
                </a:path>
                <a:path w="2727960" h="149225">
                  <a:moveTo>
                    <a:pt x="364667" y="142252"/>
                  </a:moveTo>
                  <a:lnTo>
                    <a:pt x="351967" y="142252"/>
                  </a:lnTo>
                  <a:lnTo>
                    <a:pt x="351967" y="148602"/>
                  </a:lnTo>
                  <a:lnTo>
                    <a:pt x="364667" y="148602"/>
                  </a:lnTo>
                  <a:lnTo>
                    <a:pt x="364667" y="142252"/>
                  </a:lnTo>
                  <a:close/>
                </a:path>
                <a:path w="2727960" h="149225">
                  <a:moveTo>
                    <a:pt x="390055" y="142252"/>
                  </a:moveTo>
                  <a:lnTo>
                    <a:pt x="377355" y="142252"/>
                  </a:lnTo>
                  <a:lnTo>
                    <a:pt x="377355" y="148602"/>
                  </a:lnTo>
                  <a:lnTo>
                    <a:pt x="390055" y="148602"/>
                  </a:lnTo>
                  <a:lnTo>
                    <a:pt x="390055" y="142252"/>
                  </a:lnTo>
                  <a:close/>
                </a:path>
                <a:path w="2727960" h="149225">
                  <a:moveTo>
                    <a:pt x="415455" y="142252"/>
                  </a:moveTo>
                  <a:lnTo>
                    <a:pt x="402755" y="142252"/>
                  </a:lnTo>
                  <a:lnTo>
                    <a:pt x="402755" y="148602"/>
                  </a:lnTo>
                  <a:lnTo>
                    <a:pt x="415455" y="148602"/>
                  </a:lnTo>
                  <a:lnTo>
                    <a:pt x="415455" y="142252"/>
                  </a:lnTo>
                  <a:close/>
                </a:path>
                <a:path w="2727960" h="149225">
                  <a:moveTo>
                    <a:pt x="440842" y="142252"/>
                  </a:moveTo>
                  <a:lnTo>
                    <a:pt x="428142" y="142252"/>
                  </a:lnTo>
                  <a:lnTo>
                    <a:pt x="428142" y="148602"/>
                  </a:lnTo>
                  <a:lnTo>
                    <a:pt x="440842" y="148602"/>
                  </a:lnTo>
                  <a:lnTo>
                    <a:pt x="440842" y="142252"/>
                  </a:lnTo>
                  <a:close/>
                </a:path>
                <a:path w="2727960" h="149225">
                  <a:moveTo>
                    <a:pt x="466242" y="142252"/>
                  </a:moveTo>
                  <a:lnTo>
                    <a:pt x="453542" y="142252"/>
                  </a:lnTo>
                  <a:lnTo>
                    <a:pt x="453542" y="148602"/>
                  </a:lnTo>
                  <a:lnTo>
                    <a:pt x="466242" y="148602"/>
                  </a:lnTo>
                  <a:lnTo>
                    <a:pt x="466242" y="142252"/>
                  </a:lnTo>
                  <a:close/>
                </a:path>
                <a:path w="2727960" h="149225">
                  <a:moveTo>
                    <a:pt x="491642" y="142252"/>
                  </a:moveTo>
                  <a:lnTo>
                    <a:pt x="478942" y="142252"/>
                  </a:lnTo>
                  <a:lnTo>
                    <a:pt x="478942" y="148602"/>
                  </a:lnTo>
                  <a:lnTo>
                    <a:pt x="491642" y="148602"/>
                  </a:lnTo>
                  <a:lnTo>
                    <a:pt x="491642" y="142252"/>
                  </a:lnTo>
                  <a:close/>
                </a:path>
                <a:path w="2727960" h="149225">
                  <a:moveTo>
                    <a:pt x="517029" y="142252"/>
                  </a:moveTo>
                  <a:lnTo>
                    <a:pt x="504329" y="142252"/>
                  </a:lnTo>
                  <a:lnTo>
                    <a:pt x="504329" y="148602"/>
                  </a:lnTo>
                  <a:lnTo>
                    <a:pt x="517029" y="148602"/>
                  </a:lnTo>
                  <a:lnTo>
                    <a:pt x="517029" y="142252"/>
                  </a:lnTo>
                  <a:close/>
                </a:path>
                <a:path w="2727960" h="149225">
                  <a:moveTo>
                    <a:pt x="542429" y="142252"/>
                  </a:moveTo>
                  <a:lnTo>
                    <a:pt x="529729" y="142252"/>
                  </a:lnTo>
                  <a:lnTo>
                    <a:pt x="529729" y="148602"/>
                  </a:lnTo>
                  <a:lnTo>
                    <a:pt x="542429" y="148602"/>
                  </a:lnTo>
                  <a:lnTo>
                    <a:pt x="542429" y="142252"/>
                  </a:lnTo>
                  <a:close/>
                </a:path>
                <a:path w="2727960" h="149225">
                  <a:moveTo>
                    <a:pt x="567817" y="142252"/>
                  </a:moveTo>
                  <a:lnTo>
                    <a:pt x="555117" y="142252"/>
                  </a:lnTo>
                  <a:lnTo>
                    <a:pt x="555117" y="148602"/>
                  </a:lnTo>
                  <a:lnTo>
                    <a:pt x="567817" y="148602"/>
                  </a:lnTo>
                  <a:lnTo>
                    <a:pt x="567817" y="142252"/>
                  </a:lnTo>
                  <a:close/>
                </a:path>
                <a:path w="2727960" h="149225">
                  <a:moveTo>
                    <a:pt x="593217" y="142252"/>
                  </a:moveTo>
                  <a:lnTo>
                    <a:pt x="580517" y="142252"/>
                  </a:lnTo>
                  <a:lnTo>
                    <a:pt x="580517" y="148602"/>
                  </a:lnTo>
                  <a:lnTo>
                    <a:pt x="593217" y="148602"/>
                  </a:lnTo>
                  <a:lnTo>
                    <a:pt x="593217" y="142252"/>
                  </a:lnTo>
                  <a:close/>
                </a:path>
                <a:path w="2727960" h="149225">
                  <a:moveTo>
                    <a:pt x="618604" y="142252"/>
                  </a:moveTo>
                  <a:lnTo>
                    <a:pt x="605904" y="142252"/>
                  </a:lnTo>
                  <a:lnTo>
                    <a:pt x="605904" y="148602"/>
                  </a:lnTo>
                  <a:lnTo>
                    <a:pt x="618604" y="148602"/>
                  </a:lnTo>
                  <a:lnTo>
                    <a:pt x="618604" y="142252"/>
                  </a:lnTo>
                  <a:close/>
                </a:path>
                <a:path w="2727960" h="149225">
                  <a:moveTo>
                    <a:pt x="644004" y="142252"/>
                  </a:moveTo>
                  <a:lnTo>
                    <a:pt x="631304" y="142252"/>
                  </a:lnTo>
                  <a:lnTo>
                    <a:pt x="631304" y="148602"/>
                  </a:lnTo>
                  <a:lnTo>
                    <a:pt x="644004" y="148602"/>
                  </a:lnTo>
                  <a:lnTo>
                    <a:pt x="644004" y="142252"/>
                  </a:lnTo>
                  <a:close/>
                </a:path>
                <a:path w="2727960" h="149225">
                  <a:moveTo>
                    <a:pt x="669404" y="142252"/>
                  </a:moveTo>
                  <a:lnTo>
                    <a:pt x="656704" y="142252"/>
                  </a:lnTo>
                  <a:lnTo>
                    <a:pt x="656704" y="148602"/>
                  </a:lnTo>
                  <a:lnTo>
                    <a:pt x="669404" y="148602"/>
                  </a:lnTo>
                  <a:lnTo>
                    <a:pt x="669404" y="142252"/>
                  </a:lnTo>
                  <a:close/>
                </a:path>
                <a:path w="2727960" h="149225">
                  <a:moveTo>
                    <a:pt x="694791" y="142252"/>
                  </a:moveTo>
                  <a:lnTo>
                    <a:pt x="682091" y="142252"/>
                  </a:lnTo>
                  <a:lnTo>
                    <a:pt x="682091" y="148602"/>
                  </a:lnTo>
                  <a:lnTo>
                    <a:pt x="694791" y="148602"/>
                  </a:lnTo>
                  <a:lnTo>
                    <a:pt x="694791" y="142252"/>
                  </a:lnTo>
                  <a:close/>
                </a:path>
                <a:path w="2727960" h="149225">
                  <a:moveTo>
                    <a:pt x="720191" y="142252"/>
                  </a:moveTo>
                  <a:lnTo>
                    <a:pt x="707491" y="142252"/>
                  </a:lnTo>
                  <a:lnTo>
                    <a:pt x="707491" y="148602"/>
                  </a:lnTo>
                  <a:lnTo>
                    <a:pt x="720191" y="148602"/>
                  </a:lnTo>
                  <a:lnTo>
                    <a:pt x="720191" y="142252"/>
                  </a:lnTo>
                  <a:close/>
                </a:path>
                <a:path w="2727960" h="149225">
                  <a:moveTo>
                    <a:pt x="745578" y="142252"/>
                  </a:moveTo>
                  <a:lnTo>
                    <a:pt x="732878" y="142252"/>
                  </a:lnTo>
                  <a:lnTo>
                    <a:pt x="732878" y="148602"/>
                  </a:lnTo>
                  <a:lnTo>
                    <a:pt x="745578" y="148602"/>
                  </a:lnTo>
                  <a:lnTo>
                    <a:pt x="745578" y="142252"/>
                  </a:lnTo>
                  <a:close/>
                </a:path>
                <a:path w="2727960" h="149225">
                  <a:moveTo>
                    <a:pt x="770978" y="142252"/>
                  </a:moveTo>
                  <a:lnTo>
                    <a:pt x="758278" y="142252"/>
                  </a:lnTo>
                  <a:lnTo>
                    <a:pt x="758278" y="148602"/>
                  </a:lnTo>
                  <a:lnTo>
                    <a:pt x="770978" y="148602"/>
                  </a:lnTo>
                  <a:lnTo>
                    <a:pt x="770978" y="142252"/>
                  </a:lnTo>
                  <a:close/>
                </a:path>
                <a:path w="2727960" h="149225">
                  <a:moveTo>
                    <a:pt x="796366" y="142252"/>
                  </a:moveTo>
                  <a:lnTo>
                    <a:pt x="783666" y="142252"/>
                  </a:lnTo>
                  <a:lnTo>
                    <a:pt x="783666" y="148602"/>
                  </a:lnTo>
                  <a:lnTo>
                    <a:pt x="796366" y="148602"/>
                  </a:lnTo>
                  <a:lnTo>
                    <a:pt x="796366" y="142252"/>
                  </a:lnTo>
                  <a:close/>
                </a:path>
                <a:path w="2727960" h="149225">
                  <a:moveTo>
                    <a:pt x="821766" y="142252"/>
                  </a:moveTo>
                  <a:lnTo>
                    <a:pt x="809066" y="142252"/>
                  </a:lnTo>
                  <a:lnTo>
                    <a:pt x="809066" y="148602"/>
                  </a:lnTo>
                  <a:lnTo>
                    <a:pt x="821766" y="148602"/>
                  </a:lnTo>
                  <a:lnTo>
                    <a:pt x="821766" y="142252"/>
                  </a:lnTo>
                  <a:close/>
                </a:path>
                <a:path w="2727960" h="149225">
                  <a:moveTo>
                    <a:pt x="847166" y="142252"/>
                  </a:moveTo>
                  <a:lnTo>
                    <a:pt x="834466" y="142252"/>
                  </a:lnTo>
                  <a:lnTo>
                    <a:pt x="834466" y="148602"/>
                  </a:lnTo>
                  <a:lnTo>
                    <a:pt x="847166" y="148602"/>
                  </a:lnTo>
                  <a:lnTo>
                    <a:pt x="847166" y="142252"/>
                  </a:lnTo>
                  <a:close/>
                </a:path>
                <a:path w="2727960" h="149225">
                  <a:moveTo>
                    <a:pt x="872553" y="142252"/>
                  </a:moveTo>
                  <a:lnTo>
                    <a:pt x="859853" y="142252"/>
                  </a:lnTo>
                  <a:lnTo>
                    <a:pt x="859853" y="148602"/>
                  </a:lnTo>
                  <a:lnTo>
                    <a:pt x="872553" y="148602"/>
                  </a:lnTo>
                  <a:lnTo>
                    <a:pt x="872553" y="142252"/>
                  </a:lnTo>
                  <a:close/>
                </a:path>
                <a:path w="2727960" h="149225">
                  <a:moveTo>
                    <a:pt x="897953" y="142252"/>
                  </a:moveTo>
                  <a:lnTo>
                    <a:pt x="885253" y="142252"/>
                  </a:lnTo>
                  <a:lnTo>
                    <a:pt x="885253" y="148602"/>
                  </a:lnTo>
                  <a:lnTo>
                    <a:pt x="897953" y="148602"/>
                  </a:lnTo>
                  <a:lnTo>
                    <a:pt x="897953" y="142252"/>
                  </a:lnTo>
                  <a:close/>
                </a:path>
                <a:path w="2727960" h="149225">
                  <a:moveTo>
                    <a:pt x="923340" y="142252"/>
                  </a:moveTo>
                  <a:lnTo>
                    <a:pt x="910640" y="142252"/>
                  </a:lnTo>
                  <a:lnTo>
                    <a:pt x="910640" y="148602"/>
                  </a:lnTo>
                  <a:lnTo>
                    <a:pt x="923340" y="148602"/>
                  </a:lnTo>
                  <a:lnTo>
                    <a:pt x="923340" y="142252"/>
                  </a:lnTo>
                  <a:close/>
                </a:path>
                <a:path w="2727960" h="149225">
                  <a:moveTo>
                    <a:pt x="948740" y="142252"/>
                  </a:moveTo>
                  <a:lnTo>
                    <a:pt x="936040" y="142252"/>
                  </a:lnTo>
                  <a:lnTo>
                    <a:pt x="936040" y="148602"/>
                  </a:lnTo>
                  <a:lnTo>
                    <a:pt x="948740" y="148602"/>
                  </a:lnTo>
                  <a:lnTo>
                    <a:pt x="948740" y="142252"/>
                  </a:lnTo>
                  <a:close/>
                </a:path>
                <a:path w="2727960" h="149225">
                  <a:moveTo>
                    <a:pt x="974128" y="142252"/>
                  </a:moveTo>
                  <a:lnTo>
                    <a:pt x="961428" y="142252"/>
                  </a:lnTo>
                  <a:lnTo>
                    <a:pt x="961428" y="148602"/>
                  </a:lnTo>
                  <a:lnTo>
                    <a:pt x="974128" y="148602"/>
                  </a:lnTo>
                  <a:lnTo>
                    <a:pt x="974128" y="142252"/>
                  </a:lnTo>
                  <a:close/>
                </a:path>
                <a:path w="2727960" h="149225">
                  <a:moveTo>
                    <a:pt x="999528" y="142252"/>
                  </a:moveTo>
                  <a:lnTo>
                    <a:pt x="986828" y="142252"/>
                  </a:lnTo>
                  <a:lnTo>
                    <a:pt x="986828" y="148602"/>
                  </a:lnTo>
                  <a:lnTo>
                    <a:pt x="999528" y="148602"/>
                  </a:lnTo>
                  <a:lnTo>
                    <a:pt x="999528" y="142252"/>
                  </a:lnTo>
                  <a:close/>
                </a:path>
                <a:path w="2727960" h="149225">
                  <a:moveTo>
                    <a:pt x="1024928" y="142252"/>
                  </a:moveTo>
                  <a:lnTo>
                    <a:pt x="1012228" y="142252"/>
                  </a:lnTo>
                  <a:lnTo>
                    <a:pt x="1012228" y="148602"/>
                  </a:lnTo>
                  <a:lnTo>
                    <a:pt x="1024928" y="148602"/>
                  </a:lnTo>
                  <a:lnTo>
                    <a:pt x="1024928" y="142252"/>
                  </a:lnTo>
                  <a:close/>
                </a:path>
                <a:path w="2727960" h="149225">
                  <a:moveTo>
                    <a:pt x="1050315" y="142252"/>
                  </a:moveTo>
                  <a:lnTo>
                    <a:pt x="1037615" y="142252"/>
                  </a:lnTo>
                  <a:lnTo>
                    <a:pt x="1037615" y="148602"/>
                  </a:lnTo>
                  <a:lnTo>
                    <a:pt x="1050315" y="148602"/>
                  </a:lnTo>
                  <a:lnTo>
                    <a:pt x="1050315" y="142252"/>
                  </a:lnTo>
                  <a:close/>
                </a:path>
                <a:path w="2727960" h="149225">
                  <a:moveTo>
                    <a:pt x="1075715" y="142252"/>
                  </a:moveTo>
                  <a:lnTo>
                    <a:pt x="1063015" y="142252"/>
                  </a:lnTo>
                  <a:lnTo>
                    <a:pt x="1063015" y="148602"/>
                  </a:lnTo>
                  <a:lnTo>
                    <a:pt x="1075715" y="148602"/>
                  </a:lnTo>
                  <a:lnTo>
                    <a:pt x="1075715" y="142252"/>
                  </a:lnTo>
                  <a:close/>
                </a:path>
                <a:path w="2727960" h="149225">
                  <a:moveTo>
                    <a:pt x="1101102" y="142252"/>
                  </a:moveTo>
                  <a:lnTo>
                    <a:pt x="1088402" y="142252"/>
                  </a:lnTo>
                  <a:lnTo>
                    <a:pt x="1088402" y="148602"/>
                  </a:lnTo>
                  <a:lnTo>
                    <a:pt x="1101102" y="148602"/>
                  </a:lnTo>
                  <a:lnTo>
                    <a:pt x="1101102" y="142252"/>
                  </a:lnTo>
                  <a:close/>
                </a:path>
                <a:path w="2727960" h="149225">
                  <a:moveTo>
                    <a:pt x="1126502" y="142252"/>
                  </a:moveTo>
                  <a:lnTo>
                    <a:pt x="1113802" y="142252"/>
                  </a:lnTo>
                  <a:lnTo>
                    <a:pt x="1113802" y="148602"/>
                  </a:lnTo>
                  <a:lnTo>
                    <a:pt x="1126502" y="148602"/>
                  </a:lnTo>
                  <a:lnTo>
                    <a:pt x="1126502" y="142252"/>
                  </a:lnTo>
                  <a:close/>
                </a:path>
                <a:path w="2727960" h="149225">
                  <a:moveTo>
                    <a:pt x="1151890" y="142252"/>
                  </a:moveTo>
                  <a:lnTo>
                    <a:pt x="1139190" y="142252"/>
                  </a:lnTo>
                  <a:lnTo>
                    <a:pt x="1139190" y="148602"/>
                  </a:lnTo>
                  <a:lnTo>
                    <a:pt x="1151890" y="148602"/>
                  </a:lnTo>
                  <a:lnTo>
                    <a:pt x="1151890" y="142252"/>
                  </a:lnTo>
                  <a:close/>
                </a:path>
                <a:path w="2727960" h="149225">
                  <a:moveTo>
                    <a:pt x="1177290" y="142252"/>
                  </a:moveTo>
                  <a:lnTo>
                    <a:pt x="1164590" y="142252"/>
                  </a:lnTo>
                  <a:lnTo>
                    <a:pt x="1164590" y="148602"/>
                  </a:lnTo>
                  <a:lnTo>
                    <a:pt x="1177290" y="148602"/>
                  </a:lnTo>
                  <a:lnTo>
                    <a:pt x="1177290" y="142252"/>
                  </a:lnTo>
                  <a:close/>
                </a:path>
                <a:path w="2727960" h="149225">
                  <a:moveTo>
                    <a:pt x="1202690" y="142252"/>
                  </a:moveTo>
                  <a:lnTo>
                    <a:pt x="1189990" y="142252"/>
                  </a:lnTo>
                  <a:lnTo>
                    <a:pt x="1189990" y="148602"/>
                  </a:lnTo>
                  <a:lnTo>
                    <a:pt x="1202690" y="148602"/>
                  </a:lnTo>
                  <a:lnTo>
                    <a:pt x="1202690" y="142252"/>
                  </a:lnTo>
                  <a:close/>
                </a:path>
                <a:path w="2727960" h="149225">
                  <a:moveTo>
                    <a:pt x="1228077" y="142252"/>
                  </a:moveTo>
                  <a:lnTo>
                    <a:pt x="1215377" y="142252"/>
                  </a:lnTo>
                  <a:lnTo>
                    <a:pt x="1215377" y="148602"/>
                  </a:lnTo>
                  <a:lnTo>
                    <a:pt x="1228077" y="148602"/>
                  </a:lnTo>
                  <a:lnTo>
                    <a:pt x="1228077" y="142252"/>
                  </a:lnTo>
                  <a:close/>
                </a:path>
                <a:path w="2727960" h="149225">
                  <a:moveTo>
                    <a:pt x="1253477" y="142252"/>
                  </a:moveTo>
                  <a:lnTo>
                    <a:pt x="1240777" y="142252"/>
                  </a:lnTo>
                  <a:lnTo>
                    <a:pt x="1240777" y="148602"/>
                  </a:lnTo>
                  <a:lnTo>
                    <a:pt x="1253477" y="148602"/>
                  </a:lnTo>
                  <a:lnTo>
                    <a:pt x="1253477" y="142252"/>
                  </a:lnTo>
                  <a:close/>
                </a:path>
                <a:path w="2727960" h="149225">
                  <a:moveTo>
                    <a:pt x="1278864" y="142252"/>
                  </a:moveTo>
                  <a:lnTo>
                    <a:pt x="1266164" y="142252"/>
                  </a:lnTo>
                  <a:lnTo>
                    <a:pt x="1266164" y="148602"/>
                  </a:lnTo>
                  <a:lnTo>
                    <a:pt x="1278864" y="148602"/>
                  </a:lnTo>
                  <a:lnTo>
                    <a:pt x="1278864" y="142252"/>
                  </a:lnTo>
                  <a:close/>
                </a:path>
                <a:path w="2727960" h="149225">
                  <a:moveTo>
                    <a:pt x="1304264" y="142252"/>
                  </a:moveTo>
                  <a:lnTo>
                    <a:pt x="1291564" y="142252"/>
                  </a:lnTo>
                  <a:lnTo>
                    <a:pt x="1291564" y="148602"/>
                  </a:lnTo>
                  <a:lnTo>
                    <a:pt x="1304264" y="148602"/>
                  </a:lnTo>
                  <a:lnTo>
                    <a:pt x="1304264" y="142252"/>
                  </a:lnTo>
                  <a:close/>
                </a:path>
                <a:path w="2727960" h="149225">
                  <a:moveTo>
                    <a:pt x="1329651" y="142252"/>
                  </a:moveTo>
                  <a:lnTo>
                    <a:pt x="1316951" y="142252"/>
                  </a:lnTo>
                  <a:lnTo>
                    <a:pt x="1316951" y="148602"/>
                  </a:lnTo>
                  <a:lnTo>
                    <a:pt x="1329651" y="148602"/>
                  </a:lnTo>
                  <a:lnTo>
                    <a:pt x="1329651" y="142252"/>
                  </a:lnTo>
                  <a:close/>
                </a:path>
                <a:path w="2727960" h="149225">
                  <a:moveTo>
                    <a:pt x="1355051" y="142252"/>
                  </a:moveTo>
                  <a:lnTo>
                    <a:pt x="1342351" y="142252"/>
                  </a:lnTo>
                  <a:lnTo>
                    <a:pt x="1342351" y="148602"/>
                  </a:lnTo>
                  <a:lnTo>
                    <a:pt x="1355051" y="148602"/>
                  </a:lnTo>
                  <a:lnTo>
                    <a:pt x="1355051" y="142252"/>
                  </a:lnTo>
                  <a:close/>
                </a:path>
                <a:path w="2727960" h="149225">
                  <a:moveTo>
                    <a:pt x="1380451" y="142252"/>
                  </a:moveTo>
                  <a:lnTo>
                    <a:pt x="1367751" y="142252"/>
                  </a:lnTo>
                  <a:lnTo>
                    <a:pt x="1367751" y="148602"/>
                  </a:lnTo>
                  <a:lnTo>
                    <a:pt x="1380451" y="148602"/>
                  </a:lnTo>
                  <a:lnTo>
                    <a:pt x="1380451" y="142252"/>
                  </a:lnTo>
                  <a:close/>
                </a:path>
                <a:path w="2727960" h="149225">
                  <a:moveTo>
                    <a:pt x="1405839" y="142252"/>
                  </a:moveTo>
                  <a:lnTo>
                    <a:pt x="1393139" y="142252"/>
                  </a:lnTo>
                  <a:lnTo>
                    <a:pt x="1393139" y="148602"/>
                  </a:lnTo>
                  <a:lnTo>
                    <a:pt x="1405839" y="148602"/>
                  </a:lnTo>
                  <a:lnTo>
                    <a:pt x="1405839" y="142252"/>
                  </a:lnTo>
                  <a:close/>
                </a:path>
                <a:path w="2727960" h="149225">
                  <a:moveTo>
                    <a:pt x="1431239" y="142252"/>
                  </a:moveTo>
                  <a:lnTo>
                    <a:pt x="1418539" y="142252"/>
                  </a:lnTo>
                  <a:lnTo>
                    <a:pt x="1418539" y="148602"/>
                  </a:lnTo>
                  <a:lnTo>
                    <a:pt x="1431239" y="148602"/>
                  </a:lnTo>
                  <a:lnTo>
                    <a:pt x="1431239" y="142252"/>
                  </a:lnTo>
                  <a:close/>
                </a:path>
                <a:path w="2727960" h="149225">
                  <a:moveTo>
                    <a:pt x="1456626" y="142252"/>
                  </a:moveTo>
                  <a:lnTo>
                    <a:pt x="1443926" y="142252"/>
                  </a:lnTo>
                  <a:lnTo>
                    <a:pt x="1443926" y="148602"/>
                  </a:lnTo>
                  <a:lnTo>
                    <a:pt x="1456626" y="148602"/>
                  </a:lnTo>
                  <a:lnTo>
                    <a:pt x="1456626" y="142252"/>
                  </a:lnTo>
                  <a:close/>
                </a:path>
                <a:path w="2727960" h="149225">
                  <a:moveTo>
                    <a:pt x="1482026" y="142252"/>
                  </a:moveTo>
                  <a:lnTo>
                    <a:pt x="1469326" y="142252"/>
                  </a:lnTo>
                  <a:lnTo>
                    <a:pt x="1469326" y="148602"/>
                  </a:lnTo>
                  <a:lnTo>
                    <a:pt x="1482026" y="148602"/>
                  </a:lnTo>
                  <a:lnTo>
                    <a:pt x="1482026" y="142252"/>
                  </a:lnTo>
                  <a:close/>
                </a:path>
                <a:path w="2727960" h="149225">
                  <a:moveTo>
                    <a:pt x="1507413" y="142252"/>
                  </a:moveTo>
                  <a:lnTo>
                    <a:pt x="1494713" y="142252"/>
                  </a:lnTo>
                  <a:lnTo>
                    <a:pt x="1494713" y="148602"/>
                  </a:lnTo>
                  <a:lnTo>
                    <a:pt x="1507413" y="148602"/>
                  </a:lnTo>
                  <a:lnTo>
                    <a:pt x="1507413" y="142252"/>
                  </a:lnTo>
                  <a:close/>
                </a:path>
                <a:path w="2727960" h="149225">
                  <a:moveTo>
                    <a:pt x="1532813" y="142252"/>
                  </a:moveTo>
                  <a:lnTo>
                    <a:pt x="1520113" y="142252"/>
                  </a:lnTo>
                  <a:lnTo>
                    <a:pt x="1520113" y="148602"/>
                  </a:lnTo>
                  <a:lnTo>
                    <a:pt x="1532813" y="148602"/>
                  </a:lnTo>
                  <a:lnTo>
                    <a:pt x="1532813" y="142252"/>
                  </a:lnTo>
                  <a:close/>
                </a:path>
                <a:path w="2727960" h="149225">
                  <a:moveTo>
                    <a:pt x="1558213" y="142252"/>
                  </a:moveTo>
                  <a:lnTo>
                    <a:pt x="1545513" y="142252"/>
                  </a:lnTo>
                  <a:lnTo>
                    <a:pt x="1545513" y="148602"/>
                  </a:lnTo>
                  <a:lnTo>
                    <a:pt x="1558213" y="148602"/>
                  </a:lnTo>
                  <a:lnTo>
                    <a:pt x="1558213" y="142252"/>
                  </a:lnTo>
                  <a:close/>
                </a:path>
                <a:path w="2727960" h="149225">
                  <a:moveTo>
                    <a:pt x="1583601" y="142252"/>
                  </a:moveTo>
                  <a:lnTo>
                    <a:pt x="1570901" y="142252"/>
                  </a:lnTo>
                  <a:lnTo>
                    <a:pt x="1570901" y="148602"/>
                  </a:lnTo>
                  <a:lnTo>
                    <a:pt x="1583601" y="148602"/>
                  </a:lnTo>
                  <a:lnTo>
                    <a:pt x="1583601" y="142252"/>
                  </a:lnTo>
                  <a:close/>
                </a:path>
                <a:path w="2727960" h="149225">
                  <a:moveTo>
                    <a:pt x="1609001" y="142252"/>
                  </a:moveTo>
                  <a:lnTo>
                    <a:pt x="1596301" y="142252"/>
                  </a:lnTo>
                  <a:lnTo>
                    <a:pt x="1596301" y="148602"/>
                  </a:lnTo>
                  <a:lnTo>
                    <a:pt x="1609001" y="148602"/>
                  </a:lnTo>
                  <a:lnTo>
                    <a:pt x="1609001" y="142252"/>
                  </a:lnTo>
                  <a:close/>
                </a:path>
                <a:path w="2727960" h="149225">
                  <a:moveTo>
                    <a:pt x="1634388" y="142252"/>
                  </a:moveTo>
                  <a:lnTo>
                    <a:pt x="1621688" y="142252"/>
                  </a:lnTo>
                  <a:lnTo>
                    <a:pt x="1621688" y="148602"/>
                  </a:lnTo>
                  <a:lnTo>
                    <a:pt x="1634388" y="148602"/>
                  </a:lnTo>
                  <a:lnTo>
                    <a:pt x="1634388" y="142252"/>
                  </a:lnTo>
                  <a:close/>
                </a:path>
                <a:path w="2727960" h="149225">
                  <a:moveTo>
                    <a:pt x="1659788" y="142252"/>
                  </a:moveTo>
                  <a:lnTo>
                    <a:pt x="1647088" y="142252"/>
                  </a:lnTo>
                  <a:lnTo>
                    <a:pt x="1647088" y="148602"/>
                  </a:lnTo>
                  <a:lnTo>
                    <a:pt x="1659788" y="148602"/>
                  </a:lnTo>
                  <a:lnTo>
                    <a:pt x="1659788" y="142252"/>
                  </a:lnTo>
                  <a:close/>
                </a:path>
                <a:path w="2727960" h="149225">
                  <a:moveTo>
                    <a:pt x="1685175" y="142252"/>
                  </a:moveTo>
                  <a:lnTo>
                    <a:pt x="1672475" y="142252"/>
                  </a:lnTo>
                  <a:lnTo>
                    <a:pt x="1672475" y="148602"/>
                  </a:lnTo>
                  <a:lnTo>
                    <a:pt x="1685175" y="148602"/>
                  </a:lnTo>
                  <a:lnTo>
                    <a:pt x="1685175" y="142252"/>
                  </a:lnTo>
                  <a:close/>
                </a:path>
                <a:path w="2727960" h="149225">
                  <a:moveTo>
                    <a:pt x="1710575" y="142252"/>
                  </a:moveTo>
                  <a:lnTo>
                    <a:pt x="1697875" y="142252"/>
                  </a:lnTo>
                  <a:lnTo>
                    <a:pt x="1697875" y="148602"/>
                  </a:lnTo>
                  <a:lnTo>
                    <a:pt x="1710575" y="148602"/>
                  </a:lnTo>
                  <a:lnTo>
                    <a:pt x="1710575" y="142252"/>
                  </a:lnTo>
                  <a:close/>
                </a:path>
                <a:path w="2727960" h="149225">
                  <a:moveTo>
                    <a:pt x="1735975" y="142252"/>
                  </a:moveTo>
                  <a:lnTo>
                    <a:pt x="1723275" y="142252"/>
                  </a:lnTo>
                  <a:lnTo>
                    <a:pt x="1723275" y="148602"/>
                  </a:lnTo>
                  <a:lnTo>
                    <a:pt x="1735975" y="148602"/>
                  </a:lnTo>
                  <a:lnTo>
                    <a:pt x="1735975" y="142252"/>
                  </a:lnTo>
                  <a:close/>
                </a:path>
                <a:path w="2727960" h="149225">
                  <a:moveTo>
                    <a:pt x="1761363" y="142252"/>
                  </a:moveTo>
                  <a:lnTo>
                    <a:pt x="1748663" y="142252"/>
                  </a:lnTo>
                  <a:lnTo>
                    <a:pt x="1748663" y="148602"/>
                  </a:lnTo>
                  <a:lnTo>
                    <a:pt x="1761363" y="148602"/>
                  </a:lnTo>
                  <a:lnTo>
                    <a:pt x="1761363" y="142252"/>
                  </a:lnTo>
                  <a:close/>
                </a:path>
                <a:path w="2727960" h="149225">
                  <a:moveTo>
                    <a:pt x="1786763" y="142252"/>
                  </a:moveTo>
                  <a:lnTo>
                    <a:pt x="1774063" y="142252"/>
                  </a:lnTo>
                  <a:lnTo>
                    <a:pt x="1774063" y="148602"/>
                  </a:lnTo>
                  <a:lnTo>
                    <a:pt x="1786763" y="148602"/>
                  </a:lnTo>
                  <a:lnTo>
                    <a:pt x="1786763" y="142252"/>
                  </a:lnTo>
                  <a:close/>
                </a:path>
                <a:path w="2727960" h="149225">
                  <a:moveTo>
                    <a:pt x="1812150" y="142252"/>
                  </a:moveTo>
                  <a:lnTo>
                    <a:pt x="1799450" y="142252"/>
                  </a:lnTo>
                  <a:lnTo>
                    <a:pt x="1799450" y="148602"/>
                  </a:lnTo>
                  <a:lnTo>
                    <a:pt x="1812150" y="148602"/>
                  </a:lnTo>
                  <a:lnTo>
                    <a:pt x="1812150" y="142252"/>
                  </a:lnTo>
                  <a:close/>
                </a:path>
                <a:path w="2727960" h="149225">
                  <a:moveTo>
                    <a:pt x="1837550" y="142252"/>
                  </a:moveTo>
                  <a:lnTo>
                    <a:pt x="1824850" y="142252"/>
                  </a:lnTo>
                  <a:lnTo>
                    <a:pt x="1824850" y="148602"/>
                  </a:lnTo>
                  <a:lnTo>
                    <a:pt x="1837550" y="148602"/>
                  </a:lnTo>
                  <a:lnTo>
                    <a:pt x="1837550" y="142252"/>
                  </a:lnTo>
                  <a:close/>
                </a:path>
                <a:path w="2727960" h="149225">
                  <a:moveTo>
                    <a:pt x="1862937" y="142252"/>
                  </a:moveTo>
                  <a:lnTo>
                    <a:pt x="1850237" y="142252"/>
                  </a:lnTo>
                  <a:lnTo>
                    <a:pt x="1850237" y="148602"/>
                  </a:lnTo>
                  <a:lnTo>
                    <a:pt x="1862937" y="148602"/>
                  </a:lnTo>
                  <a:lnTo>
                    <a:pt x="1862937" y="142252"/>
                  </a:lnTo>
                  <a:close/>
                </a:path>
                <a:path w="2727960" h="149225">
                  <a:moveTo>
                    <a:pt x="1888337" y="142252"/>
                  </a:moveTo>
                  <a:lnTo>
                    <a:pt x="1875637" y="142252"/>
                  </a:lnTo>
                  <a:lnTo>
                    <a:pt x="1875637" y="148602"/>
                  </a:lnTo>
                  <a:lnTo>
                    <a:pt x="1888337" y="148602"/>
                  </a:lnTo>
                  <a:lnTo>
                    <a:pt x="1888337" y="142252"/>
                  </a:lnTo>
                  <a:close/>
                </a:path>
                <a:path w="2727960" h="149225">
                  <a:moveTo>
                    <a:pt x="1913737" y="142252"/>
                  </a:moveTo>
                  <a:lnTo>
                    <a:pt x="1901037" y="142252"/>
                  </a:lnTo>
                  <a:lnTo>
                    <a:pt x="1901037" y="148602"/>
                  </a:lnTo>
                  <a:lnTo>
                    <a:pt x="1913737" y="148602"/>
                  </a:lnTo>
                  <a:lnTo>
                    <a:pt x="1913737" y="142252"/>
                  </a:lnTo>
                  <a:close/>
                </a:path>
                <a:path w="2727960" h="149225">
                  <a:moveTo>
                    <a:pt x="1939124" y="142252"/>
                  </a:moveTo>
                  <a:lnTo>
                    <a:pt x="1926424" y="142252"/>
                  </a:lnTo>
                  <a:lnTo>
                    <a:pt x="1926424" y="148602"/>
                  </a:lnTo>
                  <a:lnTo>
                    <a:pt x="1939124" y="148602"/>
                  </a:lnTo>
                  <a:lnTo>
                    <a:pt x="1939124" y="142252"/>
                  </a:lnTo>
                  <a:close/>
                </a:path>
                <a:path w="2727960" h="149225">
                  <a:moveTo>
                    <a:pt x="1964524" y="142252"/>
                  </a:moveTo>
                  <a:lnTo>
                    <a:pt x="1951824" y="142252"/>
                  </a:lnTo>
                  <a:lnTo>
                    <a:pt x="1951824" y="148602"/>
                  </a:lnTo>
                  <a:lnTo>
                    <a:pt x="1964524" y="148602"/>
                  </a:lnTo>
                  <a:lnTo>
                    <a:pt x="1964524" y="142252"/>
                  </a:lnTo>
                  <a:close/>
                </a:path>
                <a:path w="2727960" h="149225">
                  <a:moveTo>
                    <a:pt x="1989912" y="142252"/>
                  </a:moveTo>
                  <a:lnTo>
                    <a:pt x="1977212" y="142252"/>
                  </a:lnTo>
                  <a:lnTo>
                    <a:pt x="1977212" y="148602"/>
                  </a:lnTo>
                  <a:lnTo>
                    <a:pt x="1989912" y="148602"/>
                  </a:lnTo>
                  <a:lnTo>
                    <a:pt x="1989912" y="142252"/>
                  </a:lnTo>
                  <a:close/>
                </a:path>
                <a:path w="2727960" h="149225">
                  <a:moveTo>
                    <a:pt x="2015312" y="142252"/>
                  </a:moveTo>
                  <a:lnTo>
                    <a:pt x="2002612" y="142252"/>
                  </a:lnTo>
                  <a:lnTo>
                    <a:pt x="2002612" y="148602"/>
                  </a:lnTo>
                  <a:lnTo>
                    <a:pt x="2015312" y="148602"/>
                  </a:lnTo>
                  <a:lnTo>
                    <a:pt x="2015312" y="142252"/>
                  </a:lnTo>
                  <a:close/>
                </a:path>
                <a:path w="2727960" h="149225">
                  <a:moveTo>
                    <a:pt x="2040699" y="142252"/>
                  </a:moveTo>
                  <a:lnTo>
                    <a:pt x="2027999" y="142252"/>
                  </a:lnTo>
                  <a:lnTo>
                    <a:pt x="2027999" y="148602"/>
                  </a:lnTo>
                  <a:lnTo>
                    <a:pt x="2040699" y="148602"/>
                  </a:lnTo>
                  <a:lnTo>
                    <a:pt x="2040699" y="142252"/>
                  </a:lnTo>
                  <a:close/>
                </a:path>
                <a:path w="2727960" h="149225">
                  <a:moveTo>
                    <a:pt x="2066099" y="142252"/>
                  </a:moveTo>
                  <a:lnTo>
                    <a:pt x="2053399" y="142252"/>
                  </a:lnTo>
                  <a:lnTo>
                    <a:pt x="2053399" y="148602"/>
                  </a:lnTo>
                  <a:lnTo>
                    <a:pt x="2066099" y="148602"/>
                  </a:lnTo>
                  <a:lnTo>
                    <a:pt x="2066099" y="142252"/>
                  </a:lnTo>
                  <a:close/>
                </a:path>
                <a:path w="2727960" h="149225">
                  <a:moveTo>
                    <a:pt x="2091499" y="142252"/>
                  </a:moveTo>
                  <a:lnTo>
                    <a:pt x="2078799" y="142252"/>
                  </a:lnTo>
                  <a:lnTo>
                    <a:pt x="2078799" y="148602"/>
                  </a:lnTo>
                  <a:lnTo>
                    <a:pt x="2091499" y="148602"/>
                  </a:lnTo>
                  <a:lnTo>
                    <a:pt x="2091499" y="142252"/>
                  </a:lnTo>
                  <a:close/>
                </a:path>
                <a:path w="2727960" h="149225">
                  <a:moveTo>
                    <a:pt x="2116886" y="142252"/>
                  </a:moveTo>
                  <a:lnTo>
                    <a:pt x="2104186" y="142252"/>
                  </a:lnTo>
                  <a:lnTo>
                    <a:pt x="2104186" y="148602"/>
                  </a:lnTo>
                  <a:lnTo>
                    <a:pt x="2116886" y="148602"/>
                  </a:lnTo>
                  <a:lnTo>
                    <a:pt x="2116886" y="142252"/>
                  </a:lnTo>
                  <a:close/>
                </a:path>
                <a:path w="2727960" h="149225">
                  <a:moveTo>
                    <a:pt x="2142286" y="142252"/>
                  </a:moveTo>
                  <a:lnTo>
                    <a:pt x="2129586" y="142252"/>
                  </a:lnTo>
                  <a:lnTo>
                    <a:pt x="2129586" y="148602"/>
                  </a:lnTo>
                  <a:lnTo>
                    <a:pt x="2142286" y="148602"/>
                  </a:lnTo>
                  <a:lnTo>
                    <a:pt x="2142286" y="142252"/>
                  </a:lnTo>
                  <a:close/>
                </a:path>
                <a:path w="2727960" h="149225">
                  <a:moveTo>
                    <a:pt x="2167674" y="142252"/>
                  </a:moveTo>
                  <a:lnTo>
                    <a:pt x="2154974" y="142252"/>
                  </a:lnTo>
                  <a:lnTo>
                    <a:pt x="2154974" y="148602"/>
                  </a:lnTo>
                  <a:lnTo>
                    <a:pt x="2167674" y="148602"/>
                  </a:lnTo>
                  <a:lnTo>
                    <a:pt x="2167674" y="142252"/>
                  </a:lnTo>
                  <a:close/>
                </a:path>
                <a:path w="2727960" h="149225">
                  <a:moveTo>
                    <a:pt x="2193074" y="142252"/>
                  </a:moveTo>
                  <a:lnTo>
                    <a:pt x="2180374" y="142252"/>
                  </a:lnTo>
                  <a:lnTo>
                    <a:pt x="2180374" y="148602"/>
                  </a:lnTo>
                  <a:lnTo>
                    <a:pt x="2193074" y="148602"/>
                  </a:lnTo>
                  <a:lnTo>
                    <a:pt x="2193074" y="142252"/>
                  </a:lnTo>
                  <a:close/>
                </a:path>
                <a:path w="2727960" h="149225">
                  <a:moveTo>
                    <a:pt x="2218461" y="142252"/>
                  </a:moveTo>
                  <a:lnTo>
                    <a:pt x="2205761" y="142252"/>
                  </a:lnTo>
                  <a:lnTo>
                    <a:pt x="2205761" y="148602"/>
                  </a:lnTo>
                  <a:lnTo>
                    <a:pt x="2218461" y="148602"/>
                  </a:lnTo>
                  <a:lnTo>
                    <a:pt x="2218461" y="142252"/>
                  </a:lnTo>
                  <a:close/>
                </a:path>
                <a:path w="2727960" h="149225">
                  <a:moveTo>
                    <a:pt x="2243861" y="142252"/>
                  </a:moveTo>
                  <a:lnTo>
                    <a:pt x="2231161" y="142252"/>
                  </a:lnTo>
                  <a:lnTo>
                    <a:pt x="2231161" y="148602"/>
                  </a:lnTo>
                  <a:lnTo>
                    <a:pt x="2243861" y="148602"/>
                  </a:lnTo>
                  <a:lnTo>
                    <a:pt x="2243861" y="142252"/>
                  </a:lnTo>
                  <a:close/>
                </a:path>
                <a:path w="2727960" h="149225">
                  <a:moveTo>
                    <a:pt x="2269261" y="142252"/>
                  </a:moveTo>
                  <a:lnTo>
                    <a:pt x="2256561" y="142252"/>
                  </a:lnTo>
                  <a:lnTo>
                    <a:pt x="2256561" y="148602"/>
                  </a:lnTo>
                  <a:lnTo>
                    <a:pt x="2269261" y="148602"/>
                  </a:lnTo>
                  <a:lnTo>
                    <a:pt x="2269261" y="142252"/>
                  </a:lnTo>
                  <a:close/>
                </a:path>
                <a:path w="2727960" h="149225">
                  <a:moveTo>
                    <a:pt x="2294648" y="142252"/>
                  </a:moveTo>
                  <a:lnTo>
                    <a:pt x="2281948" y="142252"/>
                  </a:lnTo>
                  <a:lnTo>
                    <a:pt x="2281948" y="148602"/>
                  </a:lnTo>
                  <a:lnTo>
                    <a:pt x="2294648" y="148602"/>
                  </a:lnTo>
                  <a:lnTo>
                    <a:pt x="2294648" y="142252"/>
                  </a:lnTo>
                  <a:close/>
                </a:path>
                <a:path w="2727960" h="149225">
                  <a:moveTo>
                    <a:pt x="2320048" y="142252"/>
                  </a:moveTo>
                  <a:lnTo>
                    <a:pt x="2307348" y="142252"/>
                  </a:lnTo>
                  <a:lnTo>
                    <a:pt x="2307348" y="148602"/>
                  </a:lnTo>
                  <a:lnTo>
                    <a:pt x="2320048" y="148602"/>
                  </a:lnTo>
                  <a:lnTo>
                    <a:pt x="2320048" y="142252"/>
                  </a:lnTo>
                  <a:close/>
                </a:path>
                <a:path w="2727960" h="149225">
                  <a:moveTo>
                    <a:pt x="2345436" y="142252"/>
                  </a:moveTo>
                  <a:lnTo>
                    <a:pt x="2332736" y="142252"/>
                  </a:lnTo>
                  <a:lnTo>
                    <a:pt x="2332736" y="148602"/>
                  </a:lnTo>
                  <a:lnTo>
                    <a:pt x="2345436" y="148602"/>
                  </a:lnTo>
                  <a:lnTo>
                    <a:pt x="2345436" y="142252"/>
                  </a:lnTo>
                  <a:close/>
                </a:path>
                <a:path w="2727960" h="149225">
                  <a:moveTo>
                    <a:pt x="2370836" y="142252"/>
                  </a:moveTo>
                  <a:lnTo>
                    <a:pt x="2358136" y="142252"/>
                  </a:lnTo>
                  <a:lnTo>
                    <a:pt x="2358136" y="148602"/>
                  </a:lnTo>
                  <a:lnTo>
                    <a:pt x="2370836" y="148602"/>
                  </a:lnTo>
                  <a:lnTo>
                    <a:pt x="2370836" y="142252"/>
                  </a:lnTo>
                  <a:close/>
                </a:path>
                <a:path w="2727960" h="149225">
                  <a:moveTo>
                    <a:pt x="2396223" y="142252"/>
                  </a:moveTo>
                  <a:lnTo>
                    <a:pt x="2383523" y="142252"/>
                  </a:lnTo>
                  <a:lnTo>
                    <a:pt x="2383523" y="148602"/>
                  </a:lnTo>
                  <a:lnTo>
                    <a:pt x="2396223" y="148602"/>
                  </a:lnTo>
                  <a:lnTo>
                    <a:pt x="2396223" y="142252"/>
                  </a:lnTo>
                  <a:close/>
                </a:path>
                <a:path w="2727960" h="149225">
                  <a:moveTo>
                    <a:pt x="2421623" y="142252"/>
                  </a:moveTo>
                  <a:lnTo>
                    <a:pt x="2408923" y="142252"/>
                  </a:lnTo>
                  <a:lnTo>
                    <a:pt x="2408923" y="148602"/>
                  </a:lnTo>
                  <a:lnTo>
                    <a:pt x="2421623" y="148602"/>
                  </a:lnTo>
                  <a:lnTo>
                    <a:pt x="2421623" y="142252"/>
                  </a:lnTo>
                  <a:close/>
                </a:path>
                <a:path w="2727960" h="149225">
                  <a:moveTo>
                    <a:pt x="2447023" y="142252"/>
                  </a:moveTo>
                  <a:lnTo>
                    <a:pt x="2434323" y="142252"/>
                  </a:lnTo>
                  <a:lnTo>
                    <a:pt x="2434323" y="148602"/>
                  </a:lnTo>
                  <a:lnTo>
                    <a:pt x="2447023" y="148602"/>
                  </a:lnTo>
                  <a:lnTo>
                    <a:pt x="2447023" y="142252"/>
                  </a:lnTo>
                  <a:close/>
                </a:path>
                <a:path w="2727960" h="149225">
                  <a:moveTo>
                    <a:pt x="2472410" y="142252"/>
                  </a:moveTo>
                  <a:lnTo>
                    <a:pt x="2459710" y="142252"/>
                  </a:lnTo>
                  <a:lnTo>
                    <a:pt x="2459710" y="148602"/>
                  </a:lnTo>
                  <a:lnTo>
                    <a:pt x="2472410" y="148602"/>
                  </a:lnTo>
                  <a:lnTo>
                    <a:pt x="2472410" y="142252"/>
                  </a:lnTo>
                  <a:close/>
                </a:path>
                <a:path w="2727960" h="149225">
                  <a:moveTo>
                    <a:pt x="2497810" y="142252"/>
                  </a:moveTo>
                  <a:lnTo>
                    <a:pt x="2485110" y="142252"/>
                  </a:lnTo>
                  <a:lnTo>
                    <a:pt x="2485110" y="148602"/>
                  </a:lnTo>
                  <a:lnTo>
                    <a:pt x="2497810" y="148602"/>
                  </a:lnTo>
                  <a:lnTo>
                    <a:pt x="2497810" y="142252"/>
                  </a:lnTo>
                  <a:close/>
                </a:path>
                <a:path w="2727960" h="149225">
                  <a:moveTo>
                    <a:pt x="2523198" y="142252"/>
                  </a:moveTo>
                  <a:lnTo>
                    <a:pt x="2510498" y="142252"/>
                  </a:lnTo>
                  <a:lnTo>
                    <a:pt x="2510498" y="148602"/>
                  </a:lnTo>
                  <a:lnTo>
                    <a:pt x="2523198" y="148602"/>
                  </a:lnTo>
                  <a:lnTo>
                    <a:pt x="2523198" y="142252"/>
                  </a:lnTo>
                  <a:close/>
                </a:path>
                <a:path w="2727960" h="149225">
                  <a:moveTo>
                    <a:pt x="2548598" y="142252"/>
                  </a:moveTo>
                  <a:lnTo>
                    <a:pt x="2535898" y="142252"/>
                  </a:lnTo>
                  <a:lnTo>
                    <a:pt x="2535898" y="148602"/>
                  </a:lnTo>
                  <a:lnTo>
                    <a:pt x="2548598" y="148602"/>
                  </a:lnTo>
                  <a:lnTo>
                    <a:pt x="2548598" y="142252"/>
                  </a:lnTo>
                  <a:close/>
                </a:path>
                <a:path w="2727960" h="149225">
                  <a:moveTo>
                    <a:pt x="2574912" y="144386"/>
                  </a:moveTo>
                  <a:lnTo>
                    <a:pt x="2570238" y="140093"/>
                  </a:lnTo>
                  <a:lnTo>
                    <a:pt x="2568257" y="142252"/>
                  </a:lnTo>
                  <a:lnTo>
                    <a:pt x="2561285" y="142252"/>
                  </a:lnTo>
                  <a:lnTo>
                    <a:pt x="2561285" y="148602"/>
                  </a:lnTo>
                  <a:lnTo>
                    <a:pt x="2571051" y="148602"/>
                  </a:lnTo>
                  <a:lnTo>
                    <a:pt x="2574912" y="144386"/>
                  </a:lnTo>
                  <a:close/>
                </a:path>
                <a:path w="2727960" h="149225">
                  <a:moveTo>
                    <a:pt x="2592082" y="125653"/>
                  </a:moveTo>
                  <a:lnTo>
                    <a:pt x="2587396" y="121361"/>
                  </a:lnTo>
                  <a:lnTo>
                    <a:pt x="2578811" y="130733"/>
                  </a:lnTo>
                  <a:lnTo>
                    <a:pt x="2583497" y="135026"/>
                  </a:lnTo>
                  <a:lnTo>
                    <a:pt x="2592082" y="125653"/>
                  </a:lnTo>
                  <a:close/>
                </a:path>
                <a:path w="2727960" h="149225">
                  <a:moveTo>
                    <a:pt x="2609240" y="106934"/>
                  </a:moveTo>
                  <a:lnTo>
                    <a:pt x="2604554" y="102641"/>
                  </a:lnTo>
                  <a:lnTo>
                    <a:pt x="2595981" y="112001"/>
                  </a:lnTo>
                  <a:lnTo>
                    <a:pt x="2600655" y="116293"/>
                  </a:lnTo>
                  <a:lnTo>
                    <a:pt x="2609240" y="106934"/>
                  </a:lnTo>
                  <a:close/>
                </a:path>
                <a:path w="2727960" h="149225">
                  <a:moveTo>
                    <a:pt x="2626385" y="88226"/>
                  </a:moveTo>
                  <a:lnTo>
                    <a:pt x="2621711" y="83934"/>
                  </a:lnTo>
                  <a:lnTo>
                    <a:pt x="2613139" y="93281"/>
                  </a:lnTo>
                  <a:lnTo>
                    <a:pt x="2617813" y="97574"/>
                  </a:lnTo>
                  <a:lnTo>
                    <a:pt x="2626385" y="88226"/>
                  </a:lnTo>
                  <a:close/>
                </a:path>
                <a:path w="2727960" h="149225">
                  <a:moveTo>
                    <a:pt x="2643555" y="69494"/>
                  </a:moveTo>
                  <a:lnTo>
                    <a:pt x="2638869" y="65201"/>
                  </a:lnTo>
                  <a:lnTo>
                    <a:pt x="2630284" y="74574"/>
                  </a:lnTo>
                  <a:lnTo>
                    <a:pt x="2634970" y="78854"/>
                  </a:lnTo>
                  <a:lnTo>
                    <a:pt x="2643555" y="69494"/>
                  </a:lnTo>
                  <a:close/>
                </a:path>
                <a:path w="2727960" h="149225">
                  <a:moveTo>
                    <a:pt x="2660713" y="50774"/>
                  </a:moveTo>
                  <a:lnTo>
                    <a:pt x="2656040" y="46482"/>
                  </a:lnTo>
                  <a:lnTo>
                    <a:pt x="2647454" y="55841"/>
                  </a:lnTo>
                  <a:lnTo>
                    <a:pt x="2652128" y="60134"/>
                  </a:lnTo>
                  <a:lnTo>
                    <a:pt x="2660713" y="50774"/>
                  </a:lnTo>
                  <a:close/>
                </a:path>
                <a:path w="2727960" h="149225">
                  <a:moveTo>
                    <a:pt x="2677871" y="32054"/>
                  </a:moveTo>
                  <a:lnTo>
                    <a:pt x="2673197" y="27774"/>
                  </a:lnTo>
                  <a:lnTo>
                    <a:pt x="2664612" y="37122"/>
                  </a:lnTo>
                  <a:lnTo>
                    <a:pt x="2669298" y="41414"/>
                  </a:lnTo>
                  <a:lnTo>
                    <a:pt x="2677871" y="32054"/>
                  </a:lnTo>
                  <a:close/>
                </a:path>
                <a:path w="2727960" h="149225">
                  <a:moveTo>
                    <a:pt x="2727731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39014" y="12700"/>
                  </a:lnTo>
                  <a:lnTo>
                    <a:pt x="41986" y="16192"/>
                  </a:lnTo>
                  <a:lnTo>
                    <a:pt x="46088" y="12700"/>
                  </a:lnTo>
                  <a:lnTo>
                    <a:pt x="2686989" y="12700"/>
                  </a:lnTo>
                  <a:lnTo>
                    <a:pt x="2681770" y="18402"/>
                  </a:lnTo>
                  <a:lnTo>
                    <a:pt x="2686443" y="22694"/>
                  </a:lnTo>
                  <a:lnTo>
                    <a:pt x="2695029" y="13335"/>
                  </a:lnTo>
                  <a:lnTo>
                    <a:pt x="2694330" y="12700"/>
                  </a:lnTo>
                  <a:lnTo>
                    <a:pt x="2727731" y="12700"/>
                  </a:lnTo>
                  <a:lnTo>
                    <a:pt x="27277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932861" y="6001054"/>
              <a:ext cx="76200" cy="30480"/>
            </a:xfrm>
            <a:custGeom>
              <a:avLst/>
              <a:gdLst/>
              <a:ahLst/>
              <a:cxnLst/>
              <a:rect l="l" t="t" r="r" b="b"/>
              <a:pathLst>
                <a:path w="76200" h="30479">
                  <a:moveTo>
                    <a:pt x="7618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76187" y="30149"/>
                  </a:lnTo>
                  <a:lnTo>
                    <a:pt x="761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906932" y="1831733"/>
              <a:ext cx="671830" cy="756920"/>
            </a:xfrm>
            <a:custGeom>
              <a:avLst/>
              <a:gdLst/>
              <a:ahLst/>
              <a:cxnLst/>
              <a:rect l="l" t="t" r="r" b="b"/>
              <a:pathLst>
                <a:path w="671830" h="756919">
                  <a:moveTo>
                    <a:pt x="671487" y="0"/>
                  </a:moveTo>
                  <a:lnTo>
                    <a:pt x="665137" y="0"/>
                  </a:lnTo>
                  <a:lnTo>
                    <a:pt x="665137" y="6350"/>
                  </a:lnTo>
                  <a:lnTo>
                    <a:pt x="665137" y="19088"/>
                  </a:lnTo>
                  <a:lnTo>
                    <a:pt x="665137" y="750570"/>
                  </a:lnTo>
                  <a:lnTo>
                    <a:pt x="640118" y="750570"/>
                  </a:lnTo>
                  <a:lnTo>
                    <a:pt x="665137" y="723303"/>
                  </a:lnTo>
                  <a:lnTo>
                    <a:pt x="665137" y="716902"/>
                  </a:lnTo>
                  <a:lnTo>
                    <a:pt x="634250" y="750570"/>
                  </a:lnTo>
                  <a:lnTo>
                    <a:pt x="608114" y="750570"/>
                  </a:lnTo>
                  <a:lnTo>
                    <a:pt x="665137" y="688403"/>
                  </a:lnTo>
                  <a:lnTo>
                    <a:pt x="665137" y="682015"/>
                  </a:lnTo>
                  <a:lnTo>
                    <a:pt x="602259" y="750570"/>
                  </a:lnTo>
                  <a:lnTo>
                    <a:pt x="576122" y="750570"/>
                  </a:lnTo>
                  <a:lnTo>
                    <a:pt x="665137" y="653516"/>
                  </a:lnTo>
                  <a:lnTo>
                    <a:pt x="665137" y="647115"/>
                  </a:lnTo>
                  <a:lnTo>
                    <a:pt x="570255" y="750570"/>
                  </a:lnTo>
                  <a:lnTo>
                    <a:pt x="544131" y="750570"/>
                  </a:lnTo>
                  <a:lnTo>
                    <a:pt x="665137" y="618629"/>
                  </a:lnTo>
                  <a:lnTo>
                    <a:pt x="665137" y="612228"/>
                  </a:lnTo>
                  <a:lnTo>
                    <a:pt x="538264" y="750570"/>
                  </a:lnTo>
                  <a:lnTo>
                    <a:pt x="512127" y="750570"/>
                  </a:lnTo>
                  <a:lnTo>
                    <a:pt x="665137" y="583730"/>
                  </a:lnTo>
                  <a:lnTo>
                    <a:pt x="665137" y="577329"/>
                  </a:lnTo>
                  <a:lnTo>
                    <a:pt x="506260" y="750570"/>
                  </a:lnTo>
                  <a:lnTo>
                    <a:pt x="480136" y="750570"/>
                  </a:lnTo>
                  <a:lnTo>
                    <a:pt x="665137" y="548843"/>
                  </a:lnTo>
                  <a:lnTo>
                    <a:pt x="665137" y="542442"/>
                  </a:lnTo>
                  <a:lnTo>
                    <a:pt x="474268" y="750570"/>
                  </a:lnTo>
                  <a:lnTo>
                    <a:pt x="448132" y="750570"/>
                  </a:lnTo>
                  <a:lnTo>
                    <a:pt x="665137" y="513956"/>
                  </a:lnTo>
                  <a:lnTo>
                    <a:pt x="665137" y="507555"/>
                  </a:lnTo>
                  <a:lnTo>
                    <a:pt x="442264" y="750570"/>
                  </a:lnTo>
                  <a:lnTo>
                    <a:pt x="416140" y="750570"/>
                  </a:lnTo>
                  <a:lnTo>
                    <a:pt x="665137" y="479069"/>
                  </a:lnTo>
                  <a:lnTo>
                    <a:pt x="665137" y="472668"/>
                  </a:lnTo>
                  <a:lnTo>
                    <a:pt x="410273" y="750570"/>
                  </a:lnTo>
                  <a:lnTo>
                    <a:pt x="384136" y="750570"/>
                  </a:lnTo>
                  <a:lnTo>
                    <a:pt x="665137" y="444169"/>
                  </a:lnTo>
                  <a:lnTo>
                    <a:pt x="665137" y="437769"/>
                  </a:lnTo>
                  <a:lnTo>
                    <a:pt x="378269" y="750570"/>
                  </a:lnTo>
                  <a:lnTo>
                    <a:pt x="352145" y="750570"/>
                  </a:lnTo>
                  <a:lnTo>
                    <a:pt x="665137" y="409270"/>
                  </a:lnTo>
                  <a:lnTo>
                    <a:pt x="665137" y="402882"/>
                  </a:lnTo>
                  <a:lnTo>
                    <a:pt x="346278" y="750570"/>
                  </a:lnTo>
                  <a:lnTo>
                    <a:pt x="320141" y="750570"/>
                  </a:lnTo>
                  <a:lnTo>
                    <a:pt x="665137" y="374383"/>
                  </a:lnTo>
                  <a:lnTo>
                    <a:pt x="665137" y="367982"/>
                  </a:lnTo>
                  <a:lnTo>
                    <a:pt x="314274" y="750570"/>
                  </a:lnTo>
                  <a:lnTo>
                    <a:pt x="288150" y="750570"/>
                  </a:lnTo>
                  <a:lnTo>
                    <a:pt x="665137" y="339496"/>
                  </a:lnTo>
                  <a:lnTo>
                    <a:pt x="665137" y="333095"/>
                  </a:lnTo>
                  <a:lnTo>
                    <a:pt x="282282" y="750570"/>
                  </a:lnTo>
                  <a:lnTo>
                    <a:pt x="256146" y="750570"/>
                  </a:lnTo>
                  <a:lnTo>
                    <a:pt x="665137" y="304609"/>
                  </a:lnTo>
                  <a:lnTo>
                    <a:pt x="665137" y="298208"/>
                  </a:lnTo>
                  <a:lnTo>
                    <a:pt x="250278" y="750570"/>
                  </a:lnTo>
                  <a:lnTo>
                    <a:pt x="224155" y="750570"/>
                  </a:lnTo>
                  <a:lnTo>
                    <a:pt x="665137" y="269722"/>
                  </a:lnTo>
                  <a:lnTo>
                    <a:pt x="665137" y="263321"/>
                  </a:lnTo>
                  <a:lnTo>
                    <a:pt x="218287" y="750570"/>
                  </a:lnTo>
                  <a:lnTo>
                    <a:pt x="192163" y="750570"/>
                  </a:lnTo>
                  <a:lnTo>
                    <a:pt x="665137" y="234835"/>
                  </a:lnTo>
                  <a:lnTo>
                    <a:pt x="665137" y="228434"/>
                  </a:lnTo>
                  <a:lnTo>
                    <a:pt x="186296" y="750570"/>
                  </a:lnTo>
                  <a:lnTo>
                    <a:pt x="160159" y="750570"/>
                  </a:lnTo>
                  <a:lnTo>
                    <a:pt x="665137" y="199936"/>
                  </a:lnTo>
                  <a:lnTo>
                    <a:pt x="665137" y="193548"/>
                  </a:lnTo>
                  <a:lnTo>
                    <a:pt x="154292" y="750570"/>
                  </a:lnTo>
                  <a:lnTo>
                    <a:pt x="128155" y="750570"/>
                  </a:lnTo>
                  <a:lnTo>
                    <a:pt x="665137" y="165049"/>
                  </a:lnTo>
                  <a:lnTo>
                    <a:pt x="665137" y="158648"/>
                  </a:lnTo>
                  <a:lnTo>
                    <a:pt x="122288" y="750570"/>
                  </a:lnTo>
                  <a:lnTo>
                    <a:pt x="96164" y="750570"/>
                  </a:lnTo>
                  <a:lnTo>
                    <a:pt x="665137" y="130162"/>
                  </a:lnTo>
                  <a:lnTo>
                    <a:pt x="665137" y="123761"/>
                  </a:lnTo>
                  <a:lnTo>
                    <a:pt x="90297" y="750570"/>
                  </a:lnTo>
                  <a:lnTo>
                    <a:pt x="64160" y="750570"/>
                  </a:lnTo>
                  <a:lnTo>
                    <a:pt x="665137" y="95262"/>
                  </a:lnTo>
                  <a:lnTo>
                    <a:pt x="665137" y="88861"/>
                  </a:lnTo>
                  <a:lnTo>
                    <a:pt x="58293" y="750570"/>
                  </a:lnTo>
                  <a:lnTo>
                    <a:pt x="32169" y="750570"/>
                  </a:lnTo>
                  <a:lnTo>
                    <a:pt x="665137" y="60375"/>
                  </a:lnTo>
                  <a:lnTo>
                    <a:pt x="665137" y="53975"/>
                  </a:lnTo>
                  <a:lnTo>
                    <a:pt x="26301" y="750570"/>
                  </a:lnTo>
                  <a:lnTo>
                    <a:pt x="6350" y="750570"/>
                  </a:lnTo>
                  <a:lnTo>
                    <a:pt x="6350" y="743839"/>
                  </a:lnTo>
                  <a:lnTo>
                    <a:pt x="665137" y="25476"/>
                  </a:lnTo>
                  <a:lnTo>
                    <a:pt x="665137" y="19088"/>
                  </a:lnTo>
                  <a:lnTo>
                    <a:pt x="6350" y="737438"/>
                  </a:lnTo>
                  <a:lnTo>
                    <a:pt x="6350" y="708952"/>
                  </a:lnTo>
                  <a:lnTo>
                    <a:pt x="650671" y="6350"/>
                  </a:lnTo>
                  <a:lnTo>
                    <a:pt x="665137" y="6350"/>
                  </a:lnTo>
                  <a:lnTo>
                    <a:pt x="665137" y="0"/>
                  </a:lnTo>
                  <a:lnTo>
                    <a:pt x="644804" y="0"/>
                  </a:lnTo>
                  <a:lnTo>
                    <a:pt x="644804" y="6350"/>
                  </a:lnTo>
                  <a:lnTo>
                    <a:pt x="6350" y="702564"/>
                  </a:lnTo>
                  <a:lnTo>
                    <a:pt x="6350" y="674077"/>
                  </a:lnTo>
                  <a:lnTo>
                    <a:pt x="618667" y="6350"/>
                  </a:lnTo>
                  <a:lnTo>
                    <a:pt x="644804" y="6350"/>
                  </a:lnTo>
                  <a:lnTo>
                    <a:pt x="644804" y="0"/>
                  </a:lnTo>
                  <a:lnTo>
                    <a:pt x="612800" y="0"/>
                  </a:lnTo>
                  <a:lnTo>
                    <a:pt x="612800" y="6350"/>
                  </a:lnTo>
                  <a:lnTo>
                    <a:pt x="6350" y="667689"/>
                  </a:lnTo>
                  <a:lnTo>
                    <a:pt x="6350" y="639191"/>
                  </a:lnTo>
                  <a:lnTo>
                    <a:pt x="586676" y="6350"/>
                  </a:lnTo>
                  <a:lnTo>
                    <a:pt x="612800" y="6350"/>
                  </a:lnTo>
                  <a:lnTo>
                    <a:pt x="612800" y="0"/>
                  </a:lnTo>
                  <a:lnTo>
                    <a:pt x="580809" y="0"/>
                  </a:lnTo>
                  <a:lnTo>
                    <a:pt x="580809" y="6350"/>
                  </a:lnTo>
                  <a:lnTo>
                    <a:pt x="6350" y="632790"/>
                  </a:lnTo>
                  <a:lnTo>
                    <a:pt x="6350" y="604291"/>
                  </a:lnTo>
                  <a:lnTo>
                    <a:pt x="554672" y="6350"/>
                  </a:lnTo>
                  <a:lnTo>
                    <a:pt x="580809" y="6350"/>
                  </a:lnTo>
                  <a:lnTo>
                    <a:pt x="580809" y="0"/>
                  </a:lnTo>
                  <a:lnTo>
                    <a:pt x="548817" y="0"/>
                  </a:lnTo>
                  <a:lnTo>
                    <a:pt x="548817" y="6350"/>
                  </a:lnTo>
                  <a:lnTo>
                    <a:pt x="6350" y="597903"/>
                  </a:lnTo>
                  <a:lnTo>
                    <a:pt x="6350" y="569391"/>
                  </a:lnTo>
                  <a:lnTo>
                    <a:pt x="522681" y="6350"/>
                  </a:lnTo>
                  <a:lnTo>
                    <a:pt x="548817" y="6350"/>
                  </a:lnTo>
                  <a:lnTo>
                    <a:pt x="548817" y="0"/>
                  </a:lnTo>
                  <a:lnTo>
                    <a:pt x="516813" y="0"/>
                  </a:lnTo>
                  <a:lnTo>
                    <a:pt x="516813" y="6350"/>
                  </a:lnTo>
                  <a:lnTo>
                    <a:pt x="6350" y="562991"/>
                  </a:lnTo>
                  <a:lnTo>
                    <a:pt x="6350" y="534504"/>
                  </a:lnTo>
                  <a:lnTo>
                    <a:pt x="490689" y="6350"/>
                  </a:lnTo>
                  <a:lnTo>
                    <a:pt x="516813" y="6350"/>
                  </a:lnTo>
                  <a:lnTo>
                    <a:pt x="516813" y="0"/>
                  </a:lnTo>
                  <a:lnTo>
                    <a:pt x="484822" y="0"/>
                  </a:lnTo>
                  <a:lnTo>
                    <a:pt x="484822" y="6350"/>
                  </a:lnTo>
                  <a:lnTo>
                    <a:pt x="6350" y="528116"/>
                  </a:lnTo>
                  <a:lnTo>
                    <a:pt x="6350" y="499605"/>
                  </a:lnTo>
                  <a:lnTo>
                    <a:pt x="458685" y="6350"/>
                  </a:lnTo>
                  <a:lnTo>
                    <a:pt x="484822" y="6350"/>
                  </a:lnTo>
                  <a:lnTo>
                    <a:pt x="484822" y="0"/>
                  </a:lnTo>
                  <a:lnTo>
                    <a:pt x="452818" y="0"/>
                  </a:lnTo>
                  <a:lnTo>
                    <a:pt x="452818" y="6350"/>
                  </a:lnTo>
                  <a:lnTo>
                    <a:pt x="6350" y="493217"/>
                  </a:lnTo>
                  <a:lnTo>
                    <a:pt x="6350" y="464731"/>
                  </a:lnTo>
                  <a:lnTo>
                    <a:pt x="426694" y="6350"/>
                  </a:lnTo>
                  <a:lnTo>
                    <a:pt x="452818" y="6350"/>
                  </a:lnTo>
                  <a:lnTo>
                    <a:pt x="452818" y="0"/>
                  </a:lnTo>
                  <a:lnTo>
                    <a:pt x="420827" y="0"/>
                  </a:lnTo>
                  <a:lnTo>
                    <a:pt x="420827" y="6350"/>
                  </a:lnTo>
                  <a:lnTo>
                    <a:pt x="6350" y="458330"/>
                  </a:lnTo>
                  <a:lnTo>
                    <a:pt x="6350" y="429831"/>
                  </a:lnTo>
                  <a:lnTo>
                    <a:pt x="394690" y="6350"/>
                  </a:lnTo>
                  <a:lnTo>
                    <a:pt x="420827" y="6350"/>
                  </a:lnTo>
                  <a:lnTo>
                    <a:pt x="420827" y="0"/>
                  </a:lnTo>
                  <a:lnTo>
                    <a:pt x="388823" y="0"/>
                  </a:lnTo>
                  <a:lnTo>
                    <a:pt x="388823" y="6350"/>
                  </a:lnTo>
                  <a:lnTo>
                    <a:pt x="6350" y="423430"/>
                  </a:lnTo>
                  <a:lnTo>
                    <a:pt x="6350" y="394944"/>
                  </a:lnTo>
                  <a:lnTo>
                    <a:pt x="362699" y="6350"/>
                  </a:lnTo>
                  <a:lnTo>
                    <a:pt x="388823" y="6350"/>
                  </a:lnTo>
                  <a:lnTo>
                    <a:pt x="388823" y="0"/>
                  </a:lnTo>
                  <a:lnTo>
                    <a:pt x="356831" y="0"/>
                  </a:lnTo>
                  <a:lnTo>
                    <a:pt x="356831" y="6350"/>
                  </a:lnTo>
                  <a:lnTo>
                    <a:pt x="6350" y="388543"/>
                  </a:lnTo>
                  <a:lnTo>
                    <a:pt x="6350" y="360045"/>
                  </a:lnTo>
                  <a:lnTo>
                    <a:pt x="330695" y="6350"/>
                  </a:lnTo>
                  <a:lnTo>
                    <a:pt x="356831" y="6350"/>
                  </a:lnTo>
                  <a:lnTo>
                    <a:pt x="356831" y="0"/>
                  </a:lnTo>
                  <a:lnTo>
                    <a:pt x="324827" y="0"/>
                  </a:lnTo>
                  <a:lnTo>
                    <a:pt x="324827" y="6350"/>
                  </a:lnTo>
                  <a:lnTo>
                    <a:pt x="6350" y="353644"/>
                  </a:lnTo>
                  <a:lnTo>
                    <a:pt x="6350" y="325170"/>
                  </a:lnTo>
                  <a:lnTo>
                    <a:pt x="298704" y="6350"/>
                  </a:lnTo>
                  <a:lnTo>
                    <a:pt x="324827" y="6350"/>
                  </a:lnTo>
                  <a:lnTo>
                    <a:pt x="324827" y="0"/>
                  </a:lnTo>
                  <a:lnTo>
                    <a:pt x="292836" y="0"/>
                  </a:lnTo>
                  <a:lnTo>
                    <a:pt x="292836" y="6350"/>
                  </a:lnTo>
                  <a:lnTo>
                    <a:pt x="6350" y="318770"/>
                  </a:lnTo>
                  <a:lnTo>
                    <a:pt x="6350" y="290271"/>
                  </a:lnTo>
                  <a:lnTo>
                    <a:pt x="266700" y="6350"/>
                  </a:lnTo>
                  <a:lnTo>
                    <a:pt x="292836" y="6350"/>
                  </a:lnTo>
                  <a:lnTo>
                    <a:pt x="292836" y="0"/>
                  </a:lnTo>
                  <a:lnTo>
                    <a:pt x="260832" y="0"/>
                  </a:lnTo>
                  <a:lnTo>
                    <a:pt x="260832" y="6350"/>
                  </a:lnTo>
                  <a:lnTo>
                    <a:pt x="6350" y="283883"/>
                  </a:lnTo>
                  <a:lnTo>
                    <a:pt x="6350" y="255384"/>
                  </a:lnTo>
                  <a:lnTo>
                    <a:pt x="234708" y="6350"/>
                  </a:lnTo>
                  <a:lnTo>
                    <a:pt x="260832" y="6350"/>
                  </a:lnTo>
                  <a:lnTo>
                    <a:pt x="260832" y="0"/>
                  </a:lnTo>
                  <a:lnTo>
                    <a:pt x="228841" y="0"/>
                  </a:lnTo>
                  <a:lnTo>
                    <a:pt x="228841" y="6350"/>
                  </a:lnTo>
                  <a:lnTo>
                    <a:pt x="6350" y="248983"/>
                  </a:lnTo>
                  <a:lnTo>
                    <a:pt x="6350" y="220484"/>
                  </a:lnTo>
                  <a:lnTo>
                    <a:pt x="202704" y="6350"/>
                  </a:lnTo>
                  <a:lnTo>
                    <a:pt x="228841" y="6350"/>
                  </a:lnTo>
                  <a:lnTo>
                    <a:pt x="228841" y="0"/>
                  </a:lnTo>
                  <a:lnTo>
                    <a:pt x="196837" y="0"/>
                  </a:lnTo>
                  <a:lnTo>
                    <a:pt x="196837" y="6350"/>
                  </a:lnTo>
                  <a:lnTo>
                    <a:pt x="6350" y="214083"/>
                  </a:lnTo>
                  <a:lnTo>
                    <a:pt x="6350" y="185597"/>
                  </a:lnTo>
                  <a:lnTo>
                    <a:pt x="170713" y="6350"/>
                  </a:lnTo>
                  <a:lnTo>
                    <a:pt x="196837" y="6350"/>
                  </a:lnTo>
                  <a:lnTo>
                    <a:pt x="196837" y="0"/>
                  </a:lnTo>
                  <a:lnTo>
                    <a:pt x="164846" y="0"/>
                  </a:lnTo>
                  <a:lnTo>
                    <a:pt x="164846" y="6350"/>
                  </a:lnTo>
                  <a:lnTo>
                    <a:pt x="6350" y="179209"/>
                  </a:lnTo>
                  <a:lnTo>
                    <a:pt x="6350" y="150723"/>
                  </a:lnTo>
                  <a:lnTo>
                    <a:pt x="138722" y="6350"/>
                  </a:lnTo>
                  <a:lnTo>
                    <a:pt x="164846" y="6350"/>
                  </a:lnTo>
                  <a:lnTo>
                    <a:pt x="164846" y="0"/>
                  </a:lnTo>
                  <a:lnTo>
                    <a:pt x="132854" y="0"/>
                  </a:lnTo>
                  <a:lnTo>
                    <a:pt x="132854" y="6350"/>
                  </a:lnTo>
                  <a:lnTo>
                    <a:pt x="6350" y="144322"/>
                  </a:lnTo>
                  <a:lnTo>
                    <a:pt x="6350" y="115824"/>
                  </a:lnTo>
                  <a:lnTo>
                    <a:pt x="106718" y="6350"/>
                  </a:lnTo>
                  <a:lnTo>
                    <a:pt x="132854" y="6350"/>
                  </a:lnTo>
                  <a:lnTo>
                    <a:pt x="132854" y="0"/>
                  </a:lnTo>
                  <a:lnTo>
                    <a:pt x="100850" y="0"/>
                  </a:lnTo>
                  <a:lnTo>
                    <a:pt x="100850" y="6350"/>
                  </a:lnTo>
                  <a:lnTo>
                    <a:pt x="6350" y="109423"/>
                  </a:lnTo>
                  <a:lnTo>
                    <a:pt x="6350" y="80937"/>
                  </a:lnTo>
                  <a:lnTo>
                    <a:pt x="74726" y="6350"/>
                  </a:lnTo>
                  <a:lnTo>
                    <a:pt x="100850" y="6350"/>
                  </a:lnTo>
                  <a:lnTo>
                    <a:pt x="100850" y="0"/>
                  </a:lnTo>
                  <a:lnTo>
                    <a:pt x="68859" y="0"/>
                  </a:lnTo>
                  <a:lnTo>
                    <a:pt x="68859" y="6350"/>
                  </a:lnTo>
                  <a:lnTo>
                    <a:pt x="6350" y="74536"/>
                  </a:lnTo>
                  <a:lnTo>
                    <a:pt x="6350" y="46037"/>
                  </a:lnTo>
                  <a:lnTo>
                    <a:pt x="42722" y="6350"/>
                  </a:lnTo>
                  <a:lnTo>
                    <a:pt x="68859" y="6350"/>
                  </a:lnTo>
                  <a:lnTo>
                    <a:pt x="68859" y="0"/>
                  </a:lnTo>
                  <a:lnTo>
                    <a:pt x="36855" y="0"/>
                  </a:lnTo>
                  <a:lnTo>
                    <a:pt x="36855" y="6350"/>
                  </a:lnTo>
                  <a:lnTo>
                    <a:pt x="6350" y="39636"/>
                  </a:lnTo>
                  <a:lnTo>
                    <a:pt x="6350" y="11137"/>
                  </a:lnTo>
                  <a:lnTo>
                    <a:pt x="10731" y="6350"/>
                  </a:lnTo>
                  <a:lnTo>
                    <a:pt x="36855" y="6350"/>
                  </a:lnTo>
                  <a:lnTo>
                    <a:pt x="36855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50570"/>
                  </a:lnTo>
                  <a:lnTo>
                    <a:pt x="0" y="756920"/>
                  </a:lnTo>
                  <a:lnTo>
                    <a:pt x="671487" y="756920"/>
                  </a:lnTo>
                  <a:lnTo>
                    <a:pt x="671487" y="750570"/>
                  </a:lnTo>
                  <a:lnTo>
                    <a:pt x="671487" y="6350"/>
                  </a:lnTo>
                  <a:lnTo>
                    <a:pt x="671487" y="2540"/>
                  </a:lnTo>
                  <a:lnTo>
                    <a:pt x="6714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955459" y="1879625"/>
              <a:ext cx="574675" cy="660400"/>
            </a:xfrm>
            <a:custGeom>
              <a:avLst/>
              <a:gdLst/>
              <a:ahLst/>
              <a:cxnLst/>
              <a:rect l="l" t="t" r="r" b="b"/>
              <a:pathLst>
                <a:path w="574675" h="660400">
                  <a:moveTo>
                    <a:pt x="574433" y="0"/>
                  </a:moveTo>
                  <a:lnTo>
                    <a:pt x="0" y="0"/>
                  </a:lnTo>
                  <a:lnTo>
                    <a:pt x="0" y="660298"/>
                  </a:lnTo>
                  <a:lnTo>
                    <a:pt x="574433" y="660298"/>
                  </a:lnTo>
                  <a:lnTo>
                    <a:pt x="5744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52284" y="1722525"/>
              <a:ext cx="581025" cy="820419"/>
            </a:xfrm>
            <a:custGeom>
              <a:avLst/>
              <a:gdLst/>
              <a:ahLst/>
              <a:cxnLst/>
              <a:rect l="l" t="t" r="r" b="b"/>
              <a:pathLst>
                <a:path w="581025" h="820419">
                  <a:moveTo>
                    <a:pt x="289661" y="25412"/>
                  </a:moveTo>
                  <a:lnTo>
                    <a:pt x="283311" y="25400"/>
                  </a:lnTo>
                  <a:lnTo>
                    <a:pt x="283273" y="38087"/>
                  </a:lnTo>
                  <a:lnTo>
                    <a:pt x="289623" y="38100"/>
                  </a:lnTo>
                  <a:lnTo>
                    <a:pt x="289661" y="25412"/>
                  </a:lnTo>
                  <a:close/>
                </a:path>
                <a:path w="581025" h="820419">
                  <a:moveTo>
                    <a:pt x="289750" y="12"/>
                  </a:moveTo>
                  <a:lnTo>
                    <a:pt x="283400" y="0"/>
                  </a:lnTo>
                  <a:lnTo>
                    <a:pt x="283362" y="12700"/>
                  </a:lnTo>
                  <a:lnTo>
                    <a:pt x="289712" y="12712"/>
                  </a:lnTo>
                  <a:lnTo>
                    <a:pt x="289750" y="12"/>
                  </a:lnTo>
                  <a:close/>
                </a:path>
                <a:path w="581025" h="820419">
                  <a:moveTo>
                    <a:pt x="304165" y="61595"/>
                  </a:moveTo>
                  <a:lnTo>
                    <a:pt x="289547" y="61595"/>
                  </a:lnTo>
                  <a:lnTo>
                    <a:pt x="289585" y="50800"/>
                  </a:lnTo>
                  <a:lnTo>
                    <a:pt x="283235" y="50787"/>
                  </a:lnTo>
                  <a:lnTo>
                    <a:pt x="283197" y="61569"/>
                  </a:lnTo>
                  <a:lnTo>
                    <a:pt x="286385" y="61595"/>
                  </a:lnTo>
                  <a:lnTo>
                    <a:pt x="268605" y="61595"/>
                  </a:lnTo>
                  <a:lnTo>
                    <a:pt x="286385" y="106032"/>
                  </a:lnTo>
                  <a:lnTo>
                    <a:pt x="304165" y="61595"/>
                  </a:lnTo>
                  <a:close/>
                </a:path>
                <a:path w="581025" h="820419">
                  <a:moveTo>
                    <a:pt x="339039" y="455510"/>
                  </a:moveTo>
                  <a:lnTo>
                    <a:pt x="241731" y="455510"/>
                  </a:lnTo>
                  <a:lnTo>
                    <a:pt x="241731" y="461860"/>
                  </a:lnTo>
                  <a:lnTo>
                    <a:pt x="339039" y="461860"/>
                  </a:lnTo>
                  <a:lnTo>
                    <a:pt x="339039" y="455510"/>
                  </a:lnTo>
                  <a:close/>
                </a:path>
                <a:path w="581025" h="820419">
                  <a:moveTo>
                    <a:pt x="339039" y="375526"/>
                  </a:moveTo>
                  <a:lnTo>
                    <a:pt x="241731" y="375526"/>
                  </a:lnTo>
                  <a:lnTo>
                    <a:pt x="241731" y="381876"/>
                  </a:lnTo>
                  <a:lnTo>
                    <a:pt x="339039" y="381876"/>
                  </a:lnTo>
                  <a:lnTo>
                    <a:pt x="339039" y="375526"/>
                  </a:lnTo>
                  <a:close/>
                </a:path>
                <a:path w="581025" h="820419">
                  <a:moveTo>
                    <a:pt x="339039" y="295529"/>
                  </a:moveTo>
                  <a:lnTo>
                    <a:pt x="241731" y="295529"/>
                  </a:lnTo>
                  <a:lnTo>
                    <a:pt x="241731" y="301879"/>
                  </a:lnTo>
                  <a:lnTo>
                    <a:pt x="339039" y="301879"/>
                  </a:lnTo>
                  <a:lnTo>
                    <a:pt x="339039" y="295529"/>
                  </a:lnTo>
                  <a:close/>
                </a:path>
                <a:path w="581025" h="820419">
                  <a:moveTo>
                    <a:pt x="580783" y="154533"/>
                  </a:moveTo>
                  <a:lnTo>
                    <a:pt x="574433" y="154533"/>
                  </a:lnTo>
                  <a:lnTo>
                    <a:pt x="574433" y="160883"/>
                  </a:lnTo>
                  <a:lnTo>
                    <a:pt x="574433" y="813663"/>
                  </a:lnTo>
                  <a:lnTo>
                    <a:pt x="6350" y="813663"/>
                  </a:lnTo>
                  <a:lnTo>
                    <a:pt x="6350" y="160883"/>
                  </a:lnTo>
                  <a:lnTo>
                    <a:pt x="574433" y="160883"/>
                  </a:lnTo>
                  <a:lnTo>
                    <a:pt x="574433" y="154533"/>
                  </a:lnTo>
                  <a:lnTo>
                    <a:pt x="3175" y="154533"/>
                  </a:lnTo>
                  <a:lnTo>
                    <a:pt x="0" y="154533"/>
                  </a:lnTo>
                  <a:lnTo>
                    <a:pt x="0" y="160883"/>
                  </a:lnTo>
                  <a:lnTo>
                    <a:pt x="0" y="813663"/>
                  </a:lnTo>
                  <a:lnTo>
                    <a:pt x="0" y="820013"/>
                  </a:lnTo>
                  <a:lnTo>
                    <a:pt x="580783" y="820013"/>
                  </a:lnTo>
                  <a:lnTo>
                    <a:pt x="580783" y="813663"/>
                  </a:lnTo>
                  <a:lnTo>
                    <a:pt x="580783" y="160883"/>
                  </a:lnTo>
                  <a:lnTo>
                    <a:pt x="580783" y="157073"/>
                  </a:lnTo>
                  <a:lnTo>
                    <a:pt x="580783" y="15453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815003" y="1453403"/>
            <a:ext cx="529590" cy="262255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12700" marR="5080" indent="37465">
              <a:lnSpc>
                <a:spcPts val="900"/>
              </a:lnSpc>
              <a:spcBef>
                <a:spcPts val="180"/>
              </a:spcBef>
            </a:pP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Viviendas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usuarios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34819" y="2178368"/>
            <a:ext cx="184150" cy="34099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284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1261160" y="1939518"/>
            <a:ext cx="431165" cy="336550"/>
            <a:chOff x="1261160" y="1939518"/>
            <a:chExt cx="431165" cy="336550"/>
          </a:xfrm>
        </p:grpSpPr>
        <p:sp>
          <p:nvSpPr>
            <p:cNvPr id="19" name="object 19" descr=""/>
            <p:cNvSpPr/>
            <p:nvPr/>
          </p:nvSpPr>
          <p:spPr>
            <a:xfrm>
              <a:off x="1261148" y="1939518"/>
              <a:ext cx="424815" cy="336550"/>
            </a:xfrm>
            <a:custGeom>
              <a:avLst/>
              <a:gdLst/>
              <a:ahLst/>
              <a:cxnLst/>
              <a:rect l="l" t="t" r="r" b="b"/>
              <a:pathLst>
                <a:path w="424814" h="336550">
                  <a:moveTo>
                    <a:pt x="56540" y="16941"/>
                  </a:moveTo>
                  <a:lnTo>
                    <a:pt x="44119" y="14300"/>
                  </a:lnTo>
                  <a:lnTo>
                    <a:pt x="47155" y="0"/>
                  </a:lnTo>
                  <a:lnTo>
                    <a:pt x="0" y="8153"/>
                  </a:lnTo>
                  <a:lnTo>
                    <a:pt x="39763" y="34785"/>
                  </a:lnTo>
                  <a:lnTo>
                    <a:pt x="42799" y="20510"/>
                  </a:lnTo>
                  <a:lnTo>
                    <a:pt x="55219" y="23152"/>
                  </a:lnTo>
                  <a:lnTo>
                    <a:pt x="56540" y="16941"/>
                  </a:lnTo>
                  <a:close/>
                </a:path>
                <a:path w="424814" h="336550">
                  <a:moveTo>
                    <a:pt x="81368" y="22225"/>
                  </a:moveTo>
                  <a:lnTo>
                    <a:pt x="68961" y="19583"/>
                  </a:lnTo>
                  <a:lnTo>
                    <a:pt x="67640" y="25793"/>
                  </a:lnTo>
                  <a:lnTo>
                    <a:pt x="80048" y="28435"/>
                  </a:lnTo>
                  <a:lnTo>
                    <a:pt x="81368" y="22225"/>
                  </a:lnTo>
                  <a:close/>
                </a:path>
                <a:path w="424814" h="336550">
                  <a:moveTo>
                    <a:pt x="105867" y="336296"/>
                  </a:moveTo>
                  <a:lnTo>
                    <a:pt x="101561" y="319049"/>
                  </a:lnTo>
                  <a:lnTo>
                    <a:pt x="97269" y="301802"/>
                  </a:lnTo>
                  <a:lnTo>
                    <a:pt x="58445" y="329806"/>
                  </a:lnTo>
                  <a:lnTo>
                    <a:pt x="105867" y="336296"/>
                  </a:lnTo>
                  <a:close/>
                </a:path>
                <a:path w="424814" h="336550">
                  <a:moveTo>
                    <a:pt x="106222" y="27508"/>
                  </a:moveTo>
                  <a:lnTo>
                    <a:pt x="93802" y="24866"/>
                  </a:lnTo>
                  <a:lnTo>
                    <a:pt x="92481" y="31076"/>
                  </a:lnTo>
                  <a:lnTo>
                    <a:pt x="104902" y="33718"/>
                  </a:lnTo>
                  <a:lnTo>
                    <a:pt x="106222" y="27508"/>
                  </a:lnTo>
                  <a:close/>
                </a:path>
                <a:path w="424814" h="336550">
                  <a:moveTo>
                    <a:pt x="119697" y="317690"/>
                  </a:moveTo>
                  <a:lnTo>
                    <a:pt x="118135" y="311543"/>
                  </a:lnTo>
                  <a:lnTo>
                    <a:pt x="105829" y="314667"/>
                  </a:lnTo>
                  <a:lnTo>
                    <a:pt x="107391" y="320827"/>
                  </a:lnTo>
                  <a:lnTo>
                    <a:pt x="119697" y="317690"/>
                  </a:lnTo>
                  <a:close/>
                </a:path>
                <a:path w="424814" h="336550">
                  <a:moveTo>
                    <a:pt x="131064" y="32791"/>
                  </a:moveTo>
                  <a:lnTo>
                    <a:pt x="118643" y="30149"/>
                  </a:lnTo>
                  <a:lnTo>
                    <a:pt x="117322" y="36360"/>
                  </a:lnTo>
                  <a:lnTo>
                    <a:pt x="129743" y="39001"/>
                  </a:lnTo>
                  <a:lnTo>
                    <a:pt x="131064" y="32791"/>
                  </a:lnTo>
                  <a:close/>
                </a:path>
                <a:path w="424814" h="336550">
                  <a:moveTo>
                    <a:pt x="144297" y="311429"/>
                  </a:moveTo>
                  <a:lnTo>
                    <a:pt x="142735" y="305269"/>
                  </a:lnTo>
                  <a:lnTo>
                    <a:pt x="130441" y="308406"/>
                  </a:lnTo>
                  <a:lnTo>
                    <a:pt x="132003" y="314566"/>
                  </a:lnTo>
                  <a:lnTo>
                    <a:pt x="144297" y="311429"/>
                  </a:lnTo>
                  <a:close/>
                </a:path>
                <a:path w="424814" h="336550">
                  <a:moveTo>
                    <a:pt x="155892" y="38074"/>
                  </a:moveTo>
                  <a:lnTo>
                    <a:pt x="143471" y="35433"/>
                  </a:lnTo>
                  <a:lnTo>
                    <a:pt x="142151" y="41643"/>
                  </a:lnTo>
                  <a:lnTo>
                    <a:pt x="154571" y="44284"/>
                  </a:lnTo>
                  <a:lnTo>
                    <a:pt x="155892" y="38074"/>
                  </a:lnTo>
                  <a:close/>
                </a:path>
                <a:path w="424814" h="336550">
                  <a:moveTo>
                    <a:pt x="168922" y="305168"/>
                  </a:moveTo>
                  <a:lnTo>
                    <a:pt x="167347" y="299008"/>
                  </a:lnTo>
                  <a:lnTo>
                    <a:pt x="155041" y="302145"/>
                  </a:lnTo>
                  <a:lnTo>
                    <a:pt x="156616" y="308292"/>
                  </a:lnTo>
                  <a:lnTo>
                    <a:pt x="168922" y="305168"/>
                  </a:lnTo>
                  <a:close/>
                </a:path>
                <a:path w="424814" h="336550">
                  <a:moveTo>
                    <a:pt x="180733" y="43357"/>
                  </a:moveTo>
                  <a:lnTo>
                    <a:pt x="168313" y="40716"/>
                  </a:lnTo>
                  <a:lnTo>
                    <a:pt x="166992" y="46913"/>
                  </a:lnTo>
                  <a:lnTo>
                    <a:pt x="179412" y="49555"/>
                  </a:lnTo>
                  <a:lnTo>
                    <a:pt x="180733" y="43357"/>
                  </a:lnTo>
                  <a:close/>
                </a:path>
                <a:path w="424814" h="336550">
                  <a:moveTo>
                    <a:pt x="193522" y="298894"/>
                  </a:moveTo>
                  <a:lnTo>
                    <a:pt x="191973" y="292747"/>
                  </a:lnTo>
                  <a:lnTo>
                    <a:pt x="179666" y="295884"/>
                  </a:lnTo>
                  <a:lnTo>
                    <a:pt x="181229" y="302031"/>
                  </a:lnTo>
                  <a:lnTo>
                    <a:pt x="193522" y="298894"/>
                  </a:lnTo>
                  <a:close/>
                </a:path>
                <a:path w="424814" h="336550">
                  <a:moveTo>
                    <a:pt x="205574" y="48628"/>
                  </a:moveTo>
                  <a:lnTo>
                    <a:pt x="193154" y="45986"/>
                  </a:lnTo>
                  <a:lnTo>
                    <a:pt x="191846" y="52197"/>
                  </a:lnTo>
                  <a:lnTo>
                    <a:pt x="204254" y="54838"/>
                  </a:lnTo>
                  <a:lnTo>
                    <a:pt x="205574" y="48628"/>
                  </a:lnTo>
                  <a:close/>
                </a:path>
                <a:path w="424814" h="336550">
                  <a:moveTo>
                    <a:pt x="218135" y="292633"/>
                  </a:moveTo>
                  <a:lnTo>
                    <a:pt x="216573" y="286486"/>
                  </a:lnTo>
                  <a:lnTo>
                    <a:pt x="204266" y="289610"/>
                  </a:lnTo>
                  <a:lnTo>
                    <a:pt x="205828" y="295770"/>
                  </a:lnTo>
                  <a:lnTo>
                    <a:pt x="218135" y="292633"/>
                  </a:lnTo>
                  <a:close/>
                </a:path>
                <a:path w="424814" h="336550">
                  <a:moveTo>
                    <a:pt x="230416" y="53911"/>
                  </a:moveTo>
                  <a:lnTo>
                    <a:pt x="217995" y="51269"/>
                  </a:lnTo>
                  <a:lnTo>
                    <a:pt x="216674" y="57480"/>
                  </a:lnTo>
                  <a:lnTo>
                    <a:pt x="229095" y="60121"/>
                  </a:lnTo>
                  <a:lnTo>
                    <a:pt x="230416" y="53911"/>
                  </a:lnTo>
                  <a:close/>
                </a:path>
                <a:path w="424814" h="336550">
                  <a:moveTo>
                    <a:pt x="242747" y="286372"/>
                  </a:moveTo>
                  <a:lnTo>
                    <a:pt x="241185" y="280238"/>
                  </a:lnTo>
                  <a:lnTo>
                    <a:pt x="228879" y="283349"/>
                  </a:lnTo>
                  <a:lnTo>
                    <a:pt x="230441" y="289509"/>
                  </a:lnTo>
                  <a:lnTo>
                    <a:pt x="242747" y="286372"/>
                  </a:lnTo>
                  <a:close/>
                </a:path>
                <a:path w="424814" h="336550">
                  <a:moveTo>
                    <a:pt x="255244" y="59194"/>
                  </a:moveTo>
                  <a:lnTo>
                    <a:pt x="242836" y="56553"/>
                  </a:lnTo>
                  <a:lnTo>
                    <a:pt x="241515" y="62763"/>
                  </a:lnTo>
                  <a:lnTo>
                    <a:pt x="253923" y="65405"/>
                  </a:lnTo>
                  <a:lnTo>
                    <a:pt x="255244" y="59194"/>
                  </a:lnTo>
                  <a:close/>
                </a:path>
                <a:path w="424814" h="336550">
                  <a:moveTo>
                    <a:pt x="267360" y="280123"/>
                  </a:moveTo>
                  <a:lnTo>
                    <a:pt x="265785" y="273964"/>
                  </a:lnTo>
                  <a:lnTo>
                    <a:pt x="253479" y="277101"/>
                  </a:lnTo>
                  <a:lnTo>
                    <a:pt x="255054" y="283248"/>
                  </a:lnTo>
                  <a:lnTo>
                    <a:pt x="267360" y="280123"/>
                  </a:lnTo>
                  <a:close/>
                </a:path>
                <a:path w="424814" h="336550">
                  <a:moveTo>
                    <a:pt x="280098" y="64477"/>
                  </a:moveTo>
                  <a:lnTo>
                    <a:pt x="267665" y="61836"/>
                  </a:lnTo>
                  <a:lnTo>
                    <a:pt x="266344" y="68046"/>
                  </a:lnTo>
                  <a:lnTo>
                    <a:pt x="278777" y="70688"/>
                  </a:lnTo>
                  <a:lnTo>
                    <a:pt x="280098" y="64477"/>
                  </a:lnTo>
                  <a:close/>
                </a:path>
                <a:path w="424814" h="336550">
                  <a:moveTo>
                    <a:pt x="291973" y="273862"/>
                  </a:moveTo>
                  <a:lnTo>
                    <a:pt x="290410" y="267703"/>
                  </a:lnTo>
                  <a:lnTo>
                    <a:pt x="278091" y="270840"/>
                  </a:lnTo>
                  <a:lnTo>
                    <a:pt x="279666" y="276987"/>
                  </a:lnTo>
                  <a:lnTo>
                    <a:pt x="291973" y="273862"/>
                  </a:lnTo>
                  <a:close/>
                </a:path>
                <a:path w="424814" h="336550">
                  <a:moveTo>
                    <a:pt x="304939" y="69761"/>
                  </a:moveTo>
                  <a:lnTo>
                    <a:pt x="292519" y="67119"/>
                  </a:lnTo>
                  <a:lnTo>
                    <a:pt x="291198" y="73329"/>
                  </a:lnTo>
                  <a:lnTo>
                    <a:pt x="303618" y="75971"/>
                  </a:lnTo>
                  <a:lnTo>
                    <a:pt x="304939" y="69761"/>
                  </a:lnTo>
                  <a:close/>
                </a:path>
                <a:path w="424814" h="336550">
                  <a:moveTo>
                    <a:pt x="316572" y="267589"/>
                  </a:moveTo>
                  <a:lnTo>
                    <a:pt x="315010" y="261442"/>
                  </a:lnTo>
                  <a:lnTo>
                    <a:pt x="302717" y="264579"/>
                  </a:lnTo>
                  <a:lnTo>
                    <a:pt x="304279" y="270725"/>
                  </a:lnTo>
                  <a:lnTo>
                    <a:pt x="316572" y="267589"/>
                  </a:lnTo>
                  <a:close/>
                </a:path>
                <a:path w="424814" h="336550">
                  <a:moveTo>
                    <a:pt x="329768" y="75044"/>
                  </a:moveTo>
                  <a:lnTo>
                    <a:pt x="317347" y="72402"/>
                  </a:lnTo>
                  <a:lnTo>
                    <a:pt x="316026" y="78613"/>
                  </a:lnTo>
                  <a:lnTo>
                    <a:pt x="328447" y="81254"/>
                  </a:lnTo>
                  <a:lnTo>
                    <a:pt x="329768" y="75044"/>
                  </a:lnTo>
                  <a:close/>
                </a:path>
                <a:path w="424814" h="336550">
                  <a:moveTo>
                    <a:pt x="341185" y="261327"/>
                  </a:moveTo>
                  <a:lnTo>
                    <a:pt x="339623" y="255181"/>
                  </a:lnTo>
                  <a:lnTo>
                    <a:pt x="327317" y="258305"/>
                  </a:lnTo>
                  <a:lnTo>
                    <a:pt x="328879" y="264464"/>
                  </a:lnTo>
                  <a:lnTo>
                    <a:pt x="341185" y="261327"/>
                  </a:lnTo>
                  <a:close/>
                </a:path>
                <a:path w="424814" h="336550">
                  <a:moveTo>
                    <a:pt x="354609" y="80314"/>
                  </a:moveTo>
                  <a:lnTo>
                    <a:pt x="342188" y="77685"/>
                  </a:lnTo>
                  <a:lnTo>
                    <a:pt x="340868" y="83896"/>
                  </a:lnTo>
                  <a:lnTo>
                    <a:pt x="353288" y="86537"/>
                  </a:lnTo>
                  <a:lnTo>
                    <a:pt x="354609" y="80314"/>
                  </a:lnTo>
                  <a:close/>
                </a:path>
                <a:path w="424814" h="336550">
                  <a:moveTo>
                    <a:pt x="365810" y="255066"/>
                  </a:moveTo>
                  <a:lnTo>
                    <a:pt x="364236" y="248920"/>
                  </a:lnTo>
                  <a:lnTo>
                    <a:pt x="351929" y="252044"/>
                  </a:lnTo>
                  <a:lnTo>
                    <a:pt x="353491" y="258203"/>
                  </a:lnTo>
                  <a:lnTo>
                    <a:pt x="365810" y="255066"/>
                  </a:lnTo>
                  <a:close/>
                </a:path>
                <a:path w="424814" h="336550">
                  <a:moveTo>
                    <a:pt x="379450" y="85598"/>
                  </a:moveTo>
                  <a:lnTo>
                    <a:pt x="367030" y="82956"/>
                  </a:lnTo>
                  <a:lnTo>
                    <a:pt x="365709" y="89179"/>
                  </a:lnTo>
                  <a:lnTo>
                    <a:pt x="378129" y="91808"/>
                  </a:lnTo>
                  <a:lnTo>
                    <a:pt x="379450" y="85598"/>
                  </a:lnTo>
                  <a:close/>
                </a:path>
                <a:path w="424814" h="336550">
                  <a:moveTo>
                    <a:pt x="390410" y="248805"/>
                  </a:moveTo>
                  <a:lnTo>
                    <a:pt x="388848" y="242646"/>
                  </a:lnTo>
                  <a:lnTo>
                    <a:pt x="376529" y="245783"/>
                  </a:lnTo>
                  <a:lnTo>
                    <a:pt x="378104" y="251942"/>
                  </a:lnTo>
                  <a:lnTo>
                    <a:pt x="390410" y="248805"/>
                  </a:lnTo>
                  <a:close/>
                </a:path>
                <a:path w="424814" h="336550">
                  <a:moveTo>
                    <a:pt x="404291" y="90881"/>
                  </a:moveTo>
                  <a:lnTo>
                    <a:pt x="391871" y="88239"/>
                  </a:lnTo>
                  <a:lnTo>
                    <a:pt x="390550" y="94449"/>
                  </a:lnTo>
                  <a:lnTo>
                    <a:pt x="402971" y="97091"/>
                  </a:lnTo>
                  <a:lnTo>
                    <a:pt x="404291" y="90881"/>
                  </a:lnTo>
                  <a:close/>
                </a:path>
                <a:path w="424814" h="336550">
                  <a:moveTo>
                    <a:pt x="415023" y="242544"/>
                  </a:moveTo>
                  <a:lnTo>
                    <a:pt x="413461" y="236385"/>
                  </a:lnTo>
                  <a:lnTo>
                    <a:pt x="401154" y="239522"/>
                  </a:lnTo>
                  <a:lnTo>
                    <a:pt x="402717" y="245668"/>
                  </a:lnTo>
                  <a:lnTo>
                    <a:pt x="415023" y="242544"/>
                  </a:lnTo>
                  <a:close/>
                </a:path>
                <a:path w="424814" h="336550">
                  <a:moveTo>
                    <a:pt x="424345" y="219456"/>
                  </a:moveTo>
                  <a:lnTo>
                    <a:pt x="417995" y="219456"/>
                  </a:lnTo>
                  <a:lnTo>
                    <a:pt x="417995" y="232156"/>
                  </a:lnTo>
                  <a:lnTo>
                    <a:pt x="424345" y="232156"/>
                  </a:lnTo>
                  <a:lnTo>
                    <a:pt x="424345" y="219456"/>
                  </a:lnTo>
                  <a:close/>
                </a:path>
                <a:path w="424814" h="336550">
                  <a:moveTo>
                    <a:pt x="424345" y="194068"/>
                  </a:moveTo>
                  <a:lnTo>
                    <a:pt x="417995" y="194068"/>
                  </a:lnTo>
                  <a:lnTo>
                    <a:pt x="417995" y="206768"/>
                  </a:lnTo>
                  <a:lnTo>
                    <a:pt x="424345" y="206768"/>
                  </a:lnTo>
                  <a:lnTo>
                    <a:pt x="424345" y="194068"/>
                  </a:lnTo>
                  <a:close/>
                </a:path>
                <a:path w="424814" h="336550">
                  <a:moveTo>
                    <a:pt x="424345" y="168668"/>
                  </a:moveTo>
                  <a:lnTo>
                    <a:pt x="417995" y="168668"/>
                  </a:lnTo>
                  <a:lnTo>
                    <a:pt x="417995" y="181368"/>
                  </a:lnTo>
                  <a:lnTo>
                    <a:pt x="424345" y="181368"/>
                  </a:lnTo>
                  <a:lnTo>
                    <a:pt x="424345" y="168668"/>
                  </a:lnTo>
                  <a:close/>
                </a:path>
                <a:path w="424814" h="336550">
                  <a:moveTo>
                    <a:pt x="424345" y="143281"/>
                  </a:moveTo>
                  <a:lnTo>
                    <a:pt x="417995" y="143281"/>
                  </a:lnTo>
                  <a:lnTo>
                    <a:pt x="417995" y="155981"/>
                  </a:lnTo>
                  <a:lnTo>
                    <a:pt x="424345" y="155981"/>
                  </a:lnTo>
                  <a:lnTo>
                    <a:pt x="424345" y="143281"/>
                  </a:lnTo>
                  <a:close/>
                </a:path>
                <a:path w="424814" h="336550">
                  <a:moveTo>
                    <a:pt x="424345" y="117881"/>
                  </a:moveTo>
                  <a:lnTo>
                    <a:pt x="417995" y="117881"/>
                  </a:lnTo>
                  <a:lnTo>
                    <a:pt x="417995" y="130581"/>
                  </a:lnTo>
                  <a:lnTo>
                    <a:pt x="424345" y="130581"/>
                  </a:lnTo>
                  <a:lnTo>
                    <a:pt x="424345" y="117881"/>
                  </a:lnTo>
                  <a:close/>
                </a:path>
                <a:path w="424814" h="336550">
                  <a:moveTo>
                    <a:pt x="424345" y="95148"/>
                  </a:moveTo>
                  <a:lnTo>
                    <a:pt x="416712" y="93522"/>
                  </a:lnTo>
                  <a:lnTo>
                    <a:pt x="415391" y="99733"/>
                  </a:lnTo>
                  <a:lnTo>
                    <a:pt x="417995" y="100291"/>
                  </a:lnTo>
                  <a:lnTo>
                    <a:pt x="417995" y="105181"/>
                  </a:lnTo>
                  <a:lnTo>
                    <a:pt x="424345" y="105181"/>
                  </a:lnTo>
                  <a:lnTo>
                    <a:pt x="424345" y="9514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673148" y="2067598"/>
              <a:ext cx="19685" cy="85090"/>
            </a:xfrm>
            <a:custGeom>
              <a:avLst/>
              <a:gdLst/>
              <a:ahLst/>
              <a:cxnLst/>
              <a:rect l="l" t="t" r="r" b="b"/>
              <a:pathLst>
                <a:path w="19685" h="85089">
                  <a:moveTo>
                    <a:pt x="19164" y="0"/>
                  </a:moveTo>
                  <a:lnTo>
                    <a:pt x="0" y="0"/>
                  </a:lnTo>
                  <a:lnTo>
                    <a:pt x="0" y="84721"/>
                  </a:lnTo>
                  <a:lnTo>
                    <a:pt x="19164" y="84721"/>
                  </a:lnTo>
                  <a:lnTo>
                    <a:pt x="191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1615226" y="2036589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1757641" y="1831733"/>
            <a:ext cx="671830" cy="756920"/>
            <a:chOff x="1757641" y="1831733"/>
            <a:chExt cx="671830" cy="756920"/>
          </a:xfrm>
        </p:grpSpPr>
        <p:sp>
          <p:nvSpPr>
            <p:cNvPr id="23" name="object 23" descr=""/>
            <p:cNvSpPr/>
            <p:nvPr/>
          </p:nvSpPr>
          <p:spPr>
            <a:xfrm>
              <a:off x="1757641" y="1831733"/>
              <a:ext cx="671830" cy="756920"/>
            </a:xfrm>
            <a:custGeom>
              <a:avLst/>
              <a:gdLst/>
              <a:ahLst/>
              <a:cxnLst/>
              <a:rect l="l" t="t" r="r" b="b"/>
              <a:pathLst>
                <a:path w="671830" h="756919">
                  <a:moveTo>
                    <a:pt x="671487" y="0"/>
                  </a:moveTo>
                  <a:lnTo>
                    <a:pt x="665137" y="0"/>
                  </a:lnTo>
                  <a:lnTo>
                    <a:pt x="665137" y="6350"/>
                  </a:lnTo>
                  <a:lnTo>
                    <a:pt x="665137" y="19088"/>
                  </a:lnTo>
                  <a:lnTo>
                    <a:pt x="665137" y="750570"/>
                  </a:lnTo>
                  <a:lnTo>
                    <a:pt x="640118" y="750570"/>
                  </a:lnTo>
                  <a:lnTo>
                    <a:pt x="665137" y="723290"/>
                  </a:lnTo>
                  <a:lnTo>
                    <a:pt x="665137" y="716902"/>
                  </a:lnTo>
                  <a:lnTo>
                    <a:pt x="634250" y="750570"/>
                  </a:lnTo>
                  <a:lnTo>
                    <a:pt x="608126" y="750570"/>
                  </a:lnTo>
                  <a:lnTo>
                    <a:pt x="665137" y="688416"/>
                  </a:lnTo>
                  <a:lnTo>
                    <a:pt x="665137" y="682015"/>
                  </a:lnTo>
                  <a:lnTo>
                    <a:pt x="602259" y="750570"/>
                  </a:lnTo>
                  <a:lnTo>
                    <a:pt x="576122" y="750570"/>
                  </a:lnTo>
                  <a:lnTo>
                    <a:pt x="665137" y="653516"/>
                  </a:lnTo>
                  <a:lnTo>
                    <a:pt x="665137" y="647115"/>
                  </a:lnTo>
                  <a:lnTo>
                    <a:pt x="570255" y="750570"/>
                  </a:lnTo>
                  <a:lnTo>
                    <a:pt x="544131" y="750570"/>
                  </a:lnTo>
                  <a:lnTo>
                    <a:pt x="665137" y="618629"/>
                  </a:lnTo>
                  <a:lnTo>
                    <a:pt x="665137" y="612228"/>
                  </a:lnTo>
                  <a:lnTo>
                    <a:pt x="538264" y="750570"/>
                  </a:lnTo>
                  <a:lnTo>
                    <a:pt x="512127" y="750570"/>
                  </a:lnTo>
                  <a:lnTo>
                    <a:pt x="665137" y="583730"/>
                  </a:lnTo>
                  <a:lnTo>
                    <a:pt x="665137" y="577342"/>
                  </a:lnTo>
                  <a:lnTo>
                    <a:pt x="506260" y="750570"/>
                  </a:lnTo>
                  <a:lnTo>
                    <a:pt x="480136" y="750570"/>
                  </a:lnTo>
                  <a:lnTo>
                    <a:pt x="665137" y="548843"/>
                  </a:lnTo>
                  <a:lnTo>
                    <a:pt x="665137" y="542455"/>
                  </a:lnTo>
                  <a:lnTo>
                    <a:pt x="474268" y="750570"/>
                  </a:lnTo>
                  <a:lnTo>
                    <a:pt x="448132" y="750570"/>
                  </a:lnTo>
                  <a:lnTo>
                    <a:pt x="665137" y="513956"/>
                  </a:lnTo>
                  <a:lnTo>
                    <a:pt x="665137" y="507555"/>
                  </a:lnTo>
                  <a:lnTo>
                    <a:pt x="442264" y="750570"/>
                  </a:lnTo>
                  <a:lnTo>
                    <a:pt x="416140" y="750570"/>
                  </a:lnTo>
                  <a:lnTo>
                    <a:pt x="665137" y="479056"/>
                  </a:lnTo>
                  <a:lnTo>
                    <a:pt x="665137" y="472668"/>
                  </a:lnTo>
                  <a:lnTo>
                    <a:pt x="410273" y="750570"/>
                  </a:lnTo>
                  <a:lnTo>
                    <a:pt x="384136" y="750570"/>
                  </a:lnTo>
                  <a:lnTo>
                    <a:pt x="665137" y="444169"/>
                  </a:lnTo>
                  <a:lnTo>
                    <a:pt x="665137" y="437769"/>
                  </a:lnTo>
                  <a:lnTo>
                    <a:pt x="378269" y="750570"/>
                  </a:lnTo>
                  <a:lnTo>
                    <a:pt x="352145" y="750570"/>
                  </a:lnTo>
                  <a:lnTo>
                    <a:pt x="665137" y="409270"/>
                  </a:lnTo>
                  <a:lnTo>
                    <a:pt x="665137" y="402882"/>
                  </a:lnTo>
                  <a:lnTo>
                    <a:pt x="346278" y="750570"/>
                  </a:lnTo>
                  <a:lnTo>
                    <a:pt x="320141" y="750570"/>
                  </a:lnTo>
                  <a:lnTo>
                    <a:pt x="665137" y="374383"/>
                  </a:lnTo>
                  <a:lnTo>
                    <a:pt x="665137" y="367982"/>
                  </a:lnTo>
                  <a:lnTo>
                    <a:pt x="314274" y="750570"/>
                  </a:lnTo>
                  <a:lnTo>
                    <a:pt x="288150" y="750570"/>
                  </a:lnTo>
                  <a:lnTo>
                    <a:pt x="665137" y="339496"/>
                  </a:lnTo>
                  <a:lnTo>
                    <a:pt x="665137" y="333108"/>
                  </a:lnTo>
                  <a:lnTo>
                    <a:pt x="282282" y="750570"/>
                  </a:lnTo>
                  <a:lnTo>
                    <a:pt x="256146" y="750570"/>
                  </a:lnTo>
                  <a:lnTo>
                    <a:pt x="665137" y="304609"/>
                  </a:lnTo>
                  <a:lnTo>
                    <a:pt x="665137" y="298221"/>
                  </a:lnTo>
                  <a:lnTo>
                    <a:pt x="250291" y="750570"/>
                  </a:lnTo>
                  <a:lnTo>
                    <a:pt x="224155" y="750570"/>
                  </a:lnTo>
                  <a:lnTo>
                    <a:pt x="665137" y="269722"/>
                  </a:lnTo>
                  <a:lnTo>
                    <a:pt x="665137" y="263321"/>
                  </a:lnTo>
                  <a:lnTo>
                    <a:pt x="218287" y="750570"/>
                  </a:lnTo>
                  <a:lnTo>
                    <a:pt x="192163" y="750570"/>
                  </a:lnTo>
                  <a:lnTo>
                    <a:pt x="665137" y="234823"/>
                  </a:lnTo>
                  <a:lnTo>
                    <a:pt x="665137" y="228434"/>
                  </a:lnTo>
                  <a:lnTo>
                    <a:pt x="186296" y="750570"/>
                  </a:lnTo>
                  <a:lnTo>
                    <a:pt x="160159" y="750570"/>
                  </a:lnTo>
                  <a:lnTo>
                    <a:pt x="665137" y="199936"/>
                  </a:lnTo>
                  <a:lnTo>
                    <a:pt x="665137" y="193548"/>
                  </a:lnTo>
                  <a:lnTo>
                    <a:pt x="154292" y="750570"/>
                  </a:lnTo>
                  <a:lnTo>
                    <a:pt x="128168" y="750570"/>
                  </a:lnTo>
                  <a:lnTo>
                    <a:pt x="665137" y="165049"/>
                  </a:lnTo>
                  <a:lnTo>
                    <a:pt x="665137" y="158648"/>
                  </a:lnTo>
                  <a:lnTo>
                    <a:pt x="122301" y="750570"/>
                  </a:lnTo>
                  <a:lnTo>
                    <a:pt x="96164" y="750570"/>
                  </a:lnTo>
                  <a:lnTo>
                    <a:pt x="665137" y="130162"/>
                  </a:lnTo>
                  <a:lnTo>
                    <a:pt x="665137" y="123761"/>
                  </a:lnTo>
                  <a:lnTo>
                    <a:pt x="90297" y="750570"/>
                  </a:lnTo>
                  <a:lnTo>
                    <a:pt x="64173" y="750570"/>
                  </a:lnTo>
                  <a:lnTo>
                    <a:pt x="665137" y="95262"/>
                  </a:lnTo>
                  <a:lnTo>
                    <a:pt x="665137" y="88861"/>
                  </a:lnTo>
                  <a:lnTo>
                    <a:pt x="58305" y="750570"/>
                  </a:lnTo>
                  <a:lnTo>
                    <a:pt x="32169" y="750570"/>
                  </a:lnTo>
                  <a:lnTo>
                    <a:pt x="665137" y="60375"/>
                  </a:lnTo>
                  <a:lnTo>
                    <a:pt x="665137" y="53975"/>
                  </a:lnTo>
                  <a:lnTo>
                    <a:pt x="26301" y="750570"/>
                  </a:lnTo>
                  <a:lnTo>
                    <a:pt x="6350" y="750570"/>
                  </a:lnTo>
                  <a:lnTo>
                    <a:pt x="6350" y="743864"/>
                  </a:lnTo>
                  <a:lnTo>
                    <a:pt x="665137" y="25476"/>
                  </a:lnTo>
                  <a:lnTo>
                    <a:pt x="665137" y="19088"/>
                  </a:lnTo>
                  <a:lnTo>
                    <a:pt x="6350" y="737463"/>
                  </a:lnTo>
                  <a:lnTo>
                    <a:pt x="6350" y="708964"/>
                  </a:lnTo>
                  <a:lnTo>
                    <a:pt x="650671" y="6350"/>
                  </a:lnTo>
                  <a:lnTo>
                    <a:pt x="665137" y="6350"/>
                  </a:lnTo>
                  <a:lnTo>
                    <a:pt x="665137" y="0"/>
                  </a:lnTo>
                  <a:lnTo>
                    <a:pt x="644804" y="0"/>
                  </a:lnTo>
                  <a:lnTo>
                    <a:pt x="644804" y="6350"/>
                  </a:lnTo>
                  <a:lnTo>
                    <a:pt x="6350" y="702564"/>
                  </a:lnTo>
                  <a:lnTo>
                    <a:pt x="6350" y="674077"/>
                  </a:lnTo>
                  <a:lnTo>
                    <a:pt x="618667" y="6350"/>
                  </a:lnTo>
                  <a:lnTo>
                    <a:pt x="644804" y="6350"/>
                  </a:lnTo>
                  <a:lnTo>
                    <a:pt x="644804" y="0"/>
                  </a:lnTo>
                  <a:lnTo>
                    <a:pt x="612800" y="0"/>
                  </a:lnTo>
                  <a:lnTo>
                    <a:pt x="612800" y="6350"/>
                  </a:lnTo>
                  <a:lnTo>
                    <a:pt x="6350" y="667677"/>
                  </a:lnTo>
                  <a:lnTo>
                    <a:pt x="6350" y="639178"/>
                  </a:lnTo>
                  <a:lnTo>
                    <a:pt x="586676" y="6350"/>
                  </a:lnTo>
                  <a:lnTo>
                    <a:pt x="612800" y="6350"/>
                  </a:lnTo>
                  <a:lnTo>
                    <a:pt x="612800" y="0"/>
                  </a:lnTo>
                  <a:lnTo>
                    <a:pt x="580809" y="0"/>
                  </a:lnTo>
                  <a:lnTo>
                    <a:pt x="580809" y="6350"/>
                  </a:lnTo>
                  <a:lnTo>
                    <a:pt x="6350" y="632790"/>
                  </a:lnTo>
                  <a:lnTo>
                    <a:pt x="6350" y="604291"/>
                  </a:lnTo>
                  <a:lnTo>
                    <a:pt x="554672" y="6350"/>
                  </a:lnTo>
                  <a:lnTo>
                    <a:pt x="580809" y="6350"/>
                  </a:lnTo>
                  <a:lnTo>
                    <a:pt x="580809" y="0"/>
                  </a:lnTo>
                  <a:lnTo>
                    <a:pt x="548817" y="0"/>
                  </a:lnTo>
                  <a:lnTo>
                    <a:pt x="548817" y="6350"/>
                  </a:lnTo>
                  <a:lnTo>
                    <a:pt x="6350" y="597903"/>
                  </a:lnTo>
                  <a:lnTo>
                    <a:pt x="6350" y="569391"/>
                  </a:lnTo>
                  <a:lnTo>
                    <a:pt x="522681" y="6350"/>
                  </a:lnTo>
                  <a:lnTo>
                    <a:pt x="548817" y="6350"/>
                  </a:lnTo>
                  <a:lnTo>
                    <a:pt x="548817" y="0"/>
                  </a:lnTo>
                  <a:lnTo>
                    <a:pt x="516813" y="0"/>
                  </a:lnTo>
                  <a:lnTo>
                    <a:pt x="516813" y="6350"/>
                  </a:lnTo>
                  <a:lnTo>
                    <a:pt x="6350" y="563003"/>
                  </a:lnTo>
                  <a:lnTo>
                    <a:pt x="6350" y="534504"/>
                  </a:lnTo>
                  <a:lnTo>
                    <a:pt x="490689" y="6350"/>
                  </a:lnTo>
                  <a:lnTo>
                    <a:pt x="516813" y="6350"/>
                  </a:lnTo>
                  <a:lnTo>
                    <a:pt x="516813" y="0"/>
                  </a:lnTo>
                  <a:lnTo>
                    <a:pt x="484822" y="0"/>
                  </a:lnTo>
                  <a:lnTo>
                    <a:pt x="484822" y="6350"/>
                  </a:lnTo>
                  <a:lnTo>
                    <a:pt x="6350" y="528104"/>
                  </a:lnTo>
                  <a:lnTo>
                    <a:pt x="6350" y="499618"/>
                  </a:lnTo>
                  <a:lnTo>
                    <a:pt x="458685" y="6350"/>
                  </a:lnTo>
                  <a:lnTo>
                    <a:pt x="484822" y="6350"/>
                  </a:lnTo>
                  <a:lnTo>
                    <a:pt x="484822" y="0"/>
                  </a:lnTo>
                  <a:lnTo>
                    <a:pt x="452818" y="0"/>
                  </a:lnTo>
                  <a:lnTo>
                    <a:pt x="452818" y="6350"/>
                  </a:lnTo>
                  <a:lnTo>
                    <a:pt x="6350" y="493217"/>
                  </a:lnTo>
                  <a:lnTo>
                    <a:pt x="6350" y="464718"/>
                  </a:lnTo>
                  <a:lnTo>
                    <a:pt x="426694" y="6350"/>
                  </a:lnTo>
                  <a:lnTo>
                    <a:pt x="452818" y="6350"/>
                  </a:lnTo>
                  <a:lnTo>
                    <a:pt x="452818" y="0"/>
                  </a:lnTo>
                  <a:lnTo>
                    <a:pt x="420827" y="0"/>
                  </a:lnTo>
                  <a:lnTo>
                    <a:pt x="420827" y="6350"/>
                  </a:lnTo>
                  <a:lnTo>
                    <a:pt x="6350" y="458330"/>
                  </a:lnTo>
                  <a:lnTo>
                    <a:pt x="6350" y="429831"/>
                  </a:lnTo>
                  <a:lnTo>
                    <a:pt x="394690" y="6350"/>
                  </a:lnTo>
                  <a:lnTo>
                    <a:pt x="420827" y="6350"/>
                  </a:lnTo>
                  <a:lnTo>
                    <a:pt x="420827" y="0"/>
                  </a:lnTo>
                  <a:lnTo>
                    <a:pt x="388823" y="0"/>
                  </a:lnTo>
                  <a:lnTo>
                    <a:pt x="388823" y="6350"/>
                  </a:lnTo>
                  <a:lnTo>
                    <a:pt x="6350" y="423430"/>
                  </a:lnTo>
                  <a:lnTo>
                    <a:pt x="6350" y="394944"/>
                  </a:lnTo>
                  <a:lnTo>
                    <a:pt x="362699" y="6350"/>
                  </a:lnTo>
                  <a:lnTo>
                    <a:pt x="388823" y="6350"/>
                  </a:lnTo>
                  <a:lnTo>
                    <a:pt x="388823" y="0"/>
                  </a:lnTo>
                  <a:lnTo>
                    <a:pt x="356831" y="0"/>
                  </a:lnTo>
                  <a:lnTo>
                    <a:pt x="356831" y="6350"/>
                  </a:lnTo>
                  <a:lnTo>
                    <a:pt x="6350" y="388543"/>
                  </a:lnTo>
                  <a:lnTo>
                    <a:pt x="6350" y="360045"/>
                  </a:lnTo>
                  <a:lnTo>
                    <a:pt x="330695" y="6350"/>
                  </a:lnTo>
                  <a:lnTo>
                    <a:pt x="356831" y="6350"/>
                  </a:lnTo>
                  <a:lnTo>
                    <a:pt x="356831" y="0"/>
                  </a:lnTo>
                  <a:lnTo>
                    <a:pt x="324827" y="0"/>
                  </a:lnTo>
                  <a:lnTo>
                    <a:pt x="324827" y="6350"/>
                  </a:lnTo>
                  <a:lnTo>
                    <a:pt x="6350" y="353656"/>
                  </a:lnTo>
                  <a:lnTo>
                    <a:pt x="6350" y="325170"/>
                  </a:lnTo>
                  <a:lnTo>
                    <a:pt x="298704" y="6350"/>
                  </a:lnTo>
                  <a:lnTo>
                    <a:pt x="324827" y="6350"/>
                  </a:lnTo>
                  <a:lnTo>
                    <a:pt x="324827" y="0"/>
                  </a:lnTo>
                  <a:lnTo>
                    <a:pt x="292836" y="0"/>
                  </a:lnTo>
                  <a:lnTo>
                    <a:pt x="292836" y="6350"/>
                  </a:lnTo>
                  <a:lnTo>
                    <a:pt x="6350" y="318770"/>
                  </a:lnTo>
                  <a:lnTo>
                    <a:pt x="6350" y="290271"/>
                  </a:lnTo>
                  <a:lnTo>
                    <a:pt x="266700" y="6350"/>
                  </a:lnTo>
                  <a:lnTo>
                    <a:pt x="292836" y="6350"/>
                  </a:lnTo>
                  <a:lnTo>
                    <a:pt x="292836" y="0"/>
                  </a:lnTo>
                  <a:lnTo>
                    <a:pt x="260832" y="0"/>
                  </a:lnTo>
                  <a:lnTo>
                    <a:pt x="260832" y="6350"/>
                  </a:lnTo>
                  <a:lnTo>
                    <a:pt x="6350" y="283870"/>
                  </a:lnTo>
                  <a:lnTo>
                    <a:pt x="6350" y="255384"/>
                  </a:lnTo>
                  <a:lnTo>
                    <a:pt x="234708" y="6350"/>
                  </a:lnTo>
                  <a:lnTo>
                    <a:pt x="260832" y="6350"/>
                  </a:lnTo>
                  <a:lnTo>
                    <a:pt x="260832" y="0"/>
                  </a:lnTo>
                  <a:lnTo>
                    <a:pt x="228841" y="0"/>
                  </a:lnTo>
                  <a:lnTo>
                    <a:pt x="228841" y="6350"/>
                  </a:lnTo>
                  <a:lnTo>
                    <a:pt x="6350" y="248983"/>
                  </a:lnTo>
                  <a:lnTo>
                    <a:pt x="6350" y="220484"/>
                  </a:lnTo>
                  <a:lnTo>
                    <a:pt x="202704" y="6350"/>
                  </a:lnTo>
                  <a:lnTo>
                    <a:pt x="228841" y="6350"/>
                  </a:lnTo>
                  <a:lnTo>
                    <a:pt x="228841" y="0"/>
                  </a:lnTo>
                  <a:lnTo>
                    <a:pt x="196837" y="0"/>
                  </a:lnTo>
                  <a:lnTo>
                    <a:pt x="196837" y="6350"/>
                  </a:lnTo>
                  <a:lnTo>
                    <a:pt x="6350" y="214083"/>
                  </a:lnTo>
                  <a:lnTo>
                    <a:pt x="6350" y="185597"/>
                  </a:lnTo>
                  <a:lnTo>
                    <a:pt x="170713" y="6350"/>
                  </a:lnTo>
                  <a:lnTo>
                    <a:pt x="196837" y="6350"/>
                  </a:lnTo>
                  <a:lnTo>
                    <a:pt x="196837" y="0"/>
                  </a:lnTo>
                  <a:lnTo>
                    <a:pt x="164846" y="0"/>
                  </a:lnTo>
                  <a:lnTo>
                    <a:pt x="164846" y="6350"/>
                  </a:lnTo>
                  <a:lnTo>
                    <a:pt x="6350" y="179197"/>
                  </a:lnTo>
                  <a:lnTo>
                    <a:pt x="6350" y="150710"/>
                  </a:lnTo>
                  <a:lnTo>
                    <a:pt x="138722" y="6350"/>
                  </a:lnTo>
                  <a:lnTo>
                    <a:pt x="164846" y="6350"/>
                  </a:lnTo>
                  <a:lnTo>
                    <a:pt x="164846" y="0"/>
                  </a:lnTo>
                  <a:lnTo>
                    <a:pt x="132854" y="0"/>
                  </a:lnTo>
                  <a:lnTo>
                    <a:pt x="132854" y="6350"/>
                  </a:lnTo>
                  <a:lnTo>
                    <a:pt x="6350" y="144322"/>
                  </a:lnTo>
                  <a:lnTo>
                    <a:pt x="6350" y="115811"/>
                  </a:lnTo>
                  <a:lnTo>
                    <a:pt x="106718" y="6350"/>
                  </a:lnTo>
                  <a:lnTo>
                    <a:pt x="132854" y="6350"/>
                  </a:lnTo>
                  <a:lnTo>
                    <a:pt x="132854" y="0"/>
                  </a:lnTo>
                  <a:lnTo>
                    <a:pt x="100850" y="0"/>
                  </a:lnTo>
                  <a:lnTo>
                    <a:pt x="100850" y="6350"/>
                  </a:lnTo>
                  <a:lnTo>
                    <a:pt x="6350" y="109423"/>
                  </a:lnTo>
                  <a:lnTo>
                    <a:pt x="6350" y="80937"/>
                  </a:lnTo>
                  <a:lnTo>
                    <a:pt x="74726" y="6350"/>
                  </a:lnTo>
                  <a:lnTo>
                    <a:pt x="100850" y="6350"/>
                  </a:lnTo>
                  <a:lnTo>
                    <a:pt x="100850" y="0"/>
                  </a:lnTo>
                  <a:lnTo>
                    <a:pt x="68859" y="0"/>
                  </a:lnTo>
                  <a:lnTo>
                    <a:pt x="68859" y="6350"/>
                  </a:lnTo>
                  <a:lnTo>
                    <a:pt x="6350" y="74536"/>
                  </a:lnTo>
                  <a:lnTo>
                    <a:pt x="6350" y="46037"/>
                  </a:lnTo>
                  <a:lnTo>
                    <a:pt x="42722" y="6350"/>
                  </a:lnTo>
                  <a:lnTo>
                    <a:pt x="68859" y="6350"/>
                  </a:lnTo>
                  <a:lnTo>
                    <a:pt x="68859" y="0"/>
                  </a:lnTo>
                  <a:lnTo>
                    <a:pt x="36855" y="0"/>
                  </a:lnTo>
                  <a:lnTo>
                    <a:pt x="36855" y="6350"/>
                  </a:lnTo>
                  <a:lnTo>
                    <a:pt x="6350" y="39636"/>
                  </a:lnTo>
                  <a:lnTo>
                    <a:pt x="6350" y="11150"/>
                  </a:lnTo>
                  <a:lnTo>
                    <a:pt x="10744" y="6350"/>
                  </a:lnTo>
                  <a:lnTo>
                    <a:pt x="36855" y="6350"/>
                  </a:lnTo>
                  <a:lnTo>
                    <a:pt x="36855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50570"/>
                  </a:lnTo>
                  <a:lnTo>
                    <a:pt x="0" y="756920"/>
                  </a:lnTo>
                  <a:lnTo>
                    <a:pt x="671487" y="756920"/>
                  </a:lnTo>
                  <a:lnTo>
                    <a:pt x="671487" y="750570"/>
                  </a:lnTo>
                  <a:lnTo>
                    <a:pt x="671487" y="6350"/>
                  </a:lnTo>
                  <a:lnTo>
                    <a:pt x="671487" y="2540"/>
                  </a:lnTo>
                  <a:lnTo>
                    <a:pt x="6714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806168" y="1879625"/>
              <a:ext cx="574675" cy="660400"/>
            </a:xfrm>
            <a:custGeom>
              <a:avLst/>
              <a:gdLst/>
              <a:ahLst/>
              <a:cxnLst/>
              <a:rect l="l" t="t" r="r" b="b"/>
              <a:pathLst>
                <a:path w="574675" h="660400">
                  <a:moveTo>
                    <a:pt x="574433" y="0"/>
                  </a:moveTo>
                  <a:lnTo>
                    <a:pt x="0" y="0"/>
                  </a:lnTo>
                  <a:lnTo>
                    <a:pt x="0" y="660298"/>
                  </a:lnTo>
                  <a:lnTo>
                    <a:pt x="574433" y="660298"/>
                  </a:lnTo>
                  <a:lnTo>
                    <a:pt x="5744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802993" y="1877059"/>
              <a:ext cx="581025" cy="665480"/>
            </a:xfrm>
            <a:custGeom>
              <a:avLst/>
              <a:gdLst/>
              <a:ahLst/>
              <a:cxnLst/>
              <a:rect l="l" t="t" r="r" b="b"/>
              <a:pathLst>
                <a:path w="581025" h="665480">
                  <a:moveTo>
                    <a:pt x="339051" y="300977"/>
                  </a:moveTo>
                  <a:lnTo>
                    <a:pt x="241731" y="300977"/>
                  </a:lnTo>
                  <a:lnTo>
                    <a:pt x="241731" y="307327"/>
                  </a:lnTo>
                  <a:lnTo>
                    <a:pt x="339051" y="307327"/>
                  </a:lnTo>
                  <a:lnTo>
                    <a:pt x="339051" y="300977"/>
                  </a:lnTo>
                  <a:close/>
                </a:path>
                <a:path w="581025" h="665480">
                  <a:moveTo>
                    <a:pt x="339051" y="220992"/>
                  </a:moveTo>
                  <a:lnTo>
                    <a:pt x="241731" y="220992"/>
                  </a:lnTo>
                  <a:lnTo>
                    <a:pt x="241731" y="227342"/>
                  </a:lnTo>
                  <a:lnTo>
                    <a:pt x="339051" y="227342"/>
                  </a:lnTo>
                  <a:lnTo>
                    <a:pt x="339051" y="220992"/>
                  </a:lnTo>
                  <a:close/>
                </a:path>
                <a:path w="581025" h="665480">
                  <a:moveTo>
                    <a:pt x="339051" y="140995"/>
                  </a:moveTo>
                  <a:lnTo>
                    <a:pt x="241731" y="140995"/>
                  </a:lnTo>
                  <a:lnTo>
                    <a:pt x="241731" y="147345"/>
                  </a:lnTo>
                  <a:lnTo>
                    <a:pt x="339051" y="147345"/>
                  </a:lnTo>
                  <a:lnTo>
                    <a:pt x="339051" y="140995"/>
                  </a:lnTo>
                  <a:close/>
                </a:path>
                <a:path w="581025" h="665480">
                  <a:moveTo>
                    <a:pt x="580783" y="0"/>
                  </a:moveTo>
                  <a:lnTo>
                    <a:pt x="574446" y="0"/>
                  </a:lnTo>
                  <a:lnTo>
                    <a:pt x="574446" y="6350"/>
                  </a:lnTo>
                  <a:lnTo>
                    <a:pt x="574446" y="659130"/>
                  </a:lnTo>
                  <a:lnTo>
                    <a:pt x="6350" y="659130"/>
                  </a:lnTo>
                  <a:lnTo>
                    <a:pt x="6350" y="6350"/>
                  </a:lnTo>
                  <a:lnTo>
                    <a:pt x="574446" y="6350"/>
                  </a:lnTo>
                  <a:lnTo>
                    <a:pt x="57444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659130"/>
                  </a:lnTo>
                  <a:lnTo>
                    <a:pt x="0" y="665480"/>
                  </a:lnTo>
                  <a:lnTo>
                    <a:pt x="580783" y="665480"/>
                  </a:lnTo>
                  <a:lnTo>
                    <a:pt x="580783" y="659130"/>
                  </a:lnTo>
                  <a:lnTo>
                    <a:pt x="580783" y="6350"/>
                  </a:lnTo>
                  <a:lnTo>
                    <a:pt x="580783" y="2540"/>
                  </a:lnTo>
                  <a:lnTo>
                    <a:pt x="5807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1885641" y="2178392"/>
            <a:ext cx="184150" cy="34099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284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2111870" y="1939518"/>
            <a:ext cx="431165" cy="336550"/>
            <a:chOff x="2111870" y="1939518"/>
            <a:chExt cx="431165" cy="336550"/>
          </a:xfrm>
        </p:grpSpPr>
        <p:sp>
          <p:nvSpPr>
            <p:cNvPr id="28" name="object 28" descr=""/>
            <p:cNvSpPr/>
            <p:nvPr/>
          </p:nvSpPr>
          <p:spPr>
            <a:xfrm>
              <a:off x="2111857" y="1939518"/>
              <a:ext cx="424815" cy="336550"/>
            </a:xfrm>
            <a:custGeom>
              <a:avLst/>
              <a:gdLst/>
              <a:ahLst/>
              <a:cxnLst/>
              <a:rect l="l" t="t" r="r" b="b"/>
              <a:pathLst>
                <a:path w="424814" h="336550">
                  <a:moveTo>
                    <a:pt x="47155" y="0"/>
                  </a:moveTo>
                  <a:lnTo>
                    <a:pt x="0" y="8153"/>
                  </a:lnTo>
                  <a:lnTo>
                    <a:pt x="39763" y="34785"/>
                  </a:lnTo>
                  <a:lnTo>
                    <a:pt x="43459" y="17399"/>
                  </a:lnTo>
                  <a:lnTo>
                    <a:pt x="47155" y="0"/>
                  </a:lnTo>
                  <a:close/>
                </a:path>
                <a:path w="424814" h="336550">
                  <a:moveTo>
                    <a:pt x="56553" y="16941"/>
                  </a:moveTo>
                  <a:lnTo>
                    <a:pt x="44132" y="14300"/>
                  </a:lnTo>
                  <a:lnTo>
                    <a:pt x="42811" y="20510"/>
                  </a:lnTo>
                  <a:lnTo>
                    <a:pt x="55232" y="23152"/>
                  </a:lnTo>
                  <a:lnTo>
                    <a:pt x="56553" y="16941"/>
                  </a:lnTo>
                  <a:close/>
                </a:path>
                <a:path w="424814" h="336550">
                  <a:moveTo>
                    <a:pt x="81381" y="22225"/>
                  </a:moveTo>
                  <a:lnTo>
                    <a:pt x="68973" y="19583"/>
                  </a:lnTo>
                  <a:lnTo>
                    <a:pt x="67652" y="25793"/>
                  </a:lnTo>
                  <a:lnTo>
                    <a:pt x="80060" y="28435"/>
                  </a:lnTo>
                  <a:lnTo>
                    <a:pt x="81381" y="22225"/>
                  </a:lnTo>
                  <a:close/>
                </a:path>
                <a:path w="424814" h="336550">
                  <a:moveTo>
                    <a:pt x="105867" y="336296"/>
                  </a:moveTo>
                  <a:lnTo>
                    <a:pt x="101561" y="319049"/>
                  </a:lnTo>
                  <a:lnTo>
                    <a:pt x="97269" y="301802"/>
                  </a:lnTo>
                  <a:lnTo>
                    <a:pt x="58445" y="329806"/>
                  </a:lnTo>
                  <a:lnTo>
                    <a:pt x="105867" y="336296"/>
                  </a:lnTo>
                  <a:close/>
                </a:path>
                <a:path w="424814" h="336550">
                  <a:moveTo>
                    <a:pt x="106235" y="27508"/>
                  </a:moveTo>
                  <a:lnTo>
                    <a:pt x="93814" y="24866"/>
                  </a:lnTo>
                  <a:lnTo>
                    <a:pt x="92494" y="31076"/>
                  </a:lnTo>
                  <a:lnTo>
                    <a:pt x="104914" y="33718"/>
                  </a:lnTo>
                  <a:lnTo>
                    <a:pt x="106235" y="27508"/>
                  </a:lnTo>
                  <a:close/>
                </a:path>
                <a:path w="424814" h="336550">
                  <a:moveTo>
                    <a:pt x="119710" y="317690"/>
                  </a:moveTo>
                  <a:lnTo>
                    <a:pt x="118148" y="311543"/>
                  </a:lnTo>
                  <a:lnTo>
                    <a:pt x="105841" y="314667"/>
                  </a:lnTo>
                  <a:lnTo>
                    <a:pt x="107403" y="320827"/>
                  </a:lnTo>
                  <a:lnTo>
                    <a:pt x="119710" y="317690"/>
                  </a:lnTo>
                  <a:close/>
                </a:path>
                <a:path w="424814" h="336550">
                  <a:moveTo>
                    <a:pt x="131076" y="32791"/>
                  </a:moveTo>
                  <a:lnTo>
                    <a:pt x="118656" y="30149"/>
                  </a:lnTo>
                  <a:lnTo>
                    <a:pt x="117335" y="36360"/>
                  </a:lnTo>
                  <a:lnTo>
                    <a:pt x="129755" y="39001"/>
                  </a:lnTo>
                  <a:lnTo>
                    <a:pt x="131076" y="32791"/>
                  </a:lnTo>
                  <a:close/>
                </a:path>
                <a:path w="424814" h="336550">
                  <a:moveTo>
                    <a:pt x="144322" y="311429"/>
                  </a:moveTo>
                  <a:lnTo>
                    <a:pt x="142748" y="305269"/>
                  </a:lnTo>
                  <a:lnTo>
                    <a:pt x="130454" y="308406"/>
                  </a:lnTo>
                  <a:lnTo>
                    <a:pt x="132016" y="314566"/>
                  </a:lnTo>
                  <a:lnTo>
                    <a:pt x="144322" y="311429"/>
                  </a:lnTo>
                  <a:close/>
                </a:path>
                <a:path w="424814" h="336550">
                  <a:moveTo>
                    <a:pt x="155905" y="38074"/>
                  </a:moveTo>
                  <a:lnTo>
                    <a:pt x="143484" y="35433"/>
                  </a:lnTo>
                  <a:lnTo>
                    <a:pt x="142163" y="41643"/>
                  </a:lnTo>
                  <a:lnTo>
                    <a:pt x="154584" y="44284"/>
                  </a:lnTo>
                  <a:lnTo>
                    <a:pt x="155905" y="38074"/>
                  </a:lnTo>
                  <a:close/>
                </a:path>
                <a:path w="424814" h="336550">
                  <a:moveTo>
                    <a:pt x="168935" y="305168"/>
                  </a:moveTo>
                  <a:lnTo>
                    <a:pt x="167360" y="299008"/>
                  </a:lnTo>
                  <a:lnTo>
                    <a:pt x="155054" y="302145"/>
                  </a:lnTo>
                  <a:lnTo>
                    <a:pt x="156629" y="308292"/>
                  </a:lnTo>
                  <a:lnTo>
                    <a:pt x="168935" y="305168"/>
                  </a:lnTo>
                  <a:close/>
                </a:path>
                <a:path w="424814" h="336550">
                  <a:moveTo>
                    <a:pt x="180746" y="43357"/>
                  </a:moveTo>
                  <a:lnTo>
                    <a:pt x="168325" y="40716"/>
                  </a:lnTo>
                  <a:lnTo>
                    <a:pt x="167005" y="46913"/>
                  </a:lnTo>
                  <a:lnTo>
                    <a:pt x="179425" y="49555"/>
                  </a:lnTo>
                  <a:lnTo>
                    <a:pt x="180746" y="43357"/>
                  </a:lnTo>
                  <a:close/>
                </a:path>
                <a:path w="424814" h="336550">
                  <a:moveTo>
                    <a:pt x="193535" y="298894"/>
                  </a:moveTo>
                  <a:lnTo>
                    <a:pt x="191985" y="292747"/>
                  </a:lnTo>
                  <a:lnTo>
                    <a:pt x="179679" y="295884"/>
                  </a:lnTo>
                  <a:lnTo>
                    <a:pt x="181241" y="302031"/>
                  </a:lnTo>
                  <a:lnTo>
                    <a:pt x="193535" y="298894"/>
                  </a:lnTo>
                  <a:close/>
                </a:path>
                <a:path w="424814" h="336550">
                  <a:moveTo>
                    <a:pt x="205587" y="48628"/>
                  </a:moveTo>
                  <a:lnTo>
                    <a:pt x="193167" y="45986"/>
                  </a:lnTo>
                  <a:lnTo>
                    <a:pt x="191858" y="52197"/>
                  </a:lnTo>
                  <a:lnTo>
                    <a:pt x="204266" y="54838"/>
                  </a:lnTo>
                  <a:lnTo>
                    <a:pt x="205587" y="48628"/>
                  </a:lnTo>
                  <a:close/>
                </a:path>
                <a:path w="424814" h="336550">
                  <a:moveTo>
                    <a:pt x="218147" y="292633"/>
                  </a:moveTo>
                  <a:lnTo>
                    <a:pt x="216585" y="286486"/>
                  </a:lnTo>
                  <a:lnTo>
                    <a:pt x="204279" y="289610"/>
                  </a:lnTo>
                  <a:lnTo>
                    <a:pt x="205841" y="295770"/>
                  </a:lnTo>
                  <a:lnTo>
                    <a:pt x="218147" y="292633"/>
                  </a:lnTo>
                  <a:close/>
                </a:path>
                <a:path w="424814" h="336550">
                  <a:moveTo>
                    <a:pt x="230428" y="53911"/>
                  </a:moveTo>
                  <a:lnTo>
                    <a:pt x="218008" y="51269"/>
                  </a:lnTo>
                  <a:lnTo>
                    <a:pt x="216687" y="57480"/>
                  </a:lnTo>
                  <a:lnTo>
                    <a:pt x="229108" y="60121"/>
                  </a:lnTo>
                  <a:lnTo>
                    <a:pt x="230428" y="53911"/>
                  </a:lnTo>
                  <a:close/>
                </a:path>
                <a:path w="424814" h="336550">
                  <a:moveTo>
                    <a:pt x="242760" y="286372"/>
                  </a:moveTo>
                  <a:lnTo>
                    <a:pt x="241198" y="280238"/>
                  </a:lnTo>
                  <a:lnTo>
                    <a:pt x="228892" y="283349"/>
                  </a:lnTo>
                  <a:lnTo>
                    <a:pt x="230454" y="289509"/>
                  </a:lnTo>
                  <a:lnTo>
                    <a:pt x="242760" y="286372"/>
                  </a:lnTo>
                  <a:close/>
                </a:path>
                <a:path w="424814" h="336550">
                  <a:moveTo>
                    <a:pt x="255257" y="59194"/>
                  </a:moveTo>
                  <a:lnTo>
                    <a:pt x="242849" y="56553"/>
                  </a:lnTo>
                  <a:lnTo>
                    <a:pt x="241528" y="62763"/>
                  </a:lnTo>
                  <a:lnTo>
                    <a:pt x="253936" y="65405"/>
                  </a:lnTo>
                  <a:lnTo>
                    <a:pt x="255257" y="59194"/>
                  </a:lnTo>
                  <a:close/>
                </a:path>
                <a:path w="424814" h="336550">
                  <a:moveTo>
                    <a:pt x="267373" y="280123"/>
                  </a:moveTo>
                  <a:lnTo>
                    <a:pt x="265798" y="273964"/>
                  </a:lnTo>
                  <a:lnTo>
                    <a:pt x="253492" y="277101"/>
                  </a:lnTo>
                  <a:lnTo>
                    <a:pt x="255066" y="283248"/>
                  </a:lnTo>
                  <a:lnTo>
                    <a:pt x="267373" y="280123"/>
                  </a:lnTo>
                  <a:close/>
                </a:path>
                <a:path w="424814" h="336550">
                  <a:moveTo>
                    <a:pt x="280111" y="64477"/>
                  </a:moveTo>
                  <a:lnTo>
                    <a:pt x="267677" y="61836"/>
                  </a:lnTo>
                  <a:lnTo>
                    <a:pt x="266357" y="68046"/>
                  </a:lnTo>
                  <a:lnTo>
                    <a:pt x="278790" y="70688"/>
                  </a:lnTo>
                  <a:lnTo>
                    <a:pt x="280111" y="64477"/>
                  </a:lnTo>
                  <a:close/>
                </a:path>
                <a:path w="424814" h="336550">
                  <a:moveTo>
                    <a:pt x="291985" y="273862"/>
                  </a:moveTo>
                  <a:lnTo>
                    <a:pt x="290423" y="267703"/>
                  </a:lnTo>
                  <a:lnTo>
                    <a:pt x="278104" y="270840"/>
                  </a:lnTo>
                  <a:lnTo>
                    <a:pt x="279679" y="276987"/>
                  </a:lnTo>
                  <a:lnTo>
                    <a:pt x="291985" y="273862"/>
                  </a:lnTo>
                  <a:close/>
                </a:path>
                <a:path w="424814" h="336550">
                  <a:moveTo>
                    <a:pt x="304952" y="69761"/>
                  </a:moveTo>
                  <a:lnTo>
                    <a:pt x="292531" y="67119"/>
                  </a:lnTo>
                  <a:lnTo>
                    <a:pt x="291211" y="73329"/>
                  </a:lnTo>
                  <a:lnTo>
                    <a:pt x="303631" y="75971"/>
                  </a:lnTo>
                  <a:lnTo>
                    <a:pt x="304952" y="69761"/>
                  </a:lnTo>
                  <a:close/>
                </a:path>
                <a:path w="424814" h="336550">
                  <a:moveTo>
                    <a:pt x="316585" y="267589"/>
                  </a:moveTo>
                  <a:lnTo>
                    <a:pt x="315023" y="261442"/>
                  </a:lnTo>
                  <a:lnTo>
                    <a:pt x="302729" y="264579"/>
                  </a:lnTo>
                  <a:lnTo>
                    <a:pt x="304292" y="270725"/>
                  </a:lnTo>
                  <a:lnTo>
                    <a:pt x="316585" y="267589"/>
                  </a:lnTo>
                  <a:close/>
                </a:path>
                <a:path w="424814" h="336550">
                  <a:moveTo>
                    <a:pt x="329780" y="75044"/>
                  </a:moveTo>
                  <a:lnTo>
                    <a:pt x="317360" y="72402"/>
                  </a:lnTo>
                  <a:lnTo>
                    <a:pt x="316039" y="78613"/>
                  </a:lnTo>
                  <a:lnTo>
                    <a:pt x="328460" y="81254"/>
                  </a:lnTo>
                  <a:lnTo>
                    <a:pt x="329780" y="75044"/>
                  </a:lnTo>
                  <a:close/>
                </a:path>
                <a:path w="424814" h="336550">
                  <a:moveTo>
                    <a:pt x="341198" y="261327"/>
                  </a:moveTo>
                  <a:lnTo>
                    <a:pt x="339636" y="255181"/>
                  </a:lnTo>
                  <a:lnTo>
                    <a:pt x="327329" y="258305"/>
                  </a:lnTo>
                  <a:lnTo>
                    <a:pt x="328891" y="264464"/>
                  </a:lnTo>
                  <a:lnTo>
                    <a:pt x="341198" y="261327"/>
                  </a:lnTo>
                  <a:close/>
                </a:path>
                <a:path w="424814" h="336550">
                  <a:moveTo>
                    <a:pt x="354622" y="80314"/>
                  </a:moveTo>
                  <a:lnTo>
                    <a:pt x="342201" y="77685"/>
                  </a:lnTo>
                  <a:lnTo>
                    <a:pt x="340880" y="83896"/>
                  </a:lnTo>
                  <a:lnTo>
                    <a:pt x="353301" y="86537"/>
                  </a:lnTo>
                  <a:lnTo>
                    <a:pt x="354622" y="80314"/>
                  </a:lnTo>
                  <a:close/>
                </a:path>
                <a:path w="424814" h="336550">
                  <a:moveTo>
                    <a:pt x="365823" y="255066"/>
                  </a:moveTo>
                  <a:lnTo>
                    <a:pt x="364248" y="248920"/>
                  </a:lnTo>
                  <a:lnTo>
                    <a:pt x="351942" y="252044"/>
                  </a:lnTo>
                  <a:lnTo>
                    <a:pt x="353504" y="258203"/>
                  </a:lnTo>
                  <a:lnTo>
                    <a:pt x="365823" y="255066"/>
                  </a:lnTo>
                  <a:close/>
                </a:path>
                <a:path w="424814" h="336550">
                  <a:moveTo>
                    <a:pt x="379463" y="85598"/>
                  </a:moveTo>
                  <a:lnTo>
                    <a:pt x="367042" y="82956"/>
                  </a:lnTo>
                  <a:lnTo>
                    <a:pt x="365721" y="89179"/>
                  </a:lnTo>
                  <a:lnTo>
                    <a:pt x="378142" y="91808"/>
                  </a:lnTo>
                  <a:lnTo>
                    <a:pt x="379463" y="85598"/>
                  </a:lnTo>
                  <a:close/>
                </a:path>
                <a:path w="424814" h="336550">
                  <a:moveTo>
                    <a:pt x="390423" y="248805"/>
                  </a:moveTo>
                  <a:lnTo>
                    <a:pt x="388861" y="242646"/>
                  </a:lnTo>
                  <a:lnTo>
                    <a:pt x="376542" y="245783"/>
                  </a:lnTo>
                  <a:lnTo>
                    <a:pt x="378117" y="251942"/>
                  </a:lnTo>
                  <a:lnTo>
                    <a:pt x="390423" y="248805"/>
                  </a:lnTo>
                  <a:close/>
                </a:path>
                <a:path w="424814" h="336550">
                  <a:moveTo>
                    <a:pt x="404304" y="90881"/>
                  </a:moveTo>
                  <a:lnTo>
                    <a:pt x="391883" y="88239"/>
                  </a:lnTo>
                  <a:lnTo>
                    <a:pt x="390563" y="94449"/>
                  </a:lnTo>
                  <a:lnTo>
                    <a:pt x="402983" y="97091"/>
                  </a:lnTo>
                  <a:lnTo>
                    <a:pt x="404304" y="90881"/>
                  </a:lnTo>
                  <a:close/>
                </a:path>
                <a:path w="424814" h="336550">
                  <a:moveTo>
                    <a:pt x="415036" y="242544"/>
                  </a:moveTo>
                  <a:lnTo>
                    <a:pt x="413473" y="236385"/>
                  </a:lnTo>
                  <a:lnTo>
                    <a:pt x="401167" y="239522"/>
                  </a:lnTo>
                  <a:lnTo>
                    <a:pt x="402729" y="245668"/>
                  </a:lnTo>
                  <a:lnTo>
                    <a:pt x="415036" y="242544"/>
                  </a:lnTo>
                  <a:close/>
                </a:path>
                <a:path w="424814" h="336550">
                  <a:moveTo>
                    <a:pt x="424357" y="219456"/>
                  </a:moveTo>
                  <a:lnTo>
                    <a:pt x="418007" y="219456"/>
                  </a:lnTo>
                  <a:lnTo>
                    <a:pt x="418007" y="232156"/>
                  </a:lnTo>
                  <a:lnTo>
                    <a:pt x="424357" y="232156"/>
                  </a:lnTo>
                  <a:lnTo>
                    <a:pt x="424357" y="219456"/>
                  </a:lnTo>
                  <a:close/>
                </a:path>
                <a:path w="424814" h="336550">
                  <a:moveTo>
                    <a:pt x="424357" y="194068"/>
                  </a:moveTo>
                  <a:lnTo>
                    <a:pt x="418007" y="194068"/>
                  </a:lnTo>
                  <a:lnTo>
                    <a:pt x="418007" y="206768"/>
                  </a:lnTo>
                  <a:lnTo>
                    <a:pt x="424357" y="206768"/>
                  </a:lnTo>
                  <a:lnTo>
                    <a:pt x="424357" y="194068"/>
                  </a:lnTo>
                  <a:close/>
                </a:path>
                <a:path w="424814" h="336550">
                  <a:moveTo>
                    <a:pt x="424357" y="168668"/>
                  </a:moveTo>
                  <a:lnTo>
                    <a:pt x="418007" y="168668"/>
                  </a:lnTo>
                  <a:lnTo>
                    <a:pt x="418007" y="181368"/>
                  </a:lnTo>
                  <a:lnTo>
                    <a:pt x="424357" y="181368"/>
                  </a:lnTo>
                  <a:lnTo>
                    <a:pt x="424357" y="168668"/>
                  </a:lnTo>
                  <a:close/>
                </a:path>
                <a:path w="424814" h="336550">
                  <a:moveTo>
                    <a:pt x="424357" y="143281"/>
                  </a:moveTo>
                  <a:lnTo>
                    <a:pt x="418007" y="143281"/>
                  </a:lnTo>
                  <a:lnTo>
                    <a:pt x="418007" y="155981"/>
                  </a:lnTo>
                  <a:lnTo>
                    <a:pt x="424357" y="155981"/>
                  </a:lnTo>
                  <a:lnTo>
                    <a:pt x="424357" y="143281"/>
                  </a:lnTo>
                  <a:close/>
                </a:path>
                <a:path w="424814" h="336550">
                  <a:moveTo>
                    <a:pt x="424357" y="117881"/>
                  </a:moveTo>
                  <a:lnTo>
                    <a:pt x="418007" y="117881"/>
                  </a:lnTo>
                  <a:lnTo>
                    <a:pt x="418007" y="130581"/>
                  </a:lnTo>
                  <a:lnTo>
                    <a:pt x="424357" y="130581"/>
                  </a:lnTo>
                  <a:lnTo>
                    <a:pt x="424357" y="117881"/>
                  </a:lnTo>
                  <a:close/>
                </a:path>
                <a:path w="424814" h="336550">
                  <a:moveTo>
                    <a:pt x="424357" y="95148"/>
                  </a:moveTo>
                  <a:lnTo>
                    <a:pt x="416725" y="93522"/>
                  </a:lnTo>
                  <a:lnTo>
                    <a:pt x="415404" y="99733"/>
                  </a:lnTo>
                  <a:lnTo>
                    <a:pt x="418007" y="100291"/>
                  </a:lnTo>
                  <a:lnTo>
                    <a:pt x="418007" y="105181"/>
                  </a:lnTo>
                  <a:lnTo>
                    <a:pt x="424357" y="105181"/>
                  </a:lnTo>
                  <a:lnTo>
                    <a:pt x="424357" y="9514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523871" y="2067598"/>
              <a:ext cx="19685" cy="85090"/>
            </a:xfrm>
            <a:custGeom>
              <a:avLst/>
              <a:gdLst/>
              <a:ahLst/>
              <a:cxnLst/>
              <a:rect l="l" t="t" r="r" b="b"/>
              <a:pathLst>
                <a:path w="19685" h="85089">
                  <a:moveTo>
                    <a:pt x="19164" y="0"/>
                  </a:moveTo>
                  <a:lnTo>
                    <a:pt x="0" y="0"/>
                  </a:lnTo>
                  <a:lnTo>
                    <a:pt x="0" y="84721"/>
                  </a:lnTo>
                  <a:lnTo>
                    <a:pt x="19164" y="84721"/>
                  </a:lnTo>
                  <a:lnTo>
                    <a:pt x="191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 descr=""/>
          <p:cNvSpPr txBox="1"/>
          <p:nvPr/>
        </p:nvSpPr>
        <p:spPr>
          <a:xfrm>
            <a:off x="2465945" y="2036589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31" name="object 31" descr=""/>
          <p:cNvGrpSpPr/>
          <p:nvPr/>
        </p:nvGrpSpPr>
        <p:grpSpPr>
          <a:xfrm>
            <a:off x="2089581" y="1719364"/>
            <a:ext cx="1190625" cy="869315"/>
            <a:chOff x="2089581" y="1719364"/>
            <a:chExt cx="1190625" cy="869315"/>
          </a:xfrm>
        </p:grpSpPr>
        <p:sp>
          <p:nvSpPr>
            <p:cNvPr id="32" name="object 32" descr=""/>
            <p:cNvSpPr/>
            <p:nvPr/>
          </p:nvSpPr>
          <p:spPr>
            <a:xfrm>
              <a:off x="2608351" y="1831733"/>
              <a:ext cx="671830" cy="756920"/>
            </a:xfrm>
            <a:custGeom>
              <a:avLst/>
              <a:gdLst/>
              <a:ahLst/>
              <a:cxnLst/>
              <a:rect l="l" t="t" r="r" b="b"/>
              <a:pathLst>
                <a:path w="671829" h="756919">
                  <a:moveTo>
                    <a:pt x="671499" y="0"/>
                  </a:moveTo>
                  <a:lnTo>
                    <a:pt x="665149" y="0"/>
                  </a:lnTo>
                  <a:lnTo>
                    <a:pt x="665149" y="6350"/>
                  </a:lnTo>
                  <a:lnTo>
                    <a:pt x="665149" y="19075"/>
                  </a:lnTo>
                  <a:lnTo>
                    <a:pt x="665149" y="750570"/>
                  </a:lnTo>
                  <a:lnTo>
                    <a:pt x="640130" y="750570"/>
                  </a:lnTo>
                  <a:lnTo>
                    <a:pt x="665149" y="723290"/>
                  </a:lnTo>
                  <a:lnTo>
                    <a:pt x="665149" y="716889"/>
                  </a:lnTo>
                  <a:lnTo>
                    <a:pt x="634263" y="750570"/>
                  </a:lnTo>
                  <a:lnTo>
                    <a:pt x="608126" y="750570"/>
                  </a:lnTo>
                  <a:lnTo>
                    <a:pt x="665149" y="688390"/>
                  </a:lnTo>
                  <a:lnTo>
                    <a:pt x="665149" y="682002"/>
                  </a:lnTo>
                  <a:lnTo>
                    <a:pt x="602272" y="750570"/>
                  </a:lnTo>
                  <a:lnTo>
                    <a:pt x="576122" y="750570"/>
                  </a:lnTo>
                  <a:lnTo>
                    <a:pt x="665149" y="653491"/>
                  </a:lnTo>
                  <a:lnTo>
                    <a:pt x="665149" y="647090"/>
                  </a:lnTo>
                  <a:lnTo>
                    <a:pt x="570255" y="750570"/>
                  </a:lnTo>
                  <a:lnTo>
                    <a:pt x="544131" y="750570"/>
                  </a:lnTo>
                  <a:lnTo>
                    <a:pt x="665149" y="618604"/>
                  </a:lnTo>
                  <a:lnTo>
                    <a:pt x="665149" y="612203"/>
                  </a:lnTo>
                  <a:lnTo>
                    <a:pt x="538264" y="750570"/>
                  </a:lnTo>
                  <a:lnTo>
                    <a:pt x="512140" y="750570"/>
                  </a:lnTo>
                  <a:lnTo>
                    <a:pt x="665149" y="583717"/>
                  </a:lnTo>
                  <a:lnTo>
                    <a:pt x="665149" y="577329"/>
                  </a:lnTo>
                  <a:lnTo>
                    <a:pt x="506272" y="750570"/>
                  </a:lnTo>
                  <a:lnTo>
                    <a:pt x="480148" y="750570"/>
                  </a:lnTo>
                  <a:lnTo>
                    <a:pt x="665149" y="548830"/>
                  </a:lnTo>
                  <a:lnTo>
                    <a:pt x="665149" y="542429"/>
                  </a:lnTo>
                  <a:lnTo>
                    <a:pt x="474281" y="750570"/>
                  </a:lnTo>
                  <a:lnTo>
                    <a:pt x="448157" y="750570"/>
                  </a:lnTo>
                  <a:lnTo>
                    <a:pt x="665149" y="513943"/>
                  </a:lnTo>
                  <a:lnTo>
                    <a:pt x="665149" y="507542"/>
                  </a:lnTo>
                  <a:lnTo>
                    <a:pt x="442290" y="750570"/>
                  </a:lnTo>
                  <a:lnTo>
                    <a:pt x="416153" y="750570"/>
                  </a:lnTo>
                  <a:lnTo>
                    <a:pt x="665149" y="479044"/>
                  </a:lnTo>
                  <a:lnTo>
                    <a:pt x="665149" y="472655"/>
                  </a:lnTo>
                  <a:lnTo>
                    <a:pt x="410286" y="750570"/>
                  </a:lnTo>
                  <a:lnTo>
                    <a:pt x="384149" y="750570"/>
                  </a:lnTo>
                  <a:lnTo>
                    <a:pt x="665149" y="444157"/>
                  </a:lnTo>
                  <a:lnTo>
                    <a:pt x="665149" y="437756"/>
                  </a:lnTo>
                  <a:lnTo>
                    <a:pt x="378282" y="750570"/>
                  </a:lnTo>
                  <a:lnTo>
                    <a:pt x="352158" y="750570"/>
                  </a:lnTo>
                  <a:lnTo>
                    <a:pt x="665149" y="409257"/>
                  </a:lnTo>
                  <a:lnTo>
                    <a:pt x="665149" y="402869"/>
                  </a:lnTo>
                  <a:lnTo>
                    <a:pt x="346290" y="750570"/>
                  </a:lnTo>
                  <a:lnTo>
                    <a:pt x="320154" y="750570"/>
                  </a:lnTo>
                  <a:lnTo>
                    <a:pt x="665149" y="374370"/>
                  </a:lnTo>
                  <a:lnTo>
                    <a:pt x="665149" y="367969"/>
                  </a:lnTo>
                  <a:lnTo>
                    <a:pt x="314286" y="750570"/>
                  </a:lnTo>
                  <a:lnTo>
                    <a:pt x="288163" y="750570"/>
                  </a:lnTo>
                  <a:lnTo>
                    <a:pt x="665149" y="339483"/>
                  </a:lnTo>
                  <a:lnTo>
                    <a:pt x="665149" y="333082"/>
                  </a:lnTo>
                  <a:lnTo>
                    <a:pt x="282295" y="750570"/>
                  </a:lnTo>
                  <a:lnTo>
                    <a:pt x="256159" y="750570"/>
                  </a:lnTo>
                  <a:lnTo>
                    <a:pt x="665149" y="304596"/>
                  </a:lnTo>
                  <a:lnTo>
                    <a:pt x="665149" y="298196"/>
                  </a:lnTo>
                  <a:lnTo>
                    <a:pt x="250291" y="750570"/>
                  </a:lnTo>
                  <a:lnTo>
                    <a:pt x="224167" y="750570"/>
                  </a:lnTo>
                  <a:lnTo>
                    <a:pt x="665149" y="269722"/>
                  </a:lnTo>
                  <a:lnTo>
                    <a:pt x="665149" y="263321"/>
                  </a:lnTo>
                  <a:lnTo>
                    <a:pt x="218300" y="750570"/>
                  </a:lnTo>
                  <a:lnTo>
                    <a:pt x="192176" y="750570"/>
                  </a:lnTo>
                  <a:lnTo>
                    <a:pt x="665149" y="234810"/>
                  </a:lnTo>
                  <a:lnTo>
                    <a:pt x="665149" y="228409"/>
                  </a:lnTo>
                  <a:lnTo>
                    <a:pt x="186309" y="750570"/>
                  </a:lnTo>
                  <a:lnTo>
                    <a:pt x="160172" y="750570"/>
                  </a:lnTo>
                  <a:lnTo>
                    <a:pt x="665149" y="199923"/>
                  </a:lnTo>
                  <a:lnTo>
                    <a:pt x="665149" y="193535"/>
                  </a:lnTo>
                  <a:lnTo>
                    <a:pt x="154305" y="750570"/>
                  </a:lnTo>
                  <a:lnTo>
                    <a:pt x="128181" y="750570"/>
                  </a:lnTo>
                  <a:lnTo>
                    <a:pt x="665149" y="165036"/>
                  </a:lnTo>
                  <a:lnTo>
                    <a:pt x="665149" y="158635"/>
                  </a:lnTo>
                  <a:lnTo>
                    <a:pt x="122313" y="750570"/>
                  </a:lnTo>
                  <a:lnTo>
                    <a:pt x="96177" y="750570"/>
                  </a:lnTo>
                  <a:lnTo>
                    <a:pt x="665149" y="130162"/>
                  </a:lnTo>
                  <a:lnTo>
                    <a:pt x="665149" y="123761"/>
                  </a:lnTo>
                  <a:lnTo>
                    <a:pt x="90309" y="750570"/>
                  </a:lnTo>
                  <a:lnTo>
                    <a:pt x="64185" y="750570"/>
                  </a:lnTo>
                  <a:lnTo>
                    <a:pt x="665149" y="95237"/>
                  </a:lnTo>
                  <a:lnTo>
                    <a:pt x="665149" y="88836"/>
                  </a:lnTo>
                  <a:lnTo>
                    <a:pt x="58318" y="750570"/>
                  </a:lnTo>
                  <a:lnTo>
                    <a:pt x="32181" y="750570"/>
                  </a:lnTo>
                  <a:lnTo>
                    <a:pt x="665149" y="60363"/>
                  </a:lnTo>
                  <a:lnTo>
                    <a:pt x="665149" y="53962"/>
                  </a:lnTo>
                  <a:lnTo>
                    <a:pt x="26314" y="750570"/>
                  </a:lnTo>
                  <a:lnTo>
                    <a:pt x="6350" y="750570"/>
                  </a:lnTo>
                  <a:lnTo>
                    <a:pt x="6350" y="743851"/>
                  </a:lnTo>
                  <a:lnTo>
                    <a:pt x="665149" y="25463"/>
                  </a:lnTo>
                  <a:lnTo>
                    <a:pt x="665149" y="19075"/>
                  </a:lnTo>
                  <a:lnTo>
                    <a:pt x="6350" y="737450"/>
                  </a:lnTo>
                  <a:lnTo>
                    <a:pt x="6350" y="708964"/>
                  </a:lnTo>
                  <a:lnTo>
                    <a:pt x="650697" y="6350"/>
                  </a:lnTo>
                  <a:lnTo>
                    <a:pt x="665149" y="6350"/>
                  </a:lnTo>
                  <a:lnTo>
                    <a:pt x="665149" y="0"/>
                  </a:lnTo>
                  <a:lnTo>
                    <a:pt x="644829" y="0"/>
                  </a:lnTo>
                  <a:lnTo>
                    <a:pt x="644829" y="6350"/>
                  </a:lnTo>
                  <a:lnTo>
                    <a:pt x="6350" y="702576"/>
                  </a:lnTo>
                  <a:lnTo>
                    <a:pt x="6350" y="674077"/>
                  </a:lnTo>
                  <a:lnTo>
                    <a:pt x="618667" y="6350"/>
                  </a:lnTo>
                  <a:lnTo>
                    <a:pt x="644829" y="6350"/>
                  </a:lnTo>
                  <a:lnTo>
                    <a:pt x="644829" y="0"/>
                  </a:lnTo>
                  <a:lnTo>
                    <a:pt x="612800" y="0"/>
                  </a:lnTo>
                  <a:lnTo>
                    <a:pt x="612800" y="6350"/>
                  </a:lnTo>
                  <a:lnTo>
                    <a:pt x="6350" y="667677"/>
                  </a:lnTo>
                  <a:lnTo>
                    <a:pt x="6350" y="639178"/>
                  </a:lnTo>
                  <a:lnTo>
                    <a:pt x="586689" y="6350"/>
                  </a:lnTo>
                  <a:lnTo>
                    <a:pt x="612800" y="6350"/>
                  </a:lnTo>
                  <a:lnTo>
                    <a:pt x="612800" y="0"/>
                  </a:lnTo>
                  <a:lnTo>
                    <a:pt x="580821" y="0"/>
                  </a:lnTo>
                  <a:lnTo>
                    <a:pt x="580821" y="6350"/>
                  </a:lnTo>
                  <a:lnTo>
                    <a:pt x="6350" y="632790"/>
                  </a:lnTo>
                  <a:lnTo>
                    <a:pt x="6350" y="604291"/>
                  </a:lnTo>
                  <a:lnTo>
                    <a:pt x="554685" y="6350"/>
                  </a:lnTo>
                  <a:lnTo>
                    <a:pt x="580821" y="6350"/>
                  </a:lnTo>
                  <a:lnTo>
                    <a:pt x="580821" y="0"/>
                  </a:lnTo>
                  <a:lnTo>
                    <a:pt x="548830" y="0"/>
                  </a:lnTo>
                  <a:lnTo>
                    <a:pt x="548830" y="6350"/>
                  </a:lnTo>
                  <a:lnTo>
                    <a:pt x="6350" y="597903"/>
                  </a:lnTo>
                  <a:lnTo>
                    <a:pt x="6350" y="569391"/>
                  </a:lnTo>
                  <a:lnTo>
                    <a:pt x="522706" y="6350"/>
                  </a:lnTo>
                  <a:lnTo>
                    <a:pt x="548830" y="6350"/>
                  </a:lnTo>
                  <a:lnTo>
                    <a:pt x="548830" y="0"/>
                  </a:lnTo>
                  <a:lnTo>
                    <a:pt x="516839" y="0"/>
                  </a:lnTo>
                  <a:lnTo>
                    <a:pt x="516839" y="6350"/>
                  </a:lnTo>
                  <a:lnTo>
                    <a:pt x="6350" y="563003"/>
                  </a:lnTo>
                  <a:lnTo>
                    <a:pt x="6350" y="534517"/>
                  </a:lnTo>
                  <a:lnTo>
                    <a:pt x="490715" y="6350"/>
                  </a:lnTo>
                  <a:lnTo>
                    <a:pt x="516839" y="6350"/>
                  </a:lnTo>
                  <a:lnTo>
                    <a:pt x="516839" y="0"/>
                  </a:lnTo>
                  <a:lnTo>
                    <a:pt x="484847" y="0"/>
                  </a:lnTo>
                  <a:lnTo>
                    <a:pt x="484847" y="6350"/>
                  </a:lnTo>
                  <a:lnTo>
                    <a:pt x="6350" y="528116"/>
                  </a:lnTo>
                  <a:lnTo>
                    <a:pt x="6350" y="499618"/>
                  </a:lnTo>
                  <a:lnTo>
                    <a:pt x="458698" y="6350"/>
                  </a:lnTo>
                  <a:lnTo>
                    <a:pt x="484847" y="6350"/>
                  </a:lnTo>
                  <a:lnTo>
                    <a:pt x="484847" y="0"/>
                  </a:lnTo>
                  <a:lnTo>
                    <a:pt x="452831" y="0"/>
                  </a:lnTo>
                  <a:lnTo>
                    <a:pt x="452831" y="6350"/>
                  </a:lnTo>
                  <a:lnTo>
                    <a:pt x="6350" y="493217"/>
                  </a:lnTo>
                  <a:lnTo>
                    <a:pt x="6350" y="464731"/>
                  </a:lnTo>
                  <a:lnTo>
                    <a:pt x="426707" y="6350"/>
                  </a:lnTo>
                  <a:lnTo>
                    <a:pt x="452831" y="6350"/>
                  </a:lnTo>
                  <a:lnTo>
                    <a:pt x="452831" y="0"/>
                  </a:lnTo>
                  <a:lnTo>
                    <a:pt x="420839" y="0"/>
                  </a:lnTo>
                  <a:lnTo>
                    <a:pt x="420839" y="6350"/>
                  </a:lnTo>
                  <a:lnTo>
                    <a:pt x="6350" y="458330"/>
                  </a:lnTo>
                  <a:lnTo>
                    <a:pt x="6350" y="429831"/>
                  </a:lnTo>
                  <a:lnTo>
                    <a:pt x="394703" y="6350"/>
                  </a:lnTo>
                  <a:lnTo>
                    <a:pt x="420839" y="6350"/>
                  </a:lnTo>
                  <a:lnTo>
                    <a:pt x="420839" y="0"/>
                  </a:lnTo>
                  <a:lnTo>
                    <a:pt x="388835" y="0"/>
                  </a:lnTo>
                  <a:lnTo>
                    <a:pt x="388835" y="6350"/>
                  </a:lnTo>
                  <a:lnTo>
                    <a:pt x="6350" y="423443"/>
                  </a:lnTo>
                  <a:lnTo>
                    <a:pt x="6350" y="394944"/>
                  </a:lnTo>
                  <a:lnTo>
                    <a:pt x="362724" y="6350"/>
                  </a:lnTo>
                  <a:lnTo>
                    <a:pt x="388835" y="6350"/>
                  </a:lnTo>
                  <a:lnTo>
                    <a:pt x="388835" y="0"/>
                  </a:lnTo>
                  <a:lnTo>
                    <a:pt x="356857" y="0"/>
                  </a:lnTo>
                  <a:lnTo>
                    <a:pt x="356857" y="6350"/>
                  </a:lnTo>
                  <a:lnTo>
                    <a:pt x="6350" y="388556"/>
                  </a:lnTo>
                  <a:lnTo>
                    <a:pt x="6350" y="360045"/>
                  </a:lnTo>
                  <a:lnTo>
                    <a:pt x="330695" y="6350"/>
                  </a:lnTo>
                  <a:lnTo>
                    <a:pt x="356857" y="6350"/>
                  </a:lnTo>
                  <a:lnTo>
                    <a:pt x="356857" y="0"/>
                  </a:lnTo>
                  <a:lnTo>
                    <a:pt x="324827" y="0"/>
                  </a:lnTo>
                  <a:lnTo>
                    <a:pt x="324827" y="6350"/>
                  </a:lnTo>
                  <a:lnTo>
                    <a:pt x="6350" y="353644"/>
                  </a:lnTo>
                  <a:lnTo>
                    <a:pt x="6350" y="325158"/>
                  </a:lnTo>
                  <a:lnTo>
                    <a:pt x="298716" y="6350"/>
                  </a:lnTo>
                  <a:lnTo>
                    <a:pt x="324827" y="6350"/>
                  </a:lnTo>
                  <a:lnTo>
                    <a:pt x="324827" y="0"/>
                  </a:lnTo>
                  <a:lnTo>
                    <a:pt x="292849" y="0"/>
                  </a:lnTo>
                  <a:lnTo>
                    <a:pt x="292849" y="6350"/>
                  </a:lnTo>
                  <a:lnTo>
                    <a:pt x="6350" y="318770"/>
                  </a:lnTo>
                  <a:lnTo>
                    <a:pt x="6350" y="290271"/>
                  </a:lnTo>
                  <a:lnTo>
                    <a:pt x="266712" y="6350"/>
                  </a:lnTo>
                  <a:lnTo>
                    <a:pt x="292849" y="6350"/>
                  </a:lnTo>
                  <a:lnTo>
                    <a:pt x="292849" y="0"/>
                  </a:lnTo>
                  <a:lnTo>
                    <a:pt x="260845" y="0"/>
                  </a:lnTo>
                  <a:lnTo>
                    <a:pt x="260845" y="6350"/>
                  </a:lnTo>
                  <a:lnTo>
                    <a:pt x="6350" y="283870"/>
                  </a:lnTo>
                  <a:lnTo>
                    <a:pt x="6350" y="255384"/>
                  </a:lnTo>
                  <a:lnTo>
                    <a:pt x="234721" y="6350"/>
                  </a:lnTo>
                  <a:lnTo>
                    <a:pt x="260845" y="6350"/>
                  </a:lnTo>
                  <a:lnTo>
                    <a:pt x="260845" y="0"/>
                  </a:lnTo>
                  <a:lnTo>
                    <a:pt x="228854" y="0"/>
                  </a:lnTo>
                  <a:lnTo>
                    <a:pt x="228854" y="6350"/>
                  </a:lnTo>
                  <a:lnTo>
                    <a:pt x="6350" y="248983"/>
                  </a:lnTo>
                  <a:lnTo>
                    <a:pt x="6350" y="220484"/>
                  </a:lnTo>
                  <a:lnTo>
                    <a:pt x="202717" y="6350"/>
                  </a:lnTo>
                  <a:lnTo>
                    <a:pt x="228854" y="6350"/>
                  </a:lnTo>
                  <a:lnTo>
                    <a:pt x="228854" y="0"/>
                  </a:lnTo>
                  <a:lnTo>
                    <a:pt x="196850" y="0"/>
                  </a:lnTo>
                  <a:lnTo>
                    <a:pt x="196850" y="6350"/>
                  </a:lnTo>
                  <a:lnTo>
                    <a:pt x="6350" y="214096"/>
                  </a:lnTo>
                  <a:lnTo>
                    <a:pt x="6350" y="185597"/>
                  </a:lnTo>
                  <a:lnTo>
                    <a:pt x="170726" y="6350"/>
                  </a:lnTo>
                  <a:lnTo>
                    <a:pt x="196850" y="6350"/>
                  </a:lnTo>
                  <a:lnTo>
                    <a:pt x="196850" y="0"/>
                  </a:lnTo>
                  <a:lnTo>
                    <a:pt x="164858" y="0"/>
                  </a:lnTo>
                  <a:lnTo>
                    <a:pt x="164858" y="6350"/>
                  </a:lnTo>
                  <a:lnTo>
                    <a:pt x="6350" y="179209"/>
                  </a:lnTo>
                  <a:lnTo>
                    <a:pt x="6350" y="150710"/>
                  </a:lnTo>
                  <a:lnTo>
                    <a:pt x="138722" y="6350"/>
                  </a:lnTo>
                  <a:lnTo>
                    <a:pt x="164858" y="6350"/>
                  </a:lnTo>
                  <a:lnTo>
                    <a:pt x="164858" y="0"/>
                  </a:lnTo>
                  <a:lnTo>
                    <a:pt x="132867" y="0"/>
                  </a:lnTo>
                  <a:lnTo>
                    <a:pt x="132867" y="6350"/>
                  </a:lnTo>
                  <a:lnTo>
                    <a:pt x="6350" y="144322"/>
                  </a:lnTo>
                  <a:lnTo>
                    <a:pt x="6350" y="115824"/>
                  </a:lnTo>
                  <a:lnTo>
                    <a:pt x="106730" y="6350"/>
                  </a:lnTo>
                  <a:lnTo>
                    <a:pt x="132867" y="6350"/>
                  </a:lnTo>
                  <a:lnTo>
                    <a:pt x="132867" y="0"/>
                  </a:lnTo>
                  <a:lnTo>
                    <a:pt x="100863" y="0"/>
                  </a:lnTo>
                  <a:lnTo>
                    <a:pt x="100863" y="6350"/>
                  </a:lnTo>
                  <a:lnTo>
                    <a:pt x="6350" y="109423"/>
                  </a:lnTo>
                  <a:lnTo>
                    <a:pt x="6350" y="80937"/>
                  </a:lnTo>
                  <a:lnTo>
                    <a:pt x="74739" y="6350"/>
                  </a:lnTo>
                  <a:lnTo>
                    <a:pt x="100863" y="6350"/>
                  </a:lnTo>
                  <a:lnTo>
                    <a:pt x="100863" y="0"/>
                  </a:lnTo>
                  <a:lnTo>
                    <a:pt x="68872" y="0"/>
                  </a:lnTo>
                  <a:lnTo>
                    <a:pt x="68872" y="6350"/>
                  </a:lnTo>
                  <a:lnTo>
                    <a:pt x="6350" y="74536"/>
                  </a:lnTo>
                  <a:lnTo>
                    <a:pt x="6350" y="46037"/>
                  </a:lnTo>
                  <a:lnTo>
                    <a:pt x="42735" y="6350"/>
                  </a:lnTo>
                  <a:lnTo>
                    <a:pt x="68872" y="6350"/>
                  </a:lnTo>
                  <a:lnTo>
                    <a:pt x="68872" y="0"/>
                  </a:lnTo>
                  <a:lnTo>
                    <a:pt x="36868" y="0"/>
                  </a:lnTo>
                  <a:lnTo>
                    <a:pt x="36868" y="6350"/>
                  </a:lnTo>
                  <a:lnTo>
                    <a:pt x="6350" y="39636"/>
                  </a:lnTo>
                  <a:lnTo>
                    <a:pt x="6350" y="11150"/>
                  </a:lnTo>
                  <a:lnTo>
                    <a:pt x="10744" y="6350"/>
                  </a:lnTo>
                  <a:lnTo>
                    <a:pt x="36868" y="6350"/>
                  </a:lnTo>
                  <a:lnTo>
                    <a:pt x="36868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50570"/>
                  </a:lnTo>
                  <a:lnTo>
                    <a:pt x="0" y="756920"/>
                  </a:lnTo>
                  <a:lnTo>
                    <a:pt x="671499" y="756920"/>
                  </a:lnTo>
                  <a:lnTo>
                    <a:pt x="671499" y="750570"/>
                  </a:lnTo>
                  <a:lnTo>
                    <a:pt x="671499" y="6350"/>
                  </a:lnTo>
                  <a:lnTo>
                    <a:pt x="671499" y="2540"/>
                  </a:lnTo>
                  <a:lnTo>
                    <a:pt x="6714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656890" y="1879625"/>
              <a:ext cx="574675" cy="660400"/>
            </a:xfrm>
            <a:custGeom>
              <a:avLst/>
              <a:gdLst/>
              <a:ahLst/>
              <a:cxnLst/>
              <a:rect l="l" t="t" r="r" b="b"/>
              <a:pathLst>
                <a:path w="574675" h="660400">
                  <a:moveTo>
                    <a:pt x="574433" y="0"/>
                  </a:moveTo>
                  <a:lnTo>
                    <a:pt x="0" y="0"/>
                  </a:lnTo>
                  <a:lnTo>
                    <a:pt x="0" y="660298"/>
                  </a:lnTo>
                  <a:lnTo>
                    <a:pt x="574433" y="660298"/>
                  </a:lnTo>
                  <a:lnTo>
                    <a:pt x="5744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089569" y="1719363"/>
              <a:ext cx="1145540" cy="824230"/>
            </a:xfrm>
            <a:custGeom>
              <a:avLst/>
              <a:gdLst/>
              <a:ahLst/>
              <a:cxnLst/>
              <a:rect l="l" t="t" r="r" b="b"/>
              <a:pathLst>
                <a:path w="1145539" h="824230">
                  <a:moveTo>
                    <a:pt x="868324" y="64757"/>
                  </a:moveTo>
                  <a:lnTo>
                    <a:pt x="853694" y="64757"/>
                  </a:lnTo>
                  <a:lnTo>
                    <a:pt x="853694" y="6350"/>
                  </a:lnTo>
                  <a:lnTo>
                    <a:pt x="853694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847344" y="6350"/>
                  </a:lnTo>
                  <a:lnTo>
                    <a:pt x="847344" y="64757"/>
                  </a:lnTo>
                  <a:lnTo>
                    <a:pt x="832764" y="64757"/>
                  </a:lnTo>
                  <a:lnTo>
                    <a:pt x="850544" y="109194"/>
                  </a:lnTo>
                  <a:lnTo>
                    <a:pt x="868324" y="64757"/>
                  </a:lnTo>
                  <a:close/>
                </a:path>
                <a:path w="1145539" h="824230">
                  <a:moveTo>
                    <a:pt x="903173" y="458685"/>
                  </a:moveTo>
                  <a:lnTo>
                    <a:pt x="805853" y="458685"/>
                  </a:lnTo>
                  <a:lnTo>
                    <a:pt x="805853" y="465035"/>
                  </a:lnTo>
                  <a:lnTo>
                    <a:pt x="903173" y="465035"/>
                  </a:lnTo>
                  <a:lnTo>
                    <a:pt x="903173" y="458685"/>
                  </a:lnTo>
                  <a:close/>
                </a:path>
                <a:path w="1145539" h="824230">
                  <a:moveTo>
                    <a:pt x="903173" y="378701"/>
                  </a:moveTo>
                  <a:lnTo>
                    <a:pt x="805853" y="378701"/>
                  </a:lnTo>
                  <a:lnTo>
                    <a:pt x="805853" y="385051"/>
                  </a:lnTo>
                  <a:lnTo>
                    <a:pt x="903173" y="385051"/>
                  </a:lnTo>
                  <a:lnTo>
                    <a:pt x="903173" y="378701"/>
                  </a:lnTo>
                  <a:close/>
                </a:path>
                <a:path w="1145539" h="824230">
                  <a:moveTo>
                    <a:pt x="903173" y="298704"/>
                  </a:moveTo>
                  <a:lnTo>
                    <a:pt x="805853" y="298704"/>
                  </a:lnTo>
                  <a:lnTo>
                    <a:pt x="805853" y="305054"/>
                  </a:lnTo>
                  <a:lnTo>
                    <a:pt x="903173" y="305054"/>
                  </a:lnTo>
                  <a:lnTo>
                    <a:pt x="903173" y="298704"/>
                  </a:lnTo>
                  <a:close/>
                </a:path>
                <a:path w="1145539" h="824230">
                  <a:moveTo>
                    <a:pt x="1144917" y="157480"/>
                  </a:moveTo>
                  <a:lnTo>
                    <a:pt x="1138567" y="157480"/>
                  </a:lnTo>
                  <a:lnTo>
                    <a:pt x="1138567" y="163830"/>
                  </a:lnTo>
                  <a:lnTo>
                    <a:pt x="1138567" y="817880"/>
                  </a:lnTo>
                  <a:lnTo>
                    <a:pt x="570471" y="817880"/>
                  </a:lnTo>
                  <a:lnTo>
                    <a:pt x="570471" y="163830"/>
                  </a:lnTo>
                  <a:lnTo>
                    <a:pt x="1138567" y="163830"/>
                  </a:lnTo>
                  <a:lnTo>
                    <a:pt x="1138567" y="157480"/>
                  </a:lnTo>
                  <a:lnTo>
                    <a:pt x="567296" y="157480"/>
                  </a:lnTo>
                  <a:lnTo>
                    <a:pt x="564121" y="157480"/>
                  </a:lnTo>
                  <a:lnTo>
                    <a:pt x="564121" y="163830"/>
                  </a:lnTo>
                  <a:lnTo>
                    <a:pt x="564121" y="817880"/>
                  </a:lnTo>
                  <a:lnTo>
                    <a:pt x="564121" y="824230"/>
                  </a:lnTo>
                  <a:lnTo>
                    <a:pt x="1144917" y="824230"/>
                  </a:lnTo>
                  <a:lnTo>
                    <a:pt x="1144917" y="817880"/>
                  </a:lnTo>
                  <a:lnTo>
                    <a:pt x="1144917" y="163830"/>
                  </a:lnTo>
                  <a:lnTo>
                    <a:pt x="1144917" y="160020"/>
                  </a:lnTo>
                  <a:lnTo>
                    <a:pt x="1144917" y="1574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 descr=""/>
          <p:cNvSpPr txBox="1"/>
          <p:nvPr/>
        </p:nvSpPr>
        <p:spPr>
          <a:xfrm>
            <a:off x="2749056" y="2178392"/>
            <a:ext cx="171450" cy="34099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  <a:p>
            <a:pPr marL="33020">
              <a:lnSpc>
                <a:spcPct val="100000"/>
              </a:lnSpc>
              <a:spcBef>
                <a:spcPts val="284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36" name="object 36" descr=""/>
          <p:cNvGrpSpPr/>
          <p:nvPr/>
        </p:nvGrpSpPr>
        <p:grpSpPr>
          <a:xfrm>
            <a:off x="2962592" y="1939518"/>
            <a:ext cx="431800" cy="336550"/>
            <a:chOff x="2962592" y="1939518"/>
            <a:chExt cx="431800" cy="336550"/>
          </a:xfrm>
        </p:grpSpPr>
        <p:sp>
          <p:nvSpPr>
            <p:cNvPr id="37" name="object 37" descr=""/>
            <p:cNvSpPr/>
            <p:nvPr/>
          </p:nvSpPr>
          <p:spPr>
            <a:xfrm>
              <a:off x="2962592" y="1939518"/>
              <a:ext cx="424815" cy="336550"/>
            </a:xfrm>
            <a:custGeom>
              <a:avLst/>
              <a:gdLst/>
              <a:ahLst/>
              <a:cxnLst/>
              <a:rect l="l" t="t" r="r" b="b"/>
              <a:pathLst>
                <a:path w="424814" h="336550">
                  <a:moveTo>
                    <a:pt x="56527" y="16941"/>
                  </a:moveTo>
                  <a:lnTo>
                    <a:pt x="44107" y="14312"/>
                  </a:lnTo>
                  <a:lnTo>
                    <a:pt x="47142" y="0"/>
                  </a:lnTo>
                  <a:lnTo>
                    <a:pt x="0" y="8153"/>
                  </a:lnTo>
                  <a:lnTo>
                    <a:pt x="39751" y="34785"/>
                  </a:lnTo>
                  <a:lnTo>
                    <a:pt x="42786" y="20523"/>
                  </a:lnTo>
                  <a:lnTo>
                    <a:pt x="55206" y="23152"/>
                  </a:lnTo>
                  <a:lnTo>
                    <a:pt x="56527" y="16941"/>
                  </a:lnTo>
                  <a:close/>
                </a:path>
                <a:path w="424814" h="336550">
                  <a:moveTo>
                    <a:pt x="81356" y="22225"/>
                  </a:moveTo>
                  <a:lnTo>
                    <a:pt x="68948" y="19583"/>
                  </a:lnTo>
                  <a:lnTo>
                    <a:pt x="67627" y="25793"/>
                  </a:lnTo>
                  <a:lnTo>
                    <a:pt x="80035" y="28435"/>
                  </a:lnTo>
                  <a:lnTo>
                    <a:pt x="81356" y="22225"/>
                  </a:lnTo>
                  <a:close/>
                </a:path>
                <a:path w="424814" h="336550">
                  <a:moveTo>
                    <a:pt x="105879" y="336296"/>
                  </a:moveTo>
                  <a:lnTo>
                    <a:pt x="101561" y="319049"/>
                  </a:lnTo>
                  <a:lnTo>
                    <a:pt x="97269" y="301802"/>
                  </a:lnTo>
                  <a:lnTo>
                    <a:pt x="58458" y="329806"/>
                  </a:lnTo>
                  <a:lnTo>
                    <a:pt x="105879" y="336296"/>
                  </a:lnTo>
                  <a:close/>
                </a:path>
                <a:path w="424814" h="336550">
                  <a:moveTo>
                    <a:pt x="106210" y="27508"/>
                  </a:moveTo>
                  <a:lnTo>
                    <a:pt x="93789" y="24866"/>
                  </a:lnTo>
                  <a:lnTo>
                    <a:pt x="92468" y="31076"/>
                  </a:lnTo>
                  <a:lnTo>
                    <a:pt x="104889" y="33718"/>
                  </a:lnTo>
                  <a:lnTo>
                    <a:pt x="106210" y="27508"/>
                  </a:lnTo>
                  <a:close/>
                </a:path>
                <a:path w="424814" h="336550">
                  <a:moveTo>
                    <a:pt x="119697" y="317690"/>
                  </a:moveTo>
                  <a:lnTo>
                    <a:pt x="118148" y="311531"/>
                  </a:lnTo>
                  <a:lnTo>
                    <a:pt x="105841" y="314667"/>
                  </a:lnTo>
                  <a:lnTo>
                    <a:pt x="107391" y="320814"/>
                  </a:lnTo>
                  <a:lnTo>
                    <a:pt x="119697" y="317690"/>
                  </a:lnTo>
                  <a:close/>
                </a:path>
                <a:path w="424814" h="336550">
                  <a:moveTo>
                    <a:pt x="131038" y="32791"/>
                  </a:moveTo>
                  <a:lnTo>
                    <a:pt x="118630" y="30149"/>
                  </a:lnTo>
                  <a:lnTo>
                    <a:pt x="117297" y="36360"/>
                  </a:lnTo>
                  <a:lnTo>
                    <a:pt x="129717" y="39001"/>
                  </a:lnTo>
                  <a:lnTo>
                    <a:pt x="131038" y="32791"/>
                  </a:lnTo>
                  <a:close/>
                </a:path>
                <a:path w="424814" h="336550">
                  <a:moveTo>
                    <a:pt x="144310" y="311416"/>
                  </a:moveTo>
                  <a:lnTo>
                    <a:pt x="142735" y="305269"/>
                  </a:lnTo>
                  <a:lnTo>
                    <a:pt x="130454" y="308394"/>
                  </a:lnTo>
                  <a:lnTo>
                    <a:pt x="132003" y="314553"/>
                  </a:lnTo>
                  <a:lnTo>
                    <a:pt x="144310" y="311416"/>
                  </a:lnTo>
                  <a:close/>
                </a:path>
                <a:path w="424814" h="336550">
                  <a:moveTo>
                    <a:pt x="155867" y="38074"/>
                  </a:moveTo>
                  <a:lnTo>
                    <a:pt x="143446" y="35433"/>
                  </a:lnTo>
                  <a:lnTo>
                    <a:pt x="142125" y="41643"/>
                  </a:lnTo>
                  <a:lnTo>
                    <a:pt x="154546" y="44284"/>
                  </a:lnTo>
                  <a:lnTo>
                    <a:pt x="155867" y="38074"/>
                  </a:lnTo>
                  <a:close/>
                </a:path>
                <a:path w="424814" h="336550">
                  <a:moveTo>
                    <a:pt x="168935" y="305155"/>
                  </a:moveTo>
                  <a:lnTo>
                    <a:pt x="167347" y="299008"/>
                  </a:lnTo>
                  <a:lnTo>
                    <a:pt x="155041" y="302133"/>
                  </a:lnTo>
                  <a:lnTo>
                    <a:pt x="156629" y="308292"/>
                  </a:lnTo>
                  <a:lnTo>
                    <a:pt x="168935" y="305155"/>
                  </a:lnTo>
                  <a:close/>
                </a:path>
                <a:path w="424814" h="336550">
                  <a:moveTo>
                    <a:pt x="180708" y="43357"/>
                  </a:moveTo>
                  <a:lnTo>
                    <a:pt x="168287" y="40716"/>
                  </a:lnTo>
                  <a:lnTo>
                    <a:pt x="166966" y="46913"/>
                  </a:lnTo>
                  <a:lnTo>
                    <a:pt x="179400" y="49555"/>
                  </a:lnTo>
                  <a:lnTo>
                    <a:pt x="180708" y="43357"/>
                  </a:lnTo>
                  <a:close/>
                </a:path>
                <a:path w="424814" h="336550">
                  <a:moveTo>
                    <a:pt x="193522" y="298894"/>
                  </a:moveTo>
                  <a:lnTo>
                    <a:pt x="191973" y="292747"/>
                  </a:lnTo>
                  <a:lnTo>
                    <a:pt x="179666" y="295871"/>
                  </a:lnTo>
                  <a:lnTo>
                    <a:pt x="181241" y="302031"/>
                  </a:lnTo>
                  <a:lnTo>
                    <a:pt x="193522" y="298894"/>
                  </a:lnTo>
                  <a:close/>
                </a:path>
                <a:path w="424814" h="336550">
                  <a:moveTo>
                    <a:pt x="205549" y="48628"/>
                  </a:moveTo>
                  <a:lnTo>
                    <a:pt x="193128" y="45986"/>
                  </a:lnTo>
                  <a:lnTo>
                    <a:pt x="191808" y="52197"/>
                  </a:lnTo>
                  <a:lnTo>
                    <a:pt x="204241" y="54838"/>
                  </a:lnTo>
                  <a:lnTo>
                    <a:pt x="205549" y="48628"/>
                  </a:lnTo>
                  <a:close/>
                </a:path>
                <a:path w="424814" h="336550">
                  <a:moveTo>
                    <a:pt x="218135" y="292633"/>
                  </a:moveTo>
                  <a:lnTo>
                    <a:pt x="216573" y="286473"/>
                  </a:lnTo>
                  <a:lnTo>
                    <a:pt x="204279" y="289610"/>
                  </a:lnTo>
                  <a:lnTo>
                    <a:pt x="205828" y="295757"/>
                  </a:lnTo>
                  <a:lnTo>
                    <a:pt x="218135" y="292633"/>
                  </a:lnTo>
                  <a:close/>
                </a:path>
                <a:path w="424814" h="336550">
                  <a:moveTo>
                    <a:pt x="230403" y="53911"/>
                  </a:moveTo>
                  <a:lnTo>
                    <a:pt x="217982" y="51269"/>
                  </a:lnTo>
                  <a:lnTo>
                    <a:pt x="216662" y="57480"/>
                  </a:lnTo>
                  <a:lnTo>
                    <a:pt x="229082" y="60121"/>
                  </a:lnTo>
                  <a:lnTo>
                    <a:pt x="230403" y="53911"/>
                  </a:lnTo>
                  <a:close/>
                </a:path>
                <a:path w="424814" h="336550">
                  <a:moveTo>
                    <a:pt x="242760" y="286372"/>
                  </a:moveTo>
                  <a:lnTo>
                    <a:pt x="241185" y="280225"/>
                  </a:lnTo>
                  <a:lnTo>
                    <a:pt x="228879" y="283349"/>
                  </a:lnTo>
                  <a:lnTo>
                    <a:pt x="230454" y="289496"/>
                  </a:lnTo>
                  <a:lnTo>
                    <a:pt x="242760" y="286372"/>
                  </a:lnTo>
                  <a:close/>
                </a:path>
                <a:path w="424814" h="336550">
                  <a:moveTo>
                    <a:pt x="255231" y="59194"/>
                  </a:moveTo>
                  <a:lnTo>
                    <a:pt x="242824" y="56553"/>
                  </a:lnTo>
                  <a:lnTo>
                    <a:pt x="241503" y="62763"/>
                  </a:lnTo>
                  <a:lnTo>
                    <a:pt x="253911" y="65405"/>
                  </a:lnTo>
                  <a:lnTo>
                    <a:pt x="255231" y="59194"/>
                  </a:lnTo>
                  <a:close/>
                </a:path>
                <a:path w="424814" h="336550">
                  <a:moveTo>
                    <a:pt x="267360" y="280123"/>
                  </a:moveTo>
                  <a:lnTo>
                    <a:pt x="265798" y="273964"/>
                  </a:lnTo>
                  <a:lnTo>
                    <a:pt x="253492" y="277101"/>
                  </a:lnTo>
                  <a:lnTo>
                    <a:pt x="255041" y="283235"/>
                  </a:lnTo>
                  <a:lnTo>
                    <a:pt x="267360" y="280123"/>
                  </a:lnTo>
                  <a:close/>
                </a:path>
                <a:path w="424814" h="336550">
                  <a:moveTo>
                    <a:pt x="280085" y="64465"/>
                  </a:moveTo>
                  <a:lnTo>
                    <a:pt x="267652" y="61836"/>
                  </a:lnTo>
                  <a:lnTo>
                    <a:pt x="266319" y="68046"/>
                  </a:lnTo>
                  <a:lnTo>
                    <a:pt x="278765" y="70688"/>
                  </a:lnTo>
                  <a:lnTo>
                    <a:pt x="280085" y="64465"/>
                  </a:lnTo>
                  <a:close/>
                </a:path>
                <a:path w="424814" h="336550">
                  <a:moveTo>
                    <a:pt x="291973" y="273850"/>
                  </a:moveTo>
                  <a:lnTo>
                    <a:pt x="290398" y="267703"/>
                  </a:lnTo>
                  <a:lnTo>
                    <a:pt x="278091" y="270827"/>
                  </a:lnTo>
                  <a:lnTo>
                    <a:pt x="279666" y="276987"/>
                  </a:lnTo>
                  <a:lnTo>
                    <a:pt x="291973" y="273850"/>
                  </a:lnTo>
                  <a:close/>
                </a:path>
                <a:path w="424814" h="336550">
                  <a:moveTo>
                    <a:pt x="304914" y="69748"/>
                  </a:moveTo>
                  <a:lnTo>
                    <a:pt x="292506" y="67106"/>
                  </a:lnTo>
                  <a:lnTo>
                    <a:pt x="291172" y="73317"/>
                  </a:lnTo>
                  <a:lnTo>
                    <a:pt x="303593" y="75971"/>
                  </a:lnTo>
                  <a:lnTo>
                    <a:pt x="304914" y="69748"/>
                  </a:lnTo>
                  <a:close/>
                </a:path>
                <a:path w="424814" h="336550">
                  <a:moveTo>
                    <a:pt x="316585" y="267589"/>
                  </a:moveTo>
                  <a:lnTo>
                    <a:pt x="315010" y="261442"/>
                  </a:lnTo>
                  <a:lnTo>
                    <a:pt x="302717" y="264566"/>
                  </a:lnTo>
                  <a:lnTo>
                    <a:pt x="304292" y="270725"/>
                  </a:lnTo>
                  <a:lnTo>
                    <a:pt x="316585" y="267589"/>
                  </a:lnTo>
                  <a:close/>
                </a:path>
                <a:path w="424814" h="336550">
                  <a:moveTo>
                    <a:pt x="329742" y="75031"/>
                  </a:moveTo>
                  <a:lnTo>
                    <a:pt x="317322" y="72390"/>
                  </a:lnTo>
                  <a:lnTo>
                    <a:pt x="316001" y="78600"/>
                  </a:lnTo>
                  <a:lnTo>
                    <a:pt x="328422" y="81241"/>
                  </a:lnTo>
                  <a:lnTo>
                    <a:pt x="329742" y="75031"/>
                  </a:lnTo>
                  <a:close/>
                </a:path>
                <a:path w="424814" h="336550">
                  <a:moveTo>
                    <a:pt x="341185" y="261327"/>
                  </a:moveTo>
                  <a:lnTo>
                    <a:pt x="339636" y="255168"/>
                  </a:lnTo>
                  <a:lnTo>
                    <a:pt x="327329" y="258305"/>
                  </a:lnTo>
                  <a:lnTo>
                    <a:pt x="328879" y="264464"/>
                  </a:lnTo>
                  <a:lnTo>
                    <a:pt x="341185" y="261327"/>
                  </a:lnTo>
                  <a:close/>
                </a:path>
                <a:path w="424814" h="336550">
                  <a:moveTo>
                    <a:pt x="354584" y="80314"/>
                  </a:moveTo>
                  <a:lnTo>
                    <a:pt x="342163" y="77673"/>
                  </a:lnTo>
                  <a:lnTo>
                    <a:pt x="340842" y="83883"/>
                  </a:lnTo>
                  <a:lnTo>
                    <a:pt x="353275" y="86525"/>
                  </a:lnTo>
                  <a:lnTo>
                    <a:pt x="354584" y="80314"/>
                  </a:lnTo>
                  <a:close/>
                </a:path>
                <a:path w="424814" h="336550">
                  <a:moveTo>
                    <a:pt x="365810" y="255066"/>
                  </a:moveTo>
                  <a:lnTo>
                    <a:pt x="364236" y="248907"/>
                  </a:lnTo>
                  <a:lnTo>
                    <a:pt x="351942" y="252044"/>
                  </a:lnTo>
                  <a:lnTo>
                    <a:pt x="353491" y="258191"/>
                  </a:lnTo>
                  <a:lnTo>
                    <a:pt x="365810" y="255066"/>
                  </a:lnTo>
                  <a:close/>
                </a:path>
                <a:path w="424814" h="336550">
                  <a:moveTo>
                    <a:pt x="379425" y="85598"/>
                  </a:moveTo>
                  <a:lnTo>
                    <a:pt x="367017" y="82956"/>
                  </a:lnTo>
                  <a:lnTo>
                    <a:pt x="365696" y="89166"/>
                  </a:lnTo>
                  <a:lnTo>
                    <a:pt x="378117" y="91808"/>
                  </a:lnTo>
                  <a:lnTo>
                    <a:pt x="379425" y="85598"/>
                  </a:lnTo>
                  <a:close/>
                </a:path>
                <a:path w="424814" h="336550">
                  <a:moveTo>
                    <a:pt x="390423" y="248805"/>
                  </a:moveTo>
                  <a:lnTo>
                    <a:pt x="388835" y="242646"/>
                  </a:lnTo>
                  <a:lnTo>
                    <a:pt x="376529" y="245783"/>
                  </a:lnTo>
                  <a:lnTo>
                    <a:pt x="378117" y="251929"/>
                  </a:lnTo>
                  <a:lnTo>
                    <a:pt x="390423" y="248805"/>
                  </a:lnTo>
                  <a:close/>
                </a:path>
                <a:path w="424814" h="336550">
                  <a:moveTo>
                    <a:pt x="404279" y="90881"/>
                  </a:moveTo>
                  <a:lnTo>
                    <a:pt x="391858" y="88239"/>
                  </a:lnTo>
                  <a:lnTo>
                    <a:pt x="390537" y="94449"/>
                  </a:lnTo>
                  <a:lnTo>
                    <a:pt x="402958" y="97091"/>
                  </a:lnTo>
                  <a:lnTo>
                    <a:pt x="404279" y="90881"/>
                  </a:lnTo>
                  <a:close/>
                </a:path>
                <a:path w="424814" h="336550">
                  <a:moveTo>
                    <a:pt x="415023" y="242531"/>
                  </a:moveTo>
                  <a:lnTo>
                    <a:pt x="413473" y="236385"/>
                  </a:lnTo>
                  <a:lnTo>
                    <a:pt x="401154" y="239509"/>
                  </a:lnTo>
                  <a:lnTo>
                    <a:pt x="402729" y="245668"/>
                  </a:lnTo>
                  <a:lnTo>
                    <a:pt x="415023" y="242531"/>
                  </a:lnTo>
                  <a:close/>
                </a:path>
                <a:path w="424814" h="336550">
                  <a:moveTo>
                    <a:pt x="424332" y="219443"/>
                  </a:moveTo>
                  <a:lnTo>
                    <a:pt x="417982" y="219443"/>
                  </a:lnTo>
                  <a:lnTo>
                    <a:pt x="417982" y="232143"/>
                  </a:lnTo>
                  <a:lnTo>
                    <a:pt x="424332" y="232143"/>
                  </a:lnTo>
                  <a:lnTo>
                    <a:pt x="424332" y="219443"/>
                  </a:lnTo>
                  <a:close/>
                </a:path>
                <a:path w="424814" h="336550">
                  <a:moveTo>
                    <a:pt x="424332" y="194056"/>
                  </a:moveTo>
                  <a:lnTo>
                    <a:pt x="417982" y="194056"/>
                  </a:lnTo>
                  <a:lnTo>
                    <a:pt x="417982" y="206756"/>
                  </a:lnTo>
                  <a:lnTo>
                    <a:pt x="424332" y="206756"/>
                  </a:lnTo>
                  <a:lnTo>
                    <a:pt x="424332" y="194056"/>
                  </a:lnTo>
                  <a:close/>
                </a:path>
                <a:path w="424814" h="336550">
                  <a:moveTo>
                    <a:pt x="424332" y="168656"/>
                  </a:moveTo>
                  <a:lnTo>
                    <a:pt x="417982" y="168656"/>
                  </a:lnTo>
                  <a:lnTo>
                    <a:pt x="417982" y="181356"/>
                  </a:lnTo>
                  <a:lnTo>
                    <a:pt x="424332" y="181356"/>
                  </a:lnTo>
                  <a:lnTo>
                    <a:pt x="424332" y="168656"/>
                  </a:lnTo>
                  <a:close/>
                </a:path>
                <a:path w="424814" h="336550">
                  <a:moveTo>
                    <a:pt x="424332" y="143268"/>
                  </a:moveTo>
                  <a:lnTo>
                    <a:pt x="417982" y="143268"/>
                  </a:lnTo>
                  <a:lnTo>
                    <a:pt x="417982" y="155968"/>
                  </a:lnTo>
                  <a:lnTo>
                    <a:pt x="424332" y="155968"/>
                  </a:lnTo>
                  <a:lnTo>
                    <a:pt x="424332" y="143268"/>
                  </a:lnTo>
                  <a:close/>
                </a:path>
                <a:path w="424814" h="336550">
                  <a:moveTo>
                    <a:pt x="424332" y="117868"/>
                  </a:moveTo>
                  <a:lnTo>
                    <a:pt x="417982" y="117868"/>
                  </a:lnTo>
                  <a:lnTo>
                    <a:pt x="417982" y="130568"/>
                  </a:lnTo>
                  <a:lnTo>
                    <a:pt x="424332" y="130568"/>
                  </a:lnTo>
                  <a:lnTo>
                    <a:pt x="424332" y="117868"/>
                  </a:lnTo>
                  <a:close/>
                </a:path>
                <a:path w="424814" h="336550">
                  <a:moveTo>
                    <a:pt x="424332" y="95148"/>
                  </a:moveTo>
                  <a:lnTo>
                    <a:pt x="416699" y="93522"/>
                  </a:lnTo>
                  <a:lnTo>
                    <a:pt x="415378" y="99733"/>
                  </a:lnTo>
                  <a:lnTo>
                    <a:pt x="417982" y="100291"/>
                  </a:lnTo>
                  <a:lnTo>
                    <a:pt x="417982" y="105168"/>
                  </a:lnTo>
                  <a:lnTo>
                    <a:pt x="424332" y="105168"/>
                  </a:lnTo>
                  <a:lnTo>
                    <a:pt x="424332" y="9514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374593" y="2067598"/>
              <a:ext cx="19685" cy="85090"/>
            </a:xfrm>
            <a:custGeom>
              <a:avLst/>
              <a:gdLst/>
              <a:ahLst/>
              <a:cxnLst/>
              <a:rect l="l" t="t" r="r" b="b"/>
              <a:pathLst>
                <a:path w="19685" h="85089">
                  <a:moveTo>
                    <a:pt x="19176" y="0"/>
                  </a:moveTo>
                  <a:lnTo>
                    <a:pt x="0" y="0"/>
                  </a:lnTo>
                  <a:lnTo>
                    <a:pt x="0" y="84721"/>
                  </a:lnTo>
                  <a:lnTo>
                    <a:pt x="19176" y="84721"/>
                  </a:lnTo>
                  <a:lnTo>
                    <a:pt x="191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 descr=""/>
          <p:cNvSpPr txBox="1"/>
          <p:nvPr/>
        </p:nvSpPr>
        <p:spPr>
          <a:xfrm>
            <a:off x="3316662" y="2036589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40" name="object 40" descr=""/>
          <p:cNvGrpSpPr/>
          <p:nvPr/>
        </p:nvGrpSpPr>
        <p:grpSpPr>
          <a:xfrm>
            <a:off x="3459073" y="1831733"/>
            <a:ext cx="671830" cy="756920"/>
            <a:chOff x="3459073" y="1831733"/>
            <a:chExt cx="671830" cy="756920"/>
          </a:xfrm>
        </p:grpSpPr>
        <p:sp>
          <p:nvSpPr>
            <p:cNvPr id="41" name="object 41" descr=""/>
            <p:cNvSpPr/>
            <p:nvPr/>
          </p:nvSpPr>
          <p:spPr>
            <a:xfrm>
              <a:off x="3459060" y="1831733"/>
              <a:ext cx="671830" cy="756920"/>
            </a:xfrm>
            <a:custGeom>
              <a:avLst/>
              <a:gdLst/>
              <a:ahLst/>
              <a:cxnLst/>
              <a:rect l="l" t="t" r="r" b="b"/>
              <a:pathLst>
                <a:path w="671829" h="756919">
                  <a:moveTo>
                    <a:pt x="671499" y="0"/>
                  </a:moveTo>
                  <a:lnTo>
                    <a:pt x="665149" y="0"/>
                  </a:lnTo>
                  <a:lnTo>
                    <a:pt x="665149" y="6350"/>
                  </a:lnTo>
                  <a:lnTo>
                    <a:pt x="665149" y="19100"/>
                  </a:lnTo>
                  <a:lnTo>
                    <a:pt x="665149" y="750570"/>
                  </a:lnTo>
                  <a:lnTo>
                    <a:pt x="640143" y="750570"/>
                  </a:lnTo>
                  <a:lnTo>
                    <a:pt x="665149" y="723315"/>
                  </a:lnTo>
                  <a:lnTo>
                    <a:pt x="665149" y="716915"/>
                  </a:lnTo>
                  <a:lnTo>
                    <a:pt x="634276" y="750570"/>
                  </a:lnTo>
                  <a:lnTo>
                    <a:pt x="608139" y="750570"/>
                  </a:lnTo>
                  <a:lnTo>
                    <a:pt x="665149" y="688416"/>
                  </a:lnTo>
                  <a:lnTo>
                    <a:pt x="665149" y="682028"/>
                  </a:lnTo>
                  <a:lnTo>
                    <a:pt x="602284" y="750570"/>
                  </a:lnTo>
                  <a:lnTo>
                    <a:pt x="576135" y="750570"/>
                  </a:lnTo>
                  <a:lnTo>
                    <a:pt x="665149" y="653516"/>
                  </a:lnTo>
                  <a:lnTo>
                    <a:pt x="665149" y="647128"/>
                  </a:lnTo>
                  <a:lnTo>
                    <a:pt x="570268" y="750570"/>
                  </a:lnTo>
                  <a:lnTo>
                    <a:pt x="544144" y="750570"/>
                  </a:lnTo>
                  <a:lnTo>
                    <a:pt x="665149" y="618629"/>
                  </a:lnTo>
                  <a:lnTo>
                    <a:pt x="665149" y="612241"/>
                  </a:lnTo>
                  <a:lnTo>
                    <a:pt x="538276" y="750570"/>
                  </a:lnTo>
                  <a:lnTo>
                    <a:pt x="512152" y="750570"/>
                  </a:lnTo>
                  <a:lnTo>
                    <a:pt x="665149" y="583742"/>
                  </a:lnTo>
                  <a:lnTo>
                    <a:pt x="665149" y="577354"/>
                  </a:lnTo>
                  <a:lnTo>
                    <a:pt x="506285" y="750570"/>
                  </a:lnTo>
                  <a:lnTo>
                    <a:pt x="480161" y="750570"/>
                  </a:lnTo>
                  <a:lnTo>
                    <a:pt x="665149" y="548855"/>
                  </a:lnTo>
                  <a:lnTo>
                    <a:pt x="665149" y="542455"/>
                  </a:lnTo>
                  <a:lnTo>
                    <a:pt x="474294" y="750570"/>
                  </a:lnTo>
                  <a:lnTo>
                    <a:pt x="448170" y="750570"/>
                  </a:lnTo>
                  <a:lnTo>
                    <a:pt x="665149" y="513969"/>
                  </a:lnTo>
                  <a:lnTo>
                    <a:pt x="665149" y="507568"/>
                  </a:lnTo>
                  <a:lnTo>
                    <a:pt x="442302" y="750570"/>
                  </a:lnTo>
                  <a:lnTo>
                    <a:pt x="416153" y="750570"/>
                  </a:lnTo>
                  <a:lnTo>
                    <a:pt x="665149" y="479069"/>
                  </a:lnTo>
                  <a:lnTo>
                    <a:pt x="665149" y="472668"/>
                  </a:lnTo>
                  <a:lnTo>
                    <a:pt x="410286" y="750570"/>
                  </a:lnTo>
                  <a:lnTo>
                    <a:pt x="384162" y="750570"/>
                  </a:lnTo>
                  <a:lnTo>
                    <a:pt x="665149" y="444182"/>
                  </a:lnTo>
                  <a:lnTo>
                    <a:pt x="665149" y="437781"/>
                  </a:lnTo>
                  <a:lnTo>
                    <a:pt x="378294" y="750570"/>
                  </a:lnTo>
                  <a:lnTo>
                    <a:pt x="352171" y="750570"/>
                  </a:lnTo>
                  <a:lnTo>
                    <a:pt x="665149" y="409282"/>
                  </a:lnTo>
                  <a:lnTo>
                    <a:pt x="665149" y="402894"/>
                  </a:lnTo>
                  <a:lnTo>
                    <a:pt x="346303" y="750570"/>
                  </a:lnTo>
                  <a:lnTo>
                    <a:pt x="320179" y="750570"/>
                  </a:lnTo>
                  <a:lnTo>
                    <a:pt x="665149" y="374396"/>
                  </a:lnTo>
                  <a:lnTo>
                    <a:pt x="665149" y="368007"/>
                  </a:lnTo>
                  <a:lnTo>
                    <a:pt x="314312" y="750570"/>
                  </a:lnTo>
                  <a:lnTo>
                    <a:pt x="288163" y="750570"/>
                  </a:lnTo>
                  <a:lnTo>
                    <a:pt x="665149" y="339509"/>
                  </a:lnTo>
                  <a:lnTo>
                    <a:pt x="665149" y="333121"/>
                  </a:lnTo>
                  <a:lnTo>
                    <a:pt x="282295" y="750570"/>
                  </a:lnTo>
                  <a:lnTo>
                    <a:pt x="256171" y="750570"/>
                  </a:lnTo>
                  <a:lnTo>
                    <a:pt x="665149" y="304622"/>
                  </a:lnTo>
                  <a:lnTo>
                    <a:pt x="665149" y="298221"/>
                  </a:lnTo>
                  <a:lnTo>
                    <a:pt x="250304" y="750570"/>
                  </a:lnTo>
                  <a:lnTo>
                    <a:pt x="224180" y="750570"/>
                  </a:lnTo>
                  <a:lnTo>
                    <a:pt x="665149" y="269722"/>
                  </a:lnTo>
                  <a:lnTo>
                    <a:pt x="665149" y="263334"/>
                  </a:lnTo>
                  <a:lnTo>
                    <a:pt x="218313" y="750570"/>
                  </a:lnTo>
                  <a:lnTo>
                    <a:pt x="192201" y="750570"/>
                  </a:lnTo>
                  <a:lnTo>
                    <a:pt x="665149" y="234835"/>
                  </a:lnTo>
                  <a:lnTo>
                    <a:pt x="665149" y="228434"/>
                  </a:lnTo>
                  <a:lnTo>
                    <a:pt x="186334" y="750570"/>
                  </a:lnTo>
                  <a:lnTo>
                    <a:pt x="160197" y="750570"/>
                  </a:lnTo>
                  <a:lnTo>
                    <a:pt x="665149" y="199961"/>
                  </a:lnTo>
                  <a:lnTo>
                    <a:pt x="665149" y="193560"/>
                  </a:lnTo>
                  <a:lnTo>
                    <a:pt x="154330" y="750570"/>
                  </a:lnTo>
                  <a:lnTo>
                    <a:pt x="128193" y="750570"/>
                  </a:lnTo>
                  <a:lnTo>
                    <a:pt x="665149" y="165061"/>
                  </a:lnTo>
                  <a:lnTo>
                    <a:pt x="665149" y="158661"/>
                  </a:lnTo>
                  <a:lnTo>
                    <a:pt x="122326" y="750570"/>
                  </a:lnTo>
                  <a:lnTo>
                    <a:pt x="96189" y="750570"/>
                  </a:lnTo>
                  <a:lnTo>
                    <a:pt x="665149" y="130187"/>
                  </a:lnTo>
                  <a:lnTo>
                    <a:pt x="665149" y="123786"/>
                  </a:lnTo>
                  <a:lnTo>
                    <a:pt x="90322" y="750570"/>
                  </a:lnTo>
                  <a:lnTo>
                    <a:pt x="64211" y="750570"/>
                  </a:lnTo>
                  <a:lnTo>
                    <a:pt x="665149" y="95262"/>
                  </a:lnTo>
                  <a:lnTo>
                    <a:pt x="665149" y="88874"/>
                  </a:lnTo>
                  <a:lnTo>
                    <a:pt x="58343" y="750570"/>
                  </a:lnTo>
                  <a:lnTo>
                    <a:pt x="32207" y="750570"/>
                  </a:lnTo>
                  <a:lnTo>
                    <a:pt x="665149" y="60388"/>
                  </a:lnTo>
                  <a:lnTo>
                    <a:pt x="665149" y="54000"/>
                  </a:lnTo>
                  <a:lnTo>
                    <a:pt x="26339" y="750570"/>
                  </a:lnTo>
                  <a:lnTo>
                    <a:pt x="6350" y="750570"/>
                  </a:lnTo>
                  <a:lnTo>
                    <a:pt x="6350" y="743877"/>
                  </a:lnTo>
                  <a:lnTo>
                    <a:pt x="665149" y="25488"/>
                  </a:lnTo>
                  <a:lnTo>
                    <a:pt x="665149" y="19100"/>
                  </a:lnTo>
                  <a:lnTo>
                    <a:pt x="6350" y="737476"/>
                  </a:lnTo>
                  <a:lnTo>
                    <a:pt x="6350" y="708977"/>
                  </a:lnTo>
                  <a:lnTo>
                    <a:pt x="650709" y="6350"/>
                  </a:lnTo>
                  <a:lnTo>
                    <a:pt x="665149" y="6350"/>
                  </a:lnTo>
                  <a:lnTo>
                    <a:pt x="665149" y="0"/>
                  </a:lnTo>
                  <a:lnTo>
                    <a:pt x="644842" y="0"/>
                  </a:lnTo>
                  <a:lnTo>
                    <a:pt x="644842" y="6350"/>
                  </a:lnTo>
                  <a:lnTo>
                    <a:pt x="6350" y="702589"/>
                  </a:lnTo>
                  <a:lnTo>
                    <a:pt x="6350" y="674103"/>
                  </a:lnTo>
                  <a:lnTo>
                    <a:pt x="618680" y="6350"/>
                  </a:lnTo>
                  <a:lnTo>
                    <a:pt x="644842" y="6350"/>
                  </a:lnTo>
                  <a:lnTo>
                    <a:pt x="644842" y="0"/>
                  </a:lnTo>
                  <a:lnTo>
                    <a:pt x="612825" y="0"/>
                  </a:lnTo>
                  <a:lnTo>
                    <a:pt x="612825" y="6350"/>
                  </a:lnTo>
                  <a:lnTo>
                    <a:pt x="6350" y="667702"/>
                  </a:lnTo>
                  <a:lnTo>
                    <a:pt x="6350" y="639203"/>
                  </a:lnTo>
                  <a:lnTo>
                    <a:pt x="586701" y="6350"/>
                  </a:lnTo>
                  <a:lnTo>
                    <a:pt x="612825" y="6350"/>
                  </a:lnTo>
                  <a:lnTo>
                    <a:pt x="612825" y="0"/>
                  </a:lnTo>
                  <a:lnTo>
                    <a:pt x="580834" y="0"/>
                  </a:lnTo>
                  <a:lnTo>
                    <a:pt x="580834" y="6350"/>
                  </a:lnTo>
                  <a:lnTo>
                    <a:pt x="6350" y="632815"/>
                  </a:lnTo>
                  <a:lnTo>
                    <a:pt x="6350" y="604316"/>
                  </a:lnTo>
                  <a:lnTo>
                    <a:pt x="554710" y="6350"/>
                  </a:lnTo>
                  <a:lnTo>
                    <a:pt x="580834" y="6350"/>
                  </a:lnTo>
                  <a:lnTo>
                    <a:pt x="580834" y="0"/>
                  </a:lnTo>
                  <a:lnTo>
                    <a:pt x="548843" y="0"/>
                  </a:lnTo>
                  <a:lnTo>
                    <a:pt x="548843" y="6350"/>
                  </a:lnTo>
                  <a:lnTo>
                    <a:pt x="6350" y="597916"/>
                  </a:lnTo>
                  <a:lnTo>
                    <a:pt x="6350" y="569417"/>
                  </a:lnTo>
                  <a:lnTo>
                    <a:pt x="522719" y="6350"/>
                  </a:lnTo>
                  <a:lnTo>
                    <a:pt x="548843" y="6350"/>
                  </a:lnTo>
                  <a:lnTo>
                    <a:pt x="548843" y="0"/>
                  </a:lnTo>
                  <a:lnTo>
                    <a:pt x="516851" y="0"/>
                  </a:lnTo>
                  <a:lnTo>
                    <a:pt x="516851" y="6350"/>
                  </a:lnTo>
                  <a:lnTo>
                    <a:pt x="6350" y="563029"/>
                  </a:lnTo>
                  <a:lnTo>
                    <a:pt x="6350" y="534530"/>
                  </a:lnTo>
                  <a:lnTo>
                    <a:pt x="490702" y="6350"/>
                  </a:lnTo>
                  <a:lnTo>
                    <a:pt x="516851" y="6350"/>
                  </a:lnTo>
                  <a:lnTo>
                    <a:pt x="516851" y="0"/>
                  </a:lnTo>
                  <a:lnTo>
                    <a:pt x="484835" y="0"/>
                  </a:lnTo>
                  <a:lnTo>
                    <a:pt x="484835" y="6350"/>
                  </a:lnTo>
                  <a:lnTo>
                    <a:pt x="6350" y="528129"/>
                  </a:lnTo>
                  <a:lnTo>
                    <a:pt x="6350" y="499656"/>
                  </a:lnTo>
                  <a:lnTo>
                    <a:pt x="458711" y="6350"/>
                  </a:lnTo>
                  <a:lnTo>
                    <a:pt x="484835" y="6350"/>
                  </a:lnTo>
                  <a:lnTo>
                    <a:pt x="484835" y="0"/>
                  </a:lnTo>
                  <a:lnTo>
                    <a:pt x="452843" y="0"/>
                  </a:lnTo>
                  <a:lnTo>
                    <a:pt x="452843" y="6350"/>
                  </a:lnTo>
                  <a:lnTo>
                    <a:pt x="6350" y="493255"/>
                  </a:lnTo>
                  <a:lnTo>
                    <a:pt x="6350" y="464743"/>
                  </a:lnTo>
                  <a:lnTo>
                    <a:pt x="426720" y="6350"/>
                  </a:lnTo>
                  <a:lnTo>
                    <a:pt x="452843" y="6350"/>
                  </a:lnTo>
                  <a:lnTo>
                    <a:pt x="452843" y="0"/>
                  </a:lnTo>
                  <a:lnTo>
                    <a:pt x="420852" y="0"/>
                  </a:lnTo>
                  <a:lnTo>
                    <a:pt x="420852" y="6350"/>
                  </a:lnTo>
                  <a:lnTo>
                    <a:pt x="6350" y="458343"/>
                  </a:lnTo>
                  <a:lnTo>
                    <a:pt x="6350" y="429856"/>
                  </a:lnTo>
                  <a:lnTo>
                    <a:pt x="394716" y="6350"/>
                  </a:lnTo>
                  <a:lnTo>
                    <a:pt x="420852" y="6350"/>
                  </a:lnTo>
                  <a:lnTo>
                    <a:pt x="420852" y="0"/>
                  </a:lnTo>
                  <a:lnTo>
                    <a:pt x="388848" y="0"/>
                  </a:lnTo>
                  <a:lnTo>
                    <a:pt x="388848" y="6350"/>
                  </a:lnTo>
                  <a:lnTo>
                    <a:pt x="6350" y="423468"/>
                  </a:lnTo>
                  <a:lnTo>
                    <a:pt x="6350" y="394957"/>
                  </a:lnTo>
                  <a:lnTo>
                    <a:pt x="362712" y="6350"/>
                  </a:lnTo>
                  <a:lnTo>
                    <a:pt x="388848" y="6350"/>
                  </a:lnTo>
                  <a:lnTo>
                    <a:pt x="388848" y="0"/>
                  </a:lnTo>
                  <a:lnTo>
                    <a:pt x="356844" y="0"/>
                  </a:lnTo>
                  <a:lnTo>
                    <a:pt x="356844" y="6350"/>
                  </a:lnTo>
                  <a:lnTo>
                    <a:pt x="6350" y="388569"/>
                  </a:lnTo>
                  <a:lnTo>
                    <a:pt x="6350" y="360070"/>
                  </a:lnTo>
                  <a:lnTo>
                    <a:pt x="330708" y="6350"/>
                  </a:lnTo>
                  <a:lnTo>
                    <a:pt x="356844" y="6350"/>
                  </a:lnTo>
                  <a:lnTo>
                    <a:pt x="356844" y="0"/>
                  </a:lnTo>
                  <a:lnTo>
                    <a:pt x="324853" y="0"/>
                  </a:lnTo>
                  <a:lnTo>
                    <a:pt x="324853" y="6350"/>
                  </a:lnTo>
                  <a:lnTo>
                    <a:pt x="6350" y="353682"/>
                  </a:lnTo>
                  <a:lnTo>
                    <a:pt x="6350" y="325196"/>
                  </a:lnTo>
                  <a:lnTo>
                    <a:pt x="298729" y="6350"/>
                  </a:lnTo>
                  <a:lnTo>
                    <a:pt x="324853" y="6350"/>
                  </a:lnTo>
                  <a:lnTo>
                    <a:pt x="324853" y="0"/>
                  </a:lnTo>
                  <a:lnTo>
                    <a:pt x="292862" y="0"/>
                  </a:lnTo>
                  <a:lnTo>
                    <a:pt x="292862" y="6350"/>
                  </a:lnTo>
                  <a:lnTo>
                    <a:pt x="6350" y="318795"/>
                  </a:lnTo>
                  <a:lnTo>
                    <a:pt x="6350" y="290296"/>
                  </a:lnTo>
                  <a:lnTo>
                    <a:pt x="266725" y="6350"/>
                  </a:lnTo>
                  <a:lnTo>
                    <a:pt x="292862" y="6350"/>
                  </a:lnTo>
                  <a:lnTo>
                    <a:pt x="292862" y="0"/>
                  </a:lnTo>
                  <a:lnTo>
                    <a:pt x="260858" y="0"/>
                  </a:lnTo>
                  <a:lnTo>
                    <a:pt x="260858" y="6350"/>
                  </a:lnTo>
                  <a:lnTo>
                    <a:pt x="6350" y="283895"/>
                  </a:lnTo>
                  <a:lnTo>
                    <a:pt x="6350" y="255422"/>
                  </a:lnTo>
                  <a:lnTo>
                    <a:pt x="234746" y="6350"/>
                  </a:lnTo>
                  <a:lnTo>
                    <a:pt x="260858" y="6350"/>
                  </a:lnTo>
                  <a:lnTo>
                    <a:pt x="260858" y="0"/>
                  </a:lnTo>
                  <a:lnTo>
                    <a:pt x="228879" y="0"/>
                  </a:lnTo>
                  <a:lnTo>
                    <a:pt x="228879" y="6350"/>
                  </a:lnTo>
                  <a:lnTo>
                    <a:pt x="6350" y="249021"/>
                  </a:lnTo>
                  <a:lnTo>
                    <a:pt x="6350" y="220510"/>
                  </a:lnTo>
                  <a:lnTo>
                    <a:pt x="202717" y="6350"/>
                  </a:lnTo>
                  <a:lnTo>
                    <a:pt x="228879" y="6350"/>
                  </a:lnTo>
                  <a:lnTo>
                    <a:pt x="228879" y="0"/>
                  </a:lnTo>
                  <a:lnTo>
                    <a:pt x="196862" y="0"/>
                  </a:lnTo>
                  <a:lnTo>
                    <a:pt x="196862" y="6350"/>
                  </a:lnTo>
                  <a:lnTo>
                    <a:pt x="6350" y="214109"/>
                  </a:lnTo>
                  <a:lnTo>
                    <a:pt x="6350" y="185623"/>
                  </a:lnTo>
                  <a:lnTo>
                    <a:pt x="170738" y="6350"/>
                  </a:lnTo>
                  <a:lnTo>
                    <a:pt x="196862" y="6350"/>
                  </a:lnTo>
                  <a:lnTo>
                    <a:pt x="196862" y="0"/>
                  </a:lnTo>
                  <a:lnTo>
                    <a:pt x="164871" y="0"/>
                  </a:lnTo>
                  <a:lnTo>
                    <a:pt x="164871" y="6350"/>
                  </a:lnTo>
                  <a:lnTo>
                    <a:pt x="6350" y="179235"/>
                  </a:lnTo>
                  <a:lnTo>
                    <a:pt x="6350" y="150736"/>
                  </a:lnTo>
                  <a:lnTo>
                    <a:pt x="138734" y="6350"/>
                  </a:lnTo>
                  <a:lnTo>
                    <a:pt x="164871" y="6350"/>
                  </a:lnTo>
                  <a:lnTo>
                    <a:pt x="164871" y="0"/>
                  </a:lnTo>
                  <a:lnTo>
                    <a:pt x="132880" y="0"/>
                  </a:lnTo>
                  <a:lnTo>
                    <a:pt x="132880" y="6350"/>
                  </a:lnTo>
                  <a:lnTo>
                    <a:pt x="6350" y="144348"/>
                  </a:lnTo>
                  <a:lnTo>
                    <a:pt x="6350" y="115849"/>
                  </a:lnTo>
                  <a:lnTo>
                    <a:pt x="106756" y="6350"/>
                  </a:lnTo>
                  <a:lnTo>
                    <a:pt x="132880" y="6350"/>
                  </a:lnTo>
                  <a:lnTo>
                    <a:pt x="132880" y="0"/>
                  </a:lnTo>
                  <a:lnTo>
                    <a:pt x="100888" y="0"/>
                  </a:lnTo>
                  <a:lnTo>
                    <a:pt x="100888" y="6350"/>
                  </a:lnTo>
                  <a:lnTo>
                    <a:pt x="6350" y="109461"/>
                  </a:lnTo>
                  <a:lnTo>
                    <a:pt x="6350" y="80949"/>
                  </a:lnTo>
                  <a:lnTo>
                    <a:pt x="74739" y="6350"/>
                  </a:lnTo>
                  <a:lnTo>
                    <a:pt x="100888" y="6350"/>
                  </a:lnTo>
                  <a:lnTo>
                    <a:pt x="100888" y="0"/>
                  </a:lnTo>
                  <a:lnTo>
                    <a:pt x="68872" y="0"/>
                  </a:lnTo>
                  <a:lnTo>
                    <a:pt x="68872" y="6350"/>
                  </a:lnTo>
                  <a:lnTo>
                    <a:pt x="6350" y="74549"/>
                  </a:lnTo>
                  <a:lnTo>
                    <a:pt x="6350" y="46062"/>
                  </a:lnTo>
                  <a:lnTo>
                    <a:pt x="42748" y="6350"/>
                  </a:lnTo>
                  <a:lnTo>
                    <a:pt x="68872" y="6350"/>
                  </a:lnTo>
                  <a:lnTo>
                    <a:pt x="68872" y="0"/>
                  </a:lnTo>
                  <a:lnTo>
                    <a:pt x="36880" y="0"/>
                  </a:lnTo>
                  <a:lnTo>
                    <a:pt x="36880" y="6350"/>
                  </a:lnTo>
                  <a:lnTo>
                    <a:pt x="6350" y="39662"/>
                  </a:lnTo>
                  <a:lnTo>
                    <a:pt x="6350" y="11176"/>
                  </a:lnTo>
                  <a:lnTo>
                    <a:pt x="10769" y="6350"/>
                  </a:lnTo>
                  <a:lnTo>
                    <a:pt x="36880" y="6350"/>
                  </a:lnTo>
                  <a:lnTo>
                    <a:pt x="36880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50570"/>
                  </a:lnTo>
                  <a:lnTo>
                    <a:pt x="0" y="756920"/>
                  </a:lnTo>
                  <a:lnTo>
                    <a:pt x="671499" y="756920"/>
                  </a:lnTo>
                  <a:lnTo>
                    <a:pt x="671499" y="750570"/>
                  </a:lnTo>
                  <a:lnTo>
                    <a:pt x="671499" y="6350"/>
                  </a:lnTo>
                  <a:lnTo>
                    <a:pt x="671499" y="2540"/>
                  </a:lnTo>
                  <a:lnTo>
                    <a:pt x="6714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3507612" y="1879625"/>
              <a:ext cx="574675" cy="660400"/>
            </a:xfrm>
            <a:custGeom>
              <a:avLst/>
              <a:gdLst/>
              <a:ahLst/>
              <a:cxnLst/>
              <a:rect l="l" t="t" r="r" b="b"/>
              <a:pathLst>
                <a:path w="574675" h="660400">
                  <a:moveTo>
                    <a:pt x="574421" y="0"/>
                  </a:moveTo>
                  <a:lnTo>
                    <a:pt x="0" y="0"/>
                  </a:lnTo>
                  <a:lnTo>
                    <a:pt x="0" y="660298"/>
                  </a:lnTo>
                  <a:lnTo>
                    <a:pt x="574421" y="660298"/>
                  </a:lnTo>
                  <a:lnTo>
                    <a:pt x="5744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504437" y="1877059"/>
              <a:ext cx="581025" cy="665480"/>
            </a:xfrm>
            <a:custGeom>
              <a:avLst/>
              <a:gdLst/>
              <a:ahLst/>
              <a:cxnLst/>
              <a:rect l="l" t="t" r="r" b="b"/>
              <a:pathLst>
                <a:path w="581025" h="665480">
                  <a:moveTo>
                    <a:pt x="339051" y="300977"/>
                  </a:moveTo>
                  <a:lnTo>
                    <a:pt x="241719" y="300977"/>
                  </a:lnTo>
                  <a:lnTo>
                    <a:pt x="241719" y="307327"/>
                  </a:lnTo>
                  <a:lnTo>
                    <a:pt x="339051" y="307327"/>
                  </a:lnTo>
                  <a:lnTo>
                    <a:pt x="339051" y="300977"/>
                  </a:lnTo>
                  <a:close/>
                </a:path>
                <a:path w="581025" h="665480">
                  <a:moveTo>
                    <a:pt x="339051" y="220992"/>
                  </a:moveTo>
                  <a:lnTo>
                    <a:pt x="241719" y="220992"/>
                  </a:lnTo>
                  <a:lnTo>
                    <a:pt x="241719" y="227342"/>
                  </a:lnTo>
                  <a:lnTo>
                    <a:pt x="339051" y="227342"/>
                  </a:lnTo>
                  <a:lnTo>
                    <a:pt x="339051" y="220992"/>
                  </a:lnTo>
                  <a:close/>
                </a:path>
                <a:path w="581025" h="665480">
                  <a:moveTo>
                    <a:pt x="339051" y="140995"/>
                  </a:moveTo>
                  <a:lnTo>
                    <a:pt x="241719" y="140995"/>
                  </a:lnTo>
                  <a:lnTo>
                    <a:pt x="241719" y="147345"/>
                  </a:lnTo>
                  <a:lnTo>
                    <a:pt x="339051" y="147345"/>
                  </a:lnTo>
                  <a:lnTo>
                    <a:pt x="339051" y="140995"/>
                  </a:lnTo>
                  <a:close/>
                </a:path>
                <a:path w="581025" h="665480">
                  <a:moveTo>
                    <a:pt x="580771" y="0"/>
                  </a:moveTo>
                  <a:lnTo>
                    <a:pt x="574421" y="0"/>
                  </a:lnTo>
                  <a:lnTo>
                    <a:pt x="574421" y="6350"/>
                  </a:lnTo>
                  <a:lnTo>
                    <a:pt x="574421" y="659130"/>
                  </a:lnTo>
                  <a:lnTo>
                    <a:pt x="6337" y="659130"/>
                  </a:lnTo>
                  <a:lnTo>
                    <a:pt x="6337" y="6350"/>
                  </a:lnTo>
                  <a:lnTo>
                    <a:pt x="574421" y="6350"/>
                  </a:lnTo>
                  <a:lnTo>
                    <a:pt x="574421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659130"/>
                  </a:lnTo>
                  <a:lnTo>
                    <a:pt x="0" y="665480"/>
                  </a:lnTo>
                  <a:lnTo>
                    <a:pt x="580771" y="665480"/>
                  </a:lnTo>
                  <a:lnTo>
                    <a:pt x="580771" y="659130"/>
                  </a:lnTo>
                  <a:lnTo>
                    <a:pt x="580771" y="6350"/>
                  </a:lnTo>
                  <a:lnTo>
                    <a:pt x="580771" y="2540"/>
                  </a:lnTo>
                  <a:lnTo>
                    <a:pt x="5807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 descr=""/>
          <p:cNvSpPr txBox="1"/>
          <p:nvPr/>
        </p:nvSpPr>
        <p:spPr>
          <a:xfrm>
            <a:off x="3587076" y="2178392"/>
            <a:ext cx="184150" cy="34099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284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45" name="object 45" descr=""/>
          <p:cNvGrpSpPr/>
          <p:nvPr/>
        </p:nvGrpSpPr>
        <p:grpSpPr>
          <a:xfrm>
            <a:off x="3813314" y="1939518"/>
            <a:ext cx="431165" cy="336550"/>
            <a:chOff x="3813314" y="1939518"/>
            <a:chExt cx="431165" cy="336550"/>
          </a:xfrm>
        </p:grpSpPr>
        <p:sp>
          <p:nvSpPr>
            <p:cNvPr id="46" name="object 46" descr=""/>
            <p:cNvSpPr/>
            <p:nvPr/>
          </p:nvSpPr>
          <p:spPr>
            <a:xfrm>
              <a:off x="3813302" y="1939518"/>
              <a:ext cx="424815" cy="336550"/>
            </a:xfrm>
            <a:custGeom>
              <a:avLst/>
              <a:gdLst/>
              <a:ahLst/>
              <a:cxnLst/>
              <a:rect l="l" t="t" r="r" b="b"/>
              <a:pathLst>
                <a:path w="424814" h="336550">
                  <a:moveTo>
                    <a:pt x="47142" y="0"/>
                  </a:moveTo>
                  <a:lnTo>
                    <a:pt x="0" y="8153"/>
                  </a:lnTo>
                  <a:lnTo>
                    <a:pt x="39751" y="34785"/>
                  </a:lnTo>
                  <a:lnTo>
                    <a:pt x="43459" y="17399"/>
                  </a:lnTo>
                  <a:lnTo>
                    <a:pt x="47142" y="0"/>
                  </a:lnTo>
                  <a:close/>
                </a:path>
                <a:path w="424814" h="336550">
                  <a:moveTo>
                    <a:pt x="56553" y="16941"/>
                  </a:moveTo>
                  <a:lnTo>
                    <a:pt x="44132" y="14300"/>
                  </a:lnTo>
                  <a:lnTo>
                    <a:pt x="42811" y="20510"/>
                  </a:lnTo>
                  <a:lnTo>
                    <a:pt x="55232" y="23152"/>
                  </a:lnTo>
                  <a:lnTo>
                    <a:pt x="56553" y="16941"/>
                  </a:lnTo>
                  <a:close/>
                </a:path>
                <a:path w="424814" h="336550">
                  <a:moveTo>
                    <a:pt x="81381" y="22225"/>
                  </a:moveTo>
                  <a:lnTo>
                    <a:pt x="68973" y="19583"/>
                  </a:lnTo>
                  <a:lnTo>
                    <a:pt x="67652" y="25793"/>
                  </a:lnTo>
                  <a:lnTo>
                    <a:pt x="80060" y="28435"/>
                  </a:lnTo>
                  <a:lnTo>
                    <a:pt x="81381" y="22225"/>
                  </a:lnTo>
                  <a:close/>
                </a:path>
                <a:path w="424814" h="336550">
                  <a:moveTo>
                    <a:pt x="105879" y="336296"/>
                  </a:moveTo>
                  <a:lnTo>
                    <a:pt x="101561" y="319049"/>
                  </a:lnTo>
                  <a:lnTo>
                    <a:pt x="97269" y="301802"/>
                  </a:lnTo>
                  <a:lnTo>
                    <a:pt x="58458" y="329806"/>
                  </a:lnTo>
                  <a:lnTo>
                    <a:pt x="105879" y="336296"/>
                  </a:lnTo>
                  <a:close/>
                </a:path>
                <a:path w="424814" h="336550">
                  <a:moveTo>
                    <a:pt x="106235" y="27508"/>
                  </a:moveTo>
                  <a:lnTo>
                    <a:pt x="93814" y="24866"/>
                  </a:lnTo>
                  <a:lnTo>
                    <a:pt x="92494" y="31076"/>
                  </a:lnTo>
                  <a:lnTo>
                    <a:pt x="104914" y="33718"/>
                  </a:lnTo>
                  <a:lnTo>
                    <a:pt x="106235" y="27508"/>
                  </a:lnTo>
                  <a:close/>
                </a:path>
                <a:path w="424814" h="336550">
                  <a:moveTo>
                    <a:pt x="119722" y="317690"/>
                  </a:moveTo>
                  <a:lnTo>
                    <a:pt x="118173" y="311531"/>
                  </a:lnTo>
                  <a:lnTo>
                    <a:pt x="105867" y="314667"/>
                  </a:lnTo>
                  <a:lnTo>
                    <a:pt x="107416" y="320814"/>
                  </a:lnTo>
                  <a:lnTo>
                    <a:pt x="119722" y="317690"/>
                  </a:lnTo>
                  <a:close/>
                </a:path>
                <a:path w="424814" h="336550">
                  <a:moveTo>
                    <a:pt x="131064" y="32791"/>
                  </a:moveTo>
                  <a:lnTo>
                    <a:pt x="118656" y="30149"/>
                  </a:lnTo>
                  <a:lnTo>
                    <a:pt x="117322" y="36360"/>
                  </a:lnTo>
                  <a:lnTo>
                    <a:pt x="129743" y="39001"/>
                  </a:lnTo>
                  <a:lnTo>
                    <a:pt x="131064" y="32791"/>
                  </a:lnTo>
                  <a:close/>
                </a:path>
                <a:path w="424814" h="336550">
                  <a:moveTo>
                    <a:pt x="144335" y="311416"/>
                  </a:moveTo>
                  <a:lnTo>
                    <a:pt x="142760" y="305269"/>
                  </a:lnTo>
                  <a:lnTo>
                    <a:pt x="130479" y="308394"/>
                  </a:lnTo>
                  <a:lnTo>
                    <a:pt x="132029" y="314553"/>
                  </a:lnTo>
                  <a:lnTo>
                    <a:pt x="144335" y="311416"/>
                  </a:lnTo>
                  <a:close/>
                </a:path>
                <a:path w="424814" h="336550">
                  <a:moveTo>
                    <a:pt x="155892" y="38074"/>
                  </a:moveTo>
                  <a:lnTo>
                    <a:pt x="143471" y="35433"/>
                  </a:lnTo>
                  <a:lnTo>
                    <a:pt x="142151" y="41643"/>
                  </a:lnTo>
                  <a:lnTo>
                    <a:pt x="154571" y="44284"/>
                  </a:lnTo>
                  <a:lnTo>
                    <a:pt x="155892" y="38074"/>
                  </a:lnTo>
                  <a:close/>
                </a:path>
                <a:path w="424814" h="336550">
                  <a:moveTo>
                    <a:pt x="168960" y="305155"/>
                  </a:moveTo>
                  <a:lnTo>
                    <a:pt x="167373" y="299008"/>
                  </a:lnTo>
                  <a:lnTo>
                    <a:pt x="155067" y="302133"/>
                  </a:lnTo>
                  <a:lnTo>
                    <a:pt x="156654" y="308292"/>
                  </a:lnTo>
                  <a:lnTo>
                    <a:pt x="168960" y="305155"/>
                  </a:lnTo>
                  <a:close/>
                </a:path>
                <a:path w="424814" h="336550">
                  <a:moveTo>
                    <a:pt x="180733" y="43357"/>
                  </a:moveTo>
                  <a:lnTo>
                    <a:pt x="168313" y="40716"/>
                  </a:lnTo>
                  <a:lnTo>
                    <a:pt x="166992" y="46913"/>
                  </a:lnTo>
                  <a:lnTo>
                    <a:pt x="179425" y="49555"/>
                  </a:lnTo>
                  <a:lnTo>
                    <a:pt x="180733" y="43357"/>
                  </a:lnTo>
                  <a:close/>
                </a:path>
                <a:path w="424814" h="336550">
                  <a:moveTo>
                    <a:pt x="193548" y="298894"/>
                  </a:moveTo>
                  <a:lnTo>
                    <a:pt x="191998" y="292747"/>
                  </a:lnTo>
                  <a:lnTo>
                    <a:pt x="179692" y="295871"/>
                  </a:lnTo>
                  <a:lnTo>
                    <a:pt x="181267" y="302031"/>
                  </a:lnTo>
                  <a:lnTo>
                    <a:pt x="193548" y="298894"/>
                  </a:lnTo>
                  <a:close/>
                </a:path>
                <a:path w="424814" h="336550">
                  <a:moveTo>
                    <a:pt x="205574" y="48628"/>
                  </a:moveTo>
                  <a:lnTo>
                    <a:pt x="193154" y="45986"/>
                  </a:lnTo>
                  <a:lnTo>
                    <a:pt x="191833" y="52197"/>
                  </a:lnTo>
                  <a:lnTo>
                    <a:pt x="204266" y="54838"/>
                  </a:lnTo>
                  <a:lnTo>
                    <a:pt x="205574" y="48628"/>
                  </a:lnTo>
                  <a:close/>
                </a:path>
                <a:path w="424814" h="336550">
                  <a:moveTo>
                    <a:pt x="218160" y="292633"/>
                  </a:moveTo>
                  <a:lnTo>
                    <a:pt x="216598" y="286473"/>
                  </a:lnTo>
                  <a:lnTo>
                    <a:pt x="204304" y="289610"/>
                  </a:lnTo>
                  <a:lnTo>
                    <a:pt x="205854" y="295757"/>
                  </a:lnTo>
                  <a:lnTo>
                    <a:pt x="218160" y="292633"/>
                  </a:lnTo>
                  <a:close/>
                </a:path>
                <a:path w="424814" h="336550">
                  <a:moveTo>
                    <a:pt x="230428" y="53911"/>
                  </a:moveTo>
                  <a:lnTo>
                    <a:pt x="218008" y="51269"/>
                  </a:lnTo>
                  <a:lnTo>
                    <a:pt x="216687" y="57480"/>
                  </a:lnTo>
                  <a:lnTo>
                    <a:pt x="229108" y="60121"/>
                  </a:lnTo>
                  <a:lnTo>
                    <a:pt x="230428" y="53911"/>
                  </a:lnTo>
                  <a:close/>
                </a:path>
                <a:path w="424814" h="336550">
                  <a:moveTo>
                    <a:pt x="242785" y="286372"/>
                  </a:moveTo>
                  <a:lnTo>
                    <a:pt x="241211" y="280225"/>
                  </a:lnTo>
                  <a:lnTo>
                    <a:pt x="228904" y="283349"/>
                  </a:lnTo>
                  <a:lnTo>
                    <a:pt x="230479" y="289496"/>
                  </a:lnTo>
                  <a:lnTo>
                    <a:pt x="242785" y="286372"/>
                  </a:lnTo>
                  <a:close/>
                </a:path>
                <a:path w="424814" h="336550">
                  <a:moveTo>
                    <a:pt x="255257" y="59194"/>
                  </a:moveTo>
                  <a:lnTo>
                    <a:pt x="242849" y="56553"/>
                  </a:lnTo>
                  <a:lnTo>
                    <a:pt x="241528" y="62763"/>
                  </a:lnTo>
                  <a:lnTo>
                    <a:pt x="253936" y="65405"/>
                  </a:lnTo>
                  <a:lnTo>
                    <a:pt x="255257" y="59194"/>
                  </a:lnTo>
                  <a:close/>
                </a:path>
                <a:path w="424814" h="336550">
                  <a:moveTo>
                    <a:pt x="267385" y="280123"/>
                  </a:moveTo>
                  <a:lnTo>
                    <a:pt x="265823" y="273964"/>
                  </a:lnTo>
                  <a:lnTo>
                    <a:pt x="253517" y="277101"/>
                  </a:lnTo>
                  <a:lnTo>
                    <a:pt x="255066" y="283235"/>
                  </a:lnTo>
                  <a:lnTo>
                    <a:pt x="267385" y="280123"/>
                  </a:lnTo>
                  <a:close/>
                </a:path>
                <a:path w="424814" h="336550">
                  <a:moveTo>
                    <a:pt x="280111" y="64465"/>
                  </a:moveTo>
                  <a:lnTo>
                    <a:pt x="267677" y="61836"/>
                  </a:lnTo>
                  <a:lnTo>
                    <a:pt x="266344" y="68046"/>
                  </a:lnTo>
                  <a:lnTo>
                    <a:pt x="278790" y="70688"/>
                  </a:lnTo>
                  <a:lnTo>
                    <a:pt x="280111" y="64465"/>
                  </a:lnTo>
                  <a:close/>
                </a:path>
                <a:path w="424814" h="336550">
                  <a:moveTo>
                    <a:pt x="291998" y="273850"/>
                  </a:moveTo>
                  <a:lnTo>
                    <a:pt x="290423" y="267703"/>
                  </a:lnTo>
                  <a:lnTo>
                    <a:pt x="278117" y="270827"/>
                  </a:lnTo>
                  <a:lnTo>
                    <a:pt x="279692" y="276987"/>
                  </a:lnTo>
                  <a:lnTo>
                    <a:pt x="291998" y="273850"/>
                  </a:lnTo>
                  <a:close/>
                </a:path>
                <a:path w="424814" h="336550">
                  <a:moveTo>
                    <a:pt x="304939" y="69748"/>
                  </a:moveTo>
                  <a:lnTo>
                    <a:pt x="292531" y="67106"/>
                  </a:lnTo>
                  <a:lnTo>
                    <a:pt x="291198" y="73317"/>
                  </a:lnTo>
                  <a:lnTo>
                    <a:pt x="303618" y="75971"/>
                  </a:lnTo>
                  <a:lnTo>
                    <a:pt x="304939" y="69748"/>
                  </a:lnTo>
                  <a:close/>
                </a:path>
                <a:path w="424814" h="336550">
                  <a:moveTo>
                    <a:pt x="316611" y="267589"/>
                  </a:moveTo>
                  <a:lnTo>
                    <a:pt x="315036" y="261442"/>
                  </a:lnTo>
                  <a:lnTo>
                    <a:pt x="302742" y="264566"/>
                  </a:lnTo>
                  <a:lnTo>
                    <a:pt x="304317" y="270725"/>
                  </a:lnTo>
                  <a:lnTo>
                    <a:pt x="316611" y="267589"/>
                  </a:lnTo>
                  <a:close/>
                </a:path>
                <a:path w="424814" h="336550">
                  <a:moveTo>
                    <a:pt x="329768" y="75031"/>
                  </a:moveTo>
                  <a:lnTo>
                    <a:pt x="317347" y="72390"/>
                  </a:lnTo>
                  <a:lnTo>
                    <a:pt x="316026" y="78600"/>
                  </a:lnTo>
                  <a:lnTo>
                    <a:pt x="328447" y="81241"/>
                  </a:lnTo>
                  <a:lnTo>
                    <a:pt x="329768" y="75031"/>
                  </a:lnTo>
                  <a:close/>
                </a:path>
                <a:path w="424814" h="336550">
                  <a:moveTo>
                    <a:pt x="341210" y="261327"/>
                  </a:moveTo>
                  <a:lnTo>
                    <a:pt x="339661" y="255168"/>
                  </a:lnTo>
                  <a:lnTo>
                    <a:pt x="327355" y="258305"/>
                  </a:lnTo>
                  <a:lnTo>
                    <a:pt x="328904" y="264464"/>
                  </a:lnTo>
                  <a:lnTo>
                    <a:pt x="341210" y="261327"/>
                  </a:lnTo>
                  <a:close/>
                </a:path>
                <a:path w="424814" h="336550">
                  <a:moveTo>
                    <a:pt x="354609" y="80314"/>
                  </a:moveTo>
                  <a:lnTo>
                    <a:pt x="342188" y="77673"/>
                  </a:lnTo>
                  <a:lnTo>
                    <a:pt x="340868" y="83883"/>
                  </a:lnTo>
                  <a:lnTo>
                    <a:pt x="353301" y="86525"/>
                  </a:lnTo>
                  <a:lnTo>
                    <a:pt x="354609" y="80314"/>
                  </a:lnTo>
                  <a:close/>
                </a:path>
                <a:path w="424814" h="336550">
                  <a:moveTo>
                    <a:pt x="365836" y="255066"/>
                  </a:moveTo>
                  <a:lnTo>
                    <a:pt x="364261" y="248907"/>
                  </a:lnTo>
                  <a:lnTo>
                    <a:pt x="351967" y="252044"/>
                  </a:lnTo>
                  <a:lnTo>
                    <a:pt x="353517" y="258191"/>
                  </a:lnTo>
                  <a:lnTo>
                    <a:pt x="365836" y="255066"/>
                  </a:lnTo>
                  <a:close/>
                </a:path>
                <a:path w="424814" h="336550">
                  <a:moveTo>
                    <a:pt x="379450" y="85598"/>
                  </a:moveTo>
                  <a:lnTo>
                    <a:pt x="367042" y="82956"/>
                  </a:lnTo>
                  <a:lnTo>
                    <a:pt x="365721" y="89166"/>
                  </a:lnTo>
                  <a:lnTo>
                    <a:pt x="378142" y="91808"/>
                  </a:lnTo>
                  <a:lnTo>
                    <a:pt x="379450" y="85598"/>
                  </a:lnTo>
                  <a:close/>
                </a:path>
                <a:path w="424814" h="336550">
                  <a:moveTo>
                    <a:pt x="390448" y="248805"/>
                  </a:moveTo>
                  <a:lnTo>
                    <a:pt x="388861" y="242646"/>
                  </a:lnTo>
                  <a:lnTo>
                    <a:pt x="376555" y="245783"/>
                  </a:lnTo>
                  <a:lnTo>
                    <a:pt x="378142" y="251929"/>
                  </a:lnTo>
                  <a:lnTo>
                    <a:pt x="390448" y="248805"/>
                  </a:lnTo>
                  <a:close/>
                </a:path>
                <a:path w="424814" h="336550">
                  <a:moveTo>
                    <a:pt x="404304" y="90881"/>
                  </a:moveTo>
                  <a:lnTo>
                    <a:pt x="391883" y="88239"/>
                  </a:lnTo>
                  <a:lnTo>
                    <a:pt x="390563" y="94449"/>
                  </a:lnTo>
                  <a:lnTo>
                    <a:pt x="402983" y="97091"/>
                  </a:lnTo>
                  <a:lnTo>
                    <a:pt x="404304" y="90881"/>
                  </a:lnTo>
                  <a:close/>
                </a:path>
                <a:path w="424814" h="336550">
                  <a:moveTo>
                    <a:pt x="415048" y="242531"/>
                  </a:moveTo>
                  <a:lnTo>
                    <a:pt x="413499" y="236385"/>
                  </a:lnTo>
                  <a:lnTo>
                    <a:pt x="401180" y="239509"/>
                  </a:lnTo>
                  <a:lnTo>
                    <a:pt x="402755" y="245668"/>
                  </a:lnTo>
                  <a:lnTo>
                    <a:pt x="415048" y="242531"/>
                  </a:lnTo>
                  <a:close/>
                </a:path>
                <a:path w="424814" h="336550">
                  <a:moveTo>
                    <a:pt x="424357" y="219443"/>
                  </a:moveTo>
                  <a:lnTo>
                    <a:pt x="418007" y="219443"/>
                  </a:lnTo>
                  <a:lnTo>
                    <a:pt x="418007" y="232143"/>
                  </a:lnTo>
                  <a:lnTo>
                    <a:pt x="424357" y="232143"/>
                  </a:lnTo>
                  <a:lnTo>
                    <a:pt x="424357" y="219443"/>
                  </a:lnTo>
                  <a:close/>
                </a:path>
                <a:path w="424814" h="336550">
                  <a:moveTo>
                    <a:pt x="424357" y="194056"/>
                  </a:moveTo>
                  <a:lnTo>
                    <a:pt x="418007" y="194056"/>
                  </a:lnTo>
                  <a:lnTo>
                    <a:pt x="418007" y="206756"/>
                  </a:lnTo>
                  <a:lnTo>
                    <a:pt x="424357" y="206756"/>
                  </a:lnTo>
                  <a:lnTo>
                    <a:pt x="424357" y="194056"/>
                  </a:lnTo>
                  <a:close/>
                </a:path>
                <a:path w="424814" h="336550">
                  <a:moveTo>
                    <a:pt x="424357" y="168656"/>
                  </a:moveTo>
                  <a:lnTo>
                    <a:pt x="418007" y="168656"/>
                  </a:lnTo>
                  <a:lnTo>
                    <a:pt x="418007" y="181356"/>
                  </a:lnTo>
                  <a:lnTo>
                    <a:pt x="424357" y="181356"/>
                  </a:lnTo>
                  <a:lnTo>
                    <a:pt x="424357" y="168656"/>
                  </a:lnTo>
                  <a:close/>
                </a:path>
                <a:path w="424814" h="336550">
                  <a:moveTo>
                    <a:pt x="424357" y="143268"/>
                  </a:moveTo>
                  <a:lnTo>
                    <a:pt x="418007" y="143268"/>
                  </a:lnTo>
                  <a:lnTo>
                    <a:pt x="418007" y="155968"/>
                  </a:lnTo>
                  <a:lnTo>
                    <a:pt x="424357" y="155968"/>
                  </a:lnTo>
                  <a:lnTo>
                    <a:pt x="424357" y="143268"/>
                  </a:lnTo>
                  <a:close/>
                </a:path>
                <a:path w="424814" h="336550">
                  <a:moveTo>
                    <a:pt x="424357" y="117868"/>
                  </a:moveTo>
                  <a:lnTo>
                    <a:pt x="418007" y="117868"/>
                  </a:lnTo>
                  <a:lnTo>
                    <a:pt x="418007" y="130568"/>
                  </a:lnTo>
                  <a:lnTo>
                    <a:pt x="424357" y="130568"/>
                  </a:lnTo>
                  <a:lnTo>
                    <a:pt x="424357" y="117868"/>
                  </a:lnTo>
                  <a:close/>
                </a:path>
                <a:path w="424814" h="336550">
                  <a:moveTo>
                    <a:pt x="424357" y="95148"/>
                  </a:moveTo>
                  <a:lnTo>
                    <a:pt x="416725" y="93522"/>
                  </a:lnTo>
                  <a:lnTo>
                    <a:pt x="415404" y="99733"/>
                  </a:lnTo>
                  <a:lnTo>
                    <a:pt x="418007" y="100291"/>
                  </a:lnTo>
                  <a:lnTo>
                    <a:pt x="418007" y="105168"/>
                  </a:lnTo>
                  <a:lnTo>
                    <a:pt x="424357" y="105168"/>
                  </a:lnTo>
                  <a:lnTo>
                    <a:pt x="424357" y="9514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4225302" y="2067598"/>
              <a:ext cx="19685" cy="85090"/>
            </a:xfrm>
            <a:custGeom>
              <a:avLst/>
              <a:gdLst/>
              <a:ahLst/>
              <a:cxnLst/>
              <a:rect l="l" t="t" r="r" b="b"/>
              <a:pathLst>
                <a:path w="19685" h="85089">
                  <a:moveTo>
                    <a:pt x="19176" y="0"/>
                  </a:moveTo>
                  <a:lnTo>
                    <a:pt x="0" y="0"/>
                  </a:lnTo>
                  <a:lnTo>
                    <a:pt x="0" y="84721"/>
                  </a:lnTo>
                  <a:lnTo>
                    <a:pt x="19176" y="84721"/>
                  </a:lnTo>
                  <a:lnTo>
                    <a:pt x="191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" name="object 48" descr=""/>
          <p:cNvSpPr txBox="1"/>
          <p:nvPr/>
        </p:nvSpPr>
        <p:spPr>
          <a:xfrm>
            <a:off x="4167379" y="2036589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49" name="object 49" descr=""/>
          <p:cNvGrpSpPr/>
          <p:nvPr/>
        </p:nvGrpSpPr>
        <p:grpSpPr>
          <a:xfrm>
            <a:off x="4309795" y="1722526"/>
            <a:ext cx="671830" cy="866140"/>
            <a:chOff x="4309795" y="1722526"/>
            <a:chExt cx="671830" cy="866140"/>
          </a:xfrm>
        </p:grpSpPr>
        <p:sp>
          <p:nvSpPr>
            <p:cNvPr id="50" name="object 50" descr=""/>
            <p:cNvSpPr/>
            <p:nvPr/>
          </p:nvSpPr>
          <p:spPr>
            <a:xfrm>
              <a:off x="4309796" y="1831733"/>
              <a:ext cx="671830" cy="756920"/>
            </a:xfrm>
            <a:custGeom>
              <a:avLst/>
              <a:gdLst/>
              <a:ahLst/>
              <a:cxnLst/>
              <a:rect l="l" t="t" r="r" b="b"/>
              <a:pathLst>
                <a:path w="671829" h="756919">
                  <a:moveTo>
                    <a:pt x="671499" y="0"/>
                  </a:moveTo>
                  <a:lnTo>
                    <a:pt x="665149" y="0"/>
                  </a:lnTo>
                  <a:lnTo>
                    <a:pt x="665149" y="6350"/>
                  </a:lnTo>
                  <a:lnTo>
                    <a:pt x="665149" y="19075"/>
                  </a:lnTo>
                  <a:lnTo>
                    <a:pt x="665149" y="750570"/>
                  </a:lnTo>
                  <a:lnTo>
                    <a:pt x="640118" y="750570"/>
                  </a:lnTo>
                  <a:lnTo>
                    <a:pt x="665149" y="723290"/>
                  </a:lnTo>
                  <a:lnTo>
                    <a:pt x="665149" y="716889"/>
                  </a:lnTo>
                  <a:lnTo>
                    <a:pt x="634250" y="750570"/>
                  </a:lnTo>
                  <a:lnTo>
                    <a:pt x="608126" y="750570"/>
                  </a:lnTo>
                  <a:lnTo>
                    <a:pt x="665149" y="688403"/>
                  </a:lnTo>
                  <a:lnTo>
                    <a:pt x="665149" y="682002"/>
                  </a:lnTo>
                  <a:lnTo>
                    <a:pt x="602259" y="750570"/>
                  </a:lnTo>
                  <a:lnTo>
                    <a:pt x="576135" y="750570"/>
                  </a:lnTo>
                  <a:lnTo>
                    <a:pt x="665149" y="653516"/>
                  </a:lnTo>
                  <a:lnTo>
                    <a:pt x="665149" y="647115"/>
                  </a:lnTo>
                  <a:lnTo>
                    <a:pt x="570268" y="750570"/>
                  </a:lnTo>
                  <a:lnTo>
                    <a:pt x="544118" y="750570"/>
                  </a:lnTo>
                  <a:lnTo>
                    <a:pt x="665149" y="618604"/>
                  </a:lnTo>
                  <a:lnTo>
                    <a:pt x="665149" y="612203"/>
                  </a:lnTo>
                  <a:lnTo>
                    <a:pt x="538251" y="750570"/>
                  </a:lnTo>
                  <a:lnTo>
                    <a:pt x="512127" y="750570"/>
                  </a:lnTo>
                  <a:lnTo>
                    <a:pt x="665149" y="583717"/>
                  </a:lnTo>
                  <a:lnTo>
                    <a:pt x="665149" y="577329"/>
                  </a:lnTo>
                  <a:lnTo>
                    <a:pt x="506260" y="750570"/>
                  </a:lnTo>
                  <a:lnTo>
                    <a:pt x="480136" y="750570"/>
                  </a:lnTo>
                  <a:lnTo>
                    <a:pt x="665149" y="548830"/>
                  </a:lnTo>
                  <a:lnTo>
                    <a:pt x="665149" y="542429"/>
                  </a:lnTo>
                  <a:lnTo>
                    <a:pt x="474268" y="750570"/>
                  </a:lnTo>
                  <a:lnTo>
                    <a:pt x="448144" y="750570"/>
                  </a:lnTo>
                  <a:lnTo>
                    <a:pt x="665149" y="513943"/>
                  </a:lnTo>
                  <a:lnTo>
                    <a:pt x="665149" y="507542"/>
                  </a:lnTo>
                  <a:lnTo>
                    <a:pt x="442277" y="750570"/>
                  </a:lnTo>
                  <a:lnTo>
                    <a:pt x="416128" y="750570"/>
                  </a:lnTo>
                  <a:lnTo>
                    <a:pt x="665149" y="479044"/>
                  </a:lnTo>
                  <a:lnTo>
                    <a:pt x="665149" y="472643"/>
                  </a:lnTo>
                  <a:lnTo>
                    <a:pt x="410260" y="750570"/>
                  </a:lnTo>
                  <a:lnTo>
                    <a:pt x="384136" y="750570"/>
                  </a:lnTo>
                  <a:lnTo>
                    <a:pt x="665149" y="444157"/>
                  </a:lnTo>
                  <a:lnTo>
                    <a:pt x="665149" y="437756"/>
                  </a:lnTo>
                  <a:lnTo>
                    <a:pt x="378269" y="750570"/>
                  </a:lnTo>
                  <a:lnTo>
                    <a:pt x="352145" y="750570"/>
                  </a:lnTo>
                  <a:lnTo>
                    <a:pt x="665149" y="409257"/>
                  </a:lnTo>
                  <a:lnTo>
                    <a:pt x="665149" y="402869"/>
                  </a:lnTo>
                  <a:lnTo>
                    <a:pt x="346278" y="750570"/>
                  </a:lnTo>
                  <a:lnTo>
                    <a:pt x="320154" y="750570"/>
                  </a:lnTo>
                  <a:lnTo>
                    <a:pt x="665149" y="374370"/>
                  </a:lnTo>
                  <a:lnTo>
                    <a:pt x="665149" y="367982"/>
                  </a:lnTo>
                  <a:lnTo>
                    <a:pt x="314286" y="750570"/>
                  </a:lnTo>
                  <a:lnTo>
                    <a:pt x="288137" y="750570"/>
                  </a:lnTo>
                  <a:lnTo>
                    <a:pt x="665149" y="339483"/>
                  </a:lnTo>
                  <a:lnTo>
                    <a:pt x="665149" y="333095"/>
                  </a:lnTo>
                  <a:lnTo>
                    <a:pt x="282270" y="750570"/>
                  </a:lnTo>
                  <a:lnTo>
                    <a:pt x="256146" y="750570"/>
                  </a:lnTo>
                  <a:lnTo>
                    <a:pt x="665149" y="304596"/>
                  </a:lnTo>
                  <a:lnTo>
                    <a:pt x="665149" y="298196"/>
                  </a:lnTo>
                  <a:lnTo>
                    <a:pt x="250278" y="750570"/>
                  </a:lnTo>
                  <a:lnTo>
                    <a:pt x="224155" y="750570"/>
                  </a:lnTo>
                  <a:lnTo>
                    <a:pt x="665149" y="269697"/>
                  </a:lnTo>
                  <a:lnTo>
                    <a:pt x="665149" y="263309"/>
                  </a:lnTo>
                  <a:lnTo>
                    <a:pt x="218287" y="750570"/>
                  </a:lnTo>
                  <a:lnTo>
                    <a:pt x="192176" y="750570"/>
                  </a:lnTo>
                  <a:lnTo>
                    <a:pt x="665149" y="234810"/>
                  </a:lnTo>
                  <a:lnTo>
                    <a:pt x="665149" y="228409"/>
                  </a:lnTo>
                  <a:lnTo>
                    <a:pt x="186309" y="750570"/>
                  </a:lnTo>
                  <a:lnTo>
                    <a:pt x="160172" y="750570"/>
                  </a:lnTo>
                  <a:lnTo>
                    <a:pt x="665149" y="199936"/>
                  </a:lnTo>
                  <a:lnTo>
                    <a:pt x="665149" y="193535"/>
                  </a:lnTo>
                  <a:lnTo>
                    <a:pt x="154305" y="750570"/>
                  </a:lnTo>
                  <a:lnTo>
                    <a:pt x="128168" y="750570"/>
                  </a:lnTo>
                  <a:lnTo>
                    <a:pt x="665149" y="165036"/>
                  </a:lnTo>
                  <a:lnTo>
                    <a:pt x="665149" y="158635"/>
                  </a:lnTo>
                  <a:lnTo>
                    <a:pt x="122301" y="750570"/>
                  </a:lnTo>
                  <a:lnTo>
                    <a:pt x="96164" y="750570"/>
                  </a:lnTo>
                  <a:lnTo>
                    <a:pt x="665149" y="130162"/>
                  </a:lnTo>
                  <a:lnTo>
                    <a:pt x="665149" y="123761"/>
                  </a:lnTo>
                  <a:lnTo>
                    <a:pt x="90297" y="750570"/>
                  </a:lnTo>
                  <a:lnTo>
                    <a:pt x="64185" y="750570"/>
                  </a:lnTo>
                  <a:lnTo>
                    <a:pt x="665149" y="95237"/>
                  </a:lnTo>
                  <a:lnTo>
                    <a:pt x="665149" y="88849"/>
                  </a:lnTo>
                  <a:lnTo>
                    <a:pt x="58318" y="750570"/>
                  </a:lnTo>
                  <a:lnTo>
                    <a:pt x="32181" y="750570"/>
                  </a:lnTo>
                  <a:lnTo>
                    <a:pt x="665149" y="60363"/>
                  </a:lnTo>
                  <a:lnTo>
                    <a:pt x="665149" y="53975"/>
                  </a:lnTo>
                  <a:lnTo>
                    <a:pt x="26314" y="750570"/>
                  </a:lnTo>
                  <a:lnTo>
                    <a:pt x="6350" y="750570"/>
                  </a:lnTo>
                  <a:lnTo>
                    <a:pt x="6350" y="743851"/>
                  </a:lnTo>
                  <a:lnTo>
                    <a:pt x="665149" y="25463"/>
                  </a:lnTo>
                  <a:lnTo>
                    <a:pt x="665149" y="19075"/>
                  </a:lnTo>
                  <a:lnTo>
                    <a:pt x="6350" y="737450"/>
                  </a:lnTo>
                  <a:lnTo>
                    <a:pt x="6350" y="708952"/>
                  </a:lnTo>
                  <a:lnTo>
                    <a:pt x="650684" y="6350"/>
                  </a:lnTo>
                  <a:lnTo>
                    <a:pt x="665149" y="6350"/>
                  </a:lnTo>
                  <a:lnTo>
                    <a:pt x="665149" y="0"/>
                  </a:lnTo>
                  <a:lnTo>
                    <a:pt x="644817" y="0"/>
                  </a:lnTo>
                  <a:lnTo>
                    <a:pt x="644817" y="6350"/>
                  </a:lnTo>
                  <a:lnTo>
                    <a:pt x="6350" y="702564"/>
                  </a:lnTo>
                  <a:lnTo>
                    <a:pt x="6350" y="674077"/>
                  </a:lnTo>
                  <a:lnTo>
                    <a:pt x="618655" y="6350"/>
                  </a:lnTo>
                  <a:lnTo>
                    <a:pt x="644817" y="6350"/>
                  </a:lnTo>
                  <a:lnTo>
                    <a:pt x="644817" y="0"/>
                  </a:lnTo>
                  <a:lnTo>
                    <a:pt x="612800" y="0"/>
                  </a:lnTo>
                  <a:lnTo>
                    <a:pt x="612800" y="6350"/>
                  </a:lnTo>
                  <a:lnTo>
                    <a:pt x="6350" y="667677"/>
                  </a:lnTo>
                  <a:lnTo>
                    <a:pt x="6350" y="639191"/>
                  </a:lnTo>
                  <a:lnTo>
                    <a:pt x="586676" y="6350"/>
                  </a:lnTo>
                  <a:lnTo>
                    <a:pt x="612800" y="6350"/>
                  </a:lnTo>
                  <a:lnTo>
                    <a:pt x="612800" y="0"/>
                  </a:lnTo>
                  <a:lnTo>
                    <a:pt x="580809" y="0"/>
                  </a:lnTo>
                  <a:lnTo>
                    <a:pt x="580809" y="6350"/>
                  </a:lnTo>
                  <a:lnTo>
                    <a:pt x="6350" y="632790"/>
                  </a:lnTo>
                  <a:lnTo>
                    <a:pt x="6350" y="604291"/>
                  </a:lnTo>
                  <a:lnTo>
                    <a:pt x="554685" y="6350"/>
                  </a:lnTo>
                  <a:lnTo>
                    <a:pt x="580809" y="6350"/>
                  </a:lnTo>
                  <a:lnTo>
                    <a:pt x="580809" y="0"/>
                  </a:lnTo>
                  <a:lnTo>
                    <a:pt x="548817" y="0"/>
                  </a:lnTo>
                  <a:lnTo>
                    <a:pt x="548817" y="6350"/>
                  </a:lnTo>
                  <a:lnTo>
                    <a:pt x="6350" y="597890"/>
                  </a:lnTo>
                  <a:lnTo>
                    <a:pt x="6350" y="569391"/>
                  </a:lnTo>
                  <a:lnTo>
                    <a:pt x="522693" y="6350"/>
                  </a:lnTo>
                  <a:lnTo>
                    <a:pt x="548817" y="6350"/>
                  </a:lnTo>
                  <a:lnTo>
                    <a:pt x="548817" y="0"/>
                  </a:lnTo>
                  <a:lnTo>
                    <a:pt x="516826" y="0"/>
                  </a:lnTo>
                  <a:lnTo>
                    <a:pt x="516826" y="6350"/>
                  </a:lnTo>
                  <a:lnTo>
                    <a:pt x="6350" y="563003"/>
                  </a:lnTo>
                  <a:lnTo>
                    <a:pt x="6350" y="534504"/>
                  </a:lnTo>
                  <a:lnTo>
                    <a:pt x="490677" y="6350"/>
                  </a:lnTo>
                  <a:lnTo>
                    <a:pt x="516826" y="6350"/>
                  </a:lnTo>
                  <a:lnTo>
                    <a:pt x="516826" y="0"/>
                  </a:lnTo>
                  <a:lnTo>
                    <a:pt x="484809" y="0"/>
                  </a:lnTo>
                  <a:lnTo>
                    <a:pt x="484809" y="6350"/>
                  </a:lnTo>
                  <a:lnTo>
                    <a:pt x="6350" y="528104"/>
                  </a:lnTo>
                  <a:lnTo>
                    <a:pt x="6350" y="499630"/>
                  </a:lnTo>
                  <a:lnTo>
                    <a:pt x="458685" y="6350"/>
                  </a:lnTo>
                  <a:lnTo>
                    <a:pt x="484809" y="6350"/>
                  </a:lnTo>
                  <a:lnTo>
                    <a:pt x="484809" y="0"/>
                  </a:lnTo>
                  <a:lnTo>
                    <a:pt x="452818" y="0"/>
                  </a:lnTo>
                  <a:lnTo>
                    <a:pt x="452818" y="6350"/>
                  </a:lnTo>
                  <a:lnTo>
                    <a:pt x="6350" y="493229"/>
                  </a:lnTo>
                  <a:lnTo>
                    <a:pt x="6350" y="464731"/>
                  </a:lnTo>
                  <a:lnTo>
                    <a:pt x="426694" y="6350"/>
                  </a:lnTo>
                  <a:lnTo>
                    <a:pt x="452818" y="6350"/>
                  </a:lnTo>
                  <a:lnTo>
                    <a:pt x="452818" y="0"/>
                  </a:lnTo>
                  <a:lnTo>
                    <a:pt x="420827" y="0"/>
                  </a:lnTo>
                  <a:lnTo>
                    <a:pt x="420827" y="6350"/>
                  </a:lnTo>
                  <a:lnTo>
                    <a:pt x="6350" y="458343"/>
                  </a:lnTo>
                  <a:lnTo>
                    <a:pt x="6350" y="429831"/>
                  </a:lnTo>
                  <a:lnTo>
                    <a:pt x="394690" y="6350"/>
                  </a:lnTo>
                  <a:lnTo>
                    <a:pt x="420827" y="6350"/>
                  </a:lnTo>
                  <a:lnTo>
                    <a:pt x="420827" y="0"/>
                  </a:lnTo>
                  <a:lnTo>
                    <a:pt x="388823" y="0"/>
                  </a:lnTo>
                  <a:lnTo>
                    <a:pt x="388823" y="6350"/>
                  </a:lnTo>
                  <a:lnTo>
                    <a:pt x="6350" y="423443"/>
                  </a:lnTo>
                  <a:lnTo>
                    <a:pt x="6350" y="394957"/>
                  </a:lnTo>
                  <a:lnTo>
                    <a:pt x="362712" y="6350"/>
                  </a:lnTo>
                  <a:lnTo>
                    <a:pt x="388823" y="6350"/>
                  </a:lnTo>
                  <a:lnTo>
                    <a:pt x="388823" y="0"/>
                  </a:lnTo>
                  <a:lnTo>
                    <a:pt x="356844" y="0"/>
                  </a:lnTo>
                  <a:lnTo>
                    <a:pt x="356844" y="6350"/>
                  </a:lnTo>
                  <a:lnTo>
                    <a:pt x="6350" y="388556"/>
                  </a:lnTo>
                  <a:lnTo>
                    <a:pt x="6350" y="360057"/>
                  </a:lnTo>
                  <a:lnTo>
                    <a:pt x="330682" y="6350"/>
                  </a:lnTo>
                  <a:lnTo>
                    <a:pt x="356844" y="6350"/>
                  </a:lnTo>
                  <a:lnTo>
                    <a:pt x="356844" y="0"/>
                  </a:lnTo>
                  <a:lnTo>
                    <a:pt x="324827" y="0"/>
                  </a:lnTo>
                  <a:lnTo>
                    <a:pt x="324827" y="6350"/>
                  </a:lnTo>
                  <a:lnTo>
                    <a:pt x="6350" y="353656"/>
                  </a:lnTo>
                  <a:lnTo>
                    <a:pt x="6350" y="325170"/>
                  </a:lnTo>
                  <a:lnTo>
                    <a:pt x="298704" y="6350"/>
                  </a:lnTo>
                  <a:lnTo>
                    <a:pt x="324827" y="6350"/>
                  </a:lnTo>
                  <a:lnTo>
                    <a:pt x="324827" y="0"/>
                  </a:lnTo>
                  <a:lnTo>
                    <a:pt x="292836" y="0"/>
                  </a:lnTo>
                  <a:lnTo>
                    <a:pt x="292836" y="6350"/>
                  </a:lnTo>
                  <a:lnTo>
                    <a:pt x="6350" y="318770"/>
                  </a:lnTo>
                  <a:lnTo>
                    <a:pt x="6350" y="290271"/>
                  </a:lnTo>
                  <a:lnTo>
                    <a:pt x="266700" y="6350"/>
                  </a:lnTo>
                  <a:lnTo>
                    <a:pt x="292836" y="6350"/>
                  </a:lnTo>
                  <a:lnTo>
                    <a:pt x="292836" y="0"/>
                  </a:lnTo>
                  <a:lnTo>
                    <a:pt x="260832" y="0"/>
                  </a:lnTo>
                  <a:lnTo>
                    <a:pt x="260832" y="6350"/>
                  </a:lnTo>
                  <a:lnTo>
                    <a:pt x="6350" y="283870"/>
                  </a:lnTo>
                  <a:lnTo>
                    <a:pt x="6350" y="255384"/>
                  </a:lnTo>
                  <a:lnTo>
                    <a:pt x="234721" y="6350"/>
                  </a:lnTo>
                  <a:lnTo>
                    <a:pt x="260832" y="6350"/>
                  </a:lnTo>
                  <a:lnTo>
                    <a:pt x="260832" y="0"/>
                  </a:lnTo>
                  <a:lnTo>
                    <a:pt x="228854" y="0"/>
                  </a:lnTo>
                  <a:lnTo>
                    <a:pt x="228854" y="6350"/>
                  </a:lnTo>
                  <a:lnTo>
                    <a:pt x="6350" y="248996"/>
                  </a:lnTo>
                  <a:lnTo>
                    <a:pt x="6350" y="220484"/>
                  </a:lnTo>
                  <a:lnTo>
                    <a:pt x="202692" y="6350"/>
                  </a:lnTo>
                  <a:lnTo>
                    <a:pt x="228854" y="6350"/>
                  </a:lnTo>
                  <a:lnTo>
                    <a:pt x="228854" y="0"/>
                  </a:lnTo>
                  <a:lnTo>
                    <a:pt x="196837" y="0"/>
                  </a:lnTo>
                  <a:lnTo>
                    <a:pt x="196837" y="6350"/>
                  </a:lnTo>
                  <a:lnTo>
                    <a:pt x="6350" y="214083"/>
                  </a:lnTo>
                  <a:lnTo>
                    <a:pt x="6350" y="185597"/>
                  </a:lnTo>
                  <a:lnTo>
                    <a:pt x="170713" y="6350"/>
                  </a:lnTo>
                  <a:lnTo>
                    <a:pt x="196837" y="6350"/>
                  </a:lnTo>
                  <a:lnTo>
                    <a:pt x="196837" y="0"/>
                  </a:lnTo>
                  <a:lnTo>
                    <a:pt x="164846" y="0"/>
                  </a:lnTo>
                  <a:lnTo>
                    <a:pt x="164846" y="6350"/>
                  </a:lnTo>
                  <a:lnTo>
                    <a:pt x="6350" y="179209"/>
                  </a:lnTo>
                  <a:lnTo>
                    <a:pt x="6350" y="150710"/>
                  </a:lnTo>
                  <a:lnTo>
                    <a:pt x="138722" y="6350"/>
                  </a:lnTo>
                  <a:lnTo>
                    <a:pt x="164846" y="6350"/>
                  </a:lnTo>
                  <a:lnTo>
                    <a:pt x="164846" y="0"/>
                  </a:lnTo>
                  <a:lnTo>
                    <a:pt x="132854" y="0"/>
                  </a:lnTo>
                  <a:lnTo>
                    <a:pt x="132854" y="6350"/>
                  </a:lnTo>
                  <a:lnTo>
                    <a:pt x="6350" y="144322"/>
                  </a:lnTo>
                  <a:lnTo>
                    <a:pt x="6350" y="115836"/>
                  </a:lnTo>
                  <a:lnTo>
                    <a:pt x="106730" y="6350"/>
                  </a:lnTo>
                  <a:lnTo>
                    <a:pt x="132854" y="6350"/>
                  </a:lnTo>
                  <a:lnTo>
                    <a:pt x="132854" y="0"/>
                  </a:lnTo>
                  <a:lnTo>
                    <a:pt x="100863" y="0"/>
                  </a:lnTo>
                  <a:lnTo>
                    <a:pt x="100863" y="6350"/>
                  </a:lnTo>
                  <a:lnTo>
                    <a:pt x="6350" y="109435"/>
                  </a:lnTo>
                  <a:lnTo>
                    <a:pt x="6350" y="80924"/>
                  </a:lnTo>
                  <a:lnTo>
                    <a:pt x="74714" y="6350"/>
                  </a:lnTo>
                  <a:lnTo>
                    <a:pt x="100863" y="6350"/>
                  </a:lnTo>
                  <a:lnTo>
                    <a:pt x="100863" y="0"/>
                  </a:lnTo>
                  <a:lnTo>
                    <a:pt x="68846" y="0"/>
                  </a:lnTo>
                  <a:lnTo>
                    <a:pt x="68846" y="6350"/>
                  </a:lnTo>
                  <a:lnTo>
                    <a:pt x="6350" y="74523"/>
                  </a:lnTo>
                  <a:lnTo>
                    <a:pt x="6350" y="46037"/>
                  </a:lnTo>
                  <a:lnTo>
                    <a:pt x="42722" y="6350"/>
                  </a:lnTo>
                  <a:lnTo>
                    <a:pt x="68846" y="6350"/>
                  </a:lnTo>
                  <a:lnTo>
                    <a:pt x="68846" y="0"/>
                  </a:lnTo>
                  <a:lnTo>
                    <a:pt x="36855" y="0"/>
                  </a:lnTo>
                  <a:lnTo>
                    <a:pt x="36855" y="6350"/>
                  </a:lnTo>
                  <a:lnTo>
                    <a:pt x="6350" y="39636"/>
                  </a:lnTo>
                  <a:lnTo>
                    <a:pt x="6350" y="11150"/>
                  </a:lnTo>
                  <a:lnTo>
                    <a:pt x="10744" y="6350"/>
                  </a:lnTo>
                  <a:lnTo>
                    <a:pt x="36855" y="6350"/>
                  </a:lnTo>
                  <a:lnTo>
                    <a:pt x="36855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750570"/>
                  </a:lnTo>
                  <a:lnTo>
                    <a:pt x="0" y="756920"/>
                  </a:lnTo>
                  <a:lnTo>
                    <a:pt x="671499" y="756920"/>
                  </a:lnTo>
                  <a:lnTo>
                    <a:pt x="671499" y="750570"/>
                  </a:lnTo>
                  <a:lnTo>
                    <a:pt x="671499" y="6350"/>
                  </a:lnTo>
                  <a:lnTo>
                    <a:pt x="671499" y="2540"/>
                  </a:lnTo>
                  <a:lnTo>
                    <a:pt x="6714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4358322" y="1879625"/>
              <a:ext cx="574675" cy="660400"/>
            </a:xfrm>
            <a:custGeom>
              <a:avLst/>
              <a:gdLst/>
              <a:ahLst/>
              <a:cxnLst/>
              <a:rect l="l" t="t" r="r" b="b"/>
              <a:pathLst>
                <a:path w="574675" h="660400">
                  <a:moveTo>
                    <a:pt x="574421" y="0"/>
                  </a:moveTo>
                  <a:lnTo>
                    <a:pt x="0" y="0"/>
                  </a:lnTo>
                  <a:lnTo>
                    <a:pt x="0" y="660298"/>
                  </a:lnTo>
                  <a:lnTo>
                    <a:pt x="574421" y="660298"/>
                  </a:lnTo>
                  <a:lnTo>
                    <a:pt x="5744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4355147" y="1722525"/>
              <a:ext cx="581025" cy="820419"/>
            </a:xfrm>
            <a:custGeom>
              <a:avLst/>
              <a:gdLst/>
              <a:ahLst/>
              <a:cxnLst/>
              <a:rect l="l" t="t" r="r" b="b"/>
              <a:pathLst>
                <a:path w="581025" h="820419">
                  <a:moveTo>
                    <a:pt x="289661" y="25412"/>
                  </a:moveTo>
                  <a:lnTo>
                    <a:pt x="283311" y="25400"/>
                  </a:lnTo>
                  <a:lnTo>
                    <a:pt x="283273" y="38087"/>
                  </a:lnTo>
                  <a:lnTo>
                    <a:pt x="289623" y="38100"/>
                  </a:lnTo>
                  <a:lnTo>
                    <a:pt x="289661" y="25412"/>
                  </a:lnTo>
                  <a:close/>
                </a:path>
                <a:path w="581025" h="820419">
                  <a:moveTo>
                    <a:pt x="289750" y="12"/>
                  </a:moveTo>
                  <a:lnTo>
                    <a:pt x="283400" y="0"/>
                  </a:lnTo>
                  <a:lnTo>
                    <a:pt x="283362" y="12700"/>
                  </a:lnTo>
                  <a:lnTo>
                    <a:pt x="289712" y="12712"/>
                  </a:lnTo>
                  <a:lnTo>
                    <a:pt x="289750" y="12"/>
                  </a:lnTo>
                  <a:close/>
                </a:path>
                <a:path w="581025" h="820419">
                  <a:moveTo>
                    <a:pt x="304165" y="61595"/>
                  </a:moveTo>
                  <a:lnTo>
                    <a:pt x="289547" y="61595"/>
                  </a:lnTo>
                  <a:lnTo>
                    <a:pt x="289585" y="50800"/>
                  </a:lnTo>
                  <a:lnTo>
                    <a:pt x="283235" y="50787"/>
                  </a:lnTo>
                  <a:lnTo>
                    <a:pt x="283197" y="61569"/>
                  </a:lnTo>
                  <a:lnTo>
                    <a:pt x="286385" y="61595"/>
                  </a:lnTo>
                  <a:lnTo>
                    <a:pt x="268605" y="61595"/>
                  </a:lnTo>
                  <a:lnTo>
                    <a:pt x="286385" y="106032"/>
                  </a:lnTo>
                  <a:lnTo>
                    <a:pt x="304165" y="61595"/>
                  </a:lnTo>
                  <a:close/>
                </a:path>
                <a:path w="581025" h="820419">
                  <a:moveTo>
                    <a:pt x="339064" y="455510"/>
                  </a:moveTo>
                  <a:lnTo>
                    <a:pt x="241731" y="455510"/>
                  </a:lnTo>
                  <a:lnTo>
                    <a:pt x="241731" y="461860"/>
                  </a:lnTo>
                  <a:lnTo>
                    <a:pt x="339064" y="461860"/>
                  </a:lnTo>
                  <a:lnTo>
                    <a:pt x="339064" y="455510"/>
                  </a:lnTo>
                  <a:close/>
                </a:path>
                <a:path w="581025" h="820419">
                  <a:moveTo>
                    <a:pt x="339064" y="375526"/>
                  </a:moveTo>
                  <a:lnTo>
                    <a:pt x="241731" y="375526"/>
                  </a:lnTo>
                  <a:lnTo>
                    <a:pt x="241731" y="381876"/>
                  </a:lnTo>
                  <a:lnTo>
                    <a:pt x="339064" y="381876"/>
                  </a:lnTo>
                  <a:lnTo>
                    <a:pt x="339064" y="375526"/>
                  </a:lnTo>
                  <a:close/>
                </a:path>
                <a:path w="581025" h="820419">
                  <a:moveTo>
                    <a:pt x="339064" y="295529"/>
                  </a:moveTo>
                  <a:lnTo>
                    <a:pt x="241731" y="295529"/>
                  </a:lnTo>
                  <a:lnTo>
                    <a:pt x="241731" y="301879"/>
                  </a:lnTo>
                  <a:lnTo>
                    <a:pt x="339064" y="301879"/>
                  </a:lnTo>
                  <a:lnTo>
                    <a:pt x="339064" y="295529"/>
                  </a:lnTo>
                  <a:close/>
                </a:path>
                <a:path w="581025" h="820419">
                  <a:moveTo>
                    <a:pt x="580771" y="154533"/>
                  </a:moveTo>
                  <a:lnTo>
                    <a:pt x="574421" y="154533"/>
                  </a:lnTo>
                  <a:lnTo>
                    <a:pt x="574421" y="160883"/>
                  </a:lnTo>
                  <a:lnTo>
                    <a:pt x="574421" y="813663"/>
                  </a:lnTo>
                  <a:lnTo>
                    <a:pt x="6350" y="813663"/>
                  </a:lnTo>
                  <a:lnTo>
                    <a:pt x="6350" y="160883"/>
                  </a:lnTo>
                  <a:lnTo>
                    <a:pt x="574421" y="160883"/>
                  </a:lnTo>
                  <a:lnTo>
                    <a:pt x="574421" y="154533"/>
                  </a:lnTo>
                  <a:lnTo>
                    <a:pt x="3175" y="154533"/>
                  </a:lnTo>
                  <a:lnTo>
                    <a:pt x="0" y="154533"/>
                  </a:lnTo>
                  <a:lnTo>
                    <a:pt x="0" y="160883"/>
                  </a:lnTo>
                  <a:lnTo>
                    <a:pt x="0" y="813663"/>
                  </a:lnTo>
                  <a:lnTo>
                    <a:pt x="0" y="820013"/>
                  </a:lnTo>
                  <a:lnTo>
                    <a:pt x="580771" y="820013"/>
                  </a:lnTo>
                  <a:lnTo>
                    <a:pt x="580771" y="813663"/>
                  </a:lnTo>
                  <a:lnTo>
                    <a:pt x="580771" y="160883"/>
                  </a:lnTo>
                  <a:lnTo>
                    <a:pt x="580771" y="157073"/>
                  </a:lnTo>
                  <a:lnTo>
                    <a:pt x="580771" y="15453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3" name="object 53" descr=""/>
          <p:cNvSpPr txBox="1"/>
          <p:nvPr/>
        </p:nvSpPr>
        <p:spPr>
          <a:xfrm>
            <a:off x="4524516" y="1453403"/>
            <a:ext cx="529590" cy="262255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12700" marR="5080" indent="91440">
              <a:lnSpc>
                <a:spcPts val="900"/>
              </a:lnSpc>
              <a:spcBef>
                <a:spcPts val="180"/>
              </a:spcBef>
            </a:pP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Locales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usuarios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437768" y="2178368"/>
            <a:ext cx="184150" cy="34099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284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55" name="object 55" descr=""/>
          <p:cNvGrpSpPr/>
          <p:nvPr/>
        </p:nvGrpSpPr>
        <p:grpSpPr>
          <a:xfrm>
            <a:off x="3558628" y="1939594"/>
            <a:ext cx="1511300" cy="2871470"/>
            <a:chOff x="3558628" y="1939594"/>
            <a:chExt cx="1511300" cy="2871470"/>
          </a:xfrm>
        </p:grpSpPr>
        <p:sp>
          <p:nvSpPr>
            <p:cNvPr id="56" name="object 56" descr=""/>
            <p:cNvSpPr/>
            <p:nvPr/>
          </p:nvSpPr>
          <p:spPr>
            <a:xfrm>
              <a:off x="3558629" y="1939594"/>
              <a:ext cx="1504950" cy="2871470"/>
            </a:xfrm>
            <a:custGeom>
              <a:avLst/>
              <a:gdLst/>
              <a:ahLst/>
              <a:cxnLst/>
              <a:rect l="l" t="t" r="r" b="b"/>
              <a:pathLst>
                <a:path w="1504950" h="2871470">
                  <a:moveTo>
                    <a:pt x="47536" y="2446871"/>
                  </a:moveTo>
                  <a:lnTo>
                    <a:pt x="0" y="2452560"/>
                  </a:lnTo>
                  <a:lnTo>
                    <a:pt x="38341" y="2481237"/>
                  </a:lnTo>
                  <a:lnTo>
                    <a:pt x="42926" y="2464066"/>
                  </a:lnTo>
                  <a:lnTo>
                    <a:pt x="47536" y="2446871"/>
                  </a:lnTo>
                  <a:close/>
                </a:path>
                <a:path w="1504950" h="2871470">
                  <a:moveTo>
                    <a:pt x="62255" y="2466149"/>
                  </a:moveTo>
                  <a:lnTo>
                    <a:pt x="50025" y="2462758"/>
                  </a:lnTo>
                  <a:lnTo>
                    <a:pt x="48336" y="2468880"/>
                  </a:lnTo>
                  <a:lnTo>
                    <a:pt x="60566" y="2472258"/>
                  </a:lnTo>
                  <a:lnTo>
                    <a:pt x="62255" y="2466149"/>
                  </a:lnTo>
                  <a:close/>
                </a:path>
                <a:path w="1504950" h="2871470">
                  <a:moveTo>
                    <a:pt x="86741" y="2472906"/>
                  </a:moveTo>
                  <a:lnTo>
                    <a:pt x="74498" y="2469515"/>
                  </a:lnTo>
                  <a:lnTo>
                    <a:pt x="72809" y="2475649"/>
                  </a:lnTo>
                  <a:lnTo>
                    <a:pt x="85051" y="2479014"/>
                  </a:lnTo>
                  <a:lnTo>
                    <a:pt x="86741" y="2472906"/>
                  </a:lnTo>
                  <a:close/>
                </a:path>
                <a:path w="1504950" h="2871470">
                  <a:moveTo>
                    <a:pt x="111213" y="2479662"/>
                  </a:moveTo>
                  <a:lnTo>
                    <a:pt x="98983" y="2476284"/>
                  </a:lnTo>
                  <a:lnTo>
                    <a:pt x="97282" y="2482405"/>
                  </a:lnTo>
                  <a:lnTo>
                    <a:pt x="109524" y="2485783"/>
                  </a:lnTo>
                  <a:lnTo>
                    <a:pt x="111213" y="2479662"/>
                  </a:lnTo>
                  <a:close/>
                </a:path>
                <a:path w="1504950" h="2871470">
                  <a:moveTo>
                    <a:pt x="135686" y="2486418"/>
                  </a:moveTo>
                  <a:lnTo>
                    <a:pt x="123444" y="2483053"/>
                  </a:lnTo>
                  <a:lnTo>
                    <a:pt x="121754" y="2489174"/>
                  </a:lnTo>
                  <a:lnTo>
                    <a:pt x="133997" y="2492552"/>
                  </a:lnTo>
                  <a:lnTo>
                    <a:pt x="135686" y="2486418"/>
                  </a:lnTo>
                  <a:close/>
                </a:path>
                <a:path w="1504950" h="2871470">
                  <a:moveTo>
                    <a:pt x="160172" y="2493200"/>
                  </a:moveTo>
                  <a:lnTo>
                    <a:pt x="147929" y="2489809"/>
                  </a:lnTo>
                  <a:lnTo>
                    <a:pt x="146240" y="2495943"/>
                  </a:lnTo>
                  <a:lnTo>
                    <a:pt x="158483" y="2499322"/>
                  </a:lnTo>
                  <a:lnTo>
                    <a:pt x="160172" y="2493200"/>
                  </a:lnTo>
                  <a:close/>
                </a:path>
                <a:path w="1504950" h="2871470">
                  <a:moveTo>
                    <a:pt x="184632" y="2499969"/>
                  </a:moveTo>
                  <a:lnTo>
                    <a:pt x="172402" y="2496591"/>
                  </a:lnTo>
                  <a:lnTo>
                    <a:pt x="170713" y="2502712"/>
                  </a:lnTo>
                  <a:lnTo>
                    <a:pt x="182943" y="2506091"/>
                  </a:lnTo>
                  <a:lnTo>
                    <a:pt x="184632" y="2499969"/>
                  </a:lnTo>
                  <a:close/>
                </a:path>
                <a:path w="1504950" h="2871470">
                  <a:moveTo>
                    <a:pt x="209118" y="2506726"/>
                  </a:moveTo>
                  <a:lnTo>
                    <a:pt x="196875" y="2503360"/>
                  </a:lnTo>
                  <a:lnTo>
                    <a:pt x="195186" y="2509482"/>
                  </a:lnTo>
                  <a:lnTo>
                    <a:pt x="207429" y="2512860"/>
                  </a:lnTo>
                  <a:lnTo>
                    <a:pt x="209118" y="2506726"/>
                  </a:lnTo>
                  <a:close/>
                </a:path>
                <a:path w="1504950" h="2871470">
                  <a:moveTo>
                    <a:pt x="233591" y="2513507"/>
                  </a:moveTo>
                  <a:lnTo>
                    <a:pt x="221361" y="2510117"/>
                  </a:lnTo>
                  <a:lnTo>
                    <a:pt x="219671" y="2516238"/>
                  </a:lnTo>
                  <a:lnTo>
                    <a:pt x="231914" y="2519629"/>
                  </a:lnTo>
                  <a:lnTo>
                    <a:pt x="233591" y="2513507"/>
                  </a:lnTo>
                  <a:close/>
                </a:path>
                <a:path w="1504950" h="2871470">
                  <a:moveTo>
                    <a:pt x="258076" y="2520277"/>
                  </a:moveTo>
                  <a:lnTo>
                    <a:pt x="245833" y="2516886"/>
                  </a:lnTo>
                  <a:lnTo>
                    <a:pt x="244132" y="2523007"/>
                  </a:lnTo>
                  <a:lnTo>
                    <a:pt x="256374" y="2526398"/>
                  </a:lnTo>
                  <a:lnTo>
                    <a:pt x="258076" y="2520277"/>
                  </a:lnTo>
                  <a:close/>
                </a:path>
                <a:path w="1504950" h="2871470">
                  <a:moveTo>
                    <a:pt x="282549" y="2527033"/>
                  </a:moveTo>
                  <a:lnTo>
                    <a:pt x="270306" y="2523642"/>
                  </a:lnTo>
                  <a:lnTo>
                    <a:pt x="268617" y="2529776"/>
                  </a:lnTo>
                  <a:lnTo>
                    <a:pt x="280860" y="2533167"/>
                  </a:lnTo>
                  <a:lnTo>
                    <a:pt x="282549" y="2527033"/>
                  </a:lnTo>
                  <a:close/>
                </a:path>
                <a:path w="1504950" h="2871470">
                  <a:moveTo>
                    <a:pt x="307022" y="2533815"/>
                  </a:moveTo>
                  <a:lnTo>
                    <a:pt x="294779" y="2530424"/>
                  </a:lnTo>
                  <a:lnTo>
                    <a:pt x="293090" y="2536533"/>
                  </a:lnTo>
                  <a:lnTo>
                    <a:pt x="305333" y="2539923"/>
                  </a:lnTo>
                  <a:lnTo>
                    <a:pt x="307022" y="2533815"/>
                  </a:lnTo>
                  <a:close/>
                </a:path>
                <a:path w="1504950" h="2871470">
                  <a:moveTo>
                    <a:pt x="331508" y="2540571"/>
                  </a:moveTo>
                  <a:lnTo>
                    <a:pt x="319265" y="2537180"/>
                  </a:lnTo>
                  <a:lnTo>
                    <a:pt x="317576" y="2543302"/>
                  </a:lnTo>
                  <a:lnTo>
                    <a:pt x="329806" y="2546693"/>
                  </a:lnTo>
                  <a:lnTo>
                    <a:pt x="331508" y="2540571"/>
                  </a:lnTo>
                  <a:close/>
                </a:path>
                <a:path w="1504950" h="2871470">
                  <a:moveTo>
                    <a:pt x="355968" y="2547328"/>
                  </a:moveTo>
                  <a:lnTo>
                    <a:pt x="343738" y="2543937"/>
                  </a:lnTo>
                  <a:lnTo>
                    <a:pt x="342049" y="2550071"/>
                  </a:lnTo>
                  <a:lnTo>
                    <a:pt x="354279" y="2553449"/>
                  </a:lnTo>
                  <a:lnTo>
                    <a:pt x="355968" y="2547328"/>
                  </a:lnTo>
                  <a:close/>
                </a:path>
                <a:path w="1504950" h="2871470">
                  <a:moveTo>
                    <a:pt x="380453" y="2554097"/>
                  </a:moveTo>
                  <a:lnTo>
                    <a:pt x="368211" y="2550718"/>
                  </a:lnTo>
                  <a:lnTo>
                    <a:pt x="366522" y="2556840"/>
                  </a:lnTo>
                  <a:lnTo>
                    <a:pt x="378764" y="2560218"/>
                  </a:lnTo>
                  <a:lnTo>
                    <a:pt x="380453" y="2554097"/>
                  </a:lnTo>
                  <a:close/>
                </a:path>
                <a:path w="1504950" h="2871470">
                  <a:moveTo>
                    <a:pt x="404939" y="2560853"/>
                  </a:moveTo>
                  <a:lnTo>
                    <a:pt x="392696" y="2557488"/>
                  </a:lnTo>
                  <a:lnTo>
                    <a:pt x="391007" y="2563609"/>
                  </a:lnTo>
                  <a:lnTo>
                    <a:pt x="403237" y="2566987"/>
                  </a:lnTo>
                  <a:lnTo>
                    <a:pt x="404939" y="2560853"/>
                  </a:lnTo>
                  <a:close/>
                </a:path>
                <a:path w="1504950" h="2871470">
                  <a:moveTo>
                    <a:pt x="429399" y="2567635"/>
                  </a:moveTo>
                  <a:lnTo>
                    <a:pt x="417156" y="2564244"/>
                  </a:lnTo>
                  <a:lnTo>
                    <a:pt x="415467" y="2570378"/>
                  </a:lnTo>
                  <a:lnTo>
                    <a:pt x="427710" y="2573756"/>
                  </a:lnTo>
                  <a:lnTo>
                    <a:pt x="429399" y="2567635"/>
                  </a:lnTo>
                  <a:close/>
                </a:path>
                <a:path w="1504950" h="2871470">
                  <a:moveTo>
                    <a:pt x="453885" y="2574404"/>
                  </a:moveTo>
                  <a:lnTo>
                    <a:pt x="441642" y="2571026"/>
                  </a:lnTo>
                  <a:lnTo>
                    <a:pt x="439953" y="2577147"/>
                  </a:lnTo>
                  <a:lnTo>
                    <a:pt x="452196" y="2580525"/>
                  </a:lnTo>
                  <a:lnTo>
                    <a:pt x="453885" y="2574404"/>
                  </a:lnTo>
                  <a:close/>
                </a:path>
                <a:path w="1504950" h="2871470">
                  <a:moveTo>
                    <a:pt x="478358" y="2581160"/>
                  </a:moveTo>
                  <a:lnTo>
                    <a:pt x="466128" y="2577795"/>
                  </a:lnTo>
                  <a:lnTo>
                    <a:pt x="464439" y="2583916"/>
                  </a:lnTo>
                  <a:lnTo>
                    <a:pt x="476656" y="2587294"/>
                  </a:lnTo>
                  <a:lnTo>
                    <a:pt x="478358" y="2581160"/>
                  </a:lnTo>
                  <a:close/>
                </a:path>
                <a:path w="1504950" h="2871470">
                  <a:moveTo>
                    <a:pt x="502831" y="2587942"/>
                  </a:moveTo>
                  <a:lnTo>
                    <a:pt x="490601" y="2584551"/>
                  </a:lnTo>
                  <a:lnTo>
                    <a:pt x="488899" y="2590673"/>
                  </a:lnTo>
                  <a:lnTo>
                    <a:pt x="501142" y="2594051"/>
                  </a:lnTo>
                  <a:lnTo>
                    <a:pt x="502831" y="2587942"/>
                  </a:lnTo>
                  <a:close/>
                </a:path>
                <a:path w="1504950" h="2871470">
                  <a:moveTo>
                    <a:pt x="527316" y="2594699"/>
                  </a:moveTo>
                  <a:lnTo>
                    <a:pt x="515073" y="2591320"/>
                  </a:lnTo>
                  <a:lnTo>
                    <a:pt x="513384" y="2597429"/>
                  </a:lnTo>
                  <a:lnTo>
                    <a:pt x="525614" y="2600820"/>
                  </a:lnTo>
                  <a:lnTo>
                    <a:pt x="527316" y="2594699"/>
                  </a:lnTo>
                  <a:close/>
                </a:path>
                <a:path w="1504950" h="2871470">
                  <a:moveTo>
                    <a:pt x="551789" y="2601455"/>
                  </a:moveTo>
                  <a:lnTo>
                    <a:pt x="539546" y="2598064"/>
                  </a:lnTo>
                  <a:lnTo>
                    <a:pt x="537857" y="2604198"/>
                  </a:lnTo>
                  <a:lnTo>
                    <a:pt x="550100" y="2607589"/>
                  </a:lnTo>
                  <a:lnTo>
                    <a:pt x="551789" y="2601455"/>
                  </a:lnTo>
                  <a:close/>
                </a:path>
                <a:path w="1504950" h="2871470">
                  <a:moveTo>
                    <a:pt x="576262" y="2608237"/>
                  </a:moveTo>
                  <a:lnTo>
                    <a:pt x="564032" y="2604846"/>
                  </a:lnTo>
                  <a:lnTo>
                    <a:pt x="562330" y="2610967"/>
                  </a:lnTo>
                  <a:lnTo>
                    <a:pt x="574573" y="2614358"/>
                  </a:lnTo>
                  <a:lnTo>
                    <a:pt x="576262" y="2608237"/>
                  </a:lnTo>
                  <a:close/>
                </a:path>
                <a:path w="1504950" h="2871470">
                  <a:moveTo>
                    <a:pt x="600735" y="2615006"/>
                  </a:moveTo>
                  <a:lnTo>
                    <a:pt x="588492" y="2611615"/>
                  </a:lnTo>
                  <a:lnTo>
                    <a:pt x="586803" y="2617736"/>
                  </a:lnTo>
                  <a:lnTo>
                    <a:pt x="599046" y="2621127"/>
                  </a:lnTo>
                  <a:lnTo>
                    <a:pt x="600735" y="2615006"/>
                  </a:lnTo>
                  <a:close/>
                </a:path>
                <a:path w="1504950" h="2871470">
                  <a:moveTo>
                    <a:pt x="625221" y="2621762"/>
                  </a:moveTo>
                  <a:lnTo>
                    <a:pt x="612978" y="2618371"/>
                  </a:lnTo>
                  <a:lnTo>
                    <a:pt x="611289" y="2624505"/>
                  </a:lnTo>
                  <a:lnTo>
                    <a:pt x="623531" y="2627884"/>
                  </a:lnTo>
                  <a:lnTo>
                    <a:pt x="625221" y="2621762"/>
                  </a:lnTo>
                  <a:close/>
                </a:path>
                <a:path w="1504950" h="2871470">
                  <a:moveTo>
                    <a:pt x="649693" y="2628531"/>
                  </a:moveTo>
                  <a:lnTo>
                    <a:pt x="637463" y="2625153"/>
                  </a:lnTo>
                  <a:lnTo>
                    <a:pt x="635762" y="2631275"/>
                  </a:lnTo>
                  <a:lnTo>
                    <a:pt x="647992" y="2634653"/>
                  </a:lnTo>
                  <a:lnTo>
                    <a:pt x="649693" y="2628531"/>
                  </a:lnTo>
                  <a:close/>
                </a:path>
                <a:path w="1504950" h="2871470">
                  <a:moveTo>
                    <a:pt x="674166" y="2635288"/>
                  </a:moveTo>
                  <a:lnTo>
                    <a:pt x="661924" y="2631922"/>
                  </a:lnTo>
                  <a:lnTo>
                    <a:pt x="660234" y="2638044"/>
                  </a:lnTo>
                  <a:lnTo>
                    <a:pt x="672477" y="2641422"/>
                  </a:lnTo>
                  <a:lnTo>
                    <a:pt x="674166" y="2635288"/>
                  </a:lnTo>
                  <a:close/>
                </a:path>
                <a:path w="1504950" h="2871470">
                  <a:moveTo>
                    <a:pt x="698652" y="2642070"/>
                  </a:moveTo>
                  <a:lnTo>
                    <a:pt x="686409" y="2638679"/>
                  </a:lnTo>
                  <a:lnTo>
                    <a:pt x="684720" y="2644813"/>
                  </a:lnTo>
                  <a:lnTo>
                    <a:pt x="696963" y="2648191"/>
                  </a:lnTo>
                  <a:lnTo>
                    <a:pt x="698652" y="2642070"/>
                  </a:lnTo>
                  <a:close/>
                </a:path>
                <a:path w="1504950" h="2871470">
                  <a:moveTo>
                    <a:pt x="723125" y="2648839"/>
                  </a:moveTo>
                  <a:lnTo>
                    <a:pt x="710882" y="2645460"/>
                  </a:lnTo>
                  <a:lnTo>
                    <a:pt x="709193" y="2651582"/>
                  </a:lnTo>
                  <a:lnTo>
                    <a:pt x="721423" y="2654947"/>
                  </a:lnTo>
                  <a:lnTo>
                    <a:pt x="723125" y="2648839"/>
                  </a:lnTo>
                  <a:close/>
                </a:path>
                <a:path w="1504950" h="2871470">
                  <a:moveTo>
                    <a:pt x="747598" y="2655582"/>
                  </a:moveTo>
                  <a:lnTo>
                    <a:pt x="735355" y="2652230"/>
                  </a:lnTo>
                  <a:lnTo>
                    <a:pt x="733666" y="2658326"/>
                  </a:lnTo>
                  <a:lnTo>
                    <a:pt x="745909" y="2661716"/>
                  </a:lnTo>
                  <a:lnTo>
                    <a:pt x="747598" y="2655582"/>
                  </a:lnTo>
                  <a:close/>
                </a:path>
                <a:path w="1504950" h="2871470">
                  <a:moveTo>
                    <a:pt x="772071" y="2662364"/>
                  </a:moveTo>
                  <a:lnTo>
                    <a:pt x="759841" y="2658986"/>
                  </a:lnTo>
                  <a:lnTo>
                    <a:pt x="758151" y="2665107"/>
                  </a:lnTo>
                  <a:lnTo>
                    <a:pt x="770382" y="2668486"/>
                  </a:lnTo>
                  <a:lnTo>
                    <a:pt x="772071" y="2662364"/>
                  </a:lnTo>
                  <a:close/>
                </a:path>
                <a:path w="1504950" h="2871470">
                  <a:moveTo>
                    <a:pt x="796556" y="2669133"/>
                  </a:moveTo>
                  <a:lnTo>
                    <a:pt x="784313" y="2665755"/>
                  </a:lnTo>
                  <a:lnTo>
                    <a:pt x="782624" y="2671864"/>
                  </a:lnTo>
                  <a:lnTo>
                    <a:pt x="794854" y="2675255"/>
                  </a:lnTo>
                  <a:lnTo>
                    <a:pt x="796556" y="2669133"/>
                  </a:lnTo>
                  <a:close/>
                </a:path>
                <a:path w="1504950" h="2871470">
                  <a:moveTo>
                    <a:pt x="821029" y="2675890"/>
                  </a:moveTo>
                  <a:lnTo>
                    <a:pt x="808786" y="2672499"/>
                  </a:lnTo>
                  <a:lnTo>
                    <a:pt x="807097" y="2678633"/>
                  </a:lnTo>
                  <a:lnTo>
                    <a:pt x="819340" y="2682024"/>
                  </a:lnTo>
                  <a:lnTo>
                    <a:pt x="821029" y="2675890"/>
                  </a:lnTo>
                  <a:close/>
                </a:path>
                <a:path w="1504950" h="2871470">
                  <a:moveTo>
                    <a:pt x="845502" y="2682671"/>
                  </a:moveTo>
                  <a:lnTo>
                    <a:pt x="833259" y="2679281"/>
                  </a:lnTo>
                  <a:lnTo>
                    <a:pt x="831570" y="2685402"/>
                  </a:lnTo>
                  <a:lnTo>
                    <a:pt x="843813" y="2688793"/>
                  </a:lnTo>
                  <a:lnTo>
                    <a:pt x="845502" y="2682671"/>
                  </a:lnTo>
                  <a:close/>
                </a:path>
                <a:path w="1504950" h="2871470">
                  <a:moveTo>
                    <a:pt x="869988" y="2689441"/>
                  </a:moveTo>
                  <a:lnTo>
                    <a:pt x="857745" y="2686050"/>
                  </a:lnTo>
                  <a:lnTo>
                    <a:pt x="856056" y="2692171"/>
                  </a:lnTo>
                  <a:lnTo>
                    <a:pt x="868286" y="2695549"/>
                  </a:lnTo>
                  <a:lnTo>
                    <a:pt x="869988" y="2689441"/>
                  </a:lnTo>
                  <a:close/>
                </a:path>
                <a:path w="1504950" h="2871470">
                  <a:moveTo>
                    <a:pt x="894448" y="2696210"/>
                  </a:moveTo>
                  <a:lnTo>
                    <a:pt x="882230" y="2692806"/>
                  </a:lnTo>
                  <a:lnTo>
                    <a:pt x="880529" y="2698940"/>
                  </a:lnTo>
                  <a:lnTo>
                    <a:pt x="892759" y="2702331"/>
                  </a:lnTo>
                  <a:lnTo>
                    <a:pt x="894448" y="2696210"/>
                  </a:lnTo>
                  <a:close/>
                </a:path>
                <a:path w="1504950" h="2871470">
                  <a:moveTo>
                    <a:pt x="918933" y="2702979"/>
                  </a:moveTo>
                  <a:lnTo>
                    <a:pt x="906691" y="2699588"/>
                  </a:lnTo>
                  <a:lnTo>
                    <a:pt x="905002" y="2705709"/>
                  </a:lnTo>
                  <a:lnTo>
                    <a:pt x="917244" y="2709087"/>
                  </a:lnTo>
                  <a:lnTo>
                    <a:pt x="918933" y="2702979"/>
                  </a:lnTo>
                  <a:close/>
                </a:path>
                <a:path w="1504950" h="2871470">
                  <a:moveTo>
                    <a:pt x="943406" y="2709722"/>
                  </a:moveTo>
                  <a:lnTo>
                    <a:pt x="931176" y="2706357"/>
                  </a:lnTo>
                  <a:lnTo>
                    <a:pt x="929487" y="2712466"/>
                  </a:lnTo>
                  <a:lnTo>
                    <a:pt x="941730" y="2715844"/>
                  </a:lnTo>
                  <a:lnTo>
                    <a:pt x="943406" y="2709722"/>
                  </a:lnTo>
                  <a:close/>
                </a:path>
                <a:path w="1504950" h="2871470">
                  <a:moveTo>
                    <a:pt x="967879" y="2716492"/>
                  </a:moveTo>
                  <a:lnTo>
                    <a:pt x="955649" y="2713101"/>
                  </a:lnTo>
                  <a:lnTo>
                    <a:pt x="953947" y="2719235"/>
                  </a:lnTo>
                  <a:lnTo>
                    <a:pt x="966190" y="2722613"/>
                  </a:lnTo>
                  <a:lnTo>
                    <a:pt x="967879" y="2716492"/>
                  </a:lnTo>
                  <a:close/>
                </a:path>
                <a:path w="1504950" h="2871470">
                  <a:moveTo>
                    <a:pt x="992365" y="2723261"/>
                  </a:moveTo>
                  <a:lnTo>
                    <a:pt x="980122" y="2719882"/>
                  </a:lnTo>
                  <a:lnTo>
                    <a:pt x="978433" y="2726004"/>
                  </a:lnTo>
                  <a:lnTo>
                    <a:pt x="990676" y="2729382"/>
                  </a:lnTo>
                  <a:lnTo>
                    <a:pt x="992365" y="2723261"/>
                  </a:lnTo>
                  <a:close/>
                </a:path>
                <a:path w="1504950" h="2871470">
                  <a:moveTo>
                    <a:pt x="1016838" y="2730017"/>
                  </a:moveTo>
                  <a:lnTo>
                    <a:pt x="1004595" y="2726652"/>
                  </a:lnTo>
                  <a:lnTo>
                    <a:pt x="1002906" y="2732760"/>
                  </a:lnTo>
                  <a:lnTo>
                    <a:pt x="1015149" y="2736151"/>
                  </a:lnTo>
                  <a:lnTo>
                    <a:pt x="1016838" y="2730017"/>
                  </a:lnTo>
                  <a:close/>
                </a:path>
                <a:path w="1504950" h="2871470">
                  <a:moveTo>
                    <a:pt x="1041323" y="2736799"/>
                  </a:moveTo>
                  <a:lnTo>
                    <a:pt x="1029081" y="2733421"/>
                  </a:lnTo>
                  <a:lnTo>
                    <a:pt x="1027379" y="2739542"/>
                  </a:lnTo>
                  <a:lnTo>
                    <a:pt x="1039622" y="2742920"/>
                  </a:lnTo>
                  <a:lnTo>
                    <a:pt x="1041323" y="2736799"/>
                  </a:lnTo>
                  <a:close/>
                </a:path>
                <a:path w="1504950" h="2871470">
                  <a:moveTo>
                    <a:pt x="1065784" y="2743568"/>
                  </a:moveTo>
                  <a:lnTo>
                    <a:pt x="1053553" y="2740190"/>
                  </a:lnTo>
                  <a:lnTo>
                    <a:pt x="1051864" y="2746298"/>
                  </a:lnTo>
                  <a:lnTo>
                    <a:pt x="1064094" y="2749689"/>
                  </a:lnTo>
                  <a:lnTo>
                    <a:pt x="1065784" y="2743568"/>
                  </a:lnTo>
                  <a:close/>
                </a:path>
                <a:path w="1504950" h="2871470">
                  <a:moveTo>
                    <a:pt x="1090269" y="2750324"/>
                  </a:moveTo>
                  <a:lnTo>
                    <a:pt x="1078026" y="2746959"/>
                  </a:lnTo>
                  <a:lnTo>
                    <a:pt x="1076337" y="2753068"/>
                  </a:lnTo>
                  <a:lnTo>
                    <a:pt x="1088580" y="2756458"/>
                  </a:lnTo>
                  <a:lnTo>
                    <a:pt x="1090269" y="2750324"/>
                  </a:lnTo>
                  <a:close/>
                </a:path>
                <a:path w="1504950" h="2871470">
                  <a:moveTo>
                    <a:pt x="1114755" y="2757106"/>
                  </a:moveTo>
                  <a:lnTo>
                    <a:pt x="1102512" y="2753715"/>
                  </a:lnTo>
                  <a:lnTo>
                    <a:pt x="1100823" y="2759837"/>
                  </a:lnTo>
                  <a:lnTo>
                    <a:pt x="1113053" y="2763228"/>
                  </a:lnTo>
                  <a:lnTo>
                    <a:pt x="1114755" y="2757106"/>
                  </a:lnTo>
                  <a:close/>
                </a:path>
                <a:path w="1504950" h="2871470">
                  <a:moveTo>
                    <a:pt x="1139215" y="2763875"/>
                  </a:moveTo>
                  <a:lnTo>
                    <a:pt x="1126972" y="2760484"/>
                  </a:lnTo>
                  <a:lnTo>
                    <a:pt x="1125283" y="2766606"/>
                  </a:lnTo>
                  <a:lnTo>
                    <a:pt x="1137526" y="2769984"/>
                  </a:lnTo>
                  <a:lnTo>
                    <a:pt x="1139215" y="2763875"/>
                  </a:lnTo>
                  <a:close/>
                </a:path>
                <a:path w="1504950" h="2871470">
                  <a:moveTo>
                    <a:pt x="1152829" y="0"/>
                  </a:moveTo>
                  <a:lnTo>
                    <a:pt x="1105547" y="7315"/>
                  </a:lnTo>
                  <a:lnTo>
                    <a:pt x="1144841" y="34645"/>
                  </a:lnTo>
                  <a:lnTo>
                    <a:pt x="1148842" y="17322"/>
                  </a:lnTo>
                  <a:lnTo>
                    <a:pt x="1152829" y="0"/>
                  </a:lnTo>
                  <a:close/>
                </a:path>
                <a:path w="1504950" h="2871470">
                  <a:moveTo>
                    <a:pt x="1161935" y="17068"/>
                  </a:moveTo>
                  <a:lnTo>
                    <a:pt x="1149553" y="14249"/>
                  </a:lnTo>
                  <a:lnTo>
                    <a:pt x="1148842" y="17322"/>
                  </a:lnTo>
                  <a:lnTo>
                    <a:pt x="1148143" y="20434"/>
                  </a:lnTo>
                  <a:lnTo>
                    <a:pt x="1160526" y="23266"/>
                  </a:lnTo>
                  <a:lnTo>
                    <a:pt x="1161935" y="17068"/>
                  </a:lnTo>
                  <a:close/>
                </a:path>
                <a:path w="1504950" h="2871470">
                  <a:moveTo>
                    <a:pt x="1163701" y="2770644"/>
                  </a:moveTo>
                  <a:lnTo>
                    <a:pt x="1151458" y="2767241"/>
                  </a:lnTo>
                  <a:lnTo>
                    <a:pt x="1149769" y="2773362"/>
                  </a:lnTo>
                  <a:lnTo>
                    <a:pt x="1162011" y="2776753"/>
                  </a:lnTo>
                  <a:lnTo>
                    <a:pt x="1163701" y="2770644"/>
                  </a:lnTo>
                  <a:close/>
                </a:path>
                <a:path w="1504950" h="2871470">
                  <a:moveTo>
                    <a:pt x="1176731" y="318109"/>
                  </a:moveTo>
                  <a:lnTo>
                    <a:pt x="1174051" y="317271"/>
                  </a:lnTo>
                  <a:lnTo>
                    <a:pt x="1173721" y="315937"/>
                  </a:lnTo>
                  <a:lnTo>
                    <a:pt x="1173403" y="314591"/>
                  </a:lnTo>
                  <a:lnTo>
                    <a:pt x="1157046" y="318592"/>
                  </a:lnTo>
                  <a:lnTo>
                    <a:pt x="1174838" y="324167"/>
                  </a:lnTo>
                  <a:lnTo>
                    <a:pt x="1175486" y="322059"/>
                  </a:lnTo>
                  <a:lnTo>
                    <a:pt x="1176731" y="318109"/>
                  </a:lnTo>
                  <a:close/>
                </a:path>
                <a:path w="1504950" h="2871470">
                  <a:moveTo>
                    <a:pt x="1186688" y="22720"/>
                  </a:moveTo>
                  <a:lnTo>
                    <a:pt x="1174318" y="19900"/>
                  </a:lnTo>
                  <a:lnTo>
                    <a:pt x="1172908" y="26085"/>
                  </a:lnTo>
                  <a:lnTo>
                    <a:pt x="1185278" y="28905"/>
                  </a:lnTo>
                  <a:lnTo>
                    <a:pt x="1186688" y="22720"/>
                  </a:lnTo>
                  <a:close/>
                </a:path>
                <a:path w="1504950" h="2871470">
                  <a:moveTo>
                    <a:pt x="1188173" y="2777401"/>
                  </a:moveTo>
                  <a:lnTo>
                    <a:pt x="1175943" y="2774010"/>
                  </a:lnTo>
                  <a:lnTo>
                    <a:pt x="1174254" y="2780131"/>
                  </a:lnTo>
                  <a:lnTo>
                    <a:pt x="1186472" y="2783522"/>
                  </a:lnTo>
                  <a:lnTo>
                    <a:pt x="1188173" y="2777401"/>
                  </a:lnTo>
                  <a:close/>
                </a:path>
                <a:path w="1504950" h="2871470">
                  <a:moveTo>
                    <a:pt x="1199565" y="314718"/>
                  </a:moveTo>
                  <a:lnTo>
                    <a:pt x="1198054" y="308559"/>
                  </a:lnTo>
                  <a:lnTo>
                    <a:pt x="1185722" y="311569"/>
                  </a:lnTo>
                  <a:lnTo>
                    <a:pt x="1187234" y="317741"/>
                  </a:lnTo>
                  <a:lnTo>
                    <a:pt x="1199565" y="314718"/>
                  </a:lnTo>
                  <a:close/>
                </a:path>
                <a:path w="1504950" h="2871470">
                  <a:moveTo>
                    <a:pt x="1200962" y="325691"/>
                  </a:moveTo>
                  <a:lnTo>
                    <a:pt x="1188834" y="321894"/>
                  </a:lnTo>
                  <a:lnTo>
                    <a:pt x="1186942" y="327964"/>
                  </a:lnTo>
                  <a:lnTo>
                    <a:pt x="1199057" y="331749"/>
                  </a:lnTo>
                  <a:lnTo>
                    <a:pt x="1200962" y="325691"/>
                  </a:lnTo>
                  <a:close/>
                </a:path>
                <a:path w="1504950" h="2871470">
                  <a:moveTo>
                    <a:pt x="1211453" y="28359"/>
                  </a:moveTo>
                  <a:lnTo>
                    <a:pt x="1199070" y="25539"/>
                  </a:lnTo>
                  <a:lnTo>
                    <a:pt x="1197660" y="31724"/>
                  </a:lnTo>
                  <a:lnTo>
                    <a:pt x="1210043" y="34556"/>
                  </a:lnTo>
                  <a:lnTo>
                    <a:pt x="1211453" y="28359"/>
                  </a:lnTo>
                  <a:close/>
                </a:path>
                <a:path w="1504950" h="2871470">
                  <a:moveTo>
                    <a:pt x="1212646" y="2784170"/>
                  </a:moveTo>
                  <a:lnTo>
                    <a:pt x="1200416" y="2780779"/>
                  </a:lnTo>
                  <a:lnTo>
                    <a:pt x="1198714" y="2786888"/>
                  </a:lnTo>
                  <a:lnTo>
                    <a:pt x="1210957" y="2790279"/>
                  </a:lnTo>
                  <a:lnTo>
                    <a:pt x="1212646" y="2784170"/>
                  </a:lnTo>
                  <a:close/>
                </a:path>
                <a:path w="1504950" h="2871470">
                  <a:moveTo>
                    <a:pt x="1224241" y="308686"/>
                  </a:moveTo>
                  <a:lnTo>
                    <a:pt x="1222730" y="302514"/>
                  </a:lnTo>
                  <a:lnTo>
                    <a:pt x="1210398" y="305536"/>
                  </a:lnTo>
                  <a:lnTo>
                    <a:pt x="1211910" y="311696"/>
                  </a:lnTo>
                  <a:lnTo>
                    <a:pt x="1224241" y="308686"/>
                  </a:lnTo>
                  <a:close/>
                </a:path>
                <a:path w="1504950" h="2871470">
                  <a:moveTo>
                    <a:pt x="1225194" y="333286"/>
                  </a:moveTo>
                  <a:lnTo>
                    <a:pt x="1213078" y="329488"/>
                  </a:lnTo>
                  <a:lnTo>
                    <a:pt x="1211186" y="335546"/>
                  </a:lnTo>
                  <a:lnTo>
                    <a:pt x="1223302" y="339344"/>
                  </a:lnTo>
                  <a:lnTo>
                    <a:pt x="1225194" y="333286"/>
                  </a:lnTo>
                  <a:close/>
                </a:path>
                <a:path w="1504950" h="2871470">
                  <a:moveTo>
                    <a:pt x="1236218" y="34010"/>
                  </a:moveTo>
                  <a:lnTo>
                    <a:pt x="1223835" y="31178"/>
                  </a:lnTo>
                  <a:lnTo>
                    <a:pt x="1222425" y="37376"/>
                  </a:lnTo>
                  <a:lnTo>
                    <a:pt x="1234808" y="40195"/>
                  </a:lnTo>
                  <a:lnTo>
                    <a:pt x="1236218" y="34010"/>
                  </a:lnTo>
                  <a:close/>
                </a:path>
                <a:path w="1504950" h="2871470">
                  <a:moveTo>
                    <a:pt x="1237132" y="2790926"/>
                  </a:moveTo>
                  <a:lnTo>
                    <a:pt x="1224889" y="2787548"/>
                  </a:lnTo>
                  <a:lnTo>
                    <a:pt x="1223200" y="2793669"/>
                  </a:lnTo>
                  <a:lnTo>
                    <a:pt x="1235443" y="2797048"/>
                  </a:lnTo>
                  <a:lnTo>
                    <a:pt x="1237132" y="2790926"/>
                  </a:lnTo>
                  <a:close/>
                </a:path>
                <a:path w="1504950" h="2871470">
                  <a:moveTo>
                    <a:pt x="1248905" y="302641"/>
                  </a:moveTo>
                  <a:lnTo>
                    <a:pt x="1247394" y="296481"/>
                  </a:lnTo>
                  <a:lnTo>
                    <a:pt x="1235062" y="299491"/>
                  </a:lnTo>
                  <a:lnTo>
                    <a:pt x="1236573" y="305663"/>
                  </a:lnTo>
                  <a:lnTo>
                    <a:pt x="1248905" y="302641"/>
                  </a:lnTo>
                  <a:close/>
                </a:path>
                <a:path w="1504950" h="2871470">
                  <a:moveTo>
                    <a:pt x="1249426" y="340868"/>
                  </a:moveTo>
                  <a:lnTo>
                    <a:pt x="1237322" y="337070"/>
                  </a:lnTo>
                  <a:lnTo>
                    <a:pt x="1235417" y="343128"/>
                  </a:lnTo>
                  <a:lnTo>
                    <a:pt x="1247533" y="346913"/>
                  </a:lnTo>
                  <a:lnTo>
                    <a:pt x="1249426" y="340868"/>
                  </a:lnTo>
                  <a:close/>
                </a:path>
                <a:path w="1504950" h="2871470">
                  <a:moveTo>
                    <a:pt x="1260970" y="39649"/>
                  </a:moveTo>
                  <a:lnTo>
                    <a:pt x="1248587" y="36830"/>
                  </a:lnTo>
                  <a:lnTo>
                    <a:pt x="1247178" y="43014"/>
                  </a:lnTo>
                  <a:lnTo>
                    <a:pt x="1259560" y="45834"/>
                  </a:lnTo>
                  <a:lnTo>
                    <a:pt x="1260970" y="39649"/>
                  </a:lnTo>
                  <a:close/>
                </a:path>
                <a:path w="1504950" h="2871470">
                  <a:moveTo>
                    <a:pt x="1261605" y="2797695"/>
                  </a:moveTo>
                  <a:lnTo>
                    <a:pt x="1249362" y="2794317"/>
                  </a:lnTo>
                  <a:lnTo>
                    <a:pt x="1247673" y="2800439"/>
                  </a:lnTo>
                  <a:lnTo>
                    <a:pt x="1259916" y="2803817"/>
                  </a:lnTo>
                  <a:lnTo>
                    <a:pt x="1261605" y="2797695"/>
                  </a:lnTo>
                  <a:close/>
                </a:path>
                <a:path w="1504950" h="2871470">
                  <a:moveTo>
                    <a:pt x="1273568" y="296608"/>
                  </a:moveTo>
                  <a:lnTo>
                    <a:pt x="1272057" y="290436"/>
                  </a:lnTo>
                  <a:lnTo>
                    <a:pt x="1259725" y="293458"/>
                  </a:lnTo>
                  <a:lnTo>
                    <a:pt x="1261237" y="299631"/>
                  </a:lnTo>
                  <a:lnTo>
                    <a:pt x="1273568" y="296608"/>
                  </a:lnTo>
                  <a:close/>
                </a:path>
                <a:path w="1504950" h="2871470">
                  <a:moveTo>
                    <a:pt x="1273670" y="348437"/>
                  </a:moveTo>
                  <a:lnTo>
                    <a:pt x="1261541" y="344652"/>
                  </a:lnTo>
                  <a:lnTo>
                    <a:pt x="1259649" y="350710"/>
                  </a:lnTo>
                  <a:lnTo>
                    <a:pt x="1271765" y="354507"/>
                  </a:lnTo>
                  <a:lnTo>
                    <a:pt x="1273670" y="348437"/>
                  </a:lnTo>
                  <a:close/>
                </a:path>
                <a:path w="1504950" h="2871470">
                  <a:moveTo>
                    <a:pt x="1285735" y="45300"/>
                  </a:moveTo>
                  <a:lnTo>
                    <a:pt x="1273352" y="42468"/>
                  </a:lnTo>
                  <a:lnTo>
                    <a:pt x="1271943" y="48653"/>
                  </a:lnTo>
                  <a:lnTo>
                    <a:pt x="1284325" y="51473"/>
                  </a:lnTo>
                  <a:lnTo>
                    <a:pt x="1285735" y="45300"/>
                  </a:lnTo>
                  <a:close/>
                </a:path>
                <a:path w="1504950" h="2871470">
                  <a:moveTo>
                    <a:pt x="1286078" y="2804452"/>
                  </a:moveTo>
                  <a:lnTo>
                    <a:pt x="1273848" y="2801086"/>
                  </a:lnTo>
                  <a:lnTo>
                    <a:pt x="1272146" y="2807195"/>
                  </a:lnTo>
                  <a:lnTo>
                    <a:pt x="1284389" y="2810586"/>
                  </a:lnTo>
                  <a:lnTo>
                    <a:pt x="1286078" y="2804452"/>
                  </a:lnTo>
                  <a:close/>
                </a:path>
                <a:path w="1504950" h="2871470">
                  <a:moveTo>
                    <a:pt x="1297901" y="356031"/>
                  </a:moveTo>
                  <a:lnTo>
                    <a:pt x="1285786" y="352234"/>
                  </a:lnTo>
                  <a:lnTo>
                    <a:pt x="1283893" y="358292"/>
                  </a:lnTo>
                  <a:lnTo>
                    <a:pt x="1296009" y="362089"/>
                  </a:lnTo>
                  <a:lnTo>
                    <a:pt x="1297901" y="356031"/>
                  </a:lnTo>
                  <a:close/>
                </a:path>
                <a:path w="1504950" h="2871470">
                  <a:moveTo>
                    <a:pt x="1298232" y="290576"/>
                  </a:moveTo>
                  <a:lnTo>
                    <a:pt x="1296733" y="284403"/>
                  </a:lnTo>
                  <a:lnTo>
                    <a:pt x="1284401" y="287426"/>
                  </a:lnTo>
                  <a:lnTo>
                    <a:pt x="1285913" y="293585"/>
                  </a:lnTo>
                  <a:lnTo>
                    <a:pt x="1298232" y="290576"/>
                  </a:lnTo>
                  <a:close/>
                </a:path>
                <a:path w="1504950" h="2871470">
                  <a:moveTo>
                    <a:pt x="1310487" y="50927"/>
                  </a:moveTo>
                  <a:lnTo>
                    <a:pt x="1298117" y="48107"/>
                  </a:lnTo>
                  <a:lnTo>
                    <a:pt x="1296708" y="54292"/>
                  </a:lnTo>
                  <a:lnTo>
                    <a:pt x="1309077" y="57124"/>
                  </a:lnTo>
                  <a:lnTo>
                    <a:pt x="1310487" y="50927"/>
                  </a:lnTo>
                  <a:close/>
                </a:path>
                <a:path w="1504950" h="2871470">
                  <a:moveTo>
                    <a:pt x="1310551" y="2811234"/>
                  </a:moveTo>
                  <a:lnTo>
                    <a:pt x="1298308" y="2807855"/>
                  </a:lnTo>
                  <a:lnTo>
                    <a:pt x="1296631" y="2813977"/>
                  </a:lnTo>
                  <a:lnTo>
                    <a:pt x="1308862" y="2817355"/>
                  </a:lnTo>
                  <a:lnTo>
                    <a:pt x="1310551" y="2811234"/>
                  </a:lnTo>
                  <a:close/>
                </a:path>
                <a:path w="1504950" h="2871470">
                  <a:moveTo>
                    <a:pt x="1322133" y="363613"/>
                  </a:moveTo>
                  <a:lnTo>
                    <a:pt x="1310017" y="359829"/>
                  </a:lnTo>
                  <a:lnTo>
                    <a:pt x="1308112" y="365887"/>
                  </a:lnTo>
                  <a:lnTo>
                    <a:pt x="1320241" y="369671"/>
                  </a:lnTo>
                  <a:lnTo>
                    <a:pt x="1322133" y="363613"/>
                  </a:lnTo>
                  <a:close/>
                </a:path>
                <a:path w="1504950" h="2871470">
                  <a:moveTo>
                    <a:pt x="1322908" y="284530"/>
                  </a:moveTo>
                  <a:lnTo>
                    <a:pt x="1321396" y="278371"/>
                  </a:lnTo>
                  <a:lnTo>
                    <a:pt x="1309052" y="281393"/>
                  </a:lnTo>
                  <a:lnTo>
                    <a:pt x="1310563" y="287553"/>
                  </a:lnTo>
                  <a:lnTo>
                    <a:pt x="1322908" y="284530"/>
                  </a:lnTo>
                  <a:close/>
                </a:path>
                <a:path w="1504950" h="2871470">
                  <a:moveTo>
                    <a:pt x="1335036" y="2818003"/>
                  </a:moveTo>
                  <a:lnTo>
                    <a:pt x="1322793" y="2814624"/>
                  </a:lnTo>
                  <a:lnTo>
                    <a:pt x="1321104" y="2820746"/>
                  </a:lnTo>
                  <a:lnTo>
                    <a:pt x="1333347" y="2824111"/>
                  </a:lnTo>
                  <a:lnTo>
                    <a:pt x="1335036" y="2818003"/>
                  </a:lnTo>
                  <a:close/>
                </a:path>
                <a:path w="1504950" h="2871470">
                  <a:moveTo>
                    <a:pt x="1335252" y="56578"/>
                  </a:moveTo>
                  <a:lnTo>
                    <a:pt x="1322870" y="53746"/>
                  </a:lnTo>
                  <a:lnTo>
                    <a:pt x="1321460" y="59944"/>
                  </a:lnTo>
                  <a:lnTo>
                    <a:pt x="1333842" y="62763"/>
                  </a:lnTo>
                  <a:lnTo>
                    <a:pt x="1335252" y="56578"/>
                  </a:lnTo>
                  <a:close/>
                </a:path>
                <a:path w="1504950" h="2871470">
                  <a:moveTo>
                    <a:pt x="1346377" y="371208"/>
                  </a:moveTo>
                  <a:lnTo>
                    <a:pt x="1334249" y="367411"/>
                  </a:lnTo>
                  <a:lnTo>
                    <a:pt x="1332357" y="373468"/>
                  </a:lnTo>
                  <a:lnTo>
                    <a:pt x="1344472" y="377266"/>
                  </a:lnTo>
                  <a:lnTo>
                    <a:pt x="1346377" y="371208"/>
                  </a:lnTo>
                  <a:close/>
                </a:path>
                <a:path w="1504950" h="2871470">
                  <a:moveTo>
                    <a:pt x="1347571" y="278511"/>
                  </a:moveTo>
                  <a:lnTo>
                    <a:pt x="1346073" y="272338"/>
                  </a:lnTo>
                  <a:lnTo>
                    <a:pt x="1333728" y="275361"/>
                  </a:lnTo>
                  <a:lnTo>
                    <a:pt x="1335239" y="281520"/>
                  </a:lnTo>
                  <a:lnTo>
                    <a:pt x="1347571" y="278511"/>
                  </a:lnTo>
                  <a:close/>
                </a:path>
                <a:path w="1504950" h="2871470">
                  <a:moveTo>
                    <a:pt x="1359509" y="2824772"/>
                  </a:moveTo>
                  <a:lnTo>
                    <a:pt x="1347279" y="2821394"/>
                  </a:lnTo>
                  <a:lnTo>
                    <a:pt x="1345577" y="2827502"/>
                  </a:lnTo>
                  <a:lnTo>
                    <a:pt x="1357807" y="2830880"/>
                  </a:lnTo>
                  <a:lnTo>
                    <a:pt x="1359509" y="2824772"/>
                  </a:lnTo>
                  <a:close/>
                </a:path>
                <a:path w="1504950" h="2871470">
                  <a:moveTo>
                    <a:pt x="1360004" y="62217"/>
                  </a:moveTo>
                  <a:lnTo>
                    <a:pt x="1347635" y="59397"/>
                  </a:lnTo>
                  <a:lnTo>
                    <a:pt x="1346225" y="65582"/>
                  </a:lnTo>
                  <a:lnTo>
                    <a:pt x="1358595" y="68414"/>
                  </a:lnTo>
                  <a:lnTo>
                    <a:pt x="1360004" y="62217"/>
                  </a:lnTo>
                  <a:close/>
                </a:path>
                <a:path w="1504950" h="2871470">
                  <a:moveTo>
                    <a:pt x="1370596" y="378790"/>
                  </a:moveTo>
                  <a:lnTo>
                    <a:pt x="1358480" y="374992"/>
                  </a:lnTo>
                  <a:lnTo>
                    <a:pt x="1356601" y="381063"/>
                  </a:lnTo>
                  <a:lnTo>
                    <a:pt x="1368704" y="384848"/>
                  </a:lnTo>
                  <a:lnTo>
                    <a:pt x="1370596" y="378790"/>
                  </a:lnTo>
                  <a:close/>
                </a:path>
                <a:path w="1504950" h="2871470">
                  <a:moveTo>
                    <a:pt x="1372235" y="272465"/>
                  </a:moveTo>
                  <a:lnTo>
                    <a:pt x="1370723" y="266306"/>
                  </a:lnTo>
                  <a:lnTo>
                    <a:pt x="1358392" y="269316"/>
                  </a:lnTo>
                  <a:lnTo>
                    <a:pt x="1359903" y="275488"/>
                  </a:lnTo>
                  <a:lnTo>
                    <a:pt x="1372235" y="272465"/>
                  </a:lnTo>
                  <a:close/>
                </a:path>
                <a:path w="1504950" h="2871470">
                  <a:moveTo>
                    <a:pt x="1383982" y="2831528"/>
                  </a:moveTo>
                  <a:lnTo>
                    <a:pt x="1371739" y="2828163"/>
                  </a:lnTo>
                  <a:lnTo>
                    <a:pt x="1370050" y="2834259"/>
                  </a:lnTo>
                  <a:lnTo>
                    <a:pt x="1382293" y="2837650"/>
                  </a:lnTo>
                  <a:lnTo>
                    <a:pt x="1383982" y="2831528"/>
                  </a:lnTo>
                  <a:close/>
                </a:path>
                <a:path w="1504950" h="2871470">
                  <a:moveTo>
                    <a:pt x="1384769" y="67868"/>
                  </a:moveTo>
                  <a:lnTo>
                    <a:pt x="1372387" y="65036"/>
                  </a:lnTo>
                  <a:lnTo>
                    <a:pt x="1370977" y="71234"/>
                  </a:lnTo>
                  <a:lnTo>
                    <a:pt x="1383360" y="74053"/>
                  </a:lnTo>
                  <a:lnTo>
                    <a:pt x="1384769" y="67868"/>
                  </a:lnTo>
                  <a:close/>
                </a:path>
                <a:path w="1504950" h="2871470">
                  <a:moveTo>
                    <a:pt x="1394841" y="386384"/>
                  </a:moveTo>
                  <a:lnTo>
                    <a:pt x="1382725" y="382587"/>
                  </a:lnTo>
                  <a:lnTo>
                    <a:pt x="1380820" y="388645"/>
                  </a:lnTo>
                  <a:lnTo>
                    <a:pt x="1392948" y="392442"/>
                  </a:lnTo>
                  <a:lnTo>
                    <a:pt x="1394841" y="386384"/>
                  </a:lnTo>
                  <a:close/>
                </a:path>
                <a:path w="1504950" h="2871470">
                  <a:moveTo>
                    <a:pt x="1396911" y="266433"/>
                  </a:moveTo>
                  <a:lnTo>
                    <a:pt x="1395399" y="260261"/>
                  </a:lnTo>
                  <a:lnTo>
                    <a:pt x="1383068" y="263283"/>
                  </a:lnTo>
                  <a:lnTo>
                    <a:pt x="1384566" y="269455"/>
                  </a:lnTo>
                  <a:lnTo>
                    <a:pt x="1396911" y="266433"/>
                  </a:lnTo>
                  <a:close/>
                </a:path>
                <a:path w="1504950" h="2871470">
                  <a:moveTo>
                    <a:pt x="1408468" y="2838297"/>
                  </a:moveTo>
                  <a:lnTo>
                    <a:pt x="1396225" y="2834906"/>
                  </a:lnTo>
                  <a:lnTo>
                    <a:pt x="1394536" y="2841028"/>
                  </a:lnTo>
                  <a:lnTo>
                    <a:pt x="1406779" y="2844406"/>
                  </a:lnTo>
                  <a:lnTo>
                    <a:pt x="1408468" y="2838297"/>
                  </a:lnTo>
                  <a:close/>
                </a:path>
                <a:path w="1504950" h="2871470">
                  <a:moveTo>
                    <a:pt x="1409534" y="73507"/>
                  </a:moveTo>
                  <a:lnTo>
                    <a:pt x="1397152" y="70688"/>
                  </a:lnTo>
                  <a:lnTo>
                    <a:pt x="1395742" y="76873"/>
                  </a:lnTo>
                  <a:lnTo>
                    <a:pt x="1408125" y="79705"/>
                  </a:lnTo>
                  <a:lnTo>
                    <a:pt x="1409534" y="73507"/>
                  </a:lnTo>
                  <a:close/>
                </a:path>
                <a:path w="1504950" h="2871470">
                  <a:moveTo>
                    <a:pt x="1419072" y="393966"/>
                  </a:moveTo>
                  <a:lnTo>
                    <a:pt x="1406956" y="390169"/>
                  </a:lnTo>
                  <a:lnTo>
                    <a:pt x="1405064" y="396227"/>
                  </a:lnTo>
                  <a:lnTo>
                    <a:pt x="1417167" y="400024"/>
                  </a:lnTo>
                  <a:lnTo>
                    <a:pt x="1419072" y="393966"/>
                  </a:lnTo>
                  <a:close/>
                </a:path>
                <a:path w="1504950" h="2871470">
                  <a:moveTo>
                    <a:pt x="1421561" y="260388"/>
                  </a:moveTo>
                  <a:lnTo>
                    <a:pt x="1420063" y="254228"/>
                  </a:lnTo>
                  <a:lnTo>
                    <a:pt x="1407731" y="257238"/>
                  </a:lnTo>
                  <a:lnTo>
                    <a:pt x="1409242" y="263410"/>
                  </a:lnTo>
                  <a:lnTo>
                    <a:pt x="1421561" y="260388"/>
                  </a:lnTo>
                  <a:close/>
                </a:path>
                <a:path w="1504950" h="2871470">
                  <a:moveTo>
                    <a:pt x="1432941" y="2845066"/>
                  </a:moveTo>
                  <a:lnTo>
                    <a:pt x="1420698" y="2841663"/>
                  </a:lnTo>
                  <a:lnTo>
                    <a:pt x="1419009" y="2847797"/>
                  </a:lnTo>
                  <a:lnTo>
                    <a:pt x="1431239" y="2851188"/>
                  </a:lnTo>
                  <a:lnTo>
                    <a:pt x="1432941" y="2845066"/>
                  </a:lnTo>
                  <a:close/>
                </a:path>
                <a:path w="1504950" h="2871470">
                  <a:moveTo>
                    <a:pt x="1434287" y="79159"/>
                  </a:moveTo>
                  <a:lnTo>
                    <a:pt x="1421904" y="76327"/>
                  </a:lnTo>
                  <a:lnTo>
                    <a:pt x="1420495" y="82524"/>
                  </a:lnTo>
                  <a:lnTo>
                    <a:pt x="1432877" y="85344"/>
                  </a:lnTo>
                  <a:lnTo>
                    <a:pt x="1434287" y="79159"/>
                  </a:lnTo>
                  <a:close/>
                </a:path>
                <a:path w="1504950" h="2871470">
                  <a:moveTo>
                    <a:pt x="1443304" y="401561"/>
                  </a:moveTo>
                  <a:lnTo>
                    <a:pt x="1431188" y="397764"/>
                  </a:lnTo>
                  <a:lnTo>
                    <a:pt x="1429296" y="403809"/>
                  </a:lnTo>
                  <a:lnTo>
                    <a:pt x="1441411" y="407606"/>
                  </a:lnTo>
                  <a:lnTo>
                    <a:pt x="1443304" y="401561"/>
                  </a:lnTo>
                  <a:close/>
                </a:path>
                <a:path w="1504950" h="2871470">
                  <a:moveTo>
                    <a:pt x="1446237" y="254355"/>
                  </a:moveTo>
                  <a:lnTo>
                    <a:pt x="1444726" y="248183"/>
                  </a:lnTo>
                  <a:lnTo>
                    <a:pt x="1432394" y="251206"/>
                  </a:lnTo>
                  <a:lnTo>
                    <a:pt x="1433906" y="257378"/>
                  </a:lnTo>
                  <a:lnTo>
                    <a:pt x="1446237" y="254355"/>
                  </a:lnTo>
                  <a:close/>
                </a:path>
                <a:path w="1504950" h="2871470">
                  <a:moveTo>
                    <a:pt x="1457413" y="2851835"/>
                  </a:moveTo>
                  <a:lnTo>
                    <a:pt x="1445171" y="2848445"/>
                  </a:lnTo>
                  <a:lnTo>
                    <a:pt x="1443482" y="2854566"/>
                  </a:lnTo>
                  <a:lnTo>
                    <a:pt x="1455724" y="2857957"/>
                  </a:lnTo>
                  <a:lnTo>
                    <a:pt x="1457413" y="2851835"/>
                  </a:lnTo>
                  <a:close/>
                </a:path>
                <a:path w="1504950" h="2871470">
                  <a:moveTo>
                    <a:pt x="1459052" y="84797"/>
                  </a:moveTo>
                  <a:lnTo>
                    <a:pt x="1446669" y="81978"/>
                  </a:lnTo>
                  <a:lnTo>
                    <a:pt x="1445260" y="88163"/>
                  </a:lnTo>
                  <a:lnTo>
                    <a:pt x="1457642" y="90995"/>
                  </a:lnTo>
                  <a:lnTo>
                    <a:pt x="1459052" y="84797"/>
                  </a:lnTo>
                  <a:close/>
                </a:path>
                <a:path w="1504950" h="2871470">
                  <a:moveTo>
                    <a:pt x="1467548" y="409130"/>
                  </a:moveTo>
                  <a:lnTo>
                    <a:pt x="1455432" y="405333"/>
                  </a:lnTo>
                  <a:lnTo>
                    <a:pt x="1453527" y="411391"/>
                  </a:lnTo>
                  <a:lnTo>
                    <a:pt x="1465656" y="415188"/>
                  </a:lnTo>
                  <a:lnTo>
                    <a:pt x="1467548" y="409130"/>
                  </a:lnTo>
                  <a:close/>
                </a:path>
                <a:path w="1504950" h="2871470">
                  <a:moveTo>
                    <a:pt x="1470914" y="248323"/>
                  </a:moveTo>
                  <a:lnTo>
                    <a:pt x="1469402" y="242150"/>
                  </a:lnTo>
                  <a:lnTo>
                    <a:pt x="1457071" y="245173"/>
                  </a:lnTo>
                  <a:lnTo>
                    <a:pt x="1458569" y="251333"/>
                  </a:lnTo>
                  <a:lnTo>
                    <a:pt x="1470914" y="248323"/>
                  </a:lnTo>
                  <a:close/>
                </a:path>
                <a:path w="1504950" h="2871470">
                  <a:moveTo>
                    <a:pt x="1481886" y="2858605"/>
                  </a:moveTo>
                  <a:lnTo>
                    <a:pt x="1469656" y="2855214"/>
                  </a:lnTo>
                  <a:lnTo>
                    <a:pt x="1467967" y="2861322"/>
                  </a:lnTo>
                  <a:lnTo>
                    <a:pt x="1480197" y="2864713"/>
                  </a:lnTo>
                  <a:lnTo>
                    <a:pt x="1481886" y="2858605"/>
                  </a:lnTo>
                  <a:close/>
                </a:path>
                <a:path w="1504950" h="2871470">
                  <a:moveTo>
                    <a:pt x="1483804" y="90449"/>
                  </a:moveTo>
                  <a:lnTo>
                    <a:pt x="1471434" y="87617"/>
                  </a:lnTo>
                  <a:lnTo>
                    <a:pt x="1470025" y="93814"/>
                  </a:lnTo>
                  <a:lnTo>
                    <a:pt x="1482394" y="96634"/>
                  </a:lnTo>
                  <a:lnTo>
                    <a:pt x="1483804" y="90449"/>
                  </a:lnTo>
                  <a:close/>
                </a:path>
                <a:path w="1504950" h="2871470">
                  <a:moveTo>
                    <a:pt x="1491780" y="416712"/>
                  </a:moveTo>
                  <a:lnTo>
                    <a:pt x="1479651" y="412927"/>
                  </a:lnTo>
                  <a:lnTo>
                    <a:pt x="1477759" y="418985"/>
                  </a:lnTo>
                  <a:lnTo>
                    <a:pt x="1489875" y="422770"/>
                  </a:lnTo>
                  <a:lnTo>
                    <a:pt x="1491780" y="416712"/>
                  </a:lnTo>
                  <a:close/>
                </a:path>
                <a:path w="1504950" h="2871470">
                  <a:moveTo>
                    <a:pt x="1495564" y="242277"/>
                  </a:moveTo>
                  <a:lnTo>
                    <a:pt x="1494066" y="236105"/>
                  </a:lnTo>
                  <a:lnTo>
                    <a:pt x="1481721" y="239128"/>
                  </a:lnTo>
                  <a:lnTo>
                    <a:pt x="1483233" y="245300"/>
                  </a:lnTo>
                  <a:lnTo>
                    <a:pt x="1495564" y="242277"/>
                  </a:lnTo>
                  <a:close/>
                </a:path>
                <a:path w="1504950" h="2871470">
                  <a:moveTo>
                    <a:pt x="1504340" y="2862707"/>
                  </a:moveTo>
                  <a:lnTo>
                    <a:pt x="1497990" y="2862707"/>
                  </a:lnTo>
                  <a:lnTo>
                    <a:pt x="1497990" y="2863050"/>
                  </a:lnTo>
                  <a:lnTo>
                    <a:pt x="1494129" y="2861983"/>
                  </a:lnTo>
                  <a:lnTo>
                    <a:pt x="1492440" y="2868104"/>
                  </a:lnTo>
                  <a:lnTo>
                    <a:pt x="1504340" y="2871393"/>
                  </a:lnTo>
                  <a:lnTo>
                    <a:pt x="1504340" y="2863050"/>
                  </a:lnTo>
                  <a:lnTo>
                    <a:pt x="1504340" y="2862707"/>
                  </a:lnTo>
                  <a:close/>
                </a:path>
                <a:path w="1504950" h="2871470">
                  <a:moveTo>
                    <a:pt x="1504340" y="2837307"/>
                  </a:moveTo>
                  <a:lnTo>
                    <a:pt x="1497990" y="2837307"/>
                  </a:lnTo>
                  <a:lnTo>
                    <a:pt x="1497990" y="2850007"/>
                  </a:lnTo>
                  <a:lnTo>
                    <a:pt x="1504340" y="2850007"/>
                  </a:lnTo>
                  <a:lnTo>
                    <a:pt x="1504340" y="2837307"/>
                  </a:lnTo>
                  <a:close/>
                </a:path>
                <a:path w="1504950" h="2871470">
                  <a:moveTo>
                    <a:pt x="1504340" y="2811919"/>
                  </a:moveTo>
                  <a:lnTo>
                    <a:pt x="1497990" y="2811919"/>
                  </a:lnTo>
                  <a:lnTo>
                    <a:pt x="1497990" y="2824619"/>
                  </a:lnTo>
                  <a:lnTo>
                    <a:pt x="1504340" y="2824619"/>
                  </a:lnTo>
                  <a:lnTo>
                    <a:pt x="1504340" y="2811919"/>
                  </a:lnTo>
                  <a:close/>
                </a:path>
                <a:path w="1504950" h="2871470">
                  <a:moveTo>
                    <a:pt x="1504340" y="2786519"/>
                  </a:moveTo>
                  <a:lnTo>
                    <a:pt x="1497990" y="2786519"/>
                  </a:lnTo>
                  <a:lnTo>
                    <a:pt x="1497990" y="2799219"/>
                  </a:lnTo>
                  <a:lnTo>
                    <a:pt x="1504340" y="2799219"/>
                  </a:lnTo>
                  <a:lnTo>
                    <a:pt x="1504340" y="2786519"/>
                  </a:lnTo>
                  <a:close/>
                </a:path>
                <a:path w="1504950" h="2871470">
                  <a:moveTo>
                    <a:pt x="1504340" y="2761119"/>
                  </a:moveTo>
                  <a:lnTo>
                    <a:pt x="1497990" y="2761119"/>
                  </a:lnTo>
                  <a:lnTo>
                    <a:pt x="1497990" y="2773819"/>
                  </a:lnTo>
                  <a:lnTo>
                    <a:pt x="1504340" y="2773819"/>
                  </a:lnTo>
                  <a:lnTo>
                    <a:pt x="1504340" y="2761119"/>
                  </a:lnTo>
                  <a:close/>
                </a:path>
                <a:path w="1504950" h="2871470">
                  <a:moveTo>
                    <a:pt x="1504340" y="2735732"/>
                  </a:moveTo>
                  <a:lnTo>
                    <a:pt x="1497990" y="2735732"/>
                  </a:lnTo>
                  <a:lnTo>
                    <a:pt x="1497990" y="2748432"/>
                  </a:lnTo>
                  <a:lnTo>
                    <a:pt x="1504340" y="2748432"/>
                  </a:lnTo>
                  <a:lnTo>
                    <a:pt x="1504340" y="2735732"/>
                  </a:lnTo>
                  <a:close/>
                </a:path>
                <a:path w="1504950" h="2871470">
                  <a:moveTo>
                    <a:pt x="1504340" y="2710332"/>
                  </a:moveTo>
                  <a:lnTo>
                    <a:pt x="1497990" y="2710332"/>
                  </a:lnTo>
                  <a:lnTo>
                    <a:pt x="1497990" y="2723032"/>
                  </a:lnTo>
                  <a:lnTo>
                    <a:pt x="1504340" y="2723032"/>
                  </a:lnTo>
                  <a:lnTo>
                    <a:pt x="1504340" y="2710332"/>
                  </a:lnTo>
                  <a:close/>
                </a:path>
                <a:path w="1504950" h="2871470">
                  <a:moveTo>
                    <a:pt x="1504340" y="2684945"/>
                  </a:moveTo>
                  <a:lnTo>
                    <a:pt x="1497990" y="2684945"/>
                  </a:lnTo>
                  <a:lnTo>
                    <a:pt x="1497990" y="2697645"/>
                  </a:lnTo>
                  <a:lnTo>
                    <a:pt x="1504340" y="2697645"/>
                  </a:lnTo>
                  <a:lnTo>
                    <a:pt x="1504340" y="2684945"/>
                  </a:lnTo>
                  <a:close/>
                </a:path>
                <a:path w="1504950" h="2871470">
                  <a:moveTo>
                    <a:pt x="1504340" y="2659545"/>
                  </a:moveTo>
                  <a:lnTo>
                    <a:pt x="1497990" y="2659545"/>
                  </a:lnTo>
                  <a:lnTo>
                    <a:pt x="1497990" y="2672245"/>
                  </a:lnTo>
                  <a:lnTo>
                    <a:pt x="1504340" y="2672245"/>
                  </a:lnTo>
                  <a:lnTo>
                    <a:pt x="1504340" y="2659545"/>
                  </a:lnTo>
                  <a:close/>
                </a:path>
                <a:path w="1504950" h="2871470">
                  <a:moveTo>
                    <a:pt x="1504340" y="2634157"/>
                  </a:moveTo>
                  <a:lnTo>
                    <a:pt x="1497990" y="2634157"/>
                  </a:lnTo>
                  <a:lnTo>
                    <a:pt x="1497990" y="2646857"/>
                  </a:lnTo>
                  <a:lnTo>
                    <a:pt x="1504340" y="2646857"/>
                  </a:lnTo>
                  <a:lnTo>
                    <a:pt x="1504340" y="2634157"/>
                  </a:lnTo>
                  <a:close/>
                </a:path>
                <a:path w="1504950" h="2871470">
                  <a:moveTo>
                    <a:pt x="1504340" y="2608757"/>
                  </a:moveTo>
                  <a:lnTo>
                    <a:pt x="1497990" y="2608757"/>
                  </a:lnTo>
                  <a:lnTo>
                    <a:pt x="1497990" y="2621457"/>
                  </a:lnTo>
                  <a:lnTo>
                    <a:pt x="1504340" y="2621457"/>
                  </a:lnTo>
                  <a:lnTo>
                    <a:pt x="1504340" y="2608757"/>
                  </a:lnTo>
                  <a:close/>
                </a:path>
                <a:path w="1504950" h="2871470">
                  <a:moveTo>
                    <a:pt x="1504340" y="2583357"/>
                  </a:moveTo>
                  <a:lnTo>
                    <a:pt x="1497990" y="2583357"/>
                  </a:lnTo>
                  <a:lnTo>
                    <a:pt x="1497990" y="2596057"/>
                  </a:lnTo>
                  <a:lnTo>
                    <a:pt x="1504340" y="2596057"/>
                  </a:lnTo>
                  <a:lnTo>
                    <a:pt x="1504340" y="2583357"/>
                  </a:lnTo>
                  <a:close/>
                </a:path>
                <a:path w="1504950" h="2871470">
                  <a:moveTo>
                    <a:pt x="1504340" y="2557970"/>
                  </a:moveTo>
                  <a:lnTo>
                    <a:pt x="1497990" y="2557970"/>
                  </a:lnTo>
                  <a:lnTo>
                    <a:pt x="1497990" y="2570670"/>
                  </a:lnTo>
                  <a:lnTo>
                    <a:pt x="1504340" y="2570670"/>
                  </a:lnTo>
                  <a:lnTo>
                    <a:pt x="1504340" y="2557970"/>
                  </a:lnTo>
                  <a:close/>
                </a:path>
                <a:path w="1504950" h="2871470">
                  <a:moveTo>
                    <a:pt x="1504340" y="2532570"/>
                  </a:moveTo>
                  <a:lnTo>
                    <a:pt x="1497990" y="2532570"/>
                  </a:lnTo>
                  <a:lnTo>
                    <a:pt x="1497990" y="2545270"/>
                  </a:lnTo>
                  <a:lnTo>
                    <a:pt x="1504340" y="2545270"/>
                  </a:lnTo>
                  <a:lnTo>
                    <a:pt x="1504340" y="2532570"/>
                  </a:lnTo>
                  <a:close/>
                </a:path>
                <a:path w="1504950" h="2871470">
                  <a:moveTo>
                    <a:pt x="1504340" y="2507183"/>
                  </a:moveTo>
                  <a:lnTo>
                    <a:pt x="1497990" y="2507183"/>
                  </a:lnTo>
                  <a:lnTo>
                    <a:pt x="1497990" y="2519883"/>
                  </a:lnTo>
                  <a:lnTo>
                    <a:pt x="1504340" y="2519883"/>
                  </a:lnTo>
                  <a:lnTo>
                    <a:pt x="1504340" y="2507183"/>
                  </a:lnTo>
                  <a:close/>
                </a:path>
                <a:path w="1504950" h="2871470">
                  <a:moveTo>
                    <a:pt x="1504340" y="2481796"/>
                  </a:moveTo>
                  <a:lnTo>
                    <a:pt x="1497990" y="2481796"/>
                  </a:lnTo>
                  <a:lnTo>
                    <a:pt x="1497990" y="2494496"/>
                  </a:lnTo>
                  <a:lnTo>
                    <a:pt x="1504340" y="2494496"/>
                  </a:lnTo>
                  <a:lnTo>
                    <a:pt x="1504340" y="2481796"/>
                  </a:lnTo>
                  <a:close/>
                </a:path>
                <a:path w="1504950" h="2871470">
                  <a:moveTo>
                    <a:pt x="1504340" y="2456408"/>
                  </a:moveTo>
                  <a:lnTo>
                    <a:pt x="1497990" y="2456408"/>
                  </a:lnTo>
                  <a:lnTo>
                    <a:pt x="1497990" y="2469108"/>
                  </a:lnTo>
                  <a:lnTo>
                    <a:pt x="1504340" y="2469108"/>
                  </a:lnTo>
                  <a:lnTo>
                    <a:pt x="1504340" y="2456408"/>
                  </a:lnTo>
                  <a:close/>
                </a:path>
                <a:path w="1504950" h="2871470">
                  <a:moveTo>
                    <a:pt x="1504340" y="2431008"/>
                  </a:moveTo>
                  <a:lnTo>
                    <a:pt x="1497990" y="2431008"/>
                  </a:lnTo>
                  <a:lnTo>
                    <a:pt x="1497990" y="2443708"/>
                  </a:lnTo>
                  <a:lnTo>
                    <a:pt x="1504340" y="2443708"/>
                  </a:lnTo>
                  <a:lnTo>
                    <a:pt x="1504340" y="2431008"/>
                  </a:lnTo>
                  <a:close/>
                </a:path>
                <a:path w="1504950" h="2871470">
                  <a:moveTo>
                    <a:pt x="1504340" y="2405608"/>
                  </a:moveTo>
                  <a:lnTo>
                    <a:pt x="1497990" y="2405608"/>
                  </a:lnTo>
                  <a:lnTo>
                    <a:pt x="1497990" y="2418308"/>
                  </a:lnTo>
                  <a:lnTo>
                    <a:pt x="1504340" y="2418308"/>
                  </a:lnTo>
                  <a:lnTo>
                    <a:pt x="1504340" y="2405608"/>
                  </a:lnTo>
                  <a:close/>
                </a:path>
                <a:path w="1504950" h="2871470">
                  <a:moveTo>
                    <a:pt x="1504340" y="2380221"/>
                  </a:moveTo>
                  <a:lnTo>
                    <a:pt x="1497990" y="2380221"/>
                  </a:lnTo>
                  <a:lnTo>
                    <a:pt x="1497990" y="2392921"/>
                  </a:lnTo>
                  <a:lnTo>
                    <a:pt x="1504340" y="2392921"/>
                  </a:lnTo>
                  <a:lnTo>
                    <a:pt x="1504340" y="2380221"/>
                  </a:lnTo>
                  <a:close/>
                </a:path>
                <a:path w="1504950" h="2871470">
                  <a:moveTo>
                    <a:pt x="1504340" y="2354821"/>
                  </a:moveTo>
                  <a:lnTo>
                    <a:pt x="1497990" y="2354821"/>
                  </a:lnTo>
                  <a:lnTo>
                    <a:pt x="1497990" y="2367521"/>
                  </a:lnTo>
                  <a:lnTo>
                    <a:pt x="1504340" y="2367521"/>
                  </a:lnTo>
                  <a:lnTo>
                    <a:pt x="1504340" y="2354821"/>
                  </a:lnTo>
                  <a:close/>
                </a:path>
                <a:path w="1504950" h="2871470">
                  <a:moveTo>
                    <a:pt x="1504340" y="2329434"/>
                  </a:moveTo>
                  <a:lnTo>
                    <a:pt x="1497990" y="2329434"/>
                  </a:lnTo>
                  <a:lnTo>
                    <a:pt x="1497990" y="2342134"/>
                  </a:lnTo>
                  <a:lnTo>
                    <a:pt x="1504340" y="2342134"/>
                  </a:lnTo>
                  <a:lnTo>
                    <a:pt x="1504340" y="2329434"/>
                  </a:lnTo>
                  <a:close/>
                </a:path>
                <a:path w="1504950" h="2871470">
                  <a:moveTo>
                    <a:pt x="1504340" y="2304034"/>
                  </a:moveTo>
                  <a:lnTo>
                    <a:pt x="1497990" y="2304034"/>
                  </a:lnTo>
                  <a:lnTo>
                    <a:pt x="1497990" y="2316734"/>
                  </a:lnTo>
                  <a:lnTo>
                    <a:pt x="1504340" y="2316734"/>
                  </a:lnTo>
                  <a:lnTo>
                    <a:pt x="1504340" y="2304034"/>
                  </a:lnTo>
                  <a:close/>
                </a:path>
                <a:path w="1504950" h="2871470">
                  <a:moveTo>
                    <a:pt x="1504340" y="2278646"/>
                  </a:moveTo>
                  <a:lnTo>
                    <a:pt x="1497990" y="2278646"/>
                  </a:lnTo>
                  <a:lnTo>
                    <a:pt x="1497990" y="2291346"/>
                  </a:lnTo>
                  <a:lnTo>
                    <a:pt x="1504340" y="2291346"/>
                  </a:lnTo>
                  <a:lnTo>
                    <a:pt x="1504340" y="2278646"/>
                  </a:lnTo>
                  <a:close/>
                </a:path>
                <a:path w="1504950" h="2871470">
                  <a:moveTo>
                    <a:pt x="1504340" y="2253246"/>
                  </a:moveTo>
                  <a:lnTo>
                    <a:pt x="1497990" y="2253246"/>
                  </a:lnTo>
                  <a:lnTo>
                    <a:pt x="1497990" y="2265946"/>
                  </a:lnTo>
                  <a:lnTo>
                    <a:pt x="1504340" y="2265946"/>
                  </a:lnTo>
                  <a:lnTo>
                    <a:pt x="1504340" y="2253246"/>
                  </a:lnTo>
                  <a:close/>
                </a:path>
                <a:path w="1504950" h="2871470">
                  <a:moveTo>
                    <a:pt x="1504340" y="2227846"/>
                  </a:moveTo>
                  <a:lnTo>
                    <a:pt x="1497990" y="2227846"/>
                  </a:lnTo>
                  <a:lnTo>
                    <a:pt x="1497990" y="2240546"/>
                  </a:lnTo>
                  <a:lnTo>
                    <a:pt x="1504340" y="2240546"/>
                  </a:lnTo>
                  <a:lnTo>
                    <a:pt x="1504340" y="2227846"/>
                  </a:lnTo>
                  <a:close/>
                </a:path>
                <a:path w="1504950" h="2871470">
                  <a:moveTo>
                    <a:pt x="1504340" y="2202459"/>
                  </a:moveTo>
                  <a:lnTo>
                    <a:pt x="1497990" y="2202459"/>
                  </a:lnTo>
                  <a:lnTo>
                    <a:pt x="1497990" y="2215159"/>
                  </a:lnTo>
                  <a:lnTo>
                    <a:pt x="1504340" y="2215159"/>
                  </a:lnTo>
                  <a:lnTo>
                    <a:pt x="1504340" y="2202459"/>
                  </a:lnTo>
                  <a:close/>
                </a:path>
                <a:path w="1504950" h="2871470">
                  <a:moveTo>
                    <a:pt x="1504340" y="2177059"/>
                  </a:moveTo>
                  <a:lnTo>
                    <a:pt x="1497990" y="2177059"/>
                  </a:lnTo>
                  <a:lnTo>
                    <a:pt x="1497990" y="2189759"/>
                  </a:lnTo>
                  <a:lnTo>
                    <a:pt x="1504340" y="2189759"/>
                  </a:lnTo>
                  <a:lnTo>
                    <a:pt x="1504340" y="2177059"/>
                  </a:lnTo>
                  <a:close/>
                </a:path>
                <a:path w="1504950" h="2871470">
                  <a:moveTo>
                    <a:pt x="1504340" y="2151672"/>
                  </a:moveTo>
                  <a:lnTo>
                    <a:pt x="1497990" y="2151672"/>
                  </a:lnTo>
                  <a:lnTo>
                    <a:pt x="1497990" y="2164372"/>
                  </a:lnTo>
                  <a:lnTo>
                    <a:pt x="1504340" y="2164372"/>
                  </a:lnTo>
                  <a:lnTo>
                    <a:pt x="1504340" y="2151672"/>
                  </a:lnTo>
                  <a:close/>
                </a:path>
                <a:path w="1504950" h="2871470">
                  <a:moveTo>
                    <a:pt x="1504340" y="2126272"/>
                  </a:moveTo>
                  <a:lnTo>
                    <a:pt x="1497990" y="2126272"/>
                  </a:lnTo>
                  <a:lnTo>
                    <a:pt x="1497990" y="2138972"/>
                  </a:lnTo>
                  <a:lnTo>
                    <a:pt x="1504340" y="2138972"/>
                  </a:lnTo>
                  <a:lnTo>
                    <a:pt x="1504340" y="2126272"/>
                  </a:lnTo>
                  <a:close/>
                </a:path>
                <a:path w="1504950" h="2871470">
                  <a:moveTo>
                    <a:pt x="1504340" y="2100884"/>
                  </a:moveTo>
                  <a:lnTo>
                    <a:pt x="1497990" y="2100884"/>
                  </a:lnTo>
                  <a:lnTo>
                    <a:pt x="1497990" y="2113584"/>
                  </a:lnTo>
                  <a:lnTo>
                    <a:pt x="1504340" y="2113584"/>
                  </a:lnTo>
                  <a:lnTo>
                    <a:pt x="1504340" y="2100884"/>
                  </a:lnTo>
                  <a:close/>
                </a:path>
                <a:path w="1504950" h="2871470">
                  <a:moveTo>
                    <a:pt x="1504340" y="2075484"/>
                  </a:moveTo>
                  <a:lnTo>
                    <a:pt x="1497990" y="2075484"/>
                  </a:lnTo>
                  <a:lnTo>
                    <a:pt x="1497990" y="2088184"/>
                  </a:lnTo>
                  <a:lnTo>
                    <a:pt x="1504340" y="2088184"/>
                  </a:lnTo>
                  <a:lnTo>
                    <a:pt x="1504340" y="2075484"/>
                  </a:lnTo>
                  <a:close/>
                </a:path>
                <a:path w="1504950" h="2871470">
                  <a:moveTo>
                    <a:pt x="1504340" y="2050084"/>
                  </a:moveTo>
                  <a:lnTo>
                    <a:pt x="1497990" y="2050084"/>
                  </a:lnTo>
                  <a:lnTo>
                    <a:pt x="1497990" y="2062784"/>
                  </a:lnTo>
                  <a:lnTo>
                    <a:pt x="1504340" y="2062784"/>
                  </a:lnTo>
                  <a:lnTo>
                    <a:pt x="1504340" y="2050084"/>
                  </a:lnTo>
                  <a:close/>
                </a:path>
                <a:path w="1504950" h="2871470">
                  <a:moveTo>
                    <a:pt x="1504340" y="2024697"/>
                  </a:moveTo>
                  <a:lnTo>
                    <a:pt x="1497990" y="2024697"/>
                  </a:lnTo>
                  <a:lnTo>
                    <a:pt x="1497990" y="2037397"/>
                  </a:lnTo>
                  <a:lnTo>
                    <a:pt x="1504340" y="2037397"/>
                  </a:lnTo>
                  <a:lnTo>
                    <a:pt x="1504340" y="2024697"/>
                  </a:lnTo>
                  <a:close/>
                </a:path>
                <a:path w="1504950" h="2871470">
                  <a:moveTo>
                    <a:pt x="1504340" y="1999297"/>
                  </a:moveTo>
                  <a:lnTo>
                    <a:pt x="1497990" y="1999297"/>
                  </a:lnTo>
                  <a:lnTo>
                    <a:pt x="1497990" y="2011997"/>
                  </a:lnTo>
                  <a:lnTo>
                    <a:pt x="1504340" y="2011997"/>
                  </a:lnTo>
                  <a:lnTo>
                    <a:pt x="1504340" y="1999297"/>
                  </a:lnTo>
                  <a:close/>
                </a:path>
                <a:path w="1504950" h="2871470">
                  <a:moveTo>
                    <a:pt x="1504340" y="1973910"/>
                  </a:moveTo>
                  <a:lnTo>
                    <a:pt x="1497990" y="1973910"/>
                  </a:lnTo>
                  <a:lnTo>
                    <a:pt x="1497990" y="1986610"/>
                  </a:lnTo>
                  <a:lnTo>
                    <a:pt x="1504340" y="1986610"/>
                  </a:lnTo>
                  <a:lnTo>
                    <a:pt x="1504340" y="1973910"/>
                  </a:lnTo>
                  <a:close/>
                </a:path>
                <a:path w="1504950" h="2871470">
                  <a:moveTo>
                    <a:pt x="1504340" y="1948510"/>
                  </a:moveTo>
                  <a:lnTo>
                    <a:pt x="1497990" y="1948510"/>
                  </a:lnTo>
                  <a:lnTo>
                    <a:pt x="1497990" y="1961210"/>
                  </a:lnTo>
                  <a:lnTo>
                    <a:pt x="1504340" y="1961210"/>
                  </a:lnTo>
                  <a:lnTo>
                    <a:pt x="1504340" y="1948510"/>
                  </a:lnTo>
                  <a:close/>
                </a:path>
                <a:path w="1504950" h="2871470">
                  <a:moveTo>
                    <a:pt x="1504340" y="1923122"/>
                  </a:moveTo>
                  <a:lnTo>
                    <a:pt x="1497990" y="1923122"/>
                  </a:lnTo>
                  <a:lnTo>
                    <a:pt x="1497990" y="1935822"/>
                  </a:lnTo>
                  <a:lnTo>
                    <a:pt x="1504340" y="1935822"/>
                  </a:lnTo>
                  <a:lnTo>
                    <a:pt x="1504340" y="1923122"/>
                  </a:lnTo>
                  <a:close/>
                </a:path>
                <a:path w="1504950" h="2871470">
                  <a:moveTo>
                    <a:pt x="1504340" y="1897722"/>
                  </a:moveTo>
                  <a:lnTo>
                    <a:pt x="1497990" y="1897722"/>
                  </a:lnTo>
                  <a:lnTo>
                    <a:pt x="1497990" y="1910422"/>
                  </a:lnTo>
                  <a:lnTo>
                    <a:pt x="1504340" y="1910422"/>
                  </a:lnTo>
                  <a:lnTo>
                    <a:pt x="1504340" y="1897722"/>
                  </a:lnTo>
                  <a:close/>
                </a:path>
                <a:path w="1504950" h="2871470">
                  <a:moveTo>
                    <a:pt x="1504340" y="1872322"/>
                  </a:moveTo>
                  <a:lnTo>
                    <a:pt x="1497990" y="1872322"/>
                  </a:lnTo>
                  <a:lnTo>
                    <a:pt x="1497990" y="1885022"/>
                  </a:lnTo>
                  <a:lnTo>
                    <a:pt x="1504340" y="1885022"/>
                  </a:lnTo>
                  <a:lnTo>
                    <a:pt x="1504340" y="1872322"/>
                  </a:lnTo>
                  <a:close/>
                </a:path>
                <a:path w="1504950" h="2871470">
                  <a:moveTo>
                    <a:pt x="1504340" y="1846935"/>
                  </a:moveTo>
                  <a:lnTo>
                    <a:pt x="1497990" y="1846935"/>
                  </a:lnTo>
                  <a:lnTo>
                    <a:pt x="1497990" y="1859635"/>
                  </a:lnTo>
                  <a:lnTo>
                    <a:pt x="1504340" y="1859635"/>
                  </a:lnTo>
                  <a:lnTo>
                    <a:pt x="1504340" y="1846935"/>
                  </a:lnTo>
                  <a:close/>
                </a:path>
                <a:path w="1504950" h="2871470">
                  <a:moveTo>
                    <a:pt x="1504340" y="1821535"/>
                  </a:moveTo>
                  <a:lnTo>
                    <a:pt x="1497990" y="1821535"/>
                  </a:lnTo>
                  <a:lnTo>
                    <a:pt x="1497990" y="1834235"/>
                  </a:lnTo>
                  <a:lnTo>
                    <a:pt x="1504340" y="1834235"/>
                  </a:lnTo>
                  <a:lnTo>
                    <a:pt x="1504340" y="1821535"/>
                  </a:lnTo>
                  <a:close/>
                </a:path>
                <a:path w="1504950" h="2871470">
                  <a:moveTo>
                    <a:pt x="1504340" y="1796148"/>
                  </a:moveTo>
                  <a:lnTo>
                    <a:pt x="1497990" y="1796148"/>
                  </a:lnTo>
                  <a:lnTo>
                    <a:pt x="1497990" y="1808848"/>
                  </a:lnTo>
                  <a:lnTo>
                    <a:pt x="1504340" y="1808848"/>
                  </a:lnTo>
                  <a:lnTo>
                    <a:pt x="1504340" y="1796148"/>
                  </a:lnTo>
                  <a:close/>
                </a:path>
                <a:path w="1504950" h="2871470">
                  <a:moveTo>
                    <a:pt x="1504340" y="1770748"/>
                  </a:moveTo>
                  <a:lnTo>
                    <a:pt x="1497990" y="1770748"/>
                  </a:lnTo>
                  <a:lnTo>
                    <a:pt x="1497990" y="1783448"/>
                  </a:lnTo>
                  <a:lnTo>
                    <a:pt x="1504340" y="1783448"/>
                  </a:lnTo>
                  <a:lnTo>
                    <a:pt x="1504340" y="1770748"/>
                  </a:lnTo>
                  <a:close/>
                </a:path>
                <a:path w="1504950" h="2871470">
                  <a:moveTo>
                    <a:pt x="1504340" y="1745361"/>
                  </a:moveTo>
                  <a:lnTo>
                    <a:pt x="1497990" y="1745361"/>
                  </a:lnTo>
                  <a:lnTo>
                    <a:pt x="1497990" y="1758061"/>
                  </a:lnTo>
                  <a:lnTo>
                    <a:pt x="1504340" y="1758061"/>
                  </a:lnTo>
                  <a:lnTo>
                    <a:pt x="1504340" y="1745361"/>
                  </a:lnTo>
                  <a:close/>
                </a:path>
                <a:path w="1504950" h="2871470">
                  <a:moveTo>
                    <a:pt x="1504340" y="1719961"/>
                  </a:moveTo>
                  <a:lnTo>
                    <a:pt x="1497990" y="1719961"/>
                  </a:lnTo>
                  <a:lnTo>
                    <a:pt x="1497990" y="1732661"/>
                  </a:lnTo>
                  <a:lnTo>
                    <a:pt x="1504340" y="1732661"/>
                  </a:lnTo>
                  <a:lnTo>
                    <a:pt x="1504340" y="1719961"/>
                  </a:lnTo>
                  <a:close/>
                </a:path>
                <a:path w="1504950" h="2871470">
                  <a:moveTo>
                    <a:pt x="1504340" y="1694561"/>
                  </a:moveTo>
                  <a:lnTo>
                    <a:pt x="1497990" y="1694561"/>
                  </a:lnTo>
                  <a:lnTo>
                    <a:pt x="1497990" y="1707261"/>
                  </a:lnTo>
                  <a:lnTo>
                    <a:pt x="1504340" y="1707261"/>
                  </a:lnTo>
                  <a:lnTo>
                    <a:pt x="1504340" y="1694561"/>
                  </a:lnTo>
                  <a:close/>
                </a:path>
                <a:path w="1504950" h="2871470">
                  <a:moveTo>
                    <a:pt x="1504340" y="1669173"/>
                  </a:moveTo>
                  <a:lnTo>
                    <a:pt x="1497990" y="1669173"/>
                  </a:lnTo>
                  <a:lnTo>
                    <a:pt x="1497990" y="1681873"/>
                  </a:lnTo>
                  <a:lnTo>
                    <a:pt x="1504340" y="1681873"/>
                  </a:lnTo>
                  <a:lnTo>
                    <a:pt x="1504340" y="1669173"/>
                  </a:lnTo>
                  <a:close/>
                </a:path>
                <a:path w="1504950" h="2871470">
                  <a:moveTo>
                    <a:pt x="1504340" y="1643773"/>
                  </a:moveTo>
                  <a:lnTo>
                    <a:pt x="1497990" y="1643773"/>
                  </a:lnTo>
                  <a:lnTo>
                    <a:pt x="1497990" y="1656473"/>
                  </a:lnTo>
                  <a:lnTo>
                    <a:pt x="1504340" y="1656473"/>
                  </a:lnTo>
                  <a:lnTo>
                    <a:pt x="1504340" y="1643773"/>
                  </a:lnTo>
                  <a:close/>
                </a:path>
                <a:path w="1504950" h="2871470">
                  <a:moveTo>
                    <a:pt x="1504340" y="1618386"/>
                  </a:moveTo>
                  <a:lnTo>
                    <a:pt x="1497990" y="1618386"/>
                  </a:lnTo>
                  <a:lnTo>
                    <a:pt x="1497990" y="1631086"/>
                  </a:lnTo>
                  <a:lnTo>
                    <a:pt x="1504340" y="1631086"/>
                  </a:lnTo>
                  <a:lnTo>
                    <a:pt x="1504340" y="1618386"/>
                  </a:lnTo>
                  <a:close/>
                </a:path>
                <a:path w="1504950" h="2871470">
                  <a:moveTo>
                    <a:pt x="1504340" y="1592986"/>
                  </a:moveTo>
                  <a:lnTo>
                    <a:pt x="1497990" y="1592986"/>
                  </a:lnTo>
                  <a:lnTo>
                    <a:pt x="1497990" y="1605686"/>
                  </a:lnTo>
                  <a:lnTo>
                    <a:pt x="1504340" y="1605686"/>
                  </a:lnTo>
                  <a:lnTo>
                    <a:pt x="1504340" y="1592986"/>
                  </a:lnTo>
                  <a:close/>
                </a:path>
                <a:path w="1504950" h="2871470">
                  <a:moveTo>
                    <a:pt x="1504340" y="1567599"/>
                  </a:moveTo>
                  <a:lnTo>
                    <a:pt x="1497990" y="1567599"/>
                  </a:lnTo>
                  <a:lnTo>
                    <a:pt x="1497990" y="1580299"/>
                  </a:lnTo>
                  <a:lnTo>
                    <a:pt x="1504340" y="1580299"/>
                  </a:lnTo>
                  <a:lnTo>
                    <a:pt x="1504340" y="1567599"/>
                  </a:lnTo>
                  <a:close/>
                </a:path>
                <a:path w="1504950" h="2871470">
                  <a:moveTo>
                    <a:pt x="1504340" y="1542199"/>
                  </a:moveTo>
                  <a:lnTo>
                    <a:pt x="1497990" y="1542199"/>
                  </a:lnTo>
                  <a:lnTo>
                    <a:pt x="1497990" y="1554899"/>
                  </a:lnTo>
                  <a:lnTo>
                    <a:pt x="1504340" y="1554899"/>
                  </a:lnTo>
                  <a:lnTo>
                    <a:pt x="1504340" y="1542199"/>
                  </a:lnTo>
                  <a:close/>
                </a:path>
                <a:path w="1504950" h="2871470">
                  <a:moveTo>
                    <a:pt x="1504340" y="1516799"/>
                  </a:moveTo>
                  <a:lnTo>
                    <a:pt x="1497990" y="1516799"/>
                  </a:lnTo>
                  <a:lnTo>
                    <a:pt x="1497990" y="1529499"/>
                  </a:lnTo>
                  <a:lnTo>
                    <a:pt x="1504340" y="1529499"/>
                  </a:lnTo>
                  <a:lnTo>
                    <a:pt x="1504340" y="1516799"/>
                  </a:lnTo>
                  <a:close/>
                </a:path>
                <a:path w="1504950" h="2871470">
                  <a:moveTo>
                    <a:pt x="1504340" y="1491411"/>
                  </a:moveTo>
                  <a:lnTo>
                    <a:pt x="1497990" y="1491411"/>
                  </a:lnTo>
                  <a:lnTo>
                    <a:pt x="1497990" y="1504111"/>
                  </a:lnTo>
                  <a:lnTo>
                    <a:pt x="1504340" y="1504111"/>
                  </a:lnTo>
                  <a:lnTo>
                    <a:pt x="1504340" y="1491411"/>
                  </a:lnTo>
                  <a:close/>
                </a:path>
                <a:path w="1504950" h="2871470">
                  <a:moveTo>
                    <a:pt x="1504340" y="1466011"/>
                  </a:moveTo>
                  <a:lnTo>
                    <a:pt x="1497990" y="1466011"/>
                  </a:lnTo>
                  <a:lnTo>
                    <a:pt x="1497990" y="1478711"/>
                  </a:lnTo>
                  <a:lnTo>
                    <a:pt x="1504340" y="1478711"/>
                  </a:lnTo>
                  <a:lnTo>
                    <a:pt x="1504340" y="1466011"/>
                  </a:lnTo>
                  <a:close/>
                </a:path>
                <a:path w="1504950" h="2871470">
                  <a:moveTo>
                    <a:pt x="1504340" y="1440624"/>
                  </a:moveTo>
                  <a:lnTo>
                    <a:pt x="1497990" y="1440624"/>
                  </a:lnTo>
                  <a:lnTo>
                    <a:pt x="1497990" y="1453324"/>
                  </a:lnTo>
                  <a:lnTo>
                    <a:pt x="1504340" y="1453324"/>
                  </a:lnTo>
                  <a:lnTo>
                    <a:pt x="1504340" y="1440624"/>
                  </a:lnTo>
                  <a:close/>
                </a:path>
                <a:path w="1504950" h="2871470">
                  <a:moveTo>
                    <a:pt x="1504340" y="1415224"/>
                  </a:moveTo>
                  <a:lnTo>
                    <a:pt x="1497990" y="1415224"/>
                  </a:lnTo>
                  <a:lnTo>
                    <a:pt x="1497990" y="1427924"/>
                  </a:lnTo>
                  <a:lnTo>
                    <a:pt x="1504340" y="1427924"/>
                  </a:lnTo>
                  <a:lnTo>
                    <a:pt x="1504340" y="1415224"/>
                  </a:lnTo>
                  <a:close/>
                </a:path>
                <a:path w="1504950" h="2871470">
                  <a:moveTo>
                    <a:pt x="1504340" y="1389837"/>
                  </a:moveTo>
                  <a:lnTo>
                    <a:pt x="1497990" y="1389837"/>
                  </a:lnTo>
                  <a:lnTo>
                    <a:pt x="1497990" y="1402537"/>
                  </a:lnTo>
                  <a:lnTo>
                    <a:pt x="1504340" y="1402537"/>
                  </a:lnTo>
                  <a:lnTo>
                    <a:pt x="1504340" y="1389837"/>
                  </a:lnTo>
                  <a:close/>
                </a:path>
                <a:path w="1504950" h="2871470">
                  <a:moveTo>
                    <a:pt x="1504340" y="1364437"/>
                  </a:moveTo>
                  <a:lnTo>
                    <a:pt x="1497990" y="1364437"/>
                  </a:lnTo>
                  <a:lnTo>
                    <a:pt x="1497990" y="1377137"/>
                  </a:lnTo>
                  <a:lnTo>
                    <a:pt x="1504340" y="1377137"/>
                  </a:lnTo>
                  <a:lnTo>
                    <a:pt x="1504340" y="1364437"/>
                  </a:lnTo>
                  <a:close/>
                </a:path>
                <a:path w="1504950" h="2871470">
                  <a:moveTo>
                    <a:pt x="1504340" y="1339037"/>
                  </a:moveTo>
                  <a:lnTo>
                    <a:pt x="1497990" y="1339037"/>
                  </a:lnTo>
                  <a:lnTo>
                    <a:pt x="1497990" y="1351737"/>
                  </a:lnTo>
                  <a:lnTo>
                    <a:pt x="1504340" y="1351737"/>
                  </a:lnTo>
                  <a:lnTo>
                    <a:pt x="1504340" y="1339037"/>
                  </a:lnTo>
                  <a:close/>
                </a:path>
                <a:path w="1504950" h="2871470">
                  <a:moveTo>
                    <a:pt x="1504340" y="1313649"/>
                  </a:moveTo>
                  <a:lnTo>
                    <a:pt x="1497990" y="1313649"/>
                  </a:lnTo>
                  <a:lnTo>
                    <a:pt x="1497990" y="1326349"/>
                  </a:lnTo>
                  <a:lnTo>
                    <a:pt x="1504340" y="1326349"/>
                  </a:lnTo>
                  <a:lnTo>
                    <a:pt x="1504340" y="1313649"/>
                  </a:lnTo>
                  <a:close/>
                </a:path>
                <a:path w="1504950" h="2871470">
                  <a:moveTo>
                    <a:pt x="1504340" y="1288249"/>
                  </a:moveTo>
                  <a:lnTo>
                    <a:pt x="1497990" y="1288249"/>
                  </a:lnTo>
                  <a:lnTo>
                    <a:pt x="1497990" y="1300949"/>
                  </a:lnTo>
                  <a:lnTo>
                    <a:pt x="1504340" y="1300949"/>
                  </a:lnTo>
                  <a:lnTo>
                    <a:pt x="1504340" y="1288249"/>
                  </a:lnTo>
                  <a:close/>
                </a:path>
                <a:path w="1504950" h="2871470">
                  <a:moveTo>
                    <a:pt x="1504340" y="1262862"/>
                  </a:moveTo>
                  <a:lnTo>
                    <a:pt x="1497990" y="1262862"/>
                  </a:lnTo>
                  <a:lnTo>
                    <a:pt x="1497990" y="1275562"/>
                  </a:lnTo>
                  <a:lnTo>
                    <a:pt x="1504340" y="1275562"/>
                  </a:lnTo>
                  <a:lnTo>
                    <a:pt x="1504340" y="1262862"/>
                  </a:lnTo>
                  <a:close/>
                </a:path>
                <a:path w="1504950" h="2871470">
                  <a:moveTo>
                    <a:pt x="1504340" y="1237462"/>
                  </a:moveTo>
                  <a:lnTo>
                    <a:pt x="1497990" y="1237462"/>
                  </a:lnTo>
                  <a:lnTo>
                    <a:pt x="1497990" y="1250162"/>
                  </a:lnTo>
                  <a:lnTo>
                    <a:pt x="1504340" y="1250162"/>
                  </a:lnTo>
                  <a:lnTo>
                    <a:pt x="1504340" y="1237462"/>
                  </a:lnTo>
                  <a:close/>
                </a:path>
                <a:path w="1504950" h="2871470">
                  <a:moveTo>
                    <a:pt x="1504340" y="1212075"/>
                  </a:moveTo>
                  <a:lnTo>
                    <a:pt x="1497990" y="1212075"/>
                  </a:lnTo>
                  <a:lnTo>
                    <a:pt x="1497990" y="1224775"/>
                  </a:lnTo>
                  <a:lnTo>
                    <a:pt x="1504340" y="1224775"/>
                  </a:lnTo>
                  <a:lnTo>
                    <a:pt x="1504340" y="1212075"/>
                  </a:lnTo>
                  <a:close/>
                </a:path>
                <a:path w="1504950" h="2871470">
                  <a:moveTo>
                    <a:pt x="1504340" y="1186675"/>
                  </a:moveTo>
                  <a:lnTo>
                    <a:pt x="1497990" y="1186675"/>
                  </a:lnTo>
                  <a:lnTo>
                    <a:pt x="1497990" y="1199375"/>
                  </a:lnTo>
                  <a:lnTo>
                    <a:pt x="1504340" y="1199375"/>
                  </a:lnTo>
                  <a:lnTo>
                    <a:pt x="1504340" y="1186675"/>
                  </a:lnTo>
                  <a:close/>
                </a:path>
                <a:path w="1504950" h="2871470">
                  <a:moveTo>
                    <a:pt x="1504340" y="1161275"/>
                  </a:moveTo>
                  <a:lnTo>
                    <a:pt x="1497990" y="1161275"/>
                  </a:lnTo>
                  <a:lnTo>
                    <a:pt x="1497990" y="1173975"/>
                  </a:lnTo>
                  <a:lnTo>
                    <a:pt x="1504340" y="1173975"/>
                  </a:lnTo>
                  <a:lnTo>
                    <a:pt x="1504340" y="1161275"/>
                  </a:lnTo>
                  <a:close/>
                </a:path>
                <a:path w="1504950" h="2871470">
                  <a:moveTo>
                    <a:pt x="1504340" y="1135888"/>
                  </a:moveTo>
                  <a:lnTo>
                    <a:pt x="1497990" y="1135888"/>
                  </a:lnTo>
                  <a:lnTo>
                    <a:pt x="1497990" y="1148588"/>
                  </a:lnTo>
                  <a:lnTo>
                    <a:pt x="1504340" y="1148588"/>
                  </a:lnTo>
                  <a:lnTo>
                    <a:pt x="1504340" y="1135888"/>
                  </a:lnTo>
                  <a:close/>
                </a:path>
                <a:path w="1504950" h="2871470">
                  <a:moveTo>
                    <a:pt x="1504340" y="1110488"/>
                  </a:moveTo>
                  <a:lnTo>
                    <a:pt x="1497990" y="1110488"/>
                  </a:lnTo>
                  <a:lnTo>
                    <a:pt x="1497990" y="1123188"/>
                  </a:lnTo>
                  <a:lnTo>
                    <a:pt x="1504340" y="1123188"/>
                  </a:lnTo>
                  <a:lnTo>
                    <a:pt x="1504340" y="1110488"/>
                  </a:lnTo>
                  <a:close/>
                </a:path>
                <a:path w="1504950" h="2871470">
                  <a:moveTo>
                    <a:pt x="1504340" y="1085100"/>
                  </a:moveTo>
                  <a:lnTo>
                    <a:pt x="1497990" y="1085100"/>
                  </a:lnTo>
                  <a:lnTo>
                    <a:pt x="1497990" y="1097800"/>
                  </a:lnTo>
                  <a:lnTo>
                    <a:pt x="1504340" y="1097800"/>
                  </a:lnTo>
                  <a:lnTo>
                    <a:pt x="1504340" y="1085100"/>
                  </a:lnTo>
                  <a:close/>
                </a:path>
                <a:path w="1504950" h="2871470">
                  <a:moveTo>
                    <a:pt x="1504340" y="1059700"/>
                  </a:moveTo>
                  <a:lnTo>
                    <a:pt x="1497990" y="1059700"/>
                  </a:lnTo>
                  <a:lnTo>
                    <a:pt x="1497990" y="1072400"/>
                  </a:lnTo>
                  <a:lnTo>
                    <a:pt x="1504340" y="1072400"/>
                  </a:lnTo>
                  <a:lnTo>
                    <a:pt x="1504340" y="1059700"/>
                  </a:lnTo>
                  <a:close/>
                </a:path>
                <a:path w="1504950" h="2871470">
                  <a:moveTo>
                    <a:pt x="1504340" y="1034313"/>
                  </a:moveTo>
                  <a:lnTo>
                    <a:pt x="1497990" y="1034313"/>
                  </a:lnTo>
                  <a:lnTo>
                    <a:pt x="1497990" y="1047013"/>
                  </a:lnTo>
                  <a:lnTo>
                    <a:pt x="1504340" y="1047013"/>
                  </a:lnTo>
                  <a:lnTo>
                    <a:pt x="1504340" y="1034313"/>
                  </a:lnTo>
                  <a:close/>
                </a:path>
                <a:path w="1504950" h="2871470">
                  <a:moveTo>
                    <a:pt x="1504340" y="1008913"/>
                  </a:moveTo>
                  <a:lnTo>
                    <a:pt x="1497990" y="1008913"/>
                  </a:lnTo>
                  <a:lnTo>
                    <a:pt x="1497990" y="1021613"/>
                  </a:lnTo>
                  <a:lnTo>
                    <a:pt x="1504340" y="1021613"/>
                  </a:lnTo>
                  <a:lnTo>
                    <a:pt x="1504340" y="1008913"/>
                  </a:lnTo>
                  <a:close/>
                </a:path>
                <a:path w="1504950" h="2871470">
                  <a:moveTo>
                    <a:pt x="1504340" y="983513"/>
                  </a:moveTo>
                  <a:lnTo>
                    <a:pt x="1497990" y="983513"/>
                  </a:lnTo>
                  <a:lnTo>
                    <a:pt x="1497990" y="996213"/>
                  </a:lnTo>
                  <a:lnTo>
                    <a:pt x="1504340" y="996213"/>
                  </a:lnTo>
                  <a:lnTo>
                    <a:pt x="1504340" y="983513"/>
                  </a:lnTo>
                  <a:close/>
                </a:path>
                <a:path w="1504950" h="2871470">
                  <a:moveTo>
                    <a:pt x="1504340" y="958126"/>
                  </a:moveTo>
                  <a:lnTo>
                    <a:pt x="1497990" y="958126"/>
                  </a:lnTo>
                  <a:lnTo>
                    <a:pt x="1497990" y="970826"/>
                  </a:lnTo>
                  <a:lnTo>
                    <a:pt x="1504340" y="970826"/>
                  </a:lnTo>
                  <a:lnTo>
                    <a:pt x="1504340" y="958126"/>
                  </a:lnTo>
                  <a:close/>
                </a:path>
                <a:path w="1504950" h="2871470">
                  <a:moveTo>
                    <a:pt x="1504340" y="932726"/>
                  </a:moveTo>
                  <a:lnTo>
                    <a:pt x="1497990" y="932726"/>
                  </a:lnTo>
                  <a:lnTo>
                    <a:pt x="1497990" y="945426"/>
                  </a:lnTo>
                  <a:lnTo>
                    <a:pt x="1504340" y="945426"/>
                  </a:lnTo>
                  <a:lnTo>
                    <a:pt x="1504340" y="932726"/>
                  </a:lnTo>
                  <a:close/>
                </a:path>
                <a:path w="1504950" h="2871470">
                  <a:moveTo>
                    <a:pt x="1504340" y="907338"/>
                  </a:moveTo>
                  <a:lnTo>
                    <a:pt x="1497990" y="907338"/>
                  </a:lnTo>
                  <a:lnTo>
                    <a:pt x="1497990" y="920038"/>
                  </a:lnTo>
                  <a:lnTo>
                    <a:pt x="1504340" y="920038"/>
                  </a:lnTo>
                  <a:lnTo>
                    <a:pt x="1504340" y="907338"/>
                  </a:lnTo>
                  <a:close/>
                </a:path>
                <a:path w="1504950" h="2871470">
                  <a:moveTo>
                    <a:pt x="1504340" y="881938"/>
                  </a:moveTo>
                  <a:lnTo>
                    <a:pt x="1497990" y="881938"/>
                  </a:lnTo>
                  <a:lnTo>
                    <a:pt x="1497990" y="894638"/>
                  </a:lnTo>
                  <a:lnTo>
                    <a:pt x="1504340" y="894638"/>
                  </a:lnTo>
                  <a:lnTo>
                    <a:pt x="1504340" y="881938"/>
                  </a:lnTo>
                  <a:close/>
                </a:path>
                <a:path w="1504950" h="2871470">
                  <a:moveTo>
                    <a:pt x="1504340" y="856551"/>
                  </a:moveTo>
                  <a:lnTo>
                    <a:pt x="1497990" y="856551"/>
                  </a:lnTo>
                  <a:lnTo>
                    <a:pt x="1497990" y="869251"/>
                  </a:lnTo>
                  <a:lnTo>
                    <a:pt x="1504340" y="869251"/>
                  </a:lnTo>
                  <a:lnTo>
                    <a:pt x="1504340" y="856551"/>
                  </a:lnTo>
                  <a:close/>
                </a:path>
                <a:path w="1504950" h="2871470">
                  <a:moveTo>
                    <a:pt x="1504340" y="831151"/>
                  </a:moveTo>
                  <a:lnTo>
                    <a:pt x="1497990" y="831151"/>
                  </a:lnTo>
                  <a:lnTo>
                    <a:pt x="1497990" y="843851"/>
                  </a:lnTo>
                  <a:lnTo>
                    <a:pt x="1504340" y="843851"/>
                  </a:lnTo>
                  <a:lnTo>
                    <a:pt x="1504340" y="831151"/>
                  </a:lnTo>
                  <a:close/>
                </a:path>
                <a:path w="1504950" h="2871470">
                  <a:moveTo>
                    <a:pt x="1504340" y="805764"/>
                  </a:moveTo>
                  <a:lnTo>
                    <a:pt x="1497990" y="805764"/>
                  </a:lnTo>
                  <a:lnTo>
                    <a:pt x="1497990" y="818464"/>
                  </a:lnTo>
                  <a:lnTo>
                    <a:pt x="1504340" y="818464"/>
                  </a:lnTo>
                  <a:lnTo>
                    <a:pt x="1504340" y="805764"/>
                  </a:lnTo>
                  <a:close/>
                </a:path>
                <a:path w="1504950" h="2871470">
                  <a:moveTo>
                    <a:pt x="1504340" y="780376"/>
                  </a:moveTo>
                  <a:lnTo>
                    <a:pt x="1497990" y="780376"/>
                  </a:lnTo>
                  <a:lnTo>
                    <a:pt x="1497990" y="793076"/>
                  </a:lnTo>
                  <a:lnTo>
                    <a:pt x="1504340" y="793076"/>
                  </a:lnTo>
                  <a:lnTo>
                    <a:pt x="1504340" y="780376"/>
                  </a:lnTo>
                  <a:close/>
                </a:path>
                <a:path w="1504950" h="2871470">
                  <a:moveTo>
                    <a:pt x="1504340" y="754976"/>
                  </a:moveTo>
                  <a:lnTo>
                    <a:pt x="1497990" y="754976"/>
                  </a:lnTo>
                  <a:lnTo>
                    <a:pt x="1497990" y="767676"/>
                  </a:lnTo>
                  <a:lnTo>
                    <a:pt x="1504340" y="767676"/>
                  </a:lnTo>
                  <a:lnTo>
                    <a:pt x="1504340" y="754976"/>
                  </a:lnTo>
                  <a:close/>
                </a:path>
                <a:path w="1504950" h="2871470">
                  <a:moveTo>
                    <a:pt x="1504340" y="729589"/>
                  </a:moveTo>
                  <a:lnTo>
                    <a:pt x="1497990" y="729589"/>
                  </a:lnTo>
                  <a:lnTo>
                    <a:pt x="1497990" y="742289"/>
                  </a:lnTo>
                  <a:lnTo>
                    <a:pt x="1504340" y="742289"/>
                  </a:lnTo>
                  <a:lnTo>
                    <a:pt x="1504340" y="729589"/>
                  </a:lnTo>
                  <a:close/>
                </a:path>
                <a:path w="1504950" h="2871470">
                  <a:moveTo>
                    <a:pt x="1504340" y="704189"/>
                  </a:moveTo>
                  <a:lnTo>
                    <a:pt x="1497990" y="704189"/>
                  </a:lnTo>
                  <a:lnTo>
                    <a:pt x="1497990" y="716889"/>
                  </a:lnTo>
                  <a:lnTo>
                    <a:pt x="1504340" y="716889"/>
                  </a:lnTo>
                  <a:lnTo>
                    <a:pt x="1504340" y="704189"/>
                  </a:lnTo>
                  <a:close/>
                </a:path>
                <a:path w="1504950" h="2871470">
                  <a:moveTo>
                    <a:pt x="1504340" y="678802"/>
                  </a:moveTo>
                  <a:lnTo>
                    <a:pt x="1497990" y="678802"/>
                  </a:lnTo>
                  <a:lnTo>
                    <a:pt x="1497990" y="691502"/>
                  </a:lnTo>
                  <a:lnTo>
                    <a:pt x="1504340" y="691502"/>
                  </a:lnTo>
                  <a:lnTo>
                    <a:pt x="1504340" y="678802"/>
                  </a:lnTo>
                  <a:close/>
                </a:path>
                <a:path w="1504950" h="2871470">
                  <a:moveTo>
                    <a:pt x="1504340" y="653402"/>
                  </a:moveTo>
                  <a:lnTo>
                    <a:pt x="1497990" y="653402"/>
                  </a:lnTo>
                  <a:lnTo>
                    <a:pt x="1497990" y="666102"/>
                  </a:lnTo>
                  <a:lnTo>
                    <a:pt x="1504340" y="666102"/>
                  </a:lnTo>
                  <a:lnTo>
                    <a:pt x="1504340" y="653402"/>
                  </a:lnTo>
                  <a:close/>
                </a:path>
                <a:path w="1504950" h="2871470">
                  <a:moveTo>
                    <a:pt x="1504340" y="628002"/>
                  </a:moveTo>
                  <a:lnTo>
                    <a:pt x="1497990" y="628002"/>
                  </a:lnTo>
                  <a:lnTo>
                    <a:pt x="1497990" y="640702"/>
                  </a:lnTo>
                  <a:lnTo>
                    <a:pt x="1504340" y="640702"/>
                  </a:lnTo>
                  <a:lnTo>
                    <a:pt x="1504340" y="628002"/>
                  </a:lnTo>
                  <a:close/>
                </a:path>
                <a:path w="1504950" h="2871470">
                  <a:moveTo>
                    <a:pt x="1504340" y="602615"/>
                  </a:moveTo>
                  <a:lnTo>
                    <a:pt x="1497990" y="602615"/>
                  </a:lnTo>
                  <a:lnTo>
                    <a:pt x="1497990" y="615315"/>
                  </a:lnTo>
                  <a:lnTo>
                    <a:pt x="1504340" y="615315"/>
                  </a:lnTo>
                  <a:lnTo>
                    <a:pt x="1504340" y="602615"/>
                  </a:lnTo>
                  <a:close/>
                </a:path>
                <a:path w="1504950" h="2871470">
                  <a:moveTo>
                    <a:pt x="1504340" y="577215"/>
                  </a:moveTo>
                  <a:lnTo>
                    <a:pt x="1497990" y="577215"/>
                  </a:lnTo>
                  <a:lnTo>
                    <a:pt x="1497990" y="589915"/>
                  </a:lnTo>
                  <a:lnTo>
                    <a:pt x="1504340" y="589915"/>
                  </a:lnTo>
                  <a:lnTo>
                    <a:pt x="1504340" y="577215"/>
                  </a:lnTo>
                  <a:close/>
                </a:path>
                <a:path w="1504950" h="2871470">
                  <a:moveTo>
                    <a:pt x="1504340" y="551827"/>
                  </a:moveTo>
                  <a:lnTo>
                    <a:pt x="1497990" y="551827"/>
                  </a:lnTo>
                  <a:lnTo>
                    <a:pt x="1497990" y="564527"/>
                  </a:lnTo>
                  <a:lnTo>
                    <a:pt x="1504340" y="564527"/>
                  </a:lnTo>
                  <a:lnTo>
                    <a:pt x="1504340" y="551827"/>
                  </a:lnTo>
                  <a:close/>
                </a:path>
                <a:path w="1504950" h="2871470">
                  <a:moveTo>
                    <a:pt x="1504340" y="526427"/>
                  </a:moveTo>
                  <a:lnTo>
                    <a:pt x="1497990" y="526427"/>
                  </a:lnTo>
                  <a:lnTo>
                    <a:pt x="1497990" y="539127"/>
                  </a:lnTo>
                  <a:lnTo>
                    <a:pt x="1504340" y="539127"/>
                  </a:lnTo>
                  <a:lnTo>
                    <a:pt x="1504340" y="526427"/>
                  </a:lnTo>
                  <a:close/>
                </a:path>
                <a:path w="1504950" h="2871470">
                  <a:moveTo>
                    <a:pt x="1504340" y="501040"/>
                  </a:moveTo>
                  <a:lnTo>
                    <a:pt x="1497990" y="501040"/>
                  </a:lnTo>
                  <a:lnTo>
                    <a:pt x="1497990" y="513740"/>
                  </a:lnTo>
                  <a:lnTo>
                    <a:pt x="1504340" y="513740"/>
                  </a:lnTo>
                  <a:lnTo>
                    <a:pt x="1504340" y="501040"/>
                  </a:lnTo>
                  <a:close/>
                </a:path>
                <a:path w="1504950" h="2871470">
                  <a:moveTo>
                    <a:pt x="1504340" y="475640"/>
                  </a:moveTo>
                  <a:lnTo>
                    <a:pt x="1497990" y="475640"/>
                  </a:lnTo>
                  <a:lnTo>
                    <a:pt x="1497990" y="488340"/>
                  </a:lnTo>
                  <a:lnTo>
                    <a:pt x="1504340" y="488340"/>
                  </a:lnTo>
                  <a:lnTo>
                    <a:pt x="1504340" y="475640"/>
                  </a:lnTo>
                  <a:close/>
                </a:path>
                <a:path w="1504950" h="2871470">
                  <a:moveTo>
                    <a:pt x="1504340" y="450240"/>
                  </a:moveTo>
                  <a:lnTo>
                    <a:pt x="1497990" y="450240"/>
                  </a:lnTo>
                  <a:lnTo>
                    <a:pt x="1497990" y="462940"/>
                  </a:lnTo>
                  <a:lnTo>
                    <a:pt x="1504340" y="462940"/>
                  </a:lnTo>
                  <a:lnTo>
                    <a:pt x="1504340" y="450240"/>
                  </a:lnTo>
                  <a:close/>
                </a:path>
                <a:path w="1504950" h="2871470">
                  <a:moveTo>
                    <a:pt x="1504340" y="424853"/>
                  </a:moveTo>
                  <a:lnTo>
                    <a:pt x="1497990" y="424853"/>
                  </a:lnTo>
                  <a:lnTo>
                    <a:pt x="1497990" y="437553"/>
                  </a:lnTo>
                  <a:lnTo>
                    <a:pt x="1504340" y="437553"/>
                  </a:lnTo>
                  <a:lnTo>
                    <a:pt x="1504340" y="424853"/>
                  </a:lnTo>
                  <a:close/>
                </a:path>
                <a:path w="1504950" h="2871470">
                  <a:moveTo>
                    <a:pt x="1504340" y="218782"/>
                  </a:moveTo>
                  <a:lnTo>
                    <a:pt x="1497990" y="218782"/>
                  </a:lnTo>
                  <a:lnTo>
                    <a:pt x="1497990" y="231482"/>
                  </a:lnTo>
                  <a:lnTo>
                    <a:pt x="1504340" y="231482"/>
                  </a:lnTo>
                  <a:lnTo>
                    <a:pt x="1504340" y="218782"/>
                  </a:lnTo>
                  <a:close/>
                </a:path>
                <a:path w="1504950" h="2871470">
                  <a:moveTo>
                    <a:pt x="1504340" y="193395"/>
                  </a:moveTo>
                  <a:lnTo>
                    <a:pt x="1497990" y="193395"/>
                  </a:lnTo>
                  <a:lnTo>
                    <a:pt x="1497990" y="206095"/>
                  </a:lnTo>
                  <a:lnTo>
                    <a:pt x="1504340" y="206095"/>
                  </a:lnTo>
                  <a:lnTo>
                    <a:pt x="1504340" y="193395"/>
                  </a:lnTo>
                  <a:close/>
                </a:path>
                <a:path w="1504950" h="2871470">
                  <a:moveTo>
                    <a:pt x="1504340" y="167995"/>
                  </a:moveTo>
                  <a:lnTo>
                    <a:pt x="1497990" y="167995"/>
                  </a:lnTo>
                  <a:lnTo>
                    <a:pt x="1497990" y="180695"/>
                  </a:lnTo>
                  <a:lnTo>
                    <a:pt x="1504340" y="180695"/>
                  </a:lnTo>
                  <a:lnTo>
                    <a:pt x="1504340" y="167995"/>
                  </a:lnTo>
                  <a:close/>
                </a:path>
                <a:path w="1504950" h="2871470">
                  <a:moveTo>
                    <a:pt x="1504340" y="142608"/>
                  </a:moveTo>
                  <a:lnTo>
                    <a:pt x="1497990" y="142608"/>
                  </a:lnTo>
                  <a:lnTo>
                    <a:pt x="1497990" y="155308"/>
                  </a:lnTo>
                  <a:lnTo>
                    <a:pt x="1504340" y="155308"/>
                  </a:lnTo>
                  <a:lnTo>
                    <a:pt x="1504340" y="142608"/>
                  </a:lnTo>
                  <a:close/>
                </a:path>
                <a:path w="1504950" h="2871470">
                  <a:moveTo>
                    <a:pt x="1504340" y="117208"/>
                  </a:moveTo>
                  <a:lnTo>
                    <a:pt x="1497990" y="117208"/>
                  </a:lnTo>
                  <a:lnTo>
                    <a:pt x="1497990" y="129908"/>
                  </a:lnTo>
                  <a:lnTo>
                    <a:pt x="1504340" y="129908"/>
                  </a:lnTo>
                  <a:lnTo>
                    <a:pt x="1504340" y="117208"/>
                  </a:lnTo>
                  <a:close/>
                </a:path>
                <a:path w="1504950" h="2871470">
                  <a:moveTo>
                    <a:pt x="1504340" y="95123"/>
                  </a:moveTo>
                  <a:lnTo>
                    <a:pt x="1496187" y="93268"/>
                  </a:lnTo>
                  <a:lnTo>
                    <a:pt x="1494777" y="99453"/>
                  </a:lnTo>
                  <a:lnTo>
                    <a:pt x="1497990" y="100190"/>
                  </a:lnTo>
                  <a:lnTo>
                    <a:pt x="1497990" y="104521"/>
                  </a:lnTo>
                  <a:lnTo>
                    <a:pt x="1504340" y="104521"/>
                  </a:lnTo>
                  <a:lnTo>
                    <a:pt x="1504340" y="9512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5049774" y="2067597"/>
              <a:ext cx="20320" cy="527050"/>
            </a:xfrm>
            <a:custGeom>
              <a:avLst/>
              <a:gdLst/>
              <a:ahLst/>
              <a:cxnLst/>
              <a:rect l="l" t="t" r="r" b="b"/>
              <a:pathLst>
                <a:path w="20320" h="527050">
                  <a:moveTo>
                    <a:pt x="20015" y="455447"/>
                  </a:moveTo>
                  <a:lnTo>
                    <a:pt x="0" y="455447"/>
                  </a:lnTo>
                  <a:lnTo>
                    <a:pt x="0" y="526554"/>
                  </a:lnTo>
                  <a:lnTo>
                    <a:pt x="20015" y="526554"/>
                  </a:lnTo>
                  <a:lnTo>
                    <a:pt x="20015" y="455447"/>
                  </a:lnTo>
                  <a:close/>
                </a:path>
                <a:path w="20320" h="527050">
                  <a:moveTo>
                    <a:pt x="20027" y="0"/>
                  </a:moveTo>
                  <a:lnTo>
                    <a:pt x="850" y="0"/>
                  </a:lnTo>
                  <a:lnTo>
                    <a:pt x="850" y="84721"/>
                  </a:lnTo>
                  <a:lnTo>
                    <a:pt x="20027" y="84721"/>
                  </a:lnTo>
                  <a:lnTo>
                    <a:pt x="200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" name="object 58" descr=""/>
          <p:cNvSpPr txBox="1"/>
          <p:nvPr/>
        </p:nvSpPr>
        <p:spPr>
          <a:xfrm>
            <a:off x="4992702" y="2036589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/>
          <p:nvPr/>
        </p:nvSpPr>
        <p:spPr>
          <a:xfrm>
            <a:off x="2311933" y="4250689"/>
            <a:ext cx="71755" cy="132080"/>
          </a:xfrm>
          <a:custGeom>
            <a:avLst/>
            <a:gdLst/>
            <a:ahLst/>
            <a:cxnLst/>
            <a:rect l="l" t="t" r="r" b="b"/>
            <a:pathLst>
              <a:path w="71755" h="132079">
                <a:moveTo>
                  <a:pt x="71145" y="0"/>
                </a:moveTo>
                <a:lnTo>
                  <a:pt x="64795" y="0"/>
                </a:lnTo>
                <a:lnTo>
                  <a:pt x="64795" y="6350"/>
                </a:lnTo>
                <a:lnTo>
                  <a:pt x="64795" y="125730"/>
                </a:lnTo>
                <a:lnTo>
                  <a:pt x="6350" y="125730"/>
                </a:lnTo>
                <a:lnTo>
                  <a:pt x="6350" y="6350"/>
                </a:lnTo>
                <a:lnTo>
                  <a:pt x="64795" y="6350"/>
                </a:lnTo>
                <a:lnTo>
                  <a:pt x="64795" y="0"/>
                </a:lnTo>
                <a:lnTo>
                  <a:pt x="3175" y="0"/>
                </a:lnTo>
                <a:lnTo>
                  <a:pt x="0" y="0"/>
                </a:lnTo>
                <a:lnTo>
                  <a:pt x="0" y="6350"/>
                </a:lnTo>
                <a:lnTo>
                  <a:pt x="0" y="125730"/>
                </a:lnTo>
                <a:lnTo>
                  <a:pt x="0" y="132080"/>
                </a:lnTo>
                <a:lnTo>
                  <a:pt x="71145" y="132080"/>
                </a:lnTo>
                <a:lnTo>
                  <a:pt x="71145" y="125730"/>
                </a:lnTo>
                <a:lnTo>
                  <a:pt x="71145" y="6350"/>
                </a:lnTo>
                <a:lnTo>
                  <a:pt x="71145" y="2540"/>
                </a:lnTo>
                <a:lnTo>
                  <a:pt x="7114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2386155" y="4192143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/>
          <p:nvPr/>
        </p:nvSpPr>
        <p:spPr>
          <a:xfrm>
            <a:off x="2610319" y="4250778"/>
            <a:ext cx="71755" cy="132080"/>
          </a:xfrm>
          <a:custGeom>
            <a:avLst/>
            <a:gdLst/>
            <a:ahLst/>
            <a:cxnLst/>
            <a:rect l="l" t="t" r="r" b="b"/>
            <a:pathLst>
              <a:path w="71755" h="132079">
                <a:moveTo>
                  <a:pt x="71145" y="0"/>
                </a:moveTo>
                <a:lnTo>
                  <a:pt x="64795" y="0"/>
                </a:lnTo>
                <a:lnTo>
                  <a:pt x="64795" y="6350"/>
                </a:lnTo>
                <a:lnTo>
                  <a:pt x="64795" y="125730"/>
                </a:lnTo>
                <a:lnTo>
                  <a:pt x="6350" y="125730"/>
                </a:lnTo>
                <a:lnTo>
                  <a:pt x="6350" y="6350"/>
                </a:lnTo>
                <a:lnTo>
                  <a:pt x="64795" y="6350"/>
                </a:lnTo>
                <a:lnTo>
                  <a:pt x="64795" y="0"/>
                </a:lnTo>
                <a:lnTo>
                  <a:pt x="3175" y="0"/>
                </a:lnTo>
                <a:lnTo>
                  <a:pt x="0" y="0"/>
                </a:lnTo>
                <a:lnTo>
                  <a:pt x="0" y="6350"/>
                </a:lnTo>
                <a:lnTo>
                  <a:pt x="0" y="125730"/>
                </a:lnTo>
                <a:lnTo>
                  <a:pt x="0" y="132080"/>
                </a:lnTo>
                <a:lnTo>
                  <a:pt x="71145" y="132080"/>
                </a:lnTo>
                <a:lnTo>
                  <a:pt x="71145" y="125730"/>
                </a:lnTo>
                <a:lnTo>
                  <a:pt x="71145" y="6350"/>
                </a:lnTo>
                <a:lnTo>
                  <a:pt x="71145" y="2540"/>
                </a:lnTo>
                <a:lnTo>
                  <a:pt x="7114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 txBox="1"/>
          <p:nvPr/>
        </p:nvSpPr>
        <p:spPr>
          <a:xfrm>
            <a:off x="2684540" y="4192143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/>
          <p:nvPr/>
        </p:nvSpPr>
        <p:spPr>
          <a:xfrm>
            <a:off x="2908693" y="4250778"/>
            <a:ext cx="71755" cy="132080"/>
          </a:xfrm>
          <a:custGeom>
            <a:avLst/>
            <a:gdLst/>
            <a:ahLst/>
            <a:cxnLst/>
            <a:rect l="l" t="t" r="r" b="b"/>
            <a:pathLst>
              <a:path w="71755" h="132079">
                <a:moveTo>
                  <a:pt x="71145" y="0"/>
                </a:moveTo>
                <a:lnTo>
                  <a:pt x="64795" y="0"/>
                </a:lnTo>
                <a:lnTo>
                  <a:pt x="64795" y="6350"/>
                </a:lnTo>
                <a:lnTo>
                  <a:pt x="64795" y="125730"/>
                </a:lnTo>
                <a:lnTo>
                  <a:pt x="6350" y="125730"/>
                </a:lnTo>
                <a:lnTo>
                  <a:pt x="6350" y="6350"/>
                </a:lnTo>
                <a:lnTo>
                  <a:pt x="64795" y="6350"/>
                </a:lnTo>
                <a:lnTo>
                  <a:pt x="64795" y="0"/>
                </a:lnTo>
                <a:lnTo>
                  <a:pt x="3175" y="0"/>
                </a:lnTo>
                <a:lnTo>
                  <a:pt x="0" y="0"/>
                </a:lnTo>
                <a:lnTo>
                  <a:pt x="0" y="6350"/>
                </a:lnTo>
                <a:lnTo>
                  <a:pt x="0" y="125730"/>
                </a:lnTo>
                <a:lnTo>
                  <a:pt x="0" y="132080"/>
                </a:lnTo>
                <a:lnTo>
                  <a:pt x="71145" y="132080"/>
                </a:lnTo>
                <a:lnTo>
                  <a:pt x="71145" y="125730"/>
                </a:lnTo>
                <a:lnTo>
                  <a:pt x="71145" y="6350"/>
                </a:lnTo>
                <a:lnTo>
                  <a:pt x="71145" y="2540"/>
                </a:lnTo>
                <a:lnTo>
                  <a:pt x="7114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 txBox="1"/>
          <p:nvPr/>
        </p:nvSpPr>
        <p:spPr>
          <a:xfrm>
            <a:off x="2982927" y="4192143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 descr=""/>
          <p:cNvSpPr/>
          <p:nvPr/>
        </p:nvSpPr>
        <p:spPr>
          <a:xfrm>
            <a:off x="3207080" y="4250778"/>
            <a:ext cx="71755" cy="132080"/>
          </a:xfrm>
          <a:custGeom>
            <a:avLst/>
            <a:gdLst/>
            <a:ahLst/>
            <a:cxnLst/>
            <a:rect l="l" t="t" r="r" b="b"/>
            <a:pathLst>
              <a:path w="71754" h="132079">
                <a:moveTo>
                  <a:pt x="71132" y="0"/>
                </a:moveTo>
                <a:lnTo>
                  <a:pt x="64782" y="0"/>
                </a:lnTo>
                <a:lnTo>
                  <a:pt x="64782" y="6350"/>
                </a:lnTo>
                <a:lnTo>
                  <a:pt x="64782" y="125730"/>
                </a:lnTo>
                <a:lnTo>
                  <a:pt x="6350" y="125730"/>
                </a:lnTo>
                <a:lnTo>
                  <a:pt x="6350" y="6350"/>
                </a:lnTo>
                <a:lnTo>
                  <a:pt x="64782" y="6350"/>
                </a:lnTo>
                <a:lnTo>
                  <a:pt x="64782" y="0"/>
                </a:lnTo>
                <a:lnTo>
                  <a:pt x="3175" y="0"/>
                </a:lnTo>
                <a:lnTo>
                  <a:pt x="0" y="0"/>
                </a:lnTo>
                <a:lnTo>
                  <a:pt x="0" y="6350"/>
                </a:lnTo>
                <a:lnTo>
                  <a:pt x="0" y="125730"/>
                </a:lnTo>
                <a:lnTo>
                  <a:pt x="0" y="132080"/>
                </a:lnTo>
                <a:lnTo>
                  <a:pt x="71132" y="132080"/>
                </a:lnTo>
                <a:lnTo>
                  <a:pt x="71132" y="125730"/>
                </a:lnTo>
                <a:lnTo>
                  <a:pt x="71132" y="6350"/>
                </a:lnTo>
                <a:lnTo>
                  <a:pt x="71132" y="2540"/>
                </a:lnTo>
                <a:lnTo>
                  <a:pt x="7113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 txBox="1"/>
          <p:nvPr/>
        </p:nvSpPr>
        <p:spPr>
          <a:xfrm>
            <a:off x="3281313" y="4192143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 descr=""/>
          <p:cNvSpPr/>
          <p:nvPr/>
        </p:nvSpPr>
        <p:spPr>
          <a:xfrm>
            <a:off x="3505454" y="4250778"/>
            <a:ext cx="71755" cy="132080"/>
          </a:xfrm>
          <a:custGeom>
            <a:avLst/>
            <a:gdLst/>
            <a:ahLst/>
            <a:cxnLst/>
            <a:rect l="l" t="t" r="r" b="b"/>
            <a:pathLst>
              <a:path w="71754" h="132079">
                <a:moveTo>
                  <a:pt x="71132" y="0"/>
                </a:moveTo>
                <a:lnTo>
                  <a:pt x="64782" y="0"/>
                </a:lnTo>
                <a:lnTo>
                  <a:pt x="64782" y="6350"/>
                </a:lnTo>
                <a:lnTo>
                  <a:pt x="64782" y="125730"/>
                </a:lnTo>
                <a:lnTo>
                  <a:pt x="6350" y="125730"/>
                </a:lnTo>
                <a:lnTo>
                  <a:pt x="6350" y="6350"/>
                </a:lnTo>
                <a:lnTo>
                  <a:pt x="64782" y="6350"/>
                </a:lnTo>
                <a:lnTo>
                  <a:pt x="64782" y="0"/>
                </a:lnTo>
                <a:lnTo>
                  <a:pt x="3175" y="0"/>
                </a:lnTo>
                <a:lnTo>
                  <a:pt x="0" y="0"/>
                </a:lnTo>
                <a:lnTo>
                  <a:pt x="0" y="6350"/>
                </a:lnTo>
                <a:lnTo>
                  <a:pt x="0" y="125730"/>
                </a:lnTo>
                <a:lnTo>
                  <a:pt x="0" y="132080"/>
                </a:lnTo>
                <a:lnTo>
                  <a:pt x="71132" y="132080"/>
                </a:lnTo>
                <a:lnTo>
                  <a:pt x="71132" y="125730"/>
                </a:lnTo>
                <a:lnTo>
                  <a:pt x="71132" y="6350"/>
                </a:lnTo>
                <a:lnTo>
                  <a:pt x="71132" y="2540"/>
                </a:lnTo>
                <a:lnTo>
                  <a:pt x="7113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 txBox="1"/>
          <p:nvPr/>
        </p:nvSpPr>
        <p:spPr>
          <a:xfrm>
            <a:off x="3579597" y="4192143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 descr=""/>
          <p:cNvSpPr/>
          <p:nvPr/>
        </p:nvSpPr>
        <p:spPr>
          <a:xfrm>
            <a:off x="1239494" y="1941232"/>
            <a:ext cx="2303780" cy="2662555"/>
          </a:xfrm>
          <a:custGeom>
            <a:avLst/>
            <a:gdLst/>
            <a:ahLst/>
            <a:cxnLst/>
            <a:rect l="l" t="t" r="r" b="b"/>
            <a:pathLst>
              <a:path w="2303779" h="2662554">
                <a:moveTo>
                  <a:pt x="6350" y="0"/>
                </a:moveTo>
                <a:lnTo>
                  <a:pt x="0" y="0"/>
                </a:lnTo>
                <a:lnTo>
                  <a:pt x="0" y="317309"/>
                </a:lnTo>
                <a:lnTo>
                  <a:pt x="6350" y="317309"/>
                </a:lnTo>
                <a:lnTo>
                  <a:pt x="6350" y="0"/>
                </a:lnTo>
                <a:close/>
              </a:path>
              <a:path w="2303779" h="2662554">
                <a:moveTo>
                  <a:pt x="2303322" y="2656052"/>
                </a:moveTo>
                <a:lnTo>
                  <a:pt x="1111173" y="2656052"/>
                </a:lnTo>
                <a:lnTo>
                  <a:pt x="1105027" y="2656052"/>
                </a:lnTo>
                <a:lnTo>
                  <a:pt x="1105027" y="2655570"/>
                </a:lnTo>
                <a:lnTo>
                  <a:pt x="1111173" y="2655570"/>
                </a:lnTo>
                <a:lnTo>
                  <a:pt x="1111173" y="2261197"/>
                </a:lnTo>
                <a:lnTo>
                  <a:pt x="1183170" y="2261197"/>
                </a:lnTo>
                <a:lnTo>
                  <a:pt x="1183170" y="2254847"/>
                </a:lnTo>
                <a:lnTo>
                  <a:pt x="1183170" y="2112632"/>
                </a:lnTo>
                <a:lnTo>
                  <a:pt x="1183170" y="2106282"/>
                </a:lnTo>
                <a:lnTo>
                  <a:pt x="1179995" y="2106282"/>
                </a:lnTo>
                <a:lnTo>
                  <a:pt x="1183170" y="2106257"/>
                </a:lnTo>
                <a:lnTo>
                  <a:pt x="1183170" y="2075776"/>
                </a:lnTo>
                <a:lnTo>
                  <a:pt x="1183170" y="2071966"/>
                </a:lnTo>
                <a:lnTo>
                  <a:pt x="1183170" y="2069426"/>
                </a:lnTo>
                <a:lnTo>
                  <a:pt x="1176820" y="2069426"/>
                </a:lnTo>
                <a:lnTo>
                  <a:pt x="1176820" y="2254847"/>
                </a:lnTo>
                <a:lnTo>
                  <a:pt x="1039190" y="2254847"/>
                </a:lnTo>
                <a:lnTo>
                  <a:pt x="1039190" y="2112632"/>
                </a:lnTo>
                <a:lnTo>
                  <a:pt x="1176820" y="2112632"/>
                </a:lnTo>
                <a:lnTo>
                  <a:pt x="1176820" y="2106282"/>
                </a:lnTo>
                <a:lnTo>
                  <a:pt x="1039190" y="2106282"/>
                </a:lnTo>
                <a:lnTo>
                  <a:pt x="1036015" y="2106282"/>
                </a:lnTo>
                <a:lnTo>
                  <a:pt x="1039190" y="2106257"/>
                </a:lnTo>
                <a:lnTo>
                  <a:pt x="1039190" y="2075776"/>
                </a:lnTo>
                <a:lnTo>
                  <a:pt x="1176820" y="2075776"/>
                </a:lnTo>
                <a:lnTo>
                  <a:pt x="1176820" y="2069426"/>
                </a:lnTo>
                <a:lnTo>
                  <a:pt x="1111173" y="2069426"/>
                </a:lnTo>
                <a:lnTo>
                  <a:pt x="1111173" y="1545590"/>
                </a:lnTo>
                <a:lnTo>
                  <a:pt x="1111173" y="1539240"/>
                </a:lnTo>
                <a:lnTo>
                  <a:pt x="6350" y="1539240"/>
                </a:lnTo>
                <a:lnTo>
                  <a:pt x="6350" y="418617"/>
                </a:lnTo>
                <a:lnTo>
                  <a:pt x="0" y="418617"/>
                </a:lnTo>
                <a:lnTo>
                  <a:pt x="0" y="1539240"/>
                </a:lnTo>
                <a:lnTo>
                  <a:pt x="0" y="1545590"/>
                </a:lnTo>
                <a:lnTo>
                  <a:pt x="1104823" y="1545590"/>
                </a:lnTo>
                <a:lnTo>
                  <a:pt x="1104823" y="2069426"/>
                </a:lnTo>
                <a:lnTo>
                  <a:pt x="1036015" y="2069426"/>
                </a:lnTo>
                <a:lnTo>
                  <a:pt x="1032840" y="2069426"/>
                </a:lnTo>
                <a:lnTo>
                  <a:pt x="1032840" y="2261197"/>
                </a:lnTo>
                <a:lnTo>
                  <a:pt x="1104823" y="2261197"/>
                </a:lnTo>
                <a:lnTo>
                  <a:pt x="1104823" y="2655570"/>
                </a:lnTo>
                <a:lnTo>
                  <a:pt x="1104823" y="2661920"/>
                </a:lnTo>
                <a:lnTo>
                  <a:pt x="1105027" y="2661920"/>
                </a:lnTo>
                <a:lnTo>
                  <a:pt x="1105027" y="2662402"/>
                </a:lnTo>
                <a:lnTo>
                  <a:pt x="1111173" y="2662402"/>
                </a:lnTo>
                <a:lnTo>
                  <a:pt x="2303322" y="2662402"/>
                </a:lnTo>
                <a:lnTo>
                  <a:pt x="2303322" y="2656052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 txBox="1"/>
          <p:nvPr/>
        </p:nvSpPr>
        <p:spPr>
          <a:xfrm>
            <a:off x="2279548" y="4058947"/>
            <a:ext cx="140970" cy="1111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50" spc="35">
                <a:solidFill>
                  <a:srgbClr val="231F20"/>
                </a:solidFill>
                <a:latin typeface="Calibri"/>
                <a:cs typeface="Calibri"/>
              </a:rPr>
              <a:t>Wh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1" name="object 71" descr=""/>
          <p:cNvSpPr/>
          <p:nvPr/>
        </p:nvSpPr>
        <p:spPr>
          <a:xfrm>
            <a:off x="2090216" y="1941232"/>
            <a:ext cx="2559050" cy="2738755"/>
          </a:xfrm>
          <a:custGeom>
            <a:avLst/>
            <a:gdLst/>
            <a:ahLst/>
            <a:cxnLst/>
            <a:rect l="l" t="t" r="r" b="b"/>
            <a:pathLst>
              <a:path w="2559050" h="2738754">
                <a:moveTo>
                  <a:pt x="6350" y="0"/>
                </a:moveTo>
                <a:lnTo>
                  <a:pt x="0" y="0"/>
                </a:lnTo>
                <a:lnTo>
                  <a:pt x="0" y="317309"/>
                </a:lnTo>
                <a:lnTo>
                  <a:pt x="6350" y="317309"/>
                </a:lnTo>
                <a:lnTo>
                  <a:pt x="6350" y="0"/>
                </a:lnTo>
                <a:close/>
              </a:path>
              <a:path w="2559050" h="2738754">
                <a:moveTo>
                  <a:pt x="630834" y="2069426"/>
                </a:moveTo>
                <a:lnTo>
                  <a:pt x="624484" y="2069426"/>
                </a:lnTo>
                <a:lnTo>
                  <a:pt x="624484" y="2075776"/>
                </a:lnTo>
                <a:lnTo>
                  <a:pt x="624484" y="2106257"/>
                </a:lnTo>
                <a:lnTo>
                  <a:pt x="624484" y="2112632"/>
                </a:lnTo>
                <a:lnTo>
                  <a:pt x="624484" y="2254847"/>
                </a:lnTo>
                <a:lnTo>
                  <a:pt x="486854" y="2254847"/>
                </a:lnTo>
                <a:lnTo>
                  <a:pt x="486854" y="2112632"/>
                </a:lnTo>
                <a:lnTo>
                  <a:pt x="624484" y="2112632"/>
                </a:lnTo>
                <a:lnTo>
                  <a:pt x="624484" y="2106282"/>
                </a:lnTo>
                <a:lnTo>
                  <a:pt x="486854" y="2106282"/>
                </a:lnTo>
                <a:lnTo>
                  <a:pt x="483679" y="2106282"/>
                </a:lnTo>
                <a:lnTo>
                  <a:pt x="486854" y="2106257"/>
                </a:lnTo>
                <a:lnTo>
                  <a:pt x="486854" y="2075776"/>
                </a:lnTo>
                <a:lnTo>
                  <a:pt x="624484" y="2075776"/>
                </a:lnTo>
                <a:lnTo>
                  <a:pt x="624484" y="2069426"/>
                </a:lnTo>
                <a:lnTo>
                  <a:pt x="558850" y="2069426"/>
                </a:lnTo>
                <a:lnTo>
                  <a:pt x="558850" y="1329690"/>
                </a:lnTo>
                <a:lnTo>
                  <a:pt x="558850" y="1323340"/>
                </a:lnTo>
                <a:lnTo>
                  <a:pt x="6350" y="1323340"/>
                </a:lnTo>
                <a:lnTo>
                  <a:pt x="6350" y="418617"/>
                </a:lnTo>
                <a:lnTo>
                  <a:pt x="0" y="418617"/>
                </a:lnTo>
                <a:lnTo>
                  <a:pt x="0" y="1323340"/>
                </a:lnTo>
                <a:lnTo>
                  <a:pt x="0" y="1329690"/>
                </a:lnTo>
                <a:lnTo>
                  <a:pt x="552500" y="1329690"/>
                </a:lnTo>
                <a:lnTo>
                  <a:pt x="552500" y="2069426"/>
                </a:lnTo>
                <a:lnTo>
                  <a:pt x="483679" y="2069426"/>
                </a:lnTo>
                <a:lnTo>
                  <a:pt x="480504" y="2069426"/>
                </a:lnTo>
                <a:lnTo>
                  <a:pt x="480504" y="2261197"/>
                </a:lnTo>
                <a:lnTo>
                  <a:pt x="552500" y="2261197"/>
                </a:lnTo>
                <a:lnTo>
                  <a:pt x="552500" y="2661920"/>
                </a:lnTo>
                <a:lnTo>
                  <a:pt x="558850" y="2661920"/>
                </a:lnTo>
                <a:lnTo>
                  <a:pt x="558850" y="2261197"/>
                </a:lnTo>
                <a:lnTo>
                  <a:pt x="630834" y="2261197"/>
                </a:lnTo>
                <a:lnTo>
                  <a:pt x="630834" y="2254847"/>
                </a:lnTo>
                <a:lnTo>
                  <a:pt x="630834" y="2112632"/>
                </a:lnTo>
                <a:lnTo>
                  <a:pt x="630834" y="2106282"/>
                </a:lnTo>
                <a:lnTo>
                  <a:pt x="627659" y="2106282"/>
                </a:lnTo>
                <a:lnTo>
                  <a:pt x="630834" y="2106257"/>
                </a:lnTo>
                <a:lnTo>
                  <a:pt x="630834" y="2075776"/>
                </a:lnTo>
                <a:lnTo>
                  <a:pt x="630834" y="2071966"/>
                </a:lnTo>
                <a:lnTo>
                  <a:pt x="630834" y="2069426"/>
                </a:lnTo>
                <a:close/>
              </a:path>
              <a:path w="2559050" h="2738754">
                <a:moveTo>
                  <a:pt x="857237" y="2257729"/>
                </a:moveTo>
                <a:lnTo>
                  <a:pt x="850722" y="2257729"/>
                </a:lnTo>
                <a:lnTo>
                  <a:pt x="850722" y="2738590"/>
                </a:lnTo>
                <a:lnTo>
                  <a:pt x="857237" y="2738590"/>
                </a:lnTo>
                <a:lnTo>
                  <a:pt x="857237" y="2257729"/>
                </a:lnTo>
                <a:close/>
              </a:path>
              <a:path w="2559050" h="2738754">
                <a:moveTo>
                  <a:pt x="857237" y="418617"/>
                </a:moveTo>
                <a:lnTo>
                  <a:pt x="850722" y="418617"/>
                </a:lnTo>
                <a:lnTo>
                  <a:pt x="850722" y="2072563"/>
                </a:lnTo>
                <a:lnTo>
                  <a:pt x="857237" y="2072563"/>
                </a:lnTo>
                <a:lnTo>
                  <a:pt x="857237" y="418617"/>
                </a:lnTo>
                <a:close/>
              </a:path>
              <a:path w="2559050" h="2738754">
                <a:moveTo>
                  <a:pt x="857237" y="0"/>
                </a:moveTo>
                <a:lnTo>
                  <a:pt x="850722" y="0"/>
                </a:lnTo>
                <a:lnTo>
                  <a:pt x="850722" y="317309"/>
                </a:lnTo>
                <a:lnTo>
                  <a:pt x="857237" y="317309"/>
                </a:lnTo>
                <a:lnTo>
                  <a:pt x="857237" y="0"/>
                </a:lnTo>
                <a:close/>
              </a:path>
              <a:path w="2559050" h="2738754">
                <a:moveTo>
                  <a:pt x="1155623" y="2257729"/>
                </a:moveTo>
                <a:lnTo>
                  <a:pt x="1149273" y="2257729"/>
                </a:lnTo>
                <a:lnTo>
                  <a:pt x="1149273" y="2661920"/>
                </a:lnTo>
                <a:lnTo>
                  <a:pt x="1155623" y="2661920"/>
                </a:lnTo>
                <a:lnTo>
                  <a:pt x="1155623" y="2257729"/>
                </a:lnTo>
                <a:close/>
              </a:path>
              <a:path w="2559050" h="2738754">
                <a:moveTo>
                  <a:pt x="1454010" y="2257729"/>
                </a:moveTo>
                <a:lnTo>
                  <a:pt x="1447660" y="2257729"/>
                </a:lnTo>
                <a:lnTo>
                  <a:pt x="1447660" y="2661920"/>
                </a:lnTo>
                <a:lnTo>
                  <a:pt x="1454010" y="2661920"/>
                </a:lnTo>
                <a:lnTo>
                  <a:pt x="1454010" y="2257729"/>
                </a:lnTo>
                <a:close/>
              </a:path>
              <a:path w="2559050" h="2738754">
                <a:moveTo>
                  <a:pt x="1707781" y="418617"/>
                </a:moveTo>
                <a:lnTo>
                  <a:pt x="1701431" y="418617"/>
                </a:lnTo>
                <a:lnTo>
                  <a:pt x="1701431" y="1323340"/>
                </a:lnTo>
                <a:lnTo>
                  <a:pt x="1149273" y="1323340"/>
                </a:lnTo>
                <a:lnTo>
                  <a:pt x="1149273" y="1329690"/>
                </a:lnTo>
                <a:lnTo>
                  <a:pt x="1149273" y="2072563"/>
                </a:lnTo>
                <a:lnTo>
                  <a:pt x="1155623" y="2072563"/>
                </a:lnTo>
                <a:lnTo>
                  <a:pt x="1155623" y="1329690"/>
                </a:lnTo>
                <a:lnTo>
                  <a:pt x="1707781" y="1329690"/>
                </a:lnTo>
                <a:lnTo>
                  <a:pt x="1707781" y="1323340"/>
                </a:lnTo>
                <a:lnTo>
                  <a:pt x="1707781" y="418617"/>
                </a:lnTo>
                <a:close/>
              </a:path>
              <a:path w="2559050" h="2738754">
                <a:moveTo>
                  <a:pt x="1707781" y="0"/>
                </a:moveTo>
                <a:lnTo>
                  <a:pt x="1701431" y="0"/>
                </a:lnTo>
                <a:lnTo>
                  <a:pt x="1701431" y="317309"/>
                </a:lnTo>
                <a:lnTo>
                  <a:pt x="1707781" y="317309"/>
                </a:lnTo>
                <a:lnTo>
                  <a:pt x="1707781" y="0"/>
                </a:lnTo>
                <a:close/>
              </a:path>
              <a:path w="2559050" h="2738754">
                <a:moveTo>
                  <a:pt x="2558491" y="418617"/>
                </a:moveTo>
                <a:lnTo>
                  <a:pt x="2552141" y="418617"/>
                </a:lnTo>
                <a:lnTo>
                  <a:pt x="2552141" y="1539240"/>
                </a:lnTo>
                <a:lnTo>
                  <a:pt x="1447660" y="1539240"/>
                </a:lnTo>
                <a:lnTo>
                  <a:pt x="1447660" y="1545590"/>
                </a:lnTo>
                <a:lnTo>
                  <a:pt x="1447660" y="2072563"/>
                </a:lnTo>
                <a:lnTo>
                  <a:pt x="1454010" y="2072563"/>
                </a:lnTo>
                <a:lnTo>
                  <a:pt x="1454010" y="1545590"/>
                </a:lnTo>
                <a:lnTo>
                  <a:pt x="2558491" y="1545590"/>
                </a:lnTo>
                <a:lnTo>
                  <a:pt x="2558491" y="1539240"/>
                </a:lnTo>
                <a:lnTo>
                  <a:pt x="2558491" y="418617"/>
                </a:lnTo>
                <a:close/>
              </a:path>
              <a:path w="2559050" h="2738754">
                <a:moveTo>
                  <a:pt x="2558491" y="0"/>
                </a:moveTo>
                <a:lnTo>
                  <a:pt x="2552141" y="0"/>
                </a:lnTo>
                <a:lnTo>
                  <a:pt x="2552141" y="317309"/>
                </a:lnTo>
                <a:lnTo>
                  <a:pt x="2558491" y="317309"/>
                </a:lnTo>
                <a:lnTo>
                  <a:pt x="255849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 txBox="1"/>
          <p:nvPr/>
        </p:nvSpPr>
        <p:spPr>
          <a:xfrm>
            <a:off x="2577934" y="4058947"/>
            <a:ext cx="140970" cy="1111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50" spc="35">
                <a:solidFill>
                  <a:srgbClr val="231F20"/>
                </a:solidFill>
                <a:latin typeface="Calibri"/>
                <a:cs typeface="Calibri"/>
              </a:rPr>
              <a:t>Wh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3" name="object 73" descr=""/>
          <p:cNvSpPr/>
          <p:nvPr/>
        </p:nvSpPr>
        <p:spPr>
          <a:xfrm>
            <a:off x="2869108" y="4010659"/>
            <a:ext cx="150495" cy="191770"/>
          </a:xfrm>
          <a:custGeom>
            <a:avLst/>
            <a:gdLst/>
            <a:ahLst/>
            <a:cxnLst/>
            <a:rect l="l" t="t" r="r" b="b"/>
            <a:pathLst>
              <a:path w="150494" h="191770">
                <a:moveTo>
                  <a:pt x="150329" y="0"/>
                </a:moveTo>
                <a:lnTo>
                  <a:pt x="143979" y="0"/>
                </a:lnTo>
                <a:lnTo>
                  <a:pt x="143979" y="6350"/>
                </a:lnTo>
                <a:lnTo>
                  <a:pt x="143979" y="36830"/>
                </a:lnTo>
                <a:lnTo>
                  <a:pt x="143979" y="43205"/>
                </a:lnTo>
                <a:lnTo>
                  <a:pt x="143979" y="185420"/>
                </a:lnTo>
                <a:lnTo>
                  <a:pt x="6350" y="185420"/>
                </a:lnTo>
                <a:lnTo>
                  <a:pt x="6350" y="43205"/>
                </a:lnTo>
                <a:lnTo>
                  <a:pt x="143979" y="43205"/>
                </a:lnTo>
                <a:lnTo>
                  <a:pt x="143979" y="36855"/>
                </a:lnTo>
                <a:lnTo>
                  <a:pt x="6350" y="36855"/>
                </a:lnTo>
                <a:lnTo>
                  <a:pt x="3175" y="36855"/>
                </a:lnTo>
                <a:lnTo>
                  <a:pt x="6350" y="36830"/>
                </a:lnTo>
                <a:lnTo>
                  <a:pt x="6350" y="6350"/>
                </a:lnTo>
                <a:lnTo>
                  <a:pt x="143979" y="6350"/>
                </a:lnTo>
                <a:lnTo>
                  <a:pt x="143979" y="0"/>
                </a:lnTo>
                <a:lnTo>
                  <a:pt x="3175" y="0"/>
                </a:lnTo>
                <a:lnTo>
                  <a:pt x="0" y="0"/>
                </a:lnTo>
                <a:lnTo>
                  <a:pt x="0" y="191770"/>
                </a:lnTo>
                <a:lnTo>
                  <a:pt x="150329" y="191770"/>
                </a:lnTo>
                <a:lnTo>
                  <a:pt x="150329" y="185420"/>
                </a:lnTo>
                <a:lnTo>
                  <a:pt x="150329" y="43205"/>
                </a:lnTo>
                <a:lnTo>
                  <a:pt x="150329" y="36855"/>
                </a:lnTo>
                <a:lnTo>
                  <a:pt x="147142" y="36855"/>
                </a:lnTo>
                <a:lnTo>
                  <a:pt x="150329" y="36830"/>
                </a:lnTo>
                <a:lnTo>
                  <a:pt x="150329" y="6350"/>
                </a:lnTo>
                <a:lnTo>
                  <a:pt x="150329" y="2540"/>
                </a:lnTo>
                <a:lnTo>
                  <a:pt x="15032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 txBox="1"/>
          <p:nvPr/>
        </p:nvSpPr>
        <p:spPr>
          <a:xfrm>
            <a:off x="2876130" y="4058947"/>
            <a:ext cx="140970" cy="1111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50" spc="35">
                <a:solidFill>
                  <a:srgbClr val="231F20"/>
                </a:solidFill>
                <a:latin typeface="Calibri"/>
                <a:cs typeface="Calibri"/>
              </a:rPr>
              <a:t>Wh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5" name="object 75" descr=""/>
          <p:cNvSpPr/>
          <p:nvPr/>
        </p:nvSpPr>
        <p:spPr>
          <a:xfrm>
            <a:off x="3167481" y="4010659"/>
            <a:ext cx="150495" cy="191770"/>
          </a:xfrm>
          <a:custGeom>
            <a:avLst/>
            <a:gdLst/>
            <a:ahLst/>
            <a:cxnLst/>
            <a:rect l="l" t="t" r="r" b="b"/>
            <a:pathLst>
              <a:path w="150495" h="191770">
                <a:moveTo>
                  <a:pt x="150329" y="0"/>
                </a:moveTo>
                <a:lnTo>
                  <a:pt x="143979" y="0"/>
                </a:lnTo>
                <a:lnTo>
                  <a:pt x="143979" y="6350"/>
                </a:lnTo>
                <a:lnTo>
                  <a:pt x="143979" y="36830"/>
                </a:lnTo>
                <a:lnTo>
                  <a:pt x="143979" y="43205"/>
                </a:lnTo>
                <a:lnTo>
                  <a:pt x="143979" y="185420"/>
                </a:lnTo>
                <a:lnTo>
                  <a:pt x="6350" y="185420"/>
                </a:lnTo>
                <a:lnTo>
                  <a:pt x="6350" y="43205"/>
                </a:lnTo>
                <a:lnTo>
                  <a:pt x="143979" y="43205"/>
                </a:lnTo>
                <a:lnTo>
                  <a:pt x="143979" y="36855"/>
                </a:lnTo>
                <a:lnTo>
                  <a:pt x="6350" y="36855"/>
                </a:lnTo>
                <a:lnTo>
                  <a:pt x="3175" y="36855"/>
                </a:lnTo>
                <a:lnTo>
                  <a:pt x="6350" y="36830"/>
                </a:lnTo>
                <a:lnTo>
                  <a:pt x="6350" y="6350"/>
                </a:lnTo>
                <a:lnTo>
                  <a:pt x="143979" y="6350"/>
                </a:lnTo>
                <a:lnTo>
                  <a:pt x="143979" y="0"/>
                </a:lnTo>
                <a:lnTo>
                  <a:pt x="3175" y="0"/>
                </a:lnTo>
                <a:lnTo>
                  <a:pt x="0" y="0"/>
                </a:lnTo>
                <a:lnTo>
                  <a:pt x="0" y="191770"/>
                </a:lnTo>
                <a:lnTo>
                  <a:pt x="150329" y="191770"/>
                </a:lnTo>
                <a:lnTo>
                  <a:pt x="150329" y="185420"/>
                </a:lnTo>
                <a:lnTo>
                  <a:pt x="150329" y="43205"/>
                </a:lnTo>
                <a:lnTo>
                  <a:pt x="150329" y="36855"/>
                </a:lnTo>
                <a:lnTo>
                  <a:pt x="147154" y="36855"/>
                </a:lnTo>
                <a:lnTo>
                  <a:pt x="150329" y="36830"/>
                </a:lnTo>
                <a:lnTo>
                  <a:pt x="150329" y="6350"/>
                </a:lnTo>
                <a:lnTo>
                  <a:pt x="150329" y="2540"/>
                </a:lnTo>
                <a:lnTo>
                  <a:pt x="15032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 txBox="1"/>
          <p:nvPr/>
        </p:nvSpPr>
        <p:spPr>
          <a:xfrm>
            <a:off x="3174605" y="4058947"/>
            <a:ext cx="140970" cy="1111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50" spc="35">
                <a:solidFill>
                  <a:srgbClr val="231F20"/>
                </a:solidFill>
                <a:latin typeface="Calibri"/>
                <a:cs typeface="Calibri"/>
              </a:rPr>
              <a:t>Wh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77" name="object 77" descr=""/>
          <p:cNvSpPr/>
          <p:nvPr/>
        </p:nvSpPr>
        <p:spPr>
          <a:xfrm>
            <a:off x="3465868" y="4010659"/>
            <a:ext cx="150495" cy="191770"/>
          </a:xfrm>
          <a:custGeom>
            <a:avLst/>
            <a:gdLst/>
            <a:ahLst/>
            <a:cxnLst/>
            <a:rect l="l" t="t" r="r" b="b"/>
            <a:pathLst>
              <a:path w="150495" h="191770">
                <a:moveTo>
                  <a:pt x="150342" y="0"/>
                </a:moveTo>
                <a:lnTo>
                  <a:pt x="143992" y="0"/>
                </a:lnTo>
                <a:lnTo>
                  <a:pt x="143992" y="6350"/>
                </a:lnTo>
                <a:lnTo>
                  <a:pt x="143992" y="36830"/>
                </a:lnTo>
                <a:lnTo>
                  <a:pt x="143992" y="43205"/>
                </a:lnTo>
                <a:lnTo>
                  <a:pt x="143992" y="185420"/>
                </a:lnTo>
                <a:lnTo>
                  <a:pt x="6350" y="185420"/>
                </a:lnTo>
                <a:lnTo>
                  <a:pt x="6350" y="43205"/>
                </a:lnTo>
                <a:lnTo>
                  <a:pt x="143992" y="43205"/>
                </a:lnTo>
                <a:lnTo>
                  <a:pt x="143992" y="36855"/>
                </a:lnTo>
                <a:lnTo>
                  <a:pt x="6350" y="36855"/>
                </a:lnTo>
                <a:lnTo>
                  <a:pt x="3175" y="36855"/>
                </a:lnTo>
                <a:lnTo>
                  <a:pt x="6350" y="36830"/>
                </a:lnTo>
                <a:lnTo>
                  <a:pt x="6350" y="6350"/>
                </a:lnTo>
                <a:lnTo>
                  <a:pt x="143992" y="6350"/>
                </a:lnTo>
                <a:lnTo>
                  <a:pt x="143992" y="0"/>
                </a:lnTo>
                <a:lnTo>
                  <a:pt x="3175" y="0"/>
                </a:lnTo>
                <a:lnTo>
                  <a:pt x="0" y="0"/>
                </a:lnTo>
                <a:lnTo>
                  <a:pt x="0" y="191770"/>
                </a:lnTo>
                <a:lnTo>
                  <a:pt x="150342" y="191770"/>
                </a:lnTo>
                <a:lnTo>
                  <a:pt x="150342" y="185420"/>
                </a:lnTo>
                <a:lnTo>
                  <a:pt x="150342" y="43205"/>
                </a:lnTo>
                <a:lnTo>
                  <a:pt x="150342" y="36855"/>
                </a:lnTo>
                <a:lnTo>
                  <a:pt x="147167" y="36855"/>
                </a:lnTo>
                <a:lnTo>
                  <a:pt x="150342" y="36830"/>
                </a:lnTo>
                <a:lnTo>
                  <a:pt x="150342" y="6350"/>
                </a:lnTo>
                <a:lnTo>
                  <a:pt x="150342" y="2540"/>
                </a:lnTo>
                <a:lnTo>
                  <a:pt x="15034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" name="object 78" descr=""/>
          <p:cNvSpPr txBox="1"/>
          <p:nvPr/>
        </p:nvSpPr>
        <p:spPr>
          <a:xfrm>
            <a:off x="3472889" y="4058947"/>
            <a:ext cx="140970" cy="1111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50" spc="35">
                <a:solidFill>
                  <a:srgbClr val="231F20"/>
                </a:solidFill>
                <a:latin typeface="Calibri"/>
                <a:cs typeface="Calibri"/>
              </a:rPr>
              <a:t>Wh</a:t>
            </a:r>
            <a:endParaRPr sz="550">
              <a:latin typeface="Calibri"/>
              <a:cs typeface="Calibri"/>
            </a:endParaRPr>
          </a:p>
        </p:txBody>
      </p:sp>
      <p:grpSp>
        <p:nvGrpSpPr>
          <p:cNvPr id="79" name="object 79" descr=""/>
          <p:cNvGrpSpPr/>
          <p:nvPr/>
        </p:nvGrpSpPr>
        <p:grpSpPr>
          <a:xfrm>
            <a:off x="822782" y="1719364"/>
            <a:ext cx="4244975" cy="3085465"/>
            <a:chOff x="822782" y="1719364"/>
            <a:chExt cx="4244975" cy="3085465"/>
          </a:xfrm>
        </p:grpSpPr>
        <p:sp>
          <p:nvSpPr>
            <p:cNvPr id="80" name="object 80" descr=""/>
            <p:cNvSpPr/>
            <p:nvPr/>
          </p:nvSpPr>
          <p:spPr>
            <a:xfrm>
              <a:off x="1179487" y="2256002"/>
              <a:ext cx="126364" cy="106680"/>
            </a:xfrm>
            <a:custGeom>
              <a:avLst/>
              <a:gdLst/>
              <a:ahLst/>
              <a:cxnLst/>
              <a:rect l="l" t="t" r="r" b="b"/>
              <a:pathLst>
                <a:path w="126365" h="106680">
                  <a:moveTo>
                    <a:pt x="126339" y="0"/>
                  </a:moveTo>
                  <a:lnTo>
                    <a:pt x="119989" y="0"/>
                  </a:lnTo>
                  <a:lnTo>
                    <a:pt x="119989" y="6350"/>
                  </a:lnTo>
                  <a:lnTo>
                    <a:pt x="119989" y="100330"/>
                  </a:lnTo>
                  <a:lnTo>
                    <a:pt x="6350" y="100330"/>
                  </a:lnTo>
                  <a:lnTo>
                    <a:pt x="6350" y="6350"/>
                  </a:lnTo>
                  <a:lnTo>
                    <a:pt x="119989" y="6350"/>
                  </a:lnTo>
                  <a:lnTo>
                    <a:pt x="119989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00330"/>
                  </a:lnTo>
                  <a:lnTo>
                    <a:pt x="0" y="106680"/>
                  </a:lnTo>
                  <a:lnTo>
                    <a:pt x="126339" y="106680"/>
                  </a:lnTo>
                  <a:lnTo>
                    <a:pt x="126339" y="100330"/>
                  </a:lnTo>
                  <a:lnTo>
                    <a:pt x="126339" y="6350"/>
                  </a:lnTo>
                  <a:lnTo>
                    <a:pt x="126339" y="2540"/>
                  </a:lnTo>
                  <a:lnTo>
                    <a:pt x="1263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1212672" y="2419857"/>
              <a:ext cx="60325" cy="48260"/>
            </a:xfrm>
            <a:custGeom>
              <a:avLst/>
              <a:gdLst/>
              <a:ahLst/>
              <a:cxnLst/>
              <a:rect l="l" t="t" r="r" b="b"/>
              <a:pathLst>
                <a:path w="60325" h="48260">
                  <a:moveTo>
                    <a:pt x="59994" y="0"/>
                  </a:moveTo>
                  <a:lnTo>
                    <a:pt x="0" y="0"/>
                  </a:lnTo>
                  <a:lnTo>
                    <a:pt x="0" y="47993"/>
                  </a:lnTo>
                  <a:lnTo>
                    <a:pt x="59994" y="47993"/>
                  </a:lnTo>
                  <a:lnTo>
                    <a:pt x="59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1209484" y="2256002"/>
              <a:ext cx="947419" cy="215265"/>
            </a:xfrm>
            <a:custGeom>
              <a:avLst/>
              <a:gdLst/>
              <a:ahLst/>
              <a:cxnLst/>
              <a:rect l="l" t="t" r="r" b="b"/>
              <a:pathLst>
                <a:path w="947419" h="215264">
                  <a:moveTo>
                    <a:pt x="66344" y="160680"/>
                  </a:moveTo>
                  <a:lnTo>
                    <a:pt x="59994" y="160680"/>
                  </a:lnTo>
                  <a:lnTo>
                    <a:pt x="59994" y="167030"/>
                  </a:lnTo>
                  <a:lnTo>
                    <a:pt x="59994" y="208673"/>
                  </a:lnTo>
                  <a:lnTo>
                    <a:pt x="6350" y="208673"/>
                  </a:lnTo>
                  <a:lnTo>
                    <a:pt x="6350" y="167030"/>
                  </a:lnTo>
                  <a:lnTo>
                    <a:pt x="59994" y="167030"/>
                  </a:lnTo>
                  <a:lnTo>
                    <a:pt x="59994" y="160680"/>
                  </a:lnTo>
                  <a:lnTo>
                    <a:pt x="3175" y="160680"/>
                  </a:lnTo>
                  <a:lnTo>
                    <a:pt x="0" y="160680"/>
                  </a:lnTo>
                  <a:lnTo>
                    <a:pt x="0" y="215023"/>
                  </a:lnTo>
                  <a:lnTo>
                    <a:pt x="66344" y="215023"/>
                  </a:lnTo>
                  <a:lnTo>
                    <a:pt x="66344" y="208673"/>
                  </a:lnTo>
                  <a:lnTo>
                    <a:pt x="66344" y="163855"/>
                  </a:lnTo>
                  <a:lnTo>
                    <a:pt x="66344" y="160680"/>
                  </a:lnTo>
                  <a:close/>
                </a:path>
                <a:path w="947419" h="215264">
                  <a:moveTo>
                    <a:pt x="947051" y="0"/>
                  </a:moveTo>
                  <a:lnTo>
                    <a:pt x="940701" y="0"/>
                  </a:lnTo>
                  <a:lnTo>
                    <a:pt x="940701" y="6350"/>
                  </a:lnTo>
                  <a:lnTo>
                    <a:pt x="940701" y="100330"/>
                  </a:lnTo>
                  <a:lnTo>
                    <a:pt x="827062" y="100330"/>
                  </a:lnTo>
                  <a:lnTo>
                    <a:pt x="827062" y="6350"/>
                  </a:lnTo>
                  <a:lnTo>
                    <a:pt x="940701" y="6350"/>
                  </a:lnTo>
                  <a:lnTo>
                    <a:pt x="940701" y="0"/>
                  </a:lnTo>
                  <a:lnTo>
                    <a:pt x="823887" y="0"/>
                  </a:lnTo>
                  <a:lnTo>
                    <a:pt x="820712" y="0"/>
                  </a:lnTo>
                  <a:lnTo>
                    <a:pt x="820712" y="6350"/>
                  </a:lnTo>
                  <a:lnTo>
                    <a:pt x="820712" y="100330"/>
                  </a:lnTo>
                  <a:lnTo>
                    <a:pt x="820712" y="106680"/>
                  </a:lnTo>
                  <a:lnTo>
                    <a:pt x="947051" y="106680"/>
                  </a:lnTo>
                  <a:lnTo>
                    <a:pt x="947051" y="100330"/>
                  </a:lnTo>
                  <a:lnTo>
                    <a:pt x="947051" y="6350"/>
                  </a:lnTo>
                  <a:lnTo>
                    <a:pt x="947051" y="2540"/>
                  </a:lnTo>
                  <a:lnTo>
                    <a:pt x="9470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2063394" y="2419857"/>
              <a:ext cx="60325" cy="48260"/>
            </a:xfrm>
            <a:custGeom>
              <a:avLst/>
              <a:gdLst/>
              <a:ahLst/>
              <a:cxnLst/>
              <a:rect l="l" t="t" r="r" b="b"/>
              <a:pathLst>
                <a:path w="60325" h="48260">
                  <a:moveTo>
                    <a:pt x="59994" y="0"/>
                  </a:moveTo>
                  <a:lnTo>
                    <a:pt x="0" y="0"/>
                  </a:lnTo>
                  <a:lnTo>
                    <a:pt x="0" y="47993"/>
                  </a:lnTo>
                  <a:lnTo>
                    <a:pt x="59994" y="47993"/>
                  </a:lnTo>
                  <a:lnTo>
                    <a:pt x="59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2060219" y="2256002"/>
              <a:ext cx="947419" cy="215265"/>
            </a:xfrm>
            <a:custGeom>
              <a:avLst/>
              <a:gdLst/>
              <a:ahLst/>
              <a:cxnLst/>
              <a:rect l="l" t="t" r="r" b="b"/>
              <a:pathLst>
                <a:path w="947419" h="215264">
                  <a:moveTo>
                    <a:pt x="66344" y="160680"/>
                  </a:moveTo>
                  <a:lnTo>
                    <a:pt x="59994" y="160680"/>
                  </a:lnTo>
                  <a:lnTo>
                    <a:pt x="59994" y="167030"/>
                  </a:lnTo>
                  <a:lnTo>
                    <a:pt x="59994" y="208673"/>
                  </a:lnTo>
                  <a:lnTo>
                    <a:pt x="6350" y="208673"/>
                  </a:lnTo>
                  <a:lnTo>
                    <a:pt x="6350" y="167030"/>
                  </a:lnTo>
                  <a:lnTo>
                    <a:pt x="59994" y="167030"/>
                  </a:lnTo>
                  <a:lnTo>
                    <a:pt x="59994" y="160680"/>
                  </a:lnTo>
                  <a:lnTo>
                    <a:pt x="3175" y="160680"/>
                  </a:lnTo>
                  <a:lnTo>
                    <a:pt x="0" y="160680"/>
                  </a:lnTo>
                  <a:lnTo>
                    <a:pt x="0" y="215023"/>
                  </a:lnTo>
                  <a:lnTo>
                    <a:pt x="66344" y="215023"/>
                  </a:lnTo>
                  <a:lnTo>
                    <a:pt x="66344" y="208673"/>
                  </a:lnTo>
                  <a:lnTo>
                    <a:pt x="66344" y="163855"/>
                  </a:lnTo>
                  <a:lnTo>
                    <a:pt x="66344" y="160680"/>
                  </a:lnTo>
                  <a:close/>
                </a:path>
                <a:path w="947419" h="215264">
                  <a:moveTo>
                    <a:pt x="947064" y="0"/>
                  </a:moveTo>
                  <a:lnTo>
                    <a:pt x="940714" y="0"/>
                  </a:lnTo>
                  <a:lnTo>
                    <a:pt x="940714" y="6350"/>
                  </a:lnTo>
                  <a:lnTo>
                    <a:pt x="940714" y="100330"/>
                  </a:lnTo>
                  <a:lnTo>
                    <a:pt x="827062" y="100330"/>
                  </a:lnTo>
                  <a:lnTo>
                    <a:pt x="827062" y="6350"/>
                  </a:lnTo>
                  <a:lnTo>
                    <a:pt x="940714" y="6350"/>
                  </a:lnTo>
                  <a:lnTo>
                    <a:pt x="940714" y="0"/>
                  </a:lnTo>
                  <a:lnTo>
                    <a:pt x="823887" y="0"/>
                  </a:lnTo>
                  <a:lnTo>
                    <a:pt x="820712" y="0"/>
                  </a:lnTo>
                  <a:lnTo>
                    <a:pt x="820712" y="6350"/>
                  </a:lnTo>
                  <a:lnTo>
                    <a:pt x="820712" y="100330"/>
                  </a:lnTo>
                  <a:lnTo>
                    <a:pt x="820712" y="106680"/>
                  </a:lnTo>
                  <a:lnTo>
                    <a:pt x="947064" y="106680"/>
                  </a:lnTo>
                  <a:lnTo>
                    <a:pt x="947064" y="100330"/>
                  </a:lnTo>
                  <a:lnTo>
                    <a:pt x="947064" y="6350"/>
                  </a:lnTo>
                  <a:lnTo>
                    <a:pt x="947064" y="2540"/>
                  </a:lnTo>
                  <a:lnTo>
                    <a:pt x="9470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2914116" y="2419857"/>
              <a:ext cx="60325" cy="48260"/>
            </a:xfrm>
            <a:custGeom>
              <a:avLst/>
              <a:gdLst/>
              <a:ahLst/>
              <a:cxnLst/>
              <a:rect l="l" t="t" r="r" b="b"/>
              <a:pathLst>
                <a:path w="60325" h="48260">
                  <a:moveTo>
                    <a:pt x="59994" y="0"/>
                  </a:moveTo>
                  <a:lnTo>
                    <a:pt x="0" y="0"/>
                  </a:lnTo>
                  <a:lnTo>
                    <a:pt x="0" y="47993"/>
                  </a:lnTo>
                  <a:lnTo>
                    <a:pt x="59994" y="47993"/>
                  </a:lnTo>
                  <a:lnTo>
                    <a:pt x="59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2910941" y="2416682"/>
              <a:ext cx="66675" cy="54610"/>
            </a:xfrm>
            <a:custGeom>
              <a:avLst/>
              <a:gdLst/>
              <a:ahLst/>
              <a:cxnLst/>
              <a:rect l="l" t="t" r="r" b="b"/>
              <a:pathLst>
                <a:path w="66675" h="54610">
                  <a:moveTo>
                    <a:pt x="3175" y="0"/>
                  </a:moveTo>
                  <a:lnTo>
                    <a:pt x="0" y="0"/>
                  </a:lnTo>
                  <a:lnTo>
                    <a:pt x="0" y="54343"/>
                  </a:lnTo>
                  <a:lnTo>
                    <a:pt x="66344" y="54343"/>
                  </a:lnTo>
                  <a:lnTo>
                    <a:pt x="66344" y="47993"/>
                  </a:lnTo>
                  <a:lnTo>
                    <a:pt x="6350" y="47993"/>
                  </a:lnTo>
                  <a:lnTo>
                    <a:pt x="6350" y="6350"/>
                  </a:lnTo>
                  <a:lnTo>
                    <a:pt x="3175" y="6350"/>
                  </a:lnTo>
                  <a:lnTo>
                    <a:pt x="3175" y="0"/>
                  </a:lnTo>
                  <a:close/>
                </a:path>
                <a:path w="66675" h="54610">
                  <a:moveTo>
                    <a:pt x="66344" y="3175"/>
                  </a:moveTo>
                  <a:lnTo>
                    <a:pt x="6350" y="3175"/>
                  </a:lnTo>
                  <a:lnTo>
                    <a:pt x="6350" y="6350"/>
                  </a:lnTo>
                  <a:lnTo>
                    <a:pt x="59994" y="6350"/>
                  </a:lnTo>
                  <a:lnTo>
                    <a:pt x="59994" y="47993"/>
                  </a:lnTo>
                  <a:lnTo>
                    <a:pt x="66344" y="47993"/>
                  </a:lnTo>
                  <a:lnTo>
                    <a:pt x="66344" y="3175"/>
                  </a:lnTo>
                  <a:close/>
                </a:path>
                <a:path w="66675" h="54610">
                  <a:moveTo>
                    <a:pt x="66344" y="0"/>
                  </a:moveTo>
                  <a:lnTo>
                    <a:pt x="3175" y="0"/>
                  </a:lnTo>
                  <a:lnTo>
                    <a:pt x="3175" y="6350"/>
                  </a:lnTo>
                  <a:lnTo>
                    <a:pt x="6350" y="6350"/>
                  </a:lnTo>
                  <a:lnTo>
                    <a:pt x="6350" y="3175"/>
                  </a:lnTo>
                  <a:lnTo>
                    <a:pt x="66344" y="3175"/>
                  </a:lnTo>
                  <a:lnTo>
                    <a:pt x="663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734828" y="2258542"/>
              <a:ext cx="120014" cy="101600"/>
            </a:xfrm>
            <a:custGeom>
              <a:avLst/>
              <a:gdLst/>
              <a:ahLst/>
              <a:cxnLst/>
              <a:rect l="l" t="t" r="r" b="b"/>
              <a:pathLst>
                <a:path w="120014" h="101600">
                  <a:moveTo>
                    <a:pt x="120002" y="0"/>
                  </a:moveTo>
                  <a:lnTo>
                    <a:pt x="0" y="0"/>
                  </a:lnTo>
                  <a:lnTo>
                    <a:pt x="0" y="101307"/>
                  </a:lnTo>
                  <a:lnTo>
                    <a:pt x="120002" y="101307"/>
                  </a:lnTo>
                  <a:lnTo>
                    <a:pt x="1200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731641" y="2256002"/>
              <a:ext cx="126364" cy="106680"/>
            </a:xfrm>
            <a:custGeom>
              <a:avLst/>
              <a:gdLst/>
              <a:ahLst/>
              <a:cxnLst/>
              <a:rect l="l" t="t" r="r" b="b"/>
              <a:pathLst>
                <a:path w="126364" h="106680">
                  <a:moveTo>
                    <a:pt x="126352" y="0"/>
                  </a:moveTo>
                  <a:lnTo>
                    <a:pt x="120002" y="0"/>
                  </a:lnTo>
                  <a:lnTo>
                    <a:pt x="120002" y="6350"/>
                  </a:lnTo>
                  <a:lnTo>
                    <a:pt x="120002" y="100330"/>
                  </a:lnTo>
                  <a:lnTo>
                    <a:pt x="6350" y="100330"/>
                  </a:lnTo>
                  <a:lnTo>
                    <a:pt x="6350" y="6350"/>
                  </a:lnTo>
                  <a:lnTo>
                    <a:pt x="120002" y="6350"/>
                  </a:lnTo>
                  <a:lnTo>
                    <a:pt x="12000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00330"/>
                  </a:lnTo>
                  <a:lnTo>
                    <a:pt x="0" y="106680"/>
                  </a:lnTo>
                  <a:lnTo>
                    <a:pt x="126352" y="106680"/>
                  </a:lnTo>
                  <a:lnTo>
                    <a:pt x="126352" y="100330"/>
                  </a:lnTo>
                  <a:lnTo>
                    <a:pt x="126352" y="6350"/>
                  </a:lnTo>
                  <a:lnTo>
                    <a:pt x="126352" y="2540"/>
                  </a:lnTo>
                  <a:lnTo>
                    <a:pt x="1263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3764826" y="2419857"/>
              <a:ext cx="60325" cy="48260"/>
            </a:xfrm>
            <a:custGeom>
              <a:avLst/>
              <a:gdLst/>
              <a:ahLst/>
              <a:cxnLst/>
              <a:rect l="l" t="t" r="r" b="b"/>
              <a:pathLst>
                <a:path w="60325" h="48260">
                  <a:moveTo>
                    <a:pt x="59994" y="0"/>
                  </a:moveTo>
                  <a:lnTo>
                    <a:pt x="0" y="0"/>
                  </a:lnTo>
                  <a:lnTo>
                    <a:pt x="0" y="47993"/>
                  </a:lnTo>
                  <a:lnTo>
                    <a:pt x="59994" y="47993"/>
                  </a:lnTo>
                  <a:lnTo>
                    <a:pt x="59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3761651" y="2416682"/>
              <a:ext cx="66675" cy="54610"/>
            </a:xfrm>
            <a:custGeom>
              <a:avLst/>
              <a:gdLst/>
              <a:ahLst/>
              <a:cxnLst/>
              <a:rect l="l" t="t" r="r" b="b"/>
              <a:pathLst>
                <a:path w="66675" h="54610">
                  <a:moveTo>
                    <a:pt x="3175" y="0"/>
                  </a:moveTo>
                  <a:lnTo>
                    <a:pt x="0" y="0"/>
                  </a:lnTo>
                  <a:lnTo>
                    <a:pt x="0" y="54343"/>
                  </a:lnTo>
                  <a:lnTo>
                    <a:pt x="66344" y="54343"/>
                  </a:lnTo>
                  <a:lnTo>
                    <a:pt x="66344" y="47993"/>
                  </a:lnTo>
                  <a:lnTo>
                    <a:pt x="6350" y="47993"/>
                  </a:lnTo>
                  <a:lnTo>
                    <a:pt x="6350" y="6350"/>
                  </a:lnTo>
                  <a:lnTo>
                    <a:pt x="3175" y="6350"/>
                  </a:lnTo>
                  <a:lnTo>
                    <a:pt x="3175" y="0"/>
                  </a:lnTo>
                  <a:close/>
                </a:path>
                <a:path w="66675" h="54610">
                  <a:moveTo>
                    <a:pt x="66344" y="3175"/>
                  </a:moveTo>
                  <a:lnTo>
                    <a:pt x="6350" y="3175"/>
                  </a:lnTo>
                  <a:lnTo>
                    <a:pt x="6350" y="6350"/>
                  </a:lnTo>
                  <a:lnTo>
                    <a:pt x="59994" y="6350"/>
                  </a:lnTo>
                  <a:lnTo>
                    <a:pt x="59994" y="47993"/>
                  </a:lnTo>
                  <a:lnTo>
                    <a:pt x="66344" y="47993"/>
                  </a:lnTo>
                  <a:lnTo>
                    <a:pt x="66344" y="3175"/>
                  </a:lnTo>
                  <a:close/>
                </a:path>
                <a:path w="66675" h="54610">
                  <a:moveTo>
                    <a:pt x="66344" y="0"/>
                  </a:moveTo>
                  <a:lnTo>
                    <a:pt x="3175" y="0"/>
                  </a:lnTo>
                  <a:lnTo>
                    <a:pt x="3175" y="6350"/>
                  </a:lnTo>
                  <a:lnTo>
                    <a:pt x="6350" y="6350"/>
                  </a:lnTo>
                  <a:lnTo>
                    <a:pt x="6350" y="3175"/>
                  </a:lnTo>
                  <a:lnTo>
                    <a:pt x="66344" y="3175"/>
                  </a:lnTo>
                  <a:lnTo>
                    <a:pt x="663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4585538" y="2258542"/>
              <a:ext cx="120014" cy="101600"/>
            </a:xfrm>
            <a:custGeom>
              <a:avLst/>
              <a:gdLst/>
              <a:ahLst/>
              <a:cxnLst/>
              <a:rect l="l" t="t" r="r" b="b"/>
              <a:pathLst>
                <a:path w="120014" h="101600">
                  <a:moveTo>
                    <a:pt x="120002" y="0"/>
                  </a:moveTo>
                  <a:lnTo>
                    <a:pt x="0" y="0"/>
                  </a:lnTo>
                  <a:lnTo>
                    <a:pt x="0" y="101307"/>
                  </a:lnTo>
                  <a:lnTo>
                    <a:pt x="120002" y="101307"/>
                  </a:lnTo>
                  <a:lnTo>
                    <a:pt x="1200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4582350" y="2256002"/>
              <a:ext cx="126364" cy="106680"/>
            </a:xfrm>
            <a:custGeom>
              <a:avLst/>
              <a:gdLst/>
              <a:ahLst/>
              <a:cxnLst/>
              <a:rect l="l" t="t" r="r" b="b"/>
              <a:pathLst>
                <a:path w="126364" h="106680">
                  <a:moveTo>
                    <a:pt x="126352" y="0"/>
                  </a:moveTo>
                  <a:lnTo>
                    <a:pt x="120002" y="0"/>
                  </a:lnTo>
                  <a:lnTo>
                    <a:pt x="120002" y="6350"/>
                  </a:lnTo>
                  <a:lnTo>
                    <a:pt x="120002" y="100330"/>
                  </a:lnTo>
                  <a:lnTo>
                    <a:pt x="6350" y="100330"/>
                  </a:lnTo>
                  <a:lnTo>
                    <a:pt x="6350" y="6350"/>
                  </a:lnTo>
                  <a:lnTo>
                    <a:pt x="120002" y="6350"/>
                  </a:lnTo>
                  <a:lnTo>
                    <a:pt x="12000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00330"/>
                  </a:lnTo>
                  <a:lnTo>
                    <a:pt x="0" y="106680"/>
                  </a:lnTo>
                  <a:lnTo>
                    <a:pt x="126352" y="106680"/>
                  </a:lnTo>
                  <a:lnTo>
                    <a:pt x="126352" y="100330"/>
                  </a:lnTo>
                  <a:lnTo>
                    <a:pt x="126352" y="6350"/>
                  </a:lnTo>
                  <a:lnTo>
                    <a:pt x="126352" y="2540"/>
                  </a:lnTo>
                  <a:lnTo>
                    <a:pt x="1263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4615548" y="2419857"/>
              <a:ext cx="60325" cy="48260"/>
            </a:xfrm>
            <a:custGeom>
              <a:avLst/>
              <a:gdLst/>
              <a:ahLst/>
              <a:cxnLst/>
              <a:rect l="l" t="t" r="r" b="b"/>
              <a:pathLst>
                <a:path w="60325" h="48260">
                  <a:moveTo>
                    <a:pt x="59994" y="0"/>
                  </a:moveTo>
                  <a:lnTo>
                    <a:pt x="0" y="0"/>
                  </a:lnTo>
                  <a:lnTo>
                    <a:pt x="0" y="47993"/>
                  </a:lnTo>
                  <a:lnTo>
                    <a:pt x="59994" y="47993"/>
                  </a:lnTo>
                  <a:lnTo>
                    <a:pt x="59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822782" y="1719363"/>
              <a:ext cx="4244975" cy="3085465"/>
            </a:xfrm>
            <a:custGeom>
              <a:avLst/>
              <a:gdLst/>
              <a:ahLst/>
              <a:cxnLst/>
              <a:rect l="l" t="t" r="r" b="b"/>
              <a:pathLst>
                <a:path w="4244975" h="3085465">
                  <a:moveTo>
                    <a:pt x="1270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12700" y="6350"/>
                  </a:lnTo>
                  <a:lnTo>
                    <a:pt x="12700" y="0"/>
                  </a:lnTo>
                  <a:close/>
                </a:path>
                <a:path w="4244975" h="3085465">
                  <a:moveTo>
                    <a:pt x="38087" y="0"/>
                  </a:moveTo>
                  <a:lnTo>
                    <a:pt x="25387" y="0"/>
                  </a:lnTo>
                  <a:lnTo>
                    <a:pt x="25387" y="6350"/>
                  </a:lnTo>
                  <a:lnTo>
                    <a:pt x="38087" y="6350"/>
                  </a:lnTo>
                  <a:lnTo>
                    <a:pt x="38087" y="0"/>
                  </a:lnTo>
                  <a:close/>
                </a:path>
                <a:path w="4244975" h="3085465">
                  <a:moveTo>
                    <a:pt x="45681" y="3051797"/>
                  </a:moveTo>
                  <a:lnTo>
                    <a:pt x="39331" y="3051797"/>
                  </a:lnTo>
                  <a:lnTo>
                    <a:pt x="39331" y="3064497"/>
                  </a:lnTo>
                  <a:lnTo>
                    <a:pt x="45681" y="3064497"/>
                  </a:lnTo>
                  <a:lnTo>
                    <a:pt x="45681" y="3051797"/>
                  </a:lnTo>
                  <a:close/>
                </a:path>
                <a:path w="4244975" h="3085465">
                  <a:moveTo>
                    <a:pt x="45681" y="3026397"/>
                  </a:moveTo>
                  <a:lnTo>
                    <a:pt x="39331" y="3026397"/>
                  </a:lnTo>
                  <a:lnTo>
                    <a:pt x="39331" y="3039097"/>
                  </a:lnTo>
                  <a:lnTo>
                    <a:pt x="45681" y="3039097"/>
                  </a:lnTo>
                  <a:lnTo>
                    <a:pt x="45681" y="3026397"/>
                  </a:lnTo>
                  <a:close/>
                </a:path>
                <a:path w="4244975" h="3085465">
                  <a:moveTo>
                    <a:pt x="45681" y="3001010"/>
                  </a:moveTo>
                  <a:lnTo>
                    <a:pt x="39331" y="3001010"/>
                  </a:lnTo>
                  <a:lnTo>
                    <a:pt x="39331" y="3013710"/>
                  </a:lnTo>
                  <a:lnTo>
                    <a:pt x="45681" y="3013710"/>
                  </a:lnTo>
                  <a:lnTo>
                    <a:pt x="45681" y="3001010"/>
                  </a:lnTo>
                  <a:close/>
                </a:path>
                <a:path w="4244975" h="3085465">
                  <a:moveTo>
                    <a:pt x="45681" y="2975610"/>
                  </a:moveTo>
                  <a:lnTo>
                    <a:pt x="39331" y="2975610"/>
                  </a:lnTo>
                  <a:lnTo>
                    <a:pt x="39331" y="2988310"/>
                  </a:lnTo>
                  <a:lnTo>
                    <a:pt x="45681" y="2988310"/>
                  </a:lnTo>
                  <a:lnTo>
                    <a:pt x="45681" y="2975610"/>
                  </a:lnTo>
                  <a:close/>
                </a:path>
                <a:path w="4244975" h="3085465">
                  <a:moveTo>
                    <a:pt x="45681" y="2950222"/>
                  </a:moveTo>
                  <a:lnTo>
                    <a:pt x="39331" y="2950222"/>
                  </a:lnTo>
                  <a:lnTo>
                    <a:pt x="39331" y="2962922"/>
                  </a:lnTo>
                  <a:lnTo>
                    <a:pt x="45681" y="2962922"/>
                  </a:lnTo>
                  <a:lnTo>
                    <a:pt x="45681" y="2950222"/>
                  </a:lnTo>
                  <a:close/>
                </a:path>
                <a:path w="4244975" h="3085465">
                  <a:moveTo>
                    <a:pt x="45681" y="2924822"/>
                  </a:moveTo>
                  <a:lnTo>
                    <a:pt x="39331" y="2924822"/>
                  </a:lnTo>
                  <a:lnTo>
                    <a:pt x="39331" y="2937522"/>
                  </a:lnTo>
                  <a:lnTo>
                    <a:pt x="45681" y="2937522"/>
                  </a:lnTo>
                  <a:lnTo>
                    <a:pt x="45681" y="2924822"/>
                  </a:lnTo>
                  <a:close/>
                </a:path>
                <a:path w="4244975" h="3085465">
                  <a:moveTo>
                    <a:pt x="45681" y="2899422"/>
                  </a:moveTo>
                  <a:lnTo>
                    <a:pt x="39331" y="2899422"/>
                  </a:lnTo>
                  <a:lnTo>
                    <a:pt x="39331" y="2912122"/>
                  </a:lnTo>
                  <a:lnTo>
                    <a:pt x="45681" y="2912122"/>
                  </a:lnTo>
                  <a:lnTo>
                    <a:pt x="45681" y="2899422"/>
                  </a:lnTo>
                  <a:close/>
                </a:path>
                <a:path w="4244975" h="3085465">
                  <a:moveTo>
                    <a:pt x="45681" y="2874035"/>
                  </a:moveTo>
                  <a:lnTo>
                    <a:pt x="39331" y="2874035"/>
                  </a:lnTo>
                  <a:lnTo>
                    <a:pt x="39331" y="2886735"/>
                  </a:lnTo>
                  <a:lnTo>
                    <a:pt x="45681" y="2886735"/>
                  </a:lnTo>
                  <a:lnTo>
                    <a:pt x="45681" y="2874035"/>
                  </a:lnTo>
                  <a:close/>
                </a:path>
                <a:path w="4244975" h="3085465">
                  <a:moveTo>
                    <a:pt x="45681" y="2848635"/>
                  </a:moveTo>
                  <a:lnTo>
                    <a:pt x="39331" y="2848635"/>
                  </a:lnTo>
                  <a:lnTo>
                    <a:pt x="39331" y="2861335"/>
                  </a:lnTo>
                  <a:lnTo>
                    <a:pt x="45681" y="2861335"/>
                  </a:lnTo>
                  <a:lnTo>
                    <a:pt x="45681" y="2848635"/>
                  </a:lnTo>
                  <a:close/>
                </a:path>
                <a:path w="4244975" h="3085465">
                  <a:moveTo>
                    <a:pt x="45681" y="2823248"/>
                  </a:moveTo>
                  <a:lnTo>
                    <a:pt x="39331" y="2823248"/>
                  </a:lnTo>
                  <a:lnTo>
                    <a:pt x="39331" y="2835948"/>
                  </a:lnTo>
                  <a:lnTo>
                    <a:pt x="45681" y="2835948"/>
                  </a:lnTo>
                  <a:lnTo>
                    <a:pt x="45681" y="2823248"/>
                  </a:lnTo>
                  <a:close/>
                </a:path>
                <a:path w="4244975" h="3085465">
                  <a:moveTo>
                    <a:pt x="45681" y="2797848"/>
                  </a:moveTo>
                  <a:lnTo>
                    <a:pt x="39331" y="2797848"/>
                  </a:lnTo>
                  <a:lnTo>
                    <a:pt x="39331" y="2810548"/>
                  </a:lnTo>
                  <a:lnTo>
                    <a:pt x="45681" y="2810548"/>
                  </a:lnTo>
                  <a:lnTo>
                    <a:pt x="45681" y="2797848"/>
                  </a:lnTo>
                  <a:close/>
                </a:path>
                <a:path w="4244975" h="3085465">
                  <a:moveTo>
                    <a:pt x="45681" y="2772460"/>
                  </a:moveTo>
                  <a:lnTo>
                    <a:pt x="39331" y="2772460"/>
                  </a:lnTo>
                  <a:lnTo>
                    <a:pt x="39331" y="2785160"/>
                  </a:lnTo>
                  <a:lnTo>
                    <a:pt x="45681" y="2785160"/>
                  </a:lnTo>
                  <a:lnTo>
                    <a:pt x="45681" y="2772460"/>
                  </a:lnTo>
                  <a:close/>
                </a:path>
                <a:path w="4244975" h="3085465">
                  <a:moveTo>
                    <a:pt x="45681" y="2747060"/>
                  </a:moveTo>
                  <a:lnTo>
                    <a:pt x="39331" y="2747060"/>
                  </a:lnTo>
                  <a:lnTo>
                    <a:pt x="39331" y="2759760"/>
                  </a:lnTo>
                  <a:lnTo>
                    <a:pt x="45681" y="2759760"/>
                  </a:lnTo>
                  <a:lnTo>
                    <a:pt x="45681" y="2747060"/>
                  </a:lnTo>
                  <a:close/>
                </a:path>
                <a:path w="4244975" h="3085465">
                  <a:moveTo>
                    <a:pt x="45681" y="2721660"/>
                  </a:moveTo>
                  <a:lnTo>
                    <a:pt x="39331" y="2721660"/>
                  </a:lnTo>
                  <a:lnTo>
                    <a:pt x="39331" y="2734360"/>
                  </a:lnTo>
                  <a:lnTo>
                    <a:pt x="45681" y="2734360"/>
                  </a:lnTo>
                  <a:lnTo>
                    <a:pt x="45681" y="2721660"/>
                  </a:lnTo>
                  <a:close/>
                </a:path>
                <a:path w="4244975" h="3085465">
                  <a:moveTo>
                    <a:pt x="45681" y="2696273"/>
                  </a:moveTo>
                  <a:lnTo>
                    <a:pt x="39331" y="2696273"/>
                  </a:lnTo>
                  <a:lnTo>
                    <a:pt x="39331" y="2708973"/>
                  </a:lnTo>
                  <a:lnTo>
                    <a:pt x="45681" y="2708973"/>
                  </a:lnTo>
                  <a:lnTo>
                    <a:pt x="45681" y="2696273"/>
                  </a:lnTo>
                  <a:close/>
                </a:path>
                <a:path w="4244975" h="3085465">
                  <a:moveTo>
                    <a:pt x="45681" y="2670873"/>
                  </a:moveTo>
                  <a:lnTo>
                    <a:pt x="39331" y="2670873"/>
                  </a:lnTo>
                  <a:lnTo>
                    <a:pt x="39331" y="2683573"/>
                  </a:lnTo>
                  <a:lnTo>
                    <a:pt x="45681" y="2683573"/>
                  </a:lnTo>
                  <a:lnTo>
                    <a:pt x="45681" y="2670873"/>
                  </a:lnTo>
                  <a:close/>
                </a:path>
                <a:path w="4244975" h="3085465">
                  <a:moveTo>
                    <a:pt x="45681" y="2645486"/>
                  </a:moveTo>
                  <a:lnTo>
                    <a:pt x="39331" y="2645486"/>
                  </a:lnTo>
                  <a:lnTo>
                    <a:pt x="39331" y="2658186"/>
                  </a:lnTo>
                  <a:lnTo>
                    <a:pt x="45681" y="2658186"/>
                  </a:lnTo>
                  <a:lnTo>
                    <a:pt x="45681" y="2645486"/>
                  </a:lnTo>
                  <a:close/>
                </a:path>
                <a:path w="4244975" h="3085465">
                  <a:moveTo>
                    <a:pt x="45681" y="2620086"/>
                  </a:moveTo>
                  <a:lnTo>
                    <a:pt x="39331" y="2620086"/>
                  </a:lnTo>
                  <a:lnTo>
                    <a:pt x="39331" y="2632786"/>
                  </a:lnTo>
                  <a:lnTo>
                    <a:pt x="45681" y="2632786"/>
                  </a:lnTo>
                  <a:lnTo>
                    <a:pt x="45681" y="2620086"/>
                  </a:lnTo>
                  <a:close/>
                </a:path>
                <a:path w="4244975" h="3085465">
                  <a:moveTo>
                    <a:pt x="45681" y="2594699"/>
                  </a:moveTo>
                  <a:lnTo>
                    <a:pt x="39331" y="2594699"/>
                  </a:lnTo>
                  <a:lnTo>
                    <a:pt x="39331" y="2607399"/>
                  </a:lnTo>
                  <a:lnTo>
                    <a:pt x="45681" y="2607399"/>
                  </a:lnTo>
                  <a:lnTo>
                    <a:pt x="45681" y="2594699"/>
                  </a:lnTo>
                  <a:close/>
                </a:path>
                <a:path w="4244975" h="3085465">
                  <a:moveTo>
                    <a:pt x="45681" y="2569299"/>
                  </a:moveTo>
                  <a:lnTo>
                    <a:pt x="39331" y="2569299"/>
                  </a:lnTo>
                  <a:lnTo>
                    <a:pt x="39331" y="2581999"/>
                  </a:lnTo>
                  <a:lnTo>
                    <a:pt x="45681" y="2581999"/>
                  </a:lnTo>
                  <a:lnTo>
                    <a:pt x="45681" y="2569299"/>
                  </a:lnTo>
                  <a:close/>
                </a:path>
                <a:path w="4244975" h="3085465">
                  <a:moveTo>
                    <a:pt x="45681" y="2543899"/>
                  </a:moveTo>
                  <a:lnTo>
                    <a:pt x="39331" y="2543899"/>
                  </a:lnTo>
                  <a:lnTo>
                    <a:pt x="39331" y="2556599"/>
                  </a:lnTo>
                  <a:lnTo>
                    <a:pt x="45681" y="2556599"/>
                  </a:lnTo>
                  <a:lnTo>
                    <a:pt x="45681" y="2543899"/>
                  </a:lnTo>
                  <a:close/>
                </a:path>
                <a:path w="4244975" h="3085465">
                  <a:moveTo>
                    <a:pt x="45681" y="2518511"/>
                  </a:moveTo>
                  <a:lnTo>
                    <a:pt x="39331" y="2518511"/>
                  </a:lnTo>
                  <a:lnTo>
                    <a:pt x="39331" y="2531211"/>
                  </a:lnTo>
                  <a:lnTo>
                    <a:pt x="45681" y="2531211"/>
                  </a:lnTo>
                  <a:lnTo>
                    <a:pt x="45681" y="2518511"/>
                  </a:lnTo>
                  <a:close/>
                </a:path>
                <a:path w="4244975" h="3085465">
                  <a:moveTo>
                    <a:pt x="45681" y="2493111"/>
                  </a:moveTo>
                  <a:lnTo>
                    <a:pt x="39331" y="2493111"/>
                  </a:lnTo>
                  <a:lnTo>
                    <a:pt x="39331" y="2505811"/>
                  </a:lnTo>
                  <a:lnTo>
                    <a:pt x="45681" y="2505811"/>
                  </a:lnTo>
                  <a:lnTo>
                    <a:pt x="45681" y="2493111"/>
                  </a:lnTo>
                  <a:close/>
                </a:path>
                <a:path w="4244975" h="3085465">
                  <a:moveTo>
                    <a:pt x="45681" y="2467724"/>
                  </a:moveTo>
                  <a:lnTo>
                    <a:pt x="39331" y="2467724"/>
                  </a:lnTo>
                  <a:lnTo>
                    <a:pt x="39331" y="2480424"/>
                  </a:lnTo>
                  <a:lnTo>
                    <a:pt x="45681" y="2480424"/>
                  </a:lnTo>
                  <a:lnTo>
                    <a:pt x="45681" y="2467724"/>
                  </a:lnTo>
                  <a:close/>
                </a:path>
                <a:path w="4244975" h="3085465">
                  <a:moveTo>
                    <a:pt x="45681" y="2442324"/>
                  </a:moveTo>
                  <a:lnTo>
                    <a:pt x="39331" y="2442324"/>
                  </a:lnTo>
                  <a:lnTo>
                    <a:pt x="39331" y="2455024"/>
                  </a:lnTo>
                  <a:lnTo>
                    <a:pt x="45681" y="2455024"/>
                  </a:lnTo>
                  <a:lnTo>
                    <a:pt x="45681" y="2442324"/>
                  </a:lnTo>
                  <a:close/>
                </a:path>
                <a:path w="4244975" h="3085465">
                  <a:moveTo>
                    <a:pt x="45681" y="2416937"/>
                  </a:moveTo>
                  <a:lnTo>
                    <a:pt x="39331" y="2416937"/>
                  </a:lnTo>
                  <a:lnTo>
                    <a:pt x="39331" y="2429637"/>
                  </a:lnTo>
                  <a:lnTo>
                    <a:pt x="45681" y="2429637"/>
                  </a:lnTo>
                  <a:lnTo>
                    <a:pt x="45681" y="2416937"/>
                  </a:lnTo>
                  <a:close/>
                </a:path>
                <a:path w="4244975" h="3085465">
                  <a:moveTo>
                    <a:pt x="45681" y="2391537"/>
                  </a:moveTo>
                  <a:lnTo>
                    <a:pt x="39331" y="2391537"/>
                  </a:lnTo>
                  <a:lnTo>
                    <a:pt x="39331" y="2404237"/>
                  </a:lnTo>
                  <a:lnTo>
                    <a:pt x="45681" y="2404237"/>
                  </a:lnTo>
                  <a:lnTo>
                    <a:pt x="45681" y="2391537"/>
                  </a:lnTo>
                  <a:close/>
                </a:path>
                <a:path w="4244975" h="3085465">
                  <a:moveTo>
                    <a:pt x="45681" y="2366137"/>
                  </a:moveTo>
                  <a:lnTo>
                    <a:pt x="39331" y="2366137"/>
                  </a:lnTo>
                  <a:lnTo>
                    <a:pt x="39331" y="2378837"/>
                  </a:lnTo>
                  <a:lnTo>
                    <a:pt x="45681" y="2378837"/>
                  </a:lnTo>
                  <a:lnTo>
                    <a:pt x="45681" y="2366137"/>
                  </a:lnTo>
                  <a:close/>
                </a:path>
                <a:path w="4244975" h="3085465">
                  <a:moveTo>
                    <a:pt x="45681" y="2340749"/>
                  </a:moveTo>
                  <a:lnTo>
                    <a:pt x="39331" y="2340749"/>
                  </a:lnTo>
                  <a:lnTo>
                    <a:pt x="39331" y="2353449"/>
                  </a:lnTo>
                  <a:lnTo>
                    <a:pt x="45681" y="2353449"/>
                  </a:lnTo>
                  <a:lnTo>
                    <a:pt x="45681" y="2340749"/>
                  </a:lnTo>
                  <a:close/>
                </a:path>
                <a:path w="4244975" h="3085465">
                  <a:moveTo>
                    <a:pt x="45681" y="2315349"/>
                  </a:moveTo>
                  <a:lnTo>
                    <a:pt x="39331" y="2315349"/>
                  </a:lnTo>
                  <a:lnTo>
                    <a:pt x="39331" y="2328049"/>
                  </a:lnTo>
                  <a:lnTo>
                    <a:pt x="45681" y="2328049"/>
                  </a:lnTo>
                  <a:lnTo>
                    <a:pt x="45681" y="2315349"/>
                  </a:lnTo>
                  <a:close/>
                </a:path>
                <a:path w="4244975" h="3085465">
                  <a:moveTo>
                    <a:pt x="45681" y="2289962"/>
                  </a:moveTo>
                  <a:lnTo>
                    <a:pt x="39331" y="2289962"/>
                  </a:lnTo>
                  <a:lnTo>
                    <a:pt x="39331" y="2302662"/>
                  </a:lnTo>
                  <a:lnTo>
                    <a:pt x="45681" y="2302662"/>
                  </a:lnTo>
                  <a:lnTo>
                    <a:pt x="45681" y="2289962"/>
                  </a:lnTo>
                  <a:close/>
                </a:path>
                <a:path w="4244975" h="3085465">
                  <a:moveTo>
                    <a:pt x="45681" y="2264562"/>
                  </a:moveTo>
                  <a:lnTo>
                    <a:pt x="39331" y="2264562"/>
                  </a:lnTo>
                  <a:lnTo>
                    <a:pt x="39331" y="2277262"/>
                  </a:lnTo>
                  <a:lnTo>
                    <a:pt x="45681" y="2277262"/>
                  </a:lnTo>
                  <a:lnTo>
                    <a:pt x="45681" y="2264562"/>
                  </a:lnTo>
                  <a:close/>
                </a:path>
                <a:path w="4244975" h="3085465">
                  <a:moveTo>
                    <a:pt x="45681" y="2239175"/>
                  </a:moveTo>
                  <a:lnTo>
                    <a:pt x="39331" y="2239175"/>
                  </a:lnTo>
                  <a:lnTo>
                    <a:pt x="39331" y="2251875"/>
                  </a:lnTo>
                  <a:lnTo>
                    <a:pt x="45681" y="2251875"/>
                  </a:lnTo>
                  <a:lnTo>
                    <a:pt x="45681" y="2239175"/>
                  </a:lnTo>
                  <a:close/>
                </a:path>
                <a:path w="4244975" h="3085465">
                  <a:moveTo>
                    <a:pt x="45681" y="2213775"/>
                  </a:moveTo>
                  <a:lnTo>
                    <a:pt x="39331" y="2213775"/>
                  </a:lnTo>
                  <a:lnTo>
                    <a:pt x="39331" y="2226475"/>
                  </a:lnTo>
                  <a:lnTo>
                    <a:pt x="45681" y="2226475"/>
                  </a:lnTo>
                  <a:lnTo>
                    <a:pt x="45681" y="2213775"/>
                  </a:lnTo>
                  <a:close/>
                </a:path>
                <a:path w="4244975" h="3085465">
                  <a:moveTo>
                    <a:pt x="45681" y="2188375"/>
                  </a:moveTo>
                  <a:lnTo>
                    <a:pt x="39331" y="2188375"/>
                  </a:lnTo>
                  <a:lnTo>
                    <a:pt x="39331" y="2201075"/>
                  </a:lnTo>
                  <a:lnTo>
                    <a:pt x="45681" y="2201075"/>
                  </a:lnTo>
                  <a:lnTo>
                    <a:pt x="45681" y="2188375"/>
                  </a:lnTo>
                  <a:close/>
                </a:path>
                <a:path w="4244975" h="3085465">
                  <a:moveTo>
                    <a:pt x="45681" y="2162987"/>
                  </a:moveTo>
                  <a:lnTo>
                    <a:pt x="39331" y="2162987"/>
                  </a:lnTo>
                  <a:lnTo>
                    <a:pt x="39331" y="2175687"/>
                  </a:lnTo>
                  <a:lnTo>
                    <a:pt x="45681" y="2175687"/>
                  </a:lnTo>
                  <a:lnTo>
                    <a:pt x="45681" y="2162987"/>
                  </a:lnTo>
                  <a:close/>
                </a:path>
                <a:path w="4244975" h="3085465">
                  <a:moveTo>
                    <a:pt x="45681" y="2137587"/>
                  </a:moveTo>
                  <a:lnTo>
                    <a:pt x="39331" y="2137587"/>
                  </a:lnTo>
                  <a:lnTo>
                    <a:pt x="39331" y="2150287"/>
                  </a:lnTo>
                  <a:lnTo>
                    <a:pt x="45681" y="2150287"/>
                  </a:lnTo>
                  <a:lnTo>
                    <a:pt x="45681" y="2137587"/>
                  </a:lnTo>
                  <a:close/>
                </a:path>
                <a:path w="4244975" h="3085465">
                  <a:moveTo>
                    <a:pt x="45681" y="2112200"/>
                  </a:moveTo>
                  <a:lnTo>
                    <a:pt x="39331" y="2112200"/>
                  </a:lnTo>
                  <a:lnTo>
                    <a:pt x="39331" y="2124900"/>
                  </a:lnTo>
                  <a:lnTo>
                    <a:pt x="45681" y="2124900"/>
                  </a:lnTo>
                  <a:lnTo>
                    <a:pt x="45681" y="2112200"/>
                  </a:lnTo>
                  <a:close/>
                </a:path>
                <a:path w="4244975" h="3085465">
                  <a:moveTo>
                    <a:pt x="45681" y="2086800"/>
                  </a:moveTo>
                  <a:lnTo>
                    <a:pt x="39331" y="2086800"/>
                  </a:lnTo>
                  <a:lnTo>
                    <a:pt x="39331" y="2099500"/>
                  </a:lnTo>
                  <a:lnTo>
                    <a:pt x="45681" y="2099500"/>
                  </a:lnTo>
                  <a:lnTo>
                    <a:pt x="45681" y="2086800"/>
                  </a:lnTo>
                  <a:close/>
                </a:path>
                <a:path w="4244975" h="3085465">
                  <a:moveTo>
                    <a:pt x="45681" y="2061413"/>
                  </a:moveTo>
                  <a:lnTo>
                    <a:pt x="39331" y="2061413"/>
                  </a:lnTo>
                  <a:lnTo>
                    <a:pt x="39331" y="2074113"/>
                  </a:lnTo>
                  <a:lnTo>
                    <a:pt x="45681" y="2074113"/>
                  </a:lnTo>
                  <a:lnTo>
                    <a:pt x="45681" y="2061413"/>
                  </a:lnTo>
                  <a:close/>
                </a:path>
                <a:path w="4244975" h="3085465">
                  <a:moveTo>
                    <a:pt x="45681" y="2036013"/>
                  </a:moveTo>
                  <a:lnTo>
                    <a:pt x="39331" y="2036013"/>
                  </a:lnTo>
                  <a:lnTo>
                    <a:pt x="39331" y="2048713"/>
                  </a:lnTo>
                  <a:lnTo>
                    <a:pt x="45681" y="2048713"/>
                  </a:lnTo>
                  <a:lnTo>
                    <a:pt x="45681" y="2036013"/>
                  </a:lnTo>
                  <a:close/>
                </a:path>
                <a:path w="4244975" h="3085465">
                  <a:moveTo>
                    <a:pt x="45681" y="2010613"/>
                  </a:moveTo>
                  <a:lnTo>
                    <a:pt x="39331" y="2010613"/>
                  </a:lnTo>
                  <a:lnTo>
                    <a:pt x="39331" y="2023313"/>
                  </a:lnTo>
                  <a:lnTo>
                    <a:pt x="45681" y="2023313"/>
                  </a:lnTo>
                  <a:lnTo>
                    <a:pt x="45681" y="2010613"/>
                  </a:lnTo>
                  <a:close/>
                </a:path>
                <a:path w="4244975" h="3085465">
                  <a:moveTo>
                    <a:pt x="45681" y="1985225"/>
                  </a:moveTo>
                  <a:lnTo>
                    <a:pt x="39331" y="1985225"/>
                  </a:lnTo>
                  <a:lnTo>
                    <a:pt x="39331" y="1997925"/>
                  </a:lnTo>
                  <a:lnTo>
                    <a:pt x="45681" y="1997925"/>
                  </a:lnTo>
                  <a:lnTo>
                    <a:pt x="45681" y="1985225"/>
                  </a:lnTo>
                  <a:close/>
                </a:path>
                <a:path w="4244975" h="3085465">
                  <a:moveTo>
                    <a:pt x="45681" y="1959825"/>
                  </a:moveTo>
                  <a:lnTo>
                    <a:pt x="39331" y="1959825"/>
                  </a:lnTo>
                  <a:lnTo>
                    <a:pt x="39331" y="1972525"/>
                  </a:lnTo>
                  <a:lnTo>
                    <a:pt x="45681" y="1972525"/>
                  </a:lnTo>
                  <a:lnTo>
                    <a:pt x="45681" y="1959825"/>
                  </a:lnTo>
                  <a:close/>
                </a:path>
                <a:path w="4244975" h="3085465">
                  <a:moveTo>
                    <a:pt x="45681" y="1934438"/>
                  </a:moveTo>
                  <a:lnTo>
                    <a:pt x="39331" y="1934438"/>
                  </a:lnTo>
                  <a:lnTo>
                    <a:pt x="39331" y="1947138"/>
                  </a:lnTo>
                  <a:lnTo>
                    <a:pt x="45681" y="1947138"/>
                  </a:lnTo>
                  <a:lnTo>
                    <a:pt x="45681" y="1934438"/>
                  </a:lnTo>
                  <a:close/>
                </a:path>
                <a:path w="4244975" h="3085465">
                  <a:moveTo>
                    <a:pt x="45681" y="1909038"/>
                  </a:moveTo>
                  <a:lnTo>
                    <a:pt x="39331" y="1909038"/>
                  </a:lnTo>
                  <a:lnTo>
                    <a:pt x="39331" y="1921738"/>
                  </a:lnTo>
                  <a:lnTo>
                    <a:pt x="45681" y="1921738"/>
                  </a:lnTo>
                  <a:lnTo>
                    <a:pt x="45681" y="1909038"/>
                  </a:lnTo>
                  <a:close/>
                </a:path>
                <a:path w="4244975" h="3085465">
                  <a:moveTo>
                    <a:pt x="45681" y="1883651"/>
                  </a:moveTo>
                  <a:lnTo>
                    <a:pt x="39331" y="1883651"/>
                  </a:lnTo>
                  <a:lnTo>
                    <a:pt x="39331" y="1896351"/>
                  </a:lnTo>
                  <a:lnTo>
                    <a:pt x="45681" y="1896351"/>
                  </a:lnTo>
                  <a:lnTo>
                    <a:pt x="45681" y="1883651"/>
                  </a:lnTo>
                  <a:close/>
                </a:path>
                <a:path w="4244975" h="3085465">
                  <a:moveTo>
                    <a:pt x="45681" y="1858251"/>
                  </a:moveTo>
                  <a:lnTo>
                    <a:pt x="39331" y="1858251"/>
                  </a:lnTo>
                  <a:lnTo>
                    <a:pt x="39331" y="1870951"/>
                  </a:lnTo>
                  <a:lnTo>
                    <a:pt x="45681" y="1870951"/>
                  </a:lnTo>
                  <a:lnTo>
                    <a:pt x="45681" y="1858251"/>
                  </a:lnTo>
                  <a:close/>
                </a:path>
                <a:path w="4244975" h="3085465">
                  <a:moveTo>
                    <a:pt x="45681" y="1832851"/>
                  </a:moveTo>
                  <a:lnTo>
                    <a:pt x="39331" y="1832851"/>
                  </a:lnTo>
                  <a:lnTo>
                    <a:pt x="39331" y="1845551"/>
                  </a:lnTo>
                  <a:lnTo>
                    <a:pt x="45681" y="1845551"/>
                  </a:lnTo>
                  <a:lnTo>
                    <a:pt x="45681" y="1832851"/>
                  </a:lnTo>
                  <a:close/>
                </a:path>
                <a:path w="4244975" h="3085465">
                  <a:moveTo>
                    <a:pt x="45681" y="1807464"/>
                  </a:moveTo>
                  <a:lnTo>
                    <a:pt x="39331" y="1807464"/>
                  </a:lnTo>
                  <a:lnTo>
                    <a:pt x="39331" y="1820164"/>
                  </a:lnTo>
                  <a:lnTo>
                    <a:pt x="45681" y="1820164"/>
                  </a:lnTo>
                  <a:lnTo>
                    <a:pt x="45681" y="1807464"/>
                  </a:lnTo>
                  <a:close/>
                </a:path>
                <a:path w="4244975" h="3085465">
                  <a:moveTo>
                    <a:pt x="45681" y="1782064"/>
                  </a:moveTo>
                  <a:lnTo>
                    <a:pt x="39331" y="1782064"/>
                  </a:lnTo>
                  <a:lnTo>
                    <a:pt x="39331" y="1794764"/>
                  </a:lnTo>
                  <a:lnTo>
                    <a:pt x="45681" y="1794764"/>
                  </a:lnTo>
                  <a:lnTo>
                    <a:pt x="45681" y="1782064"/>
                  </a:lnTo>
                  <a:close/>
                </a:path>
                <a:path w="4244975" h="3085465">
                  <a:moveTo>
                    <a:pt x="45681" y="1756676"/>
                  </a:moveTo>
                  <a:lnTo>
                    <a:pt x="39331" y="1756676"/>
                  </a:lnTo>
                  <a:lnTo>
                    <a:pt x="39331" y="1769376"/>
                  </a:lnTo>
                  <a:lnTo>
                    <a:pt x="45681" y="1769376"/>
                  </a:lnTo>
                  <a:lnTo>
                    <a:pt x="45681" y="1756676"/>
                  </a:lnTo>
                  <a:close/>
                </a:path>
                <a:path w="4244975" h="3085465">
                  <a:moveTo>
                    <a:pt x="45681" y="1731276"/>
                  </a:moveTo>
                  <a:lnTo>
                    <a:pt x="39331" y="1731276"/>
                  </a:lnTo>
                  <a:lnTo>
                    <a:pt x="39331" y="1743976"/>
                  </a:lnTo>
                  <a:lnTo>
                    <a:pt x="45681" y="1743976"/>
                  </a:lnTo>
                  <a:lnTo>
                    <a:pt x="45681" y="1731276"/>
                  </a:lnTo>
                  <a:close/>
                </a:path>
                <a:path w="4244975" h="3085465">
                  <a:moveTo>
                    <a:pt x="45681" y="1705889"/>
                  </a:moveTo>
                  <a:lnTo>
                    <a:pt x="39331" y="1705889"/>
                  </a:lnTo>
                  <a:lnTo>
                    <a:pt x="39331" y="1718589"/>
                  </a:lnTo>
                  <a:lnTo>
                    <a:pt x="45681" y="1718589"/>
                  </a:lnTo>
                  <a:lnTo>
                    <a:pt x="45681" y="1705889"/>
                  </a:lnTo>
                  <a:close/>
                </a:path>
                <a:path w="4244975" h="3085465">
                  <a:moveTo>
                    <a:pt x="45681" y="1680489"/>
                  </a:moveTo>
                  <a:lnTo>
                    <a:pt x="39331" y="1680489"/>
                  </a:lnTo>
                  <a:lnTo>
                    <a:pt x="39331" y="1693189"/>
                  </a:lnTo>
                  <a:lnTo>
                    <a:pt x="45681" y="1693189"/>
                  </a:lnTo>
                  <a:lnTo>
                    <a:pt x="45681" y="1680489"/>
                  </a:lnTo>
                  <a:close/>
                </a:path>
                <a:path w="4244975" h="3085465">
                  <a:moveTo>
                    <a:pt x="45681" y="1655089"/>
                  </a:moveTo>
                  <a:lnTo>
                    <a:pt x="39331" y="1655089"/>
                  </a:lnTo>
                  <a:lnTo>
                    <a:pt x="39331" y="1667789"/>
                  </a:lnTo>
                  <a:lnTo>
                    <a:pt x="45681" y="1667789"/>
                  </a:lnTo>
                  <a:lnTo>
                    <a:pt x="45681" y="1655089"/>
                  </a:lnTo>
                  <a:close/>
                </a:path>
                <a:path w="4244975" h="3085465">
                  <a:moveTo>
                    <a:pt x="45681" y="1629702"/>
                  </a:moveTo>
                  <a:lnTo>
                    <a:pt x="39331" y="1629702"/>
                  </a:lnTo>
                  <a:lnTo>
                    <a:pt x="39331" y="1642402"/>
                  </a:lnTo>
                  <a:lnTo>
                    <a:pt x="45681" y="1642402"/>
                  </a:lnTo>
                  <a:lnTo>
                    <a:pt x="45681" y="1629702"/>
                  </a:lnTo>
                  <a:close/>
                </a:path>
                <a:path w="4244975" h="3085465">
                  <a:moveTo>
                    <a:pt x="45681" y="1604302"/>
                  </a:moveTo>
                  <a:lnTo>
                    <a:pt x="39331" y="1604302"/>
                  </a:lnTo>
                  <a:lnTo>
                    <a:pt x="39331" y="1617002"/>
                  </a:lnTo>
                  <a:lnTo>
                    <a:pt x="45681" y="1617002"/>
                  </a:lnTo>
                  <a:lnTo>
                    <a:pt x="45681" y="1604302"/>
                  </a:lnTo>
                  <a:close/>
                </a:path>
                <a:path w="4244975" h="3085465">
                  <a:moveTo>
                    <a:pt x="45681" y="1578914"/>
                  </a:moveTo>
                  <a:lnTo>
                    <a:pt x="39331" y="1578914"/>
                  </a:lnTo>
                  <a:lnTo>
                    <a:pt x="39331" y="1591614"/>
                  </a:lnTo>
                  <a:lnTo>
                    <a:pt x="45681" y="1591614"/>
                  </a:lnTo>
                  <a:lnTo>
                    <a:pt x="45681" y="1578914"/>
                  </a:lnTo>
                  <a:close/>
                </a:path>
                <a:path w="4244975" h="3085465">
                  <a:moveTo>
                    <a:pt x="45681" y="1553514"/>
                  </a:moveTo>
                  <a:lnTo>
                    <a:pt x="39331" y="1553514"/>
                  </a:lnTo>
                  <a:lnTo>
                    <a:pt x="39331" y="1566214"/>
                  </a:lnTo>
                  <a:lnTo>
                    <a:pt x="45681" y="1566214"/>
                  </a:lnTo>
                  <a:lnTo>
                    <a:pt x="45681" y="1553514"/>
                  </a:lnTo>
                  <a:close/>
                </a:path>
                <a:path w="4244975" h="3085465">
                  <a:moveTo>
                    <a:pt x="45681" y="1528127"/>
                  </a:moveTo>
                  <a:lnTo>
                    <a:pt x="39331" y="1528127"/>
                  </a:lnTo>
                  <a:lnTo>
                    <a:pt x="39331" y="1540827"/>
                  </a:lnTo>
                  <a:lnTo>
                    <a:pt x="45681" y="1540827"/>
                  </a:lnTo>
                  <a:lnTo>
                    <a:pt x="45681" y="1528127"/>
                  </a:lnTo>
                  <a:close/>
                </a:path>
                <a:path w="4244975" h="3085465">
                  <a:moveTo>
                    <a:pt x="45681" y="1502727"/>
                  </a:moveTo>
                  <a:lnTo>
                    <a:pt x="39331" y="1502727"/>
                  </a:lnTo>
                  <a:lnTo>
                    <a:pt x="39331" y="1515427"/>
                  </a:lnTo>
                  <a:lnTo>
                    <a:pt x="45681" y="1515427"/>
                  </a:lnTo>
                  <a:lnTo>
                    <a:pt x="45681" y="1502727"/>
                  </a:lnTo>
                  <a:close/>
                </a:path>
                <a:path w="4244975" h="3085465">
                  <a:moveTo>
                    <a:pt x="45681" y="1477340"/>
                  </a:moveTo>
                  <a:lnTo>
                    <a:pt x="39331" y="1477340"/>
                  </a:lnTo>
                  <a:lnTo>
                    <a:pt x="39331" y="1490040"/>
                  </a:lnTo>
                  <a:lnTo>
                    <a:pt x="45681" y="1490040"/>
                  </a:lnTo>
                  <a:lnTo>
                    <a:pt x="45681" y="1477340"/>
                  </a:lnTo>
                  <a:close/>
                </a:path>
                <a:path w="4244975" h="3085465">
                  <a:moveTo>
                    <a:pt x="45681" y="1451940"/>
                  </a:moveTo>
                  <a:lnTo>
                    <a:pt x="39331" y="1451940"/>
                  </a:lnTo>
                  <a:lnTo>
                    <a:pt x="39331" y="1464640"/>
                  </a:lnTo>
                  <a:lnTo>
                    <a:pt x="45681" y="1464640"/>
                  </a:lnTo>
                  <a:lnTo>
                    <a:pt x="45681" y="1451940"/>
                  </a:lnTo>
                  <a:close/>
                </a:path>
                <a:path w="4244975" h="3085465">
                  <a:moveTo>
                    <a:pt x="45681" y="1426540"/>
                  </a:moveTo>
                  <a:lnTo>
                    <a:pt x="39331" y="1426540"/>
                  </a:lnTo>
                  <a:lnTo>
                    <a:pt x="39331" y="1439240"/>
                  </a:lnTo>
                  <a:lnTo>
                    <a:pt x="45681" y="1439240"/>
                  </a:lnTo>
                  <a:lnTo>
                    <a:pt x="45681" y="1426540"/>
                  </a:lnTo>
                  <a:close/>
                </a:path>
                <a:path w="4244975" h="3085465">
                  <a:moveTo>
                    <a:pt x="45681" y="1401152"/>
                  </a:moveTo>
                  <a:lnTo>
                    <a:pt x="39331" y="1401152"/>
                  </a:lnTo>
                  <a:lnTo>
                    <a:pt x="39331" y="1413852"/>
                  </a:lnTo>
                  <a:lnTo>
                    <a:pt x="45681" y="1413852"/>
                  </a:lnTo>
                  <a:lnTo>
                    <a:pt x="45681" y="1401152"/>
                  </a:lnTo>
                  <a:close/>
                </a:path>
                <a:path w="4244975" h="3085465">
                  <a:moveTo>
                    <a:pt x="45681" y="1375752"/>
                  </a:moveTo>
                  <a:lnTo>
                    <a:pt x="39331" y="1375752"/>
                  </a:lnTo>
                  <a:lnTo>
                    <a:pt x="39331" y="1388452"/>
                  </a:lnTo>
                  <a:lnTo>
                    <a:pt x="45681" y="1388452"/>
                  </a:lnTo>
                  <a:lnTo>
                    <a:pt x="45681" y="1375752"/>
                  </a:lnTo>
                  <a:close/>
                </a:path>
                <a:path w="4244975" h="3085465">
                  <a:moveTo>
                    <a:pt x="45681" y="1350365"/>
                  </a:moveTo>
                  <a:lnTo>
                    <a:pt x="39331" y="1350365"/>
                  </a:lnTo>
                  <a:lnTo>
                    <a:pt x="39331" y="1363065"/>
                  </a:lnTo>
                  <a:lnTo>
                    <a:pt x="45681" y="1363065"/>
                  </a:lnTo>
                  <a:lnTo>
                    <a:pt x="45681" y="1350365"/>
                  </a:lnTo>
                  <a:close/>
                </a:path>
                <a:path w="4244975" h="3085465">
                  <a:moveTo>
                    <a:pt x="45681" y="1324965"/>
                  </a:moveTo>
                  <a:lnTo>
                    <a:pt x="39331" y="1324965"/>
                  </a:lnTo>
                  <a:lnTo>
                    <a:pt x="39331" y="1337665"/>
                  </a:lnTo>
                  <a:lnTo>
                    <a:pt x="45681" y="1337665"/>
                  </a:lnTo>
                  <a:lnTo>
                    <a:pt x="45681" y="1324965"/>
                  </a:lnTo>
                  <a:close/>
                </a:path>
                <a:path w="4244975" h="3085465">
                  <a:moveTo>
                    <a:pt x="45681" y="1299565"/>
                  </a:moveTo>
                  <a:lnTo>
                    <a:pt x="39331" y="1299565"/>
                  </a:lnTo>
                  <a:lnTo>
                    <a:pt x="39331" y="1312265"/>
                  </a:lnTo>
                  <a:lnTo>
                    <a:pt x="45681" y="1312265"/>
                  </a:lnTo>
                  <a:lnTo>
                    <a:pt x="45681" y="1299565"/>
                  </a:lnTo>
                  <a:close/>
                </a:path>
                <a:path w="4244975" h="3085465">
                  <a:moveTo>
                    <a:pt x="45681" y="1274178"/>
                  </a:moveTo>
                  <a:lnTo>
                    <a:pt x="39331" y="1274178"/>
                  </a:lnTo>
                  <a:lnTo>
                    <a:pt x="39331" y="1286878"/>
                  </a:lnTo>
                  <a:lnTo>
                    <a:pt x="45681" y="1286878"/>
                  </a:lnTo>
                  <a:lnTo>
                    <a:pt x="45681" y="1274178"/>
                  </a:lnTo>
                  <a:close/>
                </a:path>
                <a:path w="4244975" h="3085465">
                  <a:moveTo>
                    <a:pt x="45681" y="1248778"/>
                  </a:moveTo>
                  <a:lnTo>
                    <a:pt x="39331" y="1248778"/>
                  </a:lnTo>
                  <a:lnTo>
                    <a:pt x="39331" y="1261478"/>
                  </a:lnTo>
                  <a:lnTo>
                    <a:pt x="45681" y="1261478"/>
                  </a:lnTo>
                  <a:lnTo>
                    <a:pt x="45681" y="1248778"/>
                  </a:lnTo>
                  <a:close/>
                </a:path>
                <a:path w="4244975" h="3085465">
                  <a:moveTo>
                    <a:pt x="45681" y="1223403"/>
                  </a:moveTo>
                  <a:lnTo>
                    <a:pt x="39331" y="1223403"/>
                  </a:lnTo>
                  <a:lnTo>
                    <a:pt x="39331" y="1236103"/>
                  </a:lnTo>
                  <a:lnTo>
                    <a:pt x="45681" y="1236103"/>
                  </a:lnTo>
                  <a:lnTo>
                    <a:pt x="45681" y="1223403"/>
                  </a:lnTo>
                  <a:close/>
                </a:path>
                <a:path w="4244975" h="3085465">
                  <a:moveTo>
                    <a:pt x="45681" y="1198003"/>
                  </a:moveTo>
                  <a:lnTo>
                    <a:pt x="39331" y="1198003"/>
                  </a:lnTo>
                  <a:lnTo>
                    <a:pt x="39331" y="1210703"/>
                  </a:lnTo>
                  <a:lnTo>
                    <a:pt x="45681" y="1210703"/>
                  </a:lnTo>
                  <a:lnTo>
                    <a:pt x="45681" y="1198003"/>
                  </a:lnTo>
                  <a:close/>
                </a:path>
                <a:path w="4244975" h="3085465">
                  <a:moveTo>
                    <a:pt x="45681" y="1172616"/>
                  </a:moveTo>
                  <a:lnTo>
                    <a:pt x="39331" y="1172616"/>
                  </a:lnTo>
                  <a:lnTo>
                    <a:pt x="39331" y="1185316"/>
                  </a:lnTo>
                  <a:lnTo>
                    <a:pt x="45681" y="1185316"/>
                  </a:lnTo>
                  <a:lnTo>
                    <a:pt x="45681" y="1172616"/>
                  </a:lnTo>
                  <a:close/>
                </a:path>
                <a:path w="4244975" h="3085465">
                  <a:moveTo>
                    <a:pt x="45681" y="1147216"/>
                  </a:moveTo>
                  <a:lnTo>
                    <a:pt x="39331" y="1147216"/>
                  </a:lnTo>
                  <a:lnTo>
                    <a:pt x="39331" y="1159916"/>
                  </a:lnTo>
                  <a:lnTo>
                    <a:pt x="45681" y="1159916"/>
                  </a:lnTo>
                  <a:lnTo>
                    <a:pt x="45681" y="1147216"/>
                  </a:lnTo>
                  <a:close/>
                </a:path>
                <a:path w="4244975" h="3085465">
                  <a:moveTo>
                    <a:pt x="45681" y="1121816"/>
                  </a:moveTo>
                  <a:lnTo>
                    <a:pt x="39331" y="1121816"/>
                  </a:lnTo>
                  <a:lnTo>
                    <a:pt x="39331" y="1134516"/>
                  </a:lnTo>
                  <a:lnTo>
                    <a:pt x="45681" y="1134516"/>
                  </a:lnTo>
                  <a:lnTo>
                    <a:pt x="45681" y="1121816"/>
                  </a:lnTo>
                  <a:close/>
                </a:path>
                <a:path w="4244975" h="3085465">
                  <a:moveTo>
                    <a:pt x="45681" y="1096429"/>
                  </a:moveTo>
                  <a:lnTo>
                    <a:pt x="39331" y="1096429"/>
                  </a:lnTo>
                  <a:lnTo>
                    <a:pt x="39331" y="1109129"/>
                  </a:lnTo>
                  <a:lnTo>
                    <a:pt x="45681" y="1109129"/>
                  </a:lnTo>
                  <a:lnTo>
                    <a:pt x="45681" y="1096429"/>
                  </a:lnTo>
                  <a:close/>
                </a:path>
                <a:path w="4244975" h="3085465">
                  <a:moveTo>
                    <a:pt x="45681" y="1071029"/>
                  </a:moveTo>
                  <a:lnTo>
                    <a:pt x="39331" y="1071029"/>
                  </a:lnTo>
                  <a:lnTo>
                    <a:pt x="39331" y="1083729"/>
                  </a:lnTo>
                  <a:lnTo>
                    <a:pt x="45681" y="1083729"/>
                  </a:lnTo>
                  <a:lnTo>
                    <a:pt x="45681" y="1071029"/>
                  </a:lnTo>
                  <a:close/>
                </a:path>
                <a:path w="4244975" h="3085465">
                  <a:moveTo>
                    <a:pt x="45681" y="1045641"/>
                  </a:moveTo>
                  <a:lnTo>
                    <a:pt x="39331" y="1045641"/>
                  </a:lnTo>
                  <a:lnTo>
                    <a:pt x="39331" y="1058341"/>
                  </a:lnTo>
                  <a:lnTo>
                    <a:pt x="45681" y="1058341"/>
                  </a:lnTo>
                  <a:lnTo>
                    <a:pt x="45681" y="1045641"/>
                  </a:lnTo>
                  <a:close/>
                </a:path>
                <a:path w="4244975" h="3085465">
                  <a:moveTo>
                    <a:pt x="45681" y="1020241"/>
                  </a:moveTo>
                  <a:lnTo>
                    <a:pt x="39331" y="1020241"/>
                  </a:lnTo>
                  <a:lnTo>
                    <a:pt x="39331" y="1032941"/>
                  </a:lnTo>
                  <a:lnTo>
                    <a:pt x="45681" y="1032941"/>
                  </a:lnTo>
                  <a:lnTo>
                    <a:pt x="45681" y="1020241"/>
                  </a:lnTo>
                  <a:close/>
                </a:path>
                <a:path w="4244975" h="3085465">
                  <a:moveTo>
                    <a:pt x="45681" y="994854"/>
                  </a:moveTo>
                  <a:lnTo>
                    <a:pt x="39331" y="994854"/>
                  </a:lnTo>
                  <a:lnTo>
                    <a:pt x="39331" y="1007554"/>
                  </a:lnTo>
                  <a:lnTo>
                    <a:pt x="45681" y="1007554"/>
                  </a:lnTo>
                  <a:lnTo>
                    <a:pt x="45681" y="994854"/>
                  </a:lnTo>
                  <a:close/>
                </a:path>
                <a:path w="4244975" h="3085465">
                  <a:moveTo>
                    <a:pt x="45681" y="969454"/>
                  </a:moveTo>
                  <a:lnTo>
                    <a:pt x="39331" y="969454"/>
                  </a:lnTo>
                  <a:lnTo>
                    <a:pt x="39331" y="982154"/>
                  </a:lnTo>
                  <a:lnTo>
                    <a:pt x="45681" y="982154"/>
                  </a:lnTo>
                  <a:lnTo>
                    <a:pt x="45681" y="969454"/>
                  </a:lnTo>
                  <a:close/>
                </a:path>
                <a:path w="4244975" h="3085465">
                  <a:moveTo>
                    <a:pt x="45681" y="944054"/>
                  </a:moveTo>
                  <a:lnTo>
                    <a:pt x="39331" y="944054"/>
                  </a:lnTo>
                  <a:lnTo>
                    <a:pt x="39331" y="956754"/>
                  </a:lnTo>
                  <a:lnTo>
                    <a:pt x="45681" y="956754"/>
                  </a:lnTo>
                  <a:lnTo>
                    <a:pt x="45681" y="944054"/>
                  </a:lnTo>
                  <a:close/>
                </a:path>
                <a:path w="4244975" h="3085465">
                  <a:moveTo>
                    <a:pt x="45681" y="918667"/>
                  </a:moveTo>
                  <a:lnTo>
                    <a:pt x="39331" y="918667"/>
                  </a:lnTo>
                  <a:lnTo>
                    <a:pt x="39331" y="931367"/>
                  </a:lnTo>
                  <a:lnTo>
                    <a:pt x="45681" y="931367"/>
                  </a:lnTo>
                  <a:lnTo>
                    <a:pt x="45681" y="918667"/>
                  </a:lnTo>
                  <a:close/>
                </a:path>
                <a:path w="4244975" h="3085465">
                  <a:moveTo>
                    <a:pt x="45681" y="893267"/>
                  </a:moveTo>
                  <a:lnTo>
                    <a:pt x="39331" y="893267"/>
                  </a:lnTo>
                  <a:lnTo>
                    <a:pt x="39331" y="905967"/>
                  </a:lnTo>
                  <a:lnTo>
                    <a:pt x="45681" y="905967"/>
                  </a:lnTo>
                  <a:lnTo>
                    <a:pt x="45681" y="893267"/>
                  </a:lnTo>
                  <a:close/>
                </a:path>
                <a:path w="4244975" h="3085465">
                  <a:moveTo>
                    <a:pt x="45681" y="867879"/>
                  </a:moveTo>
                  <a:lnTo>
                    <a:pt x="39331" y="867879"/>
                  </a:lnTo>
                  <a:lnTo>
                    <a:pt x="39331" y="880579"/>
                  </a:lnTo>
                  <a:lnTo>
                    <a:pt x="45681" y="880579"/>
                  </a:lnTo>
                  <a:lnTo>
                    <a:pt x="45681" y="867879"/>
                  </a:lnTo>
                  <a:close/>
                </a:path>
                <a:path w="4244975" h="3085465">
                  <a:moveTo>
                    <a:pt x="45681" y="842479"/>
                  </a:moveTo>
                  <a:lnTo>
                    <a:pt x="39331" y="842479"/>
                  </a:lnTo>
                  <a:lnTo>
                    <a:pt x="39331" y="855179"/>
                  </a:lnTo>
                  <a:lnTo>
                    <a:pt x="45681" y="855179"/>
                  </a:lnTo>
                  <a:lnTo>
                    <a:pt x="45681" y="842479"/>
                  </a:lnTo>
                  <a:close/>
                </a:path>
                <a:path w="4244975" h="3085465">
                  <a:moveTo>
                    <a:pt x="45681" y="817092"/>
                  </a:moveTo>
                  <a:lnTo>
                    <a:pt x="39331" y="817092"/>
                  </a:lnTo>
                  <a:lnTo>
                    <a:pt x="39331" y="829792"/>
                  </a:lnTo>
                  <a:lnTo>
                    <a:pt x="45681" y="829792"/>
                  </a:lnTo>
                  <a:lnTo>
                    <a:pt x="45681" y="817092"/>
                  </a:lnTo>
                  <a:close/>
                </a:path>
                <a:path w="4244975" h="3085465">
                  <a:moveTo>
                    <a:pt x="45681" y="791692"/>
                  </a:moveTo>
                  <a:lnTo>
                    <a:pt x="39331" y="791692"/>
                  </a:lnTo>
                  <a:lnTo>
                    <a:pt x="39331" y="804392"/>
                  </a:lnTo>
                  <a:lnTo>
                    <a:pt x="45681" y="804392"/>
                  </a:lnTo>
                  <a:lnTo>
                    <a:pt x="45681" y="791692"/>
                  </a:lnTo>
                  <a:close/>
                </a:path>
                <a:path w="4244975" h="3085465">
                  <a:moveTo>
                    <a:pt x="45681" y="766292"/>
                  </a:moveTo>
                  <a:lnTo>
                    <a:pt x="39331" y="766292"/>
                  </a:lnTo>
                  <a:lnTo>
                    <a:pt x="39331" y="778992"/>
                  </a:lnTo>
                  <a:lnTo>
                    <a:pt x="45681" y="778992"/>
                  </a:lnTo>
                  <a:lnTo>
                    <a:pt x="45681" y="766292"/>
                  </a:lnTo>
                  <a:close/>
                </a:path>
                <a:path w="4244975" h="3085465">
                  <a:moveTo>
                    <a:pt x="45681" y="740905"/>
                  </a:moveTo>
                  <a:lnTo>
                    <a:pt x="39331" y="740905"/>
                  </a:lnTo>
                  <a:lnTo>
                    <a:pt x="39331" y="753605"/>
                  </a:lnTo>
                  <a:lnTo>
                    <a:pt x="45681" y="753605"/>
                  </a:lnTo>
                  <a:lnTo>
                    <a:pt x="45681" y="740905"/>
                  </a:lnTo>
                  <a:close/>
                </a:path>
                <a:path w="4244975" h="3085465">
                  <a:moveTo>
                    <a:pt x="45681" y="715505"/>
                  </a:moveTo>
                  <a:lnTo>
                    <a:pt x="39331" y="715505"/>
                  </a:lnTo>
                  <a:lnTo>
                    <a:pt x="39331" y="728205"/>
                  </a:lnTo>
                  <a:lnTo>
                    <a:pt x="45681" y="728205"/>
                  </a:lnTo>
                  <a:lnTo>
                    <a:pt x="45681" y="715505"/>
                  </a:lnTo>
                  <a:close/>
                </a:path>
                <a:path w="4244975" h="3085465">
                  <a:moveTo>
                    <a:pt x="45681" y="690118"/>
                  </a:moveTo>
                  <a:lnTo>
                    <a:pt x="39331" y="690118"/>
                  </a:lnTo>
                  <a:lnTo>
                    <a:pt x="39331" y="702818"/>
                  </a:lnTo>
                  <a:lnTo>
                    <a:pt x="45681" y="702818"/>
                  </a:lnTo>
                  <a:lnTo>
                    <a:pt x="45681" y="690118"/>
                  </a:lnTo>
                  <a:close/>
                </a:path>
                <a:path w="4244975" h="3085465">
                  <a:moveTo>
                    <a:pt x="45681" y="664718"/>
                  </a:moveTo>
                  <a:lnTo>
                    <a:pt x="39331" y="664718"/>
                  </a:lnTo>
                  <a:lnTo>
                    <a:pt x="39331" y="677418"/>
                  </a:lnTo>
                  <a:lnTo>
                    <a:pt x="45681" y="677418"/>
                  </a:lnTo>
                  <a:lnTo>
                    <a:pt x="45681" y="664718"/>
                  </a:lnTo>
                  <a:close/>
                </a:path>
                <a:path w="4244975" h="3085465">
                  <a:moveTo>
                    <a:pt x="45681" y="639330"/>
                  </a:moveTo>
                  <a:lnTo>
                    <a:pt x="39331" y="639330"/>
                  </a:lnTo>
                  <a:lnTo>
                    <a:pt x="39331" y="652030"/>
                  </a:lnTo>
                  <a:lnTo>
                    <a:pt x="45681" y="652030"/>
                  </a:lnTo>
                  <a:lnTo>
                    <a:pt x="45681" y="639330"/>
                  </a:lnTo>
                  <a:close/>
                </a:path>
                <a:path w="4244975" h="3085465">
                  <a:moveTo>
                    <a:pt x="45681" y="613930"/>
                  </a:moveTo>
                  <a:lnTo>
                    <a:pt x="39331" y="613930"/>
                  </a:lnTo>
                  <a:lnTo>
                    <a:pt x="39331" y="626630"/>
                  </a:lnTo>
                  <a:lnTo>
                    <a:pt x="45681" y="626630"/>
                  </a:lnTo>
                  <a:lnTo>
                    <a:pt x="45681" y="613930"/>
                  </a:lnTo>
                  <a:close/>
                </a:path>
                <a:path w="4244975" h="3085465">
                  <a:moveTo>
                    <a:pt x="45681" y="588530"/>
                  </a:moveTo>
                  <a:lnTo>
                    <a:pt x="39331" y="588530"/>
                  </a:lnTo>
                  <a:lnTo>
                    <a:pt x="39331" y="601230"/>
                  </a:lnTo>
                  <a:lnTo>
                    <a:pt x="45681" y="601230"/>
                  </a:lnTo>
                  <a:lnTo>
                    <a:pt x="45681" y="588530"/>
                  </a:lnTo>
                  <a:close/>
                </a:path>
                <a:path w="4244975" h="3085465">
                  <a:moveTo>
                    <a:pt x="45681" y="563143"/>
                  </a:moveTo>
                  <a:lnTo>
                    <a:pt x="39331" y="563143"/>
                  </a:lnTo>
                  <a:lnTo>
                    <a:pt x="39331" y="575843"/>
                  </a:lnTo>
                  <a:lnTo>
                    <a:pt x="45681" y="575843"/>
                  </a:lnTo>
                  <a:lnTo>
                    <a:pt x="45681" y="563143"/>
                  </a:lnTo>
                  <a:close/>
                </a:path>
                <a:path w="4244975" h="3085465">
                  <a:moveTo>
                    <a:pt x="45681" y="537743"/>
                  </a:moveTo>
                  <a:lnTo>
                    <a:pt x="39331" y="537743"/>
                  </a:lnTo>
                  <a:lnTo>
                    <a:pt x="39331" y="550443"/>
                  </a:lnTo>
                  <a:lnTo>
                    <a:pt x="45681" y="550443"/>
                  </a:lnTo>
                  <a:lnTo>
                    <a:pt x="45681" y="537743"/>
                  </a:lnTo>
                  <a:close/>
                </a:path>
                <a:path w="4244975" h="3085465">
                  <a:moveTo>
                    <a:pt x="45681" y="512356"/>
                  </a:moveTo>
                  <a:lnTo>
                    <a:pt x="39331" y="512356"/>
                  </a:lnTo>
                  <a:lnTo>
                    <a:pt x="39331" y="525056"/>
                  </a:lnTo>
                  <a:lnTo>
                    <a:pt x="45681" y="525056"/>
                  </a:lnTo>
                  <a:lnTo>
                    <a:pt x="45681" y="512356"/>
                  </a:lnTo>
                  <a:close/>
                </a:path>
                <a:path w="4244975" h="3085465">
                  <a:moveTo>
                    <a:pt x="45681" y="486956"/>
                  </a:moveTo>
                  <a:lnTo>
                    <a:pt x="39331" y="486956"/>
                  </a:lnTo>
                  <a:lnTo>
                    <a:pt x="39331" y="499656"/>
                  </a:lnTo>
                  <a:lnTo>
                    <a:pt x="45681" y="499656"/>
                  </a:lnTo>
                  <a:lnTo>
                    <a:pt x="45681" y="486956"/>
                  </a:lnTo>
                  <a:close/>
                </a:path>
                <a:path w="4244975" h="3085465">
                  <a:moveTo>
                    <a:pt x="45681" y="461568"/>
                  </a:moveTo>
                  <a:lnTo>
                    <a:pt x="39331" y="461568"/>
                  </a:lnTo>
                  <a:lnTo>
                    <a:pt x="39331" y="474268"/>
                  </a:lnTo>
                  <a:lnTo>
                    <a:pt x="45681" y="474268"/>
                  </a:lnTo>
                  <a:lnTo>
                    <a:pt x="45681" y="461568"/>
                  </a:lnTo>
                  <a:close/>
                </a:path>
                <a:path w="4244975" h="3085465">
                  <a:moveTo>
                    <a:pt x="45681" y="436168"/>
                  </a:moveTo>
                  <a:lnTo>
                    <a:pt x="39331" y="436168"/>
                  </a:lnTo>
                  <a:lnTo>
                    <a:pt x="39331" y="448868"/>
                  </a:lnTo>
                  <a:lnTo>
                    <a:pt x="45681" y="448868"/>
                  </a:lnTo>
                  <a:lnTo>
                    <a:pt x="45681" y="436168"/>
                  </a:lnTo>
                  <a:close/>
                </a:path>
                <a:path w="4244975" h="3085465">
                  <a:moveTo>
                    <a:pt x="45681" y="410781"/>
                  </a:moveTo>
                  <a:lnTo>
                    <a:pt x="39331" y="410781"/>
                  </a:lnTo>
                  <a:lnTo>
                    <a:pt x="39331" y="423481"/>
                  </a:lnTo>
                  <a:lnTo>
                    <a:pt x="45681" y="423481"/>
                  </a:lnTo>
                  <a:lnTo>
                    <a:pt x="45681" y="410781"/>
                  </a:lnTo>
                  <a:close/>
                </a:path>
                <a:path w="4244975" h="3085465">
                  <a:moveTo>
                    <a:pt x="45681" y="385381"/>
                  </a:moveTo>
                  <a:lnTo>
                    <a:pt x="39331" y="385381"/>
                  </a:lnTo>
                  <a:lnTo>
                    <a:pt x="39331" y="398081"/>
                  </a:lnTo>
                  <a:lnTo>
                    <a:pt x="45681" y="398081"/>
                  </a:lnTo>
                  <a:lnTo>
                    <a:pt x="45681" y="385381"/>
                  </a:lnTo>
                  <a:close/>
                </a:path>
                <a:path w="4244975" h="3085465">
                  <a:moveTo>
                    <a:pt x="51828" y="3081807"/>
                  </a:moveTo>
                  <a:lnTo>
                    <a:pt x="51638" y="3081083"/>
                  </a:lnTo>
                  <a:lnTo>
                    <a:pt x="50558" y="3077184"/>
                  </a:lnTo>
                  <a:lnTo>
                    <a:pt x="50139" y="3075698"/>
                  </a:lnTo>
                  <a:lnTo>
                    <a:pt x="44716" y="3077184"/>
                  </a:lnTo>
                  <a:lnTo>
                    <a:pt x="39331" y="3077184"/>
                  </a:lnTo>
                  <a:lnTo>
                    <a:pt x="39331" y="3085249"/>
                  </a:lnTo>
                  <a:lnTo>
                    <a:pt x="51828" y="3081807"/>
                  </a:lnTo>
                  <a:close/>
                </a:path>
                <a:path w="4244975" h="3085465">
                  <a:moveTo>
                    <a:pt x="59055" y="379958"/>
                  </a:moveTo>
                  <a:lnTo>
                    <a:pt x="47307" y="375119"/>
                  </a:lnTo>
                  <a:lnTo>
                    <a:pt x="44881" y="380987"/>
                  </a:lnTo>
                  <a:lnTo>
                    <a:pt x="56629" y="385826"/>
                  </a:lnTo>
                  <a:lnTo>
                    <a:pt x="59055" y="379958"/>
                  </a:lnTo>
                  <a:close/>
                </a:path>
                <a:path w="4244975" h="3085465">
                  <a:moveTo>
                    <a:pt x="63487" y="0"/>
                  </a:moveTo>
                  <a:lnTo>
                    <a:pt x="50787" y="0"/>
                  </a:lnTo>
                  <a:lnTo>
                    <a:pt x="50787" y="6350"/>
                  </a:lnTo>
                  <a:lnTo>
                    <a:pt x="63487" y="6350"/>
                  </a:lnTo>
                  <a:lnTo>
                    <a:pt x="63487" y="0"/>
                  </a:lnTo>
                  <a:close/>
                </a:path>
                <a:path w="4244975" h="3085465">
                  <a:moveTo>
                    <a:pt x="76301" y="3075076"/>
                  </a:moveTo>
                  <a:lnTo>
                    <a:pt x="74625" y="3068955"/>
                  </a:lnTo>
                  <a:lnTo>
                    <a:pt x="62369" y="3072320"/>
                  </a:lnTo>
                  <a:lnTo>
                    <a:pt x="64058" y="3078429"/>
                  </a:lnTo>
                  <a:lnTo>
                    <a:pt x="76301" y="3075076"/>
                  </a:lnTo>
                  <a:close/>
                </a:path>
                <a:path w="4244975" h="3085465">
                  <a:moveTo>
                    <a:pt x="82511" y="389636"/>
                  </a:moveTo>
                  <a:lnTo>
                    <a:pt x="70777" y="384797"/>
                  </a:lnTo>
                  <a:lnTo>
                    <a:pt x="68351" y="390664"/>
                  </a:lnTo>
                  <a:lnTo>
                    <a:pt x="80098" y="395516"/>
                  </a:lnTo>
                  <a:lnTo>
                    <a:pt x="82511" y="389636"/>
                  </a:lnTo>
                  <a:close/>
                </a:path>
                <a:path w="4244975" h="3085465">
                  <a:moveTo>
                    <a:pt x="88887" y="0"/>
                  </a:moveTo>
                  <a:lnTo>
                    <a:pt x="76187" y="0"/>
                  </a:lnTo>
                  <a:lnTo>
                    <a:pt x="76187" y="6350"/>
                  </a:lnTo>
                  <a:lnTo>
                    <a:pt x="88887" y="6350"/>
                  </a:lnTo>
                  <a:lnTo>
                    <a:pt x="88887" y="0"/>
                  </a:lnTo>
                  <a:close/>
                </a:path>
                <a:path w="4244975" h="3085465">
                  <a:moveTo>
                    <a:pt x="100799" y="3068320"/>
                  </a:moveTo>
                  <a:lnTo>
                    <a:pt x="99110" y="3062198"/>
                  </a:lnTo>
                  <a:lnTo>
                    <a:pt x="86868" y="3065576"/>
                  </a:lnTo>
                  <a:lnTo>
                    <a:pt x="88544" y="3071698"/>
                  </a:lnTo>
                  <a:lnTo>
                    <a:pt x="100799" y="3068320"/>
                  </a:lnTo>
                  <a:close/>
                </a:path>
                <a:path w="4244975" h="3085465">
                  <a:moveTo>
                    <a:pt x="105994" y="399326"/>
                  </a:moveTo>
                  <a:lnTo>
                    <a:pt x="94259" y="394487"/>
                  </a:lnTo>
                  <a:lnTo>
                    <a:pt x="91833" y="400354"/>
                  </a:lnTo>
                  <a:lnTo>
                    <a:pt x="103581" y="405193"/>
                  </a:lnTo>
                  <a:lnTo>
                    <a:pt x="105994" y="399326"/>
                  </a:lnTo>
                  <a:close/>
                </a:path>
                <a:path w="4244975" h="3085465">
                  <a:moveTo>
                    <a:pt x="114274" y="0"/>
                  </a:moveTo>
                  <a:lnTo>
                    <a:pt x="101574" y="0"/>
                  </a:lnTo>
                  <a:lnTo>
                    <a:pt x="101574" y="6350"/>
                  </a:lnTo>
                  <a:lnTo>
                    <a:pt x="114274" y="6350"/>
                  </a:lnTo>
                  <a:lnTo>
                    <a:pt x="114274" y="0"/>
                  </a:lnTo>
                  <a:close/>
                </a:path>
                <a:path w="4244975" h="3085465">
                  <a:moveTo>
                    <a:pt x="125272" y="3061576"/>
                  </a:moveTo>
                  <a:lnTo>
                    <a:pt x="123583" y="3055455"/>
                  </a:lnTo>
                  <a:lnTo>
                    <a:pt x="111353" y="3058833"/>
                  </a:lnTo>
                  <a:lnTo>
                    <a:pt x="113042" y="3064954"/>
                  </a:lnTo>
                  <a:lnTo>
                    <a:pt x="125272" y="3061576"/>
                  </a:lnTo>
                  <a:close/>
                </a:path>
                <a:path w="4244975" h="3085465">
                  <a:moveTo>
                    <a:pt x="129463" y="409003"/>
                  </a:moveTo>
                  <a:lnTo>
                    <a:pt x="117741" y="404164"/>
                  </a:lnTo>
                  <a:lnTo>
                    <a:pt x="115316" y="410019"/>
                  </a:lnTo>
                  <a:lnTo>
                    <a:pt x="127050" y="414870"/>
                  </a:lnTo>
                  <a:lnTo>
                    <a:pt x="129463" y="409003"/>
                  </a:lnTo>
                  <a:close/>
                </a:path>
                <a:path w="4244975" h="3085465">
                  <a:moveTo>
                    <a:pt x="139674" y="0"/>
                  </a:moveTo>
                  <a:lnTo>
                    <a:pt x="126974" y="0"/>
                  </a:lnTo>
                  <a:lnTo>
                    <a:pt x="126974" y="6350"/>
                  </a:lnTo>
                  <a:lnTo>
                    <a:pt x="139674" y="6350"/>
                  </a:lnTo>
                  <a:lnTo>
                    <a:pt x="139674" y="0"/>
                  </a:lnTo>
                  <a:close/>
                </a:path>
                <a:path w="4244975" h="3085465">
                  <a:moveTo>
                    <a:pt x="149758" y="3054832"/>
                  </a:moveTo>
                  <a:lnTo>
                    <a:pt x="148069" y="3048711"/>
                  </a:lnTo>
                  <a:lnTo>
                    <a:pt x="135826" y="3052076"/>
                  </a:lnTo>
                  <a:lnTo>
                    <a:pt x="137515" y="3058198"/>
                  </a:lnTo>
                  <a:lnTo>
                    <a:pt x="149758" y="3054832"/>
                  </a:lnTo>
                  <a:close/>
                </a:path>
                <a:path w="4244975" h="3085465">
                  <a:moveTo>
                    <a:pt x="152946" y="418680"/>
                  </a:moveTo>
                  <a:lnTo>
                    <a:pt x="141211" y="413842"/>
                  </a:lnTo>
                  <a:lnTo>
                    <a:pt x="138785" y="419709"/>
                  </a:lnTo>
                  <a:lnTo>
                    <a:pt x="150533" y="424548"/>
                  </a:lnTo>
                  <a:lnTo>
                    <a:pt x="152946" y="418680"/>
                  </a:lnTo>
                  <a:close/>
                </a:path>
                <a:path w="4244975" h="3085465">
                  <a:moveTo>
                    <a:pt x="165061" y="0"/>
                  </a:moveTo>
                  <a:lnTo>
                    <a:pt x="152361" y="0"/>
                  </a:lnTo>
                  <a:lnTo>
                    <a:pt x="152361" y="6350"/>
                  </a:lnTo>
                  <a:lnTo>
                    <a:pt x="165061" y="6350"/>
                  </a:lnTo>
                  <a:lnTo>
                    <a:pt x="165061" y="0"/>
                  </a:lnTo>
                  <a:close/>
                </a:path>
                <a:path w="4244975" h="3085465">
                  <a:moveTo>
                    <a:pt x="174244" y="3048076"/>
                  </a:moveTo>
                  <a:lnTo>
                    <a:pt x="172554" y="3041954"/>
                  </a:lnTo>
                  <a:lnTo>
                    <a:pt x="160312" y="3045333"/>
                  </a:lnTo>
                  <a:lnTo>
                    <a:pt x="162001" y="3051454"/>
                  </a:lnTo>
                  <a:lnTo>
                    <a:pt x="174244" y="3048076"/>
                  </a:lnTo>
                  <a:close/>
                </a:path>
                <a:path w="4244975" h="3085465">
                  <a:moveTo>
                    <a:pt x="176428" y="428358"/>
                  </a:moveTo>
                  <a:lnTo>
                    <a:pt x="164693" y="423519"/>
                  </a:lnTo>
                  <a:lnTo>
                    <a:pt x="162267" y="429387"/>
                  </a:lnTo>
                  <a:lnTo>
                    <a:pt x="174015" y="434225"/>
                  </a:lnTo>
                  <a:lnTo>
                    <a:pt x="176428" y="428358"/>
                  </a:lnTo>
                  <a:close/>
                </a:path>
                <a:path w="4244975" h="3085465">
                  <a:moveTo>
                    <a:pt x="190461" y="0"/>
                  </a:moveTo>
                  <a:lnTo>
                    <a:pt x="177761" y="0"/>
                  </a:lnTo>
                  <a:lnTo>
                    <a:pt x="177761" y="6350"/>
                  </a:lnTo>
                  <a:lnTo>
                    <a:pt x="190461" y="6350"/>
                  </a:lnTo>
                  <a:lnTo>
                    <a:pt x="190461" y="0"/>
                  </a:lnTo>
                  <a:close/>
                </a:path>
                <a:path w="4244975" h="3085465">
                  <a:moveTo>
                    <a:pt x="198716" y="3041332"/>
                  </a:moveTo>
                  <a:lnTo>
                    <a:pt x="197040" y="3035211"/>
                  </a:lnTo>
                  <a:lnTo>
                    <a:pt x="184797" y="3038589"/>
                  </a:lnTo>
                  <a:lnTo>
                    <a:pt x="186486" y="3044710"/>
                  </a:lnTo>
                  <a:lnTo>
                    <a:pt x="198716" y="3041332"/>
                  </a:lnTo>
                  <a:close/>
                </a:path>
                <a:path w="4244975" h="3085465">
                  <a:moveTo>
                    <a:pt x="199898" y="438048"/>
                  </a:moveTo>
                  <a:lnTo>
                    <a:pt x="188175" y="433197"/>
                  </a:lnTo>
                  <a:lnTo>
                    <a:pt x="185750" y="439077"/>
                  </a:lnTo>
                  <a:lnTo>
                    <a:pt x="197497" y="443915"/>
                  </a:lnTo>
                  <a:lnTo>
                    <a:pt x="199898" y="438048"/>
                  </a:lnTo>
                  <a:close/>
                </a:path>
                <a:path w="4244975" h="3085465">
                  <a:moveTo>
                    <a:pt x="215849" y="0"/>
                  </a:moveTo>
                  <a:lnTo>
                    <a:pt x="203149" y="0"/>
                  </a:lnTo>
                  <a:lnTo>
                    <a:pt x="203149" y="6350"/>
                  </a:lnTo>
                  <a:lnTo>
                    <a:pt x="215849" y="6350"/>
                  </a:lnTo>
                  <a:lnTo>
                    <a:pt x="215849" y="0"/>
                  </a:lnTo>
                  <a:close/>
                </a:path>
                <a:path w="4244975" h="3085465">
                  <a:moveTo>
                    <a:pt x="223202" y="3034588"/>
                  </a:moveTo>
                  <a:lnTo>
                    <a:pt x="221513" y="3028467"/>
                  </a:lnTo>
                  <a:lnTo>
                    <a:pt x="209270" y="3031833"/>
                  </a:lnTo>
                  <a:lnTo>
                    <a:pt x="210959" y="3037954"/>
                  </a:lnTo>
                  <a:lnTo>
                    <a:pt x="223202" y="3034588"/>
                  </a:lnTo>
                  <a:close/>
                </a:path>
                <a:path w="4244975" h="3085465">
                  <a:moveTo>
                    <a:pt x="223380" y="447725"/>
                  </a:moveTo>
                  <a:lnTo>
                    <a:pt x="211645" y="442887"/>
                  </a:lnTo>
                  <a:lnTo>
                    <a:pt x="209219" y="448754"/>
                  </a:lnTo>
                  <a:lnTo>
                    <a:pt x="220967" y="453593"/>
                  </a:lnTo>
                  <a:lnTo>
                    <a:pt x="223380" y="447725"/>
                  </a:lnTo>
                  <a:close/>
                </a:path>
                <a:path w="4244975" h="3085465">
                  <a:moveTo>
                    <a:pt x="241249" y="0"/>
                  </a:moveTo>
                  <a:lnTo>
                    <a:pt x="228549" y="0"/>
                  </a:lnTo>
                  <a:lnTo>
                    <a:pt x="228549" y="6350"/>
                  </a:lnTo>
                  <a:lnTo>
                    <a:pt x="241249" y="6350"/>
                  </a:lnTo>
                  <a:lnTo>
                    <a:pt x="241249" y="0"/>
                  </a:lnTo>
                  <a:close/>
                </a:path>
                <a:path w="4244975" h="3085465">
                  <a:moveTo>
                    <a:pt x="246862" y="457415"/>
                  </a:moveTo>
                  <a:lnTo>
                    <a:pt x="235127" y="452564"/>
                  </a:lnTo>
                  <a:lnTo>
                    <a:pt x="232702" y="458444"/>
                  </a:lnTo>
                  <a:lnTo>
                    <a:pt x="244449" y="463283"/>
                  </a:lnTo>
                  <a:lnTo>
                    <a:pt x="246862" y="457415"/>
                  </a:lnTo>
                  <a:close/>
                </a:path>
                <a:path w="4244975" h="3085465">
                  <a:moveTo>
                    <a:pt x="247688" y="3027832"/>
                  </a:moveTo>
                  <a:lnTo>
                    <a:pt x="245999" y="3021711"/>
                  </a:lnTo>
                  <a:lnTo>
                    <a:pt x="233756" y="3025089"/>
                  </a:lnTo>
                  <a:lnTo>
                    <a:pt x="235445" y="3031210"/>
                  </a:lnTo>
                  <a:lnTo>
                    <a:pt x="247688" y="3027832"/>
                  </a:lnTo>
                  <a:close/>
                </a:path>
                <a:path w="4244975" h="3085465">
                  <a:moveTo>
                    <a:pt x="266649" y="0"/>
                  </a:moveTo>
                  <a:lnTo>
                    <a:pt x="253949" y="0"/>
                  </a:lnTo>
                  <a:lnTo>
                    <a:pt x="253949" y="6350"/>
                  </a:lnTo>
                  <a:lnTo>
                    <a:pt x="266649" y="6350"/>
                  </a:lnTo>
                  <a:lnTo>
                    <a:pt x="266649" y="0"/>
                  </a:lnTo>
                  <a:close/>
                </a:path>
                <a:path w="4244975" h="3085465">
                  <a:moveTo>
                    <a:pt x="270332" y="467093"/>
                  </a:moveTo>
                  <a:lnTo>
                    <a:pt x="258597" y="462254"/>
                  </a:lnTo>
                  <a:lnTo>
                    <a:pt x="256184" y="468122"/>
                  </a:lnTo>
                  <a:lnTo>
                    <a:pt x="267919" y="472948"/>
                  </a:lnTo>
                  <a:lnTo>
                    <a:pt x="270332" y="467093"/>
                  </a:lnTo>
                  <a:close/>
                </a:path>
                <a:path w="4244975" h="3085465">
                  <a:moveTo>
                    <a:pt x="272161" y="3021088"/>
                  </a:moveTo>
                  <a:lnTo>
                    <a:pt x="270484" y="3014980"/>
                  </a:lnTo>
                  <a:lnTo>
                    <a:pt x="258241" y="3018345"/>
                  </a:lnTo>
                  <a:lnTo>
                    <a:pt x="259918" y="3024467"/>
                  </a:lnTo>
                  <a:lnTo>
                    <a:pt x="272161" y="3021088"/>
                  </a:lnTo>
                  <a:close/>
                </a:path>
                <a:path w="4244975" h="3085465">
                  <a:moveTo>
                    <a:pt x="292036" y="0"/>
                  </a:moveTo>
                  <a:lnTo>
                    <a:pt x="279336" y="0"/>
                  </a:lnTo>
                  <a:lnTo>
                    <a:pt x="279336" y="6350"/>
                  </a:lnTo>
                  <a:lnTo>
                    <a:pt x="292036" y="6350"/>
                  </a:lnTo>
                  <a:lnTo>
                    <a:pt x="292036" y="0"/>
                  </a:lnTo>
                  <a:close/>
                </a:path>
                <a:path w="4244975" h="3085465">
                  <a:moveTo>
                    <a:pt x="293814" y="476770"/>
                  </a:moveTo>
                  <a:lnTo>
                    <a:pt x="282079" y="471919"/>
                  </a:lnTo>
                  <a:lnTo>
                    <a:pt x="279654" y="477799"/>
                  </a:lnTo>
                  <a:lnTo>
                    <a:pt x="291401" y="482638"/>
                  </a:lnTo>
                  <a:lnTo>
                    <a:pt x="293814" y="476770"/>
                  </a:lnTo>
                  <a:close/>
                </a:path>
                <a:path w="4244975" h="3085465">
                  <a:moveTo>
                    <a:pt x="296659" y="3014357"/>
                  </a:moveTo>
                  <a:lnTo>
                    <a:pt x="294970" y="3008236"/>
                  </a:lnTo>
                  <a:lnTo>
                    <a:pt x="282727" y="3011601"/>
                  </a:lnTo>
                  <a:lnTo>
                    <a:pt x="284416" y="3017723"/>
                  </a:lnTo>
                  <a:lnTo>
                    <a:pt x="296659" y="3014357"/>
                  </a:lnTo>
                  <a:close/>
                </a:path>
                <a:path w="4244975" h="3085465">
                  <a:moveTo>
                    <a:pt x="317284" y="486448"/>
                  </a:moveTo>
                  <a:lnTo>
                    <a:pt x="305562" y="481609"/>
                  </a:lnTo>
                  <a:lnTo>
                    <a:pt x="303136" y="487476"/>
                  </a:lnTo>
                  <a:lnTo>
                    <a:pt x="314871" y="492315"/>
                  </a:lnTo>
                  <a:lnTo>
                    <a:pt x="317284" y="486448"/>
                  </a:lnTo>
                  <a:close/>
                </a:path>
                <a:path w="4244975" h="3085465">
                  <a:moveTo>
                    <a:pt x="317436" y="0"/>
                  </a:moveTo>
                  <a:lnTo>
                    <a:pt x="304736" y="0"/>
                  </a:lnTo>
                  <a:lnTo>
                    <a:pt x="304736" y="6350"/>
                  </a:lnTo>
                  <a:lnTo>
                    <a:pt x="317436" y="6350"/>
                  </a:lnTo>
                  <a:lnTo>
                    <a:pt x="317436" y="0"/>
                  </a:lnTo>
                  <a:close/>
                </a:path>
                <a:path w="4244975" h="3085465">
                  <a:moveTo>
                    <a:pt x="321132" y="3007601"/>
                  </a:moveTo>
                  <a:lnTo>
                    <a:pt x="319443" y="3001480"/>
                  </a:lnTo>
                  <a:lnTo>
                    <a:pt x="307213" y="3004858"/>
                  </a:lnTo>
                  <a:lnTo>
                    <a:pt x="308902" y="3010979"/>
                  </a:lnTo>
                  <a:lnTo>
                    <a:pt x="321132" y="3007601"/>
                  </a:lnTo>
                  <a:close/>
                </a:path>
                <a:path w="4244975" h="3085465">
                  <a:moveTo>
                    <a:pt x="340766" y="496125"/>
                  </a:moveTo>
                  <a:lnTo>
                    <a:pt x="329031" y="491286"/>
                  </a:lnTo>
                  <a:lnTo>
                    <a:pt x="326605" y="497154"/>
                  </a:lnTo>
                  <a:lnTo>
                    <a:pt x="338340" y="502005"/>
                  </a:lnTo>
                  <a:lnTo>
                    <a:pt x="340766" y="496125"/>
                  </a:lnTo>
                  <a:close/>
                </a:path>
                <a:path w="4244975" h="3085465">
                  <a:moveTo>
                    <a:pt x="342823" y="0"/>
                  </a:moveTo>
                  <a:lnTo>
                    <a:pt x="330123" y="0"/>
                  </a:lnTo>
                  <a:lnTo>
                    <a:pt x="330123" y="6350"/>
                  </a:lnTo>
                  <a:lnTo>
                    <a:pt x="342823" y="6350"/>
                  </a:lnTo>
                  <a:lnTo>
                    <a:pt x="342823" y="0"/>
                  </a:lnTo>
                  <a:close/>
                </a:path>
                <a:path w="4244975" h="3085465">
                  <a:moveTo>
                    <a:pt x="345617" y="3000857"/>
                  </a:moveTo>
                  <a:lnTo>
                    <a:pt x="343928" y="2994736"/>
                  </a:lnTo>
                  <a:lnTo>
                    <a:pt x="331685" y="2998114"/>
                  </a:lnTo>
                  <a:lnTo>
                    <a:pt x="333375" y="3004235"/>
                  </a:lnTo>
                  <a:lnTo>
                    <a:pt x="345617" y="3000857"/>
                  </a:lnTo>
                  <a:close/>
                </a:path>
                <a:path w="4244975" h="3085465">
                  <a:moveTo>
                    <a:pt x="368223" y="0"/>
                  </a:moveTo>
                  <a:lnTo>
                    <a:pt x="355523" y="0"/>
                  </a:lnTo>
                  <a:lnTo>
                    <a:pt x="355523" y="6350"/>
                  </a:lnTo>
                  <a:lnTo>
                    <a:pt x="368223" y="6350"/>
                  </a:lnTo>
                  <a:lnTo>
                    <a:pt x="368223" y="0"/>
                  </a:lnTo>
                  <a:close/>
                </a:path>
                <a:path w="4244975" h="3085465">
                  <a:moveTo>
                    <a:pt x="370103" y="2994114"/>
                  </a:moveTo>
                  <a:lnTo>
                    <a:pt x="368414" y="2987992"/>
                  </a:lnTo>
                  <a:lnTo>
                    <a:pt x="356171" y="2991370"/>
                  </a:lnTo>
                  <a:lnTo>
                    <a:pt x="357860" y="2997492"/>
                  </a:lnTo>
                  <a:lnTo>
                    <a:pt x="370103" y="2994114"/>
                  </a:lnTo>
                  <a:close/>
                </a:path>
                <a:path w="4244975" h="3085465">
                  <a:moveTo>
                    <a:pt x="391617" y="520179"/>
                  </a:moveTo>
                  <a:lnTo>
                    <a:pt x="357073" y="487045"/>
                  </a:lnTo>
                  <a:lnTo>
                    <a:pt x="350418" y="503516"/>
                  </a:lnTo>
                  <a:lnTo>
                    <a:pt x="343763" y="520014"/>
                  </a:lnTo>
                  <a:lnTo>
                    <a:pt x="391617" y="520179"/>
                  </a:lnTo>
                  <a:close/>
                </a:path>
                <a:path w="4244975" h="3085465">
                  <a:moveTo>
                    <a:pt x="393611" y="0"/>
                  </a:moveTo>
                  <a:lnTo>
                    <a:pt x="380911" y="0"/>
                  </a:lnTo>
                  <a:lnTo>
                    <a:pt x="380911" y="6350"/>
                  </a:lnTo>
                  <a:lnTo>
                    <a:pt x="393611" y="6350"/>
                  </a:lnTo>
                  <a:lnTo>
                    <a:pt x="393611" y="0"/>
                  </a:lnTo>
                  <a:close/>
                </a:path>
                <a:path w="4244975" h="3085465">
                  <a:moveTo>
                    <a:pt x="394576" y="2987370"/>
                  </a:moveTo>
                  <a:lnTo>
                    <a:pt x="392887" y="2981248"/>
                  </a:lnTo>
                  <a:lnTo>
                    <a:pt x="380644" y="2984614"/>
                  </a:lnTo>
                  <a:lnTo>
                    <a:pt x="382333" y="2990735"/>
                  </a:lnTo>
                  <a:lnTo>
                    <a:pt x="394576" y="2987370"/>
                  </a:lnTo>
                  <a:close/>
                </a:path>
                <a:path w="4244975" h="3085465">
                  <a:moveTo>
                    <a:pt x="419011" y="0"/>
                  </a:moveTo>
                  <a:lnTo>
                    <a:pt x="406311" y="0"/>
                  </a:lnTo>
                  <a:lnTo>
                    <a:pt x="406311" y="6350"/>
                  </a:lnTo>
                  <a:lnTo>
                    <a:pt x="419011" y="6350"/>
                  </a:lnTo>
                  <a:lnTo>
                    <a:pt x="419011" y="0"/>
                  </a:lnTo>
                  <a:close/>
                </a:path>
                <a:path w="4244975" h="3085465">
                  <a:moveTo>
                    <a:pt x="419061" y="2980613"/>
                  </a:moveTo>
                  <a:lnTo>
                    <a:pt x="417372" y="2974492"/>
                  </a:lnTo>
                  <a:lnTo>
                    <a:pt x="405130" y="2977870"/>
                  </a:lnTo>
                  <a:lnTo>
                    <a:pt x="406819" y="2983992"/>
                  </a:lnTo>
                  <a:lnTo>
                    <a:pt x="419061" y="2980613"/>
                  </a:lnTo>
                  <a:close/>
                </a:path>
                <a:path w="4244975" h="3085465">
                  <a:moveTo>
                    <a:pt x="443534" y="2973870"/>
                  </a:moveTo>
                  <a:lnTo>
                    <a:pt x="441858" y="2967748"/>
                  </a:lnTo>
                  <a:lnTo>
                    <a:pt x="429615" y="2971127"/>
                  </a:lnTo>
                  <a:lnTo>
                    <a:pt x="431304" y="2977248"/>
                  </a:lnTo>
                  <a:lnTo>
                    <a:pt x="443534" y="2973870"/>
                  </a:lnTo>
                  <a:close/>
                </a:path>
                <a:path w="4244975" h="3085465">
                  <a:moveTo>
                    <a:pt x="444411" y="0"/>
                  </a:moveTo>
                  <a:lnTo>
                    <a:pt x="431711" y="0"/>
                  </a:lnTo>
                  <a:lnTo>
                    <a:pt x="431711" y="6350"/>
                  </a:lnTo>
                  <a:lnTo>
                    <a:pt x="444411" y="6350"/>
                  </a:lnTo>
                  <a:lnTo>
                    <a:pt x="444411" y="0"/>
                  </a:lnTo>
                  <a:close/>
                </a:path>
                <a:path w="4244975" h="3085465">
                  <a:moveTo>
                    <a:pt x="468033" y="2967126"/>
                  </a:moveTo>
                  <a:lnTo>
                    <a:pt x="466344" y="2961005"/>
                  </a:lnTo>
                  <a:lnTo>
                    <a:pt x="454101" y="2964370"/>
                  </a:lnTo>
                  <a:lnTo>
                    <a:pt x="455777" y="2970492"/>
                  </a:lnTo>
                  <a:lnTo>
                    <a:pt x="468033" y="2967126"/>
                  </a:lnTo>
                  <a:close/>
                </a:path>
                <a:path w="4244975" h="3085465">
                  <a:moveTo>
                    <a:pt x="469798" y="0"/>
                  </a:moveTo>
                  <a:lnTo>
                    <a:pt x="457098" y="0"/>
                  </a:lnTo>
                  <a:lnTo>
                    <a:pt x="457098" y="6350"/>
                  </a:lnTo>
                  <a:lnTo>
                    <a:pt x="469798" y="6350"/>
                  </a:lnTo>
                  <a:lnTo>
                    <a:pt x="469798" y="0"/>
                  </a:lnTo>
                  <a:close/>
                </a:path>
                <a:path w="4244975" h="3085465">
                  <a:moveTo>
                    <a:pt x="492518" y="2960370"/>
                  </a:moveTo>
                  <a:lnTo>
                    <a:pt x="490829" y="2954261"/>
                  </a:lnTo>
                  <a:lnTo>
                    <a:pt x="478586" y="2957639"/>
                  </a:lnTo>
                  <a:lnTo>
                    <a:pt x="480275" y="2963748"/>
                  </a:lnTo>
                  <a:lnTo>
                    <a:pt x="492518" y="2960370"/>
                  </a:lnTo>
                  <a:close/>
                </a:path>
                <a:path w="4244975" h="3085465">
                  <a:moveTo>
                    <a:pt x="495198" y="0"/>
                  </a:moveTo>
                  <a:lnTo>
                    <a:pt x="482498" y="0"/>
                  </a:lnTo>
                  <a:lnTo>
                    <a:pt x="482498" y="6350"/>
                  </a:lnTo>
                  <a:lnTo>
                    <a:pt x="495198" y="6350"/>
                  </a:lnTo>
                  <a:lnTo>
                    <a:pt x="495198" y="0"/>
                  </a:lnTo>
                  <a:close/>
                </a:path>
                <a:path w="4244975" h="3085465">
                  <a:moveTo>
                    <a:pt x="516991" y="2953639"/>
                  </a:moveTo>
                  <a:lnTo>
                    <a:pt x="515302" y="2947517"/>
                  </a:lnTo>
                  <a:lnTo>
                    <a:pt x="503059" y="2950895"/>
                  </a:lnTo>
                  <a:lnTo>
                    <a:pt x="504748" y="2957017"/>
                  </a:lnTo>
                  <a:lnTo>
                    <a:pt x="516991" y="2953639"/>
                  </a:lnTo>
                  <a:close/>
                </a:path>
                <a:path w="4244975" h="3085465">
                  <a:moveTo>
                    <a:pt x="520585" y="0"/>
                  </a:moveTo>
                  <a:lnTo>
                    <a:pt x="507885" y="0"/>
                  </a:lnTo>
                  <a:lnTo>
                    <a:pt x="507885" y="6350"/>
                  </a:lnTo>
                  <a:lnTo>
                    <a:pt x="520585" y="6350"/>
                  </a:lnTo>
                  <a:lnTo>
                    <a:pt x="520585" y="0"/>
                  </a:lnTo>
                  <a:close/>
                </a:path>
                <a:path w="4244975" h="3085465">
                  <a:moveTo>
                    <a:pt x="541477" y="2946895"/>
                  </a:moveTo>
                  <a:lnTo>
                    <a:pt x="539788" y="2940774"/>
                  </a:lnTo>
                  <a:lnTo>
                    <a:pt x="527545" y="2944139"/>
                  </a:lnTo>
                  <a:lnTo>
                    <a:pt x="529234" y="2950260"/>
                  </a:lnTo>
                  <a:lnTo>
                    <a:pt x="541477" y="2946895"/>
                  </a:lnTo>
                  <a:close/>
                </a:path>
                <a:path w="4244975" h="3085465">
                  <a:moveTo>
                    <a:pt x="545985" y="0"/>
                  </a:moveTo>
                  <a:lnTo>
                    <a:pt x="533285" y="0"/>
                  </a:lnTo>
                  <a:lnTo>
                    <a:pt x="533285" y="6350"/>
                  </a:lnTo>
                  <a:lnTo>
                    <a:pt x="545985" y="6350"/>
                  </a:lnTo>
                  <a:lnTo>
                    <a:pt x="545985" y="0"/>
                  </a:lnTo>
                  <a:close/>
                </a:path>
                <a:path w="4244975" h="3085465">
                  <a:moveTo>
                    <a:pt x="565950" y="2940139"/>
                  </a:moveTo>
                  <a:lnTo>
                    <a:pt x="564261" y="2934017"/>
                  </a:lnTo>
                  <a:lnTo>
                    <a:pt x="552030" y="2937395"/>
                  </a:lnTo>
                  <a:lnTo>
                    <a:pt x="553720" y="2943517"/>
                  </a:lnTo>
                  <a:lnTo>
                    <a:pt x="565950" y="2940139"/>
                  </a:lnTo>
                  <a:close/>
                </a:path>
                <a:path w="4244975" h="3085465">
                  <a:moveTo>
                    <a:pt x="571373" y="0"/>
                  </a:moveTo>
                  <a:lnTo>
                    <a:pt x="558673" y="0"/>
                  </a:lnTo>
                  <a:lnTo>
                    <a:pt x="558673" y="6350"/>
                  </a:lnTo>
                  <a:lnTo>
                    <a:pt x="571373" y="6350"/>
                  </a:lnTo>
                  <a:lnTo>
                    <a:pt x="571373" y="0"/>
                  </a:lnTo>
                  <a:close/>
                </a:path>
                <a:path w="4244975" h="3085465">
                  <a:moveTo>
                    <a:pt x="590435" y="2933395"/>
                  </a:moveTo>
                  <a:lnTo>
                    <a:pt x="588746" y="2927273"/>
                  </a:lnTo>
                  <a:lnTo>
                    <a:pt x="576503" y="2930652"/>
                  </a:lnTo>
                  <a:lnTo>
                    <a:pt x="578192" y="2936773"/>
                  </a:lnTo>
                  <a:lnTo>
                    <a:pt x="590435" y="2933395"/>
                  </a:lnTo>
                  <a:close/>
                </a:path>
                <a:path w="4244975" h="3085465">
                  <a:moveTo>
                    <a:pt x="596773" y="0"/>
                  </a:moveTo>
                  <a:lnTo>
                    <a:pt x="584073" y="0"/>
                  </a:lnTo>
                  <a:lnTo>
                    <a:pt x="584073" y="6350"/>
                  </a:lnTo>
                  <a:lnTo>
                    <a:pt x="596773" y="6350"/>
                  </a:lnTo>
                  <a:lnTo>
                    <a:pt x="596773" y="0"/>
                  </a:lnTo>
                  <a:close/>
                </a:path>
                <a:path w="4244975" h="3085465">
                  <a:moveTo>
                    <a:pt x="614908" y="2926651"/>
                  </a:moveTo>
                  <a:lnTo>
                    <a:pt x="613219" y="2920530"/>
                  </a:lnTo>
                  <a:lnTo>
                    <a:pt x="600989" y="2923895"/>
                  </a:lnTo>
                  <a:lnTo>
                    <a:pt x="602678" y="2930017"/>
                  </a:lnTo>
                  <a:lnTo>
                    <a:pt x="614908" y="2926651"/>
                  </a:lnTo>
                  <a:close/>
                </a:path>
                <a:path w="4244975" h="3085465">
                  <a:moveTo>
                    <a:pt x="622173" y="0"/>
                  </a:moveTo>
                  <a:lnTo>
                    <a:pt x="609473" y="0"/>
                  </a:lnTo>
                  <a:lnTo>
                    <a:pt x="609473" y="6350"/>
                  </a:lnTo>
                  <a:lnTo>
                    <a:pt x="622173" y="6350"/>
                  </a:lnTo>
                  <a:lnTo>
                    <a:pt x="622173" y="0"/>
                  </a:lnTo>
                  <a:close/>
                </a:path>
                <a:path w="4244975" h="3085465">
                  <a:moveTo>
                    <a:pt x="639394" y="2919895"/>
                  </a:moveTo>
                  <a:lnTo>
                    <a:pt x="637717" y="2913773"/>
                  </a:lnTo>
                  <a:lnTo>
                    <a:pt x="625475" y="2917152"/>
                  </a:lnTo>
                  <a:lnTo>
                    <a:pt x="627151" y="2923273"/>
                  </a:lnTo>
                  <a:lnTo>
                    <a:pt x="639394" y="2919895"/>
                  </a:lnTo>
                  <a:close/>
                </a:path>
                <a:path w="4244975" h="3085465">
                  <a:moveTo>
                    <a:pt x="647560" y="0"/>
                  </a:moveTo>
                  <a:lnTo>
                    <a:pt x="634860" y="0"/>
                  </a:lnTo>
                  <a:lnTo>
                    <a:pt x="634860" y="6350"/>
                  </a:lnTo>
                  <a:lnTo>
                    <a:pt x="647560" y="6350"/>
                  </a:lnTo>
                  <a:lnTo>
                    <a:pt x="647560" y="0"/>
                  </a:lnTo>
                  <a:close/>
                </a:path>
                <a:path w="4244975" h="3085465">
                  <a:moveTo>
                    <a:pt x="663892" y="2913151"/>
                  </a:moveTo>
                  <a:lnTo>
                    <a:pt x="662203" y="2907030"/>
                  </a:lnTo>
                  <a:lnTo>
                    <a:pt x="649960" y="2910408"/>
                  </a:lnTo>
                  <a:lnTo>
                    <a:pt x="651649" y="2916529"/>
                  </a:lnTo>
                  <a:lnTo>
                    <a:pt x="663892" y="2913151"/>
                  </a:lnTo>
                  <a:close/>
                </a:path>
                <a:path w="4244975" h="3085465">
                  <a:moveTo>
                    <a:pt x="672960" y="0"/>
                  </a:moveTo>
                  <a:lnTo>
                    <a:pt x="660260" y="0"/>
                  </a:lnTo>
                  <a:lnTo>
                    <a:pt x="660260" y="6350"/>
                  </a:lnTo>
                  <a:lnTo>
                    <a:pt x="672960" y="6350"/>
                  </a:lnTo>
                  <a:lnTo>
                    <a:pt x="672960" y="0"/>
                  </a:lnTo>
                  <a:close/>
                </a:path>
                <a:path w="4244975" h="3085465">
                  <a:moveTo>
                    <a:pt x="688365" y="2906407"/>
                  </a:moveTo>
                  <a:lnTo>
                    <a:pt x="686676" y="2900286"/>
                  </a:lnTo>
                  <a:lnTo>
                    <a:pt x="674433" y="2903651"/>
                  </a:lnTo>
                  <a:lnTo>
                    <a:pt x="676122" y="2909786"/>
                  </a:lnTo>
                  <a:lnTo>
                    <a:pt x="688365" y="2906407"/>
                  </a:lnTo>
                  <a:close/>
                </a:path>
                <a:path w="4244975" h="3085465">
                  <a:moveTo>
                    <a:pt x="698347" y="0"/>
                  </a:moveTo>
                  <a:lnTo>
                    <a:pt x="685647" y="0"/>
                  </a:lnTo>
                  <a:lnTo>
                    <a:pt x="685647" y="6350"/>
                  </a:lnTo>
                  <a:lnTo>
                    <a:pt x="698347" y="6350"/>
                  </a:lnTo>
                  <a:lnTo>
                    <a:pt x="698347" y="0"/>
                  </a:lnTo>
                  <a:close/>
                </a:path>
                <a:path w="4244975" h="3085465">
                  <a:moveTo>
                    <a:pt x="712851" y="2899664"/>
                  </a:moveTo>
                  <a:lnTo>
                    <a:pt x="711161" y="2893555"/>
                  </a:lnTo>
                  <a:lnTo>
                    <a:pt x="698919" y="2896920"/>
                  </a:lnTo>
                  <a:lnTo>
                    <a:pt x="700608" y="2903029"/>
                  </a:lnTo>
                  <a:lnTo>
                    <a:pt x="712851" y="2899664"/>
                  </a:lnTo>
                  <a:close/>
                </a:path>
                <a:path w="4244975" h="3085465">
                  <a:moveTo>
                    <a:pt x="723747" y="0"/>
                  </a:moveTo>
                  <a:lnTo>
                    <a:pt x="711047" y="0"/>
                  </a:lnTo>
                  <a:lnTo>
                    <a:pt x="711047" y="6350"/>
                  </a:lnTo>
                  <a:lnTo>
                    <a:pt x="723747" y="6350"/>
                  </a:lnTo>
                  <a:lnTo>
                    <a:pt x="723747" y="0"/>
                  </a:lnTo>
                  <a:close/>
                </a:path>
                <a:path w="4244975" h="3085465">
                  <a:moveTo>
                    <a:pt x="737323" y="2892920"/>
                  </a:moveTo>
                  <a:lnTo>
                    <a:pt x="735634" y="2886799"/>
                  </a:lnTo>
                  <a:lnTo>
                    <a:pt x="723404" y="2890177"/>
                  </a:lnTo>
                  <a:lnTo>
                    <a:pt x="725093" y="2896298"/>
                  </a:lnTo>
                  <a:lnTo>
                    <a:pt x="737323" y="2892920"/>
                  </a:lnTo>
                  <a:close/>
                </a:path>
                <a:path w="4244975" h="3085465">
                  <a:moveTo>
                    <a:pt x="749134" y="0"/>
                  </a:moveTo>
                  <a:lnTo>
                    <a:pt x="736434" y="0"/>
                  </a:lnTo>
                  <a:lnTo>
                    <a:pt x="736434" y="6350"/>
                  </a:lnTo>
                  <a:lnTo>
                    <a:pt x="749134" y="6350"/>
                  </a:lnTo>
                  <a:lnTo>
                    <a:pt x="749134" y="0"/>
                  </a:lnTo>
                  <a:close/>
                </a:path>
                <a:path w="4244975" h="3085465">
                  <a:moveTo>
                    <a:pt x="761809" y="2886176"/>
                  </a:moveTo>
                  <a:lnTo>
                    <a:pt x="760120" y="2880055"/>
                  </a:lnTo>
                  <a:lnTo>
                    <a:pt x="747877" y="2883433"/>
                  </a:lnTo>
                  <a:lnTo>
                    <a:pt x="749566" y="2889554"/>
                  </a:lnTo>
                  <a:lnTo>
                    <a:pt x="761809" y="2886176"/>
                  </a:lnTo>
                  <a:close/>
                </a:path>
                <a:path w="4244975" h="3085465">
                  <a:moveTo>
                    <a:pt x="774534" y="0"/>
                  </a:moveTo>
                  <a:lnTo>
                    <a:pt x="761834" y="0"/>
                  </a:lnTo>
                  <a:lnTo>
                    <a:pt x="761834" y="6350"/>
                  </a:lnTo>
                  <a:lnTo>
                    <a:pt x="774534" y="6350"/>
                  </a:lnTo>
                  <a:lnTo>
                    <a:pt x="774534" y="0"/>
                  </a:lnTo>
                  <a:close/>
                </a:path>
                <a:path w="4244975" h="3085465">
                  <a:moveTo>
                    <a:pt x="786295" y="2879433"/>
                  </a:moveTo>
                  <a:lnTo>
                    <a:pt x="784606" y="2873311"/>
                  </a:lnTo>
                  <a:lnTo>
                    <a:pt x="772363" y="2876677"/>
                  </a:lnTo>
                  <a:lnTo>
                    <a:pt x="774052" y="2882798"/>
                  </a:lnTo>
                  <a:lnTo>
                    <a:pt x="786295" y="2879433"/>
                  </a:lnTo>
                  <a:close/>
                </a:path>
                <a:path w="4244975" h="3085465">
                  <a:moveTo>
                    <a:pt x="799934" y="0"/>
                  </a:moveTo>
                  <a:lnTo>
                    <a:pt x="787234" y="0"/>
                  </a:lnTo>
                  <a:lnTo>
                    <a:pt x="787234" y="6350"/>
                  </a:lnTo>
                  <a:lnTo>
                    <a:pt x="799934" y="6350"/>
                  </a:lnTo>
                  <a:lnTo>
                    <a:pt x="799934" y="0"/>
                  </a:lnTo>
                  <a:close/>
                </a:path>
                <a:path w="4244975" h="3085465">
                  <a:moveTo>
                    <a:pt x="810768" y="2872676"/>
                  </a:moveTo>
                  <a:lnTo>
                    <a:pt x="809091" y="2866555"/>
                  </a:lnTo>
                  <a:lnTo>
                    <a:pt x="796836" y="2869933"/>
                  </a:lnTo>
                  <a:lnTo>
                    <a:pt x="798525" y="2876054"/>
                  </a:lnTo>
                  <a:lnTo>
                    <a:pt x="810768" y="2872676"/>
                  </a:lnTo>
                  <a:close/>
                </a:path>
                <a:path w="4244975" h="3085465">
                  <a:moveTo>
                    <a:pt x="825309" y="0"/>
                  </a:moveTo>
                  <a:lnTo>
                    <a:pt x="812609" y="0"/>
                  </a:lnTo>
                  <a:lnTo>
                    <a:pt x="812609" y="6350"/>
                  </a:lnTo>
                  <a:lnTo>
                    <a:pt x="825309" y="6350"/>
                  </a:lnTo>
                  <a:lnTo>
                    <a:pt x="825309" y="0"/>
                  </a:lnTo>
                  <a:close/>
                </a:path>
                <a:path w="4244975" h="3085465">
                  <a:moveTo>
                    <a:pt x="835253" y="2865932"/>
                  </a:moveTo>
                  <a:lnTo>
                    <a:pt x="833577" y="2859811"/>
                  </a:lnTo>
                  <a:lnTo>
                    <a:pt x="821334" y="2863189"/>
                  </a:lnTo>
                  <a:lnTo>
                    <a:pt x="823010" y="2869311"/>
                  </a:lnTo>
                  <a:lnTo>
                    <a:pt x="835253" y="2865932"/>
                  </a:lnTo>
                  <a:close/>
                </a:path>
                <a:path w="4244975" h="3085465">
                  <a:moveTo>
                    <a:pt x="850722" y="0"/>
                  </a:moveTo>
                  <a:lnTo>
                    <a:pt x="838009" y="0"/>
                  </a:lnTo>
                  <a:lnTo>
                    <a:pt x="838009" y="6350"/>
                  </a:lnTo>
                  <a:lnTo>
                    <a:pt x="850722" y="6350"/>
                  </a:lnTo>
                  <a:lnTo>
                    <a:pt x="850722" y="0"/>
                  </a:lnTo>
                  <a:close/>
                </a:path>
                <a:path w="4244975" h="3085465">
                  <a:moveTo>
                    <a:pt x="859739" y="2859189"/>
                  </a:moveTo>
                  <a:lnTo>
                    <a:pt x="858050" y="2853067"/>
                  </a:lnTo>
                  <a:lnTo>
                    <a:pt x="845820" y="2856433"/>
                  </a:lnTo>
                  <a:lnTo>
                    <a:pt x="847509" y="2862554"/>
                  </a:lnTo>
                  <a:lnTo>
                    <a:pt x="859739" y="2859189"/>
                  </a:lnTo>
                  <a:close/>
                </a:path>
                <a:path w="4244975" h="3085465">
                  <a:moveTo>
                    <a:pt x="876109" y="0"/>
                  </a:moveTo>
                  <a:lnTo>
                    <a:pt x="863409" y="0"/>
                  </a:lnTo>
                  <a:lnTo>
                    <a:pt x="863409" y="6350"/>
                  </a:lnTo>
                  <a:lnTo>
                    <a:pt x="876109" y="6350"/>
                  </a:lnTo>
                  <a:lnTo>
                    <a:pt x="876109" y="0"/>
                  </a:lnTo>
                  <a:close/>
                </a:path>
                <a:path w="4244975" h="3085465">
                  <a:moveTo>
                    <a:pt x="884224" y="2852432"/>
                  </a:moveTo>
                  <a:lnTo>
                    <a:pt x="882535" y="2846311"/>
                  </a:lnTo>
                  <a:lnTo>
                    <a:pt x="870292" y="2849689"/>
                  </a:lnTo>
                  <a:lnTo>
                    <a:pt x="871982" y="2855811"/>
                  </a:lnTo>
                  <a:lnTo>
                    <a:pt x="884224" y="2852432"/>
                  </a:lnTo>
                  <a:close/>
                </a:path>
                <a:path w="4244975" h="3085465">
                  <a:moveTo>
                    <a:pt x="901509" y="0"/>
                  </a:moveTo>
                  <a:lnTo>
                    <a:pt x="888809" y="0"/>
                  </a:lnTo>
                  <a:lnTo>
                    <a:pt x="888809" y="6350"/>
                  </a:lnTo>
                  <a:lnTo>
                    <a:pt x="901509" y="6350"/>
                  </a:lnTo>
                  <a:lnTo>
                    <a:pt x="901509" y="0"/>
                  </a:lnTo>
                  <a:close/>
                </a:path>
                <a:path w="4244975" h="3085465">
                  <a:moveTo>
                    <a:pt x="908710" y="2845689"/>
                  </a:moveTo>
                  <a:lnTo>
                    <a:pt x="907021" y="2839580"/>
                  </a:lnTo>
                  <a:lnTo>
                    <a:pt x="894778" y="2842945"/>
                  </a:lnTo>
                  <a:lnTo>
                    <a:pt x="896467" y="2849067"/>
                  </a:lnTo>
                  <a:lnTo>
                    <a:pt x="908710" y="2845689"/>
                  </a:lnTo>
                  <a:close/>
                </a:path>
                <a:path w="4244975" h="3085465">
                  <a:moveTo>
                    <a:pt x="926896" y="0"/>
                  </a:moveTo>
                  <a:lnTo>
                    <a:pt x="914196" y="0"/>
                  </a:lnTo>
                  <a:lnTo>
                    <a:pt x="914196" y="6350"/>
                  </a:lnTo>
                  <a:lnTo>
                    <a:pt x="926896" y="6350"/>
                  </a:lnTo>
                  <a:lnTo>
                    <a:pt x="926896" y="0"/>
                  </a:lnTo>
                  <a:close/>
                </a:path>
                <a:path w="4244975" h="3085465">
                  <a:moveTo>
                    <a:pt x="933183" y="2838945"/>
                  </a:moveTo>
                  <a:lnTo>
                    <a:pt x="931494" y="2832836"/>
                  </a:lnTo>
                  <a:lnTo>
                    <a:pt x="919251" y="2836202"/>
                  </a:lnTo>
                  <a:lnTo>
                    <a:pt x="920940" y="2842310"/>
                  </a:lnTo>
                  <a:lnTo>
                    <a:pt x="933183" y="2838945"/>
                  </a:lnTo>
                  <a:close/>
                </a:path>
                <a:path w="4244975" h="3085465">
                  <a:moveTo>
                    <a:pt x="952296" y="0"/>
                  </a:moveTo>
                  <a:lnTo>
                    <a:pt x="939596" y="0"/>
                  </a:lnTo>
                  <a:lnTo>
                    <a:pt x="939596" y="6350"/>
                  </a:lnTo>
                  <a:lnTo>
                    <a:pt x="952296" y="6350"/>
                  </a:lnTo>
                  <a:lnTo>
                    <a:pt x="952296" y="0"/>
                  </a:lnTo>
                  <a:close/>
                </a:path>
                <a:path w="4244975" h="3085465">
                  <a:moveTo>
                    <a:pt x="957668" y="2832214"/>
                  </a:moveTo>
                  <a:lnTo>
                    <a:pt x="955979" y="2826080"/>
                  </a:lnTo>
                  <a:lnTo>
                    <a:pt x="943737" y="2829458"/>
                  </a:lnTo>
                  <a:lnTo>
                    <a:pt x="945426" y="2835579"/>
                  </a:lnTo>
                  <a:lnTo>
                    <a:pt x="957668" y="2832214"/>
                  </a:lnTo>
                  <a:close/>
                </a:path>
                <a:path w="4244975" h="3085465">
                  <a:moveTo>
                    <a:pt x="977696" y="0"/>
                  </a:moveTo>
                  <a:lnTo>
                    <a:pt x="964996" y="0"/>
                  </a:lnTo>
                  <a:lnTo>
                    <a:pt x="964996" y="6350"/>
                  </a:lnTo>
                  <a:lnTo>
                    <a:pt x="977696" y="6350"/>
                  </a:lnTo>
                  <a:lnTo>
                    <a:pt x="977696" y="0"/>
                  </a:lnTo>
                  <a:close/>
                </a:path>
                <a:path w="4244975" h="3085465">
                  <a:moveTo>
                    <a:pt x="982141" y="2825458"/>
                  </a:moveTo>
                  <a:lnTo>
                    <a:pt x="980452" y="2819336"/>
                  </a:lnTo>
                  <a:lnTo>
                    <a:pt x="968222" y="2822714"/>
                  </a:lnTo>
                  <a:lnTo>
                    <a:pt x="969899" y="2828836"/>
                  </a:lnTo>
                  <a:lnTo>
                    <a:pt x="982141" y="2825458"/>
                  </a:lnTo>
                  <a:close/>
                </a:path>
                <a:path w="4244975" h="3085465">
                  <a:moveTo>
                    <a:pt x="1003084" y="0"/>
                  </a:moveTo>
                  <a:lnTo>
                    <a:pt x="990384" y="0"/>
                  </a:lnTo>
                  <a:lnTo>
                    <a:pt x="990384" y="6350"/>
                  </a:lnTo>
                  <a:lnTo>
                    <a:pt x="1003084" y="6350"/>
                  </a:lnTo>
                  <a:lnTo>
                    <a:pt x="1003084" y="0"/>
                  </a:lnTo>
                  <a:close/>
                </a:path>
                <a:path w="4244975" h="3085465">
                  <a:moveTo>
                    <a:pt x="1006627" y="2818714"/>
                  </a:moveTo>
                  <a:lnTo>
                    <a:pt x="1004951" y="2812592"/>
                  </a:lnTo>
                  <a:lnTo>
                    <a:pt x="992708" y="2815971"/>
                  </a:lnTo>
                  <a:lnTo>
                    <a:pt x="994384" y="2822092"/>
                  </a:lnTo>
                  <a:lnTo>
                    <a:pt x="1006627" y="2818714"/>
                  </a:lnTo>
                  <a:close/>
                </a:path>
                <a:path w="4244975" h="3085465">
                  <a:moveTo>
                    <a:pt x="1028484" y="0"/>
                  </a:moveTo>
                  <a:lnTo>
                    <a:pt x="1015784" y="0"/>
                  </a:lnTo>
                  <a:lnTo>
                    <a:pt x="1015784" y="6350"/>
                  </a:lnTo>
                  <a:lnTo>
                    <a:pt x="1028484" y="6350"/>
                  </a:lnTo>
                  <a:lnTo>
                    <a:pt x="1028484" y="0"/>
                  </a:lnTo>
                  <a:close/>
                </a:path>
                <a:path w="4244975" h="3085465">
                  <a:moveTo>
                    <a:pt x="1031113" y="2811970"/>
                  </a:moveTo>
                  <a:lnTo>
                    <a:pt x="1029423" y="2805849"/>
                  </a:lnTo>
                  <a:lnTo>
                    <a:pt x="1017193" y="2809214"/>
                  </a:lnTo>
                  <a:lnTo>
                    <a:pt x="1018870" y="2815336"/>
                  </a:lnTo>
                  <a:lnTo>
                    <a:pt x="1031113" y="2811970"/>
                  </a:lnTo>
                  <a:close/>
                </a:path>
                <a:path w="4244975" h="3085465">
                  <a:moveTo>
                    <a:pt x="1053871" y="0"/>
                  </a:moveTo>
                  <a:lnTo>
                    <a:pt x="1041171" y="0"/>
                  </a:lnTo>
                  <a:lnTo>
                    <a:pt x="1041171" y="6350"/>
                  </a:lnTo>
                  <a:lnTo>
                    <a:pt x="1053871" y="6350"/>
                  </a:lnTo>
                  <a:lnTo>
                    <a:pt x="1053871" y="0"/>
                  </a:lnTo>
                  <a:close/>
                </a:path>
                <a:path w="4244975" h="3085465">
                  <a:moveTo>
                    <a:pt x="1055598" y="2805214"/>
                  </a:moveTo>
                  <a:lnTo>
                    <a:pt x="1053909" y="2799092"/>
                  </a:lnTo>
                  <a:lnTo>
                    <a:pt x="1041666" y="2802471"/>
                  </a:lnTo>
                  <a:lnTo>
                    <a:pt x="1043355" y="2808592"/>
                  </a:lnTo>
                  <a:lnTo>
                    <a:pt x="1055598" y="2805214"/>
                  </a:lnTo>
                  <a:close/>
                </a:path>
                <a:path w="4244975" h="3085465">
                  <a:moveTo>
                    <a:pt x="1079271" y="0"/>
                  </a:moveTo>
                  <a:lnTo>
                    <a:pt x="1066571" y="0"/>
                  </a:lnTo>
                  <a:lnTo>
                    <a:pt x="1066571" y="6350"/>
                  </a:lnTo>
                  <a:lnTo>
                    <a:pt x="1079271" y="6350"/>
                  </a:lnTo>
                  <a:lnTo>
                    <a:pt x="1079271" y="0"/>
                  </a:lnTo>
                  <a:close/>
                </a:path>
                <a:path w="4244975" h="3085465">
                  <a:moveTo>
                    <a:pt x="1080084" y="2798470"/>
                  </a:moveTo>
                  <a:lnTo>
                    <a:pt x="1078395" y="2792349"/>
                  </a:lnTo>
                  <a:lnTo>
                    <a:pt x="1066152" y="2795727"/>
                  </a:lnTo>
                  <a:lnTo>
                    <a:pt x="1067841" y="2801848"/>
                  </a:lnTo>
                  <a:lnTo>
                    <a:pt x="1080084" y="2798470"/>
                  </a:lnTo>
                  <a:close/>
                </a:path>
                <a:path w="4244975" h="3085465">
                  <a:moveTo>
                    <a:pt x="1104557" y="2791726"/>
                  </a:moveTo>
                  <a:lnTo>
                    <a:pt x="1102868" y="2785605"/>
                  </a:lnTo>
                  <a:lnTo>
                    <a:pt x="1090625" y="2788970"/>
                  </a:lnTo>
                  <a:lnTo>
                    <a:pt x="1092314" y="2795092"/>
                  </a:lnTo>
                  <a:lnTo>
                    <a:pt x="1104557" y="2791726"/>
                  </a:lnTo>
                  <a:close/>
                </a:path>
                <a:path w="4244975" h="3085465">
                  <a:moveTo>
                    <a:pt x="1104658" y="0"/>
                  </a:moveTo>
                  <a:lnTo>
                    <a:pt x="1091958" y="0"/>
                  </a:lnTo>
                  <a:lnTo>
                    <a:pt x="1091958" y="6350"/>
                  </a:lnTo>
                  <a:lnTo>
                    <a:pt x="1104658" y="6350"/>
                  </a:lnTo>
                  <a:lnTo>
                    <a:pt x="1104658" y="0"/>
                  </a:lnTo>
                  <a:close/>
                </a:path>
                <a:path w="4244975" h="3085465">
                  <a:moveTo>
                    <a:pt x="1129042" y="2784970"/>
                  </a:moveTo>
                  <a:lnTo>
                    <a:pt x="1127353" y="2778861"/>
                  </a:lnTo>
                  <a:lnTo>
                    <a:pt x="1115110" y="2782227"/>
                  </a:lnTo>
                  <a:lnTo>
                    <a:pt x="1116799" y="2788348"/>
                  </a:lnTo>
                  <a:lnTo>
                    <a:pt x="1129042" y="2784970"/>
                  </a:lnTo>
                  <a:close/>
                </a:path>
                <a:path w="4244975" h="3085465">
                  <a:moveTo>
                    <a:pt x="1130058" y="0"/>
                  </a:moveTo>
                  <a:lnTo>
                    <a:pt x="1117358" y="0"/>
                  </a:lnTo>
                  <a:lnTo>
                    <a:pt x="1117358" y="6350"/>
                  </a:lnTo>
                  <a:lnTo>
                    <a:pt x="1130058" y="6350"/>
                  </a:lnTo>
                  <a:lnTo>
                    <a:pt x="1130058" y="0"/>
                  </a:lnTo>
                  <a:close/>
                </a:path>
                <a:path w="4244975" h="3085465">
                  <a:moveTo>
                    <a:pt x="1153515" y="2778239"/>
                  </a:moveTo>
                  <a:lnTo>
                    <a:pt x="1151826" y="2772118"/>
                  </a:lnTo>
                  <a:lnTo>
                    <a:pt x="1139596" y="2775496"/>
                  </a:lnTo>
                  <a:lnTo>
                    <a:pt x="1141285" y="2781604"/>
                  </a:lnTo>
                  <a:lnTo>
                    <a:pt x="1153515" y="2778239"/>
                  </a:lnTo>
                  <a:close/>
                </a:path>
                <a:path w="4244975" h="3085465">
                  <a:moveTo>
                    <a:pt x="1155458" y="0"/>
                  </a:moveTo>
                  <a:lnTo>
                    <a:pt x="1142758" y="0"/>
                  </a:lnTo>
                  <a:lnTo>
                    <a:pt x="1142758" y="6350"/>
                  </a:lnTo>
                  <a:lnTo>
                    <a:pt x="1155458" y="6350"/>
                  </a:lnTo>
                  <a:lnTo>
                    <a:pt x="1155458" y="0"/>
                  </a:lnTo>
                  <a:close/>
                </a:path>
                <a:path w="4244975" h="3085465">
                  <a:moveTo>
                    <a:pt x="1178001" y="2771495"/>
                  </a:moveTo>
                  <a:lnTo>
                    <a:pt x="1176324" y="2765374"/>
                  </a:lnTo>
                  <a:lnTo>
                    <a:pt x="1164069" y="2768739"/>
                  </a:lnTo>
                  <a:lnTo>
                    <a:pt x="1165758" y="2774861"/>
                  </a:lnTo>
                  <a:lnTo>
                    <a:pt x="1178001" y="2771495"/>
                  </a:lnTo>
                  <a:close/>
                </a:path>
                <a:path w="4244975" h="3085465">
                  <a:moveTo>
                    <a:pt x="1180846" y="0"/>
                  </a:moveTo>
                  <a:lnTo>
                    <a:pt x="1168146" y="0"/>
                  </a:lnTo>
                  <a:lnTo>
                    <a:pt x="1168146" y="6350"/>
                  </a:lnTo>
                  <a:lnTo>
                    <a:pt x="1180846" y="6350"/>
                  </a:lnTo>
                  <a:lnTo>
                    <a:pt x="1180846" y="0"/>
                  </a:lnTo>
                  <a:close/>
                </a:path>
                <a:path w="4244975" h="3085465">
                  <a:moveTo>
                    <a:pt x="1202486" y="2764739"/>
                  </a:moveTo>
                  <a:lnTo>
                    <a:pt x="1200810" y="2758617"/>
                  </a:lnTo>
                  <a:lnTo>
                    <a:pt x="1188567" y="2761996"/>
                  </a:lnTo>
                  <a:lnTo>
                    <a:pt x="1190244" y="2768117"/>
                  </a:lnTo>
                  <a:lnTo>
                    <a:pt x="1202486" y="2764739"/>
                  </a:lnTo>
                  <a:close/>
                </a:path>
                <a:path w="4244975" h="3085465">
                  <a:moveTo>
                    <a:pt x="1206246" y="0"/>
                  </a:moveTo>
                  <a:lnTo>
                    <a:pt x="1193546" y="0"/>
                  </a:lnTo>
                  <a:lnTo>
                    <a:pt x="1193546" y="6350"/>
                  </a:lnTo>
                  <a:lnTo>
                    <a:pt x="1206246" y="6350"/>
                  </a:lnTo>
                  <a:lnTo>
                    <a:pt x="1206246" y="0"/>
                  </a:lnTo>
                  <a:close/>
                </a:path>
                <a:path w="4244975" h="3085465">
                  <a:moveTo>
                    <a:pt x="1226972" y="2757995"/>
                  </a:moveTo>
                  <a:lnTo>
                    <a:pt x="1225283" y="2751874"/>
                  </a:lnTo>
                  <a:lnTo>
                    <a:pt x="1213040" y="2755252"/>
                  </a:lnTo>
                  <a:lnTo>
                    <a:pt x="1214729" y="2761373"/>
                  </a:lnTo>
                  <a:lnTo>
                    <a:pt x="1226972" y="2757995"/>
                  </a:lnTo>
                  <a:close/>
                </a:path>
                <a:path w="4244975" h="3085465">
                  <a:moveTo>
                    <a:pt x="1231633" y="0"/>
                  </a:moveTo>
                  <a:lnTo>
                    <a:pt x="1218933" y="0"/>
                  </a:lnTo>
                  <a:lnTo>
                    <a:pt x="1218933" y="6350"/>
                  </a:lnTo>
                  <a:lnTo>
                    <a:pt x="1231633" y="6350"/>
                  </a:lnTo>
                  <a:lnTo>
                    <a:pt x="1231633" y="0"/>
                  </a:lnTo>
                  <a:close/>
                </a:path>
                <a:path w="4244975" h="3085465">
                  <a:moveTo>
                    <a:pt x="1251458" y="2751251"/>
                  </a:moveTo>
                  <a:lnTo>
                    <a:pt x="1249768" y="2745130"/>
                  </a:lnTo>
                  <a:lnTo>
                    <a:pt x="1237526" y="2748496"/>
                  </a:lnTo>
                  <a:lnTo>
                    <a:pt x="1239215" y="2754617"/>
                  </a:lnTo>
                  <a:lnTo>
                    <a:pt x="1251458" y="2751251"/>
                  </a:lnTo>
                  <a:close/>
                </a:path>
                <a:path w="4244975" h="3085465">
                  <a:moveTo>
                    <a:pt x="1257033" y="0"/>
                  </a:moveTo>
                  <a:lnTo>
                    <a:pt x="1244333" y="0"/>
                  </a:lnTo>
                  <a:lnTo>
                    <a:pt x="1244333" y="6350"/>
                  </a:lnTo>
                  <a:lnTo>
                    <a:pt x="1257033" y="6350"/>
                  </a:lnTo>
                  <a:lnTo>
                    <a:pt x="1257033" y="0"/>
                  </a:lnTo>
                  <a:close/>
                </a:path>
                <a:path w="4244975" h="3085465">
                  <a:moveTo>
                    <a:pt x="1269885" y="31483"/>
                  </a:moveTo>
                  <a:lnTo>
                    <a:pt x="1263535" y="31470"/>
                  </a:lnTo>
                  <a:lnTo>
                    <a:pt x="1263497" y="44170"/>
                  </a:lnTo>
                  <a:lnTo>
                    <a:pt x="1269847" y="44183"/>
                  </a:lnTo>
                  <a:lnTo>
                    <a:pt x="1269885" y="31483"/>
                  </a:lnTo>
                  <a:close/>
                </a:path>
                <a:path w="4244975" h="3085465">
                  <a:moveTo>
                    <a:pt x="1269961" y="6096"/>
                  </a:moveTo>
                  <a:lnTo>
                    <a:pt x="1263624" y="6083"/>
                  </a:lnTo>
                  <a:lnTo>
                    <a:pt x="1263573" y="18783"/>
                  </a:lnTo>
                  <a:lnTo>
                    <a:pt x="1269923" y="18796"/>
                  </a:lnTo>
                  <a:lnTo>
                    <a:pt x="1269961" y="6096"/>
                  </a:lnTo>
                  <a:close/>
                </a:path>
                <a:path w="4244975" h="3085465">
                  <a:moveTo>
                    <a:pt x="1275930" y="2744495"/>
                  </a:moveTo>
                  <a:lnTo>
                    <a:pt x="1274241" y="2738374"/>
                  </a:lnTo>
                  <a:lnTo>
                    <a:pt x="1262011" y="2741752"/>
                  </a:lnTo>
                  <a:lnTo>
                    <a:pt x="1263700" y="2747873"/>
                  </a:lnTo>
                  <a:lnTo>
                    <a:pt x="1275930" y="2744495"/>
                  </a:lnTo>
                  <a:close/>
                </a:path>
                <a:path w="4244975" h="3085465">
                  <a:moveTo>
                    <a:pt x="1284376" y="64757"/>
                  </a:moveTo>
                  <a:lnTo>
                    <a:pt x="1269771" y="64757"/>
                  </a:lnTo>
                  <a:lnTo>
                    <a:pt x="1269796" y="56883"/>
                  </a:lnTo>
                  <a:lnTo>
                    <a:pt x="1263446" y="56870"/>
                  </a:lnTo>
                  <a:lnTo>
                    <a:pt x="1263421" y="64744"/>
                  </a:lnTo>
                  <a:lnTo>
                    <a:pt x="1266596" y="64757"/>
                  </a:lnTo>
                  <a:lnTo>
                    <a:pt x="1248816" y="64757"/>
                  </a:lnTo>
                  <a:lnTo>
                    <a:pt x="1266596" y="109194"/>
                  </a:lnTo>
                  <a:lnTo>
                    <a:pt x="1284376" y="64757"/>
                  </a:lnTo>
                  <a:close/>
                </a:path>
                <a:path w="4244975" h="3085465">
                  <a:moveTo>
                    <a:pt x="1300416" y="2737751"/>
                  </a:moveTo>
                  <a:lnTo>
                    <a:pt x="1298727" y="2731630"/>
                  </a:lnTo>
                  <a:lnTo>
                    <a:pt x="1286484" y="2735008"/>
                  </a:lnTo>
                  <a:lnTo>
                    <a:pt x="1288173" y="2741130"/>
                  </a:lnTo>
                  <a:lnTo>
                    <a:pt x="1300416" y="2737751"/>
                  </a:lnTo>
                  <a:close/>
                </a:path>
                <a:path w="4244975" h="3085465">
                  <a:moveTo>
                    <a:pt x="1324889" y="2731008"/>
                  </a:moveTo>
                  <a:lnTo>
                    <a:pt x="1323213" y="2724886"/>
                  </a:lnTo>
                  <a:lnTo>
                    <a:pt x="1310970" y="2728252"/>
                  </a:lnTo>
                  <a:lnTo>
                    <a:pt x="1312659" y="2734386"/>
                  </a:lnTo>
                  <a:lnTo>
                    <a:pt x="1324889" y="2731008"/>
                  </a:lnTo>
                  <a:close/>
                </a:path>
                <a:path w="4244975" h="3085465">
                  <a:moveTo>
                    <a:pt x="1349375" y="2724264"/>
                  </a:moveTo>
                  <a:lnTo>
                    <a:pt x="1347685" y="2718155"/>
                  </a:lnTo>
                  <a:lnTo>
                    <a:pt x="1335443" y="2721508"/>
                  </a:lnTo>
                  <a:lnTo>
                    <a:pt x="1337132" y="2727629"/>
                  </a:lnTo>
                  <a:lnTo>
                    <a:pt x="1349375" y="2724264"/>
                  </a:lnTo>
                  <a:close/>
                </a:path>
                <a:path w="4244975" h="3085465">
                  <a:moveTo>
                    <a:pt x="1373860" y="2717520"/>
                  </a:moveTo>
                  <a:lnTo>
                    <a:pt x="1372184" y="2711399"/>
                  </a:lnTo>
                  <a:lnTo>
                    <a:pt x="1359941" y="2714777"/>
                  </a:lnTo>
                  <a:lnTo>
                    <a:pt x="1361617" y="2720886"/>
                  </a:lnTo>
                  <a:lnTo>
                    <a:pt x="1373860" y="2717520"/>
                  </a:lnTo>
                  <a:close/>
                </a:path>
                <a:path w="4244975" h="3085465">
                  <a:moveTo>
                    <a:pt x="1398346" y="2710777"/>
                  </a:moveTo>
                  <a:lnTo>
                    <a:pt x="1396657" y="2704655"/>
                  </a:lnTo>
                  <a:lnTo>
                    <a:pt x="1384414" y="2708033"/>
                  </a:lnTo>
                  <a:lnTo>
                    <a:pt x="1386103" y="2714155"/>
                  </a:lnTo>
                  <a:lnTo>
                    <a:pt x="1398346" y="2710777"/>
                  </a:lnTo>
                  <a:close/>
                </a:path>
                <a:path w="4244975" h="3085465">
                  <a:moveTo>
                    <a:pt x="1422831" y="2704033"/>
                  </a:moveTo>
                  <a:lnTo>
                    <a:pt x="1421142" y="2697911"/>
                  </a:lnTo>
                  <a:lnTo>
                    <a:pt x="1408899" y="2701277"/>
                  </a:lnTo>
                  <a:lnTo>
                    <a:pt x="1410589" y="2707398"/>
                  </a:lnTo>
                  <a:lnTo>
                    <a:pt x="1422831" y="2704033"/>
                  </a:lnTo>
                  <a:close/>
                </a:path>
                <a:path w="4244975" h="3085465">
                  <a:moveTo>
                    <a:pt x="1447304" y="2697276"/>
                  </a:moveTo>
                  <a:lnTo>
                    <a:pt x="1445615" y="2691155"/>
                  </a:lnTo>
                  <a:lnTo>
                    <a:pt x="1433385" y="2694533"/>
                  </a:lnTo>
                  <a:lnTo>
                    <a:pt x="1435074" y="2700655"/>
                  </a:lnTo>
                  <a:lnTo>
                    <a:pt x="1447304" y="2697276"/>
                  </a:lnTo>
                  <a:close/>
                </a:path>
                <a:path w="4244975" h="3085465">
                  <a:moveTo>
                    <a:pt x="1513865" y="2675966"/>
                  </a:moveTo>
                  <a:lnTo>
                    <a:pt x="1466342" y="2670276"/>
                  </a:lnTo>
                  <a:lnTo>
                    <a:pt x="1470101" y="2684411"/>
                  </a:lnTo>
                  <a:lnTo>
                    <a:pt x="1457858" y="2687790"/>
                  </a:lnTo>
                  <a:lnTo>
                    <a:pt x="1459547" y="2693911"/>
                  </a:lnTo>
                  <a:lnTo>
                    <a:pt x="1471752" y="2690545"/>
                  </a:lnTo>
                  <a:lnTo>
                    <a:pt x="1475536" y="2704642"/>
                  </a:lnTo>
                  <a:lnTo>
                    <a:pt x="1513865" y="2675966"/>
                  </a:lnTo>
                  <a:close/>
                </a:path>
                <a:path w="4244975" h="3085465">
                  <a:moveTo>
                    <a:pt x="2971228" y="47320"/>
                  </a:moveTo>
                  <a:lnTo>
                    <a:pt x="2964878" y="47320"/>
                  </a:lnTo>
                  <a:lnTo>
                    <a:pt x="2964878" y="60020"/>
                  </a:lnTo>
                  <a:lnTo>
                    <a:pt x="2971228" y="60020"/>
                  </a:lnTo>
                  <a:lnTo>
                    <a:pt x="2971228" y="47320"/>
                  </a:lnTo>
                  <a:close/>
                </a:path>
                <a:path w="4244975" h="3085465">
                  <a:moveTo>
                    <a:pt x="2971228" y="21920"/>
                  </a:moveTo>
                  <a:lnTo>
                    <a:pt x="2964878" y="21920"/>
                  </a:lnTo>
                  <a:lnTo>
                    <a:pt x="2964878" y="34620"/>
                  </a:lnTo>
                  <a:lnTo>
                    <a:pt x="2971228" y="34620"/>
                  </a:lnTo>
                  <a:lnTo>
                    <a:pt x="2971228" y="21920"/>
                  </a:lnTo>
                  <a:close/>
                </a:path>
                <a:path w="4244975" h="3085465">
                  <a:moveTo>
                    <a:pt x="2974695" y="0"/>
                  </a:moveTo>
                  <a:lnTo>
                    <a:pt x="2964878" y="0"/>
                  </a:lnTo>
                  <a:lnTo>
                    <a:pt x="2964878" y="9232"/>
                  </a:lnTo>
                  <a:lnTo>
                    <a:pt x="2971228" y="9232"/>
                  </a:lnTo>
                  <a:lnTo>
                    <a:pt x="2971228" y="6350"/>
                  </a:lnTo>
                  <a:lnTo>
                    <a:pt x="2974695" y="6350"/>
                  </a:lnTo>
                  <a:lnTo>
                    <a:pt x="2974695" y="0"/>
                  </a:lnTo>
                  <a:close/>
                </a:path>
                <a:path w="4244975" h="3085465">
                  <a:moveTo>
                    <a:pt x="2985820" y="64757"/>
                  </a:moveTo>
                  <a:lnTo>
                    <a:pt x="2968040" y="64757"/>
                  </a:lnTo>
                  <a:lnTo>
                    <a:pt x="2950260" y="64757"/>
                  </a:lnTo>
                  <a:lnTo>
                    <a:pt x="2968040" y="109194"/>
                  </a:lnTo>
                  <a:lnTo>
                    <a:pt x="2985820" y="64757"/>
                  </a:lnTo>
                  <a:close/>
                </a:path>
                <a:path w="4244975" h="3085465">
                  <a:moveTo>
                    <a:pt x="3000083" y="0"/>
                  </a:moveTo>
                  <a:lnTo>
                    <a:pt x="2987383" y="0"/>
                  </a:lnTo>
                  <a:lnTo>
                    <a:pt x="2987383" y="6350"/>
                  </a:lnTo>
                  <a:lnTo>
                    <a:pt x="3000083" y="6350"/>
                  </a:lnTo>
                  <a:lnTo>
                    <a:pt x="3000083" y="0"/>
                  </a:lnTo>
                  <a:close/>
                </a:path>
                <a:path w="4244975" h="3085465">
                  <a:moveTo>
                    <a:pt x="3025483" y="0"/>
                  </a:moveTo>
                  <a:lnTo>
                    <a:pt x="3012783" y="0"/>
                  </a:lnTo>
                  <a:lnTo>
                    <a:pt x="3012783" y="6350"/>
                  </a:lnTo>
                  <a:lnTo>
                    <a:pt x="3025483" y="6350"/>
                  </a:lnTo>
                  <a:lnTo>
                    <a:pt x="3025483" y="0"/>
                  </a:lnTo>
                  <a:close/>
                </a:path>
                <a:path w="4244975" h="3085465">
                  <a:moveTo>
                    <a:pt x="3050870" y="0"/>
                  </a:moveTo>
                  <a:lnTo>
                    <a:pt x="3038170" y="0"/>
                  </a:lnTo>
                  <a:lnTo>
                    <a:pt x="3038170" y="6350"/>
                  </a:lnTo>
                  <a:lnTo>
                    <a:pt x="3050870" y="6350"/>
                  </a:lnTo>
                  <a:lnTo>
                    <a:pt x="3050870" y="0"/>
                  </a:lnTo>
                  <a:close/>
                </a:path>
                <a:path w="4244975" h="3085465">
                  <a:moveTo>
                    <a:pt x="3076270" y="0"/>
                  </a:moveTo>
                  <a:lnTo>
                    <a:pt x="3063570" y="0"/>
                  </a:lnTo>
                  <a:lnTo>
                    <a:pt x="3063570" y="6350"/>
                  </a:lnTo>
                  <a:lnTo>
                    <a:pt x="3076270" y="6350"/>
                  </a:lnTo>
                  <a:lnTo>
                    <a:pt x="3076270" y="0"/>
                  </a:lnTo>
                  <a:close/>
                </a:path>
                <a:path w="4244975" h="3085465">
                  <a:moveTo>
                    <a:pt x="3101657" y="0"/>
                  </a:moveTo>
                  <a:lnTo>
                    <a:pt x="3088957" y="0"/>
                  </a:lnTo>
                  <a:lnTo>
                    <a:pt x="3088957" y="6350"/>
                  </a:lnTo>
                  <a:lnTo>
                    <a:pt x="3101657" y="6350"/>
                  </a:lnTo>
                  <a:lnTo>
                    <a:pt x="3101657" y="0"/>
                  </a:lnTo>
                  <a:close/>
                </a:path>
                <a:path w="4244975" h="3085465">
                  <a:moveTo>
                    <a:pt x="3127057" y="0"/>
                  </a:moveTo>
                  <a:lnTo>
                    <a:pt x="3114357" y="0"/>
                  </a:lnTo>
                  <a:lnTo>
                    <a:pt x="3114357" y="6350"/>
                  </a:lnTo>
                  <a:lnTo>
                    <a:pt x="3127057" y="6350"/>
                  </a:lnTo>
                  <a:lnTo>
                    <a:pt x="3127057" y="0"/>
                  </a:lnTo>
                  <a:close/>
                </a:path>
                <a:path w="4244975" h="3085465">
                  <a:moveTo>
                    <a:pt x="3152457" y="0"/>
                  </a:moveTo>
                  <a:lnTo>
                    <a:pt x="3139757" y="0"/>
                  </a:lnTo>
                  <a:lnTo>
                    <a:pt x="3139757" y="6350"/>
                  </a:lnTo>
                  <a:lnTo>
                    <a:pt x="3152457" y="6350"/>
                  </a:lnTo>
                  <a:lnTo>
                    <a:pt x="3152457" y="0"/>
                  </a:lnTo>
                  <a:close/>
                </a:path>
                <a:path w="4244975" h="3085465">
                  <a:moveTo>
                    <a:pt x="3177844" y="0"/>
                  </a:moveTo>
                  <a:lnTo>
                    <a:pt x="3165144" y="0"/>
                  </a:lnTo>
                  <a:lnTo>
                    <a:pt x="3165144" y="6350"/>
                  </a:lnTo>
                  <a:lnTo>
                    <a:pt x="3177844" y="6350"/>
                  </a:lnTo>
                  <a:lnTo>
                    <a:pt x="3177844" y="0"/>
                  </a:lnTo>
                  <a:close/>
                </a:path>
                <a:path w="4244975" h="3085465">
                  <a:moveTo>
                    <a:pt x="3203244" y="0"/>
                  </a:moveTo>
                  <a:lnTo>
                    <a:pt x="3190544" y="0"/>
                  </a:lnTo>
                  <a:lnTo>
                    <a:pt x="3190544" y="6350"/>
                  </a:lnTo>
                  <a:lnTo>
                    <a:pt x="3203244" y="6350"/>
                  </a:lnTo>
                  <a:lnTo>
                    <a:pt x="3203244" y="0"/>
                  </a:lnTo>
                  <a:close/>
                </a:path>
                <a:path w="4244975" h="3085465">
                  <a:moveTo>
                    <a:pt x="3228632" y="0"/>
                  </a:moveTo>
                  <a:lnTo>
                    <a:pt x="3215932" y="0"/>
                  </a:lnTo>
                  <a:lnTo>
                    <a:pt x="3215932" y="6350"/>
                  </a:lnTo>
                  <a:lnTo>
                    <a:pt x="3228632" y="6350"/>
                  </a:lnTo>
                  <a:lnTo>
                    <a:pt x="3228632" y="0"/>
                  </a:lnTo>
                  <a:close/>
                </a:path>
                <a:path w="4244975" h="3085465">
                  <a:moveTo>
                    <a:pt x="3254032" y="0"/>
                  </a:moveTo>
                  <a:lnTo>
                    <a:pt x="3241332" y="0"/>
                  </a:lnTo>
                  <a:lnTo>
                    <a:pt x="3241332" y="6350"/>
                  </a:lnTo>
                  <a:lnTo>
                    <a:pt x="3254032" y="6350"/>
                  </a:lnTo>
                  <a:lnTo>
                    <a:pt x="3254032" y="0"/>
                  </a:lnTo>
                  <a:close/>
                </a:path>
                <a:path w="4244975" h="3085465">
                  <a:moveTo>
                    <a:pt x="3279419" y="0"/>
                  </a:moveTo>
                  <a:lnTo>
                    <a:pt x="3266719" y="0"/>
                  </a:lnTo>
                  <a:lnTo>
                    <a:pt x="3266719" y="6350"/>
                  </a:lnTo>
                  <a:lnTo>
                    <a:pt x="3279419" y="6350"/>
                  </a:lnTo>
                  <a:lnTo>
                    <a:pt x="3279419" y="0"/>
                  </a:lnTo>
                  <a:close/>
                </a:path>
                <a:path w="4244975" h="3085465">
                  <a:moveTo>
                    <a:pt x="3304819" y="0"/>
                  </a:moveTo>
                  <a:lnTo>
                    <a:pt x="3292119" y="0"/>
                  </a:lnTo>
                  <a:lnTo>
                    <a:pt x="3292119" y="6350"/>
                  </a:lnTo>
                  <a:lnTo>
                    <a:pt x="3304819" y="6350"/>
                  </a:lnTo>
                  <a:lnTo>
                    <a:pt x="3304819" y="0"/>
                  </a:lnTo>
                  <a:close/>
                </a:path>
                <a:path w="4244975" h="3085465">
                  <a:moveTo>
                    <a:pt x="3330219" y="0"/>
                  </a:moveTo>
                  <a:lnTo>
                    <a:pt x="3317519" y="0"/>
                  </a:lnTo>
                  <a:lnTo>
                    <a:pt x="3317519" y="6350"/>
                  </a:lnTo>
                  <a:lnTo>
                    <a:pt x="3330219" y="6350"/>
                  </a:lnTo>
                  <a:lnTo>
                    <a:pt x="3330219" y="0"/>
                  </a:lnTo>
                  <a:close/>
                </a:path>
                <a:path w="4244975" h="3085465">
                  <a:moveTo>
                    <a:pt x="3355606" y="0"/>
                  </a:moveTo>
                  <a:lnTo>
                    <a:pt x="3342906" y="0"/>
                  </a:lnTo>
                  <a:lnTo>
                    <a:pt x="3342906" y="6350"/>
                  </a:lnTo>
                  <a:lnTo>
                    <a:pt x="3355606" y="6350"/>
                  </a:lnTo>
                  <a:lnTo>
                    <a:pt x="3355606" y="0"/>
                  </a:lnTo>
                  <a:close/>
                </a:path>
                <a:path w="4244975" h="3085465">
                  <a:moveTo>
                    <a:pt x="3381006" y="0"/>
                  </a:moveTo>
                  <a:lnTo>
                    <a:pt x="3368306" y="0"/>
                  </a:lnTo>
                  <a:lnTo>
                    <a:pt x="3368306" y="6350"/>
                  </a:lnTo>
                  <a:lnTo>
                    <a:pt x="3381006" y="6350"/>
                  </a:lnTo>
                  <a:lnTo>
                    <a:pt x="3381006" y="0"/>
                  </a:lnTo>
                  <a:close/>
                </a:path>
                <a:path w="4244975" h="3085465">
                  <a:moveTo>
                    <a:pt x="3406394" y="0"/>
                  </a:moveTo>
                  <a:lnTo>
                    <a:pt x="3393694" y="0"/>
                  </a:lnTo>
                  <a:lnTo>
                    <a:pt x="3393694" y="6350"/>
                  </a:lnTo>
                  <a:lnTo>
                    <a:pt x="3406394" y="6350"/>
                  </a:lnTo>
                  <a:lnTo>
                    <a:pt x="3406394" y="0"/>
                  </a:lnTo>
                  <a:close/>
                </a:path>
                <a:path w="4244975" h="3085465">
                  <a:moveTo>
                    <a:pt x="3431794" y="0"/>
                  </a:moveTo>
                  <a:lnTo>
                    <a:pt x="3419094" y="0"/>
                  </a:lnTo>
                  <a:lnTo>
                    <a:pt x="3419094" y="6350"/>
                  </a:lnTo>
                  <a:lnTo>
                    <a:pt x="3431794" y="6350"/>
                  </a:lnTo>
                  <a:lnTo>
                    <a:pt x="3431794" y="0"/>
                  </a:lnTo>
                  <a:close/>
                </a:path>
                <a:path w="4244975" h="3085465">
                  <a:moveTo>
                    <a:pt x="3457181" y="0"/>
                  </a:moveTo>
                  <a:lnTo>
                    <a:pt x="3444481" y="0"/>
                  </a:lnTo>
                  <a:lnTo>
                    <a:pt x="3444481" y="6350"/>
                  </a:lnTo>
                  <a:lnTo>
                    <a:pt x="3457181" y="6350"/>
                  </a:lnTo>
                  <a:lnTo>
                    <a:pt x="3457181" y="0"/>
                  </a:lnTo>
                  <a:close/>
                </a:path>
                <a:path w="4244975" h="3085465">
                  <a:moveTo>
                    <a:pt x="3482581" y="0"/>
                  </a:moveTo>
                  <a:lnTo>
                    <a:pt x="3469881" y="0"/>
                  </a:lnTo>
                  <a:lnTo>
                    <a:pt x="3469881" y="6350"/>
                  </a:lnTo>
                  <a:lnTo>
                    <a:pt x="3482581" y="6350"/>
                  </a:lnTo>
                  <a:lnTo>
                    <a:pt x="3482581" y="0"/>
                  </a:lnTo>
                  <a:close/>
                </a:path>
                <a:path w="4244975" h="3085465">
                  <a:moveTo>
                    <a:pt x="3507981" y="0"/>
                  </a:moveTo>
                  <a:lnTo>
                    <a:pt x="3495281" y="0"/>
                  </a:lnTo>
                  <a:lnTo>
                    <a:pt x="3495281" y="6350"/>
                  </a:lnTo>
                  <a:lnTo>
                    <a:pt x="3507981" y="6350"/>
                  </a:lnTo>
                  <a:lnTo>
                    <a:pt x="3507981" y="0"/>
                  </a:lnTo>
                  <a:close/>
                </a:path>
                <a:path w="4244975" h="3085465">
                  <a:moveTo>
                    <a:pt x="3533368" y="0"/>
                  </a:moveTo>
                  <a:lnTo>
                    <a:pt x="3520668" y="0"/>
                  </a:lnTo>
                  <a:lnTo>
                    <a:pt x="3520668" y="6350"/>
                  </a:lnTo>
                  <a:lnTo>
                    <a:pt x="3533368" y="6350"/>
                  </a:lnTo>
                  <a:lnTo>
                    <a:pt x="3533368" y="0"/>
                  </a:lnTo>
                  <a:close/>
                </a:path>
                <a:path w="4244975" h="3085465">
                  <a:moveTo>
                    <a:pt x="3558768" y="0"/>
                  </a:moveTo>
                  <a:lnTo>
                    <a:pt x="3546068" y="0"/>
                  </a:lnTo>
                  <a:lnTo>
                    <a:pt x="3546068" y="6350"/>
                  </a:lnTo>
                  <a:lnTo>
                    <a:pt x="3558768" y="6350"/>
                  </a:lnTo>
                  <a:lnTo>
                    <a:pt x="3558768" y="0"/>
                  </a:lnTo>
                  <a:close/>
                </a:path>
                <a:path w="4244975" h="3085465">
                  <a:moveTo>
                    <a:pt x="3584156" y="0"/>
                  </a:moveTo>
                  <a:lnTo>
                    <a:pt x="3571456" y="0"/>
                  </a:lnTo>
                  <a:lnTo>
                    <a:pt x="3571456" y="6350"/>
                  </a:lnTo>
                  <a:lnTo>
                    <a:pt x="3584156" y="6350"/>
                  </a:lnTo>
                  <a:lnTo>
                    <a:pt x="3584156" y="0"/>
                  </a:lnTo>
                  <a:close/>
                </a:path>
                <a:path w="4244975" h="3085465">
                  <a:moveTo>
                    <a:pt x="3609556" y="0"/>
                  </a:moveTo>
                  <a:lnTo>
                    <a:pt x="3596856" y="0"/>
                  </a:lnTo>
                  <a:lnTo>
                    <a:pt x="3596856" y="6350"/>
                  </a:lnTo>
                  <a:lnTo>
                    <a:pt x="3609556" y="6350"/>
                  </a:lnTo>
                  <a:lnTo>
                    <a:pt x="3609556" y="0"/>
                  </a:lnTo>
                  <a:close/>
                </a:path>
                <a:path w="4244975" h="3085465">
                  <a:moveTo>
                    <a:pt x="3634943" y="0"/>
                  </a:moveTo>
                  <a:lnTo>
                    <a:pt x="3622243" y="0"/>
                  </a:lnTo>
                  <a:lnTo>
                    <a:pt x="3622243" y="6350"/>
                  </a:lnTo>
                  <a:lnTo>
                    <a:pt x="3634943" y="6350"/>
                  </a:lnTo>
                  <a:lnTo>
                    <a:pt x="3634943" y="0"/>
                  </a:lnTo>
                  <a:close/>
                </a:path>
                <a:path w="4244975" h="3085465">
                  <a:moveTo>
                    <a:pt x="3660343" y="0"/>
                  </a:moveTo>
                  <a:lnTo>
                    <a:pt x="3647643" y="0"/>
                  </a:lnTo>
                  <a:lnTo>
                    <a:pt x="3647643" y="6350"/>
                  </a:lnTo>
                  <a:lnTo>
                    <a:pt x="3660343" y="6350"/>
                  </a:lnTo>
                  <a:lnTo>
                    <a:pt x="3660343" y="0"/>
                  </a:lnTo>
                  <a:close/>
                </a:path>
                <a:path w="4244975" h="3085465">
                  <a:moveTo>
                    <a:pt x="3685743" y="0"/>
                  </a:moveTo>
                  <a:lnTo>
                    <a:pt x="3673043" y="0"/>
                  </a:lnTo>
                  <a:lnTo>
                    <a:pt x="3673043" y="6350"/>
                  </a:lnTo>
                  <a:lnTo>
                    <a:pt x="3685743" y="6350"/>
                  </a:lnTo>
                  <a:lnTo>
                    <a:pt x="3685743" y="0"/>
                  </a:lnTo>
                  <a:close/>
                </a:path>
                <a:path w="4244975" h="3085465">
                  <a:moveTo>
                    <a:pt x="3711130" y="0"/>
                  </a:moveTo>
                  <a:lnTo>
                    <a:pt x="3698430" y="0"/>
                  </a:lnTo>
                  <a:lnTo>
                    <a:pt x="3698430" y="6350"/>
                  </a:lnTo>
                  <a:lnTo>
                    <a:pt x="3711130" y="6350"/>
                  </a:lnTo>
                  <a:lnTo>
                    <a:pt x="3711130" y="0"/>
                  </a:lnTo>
                  <a:close/>
                </a:path>
                <a:path w="4244975" h="3085465">
                  <a:moveTo>
                    <a:pt x="3736530" y="0"/>
                  </a:moveTo>
                  <a:lnTo>
                    <a:pt x="3723830" y="0"/>
                  </a:lnTo>
                  <a:lnTo>
                    <a:pt x="3723830" y="6350"/>
                  </a:lnTo>
                  <a:lnTo>
                    <a:pt x="3736530" y="6350"/>
                  </a:lnTo>
                  <a:lnTo>
                    <a:pt x="3736530" y="0"/>
                  </a:lnTo>
                  <a:close/>
                </a:path>
                <a:path w="4244975" h="3085465">
                  <a:moveTo>
                    <a:pt x="3761917" y="0"/>
                  </a:moveTo>
                  <a:lnTo>
                    <a:pt x="3749217" y="0"/>
                  </a:lnTo>
                  <a:lnTo>
                    <a:pt x="3749217" y="6350"/>
                  </a:lnTo>
                  <a:lnTo>
                    <a:pt x="3761917" y="6350"/>
                  </a:lnTo>
                  <a:lnTo>
                    <a:pt x="3761917" y="0"/>
                  </a:lnTo>
                  <a:close/>
                </a:path>
                <a:path w="4244975" h="3085465">
                  <a:moveTo>
                    <a:pt x="3787317" y="0"/>
                  </a:moveTo>
                  <a:lnTo>
                    <a:pt x="3774617" y="0"/>
                  </a:lnTo>
                  <a:lnTo>
                    <a:pt x="3774617" y="6350"/>
                  </a:lnTo>
                  <a:lnTo>
                    <a:pt x="3787317" y="6350"/>
                  </a:lnTo>
                  <a:lnTo>
                    <a:pt x="3787317" y="0"/>
                  </a:lnTo>
                  <a:close/>
                </a:path>
                <a:path w="4244975" h="3085465">
                  <a:moveTo>
                    <a:pt x="3812705" y="0"/>
                  </a:moveTo>
                  <a:lnTo>
                    <a:pt x="3800005" y="0"/>
                  </a:lnTo>
                  <a:lnTo>
                    <a:pt x="3800005" y="6350"/>
                  </a:lnTo>
                  <a:lnTo>
                    <a:pt x="3812705" y="6350"/>
                  </a:lnTo>
                  <a:lnTo>
                    <a:pt x="3812705" y="0"/>
                  </a:lnTo>
                  <a:close/>
                </a:path>
                <a:path w="4244975" h="3085465">
                  <a:moveTo>
                    <a:pt x="3838105" y="0"/>
                  </a:moveTo>
                  <a:lnTo>
                    <a:pt x="3825405" y="0"/>
                  </a:lnTo>
                  <a:lnTo>
                    <a:pt x="3825405" y="6350"/>
                  </a:lnTo>
                  <a:lnTo>
                    <a:pt x="3838105" y="6350"/>
                  </a:lnTo>
                  <a:lnTo>
                    <a:pt x="3838105" y="0"/>
                  </a:lnTo>
                  <a:close/>
                </a:path>
                <a:path w="4244975" h="3085465">
                  <a:moveTo>
                    <a:pt x="3855936" y="697318"/>
                  </a:moveTo>
                  <a:lnTo>
                    <a:pt x="3849586" y="697318"/>
                  </a:lnTo>
                  <a:lnTo>
                    <a:pt x="3849586" y="703668"/>
                  </a:lnTo>
                  <a:lnTo>
                    <a:pt x="3849586" y="745312"/>
                  </a:lnTo>
                  <a:lnTo>
                    <a:pt x="3795941" y="745312"/>
                  </a:lnTo>
                  <a:lnTo>
                    <a:pt x="3795941" y="703668"/>
                  </a:lnTo>
                  <a:lnTo>
                    <a:pt x="3849586" y="703668"/>
                  </a:lnTo>
                  <a:lnTo>
                    <a:pt x="3849586" y="697318"/>
                  </a:lnTo>
                  <a:lnTo>
                    <a:pt x="3792766" y="697318"/>
                  </a:lnTo>
                  <a:lnTo>
                    <a:pt x="3789591" y="697318"/>
                  </a:lnTo>
                  <a:lnTo>
                    <a:pt x="3789591" y="751662"/>
                  </a:lnTo>
                  <a:lnTo>
                    <a:pt x="3855936" y="751662"/>
                  </a:lnTo>
                  <a:lnTo>
                    <a:pt x="3855936" y="745312"/>
                  </a:lnTo>
                  <a:lnTo>
                    <a:pt x="3855936" y="700493"/>
                  </a:lnTo>
                  <a:lnTo>
                    <a:pt x="3855936" y="697318"/>
                  </a:lnTo>
                  <a:close/>
                </a:path>
                <a:path w="4244975" h="3085465">
                  <a:moveTo>
                    <a:pt x="3863505" y="0"/>
                  </a:moveTo>
                  <a:lnTo>
                    <a:pt x="3850805" y="0"/>
                  </a:lnTo>
                  <a:lnTo>
                    <a:pt x="3850805" y="6350"/>
                  </a:lnTo>
                  <a:lnTo>
                    <a:pt x="3863505" y="6350"/>
                  </a:lnTo>
                  <a:lnTo>
                    <a:pt x="3863505" y="0"/>
                  </a:lnTo>
                  <a:close/>
                </a:path>
                <a:path w="4244975" h="3085465">
                  <a:moveTo>
                    <a:pt x="3888892" y="0"/>
                  </a:moveTo>
                  <a:lnTo>
                    <a:pt x="3876192" y="0"/>
                  </a:lnTo>
                  <a:lnTo>
                    <a:pt x="3876192" y="6350"/>
                  </a:lnTo>
                  <a:lnTo>
                    <a:pt x="3888892" y="6350"/>
                  </a:lnTo>
                  <a:lnTo>
                    <a:pt x="3888892" y="0"/>
                  </a:lnTo>
                  <a:close/>
                </a:path>
                <a:path w="4244975" h="3085465">
                  <a:moveTo>
                    <a:pt x="3914292" y="0"/>
                  </a:moveTo>
                  <a:lnTo>
                    <a:pt x="3901592" y="0"/>
                  </a:lnTo>
                  <a:lnTo>
                    <a:pt x="3901592" y="6350"/>
                  </a:lnTo>
                  <a:lnTo>
                    <a:pt x="3914292" y="6350"/>
                  </a:lnTo>
                  <a:lnTo>
                    <a:pt x="3914292" y="0"/>
                  </a:lnTo>
                  <a:close/>
                </a:path>
                <a:path w="4244975" h="3085465">
                  <a:moveTo>
                    <a:pt x="3939679" y="0"/>
                  </a:moveTo>
                  <a:lnTo>
                    <a:pt x="3926979" y="0"/>
                  </a:lnTo>
                  <a:lnTo>
                    <a:pt x="3926979" y="6350"/>
                  </a:lnTo>
                  <a:lnTo>
                    <a:pt x="3939679" y="6350"/>
                  </a:lnTo>
                  <a:lnTo>
                    <a:pt x="3939679" y="0"/>
                  </a:lnTo>
                  <a:close/>
                </a:path>
                <a:path w="4244975" h="3085465">
                  <a:moveTo>
                    <a:pt x="3965079" y="0"/>
                  </a:moveTo>
                  <a:lnTo>
                    <a:pt x="3952379" y="0"/>
                  </a:lnTo>
                  <a:lnTo>
                    <a:pt x="3952379" y="6350"/>
                  </a:lnTo>
                  <a:lnTo>
                    <a:pt x="3965079" y="6350"/>
                  </a:lnTo>
                  <a:lnTo>
                    <a:pt x="3965079" y="0"/>
                  </a:lnTo>
                  <a:close/>
                </a:path>
                <a:path w="4244975" h="3085465">
                  <a:moveTo>
                    <a:pt x="3990467" y="0"/>
                  </a:moveTo>
                  <a:lnTo>
                    <a:pt x="3977767" y="0"/>
                  </a:lnTo>
                  <a:lnTo>
                    <a:pt x="3977767" y="6350"/>
                  </a:lnTo>
                  <a:lnTo>
                    <a:pt x="3990467" y="6350"/>
                  </a:lnTo>
                  <a:lnTo>
                    <a:pt x="3990467" y="0"/>
                  </a:lnTo>
                  <a:close/>
                </a:path>
                <a:path w="4244975" h="3085465">
                  <a:moveTo>
                    <a:pt x="4015867" y="0"/>
                  </a:moveTo>
                  <a:lnTo>
                    <a:pt x="4003167" y="0"/>
                  </a:lnTo>
                  <a:lnTo>
                    <a:pt x="4003167" y="6350"/>
                  </a:lnTo>
                  <a:lnTo>
                    <a:pt x="4015867" y="6350"/>
                  </a:lnTo>
                  <a:lnTo>
                    <a:pt x="4015867" y="0"/>
                  </a:lnTo>
                  <a:close/>
                </a:path>
                <a:path w="4244975" h="3085465">
                  <a:moveTo>
                    <a:pt x="4041267" y="0"/>
                  </a:moveTo>
                  <a:lnTo>
                    <a:pt x="4028567" y="0"/>
                  </a:lnTo>
                  <a:lnTo>
                    <a:pt x="4028567" y="6350"/>
                  </a:lnTo>
                  <a:lnTo>
                    <a:pt x="4041267" y="6350"/>
                  </a:lnTo>
                  <a:lnTo>
                    <a:pt x="4041267" y="0"/>
                  </a:lnTo>
                  <a:close/>
                </a:path>
                <a:path w="4244975" h="3085465">
                  <a:moveTo>
                    <a:pt x="4066654" y="0"/>
                  </a:moveTo>
                  <a:lnTo>
                    <a:pt x="4053954" y="0"/>
                  </a:lnTo>
                  <a:lnTo>
                    <a:pt x="4053954" y="6350"/>
                  </a:lnTo>
                  <a:lnTo>
                    <a:pt x="4066654" y="6350"/>
                  </a:lnTo>
                  <a:lnTo>
                    <a:pt x="4066654" y="0"/>
                  </a:lnTo>
                  <a:close/>
                </a:path>
                <a:path w="4244975" h="3085465">
                  <a:moveTo>
                    <a:pt x="4092054" y="0"/>
                  </a:moveTo>
                  <a:lnTo>
                    <a:pt x="4079354" y="0"/>
                  </a:lnTo>
                  <a:lnTo>
                    <a:pt x="4079354" y="6350"/>
                  </a:lnTo>
                  <a:lnTo>
                    <a:pt x="4092054" y="6350"/>
                  </a:lnTo>
                  <a:lnTo>
                    <a:pt x="4092054" y="0"/>
                  </a:lnTo>
                  <a:close/>
                </a:path>
                <a:path w="4244975" h="3085465">
                  <a:moveTo>
                    <a:pt x="4117441" y="0"/>
                  </a:moveTo>
                  <a:lnTo>
                    <a:pt x="4104741" y="0"/>
                  </a:lnTo>
                  <a:lnTo>
                    <a:pt x="4104741" y="6350"/>
                  </a:lnTo>
                  <a:lnTo>
                    <a:pt x="4117441" y="6350"/>
                  </a:lnTo>
                  <a:lnTo>
                    <a:pt x="4117441" y="0"/>
                  </a:lnTo>
                  <a:close/>
                </a:path>
                <a:path w="4244975" h="3085465">
                  <a:moveTo>
                    <a:pt x="4142841" y="0"/>
                  </a:moveTo>
                  <a:lnTo>
                    <a:pt x="4130141" y="0"/>
                  </a:lnTo>
                  <a:lnTo>
                    <a:pt x="4130141" y="6350"/>
                  </a:lnTo>
                  <a:lnTo>
                    <a:pt x="4142841" y="6350"/>
                  </a:lnTo>
                  <a:lnTo>
                    <a:pt x="4142841" y="0"/>
                  </a:lnTo>
                  <a:close/>
                </a:path>
                <a:path w="4244975" h="3085465">
                  <a:moveTo>
                    <a:pt x="4168229" y="0"/>
                  </a:moveTo>
                  <a:lnTo>
                    <a:pt x="4155529" y="0"/>
                  </a:lnTo>
                  <a:lnTo>
                    <a:pt x="4155529" y="6350"/>
                  </a:lnTo>
                  <a:lnTo>
                    <a:pt x="4168229" y="6350"/>
                  </a:lnTo>
                  <a:lnTo>
                    <a:pt x="4168229" y="0"/>
                  </a:lnTo>
                  <a:close/>
                </a:path>
                <a:path w="4244975" h="3085465">
                  <a:moveTo>
                    <a:pt x="4193629" y="0"/>
                  </a:moveTo>
                  <a:lnTo>
                    <a:pt x="4180929" y="0"/>
                  </a:lnTo>
                  <a:lnTo>
                    <a:pt x="4180929" y="6350"/>
                  </a:lnTo>
                  <a:lnTo>
                    <a:pt x="4193629" y="6350"/>
                  </a:lnTo>
                  <a:lnTo>
                    <a:pt x="4193629" y="0"/>
                  </a:lnTo>
                  <a:close/>
                </a:path>
                <a:path w="4244975" h="3085465">
                  <a:moveTo>
                    <a:pt x="4219029" y="0"/>
                  </a:moveTo>
                  <a:lnTo>
                    <a:pt x="4206329" y="0"/>
                  </a:lnTo>
                  <a:lnTo>
                    <a:pt x="4206329" y="6350"/>
                  </a:lnTo>
                  <a:lnTo>
                    <a:pt x="4219029" y="6350"/>
                  </a:lnTo>
                  <a:lnTo>
                    <a:pt x="4219029" y="0"/>
                  </a:lnTo>
                  <a:close/>
                </a:path>
                <a:path w="4244975" h="3085465">
                  <a:moveTo>
                    <a:pt x="4244416" y="0"/>
                  </a:moveTo>
                  <a:lnTo>
                    <a:pt x="4231716" y="0"/>
                  </a:lnTo>
                  <a:lnTo>
                    <a:pt x="4231716" y="6350"/>
                  </a:lnTo>
                  <a:lnTo>
                    <a:pt x="4244416" y="6350"/>
                  </a:lnTo>
                  <a:lnTo>
                    <a:pt x="42444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828052" y="3378339"/>
              <a:ext cx="73025" cy="101600"/>
            </a:xfrm>
            <a:custGeom>
              <a:avLst/>
              <a:gdLst/>
              <a:ahLst/>
              <a:cxnLst/>
              <a:rect l="l" t="t" r="r" b="b"/>
              <a:pathLst>
                <a:path w="73025" h="101600">
                  <a:moveTo>
                    <a:pt x="73012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73012" y="101574"/>
                  </a:lnTo>
                  <a:lnTo>
                    <a:pt x="730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6" name="object 96" descr=""/>
          <p:cNvSpPr txBox="1"/>
          <p:nvPr/>
        </p:nvSpPr>
        <p:spPr>
          <a:xfrm>
            <a:off x="821942" y="3357995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8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97" name="object 97" descr=""/>
          <p:cNvGrpSpPr/>
          <p:nvPr/>
        </p:nvGrpSpPr>
        <p:grpSpPr>
          <a:xfrm>
            <a:off x="2751124" y="2163876"/>
            <a:ext cx="183515" cy="2315845"/>
            <a:chOff x="2751124" y="2163876"/>
            <a:chExt cx="183515" cy="2315845"/>
          </a:xfrm>
        </p:grpSpPr>
        <p:sp>
          <p:nvSpPr>
            <p:cNvPr id="98" name="object 98" descr=""/>
            <p:cNvSpPr/>
            <p:nvPr/>
          </p:nvSpPr>
          <p:spPr>
            <a:xfrm>
              <a:off x="2792107" y="2163889"/>
              <a:ext cx="142240" cy="2315845"/>
            </a:xfrm>
            <a:custGeom>
              <a:avLst/>
              <a:gdLst/>
              <a:ahLst/>
              <a:cxnLst/>
              <a:rect l="l" t="t" r="r" b="b"/>
              <a:pathLst>
                <a:path w="142239" h="2315845">
                  <a:moveTo>
                    <a:pt x="6350" y="2282825"/>
                  </a:moveTo>
                  <a:lnTo>
                    <a:pt x="0" y="2282825"/>
                  </a:lnTo>
                  <a:lnTo>
                    <a:pt x="0" y="2295525"/>
                  </a:lnTo>
                  <a:lnTo>
                    <a:pt x="6350" y="2295525"/>
                  </a:lnTo>
                  <a:lnTo>
                    <a:pt x="6350" y="2282825"/>
                  </a:lnTo>
                  <a:close/>
                </a:path>
                <a:path w="142239" h="2315845">
                  <a:moveTo>
                    <a:pt x="6350" y="2257437"/>
                  </a:moveTo>
                  <a:lnTo>
                    <a:pt x="0" y="2257437"/>
                  </a:lnTo>
                  <a:lnTo>
                    <a:pt x="0" y="2270137"/>
                  </a:lnTo>
                  <a:lnTo>
                    <a:pt x="6350" y="2270137"/>
                  </a:lnTo>
                  <a:lnTo>
                    <a:pt x="6350" y="2257437"/>
                  </a:lnTo>
                  <a:close/>
                </a:path>
                <a:path w="142239" h="2315845">
                  <a:moveTo>
                    <a:pt x="6350" y="2232037"/>
                  </a:moveTo>
                  <a:lnTo>
                    <a:pt x="0" y="2232037"/>
                  </a:lnTo>
                  <a:lnTo>
                    <a:pt x="0" y="2244737"/>
                  </a:lnTo>
                  <a:lnTo>
                    <a:pt x="6350" y="2244737"/>
                  </a:lnTo>
                  <a:lnTo>
                    <a:pt x="6350" y="2232037"/>
                  </a:lnTo>
                  <a:close/>
                </a:path>
                <a:path w="142239" h="2315845">
                  <a:moveTo>
                    <a:pt x="6350" y="2206637"/>
                  </a:moveTo>
                  <a:lnTo>
                    <a:pt x="0" y="2206637"/>
                  </a:lnTo>
                  <a:lnTo>
                    <a:pt x="0" y="2219337"/>
                  </a:lnTo>
                  <a:lnTo>
                    <a:pt x="6350" y="2219337"/>
                  </a:lnTo>
                  <a:lnTo>
                    <a:pt x="6350" y="2206637"/>
                  </a:lnTo>
                  <a:close/>
                </a:path>
                <a:path w="142239" h="2315845">
                  <a:moveTo>
                    <a:pt x="6350" y="2181250"/>
                  </a:moveTo>
                  <a:lnTo>
                    <a:pt x="0" y="2181250"/>
                  </a:lnTo>
                  <a:lnTo>
                    <a:pt x="0" y="2193950"/>
                  </a:lnTo>
                  <a:lnTo>
                    <a:pt x="6350" y="2193950"/>
                  </a:lnTo>
                  <a:lnTo>
                    <a:pt x="6350" y="2181250"/>
                  </a:lnTo>
                  <a:close/>
                </a:path>
                <a:path w="142239" h="2315845">
                  <a:moveTo>
                    <a:pt x="6350" y="2155850"/>
                  </a:moveTo>
                  <a:lnTo>
                    <a:pt x="0" y="2155850"/>
                  </a:lnTo>
                  <a:lnTo>
                    <a:pt x="0" y="2168550"/>
                  </a:lnTo>
                  <a:lnTo>
                    <a:pt x="6350" y="2168550"/>
                  </a:lnTo>
                  <a:lnTo>
                    <a:pt x="6350" y="2155850"/>
                  </a:lnTo>
                  <a:close/>
                </a:path>
                <a:path w="142239" h="2315845">
                  <a:moveTo>
                    <a:pt x="6350" y="2130463"/>
                  </a:moveTo>
                  <a:lnTo>
                    <a:pt x="0" y="2130463"/>
                  </a:lnTo>
                  <a:lnTo>
                    <a:pt x="0" y="2143163"/>
                  </a:lnTo>
                  <a:lnTo>
                    <a:pt x="6350" y="2143163"/>
                  </a:lnTo>
                  <a:lnTo>
                    <a:pt x="6350" y="2130463"/>
                  </a:lnTo>
                  <a:close/>
                </a:path>
                <a:path w="142239" h="2315845">
                  <a:moveTo>
                    <a:pt x="6350" y="2105063"/>
                  </a:moveTo>
                  <a:lnTo>
                    <a:pt x="0" y="2105063"/>
                  </a:lnTo>
                  <a:lnTo>
                    <a:pt x="0" y="2117763"/>
                  </a:lnTo>
                  <a:lnTo>
                    <a:pt x="6350" y="2117763"/>
                  </a:lnTo>
                  <a:lnTo>
                    <a:pt x="6350" y="2105063"/>
                  </a:lnTo>
                  <a:close/>
                </a:path>
                <a:path w="142239" h="2315845">
                  <a:moveTo>
                    <a:pt x="6350" y="2079675"/>
                  </a:moveTo>
                  <a:lnTo>
                    <a:pt x="0" y="2079675"/>
                  </a:lnTo>
                  <a:lnTo>
                    <a:pt x="0" y="2092375"/>
                  </a:lnTo>
                  <a:lnTo>
                    <a:pt x="6350" y="2092375"/>
                  </a:lnTo>
                  <a:lnTo>
                    <a:pt x="6350" y="2079675"/>
                  </a:lnTo>
                  <a:close/>
                </a:path>
                <a:path w="142239" h="2315845">
                  <a:moveTo>
                    <a:pt x="6350" y="2054275"/>
                  </a:moveTo>
                  <a:lnTo>
                    <a:pt x="0" y="2054275"/>
                  </a:lnTo>
                  <a:lnTo>
                    <a:pt x="0" y="2066975"/>
                  </a:lnTo>
                  <a:lnTo>
                    <a:pt x="6350" y="2066975"/>
                  </a:lnTo>
                  <a:lnTo>
                    <a:pt x="6350" y="2054275"/>
                  </a:lnTo>
                  <a:close/>
                </a:path>
                <a:path w="142239" h="2315845">
                  <a:moveTo>
                    <a:pt x="6350" y="2028875"/>
                  </a:moveTo>
                  <a:lnTo>
                    <a:pt x="0" y="2028875"/>
                  </a:lnTo>
                  <a:lnTo>
                    <a:pt x="0" y="2041575"/>
                  </a:lnTo>
                  <a:lnTo>
                    <a:pt x="6350" y="2041575"/>
                  </a:lnTo>
                  <a:lnTo>
                    <a:pt x="6350" y="2028875"/>
                  </a:lnTo>
                  <a:close/>
                </a:path>
                <a:path w="142239" h="2315845">
                  <a:moveTo>
                    <a:pt x="6350" y="2003488"/>
                  </a:moveTo>
                  <a:lnTo>
                    <a:pt x="0" y="2003488"/>
                  </a:lnTo>
                  <a:lnTo>
                    <a:pt x="0" y="2016188"/>
                  </a:lnTo>
                  <a:lnTo>
                    <a:pt x="6350" y="2016188"/>
                  </a:lnTo>
                  <a:lnTo>
                    <a:pt x="6350" y="2003488"/>
                  </a:lnTo>
                  <a:close/>
                </a:path>
                <a:path w="142239" h="2315845">
                  <a:moveTo>
                    <a:pt x="6350" y="1978088"/>
                  </a:moveTo>
                  <a:lnTo>
                    <a:pt x="0" y="1978088"/>
                  </a:lnTo>
                  <a:lnTo>
                    <a:pt x="0" y="1990788"/>
                  </a:lnTo>
                  <a:lnTo>
                    <a:pt x="6350" y="1990788"/>
                  </a:lnTo>
                  <a:lnTo>
                    <a:pt x="6350" y="1978088"/>
                  </a:lnTo>
                  <a:close/>
                </a:path>
                <a:path w="142239" h="2315845">
                  <a:moveTo>
                    <a:pt x="6350" y="1952701"/>
                  </a:moveTo>
                  <a:lnTo>
                    <a:pt x="0" y="1952701"/>
                  </a:lnTo>
                  <a:lnTo>
                    <a:pt x="0" y="1965401"/>
                  </a:lnTo>
                  <a:lnTo>
                    <a:pt x="6350" y="1965401"/>
                  </a:lnTo>
                  <a:lnTo>
                    <a:pt x="6350" y="1952701"/>
                  </a:lnTo>
                  <a:close/>
                </a:path>
                <a:path w="142239" h="2315845">
                  <a:moveTo>
                    <a:pt x="6350" y="1927301"/>
                  </a:moveTo>
                  <a:lnTo>
                    <a:pt x="0" y="1927301"/>
                  </a:lnTo>
                  <a:lnTo>
                    <a:pt x="0" y="1940001"/>
                  </a:lnTo>
                  <a:lnTo>
                    <a:pt x="6350" y="1940001"/>
                  </a:lnTo>
                  <a:lnTo>
                    <a:pt x="6350" y="1927301"/>
                  </a:lnTo>
                  <a:close/>
                </a:path>
                <a:path w="142239" h="2315845">
                  <a:moveTo>
                    <a:pt x="6350" y="1901913"/>
                  </a:moveTo>
                  <a:lnTo>
                    <a:pt x="0" y="1901913"/>
                  </a:lnTo>
                  <a:lnTo>
                    <a:pt x="0" y="1914613"/>
                  </a:lnTo>
                  <a:lnTo>
                    <a:pt x="6350" y="1914613"/>
                  </a:lnTo>
                  <a:lnTo>
                    <a:pt x="6350" y="1901913"/>
                  </a:lnTo>
                  <a:close/>
                </a:path>
                <a:path w="142239" h="2315845">
                  <a:moveTo>
                    <a:pt x="6350" y="1876513"/>
                  </a:moveTo>
                  <a:lnTo>
                    <a:pt x="0" y="1876513"/>
                  </a:lnTo>
                  <a:lnTo>
                    <a:pt x="0" y="1889213"/>
                  </a:lnTo>
                  <a:lnTo>
                    <a:pt x="6350" y="1889213"/>
                  </a:lnTo>
                  <a:lnTo>
                    <a:pt x="6350" y="1876513"/>
                  </a:lnTo>
                  <a:close/>
                </a:path>
                <a:path w="142239" h="2315845">
                  <a:moveTo>
                    <a:pt x="6350" y="1851113"/>
                  </a:moveTo>
                  <a:lnTo>
                    <a:pt x="0" y="1851113"/>
                  </a:lnTo>
                  <a:lnTo>
                    <a:pt x="0" y="1863813"/>
                  </a:lnTo>
                  <a:lnTo>
                    <a:pt x="6350" y="1863813"/>
                  </a:lnTo>
                  <a:lnTo>
                    <a:pt x="6350" y="1851113"/>
                  </a:lnTo>
                  <a:close/>
                </a:path>
                <a:path w="142239" h="2315845">
                  <a:moveTo>
                    <a:pt x="6350" y="1825726"/>
                  </a:moveTo>
                  <a:lnTo>
                    <a:pt x="0" y="1825726"/>
                  </a:lnTo>
                  <a:lnTo>
                    <a:pt x="0" y="1838426"/>
                  </a:lnTo>
                  <a:lnTo>
                    <a:pt x="6350" y="1838426"/>
                  </a:lnTo>
                  <a:lnTo>
                    <a:pt x="6350" y="1825726"/>
                  </a:lnTo>
                  <a:close/>
                </a:path>
                <a:path w="142239" h="2315845">
                  <a:moveTo>
                    <a:pt x="6350" y="1800326"/>
                  </a:moveTo>
                  <a:lnTo>
                    <a:pt x="0" y="1800326"/>
                  </a:lnTo>
                  <a:lnTo>
                    <a:pt x="0" y="1813026"/>
                  </a:lnTo>
                  <a:lnTo>
                    <a:pt x="6350" y="1813026"/>
                  </a:lnTo>
                  <a:lnTo>
                    <a:pt x="6350" y="1800326"/>
                  </a:lnTo>
                  <a:close/>
                </a:path>
                <a:path w="142239" h="2315845">
                  <a:moveTo>
                    <a:pt x="6350" y="1774939"/>
                  </a:moveTo>
                  <a:lnTo>
                    <a:pt x="0" y="1774939"/>
                  </a:lnTo>
                  <a:lnTo>
                    <a:pt x="0" y="1787639"/>
                  </a:lnTo>
                  <a:lnTo>
                    <a:pt x="6350" y="1787639"/>
                  </a:lnTo>
                  <a:lnTo>
                    <a:pt x="6350" y="1774939"/>
                  </a:lnTo>
                  <a:close/>
                </a:path>
                <a:path w="142239" h="2315845">
                  <a:moveTo>
                    <a:pt x="6350" y="1749539"/>
                  </a:moveTo>
                  <a:lnTo>
                    <a:pt x="0" y="1749539"/>
                  </a:lnTo>
                  <a:lnTo>
                    <a:pt x="0" y="1762239"/>
                  </a:lnTo>
                  <a:lnTo>
                    <a:pt x="6350" y="1762239"/>
                  </a:lnTo>
                  <a:lnTo>
                    <a:pt x="6350" y="1749539"/>
                  </a:lnTo>
                  <a:close/>
                </a:path>
                <a:path w="142239" h="2315845">
                  <a:moveTo>
                    <a:pt x="6350" y="1724152"/>
                  </a:moveTo>
                  <a:lnTo>
                    <a:pt x="0" y="1724152"/>
                  </a:lnTo>
                  <a:lnTo>
                    <a:pt x="0" y="1736852"/>
                  </a:lnTo>
                  <a:lnTo>
                    <a:pt x="6350" y="1736852"/>
                  </a:lnTo>
                  <a:lnTo>
                    <a:pt x="6350" y="1724152"/>
                  </a:lnTo>
                  <a:close/>
                </a:path>
                <a:path w="142239" h="2315845">
                  <a:moveTo>
                    <a:pt x="6350" y="1698752"/>
                  </a:moveTo>
                  <a:lnTo>
                    <a:pt x="0" y="1698752"/>
                  </a:lnTo>
                  <a:lnTo>
                    <a:pt x="0" y="1711452"/>
                  </a:lnTo>
                  <a:lnTo>
                    <a:pt x="6350" y="1711452"/>
                  </a:lnTo>
                  <a:lnTo>
                    <a:pt x="6350" y="1698752"/>
                  </a:lnTo>
                  <a:close/>
                </a:path>
                <a:path w="142239" h="2315845">
                  <a:moveTo>
                    <a:pt x="6350" y="1673352"/>
                  </a:moveTo>
                  <a:lnTo>
                    <a:pt x="0" y="1673352"/>
                  </a:lnTo>
                  <a:lnTo>
                    <a:pt x="0" y="1686052"/>
                  </a:lnTo>
                  <a:lnTo>
                    <a:pt x="6350" y="1686052"/>
                  </a:lnTo>
                  <a:lnTo>
                    <a:pt x="6350" y="1673352"/>
                  </a:lnTo>
                  <a:close/>
                </a:path>
                <a:path w="142239" h="2315845">
                  <a:moveTo>
                    <a:pt x="6350" y="1647964"/>
                  </a:moveTo>
                  <a:lnTo>
                    <a:pt x="0" y="1647964"/>
                  </a:lnTo>
                  <a:lnTo>
                    <a:pt x="0" y="1660664"/>
                  </a:lnTo>
                  <a:lnTo>
                    <a:pt x="6350" y="1660664"/>
                  </a:lnTo>
                  <a:lnTo>
                    <a:pt x="6350" y="1647964"/>
                  </a:lnTo>
                  <a:close/>
                </a:path>
                <a:path w="142239" h="2315845">
                  <a:moveTo>
                    <a:pt x="6350" y="1622564"/>
                  </a:moveTo>
                  <a:lnTo>
                    <a:pt x="0" y="1622564"/>
                  </a:lnTo>
                  <a:lnTo>
                    <a:pt x="0" y="1635264"/>
                  </a:lnTo>
                  <a:lnTo>
                    <a:pt x="6350" y="1635264"/>
                  </a:lnTo>
                  <a:lnTo>
                    <a:pt x="6350" y="1622564"/>
                  </a:lnTo>
                  <a:close/>
                </a:path>
                <a:path w="142239" h="2315845">
                  <a:moveTo>
                    <a:pt x="6350" y="1597177"/>
                  </a:moveTo>
                  <a:lnTo>
                    <a:pt x="0" y="1597177"/>
                  </a:lnTo>
                  <a:lnTo>
                    <a:pt x="0" y="1609877"/>
                  </a:lnTo>
                  <a:lnTo>
                    <a:pt x="6350" y="1609877"/>
                  </a:lnTo>
                  <a:lnTo>
                    <a:pt x="6350" y="1597177"/>
                  </a:lnTo>
                  <a:close/>
                </a:path>
                <a:path w="142239" h="2315845">
                  <a:moveTo>
                    <a:pt x="6350" y="1571777"/>
                  </a:moveTo>
                  <a:lnTo>
                    <a:pt x="0" y="1571777"/>
                  </a:lnTo>
                  <a:lnTo>
                    <a:pt x="0" y="1584477"/>
                  </a:lnTo>
                  <a:lnTo>
                    <a:pt x="6350" y="1584477"/>
                  </a:lnTo>
                  <a:lnTo>
                    <a:pt x="6350" y="1571777"/>
                  </a:lnTo>
                  <a:close/>
                </a:path>
                <a:path w="142239" h="2315845">
                  <a:moveTo>
                    <a:pt x="6350" y="1546390"/>
                  </a:moveTo>
                  <a:lnTo>
                    <a:pt x="0" y="1546390"/>
                  </a:lnTo>
                  <a:lnTo>
                    <a:pt x="0" y="1559090"/>
                  </a:lnTo>
                  <a:lnTo>
                    <a:pt x="6350" y="1559090"/>
                  </a:lnTo>
                  <a:lnTo>
                    <a:pt x="6350" y="1546390"/>
                  </a:lnTo>
                  <a:close/>
                </a:path>
                <a:path w="142239" h="2315845">
                  <a:moveTo>
                    <a:pt x="6350" y="1520990"/>
                  </a:moveTo>
                  <a:lnTo>
                    <a:pt x="0" y="1520990"/>
                  </a:lnTo>
                  <a:lnTo>
                    <a:pt x="0" y="1533690"/>
                  </a:lnTo>
                  <a:lnTo>
                    <a:pt x="6350" y="1533690"/>
                  </a:lnTo>
                  <a:lnTo>
                    <a:pt x="6350" y="1520990"/>
                  </a:lnTo>
                  <a:close/>
                </a:path>
                <a:path w="142239" h="2315845">
                  <a:moveTo>
                    <a:pt x="6350" y="1495590"/>
                  </a:moveTo>
                  <a:lnTo>
                    <a:pt x="0" y="1495590"/>
                  </a:lnTo>
                  <a:lnTo>
                    <a:pt x="0" y="1508290"/>
                  </a:lnTo>
                  <a:lnTo>
                    <a:pt x="6350" y="1508290"/>
                  </a:lnTo>
                  <a:lnTo>
                    <a:pt x="6350" y="1495590"/>
                  </a:lnTo>
                  <a:close/>
                </a:path>
                <a:path w="142239" h="2315845">
                  <a:moveTo>
                    <a:pt x="6350" y="1470202"/>
                  </a:moveTo>
                  <a:lnTo>
                    <a:pt x="0" y="1470202"/>
                  </a:lnTo>
                  <a:lnTo>
                    <a:pt x="0" y="1482902"/>
                  </a:lnTo>
                  <a:lnTo>
                    <a:pt x="6350" y="1482902"/>
                  </a:lnTo>
                  <a:lnTo>
                    <a:pt x="6350" y="1470202"/>
                  </a:lnTo>
                  <a:close/>
                </a:path>
                <a:path w="142239" h="2315845">
                  <a:moveTo>
                    <a:pt x="6350" y="1444802"/>
                  </a:moveTo>
                  <a:lnTo>
                    <a:pt x="0" y="1444802"/>
                  </a:lnTo>
                  <a:lnTo>
                    <a:pt x="0" y="1457502"/>
                  </a:lnTo>
                  <a:lnTo>
                    <a:pt x="6350" y="1457502"/>
                  </a:lnTo>
                  <a:lnTo>
                    <a:pt x="6350" y="1444802"/>
                  </a:lnTo>
                  <a:close/>
                </a:path>
                <a:path w="142239" h="2315845">
                  <a:moveTo>
                    <a:pt x="6350" y="1419415"/>
                  </a:moveTo>
                  <a:lnTo>
                    <a:pt x="0" y="1419415"/>
                  </a:lnTo>
                  <a:lnTo>
                    <a:pt x="0" y="1432115"/>
                  </a:lnTo>
                  <a:lnTo>
                    <a:pt x="6350" y="1432115"/>
                  </a:lnTo>
                  <a:lnTo>
                    <a:pt x="6350" y="1419415"/>
                  </a:lnTo>
                  <a:close/>
                </a:path>
                <a:path w="142239" h="2315845">
                  <a:moveTo>
                    <a:pt x="6350" y="1394015"/>
                  </a:moveTo>
                  <a:lnTo>
                    <a:pt x="0" y="1394015"/>
                  </a:lnTo>
                  <a:lnTo>
                    <a:pt x="0" y="1406715"/>
                  </a:lnTo>
                  <a:lnTo>
                    <a:pt x="6350" y="1406715"/>
                  </a:lnTo>
                  <a:lnTo>
                    <a:pt x="6350" y="1394015"/>
                  </a:lnTo>
                  <a:close/>
                </a:path>
                <a:path w="142239" h="2315845">
                  <a:moveTo>
                    <a:pt x="6350" y="1368628"/>
                  </a:moveTo>
                  <a:lnTo>
                    <a:pt x="0" y="1368628"/>
                  </a:lnTo>
                  <a:lnTo>
                    <a:pt x="0" y="1381328"/>
                  </a:lnTo>
                  <a:lnTo>
                    <a:pt x="6350" y="1381328"/>
                  </a:lnTo>
                  <a:lnTo>
                    <a:pt x="6350" y="1368628"/>
                  </a:lnTo>
                  <a:close/>
                </a:path>
                <a:path w="142239" h="2315845">
                  <a:moveTo>
                    <a:pt x="6350" y="1343228"/>
                  </a:moveTo>
                  <a:lnTo>
                    <a:pt x="0" y="1343228"/>
                  </a:lnTo>
                  <a:lnTo>
                    <a:pt x="0" y="1355928"/>
                  </a:lnTo>
                  <a:lnTo>
                    <a:pt x="6350" y="1355928"/>
                  </a:lnTo>
                  <a:lnTo>
                    <a:pt x="6350" y="1343228"/>
                  </a:lnTo>
                  <a:close/>
                </a:path>
                <a:path w="142239" h="2315845">
                  <a:moveTo>
                    <a:pt x="6350" y="1317828"/>
                  </a:moveTo>
                  <a:lnTo>
                    <a:pt x="0" y="1317828"/>
                  </a:lnTo>
                  <a:lnTo>
                    <a:pt x="0" y="1330528"/>
                  </a:lnTo>
                  <a:lnTo>
                    <a:pt x="6350" y="1330528"/>
                  </a:lnTo>
                  <a:lnTo>
                    <a:pt x="6350" y="1317828"/>
                  </a:lnTo>
                  <a:close/>
                </a:path>
                <a:path w="142239" h="2315845">
                  <a:moveTo>
                    <a:pt x="6350" y="1292440"/>
                  </a:moveTo>
                  <a:lnTo>
                    <a:pt x="0" y="1292440"/>
                  </a:lnTo>
                  <a:lnTo>
                    <a:pt x="0" y="1305140"/>
                  </a:lnTo>
                  <a:lnTo>
                    <a:pt x="6350" y="1305140"/>
                  </a:lnTo>
                  <a:lnTo>
                    <a:pt x="6350" y="1292440"/>
                  </a:lnTo>
                  <a:close/>
                </a:path>
                <a:path w="142239" h="2315845">
                  <a:moveTo>
                    <a:pt x="6350" y="1267040"/>
                  </a:moveTo>
                  <a:lnTo>
                    <a:pt x="0" y="1267040"/>
                  </a:lnTo>
                  <a:lnTo>
                    <a:pt x="0" y="1279740"/>
                  </a:lnTo>
                  <a:lnTo>
                    <a:pt x="6350" y="1279740"/>
                  </a:lnTo>
                  <a:lnTo>
                    <a:pt x="6350" y="1267040"/>
                  </a:lnTo>
                  <a:close/>
                </a:path>
                <a:path w="142239" h="2315845">
                  <a:moveTo>
                    <a:pt x="6350" y="1241653"/>
                  </a:moveTo>
                  <a:lnTo>
                    <a:pt x="0" y="1241653"/>
                  </a:lnTo>
                  <a:lnTo>
                    <a:pt x="0" y="1254353"/>
                  </a:lnTo>
                  <a:lnTo>
                    <a:pt x="6350" y="1254353"/>
                  </a:lnTo>
                  <a:lnTo>
                    <a:pt x="6350" y="1241653"/>
                  </a:lnTo>
                  <a:close/>
                </a:path>
                <a:path w="142239" h="2315845">
                  <a:moveTo>
                    <a:pt x="6350" y="1216253"/>
                  </a:moveTo>
                  <a:lnTo>
                    <a:pt x="0" y="1216253"/>
                  </a:lnTo>
                  <a:lnTo>
                    <a:pt x="0" y="1228953"/>
                  </a:lnTo>
                  <a:lnTo>
                    <a:pt x="6350" y="1228953"/>
                  </a:lnTo>
                  <a:lnTo>
                    <a:pt x="6350" y="1216253"/>
                  </a:lnTo>
                  <a:close/>
                </a:path>
                <a:path w="142239" h="2315845">
                  <a:moveTo>
                    <a:pt x="6350" y="1190866"/>
                  </a:moveTo>
                  <a:lnTo>
                    <a:pt x="0" y="1190866"/>
                  </a:lnTo>
                  <a:lnTo>
                    <a:pt x="0" y="1203566"/>
                  </a:lnTo>
                  <a:lnTo>
                    <a:pt x="6350" y="1203566"/>
                  </a:lnTo>
                  <a:lnTo>
                    <a:pt x="6350" y="1190866"/>
                  </a:lnTo>
                  <a:close/>
                </a:path>
                <a:path w="142239" h="2315845">
                  <a:moveTo>
                    <a:pt x="6350" y="1165466"/>
                  </a:moveTo>
                  <a:lnTo>
                    <a:pt x="0" y="1165466"/>
                  </a:lnTo>
                  <a:lnTo>
                    <a:pt x="0" y="1178166"/>
                  </a:lnTo>
                  <a:lnTo>
                    <a:pt x="6350" y="1178166"/>
                  </a:lnTo>
                  <a:lnTo>
                    <a:pt x="6350" y="1165466"/>
                  </a:lnTo>
                  <a:close/>
                </a:path>
                <a:path w="142239" h="2315845">
                  <a:moveTo>
                    <a:pt x="6350" y="1140066"/>
                  </a:moveTo>
                  <a:lnTo>
                    <a:pt x="0" y="1140066"/>
                  </a:lnTo>
                  <a:lnTo>
                    <a:pt x="0" y="1152766"/>
                  </a:lnTo>
                  <a:lnTo>
                    <a:pt x="6350" y="1152766"/>
                  </a:lnTo>
                  <a:lnTo>
                    <a:pt x="6350" y="1140066"/>
                  </a:lnTo>
                  <a:close/>
                </a:path>
                <a:path w="142239" h="2315845">
                  <a:moveTo>
                    <a:pt x="6350" y="1114679"/>
                  </a:moveTo>
                  <a:lnTo>
                    <a:pt x="0" y="1114679"/>
                  </a:lnTo>
                  <a:lnTo>
                    <a:pt x="0" y="1127379"/>
                  </a:lnTo>
                  <a:lnTo>
                    <a:pt x="6350" y="1127379"/>
                  </a:lnTo>
                  <a:lnTo>
                    <a:pt x="6350" y="1114679"/>
                  </a:lnTo>
                  <a:close/>
                </a:path>
                <a:path w="142239" h="2315845">
                  <a:moveTo>
                    <a:pt x="6350" y="1089279"/>
                  </a:moveTo>
                  <a:lnTo>
                    <a:pt x="0" y="1089279"/>
                  </a:lnTo>
                  <a:lnTo>
                    <a:pt x="0" y="1101979"/>
                  </a:lnTo>
                  <a:lnTo>
                    <a:pt x="6350" y="1101979"/>
                  </a:lnTo>
                  <a:lnTo>
                    <a:pt x="6350" y="1089279"/>
                  </a:lnTo>
                  <a:close/>
                </a:path>
                <a:path w="142239" h="2315845">
                  <a:moveTo>
                    <a:pt x="6350" y="1063891"/>
                  </a:moveTo>
                  <a:lnTo>
                    <a:pt x="0" y="1063891"/>
                  </a:lnTo>
                  <a:lnTo>
                    <a:pt x="0" y="1076591"/>
                  </a:lnTo>
                  <a:lnTo>
                    <a:pt x="6350" y="1076591"/>
                  </a:lnTo>
                  <a:lnTo>
                    <a:pt x="6350" y="1063891"/>
                  </a:lnTo>
                  <a:close/>
                </a:path>
                <a:path w="142239" h="2315845">
                  <a:moveTo>
                    <a:pt x="6350" y="1038491"/>
                  </a:moveTo>
                  <a:lnTo>
                    <a:pt x="0" y="1038491"/>
                  </a:lnTo>
                  <a:lnTo>
                    <a:pt x="0" y="1051191"/>
                  </a:lnTo>
                  <a:lnTo>
                    <a:pt x="6350" y="1051191"/>
                  </a:lnTo>
                  <a:lnTo>
                    <a:pt x="6350" y="1038491"/>
                  </a:lnTo>
                  <a:close/>
                </a:path>
                <a:path w="142239" h="2315845">
                  <a:moveTo>
                    <a:pt x="6350" y="1013104"/>
                  </a:moveTo>
                  <a:lnTo>
                    <a:pt x="0" y="1013104"/>
                  </a:lnTo>
                  <a:lnTo>
                    <a:pt x="0" y="1025804"/>
                  </a:lnTo>
                  <a:lnTo>
                    <a:pt x="6350" y="1025804"/>
                  </a:lnTo>
                  <a:lnTo>
                    <a:pt x="6350" y="1013104"/>
                  </a:lnTo>
                  <a:close/>
                </a:path>
                <a:path w="142239" h="2315845">
                  <a:moveTo>
                    <a:pt x="6350" y="987704"/>
                  </a:moveTo>
                  <a:lnTo>
                    <a:pt x="0" y="987704"/>
                  </a:lnTo>
                  <a:lnTo>
                    <a:pt x="0" y="1000404"/>
                  </a:lnTo>
                  <a:lnTo>
                    <a:pt x="6350" y="1000404"/>
                  </a:lnTo>
                  <a:lnTo>
                    <a:pt x="6350" y="987704"/>
                  </a:lnTo>
                  <a:close/>
                </a:path>
                <a:path w="142239" h="2315845">
                  <a:moveTo>
                    <a:pt x="6350" y="962304"/>
                  </a:moveTo>
                  <a:lnTo>
                    <a:pt x="0" y="962304"/>
                  </a:lnTo>
                  <a:lnTo>
                    <a:pt x="0" y="975004"/>
                  </a:lnTo>
                  <a:lnTo>
                    <a:pt x="6350" y="975004"/>
                  </a:lnTo>
                  <a:lnTo>
                    <a:pt x="6350" y="962304"/>
                  </a:lnTo>
                  <a:close/>
                </a:path>
                <a:path w="142239" h="2315845">
                  <a:moveTo>
                    <a:pt x="6350" y="936917"/>
                  </a:moveTo>
                  <a:lnTo>
                    <a:pt x="0" y="936917"/>
                  </a:lnTo>
                  <a:lnTo>
                    <a:pt x="0" y="949617"/>
                  </a:lnTo>
                  <a:lnTo>
                    <a:pt x="6350" y="949617"/>
                  </a:lnTo>
                  <a:lnTo>
                    <a:pt x="6350" y="936917"/>
                  </a:lnTo>
                  <a:close/>
                </a:path>
                <a:path w="142239" h="2315845">
                  <a:moveTo>
                    <a:pt x="6350" y="911517"/>
                  </a:moveTo>
                  <a:lnTo>
                    <a:pt x="0" y="911517"/>
                  </a:lnTo>
                  <a:lnTo>
                    <a:pt x="0" y="924217"/>
                  </a:lnTo>
                  <a:lnTo>
                    <a:pt x="6350" y="924217"/>
                  </a:lnTo>
                  <a:lnTo>
                    <a:pt x="6350" y="911517"/>
                  </a:lnTo>
                  <a:close/>
                </a:path>
                <a:path w="142239" h="2315845">
                  <a:moveTo>
                    <a:pt x="6350" y="886129"/>
                  </a:moveTo>
                  <a:lnTo>
                    <a:pt x="0" y="886129"/>
                  </a:lnTo>
                  <a:lnTo>
                    <a:pt x="0" y="898829"/>
                  </a:lnTo>
                  <a:lnTo>
                    <a:pt x="6350" y="898829"/>
                  </a:lnTo>
                  <a:lnTo>
                    <a:pt x="6350" y="886129"/>
                  </a:lnTo>
                  <a:close/>
                </a:path>
                <a:path w="142239" h="2315845">
                  <a:moveTo>
                    <a:pt x="6350" y="860729"/>
                  </a:moveTo>
                  <a:lnTo>
                    <a:pt x="0" y="860729"/>
                  </a:lnTo>
                  <a:lnTo>
                    <a:pt x="0" y="873429"/>
                  </a:lnTo>
                  <a:lnTo>
                    <a:pt x="6350" y="873429"/>
                  </a:lnTo>
                  <a:lnTo>
                    <a:pt x="6350" y="860729"/>
                  </a:lnTo>
                  <a:close/>
                </a:path>
                <a:path w="142239" h="2315845">
                  <a:moveTo>
                    <a:pt x="6350" y="835342"/>
                  </a:moveTo>
                  <a:lnTo>
                    <a:pt x="0" y="835342"/>
                  </a:lnTo>
                  <a:lnTo>
                    <a:pt x="0" y="848042"/>
                  </a:lnTo>
                  <a:lnTo>
                    <a:pt x="6350" y="848042"/>
                  </a:lnTo>
                  <a:lnTo>
                    <a:pt x="6350" y="835342"/>
                  </a:lnTo>
                  <a:close/>
                </a:path>
                <a:path w="142239" h="2315845">
                  <a:moveTo>
                    <a:pt x="6350" y="809942"/>
                  </a:moveTo>
                  <a:lnTo>
                    <a:pt x="0" y="809942"/>
                  </a:lnTo>
                  <a:lnTo>
                    <a:pt x="0" y="822642"/>
                  </a:lnTo>
                  <a:lnTo>
                    <a:pt x="6350" y="822642"/>
                  </a:lnTo>
                  <a:lnTo>
                    <a:pt x="6350" y="809942"/>
                  </a:lnTo>
                  <a:close/>
                </a:path>
                <a:path w="142239" h="2315845">
                  <a:moveTo>
                    <a:pt x="6350" y="784542"/>
                  </a:moveTo>
                  <a:lnTo>
                    <a:pt x="0" y="784542"/>
                  </a:lnTo>
                  <a:lnTo>
                    <a:pt x="0" y="797242"/>
                  </a:lnTo>
                  <a:lnTo>
                    <a:pt x="6350" y="797242"/>
                  </a:lnTo>
                  <a:lnTo>
                    <a:pt x="6350" y="784542"/>
                  </a:lnTo>
                  <a:close/>
                </a:path>
                <a:path w="142239" h="2315845">
                  <a:moveTo>
                    <a:pt x="6350" y="759155"/>
                  </a:moveTo>
                  <a:lnTo>
                    <a:pt x="0" y="759155"/>
                  </a:lnTo>
                  <a:lnTo>
                    <a:pt x="0" y="771855"/>
                  </a:lnTo>
                  <a:lnTo>
                    <a:pt x="6350" y="771855"/>
                  </a:lnTo>
                  <a:lnTo>
                    <a:pt x="6350" y="759155"/>
                  </a:lnTo>
                  <a:close/>
                </a:path>
                <a:path w="142239" h="2315845">
                  <a:moveTo>
                    <a:pt x="6350" y="733755"/>
                  </a:moveTo>
                  <a:lnTo>
                    <a:pt x="0" y="733755"/>
                  </a:lnTo>
                  <a:lnTo>
                    <a:pt x="0" y="746455"/>
                  </a:lnTo>
                  <a:lnTo>
                    <a:pt x="6350" y="746455"/>
                  </a:lnTo>
                  <a:lnTo>
                    <a:pt x="6350" y="733755"/>
                  </a:lnTo>
                  <a:close/>
                </a:path>
                <a:path w="142239" h="2315845">
                  <a:moveTo>
                    <a:pt x="6350" y="708367"/>
                  </a:moveTo>
                  <a:lnTo>
                    <a:pt x="0" y="708367"/>
                  </a:lnTo>
                  <a:lnTo>
                    <a:pt x="0" y="721067"/>
                  </a:lnTo>
                  <a:lnTo>
                    <a:pt x="6350" y="721067"/>
                  </a:lnTo>
                  <a:lnTo>
                    <a:pt x="6350" y="708367"/>
                  </a:lnTo>
                  <a:close/>
                </a:path>
                <a:path w="142239" h="2315845">
                  <a:moveTo>
                    <a:pt x="6350" y="682967"/>
                  </a:moveTo>
                  <a:lnTo>
                    <a:pt x="0" y="682967"/>
                  </a:lnTo>
                  <a:lnTo>
                    <a:pt x="0" y="695667"/>
                  </a:lnTo>
                  <a:lnTo>
                    <a:pt x="6350" y="695667"/>
                  </a:lnTo>
                  <a:lnTo>
                    <a:pt x="6350" y="682967"/>
                  </a:lnTo>
                  <a:close/>
                </a:path>
                <a:path w="142239" h="2315845">
                  <a:moveTo>
                    <a:pt x="6350" y="657580"/>
                  </a:moveTo>
                  <a:lnTo>
                    <a:pt x="0" y="657580"/>
                  </a:lnTo>
                  <a:lnTo>
                    <a:pt x="0" y="670280"/>
                  </a:lnTo>
                  <a:lnTo>
                    <a:pt x="6350" y="670280"/>
                  </a:lnTo>
                  <a:lnTo>
                    <a:pt x="6350" y="657580"/>
                  </a:lnTo>
                  <a:close/>
                </a:path>
                <a:path w="142239" h="2315845">
                  <a:moveTo>
                    <a:pt x="6350" y="632180"/>
                  </a:moveTo>
                  <a:lnTo>
                    <a:pt x="0" y="632180"/>
                  </a:lnTo>
                  <a:lnTo>
                    <a:pt x="0" y="644880"/>
                  </a:lnTo>
                  <a:lnTo>
                    <a:pt x="6350" y="644880"/>
                  </a:lnTo>
                  <a:lnTo>
                    <a:pt x="6350" y="632180"/>
                  </a:lnTo>
                  <a:close/>
                </a:path>
                <a:path w="142239" h="2315845">
                  <a:moveTo>
                    <a:pt x="6350" y="606780"/>
                  </a:moveTo>
                  <a:lnTo>
                    <a:pt x="0" y="606780"/>
                  </a:lnTo>
                  <a:lnTo>
                    <a:pt x="0" y="619480"/>
                  </a:lnTo>
                  <a:lnTo>
                    <a:pt x="6350" y="619480"/>
                  </a:lnTo>
                  <a:lnTo>
                    <a:pt x="6350" y="606780"/>
                  </a:lnTo>
                  <a:close/>
                </a:path>
                <a:path w="142239" h="2315845">
                  <a:moveTo>
                    <a:pt x="6350" y="581393"/>
                  </a:moveTo>
                  <a:lnTo>
                    <a:pt x="0" y="581393"/>
                  </a:lnTo>
                  <a:lnTo>
                    <a:pt x="0" y="594093"/>
                  </a:lnTo>
                  <a:lnTo>
                    <a:pt x="6350" y="594093"/>
                  </a:lnTo>
                  <a:lnTo>
                    <a:pt x="6350" y="581393"/>
                  </a:lnTo>
                  <a:close/>
                </a:path>
                <a:path w="142239" h="2315845">
                  <a:moveTo>
                    <a:pt x="6350" y="555993"/>
                  </a:moveTo>
                  <a:lnTo>
                    <a:pt x="0" y="555993"/>
                  </a:lnTo>
                  <a:lnTo>
                    <a:pt x="0" y="568693"/>
                  </a:lnTo>
                  <a:lnTo>
                    <a:pt x="6350" y="568693"/>
                  </a:lnTo>
                  <a:lnTo>
                    <a:pt x="6350" y="555993"/>
                  </a:lnTo>
                  <a:close/>
                </a:path>
                <a:path w="142239" h="2315845">
                  <a:moveTo>
                    <a:pt x="6350" y="530606"/>
                  </a:moveTo>
                  <a:lnTo>
                    <a:pt x="0" y="530606"/>
                  </a:lnTo>
                  <a:lnTo>
                    <a:pt x="0" y="543306"/>
                  </a:lnTo>
                  <a:lnTo>
                    <a:pt x="6350" y="543306"/>
                  </a:lnTo>
                  <a:lnTo>
                    <a:pt x="6350" y="530606"/>
                  </a:lnTo>
                  <a:close/>
                </a:path>
                <a:path w="142239" h="2315845">
                  <a:moveTo>
                    <a:pt x="6350" y="505206"/>
                  </a:moveTo>
                  <a:lnTo>
                    <a:pt x="0" y="505206"/>
                  </a:lnTo>
                  <a:lnTo>
                    <a:pt x="0" y="517906"/>
                  </a:lnTo>
                  <a:lnTo>
                    <a:pt x="6350" y="517906"/>
                  </a:lnTo>
                  <a:lnTo>
                    <a:pt x="6350" y="505206"/>
                  </a:lnTo>
                  <a:close/>
                </a:path>
                <a:path w="142239" h="2315845">
                  <a:moveTo>
                    <a:pt x="6350" y="479818"/>
                  </a:moveTo>
                  <a:lnTo>
                    <a:pt x="0" y="479818"/>
                  </a:lnTo>
                  <a:lnTo>
                    <a:pt x="0" y="492518"/>
                  </a:lnTo>
                  <a:lnTo>
                    <a:pt x="6350" y="492518"/>
                  </a:lnTo>
                  <a:lnTo>
                    <a:pt x="6350" y="479818"/>
                  </a:lnTo>
                  <a:close/>
                </a:path>
                <a:path w="142239" h="2315845">
                  <a:moveTo>
                    <a:pt x="6350" y="454418"/>
                  </a:moveTo>
                  <a:lnTo>
                    <a:pt x="0" y="454418"/>
                  </a:lnTo>
                  <a:lnTo>
                    <a:pt x="0" y="467118"/>
                  </a:lnTo>
                  <a:lnTo>
                    <a:pt x="6350" y="467118"/>
                  </a:lnTo>
                  <a:lnTo>
                    <a:pt x="6350" y="454418"/>
                  </a:lnTo>
                  <a:close/>
                </a:path>
                <a:path w="142239" h="2315845">
                  <a:moveTo>
                    <a:pt x="6350" y="429018"/>
                  </a:moveTo>
                  <a:lnTo>
                    <a:pt x="0" y="429018"/>
                  </a:lnTo>
                  <a:lnTo>
                    <a:pt x="0" y="441718"/>
                  </a:lnTo>
                  <a:lnTo>
                    <a:pt x="6350" y="441718"/>
                  </a:lnTo>
                  <a:lnTo>
                    <a:pt x="6350" y="429018"/>
                  </a:lnTo>
                  <a:close/>
                </a:path>
                <a:path w="142239" h="2315845">
                  <a:moveTo>
                    <a:pt x="6350" y="403631"/>
                  </a:moveTo>
                  <a:lnTo>
                    <a:pt x="0" y="403631"/>
                  </a:lnTo>
                  <a:lnTo>
                    <a:pt x="0" y="416331"/>
                  </a:lnTo>
                  <a:lnTo>
                    <a:pt x="6350" y="416331"/>
                  </a:lnTo>
                  <a:lnTo>
                    <a:pt x="6350" y="403631"/>
                  </a:lnTo>
                  <a:close/>
                </a:path>
                <a:path w="142239" h="2315845">
                  <a:moveTo>
                    <a:pt x="6350" y="378231"/>
                  </a:moveTo>
                  <a:lnTo>
                    <a:pt x="0" y="378231"/>
                  </a:lnTo>
                  <a:lnTo>
                    <a:pt x="0" y="390931"/>
                  </a:lnTo>
                  <a:lnTo>
                    <a:pt x="6350" y="390931"/>
                  </a:lnTo>
                  <a:lnTo>
                    <a:pt x="6350" y="378231"/>
                  </a:lnTo>
                  <a:close/>
                </a:path>
                <a:path w="142239" h="2315845">
                  <a:moveTo>
                    <a:pt x="6350" y="352844"/>
                  </a:moveTo>
                  <a:lnTo>
                    <a:pt x="0" y="352844"/>
                  </a:lnTo>
                  <a:lnTo>
                    <a:pt x="0" y="365544"/>
                  </a:lnTo>
                  <a:lnTo>
                    <a:pt x="6350" y="365544"/>
                  </a:lnTo>
                  <a:lnTo>
                    <a:pt x="6350" y="352844"/>
                  </a:lnTo>
                  <a:close/>
                </a:path>
                <a:path w="142239" h="2315845">
                  <a:moveTo>
                    <a:pt x="6350" y="327444"/>
                  </a:moveTo>
                  <a:lnTo>
                    <a:pt x="0" y="327444"/>
                  </a:lnTo>
                  <a:lnTo>
                    <a:pt x="0" y="340144"/>
                  </a:lnTo>
                  <a:lnTo>
                    <a:pt x="6350" y="340144"/>
                  </a:lnTo>
                  <a:lnTo>
                    <a:pt x="6350" y="327444"/>
                  </a:lnTo>
                  <a:close/>
                </a:path>
                <a:path w="142239" h="2315845">
                  <a:moveTo>
                    <a:pt x="6350" y="302056"/>
                  </a:moveTo>
                  <a:lnTo>
                    <a:pt x="0" y="302056"/>
                  </a:lnTo>
                  <a:lnTo>
                    <a:pt x="0" y="314756"/>
                  </a:lnTo>
                  <a:lnTo>
                    <a:pt x="6350" y="314756"/>
                  </a:lnTo>
                  <a:lnTo>
                    <a:pt x="6350" y="302056"/>
                  </a:lnTo>
                  <a:close/>
                </a:path>
                <a:path w="142239" h="2315845">
                  <a:moveTo>
                    <a:pt x="6350" y="276656"/>
                  </a:moveTo>
                  <a:lnTo>
                    <a:pt x="0" y="276656"/>
                  </a:lnTo>
                  <a:lnTo>
                    <a:pt x="0" y="289356"/>
                  </a:lnTo>
                  <a:lnTo>
                    <a:pt x="6350" y="289356"/>
                  </a:lnTo>
                  <a:lnTo>
                    <a:pt x="6350" y="276656"/>
                  </a:lnTo>
                  <a:close/>
                </a:path>
                <a:path w="142239" h="2315845">
                  <a:moveTo>
                    <a:pt x="6350" y="251256"/>
                  </a:moveTo>
                  <a:lnTo>
                    <a:pt x="0" y="251256"/>
                  </a:lnTo>
                  <a:lnTo>
                    <a:pt x="0" y="263956"/>
                  </a:lnTo>
                  <a:lnTo>
                    <a:pt x="6350" y="263956"/>
                  </a:lnTo>
                  <a:lnTo>
                    <a:pt x="6350" y="251256"/>
                  </a:lnTo>
                  <a:close/>
                </a:path>
                <a:path w="142239" h="2315845">
                  <a:moveTo>
                    <a:pt x="6350" y="225869"/>
                  </a:moveTo>
                  <a:lnTo>
                    <a:pt x="0" y="225869"/>
                  </a:lnTo>
                  <a:lnTo>
                    <a:pt x="0" y="238569"/>
                  </a:lnTo>
                  <a:lnTo>
                    <a:pt x="6350" y="238569"/>
                  </a:lnTo>
                  <a:lnTo>
                    <a:pt x="6350" y="225869"/>
                  </a:lnTo>
                  <a:close/>
                </a:path>
                <a:path w="142239" h="2315845">
                  <a:moveTo>
                    <a:pt x="6350" y="200469"/>
                  </a:moveTo>
                  <a:lnTo>
                    <a:pt x="0" y="200469"/>
                  </a:lnTo>
                  <a:lnTo>
                    <a:pt x="0" y="213169"/>
                  </a:lnTo>
                  <a:lnTo>
                    <a:pt x="6350" y="213169"/>
                  </a:lnTo>
                  <a:lnTo>
                    <a:pt x="6350" y="200469"/>
                  </a:lnTo>
                  <a:close/>
                </a:path>
                <a:path w="142239" h="2315845">
                  <a:moveTo>
                    <a:pt x="6350" y="175082"/>
                  </a:moveTo>
                  <a:lnTo>
                    <a:pt x="0" y="175082"/>
                  </a:lnTo>
                  <a:lnTo>
                    <a:pt x="0" y="187782"/>
                  </a:lnTo>
                  <a:lnTo>
                    <a:pt x="6350" y="187782"/>
                  </a:lnTo>
                  <a:lnTo>
                    <a:pt x="6350" y="175082"/>
                  </a:lnTo>
                  <a:close/>
                </a:path>
                <a:path w="142239" h="2315845">
                  <a:moveTo>
                    <a:pt x="6350" y="149682"/>
                  </a:moveTo>
                  <a:lnTo>
                    <a:pt x="0" y="149682"/>
                  </a:lnTo>
                  <a:lnTo>
                    <a:pt x="0" y="162382"/>
                  </a:lnTo>
                  <a:lnTo>
                    <a:pt x="6350" y="162382"/>
                  </a:lnTo>
                  <a:lnTo>
                    <a:pt x="6350" y="149682"/>
                  </a:lnTo>
                  <a:close/>
                </a:path>
                <a:path w="142239" h="2315845">
                  <a:moveTo>
                    <a:pt x="6350" y="124294"/>
                  </a:moveTo>
                  <a:lnTo>
                    <a:pt x="0" y="124294"/>
                  </a:lnTo>
                  <a:lnTo>
                    <a:pt x="0" y="136994"/>
                  </a:lnTo>
                  <a:lnTo>
                    <a:pt x="6350" y="136994"/>
                  </a:lnTo>
                  <a:lnTo>
                    <a:pt x="6350" y="124294"/>
                  </a:lnTo>
                  <a:close/>
                </a:path>
                <a:path w="142239" h="2315845">
                  <a:moveTo>
                    <a:pt x="6350" y="98894"/>
                  </a:moveTo>
                  <a:lnTo>
                    <a:pt x="0" y="98894"/>
                  </a:lnTo>
                  <a:lnTo>
                    <a:pt x="0" y="111594"/>
                  </a:lnTo>
                  <a:lnTo>
                    <a:pt x="6350" y="111594"/>
                  </a:lnTo>
                  <a:lnTo>
                    <a:pt x="6350" y="98894"/>
                  </a:lnTo>
                  <a:close/>
                </a:path>
                <a:path w="142239" h="2315845">
                  <a:moveTo>
                    <a:pt x="6350" y="73494"/>
                  </a:moveTo>
                  <a:lnTo>
                    <a:pt x="0" y="73494"/>
                  </a:lnTo>
                  <a:lnTo>
                    <a:pt x="0" y="86194"/>
                  </a:lnTo>
                  <a:lnTo>
                    <a:pt x="6350" y="86194"/>
                  </a:lnTo>
                  <a:lnTo>
                    <a:pt x="6350" y="73494"/>
                  </a:lnTo>
                  <a:close/>
                </a:path>
                <a:path w="142239" h="2315845">
                  <a:moveTo>
                    <a:pt x="6350" y="48107"/>
                  </a:moveTo>
                  <a:lnTo>
                    <a:pt x="0" y="48107"/>
                  </a:lnTo>
                  <a:lnTo>
                    <a:pt x="0" y="60807"/>
                  </a:lnTo>
                  <a:lnTo>
                    <a:pt x="6350" y="60807"/>
                  </a:lnTo>
                  <a:lnTo>
                    <a:pt x="6350" y="48107"/>
                  </a:lnTo>
                  <a:close/>
                </a:path>
                <a:path w="142239" h="2315845">
                  <a:moveTo>
                    <a:pt x="6350" y="22707"/>
                  </a:moveTo>
                  <a:lnTo>
                    <a:pt x="0" y="22707"/>
                  </a:lnTo>
                  <a:lnTo>
                    <a:pt x="0" y="35407"/>
                  </a:lnTo>
                  <a:lnTo>
                    <a:pt x="6350" y="35407"/>
                  </a:lnTo>
                  <a:lnTo>
                    <a:pt x="6350" y="22707"/>
                  </a:lnTo>
                  <a:close/>
                </a:path>
                <a:path w="142239" h="2315845">
                  <a:moveTo>
                    <a:pt x="11518" y="5575"/>
                  </a:moveTo>
                  <a:lnTo>
                    <a:pt x="10464" y="5067"/>
                  </a:lnTo>
                  <a:lnTo>
                    <a:pt x="0" y="0"/>
                  </a:lnTo>
                  <a:lnTo>
                    <a:pt x="0" y="10020"/>
                  </a:lnTo>
                  <a:lnTo>
                    <a:pt x="6108" y="10020"/>
                  </a:lnTo>
                  <a:lnTo>
                    <a:pt x="8763" y="11303"/>
                  </a:lnTo>
                  <a:lnTo>
                    <a:pt x="9372" y="10020"/>
                  </a:lnTo>
                  <a:lnTo>
                    <a:pt x="11518" y="5575"/>
                  </a:lnTo>
                  <a:close/>
                </a:path>
                <a:path w="142239" h="2315845">
                  <a:moveTo>
                    <a:pt x="14351" y="2306078"/>
                  </a:moveTo>
                  <a:lnTo>
                    <a:pt x="10883" y="2300770"/>
                  </a:lnTo>
                  <a:lnTo>
                    <a:pt x="1435" y="2306967"/>
                  </a:lnTo>
                  <a:lnTo>
                    <a:pt x="2247" y="2308225"/>
                  </a:lnTo>
                  <a:lnTo>
                    <a:pt x="0" y="2308225"/>
                  </a:lnTo>
                  <a:lnTo>
                    <a:pt x="0" y="2315502"/>
                  </a:lnTo>
                  <a:lnTo>
                    <a:pt x="8953" y="2309622"/>
                  </a:lnTo>
                  <a:lnTo>
                    <a:pt x="11074" y="2308225"/>
                  </a:lnTo>
                  <a:lnTo>
                    <a:pt x="14351" y="2306078"/>
                  </a:lnTo>
                  <a:close/>
                </a:path>
                <a:path w="142239" h="2315845">
                  <a:moveTo>
                    <a:pt x="34378" y="16649"/>
                  </a:moveTo>
                  <a:lnTo>
                    <a:pt x="22948" y="11112"/>
                  </a:lnTo>
                  <a:lnTo>
                    <a:pt x="20180" y="16827"/>
                  </a:lnTo>
                  <a:lnTo>
                    <a:pt x="31610" y="22364"/>
                  </a:lnTo>
                  <a:lnTo>
                    <a:pt x="34378" y="16649"/>
                  </a:lnTo>
                  <a:close/>
                </a:path>
                <a:path w="142239" h="2315845">
                  <a:moveTo>
                    <a:pt x="35585" y="2292134"/>
                  </a:moveTo>
                  <a:lnTo>
                    <a:pt x="32105" y="2286825"/>
                  </a:lnTo>
                  <a:lnTo>
                    <a:pt x="21488" y="2293797"/>
                  </a:lnTo>
                  <a:lnTo>
                    <a:pt x="24968" y="2299106"/>
                  </a:lnTo>
                  <a:lnTo>
                    <a:pt x="35585" y="2292134"/>
                  </a:lnTo>
                  <a:close/>
                </a:path>
                <a:path w="142239" h="2315845">
                  <a:moveTo>
                    <a:pt x="56819" y="2278202"/>
                  </a:moveTo>
                  <a:lnTo>
                    <a:pt x="53340" y="2272906"/>
                  </a:lnTo>
                  <a:lnTo>
                    <a:pt x="42722" y="2279866"/>
                  </a:lnTo>
                  <a:lnTo>
                    <a:pt x="46202" y="2285174"/>
                  </a:lnTo>
                  <a:lnTo>
                    <a:pt x="56819" y="2278202"/>
                  </a:lnTo>
                  <a:close/>
                </a:path>
                <a:path w="142239" h="2315845">
                  <a:moveTo>
                    <a:pt x="57238" y="27698"/>
                  </a:moveTo>
                  <a:lnTo>
                    <a:pt x="45808" y="22174"/>
                  </a:lnTo>
                  <a:lnTo>
                    <a:pt x="43040" y="27876"/>
                  </a:lnTo>
                  <a:lnTo>
                    <a:pt x="54470" y="33413"/>
                  </a:lnTo>
                  <a:lnTo>
                    <a:pt x="57238" y="27698"/>
                  </a:lnTo>
                  <a:close/>
                </a:path>
                <a:path w="142239" h="2315845">
                  <a:moveTo>
                    <a:pt x="78041" y="2264283"/>
                  </a:moveTo>
                  <a:lnTo>
                    <a:pt x="74561" y="2258974"/>
                  </a:lnTo>
                  <a:lnTo>
                    <a:pt x="63957" y="2265946"/>
                  </a:lnTo>
                  <a:lnTo>
                    <a:pt x="67437" y="2271255"/>
                  </a:lnTo>
                  <a:lnTo>
                    <a:pt x="78041" y="2264283"/>
                  </a:lnTo>
                  <a:close/>
                </a:path>
                <a:path w="142239" h="2315845">
                  <a:moveTo>
                    <a:pt x="80086" y="38760"/>
                  </a:moveTo>
                  <a:lnTo>
                    <a:pt x="68668" y="33223"/>
                  </a:lnTo>
                  <a:lnTo>
                    <a:pt x="65913" y="38938"/>
                  </a:lnTo>
                  <a:lnTo>
                    <a:pt x="77330" y="44475"/>
                  </a:lnTo>
                  <a:lnTo>
                    <a:pt x="80086" y="38760"/>
                  </a:lnTo>
                  <a:close/>
                </a:path>
                <a:path w="142239" h="2315845">
                  <a:moveTo>
                    <a:pt x="99275" y="2250351"/>
                  </a:moveTo>
                  <a:lnTo>
                    <a:pt x="95796" y="2245042"/>
                  </a:lnTo>
                  <a:lnTo>
                    <a:pt x="85178" y="2252002"/>
                  </a:lnTo>
                  <a:lnTo>
                    <a:pt x="88658" y="2257310"/>
                  </a:lnTo>
                  <a:lnTo>
                    <a:pt x="99275" y="2250351"/>
                  </a:lnTo>
                  <a:close/>
                </a:path>
                <a:path w="142239" h="2315845">
                  <a:moveTo>
                    <a:pt x="141503" y="72161"/>
                  </a:moveTo>
                  <a:lnTo>
                    <a:pt x="109359" y="36690"/>
                  </a:lnTo>
                  <a:lnTo>
                    <a:pt x="102946" y="49822"/>
                  </a:lnTo>
                  <a:lnTo>
                    <a:pt x="91528" y="44284"/>
                  </a:lnTo>
                  <a:lnTo>
                    <a:pt x="88760" y="49999"/>
                  </a:lnTo>
                  <a:lnTo>
                    <a:pt x="100164" y="55537"/>
                  </a:lnTo>
                  <a:lnTo>
                    <a:pt x="93764" y="68656"/>
                  </a:lnTo>
                  <a:lnTo>
                    <a:pt x="141503" y="72161"/>
                  </a:lnTo>
                  <a:close/>
                </a:path>
                <a:path w="142239" h="2315845">
                  <a:moveTo>
                    <a:pt x="142011" y="2218740"/>
                  </a:moveTo>
                  <a:lnTo>
                    <a:pt x="95059" y="2228037"/>
                  </a:lnTo>
                  <a:lnTo>
                    <a:pt x="104736" y="2242947"/>
                  </a:lnTo>
                  <a:lnTo>
                    <a:pt x="114427" y="2257856"/>
                  </a:lnTo>
                  <a:lnTo>
                    <a:pt x="142011" y="22187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2751124" y="3275228"/>
              <a:ext cx="73025" cy="101600"/>
            </a:xfrm>
            <a:custGeom>
              <a:avLst/>
              <a:gdLst/>
              <a:ahLst/>
              <a:cxnLst/>
              <a:rect l="l" t="t" r="r" b="b"/>
              <a:pathLst>
                <a:path w="73025" h="101600">
                  <a:moveTo>
                    <a:pt x="73012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73012" y="101574"/>
                  </a:lnTo>
                  <a:lnTo>
                    <a:pt x="730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0" name="object 100" descr=""/>
          <p:cNvSpPr txBox="1"/>
          <p:nvPr/>
        </p:nvSpPr>
        <p:spPr>
          <a:xfrm>
            <a:off x="2745082" y="3254931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1" name="object 101" descr=""/>
          <p:cNvSpPr/>
          <p:nvPr/>
        </p:nvSpPr>
        <p:spPr>
          <a:xfrm>
            <a:off x="5023942" y="3529177"/>
            <a:ext cx="73025" cy="101600"/>
          </a:xfrm>
          <a:custGeom>
            <a:avLst/>
            <a:gdLst/>
            <a:ahLst/>
            <a:cxnLst/>
            <a:rect l="l" t="t" r="r" b="b"/>
            <a:pathLst>
              <a:path w="73025" h="101600">
                <a:moveTo>
                  <a:pt x="73012" y="0"/>
                </a:moveTo>
                <a:lnTo>
                  <a:pt x="0" y="0"/>
                </a:lnTo>
                <a:lnTo>
                  <a:pt x="0" y="101574"/>
                </a:lnTo>
                <a:lnTo>
                  <a:pt x="73012" y="101574"/>
                </a:lnTo>
                <a:lnTo>
                  <a:pt x="7301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" name="object 102" descr=""/>
          <p:cNvSpPr txBox="1"/>
          <p:nvPr/>
        </p:nvSpPr>
        <p:spPr>
          <a:xfrm>
            <a:off x="5017894" y="3508876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3" name="object 103" descr=""/>
          <p:cNvSpPr/>
          <p:nvPr/>
        </p:nvSpPr>
        <p:spPr>
          <a:xfrm>
            <a:off x="2062010" y="3772585"/>
            <a:ext cx="1800225" cy="1097280"/>
          </a:xfrm>
          <a:custGeom>
            <a:avLst/>
            <a:gdLst/>
            <a:ahLst/>
            <a:cxnLst/>
            <a:rect l="l" t="t" r="r" b="b"/>
            <a:pathLst>
              <a:path w="1800225" h="1097279">
                <a:moveTo>
                  <a:pt x="1799844" y="0"/>
                </a:moveTo>
                <a:lnTo>
                  <a:pt x="1793494" y="0"/>
                </a:lnTo>
                <a:lnTo>
                  <a:pt x="1793494" y="6350"/>
                </a:lnTo>
                <a:lnTo>
                  <a:pt x="1793494" y="1090930"/>
                </a:lnTo>
                <a:lnTo>
                  <a:pt x="6350" y="1090930"/>
                </a:lnTo>
                <a:lnTo>
                  <a:pt x="6350" y="6350"/>
                </a:lnTo>
                <a:lnTo>
                  <a:pt x="1793494" y="6350"/>
                </a:lnTo>
                <a:lnTo>
                  <a:pt x="1793494" y="0"/>
                </a:lnTo>
                <a:lnTo>
                  <a:pt x="3175" y="0"/>
                </a:lnTo>
                <a:lnTo>
                  <a:pt x="0" y="0"/>
                </a:lnTo>
                <a:lnTo>
                  <a:pt x="0" y="6350"/>
                </a:lnTo>
                <a:lnTo>
                  <a:pt x="0" y="1090930"/>
                </a:lnTo>
                <a:lnTo>
                  <a:pt x="0" y="1097280"/>
                </a:lnTo>
                <a:lnTo>
                  <a:pt x="1799844" y="1097280"/>
                </a:lnTo>
                <a:lnTo>
                  <a:pt x="1799844" y="1090930"/>
                </a:lnTo>
                <a:lnTo>
                  <a:pt x="1799844" y="6350"/>
                </a:lnTo>
                <a:lnTo>
                  <a:pt x="1799844" y="2540"/>
                </a:lnTo>
                <a:lnTo>
                  <a:pt x="179984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" name="object 104" descr=""/>
          <p:cNvSpPr txBox="1"/>
          <p:nvPr/>
        </p:nvSpPr>
        <p:spPr>
          <a:xfrm>
            <a:off x="2341156" y="3723333"/>
            <a:ext cx="1624965" cy="30353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548765">
              <a:lnSpc>
                <a:spcPct val="100000"/>
              </a:lnSpc>
              <a:spcBef>
                <a:spcPts val="229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7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10515" algn="l"/>
                <a:tab pos="608965" algn="l"/>
                <a:tab pos="907415" algn="l"/>
                <a:tab pos="1205865" algn="l"/>
              </a:tabLst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10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10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800" spc="50">
                <a:solidFill>
                  <a:srgbClr val="231F20"/>
                </a:solidFill>
                <a:latin typeface="Calibri"/>
                <a:cs typeface="Calibri"/>
              </a:rPr>
              <a:t>10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10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10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105" name="object 105" descr=""/>
          <p:cNvGrpSpPr/>
          <p:nvPr/>
        </p:nvGrpSpPr>
        <p:grpSpPr>
          <a:xfrm>
            <a:off x="2319134" y="4575060"/>
            <a:ext cx="1244600" cy="1298575"/>
            <a:chOff x="2319134" y="4575060"/>
            <a:chExt cx="1244600" cy="1298575"/>
          </a:xfrm>
        </p:grpSpPr>
        <p:sp>
          <p:nvSpPr>
            <p:cNvPr id="106" name="object 106" descr=""/>
            <p:cNvSpPr/>
            <p:nvPr/>
          </p:nvSpPr>
          <p:spPr>
            <a:xfrm>
              <a:off x="2322309" y="4578235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2225" y="0"/>
                  </a:moveTo>
                  <a:lnTo>
                    <a:pt x="13571" y="1745"/>
                  </a:lnTo>
                  <a:lnTo>
                    <a:pt x="6507" y="6507"/>
                  </a:lnTo>
                  <a:lnTo>
                    <a:pt x="1745" y="13571"/>
                  </a:lnTo>
                  <a:lnTo>
                    <a:pt x="0" y="22225"/>
                  </a:lnTo>
                  <a:lnTo>
                    <a:pt x="1745" y="30878"/>
                  </a:lnTo>
                  <a:lnTo>
                    <a:pt x="6507" y="37942"/>
                  </a:lnTo>
                  <a:lnTo>
                    <a:pt x="13571" y="42704"/>
                  </a:lnTo>
                  <a:lnTo>
                    <a:pt x="22225" y="44450"/>
                  </a:lnTo>
                  <a:lnTo>
                    <a:pt x="30865" y="42704"/>
                  </a:lnTo>
                  <a:lnTo>
                    <a:pt x="37926" y="37942"/>
                  </a:lnTo>
                  <a:lnTo>
                    <a:pt x="42690" y="30878"/>
                  </a:lnTo>
                  <a:lnTo>
                    <a:pt x="44437" y="22225"/>
                  </a:lnTo>
                  <a:lnTo>
                    <a:pt x="42690" y="13571"/>
                  </a:lnTo>
                  <a:lnTo>
                    <a:pt x="37926" y="6507"/>
                  </a:lnTo>
                  <a:lnTo>
                    <a:pt x="30865" y="1745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2319134" y="457506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400" y="0"/>
                  </a:moveTo>
                  <a:lnTo>
                    <a:pt x="15510" y="1995"/>
                  </a:lnTo>
                  <a:lnTo>
                    <a:pt x="7437" y="7437"/>
                  </a:lnTo>
                  <a:lnTo>
                    <a:pt x="1995" y="15510"/>
                  </a:lnTo>
                  <a:lnTo>
                    <a:pt x="0" y="25400"/>
                  </a:lnTo>
                  <a:lnTo>
                    <a:pt x="1995" y="35289"/>
                  </a:lnTo>
                  <a:lnTo>
                    <a:pt x="7437" y="43362"/>
                  </a:lnTo>
                  <a:lnTo>
                    <a:pt x="15510" y="48804"/>
                  </a:lnTo>
                  <a:lnTo>
                    <a:pt x="25400" y="50800"/>
                  </a:lnTo>
                  <a:lnTo>
                    <a:pt x="35276" y="48804"/>
                  </a:lnTo>
                  <a:lnTo>
                    <a:pt x="41734" y="44450"/>
                  </a:lnTo>
                  <a:lnTo>
                    <a:pt x="25400" y="44450"/>
                  </a:lnTo>
                  <a:lnTo>
                    <a:pt x="17983" y="42948"/>
                  </a:lnTo>
                  <a:lnTo>
                    <a:pt x="11931" y="38868"/>
                  </a:lnTo>
                  <a:lnTo>
                    <a:pt x="7851" y="32816"/>
                  </a:lnTo>
                  <a:lnTo>
                    <a:pt x="6350" y="25400"/>
                  </a:lnTo>
                  <a:lnTo>
                    <a:pt x="7851" y="17985"/>
                  </a:lnTo>
                  <a:lnTo>
                    <a:pt x="11931" y="11936"/>
                  </a:lnTo>
                  <a:lnTo>
                    <a:pt x="17983" y="7856"/>
                  </a:lnTo>
                  <a:lnTo>
                    <a:pt x="25400" y="6350"/>
                  </a:lnTo>
                  <a:lnTo>
                    <a:pt x="41734" y="6350"/>
                  </a:lnTo>
                  <a:lnTo>
                    <a:pt x="35276" y="1995"/>
                  </a:lnTo>
                  <a:lnTo>
                    <a:pt x="25400" y="0"/>
                  </a:lnTo>
                  <a:close/>
                </a:path>
                <a:path w="50800" h="50800">
                  <a:moveTo>
                    <a:pt x="41734" y="6350"/>
                  </a:moveTo>
                  <a:lnTo>
                    <a:pt x="25400" y="6350"/>
                  </a:lnTo>
                  <a:lnTo>
                    <a:pt x="32801" y="7856"/>
                  </a:lnTo>
                  <a:lnTo>
                    <a:pt x="38847" y="11936"/>
                  </a:lnTo>
                  <a:lnTo>
                    <a:pt x="42928" y="17985"/>
                  </a:lnTo>
                  <a:lnTo>
                    <a:pt x="44437" y="25400"/>
                  </a:lnTo>
                  <a:lnTo>
                    <a:pt x="42928" y="32816"/>
                  </a:lnTo>
                  <a:lnTo>
                    <a:pt x="38847" y="38868"/>
                  </a:lnTo>
                  <a:lnTo>
                    <a:pt x="32801" y="42948"/>
                  </a:lnTo>
                  <a:lnTo>
                    <a:pt x="25400" y="44450"/>
                  </a:lnTo>
                  <a:lnTo>
                    <a:pt x="41734" y="44450"/>
                  </a:lnTo>
                  <a:lnTo>
                    <a:pt x="43346" y="43362"/>
                  </a:lnTo>
                  <a:lnTo>
                    <a:pt x="48790" y="35289"/>
                  </a:lnTo>
                  <a:lnTo>
                    <a:pt x="50787" y="25400"/>
                  </a:lnTo>
                  <a:lnTo>
                    <a:pt x="48790" y="15510"/>
                  </a:lnTo>
                  <a:lnTo>
                    <a:pt x="43346" y="7437"/>
                  </a:lnTo>
                  <a:lnTo>
                    <a:pt x="41734" y="63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2620683" y="4578235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2225" y="0"/>
                  </a:moveTo>
                  <a:lnTo>
                    <a:pt x="13576" y="1745"/>
                  </a:lnTo>
                  <a:lnTo>
                    <a:pt x="6511" y="6507"/>
                  </a:lnTo>
                  <a:lnTo>
                    <a:pt x="1747" y="13571"/>
                  </a:lnTo>
                  <a:lnTo>
                    <a:pt x="0" y="22225"/>
                  </a:lnTo>
                  <a:lnTo>
                    <a:pt x="1747" y="30878"/>
                  </a:lnTo>
                  <a:lnTo>
                    <a:pt x="6511" y="37942"/>
                  </a:lnTo>
                  <a:lnTo>
                    <a:pt x="13576" y="42704"/>
                  </a:lnTo>
                  <a:lnTo>
                    <a:pt x="22225" y="44450"/>
                  </a:lnTo>
                  <a:lnTo>
                    <a:pt x="30871" y="42704"/>
                  </a:lnTo>
                  <a:lnTo>
                    <a:pt x="37931" y="37942"/>
                  </a:lnTo>
                  <a:lnTo>
                    <a:pt x="42691" y="30878"/>
                  </a:lnTo>
                  <a:lnTo>
                    <a:pt x="44437" y="22225"/>
                  </a:lnTo>
                  <a:lnTo>
                    <a:pt x="42691" y="13571"/>
                  </a:lnTo>
                  <a:lnTo>
                    <a:pt x="37931" y="6507"/>
                  </a:lnTo>
                  <a:lnTo>
                    <a:pt x="30871" y="1745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2617508" y="457506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400" y="0"/>
                  </a:moveTo>
                  <a:lnTo>
                    <a:pt x="15516" y="1995"/>
                  </a:lnTo>
                  <a:lnTo>
                    <a:pt x="7442" y="7437"/>
                  </a:lnTo>
                  <a:lnTo>
                    <a:pt x="1997" y="15510"/>
                  </a:lnTo>
                  <a:lnTo>
                    <a:pt x="0" y="25400"/>
                  </a:lnTo>
                  <a:lnTo>
                    <a:pt x="1997" y="35289"/>
                  </a:lnTo>
                  <a:lnTo>
                    <a:pt x="7442" y="43362"/>
                  </a:lnTo>
                  <a:lnTo>
                    <a:pt x="15516" y="48804"/>
                  </a:lnTo>
                  <a:lnTo>
                    <a:pt x="25400" y="50800"/>
                  </a:lnTo>
                  <a:lnTo>
                    <a:pt x="35281" y="48804"/>
                  </a:lnTo>
                  <a:lnTo>
                    <a:pt x="41738" y="44450"/>
                  </a:lnTo>
                  <a:lnTo>
                    <a:pt x="25400" y="44450"/>
                  </a:lnTo>
                  <a:lnTo>
                    <a:pt x="17988" y="42948"/>
                  </a:lnTo>
                  <a:lnTo>
                    <a:pt x="11936" y="38868"/>
                  </a:lnTo>
                  <a:lnTo>
                    <a:pt x="7853" y="32816"/>
                  </a:lnTo>
                  <a:lnTo>
                    <a:pt x="6350" y="25400"/>
                  </a:lnTo>
                  <a:lnTo>
                    <a:pt x="7853" y="17985"/>
                  </a:lnTo>
                  <a:lnTo>
                    <a:pt x="11936" y="11936"/>
                  </a:lnTo>
                  <a:lnTo>
                    <a:pt x="17988" y="7856"/>
                  </a:lnTo>
                  <a:lnTo>
                    <a:pt x="25400" y="6350"/>
                  </a:lnTo>
                  <a:lnTo>
                    <a:pt x="41738" y="6350"/>
                  </a:lnTo>
                  <a:lnTo>
                    <a:pt x="35281" y="1995"/>
                  </a:lnTo>
                  <a:lnTo>
                    <a:pt x="25400" y="0"/>
                  </a:lnTo>
                  <a:close/>
                </a:path>
                <a:path w="50800" h="50800">
                  <a:moveTo>
                    <a:pt x="41738" y="6350"/>
                  </a:moveTo>
                  <a:lnTo>
                    <a:pt x="25400" y="6350"/>
                  </a:lnTo>
                  <a:lnTo>
                    <a:pt x="32807" y="7856"/>
                  </a:lnTo>
                  <a:lnTo>
                    <a:pt x="38852" y="11936"/>
                  </a:lnTo>
                  <a:lnTo>
                    <a:pt x="42930" y="17985"/>
                  </a:lnTo>
                  <a:lnTo>
                    <a:pt x="44437" y="25400"/>
                  </a:lnTo>
                  <a:lnTo>
                    <a:pt x="42930" y="32816"/>
                  </a:lnTo>
                  <a:lnTo>
                    <a:pt x="38852" y="38868"/>
                  </a:lnTo>
                  <a:lnTo>
                    <a:pt x="32807" y="42948"/>
                  </a:lnTo>
                  <a:lnTo>
                    <a:pt x="25400" y="44450"/>
                  </a:lnTo>
                  <a:lnTo>
                    <a:pt x="41738" y="44450"/>
                  </a:lnTo>
                  <a:lnTo>
                    <a:pt x="43351" y="43362"/>
                  </a:lnTo>
                  <a:lnTo>
                    <a:pt x="48792" y="35289"/>
                  </a:lnTo>
                  <a:lnTo>
                    <a:pt x="50787" y="25400"/>
                  </a:lnTo>
                  <a:lnTo>
                    <a:pt x="48792" y="15510"/>
                  </a:lnTo>
                  <a:lnTo>
                    <a:pt x="43351" y="7437"/>
                  </a:lnTo>
                  <a:lnTo>
                    <a:pt x="41738" y="63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2919069" y="4578235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2225" y="0"/>
                  </a:moveTo>
                  <a:lnTo>
                    <a:pt x="13571" y="1745"/>
                  </a:lnTo>
                  <a:lnTo>
                    <a:pt x="6507" y="6507"/>
                  </a:lnTo>
                  <a:lnTo>
                    <a:pt x="1745" y="13571"/>
                  </a:lnTo>
                  <a:lnTo>
                    <a:pt x="0" y="22225"/>
                  </a:lnTo>
                  <a:lnTo>
                    <a:pt x="1745" y="30878"/>
                  </a:lnTo>
                  <a:lnTo>
                    <a:pt x="6507" y="37942"/>
                  </a:lnTo>
                  <a:lnTo>
                    <a:pt x="13571" y="42704"/>
                  </a:lnTo>
                  <a:lnTo>
                    <a:pt x="22225" y="44450"/>
                  </a:lnTo>
                  <a:lnTo>
                    <a:pt x="30871" y="42704"/>
                  </a:lnTo>
                  <a:lnTo>
                    <a:pt x="37931" y="37942"/>
                  </a:lnTo>
                  <a:lnTo>
                    <a:pt x="42691" y="30878"/>
                  </a:lnTo>
                  <a:lnTo>
                    <a:pt x="44437" y="22225"/>
                  </a:lnTo>
                  <a:lnTo>
                    <a:pt x="42691" y="13571"/>
                  </a:lnTo>
                  <a:lnTo>
                    <a:pt x="37931" y="6507"/>
                  </a:lnTo>
                  <a:lnTo>
                    <a:pt x="30871" y="1745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2915894" y="457506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400" y="0"/>
                  </a:moveTo>
                  <a:lnTo>
                    <a:pt x="15510" y="1995"/>
                  </a:lnTo>
                  <a:lnTo>
                    <a:pt x="7437" y="7437"/>
                  </a:lnTo>
                  <a:lnTo>
                    <a:pt x="1995" y="15510"/>
                  </a:lnTo>
                  <a:lnTo>
                    <a:pt x="0" y="25400"/>
                  </a:lnTo>
                  <a:lnTo>
                    <a:pt x="1995" y="35289"/>
                  </a:lnTo>
                  <a:lnTo>
                    <a:pt x="7437" y="43362"/>
                  </a:lnTo>
                  <a:lnTo>
                    <a:pt x="15510" y="48804"/>
                  </a:lnTo>
                  <a:lnTo>
                    <a:pt x="25400" y="50800"/>
                  </a:lnTo>
                  <a:lnTo>
                    <a:pt x="35281" y="48804"/>
                  </a:lnTo>
                  <a:lnTo>
                    <a:pt x="41738" y="44450"/>
                  </a:lnTo>
                  <a:lnTo>
                    <a:pt x="25400" y="44450"/>
                  </a:lnTo>
                  <a:lnTo>
                    <a:pt x="17983" y="42948"/>
                  </a:lnTo>
                  <a:lnTo>
                    <a:pt x="11931" y="38868"/>
                  </a:lnTo>
                  <a:lnTo>
                    <a:pt x="7851" y="32816"/>
                  </a:lnTo>
                  <a:lnTo>
                    <a:pt x="6350" y="25400"/>
                  </a:lnTo>
                  <a:lnTo>
                    <a:pt x="7851" y="17985"/>
                  </a:lnTo>
                  <a:lnTo>
                    <a:pt x="11931" y="11936"/>
                  </a:lnTo>
                  <a:lnTo>
                    <a:pt x="17983" y="7856"/>
                  </a:lnTo>
                  <a:lnTo>
                    <a:pt x="25400" y="6350"/>
                  </a:lnTo>
                  <a:lnTo>
                    <a:pt x="41738" y="6350"/>
                  </a:lnTo>
                  <a:lnTo>
                    <a:pt x="35281" y="1995"/>
                  </a:lnTo>
                  <a:lnTo>
                    <a:pt x="25400" y="0"/>
                  </a:lnTo>
                  <a:close/>
                </a:path>
                <a:path w="50800" h="50800">
                  <a:moveTo>
                    <a:pt x="41738" y="6350"/>
                  </a:moveTo>
                  <a:lnTo>
                    <a:pt x="25400" y="6350"/>
                  </a:lnTo>
                  <a:lnTo>
                    <a:pt x="32807" y="7856"/>
                  </a:lnTo>
                  <a:lnTo>
                    <a:pt x="38852" y="11936"/>
                  </a:lnTo>
                  <a:lnTo>
                    <a:pt x="42930" y="17985"/>
                  </a:lnTo>
                  <a:lnTo>
                    <a:pt x="44437" y="25400"/>
                  </a:lnTo>
                  <a:lnTo>
                    <a:pt x="42930" y="32816"/>
                  </a:lnTo>
                  <a:lnTo>
                    <a:pt x="38852" y="38868"/>
                  </a:lnTo>
                  <a:lnTo>
                    <a:pt x="32807" y="42948"/>
                  </a:lnTo>
                  <a:lnTo>
                    <a:pt x="25400" y="44450"/>
                  </a:lnTo>
                  <a:lnTo>
                    <a:pt x="41738" y="44450"/>
                  </a:lnTo>
                  <a:lnTo>
                    <a:pt x="43351" y="43362"/>
                  </a:lnTo>
                  <a:lnTo>
                    <a:pt x="48792" y="35289"/>
                  </a:lnTo>
                  <a:lnTo>
                    <a:pt x="50787" y="25400"/>
                  </a:lnTo>
                  <a:lnTo>
                    <a:pt x="48792" y="15510"/>
                  </a:lnTo>
                  <a:lnTo>
                    <a:pt x="43351" y="7437"/>
                  </a:lnTo>
                  <a:lnTo>
                    <a:pt x="41738" y="63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3217456" y="4578235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2225" y="0"/>
                  </a:moveTo>
                  <a:lnTo>
                    <a:pt x="13571" y="1745"/>
                  </a:lnTo>
                  <a:lnTo>
                    <a:pt x="6507" y="6507"/>
                  </a:lnTo>
                  <a:lnTo>
                    <a:pt x="1745" y="13571"/>
                  </a:lnTo>
                  <a:lnTo>
                    <a:pt x="0" y="22225"/>
                  </a:lnTo>
                  <a:lnTo>
                    <a:pt x="1745" y="30878"/>
                  </a:lnTo>
                  <a:lnTo>
                    <a:pt x="6507" y="37942"/>
                  </a:lnTo>
                  <a:lnTo>
                    <a:pt x="13571" y="42704"/>
                  </a:lnTo>
                  <a:lnTo>
                    <a:pt x="22225" y="44450"/>
                  </a:lnTo>
                  <a:lnTo>
                    <a:pt x="30871" y="42704"/>
                  </a:lnTo>
                  <a:lnTo>
                    <a:pt x="37931" y="37942"/>
                  </a:lnTo>
                  <a:lnTo>
                    <a:pt x="42691" y="30878"/>
                  </a:lnTo>
                  <a:lnTo>
                    <a:pt x="44437" y="22225"/>
                  </a:lnTo>
                  <a:lnTo>
                    <a:pt x="42691" y="13571"/>
                  </a:lnTo>
                  <a:lnTo>
                    <a:pt x="37931" y="6507"/>
                  </a:lnTo>
                  <a:lnTo>
                    <a:pt x="30871" y="1745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3214281" y="457506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400" y="0"/>
                  </a:moveTo>
                  <a:lnTo>
                    <a:pt x="15510" y="1995"/>
                  </a:lnTo>
                  <a:lnTo>
                    <a:pt x="7437" y="7437"/>
                  </a:lnTo>
                  <a:lnTo>
                    <a:pt x="1995" y="15510"/>
                  </a:lnTo>
                  <a:lnTo>
                    <a:pt x="0" y="25400"/>
                  </a:lnTo>
                  <a:lnTo>
                    <a:pt x="1995" y="35289"/>
                  </a:lnTo>
                  <a:lnTo>
                    <a:pt x="7437" y="43362"/>
                  </a:lnTo>
                  <a:lnTo>
                    <a:pt x="15510" y="48804"/>
                  </a:lnTo>
                  <a:lnTo>
                    <a:pt x="25400" y="50800"/>
                  </a:lnTo>
                  <a:lnTo>
                    <a:pt x="35281" y="48804"/>
                  </a:lnTo>
                  <a:lnTo>
                    <a:pt x="41738" y="44450"/>
                  </a:lnTo>
                  <a:lnTo>
                    <a:pt x="25400" y="44450"/>
                  </a:lnTo>
                  <a:lnTo>
                    <a:pt x="17983" y="42948"/>
                  </a:lnTo>
                  <a:lnTo>
                    <a:pt x="11931" y="38868"/>
                  </a:lnTo>
                  <a:lnTo>
                    <a:pt x="7851" y="32816"/>
                  </a:lnTo>
                  <a:lnTo>
                    <a:pt x="6350" y="25400"/>
                  </a:lnTo>
                  <a:lnTo>
                    <a:pt x="7851" y="17985"/>
                  </a:lnTo>
                  <a:lnTo>
                    <a:pt x="11931" y="11936"/>
                  </a:lnTo>
                  <a:lnTo>
                    <a:pt x="17983" y="7856"/>
                  </a:lnTo>
                  <a:lnTo>
                    <a:pt x="25400" y="6350"/>
                  </a:lnTo>
                  <a:lnTo>
                    <a:pt x="41738" y="6350"/>
                  </a:lnTo>
                  <a:lnTo>
                    <a:pt x="35281" y="1995"/>
                  </a:lnTo>
                  <a:lnTo>
                    <a:pt x="25400" y="0"/>
                  </a:lnTo>
                  <a:close/>
                </a:path>
                <a:path w="50800" h="50800">
                  <a:moveTo>
                    <a:pt x="41738" y="6350"/>
                  </a:moveTo>
                  <a:lnTo>
                    <a:pt x="25400" y="6350"/>
                  </a:lnTo>
                  <a:lnTo>
                    <a:pt x="32807" y="7856"/>
                  </a:lnTo>
                  <a:lnTo>
                    <a:pt x="38852" y="11936"/>
                  </a:lnTo>
                  <a:lnTo>
                    <a:pt x="42930" y="17985"/>
                  </a:lnTo>
                  <a:lnTo>
                    <a:pt x="44437" y="25400"/>
                  </a:lnTo>
                  <a:lnTo>
                    <a:pt x="42930" y="32816"/>
                  </a:lnTo>
                  <a:lnTo>
                    <a:pt x="38852" y="38868"/>
                  </a:lnTo>
                  <a:lnTo>
                    <a:pt x="32807" y="42948"/>
                  </a:lnTo>
                  <a:lnTo>
                    <a:pt x="25400" y="44450"/>
                  </a:lnTo>
                  <a:lnTo>
                    <a:pt x="41738" y="44450"/>
                  </a:lnTo>
                  <a:lnTo>
                    <a:pt x="43351" y="43362"/>
                  </a:lnTo>
                  <a:lnTo>
                    <a:pt x="48792" y="35289"/>
                  </a:lnTo>
                  <a:lnTo>
                    <a:pt x="50787" y="25400"/>
                  </a:lnTo>
                  <a:lnTo>
                    <a:pt x="48792" y="15510"/>
                  </a:lnTo>
                  <a:lnTo>
                    <a:pt x="43351" y="7437"/>
                  </a:lnTo>
                  <a:lnTo>
                    <a:pt x="41738" y="63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3515842" y="4578235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2225" y="0"/>
                  </a:moveTo>
                  <a:lnTo>
                    <a:pt x="13571" y="1745"/>
                  </a:lnTo>
                  <a:lnTo>
                    <a:pt x="6507" y="6507"/>
                  </a:lnTo>
                  <a:lnTo>
                    <a:pt x="1745" y="13571"/>
                  </a:lnTo>
                  <a:lnTo>
                    <a:pt x="0" y="22225"/>
                  </a:lnTo>
                  <a:lnTo>
                    <a:pt x="1745" y="30878"/>
                  </a:lnTo>
                  <a:lnTo>
                    <a:pt x="6507" y="37942"/>
                  </a:lnTo>
                  <a:lnTo>
                    <a:pt x="13571" y="42704"/>
                  </a:lnTo>
                  <a:lnTo>
                    <a:pt x="22225" y="44450"/>
                  </a:lnTo>
                  <a:lnTo>
                    <a:pt x="30871" y="42704"/>
                  </a:lnTo>
                  <a:lnTo>
                    <a:pt x="37931" y="37942"/>
                  </a:lnTo>
                  <a:lnTo>
                    <a:pt x="42691" y="30878"/>
                  </a:lnTo>
                  <a:lnTo>
                    <a:pt x="44437" y="22225"/>
                  </a:lnTo>
                  <a:lnTo>
                    <a:pt x="42691" y="13571"/>
                  </a:lnTo>
                  <a:lnTo>
                    <a:pt x="37931" y="6507"/>
                  </a:lnTo>
                  <a:lnTo>
                    <a:pt x="30871" y="1745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 descr=""/>
            <p:cNvSpPr/>
            <p:nvPr/>
          </p:nvSpPr>
          <p:spPr>
            <a:xfrm>
              <a:off x="3512667" y="457506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400" y="0"/>
                  </a:moveTo>
                  <a:lnTo>
                    <a:pt x="15510" y="1995"/>
                  </a:lnTo>
                  <a:lnTo>
                    <a:pt x="7437" y="7437"/>
                  </a:lnTo>
                  <a:lnTo>
                    <a:pt x="1995" y="15510"/>
                  </a:lnTo>
                  <a:lnTo>
                    <a:pt x="0" y="25400"/>
                  </a:lnTo>
                  <a:lnTo>
                    <a:pt x="1995" y="35289"/>
                  </a:lnTo>
                  <a:lnTo>
                    <a:pt x="7437" y="43362"/>
                  </a:lnTo>
                  <a:lnTo>
                    <a:pt x="15510" y="48804"/>
                  </a:lnTo>
                  <a:lnTo>
                    <a:pt x="25400" y="50800"/>
                  </a:lnTo>
                  <a:lnTo>
                    <a:pt x="35281" y="48804"/>
                  </a:lnTo>
                  <a:lnTo>
                    <a:pt x="41738" y="44450"/>
                  </a:lnTo>
                  <a:lnTo>
                    <a:pt x="25400" y="44450"/>
                  </a:lnTo>
                  <a:lnTo>
                    <a:pt x="17983" y="42948"/>
                  </a:lnTo>
                  <a:lnTo>
                    <a:pt x="11931" y="38868"/>
                  </a:lnTo>
                  <a:lnTo>
                    <a:pt x="7851" y="32816"/>
                  </a:lnTo>
                  <a:lnTo>
                    <a:pt x="6350" y="25400"/>
                  </a:lnTo>
                  <a:lnTo>
                    <a:pt x="7851" y="17985"/>
                  </a:lnTo>
                  <a:lnTo>
                    <a:pt x="11931" y="11936"/>
                  </a:lnTo>
                  <a:lnTo>
                    <a:pt x="17983" y="7856"/>
                  </a:lnTo>
                  <a:lnTo>
                    <a:pt x="25400" y="6350"/>
                  </a:lnTo>
                  <a:lnTo>
                    <a:pt x="41738" y="6350"/>
                  </a:lnTo>
                  <a:lnTo>
                    <a:pt x="35281" y="1995"/>
                  </a:lnTo>
                  <a:lnTo>
                    <a:pt x="25400" y="0"/>
                  </a:lnTo>
                  <a:close/>
                </a:path>
                <a:path w="50800" h="50800">
                  <a:moveTo>
                    <a:pt x="41738" y="6350"/>
                  </a:moveTo>
                  <a:lnTo>
                    <a:pt x="25400" y="6350"/>
                  </a:lnTo>
                  <a:lnTo>
                    <a:pt x="32807" y="7856"/>
                  </a:lnTo>
                  <a:lnTo>
                    <a:pt x="38852" y="11936"/>
                  </a:lnTo>
                  <a:lnTo>
                    <a:pt x="42930" y="17985"/>
                  </a:lnTo>
                  <a:lnTo>
                    <a:pt x="44437" y="25400"/>
                  </a:lnTo>
                  <a:lnTo>
                    <a:pt x="42930" y="32816"/>
                  </a:lnTo>
                  <a:lnTo>
                    <a:pt x="38852" y="38868"/>
                  </a:lnTo>
                  <a:lnTo>
                    <a:pt x="32807" y="42948"/>
                  </a:lnTo>
                  <a:lnTo>
                    <a:pt x="25400" y="44450"/>
                  </a:lnTo>
                  <a:lnTo>
                    <a:pt x="41738" y="44450"/>
                  </a:lnTo>
                  <a:lnTo>
                    <a:pt x="43351" y="43362"/>
                  </a:lnTo>
                  <a:lnTo>
                    <a:pt x="48792" y="35289"/>
                  </a:lnTo>
                  <a:lnTo>
                    <a:pt x="50787" y="25400"/>
                  </a:lnTo>
                  <a:lnTo>
                    <a:pt x="48792" y="15510"/>
                  </a:lnTo>
                  <a:lnTo>
                    <a:pt x="43351" y="7437"/>
                  </a:lnTo>
                  <a:lnTo>
                    <a:pt x="41738" y="63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2919069" y="4654423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2225" y="0"/>
                  </a:moveTo>
                  <a:lnTo>
                    <a:pt x="13571" y="1745"/>
                  </a:lnTo>
                  <a:lnTo>
                    <a:pt x="6507" y="6507"/>
                  </a:lnTo>
                  <a:lnTo>
                    <a:pt x="1745" y="13571"/>
                  </a:lnTo>
                  <a:lnTo>
                    <a:pt x="0" y="22225"/>
                  </a:lnTo>
                  <a:lnTo>
                    <a:pt x="1745" y="30878"/>
                  </a:lnTo>
                  <a:lnTo>
                    <a:pt x="6507" y="37942"/>
                  </a:lnTo>
                  <a:lnTo>
                    <a:pt x="13571" y="42704"/>
                  </a:lnTo>
                  <a:lnTo>
                    <a:pt x="22225" y="44450"/>
                  </a:lnTo>
                  <a:lnTo>
                    <a:pt x="30871" y="42704"/>
                  </a:lnTo>
                  <a:lnTo>
                    <a:pt x="37931" y="37942"/>
                  </a:lnTo>
                  <a:lnTo>
                    <a:pt x="42691" y="30878"/>
                  </a:lnTo>
                  <a:lnTo>
                    <a:pt x="44437" y="22225"/>
                  </a:lnTo>
                  <a:lnTo>
                    <a:pt x="42691" y="13571"/>
                  </a:lnTo>
                  <a:lnTo>
                    <a:pt x="37931" y="6507"/>
                  </a:lnTo>
                  <a:lnTo>
                    <a:pt x="30871" y="1745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2841739" y="4651260"/>
              <a:ext cx="205104" cy="1222375"/>
            </a:xfrm>
            <a:custGeom>
              <a:avLst/>
              <a:gdLst/>
              <a:ahLst/>
              <a:cxnLst/>
              <a:rect l="l" t="t" r="r" b="b"/>
              <a:pathLst>
                <a:path w="205105" h="1222375">
                  <a:moveTo>
                    <a:pt x="105537" y="166649"/>
                  </a:moveTo>
                  <a:lnTo>
                    <a:pt x="99187" y="166649"/>
                  </a:lnTo>
                  <a:lnTo>
                    <a:pt x="99187" y="1222108"/>
                  </a:lnTo>
                  <a:lnTo>
                    <a:pt x="105537" y="1222108"/>
                  </a:lnTo>
                  <a:lnTo>
                    <a:pt x="105537" y="166649"/>
                  </a:lnTo>
                  <a:close/>
                </a:path>
                <a:path w="205105" h="1222375">
                  <a:moveTo>
                    <a:pt x="3175" y="628853"/>
                  </a:moveTo>
                  <a:lnTo>
                    <a:pt x="0" y="628853"/>
                  </a:lnTo>
                  <a:lnTo>
                    <a:pt x="0" y="789952"/>
                  </a:lnTo>
                  <a:lnTo>
                    <a:pt x="99187" y="789952"/>
                  </a:lnTo>
                  <a:lnTo>
                    <a:pt x="99187" y="783615"/>
                  </a:lnTo>
                  <a:lnTo>
                    <a:pt x="6350" y="783615"/>
                  </a:lnTo>
                  <a:lnTo>
                    <a:pt x="6350" y="635203"/>
                  </a:lnTo>
                  <a:lnTo>
                    <a:pt x="3175" y="635203"/>
                  </a:lnTo>
                  <a:lnTo>
                    <a:pt x="3175" y="628853"/>
                  </a:lnTo>
                  <a:close/>
                </a:path>
                <a:path w="205105" h="1222375">
                  <a:moveTo>
                    <a:pt x="204736" y="628853"/>
                  </a:moveTo>
                  <a:lnTo>
                    <a:pt x="105537" y="628853"/>
                  </a:lnTo>
                  <a:lnTo>
                    <a:pt x="105537" y="635203"/>
                  </a:lnTo>
                  <a:lnTo>
                    <a:pt x="198386" y="635203"/>
                  </a:lnTo>
                  <a:lnTo>
                    <a:pt x="198386" y="783615"/>
                  </a:lnTo>
                  <a:lnTo>
                    <a:pt x="105537" y="783615"/>
                  </a:lnTo>
                  <a:lnTo>
                    <a:pt x="105537" y="789952"/>
                  </a:lnTo>
                  <a:lnTo>
                    <a:pt x="204736" y="789952"/>
                  </a:lnTo>
                  <a:lnTo>
                    <a:pt x="204736" y="628853"/>
                  </a:lnTo>
                  <a:close/>
                </a:path>
                <a:path w="205105" h="1222375">
                  <a:moveTo>
                    <a:pt x="70027" y="636041"/>
                  </a:moveTo>
                  <a:lnTo>
                    <a:pt x="66852" y="636041"/>
                  </a:lnTo>
                  <a:lnTo>
                    <a:pt x="66852" y="782764"/>
                  </a:lnTo>
                  <a:lnTo>
                    <a:pt x="99187" y="782764"/>
                  </a:lnTo>
                  <a:lnTo>
                    <a:pt x="99187" y="776414"/>
                  </a:lnTo>
                  <a:lnTo>
                    <a:pt x="73202" y="776414"/>
                  </a:lnTo>
                  <a:lnTo>
                    <a:pt x="73202" y="642391"/>
                  </a:lnTo>
                  <a:lnTo>
                    <a:pt x="70027" y="642391"/>
                  </a:lnTo>
                  <a:lnTo>
                    <a:pt x="70027" y="636041"/>
                  </a:lnTo>
                  <a:close/>
                </a:path>
                <a:path w="205105" h="1222375">
                  <a:moveTo>
                    <a:pt x="137985" y="636041"/>
                  </a:moveTo>
                  <a:lnTo>
                    <a:pt x="105537" y="636041"/>
                  </a:lnTo>
                  <a:lnTo>
                    <a:pt x="105537" y="642391"/>
                  </a:lnTo>
                  <a:lnTo>
                    <a:pt x="131635" y="642391"/>
                  </a:lnTo>
                  <a:lnTo>
                    <a:pt x="131635" y="776414"/>
                  </a:lnTo>
                  <a:lnTo>
                    <a:pt x="105537" y="776414"/>
                  </a:lnTo>
                  <a:lnTo>
                    <a:pt x="105537" y="782764"/>
                  </a:lnTo>
                  <a:lnTo>
                    <a:pt x="137985" y="782764"/>
                  </a:lnTo>
                  <a:lnTo>
                    <a:pt x="137985" y="636041"/>
                  </a:lnTo>
                  <a:close/>
                </a:path>
                <a:path w="205105" h="1222375">
                  <a:moveTo>
                    <a:pt x="99187" y="636041"/>
                  </a:moveTo>
                  <a:lnTo>
                    <a:pt x="70027" y="636041"/>
                  </a:lnTo>
                  <a:lnTo>
                    <a:pt x="70027" y="642391"/>
                  </a:lnTo>
                  <a:lnTo>
                    <a:pt x="73202" y="642391"/>
                  </a:lnTo>
                  <a:lnTo>
                    <a:pt x="73202" y="639216"/>
                  </a:lnTo>
                  <a:lnTo>
                    <a:pt x="99187" y="639216"/>
                  </a:lnTo>
                  <a:lnTo>
                    <a:pt x="99187" y="636041"/>
                  </a:lnTo>
                  <a:close/>
                </a:path>
                <a:path w="205105" h="1222375">
                  <a:moveTo>
                    <a:pt x="99187" y="639216"/>
                  </a:moveTo>
                  <a:lnTo>
                    <a:pt x="73202" y="639216"/>
                  </a:lnTo>
                  <a:lnTo>
                    <a:pt x="73202" y="642391"/>
                  </a:lnTo>
                  <a:lnTo>
                    <a:pt x="99187" y="642391"/>
                  </a:lnTo>
                  <a:lnTo>
                    <a:pt x="99187" y="639216"/>
                  </a:lnTo>
                  <a:close/>
                </a:path>
                <a:path w="205105" h="1222375">
                  <a:moveTo>
                    <a:pt x="99187" y="628853"/>
                  </a:moveTo>
                  <a:lnTo>
                    <a:pt x="3175" y="628853"/>
                  </a:lnTo>
                  <a:lnTo>
                    <a:pt x="3175" y="635203"/>
                  </a:lnTo>
                  <a:lnTo>
                    <a:pt x="6350" y="635203"/>
                  </a:lnTo>
                  <a:lnTo>
                    <a:pt x="6350" y="632028"/>
                  </a:lnTo>
                  <a:lnTo>
                    <a:pt x="99187" y="632028"/>
                  </a:lnTo>
                  <a:lnTo>
                    <a:pt x="99187" y="628853"/>
                  </a:lnTo>
                  <a:close/>
                </a:path>
                <a:path w="205105" h="1222375">
                  <a:moveTo>
                    <a:pt x="99187" y="632028"/>
                  </a:moveTo>
                  <a:lnTo>
                    <a:pt x="6350" y="632028"/>
                  </a:lnTo>
                  <a:lnTo>
                    <a:pt x="6350" y="635203"/>
                  </a:lnTo>
                  <a:lnTo>
                    <a:pt x="99187" y="635203"/>
                  </a:lnTo>
                  <a:lnTo>
                    <a:pt x="99187" y="632028"/>
                  </a:lnTo>
                  <a:close/>
                </a:path>
                <a:path w="205105" h="1222375">
                  <a:moveTo>
                    <a:pt x="99568" y="0"/>
                  </a:moveTo>
                  <a:lnTo>
                    <a:pt x="89678" y="1995"/>
                  </a:lnTo>
                  <a:lnTo>
                    <a:pt x="81605" y="7435"/>
                  </a:lnTo>
                  <a:lnTo>
                    <a:pt x="76163" y="15505"/>
                  </a:lnTo>
                  <a:lnTo>
                    <a:pt x="74168" y="25387"/>
                  </a:lnTo>
                  <a:lnTo>
                    <a:pt x="76163" y="35271"/>
                  </a:lnTo>
                  <a:lnTo>
                    <a:pt x="81605" y="43345"/>
                  </a:lnTo>
                  <a:lnTo>
                    <a:pt x="89678" y="48790"/>
                  </a:lnTo>
                  <a:lnTo>
                    <a:pt x="99568" y="50787"/>
                  </a:lnTo>
                  <a:lnTo>
                    <a:pt x="109449" y="48790"/>
                  </a:lnTo>
                  <a:lnTo>
                    <a:pt x="115900" y="44437"/>
                  </a:lnTo>
                  <a:lnTo>
                    <a:pt x="99568" y="44437"/>
                  </a:lnTo>
                  <a:lnTo>
                    <a:pt x="92151" y="42934"/>
                  </a:lnTo>
                  <a:lnTo>
                    <a:pt x="86099" y="38850"/>
                  </a:lnTo>
                  <a:lnTo>
                    <a:pt x="82019" y="32798"/>
                  </a:lnTo>
                  <a:lnTo>
                    <a:pt x="80518" y="25387"/>
                  </a:lnTo>
                  <a:lnTo>
                    <a:pt x="82019" y="17980"/>
                  </a:lnTo>
                  <a:lnTo>
                    <a:pt x="86099" y="11934"/>
                  </a:lnTo>
                  <a:lnTo>
                    <a:pt x="92151" y="7856"/>
                  </a:lnTo>
                  <a:lnTo>
                    <a:pt x="99568" y="6350"/>
                  </a:lnTo>
                  <a:lnTo>
                    <a:pt x="115908" y="6350"/>
                  </a:lnTo>
                  <a:lnTo>
                    <a:pt x="109449" y="1995"/>
                  </a:lnTo>
                  <a:lnTo>
                    <a:pt x="99568" y="0"/>
                  </a:lnTo>
                  <a:close/>
                </a:path>
                <a:path w="205105" h="1222375">
                  <a:moveTo>
                    <a:pt x="115908" y="6350"/>
                  </a:moveTo>
                  <a:lnTo>
                    <a:pt x="99568" y="6350"/>
                  </a:lnTo>
                  <a:lnTo>
                    <a:pt x="106975" y="7856"/>
                  </a:lnTo>
                  <a:lnTo>
                    <a:pt x="113020" y="11934"/>
                  </a:lnTo>
                  <a:lnTo>
                    <a:pt x="117098" y="17980"/>
                  </a:lnTo>
                  <a:lnTo>
                    <a:pt x="118605" y="25387"/>
                  </a:lnTo>
                  <a:lnTo>
                    <a:pt x="117098" y="32798"/>
                  </a:lnTo>
                  <a:lnTo>
                    <a:pt x="113020" y="38850"/>
                  </a:lnTo>
                  <a:lnTo>
                    <a:pt x="106975" y="42934"/>
                  </a:lnTo>
                  <a:lnTo>
                    <a:pt x="99568" y="44437"/>
                  </a:lnTo>
                  <a:lnTo>
                    <a:pt x="115900" y="44437"/>
                  </a:lnTo>
                  <a:lnTo>
                    <a:pt x="117519" y="43345"/>
                  </a:lnTo>
                  <a:lnTo>
                    <a:pt x="122960" y="35271"/>
                  </a:lnTo>
                  <a:lnTo>
                    <a:pt x="124955" y="25387"/>
                  </a:lnTo>
                  <a:lnTo>
                    <a:pt x="122960" y="15505"/>
                  </a:lnTo>
                  <a:lnTo>
                    <a:pt x="117519" y="7435"/>
                  </a:lnTo>
                  <a:lnTo>
                    <a:pt x="115908" y="63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8" name="object 11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15907" y="4678540"/>
              <a:ext cx="88607" cy="164769"/>
            </a:xfrm>
            <a:prstGeom prst="rect">
              <a:avLst/>
            </a:prstGeom>
          </p:spPr>
        </p:pic>
        <p:sp>
          <p:nvSpPr>
            <p:cNvPr id="119" name="object 119" descr=""/>
            <p:cNvSpPr/>
            <p:nvPr/>
          </p:nvSpPr>
          <p:spPr>
            <a:xfrm>
              <a:off x="2839719" y="4845862"/>
              <a:ext cx="95885" cy="1014094"/>
            </a:xfrm>
            <a:custGeom>
              <a:avLst/>
              <a:gdLst/>
              <a:ahLst/>
              <a:cxnLst/>
              <a:rect l="l" t="t" r="r" b="b"/>
              <a:pathLst>
                <a:path w="95885" h="1014095">
                  <a:moveTo>
                    <a:pt x="91732" y="609142"/>
                  </a:moveTo>
                  <a:lnTo>
                    <a:pt x="0" y="678345"/>
                  </a:lnTo>
                  <a:lnTo>
                    <a:pt x="0" y="912825"/>
                  </a:lnTo>
                  <a:lnTo>
                    <a:pt x="86474" y="1013701"/>
                  </a:lnTo>
                  <a:lnTo>
                    <a:pt x="91287" y="1009573"/>
                  </a:lnTo>
                  <a:lnTo>
                    <a:pt x="6350" y="910475"/>
                  </a:lnTo>
                  <a:lnTo>
                    <a:pt x="6350" y="681507"/>
                  </a:lnTo>
                  <a:lnTo>
                    <a:pt x="95554" y="614210"/>
                  </a:lnTo>
                  <a:lnTo>
                    <a:pt x="91732" y="609142"/>
                  </a:lnTo>
                  <a:close/>
                </a:path>
                <a:path w="95885" h="1014095">
                  <a:moveTo>
                    <a:pt x="78651" y="0"/>
                  </a:moveTo>
                  <a:lnTo>
                    <a:pt x="0" y="81876"/>
                  </a:lnTo>
                  <a:lnTo>
                    <a:pt x="0" y="316052"/>
                  </a:lnTo>
                  <a:lnTo>
                    <a:pt x="86474" y="416928"/>
                  </a:lnTo>
                  <a:lnTo>
                    <a:pt x="91287" y="412800"/>
                  </a:lnTo>
                  <a:lnTo>
                    <a:pt x="6350" y="313702"/>
                  </a:lnTo>
                  <a:lnTo>
                    <a:pt x="6350" y="84429"/>
                  </a:lnTo>
                  <a:lnTo>
                    <a:pt x="83235" y="4406"/>
                  </a:lnTo>
                  <a:lnTo>
                    <a:pt x="786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 descr=""/>
            <p:cNvSpPr/>
            <p:nvPr/>
          </p:nvSpPr>
          <p:spPr>
            <a:xfrm>
              <a:off x="2801620" y="4998846"/>
              <a:ext cx="79375" cy="694055"/>
            </a:xfrm>
            <a:custGeom>
              <a:avLst/>
              <a:gdLst/>
              <a:ahLst/>
              <a:cxnLst/>
              <a:rect l="l" t="t" r="r" b="b"/>
              <a:pathLst>
                <a:path w="79375" h="694054">
                  <a:moveTo>
                    <a:pt x="79362" y="590435"/>
                  </a:moveTo>
                  <a:lnTo>
                    <a:pt x="0" y="590435"/>
                  </a:lnTo>
                  <a:lnTo>
                    <a:pt x="0" y="693585"/>
                  </a:lnTo>
                  <a:lnTo>
                    <a:pt x="79362" y="693585"/>
                  </a:lnTo>
                  <a:lnTo>
                    <a:pt x="79362" y="590435"/>
                  </a:lnTo>
                  <a:close/>
                </a:path>
                <a:path w="79375" h="694054">
                  <a:moveTo>
                    <a:pt x="79362" y="0"/>
                  </a:moveTo>
                  <a:lnTo>
                    <a:pt x="0" y="0"/>
                  </a:lnTo>
                  <a:lnTo>
                    <a:pt x="0" y="103162"/>
                  </a:lnTo>
                  <a:lnTo>
                    <a:pt x="79362" y="103162"/>
                  </a:lnTo>
                  <a:lnTo>
                    <a:pt x="79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1" name="object 121" descr=""/>
          <p:cNvSpPr txBox="1"/>
          <p:nvPr/>
        </p:nvSpPr>
        <p:spPr>
          <a:xfrm>
            <a:off x="2800035" y="4616219"/>
            <a:ext cx="292735" cy="14624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3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00">
              <a:latin typeface="Calibri"/>
              <a:cs typeface="Calibri"/>
            </a:endParaRPr>
          </a:p>
          <a:p>
            <a:pPr marL="50165">
              <a:lnSpc>
                <a:spcPct val="100000"/>
              </a:lnSpc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00">
              <a:latin typeface="Calibri"/>
              <a:cs typeface="Calibri"/>
            </a:endParaRPr>
          </a:p>
          <a:p>
            <a:pPr marL="144780">
              <a:lnSpc>
                <a:spcPct val="100000"/>
              </a:lnSpc>
              <a:spcBef>
                <a:spcPts val="835"/>
              </a:spcBef>
            </a:pPr>
            <a:r>
              <a:rPr dirty="0" sz="700" spc="75">
                <a:solidFill>
                  <a:srgbClr val="231F20"/>
                </a:solidFill>
                <a:latin typeface="Calibri"/>
                <a:cs typeface="Calibri"/>
              </a:rPr>
              <a:t>1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881117" y="6738608"/>
            <a:ext cx="1616075" cy="8331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8115" indent="-146050">
              <a:lnSpc>
                <a:spcPts val="930"/>
              </a:lnSpc>
              <a:spcBef>
                <a:spcPts val="100"/>
              </a:spcBef>
              <a:buAutoNum type="arabicPeriod"/>
              <a:tabLst>
                <a:tab pos="15875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Red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distribución.</a:t>
            </a:r>
            <a:endParaRPr sz="800">
              <a:latin typeface="Calibri"/>
              <a:cs typeface="Calibri"/>
            </a:endParaRPr>
          </a:p>
          <a:p>
            <a:pPr marL="158115" indent="-146050">
              <a:lnSpc>
                <a:spcPts val="900"/>
              </a:lnSpc>
              <a:buAutoNum type="arabicPeriod"/>
              <a:tabLst>
                <a:tab pos="158750" algn="l"/>
              </a:tabLst>
            </a:pP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Acometida.</a:t>
            </a:r>
            <a:endParaRPr sz="800">
              <a:latin typeface="Calibri"/>
              <a:cs typeface="Calibri"/>
            </a:endParaRPr>
          </a:p>
          <a:p>
            <a:pPr marL="158115" indent="-146050">
              <a:lnSpc>
                <a:spcPts val="900"/>
              </a:lnSpc>
              <a:buAutoNum type="arabicPeriod"/>
              <a:tabLst>
                <a:tab pos="158750" algn="l"/>
              </a:tabLst>
            </a:pPr>
            <a:r>
              <a:rPr dirty="0" sz="800" spc="75">
                <a:solidFill>
                  <a:srgbClr val="231F20"/>
                </a:solidFill>
                <a:latin typeface="Calibri"/>
                <a:cs typeface="Calibri"/>
              </a:rPr>
              <a:t>Caja</a:t>
            </a:r>
            <a:r>
              <a:rPr dirty="0" sz="800" spc="1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general</a:t>
            </a:r>
            <a:r>
              <a:rPr dirty="0" sz="800" spc="1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protección.</a:t>
            </a:r>
            <a:endParaRPr sz="800">
              <a:latin typeface="Calibri"/>
              <a:cs typeface="Calibri"/>
            </a:endParaRPr>
          </a:p>
          <a:p>
            <a:pPr marL="158115" indent="-146050">
              <a:lnSpc>
                <a:spcPts val="900"/>
              </a:lnSpc>
              <a:buAutoNum type="arabicPeriod"/>
              <a:tabLst>
                <a:tab pos="15875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Línea</a:t>
            </a:r>
            <a:r>
              <a:rPr dirty="0" sz="800" spc="1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general</a:t>
            </a:r>
            <a:r>
              <a:rPr dirty="0" sz="800" spc="1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alimentación.</a:t>
            </a:r>
            <a:endParaRPr sz="800">
              <a:latin typeface="Calibri"/>
              <a:cs typeface="Calibri"/>
            </a:endParaRPr>
          </a:p>
          <a:p>
            <a:pPr marL="158115" indent="-146050">
              <a:lnSpc>
                <a:spcPts val="900"/>
              </a:lnSpc>
              <a:buAutoNum type="arabicPeriod"/>
              <a:tabLst>
                <a:tab pos="158750" algn="l"/>
              </a:tabLst>
            </a:pP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Interruptor</a:t>
            </a:r>
            <a:r>
              <a:rPr dirty="0" sz="800" spc="1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general</a:t>
            </a:r>
            <a:r>
              <a:rPr dirty="0" sz="800" spc="1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maniobra.</a:t>
            </a:r>
            <a:endParaRPr sz="800">
              <a:latin typeface="Calibri"/>
              <a:cs typeface="Calibri"/>
            </a:endParaRPr>
          </a:p>
          <a:p>
            <a:pPr marL="158115" indent="-146050">
              <a:lnSpc>
                <a:spcPts val="900"/>
              </a:lnSpc>
              <a:buAutoNum type="arabicPeriod"/>
              <a:tabLst>
                <a:tab pos="158750" algn="l"/>
              </a:tabLst>
            </a:pPr>
            <a:r>
              <a:rPr dirty="0" sz="800" spc="75">
                <a:solidFill>
                  <a:srgbClr val="231F20"/>
                </a:solidFill>
                <a:latin typeface="Calibri"/>
                <a:cs typeface="Calibri"/>
              </a:rPr>
              <a:t>Caja</a:t>
            </a:r>
            <a:r>
              <a:rPr dirty="0" sz="800" spc="1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0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derivación.</a:t>
            </a:r>
            <a:endParaRPr sz="800">
              <a:latin typeface="Calibri"/>
              <a:cs typeface="Calibri"/>
            </a:endParaRPr>
          </a:p>
          <a:p>
            <a:pPr marL="158115" indent="-146050">
              <a:lnSpc>
                <a:spcPts val="930"/>
              </a:lnSpc>
              <a:buAutoNum type="arabicPeriod"/>
              <a:tabLst>
                <a:tab pos="15875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Emplazamiento</a:t>
            </a:r>
            <a:r>
              <a:rPr dirty="0" sz="800" spc="2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contadores.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2722022" y="6738608"/>
            <a:ext cx="2318385" cy="718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7650" indent="-184150">
              <a:lnSpc>
                <a:spcPts val="930"/>
              </a:lnSpc>
              <a:spcBef>
                <a:spcPts val="100"/>
              </a:spcBef>
              <a:buAutoNum type="arabicPeriod" startAt="8"/>
              <a:tabLst>
                <a:tab pos="24765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Derivación</a:t>
            </a:r>
            <a:r>
              <a:rPr dirty="0" sz="800" spc="30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individual.</a:t>
            </a:r>
            <a:endParaRPr sz="800">
              <a:latin typeface="Calibri"/>
              <a:cs typeface="Calibri"/>
            </a:endParaRPr>
          </a:p>
          <a:p>
            <a:pPr marL="247650" indent="-184150">
              <a:lnSpc>
                <a:spcPts val="900"/>
              </a:lnSpc>
              <a:buAutoNum type="arabicPeriod" startAt="8"/>
              <a:tabLst>
                <a:tab pos="24765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Fusible</a:t>
            </a:r>
            <a:r>
              <a:rPr dirty="0" sz="800" spc="1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seguridad.</a:t>
            </a:r>
            <a:endParaRPr sz="800">
              <a:latin typeface="Calibri"/>
              <a:cs typeface="Calibri"/>
            </a:endParaRPr>
          </a:p>
          <a:p>
            <a:pPr marL="247650" indent="-234950">
              <a:lnSpc>
                <a:spcPts val="900"/>
              </a:lnSpc>
              <a:buAutoNum type="arabicPeriod" startAt="8"/>
              <a:tabLst>
                <a:tab pos="247650" algn="l"/>
              </a:tabLst>
            </a:pP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Contador.</a:t>
            </a:r>
            <a:endParaRPr sz="800">
              <a:latin typeface="Calibri"/>
              <a:cs typeface="Calibri"/>
            </a:endParaRPr>
          </a:p>
          <a:p>
            <a:pPr marL="247650" indent="-235585">
              <a:lnSpc>
                <a:spcPts val="900"/>
              </a:lnSpc>
              <a:buAutoNum type="arabicPeriod" startAt="8"/>
              <a:tabLst>
                <a:tab pos="248285" algn="l"/>
              </a:tabLst>
            </a:pPr>
            <a:r>
              <a:rPr dirty="0" sz="800" spc="75">
                <a:solidFill>
                  <a:srgbClr val="231F20"/>
                </a:solidFill>
                <a:latin typeface="Calibri"/>
                <a:cs typeface="Calibri"/>
              </a:rPr>
              <a:t>Caja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para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interruptor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control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potencia.</a:t>
            </a:r>
            <a:endParaRPr sz="800">
              <a:latin typeface="Calibri"/>
              <a:cs typeface="Calibri"/>
            </a:endParaRPr>
          </a:p>
          <a:p>
            <a:pPr marL="247650" indent="-235585">
              <a:lnSpc>
                <a:spcPts val="900"/>
              </a:lnSpc>
              <a:buAutoNum type="arabicPeriod" startAt="8"/>
              <a:tabLst>
                <a:tab pos="248285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Dispositivos</a:t>
            </a:r>
            <a:r>
              <a:rPr dirty="0" sz="800" spc="1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generales</a:t>
            </a:r>
            <a:r>
              <a:rPr dirty="0" sz="800" spc="1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mando</a:t>
            </a:r>
            <a:r>
              <a:rPr dirty="0" sz="800" spc="1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y</a:t>
            </a:r>
            <a:r>
              <a:rPr dirty="0" sz="800" spc="1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protección.</a:t>
            </a:r>
            <a:endParaRPr sz="800">
              <a:latin typeface="Calibri"/>
              <a:cs typeface="Calibri"/>
            </a:endParaRPr>
          </a:p>
          <a:p>
            <a:pPr marL="247650" indent="-235585">
              <a:lnSpc>
                <a:spcPts val="930"/>
              </a:lnSpc>
              <a:buAutoNum type="arabicPeriod" startAt="8"/>
              <a:tabLst>
                <a:tab pos="248285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Instalación</a:t>
            </a:r>
            <a:r>
              <a:rPr dirty="0" sz="8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interior.</a:t>
            </a:r>
            <a:endParaRPr sz="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25425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12: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enlace.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Esquemas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41" y="7893371"/>
            <a:ext cx="4884420" cy="412115"/>
          </a:xfrm>
          <a:prstGeom prst="rect">
            <a:avLst/>
          </a:prstGeom>
        </p:spPr>
        <p:txBody>
          <a:bodyPr wrap="square" lIns="0" tIns="673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12.4.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varios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usuarios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contadores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forma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centralizada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más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lugar.</a:t>
            </a:r>
            <a:endParaRPr sz="8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0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131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39876"/>
            <a:ext cx="4885055" cy="184785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55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2.2.3</a:t>
            </a:r>
            <a:r>
              <a:rPr dirty="0" sz="1050" spc="3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Colocación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contadores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forma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centralizada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10" i="1">
                <a:solidFill>
                  <a:srgbClr val="4C4D4F"/>
                </a:solidFill>
                <a:latin typeface="Arial"/>
                <a:cs typeface="Arial"/>
              </a:rPr>
              <a:t>más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lugar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ciales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oficinas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aconsejable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alización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planta.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ubicació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alizacione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indus-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aconseje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ambié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upaciones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ontal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ecinto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6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centralización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contadores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distribuida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prefabricadas,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cumplan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439-2.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1850961" y="4680889"/>
            <a:ext cx="2559685" cy="2724785"/>
            <a:chOff x="1850961" y="4680889"/>
            <a:chExt cx="2559685" cy="2724785"/>
          </a:xfrm>
        </p:grpSpPr>
        <p:sp>
          <p:nvSpPr>
            <p:cNvPr id="11" name="object 11" descr=""/>
            <p:cNvSpPr/>
            <p:nvPr/>
          </p:nvSpPr>
          <p:spPr>
            <a:xfrm>
              <a:off x="2014232" y="7311186"/>
              <a:ext cx="2395855" cy="80010"/>
            </a:xfrm>
            <a:custGeom>
              <a:avLst/>
              <a:gdLst/>
              <a:ahLst/>
              <a:cxnLst/>
              <a:rect l="l" t="t" r="r" b="b"/>
              <a:pathLst>
                <a:path w="2395854" h="80009">
                  <a:moveTo>
                    <a:pt x="45199" y="15735"/>
                  </a:moveTo>
                  <a:lnTo>
                    <a:pt x="0" y="0"/>
                  </a:lnTo>
                  <a:lnTo>
                    <a:pt x="21882" y="42583"/>
                  </a:lnTo>
                  <a:lnTo>
                    <a:pt x="31457" y="31559"/>
                  </a:lnTo>
                  <a:lnTo>
                    <a:pt x="40970" y="39941"/>
                  </a:lnTo>
                  <a:lnTo>
                    <a:pt x="45173" y="35179"/>
                  </a:lnTo>
                  <a:lnTo>
                    <a:pt x="35648" y="26771"/>
                  </a:lnTo>
                  <a:lnTo>
                    <a:pt x="33540" y="29159"/>
                  </a:lnTo>
                  <a:lnTo>
                    <a:pt x="45199" y="15735"/>
                  </a:lnTo>
                  <a:close/>
                </a:path>
                <a:path w="2395854" h="80009">
                  <a:moveTo>
                    <a:pt x="64223" y="51981"/>
                  </a:moveTo>
                  <a:lnTo>
                    <a:pt x="54698" y="43573"/>
                  </a:lnTo>
                  <a:lnTo>
                    <a:pt x="50495" y="48336"/>
                  </a:lnTo>
                  <a:lnTo>
                    <a:pt x="60020" y="56743"/>
                  </a:lnTo>
                  <a:lnTo>
                    <a:pt x="64223" y="51981"/>
                  </a:lnTo>
                  <a:close/>
                </a:path>
                <a:path w="2395854" h="80009">
                  <a:moveTo>
                    <a:pt x="83248" y="68770"/>
                  </a:moveTo>
                  <a:lnTo>
                    <a:pt x="73723" y="60363"/>
                  </a:lnTo>
                  <a:lnTo>
                    <a:pt x="69532" y="65125"/>
                  </a:lnTo>
                  <a:lnTo>
                    <a:pt x="79044" y="73533"/>
                  </a:lnTo>
                  <a:lnTo>
                    <a:pt x="83248" y="68770"/>
                  </a:lnTo>
                  <a:close/>
                </a:path>
                <a:path w="2395854" h="80009">
                  <a:moveTo>
                    <a:pt x="104432" y="73583"/>
                  </a:moveTo>
                  <a:lnTo>
                    <a:pt x="91732" y="73583"/>
                  </a:lnTo>
                  <a:lnTo>
                    <a:pt x="91732" y="79933"/>
                  </a:lnTo>
                  <a:lnTo>
                    <a:pt x="104432" y="79933"/>
                  </a:lnTo>
                  <a:lnTo>
                    <a:pt x="104432" y="73583"/>
                  </a:lnTo>
                  <a:close/>
                </a:path>
                <a:path w="2395854" h="80009">
                  <a:moveTo>
                    <a:pt x="129832" y="73583"/>
                  </a:moveTo>
                  <a:lnTo>
                    <a:pt x="117132" y="73583"/>
                  </a:lnTo>
                  <a:lnTo>
                    <a:pt x="117132" y="79933"/>
                  </a:lnTo>
                  <a:lnTo>
                    <a:pt x="129832" y="79933"/>
                  </a:lnTo>
                  <a:lnTo>
                    <a:pt x="129832" y="73583"/>
                  </a:lnTo>
                  <a:close/>
                </a:path>
                <a:path w="2395854" h="80009">
                  <a:moveTo>
                    <a:pt x="155219" y="73583"/>
                  </a:moveTo>
                  <a:lnTo>
                    <a:pt x="142519" y="73583"/>
                  </a:lnTo>
                  <a:lnTo>
                    <a:pt x="142519" y="79933"/>
                  </a:lnTo>
                  <a:lnTo>
                    <a:pt x="155219" y="79933"/>
                  </a:lnTo>
                  <a:lnTo>
                    <a:pt x="155219" y="73583"/>
                  </a:lnTo>
                  <a:close/>
                </a:path>
                <a:path w="2395854" h="80009">
                  <a:moveTo>
                    <a:pt x="180619" y="73583"/>
                  </a:moveTo>
                  <a:lnTo>
                    <a:pt x="167919" y="73583"/>
                  </a:lnTo>
                  <a:lnTo>
                    <a:pt x="167919" y="79933"/>
                  </a:lnTo>
                  <a:lnTo>
                    <a:pt x="180619" y="79933"/>
                  </a:lnTo>
                  <a:lnTo>
                    <a:pt x="180619" y="73583"/>
                  </a:lnTo>
                  <a:close/>
                </a:path>
                <a:path w="2395854" h="80009">
                  <a:moveTo>
                    <a:pt x="206006" y="73583"/>
                  </a:moveTo>
                  <a:lnTo>
                    <a:pt x="193306" y="73583"/>
                  </a:lnTo>
                  <a:lnTo>
                    <a:pt x="193306" y="79933"/>
                  </a:lnTo>
                  <a:lnTo>
                    <a:pt x="206006" y="79933"/>
                  </a:lnTo>
                  <a:lnTo>
                    <a:pt x="206006" y="73583"/>
                  </a:lnTo>
                  <a:close/>
                </a:path>
                <a:path w="2395854" h="80009">
                  <a:moveTo>
                    <a:pt x="231406" y="73583"/>
                  </a:moveTo>
                  <a:lnTo>
                    <a:pt x="218706" y="73583"/>
                  </a:lnTo>
                  <a:lnTo>
                    <a:pt x="218706" y="79933"/>
                  </a:lnTo>
                  <a:lnTo>
                    <a:pt x="231406" y="79933"/>
                  </a:lnTo>
                  <a:lnTo>
                    <a:pt x="231406" y="73583"/>
                  </a:lnTo>
                  <a:close/>
                </a:path>
                <a:path w="2395854" h="80009">
                  <a:moveTo>
                    <a:pt x="256794" y="73583"/>
                  </a:moveTo>
                  <a:lnTo>
                    <a:pt x="244094" y="73583"/>
                  </a:lnTo>
                  <a:lnTo>
                    <a:pt x="244094" y="79933"/>
                  </a:lnTo>
                  <a:lnTo>
                    <a:pt x="256794" y="79933"/>
                  </a:lnTo>
                  <a:lnTo>
                    <a:pt x="256794" y="73583"/>
                  </a:lnTo>
                  <a:close/>
                </a:path>
                <a:path w="2395854" h="80009">
                  <a:moveTo>
                    <a:pt x="282194" y="73583"/>
                  </a:moveTo>
                  <a:lnTo>
                    <a:pt x="269494" y="73583"/>
                  </a:lnTo>
                  <a:lnTo>
                    <a:pt x="269494" y="79933"/>
                  </a:lnTo>
                  <a:lnTo>
                    <a:pt x="282194" y="79933"/>
                  </a:lnTo>
                  <a:lnTo>
                    <a:pt x="282194" y="73583"/>
                  </a:lnTo>
                  <a:close/>
                </a:path>
                <a:path w="2395854" h="80009">
                  <a:moveTo>
                    <a:pt x="307594" y="73583"/>
                  </a:moveTo>
                  <a:lnTo>
                    <a:pt x="294894" y="73583"/>
                  </a:lnTo>
                  <a:lnTo>
                    <a:pt x="294894" y="79933"/>
                  </a:lnTo>
                  <a:lnTo>
                    <a:pt x="307594" y="79933"/>
                  </a:lnTo>
                  <a:lnTo>
                    <a:pt x="307594" y="73583"/>
                  </a:lnTo>
                  <a:close/>
                </a:path>
                <a:path w="2395854" h="80009">
                  <a:moveTo>
                    <a:pt x="332981" y="73583"/>
                  </a:moveTo>
                  <a:lnTo>
                    <a:pt x="320281" y="73583"/>
                  </a:lnTo>
                  <a:lnTo>
                    <a:pt x="320281" y="79933"/>
                  </a:lnTo>
                  <a:lnTo>
                    <a:pt x="332981" y="79933"/>
                  </a:lnTo>
                  <a:lnTo>
                    <a:pt x="332981" y="73583"/>
                  </a:lnTo>
                  <a:close/>
                </a:path>
                <a:path w="2395854" h="80009">
                  <a:moveTo>
                    <a:pt x="358381" y="73583"/>
                  </a:moveTo>
                  <a:lnTo>
                    <a:pt x="345681" y="73583"/>
                  </a:lnTo>
                  <a:lnTo>
                    <a:pt x="345681" y="79933"/>
                  </a:lnTo>
                  <a:lnTo>
                    <a:pt x="358381" y="79933"/>
                  </a:lnTo>
                  <a:lnTo>
                    <a:pt x="358381" y="73583"/>
                  </a:lnTo>
                  <a:close/>
                </a:path>
                <a:path w="2395854" h="80009">
                  <a:moveTo>
                    <a:pt x="383768" y="73583"/>
                  </a:moveTo>
                  <a:lnTo>
                    <a:pt x="371068" y="73583"/>
                  </a:lnTo>
                  <a:lnTo>
                    <a:pt x="371068" y="79933"/>
                  </a:lnTo>
                  <a:lnTo>
                    <a:pt x="383768" y="79933"/>
                  </a:lnTo>
                  <a:lnTo>
                    <a:pt x="383768" y="73583"/>
                  </a:lnTo>
                  <a:close/>
                </a:path>
                <a:path w="2395854" h="80009">
                  <a:moveTo>
                    <a:pt x="409168" y="73583"/>
                  </a:moveTo>
                  <a:lnTo>
                    <a:pt x="396468" y="73583"/>
                  </a:lnTo>
                  <a:lnTo>
                    <a:pt x="396468" y="79933"/>
                  </a:lnTo>
                  <a:lnTo>
                    <a:pt x="409168" y="79933"/>
                  </a:lnTo>
                  <a:lnTo>
                    <a:pt x="409168" y="73583"/>
                  </a:lnTo>
                  <a:close/>
                </a:path>
                <a:path w="2395854" h="80009">
                  <a:moveTo>
                    <a:pt x="434555" y="73583"/>
                  </a:moveTo>
                  <a:lnTo>
                    <a:pt x="421855" y="73583"/>
                  </a:lnTo>
                  <a:lnTo>
                    <a:pt x="421855" y="79933"/>
                  </a:lnTo>
                  <a:lnTo>
                    <a:pt x="434555" y="79933"/>
                  </a:lnTo>
                  <a:lnTo>
                    <a:pt x="434555" y="73583"/>
                  </a:lnTo>
                  <a:close/>
                </a:path>
                <a:path w="2395854" h="80009">
                  <a:moveTo>
                    <a:pt x="459955" y="73583"/>
                  </a:moveTo>
                  <a:lnTo>
                    <a:pt x="447255" y="73583"/>
                  </a:lnTo>
                  <a:lnTo>
                    <a:pt x="447255" y="79933"/>
                  </a:lnTo>
                  <a:lnTo>
                    <a:pt x="459955" y="79933"/>
                  </a:lnTo>
                  <a:lnTo>
                    <a:pt x="459955" y="73583"/>
                  </a:lnTo>
                  <a:close/>
                </a:path>
                <a:path w="2395854" h="80009">
                  <a:moveTo>
                    <a:pt x="485355" y="73583"/>
                  </a:moveTo>
                  <a:lnTo>
                    <a:pt x="472655" y="73583"/>
                  </a:lnTo>
                  <a:lnTo>
                    <a:pt x="472655" y="79933"/>
                  </a:lnTo>
                  <a:lnTo>
                    <a:pt x="485355" y="79933"/>
                  </a:lnTo>
                  <a:lnTo>
                    <a:pt x="485355" y="73583"/>
                  </a:lnTo>
                  <a:close/>
                </a:path>
                <a:path w="2395854" h="80009">
                  <a:moveTo>
                    <a:pt x="510743" y="73583"/>
                  </a:moveTo>
                  <a:lnTo>
                    <a:pt x="498043" y="73583"/>
                  </a:lnTo>
                  <a:lnTo>
                    <a:pt x="498043" y="79933"/>
                  </a:lnTo>
                  <a:lnTo>
                    <a:pt x="510743" y="79933"/>
                  </a:lnTo>
                  <a:lnTo>
                    <a:pt x="510743" y="73583"/>
                  </a:lnTo>
                  <a:close/>
                </a:path>
                <a:path w="2395854" h="80009">
                  <a:moveTo>
                    <a:pt x="536143" y="73583"/>
                  </a:moveTo>
                  <a:lnTo>
                    <a:pt x="523443" y="73583"/>
                  </a:lnTo>
                  <a:lnTo>
                    <a:pt x="523443" y="79933"/>
                  </a:lnTo>
                  <a:lnTo>
                    <a:pt x="536143" y="79933"/>
                  </a:lnTo>
                  <a:lnTo>
                    <a:pt x="536143" y="73583"/>
                  </a:lnTo>
                  <a:close/>
                </a:path>
                <a:path w="2395854" h="80009">
                  <a:moveTo>
                    <a:pt x="561530" y="73583"/>
                  </a:moveTo>
                  <a:lnTo>
                    <a:pt x="548830" y="73583"/>
                  </a:lnTo>
                  <a:lnTo>
                    <a:pt x="548830" y="79933"/>
                  </a:lnTo>
                  <a:lnTo>
                    <a:pt x="561530" y="79933"/>
                  </a:lnTo>
                  <a:lnTo>
                    <a:pt x="561530" y="73583"/>
                  </a:lnTo>
                  <a:close/>
                </a:path>
                <a:path w="2395854" h="80009">
                  <a:moveTo>
                    <a:pt x="586930" y="73583"/>
                  </a:moveTo>
                  <a:lnTo>
                    <a:pt x="574230" y="73583"/>
                  </a:lnTo>
                  <a:lnTo>
                    <a:pt x="574230" y="79933"/>
                  </a:lnTo>
                  <a:lnTo>
                    <a:pt x="586930" y="79933"/>
                  </a:lnTo>
                  <a:lnTo>
                    <a:pt x="586930" y="73583"/>
                  </a:lnTo>
                  <a:close/>
                </a:path>
                <a:path w="2395854" h="80009">
                  <a:moveTo>
                    <a:pt x="612317" y="73583"/>
                  </a:moveTo>
                  <a:lnTo>
                    <a:pt x="599617" y="73583"/>
                  </a:lnTo>
                  <a:lnTo>
                    <a:pt x="599617" y="79933"/>
                  </a:lnTo>
                  <a:lnTo>
                    <a:pt x="612317" y="79933"/>
                  </a:lnTo>
                  <a:lnTo>
                    <a:pt x="612317" y="73583"/>
                  </a:lnTo>
                  <a:close/>
                </a:path>
                <a:path w="2395854" h="80009">
                  <a:moveTo>
                    <a:pt x="637717" y="73583"/>
                  </a:moveTo>
                  <a:lnTo>
                    <a:pt x="625017" y="73583"/>
                  </a:lnTo>
                  <a:lnTo>
                    <a:pt x="625017" y="79933"/>
                  </a:lnTo>
                  <a:lnTo>
                    <a:pt x="637717" y="79933"/>
                  </a:lnTo>
                  <a:lnTo>
                    <a:pt x="637717" y="73583"/>
                  </a:lnTo>
                  <a:close/>
                </a:path>
                <a:path w="2395854" h="80009">
                  <a:moveTo>
                    <a:pt x="663117" y="73583"/>
                  </a:moveTo>
                  <a:lnTo>
                    <a:pt x="650417" y="73583"/>
                  </a:lnTo>
                  <a:lnTo>
                    <a:pt x="650417" y="79933"/>
                  </a:lnTo>
                  <a:lnTo>
                    <a:pt x="663117" y="79933"/>
                  </a:lnTo>
                  <a:lnTo>
                    <a:pt x="663117" y="73583"/>
                  </a:lnTo>
                  <a:close/>
                </a:path>
                <a:path w="2395854" h="80009">
                  <a:moveTo>
                    <a:pt x="688505" y="73583"/>
                  </a:moveTo>
                  <a:lnTo>
                    <a:pt x="675805" y="73583"/>
                  </a:lnTo>
                  <a:lnTo>
                    <a:pt x="675805" y="79933"/>
                  </a:lnTo>
                  <a:lnTo>
                    <a:pt x="688505" y="79933"/>
                  </a:lnTo>
                  <a:lnTo>
                    <a:pt x="688505" y="73583"/>
                  </a:lnTo>
                  <a:close/>
                </a:path>
                <a:path w="2395854" h="80009">
                  <a:moveTo>
                    <a:pt x="713905" y="73583"/>
                  </a:moveTo>
                  <a:lnTo>
                    <a:pt x="701205" y="73583"/>
                  </a:lnTo>
                  <a:lnTo>
                    <a:pt x="701205" y="79933"/>
                  </a:lnTo>
                  <a:lnTo>
                    <a:pt x="713905" y="79933"/>
                  </a:lnTo>
                  <a:lnTo>
                    <a:pt x="713905" y="73583"/>
                  </a:lnTo>
                  <a:close/>
                </a:path>
                <a:path w="2395854" h="80009">
                  <a:moveTo>
                    <a:pt x="739292" y="73583"/>
                  </a:moveTo>
                  <a:lnTo>
                    <a:pt x="726592" y="73583"/>
                  </a:lnTo>
                  <a:lnTo>
                    <a:pt x="726592" y="79933"/>
                  </a:lnTo>
                  <a:lnTo>
                    <a:pt x="739292" y="79933"/>
                  </a:lnTo>
                  <a:lnTo>
                    <a:pt x="739292" y="73583"/>
                  </a:lnTo>
                  <a:close/>
                </a:path>
                <a:path w="2395854" h="80009">
                  <a:moveTo>
                    <a:pt x="764692" y="73583"/>
                  </a:moveTo>
                  <a:lnTo>
                    <a:pt x="751992" y="73583"/>
                  </a:lnTo>
                  <a:lnTo>
                    <a:pt x="751992" y="79933"/>
                  </a:lnTo>
                  <a:lnTo>
                    <a:pt x="764692" y="79933"/>
                  </a:lnTo>
                  <a:lnTo>
                    <a:pt x="764692" y="73583"/>
                  </a:lnTo>
                  <a:close/>
                </a:path>
                <a:path w="2395854" h="80009">
                  <a:moveTo>
                    <a:pt x="790079" y="73583"/>
                  </a:moveTo>
                  <a:lnTo>
                    <a:pt x="777379" y="73583"/>
                  </a:lnTo>
                  <a:lnTo>
                    <a:pt x="777379" y="79933"/>
                  </a:lnTo>
                  <a:lnTo>
                    <a:pt x="790079" y="79933"/>
                  </a:lnTo>
                  <a:lnTo>
                    <a:pt x="790079" y="73583"/>
                  </a:lnTo>
                  <a:close/>
                </a:path>
                <a:path w="2395854" h="80009">
                  <a:moveTo>
                    <a:pt x="815479" y="73583"/>
                  </a:moveTo>
                  <a:lnTo>
                    <a:pt x="802779" y="73583"/>
                  </a:lnTo>
                  <a:lnTo>
                    <a:pt x="802779" y="79933"/>
                  </a:lnTo>
                  <a:lnTo>
                    <a:pt x="815479" y="79933"/>
                  </a:lnTo>
                  <a:lnTo>
                    <a:pt x="815479" y="73583"/>
                  </a:lnTo>
                  <a:close/>
                </a:path>
                <a:path w="2395854" h="80009">
                  <a:moveTo>
                    <a:pt x="840879" y="73583"/>
                  </a:moveTo>
                  <a:lnTo>
                    <a:pt x="828179" y="73583"/>
                  </a:lnTo>
                  <a:lnTo>
                    <a:pt x="828179" y="79933"/>
                  </a:lnTo>
                  <a:lnTo>
                    <a:pt x="840879" y="79933"/>
                  </a:lnTo>
                  <a:lnTo>
                    <a:pt x="840879" y="73583"/>
                  </a:lnTo>
                  <a:close/>
                </a:path>
                <a:path w="2395854" h="80009">
                  <a:moveTo>
                    <a:pt x="866267" y="73583"/>
                  </a:moveTo>
                  <a:lnTo>
                    <a:pt x="853567" y="73583"/>
                  </a:lnTo>
                  <a:lnTo>
                    <a:pt x="853567" y="79933"/>
                  </a:lnTo>
                  <a:lnTo>
                    <a:pt x="866267" y="79933"/>
                  </a:lnTo>
                  <a:lnTo>
                    <a:pt x="866267" y="73583"/>
                  </a:lnTo>
                  <a:close/>
                </a:path>
                <a:path w="2395854" h="80009">
                  <a:moveTo>
                    <a:pt x="891667" y="73583"/>
                  </a:moveTo>
                  <a:lnTo>
                    <a:pt x="878967" y="73583"/>
                  </a:lnTo>
                  <a:lnTo>
                    <a:pt x="878967" y="79933"/>
                  </a:lnTo>
                  <a:lnTo>
                    <a:pt x="891667" y="79933"/>
                  </a:lnTo>
                  <a:lnTo>
                    <a:pt x="891667" y="73583"/>
                  </a:lnTo>
                  <a:close/>
                </a:path>
                <a:path w="2395854" h="80009">
                  <a:moveTo>
                    <a:pt x="917054" y="73583"/>
                  </a:moveTo>
                  <a:lnTo>
                    <a:pt x="904354" y="73583"/>
                  </a:lnTo>
                  <a:lnTo>
                    <a:pt x="904354" y="79933"/>
                  </a:lnTo>
                  <a:lnTo>
                    <a:pt x="917054" y="79933"/>
                  </a:lnTo>
                  <a:lnTo>
                    <a:pt x="917054" y="73583"/>
                  </a:lnTo>
                  <a:close/>
                </a:path>
                <a:path w="2395854" h="80009">
                  <a:moveTo>
                    <a:pt x="942454" y="73583"/>
                  </a:moveTo>
                  <a:lnTo>
                    <a:pt x="929754" y="73583"/>
                  </a:lnTo>
                  <a:lnTo>
                    <a:pt x="929754" y="79933"/>
                  </a:lnTo>
                  <a:lnTo>
                    <a:pt x="942454" y="79933"/>
                  </a:lnTo>
                  <a:lnTo>
                    <a:pt x="942454" y="73583"/>
                  </a:lnTo>
                  <a:close/>
                </a:path>
                <a:path w="2395854" h="80009">
                  <a:moveTo>
                    <a:pt x="967841" y="73583"/>
                  </a:moveTo>
                  <a:lnTo>
                    <a:pt x="955141" y="73583"/>
                  </a:lnTo>
                  <a:lnTo>
                    <a:pt x="955141" y="79933"/>
                  </a:lnTo>
                  <a:lnTo>
                    <a:pt x="967841" y="79933"/>
                  </a:lnTo>
                  <a:lnTo>
                    <a:pt x="967841" y="73583"/>
                  </a:lnTo>
                  <a:close/>
                </a:path>
                <a:path w="2395854" h="80009">
                  <a:moveTo>
                    <a:pt x="993241" y="73583"/>
                  </a:moveTo>
                  <a:lnTo>
                    <a:pt x="980541" y="73583"/>
                  </a:lnTo>
                  <a:lnTo>
                    <a:pt x="980541" y="79933"/>
                  </a:lnTo>
                  <a:lnTo>
                    <a:pt x="993241" y="79933"/>
                  </a:lnTo>
                  <a:lnTo>
                    <a:pt x="993241" y="73583"/>
                  </a:lnTo>
                  <a:close/>
                </a:path>
                <a:path w="2395854" h="80009">
                  <a:moveTo>
                    <a:pt x="1018641" y="73583"/>
                  </a:moveTo>
                  <a:lnTo>
                    <a:pt x="1005941" y="73583"/>
                  </a:lnTo>
                  <a:lnTo>
                    <a:pt x="1005941" y="79933"/>
                  </a:lnTo>
                  <a:lnTo>
                    <a:pt x="1018641" y="79933"/>
                  </a:lnTo>
                  <a:lnTo>
                    <a:pt x="1018641" y="73583"/>
                  </a:lnTo>
                  <a:close/>
                </a:path>
                <a:path w="2395854" h="80009">
                  <a:moveTo>
                    <a:pt x="1044028" y="73583"/>
                  </a:moveTo>
                  <a:lnTo>
                    <a:pt x="1031328" y="73583"/>
                  </a:lnTo>
                  <a:lnTo>
                    <a:pt x="1031328" y="79933"/>
                  </a:lnTo>
                  <a:lnTo>
                    <a:pt x="1044028" y="79933"/>
                  </a:lnTo>
                  <a:lnTo>
                    <a:pt x="1044028" y="73583"/>
                  </a:lnTo>
                  <a:close/>
                </a:path>
                <a:path w="2395854" h="80009">
                  <a:moveTo>
                    <a:pt x="1069428" y="73583"/>
                  </a:moveTo>
                  <a:lnTo>
                    <a:pt x="1056728" y="73583"/>
                  </a:lnTo>
                  <a:lnTo>
                    <a:pt x="1056728" y="79933"/>
                  </a:lnTo>
                  <a:lnTo>
                    <a:pt x="1069428" y="79933"/>
                  </a:lnTo>
                  <a:lnTo>
                    <a:pt x="1069428" y="73583"/>
                  </a:lnTo>
                  <a:close/>
                </a:path>
                <a:path w="2395854" h="80009">
                  <a:moveTo>
                    <a:pt x="1094816" y="73583"/>
                  </a:moveTo>
                  <a:lnTo>
                    <a:pt x="1082116" y="73583"/>
                  </a:lnTo>
                  <a:lnTo>
                    <a:pt x="1082116" y="79933"/>
                  </a:lnTo>
                  <a:lnTo>
                    <a:pt x="1094816" y="79933"/>
                  </a:lnTo>
                  <a:lnTo>
                    <a:pt x="1094816" y="73583"/>
                  </a:lnTo>
                  <a:close/>
                </a:path>
                <a:path w="2395854" h="80009">
                  <a:moveTo>
                    <a:pt x="1120216" y="73583"/>
                  </a:moveTo>
                  <a:lnTo>
                    <a:pt x="1107516" y="73583"/>
                  </a:lnTo>
                  <a:lnTo>
                    <a:pt x="1107516" y="79933"/>
                  </a:lnTo>
                  <a:lnTo>
                    <a:pt x="1120216" y="79933"/>
                  </a:lnTo>
                  <a:lnTo>
                    <a:pt x="1120216" y="73583"/>
                  </a:lnTo>
                  <a:close/>
                </a:path>
                <a:path w="2395854" h="80009">
                  <a:moveTo>
                    <a:pt x="1145603" y="73583"/>
                  </a:moveTo>
                  <a:lnTo>
                    <a:pt x="1132903" y="73583"/>
                  </a:lnTo>
                  <a:lnTo>
                    <a:pt x="1132903" y="79933"/>
                  </a:lnTo>
                  <a:lnTo>
                    <a:pt x="1145603" y="79933"/>
                  </a:lnTo>
                  <a:lnTo>
                    <a:pt x="1145603" y="73583"/>
                  </a:lnTo>
                  <a:close/>
                </a:path>
                <a:path w="2395854" h="80009">
                  <a:moveTo>
                    <a:pt x="1171003" y="73583"/>
                  </a:moveTo>
                  <a:lnTo>
                    <a:pt x="1158303" y="73583"/>
                  </a:lnTo>
                  <a:lnTo>
                    <a:pt x="1158303" y="79933"/>
                  </a:lnTo>
                  <a:lnTo>
                    <a:pt x="1171003" y="79933"/>
                  </a:lnTo>
                  <a:lnTo>
                    <a:pt x="1171003" y="73583"/>
                  </a:lnTo>
                  <a:close/>
                </a:path>
                <a:path w="2395854" h="80009">
                  <a:moveTo>
                    <a:pt x="1196403" y="73583"/>
                  </a:moveTo>
                  <a:lnTo>
                    <a:pt x="1183703" y="73583"/>
                  </a:lnTo>
                  <a:lnTo>
                    <a:pt x="1183703" y="79933"/>
                  </a:lnTo>
                  <a:lnTo>
                    <a:pt x="1196403" y="79933"/>
                  </a:lnTo>
                  <a:lnTo>
                    <a:pt x="1196403" y="73583"/>
                  </a:lnTo>
                  <a:close/>
                </a:path>
                <a:path w="2395854" h="80009">
                  <a:moveTo>
                    <a:pt x="1221790" y="73583"/>
                  </a:moveTo>
                  <a:lnTo>
                    <a:pt x="1209090" y="73583"/>
                  </a:lnTo>
                  <a:lnTo>
                    <a:pt x="1209090" y="79933"/>
                  </a:lnTo>
                  <a:lnTo>
                    <a:pt x="1221790" y="79933"/>
                  </a:lnTo>
                  <a:lnTo>
                    <a:pt x="1221790" y="73583"/>
                  </a:lnTo>
                  <a:close/>
                </a:path>
                <a:path w="2395854" h="80009">
                  <a:moveTo>
                    <a:pt x="1247190" y="73583"/>
                  </a:moveTo>
                  <a:lnTo>
                    <a:pt x="1234490" y="73583"/>
                  </a:lnTo>
                  <a:lnTo>
                    <a:pt x="1234490" y="79933"/>
                  </a:lnTo>
                  <a:lnTo>
                    <a:pt x="1247190" y="79933"/>
                  </a:lnTo>
                  <a:lnTo>
                    <a:pt x="1247190" y="73583"/>
                  </a:lnTo>
                  <a:close/>
                </a:path>
                <a:path w="2395854" h="80009">
                  <a:moveTo>
                    <a:pt x="1272565" y="73583"/>
                  </a:moveTo>
                  <a:lnTo>
                    <a:pt x="1259865" y="73583"/>
                  </a:lnTo>
                  <a:lnTo>
                    <a:pt x="1259865" y="79933"/>
                  </a:lnTo>
                  <a:lnTo>
                    <a:pt x="1272565" y="79933"/>
                  </a:lnTo>
                  <a:lnTo>
                    <a:pt x="1272565" y="73583"/>
                  </a:lnTo>
                  <a:close/>
                </a:path>
                <a:path w="2395854" h="80009">
                  <a:moveTo>
                    <a:pt x="1297965" y="73583"/>
                  </a:moveTo>
                  <a:lnTo>
                    <a:pt x="1285265" y="73583"/>
                  </a:lnTo>
                  <a:lnTo>
                    <a:pt x="1285265" y="79933"/>
                  </a:lnTo>
                  <a:lnTo>
                    <a:pt x="1297965" y="79933"/>
                  </a:lnTo>
                  <a:lnTo>
                    <a:pt x="1297965" y="73583"/>
                  </a:lnTo>
                  <a:close/>
                </a:path>
                <a:path w="2395854" h="80009">
                  <a:moveTo>
                    <a:pt x="1323352" y="73583"/>
                  </a:moveTo>
                  <a:lnTo>
                    <a:pt x="1310652" y="73583"/>
                  </a:lnTo>
                  <a:lnTo>
                    <a:pt x="1310652" y="79933"/>
                  </a:lnTo>
                  <a:lnTo>
                    <a:pt x="1323352" y="79933"/>
                  </a:lnTo>
                  <a:lnTo>
                    <a:pt x="1323352" y="73583"/>
                  </a:lnTo>
                  <a:close/>
                </a:path>
                <a:path w="2395854" h="80009">
                  <a:moveTo>
                    <a:pt x="1348752" y="73583"/>
                  </a:moveTo>
                  <a:lnTo>
                    <a:pt x="1336052" y="73583"/>
                  </a:lnTo>
                  <a:lnTo>
                    <a:pt x="1336052" y="79933"/>
                  </a:lnTo>
                  <a:lnTo>
                    <a:pt x="1348752" y="79933"/>
                  </a:lnTo>
                  <a:lnTo>
                    <a:pt x="1348752" y="73583"/>
                  </a:lnTo>
                  <a:close/>
                </a:path>
                <a:path w="2395854" h="80009">
                  <a:moveTo>
                    <a:pt x="1374152" y="73583"/>
                  </a:moveTo>
                  <a:lnTo>
                    <a:pt x="1361452" y="73583"/>
                  </a:lnTo>
                  <a:lnTo>
                    <a:pt x="1361452" y="79933"/>
                  </a:lnTo>
                  <a:lnTo>
                    <a:pt x="1374152" y="79933"/>
                  </a:lnTo>
                  <a:lnTo>
                    <a:pt x="1374152" y="73583"/>
                  </a:lnTo>
                  <a:close/>
                </a:path>
                <a:path w="2395854" h="80009">
                  <a:moveTo>
                    <a:pt x="1399540" y="73583"/>
                  </a:moveTo>
                  <a:lnTo>
                    <a:pt x="1386840" y="73583"/>
                  </a:lnTo>
                  <a:lnTo>
                    <a:pt x="1386840" y="79933"/>
                  </a:lnTo>
                  <a:lnTo>
                    <a:pt x="1399540" y="79933"/>
                  </a:lnTo>
                  <a:lnTo>
                    <a:pt x="1399540" y="73583"/>
                  </a:lnTo>
                  <a:close/>
                </a:path>
                <a:path w="2395854" h="80009">
                  <a:moveTo>
                    <a:pt x="1424940" y="73583"/>
                  </a:moveTo>
                  <a:lnTo>
                    <a:pt x="1412240" y="73583"/>
                  </a:lnTo>
                  <a:lnTo>
                    <a:pt x="1412240" y="79933"/>
                  </a:lnTo>
                  <a:lnTo>
                    <a:pt x="1424940" y="79933"/>
                  </a:lnTo>
                  <a:lnTo>
                    <a:pt x="1424940" y="73583"/>
                  </a:lnTo>
                  <a:close/>
                </a:path>
                <a:path w="2395854" h="80009">
                  <a:moveTo>
                    <a:pt x="1450327" y="73583"/>
                  </a:moveTo>
                  <a:lnTo>
                    <a:pt x="1437627" y="73583"/>
                  </a:lnTo>
                  <a:lnTo>
                    <a:pt x="1437627" y="79933"/>
                  </a:lnTo>
                  <a:lnTo>
                    <a:pt x="1450327" y="79933"/>
                  </a:lnTo>
                  <a:lnTo>
                    <a:pt x="1450327" y="73583"/>
                  </a:lnTo>
                  <a:close/>
                </a:path>
                <a:path w="2395854" h="80009">
                  <a:moveTo>
                    <a:pt x="1475727" y="73583"/>
                  </a:moveTo>
                  <a:lnTo>
                    <a:pt x="1463027" y="73583"/>
                  </a:lnTo>
                  <a:lnTo>
                    <a:pt x="1463027" y="79933"/>
                  </a:lnTo>
                  <a:lnTo>
                    <a:pt x="1475727" y="79933"/>
                  </a:lnTo>
                  <a:lnTo>
                    <a:pt x="1475727" y="73583"/>
                  </a:lnTo>
                  <a:close/>
                </a:path>
                <a:path w="2395854" h="80009">
                  <a:moveTo>
                    <a:pt x="1501114" y="73583"/>
                  </a:moveTo>
                  <a:lnTo>
                    <a:pt x="1488414" y="73583"/>
                  </a:lnTo>
                  <a:lnTo>
                    <a:pt x="1488414" y="79933"/>
                  </a:lnTo>
                  <a:lnTo>
                    <a:pt x="1501114" y="79933"/>
                  </a:lnTo>
                  <a:lnTo>
                    <a:pt x="1501114" y="73583"/>
                  </a:lnTo>
                  <a:close/>
                </a:path>
                <a:path w="2395854" h="80009">
                  <a:moveTo>
                    <a:pt x="1526514" y="73583"/>
                  </a:moveTo>
                  <a:lnTo>
                    <a:pt x="1513814" y="73583"/>
                  </a:lnTo>
                  <a:lnTo>
                    <a:pt x="1513814" y="79933"/>
                  </a:lnTo>
                  <a:lnTo>
                    <a:pt x="1526514" y="79933"/>
                  </a:lnTo>
                  <a:lnTo>
                    <a:pt x="1526514" y="73583"/>
                  </a:lnTo>
                  <a:close/>
                </a:path>
                <a:path w="2395854" h="80009">
                  <a:moveTo>
                    <a:pt x="1551914" y="73583"/>
                  </a:moveTo>
                  <a:lnTo>
                    <a:pt x="1539214" y="73583"/>
                  </a:lnTo>
                  <a:lnTo>
                    <a:pt x="1539214" y="79933"/>
                  </a:lnTo>
                  <a:lnTo>
                    <a:pt x="1551914" y="79933"/>
                  </a:lnTo>
                  <a:lnTo>
                    <a:pt x="1551914" y="73583"/>
                  </a:lnTo>
                  <a:close/>
                </a:path>
                <a:path w="2395854" h="80009">
                  <a:moveTo>
                    <a:pt x="1577301" y="73583"/>
                  </a:moveTo>
                  <a:lnTo>
                    <a:pt x="1564601" y="73583"/>
                  </a:lnTo>
                  <a:lnTo>
                    <a:pt x="1564601" y="79933"/>
                  </a:lnTo>
                  <a:lnTo>
                    <a:pt x="1577301" y="79933"/>
                  </a:lnTo>
                  <a:lnTo>
                    <a:pt x="1577301" y="73583"/>
                  </a:lnTo>
                  <a:close/>
                </a:path>
                <a:path w="2395854" h="80009">
                  <a:moveTo>
                    <a:pt x="1602701" y="73583"/>
                  </a:moveTo>
                  <a:lnTo>
                    <a:pt x="1590001" y="73583"/>
                  </a:lnTo>
                  <a:lnTo>
                    <a:pt x="1590001" y="79933"/>
                  </a:lnTo>
                  <a:lnTo>
                    <a:pt x="1602701" y="79933"/>
                  </a:lnTo>
                  <a:lnTo>
                    <a:pt x="1602701" y="73583"/>
                  </a:lnTo>
                  <a:close/>
                </a:path>
                <a:path w="2395854" h="80009">
                  <a:moveTo>
                    <a:pt x="1628089" y="73583"/>
                  </a:moveTo>
                  <a:lnTo>
                    <a:pt x="1615389" y="73583"/>
                  </a:lnTo>
                  <a:lnTo>
                    <a:pt x="1615389" y="79933"/>
                  </a:lnTo>
                  <a:lnTo>
                    <a:pt x="1628089" y="79933"/>
                  </a:lnTo>
                  <a:lnTo>
                    <a:pt x="1628089" y="73583"/>
                  </a:lnTo>
                  <a:close/>
                </a:path>
                <a:path w="2395854" h="80009">
                  <a:moveTo>
                    <a:pt x="1653489" y="73583"/>
                  </a:moveTo>
                  <a:lnTo>
                    <a:pt x="1640789" y="73583"/>
                  </a:lnTo>
                  <a:lnTo>
                    <a:pt x="1640789" y="79933"/>
                  </a:lnTo>
                  <a:lnTo>
                    <a:pt x="1653489" y="79933"/>
                  </a:lnTo>
                  <a:lnTo>
                    <a:pt x="1653489" y="73583"/>
                  </a:lnTo>
                  <a:close/>
                </a:path>
                <a:path w="2395854" h="80009">
                  <a:moveTo>
                    <a:pt x="1678876" y="73583"/>
                  </a:moveTo>
                  <a:lnTo>
                    <a:pt x="1666176" y="73583"/>
                  </a:lnTo>
                  <a:lnTo>
                    <a:pt x="1666176" y="79933"/>
                  </a:lnTo>
                  <a:lnTo>
                    <a:pt x="1678876" y="79933"/>
                  </a:lnTo>
                  <a:lnTo>
                    <a:pt x="1678876" y="73583"/>
                  </a:lnTo>
                  <a:close/>
                </a:path>
                <a:path w="2395854" h="80009">
                  <a:moveTo>
                    <a:pt x="1704276" y="73583"/>
                  </a:moveTo>
                  <a:lnTo>
                    <a:pt x="1691576" y="73583"/>
                  </a:lnTo>
                  <a:lnTo>
                    <a:pt x="1691576" y="79933"/>
                  </a:lnTo>
                  <a:lnTo>
                    <a:pt x="1704276" y="79933"/>
                  </a:lnTo>
                  <a:lnTo>
                    <a:pt x="1704276" y="73583"/>
                  </a:lnTo>
                  <a:close/>
                </a:path>
                <a:path w="2395854" h="80009">
                  <a:moveTo>
                    <a:pt x="1729676" y="73583"/>
                  </a:moveTo>
                  <a:lnTo>
                    <a:pt x="1716976" y="73583"/>
                  </a:lnTo>
                  <a:lnTo>
                    <a:pt x="1716976" y="79933"/>
                  </a:lnTo>
                  <a:lnTo>
                    <a:pt x="1729676" y="79933"/>
                  </a:lnTo>
                  <a:lnTo>
                    <a:pt x="1729676" y="73583"/>
                  </a:lnTo>
                  <a:close/>
                </a:path>
                <a:path w="2395854" h="80009">
                  <a:moveTo>
                    <a:pt x="1755063" y="73583"/>
                  </a:moveTo>
                  <a:lnTo>
                    <a:pt x="1742363" y="73583"/>
                  </a:lnTo>
                  <a:lnTo>
                    <a:pt x="1742363" y="79933"/>
                  </a:lnTo>
                  <a:lnTo>
                    <a:pt x="1755063" y="79933"/>
                  </a:lnTo>
                  <a:lnTo>
                    <a:pt x="1755063" y="73583"/>
                  </a:lnTo>
                  <a:close/>
                </a:path>
                <a:path w="2395854" h="80009">
                  <a:moveTo>
                    <a:pt x="1780463" y="73583"/>
                  </a:moveTo>
                  <a:lnTo>
                    <a:pt x="1767763" y="73583"/>
                  </a:lnTo>
                  <a:lnTo>
                    <a:pt x="1767763" y="79933"/>
                  </a:lnTo>
                  <a:lnTo>
                    <a:pt x="1780463" y="79933"/>
                  </a:lnTo>
                  <a:lnTo>
                    <a:pt x="1780463" y="73583"/>
                  </a:lnTo>
                  <a:close/>
                </a:path>
                <a:path w="2395854" h="80009">
                  <a:moveTo>
                    <a:pt x="1805851" y="73583"/>
                  </a:moveTo>
                  <a:lnTo>
                    <a:pt x="1793151" y="73583"/>
                  </a:lnTo>
                  <a:lnTo>
                    <a:pt x="1793151" y="79933"/>
                  </a:lnTo>
                  <a:lnTo>
                    <a:pt x="1805851" y="79933"/>
                  </a:lnTo>
                  <a:lnTo>
                    <a:pt x="1805851" y="73583"/>
                  </a:lnTo>
                  <a:close/>
                </a:path>
                <a:path w="2395854" h="80009">
                  <a:moveTo>
                    <a:pt x="1831251" y="73583"/>
                  </a:moveTo>
                  <a:lnTo>
                    <a:pt x="1818551" y="73583"/>
                  </a:lnTo>
                  <a:lnTo>
                    <a:pt x="1818551" y="79933"/>
                  </a:lnTo>
                  <a:lnTo>
                    <a:pt x="1831251" y="79933"/>
                  </a:lnTo>
                  <a:lnTo>
                    <a:pt x="1831251" y="73583"/>
                  </a:lnTo>
                  <a:close/>
                </a:path>
                <a:path w="2395854" h="80009">
                  <a:moveTo>
                    <a:pt x="1856638" y="73583"/>
                  </a:moveTo>
                  <a:lnTo>
                    <a:pt x="1843938" y="73583"/>
                  </a:lnTo>
                  <a:lnTo>
                    <a:pt x="1843938" y="79933"/>
                  </a:lnTo>
                  <a:lnTo>
                    <a:pt x="1856638" y="79933"/>
                  </a:lnTo>
                  <a:lnTo>
                    <a:pt x="1856638" y="73583"/>
                  </a:lnTo>
                  <a:close/>
                </a:path>
                <a:path w="2395854" h="80009">
                  <a:moveTo>
                    <a:pt x="1882038" y="73583"/>
                  </a:moveTo>
                  <a:lnTo>
                    <a:pt x="1869338" y="73583"/>
                  </a:lnTo>
                  <a:lnTo>
                    <a:pt x="1869338" y="79933"/>
                  </a:lnTo>
                  <a:lnTo>
                    <a:pt x="1882038" y="79933"/>
                  </a:lnTo>
                  <a:lnTo>
                    <a:pt x="1882038" y="73583"/>
                  </a:lnTo>
                  <a:close/>
                </a:path>
                <a:path w="2395854" h="80009">
                  <a:moveTo>
                    <a:pt x="1907438" y="73583"/>
                  </a:moveTo>
                  <a:lnTo>
                    <a:pt x="1894738" y="73583"/>
                  </a:lnTo>
                  <a:lnTo>
                    <a:pt x="1894738" y="79933"/>
                  </a:lnTo>
                  <a:lnTo>
                    <a:pt x="1907438" y="79933"/>
                  </a:lnTo>
                  <a:lnTo>
                    <a:pt x="1907438" y="73583"/>
                  </a:lnTo>
                  <a:close/>
                </a:path>
                <a:path w="2395854" h="80009">
                  <a:moveTo>
                    <a:pt x="1932825" y="73583"/>
                  </a:moveTo>
                  <a:lnTo>
                    <a:pt x="1920125" y="73583"/>
                  </a:lnTo>
                  <a:lnTo>
                    <a:pt x="1920125" y="79933"/>
                  </a:lnTo>
                  <a:lnTo>
                    <a:pt x="1932825" y="79933"/>
                  </a:lnTo>
                  <a:lnTo>
                    <a:pt x="1932825" y="73583"/>
                  </a:lnTo>
                  <a:close/>
                </a:path>
                <a:path w="2395854" h="80009">
                  <a:moveTo>
                    <a:pt x="1958225" y="73583"/>
                  </a:moveTo>
                  <a:lnTo>
                    <a:pt x="1945525" y="73583"/>
                  </a:lnTo>
                  <a:lnTo>
                    <a:pt x="1945525" y="79933"/>
                  </a:lnTo>
                  <a:lnTo>
                    <a:pt x="1958225" y="79933"/>
                  </a:lnTo>
                  <a:lnTo>
                    <a:pt x="1958225" y="73583"/>
                  </a:lnTo>
                  <a:close/>
                </a:path>
                <a:path w="2395854" h="80009">
                  <a:moveTo>
                    <a:pt x="1983613" y="73583"/>
                  </a:moveTo>
                  <a:lnTo>
                    <a:pt x="1970913" y="73583"/>
                  </a:lnTo>
                  <a:lnTo>
                    <a:pt x="1970913" y="79933"/>
                  </a:lnTo>
                  <a:lnTo>
                    <a:pt x="1983613" y="79933"/>
                  </a:lnTo>
                  <a:lnTo>
                    <a:pt x="1983613" y="73583"/>
                  </a:lnTo>
                  <a:close/>
                </a:path>
                <a:path w="2395854" h="80009">
                  <a:moveTo>
                    <a:pt x="2009013" y="73583"/>
                  </a:moveTo>
                  <a:lnTo>
                    <a:pt x="1996313" y="73583"/>
                  </a:lnTo>
                  <a:lnTo>
                    <a:pt x="1996313" y="79933"/>
                  </a:lnTo>
                  <a:lnTo>
                    <a:pt x="2009013" y="79933"/>
                  </a:lnTo>
                  <a:lnTo>
                    <a:pt x="2009013" y="73583"/>
                  </a:lnTo>
                  <a:close/>
                </a:path>
                <a:path w="2395854" h="80009">
                  <a:moveTo>
                    <a:pt x="2034400" y="73583"/>
                  </a:moveTo>
                  <a:lnTo>
                    <a:pt x="2021700" y="73583"/>
                  </a:lnTo>
                  <a:lnTo>
                    <a:pt x="2021700" y="79933"/>
                  </a:lnTo>
                  <a:lnTo>
                    <a:pt x="2034400" y="79933"/>
                  </a:lnTo>
                  <a:lnTo>
                    <a:pt x="2034400" y="73583"/>
                  </a:lnTo>
                  <a:close/>
                </a:path>
                <a:path w="2395854" h="80009">
                  <a:moveTo>
                    <a:pt x="2059800" y="73583"/>
                  </a:moveTo>
                  <a:lnTo>
                    <a:pt x="2047100" y="73583"/>
                  </a:lnTo>
                  <a:lnTo>
                    <a:pt x="2047100" y="79933"/>
                  </a:lnTo>
                  <a:lnTo>
                    <a:pt x="2059800" y="79933"/>
                  </a:lnTo>
                  <a:lnTo>
                    <a:pt x="2059800" y="73583"/>
                  </a:lnTo>
                  <a:close/>
                </a:path>
                <a:path w="2395854" h="80009">
                  <a:moveTo>
                    <a:pt x="2085200" y="73583"/>
                  </a:moveTo>
                  <a:lnTo>
                    <a:pt x="2072500" y="73583"/>
                  </a:lnTo>
                  <a:lnTo>
                    <a:pt x="2072500" y="79933"/>
                  </a:lnTo>
                  <a:lnTo>
                    <a:pt x="2085200" y="79933"/>
                  </a:lnTo>
                  <a:lnTo>
                    <a:pt x="2085200" y="73583"/>
                  </a:lnTo>
                  <a:close/>
                </a:path>
                <a:path w="2395854" h="80009">
                  <a:moveTo>
                    <a:pt x="2110587" y="73583"/>
                  </a:moveTo>
                  <a:lnTo>
                    <a:pt x="2097887" y="73583"/>
                  </a:lnTo>
                  <a:lnTo>
                    <a:pt x="2097887" y="79933"/>
                  </a:lnTo>
                  <a:lnTo>
                    <a:pt x="2110587" y="79933"/>
                  </a:lnTo>
                  <a:lnTo>
                    <a:pt x="2110587" y="73583"/>
                  </a:lnTo>
                  <a:close/>
                </a:path>
                <a:path w="2395854" h="80009">
                  <a:moveTo>
                    <a:pt x="2135987" y="73583"/>
                  </a:moveTo>
                  <a:lnTo>
                    <a:pt x="2123287" y="73583"/>
                  </a:lnTo>
                  <a:lnTo>
                    <a:pt x="2123287" y="79933"/>
                  </a:lnTo>
                  <a:lnTo>
                    <a:pt x="2135987" y="79933"/>
                  </a:lnTo>
                  <a:lnTo>
                    <a:pt x="2135987" y="73583"/>
                  </a:lnTo>
                  <a:close/>
                </a:path>
                <a:path w="2395854" h="80009">
                  <a:moveTo>
                    <a:pt x="2161375" y="73583"/>
                  </a:moveTo>
                  <a:lnTo>
                    <a:pt x="2148675" y="73583"/>
                  </a:lnTo>
                  <a:lnTo>
                    <a:pt x="2148675" y="79933"/>
                  </a:lnTo>
                  <a:lnTo>
                    <a:pt x="2161375" y="79933"/>
                  </a:lnTo>
                  <a:lnTo>
                    <a:pt x="2161375" y="73583"/>
                  </a:lnTo>
                  <a:close/>
                </a:path>
                <a:path w="2395854" h="80009">
                  <a:moveTo>
                    <a:pt x="2186775" y="73583"/>
                  </a:moveTo>
                  <a:lnTo>
                    <a:pt x="2174075" y="73583"/>
                  </a:lnTo>
                  <a:lnTo>
                    <a:pt x="2174075" y="79933"/>
                  </a:lnTo>
                  <a:lnTo>
                    <a:pt x="2186775" y="79933"/>
                  </a:lnTo>
                  <a:lnTo>
                    <a:pt x="2186775" y="73583"/>
                  </a:lnTo>
                  <a:close/>
                </a:path>
                <a:path w="2395854" h="80009">
                  <a:moveTo>
                    <a:pt x="2212162" y="73583"/>
                  </a:moveTo>
                  <a:lnTo>
                    <a:pt x="2199462" y="73583"/>
                  </a:lnTo>
                  <a:lnTo>
                    <a:pt x="2199462" y="79933"/>
                  </a:lnTo>
                  <a:lnTo>
                    <a:pt x="2212162" y="79933"/>
                  </a:lnTo>
                  <a:lnTo>
                    <a:pt x="2212162" y="73583"/>
                  </a:lnTo>
                  <a:close/>
                </a:path>
                <a:path w="2395854" h="80009">
                  <a:moveTo>
                    <a:pt x="2237562" y="73583"/>
                  </a:moveTo>
                  <a:lnTo>
                    <a:pt x="2224862" y="73583"/>
                  </a:lnTo>
                  <a:lnTo>
                    <a:pt x="2224862" y="79933"/>
                  </a:lnTo>
                  <a:lnTo>
                    <a:pt x="2237562" y="79933"/>
                  </a:lnTo>
                  <a:lnTo>
                    <a:pt x="2237562" y="73583"/>
                  </a:lnTo>
                  <a:close/>
                </a:path>
                <a:path w="2395854" h="80009">
                  <a:moveTo>
                    <a:pt x="2262962" y="73583"/>
                  </a:moveTo>
                  <a:lnTo>
                    <a:pt x="2250262" y="73583"/>
                  </a:lnTo>
                  <a:lnTo>
                    <a:pt x="2250262" y="79933"/>
                  </a:lnTo>
                  <a:lnTo>
                    <a:pt x="2262962" y="79933"/>
                  </a:lnTo>
                  <a:lnTo>
                    <a:pt x="2262962" y="73583"/>
                  </a:lnTo>
                  <a:close/>
                </a:path>
                <a:path w="2395854" h="80009">
                  <a:moveTo>
                    <a:pt x="2288349" y="73583"/>
                  </a:moveTo>
                  <a:lnTo>
                    <a:pt x="2275649" y="73583"/>
                  </a:lnTo>
                  <a:lnTo>
                    <a:pt x="2275649" y="79933"/>
                  </a:lnTo>
                  <a:lnTo>
                    <a:pt x="2288349" y="79933"/>
                  </a:lnTo>
                  <a:lnTo>
                    <a:pt x="2288349" y="73583"/>
                  </a:lnTo>
                  <a:close/>
                </a:path>
                <a:path w="2395854" h="80009">
                  <a:moveTo>
                    <a:pt x="2312276" y="69164"/>
                  </a:moveTo>
                  <a:lnTo>
                    <a:pt x="2308466" y="64084"/>
                  </a:lnTo>
                  <a:lnTo>
                    <a:pt x="2298306" y="71704"/>
                  </a:lnTo>
                  <a:lnTo>
                    <a:pt x="2302116" y="76784"/>
                  </a:lnTo>
                  <a:lnTo>
                    <a:pt x="2312276" y="69164"/>
                  </a:lnTo>
                  <a:close/>
                </a:path>
                <a:path w="2395854" h="80009">
                  <a:moveTo>
                    <a:pt x="2332583" y="53936"/>
                  </a:moveTo>
                  <a:lnTo>
                    <a:pt x="2328773" y="48856"/>
                  </a:lnTo>
                  <a:lnTo>
                    <a:pt x="2318613" y="56476"/>
                  </a:lnTo>
                  <a:lnTo>
                    <a:pt x="2322423" y="61544"/>
                  </a:lnTo>
                  <a:lnTo>
                    <a:pt x="2332583" y="53936"/>
                  </a:lnTo>
                  <a:close/>
                </a:path>
                <a:path w="2395854" h="80009">
                  <a:moveTo>
                    <a:pt x="2352903" y="38696"/>
                  </a:moveTo>
                  <a:lnTo>
                    <a:pt x="2349093" y="33616"/>
                  </a:lnTo>
                  <a:lnTo>
                    <a:pt x="2338933" y="41236"/>
                  </a:lnTo>
                  <a:lnTo>
                    <a:pt x="2342743" y="46316"/>
                  </a:lnTo>
                  <a:lnTo>
                    <a:pt x="2352903" y="38696"/>
                  </a:lnTo>
                  <a:close/>
                </a:path>
                <a:path w="2395854" h="80009">
                  <a:moveTo>
                    <a:pt x="2395804" y="2400"/>
                  </a:moveTo>
                  <a:lnTo>
                    <a:pt x="2349627" y="14947"/>
                  </a:lnTo>
                  <a:lnTo>
                    <a:pt x="2360320" y="29159"/>
                  </a:lnTo>
                  <a:lnTo>
                    <a:pt x="2371039" y="43345"/>
                  </a:lnTo>
                  <a:lnTo>
                    <a:pt x="2395804" y="24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166224" y="7375283"/>
              <a:ext cx="76200" cy="30480"/>
            </a:xfrm>
            <a:custGeom>
              <a:avLst/>
              <a:gdLst/>
              <a:ahLst/>
              <a:cxnLst/>
              <a:rect l="l" t="t" r="r" b="b"/>
              <a:pathLst>
                <a:path w="76200" h="30479">
                  <a:moveTo>
                    <a:pt x="76187" y="0"/>
                  </a:moveTo>
                  <a:lnTo>
                    <a:pt x="0" y="0"/>
                  </a:lnTo>
                  <a:lnTo>
                    <a:pt x="0" y="30149"/>
                  </a:lnTo>
                  <a:lnTo>
                    <a:pt x="76187" y="30149"/>
                  </a:lnTo>
                  <a:lnTo>
                    <a:pt x="761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850948" y="4680902"/>
              <a:ext cx="2219325" cy="1796414"/>
            </a:xfrm>
            <a:custGeom>
              <a:avLst/>
              <a:gdLst/>
              <a:ahLst/>
              <a:cxnLst/>
              <a:rect l="l" t="t" r="r" b="b"/>
              <a:pathLst>
                <a:path w="2219325" h="1796414">
                  <a:moveTo>
                    <a:pt x="974521" y="0"/>
                  </a:moveTo>
                  <a:lnTo>
                    <a:pt x="968171" y="0"/>
                  </a:lnTo>
                  <a:lnTo>
                    <a:pt x="968171" y="6350"/>
                  </a:lnTo>
                  <a:lnTo>
                    <a:pt x="968171" y="621030"/>
                  </a:lnTo>
                  <a:lnTo>
                    <a:pt x="6350" y="621030"/>
                  </a:lnTo>
                  <a:lnTo>
                    <a:pt x="6350" y="6350"/>
                  </a:lnTo>
                  <a:lnTo>
                    <a:pt x="968171" y="6350"/>
                  </a:lnTo>
                  <a:lnTo>
                    <a:pt x="968171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621030"/>
                  </a:lnTo>
                  <a:lnTo>
                    <a:pt x="0" y="627380"/>
                  </a:lnTo>
                  <a:lnTo>
                    <a:pt x="974521" y="627380"/>
                  </a:lnTo>
                  <a:lnTo>
                    <a:pt x="974521" y="621030"/>
                  </a:lnTo>
                  <a:lnTo>
                    <a:pt x="974521" y="6350"/>
                  </a:lnTo>
                  <a:lnTo>
                    <a:pt x="974521" y="2540"/>
                  </a:lnTo>
                  <a:lnTo>
                    <a:pt x="974521" y="0"/>
                  </a:lnTo>
                  <a:close/>
                </a:path>
                <a:path w="2219325" h="1796414">
                  <a:moveTo>
                    <a:pt x="2218867" y="1116647"/>
                  </a:moveTo>
                  <a:lnTo>
                    <a:pt x="2212517" y="1116647"/>
                  </a:lnTo>
                  <a:lnTo>
                    <a:pt x="2212517" y="1122997"/>
                  </a:lnTo>
                  <a:lnTo>
                    <a:pt x="2212517" y="1789747"/>
                  </a:lnTo>
                  <a:lnTo>
                    <a:pt x="1625269" y="1789747"/>
                  </a:lnTo>
                  <a:lnTo>
                    <a:pt x="1625269" y="1618259"/>
                  </a:lnTo>
                  <a:lnTo>
                    <a:pt x="1660194" y="1618259"/>
                  </a:lnTo>
                  <a:lnTo>
                    <a:pt x="1660194" y="1611909"/>
                  </a:lnTo>
                  <a:lnTo>
                    <a:pt x="1625269" y="1611909"/>
                  </a:lnTo>
                  <a:lnTo>
                    <a:pt x="1625269" y="1122997"/>
                  </a:lnTo>
                  <a:lnTo>
                    <a:pt x="2212517" y="1122997"/>
                  </a:lnTo>
                  <a:lnTo>
                    <a:pt x="2212517" y="1116647"/>
                  </a:lnTo>
                  <a:lnTo>
                    <a:pt x="1622094" y="1116647"/>
                  </a:lnTo>
                  <a:lnTo>
                    <a:pt x="1618919" y="1116647"/>
                  </a:lnTo>
                  <a:lnTo>
                    <a:pt x="1618919" y="1122997"/>
                  </a:lnTo>
                  <a:lnTo>
                    <a:pt x="1618919" y="1611909"/>
                  </a:lnTo>
                  <a:lnTo>
                    <a:pt x="1428457" y="1611909"/>
                  </a:lnTo>
                  <a:lnTo>
                    <a:pt x="1428457" y="1618259"/>
                  </a:lnTo>
                  <a:lnTo>
                    <a:pt x="1618919" y="1618259"/>
                  </a:lnTo>
                  <a:lnTo>
                    <a:pt x="1618919" y="1789747"/>
                  </a:lnTo>
                  <a:lnTo>
                    <a:pt x="1618919" y="1796097"/>
                  </a:lnTo>
                  <a:lnTo>
                    <a:pt x="2218867" y="1796097"/>
                  </a:lnTo>
                  <a:lnTo>
                    <a:pt x="2218867" y="1789747"/>
                  </a:lnTo>
                  <a:lnTo>
                    <a:pt x="2218867" y="1122997"/>
                  </a:lnTo>
                  <a:lnTo>
                    <a:pt x="2218867" y="1120457"/>
                  </a:lnTo>
                  <a:lnTo>
                    <a:pt x="2218867" y="11166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3165729" y="7320777"/>
            <a:ext cx="806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75">
                <a:solidFill>
                  <a:srgbClr val="231F20"/>
                </a:solidFill>
                <a:latin typeface="Calibri"/>
                <a:cs typeface="Calibri"/>
              </a:rPr>
              <a:t>1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78536" y="3155270"/>
            <a:ext cx="8750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Locales</a:t>
            </a:r>
            <a:r>
              <a:rPr dirty="0" sz="800" spc="1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o</a:t>
            </a:r>
            <a:r>
              <a:rPr dirty="0" sz="800" spc="1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viviendas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41569" y="3269648"/>
            <a:ext cx="5295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usuarios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198868" y="2771279"/>
            <a:ext cx="875030" cy="26162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175260" marR="5080" indent="-163195">
              <a:lnSpc>
                <a:spcPts val="900"/>
              </a:lnSpc>
              <a:spcBef>
                <a:spcPts val="180"/>
              </a:spcBef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Locales</a:t>
            </a:r>
            <a:r>
              <a:rPr dirty="0" sz="800" spc="1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o</a:t>
            </a:r>
            <a:r>
              <a:rPr dirty="0" sz="800" spc="1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viviendas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usuarios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2015185" y="4801870"/>
            <a:ext cx="663575" cy="353060"/>
            <a:chOff x="2015185" y="4801870"/>
            <a:chExt cx="663575" cy="353060"/>
          </a:xfrm>
        </p:grpSpPr>
        <p:sp>
          <p:nvSpPr>
            <p:cNvPr id="19" name="object 19" descr=""/>
            <p:cNvSpPr/>
            <p:nvPr/>
          </p:nvSpPr>
          <p:spPr>
            <a:xfrm>
              <a:off x="2015172" y="5022494"/>
              <a:ext cx="623570" cy="132080"/>
            </a:xfrm>
            <a:custGeom>
              <a:avLst/>
              <a:gdLst/>
              <a:ahLst/>
              <a:cxnLst/>
              <a:rect l="l" t="t" r="r" b="b"/>
              <a:pathLst>
                <a:path w="623569" h="132079">
                  <a:moveTo>
                    <a:pt x="71145" y="0"/>
                  </a:moveTo>
                  <a:lnTo>
                    <a:pt x="64795" y="0"/>
                  </a:lnTo>
                  <a:lnTo>
                    <a:pt x="64795" y="6350"/>
                  </a:lnTo>
                  <a:lnTo>
                    <a:pt x="64795" y="125730"/>
                  </a:lnTo>
                  <a:lnTo>
                    <a:pt x="6350" y="125730"/>
                  </a:lnTo>
                  <a:lnTo>
                    <a:pt x="6350" y="6350"/>
                  </a:lnTo>
                  <a:lnTo>
                    <a:pt x="64795" y="6350"/>
                  </a:lnTo>
                  <a:lnTo>
                    <a:pt x="64795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25730"/>
                  </a:lnTo>
                  <a:lnTo>
                    <a:pt x="0" y="132080"/>
                  </a:lnTo>
                  <a:lnTo>
                    <a:pt x="71145" y="132080"/>
                  </a:lnTo>
                  <a:lnTo>
                    <a:pt x="71145" y="125730"/>
                  </a:lnTo>
                  <a:lnTo>
                    <a:pt x="71145" y="6350"/>
                  </a:lnTo>
                  <a:lnTo>
                    <a:pt x="71145" y="2540"/>
                  </a:lnTo>
                  <a:lnTo>
                    <a:pt x="71145" y="0"/>
                  </a:lnTo>
                  <a:close/>
                </a:path>
                <a:path w="623569" h="132079">
                  <a:moveTo>
                    <a:pt x="255270" y="0"/>
                  </a:moveTo>
                  <a:lnTo>
                    <a:pt x="248920" y="0"/>
                  </a:lnTo>
                  <a:lnTo>
                    <a:pt x="248920" y="6350"/>
                  </a:lnTo>
                  <a:lnTo>
                    <a:pt x="248920" y="125730"/>
                  </a:lnTo>
                  <a:lnTo>
                    <a:pt x="190474" y="125730"/>
                  </a:lnTo>
                  <a:lnTo>
                    <a:pt x="190474" y="6350"/>
                  </a:lnTo>
                  <a:lnTo>
                    <a:pt x="248920" y="6350"/>
                  </a:lnTo>
                  <a:lnTo>
                    <a:pt x="248920" y="0"/>
                  </a:lnTo>
                  <a:lnTo>
                    <a:pt x="187299" y="0"/>
                  </a:lnTo>
                  <a:lnTo>
                    <a:pt x="184124" y="0"/>
                  </a:lnTo>
                  <a:lnTo>
                    <a:pt x="184124" y="6350"/>
                  </a:lnTo>
                  <a:lnTo>
                    <a:pt x="184124" y="125730"/>
                  </a:lnTo>
                  <a:lnTo>
                    <a:pt x="184124" y="132080"/>
                  </a:lnTo>
                  <a:lnTo>
                    <a:pt x="255270" y="132080"/>
                  </a:lnTo>
                  <a:lnTo>
                    <a:pt x="255270" y="125730"/>
                  </a:lnTo>
                  <a:lnTo>
                    <a:pt x="255270" y="6350"/>
                  </a:lnTo>
                  <a:lnTo>
                    <a:pt x="255270" y="2540"/>
                  </a:lnTo>
                  <a:lnTo>
                    <a:pt x="255270" y="0"/>
                  </a:lnTo>
                  <a:close/>
                </a:path>
                <a:path w="623569" h="132079">
                  <a:moveTo>
                    <a:pt x="623481" y="0"/>
                  </a:moveTo>
                  <a:lnTo>
                    <a:pt x="617131" y="0"/>
                  </a:lnTo>
                  <a:lnTo>
                    <a:pt x="617131" y="6350"/>
                  </a:lnTo>
                  <a:lnTo>
                    <a:pt x="617131" y="125730"/>
                  </a:lnTo>
                  <a:lnTo>
                    <a:pt x="558685" y="125730"/>
                  </a:lnTo>
                  <a:lnTo>
                    <a:pt x="558685" y="6350"/>
                  </a:lnTo>
                  <a:lnTo>
                    <a:pt x="617131" y="6350"/>
                  </a:lnTo>
                  <a:lnTo>
                    <a:pt x="617131" y="0"/>
                  </a:lnTo>
                  <a:lnTo>
                    <a:pt x="555510" y="0"/>
                  </a:lnTo>
                  <a:lnTo>
                    <a:pt x="552335" y="0"/>
                  </a:lnTo>
                  <a:lnTo>
                    <a:pt x="552335" y="6350"/>
                  </a:lnTo>
                  <a:lnTo>
                    <a:pt x="552335" y="125730"/>
                  </a:lnTo>
                  <a:lnTo>
                    <a:pt x="552335" y="132080"/>
                  </a:lnTo>
                  <a:lnTo>
                    <a:pt x="623481" y="132080"/>
                  </a:lnTo>
                  <a:lnTo>
                    <a:pt x="623481" y="125730"/>
                  </a:lnTo>
                  <a:lnTo>
                    <a:pt x="623481" y="6350"/>
                  </a:lnTo>
                  <a:lnTo>
                    <a:pt x="623481" y="2540"/>
                  </a:lnTo>
                  <a:lnTo>
                    <a:pt x="6234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27922" y="4801870"/>
              <a:ext cx="150317" cy="190500"/>
            </a:xfrm>
            <a:prstGeom prst="rect">
              <a:avLst/>
            </a:prstGeom>
          </p:spPr>
        </p:pic>
      </p:grpSp>
      <p:sp>
        <p:nvSpPr>
          <p:cNvPr id="21" name="object 21" descr=""/>
          <p:cNvSpPr txBox="1"/>
          <p:nvPr/>
        </p:nvSpPr>
        <p:spPr>
          <a:xfrm>
            <a:off x="2018906" y="4679642"/>
            <a:ext cx="9264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10</a:t>
            </a:r>
            <a:r>
              <a:rPr dirty="0" sz="800" spc="4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10</a:t>
            </a:r>
            <a:r>
              <a:rPr dirty="0" sz="800" spc="40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10</a:t>
            </a:r>
            <a:r>
              <a:rPr dirty="0" sz="800" spc="28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10</a:t>
            </a:r>
            <a:r>
              <a:rPr dirty="0" sz="800" spc="4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17361" sz="1200" spc="37">
                <a:solidFill>
                  <a:srgbClr val="231F20"/>
                </a:solidFill>
                <a:latin typeface="Calibri"/>
                <a:cs typeface="Calibri"/>
              </a:rPr>
              <a:t>7</a:t>
            </a:r>
            <a:endParaRPr baseline="17361"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120692" y="6746023"/>
            <a:ext cx="7239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65">
                <a:solidFill>
                  <a:srgbClr val="231F20"/>
                </a:solidFill>
                <a:latin typeface="Calibri"/>
                <a:cs typeface="Calibri"/>
              </a:rPr>
              <a:t>3</a:t>
            </a:r>
            <a:endParaRPr sz="600">
              <a:latin typeface="Calibri"/>
              <a:cs typeface="Calibri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956233" y="3497745"/>
            <a:ext cx="681355" cy="554990"/>
            <a:chOff x="956233" y="3497745"/>
            <a:chExt cx="681355" cy="554990"/>
          </a:xfrm>
        </p:grpSpPr>
        <p:sp>
          <p:nvSpPr>
            <p:cNvPr id="24" name="object 24" descr=""/>
            <p:cNvSpPr/>
            <p:nvPr/>
          </p:nvSpPr>
          <p:spPr>
            <a:xfrm>
              <a:off x="956233" y="3497757"/>
              <a:ext cx="681355" cy="554990"/>
            </a:xfrm>
            <a:custGeom>
              <a:avLst/>
              <a:gdLst/>
              <a:ahLst/>
              <a:cxnLst/>
              <a:rect l="l" t="t" r="r" b="b"/>
              <a:pathLst>
                <a:path w="681355" h="554989">
                  <a:moveTo>
                    <a:pt x="681177" y="0"/>
                  </a:moveTo>
                  <a:lnTo>
                    <a:pt x="674827" y="0"/>
                  </a:lnTo>
                  <a:lnTo>
                    <a:pt x="674827" y="6350"/>
                  </a:lnTo>
                  <a:lnTo>
                    <a:pt x="674827" y="14185"/>
                  </a:lnTo>
                  <a:lnTo>
                    <a:pt x="674827" y="548640"/>
                  </a:lnTo>
                  <a:lnTo>
                    <a:pt x="651256" y="548640"/>
                  </a:lnTo>
                  <a:lnTo>
                    <a:pt x="674827" y="530123"/>
                  </a:lnTo>
                  <a:lnTo>
                    <a:pt x="674827" y="524624"/>
                  </a:lnTo>
                  <a:lnTo>
                    <a:pt x="644271" y="548640"/>
                  </a:lnTo>
                  <a:lnTo>
                    <a:pt x="618782" y="548640"/>
                  </a:lnTo>
                  <a:lnTo>
                    <a:pt x="674827" y="504596"/>
                  </a:lnTo>
                  <a:lnTo>
                    <a:pt x="674827" y="499110"/>
                  </a:lnTo>
                  <a:lnTo>
                    <a:pt x="611809" y="548640"/>
                  </a:lnTo>
                  <a:lnTo>
                    <a:pt x="586320" y="548640"/>
                  </a:lnTo>
                  <a:lnTo>
                    <a:pt x="674827" y="479069"/>
                  </a:lnTo>
                  <a:lnTo>
                    <a:pt x="674827" y="473583"/>
                  </a:lnTo>
                  <a:lnTo>
                    <a:pt x="579335" y="548640"/>
                  </a:lnTo>
                  <a:lnTo>
                    <a:pt x="553859" y="548640"/>
                  </a:lnTo>
                  <a:lnTo>
                    <a:pt x="674827" y="453555"/>
                  </a:lnTo>
                  <a:lnTo>
                    <a:pt x="674827" y="448056"/>
                  </a:lnTo>
                  <a:lnTo>
                    <a:pt x="546874" y="548640"/>
                  </a:lnTo>
                  <a:lnTo>
                    <a:pt x="521398" y="548640"/>
                  </a:lnTo>
                  <a:lnTo>
                    <a:pt x="674827" y="428028"/>
                  </a:lnTo>
                  <a:lnTo>
                    <a:pt x="674827" y="422529"/>
                  </a:lnTo>
                  <a:lnTo>
                    <a:pt x="514400" y="548640"/>
                  </a:lnTo>
                  <a:lnTo>
                    <a:pt x="488937" y="548640"/>
                  </a:lnTo>
                  <a:lnTo>
                    <a:pt x="674827" y="402513"/>
                  </a:lnTo>
                  <a:lnTo>
                    <a:pt x="674827" y="397014"/>
                  </a:lnTo>
                  <a:lnTo>
                    <a:pt x="481952" y="548640"/>
                  </a:lnTo>
                  <a:lnTo>
                    <a:pt x="456463" y="548640"/>
                  </a:lnTo>
                  <a:lnTo>
                    <a:pt x="674827" y="376986"/>
                  </a:lnTo>
                  <a:lnTo>
                    <a:pt x="674827" y="371487"/>
                  </a:lnTo>
                  <a:lnTo>
                    <a:pt x="449478" y="548640"/>
                  </a:lnTo>
                  <a:lnTo>
                    <a:pt x="424002" y="548640"/>
                  </a:lnTo>
                  <a:lnTo>
                    <a:pt x="674827" y="351459"/>
                  </a:lnTo>
                  <a:lnTo>
                    <a:pt x="674827" y="345973"/>
                  </a:lnTo>
                  <a:lnTo>
                    <a:pt x="417017" y="548640"/>
                  </a:lnTo>
                  <a:lnTo>
                    <a:pt x="391541" y="548640"/>
                  </a:lnTo>
                  <a:lnTo>
                    <a:pt x="674827" y="325945"/>
                  </a:lnTo>
                  <a:lnTo>
                    <a:pt x="674827" y="320446"/>
                  </a:lnTo>
                  <a:lnTo>
                    <a:pt x="384543" y="548640"/>
                  </a:lnTo>
                  <a:lnTo>
                    <a:pt x="359079" y="548640"/>
                  </a:lnTo>
                  <a:lnTo>
                    <a:pt x="674827" y="300418"/>
                  </a:lnTo>
                  <a:lnTo>
                    <a:pt x="674827" y="294932"/>
                  </a:lnTo>
                  <a:lnTo>
                    <a:pt x="352094" y="548640"/>
                  </a:lnTo>
                  <a:lnTo>
                    <a:pt x="326605" y="548640"/>
                  </a:lnTo>
                  <a:lnTo>
                    <a:pt x="674827" y="274904"/>
                  </a:lnTo>
                  <a:lnTo>
                    <a:pt x="674827" y="269405"/>
                  </a:lnTo>
                  <a:lnTo>
                    <a:pt x="319620" y="548640"/>
                  </a:lnTo>
                  <a:lnTo>
                    <a:pt x="294144" y="548640"/>
                  </a:lnTo>
                  <a:lnTo>
                    <a:pt x="674827" y="249377"/>
                  </a:lnTo>
                  <a:lnTo>
                    <a:pt x="674827" y="243878"/>
                  </a:lnTo>
                  <a:lnTo>
                    <a:pt x="287159" y="548640"/>
                  </a:lnTo>
                  <a:lnTo>
                    <a:pt x="261683" y="548640"/>
                  </a:lnTo>
                  <a:lnTo>
                    <a:pt x="674827" y="223850"/>
                  </a:lnTo>
                  <a:lnTo>
                    <a:pt x="674827" y="218363"/>
                  </a:lnTo>
                  <a:lnTo>
                    <a:pt x="254698" y="548640"/>
                  </a:lnTo>
                  <a:lnTo>
                    <a:pt x="229209" y="548640"/>
                  </a:lnTo>
                  <a:lnTo>
                    <a:pt x="674827" y="198323"/>
                  </a:lnTo>
                  <a:lnTo>
                    <a:pt x="674827" y="192836"/>
                  </a:lnTo>
                  <a:lnTo>
                    <a:pt x="222237" y="548640"/>
                  </a:lnTo>
                  <a:lnTo>
                    <a:pt x="196761" y="548640"/>
                  </a:lnTo>
                  <a:lnTo>
                    <a:pt x="674827" y="172808"/>
                  </a:lnTo>
                  <a:lnTo>
                    <a:pt x="674827" y="167322"/>
                  </a:lnTo>
                  <a:lnTo>
                    <a:pt x="189788" y="548640"/>
                  </a:lnTo>
                  <a:lnTo>
                    <a:pt x="164299" y="548640"/>
                  </a:lnTo>
                  <a:lnTo>
                    <a:pt x="674827" y="147294"/>
                  </a:lnTo>
                  <a:lnTo>
                    <a:pt x="674827" y="141795"/>
                  </a:lnTo>
                  <a:lnTo>
                    <a:pt x="157302" y="548640"/>
                  </a:lnTo>
                  <a:lnTo>
                    <a:pt x="131826" y="548640"/>
                  </a:lnTo>
                  <a:lnTo>
                    <a:pt x="674827" y="121754"/>
                  </a:lnTo>
                  <a:lnTo>
                    <a:pt x="674827" y="116268"/>
                  </a:lnTo>
                  <a:lnTo>
                    <a:pt x="124841" y="548640"/>
                  </a:lnTo>
                  <a:lnTo>
                    <a:pt x="99364" y="548640"/>
                  </a:lnTo>
                  <a:lnTo>
                    <a:pt x="674827" y="96240"/>
                  </a:lnTo>
                  <a:lnTo>
                    <a:pt x="674827" y="90754"/>
                  </a:lnTo>
                  <a:lnTo>
                    <a:pt x="92379" y="548640"/>
                  </a:lnTo>
                  <a:lnTo>
                    <a:pt x="66903" y="548640"/>
                  </a:lnTo>
                  <a:lnTo>
                    <a:pt x="674827" y="70726"/>
                  </a:lnTo>
                  <a:lnTo>
                    <a:pt x="674827" y="65227"/>
                  </a:lnTo>
                  <a:lnTo>
                    <a:pt x="59918" y="548640"/>
                  </a:lnTo>
                  <a:lnTo>
                    <a:pt x="34442" y="548640"/>
                  </a:lnTo>
                  <a:lnTo>
                    <a:pt x="674827" y="45199"/>
                  </a:lnTo>
                  <a:lnTo>
                    <a:pt x="674827" y="39712"/>
                  </a:lnTo>
                  <a:lnTo>
                    <a:pt x="27457" y="548640"/>
                  </a:lnTo>
                  <a:lnTo>
                    <a:pt x="6350" y="548640"/>
                  </a:lnTo>
                  <a:lnTo>
                    <a:pt x="6350" y="545211"/>
                  </a:lnTo>
                  <a:lnTo>
                    <a:pt x="674827" y="19672"/>
                  </a:lnTo>
                  <a:lnTo>
                    <a:pt x="674827" y="14185"/>
                  </a:lnTo>
                  <a:lnTo>
                    <a:pt x="6350" y="539711"/>
                  </a:lnTo>
                  <a:lnTo>
                    <a:pt x="6350" y="519696"/>
                  </a:lnTo>
                  <a:lnTo>
                    <a:pt x="659282" y="6350"/>
                  </a:lnTo>
                  <a:lnTo>
                    <a:pt x="674827" y="6350"/>
                  </a:lnTo>
                  <a:lnTo>
                    <a:pt x="674827" y="0"/>
                  </a:lnTo>
                  <a:lnTo>
                    <a:pt x="652297" y="0"/>
                  </a:lnTo>
                  <a:lnTo>
                    <a:pt x="652297" y="6350"/>
                  </a:lnTo>
                  <a:lnTo>
                    <a:pt x="6350" y="514197"/>
                  </a:lnTo>
                  <a:lnTo>
                    <a:pt x="6350" y="494169"/>
                  </a:lnTo>
                  <a:lnTo>
                    <a:pt x="626821" y="6350"/>
                  </a:lnTo>
                  <a:lnTo>
                    <a:pt x="652297" y="6350"/>
                  </a:lnTo>
                  <a:lnTo>
                    <a:pt x="652297" y="0"/>
                  </a:lnTo>
                  <a:lnTo>
                    <a:pt x="619836" y="0"/>
                  </a:lnTo>
                  <a:lnTo>
                    <a:pt x="619836" y="6350"/>
                  </a:lnTo>
                  <a:lnTo>
                    <a:pt x="6350" y="488670"/>
                  </a:lnTo>
                  <a:lnTo>
                    <a:pt x="6350" y="468642"/>
                  </a:lnTo>
                  <a:lnTo>
                    <a:pt x="594347" y="6350"/>
                  </a:lnTo>
                  <a:lnTo>
                    <a:pt x="619836" y="6350"/>
                  </a:lnTo>
                  <a:lnTo>
                    <a:pt x="619836" y="0"/>
                  </a:lnTo>
                  <a:lnTo>
                    <a:pt x="587375" y="0"/>
                  </a:lnTo>
                  <a:lnTo>
                    <a:pt x="587375" y="6350"/>
                  </a:lnTo>
                  <a:lnTo>
                    <a:pt x="6350" y="463156"/>
                  </a:lnTo>
                  <a:lnTo>
                    <a:pt x="6350" y="443128"/>
                  </a:lnTo>
                  <a:lnTo>
                    <a:pt x="561886" y="6350"/>
                  </a:lnTo>
                  <a:lnTo>
                    <a:pt x="587375" y="6350"/>
                  </a:lnTo>
                  <a:lnTo>
                    <a:pt x="587375" y="0"/>
                  </a:lnTo>
                  <a:lnTo>
                    <a:pt x="554913" y="0"/>
                  </a:lnTo>
                  <a:lnTo>
                    <a:pt x="554913" y="6350"/>
                  </a:lnTo>
                  <a:lnTo>
                    <a:pt x="6350" y="437629"/>
                  </a:lnTo>
                  <a:lnTo>
                    <a:pt x="6350" y="417601"/>
                  </a:lnTo>
                  <a:lnTo>
                    <a:pt x="529424" y="6350"/>
                  </a:lnTo>
                  <a:lnTo>
                    <a:pt x="554913" y="6350"/>
                  </a:lnTo>
                  <a:lnTo>
                    <a:pt x="554913" y="0"/>
                  </a:lnTo>
                  <a:lnTo>
                    <a:pt x="522439" y="0"/>
                  </a:lnTo>
                  <a:lnTo>
                    <a:pt x="522439" y="6350"/>
                  </a:lnTo>
                  <a:lnTo>
                    <a:pt x="6350" y="412102"/>
                  </a:lnTo>
                  <a:lnTo>
                    <a:pt x="6350" y="392087"/>
                  </a:lnTo>
                  <a:lnTo>
                    <a:pt x="496976" y="6350"/>
                  </a:lnTo>
                  <a:lnTo>
                    <a:pt x="522439" y="6350"/>
                  </a:lnTo>
                  <a:lnTo>
                    <a:pt x="522439" y="0"/>
                  </a:lnTo>
                  <a:lnTo>
                    <a:pt x="489991" y="0"/>
                  </a:lnTo>
                  <a:lnTo>
                    <a:pt x="489991" y="6350"/>
                  </a:lnTo>
                  <a:lnTo>
                    <a:pt x="6350" y="386588"/>
                  </a:lnTo>
                  <a:lnTo>
                    <a:pt x="6350" y="366547"/>
                  </a:lnTo>
                  <a:lnTo>
                    <a:pt x="464489" y="6350"/>
                  </a:lnTo>
                  <a:lnTo>
                    <a:pt x="489991" y="6350"/>
                  </a:lnTo>
                  <a:lnTo>
                    <a:pt x="489991" y="0"/>
                  </a:lnTo>
                  <a:lnTo>
                    <a:pt x="457504" y="0"/>
                  </a:lnTo>
                  <a:lnTo>
                    <a:pt x="457504" y="6350"/>
                  </a:lnTo>
                  <a:lnTo>
                    <a:pt x="6350" y="361048"/>
                  </a:lnTo>
                  <a:lnTo>
                    <a:pt x="6350" y="341033"/>
                  </a:lnTo>
                  <a:lnTo>
                    <a:pt x="432041" y="6350"/>
                  </a:lnTo>
                  <a:lnTo>
                    <a:pt x="457504" y="6350"/>
                  </a:lnTo>
                  <a:lnTo>
                    <a:pt x="457504" y="0"/>
                  </a:lnTo>
                  <a:lnTo>
                    <a:pt x="425056" y="0"/>
                  </a:lnTo>
                  <a:lnTo>
                    <a:pt x="425056" y="6350"/>
                  </a:lnTo>
                  <a:lnTo>
                    <a:pt x="6350" y="335546"/>
                  </a:lnTo>
                  <a:lnTo>
                    <a:pt x="6350" y="315506"/>
                  </a:lnTo>
                  <a:lnTo>
                    <a:pt x="399567" y="6350"/>
                  </a:lnTo>
                  <a:lnTo>
                    <a:pt x="425056" y="6350"/>
                  </a:lnTo>
                  <a:lnTo>
                    <a:pt x="425056" y="0"/>
                  </a:lnTo>
                  <a:lnTo>
                    <a:pt x="392582" y="0"/>
                  </a:lnTo>
                  <a:lnTo>
                    <a:pt x="392582" y="6350"/>
                  </a:lnTo>
                  <a:lnTo>
                    <a:pt x="6350" y="310019"/>
                  </a:lnTo>
                  <a:lnTo>
                    <a:pt x="6350" y="289991"/>
                  </a:lnTo>
                  <a:lnTo>
                    <a:pt x="367106" y="6350"/>
                  </a:lnTo>
                  <a:lnTo>
                    <a:pt x="392582" y="6350"/>
                  </a:lnTo>
                  <a:lnTo>
                    <a:pt x="392582" y="0"/>
                  </a:lnTo>
                  <a:lnTo>
                    <a:pt x="360121" y="0"/>
                  </a:lnTo>
                  <a:lnTo>
                    <a:pt x="360121" y="6350"/>
                  </a:lnTo>
                  <a:lnTo>
                    <a:pt x="6350" y="284492"/>
                  </a:lnTo>
                  <a:lnTo>
                    <a:pt x="6350" y="264452"/>
                  </a:lnTo>
                  <a:lnTo>
                    <a:pt x="334632" y="6350"/>
                  </a:lnTo>
                  <a:lnTo>
                    <a:pt x="360121" y="6350"/>
                  </a:lnTo>
                  <a:lnTo>
                    <a:pt x="360121" y="0"/>
                  </a:lnTo>
                  <a:lnTo>
                    <a:pt x="327647" y="0"/>
                  </a:lnTo>
                  <a:lnTo>
                    <a:pt x="327647" y="6350"/>
                  </a:lnTo>
                  <a:lnTo>
                    <a:pt x="6350" y="258965"/>
                  </a:lnTo>
                  <a:lnTo>
                    <a:pt x="6350" y="238950"/>
                  </a:lnTo>
                  <a:lnTo>
                    <a:pt x="302183" y="6350"/>
                  </a:lnTo>
                  <a:lnTo>
                    <a:pt x="327647" y="6350"/>
                  </a:lnTo>
                  <a:lnTo>
                    <a:pt x="327647" y="0"/>
                  </a:lnTo>
                  <a:lnTo>
                    <a:pt x="295198" y="0"/>
                  </a:lnTo>
                  <a:lnTo>
                    <a:pt x="295198" y="6350"/>
                  </a:lnTo>
                  <a:lnTo>
                    <a:pt x="6350" y="233451"/>
                  </a:lnTo>
                  <a:lnTo>
                    <a:pt x="6350" y="213423"/>
                  </a:lnTo>
                  <a:lnTo>
                    <a:pt x="269709" y="6350"/>
                  </a:lnTo>
                  <a:lnTo>
                    <a:pt x="295198" y="6350"/>
                  </a:lnTo>
                  <a:lnTo>
                    <a:pt x="295198" y="0"/>
                  </a:lnTo>
                  <a:lnTo>
                    <a:pt x="262737" y="0"/>
                  </a:lnTo>
                  <a:lnTo>
                    <a:pt x="262737" y="6350"/>
                  </a:lnTo>
                  <a:lnTo>
                    <a:pt x="6350" y="207924"/>
                  </a:lnTo>
                  <a:lnTo>
                    <a:pt x="6350" y="187896"/>
                  </a:lnTo>
                  <a:lnTo>
                    <a:pt x="237248" y="6350"/>
                  </a:lnTo>
                  <a:lnTo>
                    <a:pt x="262737" y="6350"/>
                  </a:lnTo>
                  <a:lnTo>
                    <a:pt x="262737" y="0"/>
                  </a:lnTo>
                  <a:lnTo>
                    <a:pt x="230263" y="0"/>
                  </a:lnTo>
                  <a:lnTo>
                    <a:pt x="230263" y="6350"/>
                  </a:lnTo>
                  <a:lnTo>
                    <a:pt x="6350" y="182410"/>
                  </a:lnTo>
                  <a:lnTo>
                    <a:pt x="6350" y="162369"/>
                  </a:lnTo>
                  <a:lnTo>
                    <a:pt x="204774" y="6350"/>
                  </a:lnTo>
                  <a:lnTo>
                    <a:pt x="230263" y="6350"/>
                  </a:lnTo>
                  <a:lnTo>
                    <a:pt x="230263" y="0"/>
                  </a:lnTo>
                  <a:lnTo>
                    <a:pt x="197802" y="0"/>
                  </a:lnTo>
                  <a:lnTo>
                    <a:pt x="197802" y="6350"/>
                  </a:lnTo>
                  <a:lnTo>
                    <a:pt x="6350" y="156883"/>
                  </a:lnTo>
                  <a:lnTo>
                    <a:pt x="6350" y="136855"/>
                  </a:lnTo>
                  <a:lnTo>
                    <a:pt x="172326" y="6350"/>
                  </a:lnTo>
                  <a:lnTo>
                    <a:pt x="197802" y="6350"/>
                  </a:lnTo>
                  <a:lnTo>
                    <a:pt x="197802" y="0"/>
                  </a:lnTo>
                  <a:lnTo>
                    <a:pt x="165341" y="0"/>
                  </a:lnTo>
                  <a:lnTo>
                    <a:pt x="165341" y="6350"/>
                  </a:lnTo>
                  <a:lnTo>
                    <a:pt x="6350" y="131368"/>
                  </a:lnTo>
                  <a:lnTo>
                    <a:pt x="6350" y="111340"/>
                  </a:lnTo>
                  <a:lnTo>
                    <a:pt x="139865" y="6350"/>
                  </a:lnTo>
                  <a:lnTo>
                    <a:pt x="165341" y="6350"/>
                  </a:lnTo>
                  <a:lnTo>
                    <a:pt x="165341" y="0"/>
                  </a:lnTo>
                  <a:lnTo>
                    <a:pt x="132880" y="0"/>
                  </a:lnTo>
                  <a:lnTo>
                    <a:pt x="132880" y="6350"/>
                  </a:lnTo>
                  <a:lnTo>
                    <a:pt x="6350" y="105841"/>
                  </a:lnTo>
                  <a:lnTo>
                    <a:pt x="6350" y="85801"/>
                  </a:lnTo>
                  <a:lnTo>
                    <a:pt x="107391" y="6350"/>
                  </a:lnTo>
                  <a:lnTo>
                    <a:pt x="132880" y="6350"/>
                  </a:lnTo>
                  <a:lnTo>
                    <a:pt x="132880" y="0"/>
                  </a:lnTo>
                  <a:lnTo>
                    <a:pt x="100406" y="0"/>
                  </a:lnTo>
                  <a:lnTo>
                    <a:pt x="100406" y="6350"/>
                  </a:lnTo>
                  <a:lnTo>
                    <a:pt x="6350" y="80314"/>
                  </a:lnTo>
                  <a:lnTo>
                    <a:pt x="6350" y="60286"/>
                  </a:lnTo>
                  <a:lnTo>
                    <a:pt x="74930" y="6350"/>
                  </a:lnTo>
                  <a:lnTo>
                    <a:pt x="100406" y="6350"/>
                  </a:lnTo>
                  <a:lnTo>
                    <a:pt x="100406" y="0"/>
                  </a:lnTo>
                  <a:lnTo>
                    <a:pt x="67945" y="0"/>
                  </a:lnTo>
                  <a:lnTo>
                    <a:pt x="67945" y="6350"/>
                  </a:lnTo>
                  <a:lnTo>
                    <a:pt x="6350" y="54800"/>
                  </a:lnTo>
                  <a:lnTo>
                    <a:pt x="6350" y="34759"/>
                  </a:lnTo>
                  <a:lnTo>
                    <a:pt x="42468" y="6350"/>
                  </a:lnTo>
                  <a:lnTo>
                    <a:pt x="67945" y="6350"/>
                  </a:lnTo>
                  <a:lnTo>
                    <a:pt x="67945" y="0"/>
                  </a:lnTo>
                  <a:lnTo>
                    <a:pt x="35496" y="0"/>
                  </a:lnTo>
                  <a:lnTo>
                    <a:pt x="35496" y="6350"/>
                  </a:lnTo>
                  <a:lnTo>
                    <a:pt x="6350" y="29273"/>
                  </a:lnTo>
                  <a:lnTo>
                    <a:pt x="6350" y="9232"/>
                  </a:lnTo>
                  <a:lnTo>
                    <a:pt x="10007" y="6350"/>
                  </a:lnTo>
                  <a:lnTo>
                    <a:pt x="35496" y="6350"/>
                  </a:lnTo>
                  <a:lnTo>
                    <a:pt x="3549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548640"/>
                  </a:lnTo>
                  <a:lnTo>
                    <a:pt x="0" y="554990"/>
                  </a:lnTo>
                  <a:lnTo>
                    <a:pt x="681177" y="554990"/>
                  </a:lnTo>
                  <a:lnTo>
                    <a:pt x="681177" y="548640"/>
                  </a:lnTo>
                  <a:lnTo>
                    <a:pt x="681177" y="6350"/>
                  </a:lnTo>
                  <a:lnTo>
                    <a:pt x="681177" y="2540"/>
                  </a:lnTo>
                  <a:lnTo>
                    <a:pt x="6811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005420" y="3533444"/>
              <a:ext cx="582930" cy="483234"/>
            </a:xfrm>
            <a:custGeom>
              <a:avLst/>
              <a:gdLst/>
              <a:ahLst/>
              <a:cxnLst/>
              <a:rect l="l" t="t" r="r" b="b"/>
              <a:pathLst>
                <a:path w="582930" h="483235">
                  <a:moveTo>
                    <a:pt x="582815" y="0"/>
                  </a:moveTo>
                  <a:lnTo>
                    <a:pt x="0" y="0"/>
                  </a:lnTo>
                  <a:lnTo>
                    <a:pt x="0" y="483006"/>
                  </a:lnTo>
                  <a:lnTo>
                    <a:pt x="582815" y="483006"/>
                  </a:lnTo>
                  <a:lnTo>
                    <a:pt x="5828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002245" y="3530904"/>
              <a:ext cx="589280" cy="488950"/>
            </a:xfrm>
            <a:custGeom>
              <a:avLst/>
              <a:gdLst/>
              <a:ahLst/>
              <a:cxnLst/>
              <a:rect l="l" t="t" r="r" b="b"/>
              <a:pathLst>
                <a:path w="589280" h="488950">
                  <a:moveTo>
                    <a:pt x="589165" y="0"/>
                  </a:moveTo>
                  <a:lnTo>
                    <a:pt x="582815" y="0"/>
                  </a:lnTo>
                  <a:lnTo>
                    <a:pt x="582815" y="6350"/>
                  </a:lnTo>
                  <a:lnTo>
                    <a:pt x="582815" y="482600"/>
                  </a:lnTo>
                  <a:lnTo>
                    <a:pt x="6350" y="482600"/>
                  </a:lnTo>
                  <a:lnTo>
                    <a:pt x="6350" y="6350"/>
                  </a:lnTo>
                  <a:lnTo>
                    <a:pt x="582815" y="6350"/>
                  </a:lnTo>
                  <a:lnTo>
                    <a:pt x="582815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482600"/>
                  </a:lnTo>
                  <a:lnTo>
                    <a:pt x="0" y="488950"/>
                  </a:lnTo>
                  <a:lnTo>
                    <a:pt x="589165" y="488950"/>
                  </a:lnTo>
                  <a:lnTo>
                    <a:pt x="589165" y="482600"/>
                  </a:lnTo>
                  <a:lnTo>
                    <a:pt x="589165" y="6350"/>
                  </a:lnTo>
                  <a:lnTo>
                    <a:pt x="589165" y="2540"/>
                  </a:lnTo>
                  <a:lnTo>
                    <a:pt x="5891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1151332" y="4044880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28" name="object 28" descr=""/>
          <p:cNvGrpSpPr/>
          <p:nvPr/>
        </p:nvGrpSpPr>
        <p:grpSpPr>
          <a:xfrm>
            <a:off x="956233" y="3827068"/>
            <a:ext cx="681355" cy="988060"/>
            <a:chOff x="956233" y="3827068"/>
            <a:chExt cx="681355" cy="988060"/>
          </a:xfrm>
        </p:grpSpPr>
        <p:sp>
          <p:nvSpPr>
            <p:cNvPr id="29" name="object 29" descr=""/>
            <p:cNvSpPr/>
            <p:nvPr/>
          </p:nvSpPr>
          <p:spPr>
            <a:xfrm>
              <a:off x="956233" y="3827068"/>
              <a:ext cx="681355" cy="988060"/>
            </a:xfrm>
            <a:custGeom>
              <a:avLst/>
              <a:gdLst/>
              <a:ahLst/>
              <a:cxnLst/>
              <a:rect l="l" t="t" r="r" b="b"/>
              <a:pathLst>
                <a:path w="681355" h="988060">
                  <a:moveTo>
                    <a:pt x="125031" y="59461"/>
                  </a:moveTo>
                  <a:lnTo>
                    <a:pt x="121907" y="47155"/>
                  </a:lnTo>
                  <a:lnTo>
                    <a:pt x="115747" y="48717"/>
                  </a:lnTo>
                  <a:lnTo>
                    <a:pt x="118884" y="61023"/>
                  </a:lnTo>
                  <a:lnTo>
                    <a:pt x="125031" y="59461"/>
                  </a:lnTo>
                  <a:close/>
                </a:path>
                <a:path w="681355" h="988060">
                  <a:moveTo>
                    <a:pt x="131292" y="84074"/>
                  </a:moveTo>
                  <a:lnTo>
                    <a:pt x="128168" y="71767"/>
                  </a:lnTo>
                  <a:lnTo>
                    <a:pt x="122008" y="73342"/>
                  </a:lnTo>
                  <a:lnTo>
                    <a:pt x="125145" y="85648"/>
                  </a:lnTo>
                  <a:lnTo>
                    <a:pt x="131292" y="84074"/>
                  </a:lnTo>
                  <a:close/>
                </a:path>
                <a:path w="681355" h="988060">
                  <a:moveTo>
                    <a:pt x="134848" y="38811"/>
                  </a:moveTo>
                  <a:lnTo>
                    <a:pt x="106845" y="0"/>
                  </a:lnTo>
                  <a:lnTo>
                    <a:pt x="100355" y="47421"/>
                  </a:lnTo>
                  <a:lnTo>
                    <a:pt x="117602" y="43116"/>
                  </a:lnTo>
                  <a:lnTo>
                    <a:pt x="134848" y="38811"/>
                  </a:lnTo>
                  <a:close/>
                </a:path>
                <a:path w="681355" h="988060">
                  <a:moveTo>
                    <a:pt x="137566" y="108686"/>
                  </a:moveTo>
                  <a:lnTo>
                    <a:pt x="134429" y="96367"/>
                  </a:lnTo>
                  <a:lnTo>
                    <a:pt x="128270" y="97942"/>
                  </a:lnTo>
                  <a:lnTo>
                    <a:pt x="131406" y="110248"/>
                  </a:lnTo>
                  <a:lnTo>
                    <a:pt x="137566" y="108686"/>
                  </a:lnTo>
                  <a:close/>
                </a:path>
                <a:path w="681355" h="988060">
                  <a:moveTo>
                    <a:pt x="143814" y="133299"/>
                  </a:moveTo>
                  <a:lnTo>
                    <a:pt x="140677" y="120992"/>
                  </a:lnTo>
                  <a:lnTo>
                    <a:pt x="134543" y="122555"/>
                  </a:lnTo>
                  <a:lnTo>
                    <a:pt x="137668" y="134861"/>
                  </a:lnTo>
                  <a:lnTo>
                    <a:pt x="143814" y="133299"/>
                  </a:lnTo>
                  <a:close/>
                </a:path>
                <a:path w="681355" h="988060">
                  <a:moveTo>
                    <a:pt x="150075" y="157899"/>
                  </a:moveTo>
                  <a:lnTo>
                    <a:pt x="146939" y="145605"/>
                  </a:lnTo>
                  <a:lnTo>
                    <a:pt x="140792" y="147167"/>
                  </a:lnTo>
                  <a:lnTo>
                    <a:pt x="143916" y="159461"/>
                  </a:lnTo>
                  <a:lnTo>
                    <a:pt x="150075" y="157899"/>
                  </a:lnTo>
                  <a:close/>
                </a:path>
                <a:path w="681355" h="988060">
                  <a:moveTo>
                    <a:pt x="156337" y="182511"/>
                  </a:moveTo>
                  <a:lnTo>
                    <a:pt x="153212" y="170205"/>
                  </a:lnTo>
                  <a:lnTo>
                    <a:pt x="147053" y="171780"/>
                  </a:lnTo>
                  <a:lnTo>
                    <a:pt x="150190" y="184086"/>
                  </a:lnTo>
                  <a:lnTo>
                    <a:pt x="156337" y="182511"/>
                  </a:lnTo>
                  <a:close/>
                </a:path>
                <a:path w="681355" h="988060">
                  <a:moveTo>
                    <a:pt x="162598" y="207137"/>
                  </a:moveTo>
                  <a:lnTo>
                    <a:pt x="159473" y="194818"/>
                  </a:lnTo>
                  <a:lnTo>
                    <a:pt x="153314" y="196392"/>
                  </a:lnTo>
                  <a:lnTo>
                    <a:pt x="156451" y="208699"/>
                  </a:lnTo>
                  <a:lnTo>
                    <a:pt x="162598" y="207137"/>
                  </a:lnTo>
                  <a:close/>
                </a:path>
                <a:path w="681355" h="988060">
                  <a:moveTo>
                    <a:pt x="168871" y="231736"/>
                  </a:moveTo>
                  <a:lnTo>
                    <a:pt x="165735" y="219430"/>
                  </a:lnTo>
                  <a:lnTo>
                    <a:pt x="159575" y="220992"/>
                  </a:lnTo>
                  <a:lnTo>
                    <a:pt x="162712" y="233299"/>
                  </a:lnTo>
                  <a:lnTo>
                    <a:pt x="168871" y="231736"/>
                  </a:lnTo>
                  <a:close/>
                </a:path>
                <a:path w="681355" h="988060">
                  <a:moveTo>
                    <a:pt x="175133" y="256349"/>
                  </a:moveTo>
                  <a:lnTo>
                    <a:pt x="171996" y="244043"/>
                  </a:lnTo>
                  <a:lnTo>
                    <a:pt x="165849" y="245605"/>
                  </a:lnTo>
                  <a:lnTo>
                    <a:pt x="168973" y="257911"/>
                  </a:lnTo>
                  <a:lnTo>
                    <a:pt x="175133" y="256349"/>
                  </a:lnTo>
                  <a:close/>
                </a:path>
                <a:path w="681355" h="988060">
                  <a:moveTo>
                    <a:pt x="181394" y="280949"/>
                  </a:moveTo>
                  <a:lnTo>
                    <a:pt x="178257" y="268643"/>
                  </a:lnTo>
                  <a:lnTo>
                    <a:pt x="172110" y="270205"/>
                  </a:lnTo>
                  <a:lnTo>
                    <a:pt x="175234" y="282524"/>
                  </a:lnTo>
                  <a:lnTo>
                    <a:pt x="181394" y="280949"/>
                  </a:lnTo>
                  <a:close/>
                </a:path>
                <a:path w="681355" h="988060">
                  <a:moveTo>
                    <a:pt x="187655" y="305562"/>
                  </a:moveTo>
                  <a:lnTo>
                    <a:pt x="184531" y="293255"/>
                  </a:lnTo>
                  <a:lnTo>
                    <a:pt x="178371" y="294830"/>
                  </a:lnTo>
                  <a:lnTo>
                    <a:pt x="181508" y="307136"/>
                  </a:lnTo>
                  <a:lnTo>
                    <a:pt x="187655" y="305562"/>
                  </a:lnTo>
                  <a:close/>
                </a:path>
                <a:path w="681355" h="988060">
                  <a:moveTo>
                    <a:pt x="193916" y="330174"/>
                  </a:moveTo>
                  <a:lnTo>
                    <a:pt x="190792" y="317881"/>
                  </a:lnTo>
                  <a:lnTo>
                    <a:pt x="184632" y="319443"/>
                  </a:lnTo>
                  <a:lnTo>
                    <a:pt x="187769" y="331736"/>
                  </a:lnTo>
                  <a:lnTo>
                    <a:pt x="193916" y="330174"/>
                  </a:lnTo>
                  <a:close/>
                </a:path>
                <a:path w="681355" h="988060">
                  <a:moveTo>
                    <a:pt x="200177" y="354787"/>
                  </a:moveTo>
                  <a:lnTo>
                    <a:pt x="197053" y="342480"/>
                  </a:lnTo>
                  <a:lnTo>
                    <a:pt x="190893" y="344043"/>
                  </a:lnTo>
                  <a:lnTo>
                    <a:pt x="194030" y="356349"/>
                  </a:lnTo>
                  <a:lnTo>
                    <a:pt x="200177" y="354787"/>
                  </a:lnTo>
                  <a:close/>
                </a:path>
                <a:path w="681355" h="988060">
                  <a:moveTo>
                    <a:pt x="216954" y="359524"/>
                  </a:moveTo>
                  <a:lnTo>
                    <a:pt x="204254" y="359524"/>
                  </a:lnTo>
                  <a:lnTo>
                    <a:pt x="204254" y="365874"/>
                  </a:lnTo>
                  <a:lnTo>
                    <a:pt x="216954" y="365874"/>
                  </a:lnTo>
                  <a:lnTo>
                    <a:pt x="216954" y="359524"/>
                  </a:lnTo>
                  <a:close/>
                </a:path>
                <a:path w="681355" h="988060">
                  <a:moveTo>
                    <a:pt x="242354" y="359524"/>
                  </a:moveTo>
                  <a:lnTo>
                    <a:pt x="229654" y="359524"/>
                  </a:lnTo>
                  <a:lnTo>
                    <a:pt x="229654" y="365874"/>
                  </a:lnTo>
                  <a:lnTo>
                    <a:pt x="242354" y="365874"/>
                  </a:lnTo>
                  <a:lnTo>
                    <a:pt x="242354" y="359524"/>
                  </a:lnTo>
                  <a:close/>
                </a:path>
                <a:path w="681355" h="988060">
                  <a:moveTo>
                    <a:pt x="267741" y="359524"/>
                  </a:moveTo>
                  <a:lnTo>
                    <a:pt x="255041" y="359524"/>
                  </a:lnTo>
                  <a:lnTo>
                    <a:pt x="255041" y="365874"/>
                  </a:lnTo>
                  <a:lnTo>
                    <a:pt x="267741" y="365874"/>
                  </a:lnTo>
                  <a:lnTo>
                    <a:pt x="267741" y="359524"/>
                  </a:lnTo>
                  <a:close/>
                </a:path>
                <a:path w="681355" h="988060">
                  <a:moveTo>
                    <a:pt x="293141" y="359524"/>
                  </a:moveTo>
                  <a:lnTo>
                    <a:pt x="280441" y="359524"/>
                  </a:lnTo>
                  <a:lnTo>
                    <a:pt x="280441" y="365874"/>
                  </a:lnTo>
                  <a:lnTo>
                    <a:pt x="293141" y="365874"/>
                  </a:lnTo>
                  <a:lnTo>
                    <a:pt x="293141" y="359524"/>
                  </a:lnTo>
                  <a:close/>
                </a:path>
                <a:path w="681355" h="988060">
                  <a:moveTo>
                    <a:pt x="318528" y="359524"/>
                  </a:moveTo>
                  <a:lnTo>
                    <a:pt x="305828" y="359524"/>
                  </a:lnTo>
                  <a:lnTo>
                    <a:pt x="305828" y="365874"/>
                  </a:lnTo>
                  <a:lnTo>
                    <a:pt x="318528" y="365874"/>
                  </a:lnTo>
                  <a:lnTo>
                    <a:pt x="318528" y="359524"/>
                  </a:lnTo>
                  <a:close/>
                </a:path>
                <a:path w="681355" h="988060">
                  <a:moveTo>
                    <a:pt x="343039" y="358444"/>
                  </a:moveTo>
                  <a:lnTo>
                    <a:pt x="336829" y="357136"/>
                  </a:lnTo>
                  <a:lnTo>
                    <a:pt x="336334" y="359524"/>
                  </a:lnTo>
                  <a:lnTo>
                    <a:pt x="331228" y="359524"/>
                  </a:lnTo>
                  <a:lnTo>
                    <a:pt x="331228" y="365887"/>
                  </a:lnTo>
                  <a:lnTo>
                    <a:pt x="341477" y="365887"/>
                  </a:lnTo>
                  <a:lnTo>
                    <a:pt x="343039" y="358444"/>
                  </a:lnTo>
                  <a:close/>
                </a:path>
                <a:path w="681355" h="988060">
                  <a:moveTo>
                    <a:pt x="348272" y="333590"/>
                  </a:moveTo>
                  <a:lnTo>
                    <a:pt x="342061" y="332282"/>
                  </a:lnTo>
                  <a:lnTo>
                    <a:pt x="339445" y="344716"/>
                  </a:lnTo>
                  <a:lnTo>
                    <a:pt x="345655" y="346024"/>
                  </a:lnTo>
                  <a:lnTo>
                    <a:pt x="348272" y="333590"/>
                  </a:lnTo>
                  <a:close/>
                </a:path>
                <a:path w="681355" h="988060">
                  <a:moveTo>
                    <a:pt x="353504" y="308749"/>
                  </a:moveTo>
                  <a:lnTo>
                    <a:pt x="347294" y="307441"/>
                  </a:lnTo>
                  <a:lnTo>
                    <a:pt x="344678" y="319874"/>
                  </a:lnTo>
                  <a:lnTo>
                    <a:pt x="350888" y="321183"/>
                  </a:lnTo>
                  <a:lnTo>
                    <a:pt x="353504" y="308749"/>
                  </a:lnTo>
                  <a:close/>
                </a:path>
                <a:path w="681355" h="988060">
                  <a:moveTo>
                    <a:pt x="358736" y="283895"/>
                  </a:moveTo>
                  <a:lnTo>
                    <a:pt x="352526" y="282587"/>
                  </a:lnTo>
                  <a:lnTo>
                    <a:pt x="349910" y="295021"/>
                  </a:lnTo>
                  <a:lnTo>
                    <a:pt x="356120" y="296329"/>
                  </a:lnTo>
                  <a:lnTo>
                    <a:pt x="358736" y="283895"/>
                  </a:lnTo>
                  <a:close/>
                </a:path>
                <a:path w="681355" h="988060">
                  <a:moveTo>
                    <a:pt x="363969" y="259054"/>
                  </a:moveTo>
                  <a:lnTo>
                    <a:pt x="357759" y="257746"/>
                  </a:lnTo>
                  <a:lnTo>
                    <a:pt x="355142" y="270167"/>
                  </a:lnTo>
                  <a:lnTo>
                    <a:pt x="361353" y="271462"/>
                  </a:lnTo>
                  <a:lnTo>
                    <a:pt x="363969" y="259054"/>
                  </a:lnTo>
                  <a:close/>
                </a:path>
                <a:path w="681355" h="988060">
                  <a:moveTo>
                    <a:pt x="369201" y="234200"/>
                  </a:moveTo>
                  <a:lnTo>
                    <a:pt x="362991" y="232892"/>
                  </a:lnTo>
                  <a:lnTo>
                    <a:pt x="360375" y="245313"/>
                  </a:lnTo>
                  <a:lnTo>
                    <a:pt x="366585" y="246621"/>
                  </a:lnTo>
                  <a:lnTo>
                    <a:pt x="369201" y="234200"/>
                  </a:lnTo>
                  <a:close/>
                </a:path>
                <a:path w="681355" h="988060">
                  <a:moveTo>
                    <a:pt x="374434" y="209359"/>
                  </a:moveTo>
                  <a:lnTo>
                    <a:pt x="368223" y="208051"/>
                  </a:lnTo>
                  <a:lnTo>
                    <a:pt x="365607" y="220459"/>
                  </a:lnTo>
                  <a:lnTo>
                    <a:pt x="371817" y="221767"/>
                  </a:lnTo>
                  <a:lnTo>
                    <a:pt x="374434" y="209359"/>
                  </a:lnTo>
                  <a:close/>
                </a:path>
                <a:path w="681355" h="988060">
                  <a:moveTo>
                    <a:pt x="379653" y="184505"/>
                  </a:moveTo>
                  <a:lnTo>
                    <a:pt x="373456" y="183197"/>
                  </a:lnTo>
                  <a:lnTo>
                    <a:pt x="370840" y="195618"/>
                  </a:lnTo>
                  <a:lnTo>
                    <a:pt x="377037" y="196926"/>
                  </a:lnTo>
                  <a:lnTo>
                    <a:pt x="379653" y="184505"/>
                  </a:lnTo>
                  <a:close/>
                </a:path>
                <a:path w="681355" h="988060">
                  <a:moveTo>
                    <a:pt x="384886" y="159639"/>
                  </a:moveTo>
                  <a:lnTo>
                    <a:pt x="378675" y="158330"/>
                  </a:lnTo>
                  <a:lnTo>
                    <a:pt x="376072" y="170764"/>
                  </a:lnTo>
                  <a:lnTo>
                    <a:pt x="382270" y="172072"/>
                  </a:lnTo>
                  <a:lnTo>
                    <a:pt x="384886" y="159639"/>
                  </a:lnTo>
                  <a:close/>
                </a:path>
                <a:path w="681355" h="988060">
                  <a:moveTo>
                    <a:pt x="390118" y="134797"/>
                  </a:moveTo>
                  <a:lnTo>
                    <a:pt x="383908" y="133489"/>
                  </a:lnTo>
                  <a:lnTo>
                    <a:pt x="381292" y="145923"/>
                  </a:lnTo>
                  <a:lnTo>
                    <a:pt x="387502" y="147231"/>
                  </a:lnTo>
                  <a:lnTo>
                    <a:pt x="390118" y="134797"/>
                  </a:lnTo>
                  <a:close/>
                </a:path>
                <a:path w="681355" h="988060">
                  <a:moveTo>
                    <a:pt x="395351" y="109943"/>
                  </a:moveTo>
                  <a:lnTo>
                    <a:pt x="389140" y="108635"/>
                  </a:lnTo>
                  <a:lnTo>
                    <a:pt x="386524" y="121069"/>
                  </a:lnTo>
                  <a:lnTo>
                    <a:pt x="392734" y="122377"/>
                  </a:lnTo>
                  <a:lnTo>
                    <a:pt x="395351" y="109943"/>
                  </a:lnTo>
                  <a:close/>
                </a:path>
                <a:path w="681355" h="988060">
                  <a:moveTo>
                    <a:pt x="400583" y="85102"/>
                  </a:moveTo>
                  <a:lnTo>
                    <a:pt x="394373" y="83794"/>
                  </a:lnTo>
                  <a:lnTo>
                    <a:pt x="391756" y="96215"/>
                  </a:lnTo>
                  <a:lnTo>
                    <a:pt x="397967" y="97523"/>
                  </a:lnTo>
                  <a:lnTo>
                    <a:pt x="400583" y="85102"/>
                  </a:lnTo>
                  <a:close/>
                </a:path>
                <a:path w="681355" h="988060">
                  <a:moveTo>
                    <a:pt x="420090" y="63309"/>
                  </a:moveTo>
                  <a:lnTo>
                    <a:pt x="411949" y="16141"/>
                  </a:lnTo>
                  <a:lnTo>
                    <a:pt x="385305" y="55918"/>
                  </a:lnTo>
                  <a:lnTo>
                    <a:pt x="399592" y="58966"/>
                  </a:lnTo>
                  <a:lnTo>
                    <a:pt x="396989" y="71374"/>
                  </a:lnTo>
                  <a:lnTo>
                    <a:pt x="403199" y="72682"/>
                  </a:lnTo>
                  <a:lnTo>
                    <a:pt x="405803" y="60274"/>
                  </a:lnTo>
                  <a:lnTo>
                    <a:pt x="420090" y="63309"/>
                  </a:lnTo>
                  <a:close/>
                </a:path>
                <a:path w="681355" h="988060">
                  <a:moveTo>
                    <a:pt x="681177" y="432523"/>
                  </a:moveTo>
                  <a:lnTo>
                    <a:pt x="674827" y="432523"/>
                  </a:lnTo>
                  <a:lnTo>
                    <a:pt x="674827" y="438873"/>
                  </a:lnTo>
                  <a:lnTo>
                    <a:pt x="674827" y="446709"/>
                  </a:lnTo>
                  <a:lnTo>
                    <a:pt x="674827" y="981163"/>
                  </a:lnTo>
                  <a:lnTo>
                    <a:pt x="651256" y="981163"/>
                  </a:lnTo>
                  <a:lnTo>
                    <a:pt x="674827" y="962647"/>
                  </a:lnTo>
                  <a:lnTo>
                    <a:pt x="674827" y="957148"/>
                  </a:lnTo>
                  <a:lnTo>
                    <a:pt x="644271" y="981163"/>
                  </a:lnTo>
                  <a:lnTo>
                    <a:pt x="618782" y="981163"/>
                  </a:lnTo>
                  <a:lnTo>
                    <a:pt x="674827" y="937120"/>
                  </a:lnTo>
                  <a:lnTo>
                    <a:pt x="674827" y="931633"/>
                  </a:lnTo>
                  <a:lnTo>
                    <a:pt x="611809" y="981163"/>
                  </a:lnTo>
                  <a:lnTo>
                    <a:pt x="586320" y="981163"/>
                  </a:lnTo>
                  <a:lnTo>
                    <a:pt x="674827" y="911593"/>
                  </a:lnTo>
                  <a:lnTo>
                    <a:pt x="674827" y="906106"/>
                  </a:lnTo>
                  <a:lnTo>
                    <a:pt x="579335" y="981163"/>
                  </a:lnTo>
                  <a:lnTo>
                    <a:pt x="553859" y="981163"/>
                  </a:lnTo>
                  <a:lnTo>
                    <a:pt x="674827" y="886079"/>
                  </a:lnTo>
                  <a:lnTo>
                    <a:pt x="674827" y="880579"/>
                  </a:lnTo>
                  <a:lnTo>
                    <a:pt x="546874" y="981163"/>
                  </a:lnTo>
                  <a:lnTo>
                    <a:pt x="521398" y="981163"/>
                  </a:lnTo>
                  <a:lnTo>
                    <a:pt x="674827" y="860552"/>
                  </a:lnTo>
                  <a:lnTo>
                    <a:pt x="674827" y="855052"/>
                  </a:lnTo>
                  <a:lnTo>
                    <a:pt x="514400" y="981163"/>
                  </a:lnTo>
                  <a:lnTo>
                    <a:pt x="488937" y="981163"/>
                  </a:lnTo>
                  <a:lnTo>
                    <a:pt x="674827" y="835037"/>
                  </a:lnTo>
                  <a:lnTo>
                    <a:pt x="674827" y="829538"/>
                  </a:lnTo>
                  <a:lnTo>
                    <a:pt x="481952" y="981163"/>
                  </a:lnTo>
                  <a:lnTo>
                    <a:pt x="456463" y="981163"/>
                  </a:lnTo>
                  <a:lnTo>
                    <a:pt x="674827" y="809510"/>
                  </a:lnTo>
                  <a:lnTo>
                    <a:pt x="674827" y="804011"/>
                  </a:lnTo>
                  <a:lnTo>
                    <a:pt x="449478" y="981163"/>
                  </a:lnTo>
                  <a:lnTo>
                    <a:pt x="424002" y="981163"/>
                  </a:lnTo>
                  <a:lnTo>
                    <a:pt x="674827" y="783983"/>
                  </a:lnTo>
                  <a:lnTo>
                    <a:pt x="674827" y="778497"/>
                  </a:lnTo>
                  <a:lnTo>
                    <a:pt x="417017" y="981163"/>
                  </a:lnTo>
                  <a:lnTo>
                    <a:pt x="391541" y="981163"/>
                  </a:lnTo>
                  <a:lnTo>
                    <a:pt x="674827" y="758469"/>
                  </a:lnTo>
                  <a:lnTo>
                    <a:pt x="674827" y="752970"/>
                  </a:lnTo>
                  <a:lnTo>
                    <a:pt x="384543" y="981163"/>
                  </a:lnTo>
                  <a:lnTo>
                    <a:pt x="359079" y="981163"/>
                  </a:lnTo>
                  <a:lnTo>
                    <a:pt x="674827" y="732942"/>
                  </a:lnTo>
                  <a:lnTo>
                    <a:pt x="674827" y="727456"/>
                  </a:lnTo>
                  <a:lnTo>
                    <a:pt x="352094" y="981163"/>
                  </a:lnTo>
                  <a:lnTo>
                    <a:pt x="326605" y="981163"/>
                  </a:lnTo>
                  <a:lnTo>
                    <a:pt x="674827" y="707428"/>
                  </a:lnTo>
                  <a:lnTo>
                    <a:pt x="674827" y="701929"/>
                  </a:lnTo>
                  <a:lnTo>
                    <a:pt x="319620" y="981163"/>
                  </a:lnTo>
                  <a:lnTo>
                    <a:pt x="294144" y="981163"/>
                  </a:lnTo>
                  <a:lnTo>
                    <a:pt x="674827" y="681901"/>
                  </a:lnTo>
                  <a:lnTo>
                    <a:pt x="674827" y="676402"/>
                  </a:lnTo>
                  <a:lnTo>
                    <a:pt x="287159" y="981163"/>
                  </a:lnTo>
                  <a:lnTo>
                    <a:pt x="261683" y="981163"/>
                  </a:lnTo>
                  <a:lnTo>
                    <a:pt x="674827" y="656374"/>
                  </a:lnTo>
                  <a:lnTo>
                    <a:pt x="674827" y="650887"/>
                  </a:lnTo>
                  <a:lnTo>
                    <a:pt x="254698" y="981163"/>
                  </a:lnTo>
                  <a:lnTo>
                    <a:pt x="229209" y="981163"/>
                  </a:lnTo>
                  <a:lnTo>
                    <a:pt x="674827" y="630847"/>
                  </a:lnTo>
                  <a:lnTo>
                    <a:pt x="674827" y="625360"/>
                  </a:lnTo>
                  <a:lnTo>
                    <a:pt x="222237" y="981163"/>
                  </a:lnTo>
                  <a:lnTo>
                    <a:pt x="196761" y="981163"/>
                  </a:lnTo>
                  <a:lnTo>
                    <a:pt x="674827" y="605332"/>
                  </a:lnTo>
                  <a:lnTo>
                    <a:pt x="674827" y="599846"/>
                  </a:lnTo>
                  <a:lnTo>
                    <a:pt x="189788" y="981163"/>
                  </a:lnTo>
                  <a:lnTo>
                    <a:pt x="164299" y="981163"/>
                  </a:lnTo>
                  <a:lnTo>
                    <a:pt x="674827" y="579818"/>
                  </a:lnTo>
                  <a:lnTo>
                    <a:pt x="674827" y="574319"/>
                  </a:lnTo>
                  <a:lnTo>
                    <a:pt x="157302" y="981163"/>
                  </a:lnTo>
                  <a:lnTo>
                    <a:pt x="131826" y="981163"/>
                  </a:lnTo>
                  <a:lnTo>
                    <a:pt x="674827" y="554278"/>
                  </a:lnTo>
                  <a:lnTo>
                    <a:pt x="674827" y="548792"/>
                  </a:lnTo>
                  <a:lnTo>
                    <a:pt x="124841" y="981163"/>
                  </a:lnTo>
                  <a:lnTo>
                    <a:pt x="99364" y="981163"/>
                  </a:lnTo>
                  <a:lnTo>
                    <a:pt x="674827" y="528764"/>
                  </a:lnTo>
                  <a:lnTo>
                    <a:pt x="674827" y="523278"/>
                  </a:lnTo>
                  <a:lnTo>
                    <a:pt x="92379" y="981163"/>
                  </a:lnTo>
                  <a:lnTo>
                    <a:pt x="66903" y="981163"/>
                  </a:lnTo>
                  <a:lnTo>
                    <a:pt x="674827" y="503250"/>
                  </a:lnTo>
                  <a:lnTo>
                    <a:pt x="674827" y="497751"/>
                  </a:lnTo>
                  <a:lnTo>
                    <a:pt x="59918" y="981163"/>
                  </a:lnTo>
                  <a:lnTo>
                    <a:pt x="34442" y="981163"/>
                  </a:lnTo>
                  <a:lnTo>
                    <a:pt x="674827" y="477723"/>
                  </a:lnTo>
                  <a:lnTo>
                    <a:pt x="674827" y="472236"/>
                  </a:lnTo>
                  <a:lnTo>
                    <a:pt x="27457" y="981163"/>
                  </a:lnTo>
                  <a:lnTo>
                    <a:pt x="6350" y="981163"/>
                  </a:lnTo>
                  <a:lnTo>
                    <a:pt x="6350" y="977734"/>
                  </a:lnTo>
                  <a:lnTo>
                    <a:pt x="674827" y="452196"/>
                  </a:lnTo>
                  <a:lnTo>
                    <a:pt x="674827" y="446709"/>
                  </a:lnTo>
                  <a:lnTo>
                    <a:pt x="6350" y="972235"/>
                  </a:lnTo>
                  <a:lnTo>
                    <a:pt x="6350" y="952220"/>
                  </a:lnTo>
                  <a:lnTo>
                    <a:pt x="659295" y="438873"/>
                  </a:lnTo>
                  <a:lnTo>
                    <a:pt x="674827" y="438873"/>
                  </a:lnTo>
                  <a:lnTo>
                    <a:pt x="674827" y="432523"/>
                  </a:lnTo>
                  <a:lnTo>
                    <a:pt x="652310" y="432523"/>
                  </a:lnTo>
                  <a:lnTo>
                    <a:pt x="652310" y="438873"/>
                  </a:lnTo>
                  <a:lnTo>
                    <a:pt x="6350" y="946721"/>
                  </a:lnTo>
                  <a:lnTo>
                    <a:pt x="6350" y="926693"/>
                  </a:lnTo>
                  <a:lnTo>
                    <a:pt x="626833" y="438873"/>
                  </a:lnTo>
                  <a:lnTo>
                    <a:pt x="652310" y="438873"/>
                  </a:lnTo>
                  <a:lnTo>
                    <a:pt x="652310" y="432523"/>
                  </a:lnTo>
                  <a:lnTo>
                    <a:pt x="619848" y="432523"/>
                  </a:lnTo>
                  <a:lnTo>
                    <a:pt x="619848" y="438873"/>
                  </a:lnTo>
                  <a:lnTo>
                    <a:pt x="6350" y="921194"/>
                  </a:lnTo>
                  <a:lnTo>
                    <a:pt x="6350" y="901166"/>
                  </a:lnTo>
                  <a:lnTo>
                    <a:pt x="594360" y="438873"/>
                  </a:lnTo>
                  <a:lnTo>
                    <a:pt x="619848" y="438873"/>
                  </a:lnTo>
                  <a:lnTo>
                    <a:pt x="619848" y="432523"/>
                  </a:lnTo>
                  <a:lnTo>
                    <a:pt x="587375" y="432523"/>
                  </a:lnTo>
                  <a:lnTo>
                    <a:pt x="587375" y="438873"/>
                  </a:lnTo>
                  <a:lnTo>
                    <a:pt x="6350" y="895680"/>
                  </a:lnTo>
                  <a:lnTo>
                    <a:pt x="6350" y="875652"/>
                  </a:lnTo>
                  <a:lnTo>
                    <a:pt x="561898" y="438873"/>
                  </a:lnTo>
                  <a:lnTo>
                    <a:pt x="587375" y="438873"/>
                  </a:lnTo>
                  <a:lnTo>
                    <a:pt x="587375" y="432523"/>
                  </a:lnTo>
                  <a:lnTo>
                    <a:pt x="554926" y="432523"/>
                  </a:lnTo>
                  <a:lnTo>
                    <a:pt x="554926" y="438873"/>
                  </a:lnTo>
                  <a:lnTo>
                    <a:pt x="6350" y="870153"/>
                  </a:lnTo>
                  <a:lnTo>
                    <a:pt x="6350" y="850125"/>
                  </a:lnTo>
                  <a:lnTo>
                    <a:pt x="529437" y="438873"/>
                  </a:lnTo>
                  <a:lnTo>
                    <a:pt x="554926" y="438873"/>
                  </a:lnTo>
                  <a:lnTo>
                    <a:pt x="554926" y="432523"/>
                  </a:lnTo>
                  <a:lnTo>
                    <a:pt x="522452" y="432523"/>
                  </a:lnTo>
                  <a:lnTo>
                    <a:pt x="522452" y="438873"/>
                  </a:lnTo>
                  <a:lnTo>
                    <a:pt x="6350" y="844626"/>
                  </a:lnTo>
                  <a:lnTo>
                    <a:pt x="6350" y="824611"/>
                  </a:lnTo>
                  <a:lnTo>
                    <a:pt x="496989" y="438873"/>
                  </a:lnTo>
                  <a:lnTo>
                    <a:pt x="522452" y="438873"/>
                  </a:lnTo>
                  <a:lnTo>
                    <a:pt x="522452" y="432523"/>
                  </a:lnTo>
                  <a:lnTo>
                    <a:pt x="490004" y="432523"/>
                  </a:lnTo>
                  <a:lnTo>
                    <a:pt x="490004" y="438873"/>
                  </a:lnTo>
                  <a:lnTo>
                    <a:pt x="6350" y="819111"/>
                  </a:lnTo>
                  <a:lnTo>
                    <a:pt x="6350" y="799071"/>
                  </a:lnTo>
                  <a:lnTo>
                    <a:pt x="464502" y="438873"/>
                  </a:lnTo>
                  <a:lnTo>
                    <a:pt x="490004" y="438873"/>
                  </a:lnTo>
                  <a:lnTo>
                    <a:pt x="490004" y="432523"/>
                  </a:lnTo>
                  <a:lnTo>
                    <a:pt x="457517" y="432523"/>
                  </a:lnTo>
                  <a:lnTo>
                    <a:pt x="457517" y="438873"/>
                  </a:lnTo>
                  <a:lnTo>
                    <a:pt x="6350" y="793572"/>
                  </a:lnTo>
                  <a:lnTo>
                    <a:pt x="6350" y="773557"/>
                  </a:lnTo>
                  <a:lnTo>
                    <a:pt x="432054" y="438873"/>
                  </a:lnTo>
                  <a:lnTo>
                    <a:pt x="457517" y="438873"/>
                  </a:lnTo>
                  <a:lnTo>
                    <a:pt x="457517" y="432523"/>
                  </a:lnTo>
                  <a:lnTo>
                    <a:pt x="425069" y="432523"/>
                  </a:lnTo>
                  <a:lnTo>
                    <a:pt x="425069" y="438873"/>
                  </a:lnTo>
                  <a:lnTo>
                    <a:pt x="6350" y="768070"/>
                  </a:lnTo>
                  <a:lnTo>
                    <a:pt x="6350" y="748030"/>
                  </a:lnTo>
                  <a:lnTo>
                    <a:pt x="399580" y="438873"/>
                  </a:lnTo>
                  <a:lnTo>
                    <a:pt x="425069" y="438873"/>
                  </a:lnTo>
                  <a:lnTo>
                    <a:pt x="425069" y="432523"/>
                  </a:lnTo>
                  <a:lnTo>
                    <a:pt x="392595" y="432523"/>
                  </a:lnTo>
                  <a:lnTo>
                    <a:pt x="392595" y="438873"/>
                  </a:lnTo>
                  <a:lnTo>
                    <a:pt x="6350" y="742543"/>
                  </a:lnTo>
                  <a:lnTo>
                    <a:pt x="6350" y="722515"/>
                  </a:lnTo>
                  <a:lnTo>
                    <a:pt x="367118" y="438873"/>
                  </a:lnTo>
                  <a:lnTo>
                    <a:pt x="392595" y="438873"/>
                  </a:lnTo>
                  <a:lnTo>
                    <a:pt x="392595" y="432523"/>
                  </a:lnTo>
                  <a:lnTo>
                    <a:pt x="360133" y="432523"/>
                  </a:lnTo>
                  <a:lnTo>
                    <a:pt x="360133" y="438873"/>
                  </a:lnTo>
                  <a:lnTo>
                    <a:pt x="6350" y="717016"/>
                  </a:lnTo>
                  <a:lnTo>
                    <a:pt x="6350" y="696976"/>
                  </a:lnTo>
                  <a:lnTo>
                    <a:pt x="334645" y="438873"/>
                  </a:lnTo>
                  <a:lnTo>
                    <a:pt x="360133" y="438873"/>
                  </a:lnTo>
                  <a:lnTo>
                    <a:pt x="360133" y="432523"/>
                  </a:lnTo>
                  <a:lnTo>
                    <a:pt x="327660" y="432523"/>
                  </a:lnTo>
                  <a:lnTo>
                    <a:pt x="327660" y="438873"/>
                  </a:lnTo>
                  <a:lnTo>
                    <a:pt x="6350" y="691489"/>
                  </a:lnTo>
                  <a:lnTo>
                    <a:pt x="6350" y="671474"/>
                  </a:lnTo>
                  <a:lnTo>
                    <a:pt x="302196" y="438873"/>
                  </a:lnTo>
                  <a:lnTo>
                    <a:pt x="327660" y="438873"/>
                  </a:lnTo>
                  <a:lnTo>
                    <a:pt x="327660" y="432523"/>
                  </a:lnTo>
                  <a:lnTo>
                    <a:pt x="295211" y="432523"/>
                  </a:lnTo>
                  <a:lnTo>
                    <a:pt x="295211" y="438873"/>
                  </a:lnTo>
                  <a:lnTo>
                    <a:pt x="6350" y="665975"/>
                  </a:lnTo>
                  <a:lnTo>
                    <a:pt x="6350" y="645947"/>
                  </a:lnTo>
                  <a:lnTo>
                    <a:pt x="269722" y="438873"/>
                  </a:lnTo>
                  <a:lnTo>
                    <a:pt x="295211" y="438873"/>
                  </a:lnTo>
                  <a:lnTo>
                    <a:pt x="295211" y="432523"/>
                  </a:lnTo>
                  <a:lnTo>
                    <a:pt x="262737" y="432523"/>
                  </a:lnTo>
                  <a:lnTo>
                    <a:pt x="262737" y="438873"/>
                  </a:lnTo>
                  <a:lnTo>
                    <a:pt x="6350" y="640448"/>
                  </a:lnTo>
                  <a:lnTo>
                    <a:pt x="6350" y="620420"/>
                  </a:lnTo>
                  <a:lnTo>
                    <a:pt x="237261" y="438873"/>
                  </a:lnTo>
                  <a:lnTo>
                    <a:pt x="262737" y="438873"/>
                  </a:lnTo>
                  <a:lnTo>
                    <a:pt x="262737" y="432523"/>
                  </a:lnTo>
                  <a:lnTo>
                    <a:pt x="230276" y="432523"/>
                  </a:lnTo>
                  <a:lnTo>
                    <a:pt x="230276" y="438873"/>
                  </a:lnTo>
                  <a:lnTo>
                    <a:pt x="6350" y="614934"/>
                  </a:lnTo>
                  <a:lnTo>
                    <a:pt x="6350" y="594893"/>
                  </a:lnTo>
                  <a:lnTo>
                    <a:pt x="204787" y="438873"/>
                  </a:lnTo>
                  <a:lnTo>
                    <a:pt x="230276" y="438873"/>
                  </a:lnTo>
                  <a:lnTo>
                    <a:pt x="230276" y="432523"/>
                  </a:lnTo>
                  <a:lnTo>
                    <a:pt x="197815" y="432523"/>
                  </a:lnTo>
                  <a:lnTo>
                    <a:pt x="197815" y="438873"/>
                  </a:lnTo>
                  <a:lnTo>
                    <a:pt x="6350" y="589407"/>
                  </a:lnTo>
                  <a:lnTo>
                    <a:pt x="6350" y="569379"/>
                  </a:lnTo>
                  <a:lnTo>
                    <a:pt x="172339" y="438873"/>
                  </a:lnTo>
                  <a:lnTo>
                    <a:pt x="197815" y="438873"/>
                  </a:lnTo>
                  <a:lnTo>
                    <a:pt x="197815" y="432523"/>
                  </a:lnTo>
                  <a:lnTo>
                    <a:pt x="165354" y="432523"/>
                  </a:lnTo>
                  <a:lnTo>
                    <a:pt x="165354" y="438873"/>
                  </a:lnTo>
                  <a:lnTo>
                    <a:pt x="6350" y="563892"/>
                  </a:lnTo>
                  <a:lnTo>
                    <a:pt x="6350" y="543864"/>
                  </a:lnTo>
                  <a:lnTo>
                    <a:pt x="139877" y="438873"/>
                  </a:lnTo>
                  <a:lnTo>
                    <a:pt x="165354" y="438873"/>
                  </a:lnTo>
                  <a:lnTo>
                    <a:pt x="165354" y="432523"/>
                  </a:lnTo>
                  <a:lnTo>
                    <a:pt x="132892" y="432523"/>
                  </a:lnTo>
                  <a:lnTo>
                    <a:pt x="132892" y="438873"/>
                  </a:lnTo>
                  <a:lnTo>
                    <a:pt x="6350" y="538365"/>
                  </a:lnTo>
                  <a:lnTo>
                    <a:pt x="6350" y="518325"/>
                  </a:lnTo>
                  <a:lnTo>
                    <a:pt x="107403" y="438873"/>
                  </a:lnTo>
                  <a:lnTo>
                    <a:pt x="132892" y="438873"/>
                  </a:lnTo>
                  <a:lnTo>
                    <a:pt x="132892" y="432523"/>
                  </a:lnTo>
                  <a:lnTo>
                    <a:pt x="100418" y="432523"/>
                  </a:lnTo>
                  <a:lnTo>
                    <a:pt x="100418" y="438873"/>
                  </a:lnTo>
                  <a:lnTo>
                    <a:pt x="6350" y="512838"/>
                  </a:lnTo>
                  <a:lnTo>
                    <a:pt x="6350" y="492810"/>
                  </a:lnTo>
                  <a:lnTo>
                    <a:pt x="74942" y="438873"/>
                  </a:lnTo>
                  <a:lnTo>
                    <a:pt x="100418" y="438873"/>
                  </a:lnTo>
                  <a:lnTo>
                    <a:pt x="100418" y="432523"/>
                  </a:lnTo>
                  <a:lnTo>
                    <a:pt x="67957" y="432523"/>
                  </a:lnTo>
                  <a:lnTo>
                    <a:pt x="67957" y="438873"/>
                  </a:lnTo>
                  <a:lnTo>
                    <a:pt x="6350" y="487324"/>
                  </a:lnTo>
                  <a:lnTo>
                    <a:pt x="6350" y="467283"/>
                  </a:lnTo>
                  <a:lnTo>
                    <a:pt x="42481" y="438873"/>
                  </a:lnTo>
                  <a:lnTo>
                    <a:pt x="67957" y="438873"/>
                  </a:lnTo>
                  <a:lnTo>
                    <a:pt x="67957" y="432523"/>
                  </a:lnTo>
                  <a:lnTo>
                    <a:pt x="35496" y="432523"/>
                  </a:lnTo>
                  <a:lnTo>
                    <a:pt x="35496" y="438873"/>
                  </a:lnTo>
                  <a:lnTo>
                    <a:pt x="6350" y="461797"/>
                  </a:lnTo>
                  <a:lnTo>
                    <a:pt x="6350" y="441756"/>
                  </a:lnTo>
                  <a:lnTo>
                    <a:pt x="10007" y="438873"/>
                  </a:lnTo>
                  <a:lnTo>
                    <a:pt x="35496" y="438873"/>
                  </a:lnTo>
                  <a:lnTo>
                    <a:pt x="35496" y="432523"/>
                  </a:lnTo>
                  <a:lnTo>
                    <a:pt x="3175" y="432523"/>
                  </a:lnTo>
                  <a:lnTo>
                    <a:pt x="0" y="432523"/>
                  </a:lnTo>
                  <a:lnTo>
                    <a:pt x="0" y="438873"/>
                  </a:lnTo>
                  <a:lnTo>
                    <a:pt x="0" y="981163"/>
                  </a:lnTo>
                  <a:lnTo>
                    <a:pt x="0" y="987513"/>
                  </a:lnTo>
                  <a:lnTo>
                    <a:pt x="681177" y="987513"/>
                  </a:lnTo>
                  <a:lnTo>
                    <a:pt x="681177" y="981163"/>
                  </a:lnTo>
                  <a:lnTo>
                    <a:pt x="681177" y="438873"/>
                  </a:lnTo>
                  <a:lnTo>
                    <a:pt x="681177" y="435063"/>
                  </a:lnTo>
                  <a:lnTo>
                    <a:pt x="681177" y="43252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005420" y="4295279"/>
              <a:ext cx="582930" cy="483234"/>
            </a:xfrm>
            <a:custGeom>
              <a:avLst/>
              <a:gdLst/>
              <a:ahLst/>
              <a:cxnLst/>
              <a:rect l="l" t="t" r="r" b="b"/>
              <a:pathLst>
                <a:path w="582930" h="483235">
                  <a:moveTo>
                    <a:pt x="582815" y="0"/>
                  </a:moveTo>
                  <a:lnTo>
                    <a:pt x="0" y="0"/>
                  </a:lnTo>
                  <a:lnTo>
                    <a:pt x="0" y="483006"/>
                  </a:lnTo>
                  <a:lnTo>
                    <a:pt x="582815" y="483006"/>
                  </a:lnTo>
                  <a:lnTo>
                    <a:pt x="5828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1002245" y="4292739"/>
              <a:ext cx="589280" cy="488950"/>
            </a:xfrm>
            <a:custGeom>
              <a:avLst/>
              <a:gdLst/>
              <a:ahLst/>
              <a:cxnLst/>
              <a:rect l="l" t="t" r="r" b="b"/>
              <a:pathLst>
                <a:path w="589280" h="488950">
                  <a:moveTo>
                    <a:pt x="589165" y="0"/>
                  </a:moveTo>
                  <a:lnTo>
                    <a:pt x="582815" y="0"/>
                  </a:lnTo>
                  <a:lnTo>
                    <a:pt x="582815" y="6350"/>
                  </a:lnTo>
                  <a:lnTo>
                    <a:pt x="582815" y="482600"/>
                  </a:lnTo>
                  <a:lnTo>
                    <a:pt x="6350" y="482600"/>
                  </a:lnTo>
                  <a:lnTo>
                    <a:pt x="6350" y="6350"/>
                  </a:lnTo>
                  <a:lnTo>
                    <a:pt x="582815" y="6350"/>
                  </a:lnTo>
                  <a:lnTo>
                    <a:pt x="582815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482600"/>
                  </a:lnTo>
                  <a:lnTo>
                    <a:pt x="0" y="488950"/>
                  </a:lnTo>
                  <a:lnTo>
                    <a:pt x="589165" y="488950"/>
                  </a:lnTo>
                  <a:lnTo>
                    <a:pt x="589165" y="482600"/>
                  </a:lnTo>
                  <a:lnTo>
                    <a:pt x="589165" y="6350"/>
                  </a:lnTo>
                  <a:lnTo>
                    <a:pt x="589165" y="2540"/>
                  </a:lnTo>
                  <a:lnTo>
                    <a:pt x="5891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 descr=""/>
          <p:cNvSpPr txBox="1"/>
          <p:nvPr/>
        </p:nvSpPr>
        <p:spPr>
          <a:xfrm>
            <a:off x="1151332" y="4806716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33" name="object 33" descr=""/>
          <p:cNvGrpSpPr/>
          <p:nvPr/>
        </p:nvGrpSpPr>
        <p:grpSpPr>
          <a:xfrm>
            <a:off x="1056589" y="3129521"/>
            <a:ext cx="3907790" cy="1825625"/>
            <a:chOff x="1056589" y="3129521"/>
            <a:chExt cx="3907790" cy="1825625"/>
          </a:xfrm>
        </p:grpSpPr>
        <p:sp>
          <p:nvSpPr>
            <p:cNvPr id="34" name="object 34" descr=""/>
            <p:cNvSpPr/>
            <p:nvPr/>
          </p:nvSpPr>
          <p:spPr>
            <a:xfrm>
              <a:off x="1056589" y="3129533"/>
              <a:ext cx="3907790" cy="1825625"/>
            </a:xfrm>
            <a:custGeom>
              <a:avLst/>
              <a:gdLst/>
              <a:ahLst/>
              <a:cxnLst/>
              <a:rect l="l" t="t" r="r" b="b"/>
              <a:pathLst>
                <a:path w="3907790" h="1825625">
                  <a:moveTo>
                    <a:pt x="24676" y="1518856"/>
                  </a:moveTo>
                  <a:lnTo>
                    <a:pt x="21551" y="1506550"/>
                  </a:lnTo>
                  <a:lnTo>
                    <a:pt x="15392" y="1508112"/>
                  </a:lnTo>
                  <a:lnTo>
                    <a:pt x="18529" y="1520418"/>
                  </a:lnTo>
                  <a:lnTo>
                    <a:pt x="24676" y="1518856"/>
                  </a:lnTo>
                  <a:close/>
                </a:path>
                <a:path w="3907790" h="1825625">
                  <a:moveTo>
                    <a:pt x="30937" y="1543469"/>
                  </a:moveTo>
                  <a:lnTo>
                    <a:pt x="27813" y="1531162"/>
                  </a:lnTo>
                  <a:lnTo>
                    <a:pt x="21653" y="1532737"/>
                  </a:lnTo>
                  <a:lnTo>
                    <a:pt x="24790" y="1545043"/>
                  </a:lnTo>
                  <a:lnTo>
                    <a:pt x="30937" y="1543469"/>
                  </a:lnTo>
                  <a:close/>
                </a:path>
                <a:path w="3907790" h="1825625">
                  <a:moveTo>
                    <a:pt x="34493" y="1498180"/>
                  </a:moveTo>
                  <a:lnTo>
                    <a:pt x="6489" y="1459369"/>
                  </a:lnTo>
                  <a:lnTo>
                    <a:pt x="0" y="1506791"/>
                  </a:lnTo>
                  <a:lnTo>
                    <a:pt x="17246" y="1502486"/>
                  </a:lnTo>
                  <a:lnTo>
                    <a:pt x="34493" y="1498180"/>
                  </a:lnTo>
                  <a:close/>
                </a:path>
                <a:path w="3907790" h="1825625">
                  <a:moveTo>
                    <a:pt x="37211" y="1568081"/>
                  </a:moveTo>
                  <a:lnTo>
                    <a:pt x="34074" y="1555762"/>
                  </a:lnTo>
                  <a:lnTo>
                    <a:pt x="27914" y="1557337"/>
                  </a:lnTo>
                  <a:lnTo>
                    <a:pt x="31051" y="1569643"/>
                  </a:lnTo>
                  <a:lnTo>
                    <a:pt x="37211" y="1568081"/>
                  </a:lnTo>
                  <a:close/>
                </a:path>
                <a:path w="3907790" h="1825625">
                  <a:moveTo>
                    <a:pt x="43459" y="1592694"/>
                  </a:moveTo>
                  <a:lnTo>
                    <a:pt x="40322" y="1580388"/>
                  </a:lnTo>
                  <a:lnTo>
                    <a:pt x="34188" y="1581950"/>
                  </a:lnTo>
                  <a:lnTo>
                    <a:pt x="37312" y="1594256"/>
                  </a:lnTo>
                  <a:lnTo>
                    <a:pt x="43459" y="1592694"/>
                  </a:lnTo>
                  <a:close/>
                </a:path>
                <a:path w="3907790" h="1825625">
                  <a:moveTo>
                    <a:pt x="49720" y="1617294"/>
                  </a:moveTo>
                  <a:lnTo>
                    <a:pt x="46583" y="1605000"/>
                  </a:lnTo>
                  <a:lnTo>
                    <a:pt x="40436" y="1606562"/>
                  </a:lnTo>
                  <a:lnTo>
                    <a:pt x="43561" y="1618856"/>
                  </a:lnTo>
                  <a:lnTo>
                    <a:pt x="49720" y="1617294"/>
                  </a:lnTo>
                  <a:close/>
                </a:path>
                <a:path w="3907790" h="1825625">
                  <a:moveTo>
                    <a:pt x="55981" y="1641906"/>
                  </a:moveTo>
                  <a:lnTo>
                    <a:pt x="52857" y="1629600"/>
                  </a:lnTo>
                  <a:lnTo>
                    <a:pt x="46697" y="1631175"/>
                  </a:lnTo>
                  <a:lnTo>
                    <a:pt x="49834" y="1643481"/>
                  </a:lnTo>
                  <a:lnTo>
                    <a:pt x="55981" y="1641906"/>
                  </a:lnTo>
                  <a:close/>
                </a:path>
                <a:path w="3907790" h="1825625">
                  <a:moveTo>
                    <a:pt x="62242" y="1666519"/>
                  </a:moveTo>
                  <a:lnTo>
                    <a:pt x="59118" y="1654213"/>
                  </a:lnTo>
                  <a:lnTo>
                    <a:pt x="52959" y="1655787"/>
                  </a:lnTo>
                  <a:lnTo>
                    <a:pt x="56095" y="1668081"/>
                  </a:lnTo>
                  <a:lnTo>
                    <a:pt x="62242" y="1666519"/>
                  </a:lnTo>
                  <a:close/>
                </a:path>
                <a:path w="3907790" h="1825625">
                  <a:moveTo>
                    <a:pt x="68516" y="1691132"/>
                  </a:moveTo>
                  <a:lnTo>
                    <a:pt x="65379" y="1678825"/>
                  </a:lnTo>
                  <a:lnTo>
                    <a:pt x="59220" y="1680387"/>
                  </a:lnTo>
                  <a:lnTo>
                    <a:pt x="62357" y="1692694"/>
                  </a:lnTo>
                  <a:lnTo>
                    <a:pt x="68516" y="1691132"/>
                  </a:lnTo>
                  <a:close/>
                </a:path>
                <a:path w="3907790" h="1825625">
                  <a:moveTo>
                    <a:pt x="74777" y="1715744"/>
                  </a:moveTo>
                  <a:lnTo>
                    <a:pt x="71640" y="1703438"/>
                  </a:lnTo>
                  <a:lnTo>
                    <a:pt x="65493" y="1705000"/>
                  </a:lnTo>
                  <a:lnTo>
                    <a:pt x="68618" y="1717306"/>
                  </a:lnTo>
                  <a:lnTo>
                    <a:pt x="74777" y="1715744"/>
                  </a:lnTo>
                  <a:close/>
                </a:path>
                <a:path w="3907790" h="1825625">
                  <a:moveTo>
                    <a:pt x="81038" y="1740344"/>
                  </a:moveTo>
                  <a:lnTo>
                    <a:pt x="77901" y="1728038"/>
                  </a:lnTo>
                  <a:lnTo>
                    <a:pt x="71755" y="1729600"/>
                  </a:lnTo>
                  <a:lnTo>
                    <a:pt x="74879" y="1741919"/>
                  </a:lnTo>
                  <a:lnTo>
                    <a:pt x="81038" y="1740344"/>
                  </a:lnTo>
                  <a:close/>
                </a:path>
                <a:path w="3907790" h="1825625">
                  <a:moveTo>
                    <a:pt x="87299" y="1764957"/>
                  </a:moveTo>
                  <a:lnTo>
                    <a:pt x="84175" y="1752650"/>
                  </a:lnTo>
                  <a:lnTo>
                    <a:pt x="78016" y="1754225"/>
                  </a:lnTo>
                  <a:lnTo>
                    <a:pt x="81153" y="1766531"/>
                  </a:lnTo>
                  <a:lnTo>
                    <a:pt x="87299" y="1764957"/>
                  </a:lnTo>
                  <a:close/>
                </a:path>
                <a:path w="3907790" h="1825625">
                  <a:moveTo>
                    <a:pt x="93560" y="1789569"/>
                  </a:moveTo>
                  <a:lnTo>
                    <a:pt x="90436" y="1777276"/>
                  </a:lnTo>
                  <a:lnTo>
                    <a:pt x="84277" y="1778838"/>
                  </a:lnTo>
                  <a:lnTo>
                    <a:pt x="87414" y="1791131"/>
                  </a:lnTo>
                  <a:lnTo>
                    <a:pt x="93560" y="1789569"/>
                  </a:lnTo>
                  <a:close/>
                </a:path>
                <a:path w="3907790" h="1825625">
                  <a:moveTo>
                    <a:pt x="99822" y="1814182"/>
                  </a:moveTo>
                  <a:lnTo>
                    <a:pt x="96697" y="1801876"/>
                  </a:lnTo>
                  <a:lnTo>
                    <a:pt x="90538" y="1803438"/>
                  </a:lnTo>
                  <a:lnTo>
                    <a:pt x="93675" y="1815744"/>
                  </a:lnTo>
                  <a:lnTo>
                    <a:pt x="99822" y="1814182"/>
                  </a:lnTo>
                  <a:close/>
                </a:path>
                <a:path w="3907790" h="1825625">
                  <a:moveTo>
                    <a:pt x="116598" y="1818919"/>
                  </a:moveTo>
                  <a:lnTo>
                    <a:pt x="103898" y="1818919"/>
                  </a:lnTo>
                  <a:lnTo>
                    <a:pt x="103898" y="1825269"/>
                  </a:lnTo>
                  <a:lnTo>
                    <a:pt x="116598" y="1825269"/>
                  </a:lnTo>
                  <a:lnTo>
                    <a:pt x="116598" y="1818919"/>
                  </a:lnTo>
                  <a:close/>
                </a:path>
                <a:path w="3907790" h="1825625">
                  <a:moveTo>
                    <a:pt x="141998" y="1818919"/>
                  </a:moveTo>
                  <a:lnTo>
                    <a:pt x="129298" y="1818919"/>
                  </a:lnTo>
                  <a:lnTo>
                    <a:pt x="129298" y="1825269"/>
                  </a:lnTo>
                  <a:lnTo>
                    <a:pt x="141998" y="1825269"/>
                  </a:lnTo>
                  <a:lnTo>
                    <a:pt x="141998" y="1818919"/>
                  </a:lnTo>
                  <a:close/>
                </a:path>
                <a:path w="3907790" h="1825625">
                  <a:moveTo>
                    <a:pt x="167386" y="1818919"/>
                  </a:moveTo>
                  <a:lnTo>
                    <a:pt x="154686" y="1818919"/>
                  </a:lnTo>
                  <a:lnTo>
                    <a:pt x="154686" y="1825269"/>
                  </a:lnTo>
                  <a:lnTo>
                    <a:pt x="167386" y="1825269"/>
                  </a:lnTo>
                  <a:lnTo>
                    <a:pt x="167386" y="1818919"/>
                  </a:lnTo>
                  <a:close/>
                </a:path>
                <a:path w="3907790" h="1825625">
                  <a:moveTo>
                    <a:pt x="192786" y="1818919"/>
                  </a:moveTo>
                  <a:lnTo>
                    <a:pt x="180086" y="1818919"/>
                  </a:lnTo>
                  <a:lnTo>
                    <a:pt x="180086" y="1825269"/>
                  </a:lnTo>
                  <a:lnTo>
                    <a:pt x="192786" y="1825269"/>
                  </a:lnTo>
                  <a:lnTo>
                    <a:pt x="192786" y="1818919"/>
                  </a:lnTo>
                  <a:close/>
                </a:path>
                <a:path w="3907790" h="1825625">
                  <a:moveTo>
                    <a:pt x="218173" y="1818919"/>
                  </a:moveTo>
                  <a:lnTo>
                    <a:pt x="205473" y="1818919"/>
                  </a:lnTo>
                  <a:lnTo>
                    <a:pt x="205473" y="1825269"/>
                  </a:lnTo>
                  <a:lnTo>
                    <a:pt x="218173" y="1825269"/>
                  </a:lnTo>
                  <a:lnTo>
                    <a:pt x="218173" y="1818919"/>
                  </a:lnTo>
                  <a:close/>
                </a:path>
                <a:path w="3907790" h="1825625">
                  <a:moveTo>
                    <a:pt x="242684" y="1817839"/>
                  </a:moveTo>
                  <a:lnTo>
                    <a:pt x="236474" y="1816531"/>
                  </a:lnTo>
                  <a:lnTo>
                    <a:pt x="235978" y="1818919"/>
                  </a:lnTo>
                  <a:lnTo>
                    <a:pt x="230873" y="1818919"/>
                  </a:lnTo>
                  <a:lnTo>
                    <a:pt x="230873" y="1825282"/>
                  </a:lnTo>
                  <a:lnTo>
                    <a:pt x="241122" y="1825282"/>
                  </a:lnTo>
                  <a:lnTo>
                    <a:pt x="242684" y="1817839"/>
                  </a:lnTo>
                  <a:close/>
                </a:path>
                <a:path w="3907790" h="1825625">
                  <a:moveTo>
                    <a:pt x="247916" y="1792986"/>
                  </a:moveTo>
                  <a:lnTo>
                    <a:pt x="241706" y="1791677"/>
                  </a:lnTo>
                  <a:lnTo>
                    <a:pt x="239090" y="1804111"/>
                  </a:lnTo>
                  <a:lnTo>
                    <a:pt x="245300" y="1805419"/>
                  </a:lnTo>
                  <a:lnTo>
                    <a:pt x="247916" y="1792986"/>
                  </a:lnTo>
                  <a:close/>
                </a:path>
                <a:path w="3907790" h="1825625">
                  <a:moveTo>
                    <a:pt x="253149" y="1768144"/>
                  </a:moveTo>
                  <a:lnTo>
                    <a:pt x="246938" y="1766836"/>
                  </a:lnTo>
                  <a:lnTo>
                    <a:pt x="244322" y="1779270"/>
                  </a:lnTo>
                  <a:lnTo>
                    <a:pt x="250532" y="1780578"/>
                  </a:lnTo>
                  <a:lnTo>
                    <a:pt x="253149" y="1768144"/>
                  </a:lnTo>
                  <a:close/>
                </a:path>
                <a:path w="3907790" h="1825625">
                  <a:moveTo>
                    <a:pt x="258381" y="1743290"/>
                  </a:moveTo>
                  <a:lnTo>
                    <a:pt x="252171" y="1741982"/>
                  </a:lnTo>
                  <a:lnTo>
                    <a:pt x="249555" y="1754416"/>
                  </a:lnTo>
                  <a:lnTo>
                    <a:pt x="255765" y="1755724"/>
                  </a:lnTo>
                  <a:lnTo>
                    <a:pt x="258381" y="1743290"/>
                  </a:lnTo>
                  <a:close/>
                </a:path>
                <a:path w="3907790" h="1825625">
                  <a:moveTo>
                    <a:pt x="263613" y="1718449"/>
                  </a:moveTo>
                  <a:lnTo>
                    <a:pt x="257403" y="1717141"/>
                  </a:lnTo>
                  <a:lnTo>
                    <a:pt x="254787" y="1729549"/>
                  </a:lnTo>
                  <a:lnTo>
                    <a:pt x="260997" y="1730857"/>
                  </a:lnTo>
                  <a:lnTo>
                    <a:pt x="263613" y="1718449"/>
                  </a:lnTo>
                  <a:close/>
                </a:path>
                <a:path w="3907790" h="1825625">
                  <a:moveTo>
                    <a:pt x="268846" y="1693595"/>
                  </a:moveTo>
                  <a:lnTo>
                    <a:pt x="262636" y="1692287"/>
                  </a:lnTo>
                  <a:lnTo>
                    <a:pt x="260019" y="1704708"/>
                  </a:lnTo>
                  <a:lnTo>
                    <a:pt x="266230" y="1706016"/>
                  </a:lnTo>
                  <a:lnTo>
                    <a:pt x="268846" y="1693595"/>
                  </a:lnTo>
                  <a:close/>
                </a:path>
                <a:path w="3907790" h="1825625">
                  <a:moveTo>
                    <a:pt x="274078" y="1668741"/>
                  </a:moveTo>
                  <a:lnTo>
                    <a:pt x="267868" y="1667446"/>
                  </a:lnTo>
                  <a:lnTo>
                    <a:pt x="265252" y="1679854"/>
                  </a:lnTo>
                  <a:lnTo>
                    <a:pt x="271462" y="1681162"/>
                  </a:lnTo>
                  <a:lnTo>
                    <a:pt x="274078" y="1668741"/>
                  </a:lnTo>
                  <a:close/>
                </a:path>
                <a:path w="3907790" h="1825625">
                  <a:moveTo>
                    <a:pt x="279298" y="1643900"/>
                  </a:moveTo>
                  <a:lnTo>
                    <a:pt x="273100" y="1642592"/>
                  </a:lnTo>
                  <a:lnTo>
                    <a:pt x="270484" y="1655013"/>
                  </a:lnTo>
                  <a:lnTo>
                    <a:pt x="276682" y="1656321"/>
                  </a:lnTo>
                  <a:lnTo>
                    <a:pt x="279298" y="1643900"/>
                  </a:lnTo>
                  <a:close/>
                </a:path>
                <a:path w="3907790" h="1825625">
                  <a:moveTo>
                    <a:pt x="284530" y="1619034"/>
                  </a:moveTo>
                  <a:lnTo>
                    <a:pt x="278320" y="1617726"/>
                  </a:lnTo>
                  <a:lnTo>
                    <a:pt x="275717" y="1630159"/>
                  </a:lnTo>
                  <a:lnTo>
                    <a:pt x="281914" y="1631467"/>
                  </a:lnTo>
                  <a:lnTo>
                    <a:pt x="284530" y="1619034"/>
                  </a:lnTo>
                  <a:close/>
                </a:path>
                <a:path w="3907790" h="1825625">
                  <a:moveTo>
                    <a:pt x="289763" y="1594192"/>
                  </a:moveTo>
                  <a:lnTo>
                    <a:pt x="283552" y="1592884"/>
                  </a:lnTo>
                  <a:lnTo>
                    <a:pt x="280936" y="1605318"/>
                  </a:lnTo>
                  <a:lnTo>
                    <a:pt x="287147" y="1606626"/>
                  </a:lnTo>
                  <a:lnTo>
                    <a:pt x="289763" y="1594192"/>
                  </a:lnTo>
                  <a:close/>
                </a:path>
                <a:path w="3907790" h="1825625">
                  <a:moveTo>
                    <a:pt x="294995" y="1569339"/>
                  </a:moveTo>
                  <a:lnTo>
                    <a:pt x="288785" y="1568030"/>
                  </a:lnTo>
                  <a:lnTo>
                    <a:pt x="286169" y="1580464"/>
                  </a:lnTo>
                  <a:lnTo>
                    <a:pt x="292379" y="1581772"/>
                  </a:lnTo>
                  <a:lnTo>
                    <a:pt x="294995" y="1569339"/>
                  </a:lnTo>
                  <a:close/>
                </a:path>
                <a:path w="3907790" h="1825625">
                  <a:moveTo>
                    <a:pt x="300228" y="1544497"/>
                  </a:moveTo>
                  <a:lnTo>
                    <a:pt x="294017" y="1543189"/>
                  </a:lnTo>
                  <a:lnTo>
                    <a:pt x="291401" y="1555610"/>
                  </a:lnTo>
                  <a:lnTo>
                    <a:pt x="297611" y="1556918"/>
                  </a:lnTo>
                  <a:lnTo>
                    <a:pt x="300228" y="1544497"/>
                  </a:lnTo>
                  <a:close/>
                </a:path>
                <a:path w="3907790" h="1825625">
                  <a:moveTo>
                    <a:pt x="319735" y="1522679"/>
                  </a:moveTo>
                  <a:lnTo>
                    <a:pt x="311594" y="1475511"/>
                  </a:lnTo>
                  <a:lnTo>
                    <a:pt x="284949" y="1515287"/>
                  </a:lnTo>
                  <a:lnTo>
                    <a:pt x="299250" y="1518335"/>
                  </a:lnTo>
                  <a:lnTo>
                    <a:pt x="302348" y="1518983"/>
                  </a:lnTo>
                  <a:lnTo>
                    <a:pt x="304939" y="1519542"/>
                  </a:lnTo>
                  <a:lnTo>
                    <a:pt x="299250" y="1518335"/>
                  </a:lnTo>
                  <a:lnTo>
                    <a:pt x="296633" y="1530769"/>
                  </a:lnTo>
                  <a:lnTo>
                    <a:pt x="302844" y="1532077"/>
                  </a:lnTo>
                  <a:lnTo>
                    <a:pt x="305447" y="1519656"/>
                  </a:lnTo>
                  <a:lnTo>
                    <a:pt x="319735" y="1522679"/>
                  </a:lnTo>
                  <a:close/>
                </a:path>
                <a:path w="3907790" h="1825625">
                  <a:moveTo>
                    <a:pt x="3907498" y="0"/>
                  </a:moveTo>
                  <a:lnTo>
                    <a:pt x="3901148" y="0"/>
                  </a:lnTo>
                  <a:lnTo>
                    <a:pt x="3901148" y="6350"/>
                  </a:lnTo>
                  <a:lnTo>
                    <a:pt x="3901148" y="14185"/>
                  </a:lnTo>
                  <a:lnTo>
                    <a:pt x="3901148" y="548640"/>
                  </a:lnTo>
                  <a:lnTo>
                    <a:pt x="3877614" y="548640"/>
                  </a:lnTo>
                  <a:lnTo>
                    <a:pt x="3901148" y="530148"/>
                  </a:lnTo>
                  <a:lnTo>
                    <a:pt x="3901148" y="524649"/>
                  </a:lnTo>
                  <a:lnTo>
                    <a:pt x="3870629" y="548640"/>
                  </a:lnTo>
                  <a:lnTo>
                    <a:pt x="3845128" y="548640"/>
                  </a:lnTo>
                  <a:lnTo>
                    <a:pt x="3901148" y="504596"/>
                  </a:lnTo>
                  <a:lnTo>
                    <a:pt x="3901148" y="499110"/>
                  </a:lnTo>
                  <a:lnTo>
                    <a:pt x="3838143" y="548640"/>
                  </a:lnTo>
                  <a:lnTo>
                    <a:pt x="3812692" y="548640"/>
                  </a:lnTo>
                  <a:lnTo>
                    <a:pt x="3901148" y="479107"/>
                  </a:lnTo>
                  <a:lnTo>
                    <a:pt x="3901148" y="473608"/>
                  </a:lnTo>
                  <a:lnTo>
                    <a:pt x="3805707" y="548640"/>
                  </a:lnTo>
                  <a:lnTo>
                    <a:pt x="3780218" y="548640"/>
                  </a:lnTo>
                  <a:lnTo>
                    <a:pt x="3901148" y="453567"/>
                  </a:lnTo>
                  <a:lnTo>
                    <a:pt x="3901148" y="448068"/>
                  </a:lnTo>
                  <a:lnTo>
                    <a:pt x="3773220" y="548640"/>
                  </a:lnTo>
                  <a:lnTo>
                    <a:pt x="3747732" y="548640"/>
                  </a:lnTo>
                  <a:lnTo>
                    <a:pt x="3901148" y="428040"/>
                  </a:lnTo>
                  <a:lnTo>
                    <a:pt x="3901148" y="422541"/>
                  </a:lnTo>
                  <a:lnTo>
                    <a:pt x="3740747" y="548640"/>
                  </a:lnTo>
                  <a:lnTo>
                    <a:pt x="3715283" y="548640"/>
                  </a:lnTo>
                  <a:lnTo>
                    <a:pt x="3901148" y="402526"/>
                  </a:lnTo>
                  <a:lnTo>
                    <a:pt x="3901148" y="397027"/>
                  </a:lnTo>
                  <a:lnTo>
                    <a:pt x="3708298" y="548640"/>
                  </a:lnTo>
                  <a:lnTo>
                    <a:pt x="3682809" y="548640"/>
                  </a:lnTo>
                  <a:lnTo>
                    <a:pt x="3901148" y="376999"/>
                  </a:lnTo>
                  <a:lnTo>
                    <a:pt x="3901148" y="371500"/>
                  </a:lnTo>
                  <a:lnTo>
                    <a:pt x="3675824" y="548640"/>
                  </a:lnTo>
                  <a:lnTo>
                    <a:pt x="3650361" y="548640"/>
                  </a:lnTo>
                  <a:lnTo>
                    <a:pt x="3901148" y="351485"/>
                  </a:lnTo>
                  <a:lnTo>
                    <a:pt x="3901148" y="345986"/>
                  </a:lnTo>
                  <a:lnTo>
                    <a:pt x="3643376" y="548640"/>
                  </a:lnTo>
                  <a:lnTo>
                    <a:pt x="3617887" y="548640"/>
                  </a:lnTo>
                  <a:lnTo>
                    <a:pt x="3901148" y="325958"/>
                  </a:lnTo>
                  <a:lnTo>
                    <a:pt x="3901148" y="320459"/>
                  </a:lnTo>
                  <a:lnTo>
                    <a:pt x="3610902" y="548640"/>
                  </a:lnTo>
                  <a:lnTo>
                    <a:pt x="3585426" y="548640"/>
                  </a:lnTo>
                  <a:lnTo>
                    <a:pt x="3901148" y="300431"/>
                  </a:lnTo>
                  <a:lnTo>
                    <a:pt x="3901148" y="294944"/>
                  </a:lnTo>
                  <a:lnTo>
                    <a:pt x="3578441" y="548640"/>
                  </a:lnTo>
                  <a:lnTo>
                    <a:pt x="3552964" y="548640"/>
                  </a:lnTo>
                  <a:lnTo>
                    <a:pt x="3901148" y="274916"/>
                  </a:lnTo>
                  <a:lnTo>
                    <a:pt x="3901148" y="269430"/>
                  </a:lnTo>
                  <a:lnTo>
                    <a:pt x="3545992" y="548640"/>
                  </a:lnTo>
                  <a:lnTo>
                    <a:pt x="3520503" y="548640"/>
                  </a:lnTo>
                  <a:lnTo>
                    <a:pt x="3901148" y="249389"/>
                  </a:lnTo>
                  <a:lnTo>
                    <a:pt x="3901148" y="243903"/>
                  </a:lnTo>
                  <a:lnTo>
                    <a:pt x="3513518" y="548640"/>
                  </a:lnTo>
                  <a:lnTo>
                    <a:pt x="3488042" y="548640"/>
                  </a:lnTo>
                  <a:lnTo>
                    <a:pt x="3901148" y="223875"/>
                  </a:lnTo>
                  <a:lnTo>
                    <a:pt x="3901148" y="218376"/>
                  </a:lnTo>
                  <a:lnTo>
                    <a:pt x="3481057" y="548640"/>
                  </a:lnTo>
                  <a:lnTo>
                    <a:pt x="3455581" y="548640"/>
                  </a:lnTo>
                  <a:lnTo>
                    <a:pt x="3901148" y="198348"/>
                  </a:lnTo>
                  <a:lnTo>
                    <a:pt x="3901148" y="192849"/>
                  </a:lnTo>
                  <a:lnTo>
                    <a:pt x="3448596" y="548640"/>
                  </a:lnTo>
                  <a:lnTo>
                    <a:pt x="3423107" y="548640"/>
                  </a:lnTo>
                  <a:lnTo>
                    <a:pt x="3901148" y="172821"/>
                  </a:lnTo>
                  <a:lnTo>
                    <a:pt x="3901148" y="167335"/>
                  </a:lnTo>
                  <a:lnTo>
                    <a:pt x="3416109" y="548640"/>
                  </a:lnTo>
                  <a:lnTo>
                    <a:pt x="3390633" y="548640"/>
                  </a:lnTo>
                  <a:lnTo>
                    <a:pt x="3901148" y="147307"/>
                  </a:lnTo>
                  <a:lnTo>
                    <a:pt x="3901148" y="141808"/>
                  </a:lnTo>
                  <a:lnTo>
                    <a:pt x="3383635" y="548640"/>
                  </a:lnTo>
                  <a:lnTo>
                    <a:pt x="3358197" y="548640"/>
                  </a:lnTo>
                  <a:lnTo>
                    <a:pt x="3901148" y="121780"/>
                  </a:lnTo>
                  <a:lnTo>
                    <a:pt x="3901148" y="116293"/>
                  </a:lnTo>
                  <a:lnTo>
                    <a:pt x="3351212" y="548640"/>
                  </a:lnTo>
                  <a:lnTo>
                    <a:pt x="3325711" y="548640"/>
                  </a:lnTo>
                  <a:lnTo>
                    <a:pt x="3901148" y="96266"/>
                  </a:lnTo>
                  <a:lnTo>
                    <a:pt x="3901148" y="90779"/>
                  </a:lnTo>
                  <a:lnTo>
                    <a:pt x="3318713" y="548640"/>
                  </a:lnTo>
                  <a:lnTo>
                    <a:pt x="3293249" y="548640"/>
                  </a:lnTo>
                  <a:lnTo>
                    <a:pt x="3901148" y="70726"/>
                  </a:lnTo>
                  <a:lnTo>
                    <a:pt x="3901148" y="65227"/>
                  </a:lnTo>
                  <a:lnTo>
                    <a:pt x="3286264" y="548640"/>
                  </a:lnTo>
                  <a:lnTo>
                    <a:pt x="3260775" y="548640"/>
                  </a:lnTo>
                  <a:lnTo>
                    <a:pt x="3901148" y="45212"/>
                  </a:lnTo>
                  <a:lnTo>
                    <a:pt x="3901148" y="39725"/>
                  </a:lnTo>
                  <a:lnTo>
                    <a:pt x="3253790" y="548640"/>
                  </a:lnTo>
                  <a:lnTo>
                    <a:pt x="3232658" y="548640"/>
                  </a:lnTo>
                  <a:lnTo>
                    <a:pt x="3232658" y="545236"/>
                  </a:lnTo>
                  <a:lnTo>
                    <a:pt x="3901148" y="19685"/>
                  </a:lnTo>
                  <a:lnTo>
                    <a:pt x="3901148" y="14185"/>
                  </a:lnTo>
                  <a:lnTo>
                    <a:pt x="3232658" y="539737"/>
                  </a:lnTo>
                  <a:lnTo>
                    <a:pt x="3232658" y="519709"/>
                  </a:lnTo>
                  <a:lnTo>
                    <a:pt x="3885641" y="6350"/>
                  </a:lnTo>
                  <a:lnTo>
                    <a:pt x="3901148" y="6350"/>
                  </a:lnTo>
                  <a:lnTo>
                    <a:pt x="3901148" y="0"/>
                  </a:lnTo>
                  <a:lnTo>
                    <a:pt x="3878656" y="0"/>
                  </a:lnTo>
                  <a:lnTo>
                    <a:pt x="3878656" y="6350"/>
                  </a:lnTo>
                  <a:lnTo>
                    <a:pt x="3232658" y="514223"/>
                  </a:lnTo>
                  <a:lnTo>
                    <a:pt x="3232658" y="494195"/>
                  </a:lnTo>
                  <a:lnTo>
                    <a:pt x="3853180" y="6350"/>
                  </a:lnTo>
                  <a:lnTo>
                    <a:pt x="3878656" y="6350"/>
                  </a:lnTo>
                  <a:lnTo>
                    <a:pt x="3878656" y="0"/>
                  </a:lnTo>
                  <a:lnTo>
                    <a:pt x="3846195" y="0"/>
                  </a:lnTo>
                  <a:lnTo>
                    <a:pt x="3846195" y="6350"/>
                  </a:lnTo>
                  <a:lnTo>
                    <a:pt x="3232658" y="488696"/>
                  </a:lnTo>
                  <a:lnTo>
                    <a:pt x="3232658" y="468668"/>
                  </a:lnTo>
                  <a:lnTo>
                    <a:pt x="3820718" y="6350"/>
                  </a:lnTo>
                  <a:lnTo>
                    <a:pt x="3846195" y="6350"/>
                  </a:lnTo>
                  <a:lnTo>
                    <a:pt x="3846195" y="0"/>
                  </a:lnTo>
                  <a:lnTo>
                    <a:pt x="3813733" y="0"/>
                  </a:lnTo>
                  <a:lnTo>
                    <a:pt x="3813733" y="6350"/>
                  </a:lnTo>
                  <a:lnTo>
                    <a:pt x="3232658" y="463169"/>
                  </a:lnTo>
                  <a:lnTo>
                    <a:pt x="3232658" y="443153"/>
                  </a:lnTo>
                  <a:lnTo>
                    <a:pt x="3788245" y="6350"/>
                  </a:lnTo>
                  <a:lnTo>
                    <a:pt x="3813733" y="6350"/>
                  </a:lnTo>
                  <a:lnTo>
                    <a:pt x="3813733" y="0"/>
                  </a:lnTo>
                  <a:lnTo>
                    <a:pt x="3781272" y="0"/>
                  </a:lnTo>
                  <a:lnTo>
                    <a:pt x="3781272" y="6350"/>
                  </a:lnTo>
                  <a:lnTo>
                    <a:pt x="3232658" y="437654"/>
                  </a:lnTo>
                  <a:lnTo>
                    <a:pt x="3232658" y="417626"/>
                  </a:lnTo>
                  <a:lnTo>
                    <a:pt x="3755796" y="6350"/>
                  </a:lnTo>
                  <a:lnTo>
                    <a:pt x="3781272" y="6350"/>
                  </a:lnTo>
                  <a:lnTo>
                    <a:pt x="3781272" y="0"/>
                  </a:lnTo>
                  <a:lnTo>
                    <a:pt x="3748811" y="0"/>
                  </a:lnTo>
                  <a:lnTo>
                    <a:pt x="3748811" y="6350"/>
                  </a:lnTo>
                  <a:lnTo>
                    <a:pt x="3232658" y="412127"/>
                  </a:lnTo>
                  <a:lnTo>
                    <a:pt x="3232658" y="392099"/>
                  </a:lnTo>
                  <a:lnTo>
                    <a:pt x="3723335" y="6350"/>
                  </a:lnTo>
                  <a:lnTo>
                    <a:pt x="3748811" y="6350"/>
                  </a:lnTo>
                  <a:lnTo>
                    <a:pt x="3748811" y="0"/>
                  </a:lnTo>
                  <a:lnTo>
                    <a:pt x="3716350" y="0"/>
                  </a:lnTo>
                  <a:lnTo>
                    <a:pt x="3716350" y="6350"/>
                  </a:lnTo>
                  <a:lnTo>
                    <a:pt x="3232658" y="386600"/>
                  </a:lnTo>
                  <a:lnTo>
                    <a:pt x="3232658" y="366585"/>
                  </a:lnTo>
                  <a:lnTo>
                    <a:pt x="3690861" y="6350"/>
                  </a:lnTo>
                  <a:lnTo>
                    <a:pt x="3716350" y="6350"/>
                  </a:lnTo>
                  <a:lnTo>
                    <a:pt x="3716350" y="0"/>
                  </a:lnTo>
                  <a:lnTo>
                    <a:pt x="3683876" y="0"/>
                  </a:lnTo>
                  <a:lnTo>
                    <a:pt x="3683876" y="6350"/>
                  </a:lnTo>
                  <a:lnTo>
                    <a:pt x="3232658" y="361086"/>
                  </a:lnTo>
                  <a:lnTo>
                    <a:pt x="3232658" y="341058"/>
                  </a:lnTo>
                  <a:lnTo>
                    <a:pt x="3658412" y="6350"/>
                  </a:lnTo>
                  <a:lnTo>
                    <a:pt x="3683876" y="6350"/>
                  </a:lnTo>
                  <a:lnTo>
                    <a:pt x="3683876" y="0"/>
                  </a:lnTo>
                  <a:lnTo>
                    <a:pt x="3651427" y="0"/>
                  </a:lnTo>
                  <a:lnTo>
                    <a:pt x="3651427" y="6350"/>
                  </a:lnTo>
                  <a:lnTo>
                    <a:pt x="3232658" y="335572"/>
                  </a:lnTo>
                  <a:lnTo>
                    <a:pt x="3232658" y="315531"/>
                  </a:lnTo>
                  <a:lnTo>
                    <a:pt x="3625939" y="6350"/>
                  </a:lnTo>
                  <a:lnTo>
                    <a:pt x="3651427" y="6350"/>
                  </a:lnTo>
                  <a:lnTo>
                    <a:pt x="3651427" y="0"/>
                  </a:lnTo>
                  <a:lnTo>
                    <a:pt x="3618954" y="0"/>
                  </a:lnTo>
                  <a:lnTo>
                    <a:pt x="3618954" y="6350"/>
                  </a:lnTo>
                  <a:lnTo>
                    <a:pt x="3232658" y="310032"/>
                  </a:lnTo>
                  <a:lnTo>
                    <a:pt x="3232658" y="290004"/>
                  </a:lnTo>
                  <a:lnTo>
                    <a:pt x="3593477" y="6350"/>
                  </a:lnTo>
                  <a:lnTo>
                    <a:pt x="3618954" y="6350"/>
                  </a:lnTo>
                  <a:lnTo>
                    <a:pt x="3618954" y="0"/>
                  </a:lnTo>
                  <a:lnTo>
                    <a:pt x="3586492" y="0"/>
                  </a:lnTo>
                  <a:lnTo>
                    <a:pt x="3586492" y="6350"/>
                  </a:lnTo>
                  <a:lnTo>
                    <a:pt x="3232658" y="284518"/>
                  </a:lnTo>
                  <a:lnTo>
                    <a:pt x="3232658" y="264490"/>
                  </a:lnTo>
                  <a:lnTo>
                    <a:pt x="3561016" y="6350"/>
                  </a:lnTo>
                  <a:lnTo>
                    <a:pt x="3586492" y="6350"/>
                  </a:lnTo>
                  <a:lnTo>
                    <a:pt x="3586492" y="0"/>
                  </a:lnTo>
                  <a:lnTo>
                    <a:pt x="3554031" y="0"/>
                  </a:lnTo>
                  <a:lnTo>
                    <a:pt x="3554031" y="6350"/>
                  </a:lnTo>
                  <a:lnTo>
                    <a:pt x="3232658" y="258991"/>
                  </a:lnTo>
                  <a:lnTo>
                    <a:pt x="3232658" y="238963"/>
                  </a:lnTo>
                  <a:lnTo>
                    <a:pt x="3528530" y="6350"/>
                  </a:lnTo>
                  <a:lnTo>
                    <a:pt x="3554031" y="6350"/>
                  </a:lnTo>
                  <a:lnTo>
                    <a:pt x="3554031" y="0"/>
                  </a:lnTo>
                  <a:lnTo>
                    <a:pt x="3521545" y="0"/>
                  </a:lnTo>
                  <a:lnTo>
                    <a:pt x="3521545" y="6350"/>
                  </a:lnTo>
                  <a:lnTo>
                    <a:pt x="3232658" y="233464"/>
                  </a:lnTo>
                  <a:lnTo>
                    <a:pt x="3232658" y="213436"/>
                  </a:lnTo>
                  <a:lnTo>
                    <a:pt x="3496068" y="6350"/>
                  </a:lnTo>
                  <a:lnTo>
                    <a:pt x="3521545" y="6350"/>
                  </a:lnTo>
                  <a:lnTo>
                    <a:pt x="3521545" y="0"/>
                  </a:lnTo>
                  <a:lnTo>
                    <a:pt x="3489083" y="0"/>
                  </a:lnTo>
                  <a:lnTo>
                    <a:pt x="3489083" y="6350"/>
                  </a:lnTo>
                  <a:lnTo>
                    <a:pt x="3232658" y="207949"/>
                  </a:lnTo>
                  <a:lnTo>
                    <a:pt x="3232658" y="187921"/>
                  </a:lnTo>
                  <a:lnTo>
                    <a:pt x="3463607" y="6350"/>
                  </a:lnTo>
                  <a:lnTo>
                    <a:pt x="3489083" y="6350"/>
                  </a:lnTo>
                  <a:lnTo>
                    <a:pt x="3489083" y="0"/>
                  </a:lnTo>
                  <a:lnTo>
                    <a:pt x="3456622" y="0"/>
                  </a:lnTo>
                  <a:lnTo>
                    <a:pt x="3456622" y="6350"/>
                  </a:lnTo>
                  <a:lnTo>
                    <a:pt x="3232658" y="182422"/>
                  </a:lnTo>
                  <a:lnTo>
                    <a:pt x="3232658" y="162394"/>
                  </a:lnTo>
                  <a:lnTo>
                    <a:pt x="3431133" y="6350"/>
                  </a:lnTo>
                  <a:lnTo>
                    <a:pt x="3456622" y="6350"/>
                  </a:lnTo>
                  <a:lnTo>
                    <a:pt x="3456622" y="0"/>
                  </a:lnTo>
                  <a:lnTo>
                    <a:pt x="3424161" y="0"/>
                  </a:lnTo>
                  <a:lnTo>
                    <a:pt x="3424161" y="6350"/>
                  </a:lnTo>
                  <a:lnTo>
                    <a:pt x="3232658" y="156908"/>
                  </a:lnTo>
                  <a:lnTo>
                    <a:pt x="3232658" y="136880"/>
                  </a:lnTo>
                  <a:lnTo>
                    <a:pt x="3398685" y="6350"/>
                  </a:lnTo>
                  <a:lnTo>
                    <a:pt x="3424161" y="6350"/>
                  </a:lnTo>
                  <a:lnTo>
                    <a:pt x="3424161" y="0"/>
                  </a:lnTo>
                  <a:lnTo>
                    <a:pt x="3391700" y="0"/>
                  </a:lnTo>
                  <a:lnTo>
                    <a:pt x="3391700" y="6350"/>
                  </a:lnTo>
                  <a:lnTo>
                    <a:pt x="3232658" y="131381"/>
                  </a:lnTo>
                  <a:lnTo>
                    <a:pt x="3232658" y="111353"/>
                  </a:lnTo>
                  <a:lnTo>
                    <a:pt x="3366224" y="6350"/>
                  </a:lnTo>
                  <a:lnTo>
                    <a:pt x="3391700" y="6350"/>
                  </a:lnTo>
                  <a:lnTo>
                    <a:pt x="3391700" y="0"/>
                  </a:lnTo>
                  <a:lnTo>
                    <a:pt x="3359239" y="0"/>
                  </a:lnTo>
                  <a:lnTo>
                    <a:pt x="3359239" y="6350"/>
                  </a:lnTo>
                  <a:lnTo>
                    <a:pt x="3232658" y="105867"/>
                  </a:lnTo>
                  <a:lnTo>
                    <a:pt x="3232658" y="85826"/>
                  </a:lnTo>
                  <a:lnTo>
                    <a:pt x="3333750" y="6350"/>
                  </a:lnTo>
                  <a:lnTo>
                    <a:pt x="3359239" y="6350"/>
                  </a:lnTo>
                  <a:lnTo>
                    <a:pt x="3359239" y="0"/>
                  </a:lnTo>
                  <a:lnTo>
                    <a:pt x="3326765" y="0"/>
                  </a:lnTo>
                  <a:lnTo>
                    <a:pt x="3326765" y="6350"/>
                  </a:lnTo>
                  <a:lnTo>
                    <a:pt x="3232658" y="80340"/>
                  </a:lnTo>
                  <a:lnTo>
                    <a:pt x="3232658" y="60312"/>
                  </a:lnTo>
                  <a:lnTo>
                    <a:pt x="3301301" y="6350"/>
                  </a:lnTo>
                  <a:lnTo>
                    <a:pt x="3326765" y="6350"/>
                  </a:lnTo>
                  <a:lnTo>
                    <a:pt x="3326765" y="0"/>
                  </a:lnTo>
                  <a:lnTo>
                    <a:pt x="3294316" y="0"/>
                  </a:lnTo>
                  <a:lnTo>
                    <a:pt x="3294316" y="6350"/>
                  </a:lnTo>
                  <a:lnTo>
                    <a:pt x="3232658" y="54825"/>
                  </a:lnTo>
                  <a:lnTo>
                    <a:pt x="3232658" y="34785"/>
                  </a:lnTo>
                  <a:lnTo>
                    <a:pt x="3268827" y="6350"/>
                  </a:lnTo>
                  <a:lnTo>
                    <a:pt x="3294316" y="6350"/>
                  </a:lnTo>
                  <a:lnTo>
                    <a:pt x="3294316" y="0"/>
                  </a:lnTo>
                  <a:lnTo>
                    <a:pt x="3261842" y="0"/>
                  </a:lnTo>
                  <a:lnTo>
                    <a:pt x="3261842" y="6350"/>
                  </a:lnTo>
                  <a:lnTo>
                    <a:pt x="3232658" y="29298"/>
                  </a:lnTo>
                  <a:lnTo>
                    <a:pt x="3232658" y="9258"/>
                  </a:lnTo>
                  <a:lnTo>
                    <a:pt x="3236353" y="6350"/>
                  </a:lnTo>
                  <a:lnTo>
                    <a:pt x="3261842" y="6350"/>
                  </a:lnTo>
                  <a:lnTo>
                    <a:pt x="3261842" y="0"/>
                  </a:lnTo>
                  <a:lnTo>
                    <a:pt x="3229483" y="0"/>
                  </a:lnTo>
                  <a:lnTo>
                    <a:pt x="3226308" y="0"/>
                  </a:lnTo>
                  <a:lnTo>
                    <a:pt x="3226308" y="6350"/>
                  </a:lnTo>
                  <a:lnTo>
                    <a:pt x="3226308" y="548640"/>
                  </a:lnTo>
                  <a:lnTo>
                    <a:pt x="3226308" y="554990"/>
                  </a:lnTo>
                  <a:lnTo>
                    <a:pt x="3907498" y="554990"/>
                  </a:lnTo>
                  <a:lnTo>
                    <a:pt x="3907498" y="548640"/>
                  </a:lnTo>
                  <a:lnTo>
                    <a:pt x="3907498" y="6350"/>
                  </a:lnTo>
                  <a:lnTo>
                    <a:pt x="3907498" y="2540"/>
                  </a:lnTo>
                  <a:lnTo>
                    <a:pt x="39074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4332097" y="3165221"/>
              <a:ext cx="582930" cy="483234"/>
            </a:xfrm>
            <a:custGeom>
              <a:avLst/>
              <a:gdLst/>
              <a:ahLst/>
              <a:cxnLst/>
              <a:rect l="l" t="t" r="r" b="b"/>
              <a:pathLst>
                <a:path w="582929" h="483235">
                  <a:moveTo>
                    <a:pt x="582828" y="0"/>
                  </a:moveTo>
                  <a:lnTo>
                    <a:pt x="0" y="0"/>
                  </a:lnTo>
                  <a:lnTo>
                    <a:pt x="0" y="483006"/>
                  </a:lnTo>
                  <a:lnTo>
                    <a:pt x="582828" y="483006"/>
                  </a:lnTo>
                  <a:lnTo>
                    <a:pt x="5828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4328922" y="3162706"/>
              <a:ext cx="589280" cy="488950"/>
            </a:xfrm>
            <a:custGeom>
              <a:avLst/>
              <a:gdLst/>
              <a:ahLst/>
              <a:cxnLst/>
              <a:rect l="l" t="t" r="r" b="b"/>
              <a:pathLst>
                <a:path w="589279" h="488950">
                  <a:moveTo>
                    <a:pt x="589178" y="0"/>
                  </a:moveTo>
                  <a:lnTo>
                    <a:pt x="582828" y="0"/>
                  </a:lnTo>
                  <a:lnTo>
                    <a:pt x="582828" y="6350"/>
                  </a:lnTo>
                  <a:lnTo>
                    <a:pt x="582828" y="482600"/>
                  </a:lnTo>
                  <a:lnTo>
                    <a:pt x="6350" y="482600"/>
                  </a:lnTo>
                  <a:lnTo>
                    <a:pt x="6350" y="6350"/>
                  </a:lnTo>
                  <a:lnTo>
                    <a:pt x="582828" y="6350"/>
                  </a:lnTo>
                  <a:lnTo>
                    <a:pt x="582828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482600"/>
                  </a:lnTo>
                  <a:lnTo>
                    <a:pt x="0" y="488950"/>
                  </a:lnTo>
                  <a:lnTo>
                    <a:pt x="589178" y="488950"/>
                  </a:lnTo>
                  <a:lnTo>
                    <a:pt x="589178" y="482600"/>
                  </a:lnTo>
                  <a:lnTo>
                    <a:pt x="589178" y="6350"/>
                  </a:lnTo>
                  <a:lnTo>
                    <a:pt x="589178" y="2540"/>
                  </a:lnTo>
                  <a:lnTo>
                    <a:pt x="5891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 descr=""/>
          <p:cNvSpPr txBox="1"/>
          <p:nvPr/>
        </p:nvSpPr>
        <p:spPr>
          <a:xfrm>
            <a:off x="4617688" y="3676557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38" name="object 38" descr=""/>
          <p:cNvGrpSpPr/>
          <p:nvPr/>
        </p:nvGrpSpPr>
        <p:grpSpPr>
          <a:xfrm>
            <a:off x="4282909" y="3474834"/>
            <a:ext cx="681355" cy="946150"/>
            <a:chOff x="4282909" y="3474834"/>
            <a:chExt cx="681355" cy="946150"/>
          </a:xfrm>
        </p:grpSpPr>
        <p:sp>
          <p:nvSpPr>
            <p:cNvPr id="39" name="object 39" descr=""/>
            <p:cNvSpPr/>
            <p:nvPr/>
          </p:nvSpPr>
          <p:spPr>
            <a:xfrm>
              <a:off x="4282897" y="3474834"/>
              <a:ext cx="681355" cy="946150"/>
            </a:xfrm>
            <a:custGeom>
              <a:avLst/>
              <a:gdLst/>
              <a:ahLst/>
              <a:cxnLst/>
              <a:rect l="l" t="t" r="r" b="b"/>
              <a:pathLst>
                <a:path w="681354" h="946150">
                  <a:moveTo>
                    <a:pt x="271564" y="67957"/>
                  </a:moveTo>
                  <a:lnTo>
                    <a:pt x="268465" y="55651"/>
                  </a:lnTo>
                  <a:lnTo>
                    <a:pt x="262305" y="57200"/>
                  </a:lnTo>
                  <a:lnTo>
                    <a:pt x="265417" y="69519"/>
                  </a:lnTo>
                  <a:lnTo>
                    <a:pt x="271564" y="67957"/>
                  </a:lnTo>
                  <a:close/>
                </a:path>
                <a:path w="681354" h="946150">
                  <a:moveTo>
                    <a:pt x="277787" y="92583"/>
                  </a:moveTo>
                  <a:lnTo>
                    <a:pt x="274675" y="80264"/>
                  </a:lnTo>
                  <a:lnTo>
                    <a:pt x="268516" y="81813"/>
                  </a:lnTo>
                  <a:lnTo>
                    <a:pt x="271627" y="94132"/>
                  </a:lnTo>
                  <a:lnTo>
                    <a:pt x="277787" y="92583"/>
                  </a:lnTo>
                  <a:close/>
                </a:path>
                <a:path w="681354" h="946150">
                  <a:moveTo>
                    <a:pt x="279298" y="38823"/>
                  </a:moveTo>
                  <a:lnTo>
                    <a:pt x="251269" y="0"/>
                  </a:lnTo>
                  <a:lnTo>
                    <a:pt x="244779" y="47421"/>
                  </a:lnTo>
                  <a:lnTo>
                    <a:pt x="262039" y="43116"/>
                  </a:lnTo>
                  <a:lnTo>
                    <a:pt x="263004" y="42887"/>
                  </a:lnTo>
                  <a:lnTo>
                    <a:pt x="258953" y="43903"/>
                  </a:lnTo>
                  <a:lnTo>
                    <a:pt x="259194" y="44881"/>
                  </a:lnTo>
                  <a:lnTo>
                    <a:pt x="265353" y="43332"/>
                  </a:lnTo>
                  <a:lnTo>
                    <a:pt x="265112" y="42354"/>
                  </a:lnTo>
                  <a:lnTo>
                    <a:pt x="279298" y="38823"/>
                  </a:lnTo>
                  <a:close/>
                </a:path>
                <a:path w="681354" h="946150">
                  <a:moveTo>
                    <a:pt x="283984" y="117208"/>
                  </a:moveTo>
                  <a:lnTo>
                    <a:pt x="280873" y="104889"/>
                  </a:lnTo>
                  <a:lnTo>
                    <a:pt x="274726" y="106438"/>
                  </a:lnTo>
                  <a:lnTo>
                    <a:pt x="277837" y="118757"/>
                  </a:lnTo>
                  <a:lnTo>
                    <a:pt x="283984" y="117208"/>
                  </a:lnTo>
                  <a:close/>
                </a:path>
                <a:path w="681354" h="946150">
                  <a:moveTo>
                    <a:pt x="290195" y="141820"/>
                  </a:moveTo>
                  <a:lnTo>
                    <a:pt x="287083" y="129514"/>
                  </a:lnTo>
                  <a:lnTo>
                    <a:pt x="280924" y="131076"/>
                  </a:lnTo>
                  <a:lnTo>
                    <a:pt x="284035" y="143370"/>
                  </a:lnTo>
                  <a:lnTo>
                    <a:pt x="290195" y="141820"/>
                  </a:lnTo>
                  <a:close/>
                </a:path>
                <a:path w="681354" h="946150">
                  <a:moveTo>
                    <a:pt x="296405" y="166446"/>
                  </a:moveTo>
                  <a:lnTo>
                    <a:pt x="293293" y="154139"/>
                  </a:lnTo>
                  <a:lnTo>
                    <a:pt x="287147" y="155689"/>
                  </a:lnTo>
                  <a:lnTo>
                    <a:pt x="290245" y="168008"/>
                  </a:lnTo>
                  <a:lnTo>
                    <a:pt x="296405" y="166446"/>
                  </a:lnTo>
                  <a:close/>
                </a:path>
                <a:path w="681354" h="946150">
                  <a:moveTo>
                    <a:pt x="302615" y="191084"/>
                  </a:moveTo>
                  <a:lnTo>
                    <a:pt x="299504" y="178765"/>
                  </a:lnTo>
                  <a:lnTo>
                    <a:pt x="293357" y="180314"/>
                  </a:lnTo>
                  <a:lnTo>
                    <a:pt x="296456" y="192633"/>
                  </a:lnTo>
                  <a:lnTo>
                    <a:pt x="302615" y="191084"/>
                  </a:lnTo>
                  <a:close/>
                </a:path>
                <a:path w="681354" h="946150">
                  <a:moveTo>
                    <a:pt x="308825" y="215696"/>
                  </a:moveTo>
                  <a:lnTo>
                    <a:pt x="305727" y="203377"/>
                  </a:lnTo>
                  <a:lnTo>
                    <a:pt x="299567" y="204939"/>
                  </a:lnTo>
                  <a:lnTo>
                    <a:pt x="302666" y="217246"/>
                  </a:lnTo>
                  <a:lnTo>
                    <a:pt x="308825" y="215696"/>
                  </a:lnTo>
                  <a:close/>
                </a:path>
                <a:path w="681354" h="946150">
                  <a:moveTo>
                    <a:pt x="315036" y="240322"/>
                  </a:moveTo>
                  <a:lnTo>
                    <a:pt x="311937" y="228003"/>
                  </a:lnTo>
                  <a:lnTo>
                    <a:pt x="305777" y="229565"/>
                  </a:lnTo>
                  <a:lnTo>
                    <a:pt x="308876" y="241871"/>
                  </a:lnTo>
                  <a:lnTo>
                    <a:pt x="315036" y="240322"/>
                  </a:lnTo>
                  <a:close/>
                </a:path>
                <a:path w="681354" h="946150">
                  <a:moveTo>
                    <a:pt x="321246" y="264934"/>
                  </a:moveTo>
                  <a:lnTo>
                    <a:pt x="318147" y="252628"/>
                  </a:lnTo>
                  <a:lnTo>
                    <a:pt x="311988" y="254177"/>
                  </a:lnTo>
                  <a:lnTo>
                    <a:pt x="315099" y="266496"/>
                  </a:lnTo>
                  <a:lnTo>
                    <a:pt x="321246" y="264934"/>
                  </a:lnTo>
                  <a:close/>
                </a:path>
                <a:path w="681354" h="946150">
                  <a:moveTo>
                    <a:pt x="327456" y="289572"/>
                  </a:moveTo>
                  <a:lnTo>
                    <a:pt x="324358" y="277253"/>
                  </a:lnTo>
                  <a:lnTo>
                    <a:pt x="318198" y="278803"/>
                  </a:lnTo>
                  <a:lnTo>
                    <a:pt x="321310" y="291122"/>
                  </a:lnTo>
                  <a:lnTo>
                    <a:pt x="327456" y="289572"/>
                  </a:lnTo>
                  <a:close/>
                </a:path>
                <a:path w="681354" h="946150">
                  <a:moveTo>
                    <a:pt x="333679" y="314185"/>
                  </a:moveTo>
                  <a:lnTo>
                    <a:pt x="330568" y="301879"/>
                  </a:lnTo>
                  <a:lnTo>
                    <a:pt x="324408" y="303441"/>
                  </a:lnTo>
                  <a:lnTo>
                    <a:pt x="327520" y="315734"/>
                  </a:lnTo>
                  <a:lnTo>
                    <a:pt x="333679" y="314185"/>
                  </a:lnTo>
                  <a:close/>
                </a:path>
                <a:path w="681354" h="946150">
                  <a:moveTo>
                    <a:pt x="339877" y="338810"/>
                  </a:moveTo>
                  <a:lnTo>
                    <a:pt x="336765" y="326504"/>
                  </a:lnTo>
                  <a:lnTo>
                    <a:pt x="330619" y="328053"/>
                  </a:lnTo>
                  <a:lnTo>
                    <a:pt x="333730" y="340360"/>
                  </a:lnTo>
                  <a:lnTo>
                    <a:pt x="339877" y="338810"/>
                  </a:lnTo>
                  <a:close/>
                </a:path>
                <a:path w="681354" h="946150">
                  <a:moveTo>
                    <a:pt x="356616" y="343560"/>
                  </a:moveTo>
                  <a:lnTo>
                    <a:pt x="343916" y="343560"/>
                  </a:lnTo>
                  <a:lnTo>
                    <a:pt x="343916" y="349910"/>
                  </a:lnTo>
                  <a:lnTo>
                    <a:pt x="356616" y="349910"/>
                  </a:lnTo>
                  <a:lnTo>
                    <a:pt x="356616" y="343560"/>
                  </a:lnTo>
                  <a:close/>
                </a:path>
                <a:path w="681354" h="946150">
                  <a:moveTo>
                    <a:pt x="382016" y="343560"/>
                  </a:moveTo>
                  <a:lnTo>
                    <a:pt x="369316" y="343560"/>
                  </a:lnTo>
                  <a:lnTo>
                    <a:pt x="369316" y="349910"/>
                  </a:lnTo>
                  <a:lnTo>
                    <a:pt x="382016" y="349910"/>
                  </a:lnTo>
                  <a:lnTo>
                    <a:pt x="382016" y="343560"/>
                  </a:lnTo>
                  <a:close/>
                </a:path>
                <a:path w="681354" h="946150">
                  <a:moveTo>
                    <a:pt x="407403" y="343560"/>
                  </a:moveTo>
                  <a:lnTo>
                    <a:pt x="394703" y="343560"/>
                  </a:lnTo>
                  <a:lnTo>
                    <a:pt x="394703" y="349910"/>
                  </a:lnTo>
                  <a:lnTo>
                    <a:pt x="407403" y="349910"/>
                  </a:lnTo>
                  <a:lnTo>
                    <a:pt x="407403" y="343560"/>
                  </a:lnTo>
                  <a:close/>
                </a:path>
                <a:path w="681354" h="946150">
                  <a:moveTo>
                    <a:pt x="432803" y="343560"/>
                  </a:moveTo>
                  <a:lnTo>
                    <a:pt x="420103" y="343560"/>
                  </a:lnTo>
                  <a:lnTo>
                    <a:pt x="420103" y="349910"/>
                  </a:lnTo>
                  <a:lnTo>
                    <a:pt x="432803" y="349910"/>
                  </a:lnTo>
                  <a:lnTo>
                    <a:pt x="432803" y="343560"/>
                  </a:lnTo>
                  <a:close/>
                </a:path>
                <a:path w="681354" h="946150">
                  <a:moveTo>
                    <a:pt x="458190" y="343560"/>
                  </a:moveTo>
                  <a:lnTo>
                    <a:pt x="445490" y="343560"/>
                  </a:lnTo>
                  <a:lnTo>
                    <a:pt x="445490" y="349910"/>
                  </a:lnTo>
                  <a:lnTo>
                    <a:pt x="458190" y="349910"/>
                  </a:lnTo>
                  <a:lnTo>
                    <a:pt x="458190" y="343560"/>
                  </a:lnTo>
                  <a:close/>
                </a:path>
                <a:path w="681354" h="946150">
                  <a:moveTo>
                    <a:pt x="482714" y="342480"/>
                  </a:moveTo>
                  <a:lnTo>
                    <a:pt x="476504" y="341172"/>
                  </a:lnTo>
                  <a:lnTo>
                    <a:pt x="475996" y="343560"/>
                  </a:lnTo>
                  <a:lnTo>
                    <a:pt x="470890" y="343560"/>
                  </a:lnTo>
                  <a:lnTo>
                    <a:pt x="470890" y="349923"/>
                  </a:lnTo>
                  <a:lnTo>
                    <a:pt x="481152" y="349923"/>
                  </a:lnTo>
                  <a:lnTo>
                    <a:pt x="482714" y="342480"/>
                  </a:lnTo>
                  <a:close/>
                </a:path>
                <a:path w="681354" h="946150">
                  <a:moveTo>
                    <a:pt x="487946" y="317627"/>
                  </a:moveTo>
                  <a:lnTo>
                    <a:pt x="481736" y="316318"/>
                  </a:lnTo>
                  <a:lnTo>
                    <a:pt x="479120" y="328752"/>
                  </a:lnTo>
                  <a:lnTo>
                    <a:pt x="485330" y="330060"/>
                  </a:lnTo>
                  <a:lnTo>
                    <a:pt x="487946" y="317627"/>
                  </a:lnTo>
                  <a:close/>
                </a:path>
                <a:path w="681354" h="946150">
                  <a:moveTo>
                    <a:pt x="493179" y="292785"/>
                  </a:moveTo>
                  <a:lnTo>
                    <a:pt x="486968" y="291477"/>
                  </a:lnTo>
                  <a:lnTo>
                    <a:pt x="484352" y="303911"/>
                  </a:lnTo>
                  <a:lnTo>
                    <a:pt x="490562" y="305219"/>
                  </a:lnTo>
                  <a:lnTo>
                    <a:pt x="493179" y="292785"/>
                  </a:lnTo>
                  <a:close/>
                </a:path>
                <a:path w="681354" h="946150">
                  <a:moveTo>
                    <a:pt x="498411" y="267931"/>
                  </a:moveTo>
                  <a:lnTo>
                    <a:pt x="492201" y="266623"/>
                  </a:lnTo>
                  <a:lnTo>
                    <a:pt x="489585" y="279057"/>
                  </a:lnTo>
                  <a:lnTo>
                    <a:pt x="495795" y="280365"/>
                  </a:lnTo>
                  <a:lnTo>
                    <a:pt x="498411" y="267931"/>
                  </a:lnTo>
                  <a:close/>
                </a:path>
                <a:path w="681354" h="946150">
                  <a:moveTo>
                    <a:pt x="503643" y="243090"/>
                  </a:moveTo>
                  <a:lnTo>
                    <a:pt x="497433" y="241782"/>
                  </a:lnTo>
                  <a:lnTo>
                    <a:pt x="494817" y="254190"/>
                  </a:lnTo>
                  <a:lnTo>
                    <a:pt x="501027" y="255498"/>
                  </a:lnTo>
                  <a:lnTo>
                    <a:pt x="503643" y="243090"/>
                  </a:lnTo>
                  <a:close/>
                </a:path>
                <a:path w="681354" h="946150">
                  <a:moveTo>
                    <a:pt x="508876" y="218236"/>
                  </a:moveTo>
                  <a:lnTo>
                    <a:pt x="502666" y="216928"/>
                  </a:lnTo>
                  <a:lnTo>
                    <a:pt x="500049" y="229349"/>
                  </a:lnTo>
                  <a:lnTo>
                    <a:pt x="506260" y="230657"/>
                  </a:lnTo>
                  <a:lnTo>
                    <a:pt x="508876" y="218236"/>
                  </a:lnTo>
                  <a:close/>
                </a:path>
                <a:path w="681354" h="946150">
                  <a:moveTo>
                    <a:pt x="514108" y="193395"/>
                  </a:moveTo>
                  <a:lnTo>
                    <a:pt x="507898" y="192087"/>
                  </a:lnTo>
                  <a:lnTo>
                    <a:pt x="505282" y="204495"/>
                  </a:lnTo>
                  <a:lnTo>
                    <a:pt x="511492" y="205803"/>
                  </a:lnTo>
                  <a:lnTo>
                    <a:pt x="514108" y="193395"/>
                  </a:lnTo>
                  <a:close/>
                </a:path>
                <a:path w="681354" h="946150">
                  <a:moveTo>
                    <a:pt x="519328" y="168541"/>
                  </a:moveTo>
                  <a:lnTo>
                    <a:pt x="513130" y="167233"/>
                  </a:lnTo>
                  <a:lnTo>
                    <a:pt x="510514" y="179654"/>
                  </a:lnTo>
                  <a:lnTo>
                    <a:pt x="516712" y="180962"/>
                  </a:lnTo>
                  <a:lnTo>
                    <a:pt x="519328" y="168541"/>
                  </a:lnTo>
                  <a:close/>
                </a:path>
                <a:path w="681354" h="946150">
                  <a:moveTo>
                    <a:pt x="524560" y="143675"/>
                  </a:moveTo>
                  <a:lnTo>
                    <a:pt x="518350" y="142379"/>
                  </a:lnTo>
                  <a:lnTo>
                    <a:pt x="515747" y="154800"/>
                  </a:lnTo>
                  <a:lnTo>
                    <a:pt x="521944" y="156108"/>
                  </a:lnTo>
                  <a:lnTo>
                    <a:pt x="524560" y="143675"/>
                  </a:lnTo>
                  <a:close/>
                </a:path>
                <a:path w="681354" h="946150">
                  <a:moveTo>
                    <a:pt x="529793" y="118833"/>
                  </a:moveTo>
                  <a:lnTo>
                    <a:pt x="523582" y="117525"/>
                  </a:lnTo>
                  <a:lnTo>
                    <a:pt x="520966" y="129959"/>
                  </a:lnTo>
                  <a:lnTo>
                    <a:pt x="527177" y="131267"/>
                  </a:lnTo>
                  <a:lnTo>
                    <a:pt x="529793" y="118833"/>
                  </a:lnTo>
                  <a:close/>
                </a:path>
                <a:path w="681354" h="946150">
                  <a:moveTo>
                    <a:pt x="535025" y="93980"/>
                  </a:moveTo>
                  <a:lnTo>
                    <a:pt x="528815" y="92671"/>
                  </a:lnTo>
                  <a:lnTo>
                    <a:pt x="526199" y="105105"/>
                  </a:lnTo>
                  <a:lnTo>
                    <a:pt x="532409" y="106413"/>
                  </a:lnTo>
                  <a:lnTo>
                    <a:pt x="535025" y="93980"/>
                  </a:lnTo>
                  <a:close/>
                </a:path>
                <a:path w="681354" h="946150">
                  <a:moveTo>
                    <a:pt x="540258" y="69138"/>
                  </a:moveTo>
                  <a:lnTo>
                    <a:pt x="534047" y="67830"/>
                  </a:lnTo>
                  <a:lnTo>
                    <a:pt x="531431" y="80251"/>
                  </a:lnTo>
                  <a:lnTo>
                    <a:pt x="537641" y="81559"/>
                  </a:lnTo>
                  <a:lnTo>
                    <a:pt x="540258" y="69138"/>
                  </a:lnTo>
                  <a:close/>
                </a:path>
                <a:path w="681354" h="946150">
                  <a:moveTo>
                    <a:pt x="559790" y="47332"/>
                  </a:moveTo>
                  <a:lnTo>
                    <a:pt x="551662" y="165"/>
                  </a:lnTo>
                  <a:lnTo>
                    <a:pt x="525018" y="39941"/>
                  </a:lnTo>
                  <a:lnTo>
                    <a:pt x="539280" y="42976"/>
                  </a:lnTo>
                  <a:lnTo>
                    <a:pt x="536663" y="55410"/>
                  </a:lnTo>
                  <a:lnTo>
                    <a:pt x="542874" y="56718"/>
                  </a:lnTo>
                  <a:lnTo>
                    <a:pt x="545477" y="44297"/>
                  </a:lnTo>
                  <a:lnTo>
                    <a:pt x="559790" y="47332"/>
                  </a:lnTo>
                  <a:close/>
                </a:path>
                <a:path w="681354" h="946150">
                  <a:moveTo>
                    <a:pt x="681189" y="391134"/>
                  </a:moveTo>
                  <a:lnTo>
                    <a:pt x="674839" y="391134"/>
                  </a:lnTo>
                  <a:lnTo>
                    <a:pt x="674839" y="397484"/>
                  </a:lnTo>
                  <a:lnTo>
                    <a:pt x="674839" y="405333"/>
                  </a:lnTo>
                  <a:lnTo>
                    <a:pt x="674839" y="939774"/>
                  </a:lnTo>
                  <a:lnTo>
                    <a:pt x="651332" y="939774"/>
                  </a:lnTo>
                  <a:lnTo>
                    <a:pt x="674839" y="921296"/>
                  </a:lnTo>
                  <a:lnTo>
                    <a:pt x="674839" y="915797"/>
                  </a:lnTo>
                  <a:lnTo>
                    <a:pt x="644334" y="939774"/>
                  </a:lnTo>
                  <a:lnTo>
                    <a:pt x="618832" y="939774"/>
                  </a:lnTo>
                  <a:lnTo>
                    <a:pt x="674839" y="895743"/>
                  </a:lnTo>
                  <a:lnTo>
                    <a:pt x="674839" y="890257"/>
                  </a:lnTo>
                  <a:lnTo>
                    <a:pt x="611847" y="939774"/>
                  </a:lnTo>
                  <a:lnTo>
                    <a:pt x="586409" y="939774"/>
                  </a:lnTo>
                  <a:lnTo>
                    <a:pt x="674839" y="870254"/>
                  </a:lnTo>
                  <a:lnTo>
                    <a:pt x="674839" y="864755"/>
                  </a:lnTo>
                  <a:lnTo>
                    <a:pt x="579412" y="939774"/>
                  </a:lnTo>
                  <a:lnTo>
                    <a:pt x="553923" y="939774"/>
                  </a:lnTo>
                  <a:lnTo>
                    <a:pt x="674839" y="844715"/>
                  </a:lnTo>
                  <a:lnTo>
                    <a:pt x="674839" y="839216"/>
                  </a:lnTo>
                  <a:lnTo>
                    <a:pt x="546925" y="939774"/>
                  </a:lnTo>
                  <a:lnTo>
                    <a:pt x="521449" y="939774"/>
                  </a:lnTo>
                  <a:lnTo>
                    <a:pt x="674839" y="819188"/>
                  </a:lnTo>
                  <a:lnTo>
                    <a:pt x="674839" y="813689"/>
                  </a:lnTo>
                  <a:lnTo>
                    <a:pt x="514451" y="939774"/>
                  </a:lnTo>
                  <a:lnTo>
                    <a:pt x="489000" y="939774"/>
                  </a:lnTo>
                  <a:lnTo>
                    <a:pt x="674839" y="793673"/>
                  </a:lnTo>
                  <a:lnTo>
                    <a:pt x="674839" y="788174"/>
                  </a:lnTo>
                  <a:lnTo>
                    <a:pt x="482003" y="939774"/>
                  </a:lnTo>
                  <a:lnTo>
                    <a:pt x="456526" y="939774"/>
                  </a:lnTo>
                  <a:lnTo>
                    <a:pt x="674839" y="768146"/>
                  </a:lnTo>
                  <a:lnTo>
                    <a:pt x="674839" y="762647"/>
                  </a:lnTo>
                  <a:lnTo>
                    <a:pt x="449529" y="939774"/>
                  </a:lnTo>
                  <a:lnTo>
                    <a:pt x="424078" y="939774"/>
                  </a:lnTo>
                  <a:lnTo>
                    <a:pt x="674839" y="742632"/>
                  </a:lnTo>
                  <a:lnTo>
                    <a:pt x="674839" y="737133"/>
                  </a:lnTo>
                  <a:lnTo>
                    <a:pt x="417080" y="939774"/>
                  </a:lnTo>
                  <a:lnTo>
                    <a:pt x="391604" y="939774"/>
                  </a:lnTo>
                  <a:lnTo>
                    <a:pt x="674839" y="717105"/>
                  </a:lnTo>
                  <a:lnTo>
                    <a:pt x="674839" y="711606"/>
                  </a:lnTo>
                  <a:lnTo>
                    <a:pt x="384606" y="939774"/>
                  </a:lnTo>
                  <a:lnTo>
                    <a:pt x="359143" y="939774"/>
                  </a:lnTo>
                  <a:lnTo>
                    <a:pt x="674839" y="691578"/>
                  </a:lnTo>
                  <a:lnTo>
                    <a:pt x="674839" y="686092"/>
                  </a:lnTo>
                  <a:lnTo>
                    <a:pt x="352145" y="939774"/>
                  </a:lnTo>
                  <a:lnTo>
                    <a:pt x="326682" y="939774"/>
                  </a:lnTo>
                  <a:lnTo>
                    <a:pt x="674839" y="666064"/>
                  </a:lnTo>
                  <a:lnTo>
                    <a:pt x="674839" y="660577"/>
                  </a:lnTo>
                  <a:lnTo>
                    <a:pt x="319697" y="939774"/>
                  </a:lnTo>
                  <a:lnTo>
                    <a:pt x="294220" y="939774"/>
                  </a:lnTo>
                  <a:lnTo>
                    <a:pt x="674839" y="640537"/>
                  </a:lnTo>
                  <a:lnTo>
                    <a:pt x="674839" y="635050"/>
                  </a:lnTo>
                  <a:lnTo>
                    <a:pt x="287223" y="939774"/>
                  </a:lnTo>
                  <a:lnTo>
                    <a:pt x="261759" y="939774"/>
                  </a:lnTo>
                  <a:lnTo>
                    <a:pt x="674839" y="615022"/>
                  </a:lnTo>
                  <a:lnTo>
                    <a:pt x="674839" y="609523"/>
                  </a:lnTo>
                  <a:lnTo>
                    <a:pt x="254762" y="939774"/>
                  </a:lnTo>
                  <a:lnTo>
                    <a:pt x="229298" y="939774"/>
                  </a:lnTo>
                  <a:lnTo>
                    <a:pt x="674839" y="589495"/>
                  </a:lnTo>
                  <a:lnTo>
                    <a:pt x="674839" y="583996"/>
                  </a:lnTo>
                  <a:lnTo>
                    <a:pt x="222300" y="939774"/>
                  </a:lnTo>
                  <a:lnTo>
                    <a:pt x="196811" y="939774"/>
                  </a:lnTo>
                  <a:lnTo>
                    <a:pt x="674839" y="563968"/>
                  </a:lnTo>
                  <a:lnTo>
                    <a:pt x="674839" y="558482"/>
                  </a:lnTo>
                  <a:lnTo>
                    <a:pt x="189814" y="939774"/>
                  </a:lnTo>
                  <a:lnTo>
                    <a:pt x="164338" y="939774"/>
                  </a:lnTo>
                  <a:lnTo>
                    <a:pt x="674839" y="538454"/>
                  </a:lnTo>
                  <a:lnTo>
                    <a:pt x="674839" y="532955"/>
                  </a:lnTo>
                  <a:lnTo>
                    <a:pt x="157340" y="939774"/>
                  </a:lnTo>
                  <a:lnTo>
                    <a:pt x="131914" y="939774"/>
                  </a:lnTo>
                  <a:lnTo>
                    <a:pt x="674839" y="512927"/>
                  </a:lnTo>
                  <a:lnTo>
                    <a:pt x="674839" y="507441"/>
                  </a:lnTo>
                  <a:lnTo>
                    <a:pt x="124917" y="939774"/>
                  </a:lnTo>
                  <a:lnTo>
                    <a:pt x="99415" y="939774"/>
                  </a:lnTo>
                  <a:lnTo>
                    <a:pt x="674839" y="487413"/>
                  </a:lnTo>
                  <a:lnTo>
                    <a:pt x="674839" y="481926"/>
                  </a:lnTo>
                  <a:lnTo>
                    <a:pt x="92417" y="939774"/>
                  </a:lnTo>
                  <a:lnTo>
                    <a:pt x="66967" y="939774"/>
                  </a:lnTo>
                  <a:lnTo>
                    <a:pt x="674839" y="461873"/>
                  </a:lnTo>
                  <a:lnTo>
                    <a:pt x="674839" y="456374"/>
                  </a:lnTo>
                  <a:lnTo>
                    <a:pt x="59969" y="939774"/>
                  </a:lnTo>
                  <a:lnTo>
                    <a:pt x="34493" y="939774"/>
                  </a:lnTo>
                  <a:lnTo>
                    <a:pt x="674839" y="436359"/>
                  </a:lnTo>
                  <a:lnTo>
                    <a:pt x="674839" y="430872"/>
                  </a:lnTo>
                  <a:lnTo>
                    <a:pt x="27495" y="939774"/>
                  </a:lnTo>
                  <a:lnTo>
                    <a:pt x="6350" y="939774"/>
                  </a:lnTo>
                  <a:lnTo>
                    <a:pt x="6350" y="936383"/>
                  </a:lnTo>
                  <a:lnTo>
                    <a:pt x="674839" y="410832"/>
                  </a:lnTo>
                  <a:lnTo>
                    <a:pt x="674839" y="405333"/>
                  </a:lnTo>
                  <a:lnTo>
                    <a:pt x="6350" y="930884"/>
                  </a:lnTo>
                  <a:lnTo>
                    <a:pt x="6350" y="910856"/>
                  </a:lnTo>
                  <a:lnTo>
                    <a:pt x="659345" y="397484"/>
                  </a:lnTo>
                  <a:lnTo>
                    <a:pt x="674839" y="397484"/>
                  </a:lnTo>
                  <a:lnTo>
                    <a:pt x="674839" y="391134"/>
                  </a:lnTo>
                  <a:lnTo>
                    <a:pt x="652373" y="391134"/>
                  </a:lnTo>
                  <a:lnTo>
                    <a:pt x="652373" y="397484"/>
                  </a:lnTo>
                  <a:lnTo>
                    <a:pt x="6350" y="905370"/>
                  </a:lnTo>
                  <a:lnTo>
                    <a:pt x="6350" y="885342"/>
                  </a:lnTo>
                  <a:lnTo>
                    <a:pt x="626884" y="397484"/>
                  </a:lnTo>
                  <a:lnTo>
                    <a:pt x="652373" y="397484"/>
                  </a:lnTo>
                  <a:lnTo>
                    <a:pt x="652373" y="391134"/>
                  </a:lnTo>
                  <a:lnTo>
                    <a:pt x="619899" y="391134"/>
                  </a:lnTo>
                  <a:lnTo>
                    <a:pt x="619899" y="397484"/>
                  </a:lnTo>
                  <a:lnTo>
                    <a:pt x="6350" y="879843"/>
                  </a:lnTo>
                  <a:lnTo>
                    <a:pt x="6350" y="859815"/>
                  </a:lnTo>
                  <a:lnTo>
                    <a:pt x="594423" y="397484"/>
                  </a:lnTo>
                  <a:lnTo>
                    <a:pt x="619899" y="397484"/>
                  </a:lnTo>
                  <a:lnTo>
                    <a:pt x="619899" y="391134"/>
                  </a:lnTo>
                  <a:lnTo>
                    <a:pt x="587438" y="391134"/>
                  </a:lnTo>
                  <a:lnTo>
                    <a:pt x="587438" y="397484"/>
                  </a:lnTo>
                  <a:lnTo>
                    <a:pt x="6350" y="854316"/>
                  </a:lnTo>
                  <a:lnTo>
                    <a:pt x="6350" y="834301"/>
                  </a:lnTo>
                  <a:lnTo>
                    <a:pt x="561949" y="397484"/>
                  </a:lnTo>
                  <a:lnTo>
                    <a:pt x="587438" y="397484"/>
                  </a:lnTo>
                  <a:lnTo>
                    <a:pt x="587438" y="391134"/>
                  </a:lnTo>
                  <a:lnTo>
                    <a:pt x="554977" y="391134"/>
                  </a:lnTo>
                  <a:lnTo>
                    <a:pt x="554977" y="397484"/>
                  </a:lnTo>
                  <a:lnTo>
                    <a:pt x="6350" y="828802"/>
                  </a:lnTo>
                  <a:lnTo>
                    <a:pt x="6350" y="808774"/>
                  </a:lnTo>
                  <a:lnTo>
                    <a:pt x="529501" y="397484"/>
                  </a:lnTo>
                  <a:lnTo>
                    <a:pt x="554977" y="397484"/>
                  </a:lnTo>
                  <a:lnTo>
                    <a:pt x="554977" y="391134"/>
                  </a:lnTo>
                  <a:lnTo>
                    <a:pt x="522516" y="391134"/>
                  </a:lnTo>
                  <a:lnTo>
                    <a:pt x="522516" y="397484"/>
                  </a:lnTo>
                  <a:lnTo>
                    <a:pt x="6350" y="803275"/>
                  </a:lnTo>
                  <a:lnTo>
                    <a:pt x="6350" y="783247"/>
                  </a:lnTo>
                  <a:lnTo>
                    <a:pt x="497039" y="397484"/>
                  </a:lnTo>
                  <a:lnTo>
                    <a:pt x="522516" y="397484"/>
                  </a:lnTo>
                  <a:lnTo>
                    <a:pt x="522516" y="391134"/>
                  </a:lnTo>
                  <a:lnTo>
                    <a:pt x="490054" y="391134"/>
                  </a:lnTo>
                  <a:lnTo>
                    <a:pt x="490054" y="397484"/>
                  </a:lnTo>
                  <a:lnTo>
                    <a:pt x="6350" y="777748"/>
                  </a:lnTo>
                  <a:lnTo>
                    <a:pt x="6350" y="757732"/>
                  </a:lnTo>
                  <a:lnTo>
                    <a:pt x="464566" y="397484"/>
                  </a:lnTo>
                  <a:lnTo>
                    <a:pt x="490054" y="397484"/>
                  </a:lnTo>
                  <a:lnTo>
                    <a:pt x="490054" y="391134"/>
                  </a:lnTo>
                  <a:lnTo>
                    <a:pt x="457593" y="391134"/>
                  </a:lnTo>
                  <a:lnTo>
                    <a:pt x="457593" y="397484"/>
                  </a:lnTo>
                  <a:lnTo>
                    <a:pt x="6350" y="752233"/>
                  </a:lnTo>
                  <a:lnTo>
                    <a:pt x="6350" y="732205"/>
                  </a:lnTo>
                  <a:lnTo>
                    <a:pt x="432117" y="397484"/>
                  </a:lnTo>
                  <a:lnTo>
                    <a:pt x="457593" y="397484"/>
                  </a:lnTo>
                  <a:lnTo>
                    <a:pt x="457593" y="391134"/>
                  </a:lnTo>
                  <a:lnTo>
                    <a:pt x="425132" y="391134"/>
                  </a:lnTo>
                  <a:lnTo>
                    <a:pt x="425132" y="397484"/>
                  </a:lnTo>
                  <a:lnTo>
                    <a:pt x="6350" y="726719"/>
                  </a:lnTo>
                  <a:lnTo>
                    <a:pt x="6350" y="706678"/>
                  </a:lnTo>
                  <a:lnTo>
                    <a:pt x="399643" y="397484"/>
                  </a:lnTo>
                  <a:lnTo>
                    <a:pt x="425132" y="397484"/>
                  </a:lnTo>
                  <a:lnTo>
                    <a:pt x="425132" y="391134"/>
                  </a:lnTo>
                  <a:lnTo>
                    <a:pt x="392658" y="391134"/>
                  </a:lnTo>
                  <a:lnTo>
                    <a:pt x="392658" y="397484"/>
                  </a:lnTo>
                  <a:lnTo>
                    <a:pt x="6350" y="701179"/>
                  </a:lnTo>
                  <a:lnTo>
                    <a:pt x="6350" y="681151"/>
                  </a:lnTo>
                  <a:lnTo>
                    <a:pt x="367182" y="397484"/>
                  </a:lnTo>
                  <a:lnTo>
                    <a:pt x="392658" y="397484"/>
                  </a:lnTo>
                  <a:lnTo>
                    <a:pt x="392658" y="391134"/>
                  </a:lnTo>
                  <a:lnTo>
                    <a:pt x="360197" y="391134"/>
                  </a:lnTo>
                  <a:lnTo>
                    <a:pt x="360197" y="397484"/>
                  </a:lnTo>
                  <a:lnTo>
                    <a:pt x="6350" y="675665"/>
                  </a:lnTo>
                  <a:lnTo>
                    <a:pt x="6350" y="655637"/>
                  </a:lnTo>
                  <a:lnTo>
                    <a:pt x="334721" y="397484"/>
                  </a:lnTo>
                  <a:lnTo>
                    <a:pt x="360197" y="397484"/>
                  </a:lnTo>
                  <a:lnTo>
                    <a:pt x="360197" y="391134"/>
                  </a:lnTo>
                  <a:lnTo>
                    <a:pt x="327736" y="391134"/>
                  </a:lnTo>
                  <a:lnTo>
                    <a:pt x="327736" y="397484"/>
                  </a:lnTo>
                  <a:lnTo>
                    <a:pt x="6350" y="650138"/>
                  </a:lnTo>
                  <a:lnTo>
                    <a:pt x="6350" y="630110"/>
                  </a:lnTo>
                  <a:lnTo>
                    <a:pt x="302234" y="397484"/>
                  </a:lnTo>
                  <a:lnTo>
                    <a:pt x="327736" y="397484"/>
                  </a:lnTo>
                  <a:lnTo>
                    <a:pt x="327736" y="391134"/>
                  </a:lnTo>
                  <a:lnTo>
                    <a:pt x="295262" y="391134"/>
                  </a:lnTo>
                  <a:lnTo>
                    <a:pt x="295262" y="397484"/>
                  </a:lnTo>
                  <a:lnTo>
                    <a:pt x="6350" y="624611"/>
                  </a:lnTo>
                  <a:lnTo>
                    <a:pt x="6350" y="604583"/>
                  </a:lnTo>
                  <a:lnTo>
                    <a:pt x="269773" y="397484"/>
                  </a:lnTo>
                  <a:lnTo>
                    <a:pt x="295262" y="397484"/>
                  </a:lnTo>
                  <a:lnTo>
                    <a:pt x="295262" y="391134"/>
                  </a:lnTo>
                  <a:lnTo>
                    <a:pt x="262788" y="391134"/>
                  </a:lnTo>
                  <a:lnTo>
                    <a:pt x="262788" y="397484"/>
                  </a:lnTo>
                  <a:lnTo>
                    <a:pt x="6350" y="599097"/>
                  </a:lnTo>
                  <a:lnTo>
                    <a:pt x="6350" y="579069"/>
                  </a:lnTo>
                  <a:lnTo>
                    <a:pt x="237312" y="397484"/>
                  </a:lnTo>
                  <a:lnTo>
                    <a:pt x="262788" y="397484"/>
                  </a:lnTo>
                  <a:lnTo>
                    <a:pt x="262788" y="391134"/>
                  </a:lnTo>
                  <a:lnTo>
                    <a:pt x="230327" y="391134"/>
                  </a:lnTo>
                  <a:lnTo>
                    <a:pt x="230327" y="397484"/>
                  </a:lnTo>
                  <a:lnTo>
                    <a:pt x="6350" y="573570"/>
                  </a:lnTo>
                  <a:lnTo>
                    <a:pt x="6350" y="553542"/>
                  </a:lnTo>
                  <a:lnTo>
                    <a:pt x="204838" y="397484"/>
                  </a:lnTo>
                  <a:lnTo>
                    <a:pt x="230327" y="397484"/>
                  </a:lnTo>
                  <a:lnTo>
                    <a:pt x="230327" y="391134"/>
                  </a:lnTo>
                  <a:lnTo>
                    <a:pt x="197866" y="391134"/>
                  </a:lnTo>
                  <a:lnTo>
                    <a:pt x="197866" y="397484"/>
                  </a:lnTo>
                  <a:lnTo>
                    <a:pt x="6350" y="548055"/>
                  </a:lnTo>
                  <a:lnTo>
                    <a:pt x="6350" y="528027"/>
                  </a:lnTo>
                  <a:lnTo>
                    <a:pt x="172389" y="397484"/>
                  </a:lnTo>
                  <a:lnTo>
                    <a:pt x="197866" y="397484"/>
                  </a:lnTo>
                  <a:lnTo>
                    <a:pt x="197866" y="391134"/>
                  </a:lnTo>
                  <a:lnTo>
                    <a:pt x="165404" y="391134"/>
                  </a:lnTo>
                  <a:lnTo>
                    <a:pt x="165404" y="397484"/>
                  </a:lnTo>
                  <a:lnTo>
                    <a:pt x="6350" y="522528"/>
                  </a:lnTo>
                  <a:lnTo>
                    <a:pt x="6350" y="502500"/>
                  </a:lnTo>
                  <a:lnTo>
                    <a:pt x="139928" y="397484"/>
                  </a:lnTo>
                  <a:lnTo>
                    <a:pt x="165404" y="397484"/>
                  </a:lnTo>
                  <a:lnTo>
                    <a:pt x="165404" y="391134"/>
                  </a:lnTo>
                  <a:lnTo>
                    <a:pt x="132943" y="391134"/>
                  </a:lnTo>
                  <a:lnTo>
                    <a:pt x="132943" y="397484"/>
                  </a:lnTo>
                  <a:lnTo>
                    <a:pt x="6350" y="497014"/>
                  </a:lnTo>
                  <a:lnTo>
                    <a:pt x="6350" y="476973"/>
                  </a:lnTo>
                  <a:lnTo>
                    <a:pt x="107454" y="397484"/>
                  </a:lnTo>
                  <a:lnTo>
                    <a:pt x="132943" y="397484"/>
                  </a:lnTo>
                  <a:lnTo>
                    <a:pt x="132943" y="391134"/>
                  </a:lnTo>
                  <a:lnTo>
                    <a:pt x="100482" y="391134"/>
                  </a:lnTo>
                  <a:lnTo>
                    <a:pt x="100482" y="397484"/>
                  </a:lnTo>
                  <a:lnTo>
                    <a:pt x="6350" y="471487"/>
                  </a:lnTo>
                  <a:lnTo>
                    <a:pt x="6350" y="451459"/>
                  </a:lnTo>
                  <a:lnTo>
                    <a:pt x="75006" y="397484"/>
                  </a:lnTo>
                  <a:lnTo>
                    <a:pt x="100482" y="397484"/>
                  </a:lnTo>
                  <a:lnTo>
                    <a:pt x="100482" y="391134"/>
                  </a:lnTo>
                  <a:lnTo>
                    <a:pt x="68021" y="391134"/>
                  </a:lnTo>
                  <a:lnTo>
                    <a:pt x="68021" y="397484"/>
                  </a:lnTo>
                  <a:lnTo>
                    <a:pt x="6350" y="445973"/>
                  </a:lnTo>
                  <a:lnTo>
                    <a:pt x="6350" y="425932"/>
                  </a:lnTo>
                  <a:lnTo>
                    <a:pt x="42532" y="397484"/>
                  </a:lnTo>
                  <a:lnTo>
                    <a:pt x="68021" y="397484"/>
                  </a:lnTo>
                  <a:lnTo>
                    <a:pt x="68021" y="391134"/>
                  </a:lnTo>
                  <a:lnTo>
                    <a:pt x="35560" y="391134"/>
                  </a:lnTo>
                  <a:lnTo>
                    <a:pt x="35560" y="397484"/>
                  </a:lnTo>
                  <a:lnTo>
                    <a:pt x="6350" y="420446"/>
                  </a:lnTo>
                  <a:lnTo>
                    <a:pt x="6350" y="400405"/>
                  </a:lnTo>
                  <a:lnTo>
                    <a:pt x="10058" y="397484"/>
                  </a:lnTo>
                  <a:lnTo>
                    <a:pt x="35560" y="397484"/>
                  </a:lnTo>
                  <a:lnTo>
                    <a:pt x="35560" y="391134"/>
                  </a:lnTo>
                  <a:lnTo>
                    <a:pt x="3175" y="391134"/>
                  </a:lnTo>
                  <a:lnTo>
                    <a:pt x="0" y="391134"/>
                  </a:lnTo>
                  <a:lnTo>
                    <a:pt x="0" y="397484"/>
                  </a:lnTo>
                  <a:lnTo>
                    <a:pt x="0" y="939774"/>
                  </a:lnTo>
                  <a:lnTo>
                    <a:pt x="0" y="946124"/>
                  </a:lnTo>
                  <a:lnTo>
                    <a:pt x="681189" y="946124"/>
                  </a:lnTo>
                  <a:lnTo>
                    <a:pt x="681189" y="939774"/>
                  </a:lnTo>
                  <a:lnTo>
                    <a:pt x="681189" y="397484"/>
                  </a:lnTo>
                  <a:lnTo>
                    <a:pt x="681189" y="393674"/>
                  </a:lnTo>
                  <a:lnTo>
                    <a:pt x="681189" y="3911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4332096" y="3901668"/>
              <a:ext cx="582930" cy="483234"/>
            </a:xfrm>
            <a:custGeom>
              <a:avLst/>
              <a:gdLst/>
              <a:ahLst/>
              <a:cxnLst/>
              <a:rect l="l" t="t" r="r" b="b"/>
              <a:pathLst>
                <a:path w="582929" h="483235">
                  <a:moveTo>
                    <a:pt x="582828" y="0"/>
                  </a:moveTo>
                  <a:lnTo>
                    <a:pt x="0" y="0"/>
                  </a:lnTo>
                  <a:lnTo>
                    <a:pt x="0" y="483006"/>
                  </a:lnTo>
                  <a:lnTo>
                    <a:pt x="582828" y="483006"/>
                  </a:lnTo>
                  <a:lnTo>
                    <a:pt x="5828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4328922" y="3899141"/>
              <a:ext cx="589280" cy="488950"/>
            </a:xfrm>
            <a:custGeom>
              <a:avLst/>
              <a:gdLst/>
              <a:ahLst/>
              <a:cxnLst/>
              <a:rect l="l" t="t" r="r" b="b"/>
              <a:pathLst>
                <a:path w="589279" h="488950">
                  <a:moveTo>
                    <a:pt x="589178" y="0"/>
                  </a:moveTo>
                  <a:lnTo>
                    <a:pt x="582828" y="0"/>
                  </a:lnTo>
                  <a:lnTo>
                    <a:pt x="582828" y="6350"/>
                  </a:lnTo>
                  <a:lnTo>
                    <a:pt x="582828" y="482600"/>
                  </a:lnTo>
                  <a:lnTo>
                    <a:pt x="6350" y="482600"/>
                  </a:lnTo>
                  <a:lnTo>
                    <a:pt x="6350" y="6350"/>
                  </a:lnTo>
                  <a:lnTo>
                    <a:pt x="582828" y="6350"/>
                  </a:lnTo>
                  <a:lnTo>
                    <a:pt x="582828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482600"/>
                  </a:lnTo>
                  <a:lnTo>
                    <a:pt x="0" y="488950"/>
                  </a:lnTo>
                  <a:lnTo>
                    <a:pt x="589178" y="488950"/>
                  </a:lnTo>
                  <a:lnTo>
                    <a:pt x="589178" y="482600"/>
                  </a:lnTo>
                  <a:lnTo>
                    <a:pt x="589178" y="6350"/>
                  </a:lnTo>
                  <a:lnTo>
                    <a:pt x="589178" y="2540"/>
                  </a:lnTo>
                  <a:lnTo>
                    <a:pt x="5891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 descr=""/>
          <p:cNvSpPr txBox="1"/>
          <p:nvPr/>
        </p:nvSpPr>
        <p:spPr>
          <a:xfrm>
            <a:off x="4617688" y="4413100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43" name="object 43" descr=""/>
          <p:cNvGrpSpPr/>
          <p:nvPr/>
        </p:nvGrpSpPr>
        <p:grpSpPr>
          <a:xfrm>
            <a:off x="4282909" y="4211269"/>
            <a:ext cx="681355" cy="1682750"/>
            <a:chOff x="4282909" y="4211269"/>
            <a:chExt cx="681355" cy="1682750"/>
          </a:xfrm>
        </p:grpSpPr>
        <p:sp>
          <p:nvSpPr>
            <p:cNvPr id="44" name="object 44" descr=""/>
            <p:cNvSpPr/>
            <p:nvPr/>
          </p:nvSpPr>
          <p:spPr>
            <a:xfrm>
              <a:off x="4282897" y="4211269"/>
              <a:ext cx="681355" cy="946150"/>
            </a:xfrm>
            <a:custGeom>
              <a:avLst/>
              <a:gdLst/>
              <a:ahLst/>
              <a:cxnLst/>
              <a:rect l="l" t="t" r="r" b="b"/>
              <a:pathLst>
                <a:path w="681354" h="946150">
                  <a:moveTo>
                    <a:pt x="271564" y="67957"/>
                  </a:moveTo>
                  <a:lnTo>
                    <a:pt x="268465" y="55651"/>
                  </a:lnTo>
                  <a:lnTo>
                    <a:pt x="262305" y="57200"/>
                  </a:lnTo>
                  <a:lnTo>
                    <a:pt x="265417" y="69519"/>
                  </a:lnTo>
                  <a:lnTo>
                    <a:pt x="271564" y="67957"/>
                  </a:lnTo>
                  <a:close/>
                </a:path>
                <a:path w="681354" h="946150">
                  <a:moveTo>
                    <a:pt x="277787" y="92570"/>
                  </a:moveTo>
                  <a:lnTo>
                    <a:pt x="274675" y="80264"/>
                  </a:lnTo>
                  <a:lnTo>
                    <a:pt x="268516" y="81813"/>
                  </a:lnTo>
                  <a:lnTo>
                    <a:pt x="271627" y="94132"/>
                  </a:lnTo>
                  <a:lnTo>
                    <a:pt x="277787" y="92570"/>
                  </a:lnTo>
                  <a:close/>
                </a:path>
                <a:path w="681354" h="946150">
                  <a:moveTo>
                    <a:pt x="279298" y="38823"/>
                  </a:moveTo>
                  <a:lnTo>
                    <a:pt x="251269" y="0"/>
                  </a:lnTo>
                  <a:lnTo>
                    <a:pt x="244779" y="47421"/>
                  </a:lnTo>
                  <a:lnTo>
                    <a:pt x="262039" y="43116"/>
                  </a:lnTo>
                  <a:lnTo>
                    <a:pt x="263004" y="42887"/>
                  </a:lnTo>
                  <a:lnTo>
                    <a:pt x="258953" y="43903"/>
                  </a:lnTo>
                  <a:lnTo>
                    <a:pt x="259194" y="44881"/>
                  </a:lnTo>
                  <a:lnTo>
                    <a:pt x="265353" y="43332"/>
                  </a:lnTo>
                  <a:lnTo>
                    <a:pt x="265112" y="42354"/>
                  </a:lnTo>
                  <a:lnTo>
                    <a:pt x="279298" y="38823"/>
                  </a:lnTo>
                  <a:close/>
                </a:path>
                <a:path w="681354" h="946150">
                  <a:moveTo>
                    <a:pt x="283984" y="117208"/>
                  </a:moveTo>
                  <a:lnTo>
                    <a:pt x="280873" y="104889"/>
                  </a:lnTo>
                  <a:lnTo>
                    <a:pt x="274726" y="106438"/>
                  </a:lnTo>
                  <a:lnTo>
                    <a:pt x="277837" y="118757"/>
                  </a:lnTo>
                  <a:lnTo>
                    <a:pt x="283984" y="117208"/>
                  </a:lnTo>
                  <a:close/>
                </a:path>
                <a:path w="681354" h="946150">
                  <a:moveTo>
                    <a:pt x="290195" y="141820"/>
                  </a:moveTo>
                  <a:lnTo>
                    <a:pt x="287083" y="129514"/>
                  </a:lnTo>
                  <a:lnTo>
                    <a:pt x="280924" y="131076"/>
                  </a:lnTo>
                  <a:lnTo>
                    <a:pt x="284035" y="143370"/>
                  </a:lnTo>
                  <a:lnTo>
                    <a:pt x="290195" y="141820"/>
                  </a:lnTo>
                  <a:close/>
                </a:path>
                <a:path w="681354" h="946150">
                  <a:moveTo>
                    <a:pt x="296405" y="166446"/>
                  </a:moveTo>
                  <a:lnTo>
                    <a:pt x="293293" y="154139"/>
                  </a:lnTo>
                  <a:lnTo>
                    <a:pt x="287147" y="155689"/>
                  </a:lnTo>
                  <a:lnTo>
                    <a:pt x="290245" y="168008"/>
                  </a:lnTo>
                  <a:lnTo>
                    <a:pt x="296405" y="166446"/>
                  </a:lnTo>
                  <a:close/>
                </a:path>
                <a:path w="681354" h="946150">
                  <a:moveTo>
                    <a:pt x="302615" y="191084"/>
                  </a:moveTo>
                  <a:lnTo>
                    <a:pt x="299504" y="178765"/>
                  </a:lnTo>
                  <a:lnTo>
                    <a:pt x="293357" y="180314"/>
                  </a:lnTo>
                  <a:lnTo>
                    <a:pt x="296456" y="192633"/>
                  </a:lnTo>
                  <a:lnTo>
                    <a:pt x="302615" y="191084"/>
                  </a:lnTo>
                  <a:close/>
                </a:path>
                <a:path w="681354" h="946150">
                  <a:moveTo>
                    <a:pt x="308825" y="215696"/>
                  </a:moveTo>
                  <a:lnTo>
                    <a:pt x="305727" y="203377"/>
                  </a:lnTo>
                  <a:lnTo>
                    <a:pt x="299567" y="204927"/>
                  </a:lnTo>
                  <a:lnTo>
                    <a:pt x="302666" y="217246"/>
                  </a:lnTo>
                  <a:lnTo>
                    <a:pt x="308825" y="215696"/>
                  </a:lnTo>
                  <a:close/>
                </a:path>
                <a:path w="681354" h="946150">
                  <a:moveTo>
                    <a:pt x="315036" y="240322"/>
                  </a:moveTo>
                  <a:lnTo>
                    <a:pt x="311937" y="228003"/>
                  </a:lnTo>
                  <a:lnTo>
                    <a:pt x="305777" y="229565"/>
                  </a:lnTo>
                  <a:lnTo>
                    <a:pt x="308876" y="241871"/>
                  </a:lnTo>
                  <a:lnTo>
                    <a:pt x="315036" y="240322"/>
                  </a:lnTo>
                  <a:close/>
                </a:path>
                <a:path w="681354" h="946150">
                  <a:moveTo>
                    <a:pt x="321246" y="264934"/>
                  </a:moveTo>
                  <a:lnTo>
                    <a:pt x="318147" y="252628"/>
                  </a:lnTo>
                  <a:lnTo>
                    <a:pt x="311988" y="254177"/>
                  </a:lnTo>
                  <a:lnTo>
                    <a:pt x="315099" y="266496"/>
                  </a:lnTo>
                  <a:lnTo>
                    <a:pt x="321246" y="264934"/>
                  </a:lnTo>
                  <a:close/>
                </a:path>
                <a:path w="681354" h="946150">
                  <a:moveTo>
                    <a:pt x="327456" y="289572"/>
                  </a:moveTo>
                  <a:lnTo>
                    <a:pt x="324358" y="277253"/>
                  </a:lnTo>
                  <a:lnTo>
                    <a:pt x="318198" y="278803"/>
                  </a:lnTo>
                  <a:lnTo>
                    <a:pt x="321310" y="291122"/>
                  </a:lnTo>
                  <a:lnTo>
                    <a:pt x="327456" y="289572"/>
                  </a:lnTo>
                  <a:close/>
                </a:path>
                <a:path w="681354" h="946150">
                  <a:moveTo>
                    <a:pt x="333679" y="314198"/>
                  </a:moveTo>
                  <a:lnTo>
                    <a:pt x="330568" y="301879"/>
                  </a:lnTo>
                  <a:lnTo>
                    <a:pt x="324408" y="303441"/>
                  </a:lnTo>
                  <a:lnTo>
                    <a:pt x="327520" y="315734"/>
                  </a:lnTo>
                  <a:lnTo>
                    <a:pt x="333679" y="314198"/>
                  </a:lnTo>
                  <a:close/>
                </a:path>
                <a:path w="681354" h="946150">
                  <a:moveTo>
                    <a:pt x="339877" y="338810"/>
                  </a:moveTo>
                  <a:lnTo>
                    <a:pt x="336765" y="326504"/>
                  </a:lnTo>
                  <a:lnTo>
                    <a:pt x="330619" y="328053"/>
                  </a:lnTo>
                  <a:lnTo>
                    <a:pt x="333730" y="340360"/>
                  </a:lnTo>
                  <a:lnTo>
                    <a:pt x="339877" y="338810"/>
                  </a:lnTo>
                  <a:close/>
                </a:path>
                <a:path w="681354" h="946150">
                  <a:moveTo>
                    <a:pt x="356616" y="343560"/>
                  </a:moveTo>
                  <a:lnTo>
                    <a:pt x="343916" y="343560"/>
                  </a:lnTo>
                  <a:lnTo>
                    <a:pt x="343916" y="349910"/>
                  </a:lnTo>
                  <a:lnTo>
                    <a:pt x="356616" y="349910"/>
                  </a:lnTo>
                  <a:lnTo>
                    <a:pt x="356616" y="343560"/>
                  </a:lnTo>
                  <a:close/>
                </a:path>
                <a:path w="681354" h="946150">
                  <a:moveTo>
                    <a:pt x="382016" y="343560"/>
                  </a:moveTo>
                  <a:lnTo>
                    <a:pt x="369316" y="343560"/>
                  </a:lnTo>
                  <a:lnTo>
                    <a:pt x="369316" y="349910"/>
                  </a:lnTo>
                  <a:lnTo>
                    <a:pt x="382016" y="349910"/>
                  </a:lnTo>
                  <a:lnTo>
                    <a:pt x="382016" y="343560"/>
                  </a:lnTo>
                  <a:close/>
                </a:path>
                <a:path w="681354" h="946150">
                  <a:moveTo>
                    <a:pt x="407403" y="343560"/>
                  </a:moveTo>
                  <a:lnTo>
                    <a:pt x="394703" y="343560"/>
                  </a:lnTo>
                  <a:lnTo>
                    <a:pt x="394703" y="349910"/>
                  </a:lnTo>
                  <a:lnTo>
                    <a:pt x="407403" y="349910"/>
                  </a:lnTo>
                  <a:lnTo>
                    <a:pt x="407403" y="343560"/>
                  </a:lnTo>
                  <a:close/>
                </a:path>
                <a:path w="681354" h="946150">
                  <a:moveTo>
                    <a:pt x="432803" y="343560"/>
                  </a:moveTo>
                  <a:lnTo>
                    <a:pt x="420103" y="343560"/>
                  </a:lnTo>
                  <a:lnTo>
                    <a:pt x="420103" y="349910"/>
                  </a:lnTo>
                  <a:lnTo>
                    <a:pt x="432803" y="349910"/>
                  </a:lnTo>
                  <a:lnTo>
                    <a:pt x="432803" y="343560"/>
                  </a:lnTo>
                  <a:close/>
                </a:path>
                <a:path w="681354" h="946150">
                  <a:moveTo>
                    <a:pt x="458190" y="343560"/>
                  </a:moveTo>
                  <a:lnTo>
                    <a:pt x="445490" y="343560"/>
                  </a:lnTo>
                  <a:lnTo>
                    <a:pt x="445490" y="349910"/>
                  </a:lnTo>
                  <a:lnTo>
                    <a:pt x="458190" y="349910"/>
                  </a:lnTo>
                  <a:lnTo>
                    <a:pt x="458190" y="343560"/>
                  </a:lnTo>
                  <a:close/>
                </a:path>
                <a:path w="681354" h="946150">
                  <a:moveTo>
                    <a:pt x="482714" y="342480"/>
                  </a:moveTo>
                  <a:lnTo>
                    <a:pt x="476504" y="341172"/>
                  </a:lnTo>
                  <a:lnTo>
                    <a:pt x="475996" y="343560"/>
                  </a:lnTo>
                  <a:lnTo>
                    <a:pt x="470890" y="343560"/>
                  </a:lnTo>
                  <a:lnTo>
                    <a:pt x="470890" y="349923"/>
                  </a:lnTo>
                  <a:lnTo>
                    <a:pt x="481152" y="349923"/>
                  </a:lnTo>
                  <a:lnTo>
                    <a:pt x="482714" y="342480"/>
                  </a:lnTo>
                  <a:close/>
                </a:path>
                <a:path w="681354" h="946150">
                  <a:moveTo>
                    <a:pt x="487946" y="317627"/>
                  </a:moveTo>
                  <a:lnTo>
                    <a:pt x="481736" y="316318"/>
                  </a:lnTo>
                  <a:lnTo>
                    <a:pt x="479120" y="328752"/>
                  </a:lnTo>
                  <a:lnTo>
                    <a:pt x="485330" y="330060"/>
                  </a:lnTo>
                  <a:lnTo>
                    <a:pt x="487946" y="317627"/>
                  </a:lnTo>
                  <a:close/>
                </a:path>
                <a:path w="681354" h="946150">
                  <a:moveTo>
                    <a:pt x="493179" y="292785"/>
                  </a:moveTo>
                  <a:lnTo>
                    <a:pt x="486968" y="291477"/>
                  </a:lnTo>
                  <a:lnTo>
                    <a:pt x="484352" y="303911"/>
                  </a:lnTo>
                  <a:lnTo>
                    <a:pt x="490562" y="305219"/>
                  </a:lnTo>
                  <a:lnTo>
                    <a:pt x="493179" y="292785"/>
                  </a:lnTo>
                  <a:close/>
                </a:path>
                <a:path w="681354" h="946150">
                  <a:moveTo>
                    <a:pt x="498411" y="267931"/>
                  </a:moveTo>
                  <a:lnTo>
                    <a:pt x="492201" y="266623"/>
                  </a:lnTo>
                  <a:lnTo>
                    <a:pt x="489585" y="279057"/>
                  </a:lnTo>
                  <a:lnTo>
                    <a:pt x="495795" y="280365"/>
                  </a:lnTo>
                  <a:lnTo>
                    <a:pt x="498411" y="267931"/>
                  </a:lnTo>
                  <a:close/>
                </a:path>
                <a:path w="681354" h="946150">
                  <a:moveTo>
                    <a:pt x="503643" y="243090"/>
                  </a:moveTo>
                  <a:lnTo>
                    <a:pt x="497433" y="241782"/>
                  </a:lnTo>
                  <a:lnTo>
                    <a:pt x="494817" y="254190"/>
                  </a:lnTo>
                  <a:lnTo>
                    <a:pt x="501027" y="255498"/>
                  </a:lnTo>
                  <a:lnTo>
                    <a:pt x="503643" y="243090"/>
                  </a:lnTo>
                  <a:close/>
                </a:path>
                <a:path w="681354" h="946150">
                  <a:moveTo>
                    <a:pt x="508876" y="218236"/>
                  </a:moveTo>
                  <a:lnTo>
                    <a:pt x="502666" y="216928"/>
                  </a:lnTo>
                  <a:lnTo>
                    <a:pt x="500049" y="229349"/>
                  </a:lnTo>
                  <a:lnTo>
                    <a:pt x="506260" y="230657"/>
                  </a:lnTo>
                  <a:lnTo>
                    <a:pt x="508876" y="218236"/>
                  </a:lnTo>
                  <a:close/>
                </a:path>
                <a:path w="681354" h="946150">
                  <a:moveTo>
                    <a:pt x="514108" y="193395"/>
                  </a:moveTo>
                  <a:lnTo>
                    <a:pt x="507898" y="192087"/>
                  </a:lnTo>
                  <a:lnTo>
                    <a:pt x="505282" y="204495"/>
                  </a:lnTo>
                  <a:lnTo>
                    <a:pt x="511492" y="205803"/>
                  </a:lnTo>
                  <a:lnTo>
                    <a:pt x="514108" y="193395"/>
                  </a:lnTo>
                  <a:close/>
                </a:path>
                <a:path w="681354" h="946150">
                  <a:moveTo>
                    <a:pt x="519328" y="168541"/>
                  </a:moveTo>
                  <a:lnTo>
                    <a:pt x="513130" y="167233"/>
                  </a:lnTo>
                  <a:lnTo>
                    <a:pt x="510514" y="179654"/>
                  </a:lnTo>
                  <a:lnTo>
                    <a:pt x="516712" y="180962"/>
                  </a:lnTo>
                  <a:lnTo>
                    <a:pt x="519328" y="168541"/>
                  </a:lnTo>
                  <a:close/>
                </a:path>
                <a:path w="681354" h="946150">
                  <a:moveTo>
                    <a:pt x="524560" y="143675"/>
                  </a:moveTo>
                  <a:lnTo>
                    <a:pt x="518350" y="142367"/>
                  </a:lnTo>
                  <a:lnTo>
                    <a:pt x="515747" y="154800"/>
                  </a:lnTo>
                  <a:lnTo>
                    <a:pt x="521944" y="156108"/>
                  </a:lnTo>
                  <a:lnTo>
                    <a:pt x="524560" y="143675"/>
                  </a:lnTo>
                  <a:close/>
                </a:path>
                <a:path w="681354" h="946150">
                  <a:moveTo>
                    <a:pt x="529793" y="118833"/>
                  </a:moveTo>
                  <a:lnTo>
                    <a:pt x="523582" y="117525"/>
                  </a:lnTo>
                  <a:lnTo>
                    <a:pt x="520966" y="129959"/>
                  </a:lnTo>
                  <a:lnTo>
                    <a:pt x="527177" y="131267"/>
                  </a:lnTo>
                  <a:lnTo>
                    <a:pt x="529793" y="118833"/>
                  </a:lnTo>
                  <a:close/>
                </a:path>
                <a:path w="681354" h="946150">
                  <a:moveTo>
                    <a:pt x="535025" y="93980"/>
                  </a:moveTo>
                  <a:lnTo>
                    <a:pt x="528815" y="92671"/>
                  </a:lnTo>
                  <a:lnTo>
                    <a:pt x="526199" y="105105"/>
                  </a:lnTo>
                  <a:lnTo>
                    <a:pt x="532409" y="106413"/>
                  </a:lnTo>
                  <a:lnTo>
                    <a:pt x="535025" y="93980"/>
                  </a:lnTo>
                  <a:close/>
                </a:path>
                <a:path w="681354" h="946150">
                  <a:moveTo>
                    <a:pt x="540258" y="69138"/>
                  </a:moveTo>
                  <a:lnTo>
                    <a:pt x="534047" y="67830"/>
                  </a:lnTo>
                  <a:lnTo>
                    <a:pt x="531431" y="80251"/>
                  </a:lnTo>
                  <a:lnTo>
                    <a:pt x="537641" y="81559"/>
                  </a:lnTo>
                  <a:lnTo>
                    <a:pt x="540258" y="69138"/>
                  </a:lnTo>
                  <a:close/>
                </a:path>
                <a:path w="681354" h="946150">
                  <a:moveTo>
                    <a:pt x="559790" y="47332"/>
                  </a:moveTo>
                  <a:lnTo>
                    <a:pt x="551662" y="165"/>
                  </a:lnTo>
                  <a:lnTo>
                    <a:pt x="525018" y="39941"/>
                  </a:lnTo>
                  <a:lnTo>
                    <a:pt x="539280" y="42976"/>
                  </a:lnTo>
                  <a:lnTo>
                    <a:pt x="536663" y="55410"/>
                  </a:lnTo>
                  <a:lnTo>
                    <a:pt x="542874" y="56718"/>
                  </a:lnTo>
                  <a:lnTo>
                    <a:pt x="545477" y="44297"/>
                  </a:lnTo>
                  <a:lnTo>
                    <a:pt x="559790" y="47332"/>
                  </a:lnTo>
                  <a:close/>
                </a:path>
                <a:path w="681354" h="946150">
                  <a:moveTo>
                    <a:pt x="681189" y="391134"/>
                  </a:moveTo>
                  <a:lnTo>
                    <a:pt x="674839" y="391134"/>
                  </a:lnTo>
                  <a:lnTo>
                    <a:pt x="674839" y="397484"/>
                  </a:lnTo>
                  <a:lnTo>
                    <a:pt x="674839" y="405333"/>
                  </a:lnTo>
                  <a:lnTo>
                    <a:pt x="674839" y="939774"/>
                  </a:lnTo>
                  <a:lnTo>
                    <a:pt x="651319" y="939774"/>
                  </a:lnTo>
                  <a:lnTo>
                    <a:pt x="674839" y="921296"/>
                  </a:lnTo>
                  <a:lnTo>
                    <a:pt x="674839" y="915797"/>
                  </a:lnTo>
                  <a:lnTo>
                    <a:pt x="644334" y="939774"/>
                  </a:lnTo>
                  <a:lnTo>
                    <a:pt x="618832" y="939774"/>
                  </a:lnTo>
                  <a:lnTo>
                    <a:pt x="674839" y="895743"/>
                  </a:lnTo>
                  <a:lnTo>
                    <a:pt x="674839" y="890257"/>
                  </a:lnTo>
                  <a:lnTo>
                    <a:pt x="611847" y="939774"/>
                  </a:lnTo>
                  <a:lnTo>
                    <a:pt x="586397" y="939774"/>
                  </a:lnTo>
                  <a:lnTo>
                    <a:pt x="674839" y="870254"/>
                  </a:lnTo>
                  <a:lnTo>
                    <a:pt x="674839" y="864755"/>
                  </a:lnTo>
                  <a:lnTo>
                    <a:pt x="579412" y="939774"/>
                  </a:lnTo>
                  <a:lnTo>
                    <a:pt x="553923" y="939774"/>
                  </a:lnTo>
                  <a:lnTo>
                    <a:pt x="674839" y="844715"/>
                  </a:lnTo>
                  <a:lnTo>
                    <a:pt x="674839" y="839216"/>
                  </a:lnTo>
                  <a:lnTo>
                    <a:pt x="546925" y="939774"/>
                  </a:lnTo>
                  <a:lnTo>
                    <a:pt x="521436" y="939774"/>
                  </a:lnTo>
                  <a:lnTo>
                    <a:pt x="674839" y="819188"/>
                  </a:lnTo>
                  <a:lnTo>
                    <a:pt x="674839" y="813689"/>
                  </a:lnTo>
                  <a:lnTo>
                    <a:pt x="514451" y="939774"/>
                  </a:lnTo>
                  <a:lnTo>
                    <a:pt x="488988" y="939774"/>
                  </a:lnTo>
                  <a:lnTo>
                    <a:pt x="674839" y="793673"/>
                  </a:lnTo>
                  <a:lnTo>
                    <a:pt x="674839" y="788174"/>
                  </a:lnTo>
                  <a:lnTo>
                    <a:pt x="482003" y="939774"/>
                  </a:lnTo>
                  <a:lnTo>
                    <a:pt x="456514" y="939774"/>
                  </a:lnTo>
                  <a:lnTo>
                    <a:pt x="674839" y="768146"/>
                  </a:lnTo>
                  <a:lnTo>
                    <a:pt x="674839" y="762647"/>
                  </a:lnTo>
                  <a:lnTo>
                    <a:pt x="449529" y="939774"/>
                  </a:lnTo>
                  <a:lnTo>
                    <a:pt x="424065" y="939774"/>
                  </a:lnTo>
                  <a:lnTo>
                    <a:pt x="674839" y="742632"/>
                  </a:lnTo>
                  <a:lnTo>
                    <a:pt x="674839" y="737133"/>
                  </a:lnTo>
                  <a:lnTo>
                    <a:pt x="417080" y="939774"/>
                  </a:lnTo>
                  <a:lnTo>
                    <a:pt x="391591" y="939774"/>
                  </a:lnTo>
                  <a:lnTo>
                    <a:pt x="674839" y="717105"/>
                  </a:lnTo>
                  <a:lnTo>
                    <a:pt x="674839" y="711606"/>
                  </a:lnTo>
                  <a:lnTo>
                    <a:pt x="384606" y="939774"/>
                  </a:lnTo>
                  <a:lnTo>
                    <a:pt x="359130" y="939774"/>
                  </a:lnTo>
                  <a:lnTo>
                    <a:pt x="674839" y="691578"/>
                  </a:lnTo>
                  <a:lnTo>
                    <a:pt x="674839" y="686092"/>
                  </a:lnTo>
                  <a:lnTo>
                    <a:pt x="352145" y="939774"/>
                  </a:lnTo>
                  <a:lnTo>
                    <a:pt x="326669" y="939774"/>
                  </a:lnTo>
                  <a:lnTo>
                    <a:pt x="674839" y="666064"/>
                  </a:lnTo>
                  <a:lnTo>
                    <a:pt x="674839" y="660577"/>
                  </a:lnTo>
                  <a:lnTo>
                    <a:pt x="319697" y="939774"/>
                  </a:lnTo>
                  <a:lnTo>
                    <a:pt x="294208" y="939774"/>
                  </a:lnTo>
                  <a:lnTo>
                    <a:pt x="674839" y="640537"/>
                  </a:lnTo>
                  <a:lnTo>
                    <a:pt x="674839" y="635050"/>
                  </a:lnTo>
                  <a:lnTo>
                    <a:pt x="287223" y="939774"/>
                  </a:lnTo>
                  <a:lnTo>
                    <a:pt x="261747" y="939774"/>
                  </a:lnTo>
                  <a:lnTo>
                    <a:pt x="674839" y="615022"/>
                  </a:lnTo>
                  <a:lnTo>
                    <a:pt x="674839" y="609523"/>
                  </a:lnTo>
                  <a:lnTo>
                    <a:pt x="254762" y="939774"/>
                  </a:lnTo>
                  <a:lnTo>
                    <a:pt x="229285" y="939774"/>
                  </a:lnTo>
                  <a:lnTo>
                    <a:pt x="674839" y="589495"/>
                  </a:lnTo>
                  <a:lnTo>
                    <a:pt x="674839" y="583996"/>
                  </a:lnTo>
                  <a:lnTo>
                    <a:pt x="222300" y="939774"/>
                  </a:lnTo>
                  <a:lnTo>
                    <a:pt x="196811" y="939774"/>
                  </a:lnTo>
                  <a:lnTo>
                    <a:pt x="674839" y="563968"/>
                  </a:lnTo>
                  <a:lnTo>
                    <a:pt x="674839" y="558482"/>
                  </a:lnTo>
                  <a:lnTo>
                    <a:pt x="189814" y="939774"/>
                  </a:lnTo>
                  <a:lnTo>
                    <a:pt x="164338" y="939774"/>
                  </a:lnTo>
                  <a:lnTo>
                    <a:pt x="674839" y="538454"/>
                  </a:lnTo>
                  <a:lnTo>
                    <a:pt x="674839" y="532955"/>
                  </a:lnTo>
                  <a:lnTo>
                    <a:pt x="157340" y="939774"/>
                  </a:lnTo>
                  <a:lnTo>
                    <a:pt x="131902" y="939774"/>
                  </a:lnTo>
                  <a:lnTo>
                    <a:pt x="674839" y="512927"/>
                  </a:lnTo>
                  <a:lnTo>
                    <a:pt x="674839" y="507441"/>
                  </a:lnTo>
                  <a:lnTo>
                    <a:pt x="124917" y="939774"/>
                  </a:lnTo>
                  <a:lnTo>
                    <a:pt x="99415" y="939774"/>
                  </a:lnTo>
                  <a:lnTo>
                    <a:pt x="674839" y="487413"/>
                  </a:lnTo>
                  <a:lnTo>
                    <a:pt x="674839" y="481926"/>
                  </a:lnTo>
                  <a:lnTo>
                    <a:pt x="92417" y="939774"/>
                  </a:lnTo>
                  <a:lnTo>
                    <a:pt x="66954" y="939774"/>
                  </a:lnTo>
                  <a:lnTo>
                    <a:pt x="674839" y="461873"/>
                  </a:lnTo>
                  <a:lnTo>
                    <a:pt x="674839" y="456374"/>
                  </a:lnTo>
                  <a:lnTo>
                    <a:pt x="59969" y="939774"/>
                  </a:lnTo>
                  <a:lnTo>
                    <a:pt x="34480" y="939774"/>
                  </a:lnTo>
                  <a:lnTo>
                    <a:pt x="674839" y="436359"/>
                  </a:lnTo>
                  <a:lnTo>
                    <a:pt x="674839" y="430872"/>
                  </a:lnTo>
                  <a:lnTo>
                    <a:pt x="27495" y="939774"/>
                  </a:lnTo>
                  <a:lnTo>
                    <a:pt x="6350" y="939774"/>
                  </a:lnTo>
                  <a:lnTo>
                    <a:pt x="6350" y="936383"/>
                  </a:lnTo>
                  <a:lnTo>
                    <a:pt x="674839" y="410832"/>
                  </a:lnTo>
                  <a:lnTo>
                    <a:pt x="674839" y="405333"/>
                  </a:lnTo>
                  <a:lnTo>
                    <a:pt x="6350" y="930884"/>
                  </a:lnTo>
                  <a:lnTo>
                    <a:pt x="6350" y="910856"/>
                  </a:lnTo>
                  <a:lnTo>
                    <a:pt x="659345" y="397484"/>
                  </a:lnTo>
                  <a:lnTo>
                    <a:pt x="674839" y="397484"/>
                  </a:lnTo>
                  <a:lnTo>
                    <a:pt x="674839" y="391134"/>
                  </a:lnTo>
                  <a:lnTo>
                    <a:pt x="652360" y="391134"/>
                  </a:lnTo>
                  <a:lnTo>
                    <a:pt x="652360" y="397484"/>
                  </a:lnTo>
                  <a:lnTo>
                    <a:pt x="6350" y="905370"/>
                  </a:lnTo>
                  <a:lnTo>
                    <a:pt x="6350" y="885342"/>
                  </a:lnTo>
                  <a:lnTo>
                    <a:pt x="626884" y="397484"/>
                  </a:lnTo>
                  <a:lnTo>
                    <a:pt x="652360" y="397484"/>
                  </a:lnTo>
                  <a:lnTo>
                    <a:pt x="652360" y="391134"/>
                  </a:lnTo>
                  <a:lnTo>
                    <a:pt x="619899" y="391134"/>
                  </a:lnTo>
                  <a:lnTo>
                    <a:pt x="619899" y="397484"/>
                  </a:lnTo>
                  <a:lnTo>
                    <a:pt x="6350" y="879843"/>
                  </a:lnTo>
                  <a:lnTo>
                    <a:pt x="6350" y="859815"/>
                  </a:lnTo>
                  <a:lnTo>
                    <a:pt x="594423" y="397484"/>
                  </a:lnTo>
                  <a:lnTo>
                    <a:pt x="619899" y="397484"/>
                  </a:lnTo>
                  <a:lnTo>
                    <a:pt x="619899" y="391134"/>
                  </a:lnTo>
                  <a:lnTo>
                    <a:pt x="587438" y="391134"/>
                  </a:lnTo>
                  <a:lnTo>
                    <a:pt x="587438" y="397484"/>
                  </a:lnTo>
                  <a:lnTo>
                    <a:pt x="6350" y="854316"/>
                  </a:lnTo>
                  <a:lnTo>
                    <a:pt x="6350" y="834301"/>
                  </a:lnTo>
                  <a:lnTo>
                    <a:pt x="561949" y="397484"/>
                  </a:lnTo>
                  <a:lnTo>
                    <a:pt x="587438" y="397484"/>
                  </a:lnTo>
                  <a:lnTo>
                    <a:pt x="587438" y="391134"/>
                  </a:lnTo>
                  <a:lnTo>
                    <a:pt x="554977" y="391134"/>
                  </a:lnTo>
                  <a:lnTo>
                    <a:pt x="554977" y="397484"/>
                  </a:lnTo>
                  <a:lnTo>
                    <a:pt x="6350" y="828802"/>
                  </a:lnTo>
                  <a:lnTo>
                    <a:pt x="6350" y="808774"/>
                  </a:lnTo>
                  <a:lnTo>
                    <a:pt x="529501" y="397484"/>
                  </a:lnTo>
                  <a:lnTo>
                    <a:pt x="554977" y="397484"/>
                  </a:lnTo>
                  <a:lnTo>
                    <a:pt x="554977" y="391134"/>
                  </a:lnTo>
                  <a:lnTo>
                    <a:pt x="522516" y="391134"/>
                  </a:lnTo>
                  <a:lnTo>
                    <a:pt x="522516" y="397484"/>
                  </a:lnTo>
                  <a:lnTo>
                    <a:pt x="6350" y="803275"/>
                  </a:lnTo>
                  <a:lnTo>
                    <a:pt x="6350" y="783247"/>
                  </a:lnTo>
                  <a:lnTo>
                    <a:pt x="497039" y="397484"/>
                  </a:lnTo>
                  <a:lnTo>
                    <a:pt x="522516" y="397484"/>
                  </a:lnTo>
                  <a:lnTo>
                    <a:pt x="522516" y="391134"/>
                  </a:lnTo>
                  <a:lnTo>
                    <a:pt x="490054" y="391134"/>
                  </a:lnTo>
                  <a:lnTo>
                    <a:pt x="490054" y="397484"/>
                  </a:lnTo>
                  <a:lnTo>
                    <a:pt x="6350" y="777748"/>
                  </a:lnTo>
                  <a:lnTo>
                    <a:pt x="6350" y="757732"/>
                  </a:lnTo>
                  <a:lnTo>
                    <a:pt x="464566" y="397484"/>
                  </a:lnTo>
                  <a:lnTo>
                    <a:pt x="490054" y="397484"/>
                  </a:lnTo>
                  <a:lnTo>
                    <a:pt x="490054" y="391134"/>
                  </a:lnTo>
                  <a:lnTo>
                    <a:pt x="457581" y="391134"/>
                  </a:lnTo>
                  <a:lnTo>
                    <a:pt x="457581" y="397484"/>
                  </a:lnTo>
                  <a:lnTo>
                    <a:pt x="6350" y="752233"/>
                  </a:lnTo>
                  <a:lnTo>
                    <a:pt x="6350" y="732205"/>
                  </a:lnTo>
                  <a:lnTo>
                    <a:pt x="432117" y="397484"/>
                  </a:lnTo>
                  <a:lnTo>
                    <a:pt x="457581" y="397484"/>
                  </a:lnTo>
                  <a:lnTo>
                    <a:pt x="457581" y="391134"/>
                  </a:lnTo>
                  <a:lnTo>
                    <a:pt x="425132" y="391134"/>
                  </a:lnTo>
                  <a:lnTo>
                    <a:pt x="425132" y="397484"/>
                  </a:lnTo>
                  <a:lnTo>
                    <a:pt x="6350" y="726719"/>
                  </a:lnTo>
                  <a:lnTo>
                    <a:pt x="6350" y="706678"/>
                  </a:lnTo>
                  <a:lnTo>
                    <a:pt x="399643" y="397484"/>
                  </a:lnTo>
                  <a:lnTo>
                    <a:pt x="425132" y="397484"/>
                  </a:lnTo>
                  <a:lnTo>
                    <a:pt x="425132" y="391134"/>
                  </a:lnTo>
                  <a:lnTo>
                    <a:pt x="392658" y="391134"/>
                  </a:lnTo>
                  <a:lnTo>
                    <a:pt x="392658" y="397484"/>
                  </a:lnTo>
                  <a:lnTo>
                    <a:pt x="6350" y="701179"/>
                  </a:lnTo>
                  <a:lnTo>
                    <a:pt x="6350" y="681151"/>
                  </a:lnTo>
                  <a:lnTo>
                    <a:pt x="367182" y="397484"/>
                  </a:lnTo>
                  <a:lnTo>
                    <a:pt x="392658" y="397484"/>
                  </a:lnTo>
                  <a:lnTo>
                    <a:pt x="392658" y="391134"/>
                  </a:lnTo>
                  <a:lnTo>
                    <a:pt x="360197" y="391134"/>
                  </a:lnTo>
                  <a:lnTo>
                    <a:pt x="360197" y="397484"/>
                  </a:lnTo>
                  <a:lnTo>
                    <a:pt x="6350" y="675665"/>
                  </a:lnTo>
                  <a:lnTo>
                    <a:pt x="6350" y="655637"/>
                  </a:lnTo>
                  <a:lnTo>
                    <a:pt x="334721" y="397484"/>
                  </a:lnTo>
                  <a:lnTo>
                    <a:pt x="360197" y="397484"/>
                  </a:lnTo>
                  <a:lnTo>
                    <a:pt x="360197" y="391134"/>
                  </a:lnTo>
                  <a:lnTo>
                    <a:pt x="327736" y="391134"/>
                  </a:lnTo>
                  <a:lnTo>
                    <a:pt x="327736" y="397484"/>
                  </a:lnTo>
                  <a:lnTo>
                    <a:pt x="6350" y="650138"/>
                  </a:lnTo>
                  <a:lnTo>
                    <a:pt x="6350" y="630110"/>
                  </a:lnTo>
                  <a:lnTo>
                    <a:pt x="302234" y="397484"/>
                  </a:lnTo>
                  <a:lnTo>
                    <a:pt x="327736" y="397484"/>
                  </a:lnTo>
                  <a:lnTo>
                    <a:pt x="327736" y="391134"/>
                  </a:lnTo>
                  <a:lnTo>
                    <a:pt x="295249" y="391134"/>
                  </a:lnTo>
                  <a:lnTo>
                    <a:pt x="295249" y="397484"/>
                  </a:lnTo>
                  <a:lnTo>
                    <a:pt x="6350" y="624611"/>
                  </a:lnTo>
                  <a:lnTo>
                    <a:pt x="6350" y="604583"/>
                  </a:lnTo>
                  <a:lnTo>
                    <a:pt x="269773" y="397484"/>
                  </a:lnTo>
                  <a:lnTo>
                    <a:pt x="295249" y="397484"/>
                  </a:lnTo>
                  <a:lnTo>
                    <a:pt x="295249" y="391134"/>
                  </a:lnTo>
                  <a:lnTo>
                    <a:pt x="262788" y="391134"/>
                  </a:lnTo>
                  <a:lnTo>
                    <a:pt x="262788" y="397484"/>
                  </a:lnTo>
                  <a:lnTo>
                    <a:pt x="6350" y="599097"/>
                  </a:lnTo>
                  <a:lnTo>
                    <a:pt x="6350" y="579069"/>
                  </a:lnTo>
                  <a:lnTo>
                    <a:pt x="237312" y="397484"/>
                  </a:lnTo>
                  <a:lnTo>
                    <a:pt x="262788" y="397484"/>
                  </a:lnTo>
                  <a:lnTo>
                    <a:pt x="262788" y="391134"/>
                  </a:lnTo>
                  <a:lnTo>
                    <a:pt x="230327" y="391134"/>
                  </a:lnTo>
                  <a:lnTo>
                    <a:pt x="230327" y="397484"/>
                  </a:lnTo>
                  <a:lnTo>
                    <a:pt x="6350" y="573570"/>
                  </a:lnTo>
                  <a:lnTo>
                    <a:pt x="6350" y="553542"/>
                  </a:lnTo>
                  <a:lnTo>
                    <a:pt x="204838" y="397484"/>
                  </a:lnTo>
                  <a:lnTo>
                    <a:pt x="230327" y="397484"/>
                  </a:lnTo>
                  <a:lnTo>
                    <a:pt x="230327" y="391134"/>
                  </a:lnTo>
                  <a:lnTo>
                    <a:pt x="197866" y="391134"/>
                  </a:lnTo>
                  <a:lnTo>
                    <a:pt x="197866" y="397484"/>
                  </a:lnTo>
                  <a:lnTo>
                    <a:pt x="6350" y="548055"/>
                  </a:lnTo>
                  <a:lnTo>
                    <a:pt x="6350" y="528027"/>
                  </a:lnTo>
                  <a:lnTo>
                    <a:pt x="172389" y="397484"/>
                  </a:lnTo>
                  <a:lnTo>
                    <a:pt x="197866" y="397484"/>
                  </a:lnTo>
                  <a:lnTo>
                    <a:pt x="197866" y="391134"/>
                  </a:lnTo>
                  <a:lnTo>
                    <a:pt x="165404" y="391134"/>
                  </a:lnTo>
                  <a:lnTo>
                    <a:pt x="165404" y="397484"/>
                  </a:lnTo>
                  <a:lnTo>
                    <a:pt x="6350" y="522528"/>
                  </a:lnTo>
                  <a:lnTo>
                    <a:pt x="6350" y="502500"/>
                  </a:lnTo>
                  <a:lnTo>
                    <a:pt x="139928" y="397484"/>
                  </a:lnTo>
                  <a:lnTo>
                    <a:pt x="165404" y="397484"/>
                  </a:lnTo>
                  <a:lnTo>
                    <a:pt x="165404" y="391134"/>
                  </a:lnTo>
                  <a:lnTo>
                    <a:pt x="132943" y="391134"/>
                  </a:lnTo>
                  <a:lnTo>
                    <a:pt x="132943" y="397484"/>
                  </a:lnTo>
                  <a:lnTo>
                    <a:pt x="6350" y="497014"/>
                  </a:lnTo>
                  <a:lnTo>
                    <a:pt x="6350" y="476973"/>
                  </a:lnTo>
                  <a:lnTo>
                    <a:pt x="107454" y="397484"/>
                  </a:lnTo>
                  <a:lnTo>
                    <a:pt x="132943" y="397484"/>
                  </a:lnTo>
                  <a:lnTo>
                    <a:pt x="132943" y="391134"/>
                  </a:lnTo>
                  <a:lnTo>
                    <a:pt x="100469" y="391134"/>
                  </a:lnTo>
                  <a:lnTo>
                    <a:pt x="100469" y="397484"/>
                  </a:lnTo>
                  <a:lnTo>
                    <a:pt x="6350" y="471487"/>
                  </a:lnTo>
                  <a:lnTo>
                    <a:pt x="6350" y="451459"/>
                  </a:lnTo>
                  <a:lnTo>
                    <a:pt x="75006" y="397484"/>
                  </a:lnTo>
                  <a:lnTo>
                    <a:pt x="100469" y="397484"/>
                  </a:lnTo>
                  <a:lnTo>
                    <a:pt x="100469" y="391134"/>
                  </a:lnTo>
                  <a:lnTo>
                    <a:pt x="68021" y="391134"/>
                  </a:lnTo>
                  <a:lnTo>
                    <a:pt x="68021" y="397484"/>
                  </a:lnTo>
                  <a:lnTo>
                    <a:pt x="6350" y="445973"/>
                  </a:lnTo>
                  <a:lnTo>
                    <a:pt x="6350" y="425932"/>
                  </a:lnTo>
                  <a:lnTo>
                    <a:pt x="42532" y="397484"/>
                  </a:lnTo>
                  <a:lnTo>
                    <a:pt x="68021" y="397484"/>
                  </a:lnTo>
                  <a:lnTo>
                    <a:pt x="68021" y="391134"/>
                  </a:lnTo>
                  <a:lnTo>
                    <a:pt x="35547" y="391134"/>
                  </a:lnTo>
                  <a:lnTo>
                    <a:pt x="35547" y="397484"/>
                  </a:lnTo>
                  <a:lnTo>
                    <a:pt x="6350" y="420446"/>
                  </a:lnTo>
                  <a:lnTo>
                    <a:pt x="6350" y="400405"/>
                  </a:lnTo>
                  <a:lnTo>
                    <a:pt x="10071" y="397484"/>
                  </a:lnTo>
                  <a:lnTo>
                    <a:pt x="35547" y="397484"/>
                  </a:lnTo>
                  <a:lnTo>
                    <a:pt x="35547" y="391134"/>
                  </a:lnTo>
                  <a:lnTo>
                    <a:pt x="3175" y="391134"/>
                  </a:lnTo>
                  <a:lnTo>
                    <a:pt x="0" y="391134"/>
                  </a:lnTo>
                  <a:lnTo>
                    <a:pt x="0" y="397484"/>
                  </a:lnTo>
                  <a:lnTo>
                    <a:pt x="0" y="939774"/>
                  </a:lnTo>
                  <a:lnTo>
                    <a:pt x="0" y="946124"/>
                  </a:lnTo>
                  <a:lnTo>
                    <a:pt x="681189" y="946124"/>
                  </a:lnTo>
                  <a:lnTo>
                    <a:pt x="681189" y="939774"/>
                  </a:lnTo>
                  <a:lnTo>
                    <a:pt x="681189" y="397484"/>
                  </a:lnTo>
                  <a:lnTo>
                    <a:pt x="681189" y="393674"/>
                  </a:lnTo>
                  <a:lnTo>
                    <a:pt x="681189" y="3911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4332096" y="4638116"/>
              <a:ext cx="582930" cy="483234"/>
            </a:xfrm>
            <a:custGeom>
              <a:avLst/>
              <a:gdLst/>
              <a:ahLst/>
              <a:cxnLst/>
              <a:rect l="l" t="t" r="r" b="b"/>
              <a:pathLst>
                <a:path w="582929" h="483235">
                  <a:moveTo>
                    <a:pt x="582828" y="0"/>
                  </a:moveTo>
                  <a:lnTo>
                    <a:pt x="0" y="0"/>
                  </a:lnTo>
                  <a:lnTo>
                    <a:pt x="0" y="483006"/>
                  </a:lnTo>
                  <a:lnTo>
                    <a:pt x="582828" y="483006"/>
                  </a:lnTo>
                  <a:lnTo>
                    <a:pt x="5828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4282897" y="4635576"/>
              <a:ext cx="681355" cy="1258570"/>
            </a:xfrm>
            <a:custGeom>
              <a:avLst/>
              <a:gdLst/>
              <a:ahLst/>
              <a:cxnLst/>
              <a:rect l="l" t="t" r="r" b="b"/>
              <a:pathLst>
                <a:path w="681354" h="1258570">
                  <a:moveTo>
                    <a:pt x="271564" y="380098"/>
                  </a:moveTo>
                  <a:lnTo>
                    <a:pt x="268465" y="367792"/>
                  </a:lnTo>
                  <a:lnTo>
                    <a:pt x="262305" y="369341"/>
                  </a:lnTo>
                  <a:lnTo>
                    <a:pt x="265404" y="381660"/>
                  </a:lnTo>
                  <a:lnTo>
                    <a:pt x="271564" y="380098"/>
                  </a:lnTo>
                  <a:close/>
                </a:path>
                <a:path w="681354" h="1258570">
                  <a:moveTo>
                    <a:pt x="277761" y="404723"/>
                  </a:moveTo>
                  <a:lnTo>
                    <a:pt x="274675" y="392404"/>
                  </a:lnTo>
                  <a:lnTo>
                    <a:pt x="268516" y="393954"/>
                  </a:lnTo>
                  <a:lnTo>
                    <a:pt x="271627" y="406273"/>
                  </a:lnTo>
                  <a:lnTo>
                    <a:pt x="277761" y="404723"/>
                  </a:lnTo>
                  <a:close/>
                </a:path>
                <a:path w="681354" h="1258570">
                  <a:moveTo>
                    <a:pt x="279298" y="350964"/>
                  </a:moveTo>
                  <a:lnTo>
                    <a:pt x="251269" y="312153"/>
                  </a:lnTo>
                  <a:lnTo>
                    <a:pt x="244779" y="359562"/>
                  </a:lnTo>
                  <a:lnTo>
                    <a:pt x="262039" y="355269"/>
                  </a:lnTo>
                  <a:lnTo>
                    <a:pt x="263169" y="354990"/>
                  </a:lnTo>
                  <a:lnTo>
                    <a:pt x="258953" y="356057"/>
                  </a:lnTo>
                  <a:lnTo>
                    <a:pt x="259194" y="357022"/>
                  </a:lnTo>
                  <a:lnTo>
                    <a:pt x="265353" y="355473"/>
                  </a:lnTo>
                  <a:lnTo>
                    <a:pt x="265112" y="354507"/>
                  </a:lnTo>
                  <a:lnTo>
                    <a:pt x="279298" y="350964"/>
                  </a:lnTo>
                  <a:close/>
                </a:path>
                <a:path w="681354" h="1258570">
                  <a:moveTo>
                    <a:pt x="283972" y="429348"/>
                  </a:moveTo>
                  <a:lnTo>
                    <a:pt x="280873" y="417029"/>
                  </a:lnTo>
                  <a:lnTo>
                    <a:pt x="274726" y="418579"/>
                  </a:lnTo>
                  <a:lnTo>
                    <a:pt x="277837" y="430898"/>
                  </a:lnTo>
                  <a:lnTo>
                    <a:pt x="283972" y="429348"/>
                  </a:lnTo>
                  <a:close/>
                </a:path>
                <a:path w="681354" h="1258570">
                  <a:moveTo>
                    <a:pt x="290195" y="453961"/>
                  </a:moveTo>
                  <a:lnTo>
                    <a:pt x="287083" y="441655"/>
                  </a:lnTo>
                  <a:lnTo>
                    <a:pt x="280924" y="443217"/>
                  </a:lnTo>
                  <a:lnTo>
                    <a:pt x="284035" y="455510"/>
                  </a:lnTo>
                  <a:lnTo>
                    <a:pt x="290195" y="453961"/>
                  </a:lnTo>
                  <a:close/>
                </a:path>
                <a:path w="681354" h="1258570">
                  <a:moveTo>
                    <a:pt x="296405" y="478586"/>
                  </a:moveTo>
                  <a:lnTo>
                    <a:pt x="293293" y="466280"/>
                  </a:lnTo>
                  <a:lnTo>
                    <a:pt x="287134" y="467829"/>
                  </a:lnTo>
                  <a:lnTo>
                    <a:pt x="290245" y="480148"/>
                  </a:lnTo>
                  <a:lnTo>
                    <a:pt x="296405" y="478586"/>
                  </a:lnTo>
                  <a:close/>
                </a:path>
                <a:path w="681354" h="1258570">
                  <a:moveTo>
                    <a:pt x="302615" y="503224"/>
                  </a:moveTo>
                  <a:lnTo>
                    <a:pt x="299504" y="490905"/>
                  </a:lnTo>
                  <a:lnTo>
                    <a:pt x="293344" y="492455"/>
                  </a:lnTo>
                  <a:lnTo>
                    <a:pt x="296456" y="504774"/>
                  </a:lnTo>
                  <a:lnTo>
                    <a:pt x="302615" y="503224"/>
                  </a:lnTo>
                  <a:close/>
                </a:path>
                <a:path w="681354" h="1258570">
                  <a:moveTo>
                    <a:pt x="308825" y="527837"/>
                  </a:moveTo>
                  <a:lnTo>
                    <a:pt x="305714" y="515518"/>
                  </a:lnTo>
                  <a:lnTo>
                    <a:pt x="299567" y="517067"/>
                  </a:lnTo>
                  <a:lnTo>
                    <a:pt x="302666" y="529386"/>
                  </a:lnTo>
                  <a:lnTo>
                    <a:pt x="308825" y="527837"/>
                  </a:lnTo>
                  <a:close/>
                </a:path>
                <a:path w="681354" h="1258570">
                  <a:moveTo>
                    <a:pt x="315036" y="552462"/>
                  </a:moveTo>
                  <a:lnTo>
                    <a:pt x="311937" y="540143"/>
                  </a:lnTo>
                  <a:lnTo>
                    <a:pt x="305777" y="541705"/>
                  </a:lnTo>
                  <a:lnTo>
                    <a:pt x="308876" y="554012"/>
                  </a:lnTo>
                  <a:lnTo>
                    <a:pt x="315036" y="552462"/>
                  </a:lnTo>
                  <a:close/>
                </a:path>
                <a:path w="681354" h="1258570">
                  <a:moveTo>
                    <a:pt x="321246" y="577075"/>
                  </a:moveTo>
                  <a:lnTo>
                    <a:pt x="318147" y="564769"/>
                  </a:lnTo>
                  <a:lnTo>
                    <a:pt x="311988" y="566318"/>
                  </a:lnTo>
                  <a:lnTo>
                    <a:pt x="315087" y="578637"/>
                  </a:lnTo>
                  <a:lnTo>
                    <a:pt x="321246" y="577075"/>
                  </a:lnTo>
                  <a:close/>
                </a:path>
                <a:path w="681354" h="1258570">
                  <a:moveTo>
                    <a:pt x="327456" y="601713"/>
                  </a:moveTo>
                  <a:lnTo>
                    <a:pt x="324358" y="589394"/>
                  </a:lnTo>
                  <a:lnTo>
                    <a:pt x="318198" y="590943"/>
                  </a:lnTo>
                  <a:lnTo>
                    <a:pt x="321310" y="603262"/>
                  </a:lnTo>
                  <a:lnTo>
                    <a:pt x="327456" y="601713"/>
                  </a:lnTo>
                  <a:close/>
                </a:path>
                <a:path w="681354" h="1258570">
                  <a:moveTo>
                    <a:pt x="333679" y="626325"/>
                  </a:moveTo>
                  <a:lnTo>
                    <a:pt x="330568" y="614019"/>
                  </a:lnTo>
                  <a:lnTo>
                    <a:pt x="324408" y="615581"/>
                  </a:lnTo>
                  <a:lnTo>
                    <a:pt x="327520" y="627875"/>
                  </a:lnTo>
                  <a:lnTo>
                    <a:pt x="333679" y="626325"/>
                  </a:lnTo>
                  <a:close/>
                </a:path>
                <a:path w="681354" h="1258570">
                  <a:moveTo>
                    <a:pt x="339877" y="650951"/>
                  </a:moveTo>
                  <a:lnTo>
                    <a:pt x="336765" y="638644"/>
                  </a:lnTo>
                  <a:lnTo>
                    <a:pt x="330619" y="640194"/>
                  </a:lnTo>
                  <a:lnTo>
                    <a:pt x="333730" y="652500"/>
                  </a:lnTo>
                  <a:lnTo>
                    <a:pt x="339877" y="650951"/>
                  </a:lnTo>
                  <a:close/>
                </a:path>
                <a:path w="681354" h="1258570">
                  <a:moveTo>
                    <a:pt x="356616" y="655701"/>
                  </a:moveTo>
                  <a:lnTo>
                    <a:pt x="343916" y="655701"/>
                  </a:lnTo>
                  <a:lnTo>
                    <a:pt x="343916" y="662051"/>
                  </a:lnTo>
                  <a:lnTo>
                    <a:pt x="356616" y="662051"/>
                  </a:lnTo>
                  <a:lnTo>
                    <a:pt x="356616" y="655701"/>
                  </a:lnTo>
                  <a:close/>
                </a:path>
                <a:path w="681354" h="1258570">
                  <a:moveTo>
                    <a:pt x="382016" y="655701"/>
                  </a:moveTo>
                  <a:lnTo>
                    <a:pt x="369316" y="655701"/>
                  </a:lnTo>
                  <a:lnTo>
                    <a:pt x="369316" y="662051"/>
                  </a:lnTo>
                  <a:lnTo>
                    <a:pt x="382016" y="662051"/>
                  </a:lnTo>
                  <a:lnTo>
                    <a:pt x="382016" y="655701"/>
                  </a:lnTo>
                  <a:close/>
                </a:path>
                <a:path w="681354" h="1258570">
                  <a:moveTo>
                    <a:pt x="407403" y="655701"/>
                  </a:moveTo>
                  <a:lnTo>
                    <a:pt x="394703" y="655701"/>
                  </a:lnTo>
                  <a:lnTo>
                    <a:pt x="394703" y="662051"/>
                  </a:lnTo>
                  <a:lnTo>
                    <a:pt x="407403" y="662051"/>
                  </a:lnTo>
                  <a:lnTo>
                    <a:pt x="407403" y="655701"/>
                  </a:lnTo>
                  <a:close/>
                </a:path>
                <a:path w="681354" h="1258570">
                  <a:moveTo>
                    <a:pt x="432803" y="655701"/>
                  </a:moveTo>
                  <a:lnTo>
                    <a:pt x="420103" y="655701"/>
                  </a:lnTo>
                  <a:lnTo>
                    <a:pt x="420103" y="662051"/>
                  </a:lnTo>
                  <a:lnTo>
                    <a:pt x="432803" y="662051"/>
                  </a:lnTo>
                  <a:lnTo>
                    <a:pt x="432803" y="655701"/>
                  </a:lnTo>
                  <a:close/>
                </a:path>
                <a:path w="681354" h="1258570">
                  <a:moveTo>
                    <a:pt x="458190" y="655701"/>
                  </a:moveTo>
                  <a:lnTo>
                    <a:pt x="445490" y="655701"/>
                  </a:lnTo>
                  <a:lnTo>
                    <a:pt x="445490" y="662051"/>
                  </a:lnTo>
                  <a:lnTo>
                    <a:pt x="458190" y="662051"/>
                  </a:lnTo>
                  <a:lnTo>
                    <a:pt x="458190" y="655701"/>
                  </a:lnTo>
                  <a:close/>
                </a:path>
                <a:path w="681354" h="1258570">
                  <a:moveTo>
                    <a:pt x="482714" y="654621"/>
                  </a:moveTo>
                  <a:lnTo>
                    <a:pt x="476504" y="653313"/>
                  </a:lnTo>
                  <a:lnTo>
                    <a:pt x="475996" y="655701"/>
                  </a:lnTo>
                  <a:lnTo>
                    <a:pt x="470890" y="655701"/>
                  </a:lnTo>
                  <a:lnTo>
                    <a:pt x="470890" y="662063"/>
                  </a:lnTo>
                  <a:lnTo>
                    <a:pt x="481152" y="662063"/>
                  </a:lnTo>
                  <a:lnTo>
                    <a:pt x="482714" y="654621"/>
                  </a:lnTo>
                  <a:close/>
                </a:path>
                <a:path w="681354" h="1258570">
                  <a:moveTo>
                    <a:pt x="487946" y="629767"/>
                  </a:moveTo>
                  <a:lnTo>
                    <a:pt x="481736" y="628459"/>
                  </a:lnTo>
                  <a:lnTo>
                    <a:pt x="479120" y="640892"/>
                  </a:lnTo>
                  <a:lnTo>
                    <a:pt x="485330" y="642200"/>
                  </a:lnTo>
                  <a:lnTo>
                    <a:pt x="487946" y="629767"/>
                  </a:lnTo>
                  <a:close/>
                </a:path>
                <a:path w="681354" h="1258570">
                  <a:moveTo>
                    <a:pt x="493179" y="604926"/>
                  </a:moveTo>
                  <a:lnTo>
                    <a:pt x="486968" y="603618"/>
                  </a:lnTo>
                  <a:lnTo>
                    <a:pt x="484352" y="616051"/>
                  </a:lnTo>
                  <a:lnTo>
                    <a:pt x="490562" y="617359"/>
                  </a:lnTo>
                  <a:lnTo>
                    <a:pt x="493179" y="604926"/>
                  </a:lnTo>
                  <a:close/>
                </a:path>
                <a:path w="681354" h="1258570">
                  <a:moveTo>
                    <a:pt x="498411" y="580072"/>
                  </a:moveTo>
                  <a:lnTo>
                    <a:pt x="492201" y="578764"/>
                  </a:lnTo>
                  <a:lnTo>
                    <a:pt x="489585" y="591197"/>
                  </a:lnTo>
                  <a:lnTo>
                    <a:pt x="495795" y="592505"/>
                  </a:lnTo>
                  <a:lnTo>
                    <a:pt x="498411" y="580072"/>
                  </a:lnTo>
                  <a:close/>
                </a:path>
                <a:path w="681354" h="1258570">
                  <a:moveTo>
                    <a:pt x="503643" y="555231"/>
                  </a:moveTo>
                  <a:lnTo>
                    <a:pt x="497433" y="553923"/>
                  </a:lnTo>
                  <a:lnTo>
                    <a:pt x="494817" y="566331"/>
                  </a:lnTo>
                  <a:lnTo>
                    <a:pt x="501027" y="567639"/>
                  </a:lnTo>
                  <a:lnTo>
                    <a:pt x="503643" y="555231"/>
                  </a:lnTo>
                  <a:close/>
                </a:path>
                <a:path w="681354" h="1258570">
                  <a:moveTo>
                    <a:pt x="508876" y="530377"/>
                  </a:moveTo>
                  <a:lnTo>
                    <a:pt x="502666" y="529069"/>
                  </a:lnTo>
                  <a:lnTo>
                    <a:pt x="500049" y="541489"/>
                  </a:lnTo>
                  <a:lnTo>
                    <a:pt x="506260" y="542798"/>
                  </a:lnTo>
                  <a:lnTo>
                    <a:pt x="508876" y="530377"/>
                  </a:lnTo>
                  <a:close/>
                </a:path>
                <a:path w="681354" h="1258570">
                  <a:moveTo>
                    <a:pt x="514108" y="505523"/>
                  </a:moveTo>
                  <a:lnTo>
                    <a:pt x="507898" y="504228"/>
                  </a:lnTo>
                  <a:lnTo>
                    <a:pt x="505282" y="516636"/>
                  </a:lnTo>
                  <a:lnTo>
                    <a:pt x="511492" y="517944"/>
                  </a:lnTo>
                  <a:lnTo>
                    <a:pt x="514108" y="505523"/>
                  </a:lnTo>
                  <a:close/>
                </a:path>
                <a:path w="681354" h="1258570">
                  <a:moveTo>
                    <a:pt x="524560" y="455815"/>
                  </a:moveTo>
                  <a:lnTo>
                    <a:pt x="518350" y="454507"/>
                  </a:lnTo>
                  <a:lnTo>
                    <a:pt x="515747" y="466940"/>
                  </a:lnTo>
                  <a:lnTo>
                    <a:pt x="521944" y="468249"/>
                  </a:lnTo>
                  <a:lnTo>
                    <a:pt x="524560" y="455815"/>
                  </a:lnTo>
                  <a:close/>
                </a:path>
                <a:path w="681354" h="1258570">
                  <a:moveTo>
                    <a:pt x="529793" y="430974"/>
                  </a:moveTo>
                  <a:lnTo>
                    <a:pt x="523582" y="429666"/>
                  </a:lnTo>
                  <a:lnTo>
                    <a:pt x="520966" y="442099"/>
                  </a:lnTo>
                  <a:lnTo>
                    <a:pt x="527177" y="443407"/>
                  </a:lnTo>
                  <a:lnTo>
                    <a:pt x="529793" y="430974"/>
                  </a:lnTo>
                  <a:close/>
                </a:path>
                <a:path w="681354" h="1258570">
                  <a:moveTo>
                    <a:pt x="535025" y="406120"/>
                  </a:moveTo>
                  <a:lnTo>
                    <a:pt x="528815" y="404812"/>
                  </a:lnTo>
                  <a:lnTo>
                    <a:pt x="526199" y="417245"/>
                  </a:lnTo>
                  <a:lnTo>
                    <a:pt x="532409" y="418553"/>
                  </a:lnTo>
                  <a:lnTo>
                    <a:pt x="535025" y="406120"/>
                  </a:lnTo>
                  <a:close/>
                </a:path>
                <a:path w="681354" h="1258570">
                  <a:moveTo>
                    <a:pt x="540258" y="381279"/>
                  </a:moveTo>
                  <a:lnTo>
                    <a:pt x="534047" y="379971"/>
                  </a:lnTo>
                  <a:lnTo>
                    <a:pt x="531431" y="392391"/>
                  </a:lnTo>
                  <a:lnTo>
                    <a:pt x="537641" y="393700"/>
                  </a:lnTo>
                  <a:lnTo>
                    <a:pt x="540258" y="381279"/>
                  </a:lnTo>
                  <a:close/>
                </a:path>
                <a:path w="681354" h="1258570">
                  <a:moveTo>
                    <a:pt x="545490" y="356425"/>
                  </a:moveTo>
                  <a:lnTo>
                    <a:pt x="539280" y="355117"/>
                  </a:lnTo>
                  <a:lnTo>
                    <a:pt x="536663" y="367550"/>
                  </a:lnTo>
                  <a:lnTo>
                    <a:pt x="542874" y="368858"/>
                  </a:lnTo>
                  <a:lnTo>
                    <a:pt x="545490" y="356425"/>
                  </a:lnTo>
                  <a:close/>
                </a:path>
                <a:path w="681354" h="1258570">
                  <a:moveTo>
                    <a:pt x="559790" y="359460"/>
                  </a:moveTo>
                  <a:lnTo>
                    <a:pt x="551662" y="312293"/>
                  </a:lnTo>
                  <a:lnTo>
                    <a:pt x="525018" y="352069"/>
                  </a:lnTo>
                  <a:lnTo>
                    <a:pt x="542404" y="355765"/>
                  </a:lnTo>
                  <a:lnTo>
                    <a:pt x="545490" y="356425"/>
                  </a:lnTo>
                  <a:lnTo>
                    <a:pt x="559790" y="359460"/>
                  </a:lnTo>
                  <a:close/>
                </a:path>
                <a:path w="681354" h="1258570">
                  <a:moveTo>
                    <a:pt x="635203" y="0"/>
                  </a:moveTo>
                  <a:lnTo>
                    <a:pt x="628853" y="0"/>
                  </a:lnTo>
                  <a:lnTo>
                    <a:pt x="628853" y="6350"/>
                  </a:lnTo>
                  <a:lnTo>
                    <a:pt x="628853" y="482600"/>
                  </a:lnTo>
                  <a:lnTo>
                    <a:pt x="518922" y="482600"/>
                  </a:lnTo>
                  <a:lnTo>
                    <a:pt x="519328" y="480682"/>
                  </a:lnTo>
                  <a:lnTo>
                    <a:pt x="513130" y="479374"/>
                  </a:lnTo>
                  <a:lnTo>
                    <a:pt x="512445" y="482600"/>
                  </a:lnTo>
                  <a:lnTo>
                    <a:pt x="52374" y="482600"/>
                  </a:lnTo>
                  <a:lnTo>
                    <a:pt x="52374" y="6350"/>
                  </a:lnTo>
                  <a:lnTo>
                    <a:pt x="628853" y="6350"/>
                  </a:lnTo>
                  <a:lnTo>
                    <a:pt x="628853" y="0"/>
                  </a:lnTo>
                  <a:lnTo>
                    <a:pt x="49199" y="0"/>
                  </a:lnTo>
                  <a:lnTo>
                    <a:pt x="46024" y="0"/>
                  </a:lnTo>
                  <a:lnTo>
                    <a:pt x="46024" y="6350"/>
                  </a:lnTo>
                  <a:lnTo>
                    <a:pt x="46024" y="482600"/>
                  </a:lnTo>
                  <a:lnTo>
                    <a:pt x="46024" y="488950"/>
                  </a:lnTo>
                  <a:lnTo>
                    <a:pt x="511111" y="488950"/>
                  </a:lnTo>
                  <a:lnTo>
                    <a:pt x="510514" y="491794"/>
                  </a:lnTo>
                  <a:lnTo>
                    <a:pt x="516712" y="493102"/>
                  </a:lnTo>
                  <a:lnTo>
                    <a:pt x="517575" y="488950"/>
                  </a:lnTo>
                  <a:lnTo>
                    <a:pt x="635203" y="488950"/>
                  </a:lnTo>
                  <a:lnTo>
                    <a:pt x="635203" y="482600"/>
                  </a:lnTo>
                  <a:lnTo>
                    <a:pt x="635203" y="6350"/>
                  </a:lnTo>
                  <a:lnTo>
                    <a:pt x="635203" y="2540"/>
                  </a:lnTo>
                  <a:lnTo>
                    <a:pt x="635203" y="0"/>
                  </a:lnTo>
                  <a:close/>
                </a:path>
                <a:path w="681354" h="1258570">
                  <a:moveTo>
                    <a:pt x="681189" y="703287"/>
                  </a:moveTo>
                  <a:lnTo>
                    <a:pt x="674839" y="703287"/>
                  </a:lnTo>
                  <a:lnTo>
                    <a:pt x="674839" y="709637"/>
                  </a:lnTo>
                  <a:lnTo>
                    <a:pt x="674839" y="717486"/>
                  </a:lnTo>
                  <a:lnTo>
                    <a:pt x="674839" y="1251927"/>
                  </a:lnTo>
                  <a:lnTo>
                    <a:pt x="651332" y="1251927"/>
                  </a:lnTo>
                  <a:lnTo>
                    <a:pt x="674839" y="1233449"/>
                  </a:lnTo>
                  <a:lnTo>
                    <a:pt x="674839" y="1227950"/>
                  </a:lnTo>
                  <a:lnTo>
                    <a:pt x="644334" y="1251927"/>
                  </a:lnTo>
                  <a:lnTo>
                    <a:pt x="618832" y="1251927"/>
                  </a:lnTo>
                  <a:lnTo>
                    <a:pt x="674839" y="1207897"/>
                  </a:lnTo>
                  <a:lnTo>
                    <a:pt x="674839" y="1202410"/>
                  </a:lnTo>
                  <a:lnTo>
                    <a:pt x="611847" y="1251927"/>
                  </a:lnTo>
                  <a:lnTo>
                    <a:pt x="586397" y="1251927"/>
                  </a:lnTo>
                  <a:lnTo>
                    <a:pt x="674839" y="1182408"/>
                  </a:lnTo>
                  <a:lnTo>
                    <a:pt x="674839" y="1176909"/>
                  </a:lnTo>
                  <a:lnTo>
                    <a:pt x="579412" y="1251927"/>
                  </a:lnTo>
                  <a:lnTo>
                    <a:pt x="553923" y="1251927"/>
                  </a:lnTo>
                  <a:lnTo>
                    <a:pt x="674839" y="1156868"/>
                  </a:lnTo>
                  <a:lnTo>
                    <a:pt x="674839" y="1151369"/>
                  </a:lnTo>
                  <a:lnTo>
                    <a:pt x="546925" y="1251927"/>
                  </a:lnTo>
                  <a:lnTo>
                    <a:pt x="521449" y="1251927"/>
                  </a:lnTo>
                  <a:lnTo>
                    <a:pt x="674839" y="1131328"/>
                  </a:lnTo>
                  <a:lnTo>
                    <a:pt x="674839" y="1125842"/>
                  </a:lnTo>
                  <a:lnTo>
                    <a:pt x="514451" y="1251927"/>
                  </a:lnTo>
                  <a:lnTo>
                    <a:pt x="488988" y="1251927"/>
                  </a:lnTo>
                  <a:lnTo>
                    <a:pt x="674839" y="1105814"/>
                  </a:lnTo>
                  <a:lnTo>
                    <a:pt x="674839" y="1100328"/>
                  </a:lnTo>
                  <a:lnTo>
                    <a:pt x="482003" y="1251927"/>
                  </a:lnTo>
                  <a:lnTo>
                    <a:pt x="456526" y="1251927"/>
                  </a:lnTo>
                  <a:lnTo>
                    <a:pt x="674839" y="1080300"/>
                  </a:lnTo>
                  <a:lnTo>
                    <a:pt x="674839" y="1074801"/>
                  </a:lnTo>
                  <a:lnTo>
                    <a:pt x="449529" y="1251927"/>
                  </a:lnTo>
                  <a:lnTo>
                    <a:pt x="424065" y="1251927"/>
                  </a:lnTo>
                  <a:lnTo>
                    <a:pt x="674839" y="1054773"/>
                  </a:lnTo>
                  <a:lnTo>
                    <a:pt x="674839" y="1049286"/>
                  </a:lnTo>
                  <a:lnTo>
                    <a:pt x="417080" y="1251927"/>
                  </a:lnTo>
                  <a:lnTo>
                    <a:pt x="391604" y="1251927"/>
                  </a:lnTo>
                  <a:lnTo>
                    <a:pt x="674839" y="1029258"/>
                  </a:lnTo>
                  <a:lnTo>
                    <a:pt x="674839" y="1023759"/>
                  </a:lnTo>
                  <a:lnTo>
                    <a:pt x="384606" y="1251927"/>
                  </a:lnTo>
                  <a:lnTo>
                    <a:pt x="359143" y="1251927"/>
                  </a:lnTo>
                  <a:lnTo>
                    <a:pt x="674839" y="1003731"/>
                  </a:lnTo>
                  <a:lnTo>
                    <a:pt x="674839" y="998232"/>
                  </a:lnTo>
                  <a:lnTo>
                    <a:pt x="352145" y="1251927"/>
                  </a:lnTo>
                  <a:lnTo>
                    <a:pt x="326682" y="1251927"/>
                  </a:lnTo>
                  <a:lnTo>
                    <a:pt x="674839" y="978204"/>
                  </a:lnTo>
                  <a:lnTo>
                    <a:pt x="674839" y="972718"/>
                  </a:lnTo>
                  <a:lnTo>
                    <a:pt x="319697" y="1251927"/>
                  </a:lnTo>
                  <a:lnTo>
                    <a:pt x="294220" y="1251927"/>
                  </a:lnTo>
                  <a:lnTo>
                    <a:pt x="674839" y="952690"/>
                  </a:lnTo>
                  <a:lnTo>
                    <a:pt x="674839" y="947191"/>
                  </a:lnTo>
                  <a:lnTo>
                    <a:pt x="287223" y="1251927"/>
                  </a:lnTo>
                  <a:lnTo>
                    <a:pt x="261759" y="1251927"/>
                  </a:lnTo>
                  <a:lnTo>
                    <a:pt x="674839" y="927163"/>
                  </a:lnTo>
                  <a:lnTo>
                    <a:pt x="674839" y="921677"/>
                  </a:lnTo>
                  <a:lnTo>
                    <a:pt x="254762" y="1251927"/>
                  </a:lnTo>
                  <a:lnTo>
                    <a:pt x="229285" y="1251927"/>
                  </a:lnTo>
                  <a:lnTo>
                    <a:pt x="674839" y="901636"/>
                  </a:lnTo>
                  <a:lnTo>
                    <a:pt x="674839" y="896150"/>
                  </a:lnTo>
                  <a:lnTo>
                    <a:pt x="222300" y="1251927"/>
                  </a:lnTo>
                  <a:lnTo>
                    <a:pt x="196811" y="1251927"/>
                  </a:lnTo>
                  <a:lnTo>
                    <a:pt x="674839" y="876122"/>
                  </a:lnTo>
                  <a:lnTo>
                    <a:pt x="674839" y="870623"/>
                  </a:lnTo>
                  <a:lnTo>
                    <a:pt x="189814" y="1251927"/>
                  </a:lnTo>
                  <a:lnTo>
                    <a:pt x="164338" y="1251927"/>
                  </a:lnTo>
                  <a:lnTo>
                    <a:pt x="674839" y="850595"/>
                  </a:lnTo>
                  <a:lnTo>
                    <a:pt x="674839" y="845108"/>
                  </a:lnTo>
                  <a:lnTo>
                    <a:pt x="157340" y="1251927"/>
                  </a:lnTo>
                  <a:lnTo>
                    <a:pt x="131902" y="1251927"/>
                  </a:lnTo>
                  <a:lnTo>
                    <a:pt x="674839" y="825068"/>
                  </a:lnTo>
                  <a:lnTo>
                    <a:pt x="674839" y="819581"/>
                  </a:lnTo>
                  <a:lnTo>
                    <a:pt x="124917" y="1251927"/>
                  </a:lnTo>
                  <a:lnTo>
                    <a:pt x="99415" y="1251927"/>
                  </a:lnTo>
                  <a:lnTo>
                    <a:pt x="674839" y="799553"/>
                  </a:lnTo>
                  <a:lnTo>
                    <a:pt x="674839" y="794067"/>
                  </a:lnTo>
                  <a:lnTo>
                    <a:pt x="92417" y="1251927"/>
                  </a:lnTo>
                  <a:lnTo>
                    <a:pt x="66954" y="1251927"/>
                  </a:lnTo>
                  <a:lnTo>
                    <a:pt x="674839" y="774014"/>
                  </a:lnTo>
                  <a:lnTo>
                    <a:pt x="674839" y="768527"/>
                  </a:lnTo>
                  <a:lnTo>
                    <a:pt x="59969" y="1251927"/>
                  </a:lnTo>
                  <a:lnTo>
                    <a:pt x="34493" y="1251927"/>
                  </a:lnTo>
                  <a:lnTo>
                    <a:pt x="674839" y="748499"/>
                  </a:lnTo>
                  <a:lnTo>
                    <a:pt x="674839" y="743013"/>
                  </a:lnTo>
                  <a:lnTo>
                    <a:pt x="27495" y="1251927"/>
                  </a:lnTo>
                  <a:lnTo>
                    <a:pt x="6350" y="1251927"/>
                  </a:lnTo>
                  <a:lnTo>
                    <a:pt x="6350" y="1248537"/>
                  </a:lnTo>
                  <a:lnTo>
                    <a:pt x="674839" y="722972"/>
                  </a:lnTo>
                  <a:lnTo>
                    <a:pt x="674839" y="717486"/>
                  </a:lnTo>
                  <a:lnTo>
                    <a:pt x="6350" y="1243037"/>
                  </a:lnTo>
                  <a:lnTo>
                    <a:pt x="6350" y="1223010"/>
                  </a:lnTo>
                  <a:lnTo>
                    <a:pt x="659333" y="709637"/>
                  </a:lnTo>
                  <a:lnTo>
                    <a:pt x="674839" y="709637"/>
                  </a:lnTo>
                  <a:lnTo>
                    <a:pt x="674839" y="703287"/>
                  </a:lnTo>
                  <a:lnTo>
                    <a:pt x="652360" y="703287"/>
                  </a:lnTo>
                  <a:lnTo>
                    <a:pt x="652360" y="709637"/>
                  </a:lnTo>
                  <a:lnTo>
                    <a:pt x="6350" y="1217523"/>
                  </a:lnTo>
                  <a:lnTo>
                    <a:pt x="6350" y="1197483"/>
                  </a:lnTo>
                  <a:lnTo>
                    <a:pt x="626872" y="709637"/>
                  </a:lnTo>
                  <a:lnTo>
                    <a:pt x="652360" y="709637"/>
                  </a:lnTo>
                  <a:lnTo>
                    <a:pt x="652360" y="703287"/>
                  </a:lnTo>
                  <a:lnTo>
                    <a:pt x="619899" y="703287"/>
                  </a:lnTo>
                  <a:lnTo>
                    <a:pt x="619899" y="709637"/>
                  </a:lnTo>
                  <a:lnTo>
                    <a:pt x="6350" y="1191996"/>
                  </a:lnTo>
                  <a:lnTo>
                    <a:pt x="6350" y="1171968"/>
                  </a:lnTo>
                  <a:lnTo>
                    <a:pt x="594410" y="709637"/>
                  </a:lnTo>
                  <a:lnTo>
                    <a:pt x="619899" y="709637"/>
                  </a:lnTo>
                  <a:lnTo>
                    <a:pt x="619899" y="703287"/>
                  </a:lnTo>
                  <a:lnTo>
                    <a:pt x="587438" y="703287"/>
                  </a:lnTo>
                  <a:lnTo>
                    <a:pt x="587438" y="709637"/>
                  </a:lnTo>
                  <a:lnTo>
                    <a:pt x="6350" y="1166469"/>
                  </a:lnTo>
                  <a:lnTo>
                    <a:pt x="6350" y="1146441"/>
                  </a:lnTo>
                  <a:lnTo>
                    <a:pt x="561936" y="709637"/>
                  </a:lnTo>
                  <a:lnTo>
                    <a:pt x="587438" y="709637"/>
                  </a:lnTo>
                  <a:lnTo>
                    <a:pt x="587438" y="703287"/>
                  </a:lnTo>
                  <a:lnTo>
                    <a:pt x="554977" y="703287"/>
                  </a:lnTo>
                  <a:lnTo>
                    <a:pt x="554977" y="709637"/>
                  </a:lnTo>
                  <a:lnTo>
                    <a:pt x="6350" y="1140955"/>
                  </a:lnTo>
                  <a:lnTo>
                    <a:pt x="6350" y="1120927"/>
                  </a:lnTo>
                  <a:lnTo>
                    <a:pt x="529488" y="709637"/>
                  </a:lnTo>
                  <a:lnTo>
                    <a:pt x="554977" y="709637"/>
                  </a:lnTo>
                  <a:lnTo>
                    <a:pt x="554977" y="703287"/>
                  </a:lnTo>
                  <a:lnTo>
                    <a:pt x="522516" y="703287"/>
                  </a:lnTo>
                  <a:lnTo>
                    <a:pt x="522516" y="709637"/>
                  </a:lnTo>
                  <a:lnTo>
                    <a:pt x="6350" y="1115428"/>
                  </a:lnTo>
                  <a:lnTo>
                    <a:pt x="6350" y="1095400"/>
                  </a:lnTo>
                  <a:lnTo>
                    <a:pt x="497027" y="709637"/>
                  </a:lnTo>
                  <a:lnTo>
                    <a:pt x="522516" y="709637"/>
                  </a:lnTo>
                  <a:lnTo>
                    <a:pt x="522516" y="703287"/>
                  </a:lnTo>
                  <a:lnTo>
                    <a:pt x="490054" y="703287"/>
                  </a:lnTo>
                  <a:lnTo>
                    <a:pt x="490054" y="709637"/>
                  </a:lnTo>
                  <a:lnTo>
                    <a:pt x="6350" y="1089901"/>
                  </a:lnTo>
                  <a:lnTo>
                    <a:pt x="6350" y="1069886"/>
                  </a:lnTo>
                  <a:lnTo>
                    <a:pt x="464553" y="709637"/>
                  </a:lnTo>
                  <a:lnTo>
                    <a:pt x="490054" y="709637"/>
                  </a:lnTo>
                  <a:lnTo>
                    <a:pt x="490054" y="703287"/>
                  </a:lnTo>
                  <a:lnTo>
                    <a:pt x="457581" y="703287"/>
                  </a:lnTo>
                  <a:lnTo>
                    <a:pt x="457581" y="709637"/>
                  </a:lnTo>
                  <a:lnTo>
                    <a:pt x="6350" y="1064387"/>
                  </a:lnTo>
                  <a:lnTo>
                    <a:pt x="6350" y="1044359"/>
                  </a:lnTo>
                  <a:lnTo>
                    <a:pt x="432104" y="709637"/>
                  </a:lnTo>
                  <a:lnTo>
                    <a:pt x="457581" y="709637"/>
                  </a:lnTo>
                  <a:lnTo>
                    <a:pt x="457581" y="703287"/>
                  </a:lnTo>
                  <a:lnTo>
                    <a:pt x="425132" y="703287"/>
                  </a:lnTo>
                  <a:lnTo>
                    <a:pt x="425132" y="709637"/>
                  </a:lnTo>
                  <a:lnTo>
                    <a:pt x="6350" y="1038860"/>
                  </a:lnTo>
                  <a:lnTo>
                    <a:pt x="6350" y="1018832"/>
                  </a:lnTo>
                  <a:lnTo>
                    <a:pt x="399630" y="709637"/>
                  </a:lnTo>
                  <a:lnTo>
                    <a:pt x="425132" y="709637"/>
                  </a:lnTo>
                  <a:lnTo>
                    <a:pt x="425132" y="703287"/>
                  </a:lnTo>
                  <a:lnTo>
                    <a:pt x="392658" y="703287"/>
                  </a:lnTo>
                  <a:lnTo>
                    <a:pt x="392658" y="709637"/>
                  </a:lnTo>
                  <a:lnTo>
                    <a:pt x="6350" y="1013333"/>
                  </a:lnTo>
                  <a:lnTo>
                    <a:pt x="6350" y="993305"/>
                  </a:lnTo>
                  <a:lnTo>
                    <a:pt x="367169" y="709637"/>
                  </a:lnTo>
                  <a:lnTo>
                    <a:pt x="392658" y="709637"/>
                  </a:lnTo>
                  <a:lnTo>
                    <a:pt x="392658" y="703287"/>
                  </a:lnTo>
                  <a:lnTo>
                    <a:pt x="360184" y="703287"/>
                  </a:lnTo>
                  <a:lnTo>
                    <a:pt x="360184" y="709637"/>
                  </a:lnTo>
                  <a:lnTo>
                    <a:pt x="6350" y="987806"/>
                  </a:lnTo>
                  <a:lnTo>
                    <a:pt x="6350" y="967778"/>
                  </a:lnTo>
                  <a:lnTo>
                    <a:pt x="334708" y="709637"/>
                  </a:lnTo>
                  <a:lnTo>
                    <a:pt x="360184" y="709637"/>
                  </a:lnTo>
                  <a:lnTo>
                    <a:pt x="360184" y="703287"/>
                  </a:lnTo>
                  <a:lnTo>
                    <a:pt x="327723" y="703287"/>
                  </a:lnTo>
                  <a:lnTo>
                    <a:pt x="327723" y="709637"/>
                  </a:lnTo>
                  <a:lnTo>
                    <a:pt x="6350" y="962291"/>
                  </a:lnTo>
                  <a:lnTo>
                    <a:pt x="6350" y="942251"/>
                  </a:lnTo>
                  <a:lnTo>
                    <a:pt x="302221" y="709637"/>
                  </a:lnTo>
                  <a:lnTo>
                    <a:pt x="327723" y="709637"/>
                  </a:lnTo>
                  <a:lnTo>
                    <a:pt x="327723" y="703287"/>
                  </a:lnTo>
                  <a:lnTo>
                    <a:pt x="295249" y="703287"/>
                  </a:lnTo>
                  <a:lnTo>
                    <a:pt x="295249" y="709637"/>
                  </a:lnTo>
                  <a:lnTo>
                    <a:pt x="6350" y="936764"/>
                  </a:lnTo>
                  <a:lnTo>
                    <a:pt x="6350" y="916724"/>
                  </a:lnTo>
                  <a:lnTo>
                    <a:pt x="269760" y="709637"/>
                  </a:lnTo>
                  <a:lnTo>
                    <a:pt x="295249" y="709637"/>
                  </a:lnTo>
                  <a:lnTo>
                    <a:pt x="295249" y="703287"/>
                  </a:lnTo>
                  <a:lnTo>
                    <a:pt x="262788" y="703287"/>
                  </a:lnTo>
                  <a:lnTo>
                    <a:pt x="262788" y="709637"/>
                  </a:lnTo>
                  <a:lnTo>
                    <a:pt x="6350" y="911237"/>
                  </a:lnTo>
                  <a:lnTo>
                    <a:pt x="6350" y="891209"/>
                  </a:lnTo>
                  <a:lnTo>
                    <a:pt x="237299" y="709637"/>
                  </a:lnTo>
                  <a:lnTo>
                    <a:pt x="262788" y="709637"/>
                  </a:lnTo>
                  <a:lnTo>
                    <a:pt x="262788" y="703287"/>
                  </a:lnTo>
                  <a:lnTo>
                    <a:pt x="230327" y="703287"/>
                  </a:lnTo>
                  <a:lnTo>
                    <a:pt x="230327" y="709637"/>
                  </a:lnTo>
                  <a:lnTo>
                    <a:pt x="6350" y="885723"/>
                  </a:lnTo>
                  <a:lnTo>
                    <a:pt x="6350" y="865682"/>
                  </a:lnTo>
                  <a:lnTo>
                    <a:pt x="204825" y="709637"/>
                  </a:lnTo>
                  <a:lnTo>
                    <a:pt x="230327" y="709637"/>
                  </a:lnTo>
                  <a:lnTo>
                    <a:pt x="230327" y="703287"/>
                  </a:lnTo>
                  <a:lnTo>
                    <a:pt x="197866" y="703287"/>
                  </a:lnTo>
                  <a:lnTo>
                    <a:pt x="197866" y="709637"/>
                  </a:lnTo>
                  <a:lnTo>
                    <a:pt x="6350" y="860196"/>
                  </a:lnTo>
                  <a:lnTo>
                    <a:pt x="6350" y="840168"/>
                  </a:lnTo>
                  <a:lnTo>
                    <a:pt x="172377" y="709637"/>
                  </a:lnTo>
                  <a:lnTo>
                    <a:pt x="197866" y="709637"/>
                  </a:lnTo>
                  <a:lnTo>
                    <a:pt x="197866" y="703287"/>
                  </a:lnTo>
                  <a:lnTo>
                    <a:pt x="165404" y="703287"/>
                  </a:lnTo>
                  <a:lnTo>
                    <a:pt x="165404" y="709637"/>
                  </a:lnTo>
                  <a:lnTo>
                    <a:pt x="6350" y="834682"/>
                  </a:lnTo>
                  <a:lnTo>
                    <a:pt x="6350" y="814641"/>
                  </a:lnTo>
                  <a:lnTo>
                    <a:pt x="139915" y="709637"/>
                  </a:lnTo>
                  <a:lnTo>
                    <a:pt x="165404" y="709637"/>
                  </a:lnTo>
                  <a:lnTo>
                    <a:pt x="165404" y="703287"/>
                  </a:lnTo>
                  <a:lnTo>
                    <a:pt x="132943" y="703287"/>
                  </a:lnTo>
                  <a:lnTo>
                    <a:pt x="132943" y="709637"/>
                  </a:lnTo>
                  <a:lnTo>
                    <a:pt x="6350" y="809155"/>
                  </a:lnTo>
                  <a:lnTo>
                    <a:pt x="6350" y="789114"/>
                  </a:lnTo>
                  <a:lnTo>
                    <a:pt x="107442" y="709637"/>
                  </a:lnTo>
                  <a:lnTo>
                    <a:pt x="132943" y="709637"/>
                  </a:lnTo>
                  <a:lnTo>
                    <a:pt x="132943" y="703287"/>
                  </a:lnTo>
                  <a:lnTo>
                    <a:pt x="100469" y="703287"/>
                  </a:lnTo>
                  <a:lnTo>
                    <a:pt x="100469" y="709637"/>
                  </a:lnTo>
                  <a:lnTo>
                    <a:pt x="6350" y="783628"/>
                  </a:lnTo>
                  <a:lnTo>
                    <a:pt x="6350" y="763600"/>
                  </a:lnTo>
                  <a:lnTo>
                    <a:pt x="74993" y="709637"/>
                  </a:lnTo>
                  <a:lnTo>
                    <a:pt x="100469" y="709637"/>
                  </a:lnTo>
                  <a:lnTo>
                    <a:pt x="100469" y="703287"/>
                  </a:lnTo>
                  <a:lnTo>
                    <a:pt x="68021" y="703287"/>
                  </a:lnTo>
                  <a:lnTo>
                    <a:pt x="68021" y="709637"/>
                  </a:lnTo>
                  <a:lnTo>
                    <a:pt x="6350" y="758113"/>
                  </a:lnTo>
                  <a:lnTo>
                    <a:pt x="6350" y="738073"/>
                  </a:lnTo>
                  <a:lnTo>
                    <a:pt x="42519" y="709637"/>
                  </a:lnTo>
                  <a:lnTo>
                    <a:pt x="68021" y="709637"/>
                  </a:lnTo>
                  <a:lnTo>
                    <a:pt x="68021" y="703287"/>
                  </a:lnTo>
                  <a:lnTo>
                    <a:pt x="35547" y="703287"/>
                  </a:lnTo>
                  <a:lnTo>
                    <a:pt x="35547" y="709637"/>
                  </a:lnTo>
                  <a:lnTo>
                    <a:pt x="6350" y="732586"/>
                  </a:lnTo>
                  <a:lnTo>
                    <a:pt x="6350" y="712558"/>
                  </a:lnTo>
                  <a:lnTo>
                    <a:pt x="10058" y="709637"/>
                  </a:lnTo>
                  <a:lnTo>
                    <a:pt x="35547" y="709637"/>
                  </a:lnTo>
                  <a:lnTo>
                    <a:pt x="35547" y="703287"/>
                  </a:lnTo>
                  <a:lnTo>
                    <a:pt x="3175" y="703287"/>
                  </a:lnTo>
                  <a:lnTo>
                    <a:pt x="0" y="703287"/>
                  </a:lnTo>
                  <a:lnTo>
                    <a:pt x="0" y="709637"/>
                  </a:lnTo>
                  <a:lnTo>
                    <a:pt x="0" y="1251927"/>
                  </a:lnTo>
                  <a:lnTo>
                    <a:pt x="0" y="1258277"/>
                  </a:lnTo>
                  <a:lnTo>
                    <a:pt x="681189" y="1258277"/>
                  </a:lnTo>
                  <a:lnTo>
                    <a:pt x="681189" y="1251927"/>
                  </a:lnTo>
                  <a:lnTo>
                    <a:pt x="681189" y="709637"/>
                  </a:lnTo>
                  <a:lnTo>
                    <a:pt x="681189" y="705827"/>
                  </a:lnTo>
                  <a:lnTo>
                    <a:pt x="681189" y="70328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4332096" y="5374551"/>
              <a:ext cx="582930" cy="483234"/>
            </a:xfrm>
            <a:custGeom>
              <a:avLst/>
              <a:gdLst/>
              <a:ahLst/>
              <a:cxnLst/>
              <a:rect l="l" t="t" r="r" b="b"/>
              <a:pathLst>
                <a:path w="582929" h="483235">
                  <a:moveTo>
                    <a:pt x="582828" y="0"/>
                  </a:moveTo>
                  <a:lnTo>
                    <a:pt x="0" y="0"/>
                  </a:lnTo>
                  <a:lnTo>
                    <a:pt x="0" y="482993"/>
                  </a:lnTo>
                  <a:lnTo>
                    <a:pt x="582828" y="482993"/>
                  </a:lnTo>
                  <a:lnTo>
                    <a:pt x="5828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4328922" y="5372011"/>
              <a:ext cx="589280" cy="488950"/>
            </a:xfrm>
            <a:custGeom>
              <a:avLst/>
              <a:gdLst/>
              <a:ahLst/>
              <a:cxnLst/>
              <a:rect l="l" t="t" r="r" b="b"/>
              <a:pathLst>
                <a:path w="589279" h="488950">
                  <a:moveTo>
                    <a:pt x="589178" y="0"/>
                  </a:moveTo>
                  <a:lnTo>
                    <a:pt x="582828" y="0"/>
                  </a:lnTo>
                  <a:lnTo>
                    <a:pt x="582828" y="6350"/>
                  </a:lnTo>
                  <a:lnTo>
                    <a:pt x="582828" y="482600"/>
                  </a:lnTo>
                  <a:lnTo>
                    <a:pt x="6350" y="482600"/>
                  </a:lnTo>
                  <a:lnTo>
                    <a:pt x="6350" y="6350"/>
                  </a:lnTo>
                  <a:lnTo>
                    <a:pt x="582828" y="6350"/>
                  </a:lnTo>
                  <a:lnTo>
                    <a:pt x="582828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482600"/>
                  </a:lnTo>
                  <a:lnTo>
                    <a:pt x="0" y="488950"/>
                  </a:lnTo>
                  <a:lnTo>
                    <a:pt x="589178" y="488950"/>
                  </a:lnTo>
                  <a:lnTo>
                    <a:pt x="589178" y="482600"/>
                  </a:lnTo>
                  <a:lnTo>
                    <a:pt x="589178" y="6350"/>
                  </a:lnTo>
                  <a:lnTo>
                    <a:pt x="589178" y="2540"/>
                  </a:lnTo>
                  <a:lnTo>
                    <a:pt x="5891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9" name="object 49" descr=""/>
          <p:cNvSpPr txBox="1"/>
          <p:nvPr/>
        </p:nvSpPr>
        <p:spPr>
          <a:xfrm>
            <a:off x="4617688" y="5885985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50" name="object 50" descr=""/>
          <p:cNvGrpSpPr/>
          <p:nvPr/>
        </p:nvGrpSpPr>
        <p:grpSpPr>
          <a:xfrm>
            <a:off x="959408" y="3416871"/>
            <a:ext cx="3883660" cy="2617470"/>
            <a:chOff x="959408" y="3416871"/>
            <a:chExt cx="3883660" cy="2617470"/>
          </a:xfrm>
        </p:grpSpPr>
        <p:sp>
          <p:nvSpPr>
            <p:cNvPr id="51" name="object 51" descr=""/>
            <p:cNvSpPr/>
            <p:nvPr/>
          </p:nvSpPr>
          <p:spPr>
            <a:xfrm>
              <a:off x="2038248" y="5204015"/>
              <a:ext cx="576580" cy="6350"/>
            </a:xfrm>
            <a:custGeom>
              <a:avLst/>
              <a:gdLst/>
              <a:ahLst/>
              <a:cxnLst/>
              <a:rect l="l" t="t" r="r" b="b"/>
              <a:pathLst>
                <a:path w="576580" h="6350">
                  <a:moveTo>
                    <a:pt x="576135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576135" y="6350"/>
                  </a:lnTo>
                  <a:lnTo>
                    <a:pt x="5761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2580855" y="5184965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2225" y="0"/>
                  </a:moveTo>
                  <a:lnTo>
                    <a:pt x="13576" y="1745"/>
                  </a:lnTo>
                  <a:lnTo>
                    <a:pt x="6511" y="6507"/>
                  </a:lnTo>
                  <a:lnTo>
                    <a:pt x="1747" y="13571"/>
                  </a:lnTo>
                  <a:lnTo>
                    <a:pt x="0" y="22225"/>
                  </a:lnTo>
                  <a:lnTo>
                    <a:pt x="1747" y="30878"/>
                  </a:lnTo>
                  <a:lnTo>
                    <a:pt x="6511" y="37942"/>
                  </a:lnTo>
                  <a:lnTo>
                    <a:pt x="13576" y="42704"/>
                  </a:lnTo>
                  <a:lnTo>
                    <a:pt x="22225" y="44450"/>
                  </a:lnTo>
                  <a:lnTo>
                    <a:pt x="30871" y="42704"/>
                  </a:lnTo>
                  <a:lnTo>
                    <a:pt x="37931" y="37942"/>
                  </a:lnTo>
                  <a:lnTo>
                    <a:pt x="42691" y="30878"/>
                  </a:lnTo>
                  <a:lnTo>
                    <a:pt x="44437" y="22225"/>
                  </a:lnTo>
                  <a:lnTo>
                    <a:pt x="42691" y="13571"/>
                  </a:lnTo>
                  <a:lnTo>
                    <a:pt x="37931" y="6507"/>
                  </a:lnTo>
                  <a:lnTo>
                    <a:pt x="30871" y="1745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959408" y="3416884"/>
              <a:ext cx="3883660" cy="2617470"/>
            </a:xfrm>
            <a:custGeom>
              <a:avLst/>
              <a:gdLst/>
              <a:ahLst/>
              <a:cxnLst/>
              <a:rect l="l" t="t" r="r" b="b"/>
              <a:pathLst>
                <a:path w="3883660" h="2617470">
                  <a:moveTo>
                    <a:pt x="780453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774115" y="6350"/>
                  </a:lnTo>
                  <a:lnTo>
                    <a:pt x="774115" y="964996"/>
                  </a:lnTo>
                  <a:lnTo>
                    <a:pt x="674839" y="964996"/>
                  </a:lnTo>
                  <a:lnTo>
                    <a:pt x="674839" y="971334"/>
                  </a:lnTo>
                  <a:lnTo>
                    <a:pt x="780453" y="971334"/>
                  </a:lnTo>
                  <a:lnTo>
                    <a:pt x="780453" y="0"/>
                  </a:lnTo>
                  <a:close/>
                </a:path>
                <a:path w="3883660" h="2617470">
                  <a:moveTo>
                    <a:pt x="1094511" y="1116736"/>
                  </a:moveTo>
                  <a:lnTo>
                    <a:pt x="97980" y="1116736"/>
                  </a:lnTo>
                  <a:lnTo>
                    <a:pt x="97980" y="1123086"/>
                  </a:lnTo>
                  <a:lnTo>
                    <a:pt x="1088161" y="1123086"/>
                  </a:lnTo>
                  <a:lnTo>
                    <a:pt x="1088161" y="1790319"/>
                  </a:lnTo>
                  <a:lnTo>
                    <a:pt x="1094511" y="1790319"/>
                  </a:lnTo>
                  <a:lnTo>
                    <a:pt x="1094511" y="1116736"/>
                  </a:lnTo>
                  <a:close/>
                </a:path>
                <a:path w="3883660" h="2617470">
                  <a:moveTo>
                    <a:pt x="1669072" y="1790319"/>
                  </a:moveTo>
                  <a:lnTo>
                    <a:pt x="1667065" y="1780425"/>
                  </a:lnTo>
                  <a:lnTo>
                    <a:pt x="1662722" y="1773974"/>
                  </a:lnTo>
                  <a:lnTo>
                    <a:pt x="1662722" y="1790319"/>
                  </a:lnTo>
                  <a:lnTo>
                    <a:pt x="1661210" y="1797723"/>
                  </a:lnTo>
                  <a:lnTo>
                    <a:pt x="1657134" y="1803768"/>
                  </a:lnTo>
                  <a:lnTo>
                    <a:pt x="1651076" y="1807845"/>
                  </a:lnTo>
                  <a:lnTo>
                    <a:pt x="1643672" y="1809356"/>
                  </a:lnTo>
                  <a:lnTo>
                    <a:pt x="1636255" y="1807845"/>
                  </a:lnTo>
                  <a:lnTo>
                    <a:pt x="1630197" y="1803768"/>
                  </a:lnTo>
                  <a:lnTo>
                    <a:pt x="1626120" y="1797723"/>
                  </a:lnTo>
                  <a:lnTo>
                    <a:pt x="1624622" y="1790319"/>
                  </a:lnTo>
                  <a:lnTo>
                    <a:pt x="1626120" y="1782902"/>
                  </a:lnTo>
                  <a:lnTo>
                    <a:pt x="1630197" y="1776844"/>
                  </a:lnTo>
                  <a:lnTo>
                    <a:pt x="1636255" y="1772767"/>
                  </a:lnTo>
                  <a:lnTo>
                    <a:pt x="1643672" y="1771269"/>
                  </a:lnTo>
                  <a:lnTo>
                    <a:pt x="1651076" y="1772767"/>
                  </a:lnTo>
                  <a:lnTo>
                    <a:pt x="1657134" y="1776844"/>
                  </a:lnTo>
                  <a:lnTo>
                    <a:pt x="1661210" y="1782902"/>
                  </a:lnTo>
                  <a:lnTo>
                    <a:pt x="1662722" y="1790319"/>
                  </a:lnTo>
                  <a:lnTo>
                    <a:pt x="1662722" y="1773974"/>
                  </a:lnTo>
                  <a:lnTo>
                    <a:pt x="1661629" y="1772348"/>
                  </a:lnTo>
                  <a:lnTo>
                    <a:pt x="1660017" y="1771269"/>
                  </a:lnTo>
                  <a:lnTo>
                    <a:pt x="1653552" y="1766912"/>
                  </a:lnTo>
                  <a:lnTo>
                    <a:pt x="1643672" y="1764919"/>
                  </a:lnTo>
                  <a:lnTo>
                    <a:pt x="1633778" y="1766912"/>
                  </a:lnTo>
                  <a:lnTo>
                    <a:pt x="1625714" y="1772348"/>
                  </a:lnTo>
                  <a:lnTo>
                    <a:pt x="1620266" y="1780425"/>
                  </a:lnTo>
                  <a:lnTo>
                    <a:pt x="1618272" y="1790319"/>
                  </a:lnTo>
                  <a:lnTo>
                    <a:pt x="1620266" y="1800199"/>
                  </a:lnTo>
                  <a:lnTo>
                    <a:pt x="1625714" y="1808264"/>
                  </a:lnTo>
                  <a:lnTo>
                    <a:pt x="1633778" y="1813699"/>
                  </a:lnTo>
                  <a:lnTo>
                    <a:pt x="1643672" y="1815706"/>
                  </a:lnTo>
                  <a:lnTo>
                    <a:pt x="1653552" y="1813699"/>
                  </a:lnTo>
                  <a:lnTo>
                    <a:pt x="1660017" y="1809356"/>
                  </a:lnTo>
                  <a:lnTo>
                    <a:pt x="1661629" y="1808264"/>
                  </a:lnTo>
                  <a:lnTo>
                    <a:pt x="1667065" y="1800199"/>
                  </a:lnTo>
                  <a:lnTo>
                    <a:pt x="1669072" y="1790319"/>
                  </a:lnTo>
                  <a:close/>
                </a:path>
                <a:path w="3883660" h="2617470">
                  <a:moveTo>
                    <a:pt x="3595052" y="2335199"/>
                  </a:moveTo>
                  <a:lnTo>
                    <a:pt x="3591941" y="2322893"/>
                  </a:lnTo>
                  <a:lnTo>
                    <a:pt x="3585781" y="2324443"/>
                  </a:lnTo>
                  <a:lnTo>
                    <a:pt x="3588893" y="2336762"/>
                  </a:lnTo>
                  <a:lnTo>
                    <a:pt x="3595052" y="2335199"/>
                  </a:lnTo>
                  <a:close/>
                </a:path>
                <a:path w="3883660" h="2617470">
                  <a:moveTo>
                    <a:pt x="3601250" y="2359825"/>
                  </a:moveTo>
                  <a:lnTo>
                    <a:pt x="3598151" y="2347506"/>
                  </a:lnTo>
                  <a:lnTo>
                    <a:pt x="3591991" y="2349055"/>
                  </a:lnTo>
                  <a:lnTo>
                    <a:pt x="3595103" y="2361374"/>
                  </a:lnTo>
                  <a:lnTo>
                    <a:pt x="3601250" y="2359825"/>
                  </a:lnTo>
                  <a:close/>
                </a:path>
                <a:path w="3883660" h="2617470">
                  <a:moveTo>
                    <a:pt x="3602786" y="2306078"/>
                  </a:moveTo>
                  <a:lnTo>
                    <a:pt x="3574758" y="2267280"/>
                  </a:lnTo>
                  <a:lnTo>
                    <a:pt x="3568268" y="2314689"/>
                  </a:lnTo>
                  <a:lnTo>
                    <a:pt x="3585527" y="2310396"/>
                  </a:lnTo>
                  <a:lnTo>
                    <a:pt x="3586899" y="2310053"/>
                  </a:lnTo>
                  <a:lnTo>
                    <a:pt x="3582441" y="2311184"/>
                  </a:lnTo>
                  <a:lnTo>
                    <a:pt x="3582682" y="2312124"/>
                  </a:lnTo>
                  <a:lnTo>
                    <a:pt x="3588842" y="2310574"/>
                  </a:lnTo>
                  <a:lnTo>
                    <a:pt x="3588601" y="2309634"/>
                  </a:lnTo>
                  <a:lnTo>
                    <a:pt x="3602786" y="2306078"/>
                  </a:lnTo>
                  <a:close/>
                </a:path>
                <a:path w="3883660" h="2617470">
                  <a:moveTo>
                    <a:pt x="3607460" y="2384450"/>
                  </a:moveTo>
                  <a:lnTo>
                    <a:pt x="3604349" y="2372131"/>
                  </a:lnTo>
                  <a:lnTo>
                    <a:pt x="3598214" y="2373693"/>
                  </a:lnTo>
                  <a:lnTo>
                    <a:pt x="3601301" y="2385999"/>
                  </a:lnTo>
                  <a:lnTo>
                    <a:pt x="3607460" y="2384450"/>
                  </a:lnTo>
                  <a:close/>
                </a:path>
                <a:path w="3883660" h="2617470">
                  <a:moveTo>
                    <a:pt x="3613670" y="2409063"/>
                  </a:moveTo>
                  <a:lnTo>
                    <a:pt x="3610572" y="2396769"/>
                  </a:lnTo>
                  <a:lnTo>
                    <a:pt x="3604412" y="2398318"/>
                  </a:lnTo>
                  <a:lnTo>
                    <a:pt x="3607511" y="2410612"/>
                  </a:lnTo>
                  <a:lnTo>
                    <a:pt x="3613670" y="2409063"/>
                  </a:lnTo>
                  <a:close/>
                </a:path>
                <a:path w="3883660" h="2617470">
                  <a:moveTo>
                    <a:pt x="3619881" y="2433688"/>
                  </a:moveTo>
                  <a:lnTo>
                    <a:pt x="3616782" y="2421382"/>
                  </a:lnTo>
                  <a:lnTo>
                    <a:pt x="3610622" y="2422931"/>
                  </a:lnTo>
                  <a:lnTo>
                    <a:pt x="3613734" y="2435250"/>
                  </a:lnTo>
                  <a:lnTo>
                    <a:pt x="3619881" y="2433688"/>
                  </a:lnTo>
                  <a:close/>
                </a:path>
                <a:path w="3883660" h="2617470">
                  <a:moveTo>
                    <a:pt x="3626104" y="2458326"/>
                  </a:moveTo>
                  <a:lnTo>
                    <a:pt x="3622992" y="2446007"/>
                  </a:lnTo>
                  <a:lnTo>
                    <a:pt x="3616833" y="2447556"/>
                  </a:lnTo>
                  <a:lnTo>
                    <a:pt x="3619944" y="2459863"/>
                  </a:lnTo>
                  <a:lnTo>
                    <a:pt x="3626104" y="2458326"/>
                  </a:lnTo>
                  <a:close/>
                </a:path>
                <a:path w="3883660" h="2617470">
                  <a:moveTo>
                    <a:pt x="3632314" y="2482939"/>
                  </a:moveTo>
                  <a:lnTo>
                    <a:pt x="3629202" y="2470620"/>
                  </a:lnTo>
                  <a:lnTo>
                    <a:pt x="3623043" y="2472182"/>
                  </a:lnTo>
                  <a:lnTo>
                    <a:pt x="3626154" y="2484488"/>
                  </a:lnTo>
                  <a:lnTo>
                    <a:pt x="3632314" y="2482939"/>
                  </a:lnTo>
                  <a:close/>
                </a:path>
                <a:path w="3883660" h="2617470">
                  <a:moveTo>
                    <a:pt x="3638524" y="2507564"/>
                  </a:moveTo>
                  <a:lnTo>
                    <a:pt x="3635413" y="2495258"/>
                  </a:lnTo>
                  <a:lnTo>
                    <a:pt x="3629253" y="2496807"/>
                  </a:lnTo>
                  <a:lnTo>
                    <a:pt x="3632365" y="2509113"/>
                  </a:lnTo>
                  <a:lnTo>
                    <a:pt x="3638524" y="2507564"/>
                  </a:lnTo>
                  <a:close/>
                </a:path>
                <a:path w="3883660" h="2617470">
                  <a:moveTo>
                    <a:pt x="3644735" y="2532176"/>
                  </a:moveTo>
                  <a:lnTo>
                    <a:pt x="3641623" y="2519870"/>
                  </a:lnTo>
                  <a:lnTo>
                    <a:pt x="3635476" y="2521420"/>
                  </a:lnTo>
                  <a:lnTo>
                    <a:pt x="3638575" y="2533739"/>
                  </a:lnTo>
                  <a:lnTo>
                    <a:pt x="3644735" y="2532176"/>
                  </a:lnTo>
                  <a:close/>
                </a:path>
                <a:path w="3883660" h="2617470">
                  <a:moveTo>
                    <a:pt x="3650945" y="2556814"/>
                  </a:moveTo>
                  <a:lnTo>
                    <a:pt x="3647846" y="2544495"/>
                  </a:lnTo>
                  <a:lnTo>
                    <a:pt x="3641687" y="2546045"/>
                  </a:lnTo>
                  <a:lnTo>
                    <a:pt x="3644785" y="2558364"/>
                  </a:lnTo>
                  <a:lnTo>
                    <a:pt x="3650945" y="2556814"/>
                  </a:lnTo>
                  <a:close/>
                </a:path>
                <a:path w="3883660" h="2617470">
                  <a:moveTo>
                    <a:pt x="3657155" y="2581427"/>
                  </a:moveTo>
                  <a:lnTo>
                    <a:pt x="3654056" y="2569121"/>
                  </a:lnTo>
                  <a:lnTo>
                    <a:pt x="3647897" y="2570683"/>
                  </a:lnTo>
                  <a:lnTo>
                    <a:pt x="3650996" y="2582976"/>
                  </a:lnTo>
                  <a:lnTo>
                    <a:pt x="3657155" y="2581427"/>
                  </a:lnTo>
                  <a:close/>
                </a:path>
                <a:path w="3883660" h="2617470">
                  <a:moveTo>
                    <a:pt x="3663353" y="2606052"/>
                  </a:moveTo>
                  <a:lnTo>
                    <a:pt x="3660254" y="2593746"/>
                  </a:lnTo>
                  <a:lnTo>
                    <a:pt x="3654107" y="2595295"/>
                  </a:lnTo>
                  <a:lnTo>
                    <a:pt x="3657219" y="2607602"/>
                  </a:lnTo>
                  <a:lnTo>
                    <a:pt x="3663353" y="2606052"/>
                  </a:lnTo>
                  <a:close/>
                </a:path>
                <a:path w="3883660" h="2617470">
                  <a:moveTo>
                    <a:pt x="3680104" y="2610815"/>
                  </a:moveTo>
                  <a:lnTo>
                    <a:pt x="3667404" y="2610815"/>
                  </a:lnTo>
                  <a:lnTo>
                    <a:pt x="3667404" y="2617165"/>
                  </a:lnTo>
                  <a:lnTo>
                    <a:pt x="3680104" y="2617165"/>
                  </a:lnTo>
                  <a:lnTo>
                    <a:pt x="3680104" y="2610815"/>
                  </a:lnTo>
                  <a:close/>
                </a:path>
                <a:path w="3883660" h="2617470">
                  <a:moveTo>
                    <a:pt x="3705504" y="2610815"/>
                  </a:moveTo>
                  <a:lnTo>
                    <a:pt x="3692804" y="2610815"/>
                  </a:lnTo>
                  <a:lnTo>
                    <a:pt x="3692804" y="2617165"/>
                  </a:lnTo>
                  <a:lnTo>
                    <a:pt x="3705504" y="2617165"/>
                  </a:lnTo>
                  <a:lnTo>
                    <a:pt x="3705504" y="2610815"/>
                  </a:lnTo>
                  <a:close/>
                </a:path>
                <a:path w="3883660" h="2617470">
                  <a:moveTo>
                    <a:pt x="3730891" y="2610815"/>
                  </a:moveTo>
                  <a:lnTo>
                    <a:pt x="3718191" y="2610815"/>
                  </a:lnTo>
                  <a:lnTo>
                    <a:pt x="3718191" y="2617165"/>
                  </a:lnTo>
                  <a:lnTo>
                    <a:pt x="3730891" y="2617165"/>
                  </a:lnTo>
                  <a:lnTo>
                    <a:pt x="3730891" y="2610815"/>
                  </a:lnTo>
                  <a:close/>
                </a:path>
                <a:path w="3883660" h="2617470">
                  <a:moveTo>
                    <a:pt x="3756291" y="2610815"/>
                  </a:moveTo>
                  <a:lnTo>
                    <a:pt x="3743591" y="2610815"/>
                  </a:lnTo>
                  <a:lnTo>
                    <a:pt x="3743591" y="2617165"/>
                  </a:lnTo>
                  <a:lnTo>
                    <a:pt x="3756291" y="2617165"/>
                  </a:lnTo>
                  <a:lnTo>
                    <a:pt x="3756291" y="2610815"/>
                  </a:lnTo>
                  <a:close/>
                </a:path>
                <a:path w="3883660" h="2617470">
                  <a:moveTo>
                    <a:pt x="3781679" y="2610815"/>
                  </a:moveTo>
                  <a:lnTo>
                    <a:pt x="3768979" y="2610815"/>
                  </a:lnTo>
                  <a:lnTo>
                    <a:pt x="3768979" y="2617165"/>
                  </a:lnTo>
                  <a:lnTo>
                    <a:pt x="3781679" y="2617165"/>
                  </a:lnTo>
                  <a:lnTo>
                    <a:pt x="3781679" y="2610815"/>
                  </a:lnTo>
                  <a:close/>
                </a:path>
                <a:path w="3883660" h="2617470">
                  <a:moveTo>
                    <a:pt x="3806202" y="2609748"/>
                  </a:moveTo>
                  <a:lnTo>
                    <a:pt x="3799992" y="2608440"/>
                  </a:lnTo>
                  <a:lnTo>
                    <a:pt x="3799484" y="2610815"/>
                  </a:lnTo>
                  <a:lnTo>
                    <a:pt x="3794379" y="2610815"/>
                  </a:lnTo>
                  <a:lnTo>
                    <a:pt x="3794379" y="2617178"/>
                  </a:lnTo>
                  <a:lnTo>
                    <a:pt x="3804640" y="2617178"/>
                  </a:lnTo>
                  <a:lnTo>
                    <a:pt x="3806202" y="2609748"/>
                  </a:lnTo>
                  <a:close/>
                </a:path>
                <a:path w="3883660" h="2617470">
                  <a:moveTo>
                    <a:pt x="3811435" y="2584894"/>
                  </a:moveTo>
                  <a:lnTo>
                    <a:pt x="3805224" y="2583586"/>
                  </a:lnTo>
                  <a:lnTo>
                    <a:pt x="3802608" y="2596019"/>
                  </a:lnTo>
                  <a:lnTo>
                    <a:pt x="3808819" y="2597327"/>
                  </a:lnTo>
                  <a:lnTo>
                    <a:pt x="3811435" y="2584894"/>
                  </a:lnTo>
                  <a:close/>
                </a:path>
                <a:path w="3883660" h="2617470">
                  <a:moveTo>
                    <a:pt x="3816667" y="2560053"/>
                  </a:moveTo>
                  <a:lnTo>
                    <a:pt x="3810457" y="2558745"/>
                  </a:lnTo>
                  <a:lnTo>
                    <a:pt x="3807841" y="2571178"/>
                  </a:lnTo>
                  <a:lnTo>
                    <a:pt x="3814051" y="2572486"/>
                  </a:lnTo>
                  <a:lnTo>
                    <a:pt x="3816667" y="2560053"/>
                  </a:lnTo>
                  <a:close/>
                </a:path>
                <a:path w="3883660" h="2617470">
                  <a:moveTo>
                    <a:pt x="3821900" y="2535199"/>
                  </a:moveTo>
                  <a:lnTo>
                    <a:pt x="3815689" y="2533891"/>
                  </a:lnTo>
                  <a:lnTo>
                    <a:pt x="3813073" y="2546324"/>
                  </a:lnTo>
                  <a:lnTo>
                    <a:pt x="3819283" y="2547632"/>
                  </a:lnTo>
                  <a:lnTo>
                    <a:pt x="3821900" y="2535199"/>
                  </a:lnTo>
                  <a:close/>
                </a:path>
                <a:path w="3883660" h="2617470">
                  <a:moveTo>
                    <a:pt x="3827132" y="2510358"/>
                  </a:moveTo>
                  <a:lnTo>
                    <a:pt x="3820922" y="2509050"/>
                  </a:lnTo>
                  <a:lnTo>
                    <a:pt x="3818305" y="2521458"/>
                  </a:lnTo>
                  <a:lnTo>
                    <a:pt x="3824516" y="2522766"/>
                  </a:lnTo>
                  <a:lnTo>
                    <a:pt x="3827132" y="2510358"/>
                  </a:lnTo>
                  <a:close/>
                </a:path>
                <a:path w="3883660" h="2617470">
                  <a:moveTo>
                    <a:pt x="3832364" y="2485504"/>
                  </a:moveTo>
                  <a:lnTo>
                    <a:pt x="3826154" y="2484196"/>
                  </a:lnTo>
                  <a:lnTo>
                    <a:pt x="3823538" y="2496616"/>
                  </a:lnTo>
                  <a:lnTo>
                    <a:pt x="3829748" y="2497925"/>
                  </a:lnTo>
                  <a:lnTo>
                    <a:pt x="3832364" y="2485504"/>
                  </a:lnTo>
                  <a:close/>
                </a:path>
                <a:path w="3883660" h="2617470">
                  <a:moveTo>
                    <a:pt x="3837597" y="2460650"/>
                  </a:moveTo>
                  <a:lnTo>
                    <a:pt x="3831386" y="2459342"/>
                  </a:lnTo>
                  <a:lnTo>
                    <a:pt x="3828770" y="2471763"/>
                  </a:lnTo>
                  <a:lnTo>
                    <a:pt x="3834981" y="2473071"/>
                  </a:lnTo>
                  <a:lnTo>
                    <a:pt x="3837597" y="2460650"/>
                  </a:lnTo>
                  <a:close/>
                </a:path>
                <a:path w="3883660" h="2617470">
                  <a:moveTo>
                    <a:pt x="3842816" y="2435809"/>
                  </a:moveTo>
                  <a:lnTo>
                    <a:pt x="3836619" y="2434501"/>
                  </a:lnTo>
                  <a:lnTo>
                    <a:pt x="3834003" y="2446921"/>
                  </a:lnTo>
                  <a:lnTo>
                    <a:pt x="3840200" y="2448229"/>
                  </a:lnTo>
                  <a:lnTo>
                    <a:pt x="3842816" y="2435809"/>
                  </a:lnTo>
                  <a:close/>
                </a:path>
                <a:path w="3883660" h="2617470">
                  <a:moveTo>
                    <a:pt x="3848049" y="2410942"/>
                  </a:moveTo>
                  <a:lnTo>
                    <a:pt x="3841839" y="2409634"/>
                  </a:lnTo>
                  <a:lnTo>
                    <a:pt x="3839235" y="2422067"/>
                  </a:lnTo>
                  <a:lnTo>
                    <a:pt x="3845433" y="2423376"/>
                  </a:lnTo>
                  <a:lnTo>
                    <a:pt x="3848049" y="2410942"/>
                  </a:lnTo>
                  <a:close/>
                </a:path>
                <a:path w="3883660" h="2617470">
                  <a:moveTo>
                    <a:pt x="3853281" y="2386101"/>
                  </a:moveTo>
                  <a:lnTo>
                    <a:pt x="3847071" y="2384793"/>
                  </a:lnTo>
                  <a:lnTo>
                    <a:pt x="3844455" y="2397226"/>
                  </a:lnTo>
                  <a:lnTo>
                    <a:pt x="3850665" y="2398534"/>
                  </a:lnTo>
                  <a:lnTo>
                    <a:pt x="3853281" y="2386101"/>
                  </a:lnTo>
                  <a:close/>
                </a:path>
                <a:path w="3883660" h="2617470">
                  <a:moveTo>
                    <a:pt x="3858514" y="2361247"/>
                  </a:moveTo>
                  <a:lnTo>
                    <a:pt x="3852303" y="2359939"/>
                  </a:lnTo>
                  <a:lnTo>
                    <a:pt x="3849687" y="2372372"/>
                  </a:lnTo>
                  <a:lnTo>
                    <a:pt x="3855897" y="2373680"/>
                  </a:lnTo>
                  <a:lnTo>
                    <a:pt x="3858514" y="2361247"/>
                  </a:lnTo>
                  <a:close/>
                </a:path>
                <a:path w="3883660" h="2617470">
                  <a:moveTo>
                    <a:pt x="3863746" y="2336406"/>
                  </a:moveTo>
                  <a:lnTo>
                    <a:pt x="3857536" y="2335098"/>
                  </a:lnTo>
                  <a:lnTo>
                    <a:pt x="3854920" y="2347518"/>
                  </a:lnTo>
                  <a:lnTo>
                    <a:pt x="3861130" y="2348827"/>
                  </a:lnTo>
                  <a:lnTo>
                    <a:pt x="3863746" y="2336406"/>
                  </a:lnTo>
                  <a:close/>
                </a:path>
                <a:path w="3883660" h="2617470">
                  <a:moveTo>
                    <a:pt x="3868978" y="2311552"/>
                  </a:moveTo>
                  <a:lnTo>
                    <a:pt x="3862768" y="2310244"/>
                  </a:lnTo>
                  <a:lnTo>
                    <a:pt x="3860152" y="2322677"/>
                  </a:lnTo>
                  <a:lnTo>
                    <a:pt x="3866362" y="2323985"/>
                  </a:lnTo>
                  <a:lnTo>
                    <a:pt x="3868978" y="2311552"/>
                  </a:lnTo>
                  <a:close/>
                </a:path>
                <a:path w="3883660" h="2617470">
                  <a:moveTo>
                    <a:pt x="3883279" y="2314587"/>
                  </a:moveTo>
                  <a:lnTo>
                    <a:pt x="3875151" y="2267420"/>
                  </a:lnTo>
                  <a:lnTo>
                    <a:pt x="3848506" y="2307196"/>
                  </a:lnTo>
                  <a:lnTo>
                    <a:pt x="3865892" y="2310892"/>
                  </a:lnTo>
                  <a:lnTo>
                    <a:pt x="3868978" y="2311552"/>
                  </a:lnTo>
                  <a:lnTo>
                    <a:pt x="3883279" y="231458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" name="object 54" descr=""/>
          <p:cNvSpPr txBox="1"/>
          <p:nvPr/>
        </p:nvSpPr>
        <p:spPr>
          <a:xfrm>
            <a:off x="1280984" y="4323623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439954" y="4564262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56" name="object 56" descr=""/>
          <p:cNvGrpSpPr/>
          <p:nvPr/>
        </p:nvGrpSpPr>
        <p:grpSpPr>
          <a:xfrm>
            <a:off x="1057389" y="3771773"/>
            <a:ext cx="1181100" cy="1435100"/>
            <a:chOff x="1057389" y="3771773"/>
            <a:chExt cx="1181100" cy="1435100"/>
          </a:xfrm>
        </p:grpSpPr>
        <p:pic>
          <p:nvPicPr>
            <p:cNvPr id="57" name="object 5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24000" y="4483595"/>
              <a:ext cx="126339" cy="106679"/>
            </a:xfrm>
            <a:prstGeom prst="rect">
              <a:avLst/>
            </a:prstGeom>
          </p:spPr>
        </p:pic>
        <p:sp>
          <p:nvSpPr>
            <p:cNvPr id="58" name="object 58" descr=""/>
            <p:cNvSpPr/>
            <p:nvPr/>
          </p:nvSpPr>
          <p:spPr>
            <a:xfrm>
              <a:off x="1486687" y="4512792"/>
              <a:ext cx="60325" cy="48260"/>
            </a:xfrm>
            <a:custGeom>
              <a:avLst/>
              <a:gdLst/>
              <a:ahLst/>
              <a:cxnLst/>
              <a:rect l="l" t="t" r="r" b="b"/>
              <a:pathLst>
                <a:path w="60325" h="48260">
                  <a:moveTo>
                    <a:pt x="59994" y="0"/>
                  </a:moveTo>
                  <a:lnTo>
                    <a:pt x="0" y="0"/>
                  </a:lnTo>
                  <a:lnTo>
                    <a:pt x="0" y="47993"/>
                  </a:lnTo>
                  <a:lnTo>
                    <a:pt x="59994" y="47993"/>
                  </a:lnTo>
                  <a:lnTo>
                    <a:pt x="59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1057389" y="3771785"/>
              <a:ext cx="1181100" cy="1435100"/>
            </a:xfrm>
            <a:custGeom>
              <a:avLst/>
              <a:gdLst/>
              <a:ahLst/>
              <a:cxnLst/>
              <a:rect l="l" t="t" r="r" b="b"/>
              <a:pathLst>
                <a:path w="1181100" h="1435100">
                  <a:moveTo>
                    <a:pt x="269786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269786" y="6350"/>
                  </a:lnTo>
                  <a:lnTo>
                    <a:pt x="269786" y="0"/>
                  </a:lnTo>
                  <a:close/>
                </a:path>
                <a:path w="1181100" h="1435100">
                  <a:moveTo>
                    <a:pt x="492467" y="737870"/>
                  </a:moveTo>
                  <a:lnTo>
                    <a:pt x="486117" y="737870"/>
                  </a:lnTo>
                  <a:lnTo>
                    <a:pt x="486117" y="744220"/>
                  </a:lnTo>
                  <a:lnTo>
                    <a:pt x="486117" y="786130"/>
                  </a:lnTo>
                  <a:lnTo>
                    <a:pt x="432473" y="786130"/>
                  </a:lnTo>
                  <a:lnTo>
                    <a:pt x="432473" y="744220"/>
                  </a:lnTo>
                  <a:lnTo>
                    <a:pt x="486117" y="744220"/>
                  </a:lnTo>
                  <a:lnTo>
                    <a:pt x="486117" y="737870"/>
                  </a:lnTo>
                  <a:lnTo>
                    <a:pt x="429298" y="737870"/>
                  </a:lnTo>
                  <a:lnTo>
                    <a:pt x="426123" y="737870"/>
                  </a:lnTo>
                  <a:lnTo>
                    <a:pt x="426123" y="744220"/>
                  </a:lnTo>
                  <a:lnTo>
                    <a:pt x="426123" y="786130"/>
                  </a:lnTo>
                  <a:lnTo>
                    <a:pt x="426123" y="792480"/>
                  </a:lnTo>
                  <a:lnTo>
                    <a:pt x="492467" y="792480"/>
                  </a:lnTo>
                  <a:lnTo>
                    <a:pt x="492467" y="786130"/>
                  </a:lnTo>
                  <a:lnTo>
                    <a:pt x="492467" y="744220"/>
                  </a:lnTo>
                  <a:lnTo>
                    <a:pt x="492467" y="740410"/>
                  </a:lnTo>
                  <a:lnTo>
                    <a:pt x="492467" y="737870"/>
                  </a:lnTo>
                  <a:close/>
                </a:path>
                <a:path w="1181100" h="1435100">
                  <a:moveTo>
                    <a:pt x="1180642" y="1218018"/>
                  </a:moveTo>
                  <a:lnTo>
                    <a:pt x="1174292" y="1218018"/>
                  </a:lnTo>
                  <a:lnTo>
                    <a:pt x="1174292" y="1435100"/>
                  </a:lnTo>
                  <a:lnTo>
                    <a:pt x="1180642" y="1435100"/>
                  </a:lnTo>
                  <a:lnTo>
                    <a:pt x="1180642" y="1218018"/>
                  </a:lnTo>
                  <a:close/>
                </a:path>
                <a:path w="1181100" h="1435100">
                  <a:moveTo>
                    <a:pt x="1180642" y="0"/>
                  </a:moveTo>
                  <a:lnTo>
                    <a:pt x="389763" y="0"/>
                  </a:lnTo>
                  <a:lnTo>
                    <a:pt x="389763" y="6350"/>
                  </a:lnTo>
                  <a:lnTo>
                    <a:pt x="1174292" y="6350"/>
                  </a:lnTo>
                  <a:lnTo>
                    <a:pt x="1174292" y="1032865"/>
                  </a:lnTo>
                  <a:lnTo>
                    <a:pt x="1180642" y="1032865"/>
                  </a:lnTo>
                  <a:lnTo>
                    <a:pt x="1180642" y="6350"/>
                  </a:lnTo>
                  <a:lnTo>
                    <a:pt x="11806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0" name="object 60" descr=""/>
          <p:cNvSpPr txBox="1"/>
          <p:nvPr/>
        </p:nvSpPr>
        <p:spPr>
          <a:xfrm>
            <a:off x="1280984" y="3561786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439954" y="3802425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62" name="object 62" descr=""/>
          <p:cNvGrpSpPr/>
          <p:nvPr/>
        </p:nvGrpSpPr>
        <p:grpSpPr>
          <a:xfrm>
            <a:off x="822782" y="3494201"/>
            <a:ext cx="1174750" cy="1731010"/>
            <a:chOff x="822782" y="3494201"/>
            <a:chExt cx="1174750" cy="1731010"/>
          </a:xfrm>
        </p:grpSpPr>
        <p:sp>
          <p:nvSpPr>
            <p:cNvPr id="63" name="object 63" descr=""/>
            <p:cNvSpPr/>
            <p:nvPr/>
          </p:nvSpPr>
          <p:spPr>
            <a:xfrm>
              <a:off x="1327175" y="3724300"/>
              <a:ext cx="120014" cy="101600"/>
            </a:xfrm>
            <a:custGeom>
              <a:avLst/>
              <a:gdLst/>
              <a:ahLst/>
              <a:cxnLst/>
              <a:rect l="l" t="t" r="r" b="b"/>
              <a:pathLst>
                <a:path w="120015" h="101600">
                  <a:moveTo>
                    <a:pt x="119989" y="0"/>
                  </a:moveTo>
                  <a:lnTo>
                    <a:pt x="0" y="0"/>
                  </a:lnTo>
                  <a:lnTo>
                    <a:pt x="0" y="101307"/>
                  </a:lnTo>
                  <a:lnTo>
                    <a:pt x="119989" y="101307"/>
                  </a:lnTo>
                  <a:lnTo>
                    <a:pt x="1199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1323987" y="3721760"/>
              <a:ext cx="126364" cy="106680"/>
            </a:xfrm>
            <a:custGeom>
              <a:avLst/>
              <a:gdLst/>
              <a:ahLst/>
              <a:cxnLst/>
              <a:rect l="l" t="t" r="r" b="b"/>
              <a:pathLst>
                <a:path w="126365" h="106679">
                  <a:moveTo>
                    <a:pt x="126339" y="0"/>
                  </a:moveTo>
                  <a:lnTo>
                    <a:pt x="119989" y="0"/>
                  </a:lnTo>
                  <a:lnTo>
                    <a:pt x="119989" y="6350"/>
                  </a:lnTo>
                  <a:lnTo>
                    <a:pt x="119989" y="100330"/>
                  </a:lnTo>
                  <a:lnTo>
                    <a:pt x="6350" y="100330"/>
                  </a:lnTo>
                  <a:lnTo>
                    <a:pt x="6350" y="6350"/>
                  </a:lnTo>
                  <a:lnTo>
                    <a:pt x="119989" y="6350"/>
                  </a:lnTo>
                  <a:lnTo>
                    <a:pt x="119989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00330"/>
                  </a:lnTo>
                  <a:lnTo>
                    <a:pt x="0" y="106680"/>
                  </a:lnTo>
                  <a:lnTo>
                    <a:pt x="126339" y="106680"/>
                  </a:lnTo>
                  <a:lnTo>
                    <a:pt x="126339" y="100330"/>
                  </a:lnTo>
                  <a:lnTo>
                    <a:pt x="126339" y="6350"/>
                  </a:lnTo>
                  <a:lnTo>
                    <a:pt x="126339" y="2540"/>
                  </a:lnTo>
                  <a:lnTo>
                    <a:pt x="1263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1486687" y="3750957"/>
              <a:ext cx="60325" cy="48260"/>
            </a:xfrm>
            <a:custGeom>
              <a:avLst/>
              <a:gdLst/>
              <a:ahLst/>
              <a:cxnLst/>
              <a:rect l="l" t="t" r="r" b="b"/>
              <a:pathLst>
                <a:path w="60325" h="48260">
                  <a:moveTo>
                    <a:pt x="59994" y="0"/>
                  </a:moveTo>
                  <a:lnTo>
                    <a:pt x="0" y="0"/>
                  </a:lnTo>
                  <a:lnTo>
                    <a:pt x="0" y="47993"/>
                  </a:lnTo>
                  <a:lnTo>
                    <a:pt x="59994" y="47993"/>
                  </a:lnTo>
                  <a:lnTo>
                    <a:pt x="59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854227" y="3494201"/>
              <a:ext cx="1143000" cy="1731010"/>
            </a:xfrm>
            <a:custGeom>
              <a:avLst/>
              <a:gdLst/>
              <a:ahLst/>
              <a:cxnLst/>
              <a:rect l="l" t="t" r="r" b="b"/>
              <a:pathLst>
                <a:path w="1143000" h="1731010">
                  <a:moveTo>
                    <a:pt x="6350" y="1390650"/>
                  </a:moveTo>
                  <a:lnTo>
                    <a:pt x="0" y="1390650"/>
                  </a:lnTo>
                  <a:lnTo>
                    <a:pt x="0" y="1403350"/>
                  </a:lnTo>
                  <a:lnTo>
                    <a:pt x="6350" y="1403350"/>
                  </a:lnTo>
                  <a:lnTo>
                    <a:pt x="6350" y="1390650"/>
                  </a:lnTo>
                  <a:close/>
                </a:path>
                <a:path w="1143000" h="1731010">
                  <a:moveTo>
                    <a:pt x="6350" y="1365250"/>
                  </a:moveTo>
                  <a:lnTo>
                    <a:pt x="0" y="1365250"/>
                  </a:lnTo>
                  <a:lnTo>
                    <a:pt x="0" y="1377950"/>
                  </a:lnTo>
                  <a:lnTo>
                    <a:pt x="6350" y="1377950"/>
                  </a:lnTo>
                  <a:lnTo>
                    <a:pt x="6350" y="1365250"/>
                  </a:lnTo>
                  <a:close/>
                </a:path>
                <a:path w="1143000" h="1731010">
                  <a:moveTo>
                    <a:pt x="6350" y="1339862"/>
                  </a:moveTo>
                  <a:lnTo>
                    <a:pt x="0" y="1339862"/>
                  </a:lnTo>
                  <a:lnTo>
                    <a:pt x="0" y="1352562"/>
                  </a:lnTo>
                  <a:lnTo>
                    <a:pt x="6350" y="1352562"/>
                  </a:lnTo>
                  <a:lnTo>
                    <a:pt x="6350" y="1339862"/>
                  </a:lnTo>
                  <a:close/>
                </a:path>
                <a:path w="1143000" h="1731010">
                  <a:moveTo>
                    <a:pt x="6350" y="1314462"/>
                  </a:moveTo>
                  <a:lnTo>
                    <a:pt x="0" y="1314462"/>
                  </a:lnTo>
                  <a:lnTo>
                    <a:pt x="0" y="1327162"/>
                  </a:lnTo>
                  <a:lnTo>
                    <a:pt x="6350" y="1327162"/>
                  </a:lnTo>
                  <a:lnTo>
                    <a:pt x="6350" y="1314462"/>
                  </a:lnTo>
                  <a:close/>
                </a:path>
                <a:path w="1143000" h="1731010">
                  <a:moveTo>
                    <a:pt x="6350" y="1289075"/>
                  </a:moveTo>
                  <a:lnTo>
                    <a:pt x="0" y="1289075"/>
                  </a:lnTo>
                  <a:lnTo>
                    <a:pt x="0" y="1301775"/>
                  </a:lnTo>
                  <a:lnTo>
                    <a:pt x="6350" y="1301775"/>
                  </a:lnTo>
                  <a:lnTo>
                    <a:pt x="6350" y="1289075"/>
                  </a:lnTo>
                  <a:close/>
                </a:path>
                <a:path w="1143000" h="1731010">
                  <a:moveTo>
                    <a:pt x="6350" y="1263675"/>
                  </a:moveTo>
                  <a:lnTo>
                    <a:pt x="0" y="1263675"/>
                  </a:lnTo>
                  <a:lnTo>
                    <a:pt x="0" y="1276375"/>
                  </a:lnTo>
                  <a:lnTo>
                    <a:pt x="6350" y="1276375"/>
                  </a:lnTo>
                  <a:lnTo>
                    <a:pt x="6350" y="1263675"/>
                  </a:lnTo>
                  <a:close/>
                </a:path>
                <a:path w="1143000" h="1731010">
                  <a:moveTo>
                    <a:pt x="6350" y="1238275"/>
                  </a:moveTo>
                  <a:lnTo>
                    <a:pt x="0" y="1238275"/>
                  </a:lnTo>
                  <a:lnTo>
                    <a:pt x="0" y="1250975"/>
                  </a:lnTo>
                  <a:lnTo>
                    <a:pt x="6350" y="1250975"/>
                  </a:lnTo>
                  <a:lnTo>
                    <a:pt x="6350" y="1238275"/>
                  </a:lnTo>
                  <a:close/>
                </a:path>
                <a:path w="1143000" h="1731010">
                  <a:moveTo>
                    <a:pt x="6350" y="1212888"/>
                  </a:moveTo>
                  <a:lnTo>
                    <a:pt x="0" y="1212888"/>
                  </a:lnTo>
                  <a:lnTo>
                    <a:pt x="0" y="1225588"/>
                  </a:lnTo>
                  <a:lnTo>
                    <a:pt x="6350" y="1225588"/>
                  </a:lnTo>
                  <a:lnTo>
                    <a:pt x="6350" y="1212888"/>
                  </a:lnTo>
                  <a:close/>
                </a:path>
                <a:path w="1143000" h="1731010">
                  <a:moveTo>
                    <a:pt x="6350" y="1187488"/>
                  </a:moveTo>
                  <a:lnTo>
                    <a:pt x="0" y="1187488"/>
                  </a:lnTo>
                  <a:lnTo>
                    <a:pt x="0" y="1200188"/>
                  </a:lnTo>
                  <a:lnTo>
                    <a:pt x="6350" y="1200188"/>
                  </a:lnTo>
                  <a:lnTo>
                    <a:pt x="6350" y="1187488"/>
                  </a:lnTo>
                  <a:close/>
                </a:path>
                <a:path w="1143000" h="1731010">
                  <a:moveTo>
                    <a:pt x="6350" y="1162100"/>
                  </a:moveTo>
                  <a:lnTo>
                    <a:pt x="0" y="1162100"/>
                  </a:lnTo>
                  <a:lnTo>
                    <a:pt x="0" y="1174800"/>
                  </a:lnTo>
                  <a:lnTo>
                    <a:pt x="6350" y="1174800"/>
                  </a:lnTo>
                  <a:lnTo>
                    <a:pt x="6350" y="1162100"/>
                  </a:lnTo>
                  <a:close/>
                </a:path>
                <a:path w="1143000" h="1731010">
                  <a:moveTo>
                    <a:pt x="6350" y="1136700"/>
                  </a:moveTo>
                  <a:lnTo>
                    <a:pt x="0" y="1136700"/>
                  </a:lnTo>
                  <a:lnTo>
                    <a:pt x="0" y="1149400"/>
                  </a:lnTo>
                  <a:lnTo>
                    <a:pt x="6350" y="1149400"/>
                  </a:lnTo>
                  <a:lnTo>
                    <a:pt x="6350" y="1136700"/>
                  </a:lnTo>
                  <a:close/>
                </a:path>
                <a:path w="1143000" h="1731010">
                  <a:moveTo>
                    <a:pt x="6350" y="1111313"/>
                  </a:moveTo>
                  <a:lnTo>
                    <a:pt x="0" y="1111313"/>
                  </a:lnTo>
                  <a:lnTo>
                    <a:pt x="0" y="1124013"/>
                  </a:lnTo>
                  <a:lnTo>
                    <a:pt x="6350" y="1124013"/>
                  </a:lnTo>
                  <a:lnTo>
                    <a:pt x="6350" y="1111313"/>
                  </a:lnTo>
                  <a:close/>
                </a:path>
                <a:path w="1143000" h="1731010">
                  <a:moveTo>
                    <a:pt x="6350" y="1085913"/>
                  </a:moveTo>
                  <a:lnTo>
                    <a:pt x="0" y="1085913"/>
                  </a:lnTo>
                  <a:lnTo>
                    <a:pt x="0" y="1098613"/>
                  </a:lnTo>
                  <a:lnTo>
                    <a:pt x="6350" y="1098613"/>
                  </a:lnTo>
                  <a:lnTo>
                    <a:pt x="6350" y="1085913"/>
                  </a:lnTo>
                  <a:close/>
                </a:path>
                <a:path w="1143000" h="1731010">
                  <a:moveTo>
                    <a:pt x="6350" y="1060513"/>
                  </a:moveTo>
                  <a:lnTo>
                    <a:pt x="0" y="1060513"/>
                  </a:lnTo>
                  <a:lnTo>
                    <a:pt x="0" y="1073213"/>
                  </a:lnTo>
                  <a:lnTo>
                    <a:pt x="6350" y="1073213"/>
                  </a:lnTo>
                  <a:lnTo>
                    <a:pt x="6350" y="1060513"/>
                  </a:lnTo>
                  <a:close/>
                </a:path>
                <a:path w="1143000" h="1731010">
                  <a:moveTo>
                    <a:pt x="6350" y="1035126"/>
                  </a:moveTo>
                  <a:lnTo>
                    <a:pt x="0" y="1035126"/>
                  </a:lnTo>
                  <a:lnTo>
                    <a:pt x="0" y="1047826"/>
                  </a:lnTo>
                  <a:lnTo>
                    <a:pt x="6350" y="1047826"/>
                  </a:lnTo>
                  <a:lnTo>
                    <a:pt x="6350" y="1035126"/>
                  </a:lnTo>
                  <a:close/>
                </a:path>
                <a:path w="1143000" h="1731010">
                  <a:moveTo>
                    <a:pt x="6350" y="1009726"/>
                  </a:moveTo>
                  <a:lnTo>
                    <a:pt x="0" y="1009726"/>
                  </a:lnTo>
                  <a:lnTo>
                    <a:pt x="0" y="1022426"/>
                  </a:lnTo>
                  <a:lnTo>
                    <a:pt x="6350" y="1022426"/>
                  </a:lnTo>
                  <a:lnTo>
                    <a:pt x="6350" y="1009726"/>
                  </a:lnTo>
                  <a:close/>
                </a:path>
                <a:path w="1143000" h="1731010">
                  <a:moveTo>
                    <a:pt x="6350" y="984338"/>
                  </a:moveTo>
                  <a:lnTo>
                    <a:pt x="0" y="984338"/>
                  </a:lnTo>
                  <a:lnTo>
                    <a:pt x="0" y="997038"/>
                  </a:lnTo>
                  <a:lnTo>
                    <a:pt x="6350" y="997038"/>
                  </a:lnTo>
                  <a:lnTo>
                    <a:pt x="6350" y="984338"/>
                  </a:lnTo>
                  <a:close/>
                </a:path>
                <a:path w="1143000" h="1731010">
                  <a:moveTo>
                    <a:pt x="6350" y="958938"/>
                  </a:moveTo>
                  <a:lnTo>
                    <a:pt x="0" y="958938"/>
                  </a:lnTo>
                  <a:lnTo>
                    <a:pt x="0" y="971638"/>
                  </a:lnTo>
                  <a:lnTo>
                    <a:pt x="6350" y="971638"/>
                  </a:lnTo>
                  <a:lnTo>
                    <a:pt x="6350" y="958938"/>
                  </a:lnTo>
                  <a:close/>
                </a:path>
                <a:path w="1143000" h="1731010">
                  <a:moveTo>
                    <a:pt x="6350" y="933551"/>
                  </a:moveTo>
                  <a:lnTo>
                    <a:pt x="0" y="933551"/>
                  </a:lnTo>
                  <a:lnTo>
                    <a:pt x="0" y="946251"/>
                  </a:lnTo>
                  <a:lnTo>
                    <a:pt x="6350" y="946251"/>
                  </a:lnTo>
                  <a:lnTo>
                    <a:pt x="6350" y="933551"/>
                  </a:lnTo>
                  <a:close/>
                </a:path>
                <a:path w="1143000" h="1731010">
                  <a:moveTo>
                    <a:pt x="6350" y="908151"/>
                  </a:moveTo>
                  <a:lnTo>
                    <a:pt x="0" y="908151"/>
                  </a:lnTo>
                  <a:lnTo>
                    <a:pt x="0" y="920851"/>
                  </a:lnTo>
                  <a:lnTo>
                    <a:pt x="6350" y="920851"/>
                  </a:lnTo>
                  <a:lnTo>
                    <a:pt x="6350" y="908151"/>
                  </a:lnTo>
                  <a:close/>
                </a:path>
                <a:path w="1143000" h="1731010">
                  <a:moveTo>
                    <a:pt x="6350" y="882751"/>
                  </a:moveTo>
                  <a:lnTo>
                    <a:pt x="0" y="882751"/>
                  </a:lnTo>
                  <a:lnTo>
                    <a:pt x="0" y="895451"/>
                  </a:lnTo>
                  <a:lnTo>
                    <a:pt x="6350" y="895451"/>
                  </a:lnTo>
                  <a:lnTo>
                    <a:pt x="6350" y="882751"/>
                  </a:lnTo>
                  <a:close/>
                </a:path>
                <a:path w="1143000" h="1731010">
                  <a:moveTo>
                    <a:pt x="6350" y="857364"/>
                  </a:moveTo>
                  <a:lnTo>
                    <a:pt x="0" y="857364"/>
                  </a:lnTo>
                  <a:lnTo>
                    <a:pt x="0" y="870064"/>
                  </a:lnTo>
                  <a:lnTo>
                    <a:pt x="6350" y="870064"/>
                  </a:lnTo>
                  <a:lnTo>
                    <a:pt x="6350" y="857364"/>
                  </a:lnTo>
                  <a:close/>
                </a:path>
                <a:path w="1143000" h="1731010">
                  <a:moveTo>
                    <a:pt x="6350" y="831964"/>
                  </a:moveTo>
                  <a:lnTo>
                    <a:pt x="0" y="831964"/>
                  </a:lnTo>
                  <a:lnTo>
                    <a:pt x="0" y="844664"/>
                  </a:lnTo>
                  <a:lnTo>
                    <a:pt x="6350" y="844664"/>
                  </a:lnTo>
                  <a:lnTo>
                    <a:pt x="6350" y="831964"/>
                  </a:lnTo>
                  <a:close/>
                </a:path>
                <a:path w="1143000" h="1731010">
                  <a:moveTo>
                    <a:pt x="6350" y="806577"/>
                  </a:moveTo>
                  <a:lnTo>
                    <a:pt x="0" y="806577"/>
                  </a:lnTo>
                  <a:lnTo>
                    <a:pt x="0" y="819277"/>
                  </a:lnTo>
                  <a:lnTo>
                    <a:pt x="6350" y="819277"/>
                  </a:lnTo>
                  <a:lnTo>
                    <a:pt x="6350" y="806577"/>
                  </a:lnTo>
                  <a:close/>
                </a:path>
                <a:path w="1143000" h="1731010">
                  <a:moveTo>
                    <a:pt x="6350" y="781177"/>
                  </a:moveTo>
                  <a:lnTo>
                    <a:pt x="0" y="781177"/>
                  </a:lnTo>
                  <a:lnTo>
                    <a:pt x="0" y="793877"/>
                  </a:lnTo>
                  <a:lnTo>
                    <a:pt x="6350" y="793877"/>
                  </a:lnTo>
                  <a:lnTo>
                    <a:pt x="6350" y="781177"/>
                  </a:lnTo>
                  <a:close/>
                </a:path>
                <a:path w="1143000" h="1731010">
                  <a:moveTo>
                    <a:pt x="6350" y="755789"/>
                  </a:moveTo>
                  <a:lnTo>
                    <a:pt x="0" y="755789"/>
                  </a:lnTo>
                  <a:lnTo>
                    <a:pt x="0" y="768489"/>
                  </a:lnTo>
                  <a:lnTo>
                    <a:pt x="6350" y="768489"/>
                  </a:lnTo>
                  <a:lnTo>
                    <a:pt x="6350" y="755789"/>
                  </a:lnTo>
                  <a:close/>
                </a:path>
                <a:path w="1143000" h="1731010">
                  <a:moveTo>
                    <a:pt x="6350" y="730389"/>
                  </a:moveTo>
                  <a:lnTo>
                    <a:pt x="0" y="730389"/>
                  </a:lnTo>
                  <a:lnTo>
                    <a:pt x="0" y="743089"/>
                  </a:lnTo>
                  <a:lnTo>
                    <a:pt x="6350" y="743089"/>
                  </a:lnTo>
                  <a:lnTo>
                    <a:pt x="6350" y="730389"/>
                  </a:lnTo>
                  <a:close/>
                </a:path>
                <a:path w="1143000" h="1731010">
                  <a:moveTo>
                    <a:pt x="6350" y="704989"/>
                  </a:moveTo>
                  <a:lnTo>
                    <a:pt x="0" y="704989"/>
                  </a:lnTo>
                  <a:lnTo>
                    <a:pt x="0" y="717689"/>
                  </a:lnTo>
                  <a:lnTo>
                    <a:pt x="6350" y="717689"/>
                  </a:lnTo>
                  <a:lnTo>
                    <a:pt x="6350" y="704989"/>
                  </a:lnTo>
                  <a:close/>
                </a:path>
                <a:path w="1143000" h="1731010">
                  <a:moveTo>
                    <a:pt x="6350" y="679602"/>
                  </a:moveTo>
                  <a:lnTo>
                    <a:pt x="0" y="679602"/>
                  </a:lnTo>
                  <a:lnTo>
                    <a:pt x="0" y="692302"/>
                  </a:lnTo>
                  <a:lnTo>
                    <a:pt x="6350" y="692302"/>
                  </a:lnTo>
                  <a:lnTo>
                    <a:pt x="6350" y="679602"/>
                  </a:lnTo>
                  <a:close/>
                </a:path>
                <a:path w="1143000" h="1731010">
                  <a:moveTo>
                    <a:pt x="6350" y="654202"/>
                  </a:moveTo>
                  <a:lnTo>
                    <a:pt x="0" y="654202"/>
                  </a:lnTo>
                  <a:lnTo>
                    <a:pt x="0" y="666902"/>
                  </a:lnTo>
                  <a:lnTo>
                    <a:pt x="6350" y="666902"/>
                  </a:lnTo>
                  <a:lnTo>
                    <a:pt x="6350" y="654202"/>
                  </a:lnTo>
                  <a:close/>
                </a:path>
                <a:path w="1143000" h="1731010">
                  <a:moveTo>
                    <a:pt x="6350" y="628815"/>
                  </a:moveTo>
                  <a:lnTo>
                    <a:pt x="0" y="628815"/>
                  </a:lnTo>
                  <a:lnTo>
                    <a:pt x="0" y="641515"/>
                  </a:lnTo>
                  <a:lnTo>
                    <a:pt x="6350" y="641515"/>
                  </a:lnTo>
                  <a:lnTo>
                    <a:pt x="6350" y="628815"/>
                  </a:lnTo>
                  <a:close/>
                </a:path>
                <a:path w="1143000" h="1731010">
                  <a:moveTo>
                    <a:pt x="6350" y="603415"/>
                  </a:moveTo>
                  <a:lnTo>
                    <a:pt x="0" y="603415"/>
                  </a:lnTo>
                  <a:lnTo>
                    <a:pt x="0" y="616115"/>
                  </a:lnTo>
                  <a:lnTo>
                    <a:pt x="6350" y="616115"/>
                  </a:lnTo>
                  <a:lnTo>
                    <a:pt x="6350" y="603415"/>
                  </a:lnTo>
                  <a:close/>
                </a:path>
                <a:path w="1143000" h="1731010">
                  <a:moveTo>
                    <a:pt x="6350" y="578027"/>
                  </a:moveTo>
                  <a:lnTo>
                    <a:pt x="0" y="578027"/>
                  </a:lnTo>
                  <a:lnTo>
                    <a:pt x="0" y="590727"/>
                  </a:lnTo>
                  <a:lnTo>
                    <a:pt x="6350" y="590727"/>
                  </a:lnTo>
                  <a:lnTo>
                    <a:pt x="6350" y="578027"/>
                  </a:lnTo>
                  <a:close/>
                </a:path>
                <a:path w="1143000" h="1731010">
                  <a:moveTo>
                    <a:pt x="6350" y="552627"/>
                  </a:moveTo>
                  <a:lnTo>
                    <a:pt x="0" y="552627"/>
                  </a:lnTo>
                  <a:lnTo>
                    <a:pt x="0" y="565327"/>
                  </a:lnTo>
                  <a:lnTo>
                    <a:pt x="6350" y="565327"/>
                  </a:lnTo>
                  <a:lnTo>
                    <a:pt x="6350" y="552627"/>
                  </a:lnTo>
                  <a:close/>
                </a:path>
                <a:path w="1143000" h="1731010">
                  <a:moveTo>
                    <a:pt x="6350" y="527227"/>
                  </a:moveTo>
                  <a:lnTo>
                    <a:pt x="0" y="527227"/>
                  </a:lnTo>
                  <a:lnTo>
                    <a:pt x="0" y="539927"/>
                  </a:lnTo>
                  <a:lnTo>
                    <a:pt x="6350" y="539927"/>
                  </a:lnTo>
                  <a:lnTo>
                    <a:pt x="6350" y="527227"/>
                  </a:lnTo>
                  <a:close/>
                </a:path>
                <a:path w="1143000" h="1731010">
                  <a:moveTo>
                    <a:pt x="6350" y="501840"/>
                  </a:moveTo>
                  <a:lnTo>
                    <a:pt x="0" y="501840"/>
                  </a:lnTo>
                  <a:lnTo>
                    <a:pt x="0" y="514540"/>
                  </a:lnTo>
                  <a:lnTo>
                    <a:pt x="6350" y="514540"/>
                  </a:lnTo>
                  <a:lnTo>
                    <a:pt x="6350" y="501840"/>
                  </a:lnTo>
                  <a:close/>
                </a:path>
                <a:path w="1143000" h="1731010">
                  <a:moveTo>
                    <a:pt x="6350" y="476440"/>
                  </a:moveTo>
                  <a:lnTo>
                    <a:pt x="0" y="476440"/>
                  </a:lnTo>
                  <a:lnTo>
                    <a:pt x="0" y="489140"/>
                  </a:lnTo>
                  <a:lnTo>
                    <a:pt x="6350" y="489140"/>
                  </a:lnTo>
                  <a:lnTo>
                    <a:pt x="6350" y="476440"/>
                  </a:lnTo>
                  <a:close/>
                </a:path>
                <a:path w="1143000" h="1731010">
                  <a:moveTo>
                    <a:pt x="6350" y="451053"/>
                  </a:moveTo>
                  <a:lnTo>
                    <a:pt x="0" y="451053"/>
                  </a:lnTo>
                  <a:lnTo>
                    <a:pt x="0" y="463753"/>
                  </a:lnTo>
                  <a:lnTo>
                    <a:pt x="6350" y="463753"/>
                  </a:lnTo>
                  <a:lnTo>
                    <a:pt x="6350" y="451053"/>
                  </a:lnTo>
                  <a:close/>
                </a:path>
                <a:path w="1143000" h="1731010">
                  <a:moveTo>
                    <a:pt x="6350" y="425653"/>
                  </a:moveTo>
                  <a:lnTo>
                    <a:pt x="0" y="425653"/>
                  </a:lnTo>
                  <a:lnTo>
                    <a:pt x="0" y="438353"/>
                  </a:lnTo>
                  <a:lnTo>
                    <a:pt x="6350" y="438353"/>
                  </a:lnTo>
                  <a:lnTo>
                    <a:pt x="6350" y="425653"/>
                  </a:lnTo>
                  <a:close/>
                </a:path>
                <a:path w="1143000" h="1731010">
                  <a:moveTo>
                    <a:pt x="6350" y="400265"/>
                  </a:moveTo>
                  <a:lnTo>
                    <a:pt x="0" y="400265"/>
                  </a:lnTo>
                  <a:lnTo>
                    <a:pt x="0" y="412965"/>
                  </a:lnTo>
                  <a:lnTo>
                    <a:pt x="6350" y="412965"/>
                  </a:lnTo>
                  <a:lnTo>
                    <a:pt x="6350" y="400265"/>
                  </a:lnTo>
                  <a:close/>
                </a:path>
                <a:path w="1143000" h="1731010">
                  <a:moveTo>
                    <a:pt x="6350" y="374865"/>
                  </a:moveTo>
                  <a:lnTo>
                    <a:pt x="0" y="374865"/>
                  </a:lnTo>
                  <a:lnTo>
                    <a:pt x="0" y="387565"/>
                  </a:lnTo>
                  <a:lnTo>
                    <a:pt x="6350" y="387565"/>
                  </a:lnTo>
                  <a:lnTo>
                    <a:pt x="6350" y="374865"/>
                  </a:lnTo>
                  <a:close/>
                </a:path>
                <a:path w="1143000" h="1731010">
                  <a:moveTo>
                    <a:pt x="6350" y="349465"/>
                  </a:moveTo>
                  <a:lnTo>
                    <a:pt x="0" y="349465"/>
                  </a:lnTo>
                  <a:lnTo>
                    <a:pt x="0" y="362165"/>
                  </a:lnTo>
                  <a:lnTo>
                    <a:pt x="6350" y="362165"/>
                  </a:lnTo>
                  <a:lnTo>
                    <a:pt x="6350" y="349465"/>
                  </a:lnTo>
                  <a:close/>
                </a:path>
                <a:path w="1143000" h="1731010">
                  <a:moveTo>
                    <a:pt x="6350" y="324078"/>
                  </a:moveTo>
                  <a:lnTo>
                    <a:pt x="0" y="324078"/>
                  </a:lnTo>
                  <a:lnTo>
                    <a:pt x="0" y="336778"/>
                  </a:lnTo>
                  <a:lnTo>
                    <a:pt x="6350" y="336778"/>
                  </a:lnTo>
                  <a:lnTo>
                    <a:pt x="6350" y="324078"/>
                  </a:lnTo>
                  <a:close/>
                </a:path>
                <a:path w="1143000" h="1731010">
                  <a:moveTo>
                    <a:pt x="6350" y="298678"/>
                  </a:moveTo>
                  <a:lnTo>
                    <a:pt x="0" y="298678"/>
                  </a:lnTo>
                  <a:lnTo>
                    <a:pt x="0" y="311378"/>
                  </a:lnTo>
                  <a:lnTo>
                    <a:pt x="6350" y="311378"/>
                  </a:lnTo>
                  <a:lnTo>
                    <a:pt x="6350" y="298678"/>
                  </a:lnTo>
                  <a:close/>
                </a:path>
                <a:path w="1143000" h="1731010">
                  <a:moveTo>
                    <a:pt x="6350" y="273291"/>
                  </a:moveTo>
                  <a:lnTo>
                    <a:pt x="0" y="273291"/>
                  </a:lnTo>
                  <a:lnTo>
                    <a:pt x="0" y="285991"/>
                  </a:lnTo>
                  <a:lnTo>
                    <a:pt x="6350" y="285991"/>
                  </a:lnTo>
                  <a:lnTo>
                    <a:pt x="6350" y="273291"/>
                  </a:lnTo>
                  <a:close/>
                </a:path>
                <a:path w="1143000" h="1731010">
                  <a:moveTo>
                    <a:pt x="6350" y="247891"/>
                  </a:moveTo>
                  <a:lnTo>
                    <a:pt x="0" y="247891"/>
                  </a:lnTo>
                  <a:lnTo>
                    <a:pt x="0" y="260591"/>
                  </a:lnTo>
                  <a:lnTo>
                    <a:pt x="6350" y="260591"/>
                  </a:lnTo>
                  <a:lnTo>
                    <a:pt x="6350" y="247891"/>
                  </a:lnTo>
                  <a:close/>
                </a:path>
                <a:path w="1143000" h="1731010">
                  <a:moveTo>
                    <a:pt x="6350" y="222504"/>
                  </a:moveTo>
                  <a:lnTo>
                    <a:pt x="0" y="222504"/>
                  </a:lnTo>
                  <a:lnTo>
                    <a:pt x="0" y="235204"/>
                  </a:lnTo>
                  <a:lnTo>
                    <a:pt x="6350" y="235204"/>
                  </a:lnTo>
                  <a:lnTo>
                    <a:pt x="6350" y="222504"/>
                  </a:lnTo>
                  <a:close/>
                </a:path>
                <a:path w="1143000" h="1731010">
                  <a:moveTo>
                    <a:pt x="6350" y="197104"/>
                  </a:moveTo>
                  <a:lnTo>
                    <a:pt x="0" y="197104"/>
                  </a:lnTo>
                  <a:lnTo>
                    <a:pt x="0" y="209804"/>
                  </a:lnTo>
                  <a:lnTo>
                    <a:pt x="6350" y="209804"/>
                  </a:lnTo>
                  <a:lnTo>
                    <a:pt x="6350" y="197104"/>
                  </a:lnTo>
                  <a:close/>
                </a:path>
                <a:path w="1143000" h="1731010">
                  <a:moveTo>
                    <a:pt x="6350" y="171704"/>
                  </a:moveTo>
                  <a:lnTo>
                    <a:pt x="0" y="171704"/>
                  </a:lnTo>
                  <a:lnTo>
                    <a:pt x="0" y="184404"/>
                  </a:lnTo>
                  <a:lnTo>
                    <a:pt x="6350" y="184404"/>
                  </a:lnTo>
                  <a:lnTo>
                    <a:pt x="6350" y="171704"/>
                  </a:lnTo>
                  <a:close/>
                </a:path>
                <a:path w="1143000" h="1731010">
                  <a:moveTo>
                    <a:pt x="6350" y="146316"/>
                  </a:moveTo>
                  <a:lnTo>
                    <a:pt x="0" y="146316"/>
                  </a:lnTo>
                  <a:lnTo>
                    <a:pt x="0" y="159016"/>
                  </a:lnTo>
                  <a:lnTo>
                    <a:pt x="6350" y="159016"/>
                  </a:lnTo>
                  <a:lnTo>
                    <a:pt x="6350" y="146316"/>
                  </a:lnTo>
                  <a:close/>
                </a:path>
                <a:path w="1143000" h="1731010">
                  <a:moveTo>
                    <a:pt x="6350" y="120916"/>
                  </a:moveTo>
                  <a:lnTo>
                    <a:pt x="0" y="120916"/>
                  </a:lnTo>
                  <a:lnTo>
                    <a:pt x="0" y="133616"/>
                  </a:lnTo>
                  <a:lnTo>
                    <a:pt x="6350" y="133616"/>
                  </a:lnTo>
                  <a:lnTo>
                    <a:pt x="6350" y="120916"/>
                  </a:lnTo>
                  <a:close/>
                </a:path>
                <a:path w="1143000" h="1731010">
                  <a:moveTo>
                    <a:pt x="6350" y="95529"/>
                  </a:moveTo>
                  <a:lnTo>
                    <a:pt x="0" y="95529"/>
                  </a:lnTo>
                  <a:lnTo>
                    <a:pt x="0" y="108229"/>
                  </a:lnTo>
                  <a:lnTo>
                    <a:pt x="6350" y="108229"/>
                  </a:lnTo>
                  <a:lnTo>
                    <a:pt x="6350" y="95529"/>
                  </a:lnTo>
                  <a:close/>
                </a:path>
                <a:path w="1143000" h="1731010">
                  <a:moveTo>
                    <a:pt x="6350" y="70129"/>
                  </a:moveTo>
                  <a:lnTo>
                    <a:pt x="0" y="70129"/>
                  </a:lnTo>
                  <a:lnTo>
                    <a:pt x="0" y="82829"/>
                  </a:lnTo>
                  <a:lnTo>
                    <a:pt x="6350" y="82829"/>
                  </a:lnTo>
                  <a:lnTo>
                    <a:pt x="6350" y="70129"/>
                  </a:lnTo>
                  <a:close/>
                </a:path>
                <a:path w="1143000" h="1731010">
                  <a:moveTo>
                    <a:pt x="6350" y="44742"/>
                  </a:moveTo>
                  <a:lnTo>
                    <a:pt x="0" y="44742"/>
                  </a:lnTo>
                  <a:lnTo>
                    <a:pt x="0" y="57442"/>
                  </a:lnTo>
                  <a:lnTo>
                    <a:pt x="6350" y="57442"/>
                  </a:lnTo>
                  <a:lnTo>
                    <a:pt x="6350" y="44742"/>
                  </a:lnTo>
                  <a:close/>
                </a:path>
                <a:path w="1143000" h="1731010">
                  <a:moveTo>
                    <a:pt x="6350" y="19342"/>
                  </a:moveTo>
                  <a:lnTo>
                    <a:pt x="0" y="19342"/>
                  </a:lnTo>
                  <a:lnTo>
                    <a:pt x="0" y="32042"/>
                  </a:lnTo>
                  <a:lnTo>
                    <a:pt x="6350" y="32042"/>
                  </a:lnTo>
                  <a:lnTo>
                    <a:pt x="6350" y="19342"/>
                  </a:lnTo>
                  <a:close/>
                </a:path>
                <a:path w="1143000" h="1731010">
                  <a:moveTo>
                    <a:pt x="6464" y="1426121"/>
                  </a:moveTo>
                  <a:lnTo>
                    <a:pt x="6350" y="1416050"/>
                  </a:lnTo>
                  <a:lnTo>
                    <a:pt x="0" y="1416050"/>
                  </a:lnTo>
                  <a:lnTo>
                    <a:pt x="0" y="1428572"/>
                  </a:lnTo>
                  <a:lnTo>
                    <a:pt x="1892" y="1430540"/>
                  </a:lnTo>
                  <a:lnTo>
                    <a:pt x="6464" y="1426121"/>
                  </a:lnTo>
                  <a:close/>
                </a:path>
                <a:path w="1143000" h="1731010">
                  <a:moveTo>
                    <a:pt x="14617" y="7531"/>
                  </a:moveTo>
                  <a:lnTo>
                    <a:pt x="12903" y="6642"/>
                  </a:lnTo>
                  <a:lnTo>
                    <a:pt x="10083" y="5194"/>
                  </a:lnTo>
                  <a:lnTo>
                    <a:pt x="0" y="0"/>
                  </a:lnTo>
                  <a:lnTo>
                    <a:pt x="0" y="6642"/>
                  </a:lnTo>
                  <a:lnTo>
                    <a:pt x="2413" y="6642"/>
                  </a:lnTo>
                  <a:lnTo>
                    <a:pt x="1714" y="8013"/>
                  </a:lnTo>
                  <a:lnTo>
                    <a:pt x="11709" y="13169"/>
                  </a:lnTo>
                  <a:lnTo>
                    <a:pt x="14617" y="7531"/>
                  </a:lnTo>
                  <a:close/>
                </a:path>
                <a:path w="1143000" h="1731010">
                  <a:moveTo>
                    <a:pt x="24117" y="1444383"/>
                  </a:moveTo>
                  <a:lnTo>
                    <a:pt x="15290" y="1435252"/>
                  </a:lnTo>
                  <a:lnTo>
                    <a:pt x="10718" y="1439672"/>
                  </a:lnTo>
                  <a:lnTo>
                    <a:pt x="19545" y="1448803"/>
                  </a:lnTo>
                  <a:lnTo>
                    <a:pt x="24117" y="1444383"/>
                  </a:lnTo>
                  <a:close/>
                </a:path>
                <a:path w="1143000" h="1731010">
                  <a:moveTo>
                    <a:pt x="37185" y="19177"/>
                  </a:moveTo>
                  <a:lnTo>
                    <a:pt x="25908" y="13360"/>
                  </a:lnTo>
                  <a:lnTo>
                    <a:pt x="22999" y="18999"/>
                  </a:lnTo>
                  <a:lnTo>
                    <a:pt x="34277" y="24815"/>
                  </a:lnTo>
                  <a:lnTo>
                    <a:pt x="37185" y="19177"/>
                  </a:lnTo>
                  <a:close/>
                </a:path>
                <a:path w="1143000" h="1731010">
                  <a:moveTo>
                    <a:pt x="41770" y="1462646"/>
                  </a:moveTo>
                  <a:lnTo>
                    <a:pt x="32943" y="1453515"/>
                  </a:lnTo>
                  <a:lnTo>
                    <a:pt x="28371" y="1457934"/>
                  </a:lnTo>
                  <a:lnTo>
                    <a:pt x="37198" y="1467065"/>
                  </a:lnTo>
                  <a:lnTo>
                    <a:pt x="41770" y="1462646"/>
                  </a:lnTo>
                  <a:close/>
                </a:path>
                <a:path w="1143000" h="1731010">
                  <a:moveTo>
                    <a:pt x="59410" y="1480908"/>
                  </a:moveTo>
                  <a:lnTo>
                    <a:pt x="50596" y="1471777"/>
                  </a:lnTo>
                  <a:lnTo>
                    <a:pt x="46024" y="1476197"/>
                  </a:lnTo>
                  <a:lnTo>
                    <a:pt x="54838" y="1485315"/>
                  </a:lnTo>
                  <a:lnTo>
                    <a:pt x="59410" y="1480908"/>
                  </a:lnTo>
                  <a:close/>
                </a:path>
                <a:path w="1143000" h="1731010">
                  <a:moveTo>
                    <a:pt x="59753" y="30835"/>
                  </a:moveTo>
                  <a:lnTo>
                    <a:pt x="48475" y="25006"/>
                  </a:lnTo>
                  <a:lnTo>
                    <a:pt x="45567" y="30645"/>
                  </a:lnTo>
                  <a:lnTo>
                    <a:pt x="56832" y="36474"/>
                  </a:lnTo>
                  <a:lnTo>
                    <a:pt x="59753" y="30835"/>
                  </a:lnTo>
                  <a:close/>
                </a:path>
                <a:path w="1143000" h="1731010">
                  <a:moveTo>
                    <a:pt x="77063" y="1499158"/>
                  </a:moveTo>
                  <a:lnTo>
                    <a:pt x="68237" y="1490027"/>
                  </a:lnTo>
                  <a:lnTo>
                    <a:pt x="63665" y="1494447"/>
                  </a:lnTo>
                  <a:lnTo>
                    <a:pt x="72491" y="1503578"/>
                  </a:lnTo>
                  <a:lnTo>
                    <a:pt x="77063" y="1499158"/>
                  </a:lnTo>
                  <a:close/>
                </a:path>
                <a:path w="1143000" h="1731010">
                  <a:moveTo>
                    <a:pt x="82321" y="42481"/>
                  </a:moveTo>
                  <a:lnTo>
                    <a:pt x="71031" y="36652"/>
                  </a:lnTo>
                  <a:lnTo>
                    <a:pt x="68122" y="42291"/>
                  </a:lnTo>
                  <a:lnTo>
                    <a:pt x="79413" y="48120"/>
                  </a:lnTo>
                  <a:lnTo>
                    <a:pt x="82321" y="42481"/>
                  </a:lnTo>
                  <a:close/>
                </a:path>
                <a:path w="1143000" h="1731010">
                  <a:moveTo>
                    <a:pt x="94716" y="1517421"/>
                  </a:moveTo>
                  <a:lnTo>
                    <a:pt x="85890" y="1508290"/>
                  </a:lnTo>
                  <a:lnTo>
                    <a:pt x="81318" y="1512709"/>
                  </a:lnTo>
                  <a:lnTo>
                    <a:pt x="90144" y="1521841"/>
                  </a:lnTo>
                  <a:lnTo>
                    <a:pt x="94716" y="1517421"/>
                  </a:lnTo>
                  <a:close/>
                </a:path>
                <a:path w="1143000" h="1731010">
                  <a:moveTo>
                    <a:pt x="104889" y="54127"/>
                  </a:moveTo>
                  <a:lnTo>
                    <a:pt x="93611" y="48298"/>
                  </a:lnTo>
                  <a:lnTo>
                    <a:pt x="90690" y="53949"/>
                  </a:lnTo>
                  <a:lnTo>
                    <a:pt x="101981" y="59766"/>
                  </a:lnTo>
                  <a:lnTo>
                    <a:pt x="104889" y="54127"/>
                  </a:lnTo>
                  <a:close/>
                </a:path>
                <a:path w="1143000" h="1731010">
                  <a:moveTo>
                    <a:pt x="112356" y="1535684"/>
                  </a:moveTo>
                  <a:lnTo>
                    <a:pt x="103543" y="1526552"/>
                  </a:lnTo>
                  <a:lnTo>
                    <a:pt x="98983" y="1530972"/>
                  </a:lnTo>
                  <a:lnTo>
                    <a:pt x="107810" y="1540103"/>
                  </a:lnTo>
                  <a:lnTo>
                    <a:pt x="112356" y="1535684"/>
                  </a:lnTo>
                  <a:close/>
                </a:path>
                <a:path w="1143000" h="1731010">
                  <a:moveTo>
                    <a:pt x="127444" y="65760"/>
                  </a:moveTo>
                  <a:lnTo>
                    <a:pt x="116166" y="59956"/>
                  </a:lnTo>
                  <a:lnTo>
                    <a:pt x="113258" y="65582"/>
                  </a:lnTo>
                  <a:lnTo>
                    <a:pt x="124536" y="71412"/>
                  </a:lnTo>
                  <a:lnTo>
                    <a:pt x="127444" y="65760"/>
                  </a:lnTo>
                  <a:close/>
                </a:path>
                <a:path w="1143000" h="1731010">
                  <a:moveTo>
                    <a:pt x="130009" y="1553933"/>
                  </a:moveTo>
                  <a:lnTo>
                    <a:pt x="121183" y="1544802"/>
                  </a:lnTo>
                  <a:lnTo>
                    <a:pt x="116624" y="1549222"/>
                  </a:lnTo>
                  <a:lnTo>
                    <a:pt x="125450" y="1558353"/>
                  </a:lnTo>
                  <a:lnTo>
                    <a:pt x="130009" y="1553933"/>
                  </a:lnTo>
                  <a:close/>
                </a:path>
                <a:path w="1143000" h="1731010">
                  <a:moveTo>
                    <a:pt x="147662" y="1572196"/>
                  </a:moveTo>
                  <a:lnTo>
                    <a:pt x="138836" y="1563065"/>
                  </a:lnTo>
                  <a:lnTo>
                    <a:pt x="134277" y="1567484"/>
                  </a:lnTo>
                  <a:lnTo>
                    <a:pt x="143103" y="1576616"/>
                  </a:lnTo>
                  <a:lnTo>
                    <a:pt x="147662" y="1572196"/>
                  </a:lnTo>
                  <a:close/>
                </a:path>
                <a:path w="1143000" h="1731010">
                  <a:moveTo>
                    <a:pt x="150025" y="77419"/>
                  </a:moveTo>
                  <a:lnTo>
                    <a:pt x="138734" y="71589"/>
                  </a:lnTo>
                  <a:lnTo>
                    <a:pt x="135826" y="77228"/>
                  </a:lnTo>
                  <a:lnTo>
                    <a:pt x="147104" y="83058"/>
                  </a:lnTo>
                  <a:lnTo>
                    <a:pt x="150025" y="77419"/>
                  </a:lnTo>
                  <a:close/>
                </a:path>
                <a:path w="1143000" h="1731010">
                  <a:moveTo>
                    <a:pt x="165315" y="1590459"/>
                  </a:moveTo>
                  <a:lnTo>
                    <a:pt x="156489" y="1581327"/>
                  </a:lnTo>
                  <a:lnTo>
                    <a:pt x="151930" y="1585747"/>
                  </a:lnTo>
                  <a:lnTo>
                    <a:pt x="160756" y="1594866"/>
                  </a:lnTo>
                  <a:lnTo>
                    <a:pt x="165315" y="1590459"/>
                  </a:lnTo>
                  <a:close/>
                </a:path>
                <a:path w="1143000" h="1731010">
                  <a:moveTo>
                    <a:pt x="172593" y="89065"/>
                  </a:moveTo>
                  <a:lnTo>
                    <a:pt x="161302" y="83235"/>
                  </a:lnTo>
                  <a:lnTo>
                    <a:pt x="158394" y="88887"/>
                  </a:lnTo>
                  <a:lnTo>
                    <a:pt x="169684" y="94703"/>
                  </a:lnTo>
                  <a:lnTo>
                    <a:pt x="172593" y="89065"/>
                  </a:lnTo>
                  <a:close/>
                </a:path>
                <a:path w="1143000" h="1731010">
                  <a:moveTo>
                    <a:pt x="182968" y="1608709"/>
                  </a:moveTo>
                  <a:lnTo>
                    <a:pt x="174142" y="1599590"/>
                  </a:lnTo>
                  <a:lnTo>
                    <a:pt x="169583" y="1603984"/>
                  </a:lnTo>
                  <a:lnTo>
                    <a:pt x="178409" y="1613115"/>
                  </a:lnTo>
                  <a:lnTo>
                    <a:pt x="182968" y="1608709"/>
                  </a:lnTo>
                  <a:close/>
                </a:path>
                <a:path w="1143000" h="1731010">
                  <a:moveTo>
                    <a:pt x="195148" y="100711"/>
                  </a:moveTo>
                  <a:lnTo>
                    <a:pt x="183883" y="94894"/>
                  </a:lnTo>
                  <a:lnTo>
                    <a:pt x="180962" y="100533"/>
                  </a:lnTo>
                  <a:lnTo>
                    <a:pt x="192239" y="106349"/>
                  </a:lnTo>
                  <a:lnTo>
                    <a:pt x="195148" y="100711"/>
                  </a:lnTo>
                  <a:close/>
                </a:path>
                <a:path w="1143000" h="1731010">
                  <a:moveTo>
                    <a:pt x="200609" y="1626971"/>
                  </a:moveTo>
                  <a:lnTo>
                    <a:pt x="191782" y="1617840"/>
                  </a:lnTo>
                  <a:lnTo>
                    <a:pt x="187223" y="1622247"/>
                  </a:lnTo>
                  <a:lnTo>
                    <a:pt x="196049" y="1631378"/>
                  </a:lnTo>
                  <a:lnTo>
                    <a:pt x="200609" y="1626971"/>
                  </a:lnTo>
                  <a:close/>
                </a:path>
                <a:path w="1143000" h="1731010">
                  <a:moveTo>
                    <a:pt x="217716" y="112356"/>
                  </a:moveTo>
                  <a:lnTo>
                    <a:pt x="206438" y="106540"/>
                  </a:lnTo>
                  <a:lnTo>
                    <a:pt x="203517" y="112179"/>
                  </a:lnTo>
                  <a:lnTo>
                    <a:pt x="214807" y="118008"/>
                  </a:lnTo>
                  <a:lnTo>
                    <a:pt x="217716" y="112356"/>
                  </a:lnTo>
                  <a:close/>
                </a:path>
                <a:path w="1143000" h="1731010">
                  <a:moveTo>
                    <a:pt x="218262" y="1645234"/>
                  </a:moveTo>
                  <a:lnTo>
                    <a:pt x="209435" y="1636102"/>
                  </a:lnTo>
                  <a:lnTo>
                    <a:pt x="204876" y="1640509"/>
                  </a:lnTo>
                  <a:lnTo>
                    <a:pt x="213702" y="1649641"/>
                  </a:lnTo>
                  <a:lnTo>
                    <a:pt x="218262" y="1645234"/>
                  </a:lnTo>
                  <a:close/>
                </a:path>
                <a:path w="1143000" h="1731010">
                  <a:moveTo>
                    <a:pt x="235915" y="1663484"/>
                  </a:moveTo>
                  <a:lnTo>
                    <a:pt x="227088" y="1654365"/>
                  </a:lnTo>
                  <a:lnTo>
                    <a:pt x="222529" y="1658772"/>
                  </a:lnTo>
                  <a:lnTo>
                    <a:pt x="231355" y="1667891"/>
                  </a:lnTo>
                  <a:lnTo>
                    <a:pt x="235915" y="1663484"/>
                  </a:lnTo>
                  <a:close/>
                </a:path>
                <a:path w="1143000" h="1731010">
                  <a:moveTo>
                    <a:pt x="240296" y="124002"/>
                  </a:moveTo>
                  <a:lnTo>
                    <a:pt x="229006" y="118186"/>
                  </a:lnTo>
                  <a:lnTo>
                    <a:pt x="226098" y="123812"/>
                  </a:lnTo>
                  <a:lnTo>
                    <a:pt x="237375" y="129641"/>
                  </a:lnTo>
                  <a:lnTo>
                    <a:pt x="240296" y="124002"/>
                  </a:lnTo>
                  <a:close/>
                </a:path>
                <a:path w="1143000" h="1731010">
                  <a:moveTo>
                    <a:pt x="253555" y="1681746"/>
                  </a:moveTo>
                  <a:lnTo>
                    <a:pt x="244741" y="1672615"/>
                  </a:lnTo>
                  <a:lnTo>
                    <a:pt x="240182" y="1677022"/>
                  </a:lnTo>
                  <a:lnTo>
                    <a:pt x="248996" y="1686153"/>
                  </a:lnTo>
                  <a:lnTo>
                    <a:pt x="253555" y="1681746"/>
                  </a:lnTo>
                  <a:close/>
                </a:path>
                <a:path w="1143000" h="1731010">
                  <a:moveTo>
                    <a:pt x="262851" y="135648"/>
                  </a:moveTo>
                  <a:lnTo>
                    <a:pt x="251561" y="129819"/>
                  </a:lnTo>
                  <a:lnTo>
                    <a:pt x="248653" y="135470"/>
                  </a:lnTo>
                  <a:lnTo>
                    <a:pt x="259943" y="141287"/>
                  </a:lnTo>
                  <a:lnTo>
                    <a:pt x="262851" y="135648"/>
                  </a:lnTo>
                  <a:close/>
                </a:path>
                <a:path w="1143000" h="1731010">
                  <a:moveTo>
                    <a:pt x="266649" y="1002906"/>
                  </a:moveTo>
                  <a:lnTo>
                    <a:pt x="260299" y="1002906"/>
                  </a:lnTo>
                  <a:lnTo>
                    <a:pt x="260299" y="1082268"/>
                  </a:lnTo>
                  <a:lnTo>
                    <a:pt x="266649" y="1082268"/>
                  </a:lnTo>
                  <a:lnTo>
                    <a:pt x="266649" y="1002906"/>
                  </a:lnTo>
                  <a:close/>
                </a:path>
                <a:path w="1143000" h="1731010">
                  <a:moveTo>
                    <a:pt x="266649" y="241071"/>
                  </a:moveTo>
                  <a:lnTo>
                    <a:pt x="260299" y="241071"/>
                  </a:lnTo>
                  <a:lnTo>
                    <a:pt x="260299" y="320433"/>
                  </a:lnTo>
                  <a:lnTo>
                    <a:pt x="266649" y="320433"/>
                  </a:lnTo>
                  <a:lnTo>
                    <a:pt x="266649" y="241071"/>
                  </a:lnTo>
                  <a:close/>
                </a:path>
                <a:path w="1143000" h="1731010">
                  <a:moveTo>
                    <a:pt x="271208" y="1700009"/>
                  </a:moveTo>
                  <a:lnTo>
                    <a:pt x="262382" y="1690878"/>
                  </a:lnTo>
                  <a:lnTo>
                    <a:pt x="257822" y="1695284"/>
                  </a:lnTo>
                  <a:lnTo>
                    <a:pt x="266649" y="1704416"/>
                  </a:lnTo>
                  <a:lnTo>
                    <a:pt x="271208" y="1700009"/>
                  </a:lnTo>
                  <a:close/>
                </a:path>
                <a:path w="1143000" h="1731010">
                  <a:moveTo>
                    <a:pt x="285419" y="147294"/>
                  </a:moveTo>
                  <a:lnTo>
                    <a:pt x="274129" y="141478"/>
                  </a:lnTo>
                  <a:lnTo>
                    <a:pt x="271221" y="147116"/>
                  </a:lnTo>
                  <a:lnTo>
                    <a:pt x="282511" y="152946"/>
                  </a:lnTo>
                  <a:lnTo>
                    <a:pt x="285419" y="147294"/>
                  </a:lnTo>
                  <a:close/>
                </a:path>
                <a:path w="1143000" h="1731010">
                  <a:moveTo>
                    <a:pt x="289763" y="1709813"/>
                  </a:moveTo>
                  <a:lnTo>
                    <a:pt x="280695" y="1709813"/>
                  </a:lnTo>
                  <a:lnTo>
                    <a:pt x="280035" y="1709140"/>
                  </a:lnTo>
                  <a:lnTo>
                    <a:pt x="275475" y="1713547"/>
                  </a:lnTo>
                  <a:lnTo>
                    <a:pt x="278003" y="1716163"/>
                  </a:lnTo>
                  <a:lnTo>
                    <a:pt x="289763" y="1716163"/>
                  </a:lnTo>
                  <a:lnTo>
                    <a:pt x="289763" y="1709813"/>
                  </a:lnTo>
                  <a:close/>
                </a:path>
                <a:path w="1143000" h="1731010">
                  <a:moveTo>
                    <a:pt x="307975" y="158953"/>
                  </a:moveTo>
                  <a:lnTo>
                    <a:pt x="296710" y="153123"/>
                  </a:lnTo>
                  <a:lnTo>
                    <a:pt x="293789" y="158762"/>
                  </a:lnTo>
                  <a:lnTo>
                    <a:pt x="305079" y="164592"/>
                  </a:lnTo>
                  <a:lnTo>
                    <a:pt x="307975" y="158953"/>
                  </a:lnTo>
                  <a:close/>
                </a:path>
                <a:path w="1143000" h="1731010">
                  <a:moveTo>
                    <a:pt x="315163" y="1709813"/>
                  </a:moveTo>
                  <a:lnTo>
                    <a:pt x="302463" y="1709813"/>
                  </a:lnTo>
                  <a:lnTo>
                    <a:pt x="302463" y="1716163"/>
                  </a:lnTo>
                  <a:lnTo>
                    <a:pt x="315163" y="1716163"/>
                  </a:lnTo>
                  <a:lnTo>
                    <a:pt x="315163" y="1709813"/>
                  </a:lnTo>
                  <a:close/>
                </a:path>
                <a:path w="1143000" h="1731010">
                  <a:moveTo>
                    <a:pt x="330136" y="1002906"/>
                  </a:moveTo>
                  <a:lnTo>
                    <a:pt x="323786" y="1002906"/>
                  </a:lnTo>
                  <a:lnTo>
                    <a:pt x="323786" y="1082268"/>
                  </a:lnTo>
                  <a:lnTo>
                    <a:pt x="330136" y="1082268"/>
                  </a:lnTo>
                  <a:lnTo>
                    <a:pt x="330136" y="1002906"/>
                  </a:lnTo>
                  <a:close/>
                </a:path>
                <a:path w="1143000" h="1731010">
                  <a:moveTo>
                    <a:pt x="330136" y="241071"/>
                  </a:moveTo>
                  <a:lnTo>
                    <a:pt x="323786" y="241071"/>
                  </a:lnTo>
                  <a:lnTo>
                    <a:pt x="323786" y="320433"/>
                  </a:lnTo>
                  <a:lnTo>
                    <a:pt x="330136" y="320433"/>
                  </a:lnTo>
                  <a:lnTo>
                    <a:pt x="330136" y="241071"/>
                  </a:lnTo>
                  <a:close/>
                </a:path>
                <a:path w="1143000" h="1731010">
                  <a:moveTo>
                    <a:pt x="330555" y="170599"/>
                  </a:moveTo>
                  <a:lnTo>
                    <a:pt x="319265" y="164769"/>
                  </a:lnTo>
                  <a:lnTo>
                    <a:pt x="316357" y="170421"/>
                  </a:lnTo>
                  <a:lnTo>
                    <a:pt x="327634" y="176237"/>
                  </a:lnTo>
                  <a:lnTo>
                    <a:pt x="330555" y="170599"/>
                  </a:lnTo>
                  <a:close/>
                </a:path>
                <a:path w="1143000" h="1731010">
                  <a:moveTo>
                    <a:pt x="340550" y="1709813"/>
                  </a:moveTo>
                  <a:lnTo>
                    <a:pt x="327850" y="1709813"/>
                  </a:lnTo>
                  <a:lnTo>
                    <a:pt x="327850" y="1716163"/>
                  </a:lnTo>
                  <a:lnTo>
                    <a:pt x="340550" y="1716163"/>
                  </a:lnTo>
                  <a:lnTo>
                    <a:pt x="340550" y="1709813"/>
                  </a:lnTo>
                  <a:close/>
                </a:path>
                <a:path w="1143000" h="1731010">
                  <a:moveTo>
                    <a:pt x="353123" y="182232"/>
                  </a:moveTo>
                  <a:lnTo>
                    <a:pt x="341833" y="176428"/>
                  </a:lnTo>
                  <a:lnTo>
                    <a:pt x="338924" y="182054"/>
                  </a:lnTo>
                  <a:lnTo>
                    <a:pt x="350215" y="187871"/>
                  </a:lnTo>
                  <a:lnTo>
                    <a:pt x="353123" y="182232"/>
                  </a:lnTo>
                  <a:close/>
                </a:path>
                <a:path w="1143000" h="1731010">
                  <a:moveTo>
                    <a:pt x="365950" y="1709813"/>
                  </a:moveTo>
                  <a:lnTo>
                    <a:pt x="353250" y="1709813"/>
                  </a:lnTo>
                  <a:lnTo>
                    <a:pt x="353250" y="1716163"/>
                  </a:lnTo>
                  <a:lnTo>
                    <a:pt x="365950" y="1716163"/>
                  </a:lnTo>
                  <a:lnTo>
                    <a:pt x="365950" y="1709813"/>
                  </a:lnTo>
                  <a:close/>
                </a:path>
                <a:path w="1143000" h="1731010">
                  <a:moveTo>
                    <a:pt x="375678" y="193878"/>
                  </a:moveTo>
                  <a:lnTo>
                    <a:pt x="364401" y="188061"/>
                  </a:lnTo>
                  <a:lnTo>
                    <a:pt x="361492" y="193700"/>
                  </a:lnTo>
                  <a:lnTo>
                    <a:pt x="372770" y="199529"/>
                  </a:lnTo>
                  <a:lnTo>
                    <a:pt x="375678" y="193878"/>
                  </a:lnTo>
                  <a:close/>
                </a:path>
                <a:path w="1143000" h="1731010">
                  <a:moveTo>
                    <a:pt x="391337" y="1709813"/>
                  </a:moveTo>
                  <a:lnTo>
                    <a:pt x="378637" y="1709813"/>
                  </a:lnTo>
                  <a:lnTo>
                    <a:pt x="378637" y="1716163"/>
                  </a:lnTo>
                  <a:lnTo>
                    <a:pt x="391337" y="1716163"/>
                  </a:lnTo>
                  <a:lnTo>
                    <a:pt x="391337" y="1709813"/>
                  </a:lnTo>
                  <a:close/>
                </a:path>
                <a:path w="1143000" h="1731010">
                  <a:moveTo>
                    <a:pt x="393623" y="1002906"/>
                  </a:moveTo>
                  <a:lnTo>
                    <a:pt x="387273" y="1002906"/>
                  </a:lnTo>
                  <a:lnTo>
                    <a:pt x="387273" y="1082268"/>
                  </a:lnTo>
                  <a:lnTo>
                    <a:pt x="393623" y="1082268"/>
                  </a:lnTo>
                  <a:lnTo>
                    <a:pt x="393623" y="1002906"/>
                  </a:lnTo>
                  <a:close/>
                </a:path>
                <a:path w="1143000" h="1731010">
                  <a:moveTo>
                    <a:pt x="393623" y="241071"/>
                  </a:moveTo>
                  <a:lnTo>
                    <a:pt x="387273" y="241071"/>
                  </a:lnTo>
                  <a:lnTo>
                    <a:pt x="387273" y="320433"/>
                  </a:lnTo>
                  <a:lnTo>
                    <a:pt x="393623" y="320433"/>
                  </a:lnTo>
                  <a:lnTo>
                    <a:pt x="393623" y="241071"/>
                  </a:lnTo>
                  <a:close/>
                </a:path>
                <a:path w="1143000" h="1731010">
                  <a:moveTo>
                    <a:pt x="416737" y="1709813"/>
                  </a:moveTo>
                  <a:lnTo>
                    <a:pt x="404037" y="1709813"/>
                  </a:lnTo>
                  <a:lnTo>
                    <a:pt x="404037" y="1716163"/>
                  </a:lnTo>
                  <a:lnTo>
                    <a:pt x="416737" y="1716163"/>
                  </a:lnTo>
                  <a:lnTo>
                    <a:pt x="416737" y="1709813"/>
                  </a:lnTo>
                  <a:close/>
                </a:path>
                <a:path w="1143000" h="1731010">
                  <a:moveTo>
                    <a:pt x="436384" y="228536"/>
                  </a:moveTo>
                  <a:lnTo>
                    <a:pt x="404863" y="192506"/>
                  </a:lnTo>
                  <a:lnTo>
                    <a:pt x="398221" y="205536"/>
                  </a:lnTo>
                  <a:lnTo>
                    <a:pt x="386969" y="199707"/>
                  </a:lnTo>
                  <a:lnTo>
                    <a:pt x="384048" y="205346"/>
                  </a:lnTo>
                  <a:lnTo>
                    <a:pt x="395338" y="211175"/>
                  </a:lnTo>
                  <a:lnTo>
                    <a:pt x="388708" y="224193"/>
                  </a:lnTo>
                  <a:lnTo>
                    <a:pt x="436384" y="228536"/>
                  </a:lnTo>
                  <a:close/>
                </a:path>
                <a:path w="1143000" h="1731010">
                  <a:moveTo>
                    <a:pt x="442125" y="1709813"/>
                  </a:moveTo>
                  <a:lnTo>
                    <a:pt x="429425" y="1709813"/>
                  </a:lnTo>
                  <a:lnTo>
                    <a:pt x="429425" y="1716163"/>
                  </a:lnTo>
                  <a:lnTo>
                    <a:pt x="442125" y="1716163"/>
                  </a:lnTo>
                  <a:lnTo>
                    <a:pt x="442125" y="1709813"/>
                  </a:lnTo>
                  <a:close/>
                </a:path>
                <a:path w="1143000" h="1731010">
                  <a:moveTo>
                    <a:pt x="467525" y="1709813"/>
                  </a:moveTo>
                  <a:lnTo>
                    <a:pt x="454825" y="1709813"/>
                  </a:lnTo>
                  <a:lnTo>
                    <a:pt x="454825" y="1716163"/>
                  </a:lnTo>
                  <a:lnTo>
                    <a:pt x="467525" y="1716163"/>
                  </a:lnTo>
                  <a:lnTo>
                    <a:pt x="467525" y="1709813"/>
                  </a:lnTo>
                  <a:close/>
                </a:path>
                <a:path w="1143000" h="1731010">
                  <a:moveTo>
                    <a:pt x="492925" y="1709813"/>
                  </a:moveTo>
                  <a:lnTo>
                    <a:pt x="480225" y="1709813"/>
                  </a:lnTo>
                  <a:lnTo>
                    <a:pt x="480225" y="1716163"/>
                  </a:lnTo>
                  <a:lnTo>
                    <a:pt x="492925" y="1716163"/>
                  </a:lnTo>
                  <a:lnTo>
                    <a:pt x="492925" y="1709813"/>
                  </a:lnTo>
                  <a:close/>
                </a:path>
                <a:path w="1143000" h="1731010">
                  <a:moveTo>
                    <a:pt x="518312" y="1709813"/>
                  </a:moveTo>
                  <a:lnTo>
                    <a:pt x="505612" y="1709813"/>
                  </a:lnTo>
                  <a:lnTo>
                    <a:pt x="505612" y="1716163"/>
                  </a:lnTo>
                  <a:lnTo>
                    <a:pt x="518312" y="1716163"/>
                  </a:lnTo>
                  <a:lnTo>
                    <a:pt x="518312" y="1709813"/>
                  </a:lnTo>
                  <a:close/>
                </a:path>
                <a:path w="1143000" h="1731010">
                  <a:moveTo>
                    <a:pt x="543712" y="1709813"/>
                  </a:moveTo>
                  <a:lnTo>
                    <a:pt x="531012" y="1709813"/>
                  </a:lnTo>
                  <a:lnTo>
                    <a:pt x="531012" y="1716163"/>
                  </a:lnTo>
                  <a:lnTo>
                    <a:pt x="543712" y="1716163"/>
                  </a:lnTo>
                  <a:lnTo>
                    <a:pt x="543712" y="1709813"/>
                  </a:lnTo>
                  <a:close/>
                </a:path>
                <a:path w="1143000" h="1731010">
                  <a:moveTo>
                    <a:pt x="569099" y="1709813"/>
                  </a:moveTo>
                  <a:lnTo>
                    <a:pt x="556399" y="1709813"/>
                  </a:lnTo>
                  <a:lnTo>
                    <a:pt x="556399" y="1716163"/>
                  </a:lnTo>
                  <a:lnTo>
                    <a:pt x="569099" y="1716163"/>
                  </a:lnTo>
                  <a:lnTo>
                    <a:pt x="569099" y="1709813"/>
                  </a:lnTo>
                  <a:close/>
                </a:path>
                <a:path w="1143000" h="1731010">
                  <a:moveTo>
                    <a:pt x="594499" y="1709813"/>
                  </a:moveTo>
                  <a:lnTo>
                    <a:pt x="581799" y="1709813"/>
                  </a:lnTo>
                  <a:lnTo>
                    <a:pt x="581799" y="1716163"/>
                  </a:lnTo>
                  <a:lnTo>
                    <a:pt x="594499" y="1716163"/>
                  </a:lnTo>
                  <a:lnTo>
                    <a:pt x="594499" y="1709813"/>
                  </a:lnTo>
                  <a:close/>
                </a:path>
                <a:path w="1143000" h="1731010">
                  <a:moveTo>
                    <a:pt x="619887" y="1709813"/>
                  </a:moveTo>
                  <a:lnTo>
                    <a:pt x="607187" y="1709813"/>
                  </a:lnTo>
                  <a:lnTo>
                    <a:pt x="607187" y="1716163"/>
                  </a:lnTo>
                  <a:lnTo>
                    <a:pt x="619887" y="1716163"/>
                  </a:lnTo>
                  <a:lnTo>
                    <a:pt x="619887" y="1709813"/>
                  </a:lnTo>
                  <a:close/>
                </a:path>
                <a:path w="1143000" h="1731010">
                  <a:moveTo>
                    <a:pt x="645287" y="1709813"/>
                  </a:moveTo>
                  <a:lnTo>
                    <a:pt x="632587" y="1709813"/>
                  </a:lnTo>
                  <a:lnTo>
                    <a:pt x="632587" y="1716163"/>
                  </a:lnTo>
                  <a:lnTo>
                    <a:pt x="645287" y="1716163"/>
                  </a:lnTo>
                  <a:lnTo>
                    <a:pt x="645287" y="1709813"/>
                  </a:lnTo>
                  <a:close/>
                </a:path>
                <a:path w="1143000" h="1731010">
                  <a:moveTo>
                    <a:pt x="670687" y="1709813"/>
                  </a:moveTo>
                  <a:lnTo>
                    <a:pt x="657987" y="1709813"/>
                  </a:lnTo>
                  <a:lnTo>
                    <a:pt x="657987" y="1716163"/>
                  </a:lnTo>
                  <a:lnTo>
                    <a:pt x="670687" y="1716163"/>
                  </a:lnTo>
                  <a:lnTo>
                    <a:pt x="670687" y="1709813"/>
                  </a:lnTo>
                  <a:close/>
                </a:path>
                <a:path w="1143000" h="1731010">
                  <a:moveTo>
                    <a:pt x="695617" y="253580"/>
                  </a:moveTo>
                  <a:lnTo>
                    <a:pt x="689267" y="253580"/>
                  </a:lnTo>
                  <a:lnTo>
                    <a:pt x="689267" y="259930"/>
                  </a:lnTo>
                  <a:lnTo>
                    <a:pt x="689267" y="301574"/>
                  </a:lnTo>
                  <a:lnTo>
                    <a:pt x="635622" y="301574"/>
                  </a:lnTo>
                  <a:lnTo>
                    <a:pt x="635622" y="259930"/>
                  </a:lnTo>
                  <a:lnTo>
                    <a:pt x="689267" y="259930"/>
                  </a:lnTo>
                  <a:lnTo>
                    <a:pt x="689267" y="253580"/>
                  </a:lnTo>
                  <a:lnTo>
                    <a:pt x="632447" y="253580"/>
                  </a:lnTo>
                  <a:lnTo>
                    <a:pt x="629272" y="253580"/>
                  </a:lnTo>
                  <a:lnTo>
                    <a:pt x="629272" y="307924"/>
                  </a:lnTo>
                  <a:lnTo>
                    <a:pt x="695617" y="307924"/>
                  </a:lnTo>
                  <a:lnTo>
                    <a:pt x="695617" y="301574"/>
                  </a:lnTo>
                  <a:lnTo>
                    <a:pt x="695617" y="256755"/>
                  </a:lnTo>
                  <a:lnTo>
                    <a:pt x="695617" y="253580"/>
                  </a:lnTo>
                  <a:close/>
                </a:path>
                <a:path w="1143000" h="1731010">
                  <a:moveTo>
                    <a:pt x="696074" y="1709813"/>
                  </a:moveTo>
                  <a:lnTo>
                    <a:pt x="683374" y="1709813"/>
                  </a:lnTo>
                  <a:lnTo>
                    <a:pt x="683374" y="1716163"/>
                  </a:lnTo>
                  <a:lnTo>
                    <a:pt x="696074" y="1716163"/>
                  </a:lnTo>
                  <a:lnTo>
                    <a:pt x="696074" y="1709813"/>
                  </a:lnTo>
                  <a:close/>
                </a:path>
                <a:path w="1143000" h="1731010">
                  <a:moveTo>
                    <a:pt x="721474" y="1709813"/>
                  </a:moveTo>
                  <a:lnTo>
                    <a:pt x="708774" y="1709813"/>
                  </a:lnTo>
                  <a:lnTo>
                    <a:pt x="708774" y="1716163"/>
                  </a:lnTo>
                  <a:lnTo>
                    <a:pt x="721474" y="1716163"/>
                  </a:lnTo>
                  <a:lnTo>
                    <a:pt x="721474" y="1709813"/>
                  </a:lnTo>
                  <a:close/>
                </a:path>
                <a:path w="1143000" h="1731010">
                  <a:moveTo>
                    <a:pt x="746861" y="1709813"/>
                  </a:moveTo>
                  <a:lnTo>
                    <a:pt x="734161" y="1709813"/>
                  </a:lnTo>
                  <a:lnTo>
                    <a:pt x="734161" y="1716163"/>
                  </a:lnTo>
                  <a:lnTo>
                    <a:pt x="746861" y="1716163"/>
                  </a:lnTo>
                  <a:lnTo>
                    <a:pt x="746861" y="1709813"/>
                  </a:lnTo>
                  <a:close/>
                </a:path>
                <a:path w="1143000" h="1731010">
                  <a:moveTo>
                    <a:pt x="772261" y="1709813"/>
                  </a:moveTo>
                  <a:lnTo>
                    <a:pt x="759561" y="1709813"/>
                  </a:lnTo>
                  <a:lnTo>
                    <a:pt x="759561" y="1716163"/>
                  </a:lnTo>
                  <a:lnTo>
                    <a:pt x="772261" y="1716163"/>
                  </a:lnTo>
                  <a:lnTo>
                    <a:pt x="772261" y="1709813"/>
                  </a:lnTo>
                  <a:close/>
                </a:path>
                <a:path w="1143000" h="1731010">
                  <a:moveTo>
                    <a:pt x="797648" y="1709813"/>
                  </a:moveTo>
                  <a:lnTo>
                    <a:pt x="784948" y="1709813"/>
                  </a:lnTo>
                  <a:lnTo>
                    <a:pt x="784948" y="1716163"/>
                  </a:lnTo>
                  <a:lnTo>
                    <a:pt x="797648" y="1716163"/>
                  </a:lnTo>
                  <a:lnTo>
                    <a:pt x="797648" y="1709813"/>
                  </a:lnTo>
                  <a:close/>
                </a:path>
                <a:path w="1143000" h="1731010">
                  <a:moveTo>
                    <a:pt x="823048" y="1709813"/>
                  </a:moveTo>
                  <a:lnTo>
                    <a:pt x="810348" y="1709813"/>
                  </a:lnTo>
                  <a:lnTo>
                    <a:pt x="810348" y="1716163"/>
                  </a:lnTo>
                  <a:lnTo>
                    <a:pt x="823048" y="1716163"/>
                  </a:lnTo>
                  <a:lnTo>
                    <a:pt x="823048" y="1709813"/>
                  </a:lnTo>
                  <a:close/>
                </a:path>
                <a:path w="1143000" h="1731010">
                  <a:moveTo>
                    <a:pt x="848448" y="1709813"/>
                  </a:moveTo>
                  <a:lnTo>
                    <a:pt x="835748" y="1709813"/>
                  </a:lnTo>
                  <a:lnTo>
                    <a:pt x="835748" y="1716163"/>
                  </a:lnTo>
                  <a:lnTo>
                    <a:pt x="848448" y="1716163"/>
                  </a:lnTo>
                  <a:lnTo>
                    <a:pt x="848448" y="1709813"/>
                  </a:lnTo>
                  <a:close/>
                </a:path>
                <a:path w="1143000" h="1731010">
                  <a:moveTo>
                    <a:pt x="873836" y="1709813"/>
                  </a:moveTo>
                  <a:lnTo>
                    <a:pt x="861136" y="1709813"/>
                  </a:lnTo>
                  <a:lnTo>
                    <a:pt x="861136" y="1716163"/>
                  </a:lnTo>
                  <a:lnTo>
                    <a:pt x="873836" y="1716163"/>
                  </a:lnTo>
                  <a:lnTo>
                    <a:pt x="873836" y="1709813"/>
                  </a:lnTo>
                  <a:close/>
                </a:path>
                <a:path w="1143000" h="1731010">
                  <a:moveTo>
                    <a:pt x="899236" y="1709813"/>
                  </a:moveTo>
                  <a:lnTo>
                    <a:pt x="886536" y="1709813"/>
                  </a:lnTo>
                  <a:lnTo>
                    <a:pt x="886536" y="1716163"/>
                  </a:lnTo>
                  <a:lnTo>
                    <a:pt x="899236" y="1716163"/>
                  </a:lnTo>
                  <a:lnTo>
                    <a:pt x="899236" y="1709813"/>
                  </a:lnTo>
                  <a:close/>
                </a:path>
                <a:path w="1143000" h="1731010">
                  <a:moveTo>
                    <a:pt x="924623" y="1709813"/>
                  </a:moveTo>
                  <a:lnTo>
                    <a:pt x="911923" y="1709813"/>
                  </a:lnTo>
                  <a:lnTo>
                    <a:pt x="911923" y="1716163"/>
                  </a:lnTo>
                  <a:lnTo>
                    <a:pt x="924623" y="1716163"/>
                  </a:lnTo>
                  <a:lnTo>
                    <a:pt x="924623" y="1709813"/>
                  </a:lnTo>
                  <a:close/>
                </a:path>
                <a:path w="1143000" h="1731010">
                  <a:moveTo>
                    <a:pt x="950023" y="1709813"/>
                  </a:moveTo>
                  <a:lnTo>
                    <a:pt x="937323" y="1709813"/>
                  </a:lnTo>
                  <a:lnTo>
                    <a:pt x="937323" y="1716163"/>
                  </a:lnTo>
                  <a:lnTo>
                    <a:pt x="950023" y="1716163"/>
                  </a:lnTo>
                  <a:lnTo>
                    <a:pt x="950023" y="1709813"/>
                  </a:lnTo>
                  <a:close/>
                </a:path>
                <a:path w="1143000" h="1731010">
                  <a:moveTo>
                    <a:pt x="975410" y="1709813"/>
                  </a:moveTo>
                  <a:lnTo>
                    <a:pt x="962710" y="1709813"/>
                  </a:lnTo>
                  <a:lnTo>
                    <a:pt x="962710" y="1716163"/>
                  </a:lnTo>
                  <a:lnTo>
                    <a:pt x="975410" y="1716163"/>
                  </a:lnTo>
                  <a:lnTo>
                    <a:pt x="975410" y="1709813"/>
                  </a:lnTo>
                  <a:close/>
                </a:path>
                <a:path w="1143000" h="1731010">
                  <a:moveTo>
                    <a:pt x="1000810" y="1709813"/>
                  </a:moveTo>
                  <a:lnTo>
                    <a:pt x="988110" y="1709813"/>
                  </a:lnTo>
                  <a:lnTo>
                    <a:pt x="988110" y="1716163"/>
                  </a:lnTo>
                  <a:lnTo>
                    <a:pt x="1000810" y="1716163"/>
                  </a:lnTo>
                  <a:lnTo>
                    <a:pt x="1000810" y="1709813"/>
                  </a:lnTo>
                  <a:close/>
                </a:path>
                <a:path w="1143000" h="1731010">
                  <a:moveTo>
                    <a:pt x="1026210" y="1709813"/>
                  </a:moveTo>
                  <a:lnTo>
                    <a:pt x="1013510" y="1709813"/>
                  </a:lnTo>
                  <a:lnTo>
                    <a:pt x="1013510" y="1716163"/>
                  </a:lnTo>
                  <a:lnTo>
                    <a:pt x="1026210" y="1716163"/>
                  </a:lnTo>
                  <a:lnTo>
                    <a:pt x="1026210" y="1709813"/>
                  </a:lnTo>
                  <a:close/>
                </a:path>
                <a:path w="1143000" h="1731010">
                  <a:moveTo>
                    <a:pt x="1051598" y="1709813"/>
                  </a:moveTo>
                  <a:lnTo>
                    <a:pt x="1038898" y="1709813"/>
                  </a:lnTo>
                  <a:lnTo>
                    <a:pt x="1038898" y="1716163"/>
                  </a:lnTo>
                  <a:lnTo>
                    <a:pt x="1051598" y="1716163"/>
                  </a:lnTo>
                  <a:lnTo>
                    <a:pt x="1051598" y="1709813"/>
                  </a:lnTo>
                  <a:close/>
                </a:path>
                <a:path w="1143000" h="1731010">
                  <a:moveTo>
                    <a:pt x="1076998" y="1709813"/>
                  </a:moveTo>
                  <a:lnTo>
                    <a:pt x="1064298" y="1709813"/>
                  </a:lnTo>
                  <a:lnTo>
                    <a:pt x="1064298" y="1716163"/>
                  </a:lnTo>
                  <a:lnTo>
                    <a:pt x="1076998" y="1716163"/>
                  </a:lnTo>
                  <a:lnTo>
                    <a:pt x="1076998" y="1709813"/>
                  </a:lnTo>
                  <a:close/>
                </a:path>
                <a:path w="1143000" h="1731010">
                  <a:moveTo>
                    <a:pt x="1142758" y="1712988"/>
                  </a:moveTo>
                  <a:lnTo>
                    <a:pt x="1098321" y="1695208"/>
                  </a:lnTo>
                  <a:lnTo>
                    <a:pt x="1098321" y="1709813"/>
                  </a:lnTo>
                  <a:lnTo>
                    <a:pt x="1089685" y="1709813"/>
                  </a:lnTo>
                  <a:lnTo>
                    <a:pt x="1089685" y="1716163"/>
                  </a:lnTo>
                  <a:lnTo>
                    <a:pt x="1098321" y="1716163"/>
                  </a:lnTo>
                  <a:lnTo>
                    <a:pt x="1098321" y="1730756"/>
                  </a:lnTo>
                  <a:lnTo>
                    <a:pt x="1142758" y="171298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822782" y="4154957"/>
              <a:ext cx="73025" cy="101600"/>
            </a:xfrm>
            <a:custGeom>
              <a:avLst/>
              <a:gdLst/>
              <a:ahLst/>
              <a:cxnLst/>
              <a:rect l="l" t="t" r="r" b="b"/>
              <a:pathLst>
                <a:path w="73025" h="101600">
                  <a:moveTo>
                    <a:pt x="73012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73012" y="101574"/>
                  </a:lnTo>
                  <a:lnTo>
                    <a:pt x="730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" name="object 68" descr=""/>
          <p:cNvSpPr txBox="1"/>
          <p:nvPr/>
        </p:nvSpPr>
        <p:spPr>
          <a:xfrm>
            <a:off x="816735" y="4134648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8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69" name="object 69" descr=""/>
          <p:cNvGrpSpPr/>
          <p:nvPr/>
        </p:nvGrpSpPr>
        <p:grpSpPr>
          <a:xfrm>
            <a:off x="1975586" y="3039135"/>
            <a:ext cx="2976880" cy="2478405"/>
            <a:chOff x="1975586" y="3039135"/>
            <a:chExt cx="2976880" cy="2478405"/>
          </a:xfrm>
        </p:grpSpPr>
        <p:pic>
          <p:nvPicPr>
            <p:cNvPr id="70" name="object 7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75586" y="4801870"/>
              <a:ext cx="150317" cy="190500"/>
            </a:xfrm>
            <a:prstGeom prst="rect">
              <a:avLst/>
            </a:prstGeom>
          </p:spPr>
        </p:pic>
        <p:sp>
          <p:nvSpPr>
            <p:cNvPr id="71" name="object 71" descr=""/>
            <p:cNvSpPr/>
            <p:nvPr/>
          </p:nvSpPr>
          <p:spPr>
            <a:xfrm>
              <a:off x="2212632" y="5184965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2225" y="0"/>
                  </a:moveTo>
                  <a:lnTo>
                    <a:pt x="13576" y="1745"/>
                  </a:lnTo>
                  <a:lnTo>
                    <a:pt x="6511" y="6507"/>
                  </a:lnTo>
                  <a:lnTo>
                    <a:pt x="1747" y="13571"/>
                  </a:lnTo>
                  <a:lnTo>
                    <a:pt x="0" y="22225"/>
                  </a:lnTo>
                  <a:lnTo>
                    <a:pt x="1747" y="30878"/>
                  </a:lnTo>
                  <a:lnTo>
                    <a:pt x="6511" y="37942"/>
                  </a:lnTo>
                  <a:lnTo>
                    <a:pt x="13576" y="42704"/>
                  </a:lnTo>
                  <a:lnTo>
                    <a:pt x="22225" y="44450"/>
                  </a:lnTo>
                  <a:lnTo>
                    <a:pt x="30865" y="42704"/>
                  </a:lnTo>
                  <a:lnTo>
                    <a:pt x="37926" y="37942"/>
                  </a:lnTo>
                  <a:lnTo>
                    <a:pt x="42690" y="30878"/>
                  </a:lnTo>
                  <a:lnTo>
                    <a:pt x="44437" y="22225"/>
                  </a:lnTo>
                  <a:lnTo>
                    <a:pt x="42690" y="13571"/>
                  </a:lnTo>
                  <a:lnTo>
                    <a:pt x="37926" y="6507"/>
                  </a:lnTo>
                  <a:lnTo>
                    <a:pt x="30865" y="1745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2209457" y="518179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400" y="0"/>
                  </a:moveTo>
                  <a:lnTo>
                    <a:pt x="15516" y="1995"/>
                  </a:lnTo>
                  <a:lnTo>
                    <a:pt x="7442" y="7437"/>
                  </a:lnTo>
                  <a:lnTo>
                    <a:pt x="1997" y="15510"/>
                  </a:lnTo>
                  <a:lnTo>
                    <a:pt x="0" y="25400"/>
                  </a:lnTo>
                  <a:lnTo>
                    <a:pt x="1997" y="35289"/>
                  </a:lnTo>
                  <a:lnTo>
                    <a:pt x="7442" y="43362"/>
                  </a:lnTo>
                  <a:lnTo>
                    <a:pt x="15516" y="48804"/>
                  </a:lnTo>
                  <a:lnTo>
                    <a:pt x="25400" y="50800"/>
                  </a:lnTo>
                  <a:lnTo>
                    <a:pt x="35276" y="48804"/>
                  </a:lnTo>
                  <a:lnTo>
                    <a:pt x="41734" y="44450"/>
                  </a:lnTo>
                  <a:lnTo>
                    <a:pt x="25400" y="44450"/>
                  </a:lnTo>
                  <a:lnTo>
                    <a:pt x="17988" y="42948"/>
                  </a:lnTo>
                  <a:lnTo>
                    <a:pt x="11936" y="38868"/>
                  </a:lnTo>
                  <a:lnTo>
                    <a:pt x="7853" y="32816"/>
                  </a:lnTo>
                  <a:lnTo>
                    <a:pt x="6350" y="25400"/>
                  </a:lnTo>
                  <a:lnTo>
                    <a:pt x="7853" y="17985"/>
                  </a:lnTo>
                  <a:lnTo>
                    <a:pt x="11936" y="11936"/>
                  </a:lnTo>
                  <a:lnTo>
                    <a:pt x="17988" y="7856"/>
                  </a:lnTo>
                  <a:lnTo>
                    <a:pt x="25400" y="6350"/>
                  </a:lnTo>
                  <a:lnTo>
                    <a:pt x="41734" y="6350"/>
                  </a:lnTo>
                  <a:lnTo>
                    <a:pt x="35276" y="1995"/>
                  </a:lnTo>
                  <a:lnTo>
                    <a:pt x="25400" y="0"/>
                  </a:lnTo>
                  <a:close/>
                </a:path>
                <a:path w="50800" h="50800">
                  <a:moveTo>
                    <a:pt x="41734" y="6350"/>
                  </a:moveTo>
                  <a:lnTo>
                    <a:pt x="25400" y="6350"/>
                  </a:lnTo>
                  <a:lnTo>
                    <a:pt x="32801" y="7856"/>
                  </a:lnTo>
                  <a:lnTo>
                    <a:pt x="38847" y="11936"/>
                  </a:lnTo>
                  <a:lnTo>
                    <a:pt x="42928" y="17985"/>
                  </a:lnTo>
                  <a:lnTo>
                    <a:pt x="44437" y="25400"/>
                  </a:lnTo>
                  <a:lnTo>
                    <a:pt x="42928" y="32816"/>
                  </a:lnTo>
                  <a:lnTo>
                    <a:pt x="38847" y="38868"/>
                  </a:lnTo>
                  <a:lnTo>
                    <a:pt x="32801" y="42948"/>
                  </a:lnTo>
                  <a:lnTo>
                    <a:pt x="25400" y="44450"/>
                  </a:lnTo>
                  <a:lnTo>
                    <a:pt x="41734" y="44450"/>
                  </a:lnTo>
                  <a:lnTo>
                    <a:pt x="43346" y="43362"/>
                  </a:lnTo>
                  <a:lnTo>
                    <a:pt x="48790" y="35289"/>
                  </a:lnTo>
                  <a:lnTo>
                    <a:pt x="50787" y="25400"/>
                  </a:lnTo>
                  <a:lnTo>
                    <a:pt x="48790" y="15510"/>
                  </a:lnTo>
                  <a:lnTo>
                    <a:pt x="43346" y="7437"/>
                  </a:lnTo>
                  <a:lnTo>
                    <a:pt x="41734" y="63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2028520" y="5184965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2225" y="0"/>
                  </a:moveTo>
                  <a:lnTo>
                    <a:pt x="13576" y="1745"/>
                  </a:lnTo>
                  <a:lnTo>
                    <a:pt x="6511" y="6507"/>
                  </a:lnTo>
                  <a:lnTo>
                    <a:pt x="1747" y="13571"/>
                  </a:lnTo>
                  <a:lnTo>
                    <a:pt x="0" y="22225"/>
                  </a:lnTo>
                  <a:lnTo>
                    <a:pt x="1747" y="30878"/>
                  </a:lnTo>
                  <a:lnTo>
                    <a:pt x="6511" y="37942"/>
                  </a:lnTo>
                  <a:lnTo>
                    <a:pt x="13576" y="42704"/>
                  </a:lnTo>
                  <a:lnTo>
                    <a:pt x="22225" y="44450"/>
                  </a:lnTo>
                  <a:lnTo>
                    <a:pt x="30871" y="42704"/>
                  </a:lnTo>
                  <a:lnTo>
                    <a:pt x="37931" y="37942"/>
                  </a:lnTo>
                  <a:lnTo>
                    <a:pt x="42691" y="30878"/>
                  </a:lnTo>
                  <a:lnTo>
                    <a:pt x="44437" y="22225"/>
                  </a:lnTo>
                  <a:lnTo>
                    <a:pt x="42691" y="13571"/>
                  </a:lnTo>
                  <a:lnTo>
                    <a:pt x="37931" y="6507"/>
                  </a:lnTo>
                  <a:lnTo>
                    <a:pt x="30871" y="1745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2025345" y="518179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400" y="0"/>
                  </a:moveTo>
                  <a:lnTo>
                    <a:pt x="15516" y="1995"/>
                  </a:lnTo>
                  <a:lnTo>
                    <a:pt x="7442" y="7437"/>
                  </a:lnTo>
                  <a:lnTo>
                    <a:pt x="1997" y="15510"/>
                  </a:lnTo>
                  <a:lnTo>
                    <a:pt x="0" y="25400"/>
                  </a:lnTo>
                  <a:lnTo>
                    <a:pt x="1997" y="35289"/>
                  </a:lnTo>
                  <a:lnTo>
                    <a:pt x="7442" y="43362"/>
                  </a:lnTo>
                  <a:lnTo>
                    <a:pt x="15516" y="48804"/>
                  </a:lnTo>
                  <a:lnTo>
                    <a:pt x="25400" y="50800"/>
                  </a:lnTo>
                  <a:lnTo>
                    <a:pt x="35281" y="48804"/>
                  </a:lnTo>
                  <a:lnTo>
                    <a:pt x="41738" y="44450"/>
                  </a:lnTo>
                  <a:lnTo>
                    <a:pt x="25400" y="44450"/>
                  </a:lnTo>
                  <a:lnTo>
                    <a:pt x="17988" y="42948"/>
                  </a:lnTo>
                  <a:lnTo>
                    <a:pt x="11936" y="38868"/>
                  </a:lnTo>
                  <a:lnTo>
                    <a:pt x="7853" y="32816"/>
                  </a:lnTo>
                  <a:lnTo>
                    <a:pt x="6350" y="25400"/>
                  </a:lnTo>
                  <a:lnTo>
                    <a:pt x="7853" y="17985"/>
                  </a:lnTo>
                  <a:lnTo>
                    <a:pt x="11936" y="11936"/>
                  </a:lnTo>
                  <a:lnTo>
                    <a:pt x="17988" y="7856"/>
                  </a:lnTo>
                  <a:lnTo>
                    <a:pt x="25400" y="6350"/>
                  </a:lnTo>
                  <a:lnTo>
                    <a:pt x="41738" y="6350"/>
                  </a:lnTo>
                  <a:lnTo>
                    <a:pt x="35281" y="1995"/>
                  </a:lnTo>
                  <a:lnTo>
                    <a:pt x="25400" y="0"/>
                  </a:lnTo>
                  <a:close/>
                </a:path>
                <a:path w="50800" h="50800">
                  <a:moveTo>
                    <a:pt x="41738" y="6350"/>
                  </a:moveTo>
                  <a:lnTo>
                    <a:pt x="25400" y="6350"/>
                  </a:lnTo>
                  <a:lnTo>
                    <a:pt x="32807" y="7856"/>
                  </a:lnTo>
                  <a:lnTo>
                    <a:pt x="38852" y="11936"/>
                  </a:lnTo>
                  <a:lnTo>
                    <a:pt x="42930" y="17985"/>
                  </a:lnTo>
                  <a:lnTo>
                    <a:pt x="44437" y="25400"/>
                  </a:lnTo>
                  <a:lnTo>
                    <a:pt x="42930" y="32816"/>
                  </a:lnTo>
                  <a:lnTo>
                    <a:pt x="38852" y="38868"/>
                  </a:lnTo>
                  <a:lnTo>
                    <a:pt x="32807" y="42948"/>
                  </a:lnTo>
                  <a:lnTo>
                    <a:pt x="25400" y="44450"/>
                  </a:lnTo>
                  <a:lnTo>
                    <a:pt x="41738" y="44450"/>
                  </a:lnTo>
                  <a:lnTo>
                    <a:pt x="43351" y="43362"/>
                  </a:lnTo>
                  <a:lnTo>
                    <a:pt x="48792" y="35289"/>
                  </a:lnTo>
                  <a:lnTo>
                    <a:pt x="50787" y="25400"/>
                  </a:lnTo>
                  <a:lnTo>
                    <a:pt x="48792" y="15510"/>
                  </a:lnTo>
                  <a:lnTo>
                    <a:pt x="43351" y="7437"/>
                  </a:lnTo>
                  <a:lnTo>
                    <a:pt x="41738" y="63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2162873" y="4804638"/>
              <a:ext cx="144145" cy="185420"/>
            </a:xfrm>
            <a:custGeom>
              <a:avLst/>
              <a:gdLst/>
              <a:ahLst/>
              <a:cxnLst/>
              <a:rect l="l" t="t" r="r" b="b"/>
              <a:pathLst>
                <a:path w="144144" h="185420">
                  <a:moveTo>
                    <a:pt x="143979" y="0"/>
                  </a:moveTo>
                  <a:lnTo>
                    <a:pt x="0" y="0"/>
                  </a:lnTo>
                  <a:lnTo>
                    <a:pt x="0" y="185165"/>
                  </a:lnTo>
                  <a:lnTo>
                    <a:pt x="143979" y="185165"/>
                  </a:lnTo>
                  <a:lnTo>
                    <a:pt x="1439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2159698" y="3039135"/>
              <a:ext cx="2792730" cy="2478405"/>
            </a:xfrm>
            <a:custGeom>
              <a:avLst/>
              <a:gdLst/>
              <a:ahLst/>
              <a:cxnLst/>
              <a:rect l="l" t="t" r="r" b="b"/>
              <a:pathLst>
                <a:path w="2792729" h="2478404">
                  <a:moveTo>
                    <a:pt x="150329" y="1762734"/>
                  </a:moveTo>
                  <a:lnTo>
                    <a:pt x="143979" y="1762734"/>
                  </a:lnTo>
                  <a:lnTo>
                    <a:pt x="143979" y="1769084"/>
                  </a:lnTo>
                  <a:lnTo>
                    <a:pt x="143979" y="1799209"/>
                  </a:lnTo>
                  <a:lnTo>
                    <a:pt x="143979" y="1805559"/>
                  </a:lnTo>
                  <a:lnTo>
                    <a:pt x="143979" y="1805914"/>
                  </a:lnTo>
                  <a:lnTo>
                    <a:pt x="143979" y="1946884"/>
                  </a:lnTo>
                  <a:lnTo>
                    <a:pt x="6350" y="1946884"/>
                  </a:lnTo>
                  <a:lnTo>
                    <a:pt x="6350" y="1805914"/>
                  </a:lnTo>
                  <a:lnTo>
                    <a:pt x="3175" y="1805914"/>
                  </a:lnTo>
                  <a:lnTo>
                    <a:pt x="3175" y="1805559"/>
                  </a:lnTo>
                  <a:lnTo>
                    <a:pt x="6350" y="1805559"/>
                  </a:lnTo>
                  <a:lnTo>
                    <a:pt x="143979" y="1805559"/>
                  </a:lnTo>
                  <a:lnTo>
                    <a:pt x="143979" y="1799209"/>
                  </a:lnTo>
                  <a:lnTo>
                    <a:pt x="6350" y="1799209"/>
                  </a:lnTo>
                  <a:lnTo>
                    <a:pt x="6350" y="1769084"/>
                  </a:lnTo>
                  <a:lnTo>
                    <a:pt x="143979" y="1769084"/>
                  </a:lnTo>
                  <a:lnTo>
                    <a:pt x="143979" y="1762734"/>
                  </a:lnTo>
                  <a:lnTo>
                    <a:pt x="3175" y="1762734"/>
                  </a:lnTo>
                  <a:lnTo>
                    <a:pt x="0" y="1762734"/>
                  </a:lnTo>
                  <a:lnTo>
                    <a:pt x="0" y="1769084"/>
                  </a:lnTo>
                  <a:lnTo>
                    <a:pt x="0" y="1799564"/>
                  </a:lnTo>
                  <a:lnTo>
                    <a:pt x="0" y="1805914"/>
                  </a:lnTo>
                  <a:lnTo>
                    <a:pt x="0" y="1946884"/>
                  </a:lnTo>
                  <a:lnTo>
                    <a:pt x="0" y="1953234"/>
                  </a:lnTo>
                  <a:lnTo>
                    <a:pt x="150329" y="1953234"/>
                  </a:lnTo>
                  <a:lnTo>
                    <a:pt x="150329" y="1946884"/>
                  </a:lnTo>
                  <a:lnTo>
                    <a:pt x="150329" y="1805914"/>
                  </a:lnTo>
                  <a:lnTo>
                    <a:pt x="147154" y="1805914"/>
                  </a:lnTo>
                  <a:lnTo>
                    <a:pt x="147154" y="1805559"/>
                  </a:lnTo>
                  <a:lnTo>
                    <a:pt x="150329" y="1805559"/>
                  </a:lnTo>
                  <a:lnTo>
                    <a:pt x="150329" y="1799564"/>
                  </a:lnTo>
                  <a:lnTo>
                    <a:pt x="150329" y="1799209"/>
                  </a:lnTo>
                  <a:lnTo>
                    <a:pt x="150329" y="1769084"/>
                  </a:lnTo>
                  <a:lnTo>
                    <a:pt x="150329" y="1765274"/>
                  </a:lnTo>
                  <a:lnTo>
                    <a:pt x="150329" y="1762734"/>
                  </a:lnTo>
                  <a:close/>
                </a:path>
                <a:path w="2792729" h="2478404">
                  <a:moveTo>
                    <a:pt x="256286" y="1950669"/>
                  </a:moveTo>
                  <a:lnTo>
                    <a:pt x="249936" y="1950669"/>
                  </a:lnTo>
                  <a:lnTo>
                    <a:pt x="249936" y="2171230"/>
                  </a:lnTo>
                  <a:lnTo>
                    <a:pt x="256286" y="2171230"/>
                  </a:lnTo>
                  <a:lnTo>
                    <a:pt x="256286" y="1950669"/>
                  </a:lnTo>
                  <a:close/>
                </a:path>
                <a:path w="2792729" h="2478404">
                  <a:moveTo>
                    <a:pt x="2021217" y="2428329"/>
                  </a:moveTo>
                  <a:lnTo>
                    <a:pt x="2014867" y="2428329"/>
                  </a:lnTo>
                  <a:lnTo>
                    <a:pt x="2014867" y="2441029"/>
                  </a:lnTo>
                  <a:lnTo>
                    <a:pt x="2021217" y="2441029"/>
                  </a:lnTo>
                  <a:lnTo>
                    <a:pt x="2021217" y="2428329"/>
                  </a:lnTo>
                  <a:close/>
                </a:path>
                <a:path w="2792729" h="2478404">
                  <a:moveTo>
                    <a:pt x="2021217" y="2402941"/>
                  </a:moveTo>
                  <a:lnTo>
                    <a:pt x="2014867" y="2402941"/>
                  </a:lnTo>
                  <a:lnTo>
                    <a:pt x="2014867" y="2415641"/>
                  </a:lnTo>
                  <a:lnTo>
                    <a:pt x="2021217" y="2415641"/>
                  </a:lnTo>
                  <a:lnTo>
                    <a:pt x="2021217" y="2402941"/>
                  </a:lnTo>
                  <a:close/>
                </a:path>
                <a:path w="2792729" h="2478404">
                  <a:moveTo>
                    <a:pt x="2021217" y="2377541"/>
                  </a:moveTo>
                  <a:lnTo>
                    <a:pt x="2014867" y="2377541"/>
                  </a:lnTo>
                  <a:lnTo>
                    <a:pt x="2014867" y="2390241"/>
                  </a:lnTo>
                  <a:lnTo>
                    <a:pt x="2021217" y="2390241"/>
                  </a:lnTo>
                  <a:lnTo>
                    <a:pt x="2021217" y="2377541"/>
                  </a:lnTo>
                  <a:close/>
                </a:path>
                <a:path w="2792729" h="2478404">
                  <a:moveTo>
                    <a:pt x="2021217" y="2352154"/>
                  </a:moveTo>
                  <a:lnTo>
                    <a:pt x="2014867" y="2352154"/>
                  </a:lnTo>
                  <a:lnTo>
                    <a:pt x="2014867" y="2364854"/>
                  </a:lnTo>
                  <a:lnTo>
                    <a:pt x="2021217" y="2364854"/>
                  </a:lnTo>
                  <a:lnTo>
                    <a:pt x="2021217" y="2352154"/>
                  </a:lnTo>
                  <a:close/>
                </a:path>
                <a:path w="2792729" h="2478404">
                  <a:moveTo>
                    <a:pt x="2021217" y="2326754"/>
                  </a:moveTo>
                  <a:lnTo>
                    <a:pt x="2014867" y="2326754"/>
                  </a:lnTo>
                  <a:lnTo>
                    <a:pt x="2014867" y="2339454"/>
                  </a:lnTo>
                  <a:lnTo>
                    <a:pt x="2021217" y="2339454"/>
                  </a:lnTo>
                  <a:lnTo>
                    <a:pt x="2021217" y="2326754"/>
                  </a:lnTo>
                  <a:close/>
                </a:path>
                <a:path w="2792729" h="2478404">
                  <a:moveTo>
                    <a:pt x="2021217" y="2301367"/>
                  </a:moveTo>
                  <a:lnTo>
                    <a:pt x="2014867" y="2301367"/>
                  </a:lnTo>
                  <a:lnTo>
                    <a:pt x="2014867" y="2314067"/>
                  </a:lnTo>
                  <a:lnTo>
                    <a:pt x="2021217" y="2314067"/>
                  </a:lnTo>
                  <a:lnTo>
                    <a:pt x="2021217" y="2301367"/>
                  </a:lnTo>
                  <a:close/>
                </a:path>
                <a:path w="2792729" h="2478404">
                  <a:moveTo>
                    <a:pt x="2021217" y="2275967"/>
                  </a:moveTo>
                  <a:lnTo>
                    <a:pt x="2014867" y="2275967"/>
                  </a:lnTo>
                  <a:lnTo>
                    <a:pt x="2014867" y="2288667"/>
                  </a:lnTo>
                  <a:lnTo>
                    <a:pt x="2021217" y="2288667"/>
                  </a:lnTo>
                  <a:lnTo>
                    <a:pt x="2021217" y="2275967"/>
                  </a:lnTo>
                  <a:close/>
                </a:path>
                <a:path w="2792729" h="2478404">
                  <a:moveTo>
                    <a:pt x="2021217" y="2250567"/>
                  </a:moveTo>
                  <a:lnTo>
                    <a:pt x="2014867" y="2250567"/>
                  </a:lnTo>
                  <a:lnTo>
                    <a:pt x="2014867" y="2263267"/>
                  </a:lnTo>
                  <a:lnTo>
                    <a:pt x="2021217" y="2263267"/>
                  </a:lnTo>
                  <a:lnTo>
                    <a:pt x="2021217" y="2250567"/>
                  </a:lnTo>
                  <a:close/>
                </a:path>
                <a:path w="2792729" h="2478404">
                  <a:moveTo>
                    <a:pt x="2021217" y="2225179"/>
                  </a:moveTo>
                  <a:lnTo>
                    <a:pt x="2014867" y="2225179"/>
                  </a:lnTo>
                  <a:lnTo>
                    <a:pt x="2014867" y="2237879"/>
                  </a:lnTo>
                  <a:lnTo>
                    <a:pt x="2021217" y="2237879"/>
                  </a:lnTo>
                  <a:lnTo>
                    <a:pt x="2021217" y="2225179"/>
                  </a:lnTo>
                  <a:close/>
                </a:path>
                <a:path w="2792729" h="2478404">
                  <a:moveTo>
                    <a:pt x="2021217" y="2199779"/>
                  </a:moveTo>
                  <a:lnTo>
                    <a:pt x="2014867" y="2199779"/>
                  </a:lnTo>
                  <a:lnTo>
                    <a:pt x="2014867" y="2212479"/>
                  </a:lnTo>
                  <a:lnTo>
                    <a:pt x="2021217" y="2212479"/>
                  </a:lnTo>
                  <a:lnTo>
                    <a:pt x="2021217" y="2199779"/>
                  </a:lnTo>
                  <a:close/>
                </a:path>
                <a:path w="2792729" h="2478404">
                  <a:moveTo>
                    <a:pt x="2021217" y="2174392"/>
                  </a:moveTo>
                  <a:lnTo>
                    <a:pt x="2014867" y="2174392"/>
                  </a:lnTo>
                  <a:lnTo>
                    <a:pt x="2014867" y="2187092"/>
                  </a:lnTo>
                  <a:lnTo>
                    <a:pt x="2021217" y="2187092"/>
                  </a:lnTo>
                  <a:lnTo>
                    <a:pt x="2021217" y="2174392"/>
                  </a:lnTo>
                  <a:close/>
                </a:path>
                <a:path w="2792729" h="2478404">
                  <a:moveTo>
                    <a:pt x="2021217" y="2148992"/>
                  </a:moveTo>
                  <a:lnTo>
                    <a:pt x="2014867" y="2148992"/>
                  </a:lnTo>
                  <a:lnTo>
                    <a:pt x="2014867" y="2161692"/>
                  </a:lnTo>
                  <a:lnTo>
                    <a:pt x="2021217" y="2161692"/>
                  </a:lnTo>
                  <a:lnTo>
                    <a:pt x="2021217" y="2148992"/>
                  </a:lnTo>
                  <a:close/>
                </a:path>
                <a:path w="2792729" h="2478404">
                  <a:moveTo>
                    <a:pt x="2021217" y="2123605"/>
                  </a:moveTo>
                  <a:lnTo>
                    <a:pt x="2014867" y="2123605"/>
                  </a:lnTo>
                  <a:lnTo>
                    <a:pt x="2014867" y="2136305"/>
                  </a:lnTo>
                  <a:lnTo>
                    <a:pt x="2021217" y="2136305"/>
                  </a:lnTo>
                  <a:lnTo>
                    <a:pt x="2021217" y="2123605"/>
                  </a:lnTo>
                  <a:close/>
                </a:path>
                <a:path w="2792729" h="2478404">
                  <a:moveTo>
                    <a:pt x="2021217" y="2098205"/>
                  </a:moveTo>
                  <a:lnTo>
                    <a:pt x="2014867" y="2098205"/>
                  </a:lnTo>
                  <a:lnTo>
                    <a:pt x="2014867" y="2110905"/>
                  </a:lnTo>
                  <a:lnTo>
                    <a:pt x="2021217" y="2110905"/>
                  </a:lnTo>
                  <a:lnTo>
                    <a:pt x="2021217" y="2098205"/>
                  </a:lnTo>
                  <a:close/>
                </a:path>
                <a:path w="2792729" h="2478404">
                  <a:moveTo>
                    <a:pt x="2021217" y="2072805"/>
                  </a:moveTo>
                  <a:lnTo>
                    <a:pt x="2014867" y="2072805"/>
                  </a:lnTo>
                  <a:lnTo>
                    <a:pt x="2014867" y="2085505"/>
                  </a:lnTo>
                  <a:lnTo>
                    <a:pt x="2021217" y="2085505"/>
                  </a:lnTo>
                  <a:lnTo>
                    <a:pt x="2021217" y="2072805"/>
                  </a:lnTo>
                  <a:close/>
                </a:path>
                <a:path w="2792729" h="2478404">
                  <a:moveTo>
                    <a:pt x="2021217" y="2047417"/>
                  </a:moveTo>
                  <a:lnTo>
                    <a:pt x="2014867" y="2047417"/>
                  </a:lnTo>
                  <a:lnTo>
                    <a:pt x="2014867" y="2060117"/>
                  </a:lnTo>
                  <a:lnTo>
                    <a:pt x="2021217" y="2060117"/>
                  </a:lnTo>
                  <a:lnTo>
                    <a:pt x="2021217" y="2047417"/>
                  </a:lnTo>
                  <a:close/>
                </a:path>
                <a:path w="2792729" h="2478404">
                  <a:moveTo>
                    <a:pt x="2021217" y="2022017"/>
                  </a:moveTo>
                  <a:lnTo>
                    <a:pt x="2014867" y="2022017"/>
                  </a:lnTo>
                  <a:lnTo>
                    <a:pt x="2014867" y="2034717"/>
                  </a:lnTo>
                  <a:lnTo>
                    <a:pt x="2021217" y="2034717"/>
                  </a:lnTo>
                  <a:lnTo>
                    <a:pt x="2021217" y="2022017"/>
                  </a:lnTo>
                  <a:close/>
                </a:path>
                <a:path w="2792729" h="2478404">
                  <a:moveTo>
                    <a:pt x="2021217" y="1996630"/>
                  </a:moveTo>
                  <a:lnTo>
                    <a:pt x="2014867" y="1996630"/>
                  </a:lnTo>
                  <a:lnTo>
                    <a:pt x="2014867" y="2009330"/>
                  </a:lnTo>
                  <a:lnTo>
                    <a:pt x="2021217" y="2009330"/>
                  </a:lnTo>
                  <a:lnTo>
                    <a:pt x="2021217" y="1996630"/>
                  </a:lnTo>
                  <a:close/>
                </a:path>
                <a:path w="2792729" h="2478404">
                  <a:moveTo>
                    <a:pt x="2021217" y="1971230"/>
                  </a:moveTo>
                  <a:lnTo>
                    <a:pt x="2014867" y="1971230"/>
                  </a:lnTo>
                  <a:lnTo>
                    <a:pt x="2014867" y="1983930"/>
                  </a:lnTo>
                  <a:lnTo>
                    <a:pt x="2021217" y="1983930"/>
                  </a:lnTo>
                  <a:lnTo>
                    <a:pt x="2021217" y="1971230"/>
                  </a:lnTo>
                  <a:close/>
                </a:path>
                <a:path w="2792729" h="2478404">
                  <a:moveTo>
                    <a:pt x="2021217" y="1945843"/>
                  </a:moveTo>
                  <a:lnTo>
                    <a:pt x="2014867" y="1945843"/>
                  </a:lnTo>
                  <a:lnTo>
                    <a:pt x="2014867" y="1958543"/>
                  </a:lnTo>
                  <a:lnTo>
                    <a:pt x="2021217" y="1958543"/>
                  </a:lnTo>
                  <a:lnTo>
                    <a:pt x="2021217" y="1945843"/>
                  </a:lnTo>
                  <a:close/>
                </a:path>
                <a:path w="2792729" h="2478404">
                  <a:moveTo>
                    <a:pt x="2021217" y="1920443"/>
                  </a:moveTo>
                  <a:lnTo>
                    <a:pt x="2014867" y="1920443"/>
                  </a:lnTo>
                  <a:lnTo>
                    <a:pt x="2014867" y="1933143"/>
                  </a:lnTo>
                  <a:lnTo>
                    <a:pt x="2021217" y="1933143"/>
                  </a:lnTo>
                  <a:lnTo>
                    <a:pt x="2021217" y="1920443"/>
                  </a:lnTo>
                  <a:close/>
                </a:path>
                <a:path w="2792729" h="2478404">
                  <a:moveTo>
                    <a:pt x="2021217" y="1895043"/>
                  </a:moveTo>
                  <a:lnTo>
                    <a:pt x="2014867" y="1895043"/>
                  </a:lnTo>
                  <a:lnTo>
                    <a:pt x="2014867" y="1907743"/>
                  </a:lnTo>
                  <a:lnTo>
                    <a:pt x="2021217" y="1907743"/>
                  </a:lnTo>
                  <a:lnTo>
                    <a:pt x="2021217" y="1895043"/>
                  </a:lnTo>
                  <a:close/>
                </a:path>
                <a:path w="2792729" h="2478404">
                  <a:moveTo>
                    <a:pt x="2021217" y="1869655"/>
                  </a:moveTo>
                  <a:lnTo>
                    <a:pt x="2014867" y="1869655"/>
                  </a:lnTo>
                  <a:lnTo>
                    <a:pt x="2014867" y="1882355"/>
                  </a:lnTo>
                  <a:lnTo>
                    <a:pt x="2021217" y="1882355"/>
                  </a:lnTo>
                  <a:lnTo>
                    <a:pt x="2021217" y="1869655"/>
                  </a:lnTo>
                  <a:close/>
                </a:path>
                <a:path w="2792729" h="2478404">
                  <a:moveTo>
                    <a:pt x="2021217" y="1844255"/>
                  </a:moveTo>
                  <a:lnTo>
                    <a:pt x="2014867" y="1844255"/>
                  </a:lnTo>
                  <a:lnTo>
                    <a:pt x="2014867" y="1856955"/>
                  </a:lnTo>
                  <a:lnTo>
                    <a:pt x="2021217" y="1856955"/>
                  </a:lnTo>
                  <a:lnTo>
                    <a:pt x="2021217" y="1844255"/>
                  </a:lnTo>
                  <a:close/>
                </a:path>
                <a:path w="2792729" h="2478404">
                  <a:moveTo>
                    <a:pt x="2021217" y="1818868"/>
                  </a:moveTo>
                  <a:lnTo>
                    <a:pt x="2014867" y="1818868"/>
                  </a:lnTo>
                  <a:lnTo>
                    <a:pt x="2014867" y="1831568"/>
                  </a:lnTo>
                  <a:lnTo>
                    <a:pt x="2021217" y="1831568"/>
                  </a:lnTo>
                  <a:lnTo>
                    <a:pt x="2021217" y="1818868"/>
                  </a:lnTo>
                  <a:close/>
                </a:path>
                <a:path w="2792729" h="2478404">
                  <a:moveTo>
                    <a:pt x="2021217" y="1793468"/>
                  </a:moveTo>
                  <a:lnTo>
                    <a:pt x="2014867" y="1793468"/>
                  </a:lnTo>
                  <a:lnTo>
                    <a:pt x="2014867" y="1806168"/>
                  </a:lnTo>
                  <a:lnTo>
                    <a:pt x="2021217" y="1806168"/>
                  </a:lnTo>
                  <a:lnTo>
                    <a:pt x="2021217" y="1793468"/>
                  </a:lnTo>
                  <a:close/>
                </a:path>
                <a:path w="2792729" h="2478404">
                  <a:moveTo>
                    <a:pt x="2021217" y="1768081"/>
                  </a:moveTo>
                  <a:lnTo>
                    <a:pt x="2014867" y="1768081"/>
                  </a:lnTo>
                  <a:lnTo>
                    <a:pt x="2014867" y="1780781"/>
                  </a:lnTo>
                  <a:lnTo>
                    <a:pt x="2021217" y="1780781"/>
                  </a:lnTo>
                  <a:lnTo>
                    <a:pt x="2021217" y="1768081"/>
                  </a:lnTo>
                  <a:close/>
                </a:path>
                <a:path w="2792729" h="2478404">
                  <a:moveTo>
                    <a:pt x="2021217" y="1742681"/>
                  </a:moveTo>
                  <a:lnTo>
                    <a:pt x="2014867" y="1742681"/>
                  </a:lnTo>
                  <a:lnTo>
                    <a:pt x="2014867" y="1755381"/>
                  </a:lnTo>
                  <a:lnTo>
                    <a:pt x="2021217" y="1755381"/>
                  </a:lnTo>
                  <a:lnTo>
                    <a:pt x="2021217" y="1742681"/>
                  </a:lnTo>
                  <a:close/>
                </a:path>
                <a:path w="2792729" h="2478404">
                  <a:moveTo>
                    <a:pt x="2021217" y="1717281"/>
                  </a:moveTo>
                  <a:lnTo>
                    <a:pt x="2014867" y="1717281"/>
                  </a:lnTo>
                  <a:lnTo>
                    <a:pt x="2014867" y="1729981"/>
                  </a:lnTo>
                  <a:lnTo>
                    <a:pt x="2021217" y="1729981"/>
                  </a:lnTo>
                  <a:lnTo>
                    <a:pt x="2021217" y="1717281"/>
                  </a:lnTo>
                  <a:close/>
                </a:path>
                <a:path w="2792729" h="2478404">
                  <a:moveTo>
                    <a:pt x="2021217" y="1691894"/>
                  </a:moveTo>
                  <a:lnTo>
                    <a:pt x="2014867" y="1691894"/>
                  </a:lnTo>
                  <a:lnTo>
                    <a:pt x="2014867" y="1704594"/>
                  </a:lnTo>
                  <a:lnTo>
                    <a:pt x="2021217" y="1704594"/>
                  </a:lnTo>
                  <a:lnTo>
                    <a:pt x="2021217" y="1691894"/>
                  </a:lnTo>
                  <a:close/>
                </a:path>
                <a:path w="2792729" h="2478404">
                  <a:moveTo>
                    <a:pt x="2021217" y="1666494"/>
                  </a:moveTo>
                  <a:lnTo>
                    <a:pt x="2014867" y="1666494"/>
                  </a:lnTo>
                  <a:lnTo>
                    <a:pt x="2014867" y="1679194"/>
                  </a:lnTo>
                  <a:lnTo>
                    <a:pt x="2021217" y="1679194"/>
                  </a:lnTo>
                  <a:lnTo>
                    <a:pt x="2021217" y="1666494"/>
                  </a:lnTo>
                  <a:close/>
                </a:path>
                <a:path w="2792729" h="2478404">
                  <a:moveTo>
                    <a:pt x="2021217" y="1641106"/>
                  </a:moveTo>
                  <a:lnTo>
                    <a:pt x="2014867" y="1641106"/>
                  </a:lnTo>
                  <a:lnTo>
                    <a:pt x="2014867" y="1653806"/>
                  </a:lnTo>
                  <a:lnTo>
                    <a:pt x="2021217" y="1653806"/>
                  </a:lnTo>
                  <a:lnTo>
                    <a:pt x="2021217" y="1641106"/>
                  </a:lnTo>
                  <a:close/>
                </a:path>
                <a:path w="2792729" h="2478404">
                  <a:moveTo>
                    <a:pt x="2021217" y="1615706"/>
                  </a:moveTo>
                  <a:lnTo>
                    <a:pt x="2014867" y="1615706"/>
                  </a:lnTo>
                  <a:lnTo>
                    <a:pt x="2014867" y="1628406"/>
                  </a:lnTo>
                  <a:lnTo>
                    <a:pt x="2021217" y="1628406"/>
                  </a:lnTo>
                  <a:lnTo>
                    <a:pt x="2021217" y="1615706"/>
                  </a:lnTo>
                  <a:close/>
                </a:path>
                <a:path w="2792729" h="2478404">
                  <a:moveTo>
                    <a:pt x="2021217" y="1590319"/>
                  </a:moveTo>
                  <a:lnTo>
                    <a:pt x="2014867" y="1590319"/>
                  </a:lnTo>
                  <a:lnTo>
                    <a:pt x="2014867" y="1603019"/>
                  </a:lnTo>
                  <a:lnTo>
                    <a:pt x="2021217" y="1603019"/>
                  </a:lnTo>
                  <a:lnTo>
                    <a:pt x="2021217" y="1590319"/>
                  </a:lnTo>
                  <a:close/>
                </a:path>
                <a:path w="2792729" h="2478404">
                  <a:moveTo>
                    <a:pt x="2021217" y="1564919"/>
                  </a:moveTo>
                  <a:lnTo>
                    <a:pt x="2014867" y="1564919"/>
                  </a:lnTo>
                  <a:lnTo>
                    <a:pt x="2014867" y="1577619"/>
                  </a:lnTo>
                  <a:lnTo>
                    <a:pt x="2021217" y="1577619"/>
                  </a:lnTo>
                  <a:lnTo>
                    <a:pt x="2021217" y="1564919"/>
                  </a:lnTo>
                  <a:close/>
                </a:path>
                <a:path w="2792729" h="2478404">
                  <a:moveTo>
                    <a:pt x="2021217" y="1539519"/>
                  </a:moveTo>
                  <a:lnTo>
                    <a:pt x="2014867" y="1539519"/>
                  </a:lnTo>
                  <a:lnTo>
                    <a:pt x="2014867" y="1552219"/>
                  </a:lnTo>
                  <a:lnTo>
                    <a:pt x="2021217" y="1552219"/>
                  </a:lnTo>
                  <a:lnTo>
                    <a:pt x="2021217" y="1539519"/>
                  </a:lnTo>
                  <a:close/>
                </a:path>
                <a:path w="2792729" h="2478404">
                  <a:moveTo>
                    <a:pt x="2021217" y="1514132"/>
                  </a:moveTo>
                  <a:lnTo>
                    <a:pt x="2014867" y="1514132"/>
                  </a:lnTo>
                  <a:lnTo>
                    <a:pt x="2014867" y="1526832"/>
                  </a:lnTo>
                  <a:lnTo>
                    <a:pt x="2021217" y="1526832"/>
                  </a:lnTo>
                  <a:lnTo>
                    <a:pt x="2021217" y="1514132"/>
                  </a:lnTo>
                  <a:close/>
                </a:path>
                <a:path w="2792729" h="2478404">
                  <a:moveTo>
                    <a:pt x="2021217" y="1488732"/>
                  </a:moveTo>
                  <a:lnTo>
                    <a:pt x="2014867" y="1488732"/>
                  </a:lnTo>
                  <a:lnTo>
                    <a:pt x="2014867" y="1501432"/>
                  </a:lnTo>
                  <a:lnTo>
                    <a:pt x="2021217" y="1501432"/>
                  </a:lnTo>
                  <a:lnTo>
                    <a:pt x="2021217" y="1488732"/>
                  </a:lnTo>
                  <a:close/>
                </a:path>
                <a:path w="2792729" h="2478404">
                  <a:moveTo>
                    <a:pt x="2021217" y="1463344"/>
                  </a:moveTo>
                  <a:lnTo>
                    <a:pt x="2014867" y="1463344"/>
                  </a:lnTo>
                  <a:lnTo>
                    <a:pt x="2014867" y="1476044"/>
                  </a:lnTo>
                  <a:lnTo>
                    <a:pt x="2021217" y="1476044"/>
                  </a:lnTo>
                  <a:lnTo>
                    <a:pt x="2021217" y="1463344"/>
                  </a:lnTo>
                  <a:close/>
                </a:path>
                <a:path w="2792729" h="2478404">
                  <a:moveTo>
                    <a:pt x="2021217" y="1437944"/>
                  </a:moveTo>
                  <a:lnTo>
                    <a:pt x="2014867" y="1437944"/>
                  </a:lnTo>
                  <a:lnTo>
                    <a:pt x="2014867" y="1450644"/>
                  </a:lnTo>
                  <a:lnTo>
                    <a:pt x="2021217" y="1450644"/>
                  </a:lnTo>
                  <a:lnTo>
                    <a:pt x="2021217" y="1437944"/>
                  </a:lnTo>
                  <a:close/>
                </a:path>
                <a:path w="2792729" h="2478404">
                  <a:moveTo>
                    <a:pt x="2021217" y="1412557"/>
                  </a:moveTo>
                  <a:lnTo>
                    <a:pt x="2014867" y="1412557"/>
                  </a:lnTo>
                  <a:lnTo>
                    <a:pt x="2014867" y="1425257"/>
                  </a:lnTo>
                  <a:lnTo>
                    <a:pt x="2021217" y="1425257"/>
                  </a:lnTo>
                  <a:lnTo>
                    <a:pt x="2021217" y="1412557"/>
                  </a:lnTo>
                  <a:close/>
                </a:path>
                <a:path w="2792729" h="2478404">
                  <a:moveTo>
                    <a:pt x="2021217" y="1387157"/>
                  </a:moveTo>
                  <a:lnTo>
                    <a:pt x="2014867" y="1387157"/>
                  </a:lnTo>
                  <a:lnTo>
                    <a:pt x="2014867" y="1399857"/>
                  </a:lnTo>
                  <a:lnTo>
                    <a:pt x="2021217" y="1399857"/>
                  </a:lnTo>
                  <a:lnTo>
                    <a:pt x="2021217" y="1387157"/>
                  </a:lnTo>
                  <a:close/>
                </a:path>
                <a:path w="2792729" h="2478404">
                  <a:moveTo>
                    <a:pt x="2021217" y="1361757"/>
                  </a:moveTo>
                  <a:lnTo>
                    <a:pt x="2014867" y="1361757"/>
                  </a:lnTo>
                  <a:lnTo>
                    <a:pt x="2014867" y="1374457"/>
                  </a:lnTo>
                  <a:lnTo>
                    <a:pt x="2021217" y="1374457"/>
                  </a:lnTo>
                  <a:lnTo>
                    <a:pt x="2021217" y="1361757"/>
                  </a:lnTo>
                  <a:close/>
                </a:path>
                <a:path w="2792729" h="2478404">
                  <a:moveTo>
                    <a:pt x="2021217" y="1336370"/>
                  </a:moveTo>
                  <a:lnTo>
                    <a:pt x="2014867" y="1336370"/>
                  </a:lnTo>
                  <a:lnTo>
                    <a:pt x="2014867" y="1349070"/>
                  </a:lnTo>
                  <a:lnTo>
                    <a:pt x="2021217" y="1349070"/>
                  </a:lnTo>
                  <a:lnTo>
                    <a:pt x="2021217" y="1336370"/>
                  </a:lnTo>
                  <a:close/>
                </a:path>
                <a:path w="2792729" h="2478404">
                  <a:moveTo>
                    <a:pt x="2021217" y="1310970"/>
                  </a:moveTo>
                  <a:lnTo>
                    <a:pt x="2014867" y="1310970"/>
                  </a:lnTo>
                  <a:lnTo>
                    <a:pt x="2014867" y="1323670"/>
                  </a:lnTo>
                  <a:lnTo>
                    <a:pt x="2021217" y="1323670"/>
                  </a:lnTo>
                  <a:lnTo>
                    <a:pt x="2021217" y="1310970"/>
                  </a:lnTo>
                  <a:close/>
                </a:path>
                <a:path w="2792729" h="2478404">
                  <a:moveTo>
                    <a:pt x="2021217" y="1285582"/>
                  </a:moveTo>
                  <a:lnTo>
                    <a:pt x="2014867" y="1285582"/>
                  </a:lnTo>
                  <a:lnTo>
                    <a:pt x="2014867" y="1298282"/>
                  </a:lnTo>
                  <a:lnTo>
                    <a:pt x="2021217" y="1298282"/>
                  </a:lnTo>
                  <a:lnTo>
                    <a:pt x="2021217" y="1285582"/>
                  </a:lnTo>
                  <a:close/>
                </a:path>
                <a:path w="2792729" h="2478404">
                  <a:moveTo>
                    <a:pt x="2021217" y="1260182"/>
                  </a:moveTo>
                  <a:lnTo>
                    <a:pt x="2014867" y="1260182"/>
                  </a:lnTo>
                  <a:lnTo>
                    <a:pt x="2014867" y="1272882"/>
                  </a:lnTo>
                  <a:lnTo>
                    <a:pt x="2021217" y="1272882"/>
                  </a:lnTo>
                  <a:lnTo>
                    <a:pt x="2021217" y="1260182"/>
                  </a:lnTo>
                  <a:close/>
                </a:path>
                <a:path w="2792729" h="2478404">
                  <a:moveTo>
                    <a:pt x="2021217" y="1234795"/>
                  </a:moveTo>
                  <a:lnTo>
                    <a:pt x="2014867" y="1234795"/>
                  </a:lnTo>
                  <a:lnTo>
                    <a:pt x="2014867" y="1247495"/>
                  </a:lnTo>
                  <a:lnTo>
                    <a:pt x="2021217" y="1247495"/>
                  </a:lnTo>
                  <a:lnTo>
                    <a:pt x="2021217" y="1234795"/>
                  </a:lnTo>
                  <a:close/>
                </a:path>
                <a:path w="2792729" h="2478404">
                  <a:moveTo>
                    <a:pt x="2021217" y="1209395"/>
                  </a:moveTo>
                  <a:lnTo>
                    <a:pt x="2014867" y="1209395"/>
                  </a:lnTo>
                  <a:lnTo>
                    <a:pt x="2014867" y="1222095"/>
                  </a:lnTo>
                  <a:lnTo>
                    <a:pt x="2021217" y="1222095"/>
                  </a:lnTo>
                  <a:lnTo>
                    <a:pt x="2021217" y="1209395"/>
                  </a:lnTo>
                  <a:close/>
                </a:path>
                <a:path w="2792729" h="2478404">
                  <a:moveTo>
                    <a:pt x="2021217" y="1183995"/>
                  </a:moveTo>
                  <a:lnTo>
                    <a:pt x="2014867" y="1183995"/>
                  </a:lnTo>
                  <a:lnTo>
                    <a:pt x="2014867" y="1196695"/>
                  </a:lnTo>
                  <a:lnTo>
                    <a:pt x="2021217" y="1196695"/>
                  </a:lnTo>
                  <a:lnTo>
                    <a:pt x="2021217" y="1183995"/>
                  </a:lnTo>
                  <a:close/>
                </a:path>
                <a:path w="2792729" h="2478404">
                  <a:moveTo>
                    <a:pt x="2021217" y="1158608"/>
                  </a:moveTo>
                  <a:lnTo>
                    <a:pt x="2014867" y="1158608"/>
                  </a:lnTo>
                  <a:lnTo>
                    <a:pt x="2014867" y="1171308"/>
                  </a:lnTo>
                  <a:lnTo>
                    <a:pt x="2021217" y="1171308"/>
                  </a:lnTo>
                  <a:lnTo>
                    <a:pt x="2021217" y="1158608"/>
                  </a:lnTo>
                  <a:close/>
                </a:path>
                <a:path w="2792729" h="2478404">
                  <a:moveTo>
                    <a:pt x="2021217" y="1133208"/>
                  </a:moveTo>
                  <a:lnTo>
                    <a:pt x="2014867" y="1133208"/>
                  </a:lnTo>
                  <a:lnTo>
                    <a:pt x="2014867" y="1145908"/>
                  </a:lnTo>
                  <a:lnTo>
                    <a:pt x="2021217" y="1145908"/>
                  </a:lnTo>
                  <a:lnTo>
                    <a:pt x="2021217" y="1133208"/>
                  </a:lnTo>
                  <a:close/>
                </a:path>
                <a:path w="2792729" h="2478404">
                  <a:moveTo>
                    <a:pt x="2021217" y="1107821"/>
                  </a:moveTo>
                  <a:lnTo>
                    <a:pt x="2014867" y="1107821"/>
                  </a:lnTo>
                  <a:lnTo>
                    <a:pt x="2014867" y="1120521"/>
                  </a:lnTo>
                  <a:lnTo>
                    <a:pt x="2021217" y="1120521"/>
                  </a:lnTo>
                  <a:lnTo>
                    <a:pt x="2021217" y="1107821"/>
                  </a:lnTo>
                  <a:close/>
                </a:path>
                <a:path w="2792729" h="2478404">
                  <a:moveTo>
                    <a:pt x="2021217" y="1082421"/>
                  </a:moveTo>
                  <a:lnTo>
                    <a:pt x="2014867" y="1082421"/>
                  </a:lnTo>
                  <a:lnTo>
                    <a:pt x="2014867" y="1095121"/>
                  </a:lnTo>
                  <a:lnTo>
                    <a:pt x="2021217" y="1095121"/>
                  </a:lnTo>
                  <a:lnTo>
                    <a:pt x="2021217" y="1082421"/>
                  </a:lnTo>
                  <a:close/>
                </a:path>
                <a:path w="2792729" h="2478404">
                  <a:moveTo>
                    <a:pt x="2021217" y="1057033"/>
                  </a:moveTo>
                  <a:lnTo>
                    <a:pt x="2014867" y="1057033"/>
                  </a:lnTo>
                  <a:lnTo>
                    <a:pt x="2014867" y="1069733"/>
                  </a:lnTo>
                  <a:lnTo>
                    <a:pt x="2021217" y="1069733"/>
                  </a:lnTo>
                  <a:lnTo>
                    <a:pt x="2021217" y="1057033"/>
                  </a:lnTo>
                  <a:close/>
                </a:path>
                <a:path w="2792729" h="2478404">
                  <a:moveTo>
                    <a:pt x="2021217" y="1031633"/>
                  </a:moveTo>
                  <a:lnTo>
                    <a:pt x="2014867" y="1031633"/>
                  </a:lnTo>
                  <a:lnTo>
                    <a:pt x="2014867" y="1044333"/>
                  </a:lnTo>
                  <a:lnTo>
                    <a:pt x="2021217" y="1044333"/>
                  </a:lnTo>
                  <a:lnTo>
                    <a:pt x="2021217" y="1031633"/>
                  </a:lnTo>
                  <a:close/>
                </a:path>
                <a:path w="2792729" h="2478404">
                  <a:moveTo>
                    <a:pt x="2021217" y="1006233"/>
                  </a:moveTo>
                  <a:lnTo>
                    <a:pt x="2014867" y="1006233"/>
                  </a:lnTo>
                  <a:lnTo>
                    <a:pt x="2014867" y="1018933"/>
                  </a:lnTo>
                  <a:lnTo>
                    <a:pt x="2021217" y="1018933"/>
                  </a:lnTo>
                  <a:lnTo>
                    <a:pt x="2021217" y="1006233"/>
                  </a:lnTo>
                  <a:close/>
                </a:path>
                <a:path w="2792729" h="2478404">
                  <a:moveTo>
                    <a:pt x="2021217" y="980846"/>
                  </a:moveTo>
                  <a:lnTo>
                    <a:pt x="2014867" y="980846"/>
                  </a:lnTo>
                  <a:lnTo>
                    <a:pt x="2014867" y="993546"/>
                  </a:lnTo>
                  <a:lnTo>
                    <a:pt x="2021217" y="993546"/>
                  </a:lnTo>
                  <a:lnTo>
                    <a:pt x="2021217" y="980846"/>
                  </a:lnTo>
                  <a:close/>
                </a:path>
                <a:path w="2792729" h="2478404">
                  <a:moveTo>
                    <a:pt x="2021217" y="955459"/>
                  </a:moveTo>
                  <a:lnTo>
                    <a:pt x="2014867" y="955459"/>
                  </a:lnTo>
                  <a:lnTo>
                    <a:pt x="2014867" y="968159"/>
                  </a:lnTo>
                  <a:lnTo>
                    <a:pt x="2021217" y="968159"/>
                  </a:lnTo>
                  <a:lnTo>
                    <a:pt x="2021217" y="955459"/>
                  </a:lnTo>
                  <a:close/>
                </a:path>
                <a:path w="2792729" h="2478404">
                  <a:moveTo>
                    <a:pt x="2021217" y="930071"/>
                  </a:moveTo>
                  <a:lnTo>
                    <a:pt x="2014867" y="930071"/>
                  </a:lnTo>
                  <a:lnTo>
                    <a:pt x="2014867" y="942771"/>
                  </a:lnTo>
                  <a:lnTo>
                    <a:pt x="2021217" y="942771"/>
                  </a:lnTo>
                  <a:lnTo>
                    <a:pt x="2021217" y="930071"/>
                  </a:lnTo>
                  <a:close/>
                </a:path>
                <a:path w="2792729" h="2478404">
                  <a:moveTo>
                    <a:pt x="2021217" y="904671"/>
                  </a:moveTo>
                  <a:lnTo>
                    <a:pt x="2014867" y="904671"/>
                  </a:lnTo>
                  <a:lnTo>
                    <a:pt x="2014867" y="917371"/>
                  </a:lnTo>
                  <a:lnTo>
                    <a:pt x="2021217" y="917371"/>
                  </a:lnTo>
                  <a:lnTo>
                    <a:pt x="2021217" y="904671"/>
                  </a:lnTo>
                  <a:close/>
                </a:path>
                <a:path w="2792729" h="2478404">
                  <a:moveTo>
                    <a:pt x="2021217" y="879284"/>
                  </a:moveTo>
                  <a:lnTo>
                    <a:pt x="2014867" y="879284"/>
                  </a:lnTo>
                  <a:lnTo>
                    <a:pt x="2014867" y="891984"/>
                  </a:lnTo>
                  <a:lnTo>
                    <a:pt x="2021217" y="891984"/>
                  </a:lnTo>
                  <a:lnTo>
                    <a:pt x="2021217" y="879284"/>
                  </a:lnTo>
                  <a:close/>
                </a:path>
                <a:path w="2792729" h="2478404">
                  <a:moveTo>
                    <a:pt x="2021217" y="853884"/>
                  </a:moveTo>
                  <a:lnTo>
                    <a:pt x="2014867" y="853884"/>
                  </a:lnTo>
                  <a:lnTo>
                    <a:pt x="2014867" y="866584"/>
                  </a:lnTo>
                  <a:lnTo>
                    <a:pt x="2021217" y="866584"/>
                  </a:lnTo>
                  <a:lnTo>
                    <a:pt x="2021217" y="853884"/>
                  </a:lnTo>
                  <a:close/>
                </a:path>
                <a:path w="2792729" h="2478404">
                  <a:moveTo>
                    <a:pt x="2021217" y="828497"/>
                  </a:moveTo>
                  <a:lnTo>
                    <a:pt x="2014867" y="828497"/>
                  </a:lnTo>
                  <a:lnTo>
                    <a:pt x="2014867" y="841197"/>
                  </a:lnTo>
                  <a:lnTo>
                    <a:pt x="2021217" y="841197"/>
                  </a:lnTo>
                  <a:lnTo>
                    <a:pt x="2021217" y="828497"/>
                  </a:lnTo>
                  <a:close/>
                </a:path>
                <a:path w="2792729" h="2478404">
                  <a:moveTo>
                    <a:pt x="2021217" y="803097"/>
                  </a:moveTo>
                  <a:lnTo>
                    <a:pt x="2014867" y="803097"/>
                  </a:lnTo>
                  <a:lnTo>
                    <a:pt x="2014867" y="815797"/>
                  </a:lnTo>
                  <a:lnTo>
                    <a:pt x="2021217" y="815797"/>
                  </a:lnTo>
                  <a:lnTo>
                    <a:pt x="2021217" y="803097"/>
                  </a:lnTo>
                  <a:close/>
                </a:path>
                <a:path w="2792729" h="2478404">
                  <a:moveTo>
                    <a:pt x="2021217" y="777697"/>
                  </a:moveTo>
                  <a:lnTo>
                    <a:pt x="2014867" y="777697"/>
                  </a:lnTo>
                  <a:lnTo>
                    <a:pt x="2014867" y="790397"/>
                  </a:lnTo>
                  <a:lnTo>
                    <a:pt x="2021217" y="790397"/>
                  </a:lnTo>
                  <a:lnTo>
                    <a:pt x="2021217" y="777697"/>
                  </a:lnTo>
                  <a:close/>
                </a:path>
                <a:path w="2792729" h="2478404">
                  <a:moveTo>
                    <a:pt x="2021217" y="752309"/>
                  </a:moveTo>
                  <a:lnTo>
                    <a:pt x="2014867" y="752309"/>
                  </a:lnTo>
                  <a:lnTo>
                    <a:pt x="2014867" y="765009"/>
                  </a:lnTo>
                  <a:lnTo>
                    <a:pt x="2021217" y="765009"/>
                  </a:lnTo>
                  <a:lnTo>
                    <a:pt x="2021217" y="752309"/>
                  </a:lnTo>
                  <a:close/>
                </a:path>
                <a:path w="2792729" h="2478404">
                  <a:moveTo>
                    <a:pt x="2021217" y="726909"/>
                  </a:moveTo>
                  <a:lnTo>
                    <a:pt x="2014867" y="726909"/>
                  </a:lnTo>
                  <a:lnTo>
                    <a:pt x="2014867" y="739609"/>
                  </a:lnTo>
                  <a:lnTo>
                    <a:pt x="2021217" y="739609"/>
                  </a:lnTo>
                  <a:lnTo>
                    <a:pt x="2021217" y="726909"/>
                  </a:lnTo>
                  <a:close/>
                </a:path>
                <a:path w="2792729" h="2478404">
                  <a:moveTo>
                    <a:pt x="2021217" y="701522"/>
                  </a:moveTo>
                  <a:lnTo>
                    <a:pt x="2014867" y="701522"/>
                  </a:lnTo>
                  <a:lnTo>
                    <a:pt x="2014867" y="714222"/>
                  </a:lnTo>
                  <a:lnTo>
                    <a:pt x="2021217" y="714222"/>
                  </a:lnTo>
                  <a:lnTo>
                    <a:pt x="2021217" y="701522"/>
                  </a:lnTo>
                  <a:close/>
                </a:path>
                <a:path w="2792729" h="2478404">
                  <a:moveTo>
                    <a:pt x="2021217" y="676122"/>
                  </a:moveTo>
                  <a:lnTo>
                    <a:pt x="2014867" y="676122"/>
                  </a:lnTo>
                  <a:lnTo>
                    <a:pt x="2014867" y="688822"/>
                  </a:lnTo>
                  <a:lnTo>
                    <a:pt x="2021217" y="688822"/>
                  </a:lnTo>
                  <a:lnTo>
                    <a:pt x="2021217" y="676122"/>
                  </a:lnTo>
                  <a:close/>
                </a:path>
                <a:path w="2792729" h="2478404">
                  <a:moveTo>
                    <a:pt x="2021217" y="650722"/>
                  </a:moveTo>
                  <a:lnTo>
                    <a:pt x="2014867" y="650722"/>
                  </a:lnTo>
                  <a:lnTo>
                    <a:pt x="2014867" y="663422"/>
                  </a:lnTo>
                  <a:lnTo>
                    <a:pt x="2021217" y="663422"/>
                  </a:lnTo>
                  <a:lnTo>
                    <a:pt x="2021217" y="650722"/>
                  </a:lnTo>
                  <a:close/>
                </a:path>
                <a:path w="2792729" h="2478404">
                  <a:moveTo>
                    <a:pt x="2021217" y="625335"/>
                  </a:moveTo>
                  <a:lnTo>
                    <a:pt x="2014867" y="625335"/>
                  </a:lnTo>
                  <a:lnTo>
                    <a:pt x="2014867" y="638035"/>
                  </a:lnTo>
                  <a:lnTo>
                    <a:pt x="2021217" y="638035"/>
                  </a:lnTo>
                  <a:lnTo>
                    <a:pt x="2021217" y="625335"/>
                  </a:lnTo>
                  <a:close/>
                </a:path>
                <a:path w="2792729" h="2478404">
                  <a:moveTo>
                    <a:pt x="2021217" y="599935"/>
                  </a:moveTo>
                  <a:lnTo>
                    <a:pt x="2014867" y="599935"/>
                  </a:lnTo>
                  <a:lnTo>
                    <a:pt x="2014867" y="612635"/>
                  </a:lnTo>
                  <a:lnTo>
                    <a:pt x="2021217" y="612635"/>
                  </a:lnTo>
                  <a:lnTo>
                    <a:pt x="2021217" y="599935"/>
                  </a:lnTo>
                  <a:close/>
                </a:path>
                <a:path w="2792729" h="2478404">
                  <a:moveTo>
                    <a:pt x="2021217" y="574548"/>
                  </a:moveTo>
                  <a:lnTo>
                    <a:pt x="2014867" y="574548"/>
                  </a:lnTo>
                  <a:lnTo>
                    <a:pt x="2014867" y="587248"/>
                  </a:lnTo>
                  <a:lnTo>
                    <a:pt x="2021217" y="587248"/>
                  </a:lnTo>
                  <a:lnTo>
                    <a:pt x="2021217" y="574548"/>
                  </a:lnTo>
                  <a:close/>
                </a:path>
                <a:path w="2792729" h="2478404">
                  <a:moveTo>
                    <a:pt x="2021217" y="549148"/>
                  </a:moveTo>
                  <a:lnTo>
                    <a:pt x="2014867" y="549148"/>
                  </a:lnTo>
                  <a:lnTo>
                    <a:pt x="2014867" y="561848"/>
                  </a:lnTo>
                  <a:lnTo>
                    <a:pt x="2021217" y="561848"/>
                  </a:lnTo>
                  <a:lnTo>
                    <a:pt x="2021217" y="549148"/>
                  </a:lnTo>
                  <a:close/>
                </a:path>
                <a:path w="2792729" h="2478404">
                  <a:moveTo>
                    <a:pt x="2021217" y="523760"/>
                  </a:moveTo>
                  <a:lnTo>
                    <a:pt x="2014867" y="523760"/>
                  </a:lnTo>
                  <a:lnTo>
                    <a:pt x="2014867" y="536460"/>
                  </a:lnTo>
                  <a:lnTo>
                    <a:pt x="2021217" y="536460"/>
                  </a:lnTo>
                  <a:lnTo>
                    <a:pt x="2021217" y="523760"/>
                  </a:lnTo>
                  <a:close/>
                </a:path>
                <a:path w="2792729" h="2478404">
                  <a:moveTo>
                    <a:pt x="2021217" y="498360"/>
                  </a:moveTo>
                  <a:lnTo>
                    <a:pt x="2014867" y="498360"/>
                  </a:lnTo>
                  <a:lnTo>
                    <a:pt x="2014867" y="511060"/>
                  </a:lnTo>
                  <a:lnTo>
                    <a:pt x="2021217" y="511060"/>
                  </a:lnTo>
                  <a:lnTo>
                    <a:pt x="2021217" y="498360"/>
                  </a:lnTo>
                  <a:close/>
                </a:path>
                <a:path w="2792729" h="2478404">
                  <a:moveTo>
                    <a:pt x="2021217" y="472960"/>
                  </a:moveTo>
                  <a:lnTo>
                    <a:pt x="2014867" y="472960"/>
                  </a:lnTo>
                  <a:lnTo>
                    <a:pt x="2014867" y="485660"/>
                  </a:lnTo>
                  <a:lnTo>
                    <a:pt x="2021217" y="485660"/>
                  </a:lnTo>
                  <a:lnTo>
                    <a:pt x="2021217" y="472960"/>
                  </a:lnTo>
                  <a:close/>
                </a:path>
                <a:path w="2792729" h="2478404">
                  <a:moveTo>
                    <a:pt x="2021217" y="447573"/>
                  </a:moveTo>
                  <a:lnTo>
                    <a:pt x="2014867" y="447573"/>
                  </a:lnTo>
                  <a:lnTo>
                    <a:pt x="2014867" y="460273"/>
                  </a:lnTo>
                  <a:lnTo>
                    <a:pt x="2021217" y="460273"/>
                  </a:lnTo>
                  <a:lnTo>
                    <a:pt x="2021217" y="447573"/>
                  </a:lnTo>
                  <a:close/>
                </a:path>
                <a:path w="2792729" h="2478404">
                  <a:moveTo>
                    <a:pt x="2021217" y="422173"/>
                  </a:moveTo>
                  <a:lnTo>
                    <a:pt x="2014867" y="422173"/>
                  </a:lnTo>
                  <a:lnTo>
                    <a:pt x="2014867" y="434873"/>
                  </a:lnTo>
                  <a:lnTo>
                    <a:pt x="2021217" y="434873"/>
                  </a:lnTo>
                  <a:lnTo>
                    <a:pt x="2021217" y="422173"/>
                  </a:lnTo>
                  <a:close/>
                </a:path>
                <a:path w="2792729" h="2478404">
                  <a:moveTo>
                    <a:pt x="2021217" y="396786"/>
                  </a:moveTo>
                  <a:lnTo>
                    <a:pt x="2014867" y="396786"/>
                  </a:lnTo>
                  <a:lnTo>
                    <a:pt x="2014867" y="409486"/>
                  </a:lnTo>
                  <a:lnTo>
                    <a:pt x="2021217" y="409486"/>
                  </a:lnTo>
                  <a:lnTo>
                    <a:pt x="2021217" y="396786"/>
                  </a:lnTo>
                  <a:close/>
                </a:path>
                <a:path w="2792729" h="2478404">
                  <a:moveTo>
                    <a:pt x="2021217" y="371386"/>
                  </a:moveTo>
                  <a:lnTo>
                    <a:pt x="2014867" y="371386"/>
                  </a:lnTo>
                  <a:lnTo>
                    <a:pt x="2014867" y="384086"/>
                  </a:lnTo>
                  <a:lnTo>
                    <a:pt x="2021217" y="384086"/>
                  </a:lnTo>
                  <a:lnTo>
                    <a:pt x="2021217" y="371386"/>
                  </a:lnTo>
                  <a:close/>
                </a:path>
                <a:path w="2792729" h="2478404">
                  <a:moveTo>
                    <a:pt x="2021217" y="345998"/>
                  </a:moveTo>
                  <a:lnTo>
                    <a:pt x="2014867" y="345998"/>
                  </a:lnTo>
                  <a:lnTo>
                    <a:pt x="2014867" y="358698"/>
                  </a:lnTo>
                  <a:lnTo>
                    <a:pt x="2021217" y="358698"/>
                  </a:lnTo>
                  <a:lnTo>
                    <a:pt x="2021217" y="345998"/>
                  </a:lnTo>
                  <a:close/>
                </a:path>
                <a:path w="2792729" h="2478404">
                  <a:moveTo>
                    <a:pt x="2021217" y="320598"/>
                  </a:moveTo>
                  <a:lnTo>
                    <a:pt x="2014867" y="320598"/>
                  </a:lnTo>
                  <a:lnTo>
                    <a:pt x="2014867" y="333298"/>
                  </a:lnTo>
                  <a:lnTo>
                    <a:pt x="2021217" y="333298"/>
                  </a:lnTo>
                  <a:lnTo>
                    <a:pt x="2021217" y="320598"/>
                  </a:lnTo>
                  <a:close/>
                </a:path>
                <a:path w="2792729" h="2478404">
                  <a:moveTo>
                    <a:pt x="2021217" y="295198"/>
                  </a:moveTo>
                  <a:lnTo>
                    <a:pt x="2014867" y="295198"/>
                  </a:lnTo>
                  <a:lnTo>
                    <a:pt x="2014867" y="307898"/>
                  </a:lnTo>
                  <a:lnTo>
                    <a:pt x="2021217" y="307898"/>
                  </a:lnTo>
                  <a:lnTo>
                    <a:pt x="2021217" y="295198"/>
                  </a:lnTo>
                  <a:close/>
                </a:path>
                <a:path w="2792729" h="2478404">
                  <a:moveTo>
                    <a:pt x="2021217" y="269811"/>
                  </a:moveTo>
                  <a:lnTo>
                    <a:pt x="2014867" y="269811"/>
                  </a:lnTo>
                  <a:lnTo>
                    <a:pt x="2014867" y="282511"/>
                  </a:lnTo>
                  <a:lnTo>
                    <a:pt x="2021217" y="282511"/>
                  </a:lnTo>
                  <a:lnTo>
                    <a:pt x="2021217" y="269811"/>
                  </a:lnTo>
                  <a:close/>
                </a:path>
                <a:path w="2792729" h="2478404">
                  <a:moveTo>
                    <a:pt x="2021217" y="244411"/>
                  </a:moveTo>
                  <a:lnTo>
                    <a:pt x="2014867" y="244411"/>
                  </a:lnTo>
                  <a:lnTo>
                    <a:pt x="2014867" y="257111"/>
                  </a:lnTo>
                  <a:lnTo>
                    <a:pt x="2021217" y="257111"/>
                  </a:lnTo>
                  <a:lnTo>
                    <a:pt x="2021217" y="244411"/>
                  </a:lnTo>
                  <a:close/>
                </a:path>
                <a:path w="2792729" h="2478404">
                  <a:moveTo>
                    <a:pt x="2021217" y="219024"/>
                  </a:moveTo>
                  <a:lnTo>
                    <a:pt x="2014867" y="219024"/>
                  </a:lnTo>
                  <a:lnTo>
                    <a:pt x="2014867" y="231724"/>
                  </a:lnTo>
                  <a:lnTo>
                    <a:pt x="2021217" y="231724"/>
                  </a:lnTo>
                  <a:lnTo>
                    <a:pt x="2021217" y="219024"/>
                  </a:lnTo>
                  <a:close/>
                </a:path>
                <a:path w="2792729" h="2478404">
                  <a:moveTo>
                    <a:pt x="2021217" y="193624"/>
                  </a:moveTo>
                  <a:lnTo>
                    <a:pt x="2014867" y="193624"/>
                  </a:lnTo>
                  <a:lnTo>
                    <a:pt x="2014867" y="206324"/>
                  </a:lnTo>
                  <a:lnTo>
                    <a:pt x="2021217" y="206324"/>
                  </a:lnTo>
                  <a:lnTo>
                    <a:pt x="2021217" y="193624"/>
                  </a:lnTo>
                  <a:close/>
                </a:path>
                <a:path w="2792729" h="2478404">
                  <a:moveTo>
                    <a:pt x="2021217" y="168236"/>
                  </a:moveTo>
                  <a:lnTo>
                    <a:pt x="2014867" y="168236"/>
                  </a:lnTo>
                  <a:lnTo>
                    <a:pt x="2014867" y="180936"/>
                  </a:lnTo>
                  <a:lnTo>
                    <a:pt x="2021217" y="180936"/>
                  </a:lnTo>
                  <a:lnTo>
                    <a:pt x="2021217" y="168236"/>
                  </a:lnTo>
                  <a:close/>
                </a:path>
                <a:path w="2792729" h="2478404">
                  <a:moveTo>
                    <a:pt x="2021217" y="142836"/>
                  </a:moveTo>
                  <a:lnTo>
                    <a:pt x="2014867" y="142836"/>
                  </a:lnTo>
                  <a:lnTo>
                    <a:pt x="2014867" y="155536"/>
                  </a:lnTo>
                  <a:lnTo>
                    <a:pt x="2021217" y="155536"/>
                  </a:lnTo>
                  <a:lnTo>
                    <a:pt x="2021217" y="142836"/>
                  </a:lnTo>
                  <a:close/>
                </a:path>
                <a:path w="2792729" h="2478404">
                  <a:moveTo>
                    <a:pt x="2021217" y="117436"/>
                  </a:moveTo>
                  <a:lnTo>
                    <a:pt x="2014867" y="117436"/>
                  </a:lnTo>
                  <a:lnTo>
                    <a:pt x="2014867" y="130136"/>
                  </a:lnTo>
                  <a:lnTo>
                    <a:pt x="2021217" y="130136"/>
                  </a:lnTo>
                  <a:lnTo>
                    <a:pt x="2021217" y="117436"/>
                  </a:lnTo>
                  <a:close/>
                </a:path>
                <a:path w="2792729" h="2478404">
                  <a:moveTo>
                    <a:pt x="2021217" y="92049"/>
                  </a:moveTo>
                  <a:lnTo>
                    <a:pt x="2014867" y="92049"/>
                  </a:lnTo>
                  <a:lnTo>
                    <a:pt x="2014867" y="104749"/>
                  </a:lnTo>
                  <a:lnTo>
                    <a:pt x="2021217" y="104749"/>
                  </a:lnTo>
                  <a:lnTo>
                    <a:pt x="2021217" y="92049"/>
                  </a:lnTo>
                  <a:close/>
                </a:path>
                <a:path w="2792729" h="2478404">
                  <a:moveTo>
                    <a:pt x="2021217" y="66649"/>
                  </a:moveTo>
                  <a:lnTo>
                    <a:pt x="2014867" y="66649"/>
                  </a:lnTo>
                  <a:lnTo>
                    <a:pt x="2014867" y="79349"/>
                  </a:lnTo>
                  <a:lnTo>
                    <a:pt x="2021217" y="79349"/>
                  </a:lnTo>
                  <a:lnTo>
                    <a:pt x="2021217" y="66649"/>
                  </a:lnTo>
                  <a:close/>
                </a:path>
                <a:path w="2792729" h="2478404">
                  <a:moveTo>
                    <a:pt x="2021217" y="41262"/>
                  </a:moveTo>
                  <a:lnTo>
                    <a:pt x="2014867" y="41262"/>
                  </a:lnTo>
                  <a:lnTo>
                    <a:pt x="2014867" y="53962"/>
                  </a:lnTo>
                  <a:lnTo>
                    <a:pt x="2021217" y="53962"/>
                  </a:lnTo>
                  <a:lnTo>
                    <a:pt x="2021217" y="41262"/>
                  </a:lnTo>
                  <a:close/>
                </a:path>
                <a:path w="2792729" h="2478404">
                  <a:moveTo>
                    <a:pt x="2021217" y="15862"/>
                  </a:moveTo>
                  <a:lnTo>
                    <a:pt x="2014867" y="15862"/>
                  </a:lnTo>
                  <a:lnTo>
                    <a:pt x="2014867" y="28562"/>
                  </a:lnTo>
                  <a:lnTo>
                    <a:pt x="2021217" y="28562"/>
                  </a:lnTo>
                  <a:lnTo>
                    <a:pt x="2021217" y="15862"/>
                  </a:lnTo>
                  <a:close/>
                </a:path>
                <a:path w="2792729" h="2478404">
                  <a:moveTo>
                    <a:pt x="2024392" y="2456904"/>
                  </a:moveTo>
                  <a:lnTo>
                    <a:pt x="2021217" y="2456904"/>
                  </a:lnTo>
                  <a:lnTo>
                    <a:pt x="2021217" y="2453729"/>
                  </a:lnTo>
                  <a:lnTo>
                    <a:pt x="2014867" y="2453729"/>
                  </a:lnTo>
                  <a:lnTo>
                    <a:pt x="2014867" y="2463254"/>
                  </a:lnTo>
                  <a:lnTo>
                    <a:pt x="2024392" y="2463254"/>
                  </a:lnTo>
                  <a:lnTo>
                    <a:pt x="2024392" y="2456904"/>
                  </a:lnTo>
                  <a:close/>
                </a:path>
                <a:path w="2792729" h="2478404">
                  <a:moveTo>
                    <a:pt x="2030742" y="0"/>
                  </a:moveTo>
                  <a:lnTo>
                    <a:pt x="2018042" y="0"/>
                  </a:lnTo>
                  <a:lnTo>
                    <a:pt x="2018042" y="6350"/>
                  </a:lnTo>
                  <a:lnTo>
                    <a:pt x="2030742" y="6350"/>
                  </a:lnTo>
                  <a:lnTo>
                    <a:pt x="2030742" y="0"/>
                  </a:lnTo>
                  <a:close/>
                </a:path>
                <a:path w="2792729" h="2478404">
                  <a:moveTo>
                    <a:pt x="2049792" y="2456904"/>
                  </a:moveTo>
                  <a:lnTo>
                    <a:pt x="2037092" y="2456904"/>
                  </a:lnTo>
                  <a:lnTo>
                    <a:pt x="2037092" y="2463254"/>
                  </a:lnTo>
                  <a:lnTo>
                    <a:pt x="2049792" y="2463254"/>
                  </a:lnTo>
                  <a:lnTo>
                    <a:pt x="2049792" y="2456904"/>
                  </a:lnTo>
                  <a:close/>
                </a:path>
                <a:path w="2792729" h="2478404">
                  <a:moveTo>
                    <a:pt x="2056142" y="0"/>
                  </a:moveTo>
                  <a:lnTo>
                    <a:pt x="2043442" y="0"/>
                  </a:lnTo>
                  <a:lnTo>
                    <a:pt x="2043442" y="6350"/>
                  </a:lnTo>
                  <a:lnTo>
                    <a:pt x="2056142" y="6350"/>
                  </a:lnTo>
                  <a:lnTo>
                    <a:pt x="2056142" y="0"/>
                  </a:lnTo>
                  <a:close/>
                </a:path>
                <a:path w="2792729" h="2478404">
                  <a:moveTo>
                    <a:pt x="2081530" y="0"/>
                  </a:moveTo>
                  <a:lnTo>
                    <a:pt x="2068830" y="0"/>
                  </a:lnTo>
                  <a:lnTo>
                    <a:pt x="2068830" y="6350"/>
                  </a:lnTo>
                  <a:lnTo>
                    <a:pt x="2081530" y="6350"/>
                  </a:lnTo>
                  <a:lnTo>
                    <a:pt x="2081530" y="0"/>
                  </a:lnTo>
                  <a:close/>
                </a:path>
                <a:path w="2792729" h="2478404">
                  <a:moveTo>
                    <a:pt x="2100567" y="2460091"/>
                  </a:moveTo>
                  <a:lnTo>
                    <a:pt x="2056130" y="2442324"/>
                  </a:lnTo>
                  <a:lnTo>
                    <a:pt x="2056130" y="2460091"/>
                  </a:lnTo>
                  <a:lnTo>
                    <a:pt x="2056130" y="2477871"/>
                  </a:lnTo>
                  <a:lnTo>
                    <a:pt x="2100567" y="2460091"/>
                  </a:lnTo>
                  <a:close/>
                </a:path>
                <a:path w="2792729" h="2478404">
                  <a:moveTo>
                    <a:pt x="2106930" y="0"/>
                  </a:moveTo>
                  <a:lnTo>
                    <a:pt x="2094230" y="0"/>
                  </a:lnTo>
                  <a:lnTo>
                    <a:pt x="2094230" y="6350"/>
                  </a:lnTo>
                  <a:lnTo>
                    <a:pt x="2106930" y="6350"/>
                  </a:lnTo>
                  <a:lnTo>
                    <a:pt x="2106930" y="0"/>
                  </a:lnTo>
                  <a:close/>
                </a:path>
                <a:path w="2792729" h="2478404">
                  <a:moveTo>
                    <a:pt x="2132317" y="0"/>
                  </a:moveTo>
                  <a:lnTo>
                    <a:pt x="2119617" y="0"/>
                  </a:lnTo>
                  <a:lnTo>
                    <a:pt x="2119617" y="6350"/>
                  </a:lnTo>
                  <a:lnTo>
                    <a:pt x="2132317" y="6350"/>
                  </a:lnTo>
                  <a:lnTo>
                    <a:pt x="2132317" y="0"/>
                  </a:lnTo>
                  <a:close/>
                </a:path>
                <a:path w="2792729" h="2478404">
                  <a:moveTo>
                    <a:pt x="2157717" y="0"/>
                  </a:moveTo>
                  <a:lnTo>
                    <a:pt x="2145017" y="0"/>
                  </a:lnTo>
                  <a:lnTo>
                    <a:pt x="2145017" y="6350"/>
                  </a:lnTo>
                  <a:lnTo>
                    <a:pt x="2157717" y="6350"/>
                  </a:lnTo>
                  <a:lnTo>
                    <a:pt x="2157717" y="0"/>
                  </a:lnTo>
                  <a:close/>
                </a:path>
                <a:path w="2792729" h="2478404">
                  <a:moveTo>
                    <a:pt x="2183104" y="0"/>
                  </a:moveTo>
                  <a:lnTo>
                    <a:pt x="2170404" y="0"/>
                  </a:lnTo>
                  <a:lnTo>
                    <a:pt x="2170404" y="6350"/>
                  </a:lnTo>
                  <a:lnTo>
                    <a:pt x="2183104" y="6350"/>
                  </a:lnTo>
                  <a:lnTo>
                    <a:pt x="2183104" y="0"/>
                  </a:lnTo>
                  <a:close/>
                </a:path>
                <a:path w="2792729" h="2478404">
                  <a:moveTo>
                    <a:pt x="2208504" y="0"/>
                  </a:moveTo>
                  <a:lnTo>
                    <a:pt x="2195804" y="0"/>
                  </a:lnTo>
                  <a:lnTo>
                    <a:pt x="2195804" y="6350"/>
                  </a:lnTo>
                  <a:lnTo>
                    <a:pt x="2208504" y="6350"/>
                  </a:lnTo>
                  <a:lnTo>
                    <a:pt x="2208504" y="0"/>
                  </a:lnTo>
                  <a:close/>
                </a:path>
                <a:path w="2792729" h="2478404">
                  <a:moveTo>
                    <a:pt x="2233904" y="0"/>
                  </a:moveTo>
                  <a:lnTo>
                    <a:pt x="2221204" y="0"/>
                  </a:lnTo>
                  <a:lnTo>
                    <a:pt x="2221204" y="6350"/>
                  </a:lnTo>
                  <a:lnTo>
                    <a:pt x="2233904" y="6350"/>
                  </a:lnTo>
                  <a:lnTo>
                    <a:pt x="2233904" y="0"/>
                  </a:lnTo>
                  <a:close/>
                </a:path>
                <a:path w="2792729" h="2478404">
                  <a:moveTo>
                    <a:pt x="2259292" y="0"/>
                  </a:moveTo>
                  <a:lnTo>
                    <a:pt x="2246592" y="0"/>
                  </a:lnTo>
                  <a:lnTo>
                    <a:pt x="2246592" y="6350"/>
                  </a:lnTo>
                  <a:lnTo>
                    <a:pt x="2259292" y="6350"/>
                  </a:lnTo>
                  <a:lnTo>
                    <a:pt x="2259292" y="0"/>
                  </a:lnTo>
                  <a:close/>
                </a:path>
                <a:path w="2792729" h="2478404">
                  <a:moveTo>
                    <a:pt x="2284692" y="0"/>
                  </a:moveTo>
                  <a:lnTo>
                    <a:pt x="2271992" y="0"/>
                  </a:lnTo>
                  <a:lnTo>
                    <a:pt x="2271992" y="6350"/>
                  </a:lnTo>
                  <a:lnTo>
                    <a:pt x="2284692" y="6350"/>
                  </a:lnTo>
                  <a:lnTo>
                    <a:pt x="2284692" y="0"/>
                  </a:lnTo>
                  <a:close/>
                </a:path>
                <a:path w="2792729" h="2478404">
                  <a:moveTo>
                    <a:pt x="2305215" y="364020"/>
                  </a:moveTo>
                  <a:lnTo>
                    <a:pt x="249936" y="364020"/>
                  </a:lnTo>
                  <a:lnTo>
                    <a:pt x="249936" y="370370"/>
                  </a:lnTo>
                  <a:lnTo>
                    <a:pt x="249936" y="1765515"/>
                  </a:lnTo>
                  <a:lnTo>
                    <a:pt x="256286" y="1765515"/>
                  </a:lnTo>
                  <a:lnTo>
                    <a:pt x="256286" y="370370"/>
                  </a:lnTo>
                  <a:lnTo>
                    <a:pt x="2305215" y="370370"/>
                  </a:lnTo>
                  <a:lnTo>
                    <a:pt x="2305215" y="364020"/>
                  </a:lnTo>
                  <a:close/>
                </a:path>
                <a:path w="2792729" h="2478404">
                  <a:moveTo>
                    <a:pt x="2310079" y="0"/>
                  </a:moveTo>
                  <a:lnTo>
                    <a:pt x="2297379" y="0"/>
                  </a:lnTo>
                  <a:lnTo>
                    <a:pt x="2297379" y="6350"/>
                  </a:lnTo>
                  <a:lnTo>
                    <a:pt x="2310079" y="6350"/>
                  </a:lnTo>
                  <a:lnTo>
                    <a:pt x="2310079" y="0"/>
                  </a:lnTo>
                  <a:close/>
                </a:path>
                <a:path w="2792729" h="2478404">
                  <a:moveTo>
                    <a:pt x="2335479" y="0"/>
                  </a:moveTo>
                  <a:lnTo>
                    <a:pt x="2322779" y="0"/>
                  </a:lnTo>
                  <a:lnTo>
                    <a:pt x="2322779" y="6350"/>
                  </a:lnTo>
                  <a:lnTo>
                    <a:pt x="2335479" y="6350"/>
                  </a:lnTo>
                  <a:lnTo>
                    <a:pt x="2335479" y="0"/>
                  </a:lnTo>
                  <a:close/>
                </a:path>
                <a:path w="2792729" h="2478404">
                  <a:moveTo>
                    <a:pt x="2360866" y="0"/>
                  </a:moveTo>
                  <a:lnTo>
                    <a:pt x="2348166" y="0"/>
                  </a:lnTo>
                  <a:lnTo>
                    <a:pt x="2348166" y="6350"/>
                  </a:lnTo>
                  <a:lnTo>
                    <a:pt x="2360866" y="6350"/>
                  </a:lnTo>
                  <a:lnTo>
                    <a:pt x="2360866" y="0"/>
                  </a:lnTo>
                  <a:close/>
                </a:path>
                <a:path w="2792729" h="2478404">
                  <a:moveTo>
                    <a:pt x="2386266" y="0"/>
                  </a:moveTo>
                  <a:lnTo>
                    <a:pt x="2373566" y="0"/>
                  </a:lnTo>
                  <a:lnTo>
                    <a:pt x="2373566" y="6350"/>
                  </a:lnTo>
                  <a:lnTo>
                    <a:pt x="2386266" y="6350"/>
                  </a:lnTo>
                  <a:lnTo>
                    <a:pt x="2386266" y="0"/>
                  </a:lnTo>
                  <a:close/>
                </a:path>
                <a:path w="2792729" h="2478404">
                  <a:moveTo>
                    <a:pt x="2411666" y="0"/>
                  </a:moveTo>
                  <a:lnTo>
                    <a:pt x="2398966" y="0"/>
                  </a:lnTo>
                  <a:lnTo>
                    <a:pt x="2398966" y="6350"/>
                  </a:lnTo>
                  <a:lnTo>
                    <a:pt x="2411666" y="6350"/>
                  </a:lnTo>
                  <a:lnTo>
                    <a:pt x="2411666" y="0"/>
                  </a:lnTo>
                  <a:close/>
                </a:path>
                <a:path w="2792729" h="2478404">
                  <a:moveTo>
                    <a:pt x="2437053" y="0"/>
                  </a:moveTo>
                  <a:lnTo>
                    <a:pt x="2424353" y="0"/>
                  </a:lnTo>
                  <a:lnTo>
                    <a:pt x="2424353" y="6350"/>
                  </a:lnTo>
                  <a:lnTo>
                    <a:pt x="2437053" y="6350"/>
                  </a:lnTo>
                  <a:lnTo>
                    <a:pt x="2437053" y="0"/>
                  </a:lnTo>
                  <a:close/>
                </a:path>
                <a:path w="2792729" h="2478404">
                  <a:moveTo>
                    <a:pt x="2462453" y="0"/>
                  </a:moveTo>
                  <a:lnTo>
                    <a:pt x="2449753" y="0"/>
                  </a:lnTo>
                  <a:lnTo>
                    <a:pt x="2449753" y="6350"/>
                  </a:lnTo>
                  <a:lnTo>
                    <a:pt x="2462453" y="6350"/>
                  </a:lnTo>
                  <a:lnTo>
                    <a:pt x="2462453" y="0"/>
                  </a:lnTo>
                  <a:close/>
                </a:path>
                <a:path w="2792729" h="2478404">
                  <a:moveTo>
                    <a:pt x="2487841" y="0"/>
                  </a:moveTo>
                  <a:lnTo>
                    <a:pt x="2475141" y="0"/>
                  </a:lnTo>
                  <a:lnTo>
                    <a:pt x="2475141" y="6350"/>
                  </a:lnTo>
                  <a:lnTo>
                    <a:pt x="2487841" y="6350"/>
                  </a:lnTo>
                  <a:lnTo>
                    <a:pt x="2487841" y="0"/>
                  </a:lnTo>
                  <a:close/>
                </a:path>
                <a:path w="2792729" h="2478404">
                  <a:moveTo>
                    <a:pt x="2513241" y="0"/>
                  </a:moveTo>
                  <a:lnTo>
                    <a:pt x="2500541" y="0"/>
                  </a:lnTo>
                  <a:lnTo>
                    <a:pt x="2500541" y="6350"/>
                  </a:lnTo>
                  <a:lnTo>
                    <a:pt x="2513241" y="6350"/>
                  </a:lnTo>
                  <a:lnTo>
                    <a:pt x="2513241" y="0"/>
                  </a:lnTo>
                  <a:close/>
                </a:path>
                <a:path w="2792729" h="2478404">
                  <a:moveTo>
                    <a:pt x="2538628" y="0"/>
                  </a:moveTo>
                  <a:lnTo>
                    <a:pt x="2525928" y="0"/>
                  </a:lnTo>
                  <a:lnTo>
                    <a:pt x="2525928" y="6350"/>
                  </a:lnTo>
                  <a:lnTo>
                    <a:pt x="2538628" y="6350"/>
                  </a:lnTo>
                  <a:lnTo>
                    <a:pt x="2538628" y="0"/>
                  </a:lnTo>
                  <a:close/>
                </a:path>
                <a:path w="2792729" h="2478404">
                  <a:moveTo>
                    <a:pt x="2564028" y="0"/>
                  </a:moveTo>
                  <a:lnTo>
                    <a:pt x="2551328" y="0"/>
                  </a:lnTo>
                  <a:lnTo>
                    <a:pt x="2551328" y="6350"/>
                  </a:lnTo>
                  <a:lnTo>
                    <a:pt x="2564028" y="6350"/>
                  </a:lnTo>
                  <a:lnTo>
                    <a:pt x="2564028" y="0"/>
                  </a:lnTo>
                  <a:close/>
                </a:path>
                <a:path w="2792729" h="2478404">
                  <a:moveTo>
                    <a:pt x="2589428" y="0"/>
                  </a:moveTo>
                  <a:lnTo>
                    <a:pt x="2576728" y="0"/>
                  </a:lnTo>
                  <a:lnTo>
                    <a:pt x="2576728" y="6350"/>
                  </a:lnTo>
                  <a:lnTo>
                    <a:pt x="2589428" y="6350"/>
                  </a:lnTo>
                  <a:lnTo>
                    <a:pt x="2589428" y="0"/>
                  </a:lnTo>
                  <a:close/>
                </a:path>
                <a:path w="2792729" h="2478404">
                  <a:moveTo>
                    <a:pt x="2614815" y="0"/>
                  </a:moveTo>
                  <a:lnTo>
                    <a:pt x="2602115" y="0"/>
                  </a:lnTo>
                  <a:lnTo>
                    <a:pt x="2602115" y="6350"/>
                  </a:lnTo>
                  <a:lnTo>
                    <a:pt x="2614815" y="6350"/>
                  </a:lnTo>
                  <a:lnTo>
                    <a:pt x="2614815" y="0"/>
                  </a:lnTo>
                  <a:close/>
                </a:path>
                <a:path w="2792729" h="2478404">
                  <a:moveTo>
                    <a:pt x="2640215" y="0"/>
                  </a:moveTo>
                  <a:lnTo>
                    <a:pt x="2627515" y="0"/>
                  </a:lnTo>
                  <a:lnTo>
                    <a:pt x="2627515" y="6350"/>
                  </a:lnTo>
                  <a:lnTo>
                    <a:pt x="2640215" y="6350"/>
                  </a:lnTo>
                  <a:lnTo>
                    <a:pt x="2640215" y="0"/>
                  </a:lnTo>
                  <a:close/>
                </a:path>
                <a:path w="2792729" h="2478404">
                  <a:moveTo>
                    <a:pt x="2665603" y="0"/>
                  </a:moveTo>
                  <a:lnTo>
                    <a:pt x="2652903" y="0"/>
                  </a:lnTo>
                  <a:lnTo>
                    <a:pt x="2652903" y="6350"/>
                  </a:lnTo>
                  <a:lnTo>
                    <a:pt x="2665603" y="6350"/>
                  </a:lnTo>
                  <a:lnTo>
                    <a:pt x="2665603" y="0"/>
                  </a:lnTo>
                  <a:close/>
                </a:path>
                <a:path w="2792729" h="2478404">
                  <a:moveTo>
                    <a:pt x="2681465" y="364020"/>
                  </a:moveTo>
                  <a:lnTo>
                    <a:pt x="2425217" y="364020"/>
                  </a:lnTo>
                  <a:lnTo>
                    <a:pt x="2425217" y="370370"/>
                  </a:lnTo>
                  <a:lnTo>
                    <a:pt x="2681465" y="370370"/>
                  </a:lnTo>
                  <a:lnTo>
                    <a:pt x="2681465" y="364020"/>
                  </a:lnTo>
                  <a:close/>
                </a:path>
                <a:path w="2792729" h="2478404">
                  <a:moveTo>
                    <a:pt x="2691003" y="0"/>
                  </a:moveTo>
                  <a:lnTo>
                    <a:pt x="2678303" y="0"/>
                  </a:lnTo>
                  <a:lnTo>
                    <a:pt x="2678303" y="6350"/>
                  </a:lnTo>
                  <a:lnTo>
                    <a:pt x="2691003" y="6350"/>
                  </a:lnTo>
                  <a:lnTo>
                    <a:pt x="2691003" y="0"/>
                  </a:lnTo>
                  <a:close/>
                </a:path>
                <a:path w="2792729" h="2478404">
                  <a:moveTo>
                    <a:pt x="2716390" y="0"/>
                  </a:moveTo>
                  <a:lnTo>
                    <a:pt x="2703690" y="0"/>
                  </a:lnTo>
                  <a:lnTo>
                    <a:pt x="2703690" y="6350"/>
                  </a:lnTo>
                  <a:lnTo>
                    <a:pt x="2716390" y="6350"/>
                  </a:lnTo>
                  <a:lnTo>
                    <a:pt x="2716390" y="0"/>
                  </a:lnTo>
                  <a:close/>
                </a:path>
                <a:path w="2792729" h="2478404">
                  <a:moveTo>
                    <a:pt x="2741790" y="0"/>
                  </a:moveTo>
                  <a:lnTo>
                    <a:pt x="2729090" y="0"/>
                  </a:lnTo>
                  <a:lnTo>
                    <a:pt x="2729090" y="6350"/>
                  </a:lnTo>
                  <a:lnTo>
                    <a:pt x="2741790" y="6350"/>
                  </a:lnTo>
                  <a:lnTo>
                    <a:pt x="2741790" y="0"/>
                  </a:lnTo>
                  <a:close/>
                </a:path>
                <a:path w="2792729" h="2478404">
                  <a:moveTo>
                    <a:pt x="2767190" y="0"/>
                  </a:moveTo>
                  <a:lnTo>
                    <a:pt x="2754490" y="0"/>
                  </a:lnTo>
                  <a:lnTo>
                    <a:pt x="2754490" y="6350"/>
                  </a:lnTo>
                  <a:lnTo>
                    <a:pt x="2767190" y="6350"/>
                  </a:lnTo>
                  <a:lnTo>
                    <a:pt x="2767190" y="0"/>
                  </a:lnTo>
                  <a:close/>
                </a:path>
                <a:path w="2792729" h="2478404">
                  <a:moveTo>
                    <a:pt x="2792577" y="0"/>
                  </a:moveTo>
                  <a:lnTo>
                    <a:pt x="2779877" y="0"/>
                  </a:lnTo>
                  <a:lnTo>
                    <a:pt x="2779877" y="6350"/>
                  </a:lnTo>
                  <a:lnTo>
                    <a:pt x="2792577" y="6350"/>
                  </a:lnTo>
                  <a:lnTo>
                    <a:pt x="27925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7" name="object 77" descr=""/>
          <p:cNvSpPr txBox="1"/>
          <p:nvPr/>
        </p:nvSpPr>
        <p:spPr>
          <a:xfrm>
            <a:off x="4483376" y="3217664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4343706" y="3414624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79" name="object 79" descr=""/>
          <p:cNvGrpSpPr/>
          <p:nvPr/>
        </p:nvGrpSpPr>
        <p:grpSpPr>
          <a:xfrm>
            <a:off x="2637637" y="3119526"/>
            <a:ext cx="2458085" cy="2082800"/>
            <a:chOff x="2637637" y="3119526"/>
            <a:chExt cx="2458085" cy="2082800"/>
          </a:xfrm>
        </p:grpSpPr>
        <p:sp>
          <p:nvSpPr>
            <p:cNvPr id="80" name="object 80" descr=""/>
            <p:cNvSpPr/>
            <p:nvPr/>
          </p:nvSpPr>
          <p:spPr>
            <a:xfrm>
              <a:off x="4464913" y="3356089"/>
              <a:ext cx="120014" cy="101600"/>
            </a:xfrm>
            <a:custGeom>
              <a:avLst/>
              <a:gdLst/>
              <a:ahLst/>
              <a:cxnLst/>
              <a:rect l="l" t="t" r="r" b="b"/>
              <a:pathLst>
                <a:path w="120014" h="101600">
                  <a:moveTo>
                    <a:pt x="120002" y="0"/>
                  </a:moveTo>
                  <a:lnTo>
                    <a:pt x="0" y="0"/>
                  </a:lnTo>
                  <a:lnTo>
                    <a:pt x="0" y="101307"/>
                  </a:lnTo>
                  <a:lnTo>
                    <a:pt x="120002" y="101307"/>
                  </a:lnTo>
                  <a:lnTo>
                    <a:pt x="1200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4461726" y="3353536"/>
              <a:ext cx="126364" cy="106680"/>
            </a:xfrm>
            <a:custGeom>
              <a:avLst/>
              <a:gdLst/>
              <a:ahLst/>
              <a:cxnLst/>
              <a:rect l="l" t="t" r="r" b="b"/>
              <a:pathLst>
                <a:path w="126364" h="106679">
                  <a:moveTo>
                    <a:pt x="126352" y="0"/>
                  </a:moveTo>
                  <a:lnTo>
                    <a:pt x="120002" y="0"/>
                  </a:lnTo>
                  <a:lnTo>
                    <a:pt x="120002" y="6350"/>
                  </a:lnTo>
                  <a:lnTo>
                    <a:pt x="120002" y="100330"/>
                  </a:lnTo>
                  <a:lnTo>
                    <a:pt x="6350" y="100330"/>
                  </a:lnTo>
                  <a:lnTo>
                    <a:pt x="6350" y="6350"/>
                  </a:lnTo>
                  <a:lnTo>
                    <a:pt x="120002" y="6350"/>
                  </a:lnTo>
                  <a:lnTo>
                    <a:pt x="12000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00330"/>
                  </a:lnTo>
                  <a:lnTo>
                    <a:pt x="0" y="106680"/>
                  </a:lnTo>
                  <a:lnTo>
                    <a:pt x="126352" y="106680"/>
                  </a:lnTo>
                  <a:lnTo>
                    <a:pt x="126352" y="100330"/>
                  </a:lnTo>
                  <a:lnTo>
                    <a:pt x="126352" y="6350"/>
                  </a:lnTo>
                  <a:lnTo>
                    <a:pt x="126352" y="2540"/>
                  </a:lnTo>
                  <a:lnTo>
                    <a:pt x="1263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4370577" y="3382733"/>
              <a:ext cx="60325" cy="48260"/>
            </a:xfrm>
            <a:custGeom>
              <a:avLst/>
              <a:gdLst/>
              <a:ahLst/>
              <a:cxnLst/>
              <a:rect l="l" t="t" r="r" b="b"/>
              <a:pathLst>
                <a:path w="60325" h="48260">
                  <a:moveTo>
                    <a:pt x="59994" y="0"/>
                  </a:moveTo>
                  <a:lnTo>
                    <a:pt x="0" y="0"/>
                  </a:lnTo>
                  <a:lnTo>
                    <a:pt x="0" y="47993"/>
                  </a:lnTo>
                  <a:lnTo>
                    <a:pt x="59994" y="47993"/>
                  </a:lnTo>
                  <a:lnTo>
                    <a:pt x="59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2637624" y="3119538"/>
              <a:ext cx="2426335" cy="2082800"/>
            </a:xfrm>
            <a:custGeom>
              <a:avLst/>
              <a:gdLst/>
              <a:ahLst/>
              <a:cxnLst/>
              <a:rect l="l" t="t" r="r" b="b"/>
              <a:pathLst>
                <a:path w="2426335" h="2082800">
                  <a:moveTo>
                    <a:pt x="46177" y="2070125"/>
                  </a:moveTo>
                  <a:lnTo>
                    <a:pt x="37388" y="2058466"/>
                  </a:lnTo>
                  <a:lnTo>
                    <a:pt x="43802" y="2053678"/>
                  </a:lnTo>
                  <a:lnTo>
                    <a:pt x="40005" y="2048586"/>
                  </a:lnTo>
                  <a:lnTo>
                    <a:pt x="33591" y="2053374"/>
                  </a:lnTo>
                  <a:lnTo>
                    <a:pt x="35483" y="2055926"/>
                  </a:lnTo>
                  <a:lnTo>
                    <a:pt x="24777" y="2041728"/>
                  </a:lnTo>
                  <a:lnTo>
                    <a:pt x="0" y="2082673"/>
                  </a:lnTo>
                  <a:lnTo>
                    <a:pt x="46177" y="2070125"/>
                  </a:lnTo>
                  <a:close/>
                </a:path>
                <a:path w="2426335" h="2082800">
                  <a:moveTo>
                    <a:pt x="64160" y="2038502"/>
                  </a:moveTo>
                  <a:lnTo>
                    <a:pt x="60363" y="2033409"/>
                  </a:lnTo>
                  <a:lnTo>
                    <a:pt x="50190" y="2040991"/>
                  </a:lnTo>
                  <a:lnTo>
                    <a:pt x="53987" y="2046084"/>
                  </a:lnTo>
                  <a:lnTo>
                    <a:pt x="64160" y="2038502"/>
                  </a:lnTo>
                  <a:close/>
                </a:path>
                <a:path w="2426335" h="2082800">
                  <a:moveTo>
                    <a:pt x="84505" y="2023313"/>
                  </a:moveTo>
                  <a:lnTo>
                    <a:pt x="80708" y="2018220"/>
                  </a:lnTo>
                  <a:lnTo>
                    <a:pt x="70535" y="2025815"/>
                  </a:lnTo>
                  <a:lnTo>
                    <a:pt x="74333" y="2030907"/>
                  </a:lnTo>
                  <a:lnTo>
                    <a:pt x="84505" y="2023313"/>
                  </a:lnTo>
                  <a:close/>
                </a:path>
                <a:path w="2426335" h="2082800">
                  <a:moveTo>
                    <a:pt x="104863" y="2008124"/>
                  </a:moveTo>
                  <a:lnTo>
                    <a:pt x="101066" y="2003031"/>
                  </a:lnTo>
                  <a:lnTo>
                    <a:pt x="90893" y="2010625"/>
                  </a:lnTo>
                  <a:lnTo>
                    <a:pt x="94691" y="2015718"/>
                  </a:lnTo>
                  <a:lnTo>
                    <a:pt x="104863" y="2008124"/>
                  </a:lnTo>
                  <a:close/>
                </a:path>
                <a:path w="2426335" h="2082800">
                  <a:moveTo>
                    <a:pt x="125234" y="1992934"/>
                  </a:moveTo>
                  <a:lnTo>
                    <a:pt x="121437" y="1987842"/>
                  </a:lnTo>
                  <a:lnTo>
                    <a:pt x="111252" y="1995436"/>
                  </a:lnTo>
                  <a:lnTo>
                    <a:pt x="115049" y="2000529"/>
                  </a:lnTo>
                  <a:lnTo>
                    <a:pt x="125234" y="1992934"/>
                  </a:lnTo>
                  <a:close/>
                </a:path>
                <a:path w="2426335" h="2082800">
                  <a:moveTo>
                    <a:pt x="145580" y="1977758"/>
                  </a:moveTo>
                  <a:lnTo>
                    <a:pt x="141782" y="1972678"/>
                  </a:lnTo>
                  <a:lnTo>
                    <a:pt x="131597" y="1980260"/>
                  </a:lnTo>
                  <a:lnTo>
                    <a:pt x="135394" y="1985340"/>
                  </a:lnTo>
                  <a:lnTo>
                    <a:pt x="145580" y="1977758"/>
                  </a:lnTo>
                  <a:close/>
                </a:path>
                <a:path w="2426335" h="2082800">
                  <a:moveTo>
                    <a:pt x="165938" y="1962581"/>
                  </a:moveTo>
                  <a:lnTo>
                    <a:pt x="162140" y="1957489"/>
                  </a:lnTo>
                  <a:lnTo>
                    <a:pt x="151955" y="1965083"/>
                  </a:lnTo>
                  <a:lnTo>
                    <a:pt x="155752" y="1970163"/>
                  </a:lnTo>
                  <a:lnTo>
                    <a:pt x="165938" y="1962581"/>
                  </a:lnTo>
                  <a:close/>
                </a:path>
                <a:path w="2426335" h="2082800">
                  <a:moveTo>
                    <a:pt x="186296" y="1947392"/>
                  </a:moveTo>
                  <a:lnTo>
                    <a:pt x="182499" y="1942299"/>
                  </a:lnTo>
                  <a:lnTo>
                    <a:pt x="172313" y="1949894"/>
                  </a:lnTo>
                  <a:lnTo>
                    <a:pt x="176110" y="1954987"/>
                  </a:lnTo>
                  <a:lnTo>
                    <a:pt x="186296" y="1947392"/>
                  </a:lnTo>
                  <a:close/>
                </a:path>
                <a:path w="2426335" h="2082800">
                  <a:moveTo>
                    <a:pt x="206641" y="1932203"/>
                  </a:moveTo>
                  <a:lnTo>
                    <a:pt x="202844" y="1927110"/>
                  </a:lnTo>
                  <a:lnTo>
                    <a:pt x="192659" y="1934705"/>
                  </a:lnTo>
                  <a:lnTo>
                    <a:pt x="196456" y="1939798"/>
                  </a:lnTo>
                  <a:lnTo>
                    <a:pt x="206641" y="1932203"/>
                  </a:lnTo>
                  <a:close/>
                </a:path>
                <a:path w="2426335" h="2082800">
                  <a:moveTo>
                    <a:pt x="226999" y="1917026"/>
                  </a:moveTo>
                  <a:lnTo>
                    <a:pt x="223202" y="1911934"/>
                  </a:lnTo>
                  <a:lnTo>
                    <a:pt x="213017" y="1919516"/>
                  </a:lnTo>
                  <a:lnTo>
                    <a:pt x="216814" y="1924608"/>
                  </a:lnTo>
                  <a:lnTo>
                    <a:pt x="226999" y="1917026"/>
                  </a:lnTo>
                  <a:close/>
                </a:path>
                <a:path w="2426335" h="2082800">
                  <a:moveTo>
                    <a:pt x="247345" y="1901837"/>
                  </a:moveTo>
                  <a:lnTo>
                    <a:pt x="243560" y="1896745"/>
                  </a:lnTo>
                  <a:lnTo>
                    <a:pt x="233387" y="1904339"/>
                  </a:lnTo>
                  <a:lnTo>
                    <a:pt x="237185" y="1909432"/>
                  </a:lnTo>
                  <a:lnTo>
                    <a:pt x="247345" y="1901837"/>
                  </a:lnTo>
                  <a:close/>
                </a:path>
                <a:path w="2426335" h="2082800">
                  <a:moveTo>
                    <a:pt x="267703" y="1886648"/>
                  </a:moveTo>
                  <a:lnTo>
                    <a:pt x="263906" y="1881555"/>
                  </a:lnTo>
                  <a:lnTo>
                    <a:pt x="253733" y="1889150"/>
                  </a:lnTo>
                  <a:lnTo>
                    <a:pt x="257530" y="1894243"/>
                  </a:lnTo>
                  <a:lnTo>
                    <a:pt x="267703" y="1886648"/>
                  </a:lnTo>
                  <a:close/>
                </a:path>
                <a:path w="2426335" h="2082800">
                  <a:moveTo>
                    <a:pt x="288061" y="1871459"/>
                  </a:moveTo>
                  <a:lnTo>
                    <a:pt x="284264" y="1866379"/>
                  </a:lnTo>
                  <a:lnTo>
                    <a:pt x="274091" y="1873973"/>
                  </a:lnTo>
                  <a:lnTo>
                    <a:pt x="277888" y="1879053"/>
                  </a:lnTo>
                  <a:lnTo>
                    <a:pt x="288061" y="1871459"/>
                  </a:lnTo>
                  <a:close/>
                </a:path>
                <a:path w="2426335" h="2082800">
                  <a:moveTo>
                    <a:pt x="308406" y="1856295"/>
                  </a:moveTo>
                  <a:lnTo>
                    <a:pt x="304622" y="1851202"/>
                  </a:lnTo>
                  <a:lnTo>
                    <a:pt x="294449" y="1858797"/>
                  </a:lnTo>
                  <a:lnTo>
                    <a:pt x="298246" y="1863864"/>
                  </a:lnTo>
                  <a:lnTo>
                    <a:pt x="308406" y="1856295"/>
                  </a:lnTo>
                  <a:close/>
                </a:path>
                <a:path w="2426335" h="2082800">
                  <a:moveTo>
                    <a:pt x="328764" y="1841106"/>
                  </a:moveTo>
                  <a:lnTo>
                    <a:pt x="324980" y="1836013"/>
                  </a:lnTo>
                  <a:lnTo>
                    <a:pt x="314794" y="1843608"/>
                  </a:lnTo>
                  <a:lnTo>
                    <a:pt x="318592" y="1848700"/>
                  </a:lnTo>
                  <a:lnTo>
                    <a:pt x="328764" y="1841106"/>
                  </a:lnTo>
                  <a:close/>
                </a:path>
                <a:path w="2426335" h="2082800">
                  <a:moveTo>
                    <a:pt x="349135" y="1825917"/>
                  </a:moveTo>
                  <a:lnTo>
                    <a:pt x="345338" y="1820824"/>
                  </a:lnTo>
                  <a:lnTo>
                    <a:pt x="335153" y="1828419"/>
                  </a:lnTo>
                  <a:lnTo>
                    <a:pt x="338950" y="1833511"/>
                  </a:lnTo>
                  <a:lnTo>
                    <a:pt x="349135" y="1825917"/>
                  </a:lnTo>
                  <a:close/>
                </a:path>
                <a:path w="2426335" h="2082800">
                  <a:moveTo>
                    <a:pt x="369481" y="1810727"/>
                  </a:moveTo>
                  <a:lnTo>
                    <a:pt x="365696" y="1805635"/>
                  </a:lnTo>
                  <a:lnTo>
                    <a:pt x="355511" y="1813229"/>
                  </a:lnTo>
                  <a:lnTo>
                    <a:pt x="359308" y="1818322"/>
                  </a:lnTo>
                  <a:lnTo>
                    <a:pt x="369481" y="1810727"/>
                  </a:lnTo>
                  <a:close/>
                </a:path>
                <a:path w="2426335" h="2082800">
                  <a:moveTo>
                    <a:pt x="389839" y="1795551"/>
                  </a:moveTo>
                  <a:lnTo>
                    <a:pt x="386041" y="1790458"/>
                  </a:lnTo>
                  <a:lnTo>
                    <a:pt x="375856" y="1798053"/>
                  </a:lnTo>
                  <a:lnTo>
                    <a:pt x="379653" y="1803133"/>
                  </a:lnTo>
                  <a:lnTo>
                    <a:pt x="389839" y="1795551"/>
                  </a:lnTo>
                  <a:close/>
                </a:path>
                <a:path w="2426335" h="2082800">
                  <a:moveTo>
                    <a:pt x="410197" y="1780362"/>
                  </a:moveTo>
                  <a:lnTo>
                    <a:pt x="406400" y="1775269"/>
                  </a:lnTo>
                  <a:lnTo>
                    <a:pt x="396214" y="1782864"/>
                  </a:lnTo>
                  <a:lnTo>
                    <a:pt x="400011" y="1787956"/>
                  </a:lnTo>
                  <a:lnTo>
                    <a:pt x="410197" y="1780362"/>
                  </a:lnTo>
                  <a:close/>
                </a:path>
                <a:path w="2426335" h="2082800">
                  <a:moveTo>
                    <a:pt x="430542" y="1765173"/>
                  </a:moveTo>
                  <a:lnTo>
                    <a:pt x="426745" y="1760093"/>
                  </a:lnTo>
                  <a:lnTo>
                    <a:pt x="416572" y="1767687"/>
                  </a:lnTo>
                  <a:lnTo>
                    <a:pt x="420370" y="1772767"/>
                  </a:lnTo>
                  <a:lnTo>
                    <a:pt x="430542" y="1765173"/>
                  </a:lnTo>
                  <a:close/>
                </a:path>
                <a:path w="2426335" h="2082800">
                  <a:moveTo>
                    <a:pt x="450900" y="1749996"/>
                  </a:moveTo>
                  <a:lnTo>
                    <a:pt x="447103" y="1744903"/>
                  </a:lnTo>
                  <a:lnTo>
                    <a:pt x="436918" y="1752498"/>
                  </a:lnTo>
                  <a:lnTo>
                    <a:pt x="440715" y="1757578"/>
                  </a:lnTo>
                  <a:lnTo>
                    <a:pt x="450900" y="1749996"/>
                  </a:lnTo>
                  <a:close/>
                </a:path>
                <a:path w="2426335" h="2082800">
                  <a:moveTo>
                    <a:pt x="471258" y="1734820"/>
                  </a:moveTo>
                  <a:lnTo>
                    <a:pt x="467461" y="1729727"/>
                  </a:lnTo>
                  <a:lnTo>
                    <a:pt x="457288" y="1737321"/>
                  </a:lnTo>
                  <a:lnTo>
                    <a:pt x="461086" y="1742401"/>
                  </a:lnTo>
                  <a:lnTo>
                    <a:pt x="471258" y="1734820"/>
                  </a:lnTo>
                  <a:close/>
                </a:path>
                <a:path w="2426335" h="2082800">
                  <a:moveTo>
                    <a:pt x="491604" y="1719630"/>
                  </a:moveTo>
                  <a:lnTo>
                    <a:pt x="487807" y="1714538"/>
                  </a:lnTo>
                  <a:lnTo>
                    <a:pt x="477647" y="1722132"/>
                  </a:lnTo>
                  <a:lnTo>
                    <a:pt x="481444" y="1727225"/>
                  </a:lnTo>
                  <a:lnTo>
                    <a:pt x="491604" y="1719630"/>
                  </a:lnTo>
                  <a:close/>
                </a:path>
                <a:path w="2426335" h="2082800">
                  <a:moveTo>
                    <a:pt x="511962" y="1704441"/>
                  </a:moveTo>
                  <a:lnTo>
                    <a:pt x="508165" y="1699348"/>
                  </a:lnTo>
                  <a:lnTo>
                    <a:pt x="497992" y="1706943"/>
                  </a:lnTo>
                  <a:lnTo>
                    <a:pt x="501789" y="1712036"/>
                  </a:lnTo>
                  <a:lnTo>
                    <a:pt x="511962" y="1704441"/>
                  </a:lnTo>
                  <a:close/>
                </a:path>
                <a:path w="2426335" h="2082800">
                  <a:moveTo>
                    <a:pt x="532320" y="1689252"/>
                  </a:moveTo>
                  <a:lnTo>
                    <a:pt x="528523" y="1684159"/>
                  </a:lnTo>
                  <a:lnTo>
                    <a:pt x="518350" y="1691754"/>
                  </a:lnTo>
                  <a:lnTo>
                    <a:pt x="522147" y="1696847"/>
                  </a:lnTo>
                  <a:lnTo>
                    <a:pt x="532320" y="1689252"/>
                  </a:lnTo>
                  <a:close/>
                </a:path>
                <a:path w="2426335" h="2082800">
                  <a:moveTo>
                    <a:pt x="552678" y="1674075"/>
                  </a:moveTo>
                  <a:lnTo>
                    <a:pt x="548881" y="1668983"/>
                  </a:lnTo>
                  <a:lnTo>
                    <a:pt x="538708" y="1676577"/>
                  </a:lnTo>
                  <a:lnTo>
                    <a:pt x="542505" y="1681670"/>
                  </a:lnTo>
                  <a:lnTo>
                    <a:pt x="552678" y="1674075"/>
                  </a:lnTo>
                  <a:close/>
                </a:path>
                <a:path w="2426335" h="2082800">
                  <a:moveTo>
                    <a:pt x="573036" y="1658886"/>
                  </a:moveTo>
                  <a:lnTo>
                    <a:pt x="569239" y="1653806"/>
                  </a:lnTo>
                  <a:lnTo>
                    <a:pt x="559054" y="1661401"/>
                  </a:lnTo>
                  <a:lnTo>
                    <a:pt x="562851" y="1666481"/>
                  </a:lnTo>
                  <a:lnTo>
                    <a:pt x="573036" y="1658886"/>
                  </a:lnTo>
                  <a:close/>
                </a:path>
                <a:path w="2426335" h="2082800">
                  <a:moveTo>
                    <a:pt x="593394" y="1643710"/>
                  </a:moveTo>
                  <a:lnTo>
                    <a:pt x="589597" y="1638617"/>
                  </a:lnTo>
                  <a:lnTo>
                    <a:pt x="579412" y="1646212"/>
                  </a:lnTo>
                  <a:lnTo>
                    <a:pt x="583209" y="1651292"/>
                  </a:lnTo>
                  <a:lnTo>
                    <a:pt x="593394" y="1643710"/>
                  </a:lnTo>
                  <a:close/>
                </a:path>
                <a:path w="2426335" h="2082800">
                  <a:moveTo>
                    <a:pt x="613740" y="1628521"/>
                  </a:moveTo>
                  <a:lnTo>
                    <a:pt x="609942" y="1623428"/>
                  </a:lnTo>
                  <a:lnTo>
                    <a:pt x="599770" y="1631022"/>
                  </a:lnTo>
                  <a:lnTo>
                    <a:pt x="603567" y="1636115"/>
                  </a:lnTo>
                  <a:lnTo>
                    <a:pt x="613740" y="1628521"/>
                  </a:lnTo>
                  <a:close/>
                </a:path>
                <a:path w="2426335" h="2082800">
                  <a:moveTo>
                    <a:pt x="634098" y="1613344"/>
                  </a:moveTo>
                  <a:lnTo>
                    <a:pt x="630301" y="1608251"/>
                  </a:lnTo>
                  <a:lnTo>
                    <a:pt x="620115" y="1615846"/>
                  </a:lnTo>
                  <a:lnTo>
                    <a:pt x="623912" y="1620939"/>
                  </a:lnTo>
                  <a:lnTo>
                    <a:pt x="634098" y="1613344"/>
                  </a:lnTo>
                  <a:close/>
                </a:path>
                <a:path w="2426335" h="2082800">
                  <a:moveTo>
                    <a:pt x="654456" y="1598155"/>
                  </a:moveTo>
                  <a:lnTo>
                    <a:pt x="650659" y="1593062"/>
                  </a:lnTo>
                  <a:lnTo>
                    <a:pt x="640473" y="1600657"/>
                  </a:lnTo>
                  <a:lnTo>
                    <a:pt x="644271" y="1605749"/>
                  </a:lnTo>
                  <a:lnTo>
                    <a:pt x="654456" y="1598155"/>
                  </a:lnTo>
                  <a:close/>
                </a:path>
                <a:path w="2426335" h="2082800">
                  <a:moveTo>
                    <a:pt x="674801" y="1582966"/>
                  </a:moveTo>
                  <a:lnTo>
                    <a:pt x="671004" y="1577873"/>
                  </a:lnTo>
                  <a:lnTo>
                    <a:pt x="660844" y="1585468"/>
                  </a:lnTo>
                  <a:lnTo>
                    <a:pt x="664629" y="1590560"/>
                  </a:lnTo>
                  <a:lnTo>
                    <a:pt x="674801" y="1582966"/>
                  </a:lnTo>
                  <a:close/>
                </a:path>
                <a:path w="2426335" h="2082800">
                  <a:moveTo>
                    <a:pt x="695159" y="1567776"/>
                  </a:moveTo>
                  <a:lnTo>
                    <a:pt x="691362" y="1562696"/>
                  </a:lnTo>
                  <a:lnTo>
                    <a:pt x="681189" y="1570278"/>
                  </a:lnTo>
                  <a:lnTo>
                    <a:pt x="684987" y="1575371"/>
                  </a:lnTo>
                  <a:lnTo>
                    <a:pt x="695159" y="1567776"/>
                  </a:lnTo>
                  <a:close/>
                </a:path>
                <a:path w="2426335" h="2082800">
                  <a:moveTo>
                    <a:pt x="715518" y="1552600"/>
                  </a:moveTo>
                  <a:lnTo>
                    <a:pt x="711720" y="1547520"/>
                  </a:lnTo>
                  <a:lnTo>
                    <a:pt x="701548" y="1555115"/>
                  </a:lnTo>
                  <a:lnTo>
                    <a:pt x="705345" y="1560195"/>
                  </a:lnTo>
                  <a:lnTo>
                    <a:pt x="715518" y="1552600"/>
                  </a:lnTo>
                  <a:close/>
                </a:path>
                <a:path w="2426335" h="2082800">
                  <a:moveTo>
                    <a:pt x="735863" y="1537423"/>
                  </a:moveTo>
                  <a:lnTo>
                    <a:pt x="732066" y="1532331"/>
                  </a:lnTo>
                  <a:lnTo>
                    <a:pt x="721893" y="1539925"/>
                  </a:lnTo>
                  <a:lnTo>
                    <a:pt x="725690" y="1545005"/>
                  </a:lnTo>
                  <a:lnTo>
                    <a:pt x="735863" y="1537423"/>
                  </a:lnTo>
                  <a:close/>
                </a:path>
                <a:path w="2426335" h="2082800">
                  <a:moveTo>
                    <a:pt x="756221" y="1522234"/>
                  </a:moveTo>
                  <a:lnTo>
                    <a:pt x="752424" y="1517142"/>
                  </a:lnTo>
                  <a:lnTo>
                    <a:pt x="742251" y="1524736"/>
                  </a:lnTo>
                  <a:lnTo>
                    <a:pt x="746048" y="1529829"/>
                  </a:lnTo>
                  <a:lnTo>
                    <a:pt x="756221" y="1522234"/>
                  </a:lnTo>
                  <a:close/>
                </a:path>
                <a:path w="2426335" h="2082800">
                  <a:moveTo>
                    <a:pt x="776592" y="1507045"/>
                  </a:moveTo>
                  <a:lnTo>
                    <a:pt x="772795" y="1501965"/>
                  </a:lnTo>
                  <a:lnTo>
                    <a:pt x="762609" y="1509547"/>
                  </a:lnTo>
                  <a:lnTo>
                    <a:pt x="766406" y="1514640"/>
                  </a:lnTo>
                  <a:lnTo>
                    <a:pt x="776592" y="1507045"/>
                  </a:lnTo>
                  <a:close/>
                </a:path>
                <a:path w="2426335" h="2082800">
                  <a:moveTo>
                    <a:pt x="796937" y="1491869"/>
                  </a:moveTo>
                  <a:lnTo>
                    <a:pt x="793140" y="1486776"/>
                  </a:lnTo>
                  <a:lnTo>
                    <a:pt x="782955" y="1494370"/>
                  </a:lnTo>
                  <a:lnTo>
                    <a:pt x="786752" y="1499463"/>
                  </a:lnTo>
                  <a:lnTo>
                    <a:pt x="796937" y="1491869"/>
                  </a:lnTo>
                  <a:close/>
                </a:path>
                <a:path w="2426335" h="2082800">
                  <a:moveTo>
                    <a:pt x="817295" y="1476679"/>
                  </a:moveTo>
                  <a:lnTo>
                    <a:pt x="813498" y="1471587"/>
                  </a:lnTo>
                  <a:lnTo>
                    <a:pt x="803313" y="1479181"/>
                  </a:lnTo>
                  <a:lnTo>
                    <a:pt x="807110" y="1484274"/>
                  </a:lnTo>
                  <a:lnTo>
                    <a:pt x="817295" y="1476679"/>
                  </a:lnTo>
                  <a:close/>
                </a:path>
                <a:path w="2426335" h="2082800">
                  <a:moveTo>
                    <a:pt x="838974" y="1465491"/>
                  </a:moveTo>
                  <a:lnTo>
                    <a:pt x="826274" y="1465491"/>
                  </a:lnTo>
                  <a:lnTo>
                    <a:pt x="826274" y="1471841"/>
                  </a:lnTo>
                  <a:lnTo>
                    <a:pt x="838974" y="1471841"/>
                  </a:lnTo>
                  <a:lnTo>
                    <a:pt x="838974" y="1465491"/>
                  </a:lnTo>
                  <a:close/>
                </a:path>
                <a:path w="2426335" h="2082800">
                  <a:moveTo>
                    <a:pt x="864362" y="1465491"/>
                  </a:moveTo>
                  <a:lnTo>
                    <a:pt x="851662" y="1465491"/>
                  </a:lnTo>
                  <a:lnTo>
                    <a:pt x="851662" y="1471841"/>
                  </a:lnTo>
                  <a:lnTo>
                    <a:pt x="864362" y="1471841"/>
                  </a:lnTo>
                  <a:lnTo>
                    <a:pt x="864362" y="1465491"/>
                  </a:lnTo>
                  <a:close/>
                </a:path>
                <a:path w="2426335" h="2082800">
                  <a:moveTo>
                    <a:pt x="889762" y="1465491"/>
                  </a:moveTo>
                  <a:lnTo>
                    <a:pt x="877062" y="1465491"/>
                  </a:lnTo>
                  <a:lnTo>
                    <a:pt x="877062" y="1471841"/>
                  </a:lnTo>
                  <a:lnTo>
                    <a:pt x="889762" y="1471841"/>
                  </a:lnTo>
                  <a:lnTo>
                    <a:pt x="889762" y="1465491"/>
                  </a:lnTo>
                  <a:close/>
                </a:path>
                <a:path w="2426335" h="2082800">
                  <a:moveTo>
                    <a:pt x="915149" y="1465491"/>
                  </a:moveTo>
                  <a:lnTo>
                    <a:pt x="902449" y="1465491"/>
                  </a:lnTo>
                  <a:lnTo>
                    <a:pt x="902449" y="1471841"/>
                  </a:lnTo>
                  <a:lnTo>
                    <a:pt x="915149" y="1471841"/>
                  </a:lnTo>
                  <a:lnTo>
                    <a:pt x="915149" y="1465491"/>
                  </a:lnTo>
                  <a:close/>
                </a:path>
                <a:path w="2426335" h="2082800">
                  <a:moveTo>
                    <a:pt x="940549" y="1465491"/>
                  </a:moveTo>
                  <a:lnTo>
                    <a:pt x="927849" y="1465491"/>
                  </a:lnTo>
                  <a:lnTo>
                    <a:pt x="927849" y="1471841"/>
                  </a:lnTo>
                  <a:lnTo>
                    <a:pt x="940549" y="1471841"/>
                  </a:lnTo>
                  <a:lnTo>
                    <a:pt x="940549" y="1465491"/>
                  </a:lnTo>
                  <a:close/>
                </a:path>
                <a:path w="2426335" h="2082800">
                  <a:moveTo>
                    <a:pt x="965936" y="1465491"/>
                  </a:moveTo>
                  <a:lnTo>
                    <a:pt x="953236" y="1465491"/>
                  </a:lnTo>
                  <a:lnTo>
                    <a:pt x="953236" y="1471841"/>
                  </a:lnTo>
                  <a:lnTo>
                    <a:pt x="965936" y="1471841"/>
                  </a:lnTo>
                  <a:lnTo>
                    <a:pt x="965936" y="1465491"/>
                  </a:lnTo>
                  <a:close/>
                </a:path>
                <a:path w="2426335" h="2082800">
                  <a:moveTo>
                    <a:pt x="991336" y="1465491"/>
                  </a:moveTo>
                  <a:lnTo>
                    <a:pt x="978636" y="1465491"/>
                  </a:lnTo>
                  <a:lnTo>
                    <a:pt x="978636" y="1471841"/>
                  </a:lnTo>
                  <a:lnTo>
                    <a:pt x="991336" y="1471841"/>
                  </a:lnTo>
                  <a:lnTo>
                    <a:pt x="991336" y="1465491"/>
                  </a:lnTo>
                  <a:close/>
                </a:path>
                <a:path w="2426335" h="2082800">
                  <a:moveTo>
                    <a:pt x="1016736" y="1465491"/>
                  </a:moveTo>
                  <a:lnTo>
                    <a:pt x="1004036" y="1465491"/>
                  </a:lnTo>
                  <a:lnTo>
                    <a:pt x="1004036" y="1471841"/>
                  </a:lnTo>
                  <a:lnTo>
                    <a:pt x="1016736" y="1471841"/>
                  </a:lnTo>
                  <a:lnTo>
                    <a:pt x="1016736" y="1465491"/>
                  </a:lnTo>
                  <a:close/>
                </a:path>
                <a:path w="2426335" h="2082800">
                  <a:moveTo>
                    <a:pt x="1042123" y="1465491"/>
                  </a:moveTo>
                  <a:lnTo>
                    <a:pt x="1029423" y="1465491"/>
                  </a:lnTo>
                  <a:lnTo>
                    <a:pt x="1029423" y="1471841"/>
                  </a:lnTo>
                  <a:lnTo>
                    <a:pt x="1042123" y="1471841"/>
                  </a:lnTo>
                  <a:lnTo>
                    <a:pt x="1042123" y="1465491"/>
                  </a:lnTo>
                  <a:close/>
                </a:path>
                <a:path w="2426335" h="2082800">
                  <a:moveTo>
                    <a:pt x="1067523" y="1465491"/>
                  </a:moveTo>
                  <a:lnTo>
                    <a:pt x="1054823" y="1465491"/>
                  </a:lnTo>
                  <a:lnTo>
                    <a:pt x="1054823" y="1471841"/>
                  </a:lnTo>
                  <a:lnTo>
                    <a:pt x="1067523" y="1471841"/>
                  </a:lnTo>
                  <a:lnTo>
                    <a:pt x="1067523" y="1465491"/>
                  </a:lnTo>
                  <a:close/>
                </a:path>
                <a:path w="2426335" h="2082800">
                  <a:moveTo>
                    <a:pt x="1092911" y="1465491"/>
                  </a:moveTo>
                  <a:lnTo>
                    <a:pt x="1080211" y="1465491"/>
                  </a:lnTo>
                  <a:lnTo>
                    <a:pt x="1080211" y="1471841"/>
                  </a:lnTo>
                  <a:lnTo>
                    <a:pt x="1092911" y="1471841"/>
                  </a:lnTo>
                  <a:lnTo>
                    <a:pt x="1092911" y="1465491"/>
                  </a:lnTo>
                  <a:close/>
                </a:path>
                <a:path w="2426335" h="2082800">
                  <a:moveTo>
                    <a:pt x="1118311" y="1465491"/>
                  </a:moveTo>
                  <a:lnTo>
                    <a:pt x="1105611" y="1465491"/>
                  </a:lnTo>
                  <a:lnTo>
                    <a:pt x="1105611" y="1471841"/>
                  </a:lnTo>
                  <a:lnTo>
                    <a:pt x="1118311" y="1471841"/>
                  </a:lnTo>
                  <a:lnTo>
                    <a:pt x="1118311" y="1465491"/>
                  </a:lnTo>
                  <a:close/>
                </a:path>
                <a:path w="2426335" h="2082800">
                  <a:moveTo>
                    <a:pt x="1143698" y="1465491"/>
                  </a:moveTo>
                  <a:lnTo>
                    <a:pt x="1130998" y="1465491"/>
                  </a:lnTo>
                  <a:lnTo>
                    <a:pt x="1130998" y="1471841"/>
                  </a:lnTo>
                  <a:lnTo>
                    <a:pt x="1143698" y="1471841"/>
                  </a:lnTo>
                  <a:lnTo>
                    <a:pt x="1143698" y="1465491"/>
                  </a:lnTo>
                  <a:close/>
                </a:path>
                <a:path w="2426335" h="2082800">
                  <a:moveTo>
                    <a:pt x="1169098" y="1465491"/>
                  </a:moveTo>
                  <a:lnTo>
                    <a:pt x="1156398" y="1465491"/>
                  </a:lnTo>
                  <a:lnTo>
                    <a:pt x="1156398" y="1471841"/>
                  </a:lnTo>
                  <a:lnTo>
                    <a:pt x="1169098" y="1471841"/>
                  </a:lnTo>
                  <a:lnTo>
                    <a:pt x="1169098" y="1465491"/>
                  </a:lnTo>
                  <a:close/>
                </a:path>
                <a:path w="2426335" h="2082800">
                  <a:moveTo>
                    <a:pt x="1194485" y="1465491"/>
                  </a:moveTo>
                  <a:lnTo>
                    <a:pt x="1181785" y="1465491"/>
                  </a:lnTo>
                  <a:lnTo>
                    <a:pt x="1181785" y="1471841"/>
                  </a:lnTo>
                  <a:lnTo>
                    <a:pt x="1194485" y="1471841"/>
                  </a:lnTo>
                  <a:lnTo>
                    <a:pt x="1194485" y="1465491"/>
                  </a:lnTo>
                  <a:close/>
                </a:path>
                <a:path w="2426335" h="2082800">
                  <a:moveTo>
                    <a:pt x="1219885" y="1465491"/>
                  </a:moveTo>
                  <a:lnTo>
                    <a:pt x="1207185" y="1465491"/>
                  </a:lnTo>
                  <a:lnTo>
                    <a:pt x="1207185" y="1471841"/>
                  </a:lnTo>
                  <a:lnTo>
                    <a:pt x="1219885" y="1471841"/>
                  </a:lnTo>
                  <a:lnTo>
                    <a:pt x="1219885" y="1465491"/>
                  </a:lnTo>
                  <a:close/>
                </a:path>
                <a:path w="2426335" h="2082800">
                  <a:moveTo>
                    <a:pt x="1245285" y="1465491"/>
                  </a:moveTo>
                  <a:lnTo>
                    <a:pt x="1232585" y="1465491"/>
                  </a:lnTo>
                  <a:lnTo>
                    <a:pt x="1232585" y="1471841"/>
                  </a:lnTo>
                  <a:lnTo>
                    <a:pt x="1245285" y="1471841"/>
                  </a:lnTo>
                  <a:lnTo>
                    <a:pt x="1245285" y="1465491"/>
                  </a:lnTo>
                  <a:close/>
                </a:path>
                <a:path w="2426335" h="2082800">
                  <a:moveTo>
                    <a:pt x="1270673" y="1465491"/>
                  </a:moveTo>
                  <a:lnTo>
                    <a:pt x="1257973" y="1465491"/>
                  </a:lnTo>
                  <a:lnTo>
                    <a:pt x="1257973" y="1471841"/>
                  </a:lnTo>
                  <a:lnTo>
                    <a:pt x="1270673" y="1471841"/>
                  </a:lnTo>
                  <a:lnTo>
                    <a:pt x="1270673" y="1465491"/>
                  </a:lnTo>
                  <a:close/>
                </a:path>
                <a:path w="2426335" h="2082800">
                  <a:moveTo>
                    <a:pt x="1296073" y="1465491"/>
                  </a:moveTo>
                  <a:lnTo>
                    <a:pt x="1283373" y="1465491"/>
                  </a:lnTo>
                  <a:lnTo>
                    <a:pt x="1283373" y="1471841"/>
                  </a:lnTo>
                  <a:lnTo>
                    <a:pt x="1296073" y="1471841"/>
                  </a:lnTo>
                  <a:lnTo>
                    <a:pt x="1296073" y="1465491"/>
                  </a:lnTo>
                  <a:close/>
                </a:path>
                <a:path w="2426335" h="2082800">
                  <a:moveTo>
                    <a:pt x="1321460" y="1465491"/>
                  </a:moveTo>
                  <a:lnTo>
                    <a:pt x="1308760" y="1465491"/>
                  </a:lnTo>
                  <a:lnTo>
                    <a:pt x="1308760" y="1471841"/>
                  </a:lnTo>
                  <a:lnTo>
                    <a:pt x="1321460" y="1471841"/>
                  </a:lnTo>
                  <a:lnTo>
                    <a:pt x="1321460" y="1465491"/>
                  </a:lnTo>
                  <a:close/>
                </a:path>
                <a:path w="2426335" h="2082800">
                  <a:moveTo>
                    <a:pt x="1346860" y="1465491"/>
                  </a:moveTo>
                  <a:lnTo>
                    <a:pt x="1334160" y="1465491"/>
                  </a:lnTo>
                  <a:lnTo>
                    <a:pt x="1334160" y="1471841"/>
                  </a:lnTo>
                  <a:lnTo>
                    <a:pt x="1346860" y="1471841"/>
                  </a:lnTo>
                  <a:lnTo>
                    <a:pt x="1346860" y="1465491"/>
                  </a:lnTo>
                  <a:close/>
                </a:path>
                <a:path w="2426335" h="2082800">
                  <a:moveTo>
                    <a:pt x="1372260" y="1465491"/>
                  </a:moveTo>
                  <a:lnTo>
                    <a:pt x="1359560" y="1465491"/>
                  </a:lnTo>
                  <a:lnTo>
                    <a:pt x="1359560" y="1471841"/>
                  </a:lnTo>
                  <a:lnTo>
                    <a:pt x="1372260" y="1471841"/>
                  </a:lnTo>
                  <a:lnTo>
                    <a:pt x="1372260" y="1465491"/>
                  </a:lnTo>
                  <a:close/>
                </a:path>
                <a:path w="2426335" h="2082800">
                  <a:moveTo>
                    <a:pt x="1397647" y="1465491"/>
                  </a:moveTo>
                  <a:lnTo>
                    <a:pt x="1384947" y="1465491"/>
                  </a:lnTo>
                  <a:lnTo>
                    <a:pt x="1384947" y="1471841"/>
                  </a:lnTo>
                  <a:lnTo>
                    <a:pt x="1397647" y="1471841"/>
                  </a:lnTo>
                  <a:lnTo>
                    <a:pt x="1397647" y="1465491"/>
                  </a:lnTo>
                  <a:close/>
                </a:path>
                <a:path w="2426335" h="2082800">
                  <a:moveTo>
                    <a:pt x="1423047" y="1465491"/>
                  </a:moveTo>
                  <a:lnTo>
                    <a:pt x="1410347" y="1465491"/>
                  </a:lnTo>
                  <a:lnTo>
                    <a:pt x="1410347" y="1471841"/>
                  </a:lnTo>
                  <a:lnTo>
                    <a:pt x="1423047" y="1471841"/>
                  </a:lnTo>
                  <a:lnTo>
                    <a:pt x="1423047" y="1465491"/>
                  </a:lnTo>
                  <a:close/>
                </a:path>
                <a:path w="2426335" h="2082800">
                  <a:moveTo>
                    <a:pt x="1448435" y="1465491"/>
                  </a:moveTo>
                  <a:lnTo>
                    <a:pt x="1435735" y="1465491"/>
                  </a:lnTo>
                  <a:lnTo>
                    <a:pt x="1435735" y="1471841"/>
                  </a:lnTo>
                  <a:lnTo>
                    <a:pt x="1448435" y="1471841"/>
                  </a:lnTo>
                  <a:lnTo>
                    <a:pt x="1448435" y="1465491"/>
                  </a:lnTo>
                  <a:close/>
                </a:path>
                <a:path w="2426335" h="2082800">
                  <a:moveTo>
                    <a:pt x="1473835" y="1465491"/>
                  </a:moveTo>
                  <a:lnTo>
                    <a:pt x="1461135" y="1465491"/>
                  </a:lnTo>
                  <a:lnTo>
                    <a:pt x="1461135" y="1471841"/>
                  </a:lnTo>
                  <a:lnTo>
                    <a:pt x="1473835" y="1471841"/>
                  </a:lnTo>
                  <a:lnTo>
                    <a:pt x="1473835" y="1465491"/>
                  </a:lnTo>
                  <a:close/>
                </a:path>
                <a:path w="2426335" h="2082800">
                  <a:moveTo>
                    <a:pt x="1499222" y="1465491"/>
                  </a:moveTo>
                  <a:lnTo>
                    <a:pt x="1486522" y="1465491"/>
                  </a:lnTo>
                  <a:lnTo>
                    <a:pt x="1486522" y="1471841"/>
                  </a:lnTo>
                  <a:lnTo>
                    <a:pt x="1499222" y="1471841"/>
                  </a:lnTo>
                  <a:lnTo>
                    <a:pt x="1499222" y="1465491"/>
                  </a:lnTo>
                  <a:close/>
                </a:path>
                <a:path w="2426335" h="2082800">
                  <a:moveTo>
                    <a:pt x="1524622" y="1465491"/>
                  </a:moveTo>
                  <a:lnTo>
                    <a:pt x="1511922" y="1465491"/>
                  </a:lnTo>
                  <a:lnTo>
                    <a:pt x="1511922" y="1471841"/>
                  </a:lnTo>
                  <a:lnTo>
                    <a:pt x="1524622" y="1471841"/>
                  </a:lnTo>
                  <a:lnTo>
                    <a:pt x="1524622" y="1465491"/>
                  </a:lnTo>
                  <a:close/>
                </a:path>
                <a:path w="2426335" h="2082800">
                  <a:moveTo>
                    <a:pt x="1550022" y="1465491"/>
                  </a:moveTo>
                  <a:lnTo>
                    <a:pt x="1537322" y="1465491"/>
                  </a:lnTo>
                  <a:lnTo>
                    <a:pt x="1537322" y="1471841"/>
                  </a:lnTo>
                  <a:lnTo>
                    <a:pt x="1550022" y="1471841"/>
                  </a:lnTo>
                  <a:lnTo>
                    <a:pt x="1550022" y="1465491"/>
                  </a:lnTo>
                  <a:close/>
                </a:path>
                <a:path w="2426335" h="2082800">
                  <a:moveTo>
                    <a:pt x="1552816" y="1624203"/>
                  </a:moveTo>
                  <a:lnTo>
                    <a:pt x="1540116" y="1624203"/>
                  </a:lnTo>
                  <a:lnTo>
                    <a:pt x="1540116" y="1630553"/>
                  </a:lnTo>
                  <a:lnTo>
                    <a:pt x="1552816" y="1630553"/>
                  </a:lnTo>
                  <a:lnTo>
                    <a:pt x="1552816" y="1624203"/>
                  </a:lnTo>
                  <a:close/>
                </a:path>
                <a:path w="2426335" h="2082800">
                  <a:moveTo>
                    <a:pt x="1552816" y="884580"/>
                  </a:moveTo>
                  <a:lnTo>
                    <a:pt x="1540116" y="884580"/>
                  </a:lnTo>
                  <a:lnTo>
                    <a:pt x="1540116" y="890930"/>
                  </a:lnTo>
                  <a:lnTo>
                    <a:pt x="1552816" y="890930"/>
                  </a:lnTo>
                  <a:lnTo>
                    <a:pt x="1552816" y="884580"/>
                  </a:lnTo>
                  <a:close/>
                </a:path>
                <a:path w="2426335" h="2082800">
                  <a:moveTo>
                    <a:pt x="1552816" y="138620"/>
                  </a:moveTo>
                  <a:lnTo>
                    <a:pt x="1540116" y="138620"/>
                  </a:lnTo>
                  <a:lnTo>
                    <a:pt x="1540116" y="144970"/>
                  </a:lnTo>
                  <a:lnTo>
                    <a:pt x="1552816" y="144970"/>
                  </a:lnTo>
                  <a:lnTo>
                    <a:pt x="1552816" y="138620"/>
                  </a:lnTo>
                  <a:close/>
                </a:path>
                <a:path w="2426335" h="2082800">
                  <a:moveTo>
                    <a:pt x="1575409" y="1465491"/>
                  </a:moveTo>
                  <a:lnTo>
                    <a:pt x="1562709" y="1465491"/>
                  </a:lnTo>
                  <a:lnTo>
                    <a:pt x="1562709" y="1471841"/>
                  </a:lnTo>
                  <a:lnTo>
                    <a:pt x="1575409" y="1471841"/>
                  </a:lnTo>
                  <a:lnTo>
                    <a:pt x="1575409" y="1465491"/>
                  </a:lnTo>
                  <a:close/>
                </a:path>
                <a:path w="2426335" h="2082800">
                  <a:moveTo>
                    <a:pt x="1578216" y="1624203"/>
                  </a:moveTo>
                  <a:lnTo>
                    <a:pt x="1565516" y="1624203"/>
                  </a:lnTo>
                  <a:lnTo>
                    <a:pt x="1565516" y="1630553"/>
                  </a:lnTo>
                  <a:lnTo>
                    <a:pt x="1578216" y="1630553"/>
                  </a:lnTo>
                  <a:lnTo>
                    <a:pt x="1578216" y="1624203"/>
                  </a:lnTo>
                  <a:close/>
                </a:path>
                <a:path w="2426335" h="2082800">
                  <a:moveTo>
                    <a:pt x="1578216" y="884580"/>
                  </a:moveTo>
                  <a:lnTo>
                    <a:pt x="1565516" y="884580"/>
                  </a:lnTo>
                  <a:lnTo>
                    <a:pt x="1565516" y="890930"/>
                  </a:lnTo>
                  <a:lnTo>
                    <a:pt x="1578216" y="890930"/>
                  </a:lnTo>
                  <a:lnTo>
                    <a:pt x="1578216" y="884580"/>
                  </a:lnTo>
                  <a:close/>
                </a:path>
                <a:path w="2426335" h="2082800">
                  <a:moveTo>
                    <a:pt x="1578216" y="138620"/>
                  </a:moveTo>
                  <a:lnTo>
                    <a:pt x="1565516" y="138620"/>
                  </a:lnTo>
                  <a:lnTo>
                    <a:pt x="1565516" y="144970"/>
                  </a:lnTo>
                  <a:lnTo>
                    <a:pt x="1578216" y="144970"/>
                  </a:lnTo>
                  <a:lnTo>
                    <a:pt x="1578216" y="138620"/>
                  </a:lnTo>
                  <a:close/>
                </a:path>
                <a:path w="2426335" h="2082800">
                  <a:moveTo>
                    <a:pt x="1600809" y="1465491"/>
                  </a:moveTo>
                  <a:lnTo>
                    <a:pt x="1588109" y="1465491"/>
                  </a:lnTo>
                  <a:lnTo>
                    <a:pt x="1588109" y="1471841"/>
                  </a:lnTo>
                  <a:lnTo>
                    <a:pt x="1600809" y="1471841"/>
                  </a:lnTo>
                  <a:lnTo>
                    <a:pt x="1600809" y="1465491"/>
                  </a:lnTo>
                  <a:close/>
                </a:path>
                <a:path w="2426335" h="2082800">
                  <a:moveTo>
                    <a:pt x="1626196" y="1465491"/>
                  </a:moveTo>
                  <a:lnTo>
                    <a:pt x="1613496" y="1465491"/>
                  </a:lnTo>
                  <a:lnTo>
                    <a:pt x="1613496" y="1471841"/>
                  </a:lnTo>
                  <a:lnTo>
                    <a:pt x="1626196" y="1471841"/>
                  </a:lnTo>
                  <a:lnTo>
                    <a:pt x="1626196" y="1465491"/>
                  </a:lnTo>
                  <a:close/>
                </a:path>
                <a:path w="2426335" h="2082800">
                  <a:moveTo>
                    <a:pt x="1641690" y="1627378"/>
                  </a:moveTo>
                  <a:lnTo>
                    <a:pt x="1597253" y="1609598"/>
                  </a:lnTo>
                  <a:lnTo>
                    <a:pt x="1597253" y="1624203"/>
                  </a:lnTo>
                  <a:lnTo>
                    <a:pt x="1590903" y="1624203"/>
                  </a:lnTo>
                  <a:lnTo>
                    <a:pt x="1590903" y="1630553"/>
                  </a:lnTo>
                  <a:lnTo>
                    <a:pt x="1597253" y="1630553"/>
                  </a:lnTo>
                  <a:lnTo>
                    <a:pt x="1597253" y="1645145"/>
                  </a:lnTo>
                  <a:lnTo>
                    <a:pt x="1641690" y="1627378"/>
                  </a:lnTo>
                  <a:close/>
                </a:path>
                <a:path w="2426335" h="2082800">
                  <a:moveTo>
                    <a:pt x="1641690" y="887768"/>
                  </a:moveTo>
                  <a:lnTo>
                    <a:pt x="1597253" y="869988"/>
                  </a:lnTo>
                  <a:lnTo>
                    <a:pt x="1597253" y="884580"/>
                  </a:lnTo>
                  <a:lnTo>
                    <a:pt x="1590903" y="884580"/>
                  </a:lnTo>
                  <a:lnTo>
                    <a:pt x="1590903" y="890930"/>
                  </a:lnTo>
                  <a:lnTo>
                    <a:pt x="1597253" y="890930"/>
                  </a:lnTo>
                  <a:lnTo>
                    <a:pt x="1597253" y="905535"/>
                  </a:lnTo>
                  <a:lnTo>
                    <a:pt x="1641690" y="887768"/>
                  </a:lnTo>
                  <a:close/>
                </a:path>
                <a:path w="2426335" h="2082800">
                  <a:moveTo>
                    <a:pt x="1641690" y="141808"/>
                  </a:moveTo>
                  <a:lnTo>
                    <a:pt x="1597253" y="124028"/>
                  </a:lnTo>
                  <a:lnTo>
                    <a:pt x="1597253" y="138620"/>
                  </a:lnTo>
                  <a:lnTo>
                    <a:pt x="1590903" y="138620"/>
                  </a:lnTo>
                  <a:lnTo>
                    <a:pt x="1590903" y="144970"/>
                  </a:lnTo>
                  <a:lnTo>
                    <a:pt x="1597253" y="144970"/>
                  </a:lnTo>
                  <a:lnTo>
                    <a:pt x="1597253" y="159575"/>
                  </a:lnTo>
                  <a:lnTo>
                    <a:pt x="1641690" y="141808"/>
                  </a:lnTo>
                  <a:close/>
                </a:path>
                <a:path w="2426335" h="2082800">
                  <a:moveTo>
                    <a:pt x="1651596" y="1465491"/>
                  </a:moveTo>
                  <a:lnTo>
                    <a:pt x="1638896" y="1465491"/>
                  </a:lnTo>
                  <a:lnTo>
                    <a:pt x="1638896" y="1471841"/>
                  </a:lnTo>
                  <a:lnTo>
                    <a:pt x="1651596" y="1471841"/>
                  </a:lnTo>
                  <a:lnTo>
                    <a:pt x="1651596" y="1465491"/>
                  </a:lnTo>
                  <a:close/>
                </a:path>
                <a:path w="2426335" h="2082800">
                  <a:moveTo>
                    <a:pt x="1676984" y="1465491"/>
                  </a:moveTo>
                  <a:lnTo>
                    <a:pt x="1664284" y="1465491"/>
                  </a:lnTo>
                  <a:lnTo>
                    <a:pt x="1664284" y="1471841"/>
                  </a:lnTo>
                  <a:lnTo>
                    <a:pt x="1676984" y="1471841"/>
                  </a:lnTo>
                  <a:lnTo>
                    <a:pt x="1676984" y="1465491"/>
                  </a:lnTo>
                  <a:close/>
                </a:path>
                <a:path w="2426335" h="2082800">
                  <a:moveTo>
                    <a:pt x="1702384" y="1465491"/>
                  </a:moveTo>
                  <a:lnTo>
                    <a:pt x="1689684" y="1465491"/>
                  </a:lnTo>
                  <a:lnTo>
                    <a:pt x="1689684" y="1471841"/>
                  </a:lnTo>
                  <a:lnTo>
                    <a:pt x="1702384" y="1471841"/>
                  </a:lnTo>
                  <a:lnTo>
                    <a:pt x="1702384" y="1465491"/>
                  </a:lnTo>
                  <a:close/>
                </a:path>
                <a:path w="2426335" h="2082800">
                  <a:moveTo>
                    <a:pt x="1727784" y="1465491"/>
                  </a:moveTo>
                  <a:lnTo>
                    <a:pt x="1715084" y="1465491"/>
                  </a:lnTo>
                  <a:lnTo>
                    <a:pt x="1715084" y="1471841"/>
                  </a:lnTo>
                  <a:lnTo>
                    <a:pt x="1727784" y="1471841"/>
                  </a:lnTo>
                  <a:lnTo>
                    <a:pt x="1727784" y="1465491"/>
                  </a:lnTo>
                  <a:close/>
                </a:path>
                <a:path w="2426335" h="2082800">
                  <a:moveTo>
                    <a:pt x="1753171" y="1465491"/>
                  </a:moveTo>
                  <a:lnTo>
                    <a:pt x="1740471" y="1465491"/>
                  </a:lnTo>
                  <a:lnTo>
                    <a:pt x="1740471" y="1471841"/>
                  </a:lnTo>
                  <a:lnTo>
                    <a:pt x="1753171" y="1471841"/>
                  </a:lnTo>
                  <a:lnTo>
                    <a:pt x="1753171" y="1465491"/>
                  </a:lnTo>
                  <a:close/>
                </a:path>
                <a:path w="2426335" h="2082800">
                  <a:moveTo>
                    <a:pt x="1778571" y="1465491"/>
                  </a:moveTo>
                  <a:lnTo>
                    <a:pt x="1765871" y="1465491"/>
                  </a:lnTo>
                  <a:lnTo>
                    <a:pt x="1765871" y="1471841"/>
                  </a:lnTo>
                  <a:lnTo>
                    <a:pt x="1778571" y="1471841"/>
                  </a:lnTo>
                  <a:lnTo>
                    <a:pt x="1778571" y="1465491"/>
                  </a:lnTo>
                  <a:close/>
                </a:path>
                <a:path w="2426335" h="2082800">
                  <a:moveTo>
                    <a:pt x="1796110" y="260019"/>
                  </a:moveTo>
                  <a:lnTo>
                    <a:pt x="1789760" y="260019"/>
                  </a:lnTo>
                  <a:lnTo>
                    <a:pt x="1789760" y="266369"/>
                  </a:lnTo>
                  <a:lnTo>
                    <a:pt x="1789760" y="308013"/>
                  </a:lnTo>
                  <a:lnTo>
                    <a:pt x="1736115" y="308013"/>
                  </a:lnTo>
                  <a:lnTo>
                    <a:pt x="1736115" y="266369"/>
                  </a:lnTo>
                  <a:lnTo>
                    <a:pt x="1789760" y="266369"/>
                  </a:lnTo>
                  <a:lnTo>
                    <a:pt x="1789760" y="260019"/>
                  </a:lnTo>
                  <a:lnTo>
                    <a:pt x="1732940" y="260019"/>
                  </a:lnTo>
                  <a:lnTo>
                    <a:pt x="1729765" y="260019"/>
                  </a:lnTo>
                  <a:lnTo>
                    <a:pt x="1729765" y="314363"/>
                  </a:lnTo>
                  <a:lnTo>
                    <a:pt x="1796110" y="314363"/>
                  </a:lnTo>
                  <a:lnTo>
                    <a:pt x="1796110" y="308013"/>
                  </a:lnTo>
                  <a:lnTo>
                    <a:pt x="1796110" y="263194"/>
                  </a:lnTo>
                  <a:lnTo>
                    <a:pt x="1796110" y="260019"/>
                  </a:lnTo>
                  <a:close/>
                </a:path>
                <a:path w="2426335" h="2082800">
                  <a:moveTo>
                    <a:pt x="1803958" y="1465491"/>
                  </a:moveTo>
                  <a:lnTo>
                    <a:pt x="1791258" y="1465491"/>
                  </a:lnTo>
                  <a:lnTo>
                    <a:pt x="1791258" y="1471841"/>
                  </a:lnTo>
                  <a:lnTo>
                    <a:pt x="1803958" y="1471841"/>
                  </a:lnTo>
                  <a:lnTo>
                    <a:pt x="1803958" y="1465491"/>
                  </a:lnTo>
                  <a:close/>
                </a:path>
                <a:path w="2426335" h="2082800">
                  <a:moveTo>
                    <a:pt x="1829358" y="1465491"/>
                  </a:moveTo>
                  <a:lnTo>
                    <a:pt x="1816658" y="1465491"/>
                  </a:lnTo>
                  <a:lnTo>
                    <a:pt x="1816658" y="1471841"/>
                  </a:lnTo>
                  <a:lnTo>
                    <a:pt x="1829358" y="1471841"/>
                  </a:lnTo>
                  <a:lnTo>
                    <a:pt x="1829358" y="1465491"/>
                  </a:lnTo>
                  <a:close/>
                </a:path>
                <a:path w="2426335" h="2082800">
                  <a:moveTo>
                    <a:pt x="1854746" y="1465491"/>
                  </a:moveTo>
                  <a:lnTo>
                    <a:pt x="1842046" y="1465491"/>
                  </a:lnTo>
                  <a:lnTo>
                    <a:pt x="1842046" y="1471841"/>
                  </a:lnTo>
                  <a:lnTo>
                    <a:pt x="1854746" y="1471841"/>
                  </a:lnTo>
                  <a:lnTo>
                    <a:pt x="1854746" y="1465491"/>
                  </a:lnTo>
                  <a:close/>
                </a:path>
                <a:path w="2426335" h="2082800">
                  <a:moveTo>
                    <a:pt x="1880146" y="1465491"/>
                  </a:moveTo>
                  <a:lnTo>
                    <a:pt x="1867446" y="1465491"/>
                  </a:lnTo>
                  <a:lnTo>
                    <a:pt x="1867446" y="1471841"/>
                  </a:lnTo>
                  <a:lnTo>
                    <a:pt x="1880146" y="1471841"/>
                  </a:lnTo>
                  <a:lnTo>
                    <a:pt x="1880146" y="1465491"/>
                  </a:lnTo>
                  <a:close/>
                </a:path>
                <a:path w="2426335" h="2082800">
                  <a:moveTo>
                    <a:pt x="1905546" y="1465491"/>
                  </a:moveTo>
                  <a:lnTo>
                    <a:pt x="1892846" y="1465491"/>
                  </a:lnTo>
                  <a:lnTo>
                    <a:pt x="1892846" y="1471841"/>
                  </a:lnTo>
                  <a:lnTo>
                    <a:pt x="1905546" y="1471841"/>
                  </a:lnTo>
                  <a:lnTo>
                    <a:pt x="1905546" y="1465491"/>
                  </a:lnTo>
                  <a:close/>
                </a:path>
                <a:path w="2426335" h="2082800">
                  <a:moveTo>
                    <a:pt x="1930933" y="1465491"/>
                  </a:moveTo>
                  <a:lnTo>
                    <a:pt x="1918233" y="1465491"/>
                  </a:lnTo>
                  <a:lnTo>
                    <a:pt x="1918233" y="1471841"/>
                  </a:lnTo>
                  <a:lnTo>
                    <a:pt x="1930933" y="1471841"/>
                  </a:lnTo>
                  <a:lnTo>
                    <a:pt x="1930933" y="1465491"/>
                  </a:lnTo>
                  <a:close/>
                </a:path>
                <a:path w="2426335" h="2082800">
                  <a:moveTo>
                    <a:pt x="1956333" y="1465491"/>
                  </a:moveTo>
                  <a:lnTo>
                    <a:pt x="1943633" y="1465491"/>
                  </a:lnTo>
                  <a:lnTo>
                    <a:pt x="1943633" y="1471841"/>
                  </a:lnTo>
                  <a:lnTo>
                    <a:pt x="1956333" y="1471841"/>
                  </a:lnTo>
                  <a:lnTo>
                    <a:pt x="1956333" y="1465491"/>
                  </a:lnTo>
                  <a:close/>
                </a:path>
                <a:path w="2426335" h="2082800">
                  <a:moveTo>
                    <a:pt x="1981720" y="1465491"/>
                  </a:moveTo>
                  <a:lnTo>
                    <a:pt x="1969020" y="1465491"/>
                  </a:lnTo>
                  <a:lnTo>
                    <a:pt x="1969020" y="1471841"/>
                  </a:lnTo>
                  <a:lnTo>
                    <a:pt x="1981720" y="1471841"/>
                  </a:lnTo>
                  <a:lnTo>
                    <a:pt x="1981720" y="1465491"/>
                  </a:lnTo>
                  <a:close/>
                </a:path>
                <a:path w="2426335" h="2082800">
                  <a:moveTo>
                    <a:pt x="2007120" y="1465491"/>
                  </a:moveTo>
                  <a:lnTo>
                    <a:pt x="1994420" y="1465491"/>
                  </a:lnTo>
                  <a:lnTo>
                    <a:pt x="1994420" y="1471841"/>
                  </a:lnTo>
                  <a:lnTo>
                    <a:pt x="2007120" y="1471841"/>
                  </a:lnTo>
                  <a:lnTo>
                    <a:pt x="2007120" y="1465491"/>
                  </a:lnTo>
                  <a:close/>
                </a:path>
                <a:path w="2426335" h="2082800">
                  <a:moveTo>
                    <a:pt x="2009914" y="230644"/>
                  </a:moveTo>
                  <a:lnTo>
                    <a:pt x="2006904" y="225056"/>
                  </a:lnTo>
                  <a:lnTo>
                    <a:pt x="1995716" y="231063"/>
                  </a:lnTo>
                  <a:lnTo>
                    <a:pt x="1988870" y="218160"/>
                  </a:lnTo>
                  <a:lnTo>
                    <a:pt x="1957971" y="254723"/>
                  </a:lnTo>
                  <a:lnTo>
                    <a:pt x="2005558" y="249542"/>
                  </a:lnTo>
                  <a:lnTo>
                    <a:pt x="1997202" y="233857"/>
                  </a:lnTo>
                  <a:lnTo>
                    <a:pt x="1998726" y="236651"/>
                  </a:lnTo>
                  <a:lnTo>
                    <a:pt x="2009914" y="230644"/>
                  </a:lnTo>
                  <a:close/>
                </a:path>
                <a:path w="2426335" h="2082800">
                  <a:moveTo>
                    <a:pt x="2032266" y="218630"/>
                  </a:moveTo>
                  <a:lnTo>
                    <a:pt x="2029269" y="213029"/>
                  </a:lnTo>
                  <a:lnTo>
                    <a:pt x="2018093" y="219036"/>
                  </a:lnTo>
                  <a:lnTo>
                    <a:pt x="2021090" y="224637"/>
                  </a:lnTo>
                  <a:lnTo>
                    <a:pt x="2032266" y="218630"/>
                  </a:lnTo>
                  <a:close/>
                </a:path>
                <a:path w="2426335" h="2082800">
                  <a:moveTo>
                    <a:pt x="2032508" y="1465491"/>
                  </a:moveTo>
                  <a:lnTo>
                    <a:pt x="2019808" y="1465491"/>
                  </a:lnTo>
                  <a:lnTo>
                    <a:pt x="2019808" y="1471841"/>
                  </a:lnTo>
                  <a:lnTo>
                    <a:pt x="2032508" y="1471841"/>
                  </a:lnTo>
                  <a:lnTo>
                    <a:pt x="2032508" y="1465491"/>
                  </a:lnTo>
                  <a:close/>
                </a:path>
                <a:path w="2426335" h="2082800">
                  <a:moveTo>
                    <a:pt x="2054644" y="206603"/>
                  </a:moveTo>
                  <a:lnTo>
                    <a:pt x="2051634" y="201015"/>
                  </a:lnTo>
                  <a:lnTo>
                    <a:pt x="2040458" y="207022"/>
                  </a:lnTo>
                  <a:lnTo>
                    <a:pt x="2043455" y="212610"/>
                  </a:lnTo>
                  <a:lnTo>
                    <a:pt x="2054644" y="206603"/>
                  </a:lnTo>
                  <a:close/>
                </a:path>
                <a:path w="2426335" h="2082800">
                  <a:moveTo>
                    <a:pt x="2057908" y="1465491"/>
                  </a:moveTo>
                  <a:lnTo>
                    <a:pt x="2045208" y="1465491"/>
                  </a:lnTo>
                  <a:lnTo>
                    <a:pt x="2045208" y="1471841"/>
                  </a:lnTo>
                  <a:lnTo>
                    <a:pt x="2057908" y="1471841"/>
                  </a:lnTo>
                  <a:lnTo>
                    <a:pt x="2057908" y="1465491"/>
                  </a:lnTo>
                  <a:close/>
                </a:path>
                <a:path w="2426335" h="2082800">
                  <a:moveTo>
                    <a:pt x="2077021" y="194589"/>
                  </a:moveTo>
                  <a:lnTo>
                    <a:pt x="2074011" y="189001"/>
                  </a:lnTo>
                  <a:lnTo>
                    <a:pt x="2062822" y="195008"/>
                  </a:lnTo>
                  <a:lnTo>
                    <a:pt x="2065832" y="200609"/>
                  </a:lnTo>
                  <a:lnTo>
                    <a:pt x="2077021" y="194589"/>
                  </a:lnTo>
                  <a:close/>
                </a:path>
                <a:path w="2426335" h="2082800">
                  <a:moveTo>
                    <a:pt x="2083295" y="1465491"/>
                  </a:moveTo>
                  <a:lnTo>
                    <a:pt x="2070595" y="1465491"/>
                  </a:lnTo>
                  <a:lnTo>
                    <a:pt x="2070595" y="1471841"/>
                  </a:lnTo>
                  <a:lnTo>
                    <a:pt x="2083295" y="1471841"/>
                  </a:lnTo>
                  <a:lnTo>
                    <a:pt x="2083295" y="1465491"/>
                  </a:lnTo>
                  <a:close/>
                </a:path>
                <a:path w="2426335" h="2082800">
                  <a:moveTo>
                    <a:pt x="2099386" y="182575"/>
                  </a:moveTo>
                  <a:lnTo>
                    <a:pt x="2096376" y="176974"/>
                  </a:lnTo>
                  <a:lnTo>
                    <a:pt x="2085200" y="182994"/>
                  </a:lnTo>
                  <a:lnTo>
                    <a:pt x="2088197" y="188582"/>
                  </a:lnTo>
                  <a:lnTo>
                    <a:pt x="2099386" y="182575"/>
                  </a:lnTo>
                  <a:close/>
                </a:path>
                <a:path w="2426335" h="2082800">
                  <a:moveTo>
                    <a:pt x="2108695" y="1465491"/>
                  </a:moveTo>
                  <a:lnTo>
                    <a:pt x="2095995" y="1465491"/>
                  </a:lnTo>
                  <a:lnTo>
                    <a:pt x="2095995" y="1471841"/>
                  </a:lnTo>
                  <a:lnTo>
                    <a:pt x="2108695" y="1471841"/>
                  </a:lnTo>
                  <a:lnTo>
                    <a:pt x="2108695" y="1465491"/>
                  </a:lnTo>
                  <a:close/>
                </a:path>
                <a:path w="2426335" h="2082800">
                  <a:moveTo>
                    <a:pt x="2121751" y="170548"/>
                  </a:moveTo>
                  <a:lnTo>
                    <a:pt x="2118753" y="164960"/>
                  </a:lnTo>
                  <a:lnTo>
                    <a:pt x="2107565" y="170967"/>
                  </a:lnTo>
                  <a:lnTo>
                    <a:pt x="2110575" y="176555"/>
                  </a:lnTo>
                  <a:lnTo>
                    <a:pt x="2121751" y="170548"/>
                  </a:lnTo>
                  <a:close/>
                </a:path>
                <a:path w="2426335" h="2082800">
                  <a:moveTo>
                    <a:pt x="2134095" y="1465491"/>
                  </a:moveTo>
                  <a:lnTo>
                    <a:pt x="2121395" y="1465491"/>
                  </a:lnTo>
                  <a:lnTo>
                    <a:pt x="2121395" y="1471841"/>
                  </a:lnTo>
                  <a:lnTo>
                    <a:pt x="2134095" y="1471841"/>
                  </a:lnTo>
                  <a:lnTo>
                    <a:pt x="2134095" y="1465491"/>
                  </a:lnTo>
                  <a:close/>
                </a:path>
                <a:path w="2426335" h="2082800">
                  <a:moveTo>
                    <a:pt x="2144115" y="158521"/>
                  </a:moveTo>
                  <a:lnTo>
                    <a:pt x="2141131" y="152933"/>
                  </a:lnTo>
                  <a:lnTo>
                    <a:pt x="2129942" y="158940"/>
                  </a:lnTo>
                  <a:lnTo>
                    <a:pt x="2132939" y="164541"/>
                  </a:lnTo>
                  <a:lnTo>
                    <a:pt x="2144115" y="158521"/>
                  </a:lnTo>
                  <a:close/>
                </a:path>
                <a:path w="2426335" h="2082800">
                  <a:moveTo>
                    <a:pt x="2159482" y="1465491"/>
                  </a:moveTo>
                  <a:lnTo>
                    <a:pt x="2146782" y="1465491"/>
                  </a:lnTo>
                  <a:lnTo>
                    <a:pt x="2146782" y="1471841"/>
                  </a:lnTo>
                  <a:lnTo>
                    <a:pt x="2159482" y="1471841"/>
                  </a:lnTo>
                  <a:lnTo>
                    <a:pt x="2159482" y="1465491"/>
                  </a:lnTo>
                  <a:close/>
                </a:path>
                <a:path w="2426335" h="2082800">
                  <a:moveTo>
                    <a:pt x="2166493" y="146507"/>
                  </a:moveTo>
                  <a:lnTo>
                    <a:pt x="2163483" y="140919"/>
                  </a:lnTo>
                  <a:lnTo>
                    <a:pt x="2152294" y="146926"/>
                  </a:lnTo>
                  <a:lnTo>
                    <a:pt x="2155304" y="152514"/>
                  </a:lnTo>
                  <a:lnTo>
                    <a:pt x="2166493" y="146507"/>
                  </a:lnTo>
                  <a:close/>
                </a:path>
                <a:path w="2426335" h="2082800">
                  <a:moveTo>
                    <a:pt x="2184882" y="1465491"/>
                  </a:moveTo>
                  <a:lnTo>
                    <a:pt x="2172182" y="1465491"/>
                  </a:lnTo>
                  <a:lnTo>
                    <a:pt x="2172182" y="1471841"/>
                  </a:lnTo>
                  <a:lnTo>
                    <a:pt x="2184882" y="1471841"/>
                  </a:lnTo>
                  <a:lnTo>
                    <a:pt x="2184882" y="1465491"/>
                  </a:lnTo>
                  <a:close/>
                </a:path>
                <a:path w="2426335" h="2082800">
                  <a:moveTo>
                    <a:pt x="2188870" y="134493"/>
                  </a:moveTo>
                  <a:lnTo>
                    <a:pt x="2185860" y="128905"/>
                  </a:lnTo>
                  <a:lnTo>
                    <a:pt x="2174671" y="134912"/>
                  </a:lnTo>
                  <a:lnTo>
                    <a:pt x="2177681" y="140500"/>
                  </a:lnTo>
                  <a:lnTo>
                    <a:pt x="2188870" y="134493"/>
                  </a:lnTo>
                  <a:close/>
                </a:path>
                <a:path w="2426335" h="2082800">
                  <a:moveTo>
                    <a:pt x="2210270" y="1465491"/>
                  </a:moveTo>
                  <a:lnTo>
                    <a:pt x="2197570" y="1465491"/>
                  </a:lnTo>
                  <a:lnTo>
                    <a:pt x="2197570" y="1471841"/>
                  </a:lnTo>
                  <a:lnTo>
                    <a:pt x="2210270" y="1471841"/>
                  </a:lnTo>
                  <a:lnTo>
                    <a:pt x="2210270" y="1465491"/>
                  </a:lnTo>
                  <a:close/>
                </a:path>
                <a:path w="2426335" h="2082800">
                  <a:moveTo>
                    <a:pt x="2211235" y="122478"/>
                  </a:moveTo>
                  <a:lnTo>
                    <a:pt x="2208225" y="116878"/>
                  </a:lnTo>
                  <a:lnTo>
                    <a:pt x="2197049" y="122885"/>
                  </a:lnTo>
                  <a:lnTo>
                    <a:pt x="2200059" y="128485"/>
                  </a:lnTo>
                  <a:lnTo>
                    <a:pt x="2211235" y="122478"/>
                  </a:lnTo>
                  <a:close/>
                </a:path>
                <a:path w="2426335" h="2082800">
                  <a:moveTo>
                    <a:pt x="2233599" y="110451"/>
                  </a:moveTo>
                  <a:lnTo>
                    <a:pt x="2230602" y="104851"/>
                  </a:lnTo>
                  <a:lnTo>
                    <a:pt x="2219414" y="110871"/>
                  </a:lnTo>
                  <a:lnTo>
                    <a:pt x="2222411" y="116459"/>
                  </a:lnTo>
                  <a:lnTo>
                    <a:pt x="2233599" y="110451"/>
                  </a:lnTo>
                  <a:close/>
                </a:path>
                <a:path w="2426335" h="2082800">
                  <a:moveTo>
                    <a:pt x="2235670" y="1465491"/>
                  </a:moveTo>
                  <a:lnTo>
                    <a:pt x="2222970" y="1465491"/>
                  </a:lnTo>
                  <a:lnTo>
                    <a:pt x="2222970" y="1471841"/>
                  </a:lnTo>
                  <a:lnTo>
                    <a:pt x="2235670" y="1471841"/>
                  </a:lnTo>
                  <a:lnTo>
                    <a:pt x="2235670" y="1465491"/>
                  </a:lnTo>
                  <a:close/>
                </a:path>
                <a:path w="2426335" h="2082800">
                  <a:moveTo>
                    <a:pt x="2255977" y="98425"/>
                  </a:moveTo>
                  <a:lnTo>
                    <a:pt x="2252980" y="92837"/>
                  </a:lnTo>
                  <a:lnTo>
                    <a:pt x="2241791" y="98844"/>
                  </a:lnTo>
                  <a:lnTo>
                    <a:pt x="2244788" y="104444"/>
                  </a:lnTo>
                  <a:lnTo>
                    <a:pt x="2255977" y="98425"/>
                  </a:lnTo>
                  <a:close/>
                </a:path>
                <a:path w="2426335" h="2082800">
                  <a:moveTo>
                    <a:pt x="2261070" y="1465491"/>
                  </a:moveTo>
                  <a:lnTo>
                    <a:pt x="2248370" y="1465491"/>
                  </a:lnTo>
                  <a:lnTo>
                    <a:pt x="2248370" y="1471841"/>
                  </a:lnTo>
                  <a:lnTo>
                    <a:pt x="2261070" y="1471841"/>
                  </a:lnTo>
                  <a:lnTo>
                    <a:pt x="2261070" y="1465491"/>
                  </a:lnTo>
                  <a:close/>
                </a:path>
                <a:path w="2426335" h="2082800">
                  <a:moveTo>
                    <a:pt x="2278342" y="86410"/>
                  </a:moveTo>
                  <a:lnTo>
                    <a:pt x="2275332" y="80822"/>
                  </a:lnTo>
                  <a:lnTo>
                    <a:pt x="2264143" y="86817"/>
                  </a:lnTo>
                  <a:lnTo>
                    <a:pt x="2267153" y="92417"/>
                  </a:lnTo>
                  <a:lnTo>
                    <a:pt x="2278342" y="86410"/>
                  </a:lnTo>
                  <a:close/>
                </a:path>
                <a:path w="2426335" h="2082800">
                  <a:moveTo>
                    <a:pt x="2286457" y="1465491"/>
                  </a:moveTo>
                  <a:lnTo>
                    <a:pt x="2273757" y="1465491"/>
                  </a:lnTo>
                  <a:lnTo>
                    <a:pt x="2273757" y="1471841"/>
                  </a:lnTo>
                  <a:lnTo>
                    <a:pt x="2286457" y="1471841"/>
                  </a:lnTo>
                  <a:lnTo>
                    <a:pt x="2286457" y="1465491"/>
                  </a:lnTo>
                  <a:close/>
                </a:path>
                <a:path w="2426335" h="2082800">
                  <a:moveTo>
                    <a:pt x="2300719" y="74396"/>
                  </a:moveTo>
                  <a:lnTo>
                    <a:pt x="2297709" y="68808"/>
                  </a:lnTo>
                  <a:lnTo>
                    <a:pt x="2286520" y="74815"/>
                  </a:lnTo>
                  <a:lnTo>
                    <a:pt x="2289530" y="80403"/>
                  </a:lnTo>
                  <a:lnTo>
                    <a:pt x="2300719" y="74396"/>
                  </a:lnTo>
                  <a:close/>
                </a:path>
                <a:path w="2426335" h="2082800">
                  <a:moveTo>
                    <a:pt x="2311857" y="1465491"/>
                  </a:moveTo>
                  <a:lnTo>
                    <a:pt x="2299157" y="1465491"/>
                  </a:lnTo>
                  <a:lnTo>
                    <a:pt x="2299157" y="1471841"/>
                  </a:lnTo>
                  <a:lnTo>
                    <a:pt x="2311857" y="1471841"/>
                  </a:lnTo>
                  <a:lnTo>
                    <a:pt x="2311857" y="1465491"/>
                  </a:lnTo>
                  <a:close/>
                </a:path>
                <a:path w="2426335" h="2082800">
                  <a:moveTo>
                    <a:pt x="2323084" y="62369"/>
                  </a:moveTo>
                  <a:lnTo>
                    <a:pt x="2320086" y="56781"/>
                  </a:lnTo>
                  <a:lnTo>
                    <a:pt x="2308898" y="62788"/>
                  </a:lnTo>
                  <a:lnTo>
                    <a:pt x="2311908" y="68389"/>
                  </a:lnTo>
                  <a:lnTo>
                    <a:pt x="2323084" y="62369"/>
                  </a:lnTo>
                  <a:close/>
                </a:path>
                <a:path w="2426335" h="2082800">
                  <a:moveTo>
                    <a:pt x="2337244" y="1465491"/>
                  </a:moveTo>
                  <a:lnTo>
                    <a:pt x="2324544" y="1465491"/>
                  </a:lnTo>
                  <a:lnTo>
                    <a:pt x="2324544" y="1471841"/>
                  </a:lnTo>
                  <a:lnTo>
                    <a:pt x="2337244" y="1471841"/>
                  </a:lnTo>
                  <a:lnTo>
                    <a:pt x="2337244" y="1465491"/>
                  </a:lnTo>
                  <a:close/>
                </a:path>
                <a:path w="2426335" h="2082800">
                  <a:moveTo>
                    <a:pt x="2345448" y="50355"/>
                  </a:moveTo>
                  <a:lnTo>
                    <a:pt x="2342451" y="44754"/>
                  </a:lnTo>
                  <a:lnTo>
                    <a:pt x="2331262" y="50774"/>
                  </a:lnTo>
                  <a:lnTo>
                    <a:pt x="2334260" y="56362"/>
                  </a:lnTo>
                  <a:lnTo>
                    <a:pt x="2345448" y="50355"/>
                  </a:lnTo>
                  <a:close/>
                </a:path>
                <a:path w="2426335" h="2082800">
                  <a:moveTo>
                    <a:pt x="2362644" y="1465491"/>
                  </a:moveTo>
                  <a:lnTo>
                    <a:pt x="2349944" y="1465491"/>
                  </a:lnTo>
                  <a:lnTo>
                    <a:pt x="2349944" y="1471841"/>
                  </a:lnTo>
                  <a:lnTo>
                    <a:pt x="2362644" y="1471841"/>
                  </a:lnTo>
                  <a:lnTo>
                    <a:pt x="2362644" y="1465491"/>
                  </a:lnTo>
                  <a:close/>
                </a:path>
                <a:path w="2426335" h="2082800">
                  <a:moveTo>
                    <a:pt x="2367826" y="38328"/>
                  </a:moveTo>
                  <a:lnTo>
                    <a:pt x="2364816" y="32740"/>
                  </a:lnTo>
                  <a:lnTo>
                    <a:pt x="2353640" y="38747"/>
                  </a:lnTo>
                  <a:lnTo>
                    <a:pt x="2356637" y="44335"/>
                  </a:lnTo>
                  <a:lnTo>
                    <a:pt x="2367826" y="38328"/>
                  </a:lnTo>
                  <a:close/>
                </a:path>
                <a:path w="2426335" h="2082800">
                  <a:moveTo>
                    <a:pt x="2388031" y="1465491"/>
                  </a:moveTo>
                  <a:lnTo>
                    <a:pt x="2375331" y="1465491"/>
                  </a:lnTo>
                  <a:lnTo>
                    <a:pt x="2375331" y="1471841"/>
                  </a:lnTo>
                  <a:lnTo>
                    <a:pt x="2388031" y="1471841"/>
                  </a:lnTo>
                  <a:lnTo>
                    <a:pt x="2388031" y="1465491"/>
                  </a:lnTo>
                  <a:close/>
                </a:path>
                <a:path w="2426335" h="2082800">
                  <a:moveTo>
                    <a:pt x="2390190" y="26301"/>
                  </a:moveTo>
                  <a:lnTo>
                    <a:pt x="2387181" y="20726"/>
                  </a:lnTo>
                  <a:lnTo>
                    <a:pt x="2376005" y="26720"/>
                  </a:lnTo>
                  <a:lnTo>
                    <a:pt x="2379014" y="32321"/>
                  </a:lnTo>
                  <a:lnTo>
                    <a:pt x="2390190" y="26301"/>
                  </a:lnTo>
                  <a:close/>
                </a:path>
                <a:path w="2426335" h="2082800">
                  <a:moveTo>
                    <a:pt x="2412568" y="14300"/>
                  </a:moveTo>
                  <a:lnTo>
                    <a:pt x="2409558" y="8699"/>
                  </a:lnTo>
                  <a:lnTo>
                    <a:pt x="2398369" y="14719"/>
                  </a:lnTo>
                  <a:lnTo>
                    <a:pt x="2401379" y="20307"/>
                  </a:lnTo>
                  <a:lnTo>
                    <a:pt x="2412568" y="14300"/>
                  </a:lnTo>
                  <a:close/>
                </a:path>
                <a:path w="2426335" h="2082800">
                  <a:moveTo>
                    <a:pt x="2413431" y="1465491"/>
                  </a:moveTo>
                  <a:lnTo>
                    <a:pt x="2400731" y="1465491"/>
                  </a:lnTo>
                  <a:lnTo>
                    <a:pt x="2400731" y="1471841"/>
                  </a:lnTo>
                  <a:lnTo>
                    <a:pt x="2413431" y="1471841"/>
                  </a:lnTo>
                  <a:lnTo>
                    <a:pt x="2413431" y="1465491"/>
                  </a:lnTo>
                  <a:close/>
                </a:path>
                <a:path w="2426335" h="2082800">
                  <a:moveTo>
                    <a:pt x="2425750" y="1452410"/>
                  </a:moveTo>
                  <a:lnTo>
                    <a:pt x="2419400" y="1452410"/>
                  </a:lnTo>
                  <a:lnTo>
                    <a:pt x="2419400" y="1465110"/>
                  </a:lnTo>
                  <a:lnTo>
                    <a:pt x="2425750" y="1465110"/>
                  </a:lnTo>
                  <a:lnTo>
                    <a:pt x="2425750" y="1452410"/>
                  </a:lnTo>
                  <a:close/>
                </a:path>
                <a:path w="2426335" h="2082800">
                  <a:moveTo>
                    <a:pt x="2425750" y="1427022"/>
                  </a:moveTo>
                  <a:lnTo>
                    <a:pt x="2419400" y="1427022"/>
                  </a:lnTo>
                  <a:lnTo>
                    <a:pt x="2419400" y="1439722"/>
                  </a:lnTo>
                  <a:lnTo>
                    <a:pt x="2425750" y="1439722"/>
                  </a:lnTo>
                  <a:lnTo>
                    <a:pt x="2425750" y="1427022"/>
                  </a:lnTo>
                  <a:close/>
                </a:path>
                <a:path w="2426335" h="2082800">
                  <a:moveTo>
                    <a:pt x="2425750" y="1401622"/>
                  </a:moveTo>
                  <a:lnTo>
                    <a:pt x="2419400" y="1401622"/>
                  </a:lnTo>
                  <a:lnTo>
                    <a:pt x="2419400" y="1414322"/>
                  </a:lnTo>
                  <a:lnTo>
                    <a:pt x="2425750" y="1414322"/>
                  </a:lnTo>
                  <a:lnTo>
                    <a:pt x="2425750" y="1401622"/>
                  </a:lnTo>
                  <a:close/>
                </a:path>
                <a:path w="2426335" h="2082800">
                  <a:moveTo>
                    <a:pt x="2425750" y="1376222"/>
                  </a:moveTo>
                  <a:lnTo>
                    <a:pt x="2419400" y="1376222"/>
                  </a:lnTo>
                  <a:lnTo>
                    <a:pt x="2419400" y="1388922"/>
                  </a:lnTo>
                  <a:lnTo>
                    <a:pt x="2425750" y="1388922"/>
                  </a:lnTo>
                  <a:lnTo>
                    <a:pt x="2425750" y="1376222"/>
                  </a:lnTo>
                  <a:close/>
                </a:path>
                <a:path w="2426335" h="2082800">
                  <a:moveTo>
                    <a:pt x="2425750" y="1350835"/>
                  </a:moveTo>
                  <a:lnTo>
                    <a:pt x="2419400" y="1350835"/>
                  </a:lnTo>
                  <a:lnTo>
                    <a:pt x="2419400" y="1363535"/>
                  </a:lnTo>
                  <a:lnTo>
                    <a:pt x="2425750" y="1363535"/>
                  </a:lnTo>
                  <a:lnTo>
                    <a:pt x="2425750" y="1350835"/>
                  </a:lnTo>
                  <a:close/>
                </a:path>
                <a:path w="2426335" h="2082800">
                  <a:moveTo>
                    <a:pt x="2425750" y="1325435"/>
                  </a:moveTo>
                  <a:lnTo>
                    <a:pt x="2419400" y="1325435"/>
                  </a:lnTo>
                  <a:lnTo>
                    <a:pt x="2419400" y="1338135"/>
                  </a:lnTo>
                  <a:lnTo>
                    <a:pt x="2425750" y="1338135"/>
                  </a:lnTo>
                  <a:lnTo>
                    <a:pt x="2425750" y="1325435"/>
                  </a:lnTo>
                  <a:close/>
                </a:path>
                <a:path w="2426335" h="2082800">
                  <a:moveTo>
                    <a:pt x="2425750" y="1300048"/>
                  </a:moveTo>
                  <a:lnTo>
                    <a:pt x="2419400" y="1300048"/>
                  </a:lnTo>
                  <a:lnTo>
                    <a:pt x="2419400" y="1312748"/>
                  </a:lnTo>
                  <a:lnTo>
                    <a:pt x="2425750" y="1312748"/>
                  </a:lnTo>
                  <a:lnTo>
                    <a:pt x="2425750" y="1300048"/>
                  </a:lnTo>
                  <a:close/>
                </a:path>
                <a:path w="2426335" h="2082800">
                  <a:moveTo>
                    <a:pt x="2425750" y="1274648"/>
                  </a:moveTo>
                  <a:lnTo>
                    <a:pt x="2419400" y="1274648"/>
                  </a:lnTo>
                  <a:lnTo>
                    <a:pt x="2419400" y="1287348"/>
                  </a:lnTo>
                  <a:lnTo>
                    <a:pt x="2425750" y="1287348"/>
                  </a:lnTo>
                  <a:lnTo>
                    <a:pt x="2425750" y="1274648"/>
                  </a:lnTo>
                  <a:close/>
                </a:path>
                <a:path w="2426335" h="2082800">
                  <a:moveTo>
                    <a:pt x="2425750" y="1249260"/>
                  </a:moveTo>
                  <a:lnTo>
                    <a:pt x="2419400" y="1249260"/>
                  </a:lnTo>
                  <a:lnTo>
                    <a:pt x="2419400" y="1261960"/>
                  </a:lnTo>
                  <a:lnTo>
                    <a:pt x="2425750" y="1261960"/>
                  </a:lnTo>
                  <a:lnTo>
                    <a:pt x="2425750" y="1249260"/>
                  </a:lnTo>
                  <a:close/>
                </a:path>
                <a:path w="2426335" h="2082800">
                  <a:moveTo>
                    <a:pt x="2425750" y="1223860"/>
                  </a:moveTo>
                  <a:lnTo>
                    <a:pt x="2419400" y="1223860"/>
                  </a:lnTo>
                  <a:lnTo>
                    <a:pt x="2419400" y="1236560"/>
                  </a:lnTo>
                  <a:lnTo>
                    <a:pt x="2425750" y="1236560"/>
                  </a:lnTo>
                  <a:lnTo>
                    <a:pt x="2425750" y="1223860"/>
                  </a:lnTo>
                  <a:close/>
                </a:path>
                <a:path w="2426335" h="2082800">
                  <a:moveTo>
                    <a:pt x="2425750" y="1198460"/>
                  </a:moveTo>
                  <a:lnTo>
                    <a:pt x="2419400" y="1198460"/>
                  </a:lnTo>
                  <a:lnTo>
                    <a:pt x="2419400" y="1211160"/>
                  </a:lnTo>
                  <a:lnTo>
                    <a:pt x="2425750" y="1211160"/>
                  </a:lnTo>
                  <a:lnTo>
                    <a:pt x="2425750" y="1198460"/>
                  </a:lnTo>
                  <a:close/>
                </a:path>
                <a:path w="2426335" h="2082800">
                  <a:moveTo>
                    <a:pt x="2425750" y="1173073"/>
                  </a:moveTo>
                  <a:lnTo>
                    <a:pt x="2419400" y="1173073"/>
                  </a:lnTo>
                  <a:lnTo>
                    <a:pt x="2419400" y="1185773"/>
                  </a:lnTo>
                  <a:lnTo>
                    <a:pt x="2425750" y="1185773"/>
                  </a:lnTo>
                  <a:lnTo>
                    <a:pt x="2425750" y="1173073"/>
                  </a:lnTo>
                  <a:close/>
                </a:path>
                <a:path w="2426335" h="2082800">
                  <a:moveTo>
                    <a:pt x="2425750" y="1147673"/>
                  </a:moveTo>
                  <a:lnTo>
                    <a:pt x="2419400" y="1147673"/>
                  </a:lnTo>
                  <a:lnTo>
                    <a:pt x="2419400" y="1160373"/>
                  </a:lnTo>
                  <a:lnTo>
                    <a:pt x="2425750" y="1160373"/>
                  </a:lnTo>
                  <a:lnTo>
                    <a:pt x="2425750" y="1147673"/>
                  </a:lnTo>
                  <a:close/>
                </a:path>
                <a:path w="2426335" h="2082800">
                  <a:moveTo>
                    <a:pt x="2425750" y="1122286"/>
                  </a:moveTo>
                  <a:lnTo>
                    <a:pt x="2419400" y="1122286"/>
                  </a:lnTo>
                  <a:lnTo>
                    <a:pt x="2419400" y="1134986"/>
                  </a:lnTo>
                  <a:lnTo>
                    <a:pt x="2425750" y="1134986"/>
                  </a:lnTo>
                  <a:lnTo>
                    <a:pt x="2425750" y="1122286"/>
                  </a:lnTo>
                  <a:close/>
                </a:path>
                <a:path w="2426335" h="2082800">
                  <a:moveTo>
                    <a:pt x="2425750" y="1096886"/>
                  </a:moveTo>
                  <a:lnTo>
                    <a:pt x="2419400" y="1096886"/>
                  </a:lnTo>
                  <a:lnTo>
                    <a:pt x="2419400" y="1109586"/>
                  </a:lnTo>
                  <a:lnTo>
                    <a:pt x="2425750" y="1109586"/>
                  </a:lnTo>
                  <a:lnTo>
                    <a:pt x="2425750" y="1096886"/>
                  </a:lnTo>
                  <a:close/>
                </a:path>
                <a:path w="2426335" h="2082800">
                  <a:moveTo>
                    <a:pt x="2425750" y="1071499"/>
                  </a:moveTo>
                  <a:lnTo>
                    <a:pt x="2419400" y="1071499"/>
                  </a:lnTo>
                  <a:lnTo>
                    <a:pt x="2419400" y="1084199"/>
                  </a:lnTo>
                  <a:lnTo>
                    <a:pt x="2425750" y="1084199"/>
                  </a:lnTo>
                  <a:lnTo>
                    <a:pt x="2425750" y="1071499"/>
                  </a:lnTo>
                  <a:close/>
                </a:path>
                <a:path w="2426335" h="2082800">
                  <a:moveTo>
                    <a:pt x="2425750" y="1046099"/>
                  </a:moveTo>
                  <a:lnTo>
                    <a:pt x="2419400" y="1046099"/>
                  </a:lnTo>
                  <a:lnTo>
                    <a:pt x="2419400" y="1058799"/>
                  </a:lnTo>
                  <a:lnTo>
                    <a:pt x="2425750" y="1058799"/>
                  </a:lnTo>
                  <a:lnTo>
                    <a:pt x="2425750" y="1046099"/>
                  </a:lnTo>
                  <a:close/>
                </a:path>
                <a:path w="2426335" h="2082800">
                  <a:moveTo>
                    <a:pt x="2425750" y="1020699"/>
                  </a:moveTo>
                  <a:lnTo>
                    <a:pt x="2419400" y="1020699"/>
                  </a:lnTo>
                  <a:lnTo>
                    <a:pt x="2419400" y="1033399"/>
                  </a:lnTo>
                  <a:lnTo>
                    <a:pt x="2425750" y="1033399"/>
                  </a:lnTo>
                  <a:lnTo>
                    <a:pt x="2425750" y="1020699"/>
                  </a:lnTo>
                  <a:close/>
                </a:path>
                <a:path w="2426335" h="2082800">
                  <a:moveTo>
                    <a:pt x="2425750" y="995311"/>
                  </a:moveTo>
                  <a:lnTo>
                    <a:pt x="2419400" y="995311"/>
                  </a:lnTo>
                  <a:lnTo>
                    <a:pt x="2419400" y="1008011"/>
                  </a:lnTo>
                  <a:lnTo>
                    <a:pt x="2425750" y="1008011"/>
                  </a:lnTo>
                  <a:lnTo>
                    <a:pt x="2425750" y="995311"/>
                  </a:lnTo>
                  <a:close/>
                </a:path>
                <a:path w="2426335" h="2082800">
                  <a:moveTo>
                    <a:pt x="2425750" y="969911"/>
                  </a:moveTo>
                  <a:lnTo>
                    <a:pt x="2419400" y="969911"/>
                  </a:lnTo>
                  <a:lnTo>
                    <a:pt x="2419400" y="982611"/>
                  </a:lnTo>
                  <a:lnTo>
                    <a:pt x="2425750" y="982611"/>
                  </a:lnTo>
                  <a:lnTo>
                    <a:pt x="2425750" y="969911"/>
                  </a:lnTo>
                  <a:close/>
                </a:path>
                <a:path w="2426335" h="2082800">
                  <a:moveTo>
                    <a:pt x="2425750" y="944524"/>
                  </a:moveTo>
                  <a:lnTo>
                    <a:pt x="2419400" y="944524"/>
                  </a:lnTo>
                  <a:lnTo>
                    <a:pt x="2419400" y="957224"/>
                  </a:lnTo>
                  <a:lnTo>
                    <a:pt x="2425750" y="957224"/>
                  </a:lnTo>
                  <a:lnTo>
                    <a:pt x="2425750" y="944524"/>
                  </a:lnTo>
                  <a:close/>
                </a:path>
                <a:path w="2426335" h="2082800">
                  <a:moveTo>
                    <a:pt x="2425750" y="919124"/>
                  </a:moveTo>
                  <a:lnTo>
                    <a:pt x="2419400" y="919124"/>
                  </a:lnTo>
                  <a:lnTo>
                    <a:pt x="2419400" y="931824"/>
                  </a:lnTo>
                  <a:lnTo>
                    <a:pt x="2425750" y="931824"/>
                  </a:lnTo>
                  <a:lnTo>
                    <a:pt x="2425750" y="919124"/>
                  </a:lnTo>
                  <a:close/>
                </a:path>
                <a:path w="2426335" h="2082800">
                  <a:moveTo>
                    <a:pt x="2425750" y="893737"/>
                  </a:moveTo>
                  <a:lnTo>
                    <a:pt x="2419400" y="893737"/>
                  </a:lnTo>
                  <a:lnTo>
                    <a:pt x="2419400" y="906437"/>
                  </a:lnTo>
                  <a:lnTo>
                    <a:pt x="2425750" y="906437"/>
                  </a:lnTo>
                  <a:lnTo>
                    <a:pt x="2425750" y="893737"/>
                  </a:lnTo>
                  <a:close/>
                </a:path>
                <a:path w="2426335" h="2082800">
                  <a:moveTo>
                    <a:pt x="2425750" y="868337"/>
                  </a:moveTo>
                  <a:lnTo>
                    <a:pt x="2419400" y="868337"/>
                  </a:lnTo>
                  <a:lnTo>
                    <a:pt x="2419400" y="881037"/>
                  </a:lnTo>
                  <a:lnTo>
                    <a:pt x="2425750" y="881037"/>
                  </a:lnTo>
                  <a:lnTo>
                    <a:pt x="2425750" y="868337"/>
                  </a:lnTo>
                  <a:close/>
                </a:path>
                <a:path w="2426335" h="2082800">
                  <a:moveTo>
                    <a:pt x="2425750" y="842949"/>
                  </a:moveTo>
                  <a:lnTo>
                    <a:pt x="2419400" y="842949"/>
                  </a:lnTo>
                  <a:lnTo>
                    <a:pt x="2419400" y="855649"/>
                  </a:lnTo>
                  <a:lnTo>
                    <a:pt x="2425750" y="855649"/>
                  </a:lnTo>
                  <a:lnTo>
                    <a:pt x="2425750" y="842949"/>
                  </a:lnTo>
                  <a:close/>
                </a:path>
                <a:path w="2426335" h="2082800">
                  <a:moveTo>
                    <a:pt x="2425750" y="817562"/>
                  </a:moveTo>
                  <a:lnTo>
                    <a:pt x="2419400" y="817562"/>
                  </a:lnTo>
                  <a:lnTo>
                    <a:pt x="2419400" y="830262"/>
                  </a:lnTo>
                  <a:lnTo>
                    <a:pt x="2425750" y="830262"/>
                  </a:lnTo>
                  <a:lnTo>
                    <a:pt x="2425750" y="817562"/>
                  </a:lnTo>
                  <a:close/>
                </a:path>
                <a:path w="2426335" h="2082800">
                  <a:moveTo>
                    <a:pt x="2425750" y="792162"/>
                  </a:moveTo>
                  <a:lnTo>
                    <a:pt x="2419400" y="792162"/>
                  </a:lnTo>
                  <a:lnTo>
                    <a:pt x="2419400" y="804862"/>
                  </a:lnTo>
                  <a:lnTo>
                    <a:pt x="2425750" y="804862"/>
                  </a:lnTo>
                  <a:lnTo>
                    <a:pt x="2425750" y="792162"/>
                  </a:lnTo>
                  <a:close/>
                </a:path>
                <a:path w="2426335" h="2082800">
                  <a:moveTo>
                    <a:pt x="2425750" y="766775"/>
                  </a:moveTo>
                  <a:lnTo>
                    <a:pt x="2419400" y="766775"/>
                  </a:lnTo>
                  <a:lnTo>
                    <a:pt x="2419400" y="779475"/>
                  </a:lnTo>
                  <a:lnTo>
                    <a:pt x="2425750" y="779475"/>
                  </a:lnTo>
                  <a:lnTo>
                    <a:pt x="2425750" y="766775"/>
                  </a:lnTo>
                  <a:close/>
                </a:path>
                <a:path w="2426335" h="2082800">
                  <a:moveTo>
                    <a:pt x="2425750" y="741375"/>
                  </a:moveTo>
                  <a:lnTo>
                    <a:pt x="2419400" y="741375"/>
                  </a:lnTo>
                  <a:lnTo>
                    <a:pt x="2419400" y="754075"/>
                  </a:lnTo>
                  <a:lnTo>
                    <a:pt x="2425750" y="754075"/>
                  </a:lnTo>
                  <a:lnTo>
                    <a:pt x="2425750" y="741375"/>
                  </a:lnTo>
                  <a:close/>
                </a:path>
                <a:path w="2426335" h="2082800">
                  <a:moveTo>
                    <a:pt x="2425750" y="715987"/>
                  </a:moveTo>
                  <a:lnTo>
                    <a:pt x="2419400" y="715987"/>
                  </a:lnTo>
                  <a:lnTo>
                    <a:pt x="2419400" y="728687"/>
                  </a:lnTo>
                  <a:lnTo>
                    <a:pt x="2425750" y="728687"/>
                  </a:lnTo>
                  <a:lnTo>
                    <a:pt x="2425750" y="715987"/>
                  </a:lnTo>
                  <a:close/>
                </a:path>
                <a:path w="2426335" h="2082800">
                  <a:moveTo>
                    <a:pt x="2425750" y="690587"/>
                  </a:moveTo>
                  <a:lnTo>
                    <a:pt x="2419400" y="690587"/>
                  </a:lnTo>
                  <a:lnTo>
                    <a:pt x="2419400" y="703287"/>
                  </a:lnTo>
                  <a:lnTo>
                    <a:pt x="2425750" y="703287"/>
                  </a:lnTo>
                  <a:lnTo>
                    <a:pt x="2425750" y="690587"/>
                  </a:lnTo>
                  <a:close/>
                </a:path>
                <a:path w="2426335" h="2082800">
                  <a:moveTo>
                    <a:pt x="2425750" y="665187"/>
                  </a:moveTo>
                  <a:lnTo>
                    <a:pt x="2419400" y="665187"/>
                  </a:lnTo>
                  <a:lnTo>
                    <a:pt x="2419400" y="677887"/>
                  </a:lnTo>
                  <a:lnTo>
                    <a:pt x="2425750" y="677887"/>
                  </a:lnTo>
                  <a:lnTo>
                    <a:pt x="2425750" y="665187"/>
                  </a:lnTo>
                  <a:close/>
                </a:path>
                <a:path w="2426335" h="2082800">
                  <a:moveTo>
                    <a:pt x="2425750" y="639800"/>
                  </a:moveTo>
                  <a:lnTo>
                    <a:pt x="2419400" y="639800"/>
                  </a:lnTo>
                  <a:lnTo>
                    <a:pt x="2419400" y="652500"/>
                  </a:lnTo>
                  <a:lnTo>
                    <a:pt x="2425750" y="652500"/>
                  </a:lnTo>
                  <a:lnTo>
                    <a:pt x="2425750" y="639800"/>
                  </a:lnTo>
                  <a:close/>
                </a:path>
                <a:path w="2426335" h="2082800">
                  <a:moveTo>
                    <a:pt x="2425750" y="614400"/>
                  </a:moveTo>
                  <a:lnTo>
                    <a:pt x="2419400" y="614400"/>
                  </a:lnTo>
                  <a:lnTo>
                    <a:pt x="2419400" y="627100"/>
                  </a:lnTo>
                  <a:lnTo>
                    <a:pt x="2425750" y="627100"/>
                  </a:lnTo>
                  <a:lnTo>
                    <a:pt x="2425750" y="614400"/>
                  </a:lnTo>
                  <a:close/>
                </a:path>
                <a:path w="2426335" h="2082800">
                  <a:moveTo>
                    <a:pt x="2425750" y="589013"/>
                  </a:moveTo>
                  <a:lnTo>
                    <a:pt x="2419400" y="589013"/>
                  </a:lnTo>
                  <a:lnTo>
                    <a:pt x="2419400" y="601713"/>
                  </a:lnTo>
                  <a:lnTo>
                    <a:pt x="2425750" y="601713"/>
                  </a:lnTo>
                  <a:lnTo>
                    <a:pt x="2425750" y="589013"/>
                  </a:lnTo>
                  <a:close/>
                </a:path>
                <a:path w="2426335" h="2082800">
                  <a:moveTo>
                    <a:pt x="2425750" y="563613"/>
                  </a:moveTo>
                  <a:lnTo>
                    <a:pt x="2419400" y="563613"/>
                  </a:lnTo>
                  <a:lnTo>
                    <a:pt x="2419400" y="576313"/>
                  </a:lnTo>
                  <a:lnTo>
                    <a:pt x="2425750" y="576313"/>
                  </a:lnTo>
                  <a:lnTo>
                    <a:pt x="2425750" y="563613"/>
                  </a:lnTo>
                  <a:close/>
                </a:path>
                <a:path w="2426335" h="2082800">
                  <a:moveTo>
                    <a:pt x="2425750" y="538226"/>
                  </a:moveTo>
                  <a:lnTo>
                    <a:pt x="2419400" y="538226"/>
                  </a:lnTo>
                  <a:lnTo>
                    <a:pt x="2419400" y="550926"/>
                  </a:lnTo>
                  <a:lnTo>
                    <a:pt x="2425750" y="550926"/>
                  </a:lnTo>
                  <a:lnTo>
                    <a:pt x="2425750" y="538226"/>
                  </a:lnTo>
                  <a:close/>
                </a:path>
                <a:path w="2426335" h="2082800">
                  <a:moveTo>
                    <a:pt x="2425750" y="512826"/>
                  </a:moveTo>
                  <a:lnTo>
                    <a:pt x="2419400" y="512826"/>
                  </a:lnTo>
                  <a:lnTo>
                    <a:pt x="2419400" y="525526"/>
                  </a:lnTo>
                  <a:lnTo>
                    <a:pt x="2425750" y="525526"/>
                  </a:lnTo>
                  <a:lnTo>
                    <a:pt x="2425750" y="512826"/>
                  </a:lnTo>
                  <a:close/>
                </a:path>
                <a:path w="2426335" h="2082800">
                  <a:moveTo>
                    <a:pt x="2425750" y="487426"/>
                  </a:moveTo>
                  <a:lnTo>
                    <a:pt x="2419400" y="487426"/>
                  </a:lnTo>
                  <a:lnTo>
                    <a:pt x="2419400" y="500126"/>
                  </a:lnTo>
                  <a:lnTo>
                    <a:pt x="2425750" y="500126"/>
                  </a:lnTo>
                  <a:lnTo>
                    <a:pt x="2425750" y="487426"/>
                  </a:lnTo>
                  <a:close/>
                </a:path>
                <a:path w="2426335" h="2082800">
                  <a:moveTo>
                    <a:pt x="2425750" y="462038"/>
                  </a:moveTo>
                  <a:lnTo>
                    <a:pt x="2419400" y="462038"/>
                  </a:lnTo>
                  <a:lnTo>
                    <a:pt x="2419400" y="474738"/>
                  </a:lnTo>
                  <a:lnTo>
                    <a:pt x="2425750" y="474738"/>
                  </a:lnTo>
                  <a:lnTo>
                    <a:pt x="2425750" y="462038"/>
                  </a:lnTo>
                  <a:close/>
                </a:path>
                <a:path w="2426335" h="2082800">
                  <a:moveTo>
                    <a:pt x="2425750" y="436638"/>
                  </a:moveTo>
                  <a:lnTo>
                    <a:pt x="2419400" y="436638"/>
                  </a:lnTo>
                  <a:lnTo>
                    <a:pt x="2419400" y="449338"/>
                  </a:lnTo>
                  <a:lnTo>
                    <a:pt x="2425750" y="449338"/>
                  </a:lnTo>
                  <a:lnTo>
                    <a:pt x="2425750" y="436638"/>
                  </a:lnTo>
                  <a:close/>
                </a:path>
                <a:path w="2426335" h="2082800">
                  <a:moveTo>
                    <a:pt x="2425750" y="411251"/>
                  </a:moveTo>
                  <a:lnTo>
                    <a:pt x="2419400" y="411251"/>
                  </a:lnTo>
                  <a:lnTo>
                    <a:pt x="2419400" y="423951"/>
                  </a:lnTo>
                  <a:lnTo>
                    <a:pt x="2425750" y="423951"/>
                  </a:lnTo>
                  <a:lnTo>
                    <a:pt x="2425750" y="411251"/>
                  </a:lnTo>
                  <a:close/>
                </a:path>
                <a:path w="2426335" h="2082800">
                  <a:moveTo>
                    <a:pt x="2425750" y="385851"/>
                  </a:moveTo>
                  <a:lnTo>
                    <a:pt x="2419400" y="385851"/>
                  </a:lnTo>
                  <a:lnTo>
                    <a:pt x="2419400" y="398551"/>
                  </a:lnTo>
                  <a:lnTo>
                    <a:pt x="2425750" y="398551"/>
                  </a:lnTo>
                  <a:lnTo>
                    <a:pt x="2425750" y="385851"/>
                  </a:lnTo>
                  <a:close/>
                </a:path>
                <a:path w="2426335" h="2082800">
                  <a:moveTo>
                    <a:pt x="2425750" y="360464"/>
                  </a:moveTo>
                  <a:lnTo>
                    <a:pt x="2419400" y="360464"/>
                  </a:lnTo>
                  <a:lnTo>
                    <a:pt x="2419400" y="373164"/>
                  </a:lnTo>
                  <a:lnTo>
                    <a:pt x="2425750" y="373164"/>
                  </a:lnTo>
                  <a:lnTo>
                    <a:pt x="2425750" y="360464"/>
                  </a:lnTo>
                  <a:close/>
                </a:path>
                <a:path w="2426335" h="2082800">
                  <a:moveTo>
                    <a:pt x="2425750" y="335064"/>
                  </a:moveTo>
                  <a:lnTo>
                    <a:pt x="2419400" y="335064"/>
                  </a:lnTo>
                  <a:lnTo>
                    <a:pt x="2419400" y="347764"/>
                  </a:lnTo>
                  <a:lnTo>
                    <a:pt x="2425750" y="347764"/>
                  </a:lnTo>
                  <a:lnTo>
                    <a:pt x="2425750" y="335064"/>
                  </a:lnTo>
                  <a:close/>
                </a:path>
                <a:path w="2426335" h="2082800">
                  <a:moveTo>
                    <a:pt x="2425750" y="309664"/>
                  </a:moveTo>
                  <a:lnTo>
                    <a:pt x="2419400" y="309664"/>
                  </a:lnTo>
                  <a:lnTo>
                    <a:pt x="2419400" y="322364"/>
                  </a:lnTo>
                  <a:lnTo>
                    <a:pt x="2425750" y="322364"/>
                  </a:lnTo>
                  <a:lnTo>
                    <a:pt x="2425750" y="309664"/>
                  </a:lnTo>
                  <a:close/>
                </a:path>
                <a:path w="2426335" h="2082800">
                  <a:moveTo>
                    <a:pt x="2425750" y="284276"/>
                  </a:moveTo>
                  <a:lnTo>
                    <a:pt x="2419400" y="284276"/>
                  </a:lnTo>
                  <a:lnTo>
                    <a:pt x="2419400" y="296976"/>
                  </a:lnTo>
                  <a:lnTo>
                    <a:pt x="2425750" y="296976"/>
                  </a:lnTo>
                  <a:lnTo>
                    <a:pt x="2425750" y="284276"/>
                  </a:lnTo>
                  <a:close/>
                </a:path>
                <a:path w="2426335" h="2082800">
                  <a:moveTo>
                    <a:pt x="2425750" y="258876"/>
                  </a:moveTo>
                  <a:lnTo>
                    <a:pt x="2419400" y="258876"/>
                  </a:lnTo>
                  <a:lnTo>
                    <a:pt x="2419400" y="271576"/>
                  </a:lnTo>
                  <a:lnTo>
                    <a:pt x="2425750" y="271576"/>
                  </a:lnTo>
                  <a:lnTo>
                    <a:pt x="2425750" y="258876"/>
                  </a:lnTo>
                  <a:close/>
                </a:path>
                <a:path w="2426335" h="2082800">
                  <a:moveTo>
                    <a:pt x="2425750" y="233489"/>
                  </a:moveTo>
                  <a:lnTo>
                    <a:pt x="2419400" y="233489"/>
                  </a:lnTo>
                  <a:lnTo>
                    <a:pt x="2419400" y="246189"/>
                  </a:lnTo>
                  <a:lnTo>
                    <a:pt x="2425750" y="246189"/>
                  </a:lnTo>
                  <a:lnTo>
                    <a:pt x="2425750" y="233489"/>
                  </a:lnTo>
                  <a:close/>
                </a:path>
                <a:path w="2426335" h="2082800">
                  <a:moveTo>
                    <a:pt x="2425750" y="208089"/>
                  </a:moveTo>
                  <a:lnTo>
                    <a:pt x="2419400" y="208089"/>
                  </a:lnTo>
                  <a:lnTo>
                    <a:pt x="2419400" y="220789"/>
                  </a:lnTo>
                  <a:lnTo>
                    <a:pt x="2425750" y="220789"/>
                  </a:lnTo>
                  <a:lnTo>
                    <a:pt x="2425750" y="208089"/>
                  </a:lnTo>
                  <a:close/>
                </a:path>
                <a:path w="2426335" h="2082800">
                  <a:moveTo>
                    <a:pt x="2425750" y="182702"/>
                  </a:moveTo>
                  <a:lnTo>
                    <a:pt x="2419400" y="182702"/>
                  </a:lnTo>
                  <a:lnTo>
                    <a:pt x="2419400" y="195402"/>
                  </a:lnTo>
                  <a:lnTo>
                    <a:pt x="2425750" y="195402"/>
                  </a:lnTo>
                  <a:lnTo>
                    <a:pt x="2425750" y="182702"/>
                  </a:lnTo>
                  <a:close/>
                </a:path>
                <a:path w="2426335" h="2082800">
                  <a:moveTo>
                    <a:pt x="2425750" y="157302"/>
                  </a:moveTo>
                  <a:lnTo>
                    <a:pt x="2419400" y="157302"/>
                  </a:lnTo>
                  <a:lnTo>
                    <a:pt x="2419400" y="170002"/>
                  </a:lnTo>
                  <a:lnTo>
                    <a:pt x="2425750" y="170002"/>
                  </a:lnTo>
                  <a:lnTo>
                    <a:pt x="2425750" y="157302"/>
                  </a:lnTo>
                  <a:close/>
                </a:path>
                <a:path w="2426335" h="2082800">
                  <a:moveTo>
                    <a:pt x="2425750" y="131914"/>
                  </a:moveTo>
                  <a:lnTo>
                    <a:pt x="2419400" y="131914"/>
                  </a:lnTo>
                  <a:lnTo>
                    <a:pt x="2419400" y="144614"/>
                  </a:lnTo>
                  <a:lnTo>
                    <a:pt x="2425750" y="144614"/>
                  </a:lnTo>
                  <a:lnTo>
                    <a:pt x="2425750" y="131914"/>
                  </a:lnTo>
                  <a:close/>
                </a:path>
                <a:path w="2426335" h="2082800">
                  <a:moveTo>
                    <a:pt x="2425750" y="106514"/>
                  </a:moveTo>
                  <a:lnTo>
                    <a:pt x="2419400" y="106514"/>
                  </a:lnTo>
                  <a:lnTo>
                    <a:pt x="2419400" y="119214"/>
                  </a:lnTo>
                  <a:lnTo>
                    <a:pt x="2425750" y="119214"/>
                  </a:lnTo>
                  <a:lnTo>
                    <a:pt x="2425750" y="106514"/>
                  </a:lnTo>
                  <a:close/>
                </a:path>
                <a:path w="2426335" h="2082800">
                  <a:moveTo>
                    <a:pt x="2425750" y="81114"/>
                  </a:moveTo>
                  <a:lnTo>
                    <a:pt x="2419400" y="81114"/>
                  </a:lnTo>
                  <a:lnTo>
                    <a:pt x="2419400" y="93814"/>
                  </a:lnTo>
                  <a:lnTo>
                    <a:pt x="2425750" y="93814"/>
                  </a:lnTo>
                  <a:lnTo>
                    <a:pt x="2425750" y="81114"/>
                  </a:lnTo>
                  <a:close/>
                </a:path>
                <a:path w="2426335" h="2082800">
                  <a:moveTo>
                    <a:pt x="2425750" y="55727"/>
                  </a:moveTo>
                  <a:lnTo>
                    <a:pt x="2419400" y="55727"/>
                  </a:lnTo>
                  <a:lnTo>
                    <a:pt x="2419400" y="68427"/>
                  </a:lnTo>
                  <a:lnTo>
                    <a:pt x="2425750" y="68427"/>
                  </a:lnTo>
                  <a:lnTo>
                    <a:pt x="2425750" y="55727"/>
                  </a:lnTo>
                  <a:close/>
                </a:path>
                <a:path w="2426335" h="2082800">
                  <a:moveTo>
                    <a:pt x="2425750" y="30327"/>
                  </a:moveTo>
                  <a:lnTo>
                    <a:pt x="2419400" y="30327"/>
                  </a:lnTo>
                  <a:lnTo>
                    <a:pt x="2419400" y="43027"/>
                  </a:lnTo>
                  <a:lnTo>
                    <a:pt x="2425750" y="43027"/>
                  </a:lnTo>
                  <a:lnTo>
                    <a:pt x="2425750" y="30327"/>
                  </a:lnTo>
                  <a:close/>
                </a:path>
                <a:path w="2426335" h="2082800">
                  <a:moveTo>
                    <a:pt x="2425750" y="0"/>
                  </a:moveTo>
                  <a:lnTo>
                    <a:pt x="2420747" y="2692"/>
                  </a:lnTo>
                  <a:lnTo>
                    <a:pt x="2422144" y="5308"/>
                  </a:lnTo>
                  <a:lnTo>
                    <a:pt x="2419400" y="5308"/>
                  </a:lnTo>
                  <a:lnTo>
                    <a:pt x="2419400" y="17640"/>
                  </a:lnTo>
                  <a:lnTo>
                    <a:pt x="2425750" y="17640"/>
                  </a:lnTo>
                  <a:lnTo>
                    <a:pt x="2425750" y="8293"/>
                  </a:lnTo>
                  <a:lnTo>
                    <a:pt x="2425750" y="5308"/>
                  </a:lnTo>
                  <a:lnTo>
                    <a:pt x="24257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5022405" y="3742296"/>
              <a:ext cx="73025" cy="101600"/>
            </a:xfrm>
            <a:custGeom>
              <a:avLst/>
              <a:gdLst/>
              <a:ahLst/>
              <a:cxnLst/>
              <a:rect l="l" t="t" r="r" b="b"/>
              <a:pathLst>
                <a:path w="73025" h="101600">
                  <a:moveTo>
                    <a:pt x="73012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73012" y="101574"/>
                  </a:lnTo>
                  <a:lnTo>
                    <a:pt x="730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5" name="object 85" descr=""/>
          <p:cNvSpPr txBox="1"/>
          <p:nvPr/>
        </p:nvSpPr>
        <p:spPr>
          <a:xfrm>
            <a:off x="5016256" y="3721987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8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86" name="object 86" descr=""/>
          <p:cNvGrpSpPr/>
          <p:nvPr/>
        </p:nvGrpSpPr>
        <p:grpSpPr>
          <a:xfrm>
            <a:off x="2340635" y="3861651"/>
            <a:ext cx="2721610" cy="1293495"/>
            <a:chOff x="2340635" y="3861651"/>
            <a:chExt cx="2721610" cy="1293495"/>
          </a:xfrm>
        </p:grpSpPr>
        <p:sp>
          <p:nvSpPr>
            <p:cNvPr id="87" name="object 87" descr=""/>
            <p:cNvSpPr/>
            <p:nvPr/>
          </p:nvSpPr>
          <p:spPr>
            <a:xfrm>
              <a:off x="2380221" y="3861663"/>
              <a:ext cx="2681605" cy="1293495"/>
            </a:xfrm>
            <a:custGeom>
              <a:avLst/>
              <a:gdLst/>
              <a:ahLst/>
              <a:cxnLst/>
              <a:rect l="l" t="t" r="r" b="b"/>
              <a:pathLst>
                <a:path w="2681604" h="1293495">
                  <a:moveTo>
                    <a:pt x="71145" y="1160830"/>
                  </a:moveTo>
                  <a:lnTo>
                    <a:pt x="64795" y="1160830"/>
                  </a:lnTo>
                  <a:lnTo>
                    <a:pt x="64795" y="1167180"/>
                  </a:lnTo>
                  <a:lnTo>
                    <a:pt x="64795" y="1286560"/>
                  </a:lnTo>
                  <a:lnTo>
                    <a:pt x="6350" y="1286560"/>
                  </a:lnTo>
                  <a:lnTo>
                    <a:pt x="6350" y="1167180"/>
                  </a:lnTo>
                  <a:lnTo>
                    <a:pt x="64795" y="1167180"/>
                  </a:lnTo>
                  <a:lnTo>
                    <a:pt x="64795" y="1160830"/>
                  </a:lnTo>
                  <a:lnTo>
                    <a:pt x="3175" y="1160830"/>
                  </a:lnTo>
                  <a:lnTo>
                    <a:pt x="0" y="1160830"/>
                  </a:lnTo>
                  <a:lnTo>
                    <a:pt x="0" y="1167180"/>
                  </a:lnTo>
                  <a:lnTo>
                    <a:pt x="0" y="1286560"/>
                  </a:lnTo>
                  <a:lnTo>
                    <a:pt x="0" y="1292910"/>
                  </a:lnTo>
                  <a:lnTo>
                    <a:pt x="71145" y="1292910"/>
                  </a:lnTo>
                  <a:lnTo>
                    <a:pt x="71145" y="1286560"/>
                  </a:lnTo>
                  <a:lnTo>
                    <a:pt x="71145" y="1167180"/>
                  </a:lnTo>
                  <a:lnTo>
                    <a:pt x="71145" y="1163370"/>
                  </a:lnTo>
                  <a:lnTo>
                    <a:pt x="71145" y="1160830"/>
                  </a:lnTo>
                  <a:close/>
                </a:path>
                <a:path w="2681604" h="1293495">
                  <a:moveTo>
                    <a:pt x="2283193" y="218630"/>
                  </a:moveTo>
                  <a:lnTo>
                    <a:pt x="2280196" y="213029"/>
                  </a:lnTo>
                  <a:lnTo>
                    <a:pt x="2268994" y="219024"/>
                  </a:lnTo>
                  <a:lnTo>
                    <a:pt x="2262149" y="206121"/>
                  </a:lnTo>
                  <a:lnTo>
                    <a:pt x="2231250" y="242684"/>
                  </a:lnTo>
                  <a:lnTo>
                    <a:pt x="2278837" y="237502"/>
                  </a:lnTo>
                  <a:lnTo>
                    <a:pt x="2270480" y="221818"/>
                  </a:lnTo>
                  <a:lnTo>
                    <a:pt x="2271992" y="224624"/>
                  </a:lnTo>
                  <a:lnTo>
                    <a:pt x="2283193" y="218630"/>
                  </a:lnTo>
                  <a:close/>
                </a:path>
                <a:path w="2681604" h="1293495">
                  <a:moveTo>
                    <a:pt x="2305570" y="206654"/>
                  </a:moveTo>
                  <a:lnTo>
                    <a:pt x="2302573" y="201053"/>
                  </a:lnTo>
                  <a:lnTo>
                    <a:pt x="2291397" y="207048"/>
                  </a:lnTo>
                  <a:lnTo>
                    <a:pt x="2294382" y="212648"/>
                  </a:lnTo>
                  <a:lnTo>
                    <a:pt x="2305570" y="206654"/>
                  </a:lnTo>
                  <a:close/>
                </a:path>
                <a:path w="2681604" h="1293495">
                  <a:moveTo>
                    <a:pt x="2327973" y="194678"/>
                  </a:moveTo>
                  <a:lnTo>
                    <a:pt x="2324976" y="189077"/>
                  </a:lnTo>
                  <a:lnTo>
                    <a:pt x="2313775" y="195059"/>
                  </a:lnTo>
                  <a:lnTo>
                    <a:pt x="2316772" y="200660"/>
                  </a:lnTo>
                  <a:lnTo>
                    <a:pt x="2327973" y="194678"/>
                  </a:lnTo>
                  <a:close/>
                </a:path>
                <a:path w="2681604" h="1293495">
                  <a:moveTo>
                    <a:pt x="2350363" y="182702"/>
                  </a:moveTo>
                  <a:lnTo>
                    <a:pt x="2347366" y="177101"/>
                  </a:lnTo>
                  <a:lnTo>
                    <a:pt x="2336177" y="183095"/>
                  </a:lnTo>
                  <a:lnTo>
                    <a:pt x="2339162" y="188696"/>
                  </a:lnTo>
                  <a:lnTo>
                    <a:pt x="2350363" y="182702"/>
                  </a:lnTo>
                  <a:close/>
                </a:path>
                <a:path w="2681604" h="1293495">
                  <a:moveTo>
                    <a:pt x="2372753" y="170726"/>
                  </a:moveTo>
                  <a:lnTo>
                    <a:pt x="2369756" y="165125"/>
                  </a:lnTo>
                  <a:lnTo>
                    <a:pt x="2358555" y="171119"/>
                  </a:lnTo>
                  <a:lnTo>
                    <a:pt x="2361552" y="176720"/>
                  </a:lnTo>
                  <a:lnTo>
                    <a:pt x="2372753" y="170726"/>
                  </a:lnTo>
                  <a:close/>
                </a:path>
                <a:path w="2681604" h="1293495">
                  <a:moveTo>
                    <a:pt x="2395143" y="158750"/>
                  </a:moveTo>
                  <a:lnTo>
                    <a:pt x="2392159" y="153149"/>
                  </a:lnTo>
                  <a:lnTo>
                    <a:pt x="2380958" y="159143"/>
                  </a:lnTo>
                  <a:lnTo>
                    <a:pt x="2383955" y="164731"/>
                  </a:lnTo>
                  <a:lnTo>
                    <a:pt x="2395143" y="158750"/>
                  </a:lnTo>
                  <a:close/>
                </a:path>
                <a:path w="2681604" h="1293495">
                  <a:moveTo>
                    <a:pt x="2417546" y="146761"/>
                  </a:moveTo>
                  <a:lnTo>
                    <a:pt x="2414549" y="141173"/>
                  </a:lnTo>
                  <a:lnTo>
                    <a:pt x="2403348" y="147154"/>
                  </a:lnTo>
                  <a:lnTo>
                    <a:pt x="2406345" y="152755"/>
                  </a:lnTo>
                  <a:lnTo>
                    <a:pt x="2417546" y="146761"/>
                  </a:lnTo>
                  <a:close/>
                </a:path>
                <a:path w="2681604" h="1293495">
                  <a:moveTo>
                    <a:pt x="2439936" y="134785"/>
                  </a:moveTo>
                  <a:lnTo>
                    <a:pt x="2436939" y="129197"/>
                  </a:lnTo>
                  <a:lnTo>
                    <a:pt x="2425738" y="135178"/>
                  </a:lnTo>
                  <a:lnTo>
                    <a:pt x="2428735" y="140779"/>
                  </a:lnTo>
                  <a:lnTo>
                    <a:pt x="2439936" y="134785"/>
                  </a:lnTo>
                  <a:close/>
                </a:path>
                <a:path w="2681604" h="1293495">
                  <a:moveTo>
                    <a:pt x="2462326" y="122821"/>
                  </a:moveTo>
                  <a:lnTo>
                    <a:pt x="2459329" y="117221"/>
                  </a:lnTo>
                  <a:lnTo>
                    <a:pt x="2448141" y="123215"/>
                  </a:lnTo>
                  <a:lnTo>
                    <a:pt x="2451125" y="128803"/>
                  </a:lnTo>
                  <a:lnTo>
                    <a:pt x="2462326" y="122821"/>
                  </a:lnTo>
                  <a:close/>
                </a:path>
                <a:path w="2681604" h="1293495">
                  <a:moveTo>
                    <a:pt x="2484717" y="110845"/>
                  </a:moveTo>
                  <a:lnTo>
                    <a:pt x="2481719" y="105244"/>
                  </a:lnTo>
                  <a:lnTo>
                    <a:pt x="2470531" y="111226"/>
                  </a:lnTo>
                  <a:lnTo>
                    <a:pt x="2473528" y="116827"/>
                  </a:lnTo>
                  <a:lnTo>
                    <a:pt x="2484717" y="110845"/>
                  </a:lnTo>
                  <a:close/>
                </a:path>
                <a:path w="2681604" h="1293495">
                  <a:moveTo>
                    <a:pt x="2507107" y="98856"/>
                  </a:moveTo>
                  <a:lnTo>
                    <a:pt x="2504109" y="93256"/>
                  </a:lnTo>
                  <a:lnTo>
                    <a:pt x="2492921" y="99250"/>
                  </a:lnTo>
                  <a:lnTo>
                    <a:pt x="2495905" y="104851"/>
                  </a:lnTo>
                  <a:lnTo>
                    <a:pt x="2507107" y="98856"/>
                  </a:lnTo>
                  <a:close/>
                </a:path>
                <a:path w="2681604" h="1293495">
                  <a:moveTo>
                    <a:pt x="2529509" y="86880"/>
                  </a:moveTo>
                  <a:lnTo>
                    <a:pt x="2526512" y="81280"/>
                  </a:lnTo>
                  <a:lnTo>
                    <a:pt x="2515311" y="87274"/>
                  </a:lnTo>
                  <a:lnTo>
                    <a:pt x="2518308" y="92875"/>
                  </a:lnTo>
                  <a:lnTo>
                    <a:pt x="2529509" y="86880"/>
                  </a:lnTo>
                  <a:close/>
                </a:path>
                <a:path w="2681604" h="1293495">
                  <a:moveTo>
                    <a:pt x="2551887" y="74904"/>
                  </a:moveTo>
                  <a:lnTo>
                    <a:pt x="2548902" y="69316"/>
                  </a:lnTo>
                  <a:lnTo>
                    <a:pt x="2537701" y="75285"/>
                  </a:lnTo>
                  <a:lnTo>
                    <a:pt x="2540698" y="80886"/>
                  </a:lnTo>
                  <a:lnTo>
                    <a:pt x="2551887" y="74904"/>
                  </a:lnTo>
                  <a:close/>
                </a:path>
                <a:path w="2681604" h="1293495">
                  <a:moveTo>
                    <a:pt x="2574290" y="62928"/>
                  </a:moveTo>
                  <a:lnTo>
                    <a:pt x="2571292" y="57327"/>
                  </a:lnTo>
                  <a:lnTo>
                    <a:pt x="2560091" y="63322"/>
                  </a:lnTo>
                  <a:lnTo>
                    <a:pt x="2563088" y="68922"/>
                  </a:lnTo>
                  <a:lnTo>
                    <a:pt x="2574290" y="62928"/>
                  </a:lnTo>
                  <a:close/>
                </a:path>
                <a:path w="2681604" h="1293495">
                  <a:moveTo>
                    <a:pt x="2596680" y="50952"/>
                  </a:moveTo>
                  <a:lnTo>
                    <a:pt x="2593683" y="45351"/>
                  </a:lnTo>
                  <a:lnTo>
                    <a:pt x="2582494" y="51346"/>
                  </a:lnTo>
                  <a:lnTo>
                    <a:pt x="2585491" y="56946"/>
                  </a:lnTo>
                  <a:lnTo>
                    <a:pt x="2596680" y="50952"/>
                  </a:lnTo>
                  <a:close/>
                </a:path>
                <a:path w="2681604" h="1293495">
                  <a:moveTo>
                    <a:pt x="2619070" y="38976"/>
                  </a:moveTo>
                  <a:lnTo>
                    <a:pt x="2616073" y="33375"/>
                  </a:lnTo>
                  <a:lnTo>
                    <a:pt x="2604884" y="39357"/>
                  </a:lnTo>
                  <a:lnTo>
                    <a:pt x="2607868" y="44958"/>
                  </a:lnTo>
                  <a:lnTo>
                    <a:pt x="2619070" y="38976"/>
                  </a:lnTo>
                  <a:close/>
                </a:path>
                <a:path w="2681604" h="1293495">
                  <a:moveTo>
                    <a:pt x="2641473" y="26987"/>
                  </a:moveTo>
                  <a:lnTo>
                    <a:pt x="2638475" y="21386"/>
                  </a:lnTo>
                  <a:lnTo>
                    <a:pt x="2627274" y="27381"/>
                  </a:lnTo>
                  <a:lnTo>
                    <a:pt x="2630271" y="32981"/>
                  </a:lnTo>
                  <a:lnTo>
                    <a:pt x="2641473" y="26987"/>
                  </a:lnTo>
                  <a:close/>
                </a:path>
                <a:path w="2681604" h="1293495">
                  <a:moveTo>
                    <a:pt x="2663850" y="15011"/>
                  </a:moveTo>
                  <a:lnTo>
                    <a:pt x="2660853" y="9423"/>
                  </a:lnTo>
                  <a:lnTo>
                    <a:pt x="2649677" y="15405"/>
                  </a:lnTo>
                  <a:lnTo>
                    <a:pt x="2652661" y="21005"/>
                  </a:lnTo>
                  <a:lnTo>
                    <a:pt x="2663850" y="15011"/>
                  </a:lnTo>
                  <a:close/>
                </a:path>
                <a:path w="2681604" h="1293495">
                  <a:moveTo>
                    <a:pt x="2681478" y="5600"/>
                  </a:moveTo>
                  <a:lnTo>
                    <a:pt x="2678480" y="0"/>
                  </a:lnTo>
                  <a:lnTo>
                    <a:pt x="2672054" y="3441"/>
                  </a:lnTo>
                  <a:lnTo>
                    <a:pt x="2675051" y="9029"/>
                  </a:lnTo>
                  <a:lnTo>
                    <a:pt x="2681478" y="56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2343810" y="4804638"/>
              <a:ext cx="144145" cy="185420"/>
            </a:xfrm>
            <a:custGeom>
              <a:avLst/>
              <a:gdLst/>
              <a:ahLst/>
              <a:cxnLst/>
              <a:rect l="l" t="t" r="r" b="b"/>
              <a:pathLst>
                <a:path w="144144" h="185420">
                  <a:moveTo>
                    <a:pt x="143979" y="0"/>
                  </a:moveTo>
                  <a:lnTo>
                    <a:pt x="0" y="0"/>
                  </a:lnTo>
                  <a:lnTo>
                    <a:pt x="0" y="185165"/>
                  </a:lnTo>
                  <a:lnTo>
                    <a:pt x="143979" y="185165"/>
                  </a:lnTo>
                  <a:lnTo>
                    <a:pt x="1439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2340635" y="4801869"/>
              <a:ext cx="150495" cy="190500"/>
            </a:xfrm>
            <a:custGeom>
              <a:avLst/>
              <a:gdLst/>
              <a:ahLst/>
              <a:cxnLst/>
              <a:rect l="l" t="t" r="r" b="b"/>
              <a:pathLst>
                <a:path w="150494" h="190500">
                  <a:moveTo>
                    <a:pt x="150329" y="0"/>
                  </a:moveTo>
                  <a:lnTo>
                    <a:pt x="143979" y="0"/>
                  </a:lnTo>
                  <a:lnTo>
                    <a:pt x="143979" y="6350"/>
                  </a:lnTo>
                  <a:lnTo>
                    <a:pt x="143979" y="36474"/>
                  </a:lnTo>
                  <a:lnTo>
                    <a:pt x="143979" y="42824"/>
                  </a:lnTo>
                  <a:lnTo>
                    <a:pt x="143979" y="43180"/>
                  </a:lnTo>
                  <a:lnTo>
                    <a:pt x="143979" y="184150"/>
                  </a:lnTo>
                  <a:lnTo>
                    <a:pt x="6350" y="184150"/>
                  </a:lnTo>
                  <a:lnTo>
                    <a:pt x="6350" y="43180"/>
                  </a:lnTo>
                  <a:lnTo>
                    <a:pt x="3175" y="43180"/>
                  </a:lnTo>
                  <a:lnTo>
                    <a:pt x="3175" y="42824"/>
                  </a:lnTo>
                  <a:lnTo>
                    <a:pt x="6350" y="42824"/>
                  </a:lnTo>
                  <a:lnTo>
                    <a:pt x="143979" y="42824"/>
                  </a:lnTo>
                  <a:lnTo>
                    <a:pt x="143979" y="36474"/>
                  </a:lnTo>
                  <a:lnTo>
                    <a:pt x="6350" y="36474"/>
                  </a:lnTo>
                  <a:lnTo>
                    <a:pt x="6350" y="6350"/>
                  </a:lnTo>
                  <a:lnTo>
                    <a:pt x="143979" y="6350"/>
                  </a:lnTo>
                  <a:lnTo>
                    <a:pt x="143979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36830"/>
                  </a:lnTo>
                  <a:lnTo>
                    <a:pt x="0" y="43180"/>
                  </a:lnTo>
                  <a:lnTo>
                    <a:pt x="0" y="184150"/>
                  </a:lnTo>
                  <a:lnTo>
                    <a:pt x="0" y="190500"/>
                  </a:lnTo>
                  <a:lnTo>
                    <a:pt x="150329" y="190500"/>
                  </a:lnTo>
                  <a:lnTo>
                    <a:pt x="150329" y="184150"/>
                  </a:lnTo>
                  <a:lnTo>
                    <a:pt x="150329" y="43180"/>
                  </a:lnTo>
                  <a:lnTo>
                    <a:pt x="147142" y="43180"/>
                  </a:lnTo>
                  <a:lnTo>
                    <a:pt x="147142" y="42824"/>
                  </a:lnTo>
                  <a:lnTo>
                    <a:pt x="150329" y="42824"/>
                  </a:lnTo>
                  <a:lnTo>
                    <a:pt x="150329" y="36830"/>
                  </a:lnTo>
                  <a:lnTo>
                    <a:pt x="150329" y="36474"/>
                  </a:lnTo>
                  <a:lnTo>
                    <a:pt x="150329" y="6350"/>
                  </a:lnTo>
                  <a:lnTo>
                    <a:pt x="150329" y="2540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0" name="object 90" descr=""/>
          <p:cNvSpPr txBox="1"/>
          <p:nvPr/>
        </p:nvSpPr>
        <p:spPr>
          <a:xfrm>
            <a:off x="1982800" y="4818500"/>
            <a:ext cx="750570" cy="308610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5"/>
              </a:spcBef>
            </a:pPr>
            <a:r>
              <a:rPr dirty="0" sz="550" spc="60">
                <a:solidFill>
                  <a:srgbClr val="231F20"/>
                </a:solidFill>
                <a:latin typeface="Calibri"/>
                <a:cs typeface="Calibri"/>
              </a:rPr>
              <a:t>Wh</a:t>
            </a:r>
            <a:r>
              <a:rPr dirty="0" sz="550" spc="4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550" spc="60">
                <a:solidFill>
                  <a:srgbClr val="231F20"/>
                </a:solidFill>
                <a:latin typeface="Calibri"/>
                <a:cs typeface="Calibri"/>
              </a:rPr>
              <a:t>Wh</a:t>
            </a:r>
            <a:r>
              <a:rPr dirty="0" sz="550" spc="39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550" spc="60">
                <a:solidFill>
                  <a:srgbClr val="231F20"/>
                </a:solidFill>
                <a:latin typeface="Calibri"/>
                <a:cs typeface="Calibri"/>
              </a:rPr>
              <a:t>Wh</a:t>
            </a:r>
            <a:r>
              <a:rPr dirty="0" sz="550" spc="4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550" spc="35">
                <a:solidFill>
                  <a:srgbClr val="231F20"/>
                </a:solidFill>
                <a:latin typeface="Calibri"/>
                <a:cs typeface="Calibri"/>
              </a:rPr>
              <a:t>Wh</a:t>
            </a:r>
            <a:endParaRPr sz="550">
              <a:latin typeface="Calibri"/>
              <a:cs typeface="Calibri"/>
            </a:endParaRPr>
          </a:p>
          <a:p>
            <a:pPr marL="115570">
              <a:lnSpc>
                <a:spcPct val="100000"/>
              </a:lnSpc>
              <a:spcBef>
                <a:spcPts val="355"/>
              </a:spcBef>
              <a:tabLst>
                <a:tab pos="306070" algn="l"/>
              </a:tabLst>
            </a:pPr>
            <a:r>
              <a:rPr dirty="0" sz="800" spc="35">
                <a:solidFill>
                  <a:srgbClr val="231F20"/>
                </a:solidFill>
                <a:latin typeface="Calibri"/>
                <a:cs typeface="Calibri"/>
              </a:rPr>
              <a:t>9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9</a:t>
            </a:r>
            <a:r>
              <a:rPr dirty="0" sz="800" spc="280">
                <a:solidFill>
                  <a:srgbClr val="231F20"/>
                </a:solidFill>
                <a:latin typeface="Calibri"/>
                <a:cs typeface="Calibri"/>
              </a:rPr>
              <a:t>  </a:t>
            </a: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9</a:t>
            </a:r>
            <a:r>
              <a:rPr dirty="0" sz="800" spc="305">
                <a:solidFill>
                  <a:srgbClr val="231F20"/>
                </a:solidFill>
                <a:latin typeface="Calibri"/>
                <a:cs typeface="Calibri"/>
              </a:rPr>
              <a:t>  </a:t>
            </a:r>
            <a:r>
              <a:rPr dirty="0" sz="800" spc="35">
                <a:solidFill>
                  <a:srgbClr val="231F20"/>
                </a:solidFill>
                <a:latin typeface="Calibri"/>
                <a:cs typeface="Calibri"/>
              </a:rPr>
              <a:t>9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91" name="object 91" descr=""/>
          <p:cNvGrpSpPr/>
          <p:nvPr/>
        </p:nvGrpSpPr>
        <p:grpSpPr>
          <a:xfrm>
            <a:off x="2390394" y="4139996"/>
            <a:ext cx="2451100" cy="1092835"/>
            <a:chOff x="2390394" y="4139996"/>
            <a:chExt cx="2451100" cy="1092835"/>
          </a:xfrm>
        </p:grpSpPr>
        <p:sp>
          <p:nvSpPr>
            <p:cNvPr id="92" name="object 92" descr=""/>
            <p:cNvSpPr/>
            <p:nvPr/>
          </p:nvSpPr>
          <p:spPr>
            <a:xfrm>
              <a:off x="2393569" y="5184965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2225" y="0"/>
                  </a:moveTo>
                  <a:lnTo>
                    <a:pt x="13576" y="1745"/>
                  </a:lnTo>
                  <a:lnTo>
                    <a:pt x="6511" y="6507"/>
                  </a:lnTo>
                  <a:lnTo>
                    <a:pt x="1747" y="13571"/>
                  </a:lnTo>
                  <a:lnTo>
                    <a:pt x="0" y="22225"/>
                  </a:lnTo>
                  <a:lnTo>
                    <a:pt x="1747" y="30878"/>
                  </a:lnTo>
                  <a:lnTo>
                    <a:pt x="6511" y="37942"/>
                  </a:lnTo>
                  <a:lnTo>
                    <a:pt x="13576" y="42704"/>
                  </a:lnTo>
                  <a:lnTo>
                    <a:pt x="22225" y="44450"/>
                  </a:lnTo>
                  <a:lnTo>
                    <a:pt x="30865" y="42704"/>
                  </a:lnTo>
                  <a:lnTo>
                    <a:pt x="37926" y="37942"/>
                  </a:lnTo>
                  <a:lnTo>
                    <a:pt x="42690" y="30878"/>
                  </a:lnTo>
                  <a:lnTo>
                    <a:pt x="44437" y="22225"/>
                  </a:lnTo>
                  <a:lnTo>
                    <a:pt x="42690" y="13571"/>
                  </a:lnTo>
                  <a:lnTo>
                    <a:pt x="37926" y="6507"/>
                  </a:lnTo>
                  <a:lnTo>
                    <a:pt x="30865" y="1745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2390394" y="4139996"/>
              <a:ext cx="2451100" cy="1092835"/>
            </a:xfrm>
            <a:custGeom>
              <a:avLst/>
              <a:gdLst/>
              <a:ahLst/>
              <a:cxnLst/>
              <a:rect l="l" t="t" r="r" b="b"/>
              <a:pathLst>
                <a:path w="2451100" h="1092835">
                  <a:moveTo>
                    <a:pt x="2450782" y="0"/>
                  </a:moveTo>
                  <a:lnTo>
                    <a:pt x="206540" y="0"/>
                  </a:lnTo>
                  <a:lnTo>
                    <a:pt x="206540" y="1067193"/>
                  </a:lnTo>
                  <a:lnTo>
                    <a:pt x="212890" y="1067193"/>
                  </a:lnTo>
                  <a:lnTo>
                    <a:pt x="212890" y="6349"/>
                  </a:lnTo>
                  <a:lnTo>
                    <a:pt x="2450782" y="6349"/>
                  </a:lnTo>
                  <a:lnTo>
                    <a:pt x="2450782" y="0"/>
                  </a:lnTo>
                  <a:close/>
                </a:path>
                <a:path w="2451100" h="1092835">
                  <a:moveTo>
                    <a:pt x="25400" y="1041793"/>
                  </a:moveTo>
                  <a:lnTo>
                    <a:pt x="15516" y="1043788"/>
                  </a:lnTo>
                  <a:lnTo>
                    <a:pt x="7442" y="1049231"/>
                  </a:lnTo>
                  <a:lnTo>
                    <a:pt x="1997" y="1057304"/>
                  </a:lnTo>
                  <a:lnTo>
                    <a:pt x="0" y="1067193"/>
                  </a:lnTo>
                  <a:lnTo>
                    <a:pt x="1997" y="1077082"/>
                  </a:lnTo>
                  <a:lnTo>
                    <a:pt x="7442" y="1085156"/>
                  </a:lnTo>
                  <a:lnTo>
                    <a:pt x="15516" y="1090598"/>
                  </a:lnTo>
                  <a:lnTo>
                    <a:pt x="25400" y="1092593"/>
                  </a:lnTo>
                  <a:lnTo>
                    <a:pt x="35283" y="1090598"/>
                  </a:lnTo>
                  <a:lnTo>
                    <a:pt x="41744" y="1086243"/>
                  </a:lnTo>
                  <a:lnTo>
                    <a:pt x="25400" y="1086243"/>
                  </a:lnTo>
                  <a:lnTo>
                    <a:pt x="17990" y="1084742"/>
                  </a:lnTo>
                  <a:lnTo>
                    <a:pt x="11941" y="1080662"/>
                  </a:lnTo>
                  <a:lnTo>
                    <a:pt x="7858" y="1074610"/>
                  </a:lnTo>
                  <a:lnTo>
                    <a:pt x="6350" y="1067193"/>
                  </a:lnTo>
                  <a:lnTo>
                    <a:pt x="7858" y="1059779"/>
                  </a:lnTo>
                  <a:lnTo>
                    <a:pt x="11941" y="1053730"/>
                  </a:lnTo>
                  <a:lnTo>
                    <a:pt x="17990" y="1049650"/>
                  </a:lnTo>
                  <a:lnTo>
                    <a:pt x="25400" y="1048143"/>
                  </a:lnTo>
                  <a:lnTo>
                    <a:pt x="41744" y="1048143"/>
                  </a:lnTo>
                  <a:lnTo>
                    <a:pt x="35283" y="1043788"/>
                  </a:lnTo>
                  <a:lnTo>
                    <a:pt x="25400" y="1041793"/>
                  </a:lnTo>
                  <a:close/>
                </a:path>
                <a:path w="2451100" h="1092835">
                  <a:moveTo>
                    <a:pt x="41744" y="1048143"/>
                  </a:moveTo>
                  <a:lnTo>
                    <a:pt x="25400" y="1048143"/>
                  </a:lnTo>
                  <a:lnTo>
                    <a:pt x="32809" y="1049650"/>
                  </a:lnTo>
                  <a:lnTo>
                    <a:pt x="38858" y="1053730"/>
                  </a:lnTo>
                  <a:lnTo>
                    <a:pt x="42941" y="1059779"/>
                  </a:lnTo>
                  <a:lnTo>
                    <a:pt x="44450" y="1067193"/>
                  </a:lnTo>
                  <a:lnTo>
                    <a:pt x="42941" y="1074610"/>
                  </a:lnTo>
                  <a:lnTo>
                    <a:pt x="38858" y="1080662"/>
                  </a:lnTo>
                  <a:lnTo>
                    <a:pt x="32809" y="1084742"/>
                  </a:lnTo>
                  <a:lnTo>
                    <a:pt x="25400" y="1086243"/>
                  </a:lnTo>
                  <a:lnTo>
                    <a:pt x="41744" y="1086243"/>
                  </a:lnTo>
                  <a:lnTo>
                    <a:pt x="43357" y="1085156"/>
                  </a:lnTo>
                  <a:lnTo>
                    <a:pt x="48802" y="1077082"/>
                  </a:lnTo>
                  <a:lnTo>
                    <a:pt x="50800" y="1067193"/>
                  </a:lnTo>
                  <a:lnTo>
                    <a:pt x="48802" y="1057304"/>
                  </a:lnTo>
                  <a:lnTo>
                    <a:pt x="43357" y="1049231"/>
                  </a:lnTo>
                  <a:lnTo>
                    <a:pt x="41744" y="10481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4" name="object 94" descr=""/>
          <p:cNvSpPr txBox="1"/>
          <p:nvPr/>
        </p:nvSpPr>
        <p:spPr>
          <a:xfrm>
            <a:off x="4483376" y="3954107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4343706" y="4151067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96" name="object 96" descr=""/>
          <p:cNvGrpSpPr/>
          <p:nvPr/>
        </p:nvGrpSpPr>
        <p:grpSpPr>
          <a:xfrm>
            <a:off x="3904754" y="4089984"/>
            <a:ext cx="1178560" cy="2249170"/>
            <a:chOff x="3904754" y="4089984"/>
            <a:chExt cx="1178560" cy="2249170"/>
          </a:xfrm>
        </p:grpSpPr>
        <p:pic>
          <p:nvPicPr>
            <p:cNvPr id="97" name="object 9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61738" y="4089984"/>
              <a:ext cx="126352" cy="106679"/>
            </a:xfrm>
            <a:prstGeom prst="rect">
              <a:avLst/>
            </a:prstGeom>
          </p:spPr>
        </p:pic>
        <p:sp>
          <p:nvSpPr>
            <p:cNvPr id="98" name="object 98" descr=""/>
            <p:cNvSpPr/>
            <p:nvPr/>
          </p:nvSpPr>
          <p:spPr>
            <a:xfrm>
              <a:off x="4370577" y="4119181"/>
              <a:ext cx="60325" cy="48260"/>
            </a:xfrm>
            <a:custGeom>
              <a:avLst/>
              <a:gdLst/>
              <a:ahLst/>
              <a:cxnLst/>
              <a:rect l="l" t="t" r="r" b="b"/>
              <a:pathLst>
                <a:path w="60325" h="48260">
                  <a:moveTo>
                    <a:pt x="59994" y="0"/>
                  </a:moveTo>
                  <a:lnTo>
                    <a:pt x="0" y="0"/>
                  </a:lnTo>
                  <a:lnTo>
                    <a:pt x="0" y="47993"/>
                  </a:lnTo>
                  <a:lnTo>
                    <a:pt x="59994" y="47993"/>
                  </a:lnTo>
                  <a:lnTo>
                    <a:pt x="59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3904754" y="4115993"/>
              <a:ext cx="1152525" cy="2223770"/>
            </a:xfrm>
            <a:custGeom>
              <a:avLst/>
              <a:gdLst/>
              <a:ahLst/>
              <a:cxnLst/>
              <a:rect l="l" t="t" r="r" b="b"/>
              <a:pathLst>
                <a:path w="1152525" h="2223770">
                  <a:moveTo>
                    <a:pt x="52565" y="2202192"/>
                  </a:moveTo>
                  <a:lnTo>
                    <a:pt x="44437" y="2202192"/>
                  </a:lnTo>
                  <a:lnTo>
                    <a:pt x="44437" y="2187613"/>
                  </a:lnTo>
                  <a:lnTo>
                    <a:pt x="0" y="2205393"/>
                  </a:lnTo>
                  <a:lnTo>
                    <a:pt x="44437" y="2223173"/>
                  </a:lnTo>
                  <a:lnTo>
                    <a:pt x="44437" y="2208542"/>
                  </a:lnTo>
                  <a:lnTo>
                    <a:pt x="52565" y="2208542"/>
                  </a:lnTo>
                  <a:lnTo>
                    <a:pt x="52565" y="2202192"/>
                  </a:lnTo>
                  <a:close/>
                </a:path>
                <a:path w="1152525" h="2223770">
                  <a:moveTo>
                    <a:pt x="77965" y="2202192"/>
                  </a:moveTo>
                  <a:lnTo>
                    <a:pt x="65265" y="2202192"/>
                  </a:lnTo>
                  <a:lnTo>
                    <a:pt x="65265" y="2208542"/>
                  </a:lnTo>
                  <a:lnTo>
                    <a:pt x="77965" y="2208542"/>
                  </a:lnTo>
                  <a:lnTo>
                    <a:pt x="77965" y="2202192"/>
                  </a:lnTo>
                  <a:close/>
                </a:path>
                <a:path w="1152525" h="2223770">
                  <a:moveTo>
                    <a:pt x="103365" y="2202192"/>
                  </a:moveTo>
                  <a:lnTo>
                    <a:pt x="90665" y="2202192"/>
                  </a:lnTo>
                  <a:lnTo>
                    <a:pt x="90665" y="2208542"/>
                  </a:lnTo>
                  <a:lnTo>
                    <a:pt x="103365" y="2208542"/>
                  </a:lnTo>
                  <a:lnTo>
                    <a:pt x="103365" y="2202192"/>
                  </a:lnTo>
                  <a:close/>
                </a:path>
                <a:path w="1152525" h="2223770">
                  <a:moveTo>
                    <a:pt x="128752" y="2202192"/>
                  </a:moveTo>
                  <a:lnTo>
                    <a:pt x="116052" y="2202192"/>
                  </a:lnTo>
                  <a:lnTo>
                    <a:pt x="116052" y="2208542"/>
                  </a:lnTo>
                  <a:lnTo>
                    <a:pt x="128752" y="2208542"/>
                  </a:lnTo>
                  <a:lnTo>
                    <a:pt x="128752" y="2202192"/>
                  </a:lnTo>
                  <a:close/>
                </a:path>
                <a:path w="1152525" h="2223770">
                  <a:moveTo>
                    <a:pt x="154152" y="2202192"/>
                  </a:moveTo>
                  <a:lnTo>
                    <a:pt x="141452" y="2202192"/>
                  </a:lnTo>
                  <a:lnTo>
                    <a:pt x="141452" y="2208542"/>
                  </a:lnTo>
                  <a:lnTo>
                    <a:pt x="154152" y="2208542"/>
                  </a:lnTo>
                  <a:lnTo>
                    <a:pt x="154152" y="2202192"/>
                  </a:lnTo>
                  <a:close/>
                </a:path>
                <a:path w="1152525" h="2223770">
                  <a:moveTo>
                    <a:pt x="179539" y="2202192"/>
                  </a:moveTo>
                  <a:lnTo>
                    <a:pt x="166839" y="2202192"/>
                  </a:lnTo>
                  <a:lnTo>
                    <a:pt x="166839" y="2208542"/>
                  </a:lnTo>
                  <a:lnTo>
                    <a:pt x="179539" y="2208542"/>
                  </a:lnTo>
                  <a:lnTo>
                    <a:pt x="179539" y="2202192"/>
                  </a:lnTo>
                  <a:close/>
                </a:path>
                <a:path w="1152525" h="2223770">
                  <a:moveTo>
                    <a:pt x="204939" y="2202192"/>
                  </a:moveTo>
                  <a:lnTo>
                    <a:pt x="192239" y="2202192"/>
                  </a:lnTo>
                  <a:lnTo>
                    <a:pt x="192239" y="2208542"/>
                  </a:lnTo>
                  <a:lnTo>
                    <a:pt x="204939" y="2208542"/>
                  </a:lnTo>
                  <a:lnTo>
                    <a:pt x="204939" y="2202192"/>
                  </a:lnTo>
                  <a:close/>
                </a:path>
                <a:path w="1152525" h="2223770">
                  <a:moveTo>
                    <a:pt x="230327" y="2202192"/>
                  </a:moveTo>
                  <a:lnTo>
                    <a:pt x="217627" y="2202192"/>
                  </a:lnTo>
                  <a:lnTo>
                    <a:pt x="217627" y="2208542"/>
                  </a:lnTo>
                  <a:lnTo>
                    <a:pt x="230327" y="2208542"/>
                  </a:lnTo>
                  <a:lnTo>
                    <a:pt x="230327" y="2202192"/>
                  </a:lnTo>
                  <a:close/>
                </a:path>
                <a:path w="1152525" h="2223770">
                  <a:moveTo>
                    <a:pt x="255727" y="2202192"/>
                  </a:moveTo>
                  <a:lnTo>
                    <a:pt x="243027" y="2202192"/>
                  </a:lnTo>
                  <a:lnTo>
                    <a:pt x="243027" y="2208542"/>
                  </a:lnTo>
                  <a:lnTo>
                    <a:pt x="255727" y="2208542"/>
                  </a:lnTo>
                  <a:lnTo>
                    <a:pt x="255727" y="2202192"/>
                  </a:lnTo>
                  <a:close/>
                </a:path>
                <a:path w="1152525" h="2223770">
                  <a:moveTo>
                    <a:pt x="281127" y="2202192"/>
                  </a:moveTo>
                  <a:lnTo>
                    <a:pt x="268427" y="2202192"/>
                  </a:lnTo>
                  <a:lnTo>
                    <a:pt x="268427" y="2208542"/>
                  </a:lnTo>
                  <a:lnTo>
                    <a:pt x="281127" y="2208542"/>
                  </a:lnTo>
                  <a:lnTo>
                    <a:pt x="281127" y="2202192"/>
                  </a:lnTo>
                  <a:close/>
                </a:path>
                <a:path w="1152525" h="2223770">
                  <a:moveTo>
                    <a:pt x="306514" y="2202192"/>
                  </a:moveTo>
                  <a:lnTo>
                    <a:pt x="293814" y="2202192"/>
                  </a:lnTo>
                  <a:lnTo>
                    <a:pt x="293814" y="2208542"/>
                  </a:lnTo>
                  <a:lnTo>
                    <a:pt x="306514" y="2208542"/>
                  </a:lnTo>
                  <a:lnTo>
                    <a:pt x="306514" y="2202192"/>
                  </a:lnTo>
                  <a:close/>
                </a:path>
                <a:path w="1152525" h="2223770">
                  <a:moveTo>
                    <a:pt x="331914" y="2202192"/>
                  </a:moveTo>
                  <a:lnTo>
                    <a:pt x="319214" y="2202192"/>
                  </a:lnTo>
                  <a:lnTo>
                    <a:pt x="319214" y="2208542"/>
                  </a:lnTo>
                  <a:lnTo>
                    <a:pt x="331914" y="2208542"/>
                  </a:lnTo>
                  <a:lnTo>
                    <a:pt x="331914" y="2202192"/>
                  </a:lnTo>
                  <a:close/>
                </a:path>
                <a:path w="1152525" h="2223770">
                  <a:moveTo>
                    <a:pt x="357301" y="2202192"/>
                  </a:moveTo>
                  <a:lnTo>
                    <a:pt x="344601" y="2202192"/>
                  </a:lnTo>
                  <a:lnTo>
                    <a:pt x="344601" y="2208542"/>
                  </a:lnTo>
                  <a:lnTo>
                    <a:pt x="357301" y="2208542"/>
                  </a:lnTo>
                  <a:lnTo>
                    <a:pt x="357301" y="2202192"/>
                  </a:lnTo>
                  <a:close/>
                </a:path>
                <a:path w="1152525" h="2223770">
                  <a:moveTo>
                    <a:pt x="382701" y="2202192"/>
                  </a:moveTo>
                  <a:lnTo>
                    <a:pt x="370001" y="2202192"/>
                  </a:lnTo>
                  <a:lnTo>
                    <a:pt x="370001" y="2208542"/>
                  </a:lnTo>
                  <a:lnTo>
                    <a:pt x="382701" y="2208542"/>
                  </a:lnTo>
                  <a:lnTo>
                    <a:pt x="382701" y="2202192"/>
                  </a:lnTo>
                  <a:close/>
                </a:path>
                <a:path w="1152525" h="2223770">
                  <a:moveTo>
                    <a:pt x="408089" y="2202192"/>
                  </a:moveTo>
                  <a:lnTo>
                    <a:pt x="395389" y="2202192"/>
                  </a:lnTo>
                  <a:lnTo>
                    <a:pt x="395389" y="2208542"/>
                  </a:lnTo>
                  <a:lnTo>
                    <a:pt x="408089" y="2208542"/>
                  </a:lnTo>
                  <a:lnTo>
                    <a:pt x="408089" y="2202192"/>
                  </a:lnTo>
                  <a:close/>
                </a:path>
                <a:path w="1152525" h="2223770">
                  <a:moveTo>
                    <a:pt x="433489" y="2202192"/>
                  </a:moveTo>
                  <a:lnTo>
                    <a:pt x="420789" y="2202192"/>
                  </a:lnTo>
                  <a:lnTo>
                    <a:pt x="420789" y="2208542"/>
                  </a:lnTo>
                  <a:lnTo>
                    <a:pt x="433489" y="2208542"/>
                  </a:lnTo>
                  <a:lnTo>
                    <a:pt x="433489" y="2202192"/>
                  </a:lnTo>
                  <a:close/>
                </a:path>
                <a:path w="1152525" h="2223770">
                  <a:moveTo>
                    <a:pt x="458889" y="2202192"/>
                  </a:moveTo>
                  <a:lnTo>
                    <a:pt x="446189" y="2202192"/>
                  </a:lnTo>
                  <a:lnTo>
                    <a:pt x="446189" y="2208542"/>
                  </a:lnTo>
                  <a:lnTo>
                    <a:pt x="458889" y="2208542"/>
                  </a:lnTo>
                  <a:lnTo>
                    <a:pt x="458889" y="2202192"/>
                  </a:lnTo>
                  <a:close/>
                </a:path>
                <a:path w="1152525" h="2223770">
                  <a:moveTo>
                    <a:pt x="484276" y="2202192"/>
                  </a:moveTo>
                  <a:lnTo>
                    <a:pt x="471576" y="2202192"/>
                  </a:lnTo>
                  <a:lnTo>
                    <a:pt x="471576" y="2208542"/>
                  </a:lnTo>
                  <a:lnTo>
                    <a:pt x="484276" y="2208542"/>
                  </a:lnTo>
                  <a:lnTo>
                    <a:pt x="484276" y="2202192"/>
                  </a:lnTo>
                  <a:close/>
                </a:path>
                <a:path w="1152525" h="2223770">
                  <a:moveTo>
                    <a:pt x="509676" y="2202192"/>
                  </a:moveTo>
                  <a:lnTo>
                    <a:pt x="496976" y="2202192"/>
                  </a:lnTo>
                  <a:lnTo>
                    <a:pt x="496976" y="2208542"/>
                  </a:lnTo>
                  <a:lnTo>
                    <a:pt x="509676" y="2208542"/>
                  </a:lnTo>
                  <a:lnTo>
                    <a:pt x="509676" y="2202192"/>
                  </a:lnTo>
                  <a:close/>
                </a:path>
                <a:path w="1152525" h="2223770">
                  <a:moveTo>
                    <a:pt x="528980" y="0"/>
                  </a:moveTo>
                  <a:lnTo>
                    <a:pt x="522630" y="0"/>
                  </a:lnTo>
                  <a:lnTo>
                    <a:pt x="522630" y="6350"/>
                  </a:lnTo>
                  <a:lnTo>
                    <a:pt x="522630" y="47993"/>
                  </a:lnTo>
                  <a:lnTo>
                    <a:pt x="468985" y="47993"/>
                  </a:lnTo>
                  <a:lnTo>
                    <a:pt x="468985" y="6350"/>
                  </a:lnTo>
                  <a:lnTo>
                    <a:pt x="522630" y="6350"/>
                  </a:lnTo>
                  <a:lnTo>
                    <a:pt x="522630" y="0"/>
                  </a:lnTo>
                  <a:lnTo>
                    <a:pt x="465810" y="0"/>
                  </a:lnTo>
                  <a:lnTo>
                    <a:pt x="462635" y="0"/>
                  </a:lnTo>
                  <a:lnTo>
                    <a:pt x="462635" y="54343"/>
                  </a:lnTo>
                  <a:lnTo>
                    <a:pt x="528980" y="54343"/>
                  </a:lnTo>
                  <a:lnTo>
                    <a:pt x="528980" y="47993"/>
                  </a:lnTo>
                  <a:lnTo>
                    <a:pt x="528980" y="3175"/>
                  </a:lnTo>
                  <a:lnTo>
                    <a:pt x="528980" y="0"/>
                  </a:lnTo>
                  <a:close/>
                </a:path>
                <a:path w="1152525" h="2223770">
                  <a:moveTo>
                    <a:pt x="535063" y="2202192"/>
                  </a:moveTo>
                  <a:lnTo>
                    <a:pt x="522363" y="2202192"/>
                  </a:lnTo>
                  <a:lnTo>
                    <a:pt x="522363" y="2208542"/>
                  </a:lnTo>
                  <a:lnTo>
                    <a:pt x="535063" y="2208542"/>
                  </a:lnTo>
                  <a:lnTo>
                    <a:pt x="535063" y="2202192"/>
                  </a:lnTo>
                  <a:close/>
                </a:path>
                <a:path w="1152525" h="2223770">
                  <a:moveTo>
                    <a:pt x="560463" y="2202192"/>
                  </a:moveTo>
                  <a:lnTo>
                    <a:pt x="547763" y="2202192"/>
                  </a:lnTo>
                  <a:lnTo>
                    <a:pt x="547763" y="2208542"/>
                  </a:lnTo>
                  <a:lnTo>
                    <a:pt x="560463" y="2208542"/>
                  </a:lnTo>
                  <a:lnTo>
                    <a:pt x="560463" y="2202192"/>
                  </a:lnTo>
                  <a:close/>
                </a:path>
                <a:path w="1152525" h="2223770">
                  <a:moveTo>
                    <a:pt x="585851" y="2202192"/>
                  </a:moveTo>
                  <a:lnTo>
                    <a:pt x="573151" y="2202192"/>
                  </a:lnTo>
                  <a:lnTo>
                    <a:pt x="573151" y="2208542"/>
                  </a:lnTo>
                  <a:lnTo>
                    <a:pt x="585851" y="2208542"/>
                  </a:lnTo>
                  <a:lnTo>
                    <a:pt x="585851" y="2202192"/>
                  </a:lnTo>
                  <a:close/>
                </a:path>
                <a:path w="1152525" h="2223770">
                  <a:moveTo>
                    <a:pt x="611251" y="2202192"/>
                  </a:moveTo>
                  <a:lnTo>
                    <a:pt x="598551" y="2202192"/>
                  </a:lnTo>
                  <a:lnTo>
                    <a:pt x="598551" y="2208542"/>
                  </a:lnTo>
                  <a:lnTo>
                    <a:pt x="611251" y="2208542"/>
                  </a:lnTo>
                  <a:lnTo>
                    <a:pt x="611251" y="2202192"/>
                  </a:lnTo>
                  <a:close/>
                </a:path>
                <a:path w="1152525" h="2223770">
                  <a:moveTo>
                    <a:pt x="636651" y="2202192"/>
                  </a:moveTo>
                  <a:lnTo>
                    <a:pt x="623951" y="2202192"/>
                  </a:lnTo>
                  <a:lnTo>
                    <a:pt x="623951" y="2208542"/>
                  </a:lnTo>
                  <a:lnTo>
                    <a:pt x="636651" y="2208542"/>
                  </a:lnTo>
                  <a:lnTo>
                    <a:pt x="636651" y="2202192"/>
                  </a:lnTo>
                  <a:close/>
                </a:path>
                <a:path w="1152525" h="2223770">
                  <a:moveTo>
                    <a:pt x="662038" y="2202192"/>
                  </a:moveTo>
                  <a:lnTo>
                    <a:pt x="649338" y="2202192"/>
                  </a:lnTo>
                  <a:lnTo>
                    <a:pt x="649338" y="2208542"/>
                  </a:lnTo>
                  <a:lnTo>
                    <a:pt x="662038" y="2208542"/>
                  </a:lnTo>
                  <a:lnTo>
                    <a:pt x="662038" y="2202192"/>
                  </a:lnTo>
                  <a:close/>
                </a:path>
                <a:path w="1152525" h="2223770">
                  <a:moveTo>
                    <a:pt x="687438" y="2202192"/>
                  </a:moveTo>
                  <a:lnTo>
                    <a:pt x="674738" y="2202192"/>
                  </a:lnTo>
                  <a:lnTo>
                    <a:pt x="674738" y="2208542"/>
                  </a:lnTo>
                  <a:lnTo>
                    <a:pt x="687438" y="2208542"/>
                  </a:lnTo>
                  <a:lnTo>
                    <a:pt x="687438" y="2202192"/>
                  </a:lnTo>
                  <a:close/>
                </a:path>
                <a:path w="1152525" h="2223770">
                  <a:moveTo>
                    <a:pt x="712825" y="2202192"/>
                  </a:moveTo>
                  <a:lnTo>
                    <a:pt x="700125" y="2202192"/>
                  </a:lnTo>
                  <a:lnTo>
                    <a:pt x="700125" y="2208542"/>
                  </a:lnTo>
                  <a:lnTo>
                    <a:pt x="712825" y="2208542"/>
                  </a:lnTo>
                  <a:lnTo>
                    <a:pt x="712825" y="2202192"/>
                  </a:lnTo>
                  <a:close/>
                </a:path>
                <a:path w="1152525" h="2223770">
                  <a:moveTo>
                    <a:pt x="738225" y="2202192"/>
                  </a:moveTo>
                  <a:lnTo>
                    <a:pt x="725525" y="2202192"/>
                  </a:lnTo>
                  <a:lnTo>
                    <a:pt x="725525" y="2208542"/>
                  </a:lnTo>
                  <a:lnTo>
                    <a:pt x="738225" y="2208542"/>
                  </a:lnTo>
                  <a:lnTo>
                    <a:pt x="738225" y="2202192"/>
                  </a:lnTo>
                  <a:close/>
                </a:path>
                <a:path w="1152525" h="2223770">
                  <a:moveTo>
                    <a:pt x="739673" y="713740"/>
                  </a:moveTo>
                  <a:lnTo>
                    <a:pt x="736815" y="708063"/>
                  </a:lnTo>
                  <a:lnTo>
                    <a:pt x="725474" y="713778"/>
                  </a:lnTo>
                  <a:lnTo>
                    <a:pt x="726897" y="716622"/>
                  </a:lnTo>
                  <a:lnTo>
                    <a:pt x="718832" y="700773"/>
                  </a:lnTo>
                  <a:lnTo>
                    <a:pt x="687324" y="736803"/>
                  </a:lnTo>
                  <a:lnTo>
                    <a:pt x="734987" y="732459"/>
                  </a:lnTo>
                  <a:lnTo>
                    <a:pt x="728332" y="719455"/>
                  </a:lnTo>
                  <a:lnTo>
                    <a:pt x="739673" y="713740"/>
                  </a:lnTo>
                  <a:close/>
                </a:path>
                <a:path w="1152525" h="2223770">
                  <a:moveTo>
                    <a:pt x="762342" y="702310"/>
                  </a:moveTo>
                  <a:lnTo>
                    <a:pt x="759485" y="696633"/>
                  </a:lnTo>
                  <a:lnTo>
                    <a:pt x="748157" y="702348"/>
                  </a:lnTo>
                  <a:lnTo>
                    <a:pt x="751014" y="708025"/>
                  </a:lnTo>
                  <a:lnTo>
                    <a:pt x="762342" y="702310"/>
                  </a:lnTo>
                  <a:close/>
                </a:path>
                <a:path w="1152525" h="2223770">
                  <a:moveTo>
                    <a:pt x="763612" y="2202192"/>
                  </a:moveTo>
                  <a:lnTo>
                    <a:pt x="750912" y="2202192"/>
                  </a:lnTo>
                  <a:lnTo>
                    <a:pt x="750912" y="2208542"/>
                  </a:lnTo>
                  <a:lnTo>
                    <a:pt x="763612" y="2208542"/>
                  </a:lnTo>
                  <a:lnTo>
                    <a:pt x="763612" y="2202192"/>
                  </a:lnTo>
                  <a:close/>
                </a:path>
                <a:path w="1152525" h="2223770">
                  <a:moveTo>
                    <a:pt x="785025" y="690880"/>
                  </a:moveTo>
                  <a:lnTo>
                    <a:pt x="782167" y="685215"/>
                  </a:lnTo>
                  <a:lnTo>
                    <a:pt x="770826" y="690918"/>
                  </a:lnTo>
                  <a:lnTo>
                    <a:pt x="773684" y="696595"/>
                  </a:lnTo>
                  <a:lnTo>
                    <a:pt x="785025" y="690880"/>
                  </a:lnTo>
                  <a:close/>
                </a:path>
                <a:path w="1152525" h="2223770">
                  <a:moveTo>
                    <a:pt x="789012" y="2202192"/>
                  </a:moveTo>
                  <a:lnTo>
                    <a:pt x="776312" y="2202192"/>
                  </a:lnTo>
                  <a:lnTo>
                    <a:pt x="776312" y="2208542"/>
                  </a:lnTo>
                  <a:lnTo>
                    <a:pt x="789012" y="2208542"/>
                  </a:lnTo>
                  <a:lnTo>
                    <a:pt x="789012" y="2202192"/>
                  </a:lnTo>
                  <a:close/>
                </a:path>
                <a:path w="1152525" h="2223770">
                  <a:moveTo>
                    <a:pt x="807720" y="679462"/>
                  </a:moveTo>
                  <a:lnTo>
                    <a:pt x="804862" y="673798"/>
                  </a:lnTo>
                  <a:lnTo>
                    <a:pt x="793508" y="679513"/>
                  </a:lnTo>
                  <a:lnTo>
                    <a:pt x="796366" y="685165"/>
                  </a:lnTo>
                  <a:lnTo>
                    <a:pt x="807720" y="679462"/>
                  </a:lnTo>
                  <a:close/>
                </a:path>
                <a:path w="1152525" h="2223770">
                  <a:moveTo>
                    <a:pt x="814412" y="2202192"/>
                  </a:moveTo>
                  <a:lnTo>
                    <a:pt x="801712" y="2202192"/>
                  </a:lnTo>
                  <a:lnTo>
                    <a:pt x="801712" y="2208542"/>
                  </a:lnTo>
                  <a:lnTo>
                    <a:pt x="814412" y="2208542"/>
                  </a:lnTo>
                  <a:lnTo>
                    <a:pt x="814412" y="2202192"/>
                  </a:lnTo>
                  <a:close/>
                </a:path>
                <a:path w="1152525" h="2223770">
                  <a:moveTo>
                    <a:pt x="830389" y="668032"/>
                  </a:moveTo>
                  <a:lnTo>
                    <a:pt x="827532" y="662368"/>
                  </a:lnTo>
                  <a:lnTo>
                    <a:pt x="816190" y="668083"/>
                  </a:lnTo>
                  <a:lnTo>
                    <a:pt x="819048" y="673747"/>
                  </a:lnTo>
                  <a:lnTo>
                    <a:pt x="830389" y="668032"/>
                  </a:lnTo>
                  <a:close/>
                </a:path>
                <a:path w="1152525" h="2223770">
                  <a:moveTo>
                    <a:pt x="839800" y="2202192"/>
                  </a:moveTo>
                  <a:lnTo>
                    <a:pt x="827100" y="2202192"/>
                  </a:lnTo>
                  <a:lnTo>
                    <a:pt x="827100" y="2208542"/>
                  </a:lnTo>
                  <a:lnTo>
                    <a:pt x="839800" y="2208542"/>
                  </a:lnTo>
                  <a:lnTo>
                    <a:pt x="839800" y="2202192"/>
                  </a:lnTo>
                  <a:close/>
                </a:path>
                <a:path w="1152525" h="2223770">
                  <a:moveTo>
                    <a:pt x="853071" y="656615"/>
                  </a:moveTo>
                  <a:lnTo>
                    <a:pt x="850214" y="650938"/>
                  </a:lnTo>
                  <a:lnTo>
                    <a:pt x="838873" y="656653"/>
                  </a:lnTo>
                  <a:lnTo>
                    <a:pt x="841730" y="662330"/>
                  </a:lnTo>
                  <a:lnTo>
                    <a:pt x="853071" y="656615"/>
                  </a:lnTo>
                  <a:close/>
                </a:path>
                <a:path w="1152525" h="2223770">
                  <a:moveTo>
                    <a:pt x="865200" y="2202192"/>
                  </a:moveTo>
                  <a:lnTo>
                    <a:pt x="852500" y="2202192"/>
                  </a:lnTo>
                  <a:lnTo>
                    <a:pt x="852500" y="2208542"/>
                  </a:lnTo>
                  <a:lnTo>
                    <a:pt x="865200" y="2208542"/>
                  </a:lnTo>
                  <a:lnTo>
                    <a:pt x="865200" y="2202192"/>
                  </a:lnTo>
                  <a:close/>
                </a:path>
                <a:path w="1152525" h="2223770">
                  <a:moveTo>
                    <a:pt x="875741" y="645185"/>
                  </a:moveTo>
                  <a:lnTo>
                    <a:pt x="872896" y="639508"/>
                  </a:lnTo>
                  <a:lnTo>
                    <a:pt x="861555" y="645223"/>
                  </a:lnTo>
                  <a:lnTo>
                    <a:pt x="864412" y="650900"/>
                  </a:lnTo>
                  <a:lnTo>
                    <a:pt x="875741" y="645185"/>
                  </a:lnTo>
                  <a:close/>
                </a:path>
                <a:path w="1152525" h="2223770">
                  <a:moveTo>
                    <a:pt x="885151" y="2189810"/>
                  </a:moveTo>
                  <a:lnTo>
                    <a:pt x="880465" y="2185517"/>
                  </a:lnTo>
                  <a:lnTo>
                    <a:pt x="871893" y="2194877"/>
                  </a:lnTo>
                  <a:lnTo>
                    <a:pt x="876566" y="2199170"/>
                  </a:lnTo>
                  <a:lnTo>
                    <a:pt x="885151" y="2189810"/>
                  </a:lnTo>
                  <a:close/>
                </a:path>
                <a:path w="1152525" h="2223770">
                  <a:moveTo>
                    <a:pt x="898423" y="633755"/>
                  </a:moveTo>
                  <a:lnTo>
                    <a:pt x="895565" y="628091"/>
                  </a:lnTo>
                  <a:lnTo>
                    <a:pt x="884224" y="633793"/>
                  </a:lnTo>
                  <a:lnTo>
                    <a:pt x="887082" y="639470"/>
                  </a:lnTo>
                  <a:lnTo>
                    <a:pt x="898423" y="633755"/>
                  </a:lnTo>
                  <a:close/>
                </a:path>
                <a:path w="1152525" h="2223770">
                  <a:moveTo>
                    <a:pt x="902322" y="2171103"/>
                  </a:moveTo>
                  <a:lnTo>
                    <a:pt x="897636" y="2166810"/>
                  </a:lnTo>
                  <a:lnTo>
                    <a:pt x="889050" y="2176157"/>
                  </a:lnTo>
                  <a:lnTo>
                    <a:pt x="893737" y="2180463"/>
                  </a:lnTo>
                  <a:lnTo>
                    <a:pt x="902322" y="2171103"/>
                  </a:lnTo>
                  <a:close/>
                </a:path>
                <a:path w="1152525" h="2223770">
                  <a:moveTo>
                    <a:pt x="919492" y="2152396"/>
                  </a:moveTo>
                  <a:lnTo>
                    <a:pt x="914819" y="2148103"/>
                  </a:lnTo>
                  <a:lnTo>
                    <a:pt x="906221" y="2157463"/>
                  </a:lnTo>
                  <a:lnTo>
                    <a:pt x="910907" y="2161756"/>
                  </a:lnTo>
                  <a:lnTo>
                    <a:pt x="919492" y="2152396"/>
                  </a:lnTo>
                  <a:close/>
                </a:path>
                <a:path w="1152525" h="2223770">
                  <a:moveTo>
                    <a:pt x="921105" y="622338"/>
                  </a:moveTo>
                  <a:lnTo>
                    <a:pt x="918248" y="616673"/>
                  </a:lnTo>
                  <a:lnTo>
                    <a:pt x="906907" y="622388"/>
                  </a:lnTo>
                  <a:lnTo>
                    <a:pt x="909764" y="628040"/>
                  </a:lnTo>
                  <a:lnTo>
                    <a:pt x="921105" y="622338"/>
                  </a:lnTo>
                  <a:close/>
                </a:path>
                <a:path w="1152525" h="2223770">
                  <a:moveTo>
                    <a:pt x="936650" y="2133676"/>
                  </a:moveTo>
                  <a:lnTo>
                    <a:pt x="931989" y="2129383"/>
                  </a:lnTo>
                  <a:lnTo>
                    <a:pt x="923404" y="2138743"/>
                  </a:lnTo>
                  <a:lnTo>
                    <a:pt x="928077" y="2143036"/>
                  </a:lnTo>
                  <a:lnTo>
                    <a:pt x="936650" y="2133676"/>
                  </a:lnTo>
                  <a:close/>
                </a:path>
                <a:path w="1152525" h="2223770">
                  <a:moveTo>
                    <a:pt x="943775" y="610920"/>
                  </a:moveTo>
                  <a:lnTo>
                    <a:pt x="940930" y="605243"/>
                  </a:lnTo>
                  <a:lnTo>
                    <a:pt x="929589" y="610958"/>
                  </a:lnTo>
                  <a:lnTo>
                    <a:pt x="932446" y="616623"/>
                  </a:lnTo>
                  <a:lnTo>
                    <a:pt x="943775" y="610920"/>
                  </a:lnTo>
                  <a:close/>
                </a:path>
                <a:path w="1152525" h="2223770">
                  <a:moveTo>
                    <a:pt x="953820" y="2114969"/>
                  </a:moveTo>
                  <a:lnTo>
                    <a:pt x="949147" y="2110676"/>
                  </a:lnTo>
                  <a:lnTo>
                    <a:pt x="940562" y="2120023"/>
                  </a:lnTo>
                  <a:lnTo>
                    <a:pt x="945235" y="2124316"/>
                  </a:lnTo>
                  <a:lnTo>
                    <a:pt x="953820" y="2114969"/>
                  </a:lnTo>
                  <a:close/>
                </a:path>
                <a:path w="1152525" h="2223770">
                  <a:moveTo>
                    <a:pt x="966470" y="599490"/>
                  </a:moveTo>
                  <a:lnTo>
                    <a:pt x="963612" y="593813"/>
                  </a:lnTo>
                  <a:lnTo>
                    <a:pt x="952271" y="599528"/>
                  </a:lnTo>
                  <a:lnTo>
                    <a:pt x="955128" y="605205"/>
                  </a:lnTo>
                  <a:lnTo>
                    <a:pt x="966470" y="599490"/>
                  </a:lnTo>
                  <a:close/>
                </a:path>
                <a:path w="1152525" h="2223770">
                  <a:moveTo>
                    <a:pt x="970991" y="2096262"/>
                  </a:moveTo>
                  <a:lnTo>
                    <a:pt x="966317" y="2091969"/>
                  </a:lnTo>
                  <a:lnTo>
                    <a:pt x="957732" y="2101329"/>
                  </a:lnTo>
                  <a:lnTo>
                    <a:pt x="962406" y="2105622"/>
                  </a:lnTo>
                  <a:lnTo>
                    <a:pt x="970991" y="2096262"/>
                  </a:lnTo>
                  <a:close/>
                </a:path>
                <a:path w="1152525" h="2223770">
                  <a:moveTo>
                    <a:pt x="988174" y="2077542"/>
                  </a:moveTo>
                  <a:lnTo>
                    <a:pt x="983488" y="2073249"/>
                  </a:lnTo>
                  <a:lnTo>
                    <a:pt x="974902" y="2082609"/>
                  </a:lnTo>
                  <a:lnTo>
                    <a:pt x="979576" y="2086902"/>
                  </a:lnTo>
                  <a:lnTo>
                    <a:pt x="988174" y="2077542"/>
                  </a:lnTo>
                  <a:close/>
                </a:path>
                <a:path w="1152525" h="2223770">
                  <a:moveTo>
                    <a:pt x="989152" y="588060"/>
                  </a:moveTo>
                  <a:lnTo>
                    <a:pt x="986294" y="582383"/>
                  </a:lnTo>
                  <a:lnTo>
                    <a:pt x="974953" y="588098"/>
                  </a:lnTo>
                  <a:lnTo>
                    <a:pt x="977811" y="593775"/>
                  </a:lnTo>
                  <a:lnTo>
                    <a:pt x="989152" y="588060"/>
                  </a:lnTo>
                  <a:close/>
                </a:path>
                <a:path w="1152525" h="2223770">
                  <a:moveTo>
                    <a:pt x="1005332" y="2058835"/>
                  </a:moveTo>
                  <a:lnTo>
                    <a:pt x="1000645" y="2054542"/>
                  </a:lnTo>
                  <a:lnTo>
                    <a:pt x="992060" y="2063889"/>
                  </a:lnTo>
                  <a:lnTo>
                    <a:pt x="996746" y="2068182"/>
                  </a:lnTo>
                  <a:lnTo>
                    <a:pt x="1005332" y="2058835"/>
                  </a:lnTo>
                  <a:close/>
                </a:path>
                <a:path w="1152525" h="2223770">
                  <a:moveTo>
                    <a:pt x="1011821" y="576630"/>
                  </a:moveTo>
                  <a:lnTo>
                    <a:pt x="1008964" y="570966"/>
                  </a:lnTo>
                  <a:lnTo>
                    <a:pt x="997623" y="576668"/>
                  </a:lnTo>
                  <a:lnTo>
                    <a:pt x="1000480" y="582345"/>
                  </a:lnTo>
                  <a:lnTo>
                    <a:pt x="1011821" y="576630"/>
                  </a:lnTo>
                  <a:close/>
                </a:path>
                <a:path w="1152525" h="2223770">
                  <a:moveTo>
                    <a:pt x="1022502" y="2040128"/>
                  </a:moveTo>
                  <a:lnTo>
                    <a:pt x="1017816" y="2035835"/>
                  </a:lnTo>
                  <a:lnTo>
                    <a:pt x="1009230" y="2045195"/>
                  </a:lnTo>
                  <a:lnTo>
                    <a:pt x="1013917" y="2049475"/>
                  </a:lnTo>
                  <a:lnTo>
                    <a:pt x="1022502" y="2040128"/>
                  </a:lnTo>
                  <a:close/>
                </a:path>
                <a:path w="1152525" h="2223770">
                  <a:moveTo>
                    <a:pt x="1034503" y="565213"/>
                  </a:moveTo>
                  <a:lnTo>
                    <a:pt x="1031646" y="559549"/>
                  </a:lnTo>
                  <a:lnTo>
                    <a:pt x="1020305" y="565264"/>
                  </a:lnTo>
                  <a:lnTo>
                    <a:pt x="1023162" y="570915"/>
                  </a:lnTo>
                  <a:lnTo>
                    <a:pt x="1034503" y="565213"/>
                  </a:lnTo>
                  <a:close/>
                </a:path>
                <a:path w="1152525" h="2223770">
                  <a:moveTo>
                    <a:pt x="1039672" y="2021408"/>
                  </a:moveTo>
                  <a:lnTo>
                    <a:pt x="1034986" y="2017115"/>
                  </a:lnTo>
                  <a:lnTo>
                    <a:pt x="1026401" y="2026475"/>
                  </a:lnTo>
                  <a:lnTo>
                    <a:pt x="1031087" y="2030768"/>
                  </a:lnTo>
                  <a:lnTo>
                    <a:pt x="1039672" y="2021408"/>
                  </a:lnTo>
                  <a:close/>
                </a:path>
                <a:path w="1152525" h="2223770">
                  <a:moveTo>
                    <a:pt x="1056830" y="2002701"/>
                  </a:moveTo>
                  <a:lnTo>
                    <a:pt x="1052156" y="1998408"/>
                  </a:lnTo>
                  <a:lnTo>
                    <a:pt x="1043584" y="2007755"/>
                  </a:lnTo>
                  <a:lnTo>
                    <a:pt x="1048258" y="2012048"/>
                  </a:lnTo>
                  <a:lnTo>
                    <a:pt x="1056830" y="2002701"/>
                  </a:lnTo>
                  <a:close/>
                </a:path>
                <a:path w="1152525" h="2223770">
                  <a:moveTo>
                    <a:pt x="1057173" y="553796"/>
                  </a:moveTo>
                  <a:lnTo>
                    <a:pt x="1054315" y="548119"/>
                  </a:lnTo>
                  <a:lnTo>
                    <a:pt x="1042987" y="553834"/>
                  </a:lnTo>
                  <a:lnTo>
                    <a:pt x="1045845" y="559498"/>
                  </a:lnTo>
                  <a:lnTo>
                    <a:pt x="1057173" y="553796"/>
                  </a:lnTo>
                  <a:close/>
                </a:path>
                <a:path w="1152525" h="2223770">
                  <a:moveTo>
                    <a:pt x="1074000" y="1983994"/>
                  </a:moveTo>
                  <a:lnTo>
                    <a:pt x="1069327" y="1979701"/>
                  </a:lnTo>
                  <a:lnTo>
                    <a:pt x="1060742" y="1989048"/>
                  </a:lnTo>
                  <a:lnTo>
                    <a:pt x="1065415" y="1993341"/>
                  </a:lnTo>
                  <a:lnTo>
                    <a:pt x="1074000" y="1983994"/>
                  </a:lnTo>
                  <a:close/>
                </a:path>
                <a:path w="1152525" h="2223770">
                  <a:moveTo>
                    <a:pt x="1079855" y="542366"/>
                  </a:moveTo>
                  <a:lnTo>
                    <a:pt x="1076998" y="536689"/>
                  </a:lnTo>
                  <a:lnTo>
                    <a:pt x="1065657" y="542404"/>
                  </a:lnTo>
                  <a:lnTo>
                    <a:pt x="1068514" y="548081"/>
                  </a:lnTo>
                  <a:lnTo>
                    <a:pt x="1079855" y="542366"/>
                  </a:lnTo>
                  <a:close/>
                </a:path>
                <a:path w="1152525" h="2223770">
                  <a:moveTo>
                    <a:pt x="1091171" y="1965274"/>
                  </a:moveTo>
                  <a:lnTo>
                    <a:pt x="1086497" y="1960981"/>
                  </a:lnTo>
                  <a:lnTo>
                    <a:pt x="1077912" y="1970341"/>
                  </a:lnTo>
                  <a:lnTo>
                    <a:pt x="1082586" y="1974634"/>
                  </a:lnTo>
                  <a:lnTo>
                    <a:pt x="1091171" y="1965274"/>
                  </a:lnTo>
                  <a:close/>
                </a:path>
                <a:path w="1152525" h="2223770">
                  <a:moveTo>
                    <a:pt x="1102550" y="530936"/>
                  </a:moveTo>
                  <a:lnTo>
                    <a:pt x="1099693" y="525259"/>
                  </a:lnTo>
                  <a:lnTo>
                    <a:pt x="1088351" y="530974"/>
                  </a:lnTo>
                  <a:lnTo>
                    <a:pt x="1091196" y="536651"/>
                  </a:lnTo>
                  <a:lnTo>
                    <a:pt x="1102550" y="530936"/>
                  </a:lnTo>
                  <a:close/>
                </a:path>
                <a:path w="1152525" h="2223770">
                  <a:moveTo>
                    <a:pt x="1108341" y="1946567"/>
                  </a:moveTo>
                  <a:lnTo>
                    <a:pt x="1103668" y="1942274"/>
                  </a:lnTo>
                  <a:lnTo>
                    <a:pt x="1095082" y="1951621"/>
                  </a:lnTo>
                  <a:lnTo>
                    <a:pt x="1099756" y="1955914"/>
                  </a:lnTo>
                  <a:lnTo>
                    <a:pt x="1108341" y="1946567"/>
                  </a:lnTo>
                  <a:close/>
                </a:path>
                <a:path w="1152525" h="2223770">
                  <a:moveTo>
                    <a:pt x="1125220" y="519506"/>
                  </a:moveTo>
                  <a:lnTo>
                    <a:pt x="1122362" y="513842"/>
                  </a:lnTo>
                  <a:lnTo>
                    <a:pt x="1111021" y="519557"/>
                  </a:lnTo>
                  <a:lnTo>
                    <a:pt x="1113878" y="525221"/>
                  </a:lnTo>
                  <a:lnTo>
                    <a:pt x="1125220" y="519506"/>
                  </a:lnTo>
                  <a:close/>
                </a:path>
                <a:path w="1152525" h="2223770">
                  <a:moveTo>
                    <a:pt x="1125512" y="1927860"/>
                  </a:moveTo>
                  <a:lnTo>
                    <a:pt x="1120825" y="1923567"/>
                  </a:lnTo>
                  <a:lnTo>
                    <a:pt x="1112240" y="1932914"/>
                  </a:lnTo>
                  <a:lnTo>
                    <a:pt x="1116926" y="1937207"/>
                  </a:lnTo>
                  <a:lnTo>
                    <a:pt x="1125512" y="1927860"/>
                  </a:lnTo>
                  <a:close/>
                </a:path>
                <a:path w="1152525" h="2223770">
                  <a:moveTo>
                    <a:pt x="1142682" y="1909140"/>
                  </a:moveTo>
                  <a:lnTo>
                    <a:pt x="1137996" y="1904847"/>
                  </a:lnTo>
                  <a:lnTo>
                    <a:pt x="1129411" y="1914207"/>
                  </a:lnTo>
                  <a:lnTo>
                    <a:pt x="1134097" y="1918500"/>
                  </a:lnTo>
                  <a:lnTo>
                    <a:pt x="1142682" y="1909140"/>
                  </a:lnTo>
                  <a:close/>
                </a:path>
                <a:path w="1152525" h="2223770">
                  <a:moveTo>
                    <a:pt x="1147902" y="508076"/>
                  </a:moveTo>
                  <a:lnTo>
                    <a:pt x="1145044" y="502424"/>
                  </a:lnTo>
                  <a:lnTo>
                    <a:pt x="1133703" y="508127"/>
                  </a:lnTo>
                  <a:lnTo>
                    <a:pt x="1136561" y="513791"/>
                  </a:lnTo>
                  <a:lnTo>
                    <a:pt x="1147902" y="508076"/>
                  </a:lnTo>
                  <a:close/>
                </a:path>
                <a:path w="1152525" h="2223770">
                  <a:moveTo>
                    <a:pt x="1152258" y="1884997"/>
                  </a:moveTo>
                  <a:lnTo>
                    <a:pt x="1145908" y="1884997"/>
                  </a:lnTo>
                  <a:lnTo>
                    <a:pt x="1145908" y="1897456"/>
                  </a:lnTo>
                  <a:lnTo>
                    <a:pt x="1148727" y="1897456"/>
                  </a:lnTo>
                  <a:lnTo>
                    <a:pt x="1151267" y="1899780"/>
                  </a:lnTo>
                  <a:lnTo>
                    <a:pt x="1152258" y="1898700"/>
                  </a:lnTo>
                  <a:lnTo>
                    <a:pt x="1152258" y="1897456"/>
                  </a:lnTo>
                  <a:lnTo>
                    <a:pt x="1152258" y="1895309"/>
                  </a:lnTo>
                  <a:lnTo>
                    <a:pt x="1152258" y="1884997"/>
                  </a:lnTo>
                  <a:close/>
                </a:path>
                <a:path w="1152525" h="2223770">
                  <a:moveTo>
                    <a:pt x="1152258" y="1859597"/>
                  </a:moveTo>
                  <a:lnTo>
                    <a:pt x="1145908" y="1859597"/>
                  </a:lnTo>
                  <a:lnTo>
                    <a:pt x="1145908" y="1872297"/>
                  </a:lnTo>
                  <a:lnTo>
                    <a:pt x="1152258" y="1872297"/>
                  </a:lnTo>
                  <a:lnTo>
                    <a:pt x="1152258" y="1859597"/>
                  </a:lnTo>
                  <a:close/>
                </a:path>
                <a:path w="1152525" h="2223770">
                  <a:moveTo>
                    <a:pt x="1152258" y="1834210"/>
                  </a:moveTo>
                  <a:lnTo>
                    <a:pt x="1145908" y="1834210"/>
                  </a:lnTo>
                  <a:lnTo>
                    <a:pt x="1145908" y="1846910"/>
                  </a:lnTo>
                  <a:lnTo>
                    <a:pt x="1152258" y="1846910"/>
                  </a:lnTo>
                  <a:lnTo>
                    <a:pt x="1152258" y="1834210"/>
                  </a:lnTo>
                  <a:close/>
                </a:path>
                <a:path w="1152525" h="2223770">
                  <a:moveTo>
                    <a:pt x="1152258" y="1808810"/>
                  </a:moveTo>
                  <a:lnTo>
                    <a:pt x="1145908" y="1808810"/>
                  </a:lnTo>
                  <a:lnTo>
                    <a:pt x="1145908" y="1821510"/>
                  </a:lnTo>
                  <a:lnTo>
                    <a:pt x="1152258" y="1821510"/>
                  </a:lnTo>
                  <a:lnTo>
                    <a:pt x="1152258" y="1808810"/>
                  </a:lnTo>
                  <a:close/>
                </a:path>
                <a:path w="1152525" h="2223770">
                  <a:moveTo>
                    <a:pt x="1152258" y="1783422"/>
                  </a:moveTo>
                  <a:lnTo>
                    <a:pt x="1145908" y="1783422"/>
                  </a:lnTo>
                  <a:lnTo>
                    <a:pt x="1145908" y="1796122"/>
                  </a:lnTo>
                  <a:lnTo>
                    <a:pt x="1152258" y="1796122"/>
                  </a:lnTo>
                  <a:lnTo>
                    <a:pt x="1152258" y="1783422"/>
                  </a:lnTo>
                  <a:close/>
                </a:path>
                <a:path w="1152525" h="2223770">
                  <a:moveTo>
                    <a:pt x="1152258" y="1758022"/>
                  </a:moveTo>
                  <a:lnTo>
                    <a:pt x="1145908" y="1758022"/>
                  </a:lnTo>
                  <a:lnTo>
                    <a:pt x="1145908" y="1770722"/>
                  </a:lnTo>
                  <a:lnTo>
                    <a:pt x="1152258" y="1770722"/>
                  </a:lnTo>
                  <a:lnTo>
                    <a:pt x="1152258" y="1758022"/>
                  </a:lnTo>
                  <a:close/>
                </a:path>
                <a:path w="1152525" h="2223770">
                  <a:moveTo>
                    <a:pt x="1152258" y="1732635"/>
                  </a:moveTo>
                  <a:lnTo>
                    <a:pt x="1145908" y="1732635"/>
                  </a:lnTo>
                  <a:lnTo>
                    <a:pt x="1145908" y="1745335"/>
                  </a:lnTo>
                  <a:lnTo>
                    <a:pt x="1152258" y="1745335"/>
                  </a:lnTo>
                  <a:lnTo>
                    <a:pt x="1152258" y="1732635"/>
                  </a:lnTo>
                  <a:close/>
                </a:path>
                <a:path w="1152525" h="2223770">
                  <a:moveTo>
                    <a:pt x="1152258" y="1707235"/>
                  </a:moveTo>
                  <a:lnTo>
                    <a:pt x="1145908" y="1707235"/>
                  </a:lnTo>
                  <a:lnTo>
                    <a:pt x="1145908" y="1719935"/>
                  </a:lnTo>
                  <a:lnTo>
                    <a:pt x="1152258" y="1719935"/>
                  </a:lnTo>
                  <a:lnTo>
                    <a:pt x="1152258" y="1707235"/>
                  </a:lnTo>
                  <a:close/>
                </a:path>
                <a:path w="1152525" h="2223770">
                  <a:moveTo>
                    <a:pt x="1152258" y="1681835"/>
                  </a:moveTo>
                  <a:lnTo>
                    <a:pt x="1145908" y="1681835"/>
                  </a:lnTo>
                  <a:lnTo>
                    <a:pt x="1145908" y="1694535"/>
                  </a:lnTo>
                  <a:lnTo>
                    <a:pt x="1152258" y="1694535"/>
                  </a:lnTo>
                  <a:lnTo>
                    <a:pt x="1152258" y="1681835"/>
                  </a:lnTo>
                  <a:close/>
                </a:path>
                <a:path w="1152525" h="2223770">
                  <a:moveTo>
                    <a:pt x="1152258" y="1656448"/>
                  </a:moveTo>
                  <a:lnTo>
                    <a:pt x="1145908" y="1656448"/>
                  </a:lnTo>
                  <a:lnTo>
                    <a:pt x="1145908" y="1669148"/>
                  </a:lnTo>
                  <a:lnTo>
                    <a:pt x="1152258" y="1669148"/>
                  </a:lnTo>
                  <a:lnTo>
                    <a:pt x="1152258" y="1656448"/>
                  </a:lnTo>
                  <a:close/>
                </a:path>
                <a:path w="1152525" h="2223770">
                  <a:moveTo>
                    <a:pt x="1152258" y="1631048"/>
                  </a:moveTo>
                  <a:lnTo>
                    <a:pt x="1145908" y="1631048"/>
                  </a:lnTo>
                  <a:lnTo>
                    <a:pt x="1145908" y="1643748"/>
                  </a:lnTo>
                  <a:lnTo>
                    <a:pt x="1152258" y="1643748"/>
                  </a:lnTo>
                  <a:lnTo>
                    <a:pt x="1152258" y="1631048"/>
                  </a:lnTo>
                  <a:close/>
                </a:path>
                <a:path w="1152525" h="2223770">
                  <a:moveTo>
                    <a:pt x="1152258" y="1605661"/>
                  </a:moveTo>
                  <a:lnTo>
                    <a:pt x="1145908" y="1605661"/>
                  </a:lnTo>
                  <a:lnTo>
                    <a:pt x="1145908" y="1618361"/>
                  </a:lnTo>
                  <a:lnTo>
                    <a:pt x="1152258" y="1618361"/>
                  </a:lnTo>
                  <a:lnTo>
                    <a:pt x="1152258" y="1605661"/>
                  </a:lnTo>
                  <a:close/>
                </a:path>
                <a:path w="1152525" h="2223770">
                  <a:moveTo>
                    <a:pt x="1152258" y="1580261"/>
                  </a:moveTo>
                  <a:lnTo>
                    <a:pt x="1145908" y="1580261"/>
                  </a:lnTo>
                  <a:lnTo>
                    <a:pt x="1145908" y="1592961"/>
                  </a:lnTo>
                  <a:lnTo>
                    <a:pt x="1152258" y="1592961"/>
                  </a:lnTo>
                  <a:lnTo>
                    <a:pt x="1152258" y="1580261"/>
                  </a:lnTo>
                  <a:close/>
                </a:path>
                <a:path w="1152525" h="2223770">
                  <a:moveTo>
                    <a:pt x="1152258" y="1554873"/>
                  </a:moveTo>
                  <a:lnTo>
                    <a:pt x="1145908" y="1554873"/>
                  </a:lnTo>
                  <a:lnTo>
                    <a:pt x="1145908" y="1567573"/>
                  </a:lnTo>
                  <a:lnTo>
                    <a:pt x="1152258" y="1567573"/>
                  </a:lnTo>
                  <a:lnTo>
                    <a:pt x="1152258" y="1554873"/>
                  </a:lnTo>
                  <a:close/>
                </a:path>
                <a:path w="1152525" h="2223770">
                  <a:moveTo>
                    <a:pt x="1152258" y="1529473"/>
                  </a:moveTo>
                  <a:lnTo>
                    <a:pt x="1145908" y="1529473"/>
                  </a:lnTo>
                  <a:lnTo>
                    <a:pt x="1145908" y="1542173"/>
                  </a:lnTo>
                  <a:lnTo>
                    <a:pt x="1152258" y="1542173"/>
                  </a:lnTo>
                  <a:lnTo>
                    <a:pt x="1152258" y="1529473"/>
                  </a:lnTo>
                  <a:close/>
                </a:path>
                <a:path w="1152525" h="2223770">
                  <a:moveTo>
                    <a:pt x="1152258" y="1504073"/>
                  </a:moveTo>
                  <a:lnTo>
                    <a:pt x="1145908" y="1504073"/>
                  </a:lnTo>
                  <a:lnTo>
                    <a:pt x="1145908" y="1516773"/>
                  </a:lnTo>
                  <a:lnTo>
                    <a:pt x="1152258" y="1516773"/>
                  </a:lnTo>
                  <a:lnTo>
                    <a:pt x="1152258" y="1504073"/>
                  </a:lnTo>
                  <a:close/>
                </a:path>
                <a:path w="1152525" h="2223770">
                  <a:moveTo>
                    <a:pt x="1152258" y="1478686"/>
                  </a:moveTo>
                  <a:lnTo>
                    <a:pt x="1145908" y="1478686"/>
                  </a:lnTo>
                  <a:lnTo>
                    <a:pt x="1145908" y="1491386"/>
                  </a:lnTo>
                  <a:lnTo>
                    <a:pt x="1152258" y="1491386"/>
                  </a:lnTo>
                  <a:lnTo>
                    <a:pt x="1152258" y="1478686"/>
                  </a:lnTo>
                  <a:close/>
                </a:path>
                <a:path w="1152525" h="2223770">
                  <a:moveTo>
                    <a:pt x="1152258" y="1453286"/>
                  </a:moveTo>
                  <a:lnTo>
                    <a:pt x="1145908" y="1453286"/>
                  </a:lnTo>
                  <a:lnTo>
                    <a:pt x="1145908" y="1465986"/>
                  </a:lnTo>
                  <a:lnTo>
                    <a:pt x="1152258" y="1465986"/>
                  </a:lnTo>
                  <a:lnTo>
                    <a:pt x="1152258" y="1453286"/>
                  </a:lnTo>
                  <a:close/>
                </a:path>
                <a:path w="1152525" h="2223770">
                  <a:moveTo>
                    <a:pt x="1152258" y="1427899"/>
                  </a:moveTo>
                  <a:lnTo>
                    <a:pt x="1145908" y="1427899"/>
                  </a:lnTo>
                  <a:lnTo>
                    <a:pt x="1145908" y="1440599"/>
                  </a:lnTo>
                  <a:lnTo>
                    <a:pt x="1152258" y="1440599"/>
                  </a:lnTo>
                  <a:lnTo>
                    <a:pt x="1152258" y="1427899"/>
                  </a:lnTo>
                  <a:close/>
                </a:path>
                <a:path w="1152525" h="2223770">
                  <a:moveTo>
                    <a:pt x="1152258" y="1402499"/>
                  </a:moveTo>
                  <a:lnTo>
                    <a:pt x="1145908" y="1402499"/>
                  </a:lnTo>
                  <a:lnTo>
                    <a:pt x="1145908" y="1415199"/>
                  </a:lnTo>
                  <a:lnTo>
                    <a:pt x="1152258" y="1415199"/>
                  </a:lnTo>
                  <a:lnTo>
                    <a:pt x="1152258" y="1402499"/>
                  </a:lnTo>
                  <a:close/>
                </a:path>
                <a:path w="1152525" h="2223770">
                  <a:moveTo>
                    <a:pt x="1152258" y="1377111"/>
                  </a:moveTo>
                  <a:lnTo>
                    <a:pt x="1145908" y="1377111"/>
                  </a:lnTo>
                  <a:lnTo>
                    <a:pt x="1145908" y="1389811"/>
                  </a:lnTo>
                  <a:lnTo>
                    <a:pt x="1152258" y="1389811"/>
                  </a:lnTo>
                  <a:lnTo>
                    <a:pt x="1152258" y="1377111"/>
                  </a:lnTo>
                  <a:close/>
                </a:path>
                <a:path w="1152525" h="2223770">
                  <a:moveTo>
                    <a:pt x="1152258" y="1351711"/>
                  </a:moveTo>
                  <a:lnTo>
                    <a:pt x="1145908" y="1351711"/>
                  </a:lnTo>
                  <a:lnTo>
                    <a:pt x="1145908" y="1364411"/>
                  </a:lnTo>
                  <a:lnTo>
                    <a:pt x="1152258" y="1364411"/>
                  </a:lnTo>
                  <a:lnTo>
                    <a:pt x="1152258" y="1351711"/>
                  </a:lnTo>
                  <a:close/>
                </a:path>
                <a:path w="1152525" h="2223770">
                  <a:moveTo>
                    <a:pt x="1152258" y="1326311"/>
                  </a:moveTo>
                  <a:lnTo>
                    <a:pt x="1145908" y="1326311"/>
                  </a:lnTo>
                  <a:lnTo>
                    <a:pt x="1145908" y="1339011"/>
                  </a:lnTo>
                  <a:lnTo>
                    <a:pt x="1152258" y="1339011"/>
                  </a:lnTo>
                  <a:lnTo>
                    <a:pt x="1152258" y="1326311"/>
                  </a:lnTo>
                  <a:close/>
                </a:path>
                <a:path w="1152525" h="2223770">
                  <a:moveTo>
                    <a:pt x="1152258" y="1300924"/>
                  </a:moveTo>
                  <a:lnTo>
                    <a:pt x="1145908" y="1300924"/>
                  </a:lnTo>
                  <a:lnTo>
                    <a:pt x="1145908" y="1313624"/>
                  </a:lnTo>
                  <a:lnTo>
                    <a:pt x="1152258" y="1313624"/>
                  </a:lnTo>
                  <a:lnTo>
                    <a:pt x="1152258" y="1300924"/>
                  </a:lnTo>
                  <a:close/>
                </a:path>
                <a:path w="1152525" h="2223770">
                  <a:moveTo>
                    <a:pt x="1152258" y="1275537"/>
                  </a:moveTo>
                  <a:lnTo>
                    <a:pt x="1145908" y="1275537"/>
                  </a:lnTo>
                  <a:lnTo>
                    <a:pt x="1145908" y="1288237"/>
                  </a:lnTo>
                  <a:lnTo>
                    <a:pt x="1152258" y="1288237"/>
                  </a:lnTo>
                  <a:lnTo>
                    <a:pt x="1152258" y="1275537"/>
                  </a:lnTo>
                  <a:close/>
                </a:path>
                <a:path w="1152525" h="2223770">
                  <a:moveTo>
                    <a:pt x="1152258" y="1250149"/>
                  </a:moveTo>
                  <a:lnTo>
                    <a:pt x="1145908" y="1250149"/>
                  </a:lnTo>
                  <a:lnTo>
                    <a:pt x="1145908" y="1262849"/>
                  </a:lnTo>
                  <a:lnTo>
                    <a:pt x="1152258" y="1262849"/>
                  </a:lnTo>
                  <a:lnTo>
                    <a:pt x="1152258" y="1250149"/>
                  </a:lnTo>
                  <a:close/>
                </a:path>
                <a:path w="1152525" h="2223770">
                  <a:moveTo>
                    <a:pt x="1152258" y="1224749"/>
                  </a:moveTo>
                  <a:lnTo>
                    <a:pt x="1145908" y="1224749"/>
                  </a:lnTo>
                  <a:lnTo>
                    <a:pt x="1145908" y="1237449"/>
                  </a:lnTo>
                  <a:lnTo>
                    <a:pt x="1152258" y="1237449"/>
                  </a:lnTo>
                  <a:lnTo>
                    <a:pt x="1152258" y="1224749"/>
                  </a:lnTo>
                  <a:close/>
                </a:path>
                <a:path w="1152525" h="2223770">
                  <a:moveTo>
                    <a:pt x="1152258" y="1199362"/>
                  </a:moveTo>
                  <a:lnTo>
                    <a:pt x="1145908" y="1199362"/>
                  </a:lnTo>
                  <a:lnTo>
                    <a:pt x="1145908" y="1212062"/>
                  </a:lnTo>
                  <a:lnTo>
                    <a:pt x="1152258" y="1212062"/>
                  </a:lnTo>
                  <a:lnTo>
                    <a:pt x="1152258" y="1199362"/>
                  </a:lnTo>
                  <a:close/>
                </a:path>
                <a:path w="1152525" h="2223770">
                  <a:moveTo>
                    <a:pt x="1152258" y="1173962"/>
                  </a:moveTo>
                  <a:lnTo>
                    <a:pt x="1145908" y="1173962"/>
                  </a:lnTo>
                  <a:lnTo>
                    <a:pt x="1145908" y="1186662"/>
                  </a:lnTo>
                  <a:lnTo>
                    <a:pt x="1152258" y="1186662"/>
                  </a:lnTo>
                  <a:lnTo>
                    <a:pt x="1152258" y="1173962"/>
                  </a:lnTo>
                  <a:close/>
                </a:path>
                <a:path w="1152525" h="2223770">
                  <a:moveTo>
                    <a:pt x="1152258" y="1148562"/>
                  </a:moveTo>
                  <a:lnTo>
                    <a:pt x="1145908" y="1148562"/>
                  </a:lnTo>
                  <a:lnTo>
                    <a:pt x="1145908" y="1161262"/>
                  </a:lnTo>
                  <a:lnTo>
                    <a:pt x="1152258" y="1161262"/>
                  </a:lnTo>
                  <a:lnTo>
                    <a:pt x="1152258" y="1148562"/>
                  </a:lnTo>
                  <a:close/>
                </a:path>
                <a:path w="1152525" h="2223770">
                  <a:moveTo>
                    <a:pt x="1152258" y="1123175"/>
                  </a:moveTo>
                  <a:lnTo>
                    <a:pt x="1145908" y="1123175"/>
                  </a:lnTo>
                  <a:lnTo>
                    <a:pt x="1145908" y="1135875"/>
                  </a:lnTo>
                  <a:lnTo>
                    <a:pt x="1152258" y="1135875"/>
                  </a:lnTo>
                  <a:lnTo>
                    <a:pt x="1152258" y="1123175"/>
                  </a:lnTo>
                  <a:close/>
                </a:path>
                <a:path w="1152525" h="2223770">
                  <a:moveTo>
                    <a:pt x="1152258" y="1097775"/>
                  </a:moveTo>
                  <a:lnTo>
                    <a:pt x="1145908" y="1097775"/>
                  </a:lnTo>
                  <a:lnTo>
                    <a:pt x="1145908" y="1110475"/>
                  </a:lnTo>
                  <a:lnTo>
                    <a:pt x="1152258" y="1110475"/>
                  </a:lnTo>
                  <a:lnTo>
                    <a:pt x="1152258" y="1097775"/>
                  </a:lnTo>
                  <a:close/>
                </a:path>
                <a:path w="1152525" h="2223770">
                  <a:moveTo>
                    <a:pt x="1152258" y="1072388"/>
                  </a:moveTo>
                  <a:lnTo>
                    <a:pt x="1145908" y="1072388"/>
                  </a:lnTo>
                  <a:lnTo>
                    <a:pt x="1145908" y="1085088"/>
                  </a:lnTo>
                  <a:lnTo>
                    <a:pt x="1152258" y="1085088"/>
                  </a:lnTo>
                  <a:lnTo>
                    <a:pt x="1152258" y="1072388"/>
                  </a:lnTo>
                  <a:close/>
                </a:path>
                <a:path w="1152525" h="2223770">
                  <a:moveTo>
                    <a:pt x="1152258" y="1046988"/>
                  </a:moveTo>
                  <a:lnTo>
                    <a:pt x="1145908" y="1046988"/>
                  </a:lnTo>
                  <a:lnTo>
                    <a:pt x="1145908" y="1059688"/>
                  </a:lnTo>
                  <a:lnTo>
                    <a:pt x="1152258" y="1059688"/>
                  </a:lnTo>
                  <a:lnTo>
                    <a:pt x="1152258" y="1046988"/>
                  </a:lnTo>
                  <a:close/>
                </a:path>
                <a:path w="1152525" h="2223770">
                  <a:moveTo>
                    <a:pt x="1152258" y="1021600"/>
                  </a:moveTo>
                  <a:lnTo>
                    <a:pt x="1145908" y="1021600"/>
                  </a:lnTo>
                  <a:lnTo>
                    <a:pt x="1145908" y="1034300"/>
                  </a:lnTo>
                  <a:lnTo>
                    <a:pt x="1152258" y="1034300"/>
                  </a:lnTo>
                  <a:lnTo>
                    <a:pt x="1152258" y="1021600"/>
                  </a:lnTo>
                  <a:close/>
                </a:path>
                <a:path w="1152525" h="2223770">
                  <a:moveTo>
                    <a:pt x="1152258" y="996200"/>
                  </a:moveTo>
                  <a:lnTo>
                    <a:pt x="1145908" y="996200"/>
                  </a:lnTo>
                  <a:lnTo>
                    <a:pt x="1145908" y="1008900"/>
                  </a:lnTo>
                  <a:lnTo>
                    <a:pt x="1152258" y="1008900"/>
                  </a:lnTo>
                  <a:lnTo>
                    <a:pt x="1152258" y="996200"/>
                  </a:lnTo>
                  <a:close/>
                </a:path>
                <a:path w="1152525" h="2223770">
                  <a:moveTo>
                    <a:pt x="1152258" y="970800"/>
                  </a:moveTo>
                  <a:lnTo>
                    <a:pt x="1145908" y="970800"/>
                  </a:lnTo>
                  <a:lnTo>
                    <a:pt x="1145908" y="983500"/>
                  </a:lnTo>
                  <a:lnTo>
                    <a:pt x="1152258" y="983500"/>
                  </a:lnTo>
                  <a:lnTo>
                    <a:pt x="1152258" y="970800"/>
                  </a:lnTo>
                  <a:close/>
                </a:path>
                <a:path w="1152525" h="2223770">
                  <a:moveTo>
                    <a:pt x="1152258" y="945413"/>
                  </a:moveTo>
                  <a:lnTo>
                    <a:pt x="1145908" y="945413"/>
                  </a:lnTo>
                  <a:lnTo>
                    <a:pt x="1145908" y="958113"/>
                  </a:lnTo>
                  <a:lnTo>
                    <a:pt x="1152258" y="958113"/>
                  </a:lnTo>
                  <a:lnTo>
                    <a:pt x="1152258" y="945413"/>
                  </a:lnTo>
                  <a:close/>
                </a:path>
                <a:path w="1152525" h="2223770">
                  <a:moveTo>
                    <a:pt x="1152258" y="920013"/>
                  </a:moveTo>
                  <a:lnTo>
                    <a:pt x="1145908" y="920013"/>
                  </a:lnTo>
                  <a:lnTo>
                    <a:pt x="1145908" y="932713"/>
                  </a:lnTo>
                  <a:lnTo>
                    <a:pt x="1152258" y="932713"/>
                  </a:lnTo>
                  <a:lnTo>
                    <a:pt x="1152258" y="920013"/>
                  </a:lnTo>
                  <a:close/>
                </a:path>
                <a:path w="1152525" h="2223770">
                  <a:moveTo>
                    <a:pt x="1152258" y="894626"/>
                  </a:moveTo>
                  <a:lnTo>
                    <a:pt x="1145908" y="894626"/>
                  </a:lnTo>
                  <a:lnTo>
                    <a:pt x="1145908" y="907326"/>
                  </a:lnTo>
                  <a:lnTo>
                    <a:pt x="1152258" y="907326"/>
                  </a:lnTo>
                  <a:lnTo>
                    <a:pt x="1152258" y="894626"/>
                  </a:lnTo>
                  <a:close/>
                </a:path>
                <a:path w="1152525" h="2223770">
                  <a:moveTo>
                    <a:pt x="1152258" y="869226"/>
                  </a:moveTo>
                  <a:lnTo>
                    <a:pt x="1145908" y="869226"/>
                  </a:lnTo>
                  <a:lnTo>
                    <a:pt x="1145908" y="881926"/>
                  </a:lnTo>
                  <a:lnTo>
                    <a:pt x="1152258" y="881926"/>
                  </a:lnTo>
                  <a:lnTo>
                    <a:pt x="1152258" y="869226"/>
                  </a:lnTo>
                  <a:close/>
                </a:path>
                <a:path w="1152525" h="2223770">
                  <a:moveTo>
                    <a:pt x="1152258" y="843838"/>
                  </a:moveTo>
                  <a:lnTo>
                    <a:pt x="1145908" y="843838"/>
                  </a:lnTo>
                  <a:lnTo>
                    <a:pt x="1145908" y="856538"/>
                  </a:lnTo>
                  <a:lnTo>
                    <a:pt x="1152258" y="856538"/>
                  </a:lnTo>
                  <a:lnTo>
                    <a:pt x="1152258" y="843838"/>
                  </a:lnTo>
                  <a:close/>
                </a:path>
                <a:path w="1152525" h="2223770">
                  <a:moveTo>
                    <a:pt x="1152258" y="818438"/>
                  </a:moveTo>
                  <a:lnTo>
                    <a:pt x="1145908" y="818438"/>
                  </a:lnTo>
                  <a:lnTo>
                    <a:pt x="1145908" y="831138"/>
                  </a:lnTo>
                  <a:lnTo>
                    <a:pt x="1152258" y="831138"/>
                  </a:lnTo>
                  <a:lnTo>
                    <a:pt x="1152258" y="818438"/>
                  </a:lnTo>
                  <a:close/>
                </a:path>
                <a:path w="1152525" h="2223770">
                  <a:moveTo>
                    <a:pt x="1152258" y="793038"/>
                  </a:moveTo>
                  <a:lnTo>
                    <a:pt x="1145908" y="793038"/>
                  </a:lnTo>
                  <a:lnTo>
                    <a:pt x="1145908" y="805738"/>
                  </a:lnTo>
                  <a:lnTo>
                    <a:pt x="1152258" y="805738"/>
                  </a:lnTo>
                  <a:lnTo>
                    <a:pt x="1152258" y="793038"/>
                  </a:lnTo>
                  <a:close/>
                </a:path>
                <a:path w="1152525" h="2223770">
                  <a:moveTo>
                    <a:pt x="1152258" y="767651"/>
                  </a:moveTo>
                  <a:lnTo>
                    <a:pt x="1145908" y="767651"/>
                  </a:lnTo>
                  <a:lnTo>
                    <a:pt x="1145908" y="780351"/>
                  </a:lnTo>
                  <a:lnTo>
                    <a:pt x="1152258" y="780351"/>
                  </a:lnTo>
                  <a:lnTo>
                    <a:pt x="1152258" y="767651"/>
                  </a:lnTo>
                  <a:close/>
                </a:path>
                <a:path w="1152525" h="2223770">
                  <a:moveTo>
                    <a:pt x="1152258" y="742251"/>
                  </a:moveTo>
                  <a:lnTo>
                    <a:pt x="1145908" y="742251"/>
                  </a:lnTo>
                  <a:lnTo>
                    <a:pt x="1145908" y="754951"/>
                  </a:lnTo>
                  <a:lnTo>
                    <a:pt x="1152258" y="754951"/>
                  </a:lnTo>
                  <a:lnTo>
                    <a:pt x="1152258" y="742251"/>
                  </a:lnTo>
                  <a:close/>
                </a:path>
                <a:path w="1152525" h="2223770">
                  <a:moveTo>
                    <a:pt x="1152258" y="716864"/>
                  </a:moveTo>
                  <a:lnTo>
                    <a:pt x="1145908" y="716864"/>
                  </a:lnTo>
                  <a:lnTo>
                    <a:pt x="1145908" y="729564"/>
                  </a:lnTo>
                  <a:lnTo>
                    <a:pt x="1152258" y="729564"/>
                  </a:lnTo>
                  <a:lnTo>
                    <a:pt x="1152258" y="716864"/>
                  </a:lnTo>
                  <a:close/>
                </a:path>
                <a:path w="1152525" h="2223770">
                  <a:moveTo>
                    <a:pt x="1152258" y="691464"/>
                  </a:moveTo>
                  <a:lnTo>
                    <a:pt x="1145908" y="691464"/>
                  </a:lnTo>
                  <a:lnTo>
                    <a:pt x="1145908" y="704164"/>
                  </a:lnTo>
                  <a:lnTo>
                    <a:pt x="1152258" y="704164"/>
                  </a:lnTo>
                  <a:lnTo>
                    <a:pt x="1152258" y="691464"/>
                  </a:lnTo>
                  <a:close/>
                </a:path>
                <a:path w="1152525" h="2223770">
                  <a:moveTo>
                    <a:pt x="1152258" y="666076"/>
                  </a:moveTo>
                  <a:lnTo>
                    <a:pt x="1145908" y="666076"/>
                  </a:lnTo>
                  <a:lnTo>
                    <a:pt x="1145908" y="678776"/>
                  </a:lnTo>
                  <a:lnTo>
                    <a:pt x="1152258" y="678776"/>
                  </a:lnTo>
                  <a:lnTo>
                    <a:pt x="1152258" y="666076"/>
                  </a:lnTo>
                  <a:close/>
                </a:path>
                <a:path w="1152525" h="2223770">
                  <a:moveTo>
                    <a:pt x="1152258" y="640676"/>
                  </a:moveTo>
                  <a:lnTo>
                    <a:pt x="1145908" y="640676"/>
                  </a:lnTo>
                  <a:lnTo>
                    <a:pt x="1145908" y="653376"/>
                  </a:lnTo>
                  <a:lnTo>
                    <a:pt x="1152258" y="653376"/>
                  </a:lnTo>
                  <a:lnTo>
                    <a:pt x="1152258" y="640676"/>
                  </a:lnTo>
                  <a:close/>
                </a:path>
                <a:path w="1152525" h="2223770">
                  <a:moveTo>
                    <a:pt x="1152258" y="615276"/>
                  </a:moveTo>
                  <a:lnTo>
                    <a:pt x="1145908" y="615276"/>
                  </a:lnTo>
                  <a:lnTo>
                    <a:pt x="1145908" y="627976"/>
                  </a:lnTo>
                  <a:lnTo>
                    <a:pt x="1152258" y="627976"/>
                  </a:lnTo>
                  <a:lnTo>
                    <a:pt x="1152258" y="615276"/>
                  </a:lnTo>
                  <a:close/>
                </a:path>
                <a:path w="1152525" h="2223770">
                  <a:moveTo>
                    <a:pt x="1152258" y="589889"/>
                  </a:moveTo>
                  <a:lnTo>
                    <a:pt x="1145908" y="589889"/>
                  </a:lnTo>
                  <a:lnTo>
                    <a:pt x="1145908" y="602589"/>
                  </a:lnTo>
                  <a:lnTo>
                    <a:pt x="1152258" y="602589"/>
                  </a:lnTo>
                  <a:lnTo>
                    <a:pt x="1152258" y="589889"/>
                  </a:lnTo>
                  <a:close/>
                </a:path>
                <a:path w="1152525" h="2223770">
                  <a:moveTo>
                    <a:pt x="1152258" y="564489"/>
                  </a:moveTo>
                  <a:lnTo>
                    <a:pt x="1145908" y="564489"/>
                  </a:lnTo>
                  <a:lnTo>
                    <a:pt x="1145908" y="577189"/>
                  </a:lnTo>
                  <a:lnTo>
                    <a:pt x="1152258" y="577189"/>
                  </a:lnTo>
                  <a:lnTo>
                    <a:pt x="1152258" y="564489"/>
                  </a:lnTo>
                  <a:close/>
                </a:path>
                <a:path w="1152525" h="2223770">
                  <a:moveTo>
                    <a:pt x="1152258" y="539102"/>
                  </a:moveTo>
                  <a:lnTo>
                    <a:pt x="1145908" y="539102"/>
                  </a:lnTo>
                  <a:lnTo>
                    <a:pt x="1145908" y="551802"/>
                  </a:lnTo>
                  <a:lnTo>
                    <a:pt x="1152258" y="551802"/>
                  </a:lnTo>
                  <a:lnTo>
                    <a:pt x="1152258" y="539102"/>
                  </a:lnTo>
                  <a:close/>
                </a:path>
                <a:path w="1152525" h="2223770">
                  <a:moveTo>
                    <a:pt x="1152258" y="513702"/>
                  </a:moveTo>
                  <a:lnTo>
                    <a:pt x="1145908" y="513702"/>
                  </a:lnTo>
                  <a:lnTo>
                    <a:pt x="1145908" y="526402"/>
                  </a:lnTo>
                  <a:lnTo>
                    <a:pt x="1152258" y="526402"/>
                  </a:lnTo>
                  <a:lnTo>
                    <a:pt x="1152258" y="5137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5009705" y="5256453"/>
              <a:ext cx="73025" cy="101600"/>
            </a:xfrm>
            <a:custGeom>
              <a:avLst/>
              <a:gdLst/>
              <a:ahLst/>
              <a:cxnLst/>
              <a:rect l="l" t="t" r="r" b="b"/>
              <a:pathLst>
                <a:path w="73025" h="101600">
                  <a:moveTo>
                    <a:pt x="73012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73012" y="101574"/>
                  </a:lnTo>
                  <a:lnTo>
                    <a:pt x="730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1" name="object 101" descr=""/>
          <p:cNvSpPr txBox="1"/>
          <p:nvPr/>
        </p:nvSpPr>
        <p:spPr>
          <a:xfrm>
            <a:off x="3050815" y="5042124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2" name="object 102" descr=""/>
          <p:cNvSpPr/>
          <p:nvPr/>
        </p:nvSpPr>
        <p:spPr>
          <a:xfrm>
            <a:off x="2003336" y="2924847"/>
            <a:ext cx="2838450" cy="4380230"/>
          </a:xfrm>
          <a:custGeom>
            <a:avLst/>
            <a:gdLst/>
            <a:ahLst/>
            <a:cxnLst/>
            <a:rect l="l" t="t" r="r" b="b"/>
            <a:pathLst>
              <a:path w="2838450" h="4380230">
                <a:moveTo>
                  <a:pt x="1101471" y="4244492"/>
                </a:moveTo>
                <a:lnTo>
                  <a:pt x="1095121" y="4244492"/>
                </a:lnTo>
                <a:lnTo>
                  <a:pt x="1095121" y="4258094"/>
                </a:lnTo>
                <a:lnTo>
                  <a:pt x="1096340" y="4259313"/>
                </a:lnTo>
                <a:lnTo>
                  <a:pt x="1098880" y="4256773"/>
                </a:lnTo>
                <a:lnTo>
                  <a:pt x="1101471" y="4256773"/>
                </a:lnTo>
                <a:lnTo>
                  <a:pt x="1101471" y="4254525"/>
                </a:lnTo>
                <a:lnTo>
                  <a:pt x="1101471" y="4244492"/>
                </a:lnTo>
                <a:close/>
              </a:path>
              <a:path w="2838450" h="4380230">
                <a:moveTo>
                  <a:pt x="1101471" y="4219092"/>
                </a:moveTo>
                <a:lnTo>
                  <a:pt x="1095121" y="4219092"/>
                </a:lnTo>
                <a:lnTo>
                  <a:pt x="1095121" y="4231792"/>
                </a:lnTo>
                <a:lnTo>
                  <a:pt x="1101471" y="4231792"/>
                </a:lnTo>
                <a:lnTo>
                  <a:pt x="1101471" y="4219092"/>
                </a:lnTo>
                <a:close/>
              </a:path>
              <a:path w="2838450" h="4380230">
                <a:moveTo>
                  <a:pt x="1101471" y="4193705"/>
                </a:moveTo>
                <a:lnTo>
                  <a:pt x="1095121" y="4193705"/>
                </a:lnTo>
                <a:lnTo>
                  <a:pt x="1095121" y="4206405"/>
                </a:lnTo>
                <a:lnTo>
                  <a:pt x="1101471" y="4206405"/>
                </a:lnTo>
                <a:lnTo>
                  <a:pt x="1101471" y="4193705"/>
                </a:lnTo>
                <a:close/>
              </a:path>
              <a:path w="2838450" h="4380230">
                <a:moveTo>
                  <a:pt x="1101471" y="4168305"/>
                </a:moveTo>
                <a:lnTo>
                  <a:pt x="1095121" y="4168305"/>
                </a:lnTo>
                <a:lnTo>
                  <a:pt x="1095121" y="4181005"/>
                </a:lnTo>
                <a:lnTo>
                  <a:pt x="1101471" y="4181005"/>
                </a:lnTo>
                <a:lnTo>
                  <a:pt x="1101471" y="4168305"/>
                </a:lnTo>
                <a:close/>
              </a:path>
              <a:path w="2838450" h="4380230">
                <a:moveTo>
                  <a:pt x="1101471" y="4142917"/>
                </a:moveTo>
                <a:lnTo>
                  <a:pt x="1095121" y="4142917"/>
                </a:lnTo>
                <a:lnTo>
                  <a:pt x="1095121" y="4155617"/>
                </a:lnTo>
                <a:lnTo>
                  <a:pt x="1101471" y="4155617"/>
                </a:lnTo>
                <a:lnTo>
                  <a:pt x="1101471" y="4142917"/>
                </a:lnTo>
                <a:close/>
              </a:path>
              <a:path w="2838450" h="4380230">
                <a:moveTo>
                  <a:pt x="1101471" y="4117517"/>
                </a:moveTo>
                <a:lnTo>
                  <a:pt x="1095121" y="4117517"/>
                </a:lnTo>
                <a:lnTo>
                  <a:pt x="1095121" y="4130217"/>
                </a:lnTo>
                <a:lnTo>
                  <a:pt x="1101471" y="4130217"/>
                </a:lnTo>
                <a:lnTo>
                  <a:pt x="1101471" y="4117517"/>
                </a:lnTo>
                <a:close/>
              </a:path>
              <a:path w="2838450" h="4380230">
                <a:moveTo>
                  <a:pt x="1101471" y="4092130"/>
                </a:moveTo>
                <a:lnTo>
                  <a:pt x="1095121" y="4092130"/>
                </a:lnTo>
                <a:lnTo>
                  <a:pt x="1095121" y="4104830"/>
                </a:lnTo>
                <a:lnTo>
                  <a:pt x="1101471" y="4104830"/>
                </a:lnTo>
                <a:lnTo>
                  <a:pt x="1101471" y="4092130"/>
                </a:lnTo>
                <a:close/>
              </a:path>
              <a:path w="2838450" h="4380230">
                <a:moveTo>
                  <a:pt x="1106982" y="4071658"/>
                </a:moveTo>
                <a:lnTo>
                  <a:pt x="1102499" y="4067162"/>
                </a:lnTo>
                <a:lnTo>
                  <a:pt x="1095121" y="4074541"/>
                </a:lnTo>
                <a:lnTo>
                  <a:pt x="1095121" y="4079430"/>
                </a:lnTo>
                <a:lnTo>
                  <a:pt x="1101471" y="4079430"/>
                </a:lnTo>
                <a:lnTo>
                  <a:pt x="1101471" y="4077157"/>
                </a:lnTo>
                <a:lnTo>
                  <a:pt x="1106982" y="4071658"/>
                </a:lnTo>
                <a:close/>
              </a:path>
              <a:path w="2838450" h="4380230">
                <a:moveTo>
                  <a:pt x="1118793" y="4272788"/>
                </a:moveTo>
                <a:lnTo>
                  <a:pt x="1109814" y="4263809"/>
                </a:lnTo>
                <a:lnTo>
                  <a:pt x="1105331" y="4268305"/>
                </a:lnTo>
                <a:lnTo>
                  <a:pt x="1114310" y="4277271"/>
                </a:lnTo>
                <a:lnTo>
                  <a:pt x="1118793" y="4272788"/>
                </a:lnTo>
                <a:close/>
              </a:path>
              <a:path w="2838450" h="4380230">
                <a:moveTo>
                  <a:pt x="1124953" y="4053675"/>
                </a:moveTo>
                <a:lnTo>
                  <a:pt x="1120457" y="4049204"/>
                </a:lnTo>
                <a:lnTo>
                  <a:pt x="1111478" y="4058170"/>
                </a:lnTo>
                <a:lnTo>
                  <a:pt x="1115961" y="4062666"/>
                </a:lnTo>
                <a:lnTo>
                  <a:pt x="1124953" y="4053675"/>
                </a:lnTo>
                <a:close/>
              </a:path>
              <a:path w="2838450" h="4380230">
                <a:moveTo>
                  <a:pt x="1136738" y="4290733"/>
                </a:moveTo>
                <a:lnTo>
                  <a:pt x="1127772" y="4281767"/>
                </a:lnTo>
                <a:lnTo>
                  <a:pt x="1123289" y="4286262"/>
                </a:lnTo>
                <a:lnTo>
                  <a:pt x="1132255" y="4295216"/>
                </a:lnTo>
                <a:lnTo>
                  <a:pt x="1136738" y="4290733"/>
                </a:lnTo>
                <a:close/>
              </a:path>
              <a:path w="2838450" h="4380230">
                <a:moveTo>
                  <a:pt x="1142898" y="4035729"/>
                </a:moveTo>
                <a:lnTo>
                  <a:pt x="1138402" y="4031259"/>
                </a:lnTo>
                <a:lnTo>
                  <a:pt x="1129423" y="4040225"/>
                </a:lnTo>
                <a:lnTo>
                  <a:pt x="1133919" y="4044721"/>
                </a:lnTo>
                <a:lnTo>
                  <a:pt x="1142898" y="4035729"/>
                </a:lnTo>
                <a:close/>
              </a:path>
              <a:path w="2838450" h="4380230">
                <a:moveTo>
                  <a:pt x="1154506" y="4308487"/>
                </a:moveTo>
                <a:lnTo>
                  <a:pt x="1145717" y="4299712"/>
                </a:lnTo>
                <a:lnTo>
                  <a:pt x="1141234" y="4304220"/>
                </a:lnTo>
                <a:lnTo>
                  <a:pt x="1150010" y="4312983"/>
                </a:lnTo>
                <a:lnTo>
                  <a:pt x="1154506" y="4308487"/>
                </a:lnTo>
                <a:close/>
              </a:path>
              <a:path w="2838450" h="4380230">
                <a:moveTo>
                  <a:pt x="1160856" y="4017772"/>
                </a:moveTo>
                <a:lnTo>
                  <a:pt x="1156360" y="4013289"/>
                </a:lnTo>
                <a:lnTo>
                  <a:pt x="1147381" y="4022267"/>
                </a:lnTo>
                <a:lnTo>
                  <a:pt x="1151877" y="4026763"/>
                </a:lnTo>
                <a:lnTo>
                  <a:pt x="1160856" y="4017772"/>
                </a:lnTo>
                <a:close/>
              </a:path>
              <a:path w="2838450" h="4380230">
                <a:moveTo>
                  <a:pt x="1183690" y="4342168"/>
                </a:moveTo>
                <a:lnTo>
                  <a:pt x="1164844" y="4298175"/>
                </a:lnTo>
                <a:lnTo>
                  <a:pt x="1152271" y="4310748"/>
                </a:lnTo>
                <a:lnTo>
                  <a:pt x="1139698" y="4323321"/>
                </a:lnTo>
                <a:lnTo>
                  <a:pt x="1183690" y="4342168"/>
                </a:lnTo>
                <a:close/>
              </a:path>
              <a:path w="2838450" h="4380230">
                <a:moveTo>
                  <a:pt x="1190040" y="3984091"/>
                </a:moveTo>
                <a:lnTo>
                  <a:pt x="1146048" y="4002951"/>
                </a:lnTo>
                <a:lnTo>
                  <a:pt x="1158621" y="4015524"/>
                </a:lnTo>
                <a:lnTo>
                  <a:pt x="1160856" y="4017772"/>
                </a:lnTo>
                <a:lnTo>
                  <a:pt x="1171194" y="4028097"/>
                </a:lnTo>
                <a:lnTo>
                  <a:pt x="1190040" y="3984091"/>
                </a:lnTo>
                <a:close/>
              </a:path>
              <a:path w="2838450" h="4380230">
                <a:moveTo>
                  <a:pt x="1215758" y="2336304"/>
                </a:moveTo>
                <a:lnTo>
                  <a:pt x="1203058" y="2336304"/>
                </a:lnTo>
                <a:lnTo>
                  <a:pt x="1203058" y="3304489"/>
                </a:lnTo>
                <a:lnTo>
                  <a:pt x="1215758" y="3304489"/>
                </a:lnTo>
                <a:lnTo>
                  <a:pt x="1215758" y="2336304"/>
                </a:lnTo>
                <a:close/>
              </a:path>
              <a:path w="2838450" h="4380230">
                <a:moveTo>
                  <a:pt x="1215758" y="25"/>
                </a:moveTo>
                <a:lnTo>
                  <a:pt x="1203058" y="25"/>
                </a:lnTo>
                <a:lnTo>
                  <a:pt x="1203058" y="2202980"/>
                </a:lnTo>
                <a:lnTo>
                  <a:pt x="1215758" y="2202980"/>
                </a:lnTo>
                <a:lnTo>
                  <a:pt x="1215758" y="25"/>
                </a:lnTo>
                <a:close/>
              </a:path>
              <a:path w="2838450" h="4380230">
                <a:moveTo>
                  <a:pt x="1274813" y="3803777"/>
                </a:moveTo>
                <a:lnTo>
                  <a:pt x="1263383" y="3790162"/>
                </a:lnTo>
                <a:lnTo>
                  <a:pt x="1265440" y="3792563"/>
                </a:lnTo>
                <a:lnTo>
                  <a:pt x="1273314" y="3785857"/>
                </a:lnTo>
                <a:lnTo>
                  <a:pt x="1269199" y="3781018"/>
                </a:lnTo>
                <a:lnTo>
                  <a:pt x="1261325" y="3787724"/>
                </a:lnTo>
                <a:lnTo>
                  <a:pt x="1251953" y="3776548"/>
                </a:lnTo>
                <a:lnTo>
                  <a:pt x="1229334" y="3818737"/>
                </a:lnTo>
                <a:lnTo>
                  <a:pt x="1274813" y="3803777"/>
                </a:lnTo>
                <a:close/>
              </a:path>
              <a:path w="2838450" h="4380230">
                <a:moveTo>
                  <a:pt x="1292669" y="3769410"/>
                </a:moveTo>
                <a:lnTo>
                  <a:pt x="1288554" y="3764572"/>
                </a:lnTo>
                <a:lnTo>
                  <a:pt x="1278877" y="3772801"/>
                </a:lnTo>
                <a:lnTo>
                  <a:pt x="1282992" y="3777640"/>
                </a:lnTo>
                <a:lnTo>
                  <a:pt x="1292669" y="3769410"/>
                </a:lnTo>
                <a:close/>
              </a:path>
              <a:path w="2838450" h="4380230">
                <a:moveTo>
                  <a:pt x="1312024" y="3752964"/>
                </a:moveTo>
                <a:lnTo>
                  <a:pt x="1307909" y="3748125"/>
                </a:lnTo>
                <a:lnTo>
                  <a:pt x="1298232" y="3756342"/>
                </a:lnTo>
                <a:lnTo>
                  <a:pt x="1302346" y="3761181"/>
                </a:lnTo>
                <a:lnTo>
                  <a:pt x="1312024" y="3752964"/>
                </a:lnTo>
                <a:close/>
              </a:path>
              <a:path w="2838450" h="4380230">
                <a:moveTo>
                  <a:pt x="1330032" y="3732974"/>
                </a:moveTo>
                <a:lnTo>
                  <a:pt x="1323695" y="3732974"/>
                </a:lnTo>
                <a:lnTo>
                  <a:pt x="1323695" y="3734714"/>
                </a:lnTo>
                <a:lnTo>
                  <a:pt x="1317586" y="3739896"/>
                </a:lnTo>
                <a:lnTo>
                  <a:pt x="1321689" y="3744734"/>
                </a:lnTo>
                <a:lnTo>
                  <a:pt x="1330032" y="3737648"/>
                </a:lnTo>
                <a:lnTo>
                  <a:pt x="1330032" y="3732974"/>
                </a:lnTo>
                <a:close/>
              </a:path>
              <a:path w="2838450" h="4380230">
                <a:moveTo>
                  <a:pt x="1330032" y="3707574"/>
                </a:moveTo>
                <a:lnTo>
                  <a:pt x="1323682" y="3707574"/>
                </a:lnTo>
                <a:lnTo>
                  <a:pt x="1323682" y="3720274"/>
                </a:lnTo>
                <a:lnTo>
                  <a:pt x="1330032" y="3720274"/>
                </a:lnTo>
                <a:lnTo>
                  <a:pt x="1330032" y="3707574"/>
                </a:lnTo>
                <a:close/>
              </a:path>
              <a:path w="2838450" h="4380230">
                <a:moveTo>
                  <a:pt x="1330032" y="3682174"/>
                </a:moveTo>
                <a:lnTo>
                  <a:pt x="1323682" y="3682174"/>
                </a:lnTo>
                <a:lnTo>
                  <a:pt x="1323682" y="3694874"/>
                </a:lnTo>
                <a:lnTo>
                  <a:pt x="1330032" y="3694874"/>
                </a:lnTo>
                <a:lnTo>
                  <a:pt x="1330032" y="3682174"/>
                </a:lnTo>
                <a:close/>
              </a:path>
              <a:path w="2838450" h="4380230">
                <a:moveTo>
                  <a:pt x="1330032" y="3656787"/>
                </a:moveTo>
                <a:lnTo>
                  <a:pt x="1323682" y="3656787"/>
                </a:lnTo>
                <a:lnTo>
                  <a:pt x="1323682" y="3669487"/>
                </a:lnTo>
                <a:lnTo>
                  <a:pt x="1330032" y="3669487"/>
                </a:lnTo>
                <a:lnTo>
                  <a:pt x="1330032" y="3656787"/>
                </a:lnTo>
                <a:close/>
              </a:path>
              <a:path w="2838450" h="4380230">
                <a:moveTo>
                  <a:pt x="1330032" y="3631387"/>
                </a:moveTo>
                <a:lnTo>
                  <a:pt x="1323682" y="3631387"/>
                </a:lnTo>
                <a:lnTo>
                  <a:pt x="1323682" y="3644087"/>
                </a:lnTo>
                <a:lnTo>
                  <a:pt x="1330032" y="3644087"/>
                </a:lnTo>
                <a:lnTo>
                  <a:pt x="1330032" y="3631387"/>
                </a:lnTo>
                <a:close/>
              </a:path>
              <a:path w="2838450" h="4380230">
                <a:moveTo>
                  <a:pt x="1330032" y="3606000"/>
                </a:moveTo>
                <a:lnTo>
                  <a:pt x="1323682" y="3606000"/>
                </a:lnTo>
                <a:lnTo>
                  <a:pt x="1323682" y="3618700"/>
                </a:lnTo>
                <a:lnTo>
                  <a:pt x="1330032" y="3618700"/>
                </a:lnTo>
                <a:lnTo>
                  <a:pt x="1330032" y="3606000"/>
                </a:lnTo>
                <a:close/>
              </a:path>
              <a:path w="2838450" h="4380230">
                <a:moveTo>
                  <a:pt x="1330032" y="3580600"/>
                </a:moveTo>
                <a:lnTo>
                  <a:pt x="1323682" y="3580600"/>
                </a:lnTo>
                <a:lnTo>
                  <a:pt x="1323682" y="3593300"/>
                </a:lnTo>
                <a:lnTo>
                  <a:pt x="1330032" y="3593300"/>
                </a:lnTo>
                <a:lnTo>
                  <a:pt x="1330032" y="3580600"/>
                </a:lnTo>
                <a:close/>
              </a:path>
              <a:path w="2838450" h="4380230">
                <a:moveTo>
                  <a:pt x="1330032" y="3555200"/>
                </a:moveTo>
                <a:lnTo>
                  <a:pt x="1323682" y="3555200"/>
                </a:lnTo>
                <a:lnTo>
                  <a:pt x="1323682" y="3567900"/>
                </a:lnTo>
                <a:lnTo>
                  <a:pt x="1330032" y="3567900"/>
                </a:lnTo>
                <a:lnTo>
                  <a:pt x="1330032" y="3555200"/>
                </a:lnTo>
                <a:close/>
              </a:path>
              <a:path w="2838450" h="4380230">
                <a:moveTo>
                  <a:pt x="1330032" y="3529812"/>
                </a:moveTo>
                <a:lnTo>
                  <a:pt x="1323682" y="3529812"/>
                </a:lnTo>
                <a:lnTo>
                  <a:pt x="1323682" y="3542512"/>
                </a:lnTo>
                <a:lnTo>
                  <a:pt x="1330032" y="3542512"/>
                </a:lnTo>
                <a:lnTo>
                  <a:pt x="1330032" y="3529812"/>
                </a:lnTo>
                <a:close/>
              </a:path>
              <a:path w="2838450" h="4380230">
                <a:moveTo>
                  <a:pt x="1330032" y="3504412"/>
                </a:moveTo>
                <a:lnTo>
                  <a:pt x="1323682" y="3504412"/>
                </a:lnTo>
                <a:lnTo>
                  <a:pt x="1323682" y="3517112"/>
                </a:lnTo>
                <a:lnTo>
                  <a:pt x="1330032" y="3517112"/>
                </a:lnTo>
                <a:lnTo>
                  <a:pt x="1330032" y="3504412"/>
                </a:lnTo>
                <a:close/>
              </a:path>
              <a:path w="2838450" h="4380230">
                <a:moveTo>
                  <a:pt x="1330032" y="3479025"/>
                </a:moveTo>
                <a:lnTo>
                  <a:pt x="1323682" y="3479025"/>
                </a:lnTo>
                <a:lnTo>
                  <a:pt x="1323682" y="3491725"/>
                </a:lnTo>
                <a:lnTo>
                  <a:pt x="1330032" y="3491725"/>
                </a:lnTo>
                <a:lnTo>
                  <a:pt x="1330032" y="3479025"/>
                </a:lnTo>
                <a:close/>
              </a:path>
              <a:path w="2838450" h="4380230">
                <a:moveTo>
                  <a:pt x="1330032" y="3453625"/>
                </a:moveTo>
                <a:lnTo>
                  <a:pt x="1323682" y="3453625"/>
                </a:lnTo>
                <a:lnTo>
                  <a:pt x="1323682" y="3466325"/>
                </a:lnTo>
                <a:lnTo>
                  <a:pt x="1330032" y="3466325"/>
                </a:lnTo>
                <a:lnTo>
                  <a:pt x="1330032" y="3453625"/>
                </a:lnTo>
                <a:close/>
              </a:path>
              <a:path w="2838450" h="4380230">
                <a:moveTo>
                  <a:pt x="1330032" y="3428238"/>
                </a:moveTo>
                <a:lnTo>
                  <a:pt x="1323682" y="3428238"/>
                </a:lnTo>
                <a:lnTo>
                  <a:pt x="1323682" y="3440938"/>
                </a:lnTo>
                <a:lnTo>
                  <a:pt x="1330032" y="3440938"/>
                </a:lnTo>
                <a:lnTo>
                  <a:pt x="1330032" y="3428238"/>
                </a:lnTo>
                <a:close/>
              </a:path>
              <a:path w="2838450" h="4380230">
                <a:moveTo>
                  <a:pt x="1330032" y="3402838"/>
                </a:moveTo>
                <a:lnTo>
                  <a:pt x="1323682" y="3402838"/>
                </a:lnTo>
                <a:lnTo>
                  <a:pt x="1323682" y="3415538"/>
                </a:lnTo>
                <a:lnTo>
                  <a:pt x="1330032" y="3415538"/>
                </a:lnTo>
                <a:lnTo>
                  <a:pt x="1330032" y="3402838"/>
                </a:lnTo>
                <a:close/>
              </a:path>
              <a:path w="2838450" h="4380230">
                <a:moveTo>
                  <a:pt x="1330032" y="3377438"/>
                </a:moveTo>
                <a:lnTo>
                  <a:pt x="1323682" y="3377438"/>
                </a:lnTo>
                <a:lnTo>
                  <a:pt x="1323682" y="3390138"/>
                </a:lnTo>
                <a:lnTo>
                  <a:pt x="1330032" y="3390138"/>
                </a:lnTo>
                <a:lnTo>
                  <a:pt x="1330032" y="3377438"/>
                </a:lnTo>
                <a:close/>
              </a:path>
              <a:path w="2838450" h="4380230">
                <a:moveTo>
                  <a:pt x="1330032" y="3352050"/>
                </a:moveTo>
                <a:lnTo>
                  <a:pt x="1323682" y="3352050"/>
                </a:lnTo>
                <a:lnTo>
                  <a:pt x="1323682" y="3364750"/>
                </a:lnTo>
                <a:lnTo>
                  <a:pt x="1330032" y="3364750"/>
                </a:lnTo>
                <a:lnTo>
                  <a:pt x="1330032" y="3352050"/>
                </a:lnTo>
                <a:close/>
              </a:path>
              <a:path w="2838450" h="4380230">
                <a:moveTo>
                  <a:pt x="1330032" y="3326650"/>
                </a:moveTo>
                <a:lnTo>
                  <a:pt x="1323682" y="3326650"/>
                </a:lnTo>
                <a:lnTo>
                  <a:pt x="1323682" y="3339350"/>
                </a:lnTo>
                <a:lnTo>
                  <a:pt x="1330032" y="3339350"/>
                </a:lnTo>
                <a:lnTo>
                  <a:pt x="1330032" y="3326650"/>
                </a:lnTo>
                <a:close/>
              </a:path>
              <a:path w="2838450" h="4380230">
                <a:moveTo>
                  <a:pt x="1330032" y="3301263"/>
                </a:moveTo>
                <a:lnTo>
                  <a:pt x="1323682" y="3301263"/>
                </a:lnTo>
                <a:lnTo>
                  <a:pt x="1323682" y="3313963"/>
                </a:lnTo>
                <a:lnTo>
                  <a:pt x="1330032" y="3313963"/>
                </a:lnTo>
                <a:lnTo>
                  <a:pt x="1330032" y="3301263"/>
                </a:lnTo>
                <a:close/>
              </a:path>
              <a:path w="2838450" h="4380230">
                <a:moveTo>
                  <a:pt x="1330032" y="3275863"/>
                </a:moveTo>
                <a:lnTo>
                  <a:pt x="1323682" y="3275863"/>
                </a:lnTo>
                <a:lnTo>
                  <a:pt x="1323682" y="3288563"/>
                </a:lnTo>
                <a:lnTo>
                  <a:pt x="1330032" y="3288563"/>
                </a:lnTo>
                <a:lnTo>
                  <a:pt x="1330032" y="3275863"/>
                </a:lnTo>
                <a:close/>
              </a:path>
              <a:path w="2838450" h="4380230">
                <a:moveTo>
                  <a:pt x="1330032" y="3250476"/>
                </a:moveTo>
                <a:lnTo>
                  <a:pt x="1323682" y="3250476"/>
                </a:lnTo>
                <a:lnTo>
                  <a:pt x="1323682" y="3263176"/>
                </a:lnTo>
                <a:lnTo>
                  <a:pt x="1330032" y="3263176"/>
                </a:lnTo>
                <a:lnTo>
                  <a:pt x="1330032" y="3250476"/>
                </a:lnTo>
                <a:close/>
              </a:path>
              <a:path w="2838450" h="4380230">
                <a:moveTo>
                  <a:pt x="1330032" y="3225088"/>
                </a:moveTo>
                <a:lnTo>
                  <a:pt x="1323682" y="3225088"/>
                </a:lnTo>
                <a:lnTo>
                  <a:pt x="1323682" y="3237788"/>
                </a:lnTo>
                <a:lnTo>
                  <a:pt x="1330032" y="3237788"/>
                </a:lnTo>
                <a:lnTo>
                  <a:pt x="1330032" y="3225088"/>
                </a:lnTo>
                <a:close/>
              </a:path>
              <a:path w="2838450" h="4380230">
                <a:moveTo>
                  <a:pt x="1330032" y="3199688"/>
                </a:moveTo>
                <a:lnTo>
                  <a:pt x="1323682" y="3199688"/>
                </a:lnTo>
                <a:lnTo>
                  <a:pt x="1323682" y="3212388"/>
                </a:lnTo>
                <a:lnTo>
                  <a:pt x="1330032" y="3212388"/>
                </a:lnTo>
                <a:lnTo>
                  <a:pt x="1330032" y="3199688"/>
                </a:lnTo>
                <a:close/>
              </a:path>
              <a:path w="2838450" h="4380230">
                <a:moveTo>
                  <a:pt x="1330032" y="3174301"/>
                </a:moveTo>
                <a:lnTo>
                  <a:pt x="1323682" y="3174301"/>
                </a:lnTo>
                <a:lnTo>
                  <a:pt x="1323682" y="3187001"/>
                </a:lnTo>
                <a:lnTo>
                  <a:pt x="1330032" y="3187001"/>
                </a:lnTo>
                <a:lnTo>
                  <a:pt x="1330032" y="3174301"/>
                </a:lnTo>
                <a:close/>
              </a:path>
              <a:path w="2838450" h="4380230">
                <a:moveTo>
                  <a:pt x="1330032" y="3148901"/>
                </a:moveTo>
                <a:lnTo>
                  <a:pt x="1323682" y="3148901"/>
                </a:lnTo>
                <a:lnTo>
                  <a:pt x="1323682" y="3161601"/>
                </a:lnTo>
                <a:lnTo>
                  <a:pt x="1330032" y="3161601"/>
                </a:lnTo>
                <a:lnTo>
                  <a:pt x="1330032" y="3148901"/>
                </a:lnTo>
                <a:close/>
              </a:path>
              <a:path w="2838450" h="4380230">
                <a:moveTo>
                  <a:pt x="1330032" y="3123514"/>
                </a:moveTo>
                <a:lnTo>
                  <a:pt x="1323682" y="3123514"/>
                </a:lnTo>
                <a:lnTo>
                  <a:pt x="1323682" y="3136214"/>
                </a:lnTo>
                <a:lnTo>
                  <a:pt x="1330032" y="3136214"/>
                </a:lnTo>
                <a:lnTo>
                  <a:pt x="1330032" y="3123514"/>
                </a:lnTo>
                <a:close/>
              </a:path>
              <a:path w="2838450" h="4380230">
                <a:moveTo>
                  <a:pt x="1330032" y="3098114"/>
                </a:moveTo>
                <a:lnTo>
                  <a:pt x="1323682" y="3098114"/>
                </a:lnTo>
                <a:lnTo>
                  <a:pt x="1323682" y="3110814"/>
                </a:lnTo>
                <a:lnTo>
                  <a:pt x="1330032" y="3110814"/>
                </a:lnTo>
                <a:lnTo>
                  <a:pt x="1330032" y="3098114"/>
                </a:lnTo>
                <a:close/>
              </a:path>
              <a:path w="2838450" h="4380230">
                <a:moveTo>
                  <a:pt x="1330032" y="3072727"/>
                </a:moveTo>
                <a:lnTo>
                  <a:pt x="1323682" y="3072727"/>
                </a:lnTo>
                <a:lnTo>
                  <a:pt x="1323682" y="3085427"/>
                </a:lnTo>
                <a:lnTo>
                  <a:pt x="1330032" y="3085427"/>
                </a:lnTo>
                <a:lnTo>
                  <a:pt x="1330032" y="3072727"/>
                </a:lnTo>
                <a:close/>
              </a:path>
              <a:path w="2838450" h="4380230">
                <a:moveTo>
                  <a:pt x="1330032" y="3047327"/>
                </a:moveTo>
                <a:lnTo>
                  <a:pt x="1323682" y="3047327"/>
                </a:lnTo>
                <a:lnTo>
                  <a:pt x="1323682" y="3060027"/>
                </a:lnTo>
                <a:lnTo>
                  <a:pt x="1330032" y="3060027"/>
                </a:lnTo>
                <a:lnTo>
                  <a:pt x="1330032" y="3047327"/>
                </a:lnTo>
                <a:close/>
              </a:path>
              <a:path w="2838450" h="4380230">
                <a:moveTo>
                  <a:pt x="1330032" y="3021927"/>
                </a:moveTo>
                <a:lnTo>
                  <a:pt x="1323682" y="3021927"/>
                </a:lnTo>
                <a:lnTo>
                  <a:pt x="1323682" y="3034627"/>
                </a:lnTo>
                <a:lnTo>
                  <a:pt x="1330032" y="3034627"/>
                </a:lnTo>
                <a:lnTo>
                  <a:pt x="1330032" y="3021927"/>
                </a:lnTo>
                <a:close/>
              </a:path>
              <a:path w="2838450" h="4380230">
                <a:moveTo>
                  <a:pt x="1330032" y="2996539"/>
                </a:moveTo>
                <a:lnTo>
                  <a:pt x="1323682" y="2996539"/>
                </a:lnTo>
                <a:lnTo>
                  <a:pt x="1323682" y="3009239"/>
                </a:lnTo>
                <a:lnTo>
                  <a:pt x="1330032" y="3009239"/>
                </a:lnTo>
                <a:lnTo>
                  <a:pt x="1330032" y="2996539"/>
                </a:lnTo>
                <a:close/>
              </a:path>
              <a:path w="2838450" h="4380230">
                <a:moveTo>
                  <a:pt x="1330032" y="2971139"/>
                </a:moveTo>
                <a:lnTo>
                  <a:pt x="1323682" y="2971139"/>
                </a:lnTo>
                <a:lnTo>
                  <a:pt x="1323682" y="2983839"/>
                </a:lnTo>
                <a:lnTo>
                  <a:pt x="1330032" y="2983839"/>
                </a:lnTo>
                <a:lnTo>
                  <a:pt x="1330032" y="2971139"/>
                </a:lnTo>
                <a:close/>
              </a:path>
              <a:path w="2838450" h="4380230">
                <a:moveTo>
                  <a:pt x="1330032" y="2945752"/>
                </a:moveTo>
                <a:lnTo>
                  <a:pt x="1323682" y="2945752"/>
                </a:lnTo>
                <a:lnTo>
                  <a:pt x="1323682" y="2958452"/>
                </a:lnTo>
                <a:lnTo>
                  <a:pt x="1330032" y="2958452"/>
                </a:lnTo>
                <a:lnTo>
                  <a:pt x="1330032" y="2945752"/>
                </a:lnTo>
                <a:close/>
              </a:path>
              <a:path w="2838450" h="4380230">
                <a:moveTo>
                  <a:pt x="1330032" y="2920352"/>
                </a:moveTo>
                <a:lnTo>
                  <a:pt x="1323682" y="2920352"/>
                </a:lnTo>
                <a:lnTo>
                  <a:pt x="1323682" y="2933052"/>
                </a:lnTo>
                <a:lnTo>
                  <a:pt x="1330032" y="2933052"/>
                </a:lnTo>
                <a:lnTo>
                  <a:pt x="1330032" y="2920352"/>
                </a:lnTo>
                <a:close/>
              </a:path>
              <a:path w="2838450" h="4380230">
                <a:moveTo>
                  <a:pt x="1330032" y="2894965"/>
                </a:moveTo>
                <a:lnTo>
                  <a:pt x="1323682" y="2894965"/>
                </a:lnTo>
                <a:lnTo>
                  <a:pt x="1323682" y="2907665"/>
                </a:lnTo>
                <a:lnTo>
                  <a:pt x="1330032" y="2907665"/>
                </a:lnTo>
                <a:lnTo>
                  <a:pt x="1330032" y="2894965"/>
                </a:lnTo>
                <a:close/>
              </a:path>
              <a:path w="2838450" h="4380230">
                <a:moveTo>
                  <a:pt x="1330032" y="2869565"/>
                </a:moveTo>
                <a:lnTo>
                  <a:pt x="1323682" y="2869565"/>
                </a:lnTo>
                <a:lnTo>
                  <a:pt x="1323682" y="2882265"/>
                </a:lnTo>
                <a:lnTo>
                  <a:pt x="1330032" y="2882265"/>
                </a:lnTo>
                <a:lnTo>
                  <a:pt x="1330032" y="2869565"/>
                </a:lnTo>
                <a:close/>
              </a:path>
              <a:path w="2838450" h="4380230">
                <a:moveTo>
                  <a:pt x="1330032" y="2844165"/>
                </a:moveTo>
                <a:lnTo>
                  <a:pt x="1323682" y="2844165"/>
                </a:lnTo>
                <a:lnTo>
                  <a:pt x="1323682" y="2856865"/>
                </a:lnTo>
                <a:lnTo>
                  <a:pt x="1330032" y="2856865"/>
                </a:lnTo>
                <a:lnTo>
                  <a:pt x="1330032" y="2844165"/>
                </a:lnTo>
                <a:close/>
              </a:path>
              <a:path w="2838450" h="4380230">
                <a:moveTo>
                  <a:pt x="1330032" y="2818777"/>
                </a:moveTo>
                <a:lnTo>
                  <a:pt x="1323682" y="2818777"/>
                </a:lnTo>
                <a:lnTo>
                  <a:pt x="1323682" y="2831477"/>
                </a:lnTo>
                <a:lnTo>
                  <a:pt x="1330032" y="2831477"/>
                </a:lnTo>
                <a:lnTo>
                  <a:pt x="1330032" y="2818777"/>
                </a:lnTo>
                <a:close/>
              </a:path>
              <a:path w="2838450" h="4380230">
                <a:moveTo>
                  <a:pt x="1330032" y="2793377"/>
                </a:moveTo>
                <a:lnTo>
                  <a:pt x="1323682" y="2793377"/>
                </a:lnTo>
                <a:lnTo>
                  <a:pt x="1323682" y="2806077"/>
                </a:lnTo>
                <a:lnTo>
                  <a:pt x="1330032" y="2806077"/>
                </a:lnTo>
                <a:lnTo>
                  <a:pt x="1330032" y="2793377"/>
                </a:lnTo>
                <a:close/>
              </a:path>
              <a:path w="2838450" h="4380230">
                <a:moveTo>
                  <a:pt x="1330032" y="2767990"/>
                </a:moveTo>
                <a:lnTo>
                  <a:pt x="1323682" y="2767990"/>
                </a:lnTo>
                <a:lnTo>
                  <a:pt x="1323682" y="2780690"/>
                </a:lnTo>
                <a:lnTo>
                  <a:pt x="1330032" y="2780690"/>
                </a:lnTo>
                <a:lnTo>
                  <a:pt x="1330032" y="2767990"/>
                </a:lnTo>
                <a:close/>
              </a:path>
              <a:path w="2838450" h="4380230">
                <a:moveTo>
                  <a:pt x="1330032" y="2742590"/>
                </a:moveTo>
                <a:lnTo>
                  <a:pt x="1323682" y="2742590"/>
                </a:lnTo>
                <a:lnTo>
                  <a:pt x="1323682" y="2755290"/>
                </a:lnTo>
                <a:lnTo>
                  <a:pt x="1330032" y="2755290"/>
                </a:lnTo>
                <a:lnTo>
                  <a:pt x="1330032" y="2742590"/>
                </a:lnTo>
                <a:close/>
              </a:path>
              <a:path w="2838450" h="4380230">
                <a:moveTo>
                  <a:pt x="1330032" y="2717203"/>
                </a:moveTo>
                <a:lnTo>
                  <a:pt x="1323682" y="2717203"/>
                </a:lnTo>
                <a:lnTo>
                  <a:pt x="1323682" y="2729903"/>
                </a:lnTo>
                <a:lnTo>
                  <a:pt x="1330032" y="2729903"/>
                </a:lnTo>
                <a:lnTo>
                  <a:pt x="1330032" y="2717203"/>
                </a:lnTo>
                <a:close/>
              </a:path>
              <a:path w="2838450" h="4380230">
                <a:moveTo>
                  <a:pt x="1330032" y="2691803"/>
                </a:moveTo>
                <a:lnTo>
                  <a:pt x="1323682" y="2691803"/>
                </a:lnTo>
                <a:lnTo>
                  <a:pt x="1323682" y="2704503"/>
                </a:lnTo>
                <a:lnTo>
                  <a:pt x="1330032" y="2704503"/>
                </a:lnTo>
                <a:lnTo>
                  <a:pt x="1330032" y="2691803"/>
                </a:lnTo>
                <a:close/>
              </a:path>
              <a:path w="2838450" h="4380230">
                <a:moveTo>
                  <a:pt x="1330032" y="2666403"/>
                </a:moveTo>
                <a:lnTo>
                  <a:pt x="1323682" y="2666403"/>
                </a:lnTo>
                <a:lnTo>
                  <a:pt x="1323682" y="2679103"/>
                </a:lnTo>
                <a:lnTo>
                  <a:pt x="1330032" y="2679103"/>
                </a:lnTo>
                <a:lnTo>
                  <a:pt x="1330032" y="2666403"/>
                </a:lnTo>
                <a:close/>
              </a:path>
              <a:path w="2838450" h="4380230">
                <a:moveTo>
                  <a:pt x="1330032" y="2641015"/>
                </a:moveTo>
                <a:lnTo>
                  <a:pt x="1323682" y="2641015"/>
                </a:lnTo>
                <a:lnTo>
                  <a:pt x="1323682" y="2653715"/>
                </a:lnTo>
                <a:lnTo>
                  <a:pt x="1330032" y="2653715"/>
                </a:lnTo>
                <a:lnTo>
                  <a:pt x="1330032" y="2641015"/>
                </a:lnTo>
                <a:close/>
              </a:path>
              <a:path w="2838450" h="4380230">
                <a:moveTo>
                  <a:pt x="1330032" y="2615615"/>
                </a:moveTo>
                <a:lnTo>
                  <a:pt x="1323682" y="2615615"/>
                </a:lnTo>
                <a:lnTo>
                  <a:pt x="1323682" y="2628315"/>
                </a:lnTo>
                <a:lnTo>
                  <a:pt x="1330032" y="2628315"/>
                </a:lnTo>
                <a:lnTo>
                  <a:pt x="1330032" y="2615615"/>
                </a:lnTo>
                <a:close/>
              </a:path>
              <a:path w="2838450" h="4380230">
                <a:moveTo>
                  <a:pt x="1330032" y="2590228"/>
                </a:moveTo>
                <a:lnTo>
                  <a:pt x="1323682" y="2590228"/>
                </a:lnTo>
                <a:lnTo>
                  <a:pt x="1323682" y="2602928"/>
                </a:lnTo>
                <a:lnTo>
                  <a:pt x="1330032" y="2602928"/>
                </a:lnTo>
                <a:lnTo>
                  <a:pt x="1330032" y="2590228"/>
                </a:lnTo>
                <a:close/>
              </a:path>
              <a:path w="2838450" h="4380230">
                <a:moveTo>
                  <a:pt x="1330032" y="2564828"/>
                </a:moveTo>
                <a:lnTo>
                  <a:pt x="1323682" y="2564828"/>
                </a:lnTo>
                <a:lnTo>
                  <a:pt x="1323682" y="2577528"/>
                </a:lnTo>
                <a:lnTo>
                  <a:pt x="1330032" y="2577528"/>
                </a:lnTo>
                <a:lnTo>
                  <a:pt x="1330032" y="2564828"/>
                </a:lnTo>
                <a:close/>
              </a:path>
              <a:path w="2838450" h="4380230">
                <a:moveTo>
                  <a:pt x="1330032" y="2539441"/>
                </a:moveTo>
                <a:lnTo>
                  <a:pt x="1323682" y="2539441"/>
                </a:lnTo>
                <a:lnTo>
                  <a:pt x="1323682" y="2552141"/>
                </a:lnTo>
                <a:lnTo>
                  <a:pt x="1330032" y="2552141"/>
                </a:lnTo>
                <a:lnTo>
                  <a:pt x="1330032" y="2539441"/>
                </a:lnTo>
                <a:close/>
              </a:path>
              <a:path w="2838450" h="4380230">
                <a:moveTo>
                  <a:pt x="1330032" y="2514041"/>
                </a:moveTo>
                <a:lnTo>
                  <a:pt x="1323682" y="2514041"/>
                </a:lnTo>
                <a:lnTo>
                  <a:pt x="1323682" y="2526741"/>
                </a:lnTo>
                <a:lnTo>
                  <a:pt x="1330032" y="2526741"/>
                </a:lnTo>
                <a:lnTo>
                  <a:pt x="1330032" y="2514041"/>
                </a:lnTo>
                <a:close/>
              </a:path>
              <a:path w="2838450" h="4380230">
                <a:moveTo>
                  <a:pt x="1330032" y="2488641"/>
                </a:moveTo>
                <a:lnTo>
                  <a:pt x="1323682" y="2488641"/>
                </a:lnTo>
                <a:lnTo>
                  <a:pt x="1323682" y="2501341"/>
                </a:lnTo>
                <a:lnTo>
                  <a:pt x="1330032" y="2501341"/>
                </a:lnTo>
                <a:lnTo>
                  <a:pt x="1330032" y="2488641"/>
                </a:lnTo>
                <a:close/>
              </a:path>
              <a:path w="2838450" h="4380230">
                <a:moveTo>
                  <a:pt x="1330032" y="2463254"/>
                </a:moveTo>
                <a:lnTo>
                  <a:pt x="1323682" y="2463254"/>
                </a:lnTo>
                <a:lnTo>
                  <a:pt x="1323682" y="2475954"/>
                </a:lnTo>
                <a:lnTo>
                  <a:pt x="1330032" y="2475954"/>
                </a:lnTo>
                <a:lnTo>
                  <a:pt x="1330032" y="2463254"/>
                </a:lnTo>
                <a:close/>
              </a:path>
              <a:path w="2838450" h="4380230">
                <a:moveTo>
                  <a:pt x="1330032" y="2437854"/>
                </a:moveTo>
                <a:lnTo>
                  <a:pt x="1323682" y="2437854"/>
                </a:lnTo>
                <a:lnTo>
                  <a:pt x="1323682" y="2450554"/>
                </a:lnTo>
                <a:lnTo>
                  <a:pt x="1330032" y="2450554"/>
                </a:lnTo>
                <a:lnTo>
                  <a:pt x="1330032" y="2437854"/>
                </a:lnTo>
                <a:close/>
              </a:path>
              <a:path w="2838450" h="4380230">
                <a:moveTo>
                  <a:pt x="1330032" y="2412479"/>
                </a:moveTo>
                <a:lnTo>
                  <a:pt x="1323682" y="2412479"/>
                </a:lnTo>
                <a:lnTo>
                  <a:pt x="1323682" y="2425179"/>
                </a:lnTo>
                <a:lnTo>
                  <a:pt x="1330032" y="2425179"/>
                </a:lnTo>
                <a:lnTo>
                  <a:pt x="1330032" y="2412479"/>
                </a:lnTo>
                <a:close/>
              </a:path>
              <a:path w="2838450" h="4380230">
                <a:moveTo>
                  <a:pt x="1330032" y="2387079"/>
                </a:moveTo>
                <a:lnTo>
                  <a:pt x="1323682" y="2387079"/>
                </a:lnTo>
                <a:lnTo>
                  <a:pt x="1323682" y="2399779"/>
                </a:lnTo>
                <a:lnTo>
                  <a:pt x="1330032" y="2399779"/>
                </a:lnTo>
                <a:lnTo>
                  <a:pt x="1330032" y="2387079"/>
                </a:lnTo>
                <a:close/>
              </a:path>
              <a:path w="2838450" h="4380230">
                <a:moveTo>
                  <a:pt x="1330032" y="2361692"/>
                </a:moveTo>
                <a:lnTo>
                  <a:pt x="1323682" y="2361692"/>
                </a:lnTo>
                <a:lnTo>
                  <a:pt x="1323682" y="2374392"/>
                </a:lnTo>
                <a:lnTo>
                  <a:pt x="1330032" y="2374392"/>
                </a:lnTo>
                <a:lnTo>
                  <a:pt x="1330032" y="2361692"/>
                </a:lnTo>
                <a:close/>
              </a:path>
              <a:path w="2838450" h="4380230">
                <a:moveTo>
                  <a:pt x="1330032" y="2336292"/>
                </a:moveTo>
                <a:lnTo>
                  <a:pt x="1323682" y="2336292"/>
                </a:lnTo>
                <a:lnTo>
                  <a:pt x="1323682" y="2348992"/>
                </a:lnTo>
                <a:lnTo>
                  <a:pt x="1330032" y="2348992"/>
                </a:lnTo>
                <a:lnTo>
                  <a:pt x="1330032" y="2336292"/>
                </a:lnTo>
                <a:close/>
              </a:path>
              <a:path w="2838450" h="4380230">
                <a:moveTo>
                  <a:pt x="1330032" y="2310892"/>
                </a:moveTo>
                <a:lnTo>
                  <a:pt x="1323682" y="2310892"/>
                </a:lnTo>
                <a:lnTo>
                  <a:pt x="1323682" y="2323592"/>
                </a:lnTo>
                <a:lnTo>
                  <a:pt x="1330032" y="2323592"/>
                </a:lnTo>
                <a:lnTo>
                  <a:pt x="1330032" y="2310892"/>
                </a:lnTo>
                <a:close/>
              </a:path>
              <a:path w="2838450" h="4380230">
                <a:moveTo>
                  <a:pt x="1330032" y="2285504"/>
                </a:moveTo>
                <a:lnTo>
                  <a:pt x="1323682" y="2285504"/>
                </a:lnTo>
                <a:lnTo>
                  <a:pt x="1323682" y="2298204"/>
                </a:lnTo>
                <a:lnTo>
                  <a:pt x="1330032" y="2298204"/>
                </a:lnTo>
                <a:lnTo>
                  <a:pt x="1330032" y="2285504"/>
                </a:lnTo>
                <a:close/>
              </a:path>
              <a:path w="2838450" h="4380230">
                <a:moveTo>
                  <a:pt x="1330032" y="2260104"/>
                </a:moveTo>
                <a:lnTo>
                  <a:pt x="1323682" y="2260104"/>
                </a:lnTo>
                <a:lnTo>
                  <a:pt x="1323682" y="2272804"/>
                </a:lnTo>
                <a:lnTo>
                  <a:pt x="1330032" y="2272804"/>
                </a:lnTo>
                <a:lnTo>
                  <a:pt x="1330032" y="2260104"/>
                </a:lnTo>
                <a:close/>
              </a:path>
              <a:path w="2838450" h="4380230">
                <a:moveTo>
                  <a:pt x="1330032" y="2234717"/>
                </a:moveTo>
                <a:lnTo>
                  <a:pt x="1323682" y="2234717"/>
                </a:lnTo>
                <a:lnTo>
                  <a:pt x="1323682" y="2247417"/>
                </a:lnTo>
                <a:lnTo>
                  <a:pt x="1330032" y="2247417"/>
                </a:lnTo>
                <a:lnTo>
                  <a:pt x="1330032" y="2234717"/>
                </a:lnTo>
                <a:close/>
              </a:path>
              <a:path w="2838450" h="4380230">
                <a:moveTo>
                  <a:pt x="1330032" y="2209317"/>
                </a:moveTo>
                <a:lnTo>
                  <a:pt x="1323682" y="2209317"/>
                </a:lnTo>
                <a:lnTo>
                  <a:pt x="1323682" y="2222017"/>
                </a:lnTo>
                <a:lnTo>
                  <a:pt x="1330032" y="2222017"/>
                </a:lnTo>
                <a:lnTo>
                  <a:pt x="1330032" y="2209317"/>
                </a:lnTo>
                <a:close/>
              </a:path>
              <a:path w="2838450" h="4380230">
                <a:moveTo>
                  <a:pt x="1330032" y="2183930"/>
                </a:moveTo>
                <a:lnTo>
                  <a:pt x="1323682" y="2183930"/>
                </a:lnTo>
                <a:lnTo>
                  <a:pt x="1323682" y="2196630"/>
                </a:lnTo>
                <a:lnTo>
                  <a:pt x="1330032" y="2196630"/>
                </a:lnTo>
                <a:lnTo>
                  <a:pt x="1330032" y="2183930"/>
                </a:lnTo>
                <a:close/>
              </a:path>
              <a:path w="2838450" h="4380230">
                <a:moveTo>
                  <a:pt x="1330032" y="2158530"/>
                </a:moveTo>
                <a:lnTo>
                  <a:pt x="1323682" y="2158530"/>
                </a:lnTo>
                <a:lnTo>
                  <a:pt x="1323682" y="2171230"/>
                </a:lnTo>
                <a:lnTo>
                  <a:pt x="1330032" y="2171230"/>
                </a:lnTo>
                <a:lnTo>
                  <a:pt x="1330032" y="2158530"/>
                </a:lnTo>
                <a:close/>
              </a:path>
              <a:path w="2838450" h="4380230">
                <a:moveTo>
                  <a:pt x="1330032" y="2133130"/>
                </a:moveTo>
                <a:lnTo>
                  <a:pt x="1323682" y="2133130"/>
                </a:lnTo>
                <a:lnTo>
                  <a:pt x="1323682" y="2145830"/>
                </a:lnTo>
                <a:lnTo>
                  <a:pt x="1330032" y="2145830"/>
                </a:lnTo>
                <a:lnTo>
                  <a:pt x="1330032" y="2133130"/>
                </a:lnTo>
                <a:close/>
              </a:path>
              <a:path w="2838450" h="4380230">
                <a:moveTo>
                  <a:pt x="1330032" y="2107742"/>
                </a:moveTo>
                <a:lnTo>
                  <a:pt x="1323682" y="2107742"/>
                </a:lnTo>
                <a:lnTo>
                  <a:pt x="1323682" y="2120442"/>
                </a:lnTo>
                <a:lnTo>
                  <a:pt x="1330032" y="2120442"/>
                </a:lnTo>
                <a:lnTo>
                  <a:pt x="1330032" y="2107742"/>
                </a:lnTo>
                <a:close/>
              </a:path>
              <a:path w="2838450" h="4380230">
                <a:moveTo>
                  <a:pt x="1330032" y="2082342"/>
                </a:moveTo>
                <a:lnTo>
                  <a:pt x="1323682" y="2082342"/>
                </a:lnTo>
                <a:lnTo>
                  <a:pt x="1323682" y="2095042"/>
                </a:lnTo>
                <a:lnTo>
                  <a:pt x="1330032" y="2095042"/>
                </a:lnTo>
                <a:lnTo>
                  <a:pt x="1330032" y="2082342"/>
                </a:lnTo>
                <a:close/>
              </a:path>
              <a:path w="2838450" h="4380230">
                <a:moveTo>
                  <a:pt x="1330032" y="2056955"/>
                </a:moveTo>
                <a:lnTo>
                  <a:pt x="1323682" y="2056955"/>
                </a:lnTo>
                <a:lnTo>
                  <a:pt x="1323682" y="2069655"/>
                </a:lnTo>
                <a:lnTo>
                  <a:pt x="1330032" y="2069655"/>
                </a:lnTo>
                <a:lnTo>
                  <a:pt x="1330032" y="2056955"/>
                </a:lnTo>
                <a:close/>
              </a:path>
              <a:path w="2838450" h="4380230">
                <a:moveTo>
                  <a:pt x="1330032" y="2031555"/>
                </a:moveTo>
                <a:lnTo>
                  <a:pt x="1323682" y="2031555"/>
                </a:lnTo>
                <a:lnTo>
                  <a:pt x="1323682" y="2044255"/>
                </a:lnTo>
                <a:lnTo>
                  <a:pt x="1330032" y="2044255"/>
                </a:lnTo>
                <a:lnTo>
                  <a:pt x="1330032" y="2031555"/>
                </a:lnTo>
                <a:close/>
              </a:path>
              <a:path w="2838450" h="4380230">
                <a:moveTo>
                  <a:pt x="1330032" y="2006168"/>
                </a:moveTo>
                <a:lnTo>
                  <a:pt x="1323682" y="2006168"/>
                </a:lnTo>
                <a:lnTo>
                  <a:pt x="1323682" y="2018868"/>
                </a:lnTo>
                <a:lnTo>
                  <a:pt x="1330032" y="2018868"/>
                </a:lnTo>
                <a:lnTo>
                  <a:pt x="1330032" y="2006168"/>
                </a:lnTo>
                <a:close/>
              </a:path>
              <a:path w="2838450" h="4380230">
                <a:moveTo>
                  <a:pt x="1330032" y="1980768"/>
                </a:moveTo>
                <a:lnTo>
                  <a:pt x="1323682" y="1980768"/>
                </a:lnTo>
                <a:lnTo>
                  <a:pt x="1323682" y="1993468"/>
                </a:lnTo>
                <a:lnTo>
                  <a:pt x="1330032" y="1993468"/>
                </a:lnTo>
                <a:lnTo>
                  <a:pt x="1330032" y="1980768"/>
                </a:lnTo>
                <a:close/>
              </a:path>
              <a:path w="2838450" h="4380230">
                <a:moveTo>
                  <a:pt x="1330032" y="1955368"/>
                </a:moveTo>
                <a:lnTo>
                  <a:pt x="1323682" y="1955368"/>
                </a:lnTo>
                <a:lnTo>
                  <a:pt x="1323682" y="1968068"/>
                </a:lnTo>
                <a:lnTo>
                  <a:pt x="1330032" y="1968068"/>
                </a:lnTo>
                <a:lnTo>
                  <a:pt x="1330032" y="1955368"/>
                </a:lnTo>
                <a:close/>
              </a:path>
              <a:path w="2838450" h="4380230">
                <a:moveTo>
                  <a:pt x="1330032" y="1929980"/>
                </a:moveTo>
                <a:lnTo>
                  <a:pt x="1323682" y="1929980"/>
                </a:lnTo>
                <a:lnTo>
                  <a:pt x="1323682" y="1942680"/>
                </a:lnTo>
                <a:lnTo>
                  <a:pt x="1330032" y="1942680"/>
                </a:lnTo>
                <a:lnTo>
                  <a:pt x="1330032" y="1929980"/>
                </a:lnTo>
                <a:close/>
              </a:path>
              <a:path w="2838450" h="4380230">
                <a:moveTo>
                  <a:pt x="1330032" y="1904580"/>
                </a:moveTo>
                <a:lnTo>
                  <a:pt x="1323682" y="1904580"/>
                </a:lnTo>
                <a:lnTo>
                  <a:pt x="1323682" y="1917280"/>
                </a:lnTo>
                <a:lnTo>
                  <a:pt x="1330032" y="1917280"/>
                </a:lnTo>
                <a:lnTo>
                  <a:pt x="1330032" y="1904580"/>
                </a:lnTo>
                <a:close/>
              </a:path>
              <a:path w="2838450" h="4380230">
                <a:moveTo>
                  <a:pt x="1330032" y="1879193"/>
                </a:moveTo>
                <a:lnTo>
                  <a:pt x="1323682" y="1879193"/>
                </a:lnTo>
                <a:lnTo>
                  <a:pt x="1323682" y="1891893"/>
                </a:lnTo>
                <a:lnTo>
                  <a:pt x="1330032" y="1891893"/>
                </a:lnTo>
                <a:lnTo>
                  <a:pt x="1330032" y="1879193"/>
                </a:lnTo>
                <a:close/>
              </a:path>
              <a:path w="2838450" h="4380230">
                <a:moveTo>
                  <a:pt x="1330032" y="1853793"/>
                </a:moveTo>
                <a:lnTo>
                  <a:pt x="1323682" y="1853793"/>
                </a:lnTo>
                <a:lnTo>
                  <a:pt x="1323682" y="1866493"/>
                </a:lnTo>
                <a:lnTo>
                  <a:pt x="1330032" y="1866493"/>
                </a:lnTo>
                <a:lnTo>
                  <a:pt x="1330032" y="1853793"/>
                </a:lnTo>
                <a:close/>
              </a:path>
              <a:path w="2838450" h="4380230">
                <a:moveTo>
                  <a:pt x="1330032" y="1828406"/>
                </a:moveTo>
                <a:lnTo>
                  <a:pt x="1323682" y="1828406"/>
                </a:lnTo>
                <a:lnTo>
                  <a:pt x="1323682" y="1841106"/>
                </a:lnTo>
                <a:lnTo>
                  <a:pt x="1330032" y="1841106"/>
                </a:lnTo>
                <a:lnTo>
                  <a:pt x="1330032" y="1828406"/>
                </a:lnTo>
                <a:close/>
              </a:path>
              <a:path w="2838450" h="4380230">
                <a:moveTo>
                  <a:pt x="1330032" y="1803006"/>
                </a:moveTo>
                <a:lnTo>
                  <a:pt x="1323682" y="1803006"/>
                </a:lnTo>
                <a:lnTo>
                  <a:pt x="1323682" y="1815706"/>
                </a:lnTo>
                <a:lnTo>
                  <a:pt x="1330032" y="1815706"/>
                </a:lnTo>
                <a:lnTo>
                  <a:pt x="1330032" y="1803006"/>
                </a:lnTo>
                <a:close/>
              </a:path>
              <a:path w="2838450" h="4380230">
                <a:moveTo>
                  <a:pt x="1330032" y="1777606"/>
                </a:moveTo>
                <a:lnTo>
                  <a:pt x="1323682" y="1777606"/>
                </a:lnTo>
                <a:lnTo>
                  <a:pt x="1323682" y="1790306"/>
                </a:lnTo>
                <a:lnTo>
                  <a:pt x="1330032" y="1790306"/>
                </a:lnTo>
                <a:lnTo>
                  <a:pt x="1330032" y="1777606"/>
                </a:lnTo>
                <a:close/>
              </a:path>
              <a:path w="2838450" h="4380230">
                <a:moveTo>
                  <a:pt x="1330032" y="1752219"/>
                </a:moveTo>
                <a:lnTo>
                  <a:pt x="1323682" y="1752219"/>
                </a:lnTo>
                <a:lnTo>
                  <a:pt x="1323682" y="1764919"/>
                </a:lnTo>
                <a:lnTo>
                  <a:pt x="1330032" y="1764919"/>
                </a:lnTo>
                <a:lnTo>
                  <a:pt x="1330032" y="1752219"/>
                </a:lnTo>
                <a:close/>
              </a:path>
              <a:path w="2838450" h="4380230">
                <a:moveTo>
                  <a:pt x="1330032" y="1726819"/>
                </a:moveTo>
                <a:lnTo>
                  <a:pt x="1323682" y="1726819"/>
                </a:lnTo>
                <a:lnTo>
                  <a:pt x="1323682" y="1739519"/>
                </a:lnTo>
                <a:lnTo>
                  <a:pt x="1330032" y="1739519"/>
                </a:lnTo>
                <a:lnTo>
                  <a:pt x="1330032" y="1726819"/>
                </a:lnTo>
                <a:close/>
              </a:path>
              <a:path w="2838450" h="4380230">
                <a:moveTo>
                  <a:pt x="1330032" y="1701431"/>
                </a:moveTo>
                <a:lnTo>
                  <a:pt x="1323682" y="1701431"/>
                </a:lnTo>
                <a:lnTo>
                  <a:pt x="1323682" y="1714131"/>
                </a:lnTo>
                <a:lnTo>
                  <a:pt x="1330032" y="1714131"/>
                </a:lnTo>
                <a:lnTo>
                  <a:pt x="1330032" y="1701431"/>
                </a:lnTo>
                <a:close/>
              </a:path>
              <a:path w="2838450" h="4380230">
                <a:moveTo>
                  <a:pt x="1330032" y="1676031"/>
                </a:moveTo>
                <a:lnTo>
                  <a:pt x="1323682" y="1676031"/>
                </a:lnTo>
                <a:lnTo>
                  <a:pt x="1323682" y="1688731"/>
                </a:lnTo>
                <a:lnTo>
                  <a:pt x="1330032" y="1688731"/>
                </a:lnTo>
                <a:lnTo>
                  <a:pt x="1330032" y="1676031"/>
                </a:lnTo>
                <a:close/>
              </a:path>
              <a:path w="2838450" h="4380230">
                <a:moveTo>
                  <a:pt x="1330032" y="1650644"/>
                </a:moveTo>
                <a:lnTo>
                  <a:pt x="1323682" y="1650644"/>
                </a:lnTo>
                <a:lnTo>
                  <a:pt x="1323682" y="1663344"/>
                </a:lnTo>
                <a:lnTo>
                  <a:pt x="1330032" y="1663344"/>
                </a:lnTo>
                <a:lnTo>
                  <a:pt x="1330032" y="1650644"/>
                </a:lnTo>
                <a:close/>
              </a:path>
              <a:path w="2838450" h="4380230">
                <a:moveTo>
                  <a:pt x="1330032" y="1625244"/>
                </a:moveTo>
                <a:lnTo>
                  <a:pt x="1323682" y="1625244"/>
                </a:lnTo>
                <a:lnTo>
                  <a:pt x="1323682" y="1637944"/>
                </a:lnTo>
                <a:lnTo>
                  <a:pt x="1330032" y="1637944"/>
                </a:lnTo>
                <a:lnTo>
                  <a:pt x="1330032" y="1625244"/>
                </a:lnTo>
                <a:close/>
              </a:path>
              <a:path w="2838450" h="4380230">
                <a:moveTo>
                  <a:pt x="1330032" y="1599844"/>
                </a:moveTo>
                <a:lnTo>
                  <a:pt x="1323682" y="1599844"/>
                </a:lnTo>
                <a:lnTo>
                  <a:pt x="1323682" y="1612544"/>
                </a:lnTo>
                <a:lnTo>
                  <a:pt x="1330032" y="1612544"/>
                </a:lnTo>
                <a:lnTo>
                  <a:pt x="1330032" y="1599844"/>
                </a:lnTo>
                <a:close/>
              </a:path>
              <a:path w="2838450" h="4380230">
                <a:moveTo>
                  <a:pt x="1330032" y="1574457"/>
                </a:moveTo>
                <a:lnTo>
                  <a:pt x="1323682" y="1574457"/>
                </a:lnTo>
                <a:lnTo>
                  <a:pt x="1323682" y="1587157"/>
                </a:lnTo>
                <a:lnTo>
                  <a:pt x="1330032" y="1587157"/>
                </a:lnTo>
                <a:lnTo>
                  <a:pt x="1330032" y="1574457"/>
                </a:lnTo>
                <a:close/>
              </a:path>
              <a:path w="2838450" h="4380230">
                <a:moveTo>
                  <a:pt x="1330032" y="1549057"/>
                </a:moveTo>
                <a:lnTo>
                  <a:pt x="1323682" y="1549057"/>
                </a:lnTo>
                <a:lnTo>
                  <a:pt x="1323682" y="1561757"/>
                </a:lnTo>
                <a:lnTo>
                  <a:pt x="1330032" y="1561757"/>
                </a:lnTo>
                <a:lnTo>
                  <a:pt x="1330032" y="1549057"/>
                </a:lnTo>
                <a:close/>
              </a:path>
              <a:path w="2838450" h="4380230">
                <a:moveTo>
                  <a:pt x="1330032" y="1523669"/>
                </a:moveTo>
                <a:lnTo>
                  <a:pt x="1323682" y="1523669"/>
                </a:lnTo>
                <a:lnTo>
                  <a:pt x="1323682" y="1536369"/>
                </a:lnTo>
                <a:lnTo>
                  <a:pt x="1330032" y="1536369"/>
                </a:lnTo>
                <a:lnTo>
                  <a:pt x="1330032" y="1523669"/>
                </a:lnTo>
                <a:close/>
              </a:path>
              <a:path w="2838450" h="4380230">
                <a:moveTo>
                  <a:pt x="1330032" y="1498269"/>
                </a:moveTo>
                <a:lnTo>
                  <a:pt x="1323682" y="1498269"/>
                </a:lnTo>
                <a:lnTo>
                  <a:pt x="1323682" y="1510969"/>
                </a:lnTo>
                <a:lnTo>
                  <a:pt x="1330032" y="1510969"/>
                </a:lnTo>
                <a:lnTo>
                  <a:pt x="1330032" y="1498269"/>
                </a:lnTo>
                <a:close/>
              </a:path>
              <a:path w="2838450" h="4380230">
                <a:moveTo>
                  <a:pt x="1330032" y="1472882"/>
                </a:moveTo>
                <a:lnTo>
                  <a:pt x="1323682" y="1472882"/>
                </a:lnTo>
                <a:lnTo>
                  <a:pt x="1323682" y="1485582"/>
                </a:lnTo>
                <a:lnTo>
                  <a:pt x="1330032" y="1485582"/>
                </a:lnTo>
                <a:lnTo>
                  <a:pt x="1330032" y="1472882"/>
                </a:lnTo>
                <a:close/>
              </a:path>
              <a:path w="2838450" h="4380230">
                <a:moveTo>
                  <a:pt x="1330032" y="1447482"/>
                </a:moveTo>
                <a:lnTo>
                  <a:pt x="1323682" y="1447482"/>
                </a:lnTo>
                <a:lnTo>
                  <a:pt x="1323682" y="1460182"/>
                </a:lnTo>
                <a:lnTo>
                  <a:pt x="1330032" y="1460182"/>
                </a:lnTo>
                <a:lnTo>
                  <a:pt x="1330032" y="1447482"/>
                </a:lnTo>
                <a:close/>
              </a:path>
              <a:path w="2838450" h="4380230">
                <a:moveTo>
                  <a:pt x="1330032" y="1422082"/>
                </a:moveTo>
                <a:lnTo>
                  <a:pt x="1323682" y="1422082"/>
                </a:lnTo>
                <a:lnTo>
                  <a:pt x="1323682" y="1434782"/>
                </a:lnTo>
                <a:lnTo>
                  <a:pt x="1330032" y="1434782"/>
                </a:lnTo>
                <a:lnTo>
                  <a:pt x="1330032" y="1422082"/>
                </a:lnTo>
                <a:close/>
              </a:path>
              <a:path w="2838450" h="4380230">
                <a:moveTo>
                  <a:pt x="1330032" y="1396695"/>
                </a:moveTo>
                <a:lnTo>
                  <a:pt x="1323682" y="1396695"/>
                </a:lnTo>
                <a:lnTo>
                  <a:pt x="1323682" y="1409395"/>
                </a:lnTo>
                <a:lnTo>
                  <a:pt x="1330032" y="1409395"/>
                </a:lnTo>
                <a:lnTo>
                  <a:pt x="1330032" y="1396695"/>
                </a:lnTo>
                <a:close/>
              </a:path>
              <a:path w="2838450" h="4380230">
                <a:moveTo>
                  <a:pt x="1330032" y="1371295"/>
                </a:moveTo>
                <a:lnTo>
                  <a:pt x="1323682" y="1371295"/>
                </a:lnTo>
                <a:lnTo>
                  <a:pt x="1323682" y="1383995"/>
                </a:lnTo>
                <a:lnTo>
                  <a:pt x="1330032" y="1383995"/>
                </a:lnTo>
                <a:lnTo>
                  <a:pt x="1330032" y="1371295"/>
                </a:lnTo>
                <a:close/>
              </a:path>
              <a:path w="2838450" h="4380230">
                <a:moveTo>
                  <a:pt x="1330032" y="1345907"/>
                </a:moveTo>
                <a:lnTo>
                  <a:pt x="1323682" y="1345907"/>
                </a:lnTo>
                <a:lnTo>
                  <a:pt x="1323682" y="1358607"/>
                </a:lnTo>
                <a:lnTo>
                  <a:pt x="1330032" y="1358607"/>
                </a:lnTo>
                <a:lnTo>
                  <a:pt x="1330032" y="1345907"/>
                </a:lnTo>
                <a:close/>
              </a:path>
              <a:path w="2838450" h="4380230">
                <a:moveTo>
                  <a:pt x="1330032" y="1320507"/>
                </a:moveTo>
                <a:lnTo>
                  <a:pt x="1323682" y="1320507"/>
                </a:lnTo>
                <a:lnTo>
                  <a:pt x="1323682" y="1333207"/>
                </a:lnTo>
                <a:lnTo>
                  <a:pt x="1330032" y="1333207"/>
                </a:lnTo>
                <a:lnTo>
                  <a:pt x="1330032" y="1320507"/>
                </a:lnTo>
                <a:close/>
              </a:path>
              <a:path w="2838450" h="4380230">
                <a:moveTo>
                  <a:pt x="1330032" y="1295120"/>
                </a:moveTo>
                <a:lnTo>
                  <a:pt x="1323682" y="1295120"/>
                </a:lnTo>
                <a:lnTo>
                  <a:pt x="1323682" y="1307820"/>
                </a:lnTo>
                <a:lnTo>
                  <a:pt x="1330032" y="1307820"/>
                </a:lnTo>
                <a:lnTo>
                  <a:pt x="1330032" y="1295120"/>
                </a:lnTo>
                <a:close/>
              </a:path>
              <a:path w="2838450" h="4380230">
                <a:moveTo>
                  <a:pt x="1330032" y="1269720"/>
                </a:moveTo>
                <a:lnTo>
                  <a:pt x="1323682" y="1269720"/>
                </a:lnTo>
                <a:lnTo>
                  <a:pt x="1323682" y="1282420"/>
                </a:lnTo>
                <a:lnTo>
                  <a:pt x="1330032" y="1282420"/>
                </a:lnTo>
                <a:lnTo>
                  <a:pt x="1330032" y="1269720"/>
                </a:lnTo>
                <a:close/>
              </a:path>
              <a:path w="2838450" h="4380230">
                <a:moveTo>
                  <a:pt x="1330032" y="1244320"/>
                </a:moveTo>
                <a:lnTo>
                  <a:pt x="1323682" y="1244320"/>
                </a:lnTo>
                <a:lnTo>
                  <a:pt x="1323682" y="1257020"/>
                </a:lnTo>
                <a:lnTo>
                  <a:pt x="1330032" y="1257020"/>
                </a:lnTo>
                <a:lnTo>
                  <a:pt x="1330032" y="1244320"/>
                </a:lnTo>
                <a:close/>
              </a:path>
              <a:path w="2838450" h="4380230">
                <a:moveTo>
                  <a:pt x="1330032" y="1218946"/>
                </a:moveTo>
                <a:lnTo>
                  <a:pt x="1323682" y="1218946"/>
                </a:lnTo>
                <a:lnTo>
                  <a:pt x="1323682" y="1231646"/>
                </a:lnTo>
                <a:lnTo>
                  <a:pt x="1330032" y="1231646"/>
                </a:lnTo>
                <a:lnTo>
                  <a:pt x="1330032" y="1218946"/>
                </a:lnTo>
                <a:close/>
              </a:path>
              <a:path w="2838450" h="4380230">
                <a:moveTo>
                  <a:pt x="1330032" y="1193546"/>
                </a:moveTo>
                <a:lnTo>
                  <a:pt x="1323682" y="1193546"/>
                </a:lnTo>
                <a:lnTo>
                  <a:pt x="1323682" y="1206246"/>
                </a:lnTo>
                <a:lnTo>
                  <a:pt x="1330032" y="1206246"/>
                </a:lnTo>
                <a:lnTo>
                  <a:pt x="1330032" y="1193546"/>
                </a:lnTo>
                <a:close/>
              </a:path>
              <a:path w="2838450" h="4380230">
                <a:moveTo>
                  <a:pt x="1330032" y="1168158"/>
                </a:moveTo>
                <a:lnTo>
                  <a:pt x="1323682" y="1168158"/>
                </a:lnTo>
                <a:lnTo>
                  <a:pt x="1323682" y="1180858"/>
                </a:lnTo>
                <a:lnTo>
                  <a:pt x="1330032" y="1180858"/>
                </a:lnTo>
                <a:lnTo>
                  <a:pt x="1330032" y="1168158"/>
                </a:lnTo>
                <a:close/>
              </a:path>
              <a:path w="2838450" h="4380230">
                <a:moveTo>
                  <a:pt x="1330032" y="1142758"/>
                </a:moveTo>
                <a:lnTo>
                  <a:pt x="1323682" y="1142758"/>
                </a:lnTo>
                <a:lnTo>
                  <a:pt x="1323682" y="1155458"/>
                </a:lnTo>
                <a:lnTo>
                  <a:pt x="1330032" y="1155458"/>
                </a:lnTo>
                <a:lnTo>
                  <a:pt x="1330032" y="1142758"/>
                </a:lnTo>
                <a:close/>
              </a:path>
              <a:path w="2838450" h="4380230">
                <a:moveTo>
                  <a:pt x="1330032" y="1117371"/>
                </a:moveTo>
                <a:lnTo>
                  <a:pt x="1323682" y="1117371"/>
                </a:lnTo>
                <a:lnTo>
                  <a:pt x="1323682" y="1130071"/>
                </a:lnTo>
                <a:lnTo>
                  <a:pt x="1330032" y="1130071"/>
                </a:lnTo>
                <a:lnTo>
                  <a:pt x="1330032" y="1117371"/>
                </a:lnTo>
                <a:close/>
              </a:path>
              <a:path w="2838450" h="4380230">
                <a:moveTo>
                  <a:pt x="1330032" y="1091971"/>
                </a:moveTo>
                <a:lnTo>
                  <a:pt x="1323682" y="1091971"/>
                </a:lnTo>
                <a:lnTo>
                  <a:pt x="1323682" y="1104671"/>
                </a:lnTo>
                <a:lnTo>
                  <a:pt x="1330032" y="1104671"/>
                </a:lnTo>
                <a:lnTo>
                  <a:pt x="1330032" y="1091971"/>
                </a:lnTo>
                <a:close/>
              </a:path>
              <a:path w="2838450" h="4380230">
                <a:moveTo>
                  <a:pt x="1330032" y="1066571"/>
                </a:moveTo>
                <a:lnTo>
                  <a:pt x="1323682" y="1066571"/>
                </a:lnTo>
                <a:lnTo>
                  <a:pt x="1323682" y="1079271"/>
                </a:lnTo>
                <a:lnTo>
                  <a:pt x="1330032" y="1079271"/>
                </a:lnTo>
                <a:lnTo>
                  <a:pt x="1330032" y="1066571"/>
                </a:lnTo>
                <a:close/>
              </a:path>
              <a:path w="2838450" h="4380230">
                <a:moveTo>
                  <a:pt x="1330032" y="1041184"/>
                </a:moveTo>
                <a:lnTo>
                  <a:pt x="1323682" y="1041184"/>
                </a:lnTo>
                <a:lnTo>
                  <a:pt x="1323682" y="1053884"/>
                </a:lnTo>
                <a:lnTo>
                  <a:pt x="1330032" y="1053884"/>
                </a:lnTo>
                <a:lnTo>
                  <a:pt x="1330032" y="1041184"/>
                </a:lnTo>
                <a:close/>
              </a:path>
              <a:path w="2838450" h="4380230">
                <a:moveTo>
                  <a:pt x="1330032" y="1015784"/>
                </a:moveTo>
                <a:lnTo>
                  <a:pt x="1323682" y="1015784"/>
                </a:lnTo>
                <a:lnTo>
                  <a:pt x="1323682" y="1028484"/>
                </a:lnTo>
                <a:lnTo>
                  <a:pt x="1330032" y="1028484"/>
                </a:lnTo>
                <a:lnTo>
                  <a:pt x="1330032" y="1015784"/>
                </a:lnTo>
                <a:close/>
              </a:path>
              <a:path w="2838450" h="4380230">
                <a:moveTo>
                  <a:pt x="1330032" y="990396"/>
                </a:moveTo>
                <a:lnTo>
                  <a:pt x="1323682" y="990396"/>
                </a:lnTo>
                <a:lnTo>
                  <a:pt x="1323682" y="1003096"/>
                </a:lnTo>
                <a:lnTo>
                  <a:pt x="1330032" y="1003096"/>
                </a:lnTo>
                <a:lnTo>
                  <a:pt x="1330032" y="990396"/>
                </a:lnTo>
                <a:close/>
              </a:path>
              <a:path w="2838450" h="4380230">
                <a:moveTo>
                  <a:pt x="1330032" y="964996"/>
                </a:moveTo>
                <a:lnTo>
                  <a:pt x="1323682" y="964996"/>
                </a:lnTo>
                <a:lnTo>
                  <a:pt x="1323682" y="977696"/>
                </a:lnTo>
                <a:lnTo>
                  <a:pt x="1330032" y="977696"/>
                </a:lnTo>
                <a:lnTo>
                  <a:pt x="1330032" y="964996"/>
                </a:lnTo>
                <a:close/>
              </a:path>
              <a:path w="2838450" h="4380230">
                <a:moveTo>
                  <a:pt x="1330032" y="939609"/>
                </a:moveTo>
                <a:lnTo>
                  <a:pt x="1323682" y="939609"/>
                </a:lnTo>
                <a:lnTo>
                  <a:pt x="1323682" y="952309"/>
                </a:lnTo>
                <a:lnTo>
                  <a:pt x="1330032" y="952309"/>
                </a:lnTo>
                <a:lnTo>
                  <a:pt x="1330032" y="939609"/>
                </a:lnTo>
                <a:close/>
              </a:path>
              <a:path w="2838450" h="4380230">
                <a:moveTo>
                  <a:pt x="1330032" y="914209"/>
                </a:moveTo>
                <a:lnTo>
                  <a:pt x="1323682" y="914209"/>
                </a:lnTo>
                <a:lnTo>
                  <a:pt x="1323682" y="926909"/>
                </a:lnTo>
                <a:lnTo>
                  <a:pt x="1330032" y="926909"/>
                </a:lnTo>
                <a:lnTo>
                  <a:pt x="1330032" y="914209"/>
                </a:lnTo>
                <a:close/>
              </a:path>
              <a:path w="2838450" h="4380230">
                <a:moveTo>
                  <a:pt x="1330032" y="888809"/>
                </a:moveTo>
                <a:lnTo>
                  <a:pt x="1323682" y="888809"/>
                </a:lnTo>
                <a:lnTo>
                  <a:pt x="1323682" y="901509"/>
                </a:lnTo>
                <a:lnTo>
                  <a:pt x="1330032" y="901509"/>
                </a:lnTo>
                <a:lnTo>
                  <a:pt x="1330032" y="888809"/>
                </a:lnTo>
                <a:close/>
              </a:path>
              <a:path w="2838450" h="4380230">
                <a:moveTo>
                  <a:pt x="1330032" y="863422"/>
                </a:moveTo>
                <a:lnTo>
                  <a:pt x="1323682" y="863422"/>
                </a:lnTo>
                <a:lnTo>
                  <a:pt x="1323682" y="876122"/>
                </a:lnTo>
                <a:lnTo>
                  <a:pt x="1330032" y="876122"/>
                </a:lnTo>
                <a:lnTo>
                  <a:pt x="1330032" y="863422"/>
                </a:lnTo>
                <a:close/>
              </a:path>
              <a:path w="2838450" h="4380230">
                <a:moveTo>
                  <a:pt x="1330032" y="838022"/>
                </a:moveTo>
                <a:lnTo>
                  <a:pt x="1323682" y="838022"/>
                </a:lnTo>
                <a:lnTo>
                  <a:pt x="1323682" y="850722"/>
                </a:lnTo>
                <a:lnTo>
                  <a:pt x="1330032" y="850722"/>
                </a:lnTo>
                <a:lnTo>
                  <a:pt x="1330032" y="838022"/>
                </a:lnTo>
                <a:close/>
              </a:path>
              <a:path w="2838450" h="4380230">
                <a:moveTo>
                  <a:pt x="1330032" y="812634"/>
                </a:moveTo>
                <a:lnTo>
                  <a:pt x="1323682" y="812634"/>
                </a:lnTo>
                <a:lnTo>
                  <a:pt x="1323682" y="825334"/>
                </a:lnTo>
                <a:lnTo>
                  <a:pt x="1330032" y="825334"/>
                </a:lnTo>
                <a:lnTo>
                  <a:pt x="1330032" y="812634"/>
                </a:lnTo>
                <a:close/>
              </a:path>
              <a:path w="2838450" h="4380230">
                <a:moveTo>
                  <a:pt x="1330032" y="787234"/>
                </a:moveTo>
                <a:lnTo>
                  <a:pt x="1323682" y="787234"/>
                </a:lnTo>
                <a:lnTo>
                  <a:pt x="1323682" y="799934"/>
                </a:lnTo>
                <a:lnTo>
                  <a:pt x="1330032" y="799934"/>
                </a:lnTo>
                <a:lnTo>
                  <a:pt x="1330032" y="787234"/>
                </a:lnTo>
                <a:close/>
              </a:path>
              <a:path w="2838450" h="4380230">
                <a:moveTo>
                  <a:pt x="1330032" y="761847"/>
                </a:moveTo>
                <a:lnTo>
                  <a:pt x="1323682" y="761847"/>
                </a:lnTo>
                <a:lnTo>
                  <a:pt x="1323682" y="774547"/>
                </a:lnTo>
                <a:lnTo>
                  <a:pt x="1330032" y="774547"/>
                </a:lnTo>
                <a:lnTo>
                  <a:pt x="1330032" y="761847"/>
                </a:lnTo>
                <a:close/>
              </a:path>
              <a:path w="2838450" h="4380230">
                <a:moveTo>
                  <a:pt x="1330032" y="736447"/>
                </a:moveTo>
                <a:lnTo>
                  <a:pt x="1323682" y="736447"/>
                </a:lnTo>
                <a:lnTo>
                  <a:pt x="1323682" y="749147"/>
                </a:lnTo>
                <a:lnTo>
                  <a:pt x="1330032" y="749147"/>
                </a:lnTo>
                <a:lnTo>
                  <a:pt x="1330032" y="736447"/>
                </a:lnTo>
                <a:close/>
              </a:path>
              <a:path w="2838450" h="4380230">
                <a:moveTo>
                  <a:pt x="1330032" y="711047"/>
                </a:moveTo>
                <a:lnTo>
                  <a:pt x="1323682" y="711047"/>
                </a:lnTo>
                <a:lnTo>
                  <a:pt x="1323682" y="723747"/>
                </a:lnTo>
                <a:lnTo>
                  <a:pt x="1330032" y="723747"/>
                </a:lnTo>
                <a:lnTo>
                  <a:pt x="1330032" y="711047"/>
                </a:lnTo>
                <a:close/>
              </a:path>
              <a:path w="2838450" h="4380230">
                <a:moveTo>
                  <a:pt x="1330032" y="685660"/>
                </a:moveTo>
                <a:lnTo>
                  <a:pt x="1323682" y="685660"/>
                </a:lnTo>
                <a:lnTo>
                  <a:pt x="1323682" y="698360"/>
                </a:lnTo>
                <a:lnTo>
                  <a:pt x="1330032" y="698360"/>
                </a:lnTo>
                <a:lnTo>
                  <a:pt x="1330032" y="685660"/>
                </a:lnTo>
                <a:close/>
              </a:path>
              <a:path w="2838450" h="4380230">
                <a:moveTo>
                  <a:pt x="1330032" y="660260"/>
                </a:moveTo>
                <a:lnTo>
                  <a:pt x="1323682" y="660260"/>
                </a:lnTo>
                <a:lnTo>
                  <a:pt x="1323682" y="672960"/>
                </a:lnTo>
                <a:lnTo>
                  <a:pt x="1330032" y="672960"/>
                </a:lnTo>
                <a:lnTo>
                  <a:pt x="1330032" y="660260"/>
                </a:lnTo>
                <a:close/>
              </a:path>
              <a:path w="2838450" h="4380230">
                <a:moveTo>
                  <a:pt x="1330032" y="634873"/>
                </a:moveTo>
                <a:lnTo>
                  <a:pt x="1323682" y="634873"/>
                </a:lnTo>
                <a:lnTo>
                  <a:pt x="1323682" y="647573"/>
                </a:lnTo>
                <a:lnTo>
                  <a:pt x="1330032" y="647573"/>
                </a:lnTo>
                <a:lnTo>
                  <a:pt x="1330032" y="634873"/>
                </a:lnTo>
                <a:close/>
              </a:path>
              <a:path w="2838450" h="4380230">
                <a:moveTo>
                  <a:pt x="1330032" y="609473"/>
                </a:moveTo>
                <a:lnTo>
                  <a:pt x="1323682" y="609473"/>
                </a:lnTo>
                <a:lnTo>
                  <a:pt x="1323682" y="622173"/>
                </a:lnTo>
                <a:lnTo>
                  <a:pt x="1330032" y="622173"/>
                </a:lnTo>
                <a:lnTo>
                  <a:pt x="1330032" y="609473"/>
                </a:lnTo>
                <a:close/>
              </a:path>
              <a:path w="2838450" h="4380230">
                <a:moveTo>
                  <a:pt x="1330032" y="584085"/>
                </a:moveTo>
                <a:lnTo>
                  <a:pt x="1323682" y="584085"/>
                </a:lnTo>
                <a:lnTo>
                  <a:pt x="1323682" y="596785"/>
                </a:lnTo>
                <a:lnTo>
                  <a:pt x="1330032" y="596785"/>
                </a:lnTo>
                <a:lnTo>
                  <a:pt x="1330032" y="584085"/>
                </a:lnTo>
                <a:close/>
              </a:path>
              <a:path w="2838450" h="4380230">
                <a:moveTo>
                  <a:pt x="1330032" y="558685"/>
                </a:moveTo>
                <a:lnTo>
                  <a:pt x="1323682" y="558685"/>
                </a:lnTo>
                <a:lnTo>
                  <a:pt x="1323682" y="571385"/>
                </a:lnTo>
                <a:lnTo>
                  <a:pt x="1330032" y="571385"/>
                </a:lnTo>
                <a:lnTo>
                  <a:pt x="1330032" y="558685"/>
                </a:lnTo>
                <a:close/>
              </a:path>
              <a:path w="2838450" h="4380230">
                <a:moveTo>
                  <a:pt x="1330032" y="533285"/>
                </a:moveTo>
                <a:lnTo>
                  <a:pt x="1323682" y="533285"/>
                </a:lnTo>
                <a:lnTo>
                  <a:pt x="1323682" y="545985"/>
                </a:lnTo>
                <a:lnTo>
                  <a:pt x="1330032" y="545985"/>
                </a:lnTo>
                <a:lnTo>
                  <a:pt x="1330032" y="533285"/>
                </a:lnTo>
                <a:close/>
              </a:path>
              <a:path w="2838450" h="4380230">
                <a:moveTo>
                  <a:pt x="1330032" y="507898"/>
                </a:moveTo>
                <a:lnTo>
                  <a:pt x="1323682" y="507898"/>
                </a:lnTo>
                <a:lnTo>
                  <a:pt x="1323682" y="520598"/>
                </a:lnTo>
                <a:lnTo>
                  <a:pt x="1330032" y="520598"/>
                </a:lnTo>
                <a:lnTo>
                  <a:pt x="1330032" y="507898"/>
                </a:lnTo>
                <a:close/>
              </a:path>
              <a:path w="2838450" h="4380230">
                <a:moveTo>
                  <a:pt x="1330032" y="482498"/>
                </a:moveTo>
                <a:lnTo>
                  <a:pt x="1323682" y="482498"/>
                </a:lnTo>
                <a:lnTo>
                  <a:pt x="1323682" y="495198"/>
                </a:lnTo>
                <a:lnTo>
                  <a:pt x="1330032" y="495198"/>
                </a:lnTo>
                <a:lnTo>
                  <a:pt x="1330032" y="482498"/>
                </a:lnTo>
                <a:close/>
              </a:path>
              <a:path w="2838450" h="4380230">
                <a:moveTo>
                  <a:pt x="1330032" y="457111"/>
                </a:moveTo>
                <a:lnTo>
                  <a:pt x="1323682" y="457111"/>
                </a:lnTo>
                <a:lnTo>
                  <a:pt x="1323682" y="469811"/>
                </a:lnTo>
                <a:lnTo>
                  <a:pt x="1330032" y="469811"/>
                </a:lnTo>
                <a:lnTo>
                  <a:pt x="1330032" y="457111"/>
                </a:lnTo>
                <a:close/>
              </a:path>
              <a:path w="2838450" h="4380230">
                <a:moveTo>
                  <a:pt x="1330032" y="431711"/>
                </a:moveTo>
                <a:lnTo>
                  <a:pt x="1323682" y="431711"/>
                </a:lnTo>
                <a:lnTo>
                  <a:pt x="1323682" y="444411"/>
                </a:lnTo>
                <a:lnTo>
                  <a:pt x="1330032" y="444411"/>
                </a:lnTo>
                <a:lnTo>
                  <a:pt x="1330032" y="431711"/>
                </a:lnTo>
                <a:close/>
              </a:path>
              <a:path w="2838450" h="4380230">
                <a:moveTo>
                  <a:pt x="1330032" y="406323"/>
                </a:moveTo>
                <a:lnTo>
                  <a:pt x="1323682" y="406323"/>
                </a:lnTo>
                <a:lnTo>
                  <a:pt x="1323682" y="419023"/>
                </a:lnTo>
                <a:lnTo>
                  <a:pt x="1330032" y="419023"/>
                </a:lnTo>
                <a:lnTo>
                  <a:pt x="1330032" y="406323"/>
                </a:lnTo>
                <a:close/>
              </a:path>
              <a:path w="2838450" h="4380230">
                <a:moveTo>
                  <a:pt x="1330032" y="380923"/>
                </a:moveTo>
                <a:lnTo>
                  <a:pt x="1323682" y="380923"/>
                </a:lnTo>
                <a:lnTo>
                  <a:pt x="1323682" y="393623"/>
                </a:lnTo>
                <a:lnTo>
                  <a:pt x="1330032" y="393623"/>
                </a:lnTo>
                <a:lnTo>
                  <a:pt x="1330032" y="380923"/>
                </a:lnTo>
                <a:close/>
              </a:path>
              <a:path w="2838450" h="4380230">
                <a:moveTo>
                  <a:pt x="1330032" y="355523"/>
                </a:moveTo>
                <a:lnTo>
                  <a:pt x="1323682" y="355523"/>
                </a:lnTo>
                <a:lnTo>
                  <a:pt x="1323682" y="368223"/>
                </a:lnTo>
                <a:lnTo>
                  <a:pt x="1330032" y="368223"/>
                </a:lnTo>
                <a:lnTo>
                  <a:pt x="1330032" y="355523"/>
                </a:lnTo>
                <a:close/>
              </a:path>
              <a:path w="2838450" h="4380230">
                <a:moveTo>
                  <a:pt x="1330032" y="330136"/>
                </a:moveTo>
                <a:lnTo>
                  <a:pt x="1323682" y="330136"/>
                </a:lnTo>
                <a:lnTo>
                  <a:pt x="1323682" y="342836"/>
                </a:lnTo>
                <a:lnTo>
                  <a:pt x="1330032" y="342836"/>
                </a:lnTo>
                <a:lnTo>
                  <a:pt x="1330032" y="330136"/>
                </a:lnTo>
                <a:close/>
              </a:path>
              <a:path w="2838450" h="4380230">
                <a:moveTo>
                  <a:pt x="1330032" y="304736"/>
                </a:moveTo>
                <a:lnTo>
                  <a:pt x="1323682" y="304736"/>
                </a:lnTo>
                <a:lnTo>
                  <a:pt x="1323682" y="317436"/>
                </a:lnTo>
                <a:lnTo>
                  <a:pt x="1330032" y="317436"/>
                </a:lnTo>
                <a:lnTo>
                  <a:pt x="1330032" y="304736"/>
                </a:lnTo>
                <a:close/>
              </a:path>
              <a:path w="2838450" h="4380230">
                <a:moveTo>
                  <a:pt x="1330032" y="279349"/>
                </a:moveTo>
                <a:lnTo>
                  <a:pt x="1323682" y="279349"/>
                </a:lnTo>
                <a:lnTo>
                  <a:pt x="1323682" y="292049"/>
                </a:lnTo>
                <a:lnTo>
                  <a:pt x="1330032" y="292049"/>
                </a:lnTo>
                <a:lnTo>
                  <a:pt x="1330032" y="279349"/>
                </a:lnTo>
                <a:close/>
              </a:path>
              <a:path w="2838450" h="4380230">
                <a:moveTo>
                  <a:pt x="1330032" y="253949"/>
                </a:moveTo>
                <a:lnTo>
                  <a:pt x="1323682" y="253949"/>
                </a:lnTo>
                <a:lnTo>
                  <a:pt x="1323682" y="266649"/>
                </a:lnTo>
                <a:lnTo>
                  <a:pt x="1330032" y="266649"/>
                </a:lnTo>
                <a:lnTo>
                  <a:pt x="1330032" y="253949"/>
                </a:lnTo>
                <a:close/>
              </a:path>
              <a:path w="2838450" h="4380230">
                <a:moveTo>
                  <a:pt x="1330032" y="228561"/>
                </a:moveTo>
                <a:lnTo>
                  <a:pt x="1323682" y="228561"/>
                </a:lnTo>
                <a:lnTo>
                  <a:pt x="1323682" y="241261"/>
                </a:lnTo>
                <a:lnTo>
                  <a:pt x="1330032" y="241261"/>
                </a:lnTo>
                <a:lnTo>
                  <a:pt x="1330032" y="228561"/>
                </a:lnTo>
                <a:close/>
              </a:path>
              <a:path w="2838450" h="4380230">
                <a:moveTo>
                  <a:pt x="1330032" y="203161"/>
                </a:moveTo>
                <a:lnTo>
                  <a:pt x="1323682" y="203161"/>
                </a:lnTo>
                <a:lnTo>
                  <a:pt x="1323682" y="215861"/>
                </a:lnTo>
                <a:lnTo>
                  <a:pt x="1330032" y="215861"/>
                </a:lnTo>
                <a:lnTo>
                  <a:pt x="1330032" y="203161"/>
                </a:lnTo>
                <a:close/>
              </a:path>
              <a:path w="2838450" h="4380230">
                <a:moveTo>
                  <a:pt x="1330032" y="177761"/>
                </a:moveTo>
                <a:lnTo>
                  <a:pt x="1323682" y="177761"/>
                </a:lnTo>
                <a:lnTo>
                  <a:pt x="1323682" y="190461"/>
                </a:lnTo>
                <a:lnTo>
                  <a:pt x="1330032" y="190461"/>
                </a:lnTo>
                <a:lnTo>
                  <a:pt x="1330032" y="177761"/>
                </a:lnTo>
                <a:close/>
              </a:path>
              <a:path w="2838450" h="4380230">
                <a:moveTo>
                  <a:pt x="1330032" y="152374"/>
                </a:moveTo>
                <a:lnTo>
                  <a:pt x="1323682" y="152374"/>
                </a:lnTo>
                <a:lnTo>
                  <a:pt x="1323682" y="165074"/>
                </a:lnTo>
                <a:lnTo>
                  <a:pt x="1330032" y="165074"/>
                </a:lnTo>
                <a:lnTo>
                  <a:pt x="1330032" y="152374"/>
                </a:lnTo>
                <a:close/>
              </a:path>
              <a:path w="2838450" h="4380230">
                <a:moveTo>
                  <a:pt x="1330032" y="126974"/>
                </a:moveTo>
                <a:lnTo>
                  <a:pt x="1323682" y="126974"/>
                </a:lnTo>
                <a:lnTo>
                  <a:pt x="1323682" y="139674"/>
                </a:lnTo>
                <a:lnTo>
                  <a:pt x="1330032" y="139674"/>
                </a:lnTo>
                <a:lnTo>
                  <a:pt x="1330032" y="126974"/>
                </a:lnTo>
                <a:close/>
              </a:path>
              <a:path w="2838450" h="4380230">
                <a:moveTo>
                  <a:pt x="1330032" y="101587"/>
                </a:moveTo>
                <a:lnTo>
                  <a:pt x="1323682" y="101587"/>
                </a:lnTo>
                <a:lnTo>
                  <a:pt x="1323682" y="114287"/>
                </a:lnTo>
                <a:lnTo>
                  <a:pt x="1330032" y="114287"/>
                </a:lnTo>
                <a:lnTo>
                  <a:pt x="1330032" y="101587"/>
                </a:lnTo>
                <a:close/>
              </a:path>
              <a:path w="2838450" h="4380230">
                <a:moveTo>
                  <a:pt x="1330032" y="76187"/>
                </a:moveTo>
                <a:lnTo>
                  <a:pt x="1323682" y="76187"/>
                </a:lnTo>
                <a:lnTo>
                  <a:pt x="1323682" y="88887"/>
                </a:lnTo>
                <a:lnTo>
                  <a:pt x="1330032" y="88887"/>
                </a:lnTo>
                <a:lnTo>
                  <a:pt x="1330032" y="76187"/>
                </a:lnTo>
                <a:close/>
              </a:path>
              <a:path w="2838450" h="4380230">
                <a:moveTo>
                  <a:pt x="1330032" y="50800"/>
                </a:moveTo>
                <a:lnTo>
                  <a:pt x="1323682" y="50800"/>
                </a:lnTo>
                <a:lnTo>
                  <a:pt x="1323682" y="63500"/>
                </a:lnTo>
                <a:lnTo>
                  <a:pt x="1330032" y="63500"/>
                </a:lnTo>
                <a:lnTo>
                  <a:pt x="1330032" y="50800"/>
                </a:lnTo>
                <a:close/>
              </a:path>
              <a:path w="2838450" h="4380230">
                <a:moveTo>
                  <a:pt x="1330032" y="25400"/>
                </a:moveTo>
                <a:lnTo>
                  <a:pt x="1323682" y="25400"/>
                </a:lnTo>
                <a:lnTo>
                  <a:pt x="1323682" y="38100"/>
                </a:lnTo>
                <a:lnTo>
                  <a:pt x="1330032" y="38100"/>
                </a:lnTo>
                <a:lnTo>
                  <a:pt x="1330032" y="25400"/>
                </a:lnTo>
                <a:close/>
              </a:path>
              <a:path w="2838450" h="4380230">
                <a:moveTo>
                  <a:pt x="1330032" y="0"/>
                </a:moveTo>
                <a:lnTo>
                  <a:pt x="1323682" y="0"/>
                </a:lnTo>
                <a:lnTo>
                  <a:pt x="1323682" y="12700"/>
                </a:lnTo>
                <a:lnTo>
                  <a:pt x="1330032" y="12700"/>
                </a:lnTo>
                <a:lnTo>
                  <a:pt x="1330032" y="0"/>
                </a:lnTo>
                <a:close/>
              </a:path>
              <a:path w="2838450" h="4380230">
                <a:moveTo>
                  <a:pt x="1695538" y="3211182"/>
                </a:moveTo>
                <a:lnTo>
                  <a:pt x="1689188" y="3211182"/>
                </a:lnTo>
                <a:lnTo>
                  <a:pt x="1689188" y="3217519"/>
                </a:lnTo>
                <a:lnTo>
                  <a:pt x="1689188" y="3337153"/>
                </a:lnTo>
                <a:lnTo>
                  <a:pt x="1630756" y="3337153"/>
                </a:lnTo>
                <a:lnTo>
                  <a:pt x="1630756" y="3217519"/>
                </a:lnTo>
                <a:lnTo>
                  <a:pt x="1689188" y="3217519"/>
                </a:lnTo>
                <a:lnTo>
                  <a:pt x="1689188" y="3211182"/>
                </a:lnTo>
                <a:lnTo>
                  <a:pt x="1627581" y="3211182"/>
                </a:lnTo>
                <a:lnTo>
                  <a:pt x="1624406" y="3211182"/>
                </a:lnTo>
                <a:lnTo>
                  <a:pt x="1624406" y="3343503"/>
                </a:lnTo>
                <a:lnTo>
                  <a:pt x="1695538" y="3343503"/>
                </a:lnTo>
                <a:lnTo>
                  <a:pt x="1695538" y="3337153"/>
                </a:lnTo>
                <a:lnTo>
                  <a:pt x="1695538" y="3214344"/>
                </a:lnTo>
                <a:lnTo>
                  <a:pt x="1695538" y="3211182"/>
                </a:lnTo>
                <a:close/>
              </a:path>
              <a:path w="2838450" h="4380230">
                <a:moveTo>
                  <a:pt x="2422004" y="4367885"/>
                </a:moveTo>
                <a:lnTo>
                  <a:pt x="1215758" y="4367885"/>
                </a:lnTo>
                <a:lnTo>
                  <a:pt x="1215758" y="3437801"/>
                </a:lnTo>
                <a:lnTo>
                  <a:pt x="1203058" y="3437801"/>
                </a:lnTo>
                <a:lnTo>
                  <a:pt x="1203058" y="4367492"/>
                </a:lnTo>
                <a:lnTo>
                  <a:pt x="0" y="4367492"/>
                </a:lnTo>
                <a:lnTo>
                  <a:pt x="0" y="4373842"/>
                </a:lnTo>
                <a:lnTo>
                  <a:pt x="0" y="4380192"/>
                </a:lnTo>
                <a:lnTo>
                  <a:pt x="2422004" y="4380192"/>
                </a:lnTo>
                <a:lnTo>
                  <a:pt x="2422004" y="4374223"/>
                </a:lnTo>
                <a:lnTo>
                  <a:pt x="2422004" y="4373842"/>
                </a:lnTo>
                <a:lnTo>
                  <a:pt x="2422004" y="4367885"/>
                </a:lnTo>
                <a:close/>
              </a:path>
              <a:path w="2838450" h="4380230">
                <a:moveTo>
                  <a:pt x="2837840" y="2688031"/>
                </a:moveTo>
                <a:lnTo>
                  <a:pt x="1850428" y="2688031"/>
                </a:lnTo>
                <a:lnTo>
                  <a:pt x="1850428" y="3211182"/>
                </a:lnTo>
                <a:lnTo>
                  <a:pt x="1850428" y="3217519"/>
                </a:lnTo>
                <a:lnTo>
                  <a:pt x="1850428" y="3337153"/>
                </a:lnTo>
                <a:lnTo>
                  <a:pt x="1824393" y="3337153"/>
                </a:lnTo>
                <a:lnTo>
                  <a:pt x="1824393" y="3217519"/>
                </a:lnTo>
                <a:lnTo>
                  <a:pt x="1850428" y="3217519"/>
                </a:lnTo>
                <a:lnTo>
                  <a:pt x="1850428" y="3211182"/>
                </a:lnTo>
                <a:lnTo>
                  <a:pt x="1821218" y="3211182"/>
                </a:lnTo>
                <a:lnTo>
                  <a:pt x="1818043" y="3211182"/>
                </a:lnTo>
                <a:lnTo>
                  <a:pt x="1818043" y="3343503"/>
                </a:lnTo>
                <a:lnTo>
                  <a:pt x="1850428" y="3343503"/>
                </a:lnTo>
                <a:lnTo>
                  <a:pt x="1850428" y="3393351"/>
                </a:lnTo>
                <a:lnTo>
                  <a:pt x="1605711" y="3393351"/>
                </a:lnTo>
                <a:lnTo>
                  <a:pt x="1525879" y="3418903"/>
                </a:lnTo>
                <a:lnTo>
                  <a:pt x="1527810" y="3424948"/>
                </a:lnTo>
                <a:lnTo>
                  <a:pt x="1606702" y="3399701"/>
                </a:lnTo>
                <a:lnTo>
                  <a:pt x="1856765" y="3399701"/>
                </a:lnTo>
                <a:lnTo>
                  <a:pt x="1856765" y="3343503"/>
                </a:lnTo>
                <a:lnTo>
                  <a:pt x="1889175" y="3343503"/>
                </a:lnTo>
                <a:lnTo>
                  <a:pt x="1889175" y="3211182"/>
                </a:lnTo>
                <a:lnTo>
                  <a:pt x="1882825" y="3211182"/>
                </a:lnTo>
                <a:lnTo>
                  <a:pt x="1882825" y="3217519"/>
                </a:lnTo>
                <a:lnTo>
                  <a:pt x="1882825" y="3337153"/>
                </a:lnTo>
                <a:lnTo>
                  <a:pt x="1856765" y="3337153"/>
                </a:lnTo>
                <a:lnTo>
                  <a:pt x="1856765" y="3217519"/>
                </a:lnTo>
                <a:lnTo>
                  <a:pt x="1882825" y="3217519"/>
                </a:lnTo>
                <a:lnTo>
                  <a:pt x="1882825" y="3211182"/>
                </a:lnTo>
                <a:lnTo>
                  <a:pt x="1856765" y="3211182"/>
                </a:lnTo>
                <a:lnTo>
                  <a:pt x="1856765" y="2694381"/>
                </a:lnTo>
                <a:lnTo>
                  <a:pt x="2837840" y="2694381"/>
                </a:lnTo>
                <a:lnTo>
                  <a:pt x="2837840" y="2688031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" name="object 103" descr=""/>
          <p:cNvSpPr txBox="1"/>
          <p:nvPr/>
        </p:nvSpPr>
        <p:spPr>
          <a:xfrm>
            <a:off x="4470676" y="5149542"/>
            <a:ext cx="646430" cy="4248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9385">
              <a:lnSpc>
                <a:spcPct val="100000"/>
              </a:lnSpc>
              <a:spcBef>
                <a:spcPts val="100"/>
              </a:spcBef>
              <a:tabLst>
                <a:tab pos="545465" algn="l"/>
              </a:tabLst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13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baseline="-48611" sz="1200" spc="52">
                <a:solidFill>
                  <a:srgbClr val="231F20"/>
                </a:solidFill>
                <a:latin typeface="Calibri"/>
                <a:cs typeface="Calibri"/>
              </a:rPr>
              <a:t>8</a:t>
            </a:r>
            <a:endParaRPr baseline="-48611" sz="1200">
              <a:latin typeface="Calibri"/>
              <a:cs typeface="Calibri"/>
            </a:endParaRPr>
          </a:p>
          <a:p>
            <a:pPr marL="25400">
              <a:lnSpc>
                <a:spcPct val="100000"/>
              </a:lnSpc>
              <a:spcBef>
                <a:spcPts val="122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4343706" y="5624052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105" name="object 105" descr=""/>
          <p:cNvGrpSpPr/>
          <p:nvPr/>
        </p:nvGrpSpPr>
        <p:grpSpPr>
          <a:xfrm>
            <a:off x="3660127" y="4876431"/>
            <a:ext cx="1181100" cy="1470660"/>
            <a:chOff x="3660127" y="4876431"/>
            <a:chExt cx="1181100" cy="1470660"/>
          </a:xfrm>
        </p:grpSpPr>
        <p:pic>
          <p:nvPicPr>
            <p:cNvPr id="106" name="object 10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61738" y="5562866"/>
              <a:ext cx="126352" cy="106679"/>
            </a:xfrm>
            <a:prstGeom prst="rect">
              <a:avLst/>
            </a:prstGeom>
          </p:spPr>
        </p:pic>
        <p:sp>
          <p:nvSpPr>
            <p:cNvPr id="107" name="object 107" descr=""/>
            <p:cNvSpPr/>
            <p:nvPr/>
          </p:nvSpPr>
          <p:spPr>
            <a:xfrm>
              <a:off x="4370577" y="5592064"/>
              <a:ext cx="60325" cy="48260"/>
            </a:xfrm>
            <a:custGeom>
              <a:avLst/>
              <a:gdLst/>
              <a:ahLst/>
              <a:cxnLst/>
              <a:rect l="l" t="t" r="r" b="b"/>
              <a:pathLst>
                <a:path w="60325" h="48260">
                  <a:moveTo>
                    <a:pt x="59994" y="0"/>
                  </a:moveTo>
                  <a:lnTo>
                    <a:pt x="0" y="0"/>
                  </a:lnTo>
                  <a:lnTo>
                    <a:pt x="0" y="47980"/>
                  </a:lnTo>
                  <a:lnTo>
                    <a:pt x="59994" y="47980"/>
                  </a:lnTo>
                  <a:lnTo>
                    <a:pt x="59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4367402" y="5588889"/>
              <a:ext cx="66675" cy="54610"/>
            </a:xfrm>
            <a:custGeom>
              <a:avLst/>
              <a:gdLst/>
              <a:ahLst/>
              <a:cxnLst/>
              <a:rect l="l" t="t" r="r" b="b"/>
              <a:pathLst>
                <a:path w="66675" h="54610">
                  <a:moveTo>
                    <a:pt x="3175" y="0"/>
                  </a:moveTo>
                  <a:lnTo>
                    <a:pt x="0" y="0"/>
                  </a:lnTo>
                  <a:lnTo>
                    <a:pt x="0" y="54330"/>
                  </a:lnTo>
                  <a:lnTo>
                    <a:pt x="66344" y="54330"/>
                  </a:lnTo>
                  <a:lnTo>
                    <a:pt x="66344" y="47980"/>
                  </a:lnTo>
                  <a:lnTo>
                    <a:pt x="6350" y="47980"/>
                  </a:lnTo>
                  <a:lnTo>
                    <a:pt x="6350" y="6350"/>
                  </a:lnTo>
                  <a:lnTo>
                    <a:pt x="3175" y="6350"/>
                  </a:lnTo>
                  <a:lnTo>
                    <a:pt x="3175" y="0"/>
                  </a:lnTo>
                  <a:close/>
                </a:path>
                <a:path w="66675" h="54610">
                  <a:moveTo>
                    <a:pt x="66344" y="3175"/>
                  </a:moveTo>
                  <a:lnTo>
                    <a:pt x="6350" y="3175"/>
                  </a:lnTo>
                  <a:lnTo>
                    <a:pt x="6350" y="6350"/>
                  </a:lnTo>
                  <a:lnTo>
                    <a:pt x="59994" y="6350"/>
                  </a:lnTo>
                  <a:lnTo>
                    <a:pt x="59994" y="47980"/>
                  </a:lnTo>
                  <a:lnTo>
                    <a:pt x="66344" y="47980"/>
                  </a:lnTo>
                  <a:lnTo>
                    <a:pt x="66344" y="3175"/>
                  </a:lnTo>
                  <a:close/>
                </a:path>
                <a:path w="66675" h="54610">
                  <a:moveTo>
                    <a:pt x="66344" y="0"/>
                  </a:moveTo>
                  <a:lnTo>
                    <a:pt x="3175" y="0"/>
                  </a:lnTo>
                  <a:lnTo>
                    <a:pt x="3175" y="6350"/>
                  </a:lnTo>
                  <a:lnTo>
                    <a:pt x="6350" y="6350"/>
                  </a:lnTo>
                  <a:lnTo>
                    <a:pt x="6350" y="3175"/>
                  </a:lnTo>
                  <a:lnTo>
                    <a:pt x="66344" y="3175"/>
                  </a:lnTo>
                  <a:lnTo>
                    <a:pt x="663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3834714" y="6299149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2225" y="0"/>
                  </a:moveTo>
                  <a:lnTo>
                    <a:pt x="13571" y="1745"/>
                  </a:lnTo>
                  <a:lnTo>
                    <a:pt x="6507" y="6507"/>
                  </a:lnTo>
                  <a:lnTo>
                    <a:pt x="1745" y="13571"/>
                  </a:lnTo>
                  <a:lnTo>
                    <a:pt x="0" y="22224"/>
                  </a:lnTo>
                  <a:lnTo>
                    <a:pt x="1745" y="30878"/>
                  </a:lnTo>
                  <a:lnTo>
                    <a:pt x="6507" y="37942"/>
                  </a:lnTo>
                  <a:lnTo>
                    <a:pt x="13571" y="42704"/>
                  </a:lnTo>
                  <a:lnTo>
                    <a:pt x="22225" y="44449"/>
                  </a:lnTo>
                  <a:lnTo>
                    <a:pt x="30871" y="42704"/>
                  </a:lnTo>
                  <a:lnTo>
                    <a:pt x="37931" y="37942"/>
                  </a:lnTo>
                  <a:lnTo>
                    <a:pt x="42691" y="30878"/>
                  </a:lnTo>
                  <a:lnTo>
                    <a:pt x="44437" y="22224"/>
                  </a:lnTo>
                  <a:lnTo>
                    <a:pt x="42691" y="13571"/>
                  </a:lnTo>
                  <a:lnTo>
                    <a:pt x="37931" y="6507"/>
                  </a:lnTo>
                  <a:lnTo>
                    <a:pt x="30871" y="1745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3660127" y="4876431"/>
              <a:ext cx="1181100" cy="1470660"/>
            </a:xfrm>
            <a:custGeom>
              <a:avLst/>
              <a:gdLst/>
              <a:ahLst/>
              <a:cxnLst/>
              <a:rect l="l" t="t" r="r" b="b"/>
              <a:pathLst>
                <a:path w="1181100" h="1470660">
                  <a:moveTo>
                    <a:pt x="196811" y="1419542"/>
                  </a:moveTo>
                  <a:lnTo>
                    <a:pt x="186922" y="1421537"/>
                  </a:lnTo>
                  <a:lnTo>
                    <a:pt x="178849" y="1426979"/>
                  </a:lnTo>
                  <a:lnTo>
                    <a:pt x="173407" y="1435053"/>
                  </a:lnTo>
                  <a:lnTo>
                    <a:pt x="171411" y="1444942"/>
                  </a:lnTo>
                  <a:lnTo>
                    <a:pt x="173407" y="1454831"/>
                  </a:lnTo>
                  <a:lnTo>
                    <a:pt x="178849" y="1462905"/>
                  </a:lnTo>
                  <a:lnTo>
                    <a:pt x="186922" y="1468347"/>
                  </a:lnTo>
                  <a:lnTo>
                    <a:pt x="196811" y="1470342"/>
                  </a:lnTo>
                  <a:lnTo>
                    <a:pt x="206693" y="1468347"/>
                  </a:lnTo>
                  <a:lnTo>
                    <a:pt x="213150" y="1463992"/>
                  </a:lnTo>
                  <a:lnTo>
                    <a:pt x="196811" y="1463992"/>
                  </a:lnTo>
                  <a:lnTo>
                    <a:pt x="189397" y="1462491"/>
                  </a:lnTo>
                  <a:lnTo>
                    <a:pt x="183348" y="1458410"/>
                  </a:lnTo>
                  <a:lnTo>
                    <a:pt x="179268" y="1452358"/>
                  </a:lnTo>
                  <a:lnTo>
                    <a:pt x="177761" y="1444942"/>
                  </a:lnTo>
                  <a:lnTo>
                    <a:pt x="179268" y="1437527"/>
                  </a:lnTo>
                  <a:lnTo>
                    <a:pt x="183348" y="1431478"/>
                  </a:lnTo>
                  <a:lnTo>
                    <a:pt x="189397" y="1427399"/>
                  </a:lnTo>
                  <a:lnTo>
                    <a:pt x="196811" y="1425892"/>
                  </a:lnTo>
                  <a:lnTo>
                    <a:pt x="213150" y="1425892"/>
                  </a:lnTo>
                  <a:lnTo>
                    <a:pt x="206693" y="1421537"/>
                  </a:lnTo>
                  <a:lnTo>
                    <a:pt x="196811" y="1419542"/>
                  </a:lnTo>
                  <a:close/>
                </a:path>
                <a:path w="1181100" h="1470660">
                  <a:moveTo>
                    <a:pt x="213150" y="1425892"/>
                  </a:moveTo>
                  <a:lnTo>
                    <a:pt x="196811" y="1425892"/>
                  </a:lnTo>
                  <a:lnTo>
                    <a:pt x="204226" y="1427399"/>
                  </a:lnTo>
                  <a:lnTo>
                    <a:pt x="210273" y="1431478"/>
                  </a:lnTo>
                  <a:lnTo>
                    <a:pt x="214349" y="1437527"/>
                  </a:lnTo>
                  <a:lnTo>
                    <a:pt x="215849" y="1444942"/>
                  </a:lnTo>
                  <a:lnTo>
                    <a:pt x="214349" y="1452358"/>
                  </a:lnTo>
                  <a:lnTo>
                    <a:pt x="210273" y="1458410"/>
                  </a:lnTo>
                  <a:lnTo>
                    <a:pt x="204226" y="1462491"/>
                  </a:lnTo>
                  <a:lnTo>
                    <a:pt x="196811" y="1463992"/>
                  </a:lnTo>
                  <a:lnTo>
                    <a:pt x="213150" y="1463992"/>
                  </a:lnTo>
                  <a:lnTo>
                    <a:pt x="214763" y="1462905"/>
                  </a:lnTo>
                  <a:lnTo>
                    <a:pt x="220204" y="1454831"/>
                  </a:lnTo>
                  <a:lnTo>
                    <a:pt x="222199" y="1444942"/>
                  </a:lnTo>
                  <a:lnTo>
                    <a:pt x="220204" y="1435053"/>
                  </a:lnTo>
                  <a:lnTo>
                    <a:pt x="214763" y="1426979"/>
                  </a:lnTo>
                  <a:lnTo>
                    <a:pt x="213150" y="1425892"/>
                  </a:lnTo>
                  <a:close/>
                </a:path>
                <a:path w="1181100" h="1470660">
                  <a:moveTo>
                    <a:pt x="1181049" y="0"/>
                  </a:moveTo>
                  <a:lnTo>
                    <a:pt x="0" y="0"/>
                  </a:lnTo>
                  <a:lnTo>
                    <a:pt x="0" y="1444942"/>
                  </a:lnTo>
                  <a:lnTo>
                    <a:pt x="6350" y="1444942"/>
                  </a:lnTo>
                  <a:lnTo>
                    <a:pt x="6350" y="6350"/>
                  </a:lnTo>
                  <a:lnTo>
                    <a:pt x="1181049" y="6350"/>
                  </a:lnTo>
                  <a:lnTo>
                    <a:pt x="11810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1" name="object 111" descr=""/>
          <p:cNvSpPr txBox="1"/>
          <p:nvPr/>
        </p:nvSpPr>
        <p:spPr>
          <a:xfrm>
            <a:off x="4483376" y="4690359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4343706" y="4887624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113" name="object 113" descr=""/>
          <p:cNvGrpSpPr/>
          <p:nvPr/>
        </p:nvGrpSpPr>
        <p:grpSpPr>
          <a:xfrm>
            <a:off x="3588130" y="4826418"/>
            <a:ext cx="1000125" cy="1520825"/>
            <a:chOff x="3588130" y="4826418"/>
            <a:chExt cx="1000125" cy="1520825"/>
          </a:xfrm>
        </p:grpSpPr>
        <p:pic>
          <p:nvPicPr>
            <p:cNvPr id="114" name="object 114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61738" y="4826418"/>
              <a:ext cx="126352" cy="106679"/>
            </a:xfrm>
            <a:prstGeom prst="rect">
              <a:avLst/>
            </a:prstGeom>
          </p:spPr>
        </p:pic>
        <p:sp>
          <p:nvSpPr>
            <p:cNvPr id="115" name="object 115" descr=""/>
            <p:cNvSpPr/>
            <p:nvPr/>
          </p:nvSpPr>
          <p:spPr>
            <a:xfrm>
              <a:off x="4370577" y="4855616"/>
              <a:ext cx="60325" cy="48260"/>
            </a:xfrm>
            <a:custGeom>
              <a:avLst/>
              <a:gdLst/>
              <a:ahLst/>
              <a:cxnLst/>
              <a:rect l="l" t="t" r="r" b="b"/>
              <a:pathLst>
                <a:path w="60325" h="48260">
                  <a:moveTo>
                    <a:pt x="59994" y="0"/>
                  </a:moveTo>
                  <a:lnTo>
                    <a:pt x="0" y="0"/>
                  </a:lnTo>
                  <a:lnTo>
                    <a:pt x="0" y="47993"/>
                  </a:lnTo>
                  <a:lnTo>
                    <a:pt x="59994" y="47993"/>
                  </a:lnTo>
                  <a:lnTo>
                    <a:pt x="59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 descr=""/>
            <p:cNvSpPr/>
            <p:nvPr/>
          </p:nvSpPr>
          <p:spPr>
            <a:xfrm>
              <a:off x="4367402" y="4852441"/>
              <a:ext cx="66675" cy="54610"/>
            </a:xfrm>
            <a:custGeom>
              <a:avLst/>
              <a:gdLst/>
              <a:ahLst/>
              <a:cxnLst/>
              <a:rect l="l" t="t" r="r" b="b"/>
              <a:pathLst>
                <a:path w="66675" h="54610">
                  <a:moveTo>
                    <a:pt x="3175" y="0"/>
                  </a:moveTo>
                  <a:lnTo>
                    <a:pt x="0" y="0"/>
                  </a:lnTo>
                  <a:lnTo>
                    <a:pt x="0" y="54343"/>
                  </a:lnTo>
                  <a:lnTo>
                    <a:pt x="66344" y="54343"/>
                  </a:lnTo>
                  <a:lnTo>
                    <a:pt x="66344" y="47993"/>
                  </a:lnTo>
                  <a:lnTo>
                    <a:pt x="6350" y="47993"/>
                  </a:lnTo>
                  <a:lnTo>
                    <a:pt x="6350" y="6350"/>
                  </a:lnTo>
                  <a:lnTo>
                    <a:pt x="3175" y="6350"/>
                  </a:lnTo>
                  <a:lnTo>
                    <a:pt x="3175" y="0"/>
                  </a:lnTo>
                  <a:close/>
                </a:path>
                <a:path w="66675" h="54610">
                  <a:moveTo>
                    <a:pt x="66344" y="3175"/>
                  </a:moveTo>
                  <a:lnTo>
                    <a:pt x="6350" y="3175"/>
                  </a:lnTo>
                  <a:lnTo>
                    <a:pt x="6350" y="6350"/>
                  </a:lnTo>
                  <a:lnTo>
                    <a:pt x="59994" y="6350"/>
                  </a:lnTo>
                  <a:lnTo>
                    <a:pt x="59994" y="47993"/>
                  </a:lnTo>
                  <a:lnTo>
                    <a:pt x="66344" y="47993"/>
                  </a:lnTo>
                  <a:lnTo>
                    <a:pt x="66344" y="3175"/>
                  </a:lnTo>
                  <a:close/>
                </a:path>
                <a:path w="66675" h="54610">
                  <a:moveTo>
                    <a:pt x="66344" y="0"/>
                  </a:moveTo>
                  <a:lnTo>
                    <a:pt x="3175" y="0"/>
                  </a:lnTo>
                  <a:lnTo>
                    <a:pt x="3175" y="6350"/>
                  </a:lnTo>
                  <a:lnTo>
                    <a:pt x="6350" y="6350"/>
                  </a:lnTo>
                  <a:lnTo>
                    <a:pt x="6350" y="3175"/>
                  </a:lnTo>
                  <a:lnTo>
                    <a:pt x="66344" y="3175"/>
                  </a:lnTo>
                  <a:lnTo>
                    <a:pt x="663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 descr=""/>
            <p:cNvSpPr/>
            <p:nvPr/>
          </p:nvSpPr>
          <p:spPr>
            <a:xfrm>
              <a:off x="3641077" y="6299149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2225" y="0"/>
                  </a:moveTo>
                  <a:lnTo>
                    <a:pt x="13571" y="1745"/>
                  </a:lnTo>
                  <a:lnTo>
                    <a:pt x="6507" y="6507"/>
                  </a:lnTo>
                  <a:lnTo>
                    <a:pt x="1745" y="13571"/>
                  </a:lnTo>
                  <a:lnTo>
                    <a:pt x="0" y="22224"/>
                  </a:lnTo>
                  <a:lnTo>
                    <a:pt x="1745" y="30878"/>
                  </a:lnTo>
                  <a:lnTo>
                    <a:pt x="6507" y="37942"/>
                  </a:lnTo>
                  <a:lnTo>
                    <a:pt x="13571" y="42704"/>
                  </a:lnTo>
                  <a:lnTo>
                    <a:pt x="22225" y="44449"/>
                  </a:lnTo>
                  <a:lnTo>
                    <a:pt x="30871" y="42704"/>
                  </a:lnTo>
                  <a:lnTo>
                    <a:pt x="37931" y="37942"/>
                  </a:lnTo>
                  <a:lnTo>
                    <a:pt x="42691" y="30878"/>
                  </a:lnTo>
                  <a:lnTo>
                    <a:pt x="44437" y="22224"/>
                  </a:lnTo>
                  <a:lnTo>
                    <a:pt x="42691" y="13571"/>
                  </a:lnTo>
                  <a:lnTo>
                    <a:pt x="37931" y="6507"/>
                  </a:lnTo>
                  <a:lnTo>
                    <a:pt x="30871" y="1745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 descr=""/>
            <p:cNvSpPr/>
            <p:nvPr/>
          </p:nvSpPr>
          <p:spPr>
            <a:xfrm>
              <a:off x="3637902" y="6295974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400" y="0"/>
                  </a:moveTo>
                  <a:lnTo>
                    <a:pt x="15510" y="1995"/>
                  </a:lnTo>
                  <a:lnTo>
                    <a:pt x="7437" y="7437"/>
                  </a:lnTo>
                  <a:lnTo>
                    <a:pt x="1995" y="15510"/>
                  </a:lnTo>
                  <a:lnTo>
                    <a:pt x="0" y="25399"/>
                  </a:lnTo>
                  <a:lnTo>
                    <a:pt x="1995" y="35289"/>
                  </a:lnTo>
                  <a:lnTo>
                    <a:pt x="7437" y="43362"/>
                  </a:lnTo>
                  <a:lnTo>
                    <a:pt x="15510" y="48804"/>
                  </a:lnTo>
                  <a:lnTo>
                    <a:pt x="25400" y="50799"/>
                  </a:lnTo>
                  <a:lnTo>
                    <a:pt x="35281" y="48804"/>
                  </a:lnTo>
                  <a:lnTo>
                    <a:pt x="41738" y="44449"/>
                  </a:lnTo>
                  <a:lnTo>
                    <a:pt x="25400" y="44449"/>
                  </a:lnTo>
                  <a:lnTo>
                    <a:pt x="17983" y="42948"/>
                  </a:lnTo>
                  <a:lnTo>
                    <a:pt x="11931" y="38868"/>
                  </a:lnTo>
                  <a:lnTo>
                    <a:pt x="7851" y="32816"/>
                  </a:lnTo>
                  <a:lnTo>
                    <a:pt x="6350" y="25399"/>
                  </a:lnTo>
                  <a:lnTo>
                    <a:pt x="7851" y="17985"/>
                  </a:lnTo>
                  <a:lnTo>
                    <a:pt x="11931" y="11936"/>
                  </a:lnTo>
                  <a:lnTo>
                    <a:pt x="17983" y="7856"/>
                  </a:lnTo>
                  <a:lnTo>
                    <a:pt x="25400" y="6349"/>
                  </a:lnTo>
                  <a:lnTo>
                    <a:pt x="41738" y="6349"/>
                  </a:lnTo>
                  <a:lnTo>
                    <a:pt x="35281" y="1995"/>
                  </a:lnTo>
                  <a:lnTo>
                    <a:pt x="25400" y="0"/>
                  </a:lnTo>
                  <a:close/>
                </a:path>
                <a:path w="50800" h="50800">
                  <a:moveTo>
                    <a:pt x="41738" y="6349"/>
                  </a:moveTo>
                  <a:lnTo>
                    <a:pt x="25400" y="6349"/>
                  </a:lnTo>
                  <a:lnTo>
                    <a:pt x="32807" y="7856"/>
                  </a:lnTo>
                  <a:lnTo>
                    <a:pt x="38852" y="11936"/>
                  </a:lnTo>
                  <a:lnTo>
                    <a:pt x="42930" y="17985"/>
                  </a:lnTo>
                  <a:lnTo>
                    <a:pt x="44437" y="25399"/>
                  </a:lnTo>
                  <a:lnTo>
                    <a:pt x="42930" y="32816"/>
                  </a:lnTo>
                  <a:lnTo>
                    <a:pt x="38852" y="38868"/>
                  </a:lnTo>
                  <a:lnTo>
                    <a:pt x="32807" y="42948"/>
                  </a:lnTo>
                  <a:lnTo>
                    <a:pt x="25400" y="44449"/>
                  </a:lnTo>
                  <a:lnTo>
                    <a:pt x="41738" y="44449"/>
                  </a:lnTo>
                  <a:lnTo>
                    <a:pt x="43351" y="43362"/>
                  </a:lnTo>
                  <a:lnTo>
                    <a:pt x="48792" y="35289"/>
                  </a:lnTo>
                  <a:lnTo>
                    <a:pt x="50787" y="25399"/>
                  </a:lnTo>
                  <a:lnTo>
                    <a:pt x="48792" y="15510"/>
                  </a:lnTo>
                  <a:lnTo>
                    <a:pt x="43351" y="7437"/>
                  </a:lnTo>
                  <a:lnTo>
                    <a:pt x="41738" y="63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9" name="object 11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88130" y="5932169"/>
              <a:ext cx="150342" cy="190500"/>
            </a:xfrm>
            <a:prstGeom prst="rect">
              <a:avLst/>
            </a:prstGeom>
          </p:spPr>
        </p:pic>
        <p:pic>
          <p:nvPicPr>
            <p:cNvPr id="120" name="object 120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81767" y="5932169"/>
              <a:ext cx="150329" cy="190500"/>
            </a:xfrm>
            <a:prstGeom prst="rect">
              <a:avLst/>
            </a:prstGeom>
          </p:spPr>
        </p:pic>
      </p:grpSp>
      <p:sp>
        <p:nvSpPr>
          <p:cNvPr id="121" name="object 121" descr=""/>
          <p:cNvSpPr txBox="1"/>
          <p:nvPr/>
        </p:nvSpPr>
        <p:spPr>
          <a:xfrm>
            <a:off x="3022236" y="6137225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8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122" name="object 122" descr=""/>
          <p:cNvGrpSpPr/>
          <p:nvPr/>
        </p:nvGrpSpPr>
        <p:grpSpPr>
          <a:xfrm>
            <a:off x="3142919" y="5125288"/>
            <a:ext cx="406400" cy="1240155"/>
            <a:chOff x="3142919" y="5125288"/>
            <a:chExt cx="406400" cy="1240155"/>
          </a:xfrm>
        </p:grpSpPr>
        <p:sp>
          <p:nvSpPr>
            <p:cNvPr id="123" name="object 123" descr=""/>
            <p:cNvSpPr/>
            <p:nvPr/>
          </p:nvSpPr>
          <p:spPr>
            <a:xfrm>
              <a:off x="3146094" y="5127828"/>
              <a:ext cx="133350" cy="133350"/>
            </a:xfrm>
            <a:custGeom>
              <a:avLst/>
              <a:gdLst/>
              <a:ahLst/>
              <a:cxnLst/>
              <a:rect l="l" t="t" r="r" b="b"/>
              <a:pathLst>
                <a:path w="133350" h="133350">
                  <a:moveTo>
                    <a:pt x="133324" y="0"/>
                  </a:moveTo>
                  <a:lnTo>
                    <a:pt x="0" y="0"/>
                  </a:lnTo>
                  <a:lnTo>
                    <a:pt x="0" y="133324"/>
                  </a:lnTo>
                  <a:lnTo>
                    <a:pt x="133324" y="133324"/>
                  </a:lnTo>
                  <a:lnTo>
                    <a:pt x="133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 descr=""/>
            <p:cNvSpPr/>
            <p:nvPr/>
          </p:nvSpPr>
          <p:spPr>
            <a:xfrm>
              <a:off x="3142907" y="5125300"/>
              <a:ext cx="139700" cy="138430"/>
            </a:xfrm>
            <a:custGeom>
              <a:avLst/>
              <a:gdLst/>
              <a:ahLst/>
              <a:cxnLst/>
              <a:rect l="l" t="t" r="r" b="b"/>
              <a:pathLst>
                <a:path w="139700" h="138429">
                  <a:moveTo>
                    <a:pt x="139674" y="0"/>
                  </a:moveTo>
                  <a:lnTo>
                    <a:pt x="133324" y="0"/>
                  </a:lnTo>
                  <a:lnTo>
                    <a:pt x="133324" y="6350"/>
                  </a:lnTo>
                  <a:lnTo>
                    <a:pt x="133324" y="132080"/>
                  </a:lnTo>
                  <a:lnTo>
                    <a:pt x="6350" y="132080"/>
                  </a:lnTo>
                  <a:lnTo>
                    <a:pt x="6350" y="6350"/>
                  </a:lnTo>
                  <a:lnTo>
                    <a:pt x="133324" y="6350"/>
                  </a:lnTo>
                  <a:lnTo>
                    <a:pt x="133324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32080"/>
                  </a:lnTo>
                  <a:lnTo>
                    <a:pt x="0" y="138430"/>
                  </a:lnTo>
                  <a:lnTo>
                    <a:pt x="139674" y="138430"/>
                  </a:lnTo>
                  <a:lnTo>
                    <a:pt x="139674" y="132080"/>
                  </a:lnTo>
                  <a:lnTo>
                    <a:pt x="139674" y="6350"/>
                  </a:lnTo>
                  <a:lnTo>
                    <a:pt x="139674" y="2540"/>
                  </a:lnTo>
                  <a:lnTo>
                    <a:pt x="1396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 descr=""/>
            <p:cNvSpPr/>
            <p:nvPr/>
          </p:nvSpPr>
          <p:spPr>
            <a:xfrm>
              <a:off x="3146094" y="6229324"/>
              <a:ext cx="133350" cy="133350"/>
            </a:xfrm>
            <a:custGeom>
              <a:avLst/>
              <a:gdLst/>
              <a:ahLst/>
              <a:cxnLst/>
              <a:rect l="l" t="t" r="r" b="b"/>
              <a:pathLst>
                <a:path w="133350" h="133350">
                  <a:moveTo>
                    <a:pt x="133324" y="0"/>
                  </a:moveTo>
                  <a:lnTo>
                    <a:pt x="0" y="0"/>
                  </a:lnTo>
                  <a:lnTo>
                    <a:pt x="0" y="133324"/>
                  </a:lnTo>
                  <a:lnTo>
                    <a:pt x="133324" y="133324"/>
                  </a:lnTo>
                  <a:lnTo>
                    <a:pt x="133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3142907" y="6226797"/>
              <a:ext cx="139700" cy="138430"/>
            </a:xfrm>
            <a:custGeom>
              <a:avLst/>
              <a:gdLst/>
              <a:ahLst/>
              <a:cxnLst/>
              <a:rect l="l" t="t" r="r" b="b"/>
              <a:pathLst>
                <a:path w="139700" h="138429">
                  <a:moveTo>
                    <a:pt x="139674" y="0"/>
                  </a:moveTo>
                  <a:lnTo>
                    <a:pt x="133324" y="0"/>
                  </a:lnTo>
                  <a:lnTo>
                    <a:pt x="133324" y="6350"/>
                  </a:lnTo>
                  <a:lnTo>
                    <a:pt x="133324" y="132080"/>
                  </a:lnTo>
                  <a:lnTo>
                    <a:pt x="6350" y="132080"/>
                  </a:lnTo>
                  <a:lnTo>
                    <a:pt x="6350" y="6350"/>
                  </a:lnTo>
                  <a:lnTo>
                    <a:pt x="133324" y="6350"/>
                  </a:lnTo>
                  <a:lnTo>
                    <a:pt x="133324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32080"/>
                  </a:lnTo>
                  <a:lnTo>
                    <a:pt x="0" y="138430"/>
                  </a:lnTo>
                  <a:lnTo>
                    <a:pt x="139674" y="138430"/>
                  </a:lnTo>
                  <a:lnTo>
                    <a:pt x="139674" y="132080"/>
                  </a:lnTo>
                  <a:lnTo>
                    <a:pt x="139674" y="6350"/>
                  </a:lnTo>
                  <a:lnTo>
                    <a:pt x="139674" y="2540"/>
                  </a:lnTo>
                  <a:lnTo>
                    <a:pt x="1396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3501415" y="6273761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2225" y="0"/>
                  </a:moveTo>
                  <a:lnTo>
                    <a:pt x="13571" y="1745"/>
                  </a:lnTo>
                  <a:lnTo>
                    <a:pt x="6507" y="6507"/>
                  </a:lnTo>
                  <a:lnTo>
                    <a:pt x="1745" y="13571"/>
                  </a:lnTo>
                  <a:lnTo>
                    <a:pt x="0" y="22225"/>
                  </a:lnTo>
                  <a:lnTo>
                    <a:pt x="1745" y="30878"/>
                  </a:lnTo>
                  <a:lnTo>
                    <a:pt x="6507" y="37942"/>
                  </a:lnTo>
                  <a:lnTo>
                    <a:pt x="13571" y="42704"/>
                  </a:lnTo>
                  <a:lnTo>
                    <a:pt x="22225" y="44450"/>
                  </a:lnTo>
                  <a:lnTo>
                    <a:pt x="30871" y="42704"/>
                  </a:lnTo>
                  <a:lnTo>
                    <a:pt x="37931" y="37942"/>
                  </a:lnTo>
                  <a:lnTo>
                    <a:pt x="42691" y="30878"/>
                  </a:lnTo>
                  <a:lnTo>
                    <a:pt x="44437" y="22225"/>
                  </a:lnTo>
                  <a:lnTo>
                    <a:pt x="42691" y="13571"/>
                  </a:lnTo>
                  <a:lnTo>
                    <a:pt x="37931" y="6507"/>
                  </a:lnTo>
                  <a:lnTo>
                    <a:pt x="30871" y="1745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3498240" y="6270586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400" y="0"/>
                  </a:moveTo>
                  <a:lnTo>
                    <a:pt x="15510" y="1995"/>
                  </a:lnTo>
                  <a:lnTo>
                    <a:pt x="7437" y="7437"/>
                  </a:lnTo>
                  <a:lnTo>
                    <a:pt x="1995" y="15510"/>
                  </a:lnTo>
                  <a:lnTo>
                    <a:pt x="0" y="25400"/>
                  </a:lnTo>
                  <a:lnTo>
                    <a:pt x="1995" y="35289"/>
                  </a:lnTo>
                  <a:lnTo>
                    <a:pt x="7437" y="43362"/>
                  </a:lnTo>
                  <a:lnTo>
                    <a:pt x="15510" y="48804"/>
                  </a:lnTo>
                  <a:lnTo>
                    <a:pt x="25400" y="50800"/>
                  </a:lnTo>
                  <a:lnTo>
                    <a:pt x="35281" y="48804"/>
                  </a:lnTo>
                  <a:lnTo>
                    <a:pt x="41738" y="44450"/>
                  </a:lnTo>
                  <a:lnTo>
                    <a:pt x="25400" y="44450"/>
                  </a:lnTo>
                  <a:lnTo>
                    <a:pt x="17983" y="42948"/>
                  </a:lnTo>
                  <a:lnTo>
                    <a:pt x="11931" y="38868"/>
                  </a:lnTo>
                  <a:lnTo>
                    <a:pt x="7851" y="32816"/>
                  </a:lnTo>
                  <a:lnTo>
                    <a:pt x="6350" y="25400"/>
                  </a:lnTo>
                  <a:lnTo>
                    <a:pt x="7851" y="17985"/>
                  </a:lnTo>
                  <a:lnTo>
                    <a:pt x="11931" y="11936"/>
                  </a:lnTo>
                  <a:lnTo>
                    <a:pt x="17983" y="7856"/>
                  </a:lnTo>
                  <a:lnTo>
                    <a:pt x="25400" y="6350"/>
                  </a:lnTo>
                  <a:lnTo>
                    <a:pt x="41738" y="6350"/>
                  </a:lnTo>
                  <a:lnTo>
                    <a:pt x="35281" y="1995"/>
                  </a:lnTo>
                  <a:lnTo>
                    <a:pt x="25400" y="0"/>
                  </a:lnTo>
                  <a:close/>
                </a:path>
                <a:path w="50800" h="50800">
                  <a:moveTo>
                    <a:pt x="41738" y="6350"/>
                  </a:moveTo>
                  <a:lnTo>
                    <a:pt x="25400" y="6350"/>
                  </a:lnTo>
                  <a:lnTo>
                    <a:pt x="32807" y="7856"/>
                  </a:lnTo>
                  <a:lnTo>
                    <a:pt x="38852" y="11936"/>
                  </a:lnTo>
                  <a:lnTo>
                    <a:pt x="42930" y="17985"/>
                  </a:lnTo>
                  <a:lnTo>
                    <a:pt x="44437" y="25400"/>
                  </a:lnTo>
                  <a:lnTo>
                    <a:pt x="42930" y="32816"/>
                  </a:lnTo>
                  <a:lnTo>
                    <a:pt x="38852" y="38868"/>
                  </a:lnTo>
                  <a:lnTo>
                    <a:pt x="32807" y="42948"/>
                  </a:lnTo>
                  <a:lnTo>
                    <a:pt x="25400" y="44450"/>
                  </a:lnTo>
                  <a:lnTo>
                    <a:pt x="41738" y="44450"/>
                  </a:lnTo>
                  <a:lnTo>
                    <a:pt x="43351" y="43362"/>
                  </a:lnTo>
                  <a:lnTo>
                    <a:pt x="48792" y="35289"/>
                  </a:lnTo>
                  <a:lnTo>
                    <a:pt x="50787" y="25400"/>
                  </a:lnTo>
                  <a:lnTo>
                    <a:pt x="48792" y="15510"/>
                  </a:lnTo>
                  <a:lnTo>
                    <a:pt x="43351" y="7437"/>
                  </a:lnTo>
                  <a:lnTo>
                    <a:pt x="41738" y="63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9" name="object 129" descr=""/>
          <p:cNvSpPr txBox="1"/>
          <p:nvPr/>
        </p:nvSpPr>
        <p:spPr>
          <a:xfrm>
            <a:off x="3561923" y="5804048"/>
            <a:ext cx="458470" cy="6648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0489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10</a:t>
            </a:r>
            <a:r>
              <a:rPr dirty="0" sz="800" spc="4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10</a:t>
            </a:r>
            <a:endParaRPr sz="800">
              <a:latin typeface="Calibri"/>
              <a:cs typeface="Calibri"/>
            </a:endParaRPr>
          </a:p>
          <a:p>
            <a:pPr marL="45720">
              <a:lnSpc>
                <a:spcPct val="100000"/>
              </a:lnSpc>
              <a:spcBef>
                <a:spcPts val="434"/>
              </a:spcBef>
            </a:pPr>
            <a:r>
              <a:rPr dirty="0" sz="550" spc="60">
                <a:solidFill>
                  <a:srgbClr val="231F20"/>
                </a:solidFill>
                <a:latin typeface="Calibri"/>
                <a:cs typeface="Calibri"/>
              </a:rPr>
              <a:t>Wh</a:t>
            </a:r>
            <a:r>
              <a:rPr dirty="0" sz="550" spc="185">
                <a:solidFill>
                  <a:srgbClr val="231F20"/>
                </a:solidFill>
                <a:latin typeface="Calibri"/>
                <a:cs typeface="Calibri"/>
              </a:rPr>
              <a:t>  </a:t>
            </a:r>
            <a:r>
              <a:rPr dirty="0" sz="550" spc="35">
                <a:solidFill>
                  <a:srgbClr val="231F20"/>
                </a:solidFill>
                <a:latin typeface="Calibri"/>
                <a:cs typeface="Calibri"/>
              </a:rPr>
              <a:t>Wh</a:t>
            </a:r>
            <a:endParaRPr sz="550">
              <a:latin typeface="Calibri"/>
              <a:cs typeface="Calibri"/>
            </a:endParaRPr>
          </a:p>
          <a:p>
            <a:pPr marL="151765">
              <a:lnSpc>
                <a:spcPct val="100000"/>
              </a:lnSpc>
              <a:spcBef>
                <a:spcPts val="240"/>
              </a:spcBef>
              <a:tabLst>
                <a:tab pos="354965" algn="l"/>
              </a:tabLst>
            </a:pPr>
            <a:r>
              <a:rPr dirty="0" sz="800" spc="35">
                <a:solidFill>
                  <a:srgbClr val="231F20"/>
                </a:solidFill>
                <a:latin typeface="Calibri"/>
                <a:cs typeface="Calibri"/>
              </a:rPr>
              <a:t>9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	</a:t>
            </a:r>
            <a:r>
              <a:rPr dirty="0" sz="800" spc="35">
                <a:solidFill>
                  <a:srgbClr val="231F20"/>
                </a:solidFill>
                <a:latin typeface="Calibri"/>
                <a:cs typeface="Calibri"/>
              </a:rPr>
              <a:t>9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815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5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130" name="object 130" descr=""/>
          <p:cNvGrpSpPr/>
          <p:nvPr/>
        </p:nvGrpSpPr>
        <p:grpSpPr>
          <a:xfrm>
            <a:off x="3127044" y="3367036"/>
            <a:ext cx="1666875" cy="3529329"/>
            <a:chOff x="3127044" y="3367036"/>
            <a:chExt cx="1666875" cy="3529329"/>
          </a:xfrm>
        </p:grpSpPr>
        <p:sp>
          <p:nvSpPr>
            <p:cNvPr id="131" name="object 131" descr=""/>
            <p:cNvSpPr/>
            <p:nvPr/>
          </p:nvSpPr>
          <p:spPr>
            <a:xfrm>
              <a:off x="3127032" y="3367049"/>
              <a:ext cx="1666875" cy="3529329"/>
            </a:xfrm>
            <a:custGeom>
              <a:avLst/>
              <a:gdLst/>
              <a:ahLst/>
              <a:cxnLst/>
              <a:rect l="l" t="t" r="r" b="b"/>
              <a:pathLst>
                <a:path w="1666875" h="3529329">
                  <a:moveTo>
                    <a:pt x="113093" y="3414776"/>
                  </a:moveTo>
                  <a:lnTo>
                    <a:pt x="106743" y="3414776"/>
                  </a:lnTo>
                  <a:lnTo>
                    <a:pt x="106743" y="3421126"/>
                  </a:lnTo>
                  <a:lnTo>
                    <a:pt x="106743" y="3510026"/>
                  </a:lnTo>
                  <a:lnTo>
                    <a:pt x="64643" y="3510026"/>
                  </a:lnTo>
                  <a:lnTo>
                    <a:pt x="64643" y="3421126"/>
                  </a:lnTo>
                  <a:lnTo>
                    <a:pt x="106743" y="3421126"/>
                  </a:lnTo>
                  <a:lnTo>
                    <a:pt x="106743" y="3414776"/>
                  </a:lnTo>
                  <a:lnTo>
                    <a:pt x="61468" y="3414776"/>
                  </a:lnTo>
                  <a:lnTo>
                    <a:pt x="58293" y="3414776"/>
                  </a:lnTo>
                  <a:lnTo>
                    <a:pt x="58293" y="3421126"/>
                  </a:lnTo>
                  <a:lnTo>
                    <a:pt x="58293" y="3510026"/>
                  </a:lnTo>
                  <a:lnTo>
                    <a:pt x="58293" y="3516376"/>
                  </a:lnTo>
                  <a:lnTo>
                    <a:pt x="113093" y="3516376"/>
                  </a:lnTo>
                  <a:lnTo>
                    <a:pt x="113093" y="3510026"/>
                  </a:lnTo>
                  <a:lnTo>
                    <a:pt x="113093" y="3421126"/>
                  </a:lnTo>
                  <a:lnTo>
                    <a:pt x="113093" y="3417316"/>
                  </a:lnTo>
                  <a:lnTo>
                    <a:pt x="113093" y="3414776"/>
                  </a:lnTo>
                  <a:close/>
                </a:path>
                <a:path w="1666875" h="3529329">
                  <a:moveTo>
                    <a:pt x="171411" y="3402076"/>
                  </a:moveTo>
                  <a:lnTo>
                    <a:pt x="165061" y="3402076"/>
                  </a:lnTo>
                  <a:lnTo>
                    <a:pt x="165061" y="3408426"/>
                  </a:lnTo>
                  <a:lnTo>
                    <a:pt x="165061" y="3522726"/>
                  </a:lnTo>
                  <a:lnTo>
                    <a:pt x="6350" y="3522726"/>
                  </a:lnTo>
                  <a:lnTo>
                    <a:pt x="6350" y="3408426"/>
                  </a:lnTo>
                  <a:lnTo>
                    <a:pt x="165061" y="3408426"/>
                  </a:lnTo>
                  <a:lnTo>
                    <a:pt x="165061" y="3402076"/>
                  </a:lnTo>
                  <a:lnTo>
                    <a:pt x="3175" y="3402076"/>
                  </a:lnTo>
                  <a:lnTo>
                    <a:pt x="0" y="3402076"/>
                  </a:lnTo>
                  <a:lnTo>
                    <a:pt x="0" y="3408426"/>
                  </a:lnTo>
                  <a:lnTo>
                    <a:pt x="0" y="3522726"/>
                  </a:lnTo>
                  <a:lnTo>
                    <a:pt x="0" y="3529076"/>
                  </a:lnTo>
                  <a:lnTo>
                    <a:pt x="171411" y="3529076"/>
                  </a:lnTo>
                  <a:lnTo>
                    <a:pt x="171411" y="3522726"/>
                  </a:lnTo>
                  <a:lnTo>
                    <a:pt x="171411" y="3408426"/>
                  </a:lnTo>
                  <a:lnTo>
                    <a:pt x="171411" y="3404616"/>
                  </a:lnTo>
                  <a:lnTo>
                    <a:pt x="171411" y="3402076"/>
                  </a:lnTo>
                  <a:close/>
                </a:path>
                <a:path w="1666875" h="3529329">
                  <a:moveTo>
                    <a:pt x="1539544" y="2209330"/>
                  </a:moveTo>
                  <a:lnTo>
                    <a:pt x="1533194" y="2209330"/>
                  </a:lnTo>
                  <a:lnTo>
                    <a:pt x="1533194" y="2288692"/>
                  </a:lnTo>
                  <a:lnTo>
                    <a:pt x="1539544" y="2288692"/>
                  </a:lnTo>
                  <a:lnTo>
                    <a:pt x="1539544" y="2209330"/>
                  </a:lnTo>
                  <a:close/>
                </a:path>
                <a:path w="1666875" h="3529329">
                  <a:moveTo>
                    <a:pt x="1539544" y="1472882"/>
                  </a:moveTo>
                  <a:lnTo>
                    <a:pt x="1533194" y="1472882"/>
                  </a:lnTo>
                  <a:lnTo>
                    <a:pt x="1533194" y="1552244"/>
                  </a:lnTo>
                  <a:lnTo>
                    <a:pt x="1539544" y="1552244"/>
                  </a:lnTo>
                  <a:lnTo>
                    <a:pt x="1539544" y="1472882"/>
                  </a:lnTo>
                  <a:close/>
                </a:path>
                <a:path w="1666875" h="3529329">
                  <a:moveTo>
                    <a:pt x="1539544" y="736447"/>
                  </a:moveTo>
                  <a:lnTo>
                    <a:pt x="1533194" y="736447"/>
                  </a:lnTo>
                  <a:lnTo>
                    <a:pt x="1533194" y="815809"/>
                  </a:lnTo>
                  <a:lnTo>
                    <a:pt x="1539544" y="815809"/>
                  </a:lnTo>
                  <a:lnTo>
                    <a:pt x="1539544" y="736447"/>
                  </a:lnTo>
                  <a:close/>
                </a:path>
                <a:path w="1666875" h="3529329">
                  <a:moveTo>
                    <a:pt x="1539544" y="0"/>
                  </a:moveTo>
                  <a:lnTo>
                    <a:pt x="1533194" y="0"/>
                  </a:lnTo>
                  <a:lnTo>
                    <a:pt x="1533194" y="79362"/>
                  </a:lnTo>
                  <a:lnTo>
                    <a:pt x="1539544" y="79362"/>
                  </a:lnTo>
                  <a:lnTo>
                    <a:pt x="1539544" y="0"/>
                  </a:lnTo>
                  <a:close/>
                </a:path>
                <a:path w="1666875" h="3529329">
                  <a:moveTo>
                    <a:pt x="1603032" y="2209330"/>
                  </a:moveTo>
                  <a:lnTo>
                    <a:pt x="1596682" y="2209330"/>
                  </a:lnTo>
                  <a:lnTo>
                    <a:pt x="1596682" y="2288692"/>
                  </a:lnTo>
                  <a:lnTo>
                    <a:pt x="1603032" y="2288692"/>
                  </a:lnTo>
                  <a:lnTo>
                    <a:pt x="1603032" y="2209330"/>
                  </a:lnTo>
                  <a:close/>
                </a:path>
                <a:path w="1666875" h="3529329">
                  <a:moveTo>
                    <a:pt x="1603032" y="1472882"/>
                  </a:moveTo>
                  <a:lnTo>
                    <a:pt x="1596682" y="1472882"/>
                  </a:lnTo>
                  <a:lnTo>
                    <a:pt x="1596682" y="1552244"/>
                  </a:lnTo>
                  <a:lnTo>
                    <a:pt x="1603032" y="1552244"/>
                  </a:lnTo>
                  <a:lnTo>
                    <a:pt x="1603032" y="1472882"/>
                  </a:lnTo>
                  <a:close/>
                </a:path>
                <a:path w="1666875" h="3529329">
                  <a:moveTo>
                    <a:pt x="1603032" y="736447"/>
                  </a:moveTo>
                  <a:lnTo>
                    <a:pt x="1596682" y="736447"/>
                  </a:lnTo>
                  <a:lnTo>
                    <a:pt x="1596682" y="815809"/>
                  </a:lnTo>
                  <a:lnTo>
                    <a:pt x="1603032" y="815809"/>
                  </a:lnTo>
                  <a:lnTo>
                    <a:pt x="1603032" y="736447"/>
                  </a:lnTo>
                  <a:close/>
                </a:path>
                <a:path w="1666875" h="3529329">
                  <a:moveTo>
                    <a:pt x="1603032" y="0"/>
                  </a:moveTo>
                  <a:lnTo>
                    <a:pt x="1596682" y="0"/>
                  </a:lnTo>
                  <a:lnTo>
                    <a:pt x="1596682" y="79362"/>
                  </a:lnTo>
                  <a:lnTo>
                    <a:pt x="1603032" y="79362"/>
                  </a:lnTo>
                  <a:lnTo>
                    <a:pt x="1603032" y="0"/>
                  </a:lnTo>
                  <a:close/>
                </a:path>
                <a:path w="1666875" h="3529329">
                  <a:moveTo>
                    <a:pt x="1666519" y="2209330"/>
                  </a:moveTo>
                  <a:lnTo>
                    <a:pt x="1660169" y="2209330"/>
                  </a:lnTo>
                  <a:lnTo>
                    <a:pt x="1660169" y="2288692"/>
                  </a:lnTo>
                  <a:lnTo>
                    <a:pt x="1666519" y="2288692"/>
                  </a:lnTo>
                  <a:lnTo>
                    <a:pt x="1666519" y="2209330"/>
                  </a:lnTo>
                  <a:close/>
                </a:path>
                <a:path w="1666875" h="3529329">
                  <a:moveTo>
                    <a:pt x="1666519" y="1472882"/>
                  </a:moveTo>
                  <a:lnTo>
                    <a:pt x="1660169" y="1472882"/>
                  </a:lnTo>
                  <a:lnTo>
                    <a:pt x="1660169" y="1552244"/>
                  </a:lnTo>
                  <a:lnTo>
                    <a:pt x="1666519" y="1552244"/>
                  </a:lnTo>
                  <a:lnTo>
                    <a:pt x="1666519" y="1472882"/>
                  </a:lnTo>
                  <a:close/>
                </a:path>
                <a:path w="1666875" h="3529329">
                  <a:moveTo>
                    <a:pt x="1666519" y="736447"/>
                  </a:moveTo>
                  <a:lnTo>
                    <a:pt x="1660169" y="736447"/>
                  </a:lnTo>
                  <a:lnTo>
                    <a:pt x="1660169" y="815809"/>
                  </a:lnTo>
                  <a:lnTo>
                    <a:pt x="1666519" y="815809"/>
                  </a:lnTo>
                  <a:lnTo>
                    <a:pt x="1666519" y="736447"/>
                  </a:lnTo>
                  <a:close/>
                </a:path>
                <a:path w="1666875" h="3529329">
                  <a:moveTo>
                    <a:pt x="1666519" y="0"/>
                  </a:moveTo>
                  <a:lnTo>
                    <a:pt x="1660169" y="0"/>
                  </a:lnTo>
                  <a:lnTo>
                    <a:pt x="1660169" y="79362"/>
                  </a:lnTo>
                  <a:lnTo>
                    <a:pt x="1666519" y="79362"/>
                  </a:lnTo>
                  <a:lnTo>
                    <a:pt x="16665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3295573" y="4777130"/>
              <a:ext cx="73025" cy="101600"/>
            </a:xfrm>
            <a:custGeom>
              <a:avLst/>
              <a:gdLst/>
              <a:ahLst/>
              <a:cxnLst/>
              <a:rect l="l" t="t" r="r" b="b"/>
              <a:pathLst>
                <a:path w="73025" h="101600">
                  <a:moveTo>
                    <a:pt x="73012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73012" y="101574"/>
                  </a:lnTo>
                  <a:lnTo>
                    <a:pt x="730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3" name="object 133" descr=""/>
          <p:cNvSpPr txBox="1"/>
          <p:nvPr/>
        </p:nvSpPr>
        <p:spPr>
          <a:xfrm>
            <a:off x="4085685" y="5743724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3289527" y="4756715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730564" y="5606215"/>
            <a:ext cx="2282190" cy="15233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10820" indent="-136525">
              <a:lnSpc>
                <a:spcPts val="930"/>
              </a:lnSpc>
              <a:spcBef>
                <a:spcPts val="100"/>
              </a:spcBef>
              <a:buAutoNum type="arabicPeriod"/>
              <a:tabLst>
                <a:tab pos="211454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Red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distribución.</a:t>
            </a:r>
            <a:endParaRPr sz="800">
              <a:latin typeface="Calibri"/>
              <a:cs typeface="Calibri"/>
            </a:endParaRPr>
          </a:p>
          <a:p>
            <a:pPr marL="210820" indent="-136525">
              <a:lnSpc>
                <a:spcPts val="900"/>
              </a:lnSpc>
              <a:buAutoNum type="arabicPeriod"/>
              <a:tabLst>
                <a:tab pos="211454" algn="l"/>
              </a:tabLst>
            </a:pP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Acometida.</a:t>
            </a:r>
            <a:endParaRPr sz="800">
              <a:latin typeface="Calibri"/>
              <a:cs typeface="Calibri"/>
            </a:endParaRPr>
          </a:p>
          <a:p>
            <a:pPr marL="210820" indent="-136525">
              <a:lnSpc>
                <a:spcPts val="900"/>
              </a:lnSpc>
              <a:buAutoNum type="arabicPeriod"/>
              <a:tabLst>
                <a:tab pos="211454" algn="l"/>
              </a:tabLst>
            </a:pPr>
            <a:r>
              <a:rPr dirty="0" sz="800" spc="75">
                <a:solidFill>
                  <a:srgbClr val="231F20"/>
                </a:solidFill>
                <a:latin typeface="Calibri"/>
                <a:cs typeface="Calibri"/>
              </a:rPr>
              <a:t>Caja</a:t>
            </a:r>
            <a:r>
              <a:rPr dirty="0" sz="800" spc="1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general</a:t>
            </a:r>
            <a:r>
              <a:rPr dirty="0" sz="800" spc="1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protección.</a:t>
            </a:r>
            <a:endParaRPr sz="800">
              <a:latin typeface="Calibri"/>
              <a:cs typeface="Calibri"/>
            </a:endParaRPr>
          </a:p>
          <a:p>
            <a:pPr marL="210820" indent="-136525">
              <a:lnSpc>
                <a:spcPts val="900"/>
              </a:lnSpc>
              <a:buAutoNum type="arabicPeriod"/>
              <a:tabLst>
                <a:tab pos="211454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Línea</a:t>
            </a:r>
            <a:r>
              <a:rPr dirty="0" sz="800" spc="1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general</a:t>
            </a:r>
            <a:r>
              <a:rPr dirty="0" sz="800" spc="1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alimentación.</a:t>
            </a:r>
            <a:endParaRPr sz="800">
              <a:latin typeface="Calibri"/>
              <a:cs typeface="Calibri"/>
            </a:endParaRPr>
          </a:p>
          <a:p>
            <a:pPr marL="210820" indent="-136525">
              <a:lnSpc>
                <a:spcPts val="900"/>
              </a:lnSpc>
              <a:buAutoNum type="arabicPeriod"/>
              <a:tabLst>
                <a:tab pos="211454" algn="l"/>
              </a:tabLst>
            </a:pP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Interruptor</a:t>
            </a:r>
            <a:r>
              <a:rPr dirty="0" sz="800" spc="1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general</a:t>
            </a:r>
            <a:r>
              <a:rPr dirty="0" sz="800" spc="1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maniobra.</a:t>
            </a:r>
            <a:endParaRPr sz="800">
              <a:latin typeface="Calibri"/>
              <a:cs typeface="Calibri"/>
            </a:endParaRPr>
          </a:p>
          <a:p>
            <a:pPr marL="210820" indent="-136525">
              <a:lnSpc>
                <a:spcPts val="900"/>
              </a:lnSpc>
              <a:buAutoNum type="arabicPeriod"/>
              <a:tabLst>
                <a:tab pos="211454" algn="l"/>
              </a:tabLst>
            </a:pPr>
            <a:r>
              <a:rPr dirty="0" sz="800" spc="75">
                <a:solidFill>
                  <a:srgbClr val="231F20"/>
                </a:solidFill>
                <a:latin typeface="Calibri"/>
                <a:cs typeface="Calibri"/>
              </a:rPr>
              <a:t>Caja</a:t>
            </a:r>
            <a:r>
              <a:rPr dirty="0" sz="800" spc="1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0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derivación.</a:t>
            </a:r>
            <a:endParaRPr sz="800">
              <a:latin typeface="Calibri"/>
              <a:cs typeface="Calibri"/>
            </a:endParaRPr>
          </a:p>
          <a:p>
            <a:pPr marL="210820" indent="-136525">
              <a:lnSpc>
                <a:spcPts val="919"/>
              </a:lnSpc>
              <a:buAutoNum type="arabicPeriod"/>
              <a:tabLst>
                <a:tab pos="211454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Emplazamiento</a:t>
            </a:r>
            <a:r>
              <a:rPr dirty="0" sz="800" spc="2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contadores.</a:t>
            </a:r>
            <a:endParaRPr sz="800">
              <a:latin typeface="Calibri"/>
              <a:cs typeface="Calibri"/>
            </a:endParaRPr>
          </a:p>
          <a:p>
            <a:pPr marL="210820" indent="-136525">
              <a:lnSpc>
                <a:spcPts val="919"/>
              </a:lnSpc>
              <a:buAutoNum type="arabicPeriod"/>
              <a:tabLst>
                <a:tab pos="211454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Derivación</a:t>
            </a:r>
            <a:r>
              <a:rPr dirty="0" sz="800" spc="30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individual.</a:t>
            </a:r>
            <a:endParaRPr sz="800">
              <a:latin typeface="Calibri"/>
              <a:cs typeface="Calibri"/>
            </a:endParaRPr>
          </a:p>
          <a:p>
            <a:pPr marL="210820" indent="-136525">
              <a:lnSpc>
                <a:spcPts val="900"/>
              </a:lnSpc>
              <a:buAutoNum type="arabicPeriod"/>
              <a:tabLst>
                <a:tab pos="211454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Fusible</a:t>
            </a:r>
            <a:r>
              <a:rPr dirty="0" sz="800" spc="1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seguridad.</a:t>
            </a:r>
            <a:endParaRPr sz="800">
              <a:latin typeface="Calibri"/>
              <a:cs typeface="Calibri"/>
            </a:endParaRPr>
          </a:p>
          <a:p>
            <a:pPr marL="210820" indent="-198755">
              <a:lnSpc>
                <a:spcPts val="900"/>
              </a:lnSpc>
              <a:buAutoNum type="arabicPeriod"/>
              <a:tabLst>
                <a:tab pos="211454" algn="l"/>
              </a:tabLst>
            </a:pP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Contador.</a:t>
            </a:r>
            <a:endParaRPr sz="800">
              <a:latin typeface="Calibri"/>
              <a:cs typeface="Calibri"/>
            </a:endParaRPr>
          </a:p>
          <a:p>
            <a:pPr marL="210820" indent="-198755">
              <a:lnSpc>
                <a:spcPts val="900"/>
              </a:lnSpc>
              <a:buAutoNum type="arabicPeriod"/>
              <a:tabLst>
                <a:tab pos="211454" algn="l"/>
              </a:tabLst>
            </a:pPr>
            <a:r>
              <a:rPr dirty="0" sz="800" spc="75">
                <a:solidFill>
                  <a:srgbClr val="231F20"/>
                </a:solidFill>
                <a:latin typeface="Calibri"/>
                <a:cs typeface="Calibri"/>
              </a:rPr>
              <a:t>Caja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para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interruptor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control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potencia.</a:t>
            </a:r>
            <a:endParaRPr sz="800">
              <a:latin typeface="Calibri"/>
              <a:cs typeface="Calibri"/>
            </a:endParaRPr>
          </a:p>
          <a:p>
            <a:pPr marL="210820" indent="-198755">
              <a:lnSpc>
                <a:spcPts val="900"/>
              </a:lnSpc>
              <a:buAutoNum type="arabicPeriod"/>
              <a:tabLst>
                <a:tab pos="211454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Dispositivos</a:t>
            </a:r>
            <a:r>
              <a:rPr dirty="0" sz="800" spc="1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generales</a:t>
            </a:r>
            <a:r>
              <a:rPr dirty="0" sz="800" spc="1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mando</a:t>
            </a:r>
            <a:r>
              <a:rPr dirty="0" sz="800" spc="1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y</a:t>
            </a:r>
            <a:r>
              <a:rPr dirty="0" sz="800" spc="1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protección.</a:t>
            </a:r>
            <a:endParaRPr sz="800">
              <a:latin typeface="Calibri"/>
              <a:cs typeface="Calibri"/>
            </a:endParaRPr>
          </a:p>
          <a:p>
            <a:pPr marL="210820" indent="-198755">
              <a:lnSpc>
                <a:spcPts val="930"/>
              </a:lnSpc>
              <a:buAutoNum type="arabicPeriod"/>
              <a:tabLst>
                <a:tab pos="211454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Instalación</a:t>
            </a:r>
            <a:r>
              <a:rPr dirty="0" sz="8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interior.</a:t>
            </a:r>
            <a:endParaRPr sz="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23" y="269951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05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13</a:t>
            </a:r>
            <a:endParaRPr sz="10000">
              <a:latin typeface="Arial"/>
              <a:cs typeface="Arial"/>
            </a:endParaRPr>
          </a:p>
          <a:p>
            <a:pPr marL="431800" marR="1233170">
              <a:lnSpc>
                <a:spcPct val="100000"/>
              </a:lnSpc>
              <a:spcBef>
                <a:spcPts val="660"/>
              </a:spcBef>
            </a:pP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20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enlace.</a:t>
            </a:r>
            <a:r>
              <a:rPr dirty="0" sz="2000" spc="-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70" b="1">
                <a:solidFill>
                  <a:srgbClr val="4C4D4F"/>
                </a:solidFill>
                <a:latin typeface="Arial"/>
                <a:cs typeface="Arial"/>
              </a:rPr>
              <a:t>Cajas</a:t>
            </a:r>
            <a:r>
              <a:rPr dirty="0" sz="20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generales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2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164718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Cajas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100" spc="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133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1.1</a:t>
            </a:r>
            <a:r>
              <a:rPr dirty="0" sz="900" spc="409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Emplazamiento</a:t>
            </a:r>
            <a:r>
              <a:rPr dirty="0" sz="9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9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133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1.2</a:t>
            </a:r>
            <a:r>
              <a:rPr dirty="0" sz="900" spc="42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Tipos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133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Cajas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medida</a:t>
            </a:r>
            <a:r>
              <a:rPr dirty="0" sz="1100" spc="-1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134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409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Emplazamiento</a:t>
            </a:r>
            <a:r>
              <a:rPr dirty="0" sz="9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9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134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0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42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Tipos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134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1"/>
                  </a:lnTo>
                  <a:lnTo>
                    <a:pt x="13496" y="391440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15" y="404939"/>
                  </a:lnTo>
                  <a:lnTo>
                    <a:pt x="494850" y="403522"/>
                  </a:lnTo>
                  <a:lnTo>
                    <a:pt x="524571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18770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13: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enlace.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Cajas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generales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protección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779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1.</a:t>
            </a:r>
            <a:r>
              <a:rPr dirty="0" u="sng" sz="1300" spc="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Cajas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generales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endParaRPr sz="130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690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alojan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50">
              <a:latin typeface="Arial"/>
              <a:cs typeface="Arial"/>
            </a:endParaRPr>
          </a:p>
          <a:p>
            <a:pPr algn="just" lvl="1" marL="516255" indent="-216535">
              <a:lnSpc>
                <a:spcPct val="100000"/>
              </a:lnSpc>
              <a:buAutoNum type="arabicPeriod"/>
              <a:tabLst>
                <a:tab pos="516890" algn="l"/>
              </a:tabLst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Emplazamiento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endParaRPr sz="11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80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preferentemente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fachadas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exteriores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lugares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libre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acceso.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situación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fijará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propiedad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suministradora.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alberguen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centro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transformación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distri-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bución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dicho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centro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utili-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zarse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desempeñando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caja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propiedad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mantenimiento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serán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suministradora.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6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montaj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endida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visto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ánea,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situa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atase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ánea.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6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acometid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áne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entement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UNE-E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102,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estid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iorment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acterística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entorn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osión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disponiend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candad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normalizad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suminis-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encont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6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nicho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dejarán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previstos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orificios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necesarios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alojar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entrada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subterráneas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general,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conforme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empotradas.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ocu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situación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ed 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alejada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adecuadamente,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telé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-06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-07.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fachada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 linde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vía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pública,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propiedades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públicas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privadas.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65"/>
              </a:spcBef>
            </a:pP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alojarán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nicho,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dis-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poniéndose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precisen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cajas,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soluciones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previo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propiedad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suministradora.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icista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izado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actuar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unicación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sumi-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lvl="1" marL="508000" indent="-208279">
              <a:lnSpc>
                <a:spcPct val="100000"/>
              </a:lnSpc>
              <a:spcBef>
                <a:spcPts val="985"/>
              </a:spcBef>
              <a:buAutoNum type="arabicPeriod" startAt="2"/>
              <a:tabLst>
                <a:tab pos="508634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Tipos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 y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endParaRPr sz="11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8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esponde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obada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nist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públic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igua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punt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constituid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vibl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situad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izquie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ases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colocad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caj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posición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tambié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born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ocede.</a:t>
            </a:r>
            <a:endParaRPr sz="1050">
              <a:latin typeface="Arial"/>
              <a:cs typeface="Arial"/>
            </a:endParaRPr>
          </a:p>
          <a:p>
            <a:pPr algn="r" marR="10160">
              <a:lnSpc>
                <a:spcPct val="100000"/>
              </a:lnSpc>
              <a:spcBef>
                <a:spcPts val="37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133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112656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688662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2" name="object 12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34" y="0"/>
              <a:ext cx="0" cy="270510"/>
            </a:xfrm>
            <a:custGeom>
              <a:avLst/>
              <a:gdLst/>
              <a:ahLst/>
              <a:cxnLst/>
              <a:rect l="l" t="t" r="r" b="b"/>
              <a:pathLst>
                <a:path w="0" h="270510">
                  <a:moveTo>
                    <a:pt x="0" y="0"/>
                  </a:moveTo>
                  <a:lnTo>
                    <a:pt x="0" y="2699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89"/>
                  </a:lnTo>
                  <a:lnTo>
                    <a:pt x="283276" y="300740"/>
                  </a:lnTo>
                  <a:lnTo>
                    <a:pt x="251221" y="312549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71"/>
                  </a:lnTo>
                  <a:lnTo>
                    <a:pt x="57557" y="393595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6"/>
                  </a:lnTo>
                  <a:lnTo>
                    <a:pt x="284267" y="260254"/>
                  </a:lnTo>
                  <a:lnTo>
                    <a:pt x="296077" y="223142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165031" y="154631"/>
            <a:ext cx="22504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III: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Previsión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cargas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enlace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134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498138"/>
            <a:ext cx="5176520" cy="541274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00355" marR="8255">
              <a:lnSpc>
                <a:spcPts val="1150"/>
              </a:lnSpc>
              <a:spcBef>
                <a:spcPts val="229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necesidades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solicitad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determina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ánea,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tener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ibución.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ticular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439-1,</a:t>
            </a:r>
            <a:r>
              <a:rPr dirty="0" sz="1050" spc="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inflamabilida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UNE-E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439-3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324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IK08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102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ecintables.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2.</a:t>
            </a:r>
            <a:r>
              <a:rPr dirty="0" u="sng" sz="1300" spc="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Cajas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medida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19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único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mismo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12.1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12.2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-12,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xistir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simplifica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colocand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únic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element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medida;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denomina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516255" indent="-216535">
              <a:lnSpc>
                <a:spcPct val="100000"/>
              </a:lnSpc>
              <a:buAutoNum type="arabicPeriod"/>
              <a:tabLst>
                <a:tab pos="516890" algn="l"/>
              </a:tabLst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Emplazamiento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endParaRPr sz="1100">
              <a:latin typeface="Arial"/>
              <a:cs typeface="Arial"/>
            </a:endParaRPr>
          </a:p>
          <a:p>
            <a:pPr algn="just" marL="300355" marR="7620">
              <a:lnSpc>
                <a:spcPts val="1150"/>
              </a:lnSpc>
              <a:spcBef>
                <a:spcPts val="575"/>
              </a:spcBef>
            </a:pP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aplicable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1.1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instrucción,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admitirá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montaje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superficial.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Además,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lectura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deberán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altura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comprendida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0,7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1,80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508000" indent="-208279">
              <a:lnSpc>
                <a:spcPct val="100000"/>
              </a:lnSpc>
              <a:buAutoNum type="arabicPeriod" startAt="2"/>
              <a:tabLst>
                <a:tab pos="508634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Tipos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 y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endParaRPr sz="11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7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esponde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obada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competente,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aleza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56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ticula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UNE-E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439-1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inflamabilida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UNE-E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439-3,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ez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43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324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IK09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según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102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ecintables.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6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envolvente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ventilación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necesaria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garantice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forma-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condensaciones.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39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transparente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lectura,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resistente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rayos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ultravioleta.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321196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403358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3" name="object 13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18" y="267309"/>
                  </a:lnTo>
                  <a:lnTo>
                    <a:pt x="234234" y="284178"/>
                  </a:lnTo>
                  <a:lnTo>
                    <a:pt x="266285" y="321290"/>
                  </a:lnTo>
                  <a:lnTo>
                    <a:pt x="278094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14</a:t>
            </a:r>
            <a:endParaRPr sz="10000">
              <a:latin typeface="Arial"/>
              <a:cs typeface="Arial"/>
            </a:endParaRPr>
          </a:p>
          <a:p>
            <a:pPr marL="431800" marR="1481455">
              <a:lnSpc>
                <a:spcPct val="100000"/>
              </a:lnSpc>
              <a:spcBef>
                <a:spcPts val="660"/>
              </a:spcBef>
            </a:pP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enlace.</a:t>
            </a:r>
            <a:r>
              <a:rPr dirty="0" sz="2000" spc="-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5" b="1">
                <a:solidFill>
                  <a:srgbClr val="4C4D4F"/>
                </a:solidFill>
                <a:latin typeface="Arial"/>
                <a:cs typeface="Arial"/>
              </a:rPr>
              <a:t>Línea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10" b="1">
                <a:solidFill>
                  <a:srgbClr val="4C4D4F"/>
                </a:solidFill>
                <a:latin typeface="Arial"/>
                <a:cs typeface="Arial"/>
              </a:rPr>
              <a:t>general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20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1192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3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Definición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</a:t>
            </a:r>
            <a:r>
              <a:rPr dirty="0" sz="1100" spc="3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136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43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Instalación...........................................................................................................................</a:t>
            </a:r>
            <a:r>
              <a:rPr dirty="0" sz="1100" spc="4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136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3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Cables...................................................................................................................................</a:t>
            </a:r>
            <a:r>
              <a:rPr dirty="0" sz="1100" spc="3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137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165031" y="154631"/>
            <a:ext cx="22504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III: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Previsión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cargas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enlace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91217"/>
            <a:ext cx="5173345" cy="78143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1.</a:t>
            </a:r>
            <a:r>
              <a:rPr dirty="0" u="sng" sz="1300" spc="5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Definición</a:t>
            </a:r>
            <a:endParaRPr sz="130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969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enlaza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centralización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contadores.</a:t>
            </a:r>
            <a:endParaRPr sz="1050">
              <a:latin typeface="Arial"/>
              <a:cs typeface="Arial"/>
            </a:endParaRPr>
          </a:p>
          <a:p>
            <a:pPr marL="300355" marR="5715">
              <a:lnSpc>
                <a:spcPts val="1150"/>
              </a:lnSpc>
              <a:spcBef>
                <a:spcPts val="70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hacerse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cen-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tralizaciones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contadores.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55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constituidas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7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empotrados.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7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enterrados.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7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montaje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superficial.</a:t>
            </a:r>
            <a:endParaRPr sz="1050">
              <a:latin typeface="Arial"/>
              <a:cs typeface="Arial"/>
            </a:endParaRPr>
          </a:p>
          <a:p>
            <a:pPr marL="408305" marR="5715" indent="-108585">
              <a:lnSpc>
                <a:spcPts val="1150"/>
              </a:lnSpc>
              <a:spcBef>
                <a:spcPts val="70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interior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protectoras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abrir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ayuda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útil.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prefabricadas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439-2.</a:t>
            </a:r>
            <a:endParaRPr sz="1050">
              <a:latin typeface="Arial"/>
              <a:cs typeface="Arial"/>
            </a:endParaRPr>
          </a:p>
          <a:p>
            <a:pPr marL="408305" marR="5715" indent="-108585">
              <a:lnSpc>
                <a:spcPts val="1150"/>
              </a:lnSpc>
              <a:spcBef>
                <a:spcPts val="70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cerrados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obra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fábrica,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proyectados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construidos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efecto.</a:t>
            </a:r>
            <a:endParaRPr sz="1050">
              <a:latin typeface="Arial"/>
              <a:cs typeface="Arial"/>
            </a:endParaRPr>
          </a:p>
          <a:p>
            <a:pPr marL="300355" marR="6350">
              <a:lnSpc>
                <a:spcPts val="1150"/>
              </a:lnSpc>
              <a:spcBef>
                <a:spcPts val="68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anteriores,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21,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instrucción.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55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incluirán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2.</a:t>
            </a:r>
            <a:r>
              <a:rPr dirty="0" u="sng" sz="1300" spc="5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endParaRPr sz="1300">
              <a:latin typeface="Arial"/>
              <a:cs typeface="Arial"/>
            </a:endParaRPr>
          </a:p>
          <a:p>
            <a:pPr marL="300355" marR="6350">
              <a:lnSpc>
                <a:spcPts val="1150"/>
              </a:lnSpc>
              <a:spcBef>
                <a:spcPts val="110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trazado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rectilíneo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discu-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rriendo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común.</a:t>
            </a:r>
            <a:endParaRPr sz="1050">
              <a:latin typeface="Arial"/>
              <a:cs typeface="Arial"/>
            </a:endParaRPr>
          </a:p>
          <a:p>
            <a:pPr marL="300355" marR="5715">
              <a:lnSpc>
                <a:spcPts val="1150"/>
              </a:lnSpc>
              <a:spcBef>
                <a:spcPts val="68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instalar,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14.1.</a:t>
            </a:r>
            <a:endParaRPr sz="1050">
              <a:latin typeface="Arial"/>
              <a:cs typeface="Arial"/>
            </a:endParaRPr>
          </a:p>
          <a:p>
            <a:pPr marL="300355" marR="5080">
              <a:lnSpc>
                <a:spcPts val="1150"/>
              </a:lnSpc>
              <a:spcBef>
                <a:spcPts val="68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permitir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ampliación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sección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%.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680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terrados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cumplirá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07,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excepto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presente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instrucción.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680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rígidos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roscadas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embutidas,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sepa-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extremos.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68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discur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ticalmente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canaladu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áb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adosado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ueco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escale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ún.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escale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ecintos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NBE-CPI-96.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cambios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influenci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térmic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cintable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tafue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plantas,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RF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120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NBE-CPI-96.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tapas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mínima,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RF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30.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1050" spc="-1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cm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destina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xclusi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amente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alojar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alimentación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22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136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2162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14: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enlace.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Línea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general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alimentación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137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16281" y="382684"/>
            <a:ext cx="5227955" cy="5459730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5"/>
              </a:spcBef>
              <a:tabLst>
                <a:tab pos="3257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3.</a:t>
            </a:r>
            <a:r>
              <a:rPr dirty="0" u="sng" sz="1300" spc="5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Cables</a:t>
            </a:r>
            <a:endParaRPr sz="1300">
              <a:latin typeface="Arial"/>
              <a:cs typeface="Arial"/>
            </a:endParaRPr>
          </a:p>
          <a:p>
            <a:pPr algn="just" marL="325755" marR="34290">
              <a:lnSpc>
                <a:spcPts val="1150"/>
              </a:lnSpc>
              <a:spcBef>
                <a:spcPts val="82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alumini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25755" marR="34290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reduz-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estructura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incendios.</a:t>
            </a:r>
            <a:endParaRPr sz="1050">
              <a:latin typeface="Arial"/>
              <a:cs typeface="Arial"/>
            </a:endParaRPr>
          </a:p>
          <a:p>
            <a:pPr algn="just" marL="325755" marR="30480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opa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emisión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umos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opacidad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educida.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123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ipción.</a:t>
            </a:r>
            <a:endParaRPr sz="1050">
              <a:latin typeface="Arial"/>
              <a:cs typeface="Arial"/>
            </a:endParaRPr>
          </a:p>
          <a:p>
            <a:pPr algn="just" marL="325755" marR="34925">
              <a:lnSpc>
                <a:spcPts val="1150"/>
              </a:lnSpc>
              <a:spcBef>
                <a:spcPts val="56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equivalentes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clasificados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«no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propagadores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llama»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085-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086-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prescripción.</a:t>
            </a:r>
            <a:endParaRPr sz="1050">
              <a:latin typeface="Arial"/>
              <a:cs typeface="Arial"/>
            </a:endParaRPr>
          </a:p>
          <a:p>
            <a:pPr algn="just" marL="325755" marR="34290">
              <a:lnSpc>
                <a:spcPts val="1150"/>
              </a:lnSpc>
              <a:spcBef>
                <a:spcPts val="565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utilicen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alumini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utilizando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opiadas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viten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i-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ánicos.</a:t>
            </a:r>
            <a:endParaRPr sz="1050">
              <a:latin typeface="Arial"/>
              <a:cs typeface="Arial"/>
            </a:endParaRPr>
          </a:p>
          <a:p>
            <a:pPr algn="just" marL="325755" marR="34290">
              <a:lnSpc>
                <a:spcPct val="91400"/>
              </a:lnSpc>
              <a:spcBef>
                <a:spcPts val="54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empalmes,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xceptuán-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ealizadas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alizaciones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2407" sz="900" spc="-11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2407" sz="900" spc="-11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alumini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25755" marR="34290">
              <a:lnSpc>
                <a:spcPts val="1150"/>
              </a:lnSpc>
              <a:spcBef>
                <a:spcPts val="58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cuenta,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permitida,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admisible.</a:t>
            </a:r>
            <a:endParaRPr sz="1050">
              <a:latin typeface="Arial"/>
              <a:cs typeface="Arial"/>
            </a:endParaRPr>
          </a:p>
          <a:p>
            <a:pPr algn="just" marL="325755">
              <a:lnSpc>
                <a:spcPct val="100000"/>
              </a:lnSpc>
              <a:spcBef>
                <a:spcPts val="434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  <a:p>
            <a:pPr algn="just" marL="433705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434340" algn="l"/>
              </a:tabLst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contadores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totalmente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centralizados: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%.</a:t>
            </a:r>
            <a:endParaRPr sz="1050">
              <a:latin typeface="Arial"/>
              <a:cs typeface="Arial"/>
            </a:endParaRPr>
          </a:p>
          <a:p>
            <a:pPr algn="just" marL="4337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34340" algn="l"/>
              </a:tabLst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centralizaciones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parciales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contadores: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%.</a:t>
            </a:r>
            <a:endParaRPr sz="1050">
              <a:latin typeface="Arial"/>
              <a:cs typeface="Arial"/>
            </a:endParaRPr>
          </a:p>
          <a:p>
            <a:pPr algn="just" marL="325755" marR="34925">
              <a:lnSpc>
                <a:spcPts val="1150"/>
              </a:lnSpc>
              <a:spcBef>
                <a:spcPts val="58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fijad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460-5-523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montaje,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potencias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-10.</a:t>
            </a:r>
            <a:endParaRPr sz="1050">
              <a:latin typeface="Arial"/>
              <a:cs typeface="Arial"/>
            </a:endParaRPr>
          </a:p>
          <a:p>
            <a:pPr algn="just" marL="325755" marR="30480">
              <a:lnSpc>
                <a:spcPts val="1150"/>
              </a:lnSpc>
              <a:spcBef>
                <a:spcPts val="56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desequilib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prever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armónica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tamiento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blecidas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pudie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ximadamente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ase,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14.1.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6070714"/>
          <a:ext cx="4859020" cy="20161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236220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9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Secciones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>
                  <a:txBody>
                    <a:bodyPr/>
                    <a:lstStyle/>
                    <a:p>
                      <a:pPr marL="523875" marR="212090" indent="-304800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Diámetro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exterior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solidFill>
                      <a:srgbClr val="808285"/>
                    </a:solidFill>
                  </a:tcPr>
                </a:tc>
              </a:tr>
              <a:tr h="2197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Fase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90170">
                    <a:solidFill>
                      <a:srgbClr val="808285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(Cu)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(Cu)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(Al)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89"/>
                  </a:lnTo>
                  <a:lnTo>
                    <a:pt x="283276" y="300740"/>
                  </a:lnTo>
                  <a:lnTo>
                    <a:pt x="251221" y="312549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71"/>
                  </a:lnTo>
                  <a:lnTo>
                    <a:pt x="57557" y="393595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6"/>
                  </a:lnTo>
                  <a:lnTo>
                    <a:pt x="284267" y="260254"/>
                  </a:lnTo>
                  <a:lnTo>
                    <a:pt x="296077" y="223142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165031" y="154631"/>
            <a:ext cx="22504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III: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Previsión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cargas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enlace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138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9902"/>
          <a:ext cx="4859020" cy="15735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236220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9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Secciones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>
                  <a:txBody>
                    <a:bodyPr/>
                    <a:lstStyle/>
                    <a:p>
                      <a:pPr marL="523875" marR="212090" indent="-304800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Diámetro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exterior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solidFill>
                      <a:srgbClr val="808285"/>
                    </a:solidFill>
                  </a:tcPr>
                </a:tc>
              </a:tr>
              <a:tr h="219710">
                <a:tc>
                  <a:txBody>
                    <a:bodyPr/>
                    <a:lstStyle/>
                    <a:p>
                      <a:pPr marL="71501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Fase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90170">
                    <a:solidFill>
                      <a:srgbClr val="808285"/>
                    </a:solidFill>
                  </a:tcPr>
                </a:tc>
              </a:tr>
              <a:tr h="226060">
                <a:tc>
                  <a:txBody>
                    <a:bodyPr/>
                    <a:lstStyle/>
                    <a:p>
                      <a:pPr marL="75628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27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27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2263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27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302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219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302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219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302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219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302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219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533049" y="2193085"/>
            <a:ext cx="20364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14.1.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Sección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mínima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conductor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neutro.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2" name="object 12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269963"/>
                  </a:moveTo>
                  <a:lnTo>
                    <a:pt x="25" y="0"/>
                  </a:lnTo>
                  <a:lnTo>
                    <a:pt x="0" y="269963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18" y="267309"/>
                  </a:lnTo>
                  <a:lnTo>
                    <a:pt x="234234" y="284178"/>
                  </a:lnTo>
                  <a:lnTo>
                    <a:pt x="266285" y="321290"/>
                  </a:lnTo>
                  <a:lnTo>
                    <a:pt x="278094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15</a:t>
            </a:r>
            <a:endParaRPr sz="10000">
              <a:latin typeface="Arial"/>
              <a:cs typeface="Arial"/>
            </a:endParaRPr>
          </a:p>
          <a:p>
            <a:pPr marL="431800" marR="1520825">
              <a:lnSpc>
                <a:spcPct val="100000"/>
              </a:lnSpc>
              <a:spcBef>
                <a:spcPts val="660"/>
              </a:spcBef>
            </a:pP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enlace.</a:t>
            </a:r>
            <a:r>
              <a:rPr dirty="0" sz="2000" spc="-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Derivaciones 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individuales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1192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3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Definición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</a:t>
            </a:r>
            <a:r>
              <a:rPr dirty="0" sz="1100" spc="3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140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43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Instalación...........................................................................................................................</a:t>
            </a:r>
            <a:r>
              <a:rPr dirty="0" sz="1100" spc="4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140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3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Cables...................................................................................................................................</a:t>
            </a:r>
            <a:r>
              <a:rPr dirty="0" sz="1100" spc="3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141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165031" y="154631"/>
            <a:ext cx="22504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III: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Previsión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cargas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enlace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3580" y="382684"/>
            <a:ext cx="525272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5"/>
              </a:spcBef>
              <a:tabLst>
                <a:tab pos="3384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1.</a:t>
            </a:r>
            <a:r>
              <a:rPr dirty="0" u="sng" sz="1300" spc="5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Definición</a:t>
            </a:r>
            <a:endParaRPr sz="1300">
              <a:latin typeface="Arial"/>
              <a:cs typeface="Arial"/>
            </a:endParaRPr>
          </a:p>
          <a:p>
            <a:pPr marL="338455" marR="47625">
              <a:lnSpc>
                <a:spcPts val="1150"/>
              </a:lnSpc>
              <a:spcBef>
                <a:spcPts val="820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parte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partiendo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alimen-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suministra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usuario.</a:t>
            </a:r>
            <a:endParaRPr sz="1050">
              <a:latin typeface="Arial"/>
              <a:cs typeface="Arial"/>
            </a:endParaRPr>
          </a:p>
          <a:p>
            <a:pPr marL="338455" marR="46990">
              <a:lnSpc>
                <a:spcPts val="1150"/>
              </a:lnSpc>
              <a:spcBef>
                <a:spcPts val="42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inicia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embarrado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comprende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seguri-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dad,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marL="338455">
              <a:lnSpc>
                <a:spcPct val="100000"/>
              </a:lnSpc>
              <a:spcBef>
                <a:spcPts val="29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constituidas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por:</a:t>
            </a:r>
            <a:endParaRPr sz="1050">
              <a:latin typeface="Arial"/>
              <a:cs typeface="Arial"/>
            </a:endParaRPr>
          </a:p>
          <a:p>
            <a:pPr marL="446405" indent="-108585">
              <a:lnSpc>
                <a:spcPct val="100000"/>
              </a:lnSpc>
              <a:spcBef>
                <a:spcPts val="315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empotrados.</a:t>
            </a:r>
            <a:endParaRPr sz="1050">
              <a:latin typeface="Arial"/>
              <a:cs typeface="Arial"/>
            </a:endParaRPr>
          </a:p>
          <a:p>
            <a:pPr marL="446405" indent="-108585">
              <a:lnSpc>
                <a:spcPct val="100000"/>
              </a:lnSpc>
              <a:spcBef>
                <a:spcPts val="315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enterrados.</a:t>
            </a:r>
            <a:endParaRPr sz="1050">
              <a:latin typeface="Arial"/>
              <a:cs typeface="Arial"/>
            </a:endParaRPr>
          </a:p>
          <a:p>
            <a:pPr marL="446405" indent="-108585">
              <a:lnSpc>
                <a:spcPct val="100000"/>
              </a:lnSpc>
              <a:spcBef>
                <a:spcPts val="315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montaje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superficial.</a:t>
            </a:r>
            <a:endParaRPr sz="1050">
              <a:latin typeface="Arial"/>
              <a:cs typeface="Arial"/>
            </a:endParaRPr>
          </a:p>
          <a:p>
            <a:pPr marL="446405" marR="46990" indent="-108585">
              <a:lnSpc>
                <a:spcPts val="1150"/>
              </a:lnSpc>
              <a:spcBef>
                <a:spcPts val="445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interior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protectoras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abrir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ayuda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útil.</a:t>
            </a:r>
            <a:endParaRPr sz="1050">
              <a:latin typeface="Arial"/>
              <a:cs typeface="Arial"/>
            </a:endParaRPr>
          </a:p>
          <a:p>
            <a:pPr marL="446405" indent="-108585">
              <a:lnSpc>
                <a:spcPct val="100000"/>
              </a:lnSpc>
              <a:spcBef>
                <a:spcPts val="295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prefabricadas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UNE-EN60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439-2.</a:t>
            </a:r>
            <a:endParaRPr sz="1050">
              <a:latin typeface="Arial"/>
              <a:cs typeface="Arial"/>
            </a:endParaRPr>
          </a:p>
          <a:p>
            <a:pPr marL="446405" marR="46990" indent="-108585">
              <a:lnSpc>
                <a:spcPts val="1150"/>
              </a:lnSpc>
              <a:spcBef>
                <a:spcPts val="445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cerrados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obra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fábrica,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proyectados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construidos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efecto.</a:t>
            </a:r>
            <a:endParaRPr sz="1050">
              <a:latin typeface="Arial"/>
              <a:cs typeface="Arial"/>
            </a:endParaRPr>
          </a:p>
          <a:p>
            <a:pPr marL="338455" marR="47625">
              <a:lnSpc>
                <a:spcPts val="1150"/>
              </a:lnSpc>
              <a:spcBef>
                <a:spcPts val="42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anteriores,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21,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instrucción.</a:t>
            </a:r>
            <a:endParaRPr sz="1050">
              <a:latin typeface="Arial"/>
              <a:cs typeface="Arial"/>
            </a:endParaRPr>
          </a:p>
          <a:p>
            <a:pPr marL="338455">
              <a:lnSpc>
                <a:spcPct val="100000"/>
              </a:lnSpc>
              <a:spcBef>
                <a:spcPts val="29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incluirán,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marL="338455" marR="46355">
              <a:lnSpc>
                <a:spcPts val="1150"/>
              </a:lnSpc>
              <a:spcBef>
                <a:spcPts val="44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totalmente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correspondien-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usuarios.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tabLst>
                <a:tab pos="3384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2.</a:t>
            </a:r>
            <a:r>
              <a:rPr dirty="0" u="sng" sz="1300" spc="5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endParaRPr sz="1300">
              <a:latin typeface="Arial"/>
              <a:cs typeface="Arial"/>
            </a:endParaRPr>
          </a:p>
          <a:p>
            <a:pPr algn="just" marL="338455" marR="46355">
              <a:lnSpc>
                <a:spcPts val="1150"/>
              </a:lnSpc>
              <a:spcBef>
                <a:spcPts val="819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otecto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ampliar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sección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inicialmente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mencionadas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nominales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indivi-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duales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coincidencia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azad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oduzca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upación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individuales,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tendidas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ultáneamente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ior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otector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ándose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individuales.</a:t>
            </a:r>
            <a:endParaRPr sz="1050">
              <a:latin typeface="Arial"/>
              <a:cs typeface="Arial"/>
            </a:endParaRPr>
          </a:p>
          <a:p>
            <a:pPr algn="just" marL="338455" marR="46355">
              <a:lnSpc>
                <a:spcPct val="91300"/>
              </a:lnSpc>
              <a:spcBef>
                <a:spcPts val="40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eser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diez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individuales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poder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atende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ácilment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ampliaciones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definid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2407" sz="900" spc="-11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superficie.</a:t>
            </a:r>
            <a:endParaRPr sz="1050">
              <a:latin typeface="Arial"/>
              <a:cs typeface="Arial"/>
            </a:endParaRPr>
          </a:p>
          <a:p>
            <a:pPr algn="just" marL="338455" marR="47625">
              <a:lnSpc>
                <a:spcPts val="1150"/>
              </a:lnSpc>
              <a:spcBef>
                <a:spcPts val="44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rígidos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roscadas,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embutidas,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pararse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extremos.</a:t>
            </a:r>
            <a:endParaRPr sz="1050">
              <a:latin typeface="Arial"/>
              <a:cs typeface="Arial"/>
            </a:endParaRPr>
          </a:p>
          <a:p>
            <a:pPr algn="just" marL="338455" marR="45720">
              <a:lnSpc>
                <a:spcPts val="1150"/>
              </a:lnSpc>
              <a:spcBef>
                <a:spcPts val="42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incipalment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ciales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oficinas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discur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ún,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quedar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determinadas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servidum-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espondientes.</a:t>
            </a:r>
            <a:endParaRPr sz="1050">
              <a:latin typeface="Arial"/>
              <a:cs typeface="Arial"/>
            </a:endParaRPr>
          </a:p>
          <a:p>
            <a:pPr algn="just" marL="338455" marR="43180">
              <a:lnSpc>
                <a:spcPts val="1150"/>
              </a:lnSpc>
              <a:spcBef>
                <a:spcPts val="42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discur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ticalmente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aloja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canaladu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áb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RF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120,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xclusi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adosad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uec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esca-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ecintos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establecido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NBE-CPI-96,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eciendo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cambios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ección,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enientemente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ecintables.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objetos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opa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llamas,</a:t>
            </a:r>
            <a:endParaRPr sz="1050">
              <a:latin typeface="Arial"/>
              <a:cs typeface="Arial"/>
            </a:endParaRPr>
          </a:p>
          <a:p>
            <a:pPr algn="just" marL="338455">
              <a:lnSpc>
                <a:spcPct val="100000"/>
              </a:lnSpc>
              <a:spcBef>
                <a:spcPts val="32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140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01498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15: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enlace.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Derivaciones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individuales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1" y="3226276"/>
            <a:ext cx="5178425" cy="5078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0353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15.1.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Dimensiones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mínimas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canaladura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conducto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obra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fábrica.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dispondrá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canaladuras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necesario.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tapas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0,30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canaladu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a.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acilitar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colocar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ecinta-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bles,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individual,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empal-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aislante,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opa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llama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inflamabilida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-1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695-11-10.</a:t>
            </a:r>
            <a:endParaRPr sz="105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56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caso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interior de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enterrados,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individual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07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subterráneas,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excepto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instrucción.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3.</a:t>
            </a:r>
            <a:r>
              <a:rPr dirty="0" u="sng" sz="1300" spc="5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Cables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2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fijad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minist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deja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ectista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inclui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hilo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mando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posibilitar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as.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admiti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56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compon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individual,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ásico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obli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ibuido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desea.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orme,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xceptuándose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caso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ealizadas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ubicación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7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alumini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normalmente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sien-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segui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códi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colo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-19.</a:t>
            </a:r>
            <a:endParaRPr sz="1050">
              <a:latin typeface="Arial"/>
              <a:cs typeface="Arial"/>
            </a:endParaRPr>
          </a:p>
          <a:p>
            <a:pPr algn="r" marR="10160">
              <a:lnSpc>
                <a:spcPct val="100000"/>
              </a:lnSpc>
              <a:spcBef>
                <a:spcPts val="2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141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8"/>
            <a:ext cx="4885055" cy="9874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plantas,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tafue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tapas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ecintable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dimensione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canaladu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acilita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abajo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inspecció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definida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NBE-CPI-96.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tapas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RF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30.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canaladu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áb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ajusta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tabla: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1573199"/>
          <a:ext cx="4859020" cy="15735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235585"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Dimensiones</a:t>
                      </a:r>
                      <a:r>
                        <a:rPr dirty="0" sz="900" spc="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352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88290">
                        <a:lnSpc>
                          <a:spcPct val="100000"/>
                        </a:lnSpc>
                      </a:pP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derivaciones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Anchura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65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800" spc="-25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(m)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Profundidad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20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35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0,15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fila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Profundidad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20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35" b="1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0,30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dos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filas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6273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Hasta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6623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6623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6623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89"/>
                  </a:lnTo>
                  <a:lnTo>
                    <a:pt x="283276" y="300740"/>
                  </a:lnTo>
                  <a:lnTo>
                    <a:pt x="251221" y="312549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71"/>
                  </a:lnTo>
                  <a:lnTo>
                    <a:pt x="57557" y="393595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6"/>
                  </a:lnTo>
                  <a:lnTo>
                    <a:pt x="284267" y="260254"/>
                  </a:lnTo>
                  <a:lnTo>
                    <a:pt x="296077" y="223142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165031" y="154631"/>
            <a:ext cx="22504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III: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Previsión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cargas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enlace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142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04219" y="498138"/>
            <a:ext cx="4939665" cy="423164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8100" marR="30480">
              <a:lnSpc>
                <a:spcPts val="1150"/>
              </a:lnSpc>
              <a:spcBef>
                <a:spcPts val="229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ulticonducto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8100" marR="33655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reduz-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estructura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incendios.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opa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emisión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umos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opacidad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educida.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123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5;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002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(según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cable),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ipción.</a:t>
            </a:r>
            <a:endParaRPr sz="1050">
              <a:latin typeface="Arial"/>
              <a:cs typeface="Arial"/>
            </a:endParaRPr>
          </a:p>
          <a:p>
            <a:pPr algn="just" marL="38100" marR="33655">
              <a:lnSpc>
                <a:spcPts val="1150"/>
              </a:lnSpc>
              <a:spcBef>
                <a:spcPts val="56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equivalentes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clasificados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«no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propagadores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llama»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085-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50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086-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prescripción.</a:t>
            </a:r>
            <a:endParaRPr sz="1050">
              <a:latin typeface="Arial"/>
              <a:cs typeface="Arial"/>
            </a:endParaRPr>
          </a:p>
          <a:p>
            <a:pPr algn="just" marL="38100" marR="34290" indent="-635">
              <a:lnSpc>
                <a:spcPts val="1150"/>
              </a:lnSpc>
              <a:spcBef>
                <a:spcPts val="570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polares,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3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hilo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mando,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color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rojo.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ct val="100000"/>
              </a:lnSpc>
              <a:spcBef>
                <a:spcPts val="434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siguiente:</a:t>
            </a:r>
            <a:endParaRPr sz="1050">
              <a:latin typeface="Arial"/>
              <a:cs typeface="Arial"/>
            </a:endParaRPr>
          </a:p>
          <a:p>
            <a:pPr algn="just" marL="181610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8224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demanda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usuario,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10</a:t>
            </a:r>
            <a:endParaRPr sz="1050">
              <a:latin typeface="Arial"/>
              <a:cs typeface="Arial"/>
            </a:endParaRPr>
          </a:p>
          <a:p>
            <a:pPr algn="just" marL="181610">
              <a:lnSpc>
                <a:spcPct val="100000"/>
              </a:lnSpc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controlada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privados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38100" marR="33655">
              <a:lnSpc>
                <a:spcPts val="1150"/>
              </a:lnSpc>
              <a:spcBef>
                <a:spcPts val="58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in-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-07.</a:t>
            </a:r>
            <a:endParaRPr sz="1050">
              <a:latin typeface="Arial"/>
              <a:cs typeface="Arial"/>
            </a:endParaRPr>
          </a:p>
          <a:p>
            <a:pPr algn="just" marL="181610" indent="-144145">
              <a:lnSpc>
                <a:spcPct val="100000"/>
              </a:lnSpc>
              <a:spcBef>
                <a:spcPts val="545"/>
              </a:spcBef>
              <a:buFont typeface="Arial"/>
              <a:buAutoNum type="alphaLcParenR" startAt="2"/>
              <a:tabLst>
                <a:tab pos="18224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  <a:p>
            <a:pPr lvl="1" marL="254000" indent="-7302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25463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contadores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concentrados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lugar: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%.</a:t>
            </a:r>
            <a:endParaRPr sz="1050">
              <a:latin typeface="Arial"/>
              <a:cs typeface="Arial"/>
            </a:endParaRPr>
          </a:p>
          <a:p>
            <a:pPr lvl="1" marL="254000" indent="-7302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25463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contadores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totalmente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concentrados: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%.</a:t>
            </a:r>
            <a:endParaRPr sz="1050">
              <a:latin typeface="Arial"/>
              <a:cs typeface="Arial"/>
            </a:endParaRPr>
          </a:p>
          <a:p>
            <a:pPr lvl="1" marL="254000" marR="34290" indent="-72390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25463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suministros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usuario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existe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alimentación: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%.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1" name="object 11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18" y="267309"/>
                  </a:lnTo>
                  <a:lnTo>
                    <a:pt x="234234" y="284178"/>
                  </a:lnTo>
                  <a:lnTo>
                    <a:pt x="266285" y="321290"/>
                  </a:lnTo>
                  <a:lnTo>
                    <a:pt x="278094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421642" y="538335"/>
            <a:ext cx="1402080" cy="15494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0" spc="-125" b="1">
                <a:solidFill>
                  <a:srgbClr val="636466"/>
                </a:solidFill>
                <a:latin typeface="Arial"/>
                <a:cs typeface="Arial"/>
              </a:rPr>
              <a:t>16</a:t>
            </a:r>
            <a:endParaRPr sz="10000">
              <a:latin typeface="Arial"/>
              <a:cs typeface="Aria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421641" y="2146128"/>
            <a:ext cx="4999990" cy="6350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2000" spc="-130"/>
              <a:t>Instalaciones</a:t>
            </a:r>
            <a:r>
              <a:rPr dirty="0" sz="2000" spc="-30"/>
              <a:t> </a:t>
            </a:r>
            <a:r>
              <a:rPr dirty="0" sz="2000" spc="-160"/>
              <a:t>de</a:t>
            </a:r>
            <a:r>
              <a:rPr dirty="0" sz="2000" spc="-30"/>
              <a:t> </a:t>
            </a:r>
            <a:r>
              <a:rPr dirty="0" sz="2000" spc="-135"/>
              <a:t>enlace. </a:t>
            </a:r>
            <a:r>
              <a:rPr dirty="0" sz="2000" spc="-140"/>
              <a:t>Contadores,</a:t>
            </a:r>
            <a:r>
              <a:rPr dirty="0" sz="2000" spc="-135"/>
              <a:t> </a:t>
            </a:r>
            <a:r>
              <a:rPr dirty="0" sz="2000" spc="-125"/>
              <a:t>ubicación </a:t>
            </a:r>
            <a:r>
              <a:rPr dirty="0" sz="2000" spc="-70"/>
              <a:t>y</a:t>
            </a:r>
            <a:r>
              <a:rPr dirty="0" sz="2000" spc="-75"/>
              <a:t> </a:t>
            </a:r>
            <a:r>
              <a:rPr dirty="0" sz="2000" spc="-150"/>
              <a:t>sistemas</a:t>
            </a:r>
            <a:r>
              <a:rPr dirty="0" sz="2000" spc="-75"/>
              <a:t> </a:t>
            </a:r>
            <a:r>
              <a:rPr dirty="0" sz="2000" spc="-160"/>
              <a:t>de</a:t>
            </a:r>
            <a:r>
              <a:rPr dirty="0" sz="2000" spc="-70"/>
              <a:t> </a:t>
            </a:r>
            <a:r>
              <a:rPr dirty="0" sz="2000" spc="-10"/>
              <a:t>instalación</a:t>
            </a:r>
            <a:endParaRPr sz="2000"/>
          </a:p>
        </p:txBody>
      </p:sp>
      <p:sp>
        <p:nvSpPr>
          <p:cNvPr id="13" name="object 13" descr=""/>
          <p:cNvSpPr txBox="1">
            <a:spLocks noGrp="1"/>
          </p:cNvSpPr>
          <p:nvPr>
            <p:ph type="body" idx="1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Índice</a:t>
            </a: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/>
              <a:t>1.</a:t>
            </a:r>
            <a:r>
              <a:rPr dirty="0" sz="1100" spc="330"/>
              <a:t> </a:t>
            </a:r>
            <a:r>
              <a:rPr dirty="0" sz="1100" spc="-60"/>
              <a:t>Generalidades.....................................................................................................................</a:t>
            </a:r>
            <a:r>
              <a:rPr dirty="0" sz="1100" spc="325"/>
              <a:t> </a:t>
            </a:r>
            <a:r>
              <a:rPr dirty="0" sz="1000" spc="-25"/>
              <a:t>144</a:t>
            </a:r>
            <a:endParaRPr sz="1000"/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/>
          </a:p>
          <a:p>
            <a:pPr algn="r" marR="5080">
              <a:lnSpc>
                <a:spcPct val="100000"/>
              </a:lnSpc>
            </a:pPr>
            <a:r>
              <a:rPr dirty="0" sz="1100" spc="-45"/>
              <a:t>2.</a:t>
            </a:r>
            <a:r>
              <a:rPr dirty="0" sz="1100" spc="110"/>
              <a:t> </a:t>
            </a:r>
            <a:r>
              <a:rPr dirty="0" sz="1100" spc="-105"/>
              <a:t>Formas</a:t>
            </a:r>
            <a:r>
              <a:rPr dirty="0" sz="1100" spc="165"/>
              <a:t> </a:t>
            </a:r>
            <a:r>
              <a:rPr dirty="0" sz="1100" spc="-90"/>
              <a:t>de</a:t>
            </a:r>
            <a:r>
              <a:rPr dirty="0" sz="1100" spc="165"/>
              <a:t> </a:t>
            </a:r>
            <a:r>
              <a:rPr dirty="0" sz="1100" spc="-90"/>
              <a:t>colocación</a:t>
            </a:r>
            <a:r>
              <a:rPr dirty="0" sz="1100" spc="90"/>
              <a:t> </a:t>
            </a:r>
            <a:r>
              <a:rPr dirty="0" sz="1100" spc="-60"/>
              <a:t>.......................................................................................................</a:t>
            </a:r>
            <a:r>
              <a:rPr dirty="0" sz="1100" spc="105"/>
              <a:t> </a:t>
            </a:r>
            <a:r>
              <a:rPr dirty="0" sz="1000" spc="-25"/>
              <a:t>145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/>
              <a:t>2.1</a:t>
            </a:r>
            <a:r>
              <a:rPr dirty="0" sz="900" spc="385"/>
              <a:t>  </a:t>
            </a:r>
            <a:r>
              <a:rPr dirty="0" sz="900" spc="-75"/>
              <a:t>Colocación</a:t>
            </a:r>
            <a:r>
              <a:rPr dirty="0" sz="900" spc="90"/>
              <a:t> </a:t>
            </a:r>
            <a:r>
              <a:rPr dirty="0" sz="900" spc="-70"/>
              <a:t>en</a:t>
            </a:r>
            <a:r>
              <a:rPr dirty="0" sz="900" spc="85"/>
              <a:t> </a:t>
            </a:r>
            <a:r>
              <a:rPr dirty="0" sz="900" spc="-45"/>
              <a:t>forma</a:t>
            </a:r>
            <a:r>
              <a:rPr dirty="0" sz="900" spc="90"/>
              <a:t> </a:t>
            </a:r>
            <a:r>
              <a:rPr dirty="0" sz="900" spc="-55"/>
              <a:t>individual</a:t>
            </a:r>
            <a:r>
              <a:rPr dirty="0" sz="900" spc="-155"/>
              <a:t> </a:t>
            </a:r>
            <a:r>
              <a:rPr dirty="0" sz="900" spc="-50"/>
              <a:t>.............................................................................................................</a:t>
            </a:r>
            <a:r>
              <a:rPr dirty="0" sz="900" spc="-114"/>
              <a:t> </a:t>
            </a:r>
            <a:r>
              <a:rPr dirty="0" sz="1000" spc="-25"/>
              <a:t>145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/>
              <a:t>2.2</a:t>
            </a:r>
            <a:r>
              <a:rPr dirty="0" sz="900" spc="375"/>
              <a:t>  </a:t>
            </a:r>
            <a:r>
              <a:rPr dirty="0" sz="900" spc="-75"/>
              <a:t>Colocación</a:t>
            </a:r>
            <a:r>
              <a:rPr dirty="0" sz="900" spc="80"/>
              <a:t> </a:t>
            </a:r>
            <a:r>
              <a:rPr dirty="0" sz="900" spc="-70"/>
              <a:t>en</a:t>
            </a:r>
            <a:r>
              <a:rPr dirty="0" sz="900" spc="75"/>
              <a:t> </a:t>
            </a:r>
            <a:r>
              <a:rPr dirty="0" sz="900" spc="-45"/>
              <a:t>forma</a:t>
            </a:r>
            <a:r>
              <a:rPr dirty="0" sz="900" spc="80"/>
              <a:t> </a:t>
            </a:r>
            <a:r>
              <a:rPr dirty="0" sz="900" spc="-70"/>
              <a:t>concentrada</a:t>
            </a:r>
            <a:r>
              <a:rPr dirty="0" sz="900" spc="-60"/>
              <a:t> </a:t>
            </a:r>
            <a:r>
              <a:rPr dirty="0" sz="900" spc="-50"/>
              <a:t>........................................................................................................</a:t>
            </a:r>
            <a:r>
              <a:rPr dirty="0" sz="900" spc="-120"/>
              <a:t> </a:t>
            </a:r>
            <a:r>
              <a:rPr dirty="0" sz="1000" spc="-25"/>
              <a:t>145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0">
                <a:latin typeface="Arial"/>
                <a:cs typeface="Arial"/>
              </a:rPr>
              <a:t>2.2.1</a:t>
            </a:r>
            <a:r>
              <a:rPr dirty="0" sz="900" spc="425" b="0">
                <a:latin typeface="Arial"/>
                <a:cs typeface="Arial"/>
              </a:rPr>
              <a:t>  </a:t>
            </a:r>
            <a:r>
              <a:rPr dirty="0" sz="900" spc="-120" b="0">
                <a:latin typeface="Arial"/>
                <a:cs typeface="Arial"/>
              </a:rPr>
              <a:t>En</a:t>
            </a:r>
            <a:r>
              <a:rPr dirty="0" sz="900" spc="140" b="0">
                <a:latin typeface="Arial"/>
                <a:cs typeface="Arial"/>
              </a:rPr>
              <a:t> </a:t>
            </a:r>
            <a:r>
              <a:rPr dirty="0" sz="900" spc="-35" b="0">
                <a:latin typeface="Arial"/>
                <a:cs typeface="Arial"/>
              </a:rPr>
              <a:t>local</a:t>
            </a:r>
            <a:r>
              <a:rPr dirty="0" sz="900" spc="1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..........................................................................................................................................................</a:t>
            </a:r>
            <a:r>
              <a:rPr dirty="0" sz="900" spc="25" b="0">
                <a:latin typeface="Arial"/>
                <a:cs typeface="Arial"/>
              </a:rPr>
              <a:t> </a:t>
            </a:r>
            <a:r>
              <a:rPr dirty="0" sz="1000" spc="-25"/>
              <a:t>146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0">
                <a:latin typeface="Arial"/>
                <a:cs typeface="Arial"/>
              </a:rPr>
              <a:t>2.2.2</a:t>
            </a:r>
            <a:r>
              <a:rPr dirty="0" sz="900" spc="415" b="0">
                <a:latin typeface="Arial"/>
                <a:cs typeface="Arial"/>
              </a:rPr>
              <a:t>  </a:t>
            </a:r>
            <a:r>
              <a:rPr dirty="0" sz="900" spc="-120" b="0">
                <a:latin typeface="Arial"/>
                <a:cs typeface="Arial"/>
              </a:rPr>
              <a:t>En</a:t>
            </a:r>
            <a:r>
              <a:rPr dirty="0" sz="900" spc="135" b="0">
                <a:latin typeface="Arial"/>
                <a:cs typeface="Arial"/>
              </a:rPr>
              <a:t> </a:t>
            </a:r>
            <a:r>
              <a:rPr dirty="0" sz="900" spc="-40" b="0">
                <a:latin typeface="Arial"/>
                <a:cs typeface="Arial"/>
              </a:rPr>
              <a:t>armario</a:t>
            </a:r>
            <a:r>
              <a:rPr dirty="0" sz="900" spc="15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....................................................................................................................................................</a:t>
            </a:r>
            <a:r>
              <a:rPr dirty="0" sz="900" spc="20" b="0">
                <a:latin typeface="Arial"/>
                <a:cs typeface="Arial"/>
              </a:rPr>
              <a:t> </a:t>
            </a:r>
            <a:r>
              <a:rPr dirty="0" sz="1000" spc="-25"/>
              <a:t>147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/>
          </a:p>
          <a:p>
            <a:pPr algn="r" marR="5080">
              <a:lnSpc>
                <a:spcPct val="100000"/>
              </a:lnSpc>
            </a:pPr>
            <a:r>
              <a:rPr dirty="0" sz="1100" spc="-45"/>
              <a:t>3.</a:t>
            </a:r>
            <a:r>
              <a:rPr dirty="0" sz="1100" spc="110"/>
              <a:t> </a:t>
            </a:r>
            <a:r>
              <a:rPr dirty="0" sz="1100" spc="-80"/>
              <a:t>Concentración</a:t>
            </a:r>
            <a:r>
              <a:rPr dirty="0" sz="1100" spc="170"/>
              <a:t> </a:t>
            </a:r>
            <a:r>
              <a:rPr dirty="0" sz="1100" spc="-90"/>
              <a:t>de</a:t>
            </a:r>
            <a:r>
              <a:rPr dirty="0" sz="1100" spc="170"/>
              <a:t> </a:t>
            </a:r>
            <a:r>
              <a:rPr dirty="0" sz="1100" spc="-85"/>
              <a:t>contadores</a:t>
            </a:r>
            <a:r>
              <a:rPr dirty="0" sz="1100" spc="-40"/>
              <a:t> </a:t>
            </a:r>
            <a:r>
              <a:rPr dirty="0" sz="1100" spc="-60"/>
              <a:t>.........................................................................................</a:t>
            </a:r>
            <a:r>
              <a:rPr dirty="0" sz="1100" spc="105"/>
              <a:t> </a:t>
            </a:r>
            <a:r>
              <a:rPr dirty="0" sz="1000" spc="-25"/>
              <a:t>147</a:t>
            </a:r>
            <a:endParaRPr sz="1000"/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/>
          </a:p>
          <a:p>
            <a:pPr algn="r" marR="5080">
              <a:lnSpc>
                <a:spcPct val="100000"/>
              </a:lnSpc>
            </a:pPr>
            <a:r>
              <a:rPr dirty="0" sz="1100" spc="-45"/>
              <a:t>4.</a:t>
            </a:r>
            <a:r>
              <a:rPr dirty="0" sz="1100" spc="140"/>
              <a:t> </a:t>
            </a:r>
            <a:r>
              <a:rPr dirty="0" sz="1100" spc="-95"/>
              <a:t>Elección</a:t>
            </a:r>
            <a:r>
              <a:rPr dirty="0" sz="1100" spc="200"/>
              <a:t> </a:t>
            </a:r>
            <a:r>
              <a:rPr dirty="0" sz="1100" spc="-65"/>
              <a:t>del</a:t>
            </a:r>
            <a:r>
              <a:rPr dirty="0" sz="1100" spc="200"/>
              <a:t> </a:t>
            </a:r>
            <a:r>
              <a:rPr dirty="0" sz="1100" spc="-60"/>
              <a:t>sistema..........................................................................................................</a:t>
            </a:r>
            <a:r>
              <a:rPr dirty="0" sz="1100" spc="130"/>
              <a:t> </a:t>
            </a:r>
            <a:r>
              <a:rPr dirty="0" sz="1000" spc="-25"/>
              <a:t>148</a:t>
            </a:r>
            <a:endParaRPr sz="1000"/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165031" y="154631"/>
            <a:ext cx="22504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III: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Previsión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cargas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enlace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16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786940" y="1200416"/>
            <a:ext cx="2365375" cy="890905"/>
            <a:chOff x="1786940" y="1200416"/>
            <a:chExt cx="2365375" cy="890905"/>
          </a:xfrm>
        </p:grpSpPr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86940" y="1514284"/>
              <a:ext cx="2364752" cy="288493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1838045" y="1540001"/>
              <a:ext cx="2267585" cy="216535"/>
            </a:xfrm>
            <a:custGeom>
              <a:avLst/>
              <a:gdLst/>
              <a:ahLst/>
              <a:cxnLst/>
              <a:rect l="l" t="t" r="r" b="b"/>
              <a:pathLst>
                <a:path w="2267585" h="216535">
                  <a:moveTo>
                    <a:pt x="2165934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22"/>
                  </a:lnTo>
                  <a:lnTo>
                    <a:pt x="1587" y="173645"/>
                  </a:lnTo>
                  <a:lnTo>
                    <a:pt x="12696" y="203800"/>
                  </a:lnTo>
                  <a:lnTo>
                    <a:pt x="42851" y="214909"/>
                  </a:lnTo>
                  <a:lnTo>
                    <a:pt x="101574" y="216496"/>
                  </a:lnTo>
                  <a:lnTo>
                    <a:pt x="2165934" y="216496"/>
                  </a:lnTo>
                  <a:lnTo>
                    <a:pt x="2224657" y="214909"/>
                  </a:lnTo>
                  <a:lnTo>
                    <a:pt x="2254811" y="203800"/>
                  </a:lnTo>
                  <a:lnTo>
                    <a:pt x="2265921" y="173645"/>
                  </a:lnTo>
                  <a:lnTo>
                    <a:pt x="2267508" y="114922"/>
                  </a:lnTo>
                  <a:lnTo>
                    <a:pt x="2267508" y="101574"/>
                  </a:lnTo>
                  <a:lnTo>
                    <a:pt x="2265921" y="42851"/>
                  </a:lnTo>
                  <a:lnTo>
                    <a:pt x="2254811" y="12696"/>
                  </a:lnTo>
                  <a:lnTo>
                    <a:pt x="2224657" y="1587"/>
                  </a:lnTo>
                  <a:lnTo>
                    <a:pt x="2165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" name="object 1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86940" y="1777377"/>
              <a:ext cx="2364752" cy="313867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1838045" y="1828469"/>
              <a:ext cx="2267585" cy="216535"/>
            </a:xfrm>
            <a:custGeom>
              <a:avLst/>
              <a:gdLst/>
              <a:ahLst/>
              <a:cxnLst/>
              <a:rect l="l" t="t" r="r" b="b"/>
              <a:pathLst>
                <a:path w="2267585" h="216535">
                  <a:moveTo>
                    <a:pt x="2165934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22"/>
                  </a:lnTo>
                  <a:lnTo>
                    <a:pt x="1587" y="173645"/>
                  </a:lnTo>
                  <a:lnTo>
                    <a:pt x="12696" y="203800"/>
                  </a:lnTo>
                  <a:lnTo>
                    <a:pt x="42851" y="214909"/>
                  </a:lnTo>
                  <a:lnTo>
                    <a:pt x="101574" y="216496"/>
                  </a:lnTo>
                  <a:lnTo>
                    <a:pt x="2165934" y="216496"/>
                  </a:lnTo>
                  <a:lnTo>
                    <a:pt x="2224657" y="214909"/>
                  </a:lnTo>
                  <a:lnTo>
                    <a:pt x="2254811" y="203800"/>
                  </a:lnTo>
                  <a:lnTo>
                    <a:pt x="2265921" y="173645"/>
                  </a:lnTo>
                  <a:lnTo>
                    <a:pt x="2267508" y="114922"/>
                  </a:lnTo>
                  <a:lnTo>
                    <a:pt x="2267508" y="101574"/>
                  </a:lnTo>
                  <a:lnTo>
                    <a:pt x="2265921" y="42851"/>
                  </a:lnTo>
                  <a:lnTo>
                    <a:pt x="2254811" y="12696"/>
                  </a:lnTo>
                  <a:lnTo>
                    <a:pt x="2224657" y="1587"/>
                  </a:lnTo>
                  <a:lnTo>
                    <a:pt x="2165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86953" y="1200416"/>
              <a:ext cx="2364739" cy="313880"/>
            </a:xfrm>
            <a:prstGeom prst="rect">
              <a:avLst/>
            </a:prstGeom>
          </p:spPr>
        </p:pic>
        <p:sp>
          <p:nvSpPr>
            <p:cNvPr id="14" name="object 14" descr=""/>
            <p:cNvSpPr/>
            <p:nvPr/>
          </p:nvSpPr>
          <p:spPr>
            <a:xfrm>
              <a:off x="1838045" y="1251508"/>
              <a:ext cx="2267585" cy="216535"/>
            </a:xfrm>
            <a:custGeom>
              <a:avLst/>
              <a:gdLst/>
              <a:ahLst/>
              <a:cxnLst/>
              <a:rect l="l" t="t" r="r" b="b"/>
              <a:pathLst>
                <a:path w="2267585" h="216534">
                  <a:moveTo>
                    <a:pt x="2165934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8"/>
                  </a:lnTo>
                  <a:lnTo>
                    <a:pt x="1587" y="42857"/>
                  </a:lnTo>
                  <a:lnTo>
                    <a:pt x="0" y="101587"/>
                  </a:lnTo>
                  <a:lnTo>
                    <a:pt x="0" y="114922"/>
                  </a:lnTo>
                  <a:lnTo>
                    <a:pt x="1587" y="173652"/>
                  </a:lnTo>
                  <a:lnTo>
                    <a:pt x="12696" y="203811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2165934" y="216509"/>
                  </a:lnTo>
                  <a:lnTo>
                    <a:pt x="2224657" y="214922"/>
                  </a:lnTo>
                  <a:lnTo>
                    <a:pt x="2254811" y="203811"/>
                  </a:lnTo>
                  <a:lnTo>
                    <a:pt x="2265921" y="173652"/>
                  </a:lnTo>
                  <a:lnTo>
                    <a:pt x="2267508" y="114922"/>
                  </a:lnTo>
                  <a:lnTo>
                    <a:pt x="2267508" y="101587"/>
                  </a:lnTo>
                  <a:lnTo>
                    <a:pt x="2265921" y="42857"/>
                  </a:lnTo>
                  <a:lnTo>
                    <a:pt x="2254811" y="12698"/>
                  </a:lnTo>
                  <a:lnTo>
                    <a:pt x="2224657" y="1587"/>
                  </a:lnTo>
                  <a:lnTo>
                    <a:pt x="2165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228980" y="382684"/>
            <a:ext cx="522795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5"/>
              </a:spcBef>
              <a:tabLst>
                <a:tab pos="3130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1.</a:t>
            </a:r>
            <a:r>
              <a:rPr dirty="0" u="sng" sz="1300" spc="5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Generalidades</a:t>
            </a:r>
            <a:endParaRPr sz="1300">
              <a:latin typeface="Arial"/>
              <a:cs typeface="Arial"/>
            </a:endParaRPr>
          </a:p>
          <a:p>
            <a:pPr marL="313055" marR="47625">
              <a:lnSpc>
                <a:spcPts val="1150"/>
              </a:lnSpc>
              <a:spcBef>
                <a:spcPts val="82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contadores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estar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ubicados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en:</a:t>
            </a:r>
            <a:endParaRPr sz="1050">
              <a:latin typeface="Arial"/>
              <a:cs typeface="Arial"/>
            </a:endParaRPr>
          </a:p>
          <a:p>
            <a:pPr algn="ctr" marL="1855470" marR="1589405">
              <a:lnSpc>
                <a:spcPct val="236600"/>
              </a:lnSpc>
              <a:spcBef>
                <a:spcPts val="229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Módulos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(cajas</a:t>
            </a:r>
            <a:r>
              <a:rPr dirty="0" sz="8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8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tapas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precintables) Paneles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Arial"/>
              <a:cs typeface="Arial"/>
            </a:endParaRPr>
          </a:p>
          <a:p>
            <a:pPr algn="ctr" marL="257810">
              <a:lnSpc>
                <a:spcPct val="100000"/>
              </a:lnSpc>
              <a:spcBef>
                <a:spcPts val="5"/>
              </a:spcBef>
            </a:pP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Armarios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Arial"/>
              <a:cs typeface="Arial"/>
            </a:endParaRPr>
          </a:p>
          <a:p>
            <a:pPr marL="313055" marR="43180">
              <a:lnSpc>
                <a:spcPts val="1150"/>
              </a:lnSpc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ellos,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constituirán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conjuntos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439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1,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3.</a:t>
            </a:r>
            <a:endParaRPr sz="1050">
              <a:latin typeface="Arial"/>
              <a:cs typeface="Arial"/>
            </a:endParaRPr>
          </a:p>
          <a:p>
            <a:pPr marL="313055">
              <a:lnSpc>
                <a:spcPts val="1205"/>
              </a:lnSpc>
              <a:spcBef>
                <a:spcPts val="3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conjuntos,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endParaRPr sz="1050">
              <a:latin typeface="Arial"/>
              <a:cs typeface="Arial"/>
            </a:endParaRPr>
          </a:p>
          <a:p>
            <a:pPr marL="313055">
              <a:lnSpc>
                <a:spcPts val="1205"/>
              </a:lnSpc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324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102,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respectivamente.</a:t>
            </a:r>
            <a:endParaRPr sz="1050">
              <a:latin typeface="Arial"/>
              <a:cs typeface="Arial"/>
            </a:endParaRPr>
          </a:p>
          <a:p>
            <a:pPr marL="421005" indent="-108585">
              <a:lnSpc>
                <a:spcPct val="100000"/>
              </a:lnSpc>
              <a:spcBef>
                <a:spcPts val="385"/>
              </a:spcBef>
              <a:buFont typeface="Arial"/>
              <a:buChar char="•"/>
              <a:tabLst>
                <a:tab pos="421640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interior: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40;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IK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09.</a:t>
            </a:r>
            <a:endParaRPr sz="1050">
              <a:latin typeface="Arial"/>
              <a:cs typeface="Arial"/>
            </a:endParaRPr>
          </a:p>
          <a:p>
            <a:pPr marL="421005" indent="-108585">
              <a:lnSpc>
                <a:spcPct val="100000"/>
              </a:lnSpc>
              <a:spcBef>
                <a:spcPts val="385"/>
              </a:spcBef>
              <a:buFont typeface="Arial"/>
              <a:buChar char="•"/>
              <a:tabLst>
                <a:tab pos="421640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exterior: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43;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IK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09.</a:t>
            </a:r>
            <a:endParaRPr sz="1050">
              <a:latin typeface="Arial"/>
              <a:cs typeface="Arial"/>
            </a:endParaRPr>
          </a:p>
          <a:p>
            <a:pPr algn="just" marL="313055" marR="46990">
              <a:lnSpc>
                <a:spcPts val="1150"/>
              </a:lnSpc>
              <a:spcBef>
                <a:spcPts val="52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permitir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lectu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así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ecis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anspa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entes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lectu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ult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violeta.</a:t>
            </a:r>
            <a:endParaRPr sz="1050">
              <a:latin typeface="Arial"/>
              <a:cs typeface="Arial"/>
            </a:endParaRPr>
          </a:p>
          <a:p>
            <a:pPr algn="just" marL="313055" marR="46990">
              <a:lnSpc>
                <a:spcPts val="1150"/>
              </a:lnSpc>
              <a:spcBef>
                <a:spcPts val="49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utilicen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módulos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armarios,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ventilación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condensaciones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disminuya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protección.</a:t>
            </a:r>
            <a:endParaRPr sz="1050">
              <a:latin typeface="Arial"/>
              <a:cs typeface="Arial"/>
            </a:endParaRPr>
          </a:p>
          <a:p>
            <a:pPr algn="just" marL="313055" marR="46990">
              <a:lnSpc>
                <a:spcPts val="1150"/>
              </a:lnSpc>
              <a:spcBef>
                <a:spcPts val="49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módulos,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paneles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armarios,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adecuadas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nú-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mero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contadores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resto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necesarios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facturación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llevar.</a:t>
            </a:r>
            <a:endParaRPr sz="1050">
              <a:latin typeface="Arial"/>
              <a:cs typeface="Arial"/>
            </a:endParaRPr>
          </a:p>
          <a:p>
            <a:pPr algn="just" marL="313055" marR="46990">
              <a:lnSpc>
                <a:spcPts val="1150"/>
              </a:lnSpc>
              <a:spcBef>
                <a:spcPts val="49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llevar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asociado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origen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propia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compues-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independencia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correspondientes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suministro.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contador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colocarán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hilos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polares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van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adecuada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presen-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tarse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precintados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distribuidora.</a:t>
            </a:r>
            <a:endParaRPr sz="1050">
              <a:latin typeface="Arial"/>
              <a:cs typeface="Arial"/>
            </a:endParaRPr>
          </a:p>
          <a:p>
            <a:pPr algn="just" marL="313055" marR="47625" indent="-635">
              <a:lnSpc>
                <a:spcPts val="1150"/>
              </a:lnSpc>
              <a:spcBef>
                <a:spcPts val="49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incumplan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sección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13055" marR="47625">
              <a:lnSpc>
                <a:spcPts val="1150"/>
              </a:lnSpc>
              <a:spcBef>
                <a:spcPts val="49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2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022,</a:t>
            </a:r>
            <a:r>
              <a:rPr dirty="0" sz="1050" spc="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xt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uido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mezclas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termoes-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table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termoplásticas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identifica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colo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MIE-B</a:t>
            </a:r>
            <a:r>
              <a:rPr dirty="0" sz="1050" spc="-185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-26.</a:t>
            </a:r>
            <a:endParaRPr sz="1050">
              <a:latin typeface="Arial"/>
              <a:cs typeface="Arial"/>
            </a:endParaRPr>
          </a:p>
          <a:p>
            <a:pPr algn="just" marL="313055" marR="43180">
              <a:lnSpc>
                <a:spcPts val="1150"/>
              </a:lnSpc>
              <a:spcBef>
                <a:spcPts val="49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opa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emisión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umos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opacidad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educida.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027–9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(mezclas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termoesta-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bles)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002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(mezclas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termoplásticas)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ipción.</a:t>
            </a:r>
            <a:endParaRPr sz="1050">
              <a:latin typeface="Arial"/>
              <a:cs typeface="Arial"/>
            </a:endParaRPr>
          </a:p>
          <a:p>
            <a:pPr algn="just" marL="313055" marR="46990">
              <a:lnSpc>
                <a:spcPts val="1150"/>
              </a:lnSpc>
              <a:spcBef>
                <a:spcPts val="49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Asimismo,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cableado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control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objetivo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satisfacer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tarifarias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vigentes.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mismas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anteriormente,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color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identificación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rojo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13055" marR="47625">
              <a:lnSpc>
                <a:spcPts val="1150"/>
              </a:lnSpc>
              <a:spcBef>
                <a:spcPts val="495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efectuarán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requerirán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preparación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es-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pecial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terminales.</a:t>
            </a:r>
            <a:endParaRPr sz="1050">
              <a:latin typeface="Arial"/>
              <a:cs typeface="Arial"/>
            </a:endParaRPr>
          </a:p>
          <a:p>
            <a:pPr algn="just" marL="313055">
              <a:lnSpc>
                <a:spcPct val="100000"/>
              </a:lnSpc>
              <a:spcBef>
                <a:spcPts val="27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144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405828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16: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enlace.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Contadores,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ubicación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sistemas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91217"/>
            <a:ext cx="5177155" cy="78143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2.</a:t>
            </a:r>
            <a:r>
              <a:rPr dirty="0" u="sng" sz="1300" spc="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 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Formas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colocación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5"/>
              </a:spcBef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2.1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Colocación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forma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individual</a:t>
            </a:r>
            <a:endParaRPr sz="11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7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único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indepen-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625"/>
              </a:spcBef>
            </a:pP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ITC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MIE-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13,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reúne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envolvente,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generales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contador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discriminación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horaria.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fusi-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coinciden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protección.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62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ectua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2.1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MIE-B</a:t>
            </a:r>
            <a:r>
              <a:rPr dirty="0" sz="1050" spc="-185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-13.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62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suministros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industriales,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comerciales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indirecta,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com-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plejidad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diversidad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ofrecen,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solución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adoptar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especifique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en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particulares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suministradora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concreto,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partiendo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principios: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9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Fácil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lectura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medida.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1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1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Garantías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mantenimiento.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650"/>
              </a:spcBef>
            </a:pP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usuario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responsable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quebrantamiento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precintos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coloquen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orga-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nismos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oficiales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empresas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suministradoras,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rotura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cualquiera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queden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custodia,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contador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dentro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local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vivienda.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contador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fuera,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responsable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propietario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edificio.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2.2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Colocación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forma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concentrada</a:t>
            </a:r>
            <a:endParaRPr sz="110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45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1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comerciales.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1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comerciales.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1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concentración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industrias.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65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es,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hab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armari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62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16,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obli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ubicación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2.2.1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siguiente.</a:t>
            </a:r>
            <a:endParaRPr sz="105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625"/>
              </a:spcBef>
            </a:pP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naturaleza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contadores,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plantas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edificio,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concentración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contadores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situará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siguiente: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62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esuel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sótan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intermedias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diendo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plantas.</a:t>
            </a:r>
            <a:endParaRPr sz="1050">
              <a:latin typeface="Arial"/>
              <a:cs typeface="Arial"/>
            </a:endParaRPr>
          </a:p>
          <a:p>
            <a:pPr algn="just" marL="408305" marR="9525" indent="-108585">
              <a:lnSpc>
                <a:spcPts val="1150"/>
              </a:lnSpc>
              <a:spcBef>
                <a:spcPts val="62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disponerse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concentraciones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plantas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contadores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cada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concentraciones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16.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33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145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92656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479485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165031" y="154631"/>
            <a:ext cx="22504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III: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Previsión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cargas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enlace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03880"/>
            <a:ext cx="4889500" cy="7901305"/>
          </a:xfrm>
          <a:prstGeom prst="rect">
            <a:avLst/>
          </a:prstGeom>
        </p:spPr>
        <p:txBody>
          <a:bodyPr wrap="square" lIns="0" tIns="1066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40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2.2.1</a:t>
            </a:r>
            <a:r>
              <a:rPr dirty="0" sz="1050" spc="1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5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local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87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dedicado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xclusi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además,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albe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necesidades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ompañía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estión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alización,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unicación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adquisición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datos,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ompañía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dimensione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eglamenta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permitan.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ts val="1205"/>
              </a:lnSpc>
              <a:spcBef>
                <a:spcPts val="85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cumplirá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incendios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NBE-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CPI-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96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ts val="1205"/>
              </a:lnSpc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responderá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condiciones: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50">
              <a:latin typeface="Arial"/>
              <a:cs typeface="Arial"/>
            </a:endParaRPr>
          </a:p>
          <a:p>
            <a:pPr algn="just" marL="120650" marR="8890" indent="-108585">
              <a:lnSpc>
                <a:spcPts val="1150"/>
              </a:lnSpc>
              <a:buFont typeface="Arial"/>
              <a:buChar char="•"/>
              <a:tabLst>
                <a:tab pos="12128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esuelo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imer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sótan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xistan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concen-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plantas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individuales.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ácil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lib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ecinto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tería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coincidir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teleco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unicaciones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maqui-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ascenso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almacén,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aste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basu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8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servirá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nunca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paso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locales.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  <a:buClr>
                <a:srgbClr val="6D6E71"/>
              </a:buClr>
              <a:buFont typeface="Arial"/>
              <a:buChar char="•"/>
            </a:pPr>
            <a:endParaRPr sz="8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buFont typeface="Arial"/>
              <a:buChar char="•"/>
              <a:tabLst>
                <a:tab pos="12128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construido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M0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suelos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M1,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separado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locales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presenten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riesgos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produzcan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vapores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corrosivos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expuesto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vibraciones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ni humedades.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9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Dispondrá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ventilación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suficiente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comprobar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buen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funciona-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componentes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concentración.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9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pasillos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colindantes,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debe-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sumide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desagüe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ería,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descuido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tuberías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oduci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undaciones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9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fijarse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concentración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contadores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tabicón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pie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ladrillo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hueco.</a:t>
            </a:r>
            <a:endParaRPr sz="1050">
              <a:latin typeface="Arial"/>
              <a:cs typeface="Arial"/>
            </a:endParaRPr>
          </a:p>
          <a:p>
            <a:pPr algn="just" marL="120650" marR="8890" indent="-108585">
              <a:lnSpc>
                <a:spcPts val="1150"/>
              </a:lnSpc>
              <a:spcBef>
                <a:spcPts val="9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2,30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ocupadas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1,50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ed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obstáculo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1,10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edes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colindantes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cm.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esponde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establecido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NBE-CPI-96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0650" marR="5080" indent="-108585">
              <a:lnSpc>
                <a:spcPts val="1150"/>
              </a:lnSpc>
              <a:spcBef>
                <a:spcPts val="9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hacia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dimensión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0,70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1050" spc="-13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m,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esponde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NBE-CPI-96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malizada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ibuido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9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inmediato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autónomo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alum-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autonomía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cionando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mínimo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lux.</a:t>
            </a:r>
            <a:endParaRPr sz="1050">
              <a:latin typeface="Arial"/>
              <a:cs typeface="Arial"/>
            </a:endParaRPr>
          </a:p>
          <a:p>
            <a:pPr algn="just" marL="120650" marR="10160" indent="-108585">
              <a:lnSpc>
                <a:spcPts val="1150"/>
              </a:lnSpc>
              <a:spcBef>
                <a:spcPts val="9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ximo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xistir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xtintor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eficaci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21B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mantenimient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pieda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146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405828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16: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enlace.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Contadores,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ubicación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sistemas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03880"/>
            <a:ext cx="5177790" cy="7901305"/>
          </a:xfrm>
          <a:prstGeom prst="rect">
            <a:avLst/>
          </a:prstGeom>
        </p:spPr>
        <p:txBody>
          <a:bodyPr wrap="square" lIns="0" tIns="106680" rIns="0" bIns="0" rtlCol="0" vert="horz">
            <a:spAutoFit/>
          </a:bodyPr>
          <a:lstStyle/>
          <a:p>
            <a:pPr algn="just" marL="300355">
              <a:lnSpc>
                <a:spcPct val="100000"/>
              </a:lnSpc>
              <a:spcBef>
                <a:spcPts val="840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2.2.2</a:t>
            </a:r>
            <a:r>
              <a:rPr dirty="0" sz="1050" spc="1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5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armario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87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alizar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16,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instalar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itas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2.2.1,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ubica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arma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destinad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xclusi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fin.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35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armario,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reunirá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requisitos:</a:t>
            </a:r>
            <a:endParaRPr sz="1050">
              <a:latin typeface="Arial"/>
              <a:cs typeface="Arial"/>
            </a:endParaRPr>
          </a:p>
          <a:p>
            <a:pPr algn="just" marL="408305" marR="5715" indent="-108585">
              <a:lnSpc>
                <a:spcPts val="1150"/>
              </a:lnSpc>
              <a:spcBef>
                <a:spcPts val="50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esuel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sótan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plantas,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adosado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amento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ximo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individuales.</a:t>
            </a:r>
            <a:endParaRPr sz="1050">
              <a:latin typeface="Arial"/>
              <a:cs typeface="Arial"/>
            </a:endParaRPr>
          </a:p>
          <a:p>
            <a:pPr algn="just" marL="408305" marR="10160" indent="-108585">
              <a:lnSpc>
                <a:spcPts val="1150"/>
              </a:lnSpc>
              <a:spcBef>
                <a:spcPts val="48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tendrá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bastidores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intermedios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dificulten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lectura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contadores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dispositivos.</a:t>
            </a:r>
            <a:endParaRPr sz="1050">
              <a:latin typeface="Arial"/>
              <a:cs typeface="Arial"/>
            </a:endParaRPr>
          </a:p>
          <a:p>
            <a:pPr algn="just" marL="408305" marR="9525" indent="-108585">
              <a:lnSpc>
                <a:spcPts val="1150"/>
              </a:lnSpc>
              <a:spcBef>
                <a:spcPts val="48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saliente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armario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pared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opuesta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respetarse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pasillo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mínimo.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3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armarios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parallamas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mínima,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PF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30.</a:t>
            </a:r>
            <a:endParaRPr sz="1050">
              <a:latin typeface="Arial"/>
              <a:cs typeface="Arial"/>
            </a:endParaRPr>
          </a:p>
          <a:p>
            <a:pPr algn="just" marL="408305" marR="10160" indent="-108585">
              <a:lnSpc>
                <a:spcPts val="1150"/>
              </a:lnSpc>
              <a:spcBef>
                <a:spcPts val="50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puertas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cierre,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dispondrán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cerradura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tenga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normalizada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sumi- nistradora.</a:t>
            </a:r>
            <a:endParaRPr sz="1050">
              <a:latin typeface="Arial"/>
              <a:cs typeface="Arial"/>
            </a:endParaRPr>
          </a:p>
          <a:p>
            <a:pPr algn="just" marL="408305" marR="10160" indent="-108585">
              <a:lnSpc>
                <a:spcPts val="1150"/>
              </a:lnSpc>
              <a:spcBef>
                <a:spcPts val="48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entilació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inmediaciones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xtinto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eficaci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21B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mantenimient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opieda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Igualmente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(tom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iente)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mantenimient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65"/>
              </a:spcBef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3.</a:t>
            </a:r>
            <a:r>
              <a:rPr dirty="0" u="sng" sz="1300" spc="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Concentración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contadores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110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concebidas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albe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(ajeno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ICP)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individua-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ación.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480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referente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inflamabilidad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ensayo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hilo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incandescente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des-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crito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695-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960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ºC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materiales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transportan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850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ºC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para 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envolventes,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tapas,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etcétera.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48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xistan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dotadas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ecintables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impidan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toda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manipulación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constituir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conjuntos.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constitu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ecisen,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visible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áci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identificació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esponde.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48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opieda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esponsabilida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ecintos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coloquen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bajo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custodia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ubique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480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concentraciones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permitirán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necesarios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aplicación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tarifarias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vigentes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incorporación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avances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tecnoló-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gicos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momento.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480"/>
              </a:spcBef>
            </a:pP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concentración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contadores,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parte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haya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0,25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cuadrante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lec-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tura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supere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1,80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48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efectúa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embarrado-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contador-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borne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tubo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00">
              <a:latin typeface="Arial"/>
              <a:cs typeface="Arial"/>
            </a:endParaRPr>
          </a:p>
          <a:p>
            <a:pPr algn="r" marR="1016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147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89"/>
                  </a:lnTo>
                  <a:lnTo>
                    <a:pt x="283276" y="300740"/>
                  </a:lnTo>
                  <a:lnTo>
                    <a:pt x="251221" y="312549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71"/>
                  </a:lnTo>
                  <a:lnTo>
                    <a:pt x="57557" y="393595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6"/>
                  </a:lnTo>
                  <a:lnTo>
                    <a:pt x="284267" y="260254"/>
                  </a:lnTo>
                  <a:lnTo>
                    <a:pt x="296077" y="223142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165031" y="154631"/>
            <a:ext cx="22504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III: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Previsión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cargas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enlace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148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440143"/>
            <a:ext cx="5177155" cy="702564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marL="300355">
              <a:lnSpc>
                <a:spcPct val="100000"/>
              </a:lnSpc>
              <a:spcBef>
                <a:spcPts val="55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concentraciones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formadas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eléctricamente,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unidades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funcionales: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maniobra.</a:t>
            </a:r>
            <a:endParaRPr sz="1050">
              <a:latin typeface="Arial"/>
              <a:cs typeface="Arial"/>
            </a:endParaRPr>
          </a:p>
          <a:p>
            <a:pPr algn="just" marL="408305" marR="9525">
              <a:lnSpc>
                <a:spcPts val="1150"/>
              </a:lnSpc>
              <a:spcBef>
                <a:spcPts val="590"/>
              </a:spcBef>
            </a:pP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dejar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servicio,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necesidad,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concentración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conta-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dores.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obligatoria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concentraciones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usuarios.</a:t>
            </a:r>
            <a:endParaRPr sz="1050">
              <a:latin typeface="Arial"/>
              <a:cs typeface="Arial"/>
            </a:endParaRPr>
          </a:p>
          <a:p>
            <a:pPr algn="just" marL="40830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envolvente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doble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independiente,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omnipolar,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apertura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garantice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neu-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polos.</a:t>
            </a:r>
            <a:endParaRPr sz="1050">
              <a:latin typeface="Arial"/>
              <a:cs typeface="Arial"/>
            </a:endParaRPr>
          </a:p>
          <a:p>
            <a:pPr algn="just" marL="408305" marR="8890">
              <a:lnSpc>
                <a:spcPts val="1150"/>
              </a:lnSpc>
              <a:spcBef>
                <a:spcPts val="565"/>
              </a:spcBef>
            </a:pPr>
            <a:r>
              <a:rPr dirty="0" sz="1050" spc="-2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embarrado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concentra-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contadores.</a:t>
            </a:r>
            <a:endParaRPr sz="1050">
              <a:latin typeface="Arial"/>
              <a:cs typeface="Arial"/>
            </a:endParaRPr>
          </a:p>
          <a:p>
            <a:pPr algn="just" marL="408305" marR="9525">
              <a:lnSpc>
                <a:spcPts val="1150"/>
              </a:lnSpc>
              <a:spcBef>
                <a:spcPts val="565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exista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colocará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ellas.</a:t>
            </a:r>
            <a:endParaRPr sz="1050">
              <a:latin typeface="Arial"/>
              <a:cs typeface="Arial"/>
            </a:endParaRPr>
          </a:p>
          <a:p>
            <a:pPr algn="just" marL="408305" marR="10160">
              <a:lnSpc>
                <a:spcPts val="1150"/>
              </a:lnSpc>
              <a:spcBef>
                <a:spcPts val="56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160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previsiones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90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kW,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250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superiores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ésta,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150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kW.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embarrado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seguridad.</a:t>
            </a:r>
            <a:endParaRPr sz="1050">
              <a:latin typeface="Arial"/>
              <a:cs typeface="Arial"/>
            </a:endParaRPr>
          </a:p>
          <a:p>
            <a:pPr algn="just" marL="408305" marR="8890">
              <a:lnSpc>
                <a:spcPts val="1150"/>
              </a:lnSpc>
              <a:spcBef>
                <a:spcPts val="590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ontiene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otec-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vite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accidentales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acceder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idad.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medida.</a:t>
            </a:r>
            <a:endParaRPr sz="1050">
              <a:latin typeface="Arial"/>
              <a:cs typeface="Arial"/>
            </a:endParaRPr>
          </a:p>
          <a:p>
            <a:pPr algn="just" marL="408305" marR="9525">
              <a:lnSpc>
                <a:spcPts val="1150"/>
              </a:lnSpc>
              <a:spcBef>
                <a:spcPts val="585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Contiene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contadores,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horarios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y/o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medida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eléctrica.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(opcional).</a:t>
            </a:r>
            <a:endParaRPr sz="1050">
              <a:latin typeface="Arial"/>
              <a:cs typeface="Arial"/>
            </a:endParaRPr>
          </a:p>
          <a:p>
            <a:pPr algn="just" marL="408305">
              <a:lnSpc>
                <a:spcPct val="100000"/>
              </a:lnSpc>
              <a:spcBef>
                <a:spcPts val="45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Contiene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cambio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tarifa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suministro.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embarrado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salida.</a:t>
            </a:r>
            <a:endParaRPr sz="1050">
              <a:latin typeface="Arial"/>
              <a:cs typeface="Arial"/>
            </a:endParaRPr>
          </a:p>
          <a:p>
            <a:pPr algn="just" marL="408305" marR="8890">
              <a:lnSpc>
                <a:spcPts val="1150"/>
              </a:lnSpc>
              <a:spcBef>
                <a:spcPts val="58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Contiene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embarrado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conectarán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cada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individuales.</a:t>
            </a:r>
            <a:endParaRPr sz="1050">
              <a:latin typeface="Arial"/>
              <a:cs typeface="Arial"/>
            </a:endParaRPr>
          </a:p>
          <a:p>
            <a:pPr algn="just" marL="40830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embarrado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señalizado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símbolo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normalizado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puesta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telecomunicaciones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(opcional).</a:t>
            </a:r>
            <a:endParaRPr sz="1050">
              <a:latin typeface="Arial"/>
              <a:cs typeface="Arial"/>
            </a:endParaRPr>
          </a:p>
          <a:p>
            <a:pPr algn="just" marL="408305">
              <a:lnSpc>
                <a:spcPct val="100000"/>
              </a:lnSpc>
              <a:spcBef>
                <a:spcPts val="45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Contiene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comunicación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adquisición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datos.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0035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4.</a:t>
            </a:r>
            <a:r>
              <a:rPr dirty="0" u="sng" sz="1300" spc="56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Elección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del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sistema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19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homogeneizar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suministradora,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propiedad,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elegirá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soluciones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propuestas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mejor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ajuste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suministro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solicitado.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discrepancia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resolverá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organismo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Administración.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admitirán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soluciones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locales,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incorporen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nuevas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telegestión.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1" name="object 11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18" y="267309"/>
                  </a:lnTo>
                  <a:lnTo>
                    <a:pt x="234234" y="284178"/>
                  </a:lnTo>
                  <a:lnTo>
                    <a:pt x="266285" y="321290"/>
                  </a:lnTo>
                  <a:lnTo>
                    <a:pt x="278094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17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140"/>
              </a:spcBef>
            </a:pP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enlace.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12992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individuales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mando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protección.</a:t>
            </a:r>
            <a:endParaRPr sz="11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Interruptor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control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potencia</a:t>
            </a:r>
            <a:r>
              <a:rPr dirty="0" sz="1100" spc="-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150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1.1</a:t>
            </a:r>
            <a:r>
              <a:rPr dirty="0" sz="900" spc="325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Situación.....................................................................................................................................................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150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1.2</a:t>
            </a:r>
            <a:r>
              <a:rPr dirty="0" sz="900" spc="27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Composición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cuadros....................................................................................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150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1.3</a:t>
            </a:r>
            <a:r>
              <a:rPr dirty="0" sz="900" spc="27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principales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protección.........................................................</a:t>
            </a:r>
            <a:r>
              <a:rPr dirty="0" sz="900" spc="-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151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165031" y="154631"/>
            <a:ext cx="225044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III: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Previsión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cargas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90" i="1">
                <a:solidFill>
                  <a:srgbClr val="939598"/>
                </a:solidFill>
                <a:latin typeface="Times New Roman"/>
                <a:cs typeface="Times New Roman"/>
              </a:rPr>
              <a:t>e</a:t>
            </a:r>
            <a:r>
              <a:rPr dirty="0" sz="950" spc="-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enlace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91217"/>
            <a:ext cx="5173345" cy="78143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552450" indent="-252729">
              <a:lnSpc>
                <a:spcPct val="100000"/>
              </a:lnSpc>
              <a:spcBef>
                <a:spcPts val="100"/>
              </a:spcBef>
              <a:buAutoNum type="arabicPeriod"/>
              <a:tabLst>
                <a:tab pos="553085" algn="l"/>
              </a:tabLst>
            </a:pPr>
            <a:r>
              <a:rPr dirty="0" sz="1300" spc="-90" b="1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13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3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individuales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5" b="1">
                <a:solidFill>
                  <a:srgbClr val="4C4D4F"/>
                </a:solidFill>
                <a:latin typeface="Arial"/>
                <a:cs typeface="Arial"/>
              </a:rPr>
              <a:t>mando</a:t>
            </a:r>
            <a:r>
              <a:rPr dirty="0" sz="13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" b="1">
                <a:solidFill>
                  <a:srgbClr val="4C4D4F"/>
                </a:solidFill>
                <a:latin typeface="Arial"/>
                <a:cs typeface="Arial"/>
              </a:rPr>
              <a:t>protección.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5524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Interruptor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6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control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potencia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algn="just" lvl="1" marL="516255" indent="-216535">
              <a:lnSpc>
                <a:spcPct val="100000"/>
              </a:lnSpc>
              <a:buAutoNum type="arabicPeriod"/>
              <a:tabLst>
                <a:tab pos="516890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Situación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8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situa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ciales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oceda,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inmediatamente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timento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ecintable.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colocar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colo-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0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revers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junto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dormito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baños,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aseos,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actividades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ciales,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situa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ximo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éstos.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0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circuitos,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origen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interior,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cuadros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separados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lugares.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80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común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concurrencia,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tomarse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precauciones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ne-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cesarias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público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general.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80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situa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endida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1,4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ciales,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50">
              <a:latin typeface="Arial"/>
              <a:cs typeface="Arial"/>
            </a:endParaRPr>
          </a:p>
          <a:p>
            <a:pPr algn="just" lvl="1" marL="516255" indent="-216535">
              <a:lnSpc>
                <a:spcPct val="100000"/>
              </a:lnSpc>
              <a:buAutoNum type="arabicPeriod" startAt="2"/>
              <a:tabLst>
                <a:tab pos="516890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Composición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cuadros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posición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tical,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ubica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0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ajusta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451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439-3,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324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IK07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102.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ecintable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dimensiones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oficialment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obad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67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mínimo: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819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omnipola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accionamiento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dotado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cuitos.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Este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80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encial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cuitos;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ectúe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mediante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-24.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80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omnipola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67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sobretensiones,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23,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fuese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necesario.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150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112464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457384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7418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17: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enlace.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151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8"/>
            <a:ext cx="4885690" cy="297497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por el tipo 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carácter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 la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por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cada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grupo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circuitos,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podría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prescindir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general,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siempre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queden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circuitos.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interruptor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serie,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existirá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selectividad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ellos.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tarif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reve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mecanismo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control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1.3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principales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1100">
              <a:latin typeface="Arial"/>
              <a:cs typeface="Arial"/>
            </a:endParaRPr>
          </a:p>
          <a:p>
            <a:pPr algn="just" marL="12700" marR="6350">
              <a:lnSpc>
                <a:spcPts val="1150"/>
              </a:lnSpc>
              <a:spcBef>
                <a:spcPts val="57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omnipola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oduci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automáticos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diferenciales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resistir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corto-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presentarse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sensibilidad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interrup-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diferenciales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responderá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señalado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24.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sobrecargas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cortocircuitos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interiores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corresponda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fases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circuito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protegen.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interrupción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rrientes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protejan.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166782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7018515"/>
            <a:ext cx="5939155" cy="450215"/>
          </a:xfrm>
          <a:custGeom>
            <a:avLst/>
            <a:gdLst/>
            <a:ahLst/>
            <a:cxnLst/>
            <a:rect l="l" t="t" r="r" b="b"/>
            <a:pathLst>
              <a:path w="5939155" h="450215">
                <a:moveTo>
                  <a:pt x="5938761" y="449897"/>
                </a:moveTo>
                <a:lnTo>
                  <a:pt x="5938761" y="0"/>
                </a:lnTo>
                <a:lnTo>
                  <a:pt x="0" y="0"/>
                </a:lnTo>
                <a:lnTo>
                  <a:pt x="0" y="449897"/>
                </a:lnTo>
                <a:lnTo>
                  <a:pt x="5938761" y="449897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38" y="7846326"/>
            <a:ext cx="5939155" cy="180340"/>
          </a:xfrm>
          <a:custGeom>
            <a:avLst/>
            <a:gdLst/>
            <a:ahLst/>
            <a:cxnLst/>
            <a:rect l="l" t="t" r="r" b="b"/>
            <a:pathLst>
              <a:path w="5939155" h="180340">
                <a:moveTo>
                  <a:pt x="5938748" y="0"/>
                </a:moveTo>
                <a:lnTo>
                  <a:pt x="0" y="0"/>
                </a:lnTo>
                <a:lnTo>
                  <a:pt x="0" y="179958"/>
                </a:lnTo>
                <a:lnTo>
                  <a:pt x="5938748" y="179958"/>
                </a:lnTo>
                <a:lnTo>
                  <a:pt x="5938748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434339" y="827836"/>
            <a:ext cx="5074920" cy="5586730"/>
            <a:chOff x="434339" y="827836"/>
            <a:chExt cx="5074920" cy="5586730"/>
          </a:xfrm>
        </p:grpSpPr>
        <p:sp>
          <p:nvSpPr>
            <p:cNvPr id="5" name="object 5" descr=""/>
            <p:cNvSpPr/>
            <p:nvPr/>
          </p:nvSpPr>
          <p:spPr>
            <a:xfrm>
              <a:off x="434339" y="2493594"/>
              <a:ext cx="3409315" cy="3921125"/>
            </a:xfrm>
            <a:custGeom>
              <a:avLst/>
              <a:gdLst/>
              <a:ahLst/>
              <a:cxnLst/>
              <a:rect l="l" t="t" r="r" b="b"/>
              <a:pathLst>
                <a:path w="3409315" h="3921125">
                  <a:moveTo>
                    <a:pt x="1665744" y="0"/>
                  </a:moveTo>
                  <a:lnTo>
                    <a:pt x="672858" y="0"/>
                  </a:lnTo>
                  <a:lnTo>
                    <a:pt x="283862" y="10513"/>
                  </a:lnTo>
                  <a:lnTo>
                    <a:pt x="84107" y="84107"/>
                  </a:lnTo>
                  <a:lnTo>
                    <a:pt x="10513" y="283862"/>
                  </a:lnTo>
                  <a:lnTo>
                    <a:pt x="0" y="672858"/>
                  </a:lnTo>
                  <a:lnTo>
                    <a:pt x="0" y="3247694"/>
                  </a:lnTo>
                  <a:lnTo>
                    <a:pt x="10513" y="3636691"/>
                  </a:lnTo>
                  <a:lnTo>
                    <a:pt x="84107" y="3836446"/>
                  </a:lnTo>
                  <a:lnTo>
                    <a:pt x="283862" y="3910040"/>
                  </a:lnTo>
                  <a:lnTo>
                    <a:pt x="672858" y="3920553"/>
                  </a:lnTo>
                  <a:lnTo>
                    <a:pt x="2736291" y="3920553"/>
                  </a:lnTo>
                  <a:lnTo>
                    <a:pt x="3125294" y="3910040"/>
                  </a:lnTo>
                  <a:lnTo>
                    <a:pt x="3325053" y="3836446"/>
                  </a:lnTo>
                  <a:lnTo>
                    <a:pt x="3398648" y="3636691"/>
                  </a:lnTo>
                  <a:lnTo>
                    <a:pt x="3409162" y="3247694"/>
                  </a:lnTo>
                  <a:lnTo>
                    <a:pt x="3409162" y="2254808"/>
                  </a:lnTo>
                  <a:lnTo>
                    <a:pt x="2338616" y="2254808"/>
                  </a:lnTo>
                  <a:lnTo>
                    <a:pt x="1949612" y="2149672"/>
                  </a:lnTo>
                  <a:lnTo>
                    <a:pt x="1749853" y="1918373"/>
                  </a:lnTo>
                  <a:lnTo>
                    <a:pt x="1676258" y="1687073"/>
                  </a:lnTo>
                  <a:lnTo>
                    <a:pt x="1665744" y="1581937"/>
                  </a:lnTo>
                  <a:lnTo>
                    <a:pt x="166574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00084" y="827836"/>
              <a:ext cx="3409315" cy="3921125"/>
            </a:xfrm>
            <a:custGeom>
              <a:avLst/>
              <a:gdLst/>
              <a:ahLst/>
              <a:cxnLst/>
              <a:rect l="l" t="t" r="r" b="b"/>
              <a:pathLst>
                <a:path w="3409315" h="3921125">
                  <a:moveTo>
                    <a:pt x="2736303" y="0"/>
                  </a:moveTo>
                  <a:lnTo>
                    <a:pt x="672871" y="0"/>
                  </a:lnTo>
                  <a:lnTo>
                    <a:pt x="283867" y="10513"/>
                  </a:lnTo>
                  <a:lnTo>
                    <a:pt x="84108" y="84107"/>
                  </a:lnTo>
                  <a:lnTo>
                    <a:pt x="10513" y="283862"/>
                  </a:lnTo>
                  <a:lnTo>
                    <a:pt x="0" y="672858"/>
                  </a:lnTo>
                  <a:lnTo>
                    <a:pt x="0" y="1665757"/>
                  </a:lnTo>
                  <a:lnTo>
                    <a:pt x="1070546" y="1665757"/>
                  </a:lnTo>
                  <a:lnTo>
                    <a:pt x="1459550" y="1770891"/>
                  </a:lnTo>
                  <a:lnTo>
                    <a:pt x="1659308" y="2002186"/>
                  </a:lnTo>
                  <a:lnTo>
                    <a:pt x="1732904" y="2233481"/>
                  </a:lnTo>
                  <a:lnTo>
                    <a:pt x="1743417" y="2338616"/>
                  </a:lnTo>
                  <a:lnTo>
                    <a:pt x="1743417" y="3920566"/>
                  </a:lnTo>
                  <a:lnTo>
                    <a:pt x="2736303" y="3920566"/>
                  </a:lnTo>
                  <a:lnTo>
                    <a:pt x="3125307" y="3910052"/>
                  </a:lnTo>
                  <a:lnTo>
                    <a:pt x="3325066" y="3836457"/>
                  </a:lnTo>
                  <a:lnTo>
                    <a:pt x="3398661" y="3636698"/>
                  </a:lnTo>
                  <a:lnTo>
                    <a:pt x="3409175" y="3247694"/>
                  </a:lnTo>
                  <a:lnTo>
                    <a:pt x="3409175" y="672858"/>
                  </a:lnTo>
                  <a:lnTo>
                    <a:pt x="3398661" y="283862"/>
                  </a:lnTo>
                  <a:lnTo>
                    <a:pt x="3325066" y="84107"/>
                  </a:lnTo>
                  <a:lnTo>
                    <a:pt x="3125307" y="10513"/>
                  </a:lnTo>
                  <a:lnTo>
                    <a:pt x="2736303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100084" y="2493594"/>
              <a:ext cx="1743710" cy="2254885"/>
            </a:xfrm>
            <a:custGeom>
              <a:avLst/>
              <a:gdLst/>
              <a:ahLst/>
              <a:cxnLst/>
              <a:rect l="l" t="t" r="r" b="b"/>
              <a:pathLst>
                <a:path w="1743710" h="2254885">
                  <a:moveTo>
                    <a:pt x="1070546" y="0"/>
                  </a:moveTo>
                  <a:lnTo>
                    <a:pt x="0" y="0"/>
                  </a:lnTo>
                  <a:lnTo>
                    <a:pt x="0" y="1581937"/>
                  </a:lnTo>
                  <a:lnTo>
                    <a:pt x="10513" y="1970941"/>
                  </a:lnTo>
                  <a:lnTo>
                    <a:pt x="84108" y="2170699"/>
                  </a:lnTo>
                  <a:lnTo>
                    <a:pt x="283867" y="2244295"/>
                  </a:lnTo>
                  <a:lnTo>
                    <a:pt x="672871" y="2254808"/>
                  </a:lnTo>
                  <a:lnTo>
                    <a:pt x="1743417" y="2254808"/>
                  </a:lnTo>
                  <a:lnTo>
                    <a:pt x="1743417" y="672858"/>
                  </a:lnTo>
                  <a:lnTo>
                    <a:pt x="1732904" y="283862"/>
                  </a:lnTo>
                  <a:lnTo>
                    <a:pt x="1659308" y="84107"/>
                  </a:lnTo>
                  <a:lnTo>
                    <a:pt x="1459550" y="10513"/>
                  </a:lnTo>
                  <a:lnTo>
                    <a:pt x="1070546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2438" y="7468413"/>
            <a:ext cx="5939155" cy="378460"/>
          </a:xfrm>
          <a:prstGeom prst="rect">
            <a:avLst/>
          </a:prstGeom>
          <a:solidFill>
            <a:srgbClr val="8F9194"/>
          </a:solidFill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2975"/>
              </a:lnSpc>
            </a:pPr>
            <a:r>
              <a:rPr dirty="0" sz="2500" spc="-160" b="1">
                <a:solidFill>
                  <a:srgbClr val="FFFFFF"/>
                </a:solidFill>
                <a:latin typeface="Arial"/>
                <a:cs typeface="Arial"/>
              </a:rPr>
              <a:t>Instalaciones</a:t>
            </a:r>
            <a:r>
              <a:rPr dirty="0" sz="2500" spc="-7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125" b="1">
                <a:solidFill>
                  <a:srgbClr val="FFFFFF"/>
                </a:solidFill>
                <a:latin typeface="Arial"/>
                <a:cs typeface="Arial"/>
              </a:rPr>
              <a:t>interiores</a:t>
            </a:r>
            <a:r>
              <a:rPr dirty="0" sz="2500" spc="-6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175" b="1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dirty="0" sz="2500" spc="-6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50" b="1">
                <a:solidFill>
                  <a:srgbClr val="FFFFFF"/>
                </a:solidFill>
                <a:latin typeface="Arial"/>
                <a:cs typeface="Arial"/>
              </a:rPr>
              <a:t>receptoras</a:t>
            </a:r>
            <a:endParaRPr sz="25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225750" y="3060002"/>
            <a:ext cx="1548130" cy="1701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0" spc="-100" b="1">
                <a:solidFill>
                  <a:srgbClr val="FFFFFF"/>
                </a:solidFill>
                <a:latin typeface="Times New Roman"/>
                <a:cs typeface="Times New Roman"/>
              </a:rPr>
              <a:t>IV</a:t>
            </a:r>
            <a:endParaRPr sz="110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345"/>
              <a:t>Capítulo</a:t>
            </a: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941148" y="0"/>
            <a:ext cx="635" cy="2886710"/>
          </a:xfrm>
          <a:custGeom>
            <a:avLst/>
            <a:gdLst/>
            <a:ahLst/>
            <a:cxnLst/>
            <a:rect l="l" t="t" r="r" b="b"/>
            <a:pathLst>
              <a:path w="635" h="2886710">
                <a:moveTo>
                  <a:pt x="25" y="0"/>
                </a:moveTo>
                <a:lnTo>
                  <a:pt x="0" y="2886595"/>
                </a:lnTo>
                <a:lnTo>
                  <a:pt x="25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63"/>
                </a:lnTo>
                <a:lnTo>
                  <a:pt x="5938761" y="269963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2"/>
                  </a:lnTo>
                  <a:lnTo>
                    <a:pt x="280806" y="307841"/>
                  </a:lnTo>
                  <a:lnTo>
                    <a:pt x="268996" y="270720"/>
                  </a:lnTo>
                  <a:lnTo>
                    <a:pt x="267309" y="253847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296"/>
                  </a:lnTo>
                  <a:lnTo>
                    <a:pt x="171805" y="267296"/>
                  </a:lnTo>
                  <a:lnTo>
                    <a:pt x="234228" y="284170"/>
                  </a:lnTo>
                  <a:lnTo>
                    <a:pt x="266284" y="321290"/>
                  </a:lnTo>
                  <a:lnTo>
                    <a:pt x="278093" y="358411"/>
                  </a:lnTo>
                  <a:lnTo>
                    <a:pt x="279781" y="375285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47"/>
                  </a:lnTo>
                  <a:lnTo>
                    <a:pt x="1687" y="316278"/>
                  </a:lnTo>
                  <a:lnTo>
                    <a:pt x="13496" y="348337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18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4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5099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3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Objeto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</a:t>
            </a:r>
            <a:r>
              <a:rPr dirty="0" sz="1100" spc="3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156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0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conexión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tierra.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Definición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156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065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Uniones</a:t>
            </a:r>
            <a:r>
              <a:rPr dirty="0" sz="1100" spc="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156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9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42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Tomas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157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1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434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158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1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900" spc="34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Bornes</a:t>
            </a:r>
            <a:r>
              <a:rPr dirty="0" sz="9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158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1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3.4</a:t>
            </a:r>
            <a:r>
              <a:rPr dirty="0" sz="900" spc="40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158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razones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protección....................................................................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160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17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900" spc="15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Tomas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900">
              <a:latin typeface="Arial"/>
              <a:cs typeface="Arial"/>
            </a:endParaRPr>
          </a:p>
          <a:p>
            <a:pPr marL="480059">
              <a:lnSpc>
                <a:spcPct val="100000"/>
              </a:lnSpc>
              <a:spcBef>
                <a:spcPts val="15"/>
              </a:spcBef>
            </a:pP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control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defecto</a:t>
            </a:r>
            <a:r>
              <a:rPr dirty="0" sz="9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160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Arial"/>
              <a:cs typeface="Arial"/>
            </a:endParaRPr>
          </a:p>
          <a:p>
            <a:pPr algn="just"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razones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funcionales........................................................................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160</a:t>
            </a:r>
            <a:endParaRPr sz="1000">
              <a:latin typeface="Arial"/>
              <a:cs typeface="Arial"/>
            </a:endParaRPr>
          </a:p>
          <a:p>
            <a:pPr algn="just" marL="15240" marR="5080" indent="75565">
              <a:lnSpc>
                <a:spcPct val="180500"/>
              </a:lnSpc>
            </a:pP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6.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tier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z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ones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combinadas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otección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funcionales</a:t>
            </a:r>
            <a:r>
              <a:rPr dirty="0" sz="11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160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7.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60" b="1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onducto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CPN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(también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denominados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PEN)</a:t>
            </a:r>
            <a:r>
              <a:rPr dirty="0" sz="1100" spc="-1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161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8.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60" b="1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onducto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equipotencialidad</a:t>
            </a:r>
            <a:r>
              <a:rPr dirty="0" sz="11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161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9.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29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esistencia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tomas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tier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161 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10.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65" b="1">
                <a:solidFill>
                  <a:srgbClr val="4C4D4F"/>
                </a:solidFill>
                <a:latin typeface="Arial"/>
                <a:cs typeface="Arial"/>
              </a:rPr>
              <a:t>T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omas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tier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independientes</a:t>
            </a:r>
            <a:r>
              <a:rPr dirty="0" sz="1100" spc="-1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163</a:t>
            </a:r>
            <a:endParaRPr sz="1000">
              <a:latin typeface="Arial"/>
              <a:cs typeface="Arial"/>
            </a:endParaRPr>
          </a:p>
          <a:p>
            <a:pPr algn="just" marL="15240">
              <a:lnSpc>
                <a:spcPct val="100000"/>
              </a:lnSpc>
              <a:spcBef>
                <a:spcPts val="1060"/>
              </a:spcBef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11.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Separación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entre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tomas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masas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endParaRPr sz="1100">
              <a:latin typeface="Arial"/>
              <a:cs typeface="Arial"/>
            </a:endParaRPr>
          </a:p>
          <a:p>
            <a:pPr algn="just" marL="228600">
              <a:lnSpc>
                <a:spcPct val="100000"/>
              </a:lnSpc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utilización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masas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centro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transformación</a:t>
            </a:r>
            <a:r>
              <a:rPr dirty="0" sz="1100" spc="-2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163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065"/>
              </a:spcBef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12.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Revisión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tomas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tierra.......................................................................................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164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25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18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235149" y="5333607"/>
            <a:ext cx="3474085" cy="795655"/>
            <a:chOff x="1235149" y="5333607"/>
            <a:chExt cx="3474085" cy="795655"/>
          </a:xfrm>
        </p:grpSpPr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35149" y="5333607"/>
              <a:ext cx="3473972" cy="795374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1280160" y="5378628"/>
              <a:ext cx="3383279" cy="704215"/>
            </a:xfrm>
            <a:custGeom>
              <a:avLst/>
              <a:gdLst/>
              <a:ahLst/>
              <a:cxnLst/>
              <a:rect l="l" t="t" r="r" b="b"/>
              <a:pathLst>
                <a:path w="3383279" h="704214">
                  <a:moveTo>
                    <a:pt x="3275304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96099"/>
                  </a:lnTo>
                  <a:lnTo>
                    <a:pt x="1687" y="658523"/>
                  </a:lnTo>
                  <a:lnTo>
                    <a:pt x="13496" y="690578"/>
                  </a:lnTo>
                  <a:lnTo>
                    <a:pt x="45552" y="702388"/>
                  </a:lnTo>
                  <a:lnTo>
                    <a:pt x="107975" y="704075"/>
                  </a:lnTo>
                  <a:lnTo>
                    <a:pt x="3275304" y="704075"/>
                  </a:lnTo>
                  <a:lnTo>
                    <a:pt x="3337727" y="702388"/>
                  </a:lnTo>
                  <a:lnTo>
                    <a:pt x="3369783" y="690578"/>
                  </a:lnTo>
                  <a:lnTo>
                    <a:pt x="3381592" y="658523"/>
                  </a:lnTo>
                  <a:lnTo>
                    <a:pt x="3383280" y="596099"/>
                  </a:lnTo>
                  <a:lnTo>
                    <a:pt x="3383280" y="107975"/>
                  </a:lnTo>
                  <a:lnTo>
                    <a:pt x="3381592" y="45552"/>
                  </a:lnTo>
                  <a:lnTo>
                    <a:pt x="3369783" y="13496"/>
                  </a:lnTo>
                  <a:lnTo>
                    <a:pt x="3337727" y="1687"/>
                  </a:lnTo>
                  <a:lnTo>
                    <a:pt x="32753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1680" y="491211"/>
            <a:ext cx="5176520" cy="55530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0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puestas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principalmente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limitar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respecto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presentar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momento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asegurar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actuación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eliminar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disminuir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supone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avería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utilizados.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85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iban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obli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algún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contenido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Puesta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conexión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tierra.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Definición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alguna,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teneciente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mismo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upos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850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conseguir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talaciones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xim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ezca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osas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paso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ientes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atmos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Uniones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tierra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ez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adamente,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funcionales,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300355" marR="6350">
              <a:lnSpc>
                <a:spcPts val="1150"/>
              </a:lnSpc>
              <a:spcBef>
                <a:spcPts val="850"/>
              </a:spcBef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 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que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aseguren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 tierra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ser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ctr" marL="1116965" marR="824865">
              <a:lnSpc>
                <a:spcPct val="100000"/>
              </a:lnSpc>
              <a:spcBef>
                <a:spcPts val="775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valor de la resistencia de puesta a tierra esté conforme con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normas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mantenga de esta manera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 lo largo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del tiempo, teniendo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en cuenta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requisitos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800" spc="-3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24</a:t>
            </a:r>
            <a:r>
              <a:rPr dirty="0" sz="80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particu-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lares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1235162" y="6306506"/>
            <a:ext cx="3474085" cy="551815"/>
            <a:chOff x="1235162" y="6306506"/>
            <a:chExt cx="3474085" cy="551815"/>
          </a:xfrm>
        </p:grpSpPr>
        <p:pic>
          <p:nvPicPr>
            <p:cNvPr id="13" name="object 1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35162" y="6306506"/>
              <a:ext cx="3473972" cy="551608"/>
            </a:xfrm>
            <a:prstGeom prst="rect">
              <a:avLst/>
            </a:prstGeom>
          </p:spPr>
        </p:pic>
        <p:sp>
          <p:nvSpPr>
            <p:cNvPr id="14" name="object 14" descr=""/>
            <p:cNvSpPr/>
            <p:nvPr/>
          </p:nvSpPr>
          <p:spPr>
            <a:xfrm>
              <a:off x="1280160" y="6351536"/>
              <a:ext cx="3383279" cy="460375"/>
            </a:xfrm>
            <a:custGeom>
              <a:avLst/>
              <a:gdLst/>
              <a:ahLst/>
              <a:cxnLst/>
              <a:rect l="l" t="t" r="r" b="b"/>
              <a:pathLst>
                <a:path w="3383279" h="460375">
                  <a:moveTo>
                    <a:pt x="3275304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352310"/>
                  </a:lnTo>
                  <a:lnTo>
                    <a:pt x="1687" y="414733"/>
                  </a:lnTo>
                  <a:lnTo>
                    <a:pt x="13496" y="446789"/>
                  </a:lnTo>
                  <a:lnTo>
                    <a:pt x="45552" y="458598"/>
                  </a:lnTo>
                  <a:lnTo>
                    <a:pt x="107975" y="460286"/>
                  </a:lnTo>
                  <a:lnTo>
                    <a:pt x="3275304" y="460286"/>
                  </a:lnTo>
                  <a:lnTo>
                    <a:pt x="3337727" y="458598"/>
                  </a:lnTo>
                  <a:lnTo>
                    <a:pt x="3369783" y="446789"/>
                  </a:lnTo>
                  <a:lnTo>
                    <a:pt x="3381592" y="414733"/>
                  </a:lnTo>
                  <a:lnTo>
                    <a:pt x="3383280" y="352310"/>
                  </a:lnTo>
                  <a:lnTo>
                    <a:pt x="3383280" y="107975"/>
                  </a:lnTo>
                  <a:lnTo>
                    <a:pt x="3381592" y="45552"/>
                  </a:lnTo>
                  <a:lnTo>
                    <a:pt x="3369783" y="13496"/>
                  </a:lnTo>
                  <a:lnTo>
                    <a:pt x="3337727" y="1687"/>
                  </a:lnTo>
                  <a:lnTo>
                    <a:pt x="32753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1481359" y="6381763"/>
            <a:ext cx="298132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065" marR="508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fuga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puedan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circular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peligro,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particularmente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endParaRPr sz="8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solicitaciones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térmicas,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mecánicas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eléctricas.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1235162" y="7035603"/>
            <a:ext cx="3474085" cy="429895"/>
            <a:chOff x="1235162" y="7035603"/>
            <a:chExt cx="3474085" cy="429895"/>
          </a:xfrm>
        </p:grpSpPr>
        <p:pic>
          <p:nvPicPr>
            <p:cNvPr id="17" name="object 1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5162" y="7035603"/>
              <a:ext cx="3473972" cy="429722"/>
            </a:xfrm>
            <a:prstGeom prst="rect">
              <a:avLst/>
            </a:prstGeom>
          </p:spPr>
        </p:pic>
        <p:sp>
          <p:nvSpPr>
            <p:cNvPr id="18" name="object 18" descr=""/>
            <p:cNvSpPr/>
            <p:nvPr/>
          </p:nvSpPr>
          <p:spPr>
            <a:xfrm>
              <a:off x="1280160" y="7080643"/>
              <a:ext cx="3383279" cy="338455"/>
            </a:xfrm>
            <a:custGeom>
              <a:avLst/>
              <a:gdLst/>
              <a:ahLst/>
              <a:cxnLst/>
              <a:rect l="l" t="t" r="r" b="b"/>
              <a:pathLst>
                <a:path w="3383279" h="338454">
                  <a:moveTo>
                    <a:pt x="3275304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8"/>
                  </a:lnTo>
                  <a:lnTo>
                    <a:pt x="1687" y="45557"/>
                  </a:lnTo>
                  <a:lnTo>
                    <a:pt x="0" y="107988"/>
                  </a:lnTo>
                  <a:lnTo>
                    <a:pt x="0" y="230416"/>
                  </a:lnTo>
                  <a:lnTo>
                    <a:pt x="1687" y="292839"/>
                  </a:lnTo>
                  <a:lnTo>
                    <a:pt x="13496" y="324894"/>
                  </a:lnTo>
                  <a:lnTo>
                    <a:pt x="45552" y="336704"/>
                  </a:lnTo>
                  <a:lnTo>
                    <a:pt x="107975" y="338391"/>
                  </a:lnTo>
                  <a:lnTo>
                    <a:pt x="3275304" y="338391"/>
                  </a:lnTo>
                  <a:lnTo>
                    <a:pt x="3337727" y="336704"/>
                  </a:lnTo>
                  <a:lnTo>
                    <a:pt x="3369783" y="324894"/>
                  </a:lnTo>
                  <a:lnTo>
                    <a:pt x="3381592" y="292839"/>
                  </a:lnTo>
                  <a:lnTo>
                    <a:pt x="3383280" y="230416"/>
                  </a:lnTo>
                  <a:lnTo>
                    <a:pt x="3383280" y="107988"/>
                  </a:lnTo>
                  <a:lnTo>
                    <a:pt x="3381592" y="45557"/>
                  </a:lnTo>
                  <a:lnTo>
                    <a:pt x="3369783" y="13498"/>
                  </a:lnTo>
                  <a:lnTo>
                    <a:pt x="3337727" y="1687"/>
                  </a:lnTo>
                  <a:lnTo>
                    <a:pt x="32753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1389075" y="7110891"/>
            <a:ext cx="316547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247015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solidez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quede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asegurada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independencia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estimadas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influencias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externas.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1235162" y="7642842"/>
            <a:ext cx="3474085" cy="429895"/>
            <a:chOff x="1235162" y="7642842"/>
            <a:chExt cx="3474085" cy="429895"/>
          </a:xfrm>
        </p:grpSpPr>
        <p:pic>
          <p:nvPicPr>
            <p:cNvPr id="21" name="object 2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5162" y="7642842"/>
              <a:ext cx="3473972" cy="429722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1280160" y="7687881"/>
              <a:ext cx="3383279" cy="338455"/>
            </a:xfrm>
            <a:custGeom>
              <a:avLst/>
              <a:gdLst/>
              <a:ahLst/>
              <a:cxnLst/>
              <a:rect l="l" t="t" r="r" b="b"/>
              <a:pathLst>
                <a:path w="3383279" h="338454">
                  <a:moveTo>
                    <a:pt x="3275304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30416"/>
                  </a:lnTo>
                  <a:lnTo>
                    <a:pt x="1687" y="292839"/>
                  </a:lnTo>
                  <a:lnTo>
                    <a:pt x="13496" y="324894"/>
                  </a:lnTo>
                  <a:lnTo>
                    <a:pt x="45552" y="336704"/>
                  </a:lnTo>
                  <a:lnTo>
                    <a:pt x="107975" y="338391"/>
                  </a:lnTo>
                  <a:lnTo>
                    <a:pt x="3275304" y="338391"/>
                  </a:lnTo>
                  <a:lnTo>
                    <a:pt x="3337727" y="336704"/>
                  </a:lnTo>
                  <a:lnTo>
                    <a:pt x="3369783" y="324894"/>
                  </a:lnTo>
                  <a:lnTo>
                    <a:pt x="3381592" y="292839"/>
                  </a:lnTo>
                  <a:lnTo>
                    <a:pt x="3383280" y="230416"/>
                  </a:lnTo>
                  <a:lnTo>
                    <a:pt x="3383280" y="107975"/>
                  </a:lnTo>
                  <a:lnTo>
                    <a:pt x="3381592" y="45552"/>
                  </a:lnTo>
                  <a:lnTo>
                    <a:pt x="3369783" y="13496"/>
                  </a:lnTo>
                  <a:lnTo>
                    <a:pt x="3337727" y="1687"/>
                  </a:lnTo>
                  <a:lnTo>
                    <a:pt x="32753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529619" y="7718126"/>
            <a:ext cx="4000500" cy="5873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13230" marR="5080" indent="-81661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Contemplen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posibles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riesgos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debidos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electrólisis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pudieran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afectar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metálicas.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156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20935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18: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puesta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tierra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2" y="3530312"/>
            <a:ext cx="4885690" cy="4775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18.1.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Representación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esquemática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circuito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puesta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tierra.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marL="80645">
              <a:lnSpc>
                <a:spcPct val="100000"/>
              </a:lnSpc>
              <a:spcBef>
                <a:spcPts val="610"/>
              </a:spcBef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Tomas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electrodos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formados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4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Barras,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tubos.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4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Pletinas,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desnudos.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4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Placas.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4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Anillos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mallas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constituidos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anteriores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combinaciones.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4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Armaduras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hormigón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enterradas;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excepción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armaduras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pretensadas.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4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estructuras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enterradas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demuestre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apropiadas.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47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cobre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electrodos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construcción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resistencia eléctrica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022.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45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ofundidad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amiento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posible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umedad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esencia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hielo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climáticos,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aumenten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ofundidad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0,50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45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realización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vea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afectada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efecto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corrosión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compro-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diseño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12700" marR="6350">
              <a:lnSpc>
                <a:spcPts val="1150"/>
              </a:lnSpc>
              <a:spcBef>
                <a:spcPts val="45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(agua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líquido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inflamables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.)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idad.</a:t>
            </a:r>
            <a:endParaRPr sz="1050">
              <a:latin typeface="Arial"/>
              <a:cs typeface="Arial"/>
            </a:endParaRPr>
          </a:p>
          <a:p>
            <a:pPr algn="just" marL="12700" marR="6350">
              <a:lnSpc>
                <a:spcPts val="1150"/>
              </a:lnSpc>
              <a:spcBef>
                <a:spcPts val="45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plomo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susceptibles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io-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osió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xcesi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utilizada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zación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opieta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tomando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ecauciones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debidas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cambios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podría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r" marR="5715">
              <a:lnSpc>
                <a:spcPct val="100000"/>
              </a:lnSpc>
              <a:spcBef>
                <a:spcPts val="434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157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2"/>
            <a:ext cx="433959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Figura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18.1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típicas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tierra: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2621902" y="801255"/>
            <a:ext cx="1351280" cy="2573655"/>
          </a:xfrm>
          <a:custGeom>
            <a:avLst/>
            <a:gdLst/>
            <a:ahLst/>
            <a:cxnLst/>
            <a:rect l="l" t="t" r="r" b="b"/>
            <a:pathLst>
              <a:path w="1351279" h="2573654">
                <a:moveTo>
                  <a:pt x="784529" y="2457958"/>
                </a:moveTo>
                <a:lnTo>
                  <a:pt x="771829" y="2457958"/>
                </a:lnTo>
                <a:lnTo>
                  <a:pt x="771829" y="2470658"/>
                </a:lnTo>
                <a:lnTo>
                  <a:pt x="771829" y="2560828"/>
                </a:lnTo>
                <a:lnTo>
                  <a:pt x="136029" y="2560828"/>
                </a:lnTo>
                <a:lnTo>
                  <a:pt x="136029" y="2470658"/>
                </a:lnTo>
                <a:lnTo>
                  <a:pt x="771829" y="2470658"/>
                </a:lnTo>
                <a:lnTo>
                  <a:pt x="771829" y="2457958"/>
                </a:lnTo>
                <a:lnTo>
                  <a:pt x="460298" y="2457958"/>
                </a:lnTo>
                <a:lnTo>
                  <a:pt x="460298" y="1345653"/>
                </a:lnTo>
                <a:lnTo>
                  <a:pt x="447598" y="1345653"/>
                </a:lnTo>
                <a:lnTo>
                  <a:pt x="447598" y="2457958"/>
                </a:lnTo>
                <a:lnTo>
                  <a:pt x="129679" y="2457958"/>
                </a:lnTo>
                <a:lnTo>
                  <a:pt x="123329" y="2457958"/>
                </a:lnTo>
                <a:lnTo>
                  <a:pt x="123329" y="2470658"/>
                </a:lnTo>
                <a:lnTo>
                  <a:pt x="123329" y="2560828"/>
                </a:lnTo>
                <a:lnTo>
                  <a:pt x="123329" y="2573528"/>
                </a:lnTo>
                <a:lnTo>
                  <a:pt x="784529" y="2573528"/>
                </a:lnTo>
                <a:lnTo>
                  <a:pt x="784529" y="2560828"/>
                </a:lnTo>
                <a:lnTo>
                  <a:pt x="784529" y="2470658"/>
                </a:lnTo>
                <a:lnTo>
                  <a:pt x="784529" y="2464308"/>
                </a:lnTo>
                <a:lnTo>
                  <a:pt x="784529" y="2457958"/>
                </a:lnTo>
                <a:close/>
              </a:path>
              <a:path w="1351279" h="2573654">
                <a:moveTo>
                  <a:pt x="1302194" y="378294"/>
                </a:moveTo>
                <a:lnTo>
                  <a:pt x="1289507" y="378294"/>
                </a:lnTo>
                <a:lnTo>
                  <a:pt x="1289507" y="583044"/>
                </a:lnTo>
                <a:lnTo>
                  <a:pt x="460298" y="583044"/>
                </a:lnTo>
                <a:lnTo>
                  <a:pt x="460298" y="0"/>
                </a:lnTo>
                <a:lnTo>
                  <a:pt x="447598" y="0"/>
                </a:lnTo>
                <a:lnTo>
                  <a:pt x="447598" y="582714"/>
                </a:lnTo>
                <a:lnTo>
                  <a:pt x="0" y="582714"/>
                </a:lnTo>
                <a:lnTo>
                  <a:pt x="0" y="595401"/>
                </a:lnTo>
                <a:lnTo>
                  <a:pt x="447598" y="595401"/>
                </a:lnTo>
                <a:lnTo>
                  <a:pt x="447598" y="1140307"/>
                </a:lnTo>
                <a:lnTo>
                  <a:pt x="460298" y="1140307"/>
                </a:lnTo>
                <a:lnTo>
                  <a:pt x="460298" y="595744"/>
                </a:lnTo>
                <a:lnTo>
                  <a:pt x="1302194" y="595744"/>
                </a:lnTo>
                <a:lnTo>
                  <a:pt x="1302194" y="583044"/>
                </a:lnTo>
                <a:lnTo>
                  <a:pt x="1302194" y="378294"/>
                </a:lnTo>
                <a:close/>
              </a:path>
              <a:path w="1351279" h="2573654">
                <a:moveTo>
                  <a:pt x="1351038" y="1252816"/>
                </a:moveTo>
                <a:lnTo>
                  <a:pt x="821512" y="1252816"/>
                </a:lnTo>
                <a:lnTo>
                  <a:pt x="821512" y="1265516"/>
                </a:lnTo>
                <a:lnTo>
                  <a:pt x="1351038" y="1265516"/>
                </a:lnTo>
                <a:lnTo>
                  <a:pt x="1351038" y="1252816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4431995" y="1179550"/>
            <a:ext cx="622300" cy="217804"/>
          </a:xfrm>
          <a:custGeom>
            <a:avLst/>
            <a:gdLst/>
            <a:ahLst/>
            <a:cxnLst/>
            <a:rect l="l" t="t" r="r" b="b"/>
            <a:pathLst>
              <a:path w="622300" h="217805">
                <a:moveTo>
                  <a:pt x="622160" y="204749"/>
                </a:moveTo>
                <a:lnTo>
                  <a:pt x="12700" y="204749"/>
                </a:lnTo>
                <a:lnTo>
                  <a:pt x="12700" y="0"/>
                </a:lnTo>
                <a:lnTo>
                  <a:pt x="0" y="0"/>
                </a:lnTo>
                <a:lnTo>
                  <a:pt x="0" y="204749"/>
                </a:lnTo>
                <a:lnTo>
                  <a:pt x="0" y="217449"/>
                </a:lnTo>
                <a:lnTo>
                  <a:pt x="622160" y="217449"/>
                </a:lnTo>
                <a:lnTo>
                  <a:pt x="622160" y="20474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3438771" y="3229637"/>
            <a:ext cx="717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40" b="1">
                <a:solidFill>
                  <a:srgbClr val="231F20"/>
                </a:solidFill>
                <a:latin typeface="Calibri"/>
                <a:cs typeface="Calibri"/>
              </a:rPr>
              <a:t>T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130684" y="2459571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498093" y="1881387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314439" y="1211274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779933" y="1211274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676606" y="1211274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979535" y="995115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974151" y="1554406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168140" y="1507074"/>
            <a:ext cx="869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55" b="1">
                <a:solidFill>
                  <a:srgbClr val="231F20"/>
                </a:solidFill>
                <a:latin typeface="Calibri"/>
                <a:cs typeface="Calibri"/>
              </a:rPr>
              <a:t>C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103499" y="2025833"/>
            <a:ext cx="793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 b="1">
                <a:solidFill>
                  <a:srgbClr val="231F20"/>
                </a:solidFill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770185" y="974191"/>
            <a:ext cx="821690" cy="205740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wrap="square" lIns="0" tIns="21590" rIns="0" bIns="0" rtlCol="0" vert="horz">
            <a:spAutoFit/>
          </a:bodyPr>
          <a:lstStyle/>
          <a:p>
            <a:pPr algn="ctr" marL="12065">
              <a:lnSpc>
                <a:spcPct val="100000"/>
              </a:lnSpc>
              <a:spcBef>
                <a:spcPts val="170"/>
              </a:spcBef>
            </a:pPr>
            <a:r>
              <a:rPr dirty="0" sz="800" spc="-35" b="1">
                <a:solidFill>
                  <a:srgbClr val="231F20"/>
                </a:solidFill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691688" y="1941550"/>
            <a:ext cx="730250" cy="205740"/>
          </a:xfrm>
          <a:prstGeom prst="rect">
            <a:avLst/>
          </a:prstGeom>
          <a:ln w="12700">
            <a:solidFill>
              <a:srgbClr val="231F20"/>
            </a:solidFill>
          </a:ln>
        </p:spPr>
        <p:txBody>
          <a:bodyPr wrap="square" lIns="0" tIns="21590" rIns="0" bIns="0" rtlCol="0" vert="horz">
            <a:spAutoFit/>
          </a:bodyPr>
          <a:lstStyle/>
          <a:p>
            <a:pPr algn="ctr" marL="29209">
              <a:lnSpc>
                <a:spcPct val="100000"/>
              </a:lnSpc>
              <a:spcBef>
                <a:spcPts val="170"/>
              </a:spcBef>
            </a:pPr>
            <a:r>
              <a:rPr dirty="0" sz="800" spc="-10" b="1">
                <a:solidFill>
                  <a:srgbClr val="231F20"/>
                </a:solidFill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4939004" y="880249"/>
            <a:ext cx="178435" cy="1441450"/>
            <a:chOff x="4939004" y="880249"/>
            <a:chExt cx="178435" cy="1441450"/>
          </a:xfrm>
        </p:grpSpPr>
        <p:sp>
          <p:nvSpPr>
            <p:cNvPr id="25" name="object 25" descr=""/>
            <p:cNvSpPr/>
            <p:nvPr/>
          </p:nvSpPr>
          <p:spPr>
            <a:xfrm>
              <a:off x="4945367" y="920153"/>
              <a:ext cx="165735" cy="1393825"/>
            </a:xfrm>
            <a:custGeom>
              <a:avLst/>
              <a:gdLst/>
              <a:ahLst/>
              <a:cxnLst/>
              <a:rect l="l" t="t" r="r" b="b"/>
              <a:pathLst>
                <a:path w="165735" h="1393825">
                  <a:moveTo>
                    <a:pt x="165582" y="0"/>
                  </a:moveTo>
                  <a:lnTo>
                    <a:pt x="0" y="0"/>
                  </a:lnTo>
                  <a:lnTo>
                    <a:pt x="0" y="1348320"/>
                  </a:lnTo>
                  <a:lnTo>
                    <a:pt x="18362" y="1377574"/>
                  </a:lnTo>
                  <a:lnTo>
                    <a:pt x="62764" y="1392486"/>
                  </a:lnTo>
                  <a:lnTo>
                    <a:pt x="117180" y="1393428"/>
                  </a:lnTo>
                  <a:lnTo>
                    <a:pt x="165582" y="1380769"/>
                  </a:lnTo>
                  <a:lnTo>
                    <a:pt x="1655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4939017" y="913803"/>
              <a:ext cx="178435" cy="1407795"/>
            </a:xfrm>
            <a:custGeom>
              <a:avLst/>
              <a:gdLst/>
              <a:ahLst/>
              <a:cxnLst/>
              <a:rect l="l" t="t" r="r" b="b"/>
              <a:pathLst>
                <a:path w="178435" h="1407795">
                  <a:moveTo>
                    <a:pt x="6350" y="0"/>
                  </a:moveTo>
                  <a:lnTo>
                    <a:pt x="0" y="0"/>
                  </a:lnTo>
                  <a:lnTo>
                    <a:pt x="0" y="1354670"/>
                  </a:lnTo>
                  <a:lnTo>
                    <a:pt x="19888" y="1388337"/>
                  </a:lnTo>
                  <a:lnTo>
                    <a:pt x="64179" y="1404469"/>
                  </a:lnTo>
                  <a:lnTo>
                    <a:pt x="99783" y="1407414"/>
                  </a:lnTo>
                  <a:lnTo>
                    <a:pt x="120058" y="1406507"/>
                  </a:lnTo>
                  <a:lnTo>
                    <a:pt x="139746" y="1403800"/>
                  </a:lnTo>
                  <a:lnTo>
                    <a:pt x="158178" y="1399255"/>
                  </a:lnTo>
                  <a:lnTo>
                    <a:pt x="169855" y="1394714"/>
                  </a:lnTo>
                  <a:lnTo>
                    <a:pt x="99783" y="1394714"/>
                  </a:lnTo>
                  <a:lnTo>
                    <a:pt x="86953" y="1394324"/>
                  </a:lnTo>
                  <a:lnTo>
                    <a:pt x="41039" y="1385089"/>
                  </a:lnTo>
                  <a:lnTo>
                    <a:pt x="12700" y="12700"/>
                  </a:lnTo>
                  <a:lnTo>
                    <a:pt x="6350" y="12700"/>
                  </a:lnTo>
                  <a:lnTo>
                    <a:pt x="6350" y="0"/>
                  </a:lnTo>
                  <a:close/>
                </a:path>
                <a:path w="178435" h="1407795">
                  <a:moveTo>
                    <a:pt x="165582" y="1382798"/>
                  </a:moveTo>
                  <a:lnTo>
                    <a:pt x="154415" y="1387130"/>
                  </a:lnTo>
                  <a:lnTo>
                    <a:pt x="137394" y="1391307"/>
                  </a:lnTo>
                  <a:lnTo>
                    <a:pt x="118916" y="1393859"/>
                  </a:lnTo>
                  <a:lnTo>
                    <a:pt x="99783" y="1394714"/>
                  </a:lnTo>
                  <a:lnTo>
                    <a:pt x="169855" y="1394714"/>
                  </a:lnTo>
                  <a:lnTo>
                    <a:pt x="174688" y="1392834"/>
                  </a:lnTo>
                  <a:lnTo>
                    <a:pt x="178282" y="1391107"/>
                  </a:lnTo>
                  <a:lnTo>
                    <a:pt x="178282" y="1387119"/>
                  </a:lnTo>
                  <a:lnTo>
                    <a:pt x="165582" y="1387119"/>
                  </a:lnTo>
                  <a:lnTo>
                    <a:pt x="165582" y="1382798"/>
                  </a:lnTo>
                  <a:close/>
                </a:path>
                <a:path w="178435" h="1407795">
                  <a:moveTo>
                    <a:pt x="169176" y="1381404"/>
                  </a:moveTo>
                  <a:lnTo>
                    <a:pt x="165582" y="1382798"/>
                  </a:lnTo>
                  <a:lnTo>
                    <a:pt x="165582" y="1387119"/>
                  </a:lnTo>
                  <a:lnTo>
                    <a:pt x="171932" y="1387119"/>
                  </a:lnTo>
                  <a:lnTo>
                    <a:pt x="169176" y="1381404"/>
                  </a:lnTo>
                  <a:close/>
                </a:path>
                <a:path w="178435" h="1407795">
                  <a:moveTo>
                    <a:pt x="178282" y="1381404"/>
                  </a:moveTo>
                  <a:lnTo>
                    <a:pt x="169176" y="1381404"/>
                  </a:lnTo>
                  <a:lnTo>
                    <a:pt x="171932" y="1387119"/>
                  </a:lnTo>
                  <a:lnTo>
                    <a:pt x="178282" y="1387119"/>
                  </a:lnTo>
                  <a:lnTo>
                    <a:pt x="178282" y="1381404"/>
                  </a:lnTo>
                  <a:close/>
                </a:path>
                <a:path w="178435" h="1407795">
                  <a:moveTo>
                    <a:pt x="178282" y="6350"/>
                  </a:moveTo>
                  <a:lnTo>
                    <a:pt x="12700" y="6350"/>
                  </a:lnTo>
                  <a:lnTo>
                    <a:pt x="12700" y="12700"/>
                  </a:lnTo>
                  <a:lnTo>
                    <a:pt x="165582" y="12700"/>
                  </a:lnTo>
                  <a:lnTo>
                    <a:pt x="165582" y="1382798"/>
                  </a:lnTo>
                  <a:lnTo>
                    <a:pt x="169176" y="1381404"/>
                  </a:lnTo>
                  <a:lnTo>
                    <a:pt x="178282" y="1381404"/>
                  </a:lnTo>
                  <a:lnTo>
                    <a:pt x="178282" y="6350"/>
                  </a:lnTo>
                  <a:close/>
                </a:path>
                <a:path w="178435" h="1407795">
                  <a:moveTo>
                    <a:pt x="178282" y="0"/>
                  </a:moveTo>
                  <a:lnTo>
                    <a:pt x="6350" y="0"/>
                  </a:lnTo>
                  <a:lnTo>
                    <a:pt x="6350" y="12700"/>
                  </a:lnTo>
                  <a:lnTo>
                    <a:pt x="12700" y="12700"/>
                  </a:lnTo>
                  <a:lnTo>
                    <a:pt x="12700" y="6350"/>
                  </a:lnTo>
                  <a:lnTo>
                    <a:pt x="178282" y="6350"/>
                  </a:lnTo>
                  <a:lnTo>
                    <a:pt x="1782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39004" y="880249"/>
              <a:ext cx="178307" cy="86093"/>
            </a:xfrm>
            <a:prstGeom prst="rect">
              <a:avLst/>
            </a:prstGeom>
          </p:spPr>
        </p:pic>
      </p:grpSp>
      <p:grpSp>
        <p:nvGrpSpPr>
          <p:cNvPr id="28" name="object 28" descr=""/>
          <p:cNvGrpSpPr/>
          <p:nvPr/>
        </p:nvGrpSpPr>
        <p:grpSpPr>
          <a:xfrm>
            <a:off x="2643517" y="1755724"/>
            <a:ext cx="1412240" cy="1192530"/>
            <a:chOff x="2643517" y="1755724"/>
            <a:chExt cx="1412240" cy="1192530"/>
          </a:xfrm>
        </p:grpSpPr>
        <p:sp>
          <p:nvSpPr>
            <p:cNvPr id="29" name="object 29" descr=""/>
            <p:cNvSpPr/>
            <p:nvPr/>
          </p:nvSpPr>
          <p:spPr>
            <a:xfrm>
              <a:off x="2643517" y="2934957"/>
              <a:ext cx="1410970" cy="12700"/>
            </a:xfrm>
            <a:custGeom>
              <a:avLst/>
              <a:gdLst/>
              <a:ahLst/>
              <a:cxnLst/>
              <a:rect l="l" t="t" r="r" b="b"/>
              <a:pathLst>
                <a:path w="1410970" h="12700">
                  <a:moveTo>
                    <a:pt x="1410474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410474" y="12700"/>
                  </a:lnTo>
                  <a:lnTo>
                    <a:pt x="14104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883456" y="1795627"/>
              <a:ext cx="165735" cy="680085"/>
            </a:xfrm>
            <a:custGeom>
              <a:avLst/>
              <a:gdLst/>
              <a:ahLst/>
              <a:cxnLst/>
              <a:rect l="l" t="t" r="r" b="b"/>
              <a:pathLst>
                <a:path w="165735" h="680085">
                  <a:moveTo>
                    <a:pt x="165582" y="0"/>
                  </a:moveTo>
                  <a:lnTo>
                    <a:pt x="0" y="0"/>
                  </a:lnTo>
                  <a:lnTo>
                    <a:pt x="0" y="634961"/>
                  </a:lnTo>
                  <a:lnTo>
                    <a:pt x="18362" y="664247"/>
                  </a:lnTo>
                  <a:lnTo>
                    <a:pt x="62764" y="679157"/>
                  </a:lnTo>
                  <a:lnTo>
                    <a:pt x="117180" y="680085"/>
                  </a:lnTo>
                  <a:lnTo>
                    <a:pt x="165582" y="667423"/>
                  </a:lnTo>
                  <a:lnTo>
                    <a:pt x="1655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3877106" y="1789277"/>
              <a:ext cx="178435" cy="694690"/>
            </a:xfrm>
            <a:custGeom>
              <a:avLst/>
              <a:gdLst/>
              <a:ahLst/>
              <a:cxnLst/>
              <a:rect l="l" t="t" r="r" b="b"/>
              <a:pathLst>
                <a:path w="178435" h="694689">
                  <a:moveTo>
                    <a:pt x="6350" y="0"/>
                  </a:moveTo>
                  <a:lnTo>
                    <a:pt x="0" y="0"/>
                  </a:lnTo>
                  <a:lnTo>
                    <a:pt x="0" y="641311"/>
                  </a:lnTo>
                  <a:lnTo>
                    <a:pt x="19864" y="675009"/>
                  </a:lnTo>
                  <a:lnTo>
                    <a:pt x="64123" y="691135"/>
                  </a:lnTo>
                  <a:lnTo>
                    <a:pt x="99707" y="694067"/>
                  </a:lnTo>
                  <a:lnTo>
                    <a:pt x="120003" y="693161"/>
                  </a:lnTo>
                  <a:lnTo>
                    <a:pt x="139712" y="690454"/>
                  </a:lnTo>
                  <a:lnTo>
                    <a:pt x="158165" y="685909"/>
                  </a:lnTo>
                  <a:lnTo>
                    <a:pt x="169819" y="681380"/>
                  </a:lnTo>
                  <a:lnTo>
                    <a:pt x="99707" y="681380"/>
                  </a:lnTo>
                  <a:lnTo>
                    <a:pt x="86887" y="680998"/>
                  </a:lnTo>
                  <a:lnTo>
                    <a:pt x="41005" y="671763"/>
                  </a:lnTo>
                  <a:lnTo>
                    <a:pt x="12700" y="12700"/>
                  </a:lnTo>
                  <a:lnTo>
                    <a:pt x="6350" y="12700"/>
                  </a:lnTo>
                  <a:lnTo>
                    <a:pt x="6350" y="0"/>
                  </a:lnTo>
                  <a:close/>
                </a:path>
                <a:path w="178435" h="694689">
                  <a:moveTo>
                    <a:pt x="165582" y="669453"/>
                  </a:moveTo>
                  <a:lnTo>
                    <a:pt x="154402" y="673793"/>
                  </a:lnTo>
                  <a:lnTo>
                    <a:pt x="137361" y="677976"/>
                  </a:lnTo>
                  <a:lnTo>
                    <a:pt x="118861" y="680531"/>
                  </a:lnTo>
                  <a:lnTo>
                    <a:pt x="99707" y="681380"/>
                  </a:lnTo>
                  <a:lnTo>
                    <a:pt x="169819" y="681380"/>
                  </a:lnTo>
                  <a:lnTo>
                    <a:pt x="174688" y="679488"/>
                  </a:lnTo>
                  <a:lnTo>
                    <a:pt x="178282" y="677760"/>
                  </a:lnTo>
                  <a:lnTo>
                    <a:pt x="178282" y="673773"/>
                  </a:lnTo>
                  <a:lnTo>
                    <a:pt x="165582" y="673773"/>
                  </a:lnTo>
                  <a:lnTo>
                    <a:pt x="165582" y="669453"/>
                  </a:lnTo>
                  <a:close/>
                </a:path>
                <a:path w="178435" h="694689">
                  <a:moveTo>
                    <a:pt x="169176" y="668058"/>
                  </a:moveTo>
                  <a:lnTo>
                    <a:pt x="165582" y="669453"/>
                  </a:lnTo>
                  <a:lnTo>
                    <a:pt x="165582" y="673773"/>
                  </a:lnTo>
                  <a:lnTo>
                    <a:pt x="171932" y="673773"/>
                  </a:lnTo>
                  <a:lnTo>
                    <a:pt x="169176" y="668058"/>
                  </a:lnTo>
                  <a:close/>
                </a:path>
                <a:path w="178435" h="694689">
                  <a:moveTo>
                    <a:pt x="178282" y="668058"/>
                  </a:moveTo>
                  <a:lnTo>
                    <a:pt x="169176" y="668058"/>
                  </a:lnTo>
                  <a:lnTo>
                    <a:pt x="171932" y="673773"/>
                  </a:lnTo>
                  <a:lnTo>
                    <a:pt x="178282" y="673773"/>
                  </a:lnTo>
                  <a:lnTo>
                    <a:pt x="178282" y="668058"/>
                  </a:lnTo>
                  <a:close/>
                </a:path>
                <a:path w="178435" h="694689">
                  <a:moveTo>
                    <a:pt x="178282" y="6349"/>
                  </a:moveTo>
                  <a:lnTo>
                    <a:pt x="12700" y="6350"/>
                  </a:lnTo>
                  <a:lnTo>
                    <a:pt x="12700" y="12700"/>
                  </a:lnTo>
                  <a:lnTo>
                    <a:pt x="165582" y="12700"/>
                  </a:lnTo>
                  <a:lnTo>
                    <a:pt x="165582" y="669453"/>
                  </a:lnTo>
                  <a:lnTo>
                    <a:pt x="169176" y="668058"/>
                  </a:lnTo>
                  <a:lnTo>
                    <a:pt x="178282" y="668058"/>
                  </a:lnTo>
                  <a:lnTo>
                    <a:pt x="178282" y="6349"/>
                  </a:lnTo>
                  <a:close/>
                </a:path>
                <a:path w="178435" h="694689">
                  <a:moveTo>
                    <a:pt x="178282" y="0"/>
                  </a:moveTo>
                  <a:lnTo>
                    <a:pt x="6350" y="0"/>
                  </a:lnTo>
                  <a:lnTo>
                    <a:pt x="6350" y="12700"/>
                  </a:lnTo>
                  <a:lnTo>
                    <a:pt x="12700" y="12700"/>
                  </a:lnTo>
                  <a:lnTo>
                    <a:pt x="12700" y="6350"/>
                  </a:lnTo>
                  <a:lnTo>
                    <a:pt x="178282" y="6349"/>
                  </a:lnTo>
                  <a:lnTo>
                    <a:pt x="1782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77094" y="1755724"/>
              <a:ext cx="178307" cy="86093"/>
            </a:xfrm>
            <a:prstGeom prst="rect">
              <a:avLst/>
            </a:prstGeom>
          </p:spPr>
        </p:pic>
      </p:grpSp>
      <p:sp>
        <p:nvSpPr>
          <p:cNvPr id="33" name="object 33" descr=""/>
          <p:cNvSpPr txBox="1"/>
          <p:nvPr/>
        </p:nvSpPr>
        <p:spPr>
          <a:xfrm>
            <a:off x="703210" y="2082413"/>
            <a:ext cx="12934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1.</a:t>
            </a:r>
            <a:r>
              <a:rPr dirty="0" sz="800" spc="3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Conductor</a:t>
            </a:r>
            <a:r>
              <a:rPr dirty="0" sz="800" spc="1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protección.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703210" y="2204307"/>
            <a:ext cx="212661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6210" indent="-144145">
              <a:lnSpc>
                <a:spcPct val="100000"/>
              </a:lnSpc>
              <a:spcBef>
                <a:spcPts val="100"/>
              </a:spcBef>
              <a:buAutoNum type="arabicPeriod" startAt="2"/>
              <a:tabLst>
                <a:tab pos="156845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Conductor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5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unión</a:t>
            </a:r>
            <a:r>
              <a:rPr dirty="0" sz="800" spc="15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equipotencial.</a:t>
            </a:r>
            <a:endParaRPr sz="800">
              <a:latin typeface="Calibri"/>
              <a:cs typeface="Calibri"/>
            </a:endParaRPr>
          </a:p>
          <a:p>
            <a:pPr marL="156210" indent="-144145">
              <a:lnSpc>
                <a:spcPct val="100000"/>
              </a:lnSpc>
              <a:buAutoNum type="arabicPeriod" startAt="2"/>
              <a:tabLst>
                <a:tab pos="156845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Conductor</a:t>
            </a:r>
            <a:r>
              <a:rPr dirty="0" sz="800" spc="1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tierra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o</a:t>
            </a:r>
            <a:r>
              <a:rPr dirty="0" sz="800" spc="1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línea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enlace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con</a:t>
            </a:r>
            <a:r>
              <a:rPr dirty="0" sz="800" spc="1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Calibri"/>
                <a:cs typeface="Calibri"/>
              </a:rPr>
              <a:t>el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847147" y="2448096"/>
            <a:ext cx="12776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electrodo</a:t>
            </a:r>
            <a:r>
              <a:rPr dirty="0" sz="800" spc="10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0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puesta</a:t>
            </a:r>
            <a:r>
              <a:rPr dirty="0" sz="800" spc="10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75">
                <a:solidFill>
                  <a:srgbClr val="231F20"/>
                </a:solidFill>
                <a:latin typeface="Calibri"/>
                <a:cs typeface="Calibri"/>
              </a:rPr>
              <a:t>a</a:t>
            </a:r>
            <a:r>
              <a:rPr dirty="0" sz="800" spc="1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tierra.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703210" y="2569990"/>
            <a:ext cx="2273300" cy="63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4.</a:t>
            </a:r>
            <a:r>
              <a:rPr dirty="0" sz="800" spc="4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Conductor</a:t>
            </a:r>
            <a:r>
              <a:rPr dirty="0" sz="8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equipotencialidad</a:t>
            </a:r>
            <a:r>
              <a:rPr dirty="0" sz="8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suplementaria.</a:t>
            </a:r>
            <a:endParaRPr sz="800">
              <a:latin typeface="Calibri"/>
              <a:cs typeface="Calibri"/>
            </a:endParaRPr>
          </a:p>
          <a:p>
            <a:pPr marL="156210" marR="81280" indent="-144145">
              <a:lnSpc>
                <a:spcPct val="100000"/>
              </a:lnSpc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B.</a:t>
            </a:r>
            <a:r>
              <a:rPr dirty="0" sz="800" spc="3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Borne</a:t>
            </a:r>
            <a:r>
              <a:rPr dirty="0" sz="800" spc="1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principal</a:t>
            </a:r>
            <a:r>
              <a:rPr dirty="0" sz="800" spc="1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tierra,</a:t>
            </a:r>
            <a:r>
              <a:rPr dirty="0" sz="800" spc="1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o</a:t>
            </a:r>
            <a:r>
              <a:rPr dirty="0" sz="800" spc="1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punto</a:t>
            </a:r>
            <a:r>
              <a:rPr dirty="0" sz="800" spc="1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puesta</a:t>
            </a:r>
            <a:r>
              <a:rPr dirty="0" sz="800" spc="1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25">
                <a:solidFill>
                  <a:srgbClr val="231F20"/>
                </a:solidFill>
                <a:latin typeface="Calibri"/>
                <a:cs typeface="Calibri"/>
              </a:rPr>
              <a:t>a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tierra.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M.</a:t>
            </a:r>
            <a:r>
              <a:rPr dirty="0" sz="800" spc="5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Masa.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800" spc="90">
                <a:solidFill>
                  <a:srgbClr val="231F20"/>
                </a:solidFill>
                <a:latin typeface="Calibri"/>
                <a:cs typeface="Calibri"/>
              </a:rPr>
              <a:t>C.</a:t>
            </a:r>
            <a:r>
              <a:rPr dirty="0" sz="800" spc="3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Canalización</a:t>
            </a:r>
            <a:r>
              <a:rPr dirty="0" sz="800" spc="25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metálica</a:t>
            </a:r>
            <a:r>
              <a:rPr dirty="0" sz="800" spc="25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principal</a:t>
            </a:r>
            <a:r>
              <a:rPr dirty="0" sz="800" spc="25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5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Calibri"/>
                <a:cs typeface="Calibri"/>
              </a:rPr>
              <a:t>agua.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703210" y="3179460"/>
            <a:ext cx="83629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T.</a:t>
            </a:r>
            <a:r>
              <a:rPr dirty="0" sz="800" spc="39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Toma</a:t>
            </a: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tierra.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398348" y="390937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25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2602927"/>
            <a:ext cx="4885690" cy="57023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18.1.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Secciones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mínimas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convencionales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tierra.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marL="12700" marR="6350">
              <a:lnSpc>
                <a:spcPts val="1150"/>
              </a:lnSpc>
              <a:spcBef>
                <a:spcPts val="660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electrodos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debe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extremarse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cuidado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resulten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eléctricamente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correctas.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63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cuidarse,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conexiones,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dañen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elec-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trodos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00">
              <a:latin typeface="Arial"/>
              <a:cs typeface="Arial"/>
            </a:endParaRPr>
          </a:p>
          <a:p>
            <a:pPr marL="80645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Bornes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endParaRPr sz="110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57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toda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tierra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preverse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borne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principal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tierra,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deben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unirse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0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2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2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equipotencial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principal.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2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funcional,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necesarios.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65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revers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accesible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combi-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borne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incipal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desmontable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iamente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útil,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mecánicamente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00">
              <a:latin typeface="Arial"/>
              <a:cs typeface="Arial"/>
            </a:endParaRPr>
          </a:p>
          <a:p>
            <a:pPr marL="80645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3.4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1100">
              <a:latin typeface="Arial"/>
              <a:cs typeface="Arial"/>
            </a:endParaRPr>
          </a:p>
          <a:p>
            <a:pPr algn="just" marL="12700" marR="6350">
              <a:lnSpc>
                <a:spcPts val="1150"/>
              </a:lnSpc>
              <a:spcBef>
                <a:spcPts val="57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sirven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unir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eléctricamente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ciertos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fin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asegurar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indirectos.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63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conduc-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63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reciben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igualmente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nombre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aquellos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conduc-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masas: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0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red.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2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relé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12700" marR="6350">
              <a:lnSpc>
                <a:spcPts val="1150"/>
              </a:lnSpc>
              <a:spcBef>
                <a:spcPts val="650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18.2,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obtendrá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conforme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460-5-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54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543.1.1.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3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158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37295"/>
            <a:ext cx="4890135" cy="76136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80645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0"/>
              </a:spcBef>
            </a:pPr>
            <a:r>
              <a:rPr dirty="0" sz="1050" spc="-2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satisfacer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3.4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y,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enterrados,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valores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18.1.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inferior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exigida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1376108"/>
          <a:ext cx="4859020" cy="11487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Protegido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mecánicamente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protegido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mecánicamente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Protegido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corrosión*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Según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apartado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3.4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dirty="0" baseline="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30864" sz="675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cobre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dirty="0" baseline="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30864" sz="675" spc="5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acero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galvanizado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protegido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corrosión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dirty="0" baseline="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30864" sz="675" spc="2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cobre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dirty="0" baseline="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30864" sz="675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hierro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 gridSpan="3"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*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corrosión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obtenerse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mediante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envolvente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2" name="object 12" descr=""/>
          <p:cNvSpPr/>
          <p:nvPr/>
        </p:nvSpPr>
        <p:spPr>
          <a:xfrm>
            <a:off x="398348" y="380353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98348" y="605687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20935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18: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puesta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tierra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18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542315" y="536714"/>
          <a:ext cx="4859020" cy="15328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6335"/>
                <a:gridCol w="2426335"/>
              </a:tblGrid>
              <a:tr h="399415">
                <a:tc>
                  <a:txBody>
                    <a:bodyPr/>
                    <a:lstStyle/>
                    <a:p>
                      <a:pPr marL="433705" marR="426084" indent="129539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conductores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8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3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661035" marR="360045" indent="-29400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mínima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14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baseline="-33333" sz="750" spc="-172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baseline="-33333" sz="750" spc="89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sz="900" spc="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r" marR="692785">
                        <a:lnSpc>
                          <a:spcPts val="375"/>
                        </a:lnSpc>
                      </a:pPr>
                      <a:r>
                        <a:rPr dirty="0" sz="5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3778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#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baseline="-30864" sz="675" spc="-1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baseline="-30864" sz="675" spc="89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5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778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 </a:t>
                      </a:r>
                      <a:r>
                        <a:rPr dirty="0" sz="800" spc="3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#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baseline="-30864" sz="675" spc="-1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baseline="-30864" sz="675" spc="89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778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3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.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baseline="-30864" sz="675" spc="-1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baseline="-30864" sz="675" spc="89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/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9" name="object 9" descr=""/>
          <p:cNvGrpSpPr/>
          <p:nvPr/>
        </p:nvGrpSpPr>
        <p:grpSpPr>
          <a:xfrm>
            <a:off x="587293" y="5068116"/>
            <a:ext cx="4769485" cy="307975"/>
            <a:chOff x="587293" y="5068116"/>
            <a:chExt cx="4769485" cy="307975"/>
          </a:xfrm>
        </p:grpSpPr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87293" y="5068116"/>
              <a:ext cx="4769096" cy="307844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632307" y="5113185"/>
              <a:ext cx="4679315" cy="216535"/>
            </a:xfrm>
            <a:custGeom>
              <a:avLst/>
              <a:gdLst/>
              <a:ahLst/>
              <a:cxnLst/>
              <a:rect l="l" t="t" r="r" b="b"/>
              <a:pathLst>
                <a:path w="4679315" h="216535">
                  <a:moveTo>
                    <a:pt x="457741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577410" y="216509"/>
                  </a:lnTo>
                  <a:lnTo>
                    <a:pt x="4636133" y="214922"/>
                  </a:lnTo>
                  <a:lnTo>
                    <a:pt x="4666287" y="203812"/>
                  </a:lnTo>
                  <a:lnTo>
                    <a:pt x="4677397" y="173657"/>
                  </a:lnTo>
                  <a:lnTo>
                    <a:pt x="4678984" y="114935"/>
                  </a:lnTo>
                  <a:lnTo>
                    <a:pt x="4678984" y="101574"/>
                  </a:lnTo>
                  <a:lnTo>
                    <a:pt x="4677397" y="42851"/>
                  </a:lnTo>
                  <a:lnTo>
                    <a:pt x="4666287" y="12696"/>
                  </a:lnTo>
                  <a:lnTo>
                    <a:pt x="4636133" y="1587"/>
                  </a:lnTo>
                  <a:lnTo>
                    <a:pt x="4577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587293" y="5464610"/>
            <a:ext cx="4769485" cy="307975"/>
            <a:chOff x="587293" y="5464610"/>
            <a:chExt cx="4769485" cy="307975"/>
          </a:xfrm>
        </p:grpSpPr>
        <p:pic>
          <p:nvPicPr>
            <p:cNvPr id="13" name="object 1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7293" y="5464610"/>
              <a:ext cx="4769083" cy="307831"/>
            </a:xfrm>
            <a:prstGeom prst="rect">
              <a:avLst/>
            </a:prstGeom>
          </p:spPr>
        </p:pic>
        <p:sp>
          <p:nvSpPr>
            <p:cNvPr id="14" name="object 14" descr=""/>
            <p:cNvSpPr/>
            <p:nvPr/>
          </p:nvSpPr>
          <p:spPr>
            <a:xfrm>
              <a:off x="632307" y="5509653"/>
              <a:ext cx="4679315" cy="216535"/>
            </a:xfrm>
            <a:custGeom>
              <a:avLst/>
              <a:gdLst/>
              <a:ahLst/>
              <a:cxnLst/>
              <a:rect l="l" t="t" r="r" b="b"/>
              <a:pathLst>
                <a:path w="4679315" h="216535">
                  <a:moveTo>
                    <a:pt x="457741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4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577410" y="216509"/>
                  </a:lnTo>
                  <a:lnTo>
                    <a:pt x="4636133" y="214922"/>
                  </a:lnTo>
                  <a:lnTo>
                    <a:pt x="4666287" y="203812"/>
                  </a:lnTo>
                  <a:lnTo>
                    <a:pt x="4677397" y="173657"/>
                  </a:lnTo>
                  <a:lnTo>
                    <a:pt x="4678984" y="114934"/>
                  </a:lnTo>
                  <a:lnTo>
                    <a:pt x="4678984" y="101574"/>
                  </a:lnTo>
                  <a:lnTo>
                    <a:pt x="4677397" y="42851"/>
                  </a:lnTo>
                  <a:lnTo>
                    <a:pt x="4666287" y="12696"/>
                  </a:lnTo>
                  <a:lnTo>
                    <a:pt x="4636133" y="1587"/>
                  </a:lnTo>
                  <a:lnTo>
                    <a:pt x="4577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 descr=""/>
          <p:cNvGrpSpPr/>
          <p:nvPr/>
        </p:nvGrpSpPr>
        <p:grpSpPr>
          <a:xfrm>
            <a:off x="587293" y="5861053"/>
            <a:ext cx="4769485" cy="307975"/>
            <a:chOff x="587293" y="5861053"/>
            <a:chExt cx="4769485" cy="307975"/>
          </a:xfrm>
        </p:grpSpPr>
        <p:pic>
          <p:nvPicPr>
            <p:cNvPr id="16" name="object 1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7293" y="5861053"/>
              <a:ext cx="4769083" cy="307844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632307" y="5906122"/>
              <a:ext cx="4679315" cy="216535"/>
            </a:xfrm>
            <a:custGeom>
              <a:avLst/>
              <a:gdLst/>
              <a:ahLst/>
              <a:cxnLst/>
              <a:rect l="l" t="t" r="r" b="b"/>
              <a:pathLst>
                <a:path w="4679315" h="216535">
                  <a:moveTo>
                    <a:pt x="457741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577410" y="216509"/>
                  </a:lnTo>
                  <a:lnTo>
                    <a:pt x="4636133" y="214922"/>
                  </a:lnTo>
                  <a:lnTo>
                    <a:pt x="4666287" y="203812"/>
                  </a:lnTo>
                  <a:lnTo>
                    <a:pt x="4677397" y="173657"/>
                  </a:lnTo>
                  <a:lnTo>
                    <a:pt x="4678984" y="114935"/>
                  </a:lnTo>
                  <a:lnTo>
                    <a:pt x="4678984" y="101574"/>
                  </a:lnTo>
                  <a:lnTo>
                    <a:pt x="4677397" y="42851"/>
                  </a:lnTo>
                  <a:lnTo>
                    <a:pt x="4666287" y="12696"/>
                  </a:lnTo>
                  <a:lnTo>
                    <a:pt x="4636133" y="1587"/>
                  </a:lnTo>
                  <a:lnTo>
                    <a:pt x="45774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440663" y="2146726"/>
            <a:ext cx="5062855" cy="6158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14605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18.2.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Relación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entre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secciones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fase.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650">
              <a:latin typeface="Arial"/>
              <a:cs typeface="Arial"/>
            </a:endParaRPr>
          </a:p>
          <a:p>
            <a:pPr algn="just" marL="101600" marR="93980">
              <a:lnSpc>
                <a:spcPts val="1150"/>
              </a:lnSpc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normalizados,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normalizada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xima.</a:t>
            </a:r>
            <a:endParaRPr sz="1050">
              <a:latin typeface="Arial"/>
              <a:cs typeface="Arial"/>
            </a:endParaRPr>
          </a:p>
          <a:p>
            <a:pPr algn="just" marL="101600" marR="93980">
              <a:lnSpc>
                <a:spcPts val="1150"/>
              </a:lnSpc>
              <a:spcBef>
                <a:spcPts val="69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valores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18.2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válidos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protección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hayan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sido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fabricados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activos;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así,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determinarán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presenten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conductividad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equivalente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resulta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18.2.</a:t>
            </a:r>
            <a:endParaRPr sz="1050">
              <a:latin typeface="Arial"/>
              <a:cs typeface="Arial"/>
            </a:endParaRPr>
          </a:p>
          <a:p>
            <a:pPr marL="101600" marR="93980">
              <a:lnSpc>
                <a:spcPts val="1150"/>
              </a:lnSpc>
              <a:spcBef>
                <a:spcPts val="69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cobre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de:</a:t>
            </a:r>
            <a:endParaRPr sz="1050">
              <a:latin typeface="Arial"/>
              <a:cs typeface="Arial"/>
            </a:endParaRPr>
          </a:p>
          <a:p>
            <a:pPr marL="209550" indent="-108585">
              <a:lnSpc>
                <a:spcPct val="100000"/>
              </a:lnSpc>
              <a:spcBef>
                <a:spcPts val="565"/>
              </a:spcBef>
              <a:buFont typeface="Arial"/>
              <a:buChar char="•"/>
              <a:tabLst>
                <a:tab pos="21018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82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mecánica.</a:t>
            </a:r>
            <a:endParaRPr sz="1050">
              <a:latin typeface="Arial"/>
              <a:cs typeface="Arial"/>
            </a:endParaRPr>
          </a:p>
          <a:p>
            <a:pPr marL="209550" indent="-108585">
              <a:lnSpc>
                <a:spcPct val="100000"/>
              </a:lnSpc>
              <a:spcBef>
                <a:spcPts val="585"/>
              </a:spcBef>
              <a:buFont typeface="Arial"/>
              <a:buChar char="•"/>
              <a:tabLst>
                <a:tab pos="210185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7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mecánica.</a:t>
            </a:r>
            <a:endParaRPr sz="1050">
              <a:latin typeface="Arial"/>
              <a:cs typeface="Arial"/>
            </a:endParaRPr>
          </a:p>
          <a:p>
            <a:pPr marL="101600" marR="93980">
              <a:lnSpc>
                <a:spcPts val="1150"/>
              </a:lnSpc>
              <a:spcBef>
                <a:spcPts val="71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común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circuitos, 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conductor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dimensionarse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fase.</a:t>
            </a:r>
            <a:endParaRPr sz="1050">
              <a:latin typeface="Arial"/>
              <a:cs typeface="Arial"/>
            </a:endParaRPr>
          </a:p>
          <a:p>
            <a:pPr marL="101600">
              <a:lnSpc>
                <a:spcPct val="100000"/>
              </a:lnSpc>
              <a:spcBef>
                <a:spcPts val="560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utilizarse: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600">
              <a:latin typeface="Arial"/>
              <a:cs typeface="Arial"/>
            </a:endParaRPr>
          </a:p>
          <a:p>
            <a:pPr algn="r" marR="1494790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multiconductores.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desnudos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posean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envolvente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común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activos.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8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separados</a:t>
            </a:r>
            <a:r>
              <a:rPr dirty="0" sz="8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desnudos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aislados.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700">
              <a:latin typeface="Arial"/>
              <a:cs typeface="Arial"/>
            </a:endParaRPr>
          </a:p>
          <a:p>
            <a:pPr algn="just" marL="101600" marR="93345">
              <a:lnSpc>
                <a:spcPts val="1150"/>
              </a:lnSpc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consta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envolventes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conjuntos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montadas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fábrica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prefabricadas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envolvente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envolventes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uti-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lizadas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satisfacen,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simultáneamente,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condiciones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marL="245110" marR="89535" indent="-144145">
              <a:lnSpc>
                <a:spcPct val="100000"/>
              </a:lnSpc>
              <a:spcBef>
                <a:spcPts val="675"/>
              </a:spcBef>
              <a:buFont typeface="Arial"/>
              <a:buAutoNum type="alphaLcParenR"/>
              <a:tabLst>
                <a:tab pos="24574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continuidad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no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resulte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afectada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deterioros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mecánicos,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químicos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electroquímicos.</a:t>
            </a:r>
            <a:endParaRPr sz="1050">
              <a:latin typeface="Arial"/>
              <a:cs typeface="Arial"/>
            </a:endParaRPr>
          </a:p>
          <a:p>
            <a:pPr marL="245110" marR="93345" indent="-144145">
              <a:lnSpc>
                <a:spcPct val="100000"/>
              </a:lnSpc>
              <a:spcBef>
                <a:spcPts val="695"/>
              </a:spcBef>
              <a:buFont typeface="Arial"/>
              <a:buAutoNum type="alphaLcParenR"/>
              <a:tabLst>
                <a:tab pos="24574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conductibilidad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resulta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apartado.</a:t>
            </a:r>
            <a:endParaRPr sz="1050">
              <a:latin typeface="Arial"/>
              <a:cs typeface="Arial"/>
            </a:endParaRPr>
          </a:p>
          <a:p>
            <a:pPr marL="245110" marR="93345" indent="-144145">
              <a:lnSpc>
                <a:spcPct val="100000"/>
              </a:lnSpc>
              <a:spcBef>
                <a:spcPts val="690"/>
              </a:spcBef>
              <a:buFont typeface="Arial"/>
              <a:buAutoNum type="alphaLcParenR"/>
              <a:tabLst>
                <a:tab pos="24574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permitir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prede-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terminada.</a:t>
            </a:r>
            <a:endParaRPr sz="1050">
              <a:latin typeface="Arial"/>
              <a:cs typeface="Arial"/>
            </a:endParaRPr>
          </a:p>
          <a:p>
            <a:pPr algn="r" marR="93980">
              <a:lnSpc>
                <a:spcPct val="100000"/>
              </a:lnSpc>
              <a:spcBef>
                <a:spcPts val="28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159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25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98132"/>
            <a:ext cx="5177790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00355" marR="9525">
              <a:lnSpc>
                <a:spcPts val="1150"/>
              </a:lnSpc>
              <a:spcBef>
                <a:spcPts val="229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exterior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mineral,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conductor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correspondientes,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satisfacen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simultáneamente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condicio-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a)</a:t>
            </a: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b)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anteriores.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(agua,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gas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tipos)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estructuras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metálicas,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(CP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CPN).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convenientemente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deterioros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mecánicos,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químicos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electroquímicos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esfuerzos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electrodinámicos.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verificación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ensayos,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excepto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efectuadas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selladas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relleno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desmontables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juntas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estancas.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intercalado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aunque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ensa-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yos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desmontables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útiles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adecuados.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unir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xcepción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montadas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áb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ica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mencionadas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iormente.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Puesta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tierra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por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razones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endParaRPr sz="130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69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esquemas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TN,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TT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IT,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24.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90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utilicen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sobreintensidades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protección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choque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eléctrico,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preceptiva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incorporación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activos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proximidad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inmediata.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marL="588010" marR="106680" indent="-21971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65" b="1">
                <a:solidFill>
                  <a:srgbClr val="4C4D4F"/>
                </a:solidFill>
                <a:latin typeface="Arial"/>
                <a:cs typeface="Arial"/>
              </a:rPr>
              <a:t>T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omas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tier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conducto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otección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pa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dispositi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v</a:t>
            </a:r>
            <a:r>
              <a:rPr dirty="0" sz="1100" spc="-114" b="1">
                <a:solidFill>
                  <a:srgbClr val="4C4D4F"/>
                </a:solidFill>
                <a:latin typeface="Arial"/>
                <a:cs typeface="Arial"/>
              </a:rPr>
              <a:t>os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cont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ol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de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f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ecto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7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auxiliar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icamente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conducciones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metálicas,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cables.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condición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auxilia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elemento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metálic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influenci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incipal.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él.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equipos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interrumpida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fun-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cione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defecto.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5.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Puesta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tierra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por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razones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funcionales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19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puestas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razones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funcionales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realizadas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aseguren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correcto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correcto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fiable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50">
              <a:latin typeface="Arial"/>
              <a:cs typeface="Arial"/>
            </a:endParaRPr>
          </a:p>
          <a:p>
            <a:pPr marL="300355" indent="-288290">
              <a:lnSpc>
                <a:spcPct val="100000"/>
              </a:lnSpc>
              <a:tabLst>
                <a:tab pos="4000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	</a:t>
            </a:r>
            <a:r>
              <a:rPr dirty="0" u="sng" sz="1300" spc="-6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6.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Puesta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6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tierra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por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razones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combinadas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funcionales</a:t>
            </a:r>
            <a:endParaRPr sz="130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819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ez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funcionales,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alece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80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160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420731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20935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18: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puesta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tierra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90880" y="382676"/>
            <a:ext cx="527875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5"/>
              </a:spcBef>
              <a:tabLst>
                <a:tab pos="4470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7.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Conductores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CPN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(también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denominados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PEN)</a:t>
            </a:r>
            <a:endParaRPr sz="1300">
              <a:latin typeface="Arial"/>
              <a:cs typeface="Arial"/>
            </a:endParaRPr>
          </a:p>
          <a:p>
            <a:pPr algn="just" marL="351155" marR="56515">
              <a:lnSpc>
                <a:spcPts val="1150"/>
              </a:lnSpc>
              <a:spcBef>
                <a:spcPts val="82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esquem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meno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igua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52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alumini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funcione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combinadas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ú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encuent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esidual.</a:t>
            </a:r>
            <a:endParaRPr sz="1050">
              <a:latin typeface="Arial"/>
              <a:cs typeface="Arial"/>
            </a:endParaRPr>
          </a:p>
          <a:p>
            <a:pPr algn="just" marL="351155" marR="55880">
              <a:lnSpc>
                <a:spcPts val="1150"/>
              </a:lnSpc>
              <a:spcBef>
                <a:spcPts val="56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emba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CPN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condición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concént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uidad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duplicadas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xtern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CPN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concént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ormador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limita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utilice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concebido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fin.</a:t>
            </a:r>
            <a:endParaRPr sz="1050">
              <a:latin typeface="Arial"/>
              <a:cs typeface="Arial"/>
            </a:endParaRPr>
          </a:p>
          <a:p>
            <a:pPr algn="just" marL="351155" marR="60960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CPN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some-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351155">
              <a:lnSpc>
                <a:spcPct val="100000"/>
              </a:lnSpc>
              <a:spcBef>
                <a:spcPts val="434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CPN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aparatos.</a:t>
            </a:r>
            <a:endParaRPr sz="1050">
              <a:latin typeface="Arial"/>
              <a:cs typeface="Arial"/>
            </a:endParaRPr>
          </a:p>
          <a:p>
            <a:pPr algn="just" marL="351155" marR="60325">
              <a:lnSpc>
                <a:spcPts val="1150"/>
              </a:lnSpc>
              <a:spcBef>
                <a:spcPts val="58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permitido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conectarlos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prever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CPN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borne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tabLst>
                <a:tab pos="4470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8.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Conductores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equipotencialidad</a:t>
            </a:r>
            <a:endParaRPr sz="1300">
              <a:latin typeface="Arial"/>
              <a:cs typeface="Arial"/>
            </a:endParaRPr>
          </a:p>
          <a:p>
            <a:pPr algn="just" marL="351155" marR="55880">
              <a:lnSpc>
                <a:spcPts val="1150"/>
              </a:lnSpc>
              <a:spcBef>
                <a:spcPts val="819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incipal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equipotencialidad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mitad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emba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educida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e.</a:t>
            </a:r>
            <a:endParaRPr sz="1050">
              <a:latin typeface="Arial"/>
              <a:cs typeface="Arial"/>
            </a:endParaRPr>
          </a:p>
          <a:p>
            <a:pPr algn="just" marL="351155" marR="55880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suplementa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equipotencialidad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unie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conduc-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mitad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masa.</a:t>
            </a:r>
            <a:endParaRPr sz="1050">
              <a:latin typeface="Arial"/>
              <a:cs typeface="Arial"/>
            </a:endParaRPr>
          </a:p>
          <a:p>
            <a:pPr algn="just" marL="351155" marR="60960">
              <a:lnSpc>
                <a:spcPts val="1150"/>
              </a:lnSpc>
              <a:spcBef>
                <a:spcPts val="570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equipotencialidad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suplementaria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asegurada,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elementos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desmontables,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estructuras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desmontables,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ductores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suplementarios,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combinación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dos.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50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5"/>
              </a:spcBef>
              <a:tabLst>
                <a:tab pos="4470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9.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Resistencia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tomas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tierra</a:t>
            </a:r>
            <a:endParaRPr sz="1300">
              <a:latin typeface="Arial"/>
              <a:cs typeface="Arial"/>
            </a:endParaRPr>
          </a:p>
          <a:p>
            <a:pPr algn="just" marL="351155" marR="60325">
              <a:lnSpc>
                <a:spcPts val="1150"/>
              </a:lnSpc>
              <a:spcBef>
                <a:spcPts val="820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electrodo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dimensionará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tierra,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circunstancia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previsible,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ella,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caso.</a:t>
            </a:r>
            <a:endParaRPr sz="1050">
              <a:latin typeface="Arial"/>
              <a:cs typeface="Arial"/>
            </a:endParaRPr>
          </a:p>
          <a:p>
            <a:pPr algn="just" marL="351155" marR="59690">
              <a:lnSpc>
                <a:spcPts val="1150"/>
              </a:lnSpc>
              <a:spcBef>
                <a:spcPts val="56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tensiones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a:</a:t>
            </a:r>
            <a:endParaRPr sz="1050">
              <a:latin typeface="Arial"/>
              <a:cs typeface="Arial"/>
            </a:endParaRPr>
          </a:p>
          <a:p>
            <a:pPr algn="just" marL="4591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5974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24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conductor.</a:t>
            </a:r>
            <a:endParaRPr sz="1050">
              <a:latin typeface="Arial"/>
              <a:cs typeface="Arial"/>
            </a:endParaRPr>
          </a:p>
          <a:p>
            <a:pPr algn="just" marL="4591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5974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casos.</a:t>
            </a:r>
            <a:endParaRPr sz="1050">
              <a:latin typeface="Arial"/>
              <a:cs typeface="Arial"/>
            </a:endParaRPr>
          </a:p>
          <a:p>
            <a:pPr algn="just" marL="351155" marR="59690">
              <a:lnSpc>
                <a:spcPts val="1150"/>
              </a:lnSpc>
              <a:spcBef>
                <a:spcPts val="59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contacto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señalados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iormente,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ápida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eliminación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alta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51155" marR="60325">
              <a:lnSpc>
                <a:spcPts val="1150"/>
              </a:lnSpc>
              <a:spcBef>
                <a:spcPts val="565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electrodo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depende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dimensiones,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resistividad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terreno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varia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frecuentemente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terreno,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varía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profundidad.</a:t>
            </a:r>
            <a:endParaRPr sz="1050">
              <a:latin typeface="Arial"/>
              <a:cs typeface="Arial"/>
            </a:endParaRPr>
          </a:p>
          <a:p>
            <a:pPr algn="r" marR="60325">
              <a:lnSpc>
                <a:spcPct val="100000"/>
              </a:lnSpc>
              <a:spcBef>
                <a:spcPts val="81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161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25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790071"/>
            <a:ext cx="4719320" cy="5149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875" marR="508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18.5.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Fórmulas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estimar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resistencia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tierra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función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resistividad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terreno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características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electrodo.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162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2"/>
            <a:ext cx="4890135" cy="12795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18.3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uest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título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ientación,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esistividad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to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enos.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obtener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ximación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cálculos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ectua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utilizando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18.4.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cálculos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ectuados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dan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xi-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elec-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permiti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aplicando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ór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dadas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18.5,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estimar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esistividad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conocimiento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útil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abajos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ectuados,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anál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1910232"/>
          <a:ext cx="4859020" cy="27495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6335"/>
                <a:gridCol w="2426335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Naturaleza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terreno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Resistividad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(en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Ohm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•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62560"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  <a:spcBef>
                          <a:spcPts val="25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Terrenos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pantanosos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  <a:spcBef>
                          <a:spcPts val="25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algunas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unidades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Limo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Humus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46050"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Turba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húmeda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2560"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  <a:spcBef>
                          <a:spcPts val="25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Arcilla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plástica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Margas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Arcillas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compactas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46050"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Margas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Jurásico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2560"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  <a:spcBef>
                          <a:spcPts val="25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Arena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arcillosas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  <a:spcBef>
                          <a:spcPts val="25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Arena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silícea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Suelo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pedregoso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césped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46050"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Suelo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pedregoso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desnudo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2560"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  <a:spcBef>
                          <a:spcPts val="25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Calizas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blandas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  <a:spcBef>
                          <a:spcPts val="25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Calizas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compactas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000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Calizas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agrietadas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Pizarras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46050"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Roca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mica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cuarzo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2560"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  <a:spcBef>
                          <a:spcPts val="25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Granitos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procedente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alteración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46050"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Granito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muy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alterado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532757" y="4744682"/>
            <a:ext cx="29305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18.3.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Valores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orientativos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resistividad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función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terreno.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542315" y="5039614"/>
          <a:ext cx="4859020" cy="9201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6335"/>
                <a:gridCol w="2426335"/>
              </a:tblGrid>
              <a:tr h="236220">
                <a:tc>
                  <a:txBody>
                    <a:bodyPr/>
                    <a:lstStyle/>
                    <a:p>
                      <a:pPr marL="66675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Naturaleza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terreno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Valor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medio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resistividad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Ohm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•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309245">
                <a:tc>
                  <a:txBody>
                    <a:bodyPr/>
                    <a:lstStyle/>
                    <a:p>
                      <a:pPr marL="71755" marR="16954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Terrenos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cultivables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fértiles,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terraplenes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compactos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húmedos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Terraplenes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cultivables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poco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fértiles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otros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terraplenes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Suelos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pedregosos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desnudos,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arenas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permeables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3" name="object 13" descr=""/>
          <p:cNvSpPr txBox="1"/>
          <p:nvPr/>
        </p:nvSpPr>
        <p:spPr>
          <a:xfrm>
            <a:off x="532757" y="6036499"/>
            <a:ext cx="32842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18.4.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Valores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medios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aproximados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resistividad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función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terreno.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4" name="object 14" descr=""/>
          <p:cNvGraphicFramePr>
            <a:graphicFrameLocks noGrp="1"/>
          </p:cNvGraphicFramePr>
          <p:nvPr/>
        </p:nvGraphicFramePr>
        <p:xfrm>
          <a:off x="542315" y="6375895"/>
          <a:ext cx="4859020" cy="13373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6335"/>
                <a:gridCol w="2426335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Electrodo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Tierra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Ohm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Placa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enterrada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r/</a:t>
                      </a:r>
                      <a:r>
                        <a:rPr dirty="0" sz="80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Pica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r/</a:t>
                      </a:r>
                      <a:r>
                        <a:rPr dirty="0" sz="80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enterrado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horizontalmente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r/</a:t>
                      </a:r>
                      <a:r>
                        <a:rPr dirty="0" sz="80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539115">
                <a:tc gridSpan="2"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resistividad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terreno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(Ohm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•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 spc="-11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perímetro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placa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(m)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00" spc="-10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longitud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pica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(m)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20935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18: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puesta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tierra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4254" y="5180915"/>
            <a:ext cx="4936490" cy="3124200"/>
          </a:xfrm>
          <a:prstGeom prst="rect">
            <a:avLst/>
          </a:prstGeom>
        </p:spPr>
        <p:txBody>
          <a:bodyPr wrap="square" lIns="0" tIns="106680" rIns="0" bIns="0" rtlCol="0" vert="horz">
            <a:spAutoFit/>
          </a:bodyPr>
          <a:lstStyle/>
          <a:p>
            <a:pPr marL="181610">
              <a:lnSpc>
                <a:spcPct val="100000"/>
              </a:lnSpc>
              <a:spcBef>
                <a:spcPts val="84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marL="181610">
              <a:lnSpc>
                <a:spcPct val="100000"/>
              </a:lnSpc>
              <a:spcBef>
                <a:spcPts val="740"/>
              </a:spcBef>
            </a:pP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electrodos,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metros.</a:t>
            </a:r>
            <a:endParaRPr sz="1050">
              <a:latin typeface="Arial"/>
              <a:cs typeface="Arial"/>
            </a:endParaRPr>
          </a:p>
          <a:p>
            <a:pPr marL="181610">
              <a:lnSpc>
                <a:spcPct val="100000"/>
              </a:lnSpc>
              <a:spcBef>
                <a:spcPts val="740"/>
              </a:spcBef>
            </a:pPr>
            <a:r>
              <a:rPr dirty="0" sz="1050" spc="-10">
                <a:solidFill>
                  <a:srgbClr val="6D6E71"/>
                </a:solidFill>
                <a:latin typeface="Verdana"/>
                <a:cs typeface="Verdana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resistividad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terreno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ohmios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1050" spc="-8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metro.</a:t>
            </a:r>
            <a:endParaRPr sz="1050">
              <a:latin typeface="Arial"/>
              <a:cs typeface="Arial"/>
            </a:endParaRPr>
          </a:p>
          <a:p>
            <a:pPr algn="just" marL="307975" marR="31750" indent="-126364">
              <a:lnSpc>
                <a:spcPts val="1150"/>
              </a:lnSpc>
              <a:spcBef>
                <a:spcPts val="869"/>
              </a:spcBef>
            </a:pP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acili-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endParaRPr sz="1050">
              <a:latin typeface="Arial"/>
              <a:cs typeface="Arial"/>
            </a:endParaRPr>
          </a:p>
          <a:p>
            <a:pPr algn="just" marL="323215" marR="31115" indent="-141605">
              <a:lnSpc>
                <a:spcPts val="1150"/>
              </a:lnSpc>
              <a:spcBef>
                <a:spcPts val="850"/>
              </a:spcBef>
            </a:pP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1200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eliminación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segundos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250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TN,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eces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definid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MIE-R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eglamento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antía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icas,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subes-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taciones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ormación.</a:t>
            </a:r>
            <a:endParaRPr sz="1050">
              <a:latin typeface="Arial"/>
              <a:cs typeface="Arial"/>
            </a:endParaRPr>
          </a:p>
          <a:p>
            <a:pPr algn="just" marL="181610" marR="30480" indent="-144145">
              <a:lnSpc>
                <a:spcPct val="100000"/>
              </a:lnSpc>
              <a:spcBef>
                <a:spcPts val="82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c)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ecinto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bien,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contiguo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mismos,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tablecido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unidos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icamente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ucti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utilización.</a:t>
            </a:r>
            <a:endParaRPr sz="1050">
              <a:latin typeface="Arial"/>
              <a:cs typeface="Arial"/>
            </a:endParaRPr>
          </a:p>
          <a:p>
            <a:pPr algn="r" marR="31115">
              <a:lnSpc>
                <a:spcPct val="100000"/>
              </a:lnSpc>
              <a:spcBef>
                <a:spcPts val="47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163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382676"/>
            <a:ext cx="5173345" cy="427799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0670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10.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Tomas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tierra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independientes</a:t>
            </a:r>
            <a:endParaRPr sz="130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82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alcance,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cuando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318770">
              <a:lnSpc>
                <a:spcPct val="100000"/>
              </a:lnSpc>
              <a:spcBef>
                <a:spcPts val="745"/>
              </a:spcBef>
            </a:pPr>
            <a:r>
              <a:rPr dirty="0" sz="1300" spc="-65" b="1">
                <a:solidFill>
                  <a:srgbClr val="4C4D4F"/>
                </a:solidFill>
                <a:latin typeface="Arial"/>
                <a:cs typeface="Arial"/>
              </a:rPr>
              <a:t>11.</a:t>
            </a:r>
            <a:r>
              <a:rPr dirty="0" sz="1300" spc="-1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40" b="1">
                <a:solidFill>
                  <a:srgbClr val="4C4D4F"/>
                </a:solidFill>
                <a:latin typeface="Arial"/>
                <a:cs typeface="Arial"/>
              </a:rPr>
              <a:t>Separación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 entre</a:t>
            </a:r>
            <a:r>
              <a:rPr dirty="0" sz="13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2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10" b="1">
                <a:solidFill>
                  <a:srgbClr val="4C4D4F"/>
                </a:solidFill>
                <a:latin typeface="Arial"/>
                <a:cs typeface="Arial"/>
              </a:rPr>
              <a:t>tomas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2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75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13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2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2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55" b="1">
                <a:solidFill>
                  <a:srgbClr val="4C4D4F"/>
                </a:solidFill>
                <a:latin typeface="Arial"/>
                <a:cs typeface="Arial"/>
              </a:rPr>
              <a:t>masas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2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2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6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5524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utilización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6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masas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un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centro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transformación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19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ifica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í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asociados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elés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ormación,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vitar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ormación,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quedar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sometidas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osas.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hace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independencia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10,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ormación,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icamente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independientes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444500" marR="5715" indent="-144145">
              <a:lnSpc>
                <a:spcPct val="100000"/>
              </a:lnSpc>
              <a:spcBef>
                <a:spcPts val="825"/>
              </a:spcBef>
              <a:buFont typeface="Arial"/>
              <a:buAutoNum type="alphaLcParenR"/>
              <a:tabLst>
                <a:tab pos="445134" algn="l"/>
              </a:tabLst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exista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(cubierta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espe-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cialmente,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gas,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etc.)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tierras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centro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trans-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formación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encuentran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utilización.</a:t>
            </a:r>
            <a:endParaRPr sz="1050">
              <a:latin typeface="Arial"/>
              <a:cs typeface="Arial"/>
            </a:endParaRPr>
          </a:p>
          <a:p>
            <a:pPr algn="just" marL="444500" marR="5715" indent="-144145">
              <a:lnSpc>
                <a:spcPct val="100000"/>
              </a:lnSpc>
              <a:spcBef>
                <a:spcPts val="850"/>
              </a:spcBef>
              <a:buFont typeface="Arial"/>
              <a:buAutoNum type="alphaLcParenR"/>
              <a:tabLst>
                <a:tab pos="445134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esistividad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490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ohmios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m).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eno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ór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ula: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2675242" y="4875110"/>
            <a:ext cx="572135" cy="209550"/>
            <a:chOff x="2675242" y="4875110"/>
            <a:chExt cx="572135" cy="209550"/>
          </a:xfrm>
        </p:grpSpPr>
        <p:pic>
          <p:nvPicPr>
            <p:cNvPr id="11" name="object 1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75242" y="4980178"/>
              <a:ext cx="111887" cy="103949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2827591" y="5031371"/>
              <a:ext cx="71120" cy="31750"/>
            </a:xfrm>
            <a:custGeom>
              <a:avLst/>
              <a:gdLst/>
              <a:ahLst/>
              <a:cxnLst/>
              <a:rect l="l" t="t" r="r" b="b"/>
              <a:pathLst>
                <a:path w="71119" h="31750">
                  <a:moveTo>
                    <a:pt x="70675" y="20713"/>
                  </a:moveTo>
                  <a:lnTo>
                    <a:pt x="0" y="20713"/>
                  </a:lnTo>
                  <a:lnTo>
                    <a:pt x="0" y="31356"/>
                  </a:lnTo>
                  <a:lnTo>
                    <a:pt x="70675" y="31356"/>
                  </a:lnTo>
                  <a:lnTo>
                    <a:pt x="70675" y="20713"/>
                  </a:lnTo>
                  <a:close/>
                </a:path>
                <a:path w="71119" h="31750">
                  <a:moveTo>
                    <a:pt x="70675" y="0"/>
                  </a:moveTo>
                  <a:lnTo>
                    <a:pt x="0" y="0"/>
                  </a:lnTo>
                  <a:lnTo>
                    <a:pt x="0" y="10655"/>
                  </a:lnTo>
                  <a:lnTo>
                    <a:pt x="70675" y="10655"/>
                  </a:lnTo>
                  <a:lnTo>
                    <a:pt x="706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88932" y="4875110"/>
              <a:ext cx="197357" cy="157111"/>
            </a:xfrm>
            <a:prstGeom prst="rect">
              <a:avLst/>
            </a:prstGeom>
          </p:spPr>
        </p:pic>
        <p:sp>
          <p:nvSpPr>
            <p:cNvPr id="14" name="object 14" descr=""/>
            <p:cNvSpPr/>
            <p:nvPr/>
          </p:nvSpPr>
          <p:spPr>
            <a:xfrm>
              <a:off x="2938881" y="5050396"/>
              <a:ext cx="308610" cy="0"/>
            </a:xfrm>
            <a:custGeom>
              <a:avLst/>
              <a:gdLst/>
              <a:ahLst/>
              <a:cxnLst/>
              <a:rect l="l" t="t" r="r" b="b"/>
              <a:pathLst>
                <a:path w="308610" h="0">
                  <a:moveTo>
                    <a:pt x="0" y="0"/>
                  </a:moveTo>
                  <a:lnTo>
                    <a:pt x="308305" y="0"/>
                  </a:lnTo>
                </a:path>
              </a:pathLst>
            </a:custGeom>
            <a:ln w="7658">
              <a:solidFill>
                <a:srgbClr val="6D6E71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5" name="object 15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950883" y="5103114"/>
            <a:ext cx="283819" cy="108483"/>
          </a:xfrm>
          <a:prstGeom prst="rect">
            <a:avLst/>
          </a:prstGeom>
        </p:spPr>
      </p:pic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66"/>
                  </a:lnTo>
                  <a:lnTo>
                    <a:pt x="57557" y="393590"/>
                  </a:lnTo>
                  <a:lnTo>
                    <a:pt x="91784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25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164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28980" y="498132"/>
            <a:ext cx="5227955" cy="347980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13055" marR="43180">
              <a:lnSpc>
                <a:spcPts val="1150"/>
              </a:lnSpc>
              <a:spcBef>
                <a:spcPts val="229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(edificio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(masas)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ormación,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pues-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acua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ormación,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130" i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=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6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aplicada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definid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MIE-R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condiciones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antía</a:t>
            </a:r>
            <a:r>
              <a:rPr dirty="0" sz="1050" spc="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icas,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subestaciones</a:t>
            </a:r>
            <a:r>
              <a:rPr dirty="0" sz="1050" spc="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ormación.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500">
              <a:latin typeface="Arial"/>
              <a:cs typeface="Arial"/>
            </a:endParaRPr>
          </a:p>
          <a:p>
            <a:pPr marL="25400">
              <a:lnSpc>
                <a:spcPct val="100000"/>
              </a:lnSpc>
              <a:tabLst>
                <a:tab pos="31940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12.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Revisión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tomas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tierra</a:t>
            </a:r>
            <a:endParaRPr sz="1300">
              <a:latin typeface="Arial"/>
              <a:cs typeface="Arial"/>
            </a:endParaRPr>
          </a:p>
          <a:p>
            <a:pPr algn="just" marL="313055" marR="46990">
              <a:lnSpc>
                <a:spcPts val="1150"/>
              </a:lnSpc>
              <a:spcBef>
                <a:spcPts val="819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importancia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ofrece,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tierra,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obligatoriamente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comprobada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director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obra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talador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autorizado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momento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marcha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funcionamiento.</a:t>
            </a:r>
            <a:endParaRPr sz="1050">
              <a:latin typeface="Arial"/>
              <a:cs typeface="Arial"/>
            </a:endParaRPr>
          </a:p>
          <a:p>
            <a:pPr algn="just" marL="313055" marR="47625">
              <a:lnSpc>
                <a:spcPts val="1150"/>
              </a:lnSpc>
              <a:spcBef>
                <a:spcPts val="56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sonal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técnicamente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ectua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obación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ualmente,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época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ácter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en.</a:t>
            </a:r>
            <a:endParaRPr sz="1050">
              <a:latin typeface="Arial"/>
              <a:cs typeface="Arial"/>
            </a:endParaRPr>
          </a:p>
          <a:p>
            <a:pPr algn="just" marL="313055" marR="43815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are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favo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buen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conser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electrodos,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enlace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descubie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xamen,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ez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cinco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años.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1" name="object 11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269951"/>
                  </a:moveTo>
                  <a:lnTo>
                    <a:pt x="25" y="0"/>
                  </a:lnTo>
                  <a:lnTo>
                    <a:pt x="0" y="269951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941161" y="647865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0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296"/>
                  </a:lnTo>
                  <a:lnTo>
                    <a:pt x="171805" y="267296"/>
                  </a:lnTo>
                  <a:lnTo>
                    <a:pt x="234228" y="284170"/>
                  </a:lnTo>
                  <a:lnTo>
                    <a:pt x="266284" y="321290"/>
                  </a:lnTo>
                  <a:lnTo>
                    <a:pt x="278093" y="358411"/>
                  </a:lnTo>
                  <a:lnTo>
                    <a:pt x="279781" y="375285"/>
                  </a:lnTo>
                  <a:lnTo>
                    <a:pt x="279781" y="629158"/>
                  </a:lnTo>
                  <a:lnTo>
                    <a:pt x="439115" y="629158"/>
                  </a:lnTo>
                  <a:lnTo>
                    <a:pt x="501538" y="627470"/>
                  </a:lnTo>
                  <a:lnTo>
                    <a:pt x="533593" y="615659"/>
                  </a:lnTo>
                  <a:lnTo>
                    <a:pt x="545403" y="583600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09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19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65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20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3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3719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aplicación.........................................................................................................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166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carácter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general.................................................................................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166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48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Regla</a:t>
            </a:r>
            <a:r>
              <a:rPr dirty="0" sz="900" spc="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general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166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459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activos</a:t>
            </a:r>
            <a:r>
              <a:rPr dirty="0" sz="9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</a:t>
            </a:r>
            <a:r>
              <a:rPr dirty="0" sz="900" spc="-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166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2.2.1</a:t>
            </a:r>
            <a:r>
              <a:rPr dirty="0" sz="900" spc="37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Naturaleza</a:t>
            </a:r>
            <a:r>
              <a:rPr dirty="0" sz="900" spc="1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14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1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conductores...............................................................................................................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166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2.2.2</a:t>
            </a:r>
            <a:r>
              <a:rPr dirty="0" sz="900" spc="204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conductores.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>
                <a:solidFill>
                  <a:srgbClr val="4C4D4F"/>
                </a:solidFill>
                <a:latin typeface="Arial"/>
                <a:cs typeface="Arial"/>
              </a:rPr>
              <a:t>Caídas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tensión.................................................................................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166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2.2.3</a:t>
            </a:r>
            <a:r>
              <a:rPr dirty="0" sz="900" spc="39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Intensidades</a:t>
            </a:r>
            <a:r>
              <a:rPr dirty="0" sz="900" spc="1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máximas</a:t>
            </a:r>
            <a:r>
              <a:rPr dirty="0" sz="900" spc="1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admisibles.........................................................................................................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166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2.2.4</a:t>
            </a:r>
            <a:r>
              <a:rPr dirty="0" sz="900" spc="34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Identificación</a:t>
            </a:r>
            <a:r>
              <a:rPr dirty="0" sz="900" spc="9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9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167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900" spc="40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167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2.4</a:t>
            </a:r>
            <a:r>
              <a:rPr dirty="0" sz="900" spc="37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Subdivisión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170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2.5</a:t>
            </a:r>
            <a:r>
              <a:rPr dirty="0" sz="900" spc="42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Equilibrado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cargas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170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2.6</a:t>
            </a:r>
            <a:r>
              <a:rPr dirty="0" sz="900" spc="31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Posibilidad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separación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alimentación.....................................................................................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170</a:t>
            </a:r>
            <a:endParaRPr sz="1000">
              <a:latin typeface="Arial"/>
              <a:cs typeface="Arial"/>
            </a:endParaRPr>
          </a:p>
          <a:p>
            <a:pPr algn="just" marL="228600" marR="5080">
              <a:lnSpc>
                <a:spcPct val="123600"/>
              </a:lnSpc>
            </a:pP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2.7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60" b="1">
                <a:solidFill>
                  <a:srgbClr val="4C4D4F"/>
                </a:solidFill>
                <a:latin typeface="Arial"/>
                <a:cs typeface="Arial"/>
              </a:rPr>
              <a:t>P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osibilidad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conectar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desconectar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ca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g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171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2.8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Medidas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otección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cont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di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ectos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indi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ecto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172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2.9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8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esistencia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aislamiento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i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g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idez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dieléct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ica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172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2.10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Bases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toma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cor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iente</a:t>
            </a:r>
            <a:r>
              <a:rPr dirty="0" sz="900" spc="-1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173</a:t>
            </a:r>
            <a:endParaRPr sz="1000">
              <a:latin typeface="Arial"/>
              <a:cs typeface="Arial"/>
            </a:endParaRPr>
          </a:p>
          <a:p>
            <a:pPr algn="just" marL="228600">
              <a:lnSpc>
                <a:spcPct val="100000"/>
              </a:lnSpc>
              <a:spcBef>
                <a:spcPts val="40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2.11</a:t>
            </a:r>
            <a:r>
              <a:rPr dirty="0" sz="900" spc="204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Conexiones.................................................................................................................................................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174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334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82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contenidas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xtienden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campo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fijado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otécnico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Prescripciones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carácter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Arial"/>
              <a:cs typeface="Arial"/>
            </a:endParaRPr>
          </a:p>
          <a:p>
            <a:pPr lvl="1" marL="588010" indent="-220345">
              <a:lnSpc>
                <a:spcPct val="100000"/>
              </a:lnSpc>
              <a:buAutoNum type="arabicPeriod"/>
              <a:tabLst>
                <a:tab pos="588645" algn="l"/>
              </a:tabLst>
            </a:pP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Regla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general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455"/>
              </a:spcBef>
            </a:pP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determinación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efectuarse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señalado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20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460-3.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Arial"/>
              <a:cs typeface="Arial"/>
            </a:endParaRPr>
          </a:p>
          <a:p>
            <a:pPr lvl="1" marL="588010" indent="-220345">
              <a:lnSpc>
                <a:spcPct val="100000"/>
              </a:lnSpc>
              <a:spcBef>
                <a:spcPts val="5"/>
              </a:spcBef>
              <a:buAutoNum type="arabicPeriod" startAt="2"/>
              <a:tabLst>
                <a:tab pos="588645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1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activos</a:t>
            </a:r>
            <a:endParaRPr sz="1100">
              <a:latin typeface="Arial"/>
              <a:cs typeface="Arial"/>
            </a:endParaRPr>
          </a:p>
          <a:p>
            <a:pPr algn="just" lvl="2" marL="696595" indent="-396240">
              <a:lnSpc>
                <a:spcPct val="100000"/>
              </a:lnSpc>
              <a:spcBef>
                <a:spcPts val="1000"/>
              </a:spcBef>
              <a:buFont typeface="Arial"/>
              <a:buAutoNum type="arabicPeriod"/>
              <a:tabLst>
                <a:tab pos="696595" algn="l"/>
              </a:tabLst>
            </a:pP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Naturaleza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los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470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empleen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aluminio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aislados,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excepto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vayan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montados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aisladores,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indica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Arial"/>
              <a:cs typeface="Arial"/>
            </a:endParaRPr>
          </a:p>
          <a:p>
            <a:pPr algn="just" lvl="2" marL="696595" indent="-396240">
              <a:lnSpc>
                <a:spcPct val="100000"/>
              </a:lnSpc>
              <a:buFont typeface="Arial"/>
              <a:buAutoNum type="arabicPeriod" startAt="2"/>
              <a:tabLst>
                <a:tab pos="696595" algn="l"/>
              </a:tabLst>
            </a:pP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los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conductores.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10" i="1">
                <a:solidFill>
                  <a:srgbClr val="4C4D4F"/>
                </a:solidFill>
                <a:latin typeface="Arial"/>
                <a:cs typeface="Arial"/>
              </a:rPr>
              <a:t>Caídas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47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determina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ticula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in-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usos.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susceptibles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ultáneamente.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compensa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aciones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caíd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lími-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ambas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tip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44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industriales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alimenten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transformador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propio,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considerará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ten-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origen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transformador.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caídas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4,5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6,5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usos.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450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susceptibles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simultáneamente,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determinará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cada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particular,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incluidas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presente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facilitadas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usuario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racional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aparatos.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44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armónicas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debidas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lineale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desequilib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justificació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neu-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Arial"/>
              <a:cs typeface="Arial"/>
            </a:endParaRPr>
          </a:p>
          <a:p>
            <a:pPr algn="just" lvl="2" marL="696595" indent="-396240">
              <a:lnSpc>
                <a:spcPct val="100000"/>
              </a:lnSpc>
              <a:buFont typeface="Arial"/>
              <a:buAutoNum type="arabicPeriod" startAt="3"/>
              <a:tabLst>
                <a:tab pos="696595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Intensidades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máximas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admisibles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ts val="1205"/>
              </a:lnSpc>
              <a:spcBef>
                <a:spcPts val="33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admisibles,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regirán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totalidad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ts val="1205"/>
              </a:lnSpc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460-5-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523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anexo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nacional.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47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19.1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ambiente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ºC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métodos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agrupamientos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temperaturas,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métodos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agrupamientos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enterrados,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consultar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5-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523.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18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166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186143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250680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7926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19:</a:t>
            </a:r>
            <a:r>
              <a:rPr dirty="0" sz="950" spc="3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Prescripciones</a:t>
            </a:r>
            <a:r>
              <a:rPr dirty="0" sz="950" spc="3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generales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70407"/>
            <a:ext cx="4889500" cy="7834630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31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2.2.4</a:t>
            </a:r>
            <a:r>
              <a:rPr dirty="0" sz="1050" spc="15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Identificación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34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ácilment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identificables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especialment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identificació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eali-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colo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aislamientos.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xista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reve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fas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posterio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identifica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azu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identifica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color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de-ama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ill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odos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identifica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colo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neg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identifica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tambié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is.</a:t>
            </a:r>
            <a:endParaRPr sz="1050">
              <a:latin typeface="Arial"/>
              <a:cs typeface="Arial"/>
            </a:endParaRPr>
          </a:p>
          <a:p>
            <a:pPr algn="just" marL="80645">
              <a:lnSpc>
                <a:spcPct val="100000"/>
              </a:lnSpc>
              <a:spcBef>
                <a:spcPts val="880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110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335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indicad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2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460-5-5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543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constituido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secció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igua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fijad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6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19.2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funció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secció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distinto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secció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determina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esent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conductivida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esult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6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19.2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condicione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2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460-5-54,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543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cuenta:</a:t>
            </a:r>
            <a:endParaRPr sz="1050">
              <a:latin typeface="Arial"/>
              <a:cs typeface="Arial"/>
            </a:endParaRPr>
          </a:p>
          <a:p>
            <a:pPr algn="just" marL="120650" marR="8890" indent="-108585">
              <a:lnSpc>
                <a:spcPts val="1150"/>
              </a:lnSpc>
              <a:spcBef>
                <a:spcPts val="32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ximas,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emplea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distint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460-3.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pasos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mecánica,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según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-21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32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común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nomi-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diferentes.</a:t>
            </a:r>
            <a:endParaRPr sz="1050">
              <a:latin typeface="Arial"/>
              <a:cs typeface="Arial"/>
            </a:endParaRPr>
          </a:p>
          <a:p>
            <a:pPr algn="just" marL="120650" marR="8890" indent="-108585">
              <a:lnSpc>
                <a:spcPts val="1150"/>
              </a:lnSpc>
              <a:spcBef>
                <a:spcPts val="32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activos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envolvente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común,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recomienda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cluir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también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dentro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cuyo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presentará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mismo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fuera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seguirá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curso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misma.</a:t>
            </a:r>
            <a:endParaRPr sz="1050">
              <a:latin typeface="Arial"/>
              <a:cs typeface="Arial"/>
            </a:endParaRPr>
          </a:p>
          <a:p>
            <a:pPr algn="just" marL="120650" marR="5080" indent="-108585">
              <a:lnSpc>
                <a:spcPts val="1150"/>
              </a:lnSpc>
              <a:spcBef>
                <a:spcPts val="32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móvil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incluyendo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endParaRPr sz="1050">
              <a:latin typeface="Arial"/>
              <a:cs typeface="Arial"/>
            </a:endParaRPr>
          </a:p>
          <a:p>
            <a:pPr algn="just" marL="120650" marR="8890" indent="-108585">
              <a:lnSpc>
                <a:spcPts val="1150"/>
              </a:lnSpc>
              <a:spcBef>
                <a:spcPts val="32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mine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espondientes,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uidad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ada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conductividad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esulte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460-5-54,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543.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32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constituidas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tu-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omagnétic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contienen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armadu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metálica,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mis-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os.</a:t>
            </a:r>
            <a:endParaRPr sz="1050">
              <a:latin typeface="Arial"/>
              <a:cs typeface="Arial"/>
            </a:endParaRPr>
          </a:p>
          <a:p>
            <a:pPr algn="just" marL="120650" marR="10795" indent="-108585">
              <a:lnSpc>
                <a:spcPts val="1150"/>
              </a:lnSpc>
              <a:spcBef>
                <a:spcPts val="32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convenientemente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deterioro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cánico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químico,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especialmente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pasos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través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construcción.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3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realizarán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soldadas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em-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pleo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ácido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piezas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apriete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rosca,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verificación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ensayo.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piezas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inoxidable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tornillos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apriete,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si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usan,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previstos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desapriete.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60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998-2-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prescripción.</a:t>
            </a:r>
            <a:endParaRPr sz="1050">
              <a:latin typeface="Arial"/>
              <a:cs typeface="Arial"/>
            </a:endParaRPr>
          </a:p>
          <a:p>
            <a:pPr algn="just" marL="120650" marR="5715" indent="-108585">
              <a:lnSpc>
                <a:spcPts val="1150"/>
              </a:lnSpc>
              <a:spcBef>
                <a:spcPts val="32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3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tomarán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precauciones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necesarias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deterioro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causado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electro-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químicos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metales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(por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cobre-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aluminio).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17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167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204443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8053273" y="2425"/>
            <a:ext cx="405130" cy="724535"/>
            <a:chOff x="8053273" y="2425"/>
            <a:chExt cx="405130" cy="724535"/>
          </a:xfrm>
        </p:grpSpPr>
        <p:sp>
          <p:nvSpPr>
            <p:cNvPr id="3" name="object 3" descr=""/>
            <p:cNvSpPr/>
            <p:nvPr/>
          </p:nvSpPr>
          <p:spPr>
            <a:xfrm>
              <a:off x="8053273" y="180759"/>
              <a:ext cx="405130" cy="546100"/>
            </a:xfrm>
            <a:custGeom>
              <a:avLst/>
              <a:gdLst/>
              <a:ahLst/>
              <a:cxnLst/>
              <a:rect l="l" t="t" r="r" b="b"/>
              <a:pathLst>
                <a:path w="405129" h="546100">
                  <a:moveTo>
                    <a:pt x="404926" y="546087"/>
                  </a:moveTo>
                  <a:lnTo>
                    <a:pt x="404926" y="296773"/>
                  </a:lnTo>
                  <a:lnTo>
                    <a:pt x="198678" y="296773"/>
                  </a:lnTo>
                  <a:lnTo>
                    <a:pt x="136248" y="295086"/>
                  </a:lnTo>
                  <a:lnTo>
                    <a:pt x="104189" y="283276"/>
                  </a:lnTo>
                  <a:lnTo>
                    <a:pt x="92378" y="251221"/>
                  </a:lnTo>
                  <a:lnTo>
                    <a:pt x="90690" y="188798"/>
                  </a:lnTo>
                  <a:lnTo>
                    <a:pt x="90690" y="0"/>
                  </a:lnTo>
                  <a:lnTo>
                    <a:pt x="38254" y="21289"/>
                  </a:lnTo>
                  <a:lnTo>
                    <a:pt x="11331" y="57553"/>
                  </a:lnTo>
                  <a:lnTo>
                    <a:pt x="1415" y="91782"/>
                  </a:lnTo>
                  <a:lnTo>
                    <a:pt x="0" y="106972"/>
                  </a:lnTo>
                  <a:lnTo>
                    <a:pt x="0" y="438111"/>
                  </a:lnTo>
                  <a:lnTo>
                    <a:pt x="16871" y="500535"/>
                  </a:lnTo>
                  <a:lnTo>
                    <a:pt x="53987" y="532590"/>
                  </a:lnTo>
                  <a:lnTo>
                    <a:pt x="91104" y="544400"/>
                  </a:lnTo>
                  <a:lnTo>
                    <a:pt x="107975" y="546087"/>
                  </a:lnTo>
                  <a:lnTo>
                    <a:pt x="404926" y="546087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8144116" y="2438"/>
              <a:ext cx="313690" cy="178435"/>
            </a:xfrm>
            <a:custGeom>
              <a:avLst/>
              <a:gdLst/>
              <a:ahLst/>
              <a:cxnLst/>
              <a:rect l="l" t="t" r="r" b="b"/>
              <a:pathLst>
                <a:path w="313690" h="178435">
                  <a:moveTo>
                    <a:pt x="313690" y="0"/>
                  </a:moveTo>
                  <a:lnTo>
                    <a:pt x="11430" y="0"/>
                  </a:lnTo>
                  <a:lnTo>
                    <a:pt x="5080" y="0"/>
                  </a:lnTo>
                  <a:lnTo>
                    <a:pt x="0" y="0"/>
                  </a:lnTo>
                  <a:lnTo>
                    <a:pt x="0" y="178003"/>
                  </a:lnTo>
                  <a:lnTo>
                    <a:pt x="5080" y="178003"/>
                  </a:lnTo>
                  <a:lnTo>
                    <a:pt x="5080" y="177495"/>
                  </a:lnTo>
                  <a:lnTo>
                    <a:pt x="11430" y="177495"/>
                  </a:lnTo>
                  <a:lnTo>
                    <a:pt x="11430" y="177330"/>
                  </a:lnTo>
                  <a:lnTo>
                    <a:pt x="313690" y="177330"/>
                  </a:lnTo>
                  <a:lnTo>
                    <a:pt x="31369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8143964" y="179768"/>
              <a:ext cx="314325" cy="297815"/>
            </a:xfrm>
            <a:custGeom>
              <a:avLst/>
              <a:gdLst/>
              <a:ahLst/>
              <a:cxnLst/>
              <a:rect l="l" t="t" r="r" b="b"/>
              <a:pathLst>
                <a:path w="314325" h="297815">
                  <a:moveTo>
                    <a:pt x="314236" y="297764"/>
                  </a:moveTo>
                  <a:lnTo>
                    <a:pt x="314236" y="0"/>
                  </a:lnTo>
                  <a:lnTo>
                    <a:pt x="11176" y="0"/>
                  </a:lnTo>
                  <a:lnTo>
                    <a:pt x="5422" y="342"/>
                  </a:lnTo>
                  <a:lnTo>
                    <a:pt x="0" y="990"/>
                  </a:lnTo>
                  <a:lnTo>
                    <a:pt x="0" y="189788"/>
                  </a:lnTo>
                  <a:lnTo>
                    <a:pt x="16873" y="252212"/>
                  </a:lnTo>
                  <a:lnTo>
                    <a:pt x="53994" y="284267"/>
                  </a:lnTo>
                  <a:lnTo>
                    <a:pt x="91114" y="296077"/>
                  </a:lnTo>
                  <a:lnTo>
                    <a:pt x="107988" y="297764"/>
                  </a:lnTo>
                  <a:lnTo>
                    <a:pt x="314236" y="297764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8117616" y="3528693"/>
            <a:ext cx="176530" cy="1885314"/>
          </a:xfrm>
          <a:prstGeom prst="rect">
            <a:avLst/>
          </a:prstGeom>
        </p:spPr>
        <p:txBody>
          <a:bodyPr wrap="square" lIns="0" tIns="254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150428" y="315786"/>
            <a:ext cx="215900" cy="379095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3976" y="529619"/>
            <a:ext cx="188595" cy="340360"/>
          </a:xfrm>
          <a:prstGeom prst="rect">
            <a:avLst/>
          </a:prstGeom>
        </p:spPr>
        <p:txBody>
          <a:bodyPr wrap="square" lIns="0" tIns="1143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168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359918" y="542315"/>
          <a:ext cx="7558405" cy="48514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045"/>
                <a:gridCol w="1799589"/>
                <a:gridCol w="1799590"/>
                <a:gridCol w="326389"/>
                <a:gridCol w="326389"/>
                <a:gridCol w="326389"/>
                <a:gridCol w="326389"/>
                <a:gridCol w="326389"/>
                <a:gridCol w="326389"/>
                <a:gridCol w="326389"/>
                <a:gridCol w="326389"/>
                <a:gridCol w="326390"/>
                <a:gridCol w="326390"/>
                <a:gridCol w="326390"/>
              </a:tblGrid>
              <a:tr h="6064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 marR="10287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empotra-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paredes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aislantes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9375" marR="71755" indent="3492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9375" marR="71120" indent="3492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 marR="56515" indent="4953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88265" marR="80645" indent="4889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84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 marR="56515" indent="4953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88265" marR="80645" indent="4889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84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6064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 marR="6794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multiconductores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empo-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paredes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aislantes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9375" marR="71755" indent="3492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9375" marR="71755" indent="3492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 marR="56515" indent="4953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88265" marR="80645" indent="4889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84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 marR="56515" indent="4953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88265" marR="80645" indent="4889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84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6064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 marR="7175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baseline="30864" sz="675" spc="-4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r>
                        <a:rPr dirty="0" baseline="30864" sz="675" spc="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mon-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taje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superficial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empotrados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9375" marR="71755" indent="3492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9375" marR="71120" indent="3492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 marR="56515" indent="4953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88265" marR="80010" indent="4889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84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 marR="56515" indent="4953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88265" marR="80645" indent="4889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84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6064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 marR="16954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multiconductores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baseline="30864" sz="675" spc="-4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r>
                        <a:rPr dirty="0" baseline="30864" sz="675" spc="14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montaje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superficial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empotrados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obra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9375" marR="71755" indent="3492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9375" marR="71755" indent="3492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 marR="56515" indent="4953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88265" marR="80645" indent="4889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84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 marR="56515" indent="4953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88265" marR="80645" indent="4889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84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6064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 marR="16764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multiconductores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directamente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pared</a:t>
                      </a:r>
                      <a:r>
                        <a:rPr dirty="0" baseline="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9375" marR="71755" indent="3492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9375" marR="71755" indent="3492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 marR="56515" indent="4953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88265" marR="80645" indent="4889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84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 marR="56515" indent="4953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88265" marR="80645" indent="4889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84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6064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 marR="152400" indent="-63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multiconductores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libre</a:t>
                      </a:r>
                      <a:r>
                        <a:rPr dirty="0" baseline="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(4)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Distancia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pared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0,3</a:t>
                      </a:r>
                      <a:r>
                        <a:rPr dirty="0" sz="800" spc="-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baseline="30864" sz="675" spc="-5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(5)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9375" marR="71755" indent="3492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9375" marR="71755" indent="3492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 marR="56515" indent="4953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88265" marR="80645" indent="4889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84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 marR="56515" indent="4953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88265" marR="80645" indent="4889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84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6064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 marR="139700" indent="-63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unipolares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contacto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mutuo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(4)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Distancia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pared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baseline="30864" sz="675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(5)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9375" marR="71755" indent="3492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 marR="56515" indent="4953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54610" marR="46990" indent="81915">
                        <a:lnSpc>
                          <a:spcPct val="72500"/>
                        </a:lnSpc>
                        <a:spcBef>
                          <a:spcPts val="26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-17361" sz="1200" spc="-14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r>
                        <a:rPr dirty="0" sz="45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84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6064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unipolares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separados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mínimo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baseline="30864" sz="675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(5)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45720" marR="38100" indent="67945">
                        <a:lnSpc>
                          <a:spcPct val="725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-17361" sz="1200" spc="-10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r>
                        <a:rPr dirty="0" sz="45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 marR="56515" indent="4953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3x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88265" marR="80645" indent="4889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84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pic>
        <p:nvPicPr>
          <p:cNvPr id="10" name="object 1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70482" y="631342"/>
            <a:ext cx="504710" cy="434886"/>
          </a:xfrm>
          <a:prstGeom prst="rect">
            <a:avLst/>
          </a:prstGeom>
        </p:spPr>
      </p:pic>
      <p:pic>
        <p:nvPicPr>
          <p:cNvPr id="11" name="object 11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70482" y="1237919"/>
            <a:ext cx="504710" cy="434886"/>
          </a:xfrm>
          <a:prstGeom prst="rect">
            <a:avLst/>
          </a:prstGeom>
        </p:spPr>
      </p:pic>
      <p:pic>
        <p:nvPicPr>
          <p:cNvPr id="12" name="object 12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73860" y="1851456"/>
            <a:ext cx="275704" cy="420941"/>
          </a:xfrm>
          <a:prstGeom prst="rect">
            <a:avLst/>
          </a:prstGeom>
        </p:spPr>
      </p:pic>
      <p:pic>
        <p:nvPicPr>
          <p:cNvPr id="13" name="object 13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473873" y="2458046"/>
            <a:ext cx="275704" cy="420928"/>
          </a:xfrm>
          <a:prstGeom prst="rect">
            <a:avLst/>
          </a:prstGeom>
        </p:spPr>
      </p:pic>
      <p:sp>
        <p:nvSpPr>
          <p:cNvPr id="14" name="object 14" descr=""/>
          <p:cNvSpPr/>
          <p:nvPr/>
        </p:nvSpPr>
        <p:spPr>
          <a:xfrm>
            <a:off x="1554695" y="3007118"/>
            <a:ext cx="6350" cy="530225"/>
          </a:xfrm>
          <a:custGeom>
            <a:avLst/>
            <a:gdLst/>
            <a:ahLst/>
            <a:cxnLst/>
            <a:rect l="l" t="t" r="r" b="b"/>
            <a:pathLst>
              <a:path w="6350" h="530225">
                <a:moveTo>
                  <a:pt x="6350" y="529945"/>
                </a:moveTo>
                <a:lnTo>
                  <a:pt x="6350" y="0"/>
                </a:lnTo>
                <a:lnTo>
                  <a:pt x="0" y="0"/>
                </a:lnTo>
                <a:lnTo>
                  <a:pt x="0" y="529945"/>
                </a:lnTo>
                <a:lnTo>
                  <a:pt x="6350" y="529945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5" name="object 15" descr=""/>
          <p:cNvGrpSpPr/>
          <p:nvPr/>
        </p:nvGrpSpPr>
        <p:grpSpPr>
          <a:xfrm>
            <a:off x="1466837" y="3007105"/>
            <a:ext cx="261620" cy="530225"/>
            <a:chOff x="1466837" y="3007105"/>
            <a:chExt cx="261620" cy="530225"/>
          </a:xfrm>
        </p:grpSpPr>
        <p:sp>
          <p:nvSpPr>
            <p:cNvPr id="16" name="object 16" descr=""/>
            <p:cNvSpPr/>
            <p:nvPr/>
          </p:nvSpPr>
          <p:spPr>
            <a:xfrm>
              <a:off x="1466837" y="3007105"/>
              <a:ext cx="91440" cy="530225"/>
            </a:xfrm>
            <a:custGeom>
              <a:avLst/>
              <a:gdLst/>
              <a:ahLst/>
              <a:cxnLst/>
              <a:rect l="l" t="t" r="r" b="b"/>
              <a:pathLst>
                <a:path w="91440" h="530225">
                  <a:moveTo>
                    <a:pt x="23384" y="0"/>
                  </a:moveTo>
                  <a:lnTo>
                    <a:pt x="18888" y="0"/>
                  </a:lnTo>
                  <a:lnTo>
                    <a:pt x="0" y="18887"/>
                  </a:lnTo>
                  <a:lnTo>
                    <a:pt x="0" y="23382"/>
                  </a:lnTo>
                  <a:lnTo>
                    <a:pt x="23384" y="0"/>
                  </a:lnTo>
                  <a:close/>
                </a:path>
                <a:path w="91440" h="530225">
                  <a:moveTo>
                    <a:pt x="57068" y="0"/>
                  </a:moveTo>
                  <a:lnTo>
                    <a:pt x="52572" y="0"/>
                  </a:lnTo>
                  <a:lnTo>
                    <a:pt x="0" y="52567"/>
                  </a:lnTo>
                  <a:lnTo>
                    <a:pt x="0" y="57063"/>
                  </a:lnTo>
                  <a:lnTo>
                    <a:pt x="57068" y="0"/>
                  </a:lnTo>
                  <a:close/>
                </a:path>
                <a:path w="91440" h="530225">
                  <a:moveTo>
                    <a:pt x="90771" y="0"/>
                  </a:moveTo>
                  <a:lnTo>
                    <a:pt x="86274" y="0"/>
                  </a:lnTo>
                  <a:lnTo>
                    <a:pt x="0" y="86242"/>
                  </a:lnTo>
                  <a:lnTo>
                    <a:pt x="0" y="90737"/>
                  </a:lnTo>
                  <a:lnTo>
                    <a:pt x="90771" y="0"/>
                  </a:lnTo>
                  <a:close/>
                </a:path>
                <a:path w="91440" h="530225">
                  <a:moveTo>
                    <a:pt x="91020" y="33400"/>
                  </a:moveTo>
                  <a:lnTo>
                    <a:pt x="91020" y="28905"/>
                  </a:lnTo>
                  <a:lnTo>
                    <a:pt x="0" y="119926"/>
                  </a:lnTo>
                  <a:lnTo>
                    <a:pt x="0" y="124421"/>
                  </a:lnTo>
                  <a:lnTo>
                    <a:pt x="91020" y="33400"/>
                  </a:lnTo>
                  <a:close/>
                </a:path>
                <a:path w="91440" h="530225">
                  <a:moveTo>
                    <a:pt x="91020" y="67100"/>
                  </a:moveTo>
                  <a:lnTo>
                    <a:pt x="91020" y="62605"/>
                  </a:lnTo>
                  <a:lnTo>
                    <a:pt x="0" y="153600"/>
                  </a:lnTo>
                  <a:lnTo>
                    <a:pt x="0" y="158095"/>
                  </a:lnTo>
                  <a:lnTo>
                    <a:pt x="91020" y="67100"/>
                  </a:lnTo>
                  <a:close/>
                </a:path>
                <a:path w="91440" h="530225">
                  <a:moveTo>
                    <a:pt x="91020" y="100780"/>
                  </a:moveTo>
                  <a:lnTo>
                    <a:pt x="91020" y="96287"/>
                  </a:lnTo>
                  <a:lnTo>
                    <a:pt x="0" y="187291"/>
                  </a:lnTo>
                  <a:lnTo>
                    <a:pt x="0" y="191776"/>
                  </a:lnTo>
                  <a:lnTo>
                    <a:pt x="91020" y="100780"/>
                  </a:lnTo>
                  <a:close/>
                </a:path>
                <a:path w="91440" h="530225">
                  <a:moveTo>
                    <a:pt x="91020" y="134452"/>
                  </a:moveTo>
                  <a:lnTo>
                    <a:pt x="91020" y="129957"/>
                  </a:lnTo>
                  <a:lnTo>
                    <a:pt x="0" y="220969"/>
                  </a:lnTo>
                  <a:lnTo>
                    <a:pt x="0" y="225465"/>
                  </a:lnTo>
                  <a:lnTo>
                    <a:pt x="91020" y="134452"/>
                  </a:lnTo>
                  <a:close/>
                </a:path>
                <a:path w="91440" h="530225">
                  <a:moveTo>
                    <a:pt x="91020" y="168141"/>
                  </a:moveTo>
                  <a:lnTo>
                    <a:pt x="91020" y="163646"/>
                  </a:lnTo>
                  <a:lnTo>
                    <a:pt x="0" y="254642"/>
                  </a:lnTo>
                  <a:lnTo>
                    <a:pt x="0" y="259137"/>
                  </a:lnTo>
                  <a:lnTo>
                    <a:pt x="91020" y="168141"/>
                  </a:lnTo>
                  <a:close/>
                </a:path>
                <a:path w="91440" h="530225">
                  <a:moveTo>
                    <a:pt x="91020" y="201813"/>
                  </a:moveTo>
                  <a:lnTo>
                    <a:pt x="91020" y="197317"/>
                  </a:lnTo>
                  <a:lnTo>
                    <a:pt x="0" y="288330"/>
                  </a:lnTo>
                  <a:lnTo>
                    <a:pt x="0" y="292825"/>
                  </a:lnTo>
                  <a:lnTo>
                    <a:pt x="91020" y="201813"/>
                  </a:lnTo>
                  <a:close/>
                </a:path>
                <a:path w="91440" h="530225">
                  <a:moveTo>
                    <a:pt x="91020" y="235510"/>
                  </a:moveTo>
                  <a:lnTo>
                    <a:pt x="91020" y="231014"/>
                  </a:lnTo>
                  <a:lnTo>
                    <a:pt x="0" y="322044"/>
                  </a:lnTo>
                  <a:lnTo>
                    <a:pt x="0" y="326540"/>
                  </a:lnTo>
                  <a:lnTo>
                    <a:pt x="91020" y="235510"/>
                  </a:lnTo>
                  <a:close/>
                </a:path>
                <a:path w="91440" h="530225">
                  <a:moveTo>
                    <a:pt x="91020" y="269204"/>
                  </a:moveTo>
                  <a:lnTo>
                    <a:pt x="91020" y="264709"/>
                  </a:lnTo>
                  <a:lnTo>
                    <a:pt x="0" y="355687"/>
                  </a:lnTo>
                  <a:lnTo>
                    <a:pt x="0" y="360182"/>
                  </a:lnTo>
                  <a:lnTo>
                    <a:pt x="91020" y="269204"/>
                  </a:lnTo>
                  <a:close/>
                </a:path>
                <a:path w="91440" h="530225">
                  <a:moveTo>
                    <a:pt x="91020" y="302854"/>
                  </a:moveTo>
                  <a:lnTo>
                    <a:pt x="91020" y="298359"/>
                  </a:lnTo>
                  <a:lnTo>
                    <a:pt x="0" y="389371"/>
                  </a:lnTo>
                  <a:lnTo>
                    <a:pt x="0" y="393867"/>
                  </a:lnTo>
                  <a:lnTo>
                    <a:pt x="91020" y="302854"/>
                  </a:lnTo>
                  <a:close/>
                </a:path>
                <a:path w="91440" h="530225">
                  <a:moveTo>
                    <a:pt x="91020" y="336541"/>
                  </a:moveTo>
                  <a:lnTo>
                    <a:pt x="91020" y="332045"/>
                  </a:lnTo>
                  <a:lnTo>
                    <a:pt x="0" y="423082"/>
                  </a:lnTo>
                  <a:lnTo>
                    <a:pt x="0" y="427579"/>
                  </a:lnTo>
                  <a:lnTo>
                    <a:pt x="91020" y="336541"/>
                  </a:lnTo>
                  <a:close/>
                </a:path>
                <a:path w="91440" h="530225">
                  <a:moveTo>
                    <a:pt x="91020" y="370236"/>
                  </a:moveTo>
                  <a:lnTo>
                    <a:pt x="91020" y="365741"/>
                  </a:lnTo>
                  <a:lnTo>
                    <a:pt x="0" y="456737"/>
                  </a:lnTo>
                  <a:lnTo>
                    <a:pt x="0" y="461232"/>
                  </a:lnTo>
                  <a:lnTo>
                    <a:pt x="91020" y="370236"/>
                  </a:lnTo>
                  <a:close/>
                </a:path>
                <a:path w="91440" h="530225">
                  <a:moveTo>
                    <a:pt x="91020" y="403917"/>
                  </a:moveTo>
                  <a:lnTo>
                    <a:pt x="91020" y="399422"/>
                  </a:lnTo>
                  <a:lnTo>
                    <a:pt x="0" y="490417"/>
                  </a:lnTo>
                  <a:lnTo>
                    <a:pt x="0" y="494912"/>
                  </a:lnTo>
                  <a:lnTo>
                    <a:pt x="91020" y="403917"/>
                  </a:lnTo>
                  <a:close/>
                </a:path>
                <a:path w="91440" h="530225">
                  <a:moveTo>
                    <a:pt x="91020" y="437595"/>
                  </a:moveTo>
                  <a:lnTo>
                    <a:pt x="91020" y="433099"/>
                  </a:lnTo>
                  <a:lnTo>
                    <a:pt x="0" y="524136"/>
                  </a:lnTo>
                  <a:lnTo>
                    <a:pt x="0" y="528633"/>
                  </a:lnTo>
                  <a:lnTo>
                    <a:pt x="91020" y="437595"/>
                  </a:lnTo>
                  <a:close/>
                </a:path>
                <a:path w="91440" h="530225">
                  <a:moveTo>
                    <a:pt x="91020" y="471275"/>
                  </a:moveTo>
                  <a:lnTo>
                    <a:pt x="91020" y="466781"/>
                  </a:lnTo>
                  <a:lnTo>
                    <a:pt x="27832" y="529945"/>
                  </a:lnTo>
                  <a:lnTo>
                    <a:pt x="32329" y="529945"/>
                  </a:lnTo>
                  <a:lnTo>
                    <a:pt x="91020" y="471275"/>
                  </a:lnTo>
                  <a:close/>
                </a:path>
                <a:path w="91440" h="530225">
                  <a:moveTo>
                    <a:pt x="91020" y="504947"/>
                  </a:moveTo>
                  <a:lnTo>
                    <a:pt x="91020" y="500452"/>
                  </a:lnTo>
                  <a:lnTo>
                    <a:pt x="61522" y="529945"/>
                  </a:lnTo>
                  <a:lnTo>
                    <a:pt x="66018" y="529945"/>
                  </a:lnTo>
                  <a:lnTo>
                    <a:pt x="91020" y="5049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57439" y="3198774"/>
              <a:ext cx="171018" cy="171043"/>
            </a:xfrm>
            <a:prstGeom prst="rect">
              <a:avLst/>
            </a:prstGeom>
          </p:spPr>
        </p:pic>
      </p:grpSp>
      <p:grpSp>
        <p:nvGrpSpPr>
          <p:cNvPr id="18" name="object 18" descr=""/>
          <p:cNvGrpSpPr/>
          <p:nvPr/>
        </p:nvGrpSpPr>
        <p:grpSpPr>
          <a:xfrm>
            <a:off x="1468107" y="3612806"/>
            <a:ext cx="373380" cy="525145"/>
            <a:chOff x="1468107" y="3612806"/>
            <a:chExt cx="373380" cy="525145"/>
          </a:xfrm>
        </p:grpSpPr>
        <p:sp>
          <p:nvSpPr>
            <p:cNvPr id="19" name="object 19" descr=""/>
            <p:cNvSpPr/>
            <p:nvPr/>
          </p:nvSpPr>
          <p:spPr>
            <a:xfrm>
              <a:off x="1468107" y="3612806"/>
              <a:ext cx="90170" cy="525145"/>
            </a:xfrm>
            <a:custGeom>
              <a:avLst/>
              <a:gdLst/>
              <a:ahLst/>
              <a:cxnLst/>
              <a:rect l="l" t="t" r="r" b="b"/>
              <a:pathLst>
                <a:path w="90169" h="525145">
                  <a:moveTo>
                    <a:pt x="23160" y="0"/>
                  </a:moveTo>
                  <a:lnTo>
                    <a:pt x="18664" y="0"/>
                  </a:lnTo>
                  <a:lnTo>
                    <a:pt x="0" y="18666"/>
                  </a:lnTo>
                  <a:lnTo>
                    <a:pt x="0" y="23162"/>
                  </a:lnTo>
                  <a:lnTo>
                    <a:pt x="23160" y="0"/>
                  </a:lnTo>
                  <a:close/>
                </a:path>
                <a:path w="90169" h="525145">
                  <a:moveTo>
                    <a:pt x="56527" y="0"/>
                  </a:moveTo>
                  <a:lnTo>
                    <a:pt x="52031" y="0"/>
                  </a:lnTo>
                  <a:lnTo>
                    <a:pt x="0" y="52031"/>
                  </a:lnTo>
                  <a:lnTo>
                    <a:pt x="0" y="56527"/>
                  </a:lnTo>
                  <a:lnTo>
                    <a:pt x="56527" y="0"/>
                  </a:lnTo>
                  <a:close/>
                </a:path>
                <a:path w="90169" h="525145">
                  <a:moveTo>
                    <a:pt x="89877" y="0"/>
                  </a:moveTo>
                  <a:lnTo>
                    <a:pt x="85392" y="0"/>
                  </a:lnTo>
                  <a:lnTo>
                    <a:pt x="0" y="85384"/>
                  </a:lnTo>
                  <a:lnTo>
                    <a:pt x="0" y="89877"/>
                  </a:lnTo>
                  <a:lnTo>
                    <a:pt x="89877" y="0"/>
                  </a:lnTo>
                  <a:close/>
                </a:path>
                <a:path w="90169" h="525145">
                  <a:moveTo>
                    <a:pt x="90144" y="33074"/>
                  </a:moveTo>
                  <a:lnTo>
                    <a:pt x="90144" y="28578"/>
                  </a:lnTo>
                  <a:lnTo>
                    <a:pt x="0" y="118740"/>
                  </a:lnTo>
                  <a:lnTo>
                    <a:pt x="0" y="123236"/>
                  </a:lnTo>
                  <a:lnTo>
                    <a:pt x="90144" y="33074"/>
                  </a:lnTo>
                  <a:close/>
                </a:path>
                <a:path w="90169" h="525145">
                  <a:moveTo>
                    <a:pt x="90144" y="66446"/>
                  </a:moveTo>
                  <a:lnTo>
                    <a:pt x="90144" y="61950"/>
                  </a:lnTo>
                  <a:lnTo>
                    <a:pt x="0" y="152095"/>
                  </a:lnTo>
                  <a:lnTo>
                    <a:pt x="0" y="156590"/>
                  </a:lnTo>
                  <a:lnTo>
                    <a:pt x="90144" y="66446"/>
                  </a:lnTo>
                  <a:close/>
                </a:path>
                <a:path w="90169" h="525145">
                  <a:moveTo>
                    <a:pt x="90144" y="99807"/>
                  </a:moveTo>
                  <a:lnTo>
                    <a:pt x="90144" y="95313"/>
                  </a:lnTo>
                  <a:lnTo>
                    <a:pt x="0" y="185458"/>
                  </a:lnTo>
                  <a:lnTo>
                    <a:pt x="0" y="189943"/>
                  </a:lnTo>
                  <a:lnTo>
                    <a:pt x="90144" y="99807"/>
                  </a:lnTo>
                  <a:close/>
                </a:path>
                <a:path w="90169" h="525145">
                  <a:moveTo>
                    <a:pt x="90144" y="133138"/>
                  </a:moveTo>
                  <a:lnTo>
                    <a:pt x="90144" y="128641"/>
                  </a:lnTo>
                  <a:lnTo>
                    <a:pt x="0" y="218803"/>
                  </a:lnTo>
                  <a:lnTo>
                    <a:pt x="0" y="223299"/>
                  </a:lnTo>
                  <a:lnTo>
                    <a:pt x="90144" y="133138"/>
                  </a:lnTo>
                  <a:close/>
                </a:path>
                <a:path w="90169" h="525145">
                  <a:moveTo>
                    <a:pt x="90144" y="166505"/>
                  </a:moveTo>
                  <a:lnTo>
                    <a:pt x="90144" y="162010"/>
                  </a:lnTo>
                  <a:lnTo>
                    <a:pt x="0" y="252137"/>
                  </a:lnTo>
                  <a:lnTo>
                    <a:pt x="0" y="256633"/>
                  </a:lnTo>
                  <a:lnTo>
                    <a:pt x="90144" y="166505"/>
                  </a:lnTo>
                  <a:close/>
                </a:path>
                <a:path w="90169" h="525145">
                  <a:moveTo>
                    <a:pt x="90144" y="199859"/>
                  </a:moveTo>
                  <a:lnTo>
                    <a:pt x="90144" y="195364"/>
                  </a:lnTo>
                  <a:lnTo>
                    <a:pt x="0" y="285508"/>
                  </a:lnTo>
                  <a:lnTo>
                    <a:pt x="0" y="290004"/>
                  </a:lnTo>
                  <a:lnTo>
                    <a:pt x="90144" y="199859"/>
                  </a:lnTo>
                  <a:close/>
                </a:path>
                <a:path w="90169" h="525145">
                  <a:moveTo>
                    <a:pt x="90144" y="233192"/>
                  </a:moveTo>
                  <a:lnTo>
                    <a:pt x="90144" y="228707"/>
                  </a:lnTo>
                  <a:lnTo>
                    <a:pt x="0" y="318877"/>
                  </a:lnTo>
                  <a:lnTo>
                    <a:pt x="0" y="323371"/>
                  </a:lnTo>
                  <a:lnTo>
                    <a:pt x="90144" y="233192"/>
                  </a:lnTo>
                  <a:close/>
                </a:path>
                <a:path w="90169" h="525145">
                  <a:moveTo>
                    <a:pt x="90144" y="266547"/>
                  </a:moveTo>
                  <a:lnTo>
                    <a:pt x="90144" y="262051"/>
                  </a:lnTo>
                  <a:lnTo>
                    <a:pt x="0" y="352196"/>
                  </a:lnTo>
                  <a:lnTo>
                    <a:pt x="0" y="356692"/>
                  </a:lnTo>
                  <a:lnTo>
                    <a:pt x="90144" y="266547"/>
                  </a:lnTo>
                  <a:close/>
                </a:path>
                <a:path w="90169" h="525145">
                  <a:moveTo>
                    <a:pt x="90144" y="299897"/>
                  </a:moveTo>
                  <a:lnTo>
                    <a:pt x="90144" y="295401"/>
                  </a:lnTo>
                  <a:lnTo>
                    <a:pt x="0" y="385546"/>
                  </a:lnTo>
                  <a:lnTo>
                    <a:pt x="0" y="390042"/>
                  </a:lnTo>
                  <a:lnTo>
                    <a:pt x="90144" y="299897"/>
                  </a:lnTo>
                  <a:close/>
                </a:path>
                <a:path w="90169" h="525145">
                  <a:moveTo>
                    <a:pt x="90144" y="333268"/>
                  </a:moveTo>
                  <a:lnTo>
                    <a:pt x="90144" y="328772"/>
                  </a:lnTo>
                  <a:lnTo>
                    <a:pt x="0" y="418950"/>
                  </a:lnTo>
                  <a:lnTo>
                    <a:pt x="0" y="423447"/>
                  </a:lnTo>
                  <a:lnTo>
                    <a:pt x="90144" y="333268"/>
                  </a:lnTo>
                  <a:close/>
                </a:path>
                <a:path w="90169" h="525145">
                  <a:moveTo>
                    <a:pt x="90144" y="366610"/>
                  </a:moveTo>
                  <a:lnTo>
                    <a:pt x="90144" y="362115"/>
                  </a:lnTo>
                  <a:lnTo>
                    <a:pt x="0" y="452259"/>
                  </a:lnTo>
                  <a:lnTo>
                    <a:pt x="0" y="456755"/>
                  </a:lnTo>
                  <a:lnTo>
                    <a:pt x="90144" y="366610"/>
                  </a:lnTo>
                  <a:close/>
                </a:path>
                <a:path w="90169" h="525145">
                  <a:moveTo>
                    <a:pt x="90144" y="399971"/>
                  </a:moveTo>
                  <a:lnTo>
                    <a:pt x="90144" y="395476"/>
                  </a:lnTo>
                  <a:lnTo>
                    <a:pt x="0" y="485612"/>
                  </a:lnTo>
                  <a:lnTo>
                    <a:pt x="0" y="490107"/>
                  </a:lnTo>
                  <a:lnTo>
                    <a:pt x="90144" y="399971"/>
                  </a:lnTo>
                  <a:close/>
                </a:path>
                <a:path w="90169" h="525145">
                  <a:moveTo>
                    <a:pt x="90144" y="433332"/>
                  </a:moveTo>
                  <a:lnTo>
                    <a:pt x="90144" y="428835"/>
                  </a:lnTo>
                  <a:lnTo>
                    <a:pt x="0" y="519014"/>
                  </a:lnTo>
                  <a:lnTo>
                    <a:pt x="0" y="523510"/>
                  </a:lnTo>
                  <a:lnTo>
                    <a:pt x="90144" y="433332"/>
                  </a:lnTo>
                  <a:close/>
                </a:path>
                <a:path w="90169" h="525145">
                  <a:moveTo>
                    <a:pt x="90144" y="466684"/>
                  </a:moveTo>
                  <a:lnTo>
                    <a:pt x="90144" y="462189"/>
                  </a:lnTo>
                  <a:lnTo>
                    <a:pt x="27513" y="524814"/>
                  </a:lnTo>
                  <a:lnTo>
                    <a:pt x="32009" y="524814"/>
                  </a:lnTo>
                  <a:lnTo>
                    <a:pt x="90144" y="466684"/>
                  </a:lnTo>
                  <a:close/>
                </a:path>
                <a:path w="90169" h="525145">
                  <a:moveTo>
                    <a:pt x="90144" y="500037"/>
                  </a:moveTo>
                  <a:lnTo>
                    <a:pt x="90144" y="495541"/>
                  </a:lnTo>
                  <a:lnTo>
                    <a:pt x="60871" y="524814"/>
                  </a:lnTo>
                  <a:lnTo>
                    <a:pt x="65366" y="524814"/>
                  </a:lnTo>
                  <a:lnTo>
                    <a:pt x="90144" y="5000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593443" y="3721912"/>
              <a:ext cx="247815" cy="247827"/>
            </a:xfrm>
            <a:prstGeom prst="rect">
              <a:avLst/>
            </a:prstGeom>
          </p:spPr>
        </p:pic>
      </p:grpSp>
      <p:grpSp>
        <p:nvGrpSpPr>
          <p:cNvPr id="21" name="object 21" descr=""/>
          <p:cNvGrpSpPr/>
          <p:nvPr/>
        </p:nvGrpSpPr>
        <p:grpSpPr>
          <a:xfrm>
            <a:off x="1555076" y="3612819"/>
            <a:ext cx="42545" cy="526415"/>
            <a:chOff x="1555076" y="3612819"/>
            <a:chExt cx="42545" cy="526415"/>
          </a:xfrm>
        </p:grpSpPr>
        <p:sp>
          <p:nvSpPr>
            <p:cNvPr id="22" name="object 22" descr=""/>
            <p:cNvSpPr/>
            <p:nvPr/>
          </p:nvSpPr>
          <p:spPr>
            <a:xfrm>
              <a:off x="1555076" y="3612819"/>
              <a:ext cx="6350" cy="525145"/>
            </a:xfrm>
            <a:custGeom>
              <a:avLst/>
              <a:gdLst/>
              <a:ahLst/>
              <a:cxnLst/>
              <a:rect l="l" t="t" r="r" b="b"/>
              <a:pathLst>
                <a:path w="6350" h="525145">
                  <a:moveTo>
                    <a:pt x="6350" y="524802"/>
                  </a:moveTo>
                  <a:lnTo>
                    <a:pt x="6350" y="0"/>
                  </a:lnTo>
                  <a:lnTo>
                    <a:pt x="0" y="0"/>
                  </a:lnTo>
                  <a:lnTo>
                    <a:pt x="0" y="524802"/>
                  </a:lnTo>
                  <a:lnTo>
                    <a:pt x="6350" y="5248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594129" y="3614280"/>
              <a:ext cx="0" cy="525145"/>
            </a:xfrm>
            <a:custGeom>
              <a:avLst/>
              <a:gdLst/>
              <a:ahLst/>
              <a:cxnLst/>
              <a:rect l="l" t="t" r="r" b="b"/>
              <a:pathLst>
                <a:path w="0" h="525145">
                  <a:moveTo>
                    <a:pt x="0" y="0"/>
                  </a:moveTo>
                  <a:lnTo>
                    <a:pt x="0" y="524827"/>
                  </a:lnTo>
                </a:path>
              </a:pathLst>
            </a:custGeom>
            <a:ln w="6350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4" name="object 24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463941" y="4212056"/>
            <a:ext cx="468299" cy="1149794"/>
          </a:xfrm>
          <a:prstGeom prst="rect">
            <a:avLst/>
          </a:prstGeom>
        </p:spPr>
      </p:pic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8053273" y="5216740"/>
            <a:ext cx="405130" cy="724535"/>
            <a:chOff x="8053273" y="5216740"/>
            <a:chExt cx="405130" cy="724535"/>
          </a:xfrm>
        </p:grpSpPr>
        <p:sp>
          <p:nvSpPr>
            <p:cNvPr id="3" name="object 3" descr=""/>
            <p:cNvSpPr/>
            <p:nvPr/>
          </p:nvSpPr>
          <p:spPr>
            <a:xfrm>
              <a:off x="8053273" y="5216740"/>
              <a:ext cx="405130" cy="546100"/>
            </a:xfrm>
            <a:custGeom>
              <a:avLst/>
              <a:gdLst/>
              <a:ahLst/>
              <a:cxnLst/>
              <a:rect l="l" t="t" r="r" b="b"/>
              <a:pathLst>
                <a:path w="405129" h="546100">
                  <a:moveTo>
                    <a:pt x="404926" y="249313"/>
                  </a:moveTo>
                  <a:lnTo>
                    <a:pt x="404926" y="0"/>
                  </a:lnTo>
                  <a:lnTo>
                    <a:pt x="107563" y="11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439102"/>
                  </a:lnTo>
                  <a:lnTo>
                    <a:pt x="1409" y="494845"/>
                  </a:lnTo>
                  <a:lnTo>
                    <a:pt x="11326" y="524570"/>
                  </a:lnTo>
                  <a:lnTo>
                    <a:pt x="38252" y="538307"/>
                  </a:lnTo>
                  <a:lnTo>
                    <a:pt x="90690" y="546087"/>
                  </a:lnTo>
                  <a:lnTo>
                    <a:pt x="90690" y="357289"/>
                  </a:lnTo>
                  <a:lnTo>
                    <a:pt x="107563" y="294865"/>
                  </a:lnTo>
                  <a:lnTo>
                    <a:pt x="144684" y="262810"/>
                  </a:lnTo>
                  <a:lnTo>
                    <a:pt x="181805" y="251000"/>
                  </a:lnTo>
                  <a:lnTo>
                    <a:pt x="198678" y="249313"/>
                  </a:lnTo>
                  <a:lnTo>
                    <a:pt x="404926" y="249313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8144116" y="5763158"/>
              <a:ext cx="313690" cy="178435"/>
            </a:xfrm>
            <a:custGeom>
              <a:avLst/>
              <a:gdLst/>
              <a:ahLst/>
              <a:cxnLst/>
              <a:rect l="l" t="t" r="r" b="b"/>
              <a:pathLst>
                <a:path w="313690" h="178435">
                  <a:moveTo>
                    <a:pt x="313690" y="673"/>
                  </a:moveTo>
                  <a:lnTo>
                    <a:pt x="11430" y="673"/>
                  </a:lnTo>
                  <a:lnTo>
                    <a:pt x="11430" y="520"/>
                  </a:lnTo>
                  <a:lnTo>
                    <a:pt x="5080" y="520"/>
                  </a:lnTo>
                  <a:lnTo>
                    <a:pt x="5080" y="0"/>
                  </a:lnTo>
                  <a:lnTo>
                    <a:pt x="0" y="0"/>
                  </a:lnTo>
                  <a:lnTo>
                    <a:pt x="0" y="178028"/>
                  </a:lnTo>
                  <a:lnTo>
                    <a:pt x="5080" y="178028"/>
                  </a:lnTo>
                  <a:lnTo>
                    <a:pt x="11430" y="178028"/>
                  </a:lnTo>
                  <a:lnTo>
                    <a:pt x="313690" y="178028"/>
                  </a:lnTo>
                  <a:lnTo>
                    <a:pt x="313690" y="673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8143964" y="5466067"/>
              <a:ext cx="314325" cy="297815"/>
            </a:xfrm>
            <a:custGeom>
              <a:avLst/>
              <a:gdLst/>
              <a:ahLst/>
              <a:cxnLst/>
              <a:rect l="l" t="t" r="r" b="b"/>
              <a:pathLst>
                <a:path w="314325" h="297814">
                  <a:moveTo>
                    <a:pt x="314236" y="297764"/>
                  </a:moveTo>
                  <a:lnTo>
                    <a:pt x="314236" y="0"/>
                  </a:ln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96773"/>
                  </a:lnTo>
                  <a:lnTo>
                    <a:pt x="5422" y="297421"/>
                  </a:lnTo>
                  <a:lnTo>
                    <a:pt x="11176" y="297764"/>
                  </a:lnTo>
                  <a:lnTo>
                    <a:pt x="314236" y="297764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8114119" y="529619"/>
            <a:ext cx="188595" cy="1792605"/>
          </a:xfrm>
          <a:prstGeom prst="rect">
            <a:avLst/>
          </a:prstGeom>
        </p:spPr>
        <p:txBody>
          <a:bodyPr wrap="square" lIns="0" tIns="1143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19:</a:t>
            </a:r>
            <a:r>
              <a:rPr dirty="0" sz="950" spc="3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Prescripciones</a:t>
            </a:r>
            <a:r>
              <a:rPr dirty="0" sz="950" spc="3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generales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150428" y="5244604"/>
            <a:ext cx="215900" cy="379095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3976" y="5074231"/>
            <a:ext cx="188595" cy="340360"/>
          </a:xfrm>
          <a:prstGeom prst="rect">
            <a:avLst/>
          </a:prstGeom>
        </p:spPr>
        <p:txBody>
          <a:bodyPr wrap="square" lIns="0" tIns="1143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169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359918" y="542315"/>
          <a:ext cx="7558405" cy="45808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59635"/>
                <a:gridCol w="1799589"/>
                <a:gridCol w="326389"/>
                <a:gridCol w="326389"/>
                <a:gridCol w="326389"/>
                <a:gridCol w="326389"/>
                <a:gridCol w="326389"/>
                <a:gridCol w="326389"/>
                <a:gridCol w="326389"/>
                <a:gridCol w="326389"/>
                <a:gridCol w="326390"/>
                <a:gridCol w="326390"/>
                <a:gridCol w="326390"/>
              </a:tblGrid>
              <a:tr h="222885">
                <a:tc rowSpan="1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Cobre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7912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dirty="0" baseline="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27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04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22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—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—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17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22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6604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—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17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—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17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160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160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—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23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—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23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096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096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—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—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096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096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—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—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033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033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—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—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996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996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26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996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996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26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990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30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95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271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391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083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95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314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348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0772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278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17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338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0772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317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0708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374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552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33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0645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33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33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33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423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33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33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791845">
                <a:tc gridSpan="13"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r>
                        <a:rPr dirty="0" baseline="30864" sz="675" spc="32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dirty="0" baseline="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30864" sz="675" spc="89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r>
                        <a:rPr dirty="0" baseline="30864" sz="675" spc="51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Incluyendo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—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canaletas—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circular.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</a:t>
                      </a:r>
                      <a:r>
                        <a:rPr dirty="0" baseline="30864" sz="675" spc="43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perforada.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(4)</a:t>
                      </a:r>
                      <a:r>
                        <a:rPr dirty="0" baseline="30864" sz="675" spc="42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perforada.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(5)</a:t>
                      </a:r>
                      <a:r>
                        <a:rPr dirty="0" baseline="30864" sz="675" spc="42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 diámetro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3975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350439" y="5208277"/>
            <a:ext cx="45192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19.1.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Intensidades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admisibles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(A)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aire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40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ºC.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Nº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carga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naturaleza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aislamiento.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2187853"/>
            <a:ext cx="4890135" cy="61175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19.2.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Arial"/>
              <a:cs typeface="Arial"/>
            </a:endParaRPr>
          </a:p>
          <a:p>
            <a:pPr algn="just" marL="80645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2.4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Subdivisión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endParaRPr sz="110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48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subdividi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turbaciones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inadas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erías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oduci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ellas,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secto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pis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adecuadamente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dinados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selecti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ecedan.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34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dividirá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circuitos,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necesidades,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fin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de: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36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interrupciones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innecesarias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el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limitar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consecuencias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fallo.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36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Facilitar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verificaciones,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ensayos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mantenimientos.</a:t>
            </a:r>
            <a:endParaRPr sz="1050">
              <a:latin typeface="Arial"/>
              <a:cs typeface="Arial"/>
            </a:endParaRPr>
          </a:p>
          <a:p>
            <a:pPr algn="just" marL="120650" marR="5715" indent="-108585">
              <a:lnSpc>
                <a:spcPts val="1150"/>
              </a:lnSpc>
              <a:spcBef>
                <a:spcPts val="49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riesgos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podrían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resultar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fallo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circuito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pudiera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dividirse,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alumbrado.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Arial"/>
              <a:cs typeface="Arial"/>
            </a:endParaRPr>
          </a:p>
          <a:p>
            <a:pPr algn="just" lvl="1" marL="300355" indent="-220345">
              <a:lnSpc>
                <a:spcPct val="100000"/>
              </a:lnSpc>
              <a:buAutoNum type="arabicPeriod" startAt="5"/>
              <a:tabLst>
                <a:tab pos="300990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Equilibrado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cargas</a:t>
            </a:r>
            <a:endParaRPr sz="110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480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manten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equilib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ocu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conduc-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Arial"/>
              <a:cs typeface="Arial"/>
            </a:endParaRPr>
          </a:p>
          <a:p>
            <a:pPr lvl="1" marL="300355" indent="-220345">
              <a:lnSpc>
                <a:spcPct val="100000"/>
              </a:lnSpc>
              <a:buAutoNum type="arabicPeriod" startAt="6"/>
              <a:tabLst>
                <a:tab pos="300990" algn="l"/>
              </a:tabLst>
            </a:pP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Posibilidad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separación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desconectar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instalaciones:</a:t>
            </a:r>
            <a:endParaRPr sz="1050">
              <a:latin typeface="Arial"/>
              <a:cs typeface="Arial"/>
            </a:endParaRPr>
          </a:p>
          <a:p>
            <a:pPr marL="156210" indent="-144145">
              <a:lnSpc>
                <a:spcPct val="100000"/>
              </a:lnSpc>
              <a:spcBef>
                <a:spcPts val="47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cuyo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origen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alimentación.</a:t>
            </a:r>
            <a:endParaRPr sz="1050">
              <a:latin typeface="Arial"/>
              <a:cs typeface="Arial"/>
            </a:endParaRPr>
          </a:p>
          <a:p>
            <a:pPr marL="156210" indent="-144145">
              <a:lnSpc>
                <a:spcPct val="100000"/>
              </a:lnSpc>
              <a:spcBef>
                <a:spcPts val="47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origen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distribución.</a:t>
            </a:r>
            <a:endParaRPr sz="1050">
              <a:latin typeface="Arial"/>
              <a:cs typeface="Arial"/>
            </a:endParaRPr>
          </a:p>
          <a:p>
            <a:pPr marL="12700" marR="10160">
              <a:lnSpc>
                <a:spcPts val="1150"/>
              </a:lnSpc>
              <a:spcBef>
                <a:spcPts val="49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admitidos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desconexión,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garantizarán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omnipolar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excepto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TN-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son: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4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cortacircuitos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fusibles.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6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seccionadores.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49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seguridad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equivalente.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34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conexión,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circuito.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489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desconexión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situarán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actuarán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instalación,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condición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resulte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difícil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cumplimiento,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colocarán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avisos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aclaratorios.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dispuestos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per-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mitan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fácil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identificación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separan.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170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27"/>
          <a:ext cx="4859020" cy="15735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6335"/>
                <a:gridCol w="2426335"/>
              </a:tblGrid>
              <a:tr h="3371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900" spc="-9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Secciones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polares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717550" marR="283845" indent="-4267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900" spc="-9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Secciones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mínimas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</a:t>
                      </a:r>
                      <a:r>
                        <a:rPr dirty="0" sz="800" spc="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(*)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 </a:t>
                      </a:r>
                      <a:r>
                        <a:rPr dirty="0" sz="800" spc="3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3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3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.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/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674370">
                <a:tc gridSpan="2"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(*)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mínimo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de: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79705" marR="113664" indent="-107950">
                        <a:lnSpc>
                          <a:spcPct val="100000"/>
                        </a:lnSpc>
                        <a:buChar char="•"/>
                        <a:tabLst>
                          <a:tab pos="180340" algn="l"/>
                        </a:tabLst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dirty="0" baseline="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30864" sz="675" spc="11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forman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canalización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tienen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protec-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ción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mecánica.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79705" marR="184785" indent="-108585">
                        <a:lnSpc>
                          <a:spcPct val="100000"/>
                        </a:lnSpc>
                        <a:buChar char="•"/>
                        <a:tabLst>
                          <a:tab pos="180340" algn="l"/>
                        </a:tabLst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dirty="0" baseline="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30864" sz="675" spc="11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forman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canalización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tienen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pro-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tección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mecánica.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0" name="object 10" descr=""/>
          <p:cNvSpPr/>
          <p:nvPr/>
        </p:nvSpPr>
        <p:spPr>
          <a:xfrm>
            <a:off x="398348" y="254180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460005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98348" y="539718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7926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19:</a:t>
            </a:r>
            <a:r>
              <a:rPr dirty="0" sz="950" spc="3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Prescripciones</a:t>
            </a:r>
            <a:r>
              <a:rPr dirty="0" sz="950" spc="3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generales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33533"/>
            <a:ext cx="4889500" cy="7871459"/>
          </a:xfrm>
          <a:prstGeom prst="rect">
            <a:avLst/>
          </a:prstGeom>
        </p:spPr>
        <p:txBody>
          <a:bodyPr wrap="square" lIns="0" tIns="75565" rIns="0" bIns="0" rtlCol="0" vert="horz">
            <a:spAutoFit/>
          </a:bodyPr>
          <a:lstStyle/>
          <a:p>
            <a:pPr algn="just" marL="80645">
              <a:lnSpc>
                <a:spcPct val="100000"/>
              </a:lnSpc>
              <a:spcBef>
                <a:spcPts val="59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2.7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Posibilidad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conectar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desconectar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endParaRPr sz="110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05"/>
              </a:spcBef>
            </a:pP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apropiados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conectar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desconectar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maniobra,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en:</a:t>
            </a:r>
            <a:endParaRPr sz="1050">
              <a:latin typeface="Arial"/>
              <a:cs typeface="Arial"/>
            </a:endParaRPr>
          </a:p>
          <a:p>
            <a:pPr algn="just" marL="156210" marR="8890" indent="-144145">
              <a:lnSpc>
                <a:spcPct val="100000"/>
              </a:lnSpc>
              <a:spcBef>
                <a:spcPts val="60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oda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incipales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secun-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xceptua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ipció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elojes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ecti-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ficado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ónica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nomina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xced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ol,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descon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impida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alguna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impo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desconecta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independientes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156210" indent="-144145">
              <a:lnSpc>
                <a:spcPct val="100000"/>
              </a:lnSpc>
              <a:spcBef>
                <a:spcPts val="61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receptor.</a:t>
            </a:r>
            <a:endParaRPr sz="1050">
              <a:latin typeface="Arial"/>
              <a:cs typeface="Arial"/>
            </a:endParaRPr>
          </a:p>
          <a:p>
            <a:pPr algn="just" marL="156210" marR="10160" indent="-144145">
              <a:lnSpc>
                <a:spcPct val="100000"/>
              </a:lnSpc>
              <a:spcBef>
                <a:spcPts val="62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auxilia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xcept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ificació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gía.</a:t>
            </a:r>
            <a:endParaRPr sz="1050">
              <a:latin typeface="Arial"/>
              <a:cs typeface="Arial"/>
            </a:endParaRPr>
          </a:p>
          <a:p>
            <a:pPr algn="just" marL="156210" indent="-144145">
              <a:lnSpc>
                <a:spcPct val="100000"/>
              </a:lnSpc>
              <a:spcBef>
                <a:spcPts val="61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elevación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transporte,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conjunto.</a:t>
            </a:r>
            <a:endParaRPr sz="1050">
              <a:latin typeface="Arial"/>
              <a:cs typeface="Arial"/>
            </a:endParaRPr>
          </a:p>
          <a:p>
            <a:pPr marL="156210" marR="10160" indent="-144145">
              <a:lnSpc>
                <a:spcPct val="100000"/>
              </a:lnSpc>
              <a:spcBef>
                <a:spcPts val="62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lumi-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nosos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descarga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tensión.</a:t>
            </a:r>
            <a:endParaRPr sz="1050">
              <a:latin typeface="Arial"/>
              <a:cs typeface="Arial"/>
            </a:endParaRPr>
          </a:p>
          <a:p>
            <a:pPr marL="156210" indent="-144145">
              <a:lnSpc>
                <a:spcPct val="100000"/>
              </a:lnSpc>
              <a:spcBef>
                <a:spcPts val="61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explosión.</a:t>
            </a:r>
            <a:endParaRPr sz="1050">
              <a:latin typeface="Arial"/>
              <a:cs typeface="Arial"/>
            </a:endParaRPr>
          </a:p>
          <a:p>
            <a:pPr marL="156210" indent="-144145">
              <a:lnSpc>
                <a:spcPct val="100000"/>
              </a:lnSpc>
              <a:spcBef>
                <a:spcPts val="62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intemperie.</a:t>
            </a:r>
            <a:endParaRPr sz="1050">
              <a:latin typeface="Arial"/>
              <a:cs typeface="Arial"/>
            </a:endParaRPr>
          </a:p>
          <a:p>
            <a:pPr marL="156210" indent="-144145">
              <a:lnSpc>
                <a:spcPct val="100000"/>
              </a:lnSpc>
              <a:spcBef>
                <a:spcPts val="62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origen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cuadros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distribución.</a:t>
            </a:r>
            <a:endParaRPr sz="1050">
              <a:latin typeface="Arial"/>
              <a:cs typeface="Arial"/>
            </a:endParaRPr>
          </a:p>
          <a:p>
            <a:pPr marL="156210" indent="-144145">
              <a:lnSpc>
                <a:spcPct val="100000"/>
              </a:lnSpc>
              <a:spcBef>
                <a:spcPts val="61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acumuladores.</a:t>
            </a:r>
            <a:endParaRPr sz="1050">
              <a:latin typeface="Arial"/>
              <a:cs typeface="Arial"/>
            </a:endParaRPr>
          </a:p>
          <a:p>
            <a:pPr marL="156210" indent="-144145">
              <a:lnSpc>
                <a:spcPct val="100000"/>
              </a:lnSpc>
              <a:spcBef>
                <a:spcPts val="62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generadores.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0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admitidos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desconexión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son: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0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manuales.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63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accionamiento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ual,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maniob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adecuado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inde-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pendiente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12700" marR="582930">
              <a:lnSpc>
                <a:spcPts val="1770"/>
              </a:lnSpc>
              <a:spcBef>
                <a:spcPts val="12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clavijas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A.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siguientes: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6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secundarios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receptora.</a:t>
            </a:r>
            <a:endParaRPr sz="1050">
              <a:latin typeface="Arial"/>
              <a:cs typeface="Arial"/>
            </a:endParaRPr>
          </a:p>
          <a:p>
            <a:pPr algn="just" marL="120650" marR="10160" indent="-108585">
              <a:lnSpc>
                <a:spcPts val="1150"/>
              </a:lnSpc>
              <a:spcBef>
                <a:spcPts val="64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xcepto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TN-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ohibido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TN-S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marL="120650" marR="9525" indent="-108585">
              <a:lnSpc>
                <a:spcPts val="1150"/>
              </a:lnSpc>
              <a:spcBef>
                <a:spcPts val="61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W,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prescripciones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particulares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admitan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omnipolar.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8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lámparas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descarga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autotransformadores.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ct val="140300"/>
              </a:lnSpc>
              <a:buFont typeface="Arial"/>
              <a:buChar char="•"/>
              <a:tabLst>
                <a:tab pos="12128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descarga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alta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tensión.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omnipolar.</a:t>
            </a:r>
            <a:endParaRPr sz="1050">
              <a:latin typeface="Arial"/>
              <a:cs typeface="Arial"/>
            </a:endParaRPr>
          </a:p>
          <a:p>
            <a:pPr marL="12700" marR="8890">
              <a:lnSpc>
                <a:spcPts val="1150"/>
              </a:lnSpc>
              <a:spcBef>
                <a:spcPts val="64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compensador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interrumpido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esta-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blezca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omnipolares.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204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171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191117"/>
            <a:ext cx="4890135" cy="41141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587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19.3.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entiende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itud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nalizaciones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componen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xceda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itud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xceda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iormente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citado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acciona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ximadamente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itud,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seccionamient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descon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xión,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eti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accionada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esentar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esponda.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efectuar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fraccionamiento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citado,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admite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resis-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sea,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corresponda, inversamente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proporcional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total,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hectómetros,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canalizaciones.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capa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tensione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especificada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19.3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igua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esistenci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cificad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incluido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compensador,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estarán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tierra,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unidos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habitualmente.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neutro,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suprimirán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restableciéndose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vez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terminada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ésta.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565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tenga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electrónicos,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dichos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fases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medidas.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ectua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uniendo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positi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dejand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incipi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mandos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posi-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«pa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o»,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ándose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ins-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6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172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37305"/>
            <a:ext cx="4885055" cy="216535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lvl="1" marL="300355" indent="-220345">
              <a:lnSpc>
                <a:spcPct val="100000"/>
              </a:lnSpc>
              <a:spcBef>
                <a:spcPts val="565"/>
              </a:spcBef>
              <a:buAutoNum type="arabicPeriod" startAt="8"/>
              <a:tabLst>
                <a:tab pos="300990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Medidas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directos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indirectos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0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establecerán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supongan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perso-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animales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domésticos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normal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presentarse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averías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previsibles.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ejecuta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aplicando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ectos.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señaladas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-24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460,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4-41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4-47.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300355" indent="-220345">
              <a:lnSpc>
                <a:spcPct val="100000"/>
              </a:lnSpc>
              <a:buAutoNum type="arabicPeriod" startAt="9"/>
              <a:tabLst>
                <a:tab pos="300990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Resistencia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aislamiento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rigidez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dieléctrica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esentar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alo-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19.3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210880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542315" y="2689758"/>
          <a:ext cx="4859020" cy="14230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55800"/>
                <a:gridCol w="1447800"/>
                <a:gridCol w="1447800"/>
              </a:tblGrid>
              <a:tr h="373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75895">
                        <a:lnSpc>
                          <a:spcPct val="100000"/>
                        </a:lnSpc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ensayo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continua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(V)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594360" marR="77470" indent="-50990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</a:t>
                      </a:r>
                      <a:r>
                        <a:rPr dirty="0" sz="900" spc="-2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V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marL="71755" marR="276225">
                        <a:lnSpc>
                          <a:spcPct val="129500"/>
                        </a:lnSpc>
                        <a:spcBef>
                          <a:spcPts val="11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Muy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(MBTS).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(MBTP).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645160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581660">
                        <a:lnSpc>
                          <a:spcPct val="100000"/>
                        </a:lnSpc>
                      </a:pP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$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excepto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anterior.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57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076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$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Superior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191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191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$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gridSpan="3"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Nota: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MBTS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MBTP,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véase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8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7926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19:</a:t>
            </a:r>
            <a:r>
              <a:rPr dirty="0" sz="950" spc="3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Prescripciones</a:t>
            </a:r>
            <a:r>
              <a:rPr dirty="0" sz="950" spc="3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generales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98138"/>
            <a:ext cx="4888865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8890">
              <a:lnSpc>
                <a:spcPts val="1150"/>
              </a:lnSpc>
              <a:spcBef>
                <a:spcPts val="229"/>
              </a:spcBef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talació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ifica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upció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«cer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ado»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normal.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compensado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ific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6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resultara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inferior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co-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rresponda,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admitirá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obstante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correcta,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siguientes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condiciones:</a:t>
            </a:r>
            <a:endParaRPr sz="1050">
              <a:latin typeface="Arial"/>
              <a:cs typeface="Arial"/>
            </a:endParaRPr>
          </a:p>
          <a:p>
            <a:pPr marL="120650" marR="8890" indent="-108585">
              <a:lnSpc>
                <a:spcPts val="1150"/>
              </a:lnSpc>
              <a:spcBef>
                <a:spcPts val="6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receptor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valor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señalado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concierna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5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120650" marR="8255" indent="-108585">
              <a:lnSpc>
                <a:spcPts val="1150"/>
              </a:lnSpc>
              <a:spcBef>
                <a:spcPts val="6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Desconectados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receptores,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presenta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aislamiento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corresponda.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6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polares,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efectúa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después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haber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desconectado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receptores,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cortacircuitos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señalada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anteriormente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efectuará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sucesivamente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tomados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comprendiendo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compensador.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6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dieléct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desconectados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es),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esista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uto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ueba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2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oltios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ecuencia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ial,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esada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oltios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oltios.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incluido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compensado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elación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es,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justifiqu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ealizad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icante.</a:t>
            </a:r>
            <a:endParaRPr sz="1050">
              <a:latin typeface="Arial"/>
              <a:cs typeface="Arial"/>
            </a:endParaRPr>
          </a:p>
          <a:p>
            <a:pPr algn="just" marL="12700" marR="6985">
              <a:lnSpc>
                <a:spcPts val="1150"/>
              </a:lnSpc>
              <a:spcBef>
                <a:spcPts val="660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ensayo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pondrán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«cerrado»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cortacircuitos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ensayo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explosión.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dividi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sensibilidad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enciales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contactos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2.10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30" b="1">
                <a:solidFill>
                  <a:srgbClr val="4C4D4F"/>
                </a:solidFill>
                <a:latin typeface="Arial"/>
                <a:cs typeface="Arial"/>
              </a:rPr>
              <a:t>Bases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toma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corriente</a:t>
            </a:r>
            <a:endParaRPr sz="110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7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utilizadas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tip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C2a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C3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25-5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315.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tip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indicado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C3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eser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distingui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dispone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específica.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65"/>
              </a:spcBef>
            </a:pP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viviendas,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admi-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serie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60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309.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6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móviles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figuras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10-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1a,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C2a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C3a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Norma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315.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clavijas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cordones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prolongadores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figuras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10-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1b,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C2b,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C4,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C6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ESB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25-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5b.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6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tip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C1a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ejecucione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10-5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10-1a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í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vija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ESB10-5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C1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eco-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315,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cializa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eposición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xistentes.</a:t>
            </a:r>
            <a:endParaRPr sz="1050">
              <a:latin typeface="Arial"/>
              <a:cs typeface="Arial"/>
            </a:endParaRPr>
          </a:p>
          <a:p>
            <a:pPr algn="r" marR="8890">
              <a:lnSpc>
                <a:spcPct val="100000"/>
              </a:lnSpc>
              <a:spcBef>
                <a:spcPts val="68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173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70496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89"/>
                  </a:lnTo>
                  <a:lnTo>
                    <a:pt x="283276" y="300740"/>
                  </a:lnTo>
                  <a:lnTo>
                    <a:pt x="251221" y="312549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71"/>
                  </a:lnTo>
                  <a:lnTo>
                    <a:pt x="57557" y="393595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6"/>
                  </a:lnTo>
                  <a:lnTo>
                    <a:pt x="284267" y="260254"/>
                  </a:lnTo>
                  <a:lnTo>
                    <a:pt x="296077" y="223142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19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174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04176" y="437305"/>
            <a:ext cx="4939665" cy="1929764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38100">
              <a:lnSpc>
                <a:spcPct val="100000"/>
              </a:lnSpc>
              <a:spcBef>
                <a:spcPts val="565"/>
              </a:spcBef>
            </a:pP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2.11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Conexiones</a:t>
            </a:r>
            <a:endParaRPr sz="1100">
              <a:latin typeface="Arial"/>
              <a:cs typeface="Arial"/>
            </a:endParaRPr>
          </a:p>
          <a:p>
            <a:pPr algn="just" marL="38100" marR="30480">
              <a:lnSpc>
                <a:spcPct val="91200"/>
              </a:lnSpc>
              <a:spcBef>
                <a:spcPts val="56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permiti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y/o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aciones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simple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ollamiento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eali-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utilizando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montados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individualmente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constitu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blo-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egleta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permiti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asimism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xión.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empalme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y/o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3.1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-21.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alam-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cableados,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alamb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componentes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adoptado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tornillo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iete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andela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cabez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6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terminales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adecuados,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sometidas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esfuer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mecánicos.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2" name="object 12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18" y="267309"/>
                  </a:lnTo>
                  <a:lnTo>
                    <a:pt x="234234" y="284178"/>
                  </a:lnTo>
                  <a:lnTo>
                    <a:pt x="266285" y="321290"/>
                  </a:lnTo>
                  <a:lnTo>
                    <a:pt x="278094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20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55" b="1">
                <a:solidFill>
                  <a:srgbClr val="4C4D4F"/>
                </a:solidFill>
                <a:latin typeface="Arial"/>
                <a:cs typeface="Arial"/>
              </a:rPr>
              <a:t>Sistemas</a:t>
            </a:r>
            <a:r>
              <a:rPr dirty="0" sz="20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2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40176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3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Generalidades.....................................................................................................................</a:t>
            </a:r>
            <a:r>
              <a:rPr dirty="0" sz="1100" spc="3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176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Sistemas</a:t>
            </a:r>
            <a:r>
              <a:rPr dirty="0" sz="1100" spc="2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2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instalación....................................................................................................</a:t>
            </a:r>
            <a:r>
              <a:rPr dirty="0" sz="1100" spc="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176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46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900" spc="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176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2.1.1</a:t>
            </a:r>
            <a:r>
              <a:rPr dirty="0" sz="900" spc="484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Disposiciones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</a:t>
            </a:r>
            <a:r>
              <a:rPr dirty="0" sz="900" spc="5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176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2.1.2</a:t>
            </a:r>
            <a:r>
              <a:rPr dirty="0" sz="900" spc="47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Accesibilidad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</a:t>
            </a:r>
            <a:r>
              <a:rPr dirty="0" sz="900" spc="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177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2.1.3</a:t>
            </a:r>
            <a:r>
              <a:rPr dirty="0" sz="900" spc="484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Identificación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</a:t>
            </a:r>
            <a:r>
              <a:rPr dirty="0" sz="900" spc="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177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484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900" spc="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particulares.........................................................................................................................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177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2.2.1</a:t>
            </a:r>
            <a:r>
              <a:rPr dirty="0" sz="900" spc="254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5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900" spc="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bajo</a:t>
            </a:r>
            <a:r>
              <a:rPr dirty="0" sz="900" spc="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r>
              <a:rPr dirty="0" sz="900" spc="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protectores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177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2.2.2</a:t>
            </a:r>
            <a:r>
              <a:rPr dirty="0" sz="900" spc="21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fijados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directamente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sobre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paredes.....................................................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177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2.2.3</a:t>
            </a:r>
            <a:r>
              <a:rPr dirty="0" sz="900" spc="31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8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900" spc="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enterrados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179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2.2.4</a:t>
            </a:r>
            <a:r>
              <a:rPr dirty="0" sz="900" spc="21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directamente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empotrados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estructuras</a:t>
            </a:r>
            <a:r>
              <a:rPr dirty="0" sz="900" spc="-1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179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2.2.5</a:t>
            </a:r>
            <a:r>
              <a:rPr dirty="0" sz="900" spc="38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1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aéreos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179</a:t>
            </a:r>
            <a:endParaRPr sz="1000">
              <a:latin typeface="Arial"/>
              <a:cs typeface="Arial"/>
            </a:endParaRPr>
          </a:p>
          <a:p>
            <a:pPr algn="just" marL="480059" marR="5080">
              <a:lnSpc>
                <a:spcPct val="123600"/>
              </a:lnSpc>
            </a:pP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2.2.6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55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onducto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es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inte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ior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h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uecos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const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ucción</a:t>
            </a:r>
            <a:r>
              <a:rPr dirty="0" sz="900" spc="-1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</a:t>
            </a:r>
            <a:r>
              <a:rPr dirty="0" sz="900" spc="-9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180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2.2.7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55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onducto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es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bajo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canales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p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otecto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95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</a:t>
            </a:r>
            <a:r>
              <a:rPr dirty="0" sz="900" spc="-9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180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2.2.8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55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onducto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es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bajo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moldu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as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</a:t>
            </a:r>
            <a:r>
              <a:rPr dirty="0" sz="900" spc="-9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181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2.2.9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55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onducto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es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bandeja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sopo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te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bandejas</a:t>
            </a:r>
            <a:r>
              <a:rPr dirty="0" sz="900" spc="-1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</a:t>
            </a:r>
            <a:r>
              <a:rPr dirty="0" sz="900" spc="-9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182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2.2.10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eléct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icas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p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f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ab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icadas</a:t>
            </a:r>
            <a:r>
              <a:rPr dirty="0" sz="900" spc="-1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</a:t>
            </a:r>
            <a:r>
              <a:rPr dirty="0" sz="900" spc="-9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182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35" b="1">
                <a:solidFill>
                  <a:srgbClr val="4C4D4F"/>
                </a:solidFill>
                <a:latin typeface="Arial"/>
                <a:cs typeface="Arial"/>
              </a:rPr>
              <a:t>Paso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través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elementos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construcción...........................................................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182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334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Generalidades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2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describen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principios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fundamentales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20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5-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52.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Sistemas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endParaRPr sz="130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820"/>
              </a:spcBef>
            </a:pP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selección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particular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realizara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escogiendo,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influencias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externas,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considere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adecuado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descritos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20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5-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52.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5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  <a:spcBef>
                <a:spcPts val="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endParaRPr sz="110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45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8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encont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timento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34"/>
              </a:spcBef>
            </a:pP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590"/>
              </a:spcBef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(MBTS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MBTP)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más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cable.</a:t>
            </a:r>
            <a:endParaRPr sz="1050">
              <a:latin typeface="Arial"/>
              <a:cs typeface="Arial"/>
            </a:endParaRPr>
          </a:p>
          <a:p>
            <a:pPr algn="just" marL="408305" marR="571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su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compartimento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separado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garantiza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aislamiento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requerido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elevada.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2.1.1</a:t>
            </a:r>
            <a:r>
              <a:rPr dirty="0" sz="1050" spc="4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Disposiciones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8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ximidad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amba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manten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cm.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ximidad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caliente,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apor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alcanzar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consiguiente,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mantend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pantallas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calorífu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situa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debajo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puedan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condensaciones,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tomen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condensaciones.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56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ir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dentro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hueco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construcción,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simultáneamente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condiciones:</a:t>
            </a:r>
            <a:endParaRPr sz="1050">
              <a:latin typeface="Arial"/>
              <a:cs typeface="Arial"/>
            </a:endParaRPr>
          </a:p>
          <a:p>
            <a:pPr algn="just" marL="444500" marR="5080" indent="-144145">
              <a:lnSpc>
                <a:spcPct val="100000"/>
              </a:lnSpc>
              <a:spcBef>
                <a:spcPts val="545"/>
              </a:spcBef>
              <a:buFont typeface="Arial"/>
              <a:buAutoNum type="alphaLcParenR"/>
              <a:tabLst>
                <a:tab pos="445134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alguno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ñalados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-24,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conducciones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cuan-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metálicas,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just" marL="444500" marR="5080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445134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enientemente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posibles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lig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esentar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ximidad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especialmente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cuenta: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50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176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225064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72402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20: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Sistemas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01" y="498138"/>
            <a:ext cx="4890135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228600" marR="10795" indent="-72390">
              <a:lnSpc>
                <a:spcPts val="1150"/>
              </a:lnSpc>
              <a:spcBef>
                <a:spcPts val="229"/>
              </a:spcBef>
              <a:buFont typeface="Arial"/>
              <a:buChar char="•"/>
              <a:tabLst>
                <a:tab pos="22923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elevación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 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proximidad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fluido caliente.</a:t>
            </a:r>
            <a:endParaRPr sz="1050">
              <a:latin typeface="Arial"/>
              <a:cs typeface="Arial"/>
            </a:endParaRPr>
          </a:p>
          <a:p>
            <a:pPr marL="228600" indent="-73025">
              <a:lnSpc>
                <a:spcPct val="100000"/>
              </a:lnSpc>
              <a:spcBef>
                <a:spcPts val="640"/>
              </a:spcBef>
              <a:buFont typeface="Arial"/>
              <a:buChar char="•"/>
              <a:tabLst>
                <a:tab pos="22923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condensación.</a:t>
            </a:r>
            <a:endParaRPr sz="1050">
              <a:latin typeface="Arial"/>
              <a:cs typeface="Arial"/>
            </a:endParaRPr>
          </a:p>
          <a:p>
            <a:pPr marL="228600" marR="9525" indent="-72390">
              <a:lnSpc>
                <a:spcPts val="1150"/>
              </a:lnSpc>
              <a:spcBef>
                <a:spcPts val="795"/>
              </a:spcBef>
              <a:buFont typeface="Arial"/>
              <a:buChar char="•"/>
              <a:tabLst>
                <a:tab pos="22923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inundación,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avería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líquidos;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todas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convenientes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asegurar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evacuación.</a:t>
            </a:r>
            <a:endParaRPr sz="1050">
              <a:latin typeface="Arial"/>
              <a:cs typeface="Arial"/>
            </a:endParaRPr>
          </a:p>
          <a:p>
            <a:pPr marL="228600" indent="-73025">
              <a:lnSpc>
                <a:spcPct val="100000"/>
              </a:lnSpc>
              <a:spcBef>
                <a:spcPts val="640"/>
              </a:spcBef>
              <a:buFont typeface="Arial"/>
              <a:buChar char="•"/>
              <a:tabLst>
                <a:tab pos="22923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corrosión,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avería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contenga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fluido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corrosivo.</a:t>
            </a:r>
            <a:endParaRPr sz="1050">
              <a:latin typeface="Arial"/>
              <a:cs typeface="Arial"/>
            </a:endParaRPr>
          </a:p>
          <a:p>
            <a:pPr marL="228600" indent="-73025">
              <a:lnSpc>
                <a:spcPct val="100000"/>
              </a:lnSpc>
              <a:spcBef>
                <a:spcPts val="665"/>
              </a:spcBef>
              <a:buFont typeface="Arial"/>
              <a:buChar char="•"/>
              <a:tabLst>
                <a:tab pos="22923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explosión,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avería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contenga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fluido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inflamable.</a:t>
            </a:r>
            <a:endParaRPr sz="1050">
              <a:latin typeface="Arial"/>
              <a:cs typeface="Arial"/>
            </a:endParaRPr>
          </a:p>
          <a:p>
            <a:pPr marL="228600" marR="9525" indent="-72390">
              <a:lnSpc>
                <a:spcPts val="1150"/>
              </a:lnSpc>
              <a:spcBef>
                <a:spcPts val="795"/>
              </a:spcBef>
              <a:buFont typeface="Arial"/>
              <a:buChar char="•"/>
              <a:tabLst>
                <a:tab pos="22923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intervención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mantenimiento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avería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realizarse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dañar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resto.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Arial"/>
              <a:cs typeface="Arial"/>
            </a:endParaRPr>
          </a:p>
          <a:p>
            <a:pPr lvl="2" marL="408305" indent="-396240">
              <a:lnSpc>
                <a:spcPct val="100000"/>
              </a:lnSpc>
              <a:buFont typeface="Arial"/>
              <a:buAutoNum type="arabicPeriod" startAt="2"/>
              <a:tabLst>
                <a:tab pos="408940" algn="l"/>
              </a:tabLst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Accesibilidad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72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dispuestas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aciliten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maniob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inspección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xiones.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posibilidades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limitadas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montaje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timentos.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Arial"/>
              <a:cs typeface="Arial"/>
            </a:endParaRPr>
          </a:p>
          <a:p>
            <a:pPr lvl="2" marL="408305" indent="-396240">
              <a:lnSpc>
                <a:spcPct val="100000"/>
              </a:lnSpc>
              <a:buFont typeface="Arial"/>
              <a:buAutoNum type="arabicPeriod" startAt="3"/>
              <a:tabLst>
                <a:tab pos="408940" algn="l"/>
              </a:tabLst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Identificación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73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eniente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identi-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ficació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ocede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moment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aciones,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ormaciones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compensado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xista,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770"/>
              </a:spcBef>
            </a:pP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considerarse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suficientemente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diferenciadas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unas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otras,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naturaleza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componen,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dimensiones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trazado.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identificación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resultar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difícil,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establecerse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plano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permita,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momento,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identificación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etiquetas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señales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aviso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indelebles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legibles.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00">
              <a:latin typeface="Arial"/>
              <a:cs typeface="Arial"/>
            </a:endParaRPr>
          </a:p>
          <a:p>
            <a:pPr marL="80645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particulares</a:t>
            </a:r>
            <a:endParaRPr sz="110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71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20.1,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influencias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externas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correspondientes.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situación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20.2.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Arial"/>
              <a:cs typeface="Arial"/>
            </a:endParaRPr>
          </a:p>
          <a:p>
            <a:pPr lvl="2" marL="408305" indent="-396240">
              <a:lnSpc>
                <a:spcPct val="100000"/>
              </a:lnSpc>
              <a:buFont typeface="Arial"/>
              <a:buAutoNum type="arabicPeriod"/>
              <a:tabLst>
                <a:tab pos="408940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bajo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tubos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protectores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73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-21.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Arial"/>
              <a:cs typeface="Arial"/>
            </a:endParaRPr>
          </a:p>
          <a:p>
            <a:pPr lvl="2" marL="408305" indent="-396240">
              <a:lnSpc>
                <a:spcPct val="100000"/>
              </a:lnSpc>
              <a:buFont typeface="Arial"/>
              <a:buAutoNum type="arabicPeriod" startAt="2"/>
              <a:tabLst>
                <a:tab pos="408940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fijados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directamente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sobre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paredes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73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(se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armados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mine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al).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460-5-52.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450">
              <a:latin typeface="Arial"/>
              <a:cs typeface="Arial"/>
            </a:endParaRPr>
          </a:p>
          <a:p>
            <a:pPr algn="r" marR="10160">
              <a:lnSpc>
                <a:spcPct val="100000"/>
              </a:lnSpc>
              <a:spcBef>
                <a:spcPts val="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177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35034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911904"/>
            <a:ext cx="1756410" cy="393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4604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20.2.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Situación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canalizaciones.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178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14"/>
          <a:ext cx="4859020" cy="30321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2450"/>
                <a:gridCol w="752475"/>
                <a:gridCol w="443864"/>
                <a:gridCol w="443864"/>
                <a:gridCol w="443864"/>
                <a:gridCol w="443864"/>
                <a:gridCol w="443864"/>
                <a:gridCol w="443864"/>
                <a:gridCol w="443864"/>
                <a:gridCol w="443864"/>
              </a:tblGrid>
              <a:tr h="23622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8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0795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1390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cables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302260">
                        <a:lnSpc>
                          <a:spcPct val="100000"/>
                        </a:lnSpc>
                      </a:pPr>
                      <a:r>
                        <a:rPr dirty="0" sz="800" spc="-8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 vert="vert2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212725">
                        <a:lnSpc>
                          <a:spcPct val="100000"/>
                        </a:lnSpc>
                      </a:pPr>
                      <a:r>
                        <a:rPr dirty="0" sz="80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Fijación</a:t>
                      </a:r>
                      <a:r>
                        <a:rPr dirty="0" sz="800" spc="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directa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 vert="vert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 vert="vert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121285">
                        <a:lnSpc>
                          <a:spcPct val="100000"/>
                        </a:lnSpc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Canales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molduras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 vert="vert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Conductos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circular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10" vert="vert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148590" marR="90170" indent="-50800">
                        <a:lnSpc>
                          <a:spcPct val="100000"/>
                        </a:lnSpc>
                      </a:pPr>
                      <a:r>
                        <a:rPr dirty="0" sz="800" spc="-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escalera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</a:t>
                      </a:r>
                      <a:r>
                        <a:rPr dirty="0" sz="800" spc="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soportes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10" vert="vert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188595">
                        <a:lnSpc>
                          <a:spcPct val="100000"/>
                        </a:lnSpc>
                      </a:pPr>
                      <a:r>
                        <a:rPr dirty="0" sz="800" spc="-8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aisladores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 vert="vert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314960">
                        <a:lnSpc>
                          <a:spcPct val="100000"/>
                        </a:lnSpc>
                      </a:pPr>
                      <a:r>
                        <a:rPr dirty="0" sz="800" spc="-8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fiador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 vert="vert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251460">
                <a:tc gridSpan="2"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desnudos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145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 gridSpan="2">
                  <a:txBody>
                    <a:bodyPr/>
                    <a:lstStyle/>
                    <a:p>
                      <a:pPr marL="19367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*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145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 rowSpan="2">
                  <a:txBody>
                    <a:bodyPr/>
                    <a:lstStyle/>
                    <a:p>
                      <a:pPr algn="ctr" marL="97155" marR="89535" indent="-635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Cables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9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Multi-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polares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145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494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79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Uni-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polares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145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494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710565">
                <a:tc gridSpan="10"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:</a:t>
                      </a:r>
                      <a:r>
                        <a:rPr dirty="0" sz="800" spc="1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Admitido.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:</a:t>
                      </a:r>
                      <a:r>
                        <a:rPr dirty="0" sz="800" spc="1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admitido.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0:</a:t>
                      </a:r>
                      <a:r>
                        <a:rPr dirty="0" sz="800" spc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aplicable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utilizado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práctica.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215265" marR="83820" indent="-144145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*:</a:t>
                      </a:r>
                      <a:r>
                        <a:rPr dirty="0" sz="800" spc="3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admiten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tapa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solo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abrirse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útil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manual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importante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IP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4X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IP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XXD.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532471" y="3648028"/>
            <a:ext cx="17100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20.1.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Elección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canalizaciones.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4044848"/>
          <a:ext cx="4859020" cy="37865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385"/>
                <a:gridCol w="637540"/>
                <a:gridCol w="443864"/>
                <a:gridCol w="443864"/>
                <a:gridCol w="443864"/>
                <a:gridCol w="443864"/>
                <a:gridCol w="443864"/>
                <a:gridCol w="443864"/>
                <a:gridCol w="443864"/>
                <a:gridCol w="443864"/>
              </a:tblGrid>
              <a:tr h="23622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8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0795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3733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Situaciones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302260">
                        <a:lnSpc>
                          <a:spcPct val="100000"/>
                        </a:lnSpc>
                      </a:pPr>
                      <a:r>
                        <a:rPr dirty="0" sz="800" spc="-8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 vert="vert2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212725">
                        <a:lnSpc>
                          <a:spcPct val="100000"/>
                        </a:lnSpc>
                      </a:pPr>
                      <a:r>
                        <a:rPr dirty="0" sz="80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Fijación</a:t>
                      </a:r>
                      <a:r>
                        <a:rPr dirty="0" sz="800" spc="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directa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 vert="vert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 vert="vert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120650">
                        <a:lnSpc>
                          <a:spcPct val="100000"/>
                        </a:lnSpc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Canales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molduras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 vert="vert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Conductos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circular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10" vert="vert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148590" marR="90170" indent="-50800">
                        <a:lnSpc>
                          <a:spcPct val="100000"/>
                        </a:lnSpc>
                      </a:pPr>
                      <a:r>
                        <a:rPr dirty="0" sz="800" spc="-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escalera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Bandejas</a:t>
                      </a:r>
                      <a:r>
                        <a:rPr dirty="0" sz="800" spc="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soportes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10" vert="vert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188595">
                        <a:lnSpc>
                          <a:spcPct val="100000"/>
                        </a:lnSpc>
                      </a:pPr>
                      <a:r>
                        <a:rPr dirty="0" sz="800" spc="-8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aisladores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 vert="vert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314960">
                        <a:lnSpc>
                          <a:spcPct val="100000"/>
                        </a:lnSpc>
                      </a:pPr>
                      <a:r>
                        <a:rPr dirty="0" sz="800" spc="-8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fiador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 vert="vert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251460">
                <a:tc rowSpan="2">
                  <a:txBody>
                    <a:bodyPr/>
                    <a:lstStyle/>
                    <a:p>
                      <a:pPr algn="ctr" marL="174625" marR="167005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dirty="0" sz="800" spc="-8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Huecos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construcción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9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accesibles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7145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145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494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79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accesibles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7145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494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145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 gridSpan="2">
                  <a:txBody>
                    <a:bodyPr/>
                    <a:lstStyle/>
                    <a:p>
                      <a:pPr marL="35877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7145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145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070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 gridSpan="2">
                  <a:txBody>
                    <a:bodyPr/>
                    <a:lstStyle/>
                    <a:p>
                      <a:pPr marL="41846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Enterrados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7208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208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 gridSpan="2">
                  <a:txBody>
                    <a:bodyPr/>
                    <a:lstStyle/>
                    <a:p>
                      <a:pPr marL="7429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Empotrados</a:t>
                      </a:r>
                      <a:r>
                        <a:rPr dirty="0" sz="800" spc="-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estructuras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7208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208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 gridSpan="2"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114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montaje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superficial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7208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208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Aéreo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7208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21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*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208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596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710565">
                <a:tc gridSpan="10"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:</a:t>
                      </a:r>
                      <a:r>
                        <a:rPr dirty="0" sz="800" spc="1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Admitido.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:</a:t>
                      </a:r>
                      <a:r>
                        <a:rPr dirty="0" sz="800" spc="1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admitido.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0:</a:t>
                      </a:r>
                      <a:r>
                        <a:rPr dirty="0" sz="800" spc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aplicable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utilizado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práctica.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214629" marR="86360" indent="-144145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*:</a:t>
                      </a:r>
                      <a:r>
                        <a:rPr dirty="0" sz="800" spc="3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práctica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salvo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cortas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destinadas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máquinas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elementos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movilidad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restringida.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72402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20: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Sistemas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31878"/>
            <a:ext cx="4888230" cy="787336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62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prescripciones:</a:t>
            </a:r>
            <a:endParaRPr sz="1050">
              <a:latin typeface="Arial"/>
              <a:cs typeface="Arial"/>
            </a:endParaRPr>
          </a:p>
          <a:p>
            <a:pPr algn="just" marL="120650" marR="8890" indent="-108585">
              <a:lnSpc>
                <a:spcPts val="1150"/>
              </a:lnSpc>
              <a:spcBef>
                <a:spcPts val="6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fijarán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bridas,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abrazaderas,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collares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perjudiquen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cubiertas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mismos.</a:t>
            </a:r>
            <a:endParaRPr sz="1050">
              <a:latin typeface="Arial"/>
              <a:cs typeface="Arial"/>
            </a:endParaRPr>
          </a:p>
          <a:p>
            <a:pPr algn="just" marL="120650" marR="5080" indent="-108585">
              <a:lnSpc>
                <a:spcPts val="1150"/>
              </a:lnSpc>
              <a:spcBef>
                <a:spcPts val="6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fin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susceptibles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doblarse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efecto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propio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peso,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mismos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suficientemente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próximos.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entre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sucesivos,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excederá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0,40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120650" marR="8890" indent="-108585">
              <a:lnSpc>
                <a:spcPts val="1150"/>
              </a:lnSpc>
              <a:spcBef>
                <a:spcPts val="63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lugar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efectúe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misma,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utilizarán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armados.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utilizar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establecerá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complementaria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mismos.</a:t>
            </a:r>
            <a:endParaRPr sz="1050">
              <a:latin typeface="Arial"/>
              <a:cs typeface="Arial"/>
            </a:endParaRPr>
          </a:p>
          <a:p>
            <a:pPr algn="just" marL="120650" marR="8255" indent="-108585">
              <a:lnSpc>
                <a:spcPts val="1150"/>
              </a:lnSpc>
              <a:spcBef>
                <a:spcPts val="6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adio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demasiado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pequeño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ipción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fijad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eces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cable.</a:t>
            </a:r>
            <a:endParaRPr sz="1050">
              <a:latin typeface="Arial"/>
              <a:cs typeface="Arial"/>
            </a:endParaRPr>
          </a:p>
          <a:p>
            <a:pPr algn="just" marL="120650" marR="8255" indent="-108585">
              <a:lnSpc>
                <a:spcPts val="1150"/>
              </a:lnSpc>
              <a:spcBef>
                <a:spcPts val="6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uces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ectuar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an-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dejand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uce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ectúe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aquella.</a:t>
            </a:r>
            <a:endParaRPr sz="1050">
              <a:latin typeface="Arial"/>
              <a:cs typeface="Arial"/>
            </a:endParaRPr>
          </a:p>
          <a:p>
            <a:pPr algn="just" marL="120650" marR="8255" indent="-108585">
              <a:lnSpc>
                <a:spcPts val="1150"/>
              </a:lnSpc>
              <a:spcBef>
                <a:spcPts val="6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suficientemente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próximos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esta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quedar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disminuida.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cruce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requiera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empotra-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miento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respetar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cm,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seguirá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endParaRPr sz="1050">
              <a:latin typeface="Arial"/>
              <a:cs typeface="Arial"/>
            </a:endParaRPr>
          </a:p>
          <a:p>
            <a:pPr algn="just" marL="120650">
              <a:lnSpc>
                <a:spcPts val="1075"/>
              </a:lnSpc>
            </a:pP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2.2.1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instrucción.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cruce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realice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molduras,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seguirá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</a:t>
            </a:r>
            <a:endParaRPr sz="1050">
              <a:latin typeface="Arial"/>
              <a:cs typeface="Arial"/>
            </a:endParaRPr>
          </a:p>
          <a:p>
            <a:pPr algn="just" marL="120650">
              <a:lnSpc>
                <a:spcPts val="1205"/>
              </a:lnSpc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2.2.8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instrucción.</a:t>
            </a:r>
            <a:endParaRPr sz="1050">
              <a:latin typeface="Arial"/>
              <a:cs typeface="Arial"/>
            </a:endParaRPr>
          </a:p>
          <a:p>
            <a:pPr algn="just" marL="120650" marR="8890" indent="-108585">
              <a:lnSpc>
                <a:spcPts val="1150"/>
              </a:lnSpc>
              <a:spcBef>
                <a:spcPts val="6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xt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estancos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em-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plazamiento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í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xijan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utilizándos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adecuados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estanqueidad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quedar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yuda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ensaestopas.</a:t>
            </a:r>
            <a:endParaRPr sz="1050">
              <a:latin typeface="Arial"/>
              <a:cs typeface="Arial"/>
            </a:endParaRPr>
          </a:p>
          <a:p>
            <a:pPr algn="just" marL="120650" marR="8890" indent="-108585">
              <a:lnSpc>
                <a:spcPts val="1150"/>
              </a:lnSpc>
              <a:spcBef>
                <a:spcPts val="6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mineral,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lleven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cubiertas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metálicas,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utilizarse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corrosión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cubiertas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estos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protegida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adecuadamente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corrosión.</a:t>
            </a:r>
            <a:endParaRPr sz="1050">
              <a:latin typeface="Arial"/>
              <a:cs typeface="Arial"/>
            </a:endParaRPr>
          </a:p>
          <a:p>
            <a:pPr algn="just" marL="120650" marR="8255" indent="-108585">
              <a:lnSpc>
                <a:spcPts val="1150"/>
              </a:lnSpc>
              <a:spcBef>
                <a:spcPts val="6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alentes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tapas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desmontables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ez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uidad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mecánica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establecida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inaccesibilida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xione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permitiend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ifica-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Arial"/>
              <a:cs typeface="Arial"/>
            </a:endParaRPr>
          </a:p>
          <a:p>
            <a:pPr lvl="2" marL="408305" indent="-396240">
              <a:lnSpc>
                <a:spcPct val="100000"/>
              </a:lnSpc>
              <a:spcBef>
                <a:spcPts val="5"/>
              </a:spcBef>
              <a:buFont typeface="Arial"/>
              <a:buAutoNum type="arabicPeriod" startAt="3"/>
              <a:tabLst>
                <a:tab pos="408940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enterrados</a:t>
            </a:r>
            <a:endParaRPr sz="1050">
              <a:latin typeface="Arial"/>
              <a:cs typeface="Arial"/>
            </a:endParaRPr>
          </a:p>
          <a:p>
            <a:pPr algn="just" marL="12700" marR="7620">
              <a:lnSpc>
                <a:spcPts val="1150"/>
              </a:lnSpc>
              <a:spcBef>
                <a:spcPts val="650"/>
              </a:spcBef>
            </a:pP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canalizaciones,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bajo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tengan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0,6/1kV,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acuerdo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señalado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07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Arial"/>
              <a:cs typeface="Arial"/>
            </a:endParaRPr>
          </a:p>
          <a:p>
            <a:pPr lvl="2" marL="408305" indent="-396240">
              <a:lnSpc>
                <a:spcPct val="100000"/>
              </a:lnSpc>
              <a:buFont typeface="Arial"/>
              <a:buAutoNum type="arabicPeriod" startAt="4"/>
              <a:tabLst>
                <a:tab pos="408940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directamente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empotrados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estructuras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65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necesarios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(incluidos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ca-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armados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mineral).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80">
                <a:solidFill>
                  <a:srgbClr val="6D6E71"/>
                </a:solidFill>
                <a:latin typeface="Verdana"/>
                <a:cs typeface="Verdana"/>
              </a:rPr>
              <a:t>2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ºC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90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ºC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respectivamente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(por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polietileno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reticulado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etileno-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propileno).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Arial"/>
              <a:cs typeface="Arial"/>
            </a:endParaRPr>
          </a:p>
          <a:p>
            <a:pPr lvl="2" marL="408305" indent="-396240">
              <a:lnSpc>
                <a:spcPct val="100000"/>
              </a:lnSpc>
              <a:buFont typeface="Arial"/>
              <a:buAutoNum type="arabicPeriod" startAt="5"/>
              <a:tabLst>
                <a:tab pos="408940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aéreos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2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aéreos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cubiertos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2.2.2,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06.</a:t>
            </a:r>
            <a:endParaRPr sz="1050">
              <a:latin typeface="Arial"/>
              <a:cs typeface="Arial"/>
            </a:endParaRPr>
          </a:p>
          <a:p>
            <a:pPr algn="r" marR="8890">
              <a:lnSpc>
                <a:spcPct val="100000"/>
              </a:lnSpc>
              <a:spcBef>
                <a:spcPts val="234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179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13612"/>
            <a:ext cx="4886960" cy="7891780"/>
          </a:xfrm>
          <a:prstGeom prst="rect">
            <a:avLst/>
          </a:prstGeom>
        </p:spPr>
        <p:txBody>
          <a:bodyPr wrap="square" lIns="0" tIns="96520" rIns="0" bIns="0" rtlCol="0" vert="horz">
            <a:spAutoFit/>
          </a:bodyPr>
          <a:lstStyle/>
          <a:p>
            <a:pPr lvl="2" marL="408305" indent="-396240">
              <a:lnSpc>
                <a:spcPct val="100000"/>
              </a:lnSpc>
              <a:spcBef>
                <a:spcPts val="760"/>
              </a:spcBef>
              <a:buFont typeface="Arial"/>
              <a:buAutoNum type="arabicPeriod" startAt="6"/>
              <a:tabLst>
                <a:tab pos="408940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aislados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interior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huecos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construcción</a:t>
            </a:r>
            <a:endParaRPr sz="1050">
              <a:latin typeface="Arial"/>
              <a:cs typeface="Arial"/>
            </a:endParaRPr>
          </a:p>
          <a:p>
            <a:pPr algn="just" marL="12700" marR="6985">
              <a:lnSpc>
                <a:spcPts val="1150"/>
              </a:lnSpc>
              <a:spcBef>
                <a:spcPts val="79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constituidas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colocados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huecos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construcción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5-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52.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770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huecos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construcción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condición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propagadores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llama.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7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uecos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dispuestos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orjados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adoptando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endido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alela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also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hos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cáma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uos,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destina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ultáneament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entilación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a).</a:t>
            </a:r>
            <a:endParaRPr sz="1050">
              <a:latin typeface="Arial"/>
              <a:cs typeface="Arial"/>
            </a:endParaRPr>
          </a:p>
          <a:p>
            <a:pPr algn="just" marL="12700" marR="6350">
              <a:lnSpc>
                <a:spcPts val="1150"/>
              </a:lnSpc>
              <a:spcBef>
                <a:spcPts val="77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uecos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cuat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eces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ocupada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dimensión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pequeña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eces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  <a:p>
            <a:pPr algn="just" marL="12700" marR="6985">
              <a:lnSpc>
                <a:spcPts val="1150"/>
              </a:lnSpc>
              <a:spcBef>
                <a:spcPts val="775"/>
              </a:spcBef>
            </a:pP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separen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hueco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contenga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inme-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diatos,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solidez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proteger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previsibles.</a:t>
            </a:r>
            <a:endParaRPr sz="1050">
              <a:latin typeface="Arial"/>
              <a:cs typeface="Arial"/>
            </a:endParaRPr>
          </a:p>
          <a:p>
            <a:pPr algn="just" marL="12700" marR="7620">
              <a:lnSpc>
                <a:spcPts val="1150"/>
              </a:lnSpc>
              <a:spcBef>
                <a:spcPts val="770"/>
              </a:spcBef>
            </a:pP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evitarán,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dentro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asperezas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huecos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cambios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dirección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elevado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pequeño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radio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curvatura.</a:t>
            </a:r>
            <a:endParaRPr sz="1050">
              <a:latin typeface="Arial"/>
              <a:cs typeface="Arial"/>
            </a:endParaRPr>
          </a:p>
          <a:p>
            <a:pPr algn="just" marL="12700" marR="6985">
              <a:lnSpc>
                <a:spcPts val="1150"/>
              </a:lnSpc>
              <a:spcBef>
                <a:spcPts val="77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econocida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conser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cial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guarnecidos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deco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aciones.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disponiéndose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adecuadas.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770"/>
              </a:spcBef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Normalmente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solament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bastant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alejados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esfuer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esultant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lib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dispone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fijació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ometid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suelte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bornes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xió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especialment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ticale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borne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6985">
              <a:lnSpc>
                <a:spcPts val="1150"/>
              </a:lnSpc>
              <a:spcBef>
                <a:spcPts val="770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oduci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infilt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condensacione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agu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penet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uec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estando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atención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impermeabilidad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ximidad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tuberías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conducción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líquidos,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pene-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ectuar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limpieza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suelos,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posibilidad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bajas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uec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700" marR="6985">
              <a:lnSpc>
                <a:spcPts val="1150"/>
              </a:lnSpc>
              <a:spcBef>
                <a:spcPts val="77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tomen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riesgos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anteriores,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cum- plirán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húmedos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incluso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mojados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pudieran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afectarles.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50">
              <a:latin typeface="Arial"/>
              <a:cs typeface="Arial"/>
            </a:endParaRPr>
          </a:p>
          <a:p>
            <a:pPr lvl="2" marL="408305" indent="-396240">
              <a:lnSpc>
                <a:spcPct val="100000"/>
              </a:lnSpc>
              <a:buFont typeface="Arial"/>
              <a:buAutoNum type="arabicPeriod" startAt="7"/>
              <a:tabLst>
                <a:tab pos="408940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bajo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canales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protectoras</a:t>
            </a:r>
            <a:endParaRPr sz="1050">
              <a:latin typeface="Arial"/>
              <a:cs typeface="Arial"/>
            </a:endParaRPr>
          </a:p>
          <a:p>
            <a:pPr algn="just" marL="12700" marR="6985">
              <a:lnSpc>
                <a:spcPts val="1150"/>
              </a:lnSpc>
              <a:spcBef>
                <a:spcPts val="79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protectora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constituido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perfil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per-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foradas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alojar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cerrado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tapa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desmontable.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64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satisfacer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21.</a:t>
            </a:r>
            <a:endParaRPr sz="1050">
              <a:latin typeface="Arial"/>
              <a:cs typeface="Arial"/>
            </a:endParaRPr>
          </a:p>
          <a:p>
            <a:pPr algn="just" marL="12700" marR="6985">
              <a:lnSpc>
                <a:spcPts val="1150"/>
              </a:lnSpc>
              <a:spcBef>
                <a:spcPts val="795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protectoras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4X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clasificadas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«canales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tapa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abrirse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herramientas»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085-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podrá: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1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180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72402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20: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Sistemas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91463" y="432277"/>
            <a:ext cx="4965065" cy="7872730"/>
          </a:xfrm>
          <a:prstGeom prst="rect">
            <a:avLst/>
          </a:prstGeom>
        </p:spPr>
        <p:txBody>
          <a:bodyPr wrap="square" lIns="0" tIns="78105" rIns="0" bIns="0" rtlCol="0" vert="horz">
            <a:spAutoFit/>
          </a:bodyPr>
          <a:lstStyle/>
          <a:p>
            <a:pPr marL="194310" indent="-144145">
              <a:lnSpc>
                <a:spcPct val="100000"/>
              </a:lnSpc>
              <a:spcBef>
                <a:spcPts val="615"/>
              </a:spcBef>
              <a:buFont typeface="Arial"/>
              <a:buAutoNum type="alphaLcParenR"/>
              <a:tabLst>
                <a:tab pos="194945" algn="l"/>
              </a:tabLst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V.</a:t>
            </a:r>
            <a:endParaRPr sz="1050">
              <a:latin typeface="Arial"/>
              <a:cs typeface="Arial"/>
            </a:endParaRPr>
          </a:p>
          <a:p>
            <a:pPr marL="194310" marR="44450" indent="-144145">
              <a:lnSpc>
                <a:spcPct val="100000"/>
              </a:lnSpc>
              <a:spcBef>
                <a:spcPts val="520"/>
              </a:spcBef>
              <a:buFont typeface="Arial"/>
              <a:buAutoNum type="alphaLcParenR"/>
              <a:tabLst>
                <a:tab pos="19494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Colocar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mecanismos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interruptores,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corrientes,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control,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etc.,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interior,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fijen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del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fabricante.</a:t>
            </a:r>
            <a:endParaRPr sz="1050">
              <a:latin typeface="Arial"/>
              <a:cs typeface="Arial"/>
            </a:endParaRPr>
          </a:p>
          <a:p>
            <a:pPr marL="194310" indent="-144145">
              <a:lnSpc>
                <a:spcPct val="100000"/>
              </a:lnSpc>
              <a:spcBef>
                <a:spcPts val="520"/>
              </a:spcBef>
              <a:buFont typeface="Arial"/>
              <a:buAutoNum type="alphaLcParenR"/>
              <a:tabLst>
                <a:tab pos="19494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Realizar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mecanismos.</a:t>
            </a:r>
            <a:endParaRPr sz="1050">
              <a:latin typeface="Arial"/>
              <a:cs typeface="Arial"/>
            </a:endParaRPr>
          </a:p>
          <a:p>
            <a:pPr algn="just" marL="50800" marR="46990">
              <a:lnSpc>
                <a:spcPts val="1150"/>
              </a:lnSpc>
              <a:spcBef>
                <a:spcPts val="53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otecto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X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clasificada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«canales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acces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amientas»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085-1,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estanca,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300/500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0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2.2.8</a:t>
            </a:r>
            <a:r>
              <a:rPr dirty="0" sz="1050" spc="15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bajo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molduras</a:t>
            </a:r>
            <a:endParaRPr sz="1050">
              <a:latin typeface="Arial"/>
              <a:cs typeface="Arial"/>
            </a:endParaRPr>
          </a:p>
          <a:p>
            <a:pPr algn="just" marL="50800" marR="47625">
              <a:lnSpc>
                <a:spcPts val="1150"/>
              </a:lnSpc>
              <a:spcBef>
                <a:spcPts val="54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constituidas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alojados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ranuras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molduras.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Podrán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clasificados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secos,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temporalmente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húmedos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polvorientos.</a:t>
            </a:r>
            <a:endParaRPr sz="105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  <a:spcBef>
                <a:spcPts val="38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V.</a:t>
            </a:r>
            <a:endParaRPr sz="1050">
              <a:latin typeface="Arial"/>
              <a:cs typeface="Arial"/>
            </a:endParaRPr>
          </a:p>
          <a:p>
            <a:pPr algn="just" marL="50800" marR="47625">
              <a:lnSpc>
                <a:spcPts val="1150"/>
              </a:lnSpc>
              <a:spcBef>
                <a:spcPts val="54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molduras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reemplazadas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guarniciones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puertas,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astrágalos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rodapiés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ranurados,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impuestas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primeras.</a:t>
            </a:r>
            <a:endParaRPr sz="105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  <a:spcBef>
                <a:spcPts val="38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molduras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condiciones:</a:t>
            </a:r>
            <a:endParaRPr sz="1050">
              <a:latin typeface="Arial"/>
              <a:cs typeface="Arial"/>
            </a:endParaRPr>
          </a:p>
          <a:p>
            <a:pPr algn="just" marL="158750" marR="43180" indent="-108585">
              <a:lnSpc>
                <a:spcPts val="1150"/>
              </a:lnSpc>
              <a:spcBef>
                <a:spcPts val="540"/>
              </a:spcBef>
              <a:buFont typeface="Arial"/>
              <a:buChar char="•"/>
              <a:tabLst>
                <a:tab pos="159385" algn="l"/>
              </a:tabLst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ranuras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dificultad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ellas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principio,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ranura,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admitiéndose,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obstante,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pertenezcan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mismo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ranura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adecuadas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ello.</a:t>
            </a:r>
            <a:endParaRPr sz="1050">
              <a:latin typeface="Arial"/>
              <a:cs typeface="Arial"/>
            </a:endParaRPr>
          </a:p>
          <a:p>
            <a:pPr algn="just" marL="158750" marR="46990" indent="-108585">
              <a:lnSpc>
                <a:spcPts val="1150"/>
              </a:lnSpc>
              <a:spcBef>
                <a:spcPts val="515"/>
              </a:spcBef>
              <a:buFont typeface="Arial"/>
              <a:buChar char="•"/>
              <a:tabLst>
                <a:tab pos="15938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anchura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ranuras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recibir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rígidos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6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serán,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mínimo,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  <a:spcBef>
                <a:spcPts val="39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molduras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cuenta:</a:t>
            </a:r>
            <a:endParaRPr sz="1050">
              <a:latin typeface="Arial"/>
              <a:cs typeface="Arial"/>
            </a:endParaRPr>
          </a:p>
          <a:p>
            <a:pPr algn="just" marL="158750" marR="47625" indent="-108585">
              <a:lnSpc>
                <a:spcPts val="1150"/>
              </a:lnSpc>
              <a:spcBef>
                <a:spcPts val="535"/>
              </a:spcBef>
              <a:buFont typeface="Arial"/>
              <a:buChar char="•"/>
              <a:tabLst>
                <a:tab pos="1593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moldu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disconti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uidad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alguna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itud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ibu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cambios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ángulos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obtusos.</a:t>
            </a:r>
            <a:endParaRPr sz="1050">
              <a:latin typeface="Arial"/>
              <a:cs typeface="Arial"/>
            </a:endParaRPr>
          </a:p>
          <a:p>
            <a:pPr algn="just" marL="158750" marR="46355" indent="-108585">
              <a:lnSpc>
                <a:spcPts val="1150"/>
              </a:lnSpc>
              <a:spcBef>
                <a:spcPts val="520"/>
              </a:spcBef>
              <a:buFont typeface="Arial"/>
              <a:buChar char="•"/>
              <a:tabLst>
                <a:tab pos="1593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inmediatamente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dapiés.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ausencia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éstos,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moldu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cm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58750" marR="46990" indent="-108585">
              <a:lnSpc>
                <a:spcPts val="1150"/>
              </a:lnSpc>
              <a:spcBef>
                <a:spcPts val="515"/>
              </a:spcBef>
              <a:buFont typeface="Arial"/>
              <a:buChar char="•"/>
              <a:tabLst>
                <a:tab pos="15938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rodapiés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ranurados,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estará,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como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mínimo,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cm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suelo.</a:t>
            </a:r>
            <a:endParaRPr sz="1050">
              <a:latin typeface="Arial"/>
              <a:cs typeface="Arial"/>
            </a:endParaRPr>
          </a:p>
          <a:p>
            <a:pPr algn="just" marL="158750" marR="43815" indent="-108585">
              <a:lnSpc>
                <a:spcPts val="1150"/>
              </a:lnSpc>
              <a:spcBef>
                <a:spcPts val="520"/>
              </a:spcBef>
              <a:buFont typeface="Arial"/>
              <a:buChar char="•"/>
              <a:tabLst>
                <a:tab pos="15938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uce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canalizacione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destinada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(agua,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.)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moldu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concebid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uce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tub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rí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esald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uce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ación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canalizacione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mol-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especiale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cm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rí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ados.</a:t>
            </a:r>
            <a:endParaRPr sz="1050">
              <a:latin typeface="Arial"/>
              <a:cs typeface="Arial"/>
            </a:endParaRPr>
          </a:p>
          <a:p>
            <a:pPr algn="just" marL="158750" marR="47625" indent="-108585">
              <a:lnSpc>
                <a:spcPts val="1150"/>
              </a:lnSpc>
              <a:spcBef>
                <a:spcPts val="515"/>
              </a:spcBef>
              <a:buFont typeface="Arial"/>
              <a:buChar char="•"/>
              <a:tabLst>
                <a:tab pos="159385" algn="l"/>
              </a:tabLst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hará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nexión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tornillo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equivalentes.</a:t>
            </a:r>
            <a:endParaRPr sz="1050">
              <a:latin typeface="Arial"/>
              <a:cs typeface="Arial"/>
            </a:endParaRPr>
          </a:p>
          <a:p>
            <a:pPr algn="just" marL="158750" marR="43180" indent="-108585">
              <a:lnSpc>
                <a:spcPts val="1150"/>
              </a:lnSpc>
              <a:spcBef>
                <a:spcPts val="515"/>
              </a:spcBef>
              <a:buFont typeface="Arial"/>
              <a:buChar char="•"/>
              <a:tabLst>
                <a:tab pos="15938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molduras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totalmente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empotradas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pared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ni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recubiertas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por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papeles,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tapicerías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material,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aire.</a:t>
            </a:r>
            <a:endParaRPr sz="1050">
              <a:latin typeface="Arial"/>
              <a:cs typeface="Arial"/>
            </a:endParaRPr>
          </a:p>
          <a:p>
            <a:pPr algn="just" marL="158750" marR="46990" indent="-108585">
              <a:lnSpc>
                <a:spcPts val="1150"/>
              </a:lnSpc>
              <a:spcBef>
                <a:spcPts val="520"/>
              </a:spcBef>
              <a:buFont typeface="Arial"/>
              <a:buChar char="•"/>
              <a:tabLst>
                <a:tab pos="1593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colocar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molduras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madera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pared,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asegurarse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pared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suficientemente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seca;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contrario,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molduras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separarán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pared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producto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hidrófugo.</a:t>
            </a:r>
            <a:endParaRPr sz="1050">
              <a:latin typeface="Arial"/>
              <a:cs typeface="Arial"/>
            </a:endParaRPr>
          </a:p>
          <a:p>
            <a:pPr algn="r" marR="46990">
              <a:lnSpc>
                <a:spcPct val="100000"/>
              </a:lnSpc>
              <a:spcBef>
                <a:spcPts val="22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181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39876"/>
            <a:ext cx="5177155" cy="7865109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lvl="2" marL="696595" indent="-396240">
              <a:lnSpc>
                <a:spcPct val="100000"/>
              </a:lnSpc>
              <a:spcBef>
                <a:spcPts val="555"/>
              </a:spcBef>
              <a:buFont typeface="Arial"/>
              <a:buAutoNum type="arabicPeriod" startAt="9"/>
              <a:tabLst>
                <a:tab pos="696595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Conductores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bandeja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soporte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bandejas</a:t>
            </a:r>
            <a:endParaRPr sz="1050">
              <a:latin typeface="Arial"/>
              <a:cs typeface="Arial"/>
            </a:endParaRPr>
          </a:p>
          <a:p>
            <a:pPr marL="300355" marR="9525">
              <a:lnSpc>
                <a:spcPts val="1150"/>
              </a:lnSpc>
              <a:spcBef>
                <a:spcPts val="585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(incluidos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armados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aisla- 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mineral),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unipolares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multipolares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5-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52.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lvl="2" marL="696595" indent="-396240">
              <a:lnSpc>
                <a:spcPct val="100000"/>
              </a:lnSpc>
              <a:buFont typeface="Arial"/>
              <a:buAutoNum type="arabicPeriod" startAt="10"/>
              <a:tabLst>
                <a:tab pos="696595" algn="l"/>
              </a:tabLst>
            </a:pP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r>
              <a:rPr dirty="0" sz="1050" spc="-1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eléctricas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 prefabricadas</a:t>
            </a:r>
            <a:endParaRPr sz="1050">
              <a:latin typeface="Arial"/>
              <a:cs typeface="Arial"/>
            </a:endParaRPr>
          </a:p>
          <a:p>
            <a:pPr marL="300355" marR="8890">
              <a:lnSpc>
                <a:spcPts val="1150"/>
              </a:lnSpc>
              <a:spcBef>
                <a:spcPts val="59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adecuado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discurren.</a:t>
            </a:r>
            <a:endParaRPr sz="1050">
              <a:latin typeface="Arial"/>
              <a:cs typeface="Arial"/>
            </a:endParaRPr>
          </a:p>
          <a:p>
            <a:pPr marL="300355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prefabricadas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conformes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especifica-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serie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570.</a:t>
            </a:r>
            <a:endParaRPr sz="1050">
              <a:latin typeface="Arial"/>
              <a:cs typeface="Arial"/>
            </a:endParaRPr>
          </a:p>
          <a:p>
            <a:pPr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conformes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espe-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cificaciones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439-2.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6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Paso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través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elementos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construcción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19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paso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través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construcción,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muros,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tabiques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techos,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prescripciones:</a:t>
            </a:r>
            <a:endParaRPr sz="1050">
              <a:latin typeface="Arial"/>
              <a:cs typeface="Arial"/>
            </a:endParaRPr>
          </a:p>
          <a:p>
            <a:pPr algn="just" marL="408305" marR="1016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itud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pasos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acio-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cables.</a:t>
            </a:r>
            <a:endParaRPr sz="1050">
              <a:latin typeface="Arial"/>
              <a:cs typeface="Arial"/>
            </a:endParaRPr>
          </a:p>
          <a:p>
            <a:pPr algn="just" marL="408305" marR="8890" indent="-108585">
              <a:lnSpc>
                <a:spcPts val="1150"/>
              </a:lnSpc>
              <a:spcBef>
                <a:spcPts val="57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suficientemente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protegidas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deterioros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mecánicos,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químicas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humedad.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exigirá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nua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paso.</a:t>
            </a:r>
            <a:endParaRPr sz="1050">
              <a:latin typeface="Arial"/>
              <a:cs typeface="Arial"/>
            </a:endParaRPr>
          </a:p>
          <a:p>
            <a:pPr algn="just" marL="408305" marR="889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ucti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umedades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cadamente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impida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úmed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ándolos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enientemente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xt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hacia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úmed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pasos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desemboquen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xt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pipa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celana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aislante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adecuad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dispuesta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paso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-inte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ectúe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sentido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ascendente.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56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naturaleza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distinta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otro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paso,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efectuará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cuyas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severas.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paso,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dispondrán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aquella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exceda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cm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excede,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conforme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21.3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21.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extremos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provistos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boquillas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aislantes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bordes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redondeados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equivalente,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bordes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estarán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convenientemente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redondeados,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suficiente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aislamien-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último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sobresalga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ligeramente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mismo.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emplearse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proteger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vidrio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porcelana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aislante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suficiente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mecánica.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necesitan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suplementaria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provistos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armadura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mineral,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atacada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atravesar.</a:t>
            </a:r>
            <a:endParaRPr sz="1050">
              <a:latin typeface="Arial"/>
              <a:cs typeface="Arial"/>
            </a:endParaRPr>
          </a:p>
          <a:p>
            <a:pPr algn="just" marL="408305" marR="889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constructivo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atravesarse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separa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mismas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carac-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terísticas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humedad,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practicarse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aberturas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paso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respetando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separaciones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canali-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trate.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69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182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72402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20: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Sistemas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183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8"/>
            <a:ext cx="4889500" cy="113347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0650" marR="8890" indent="-108585">
              <a:lnSpc>
                <a:spcPts val="1150"/>
              </a:lnSpc>
              <a:spcBef>
                <a:spcPts val="22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pasos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molduras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excederán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cm;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demás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paso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efectuará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tubos.</a:t>
            </a:r>
            <a:endParaRPr sz="1050">
              <a:latin typeface="Arial"/>
              <a:cs typeface="Arial"/>
            </a:endParaRPr>
          </a:p>
          <a:p>
            <a:pPr algn="just" marL="120650" marR="508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pasos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estanco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xt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odapiés,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xisten,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cm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paso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ectúe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sistema,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igualmente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incombustible,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viesa.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23" y="269951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5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21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220" b="1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7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55" b="1">
                <a:solidFill>
                  <a:srgbClr val="4C4D4F"/>
                </a:solidFill>
                <a:latin typeface="Arial"/>
                <a:cs typeface="Arial"/>
              </a:rPr>
              <a:t>canales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20" b="1">
                <a:solidFill>
                  <a:srgbClr val="4C4D4F"/>
                </a:solidFill>
                <a:latin typeface="Arial"/>
                <a:cs typeface="Arial"/>
              </a:rPr>
              <a:t>protectoras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396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2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25" b="1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r>
              <a:rPr dirty="0" sz="1100" spc="3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protectores..............................................................................................................</a:t>
            </a:r>
            <a:r>
              <a:rPr dirty="0" sz="1100" spc="229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185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1.1</a:t>
            </a:r>
            <a:r>
              <a:rPr dirty="0" sz="900" spc="275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Generalidades............................................................................................................................................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185</a:t>
            </a:r>
            <a:endParaRPr sz="1000">
              <a:latin typeface="Arial"/>
              <a:cs typeface="Arial"/>
            </a:endParaRPr>
          </a:p>
          <a:p>
            <a:pPr algn="just" marL="480059" marR="5080" indent="-252095">
              <a:lnSpc>
                <a:spcPct val="123600"/>
              </a:lnSpc>
            </a:pP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1.2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Ca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acterísticas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mínimas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tubos,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función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tipo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185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1.2.1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50">
                <a:solidFill>
                  <a:srgbClr val="4C4D4F"/>
                </a:solidFill>
                <a:latin typeface="Arial"/>
                <a:cs typeface="Arial"/>
              </a:rPr>
              <a:t>T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ubos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fijas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superficie</a:t>
            </a:r>
            <a:r>
              <a:rPr dirty="0" sz="900" spc="-1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...........</a:t>
            </a:r>
            <a:r>
              <a:rPr dirty="0" sz="900" spc="-9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185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1.2.2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50">
                <a:solidFill>
                  <a:srgbClr val="4C4D4F"/>
                </a:solidFill>
                <a:latin typeface="Arial"/>
                <a:cs typeface="Arial"/>
              </a:rPr>
              <a:t>T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ubos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empot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75">
                <a:solidFill>
                  <a:srgbClr val="4C4D4F"/>
                </a:solidFill>
                <a:latin typeface="Arial"/>
                <a:cs typeface="Arial"/>
              </a:rPr>
              <a:t>adas</a:t>
            </a:r>
            <a:r>
              <a:rPr dirty="0" sz="900" spc="-1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</a:t>
            </a:r>
            <a:r>
              <a:rPr dirty="0" sz="900" spc="-9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187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1.2.3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aé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85">
                <a:solidFill>
                  <a:srgbClr val="4C4D4F"/>
                </a:solidFill>
                <a:latin typeface="Arial"/>
                <a:cs typeface="Arial"/>
              </a:rPr>
              <a:t>eas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al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ai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75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900" spc="-1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</a:t>
            </a:r>
            <a:r>
              <a:rPr dirty="0" sz="900" spc="-9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189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1.2.4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50">
                <a:solidFill>
                  <a:srgbClr val="4C4D4F"/>
                </a:solidFill>
                <a:latin typeface="Arial"/>
                <a:cs typeface="Arial"/>
              </a:rPr>
              <a:t>T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ubos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enter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75">
                <a:solidFill>
                  <a:srgbClr val="4C4D4F"/>
                </a:solidFill>
                <a:latin typeface="Arial"/>
                <a:cs typeface="Arial"/>
              </a:rPr>
              <a:t>adas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</a:t>
            </a:r>
            <a:r>
              <a:rPr dirty="0" sz="900" spc="-9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190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colocación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191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484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900" spc="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191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39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Montaje</a:t>
            </a:r>
            <a:r>
              <a:rPr dirty="0" sz="9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0" b="1">
                <a:solidFill>
                  <a:srgbClr val="4C4D4F"/>
                </a:solidFill>
                <a:latin typeface="Arial"/>
                <a:cs typeface="Arial"/>
              </a:rPr>
              <a:t>fijo</a:t>
            </a:r>
            <a:r>
              <a:rPr dirty="0" sz="9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superficie</a:t>
            </a:r>
            <a:r>
              <a:rPr dirty="0" sz="900" spc="-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193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900" spc="42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Montaje</a:t>
            </a:r>
            <a:r>
              <a:rPr dirty="0" sz="9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0" b="1">
                <a:solidFill>
                  <a:srgbClr val="4C4D4F"/>
                </a:solidFill>
                <a:latin typeface="Arial"/>
                <a:cs typeface="Arial"/>
              </a:rPr>
              <a:t>fijo</a:t>
            </a:r>
            <a:r>
              <a:rPr dirty="0" sz="9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empotrado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193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2.4</a:t>
            </a:r>
            <a:r>
              <a:rPr dirty="0" sz="900" spc="434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Montaje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al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aire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195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Canales</a:t>
            </a:r>
            <a:r>
              <a:rPr dirty="0" sz="1100" spc="2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protectoras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</a:t>
            </a:r>
            <a:r>
              <a:rPr dirty="0" sz="1100" spc="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195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275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Generalidades............................................................................................................................................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195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37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canales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195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colocación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canales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196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3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900" spc="484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900" spc="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196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1"/>
                  </a:lnTo>
                  <a:lnTo>
                    <a:pt x="13496" y="391440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15" y="404939"/>
                  </a:lnTo>
                  <a:lnTo>
                    <a:pt x="494850" y="403522"/>
                  </a:lnTo>
                  <a:lnTo>
                    <a:pt x="524571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93738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21: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Tubos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canales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protectoras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91217"/>
            <a:ext cx="5172710" cy="78143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Tubos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protectores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marL="368300">
              <a:lnSpc>
                <a:spcPct val="100000"/>
              </a:lnSpc>
              <a:spcBef>
                <a:spcPts val="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1.1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Generalidades</a:t>
            </a:r>
            <a:endParaRPr sz="110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44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protectores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3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accesorios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metálicos.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4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accesorios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metálicos.</a:t>
            </a:r>
            <a:endParaRPr sz="1050">
              <a:latin typeface="Arial"/>
              <a:cs typeface="Arial"/>
            </a:endParaRPr>
          </a:p>
          <a:p>
            <a:pPr marL="300355" marR="220345">
              <a:lnSpc>
                <a:spcPct val="142700"/>
              </a:lnSpc>
              <a:buFont typeface="Arial"/>
              <a:buChar char="•"/>
              <a:tabLst>
                <a:tab pos="4089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accesorios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compuestos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(constituidos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metálicos).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clasifican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40"/>
              </a:spcBef>
              <a:buChar char="•"/>
              <a:tabLst>
                <a:tab pos="408940" algn="l"/>
              </a:tabLst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086-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1.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rígidos.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35"/>
              </a:spcBef>
              <a:buChar char="•"/>
              <a:tabLst>
                <a:tab pos="408940" algn="l"/>
              </a:tabLst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086-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2.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curvables.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40"/>
              </a:spcBef>
              <a:buChar char="•"/>
              <a:tabLst>
                <a:tab pos="408940" algn="l"/>
              </a:tabLst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086-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3.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flexibles.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40"/>
              </a:spcBef>
              <a:buChar char="•"/>
              <a:tabLst>
                <a:tab pos="408940" algn="l"/>
              </a:tabLst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086-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4.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enterrados.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6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decla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65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ningú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istas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aspe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eza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fisu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susceptible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daña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causa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645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enterrados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roscada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instalacio-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prescriben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423.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enterrados,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corresponden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086-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4.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tubos,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establecidas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citadas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anteriormente.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denominación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exterior.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52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declarado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fabricante.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6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elati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ticular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segui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oductos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onst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(89/106/CEE).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Arial"/>
              <a:cs typeface="Arial"/>
            </a:endParaRPr>
          </a:p>
          <a:p>
            <a:pPr marL="368300">
              <a:lnSpc>
                <a:spcPct val="100000"/>
              </a:lnSpc>
              <a:spcBef>
                <a:spcPts val="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1.2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mínimas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tubos,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función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tipo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1.2.1</a:t>
            </a:r>
            <a:r>
              <a:rPr dirty="0" sz="1050" spc="17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1050" spc="-114" i="1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fijas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superficie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8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superficiales,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preferentemente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rígidos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casos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usarse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curvables.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Tabla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21.1.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645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cumplimiento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ensayos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Nor-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086-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rígidos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086-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2,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curvables.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65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tal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fácil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alojamiento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extracción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aislados.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21.2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figuran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diámetros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exteriores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mínimos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conducir.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64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eces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ocupada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38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185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92656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575048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2" name="object 12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34" y="0"/>
              <a:ext cx="0" cy="270510"/>
            </a:xfrm>
            <a:custGeom>
              <a:avLst/>
              <a:gdLst/>
              <a:ahLst/>
              <a:cxnLst/>
              <a:rect l="l" t="t" r="r" b="b"/>
              <a:pathLst>
                <a:path w="0" h="270510">
                  <a:moveTo>
                    <a:pt x="0" y="0"/>
                  </a:moveTo>
                  <a:lnTo>
                    <a:pt x="0" y="2699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787078"/>
            <a:ext cx="4789805" cy="5181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21.2.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Diámetros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exteriores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mínimos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tubos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función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número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sección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conducir.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186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27"/>
          <a:ext cx="4859020" cy="36245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74240"/>
                <a:gridCol w="503555"/>
                <a:gridCol w="2174239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Característica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Código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Grado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compresión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Fuerte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impacto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mínima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30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curvado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1-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Rígido/curvable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Propiedades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1-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Continuidad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eléctrica/aislante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objetos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sólidos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objetos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sz="800" spc="-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$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571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gotas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cayendo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verticalmente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cuando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está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inclinado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15º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 marL="71755" marR="3117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corrosión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metálicos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compuestos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exterior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declarada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propagador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suspendidas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declarada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532758" y="4239089"/>
            <a:ext cx="377697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21.1.</a:t>
            </a:r>
            <a:r>
              <a:rPr dirty="0" sz="800" spc="-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Características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mínimas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tubos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canalizaciones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superficiales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ordinarias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fijas.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4599863"/>
          <a:ext cx="4859020" cy="3106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05535"/>
                <a:gridCol w="749300"/>
                <a:gridCol w="749300"/>
                <a:gridCol w="749300"/>
                <a:gridCol w="749300"/>
                <a:gridCol w="749300"/>
              </a:tblGrid>
              <a:tr h="23622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 marL="99695" marR="920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unipolares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98742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Diámetro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exterior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971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27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A7A9AC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27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974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2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2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76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93738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21: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Tubos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canales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protectoras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32758" y="7790076"/>
            <a:ext cx="4881245" cy="5149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20002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21.3.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Características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mínimas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tubos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canalizaciones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empotradas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ordinarias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obra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fábrica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(paredes,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techos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falsos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techos),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huecos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construcción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canales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protectoras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obra.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6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187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7871"/>
            <a:ext cx="4885055" cy="31515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1.2.2</a:t>
            </a:r>
            <a:r>
              <a:rPr dirty="0" sz="1050" spc="15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1050" spc="-114" i="1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empotradas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otecto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rí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xi-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bles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iben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21.3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áb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alsos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hos),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uecos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otec-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21.4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embebidos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ecableadas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ealizadas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also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xible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rísticas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21.4.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Arial"/>
              <a:cs typeface="Arial"/>
            </a:endParaRPr>
          </a:p>
          <a:p>
            <a:pPr algn="just" marL="12700" marR="7620">
              <a:lnSpc>
                <a:spcPts val="1150"/>
              </a:lnSpc>
              <a:spcBef>
                <a:spcPts val="5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cumplimient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acterística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indicada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6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21.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6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21.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UNE-E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20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086-2-1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rí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UNE-E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20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086-2-2,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UNE-E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20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086-2-3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xibles.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tal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fácil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alojamiento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extracción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aislados.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21.5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figuran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diámetros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exteriores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mínimos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conducir.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eces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sección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ocupada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3871328"/>
          <a:ext cx="4859020" cy="38404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74240"/>
                <a:gridCol w="503555"/>
                <a:gridCol w="2174239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Característica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Código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Grado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9146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compresión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Ligera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146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impacto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Ligera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146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mínima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146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146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curvado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1-2-3-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Cualquiera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especificadas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146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Propiedades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declaradas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146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objetos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sólidos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objetos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sz="800" spc="-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$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571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gotas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cayendo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verticalmente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cuando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está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inclinado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15º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 marL="71755" marR="3117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corrosión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metálicos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compuestos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exterior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146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declarada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146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propagador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146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suspendidas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declarada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787078"/>
            <a:ext cx="4789805" cy="5181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21.5.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Diámetros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exteriores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mínimos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tubos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función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número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sección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conducir.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188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27"/>
          <a:ext cx="4859020" cy="34963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74240"/>
                <a:gridCol w="503555"/>
                <a:gridCol w="2174239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Característica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Código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Grado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compresión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impacto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mínima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r>
                        <a:rPr dirty="0" baseline="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curvado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1-2-3-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Cualquiera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especificadas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Propiedades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declaradas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objetos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sólidos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Protegido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polvo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Protegido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forma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lluvia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 marL="71755" marR="3117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corrosión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metálicos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compuestos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exterior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declarada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propagador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suspendidas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declarada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 gridSpan="3">
                  <a:txBody>
                    <a:bodyPr/>
                    <a:lstStyle/>
                    <a:p>
                      <a:pPr marL="161290" marR="302260" indent="-901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r>
                        <a:rPr dirty="0" baseline="30864" sz="675" spc="12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canalizaciones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precableadas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ordinarias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empotradas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fábrica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(paredes,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techos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falsos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techos)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acepta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código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1;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532788" y="4113624"/>
            <a:ext cx="462407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21.4.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Características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mínimas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tubos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canalizaciones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empotradas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ordinarias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embebidas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hormigón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canalizaciones</a:t>
            </a:r>
            <a:r>
              <a:rPr dirty="0" sz="8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precableadas.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4596688"/>
          <a:ext cx="4859020" cy="31095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04900"/>
                <a:gridCol w="749935"/>
                <a:gridCol w="749935"/>
                <a:gridCol w="749935"/>
                <a:gridCol w="749935"/>
                <a:gridCol w="749935"/>
              </a:tblGrid>
              <a:tr h="2393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ts val="710"/>
                        </a:lnSpc>
                        <a:spcBef>
                          <a:spcPts val="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98806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Diámetro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exterior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9710">
                <a:tc rowSpan="2">
                  <a:txBody>
                    <a:bodyPr/>
                    <a:lstStyle/>
                    <a:p>
                      <a:pPr marL="133350" marR="92075" indent="-3429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unipolares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3365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A7A9AC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3365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974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2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2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76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93738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21: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Tubos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canales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protectoras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32233" y="7788852"/>
            <a:ext cx="4881880" cy="5162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0033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21.7.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Diámetros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exteriores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mínimos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tubos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función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número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sección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conducir.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6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189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04170" y="439876"/>
            <a:ext cx="4936490" cy="242951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marL="38100">
              <a:lnSpc>
                <a:spcPct val="100000"/>
              </a:lnSpc>
              <a:spcBef>
                <a:spcPts val="55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1.2.3</a:t>
            </a:r>
            <a:r>
              <a:rPr dirty="0" sz="1050" spc="18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aéreas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al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aire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58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máquinas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mo-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vilida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xible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21.6.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42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recomienda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nominales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conductor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superiores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ts val="1205"/>
              </a:lnSpc>
              <a:spcBef>
                <a:spcPts val="29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cumplimiento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ensayos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ts val="1205"/>
              </a:lnSpc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086-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3.</a:t>
            </a:r>
            <a:endParaRPr sz="1050">
              <a:latin typeface="Arial"/>
              <a:cs typeface="Arial"/>
            </a:endParaRPr>
          </a:p>
          <a:p>
            <a:pPr algn="just" marL="38100" marR="31115">
              <a:lnSpc>
                <a:spcPts val="1150"/>
              </a:lnSpc>
              <a:spcBef>
                <a:spcPts val="44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tal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fácil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alojamiento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extracción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aislados.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21.7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figuran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diámetros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exteriores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mínimos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conducir.</a:t>
            </a:r>
            <a:endParaRPr sz="1050">
              <a:latin typeface="Arial"/>
              <a:cs typeface="Arial"/>
            </a:endParaRPr>
          </a:p>
          <a:p>
            <a:pPr algn="just" marL="38100" marR="31115">
              <a:lnSpc>
                <a:spcPts val="1150"/>
              </a:lnSpc>
              <a:spcBef>
                <a:spcPts val="42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eces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sección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ocupada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2939046"/>
          <a:ext cx="4859020" cy="28498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74240"/>
                <a:gridCol w="503555"/>
                <a:gridCol w="2174239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Característica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Código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Grado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compresión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Fuerte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impacto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mínima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curvado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Flexible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Propiedades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Continuidad/aislado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objetos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sólidos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objetos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sz="800" spc="-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$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311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3749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Protegido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gotas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cayendo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verticalmente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cuando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está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inclinado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15º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09245">
                <a:tc>
                  <a:txBody>
                    <a:bodyPr/>
                    <a:lstStyle/>
                    <a:p>
                      <a:pPr marL="71755" marR="3117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corrosión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metálicos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compuestos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mediana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exterior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elevada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Ligera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propagador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suspendidas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Ligera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532757" y="5866436"/>
            <a:ext cx="32797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21.6.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Características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mínimas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canalizaciones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tubos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al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aire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aéreas.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542315" y="6128816"/>
          <a:ext cx="4859020" cy="15817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04900"/>
                <a:gridCol w="749935"/>
                <a:gridCol w="749935"/>
                <a:gridCol w="749935"/>
                <a:gridCol w="749935"/>
                <a:gridCol w="749935"/>
              </a:tblGrid>
              <a:tr h="200025">
                <a:tc rowSpan="3">
                  <a:txBody>
                    <a:bodyPr/>
                    <a:lstStyle/>
                    <a:p>
                      <a:pPr algn="ctr" marL="99695" marR="92075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98806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Diámetro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exterior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29209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8415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9715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857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A7A9AC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9715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0340">
                <a:tc>
                  <a:txBody>
                    <a:bodyPr/>
                    <a:lstStyle/>
                    <a:p>
                      <a:pPr algn="r" marR="48196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1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1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1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04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04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r" marR="48196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r" marR="5187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r" marR="5187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r" marR="49212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64465">
                <a:tc>
                  <a:txBody>
                    <a:bodyPr/>
                    <a:lstStyle/>
                    <a:p>
                      <a:pPr algn="r" marR="49212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912051"/>
            <a:ext cx="3105150" cy="393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21.8.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Características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mínimas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tubos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canalizaciones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enterradas.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190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18279"/>
            <a:ext cx="4889500" cy="2776855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1.2.4</a:t>
            </a:r>
            <a:r>
              <a:rPr dirty="0" sz="1050" spc="15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1050" spc="-114" i="1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enterradas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75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otecto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ormes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086-2-4</a:t>
            </a:r>
            <a:r>
              <a:rPr dirty="0" sz="1050" spc="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21.8.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73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oso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ja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dines.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pesado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oso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pesadas,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calzadas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vías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ér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eas.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ts val="1205"/>
              </a:lnSpc>
              <a:spcBef>
                <a:spcPts val="60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cumplimiento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ensayos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ts val="1205"/>
              </a:lnSpc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086-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76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tal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fácil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alojamiento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extracción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aislados.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21.9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figuran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diámetros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exteriores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mínimos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conducir.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73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eces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sección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ocupada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3332175"/>
          <a:ext cx="4859020" cy="44996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74240"/>
                <a:gridCol w="503555"/>
                <a:gridCol w="2174239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Característica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Código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Grado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compresión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250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750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impacto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Ligero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Normal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Normal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mínima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curvado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1-2-3-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Cualquiera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especificadas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Propiedades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declaradas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objetos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sólidos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Protegido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objetos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 spc="-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sz="800" spc="-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$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Protegido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forma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lluvia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 marL="71755" marR="3117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corrosión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metálicos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compuestos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exterior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declarada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declarada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suspendidas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declarada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661035">
                <a:tc gridSpan="3"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Notas: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NA: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aplicable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59385" marR="238760" indent="-8826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(*)</a:t>
                      </a:r>
                      <a:r>
                        <a:rPr dirty="0" baseline="30864" sz="675" spc="9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embebidos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hormigón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aplica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250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 y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grado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Ligero;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suelo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ligero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aplica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N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grado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Normal;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suelos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pesados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aplica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750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N y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grado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Normal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93738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21: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Tubos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canales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protectoras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1" y="4841976"/>
            <a:ext cx="5177155" cy="34632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colocación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tubos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ti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460-5-523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-20.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endParaRPr sz="11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80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protectores,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pres-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cripciones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siguientes:</a:t>
            </a:r>
            <a:endParaRPr sz="1050">
              <a:latin typeface="Arial"/>
              <a:cs typeface="Arial"/>
            </a:endParaRPr>
          </a:p>
          <a:p>
            <a:pPr algn="just" marL="408305" marR="8890" indent="-108585">
              <a:lnSpc>
                <a:spcPts val="1150"/>
              </a:lnSpc>
              <a:spcBef>
                <a:spcPts val="84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azado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ticales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ontales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alelas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istas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limitan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ectúa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408305" marR="9525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unirán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accesorios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aseguren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continuidad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proporcionan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conductores.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rígidos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curvables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caliente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ensamblados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liente,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recubriendo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empalme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precise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estanca.</a:t>
            </a:r>
            <a:endParaRPr sz="1050">
              <a:latin typeface="Arial"/>
              <a:cs typeface="Arial"/>
            </a:endParaRPr>
          </a:p>
          <a:p>
            <a:pPr algn="just" marL="408305" marR="9525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curvas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practicadas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continuas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originarán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reducciones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sección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inadmisibles.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radios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curvatura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especifica-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fabricante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conforme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086-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18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191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1650174" y="999820"/>
            <a:ext cx="749935" cy="223520"/>
            <a:chOff x="1650174" y="999820"/>
            <a:chExt cx="749935" cy="223520"/>
          </a:xfrm>
        </p:grpSpPr>
        <p:sp>
          <p:nvSpPr>
            <p:cNvPr id="10" name="object 10" descr=""/>
            <p:cNvSpPr/>
            <p:nvPr/>
          </p:nvSpPr>
          <p:spPr>
            <a:xfrm>
              <a:off x="1650174" y="999820"/>
              <a:ext cx="749935" cy="223520"/>
            </a:xfrm>
            <a:custGeom>
              <a:avLst/>
              <a:gdLst/>
              <a:ahLst/>
              <a:cxnLst/>
              <a:rect l="l" t="t" r="r" b="b"/>
              <a:pathLst>
                <a:path w="749935" h="223519">
                  <a:moveTo>
                    <a:pt x="749579" y="0"/>
                  </a:moveTo>
                  <a:lnTo>
                    <a:pt x="0" y="0"/>
                  </a:lnTo>
                  <a:lnTo>
                    <a:pt x="0" y="223405"/>
                  </a:lnTo>
                  <a:lnTo>
                    <a:pt x="749579" y="223405"/>
                  </a:lnTo>
                  <a:lnTo>
                    <a:pt x="749579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950250" y="1088440"/>
              <a:ext cx="73025" cy="58419"/>
            </a:xfrm>
            <a:custGeom>
              <a:avLst/>
              <a:gdLst/>
              <a:ahLst/>
              <a:cxnLst/>
              <a:rect l="l" t="t" r="r" b="b"/>
              <a:pathLst>
                <a:path w="73025" h="58419">
                  <a:moveTo>
                    <a:pt x="72529" y="0"/>
                  </a:moveTo>
                  <a:lnTo>
                    <a:pt x="0" y="18351"/>
                  </a:lnTo>
                  <a:lnTo>
                    <a:pt x="0" y="27393"/>
                  </a:lnTo>
                  <a:lnTo>
                    <a:pt x="72529" y="45745"/>
                  </a:lnTo>
                  <a:lnTo>
                    <a:pt x="72529" y="40271"/>
                  </a:lnTo>
                  <a:lnTo>
                    <a:pt x="69367" y="40271"/>
                  </a:lnTo>
                  <a:lnTo>
                    <a:pt x="10448" y="25412"/>
                  </a:lnTo>
                  <a:lnTo>
                    <a:pt x="2539" y="25412"/>
                  </a:lnTo>
                  <a:lnTo>
                    <a:pt x="3162" y="22948"/>
                  </a:lnTo>
                  <a:lnTo>
                    <a:pt x="5079" y="22948"/>
                  </a:lnTo>
                  <a:lnTo>
                    <a:pt x="5079" y="22313"/>
                  </a:lnTo>
                  <a:lnTo>
                    <a:pt x="8635" y="21413"/>
                  </a:lnTo>
                  <a:lnTo>
                    <a:pt x="8635" y="20789"/>
                  </a:lnTo>
                  <a:lnTo>
                    <a:pt x="67449" y="5956"/>
                  </a:lnTo>
                  <a:lnTo>
                    <a:pt x="67449" y="3263"/>
                  </a:lnTo>
                  <a:lnTo>
                    <a:pt x="72529" y="3263"/>
                  </a:lnTo>
                  <a:lnTo>
                    <a:pt x="72529" y="0"/>
                  </a:lnTo>
                  <a:close/>
                </a:path>
                <a:path w="73025" h="58419">
                  <a:moveTo>
                    <a:pt x="8635" y="24334"/>
                  </a:moveTo>
                  <a:lnTo>
                    <a:pt x="8635" y="24955"/>
                  </a:lnTo>
                  <a:lnTo>
                    <a:pt x="69367" y="40271"/>
                  </a:lnTo>
                  <a:lnTo>
                    <a:pt x="69633" y="39217"/>
                  </a:lnTo>
                  <a:lnTo>
                    <a:pt x="67449" y="39217"/>
                  </a:lnTo>
                  <a:lnTo>
                    <a:pt x="12195" y="25234"/>
                  </a:lnTo>
                  <a:lnTo>
                    <a:pt x="11798" y="25234"/>
                  </a:lnTo>
                  <a:lnTo>
                    <a:pt x="8635" y="24334"/>
                  </a:lnTo>
                  <a:close/>
                </a:path>
                <a:path w="73025" h="58419">
                  <a:moveTo>
                    <a:pt x="72529" y="37807"/>
                  </a:moveTo>
                  <a:lnTo>
                    <a:pt x="69989" y="37807"/>
                  </a:lnTo>
                  <a:lnTo>
                    <a:pt x="69367" y="40271"/>
                  </a:lnTo>
                  <a:lnTo>
                    <a:pt x="72529" y="40271"/>
                  </a:lnTo>
                  <a:lnTo>
                    <a:pt x="72529" y="37807"/>
                  </a:lnTo>
                  <a:close/>
                </a:path>
                <a:path w="73025" h="58419">
                  <a:moveTo>
                    <a:pt x="21164" y="22872"/>
                  </a:moveTo>
                  <a:lnTo>
                    <a:pt x="11997" y="25184"/>
                  </a:lnTo>
                  <a:lnTo>
                    <a:pt x="67449" y="39217"/>
                  </a:lnTo>
                  <a:lnTo>
                    <a:pt x="67449" y="37807"/>
                  </a:lnTo>
                  <a:lnTo>
                    <a:pt x="72529" y="37807"/>
                  </a:lnTo>
                  <a:lnTo>
                    <a:pt x="72529" y="35826"/>
                  </a:lnTo>
                  <a:lnTo>
                    <a:pt x="21164" y="22872"/>
                  </a:lnTo>
                  <a:close/>
                </a:path>
                <a:path w="73025" h="58419">
                  <a:moveTo>
                    <a:pt x="69989" y="37807"/>
                  </a:moveTo>
                  <a:lnTo>
                    <a:pt x="67449" y="37807"/>
                  </a:lnTo>
                  <a:lnTo>
                    <a:pt x="67449" y="39217"/>
                  </a:lnTo>
                  <a:lnTo>
                    <a:pt x="69633" y="39217"/>
                  </a:lnTo>
                  <a:lnTo>
                    <a:pt x="69989" y="37807"/>
                  </a:lnTo>
                  <a:close/>
                </a:path>
                <a:path w="73025" h="58419">
                  <a:moveTo>
                    <a:pt x="3162" y="22948"/>
                  </a:moveTo>
                  <a:lnTo>
                    <a:pt x="2539" y="25412"/>
                  </a:lnTo>
                  <a:lnTo>
                    <a:pt x="5079" y="25412"/>
                  </a:lnTo>
                  <a:lnTo>
                    <a:pt x="5079" y="23434"/>
                  </a:lnTo>
                  <a:lnTo>
                    <a:pt x="3162" y="22948"/>
                  </a:lnTo>
                  <a:close/>
                </a:path>
                <a:path w="73025" h="58419">
                  <a:moveTo>
                    <a:pt x="5079" y="23434"/>
                  </a:moveTo>
                  <a:lnTo>
                    <a:pt x="5079" y="25412"/>
                  </a:lnTo>
                  <a:lnTo>
                    <a:pt x="10448" y="25412"/>
                  </a:lnTo>
                  <a:lnTo>
                    <a:pt x="8635" y="24955"/>
                  </a:lnTo>
                  <a:lnTo>
                    <a:pt x="8635" y="24334"/>
                  </a:lnTo>
                  <a:lnTo>
                    <a:pt x="5079" y="23434"/>
                  </a:lnTo>
                  <a:close/>
                </a:path>
                <a:path w="73025" h="58419">
                  <a:moveTo>
                    <a:pt x="11771" y="25127"/>
                  </a:moveTo>
                  <a:lnTo>
                    <a:pt x="11997" y="25184"/>
                  </a:lnTo>
                  <a:lnTo>
                    <a:pt x="11771" y="25127"/>
                  </a:lnTo>
                  <a:close/>
                </a:path>
                <a:path w="73025" h="58419">
                  <a:moveTo>
                    <a:pt x="11997" y="25184"/>
                  </a:moveTo>
                  <a:lnTo>
                    <a:pt x="11798" y="25234"/>
                  </a:lnTo>
                  <a:lnTo>
                    <a:pt x="12195" y="25234"/>
                  </a:lnTo>
                  <a:lnTo>
                    <a:pt x="11997" y="25184"/>
                  </a:lnTo>
                  <a:close/>
                </a:path>
                <a:path w="73025" h="58419">
                  <a:moveTo>
                    <a:pt x="12002" y="20561"/>
                  </a:moveTo>
                  <a:lnTo>
                    <a:pt x="11770" y="20620"/>
                  </a:lnTo>
                  <a:lnTo>
                    <a:pt x="11342" y="22313"/>
                  </a:lnTo>
                  <a:lnTo>
                    <a:pt x="11220" y="22948"/>
                  </a:lnTo>
                  <a:lnTo>
                    <a:pt x="11771" y="25127"/>
                  </a:lnTo>
                  <a:lnTo>
                    <a:pt x="11997" y="25184"/>
                  </a:lnTo>
                  <a:lnTo>
                    <a:pt x="20761" y="22974"/>
                  </a:lnTo>
                  <a:lnTo>
                    <a:pt x="13715" y="22974"/>
                  </a:lnTo>
                  <a:lnTo>
                    <a:pt x="13715" y="22771"/>
                  </a:lnTo>
                  <a:lnTo>
                    <a:pt x="20761" y="22771"/>
                  </a:lnTo>
                  <a:lnTo>
                    <a:pt x="12002" y="20561"/>
                  </a:lnTo>
                  <a:close/>
                </a:path>
                <a:path w="73025" h="58419">
                  <a:moveTo>
                    <a:pt x="11770" y="20620"/>
                  </a:moveTo>
                  <a:lnTo>
                    <a:pt x="8635" y="21413"/>
                  </a:lnTo>
                  <a:lnTo>
                    <a:pt x="8635" y="24334"/>
                  </a:lnTo>
                  <a:lnTo>
                    <a:pt x="11771" y="25127"/>
                  </a:lnTo>
                  <a:lnTo>
                    <a:pt x="11227" y="22974"/>
                  </a:lnTo>
                  <a:lnTo>
                    <a:pt x="11770" y="20620"/>
                  </a:lnTo>
                  <a:close/>
                </a:path>
                <a:path w="73025" h="58419">
                  <a:moveTo>
                    <a:pt x="5079" y="22948"/>
                  </a:moveTo>
                  <a:lnTo>
                    <a:pt x="3162" y="22948"/>
                  </a:lnTo>
                  <a:lnTo>
                    <a:pt x="5079" y="23434"/>
                  </a:lnTo>
                  <a:lnTo>
                    <a:pt x="5079" y="22948"/>
                  </a:lnTo>
                  <a:close/>
                </a:path>
                <a:path w="73025" h="58419">
                  <a:moveTo>
                    <a:pt x="11201" y="22872"/>
                  </a:moveTo>
                  <a:close/>
                </a:path>
                <a:path w="73025" h="58419">
                  <a:moveTo>
                    <a:pt x="20761" y="22771"/>
                  </a:moveTo>
                  <a:lnTo>
                    <a:pt x="13715" y="22771"/>
                  </a:lnTo>
                  <a:lnTo>
                    <a:pt x="13715" y="22974"/>
                  </a:lnTo>
                  <a:lnTo>
                    <a:pt x="20761" y="22974"/>
                  </a:lnTo>
                  <a:lnTo>
                    <a:pt x="21164" y="22872"/>
                  </a:lnTo>
                  <a:lnTo>
                    <a:pt x="20761" y="22771"/>
                  </a:lnTo>
                  <a:close/>
                </a:path>
                <a:path w="73025" h="58419">
                  <a:moveTo>
                    <a:pt x="11227" y="22771"/>
                  </a:moveTo>
                  <a:close/>
                </a:path>
                <a:path w="73025" h="58419">
                  <a:moveTo>
                    <a:pt x="72529" y="3263"/>
                  </a:moveTo>
                  <a:lnTo>
                    <a:pt x="69989" y="3263"/>
                  </a:lnTo>
                  <a:lnTo>
                    <a:pt x="70611" y="5727"/>
                  </a:lnTo>
                  <a:lnTo>
                    <a:pt x="12002" y="20561"/>
                  </a:lnTo>
                  <a:lnTo>
                    <a:pt x="21164" y="22872"/>
                  </a:lnTo>
                  <a:lnTo>
                    <a:pt x="72529" y="9918"/>
                  </a:lnTo>
                  <a:lnTo>
                    <a:pt x="72529" y="3263"/>
                  </a:lnTo>
                  <a:close/>
                </a:path>
                <a:path w="73025" h="58419">
                  <a:moveTo>
                    <a:pt x="69989" y="3263"/>
                  </a:moveTo>
                  <a:lnTo>
                    <a:pt x="67449" y="3263"/>
                  </a:lnTo>
                  <a:lnTo>
                    <a:pt x="67449" y="5956"/>
                  </a:lnTo>
                  <a:lnTo>
                    <a:pt x="8635" y="20789"/>
                  </a:lnTo>
                  <a:lnTo>
                    <a:pt x="8635" y="21413"/>
                  </a:lnTo>
                  <a:lnTo>
                    <a:pt x="11770" y="20620"/>
                  </a:lnTo>
                  <a:lnTo>
                    <a:pt x="12205" y="20510"/>
                  </a:lnTo>
                  <a:lnTo>
                    <a:pt x="70611" y="5727"/>
                  </a:lnTo>
                  <a:lnTo>
                    <a:pt x="69989" y="3263"/>
                  </a:lnTo>
                  <a:close/>
                </a:path>
                <a:path w="73025" h="58419">
                  <a:moveTo>
                    <a:pt x="11798" y="20510"/>
                  </a:moveTo>
                  <a:lnTo>
                    <a:pt x="12002" y="20561"/>
                  </a:lnTo>
                  <a:lnTo>
                    <a:pt x="11798" y="20510"/>
                  </a:lnTo>
                  <a:close/>
                </a:path>
                <a:path w="73025" h="58419">
                  <a:moveTo>
                    <a:pt x="12205" y="20510"/>
                  </a:moveTo>
                  <a:lnTo>
                    <a:pt x="11798" y="20510"/>
                  </a:lnTo>
                  <a:lnTo>
                    <a:pt x="12002" y="20561"/>
                  </a:lnTo>
                  <a:lnTo>
                    <a:pt x="12205" y="20510"/>
                  </a:lnTo>
                  <a:close/>
                </a:path>
                <a:path w="73025" h="58419">
                  <a:moveTo>
                    <a:pt x="72529" y="48272"/>
                  </a:moveTo>
                  <a:lnTo>
                    <a:pt x="0" y="48272"/>
                  </a:lnTo>
                  <a:lnTo>
                    <a:pt x="0" y="58013"/>
                  </a:lnTo>
                  <a:lnTo>
                    <a:pt x="72529" y="58013"/>
                  </a:lnTo>
                  <a:lnTo>
                    <a:pt x="72529" y="55473"/>
                  </a:lnTo>
                  <a:lnTo>
                    <a:pt x="2539" y="55473"/>
                  </a:lnTo>
                  <a:lnTo>
                    <a:pt x="2539" y="52946"/>
                  </a:lnTo>
                  <a:lnTo>
                    <a:pt x="67449" y="52946"/>
                  </a:lnTo>
                  <a:lnTo>
                    <a:pt x="67449" y="50812"/>
                  </a:lnTo>
                  <a:lnTo>
                    <a:pt x="72529" y="50812"/>
                  </a:lnTo>
                  <a:lnTo>
                    <a:pt x="72529" y="48272"/>
                  </a:lnTo>
                  <a:close/>
                </a:path>
                <a:path w="73025" h="58419">
                  <a:moveTo>
                    <a:pt x="69989" y="50812"/>
                  </a:moveTo>
                  <a:lnTo>
                    <a:pt x="67449" y="50812"/>
                  </a:lnTo>
                  <a:lnTo>
                    <a:pt x="67449" y="52946"/>
                  </a:lnTo>
                  <a:lnTo>
                    <a:pt x="2539" y="52946"/>
                  </a:lnTo>
                  <a:lnTo>
                    <a:pt x="2539" y="55473"/>
                  </a:lnTo>
                  <a:lnTo>
                    <a:pt x="5079" y="55473"/>
                  </a:lnTo>
                  <a:lnTo>
                    <a:pt x="5079" y="53352"/>
                  </a:lnTo>
                  <a:lnTo>
                    <a:pt x="69989" y="53352"/>
                  </a:lnTo>
                  <a:lnTo>
                    <a:pt x="69989" y="50812"/>
                  </a:lnTo>
                  <a:close/>
                </a:path>
                <a:path w="73025" h="58419">
                  <a:moveTo>
                    <a:pt x="72529" y="50812"/>
                  </a:moveTo>
                  <a:lnTo>
                    <a:pt x="69989" y="50812"/>
                  </a:lnTo>
                  <a:lnTo>
                    <a:pt x="69989" y="53352"/>
                  </a:lnTo>
                  <a:lnTo>
                    <a:pt x="5079" y="53352"/>
                  </a:lnTo>
                  <a:lnTo>
                    <a:pt x="5079" y="55473"/>
                  </a:lnTo>
                  <a:lnTo>
                    <a:pt x="72529" y="55473"/>
                  </a:lnTo>
                  <a:lnTo>
                    <a:pt x="72529" y="508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542315" y="539902"/>
          <a:ext cx="4859020" cy="35528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04900"/>
                <a:gridCol w="749935"/>
                <a:gridCol w="749935"/>
                <a:gridCol w="749935"/>
                <a:gridCol w="749935"/>
                <a:gridCol w="749935"/>
              </a:tblGrid>
              <a:tr h="23622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 marL="99695" marR="920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unipolares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988060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Diámetro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exterior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971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27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A7A9AC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27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#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3117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4203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321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r" marR="314960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31496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31496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31496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31496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31496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52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2889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52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2889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52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2889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52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2889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52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2889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52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2889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52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2889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952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r" marR="2889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4064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952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2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6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2512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3" name="object 13" descr=""/>
          <p:cNvSpPr txBox="1"/>
          <p:nvPr/>
        </p:nvSpPr>
        <p:spPr>
          <a:xfrm>
            <a:off x="532311" y="4173291"/>
            <a:ext cx="478663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21.9.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Diámetros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exteriores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mínimos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tubos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función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número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sección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conductores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conducir.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398348" y="589534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98138"/>
            <a:ext cx="4888865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0650" marR="5080" indent="-108585">
              <a:lnSpc>
                <a:spcPts val="1150"/>
              </a:lnSpc>
              <a:spcBef>
                <a:spcPts val="22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ácil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int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oducción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eti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después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colocarlo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fijado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disponiend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enientes,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ángulo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situadas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consecuti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3.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aloja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después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éstos.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5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acilitar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int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oducción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eti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empalme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ación.</a:t>
            </a:r>
            <a:endParaRPr sz="1050">
              <a:latin typeface="Arial"/>
              <a:cs typeface="Arial"/>
            </a:endParaRPr>
          </a:p>
          <a:p>
            <a:pPr algn="just" marL="120650" marR="8255" indent="-108585">
              <a:lnSpc>
                <a:spcPts val="1150"/>
              </a:lnSpc>
              <a:spcBef>
                <a:spcPts val="5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realizarán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apropiadas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terial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aislante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propagador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llama.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protegidas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corrosión.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permitan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alojar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holgadamente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deban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contener.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profundidad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diámetro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mismo,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40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mm.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lado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quieran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hacer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estancas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entradas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tubos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conexión,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emplearse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prensaestopas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racores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adecuados.</a:t>
            </a:r>
            <a:endParaRPr sz="1050">
              <a:latin typeface="Arial"/>
              <a:cs typeface="Arial"/>
            </a:endParaRPr>
          </a:p>
          <a:p>
            <a:pPr algn="just" marL="120650" marR="8255" indent="-108585">
              <a:lnSpc>
                <a:spcPts val="1150"/>
              </a:lnSpc>
              <a:spcBef>
                <a:spcPts val="5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permiti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simple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cimiento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ollamiento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utilizando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montados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individualmente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constitu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endo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bloques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egletas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xión;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permiti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asimism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xión.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cimient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ollamient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efie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utilice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conector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aunque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oduzca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cimiento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cial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posibilidad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desmonta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ácilmente.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doméstico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anál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ormes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998.</a:t>
            </a:r>
            <a:endParaRPr sz="1050">
              <a:latin typeface="Arial"/>
              <a:cs typeface="Arial"/>
            </a:endParaRPr>
          </a:p>
          <a:p>
            <a:pPr algn="just" marL="120650" marR="5715" indent="-108585">
              <a:lnSpc>
                <a:spcPts val="1150"/>
              </a:lnSpc>
              <a:spcBef>
                <a:spcPts val="5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dañad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lib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xt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emo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metálico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penet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caj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visto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boquilla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edon-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alentes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enientement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edondeados.</a:t>
            </a:r>
            <a:endParaRPr sz="1050">
              <a:latin typeface="Arial"/>
              <a:cs typeface="Arial"/>
            </a:endParaRPr>
          </a:p>
          <a:p>
            <a:pPr algn="just" marL="120650" marR="8255" indent="-108585">
              <a:lnSpc>
                <a:spcPts val="1150"/>
              </a:lnSpc>
              <a:spcBef>
                <a:spcPts val="5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posibilidades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oduzcan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condensaciones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eniente-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azado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viendo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acuación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estableciendo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entilación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opiada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adecuad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«T»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emplea.</a:t>
            </a:r>
            <a:endParaRPr sz="1050">
              <a:latin typeface="Arial"/>
              <a:cs typeface="Arial"/>
            </a:endParaRPr>
          </a:p>
          <a:p>
            <a:pPr algn="just" marL="120650" marR="8890" indent="-108585">
              <a:lnSpc>
                <a:spcPts val="1150"/>
              </a:lnSpc>
              <a:spcBef>
                <a:spcPts val="5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pone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uidad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ica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enientement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xi-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bles,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consecuti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xceda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40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neutro.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42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seguirá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señalado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20.</a:t>
            </a:r>
            <a:endParaRPr sz="1050">
              <a:latin typeface="Arial"/>
              <a:cs typeface="Arial"/>
            </a:endParaRPr>
          </a:p>
          <a:p>
            <a:pPr algn="just" marL="120650" marR="5080" indent="-108585">
              <a:lnSpc>
                <a:spcPts val="1150"/>
              </a:lnSpc>
              <a:spcBef>
                <a:spcPts val="5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fin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emitido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externas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(distribuciones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agua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caliente,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luminarias,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procesos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fabricación,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absorción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cir-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cundante,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etc.)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protegerán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métodos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eficaces:</a:t>
            </a:r>
            <a:endParaRPr sz="1050">
              <a:latin typeface="Arial"/>
              <a:cs typeface="Arial"/>
            </a:endParaRPr>
          </a:p>
          <a:p>
            <a:pPr algn="just" lvl="1" marL="201930" indent="-81915">
              <a:lnSpc>
                <a:spcPct val="100000"/>
              </a:lnSpc>
              <a:spcBef>
                <a:spcPts val="400"/>
              </a:spcBef>
              <a:buChar char="-"/>
              <a:tabLst>
                <a:tab pos="20256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Pantallas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calorífuga.</a:t>
            </a:r>
            <a:endParaRPr sz="1050">
              <a:latin typeface="Arial"/>
              <a:cs typeface="Arial"/>
            </a:endParaRPr>
          </a:p>
          <a:p>
            <a:pPr lvl="1" marL="193040" indent="-73025">
              <a:lnSpc>
                <a:spcPct val="100000"/>
              </a:lnSpc>
              <a:spcBef>
                <a:spcPts val="425"/>
              </a:spcBef>
              <a:buChar char="-"/>
              <a:tabLst>
                <a:tab pos="193675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Alejamiento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calor.</a:t>
            </a:r>
            <a:endParaRPr sz="1050">
              <a:latin typeface="Arial"/>
              <a:cs typeface="Arial"/>
            </a:endParaRPr>
          </a:p>
          <a:p>
            <a:pPr lvl="1" marL="201930" marR="9525" indent="-81915">
              <a:lnSpc>
                <a:spcPts val="1150"/>
              </a:lnSpc>
              <a:spcBef>
                <a:spcPts val="550"/>
              </a:spcBef>
              <a:buChar char="-"/>
              <a:tabLst>
                <a:tab pos="20256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adecuada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soporte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nocivos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puedan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producir.</a:t>
            </a:r>
            <a:endParaRPr sz="1050">
              <a:latin typeface="Arial"/>
              <a:cs typeface="Arial"/>
            </a:endParaRPr>
          </a:p>
          <a:p>
            <a:pPr lvl="1" marL="201930" indent="-81915">
              <a:lnSpc>
                <a:spcPct val="100000"/>
              </a:lnSpc>
              <a:spcBef>
                <a:spcPts val="405"/>
              </a:spcBef>
              <a:buChar char="-"/>
              <a:tabLst>
                <a:tab pos="202565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Modificación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aislante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emplear.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1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192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93738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21: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Tubos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canales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protectoras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96755"/>
            <a:ext cx="4885690" cy="7808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80645">
              <a:lnSpc>
                <a:spcPct val="100000"/>
              </a:lnSpc>
              <a:spcBef>
                <a:spcPts val="100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Montaje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fijo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superficie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marL="12700" marR="6350">
              <a:lnSpc>
                <a:spcPts val="1150"/>
              </a:lnSpc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coloquen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montaje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superficial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cuenta,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además,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si-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prescripciones:</a:t>
            </a:r>
            <a:endParaRPr sz="1050">
              <a:latin typeface="Arial"/>
              <a:cs typeface="Arial"/>
            </a:endParaRPr>
          </a:p>
          <a:p>
            <a:pPr algn="just" marL="120650" marR="5715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fijarán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techos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bridas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abrazaderas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protegidas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corrosión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sólidamente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sujetas.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será,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0,50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dispondrán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fijaciones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cambios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dirección,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proximidad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inmediata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entradas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aparatos.</a:t>
            </a:r>
            <a:endParaRPr sz="1050">
              <a:latin typeface="Arial"/>
              <a:cs typeface="Arial"/>
            </a:endParaRPr>
          </a:p>
          <a:p>
            <a:pPr algn="just" marL="120650" marR="6985" indent="-108585">
              <a:lnSpc>
                <a:spcPts val="1150"/>
              </a:lnSpc>
              <a:spcBef>
                <a:spcPts val="84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adaptándos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ándos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ios.</a:t>
            </a:r>
            <a:endParaRPr sz="1050">
              <a:latin typeface="Arial"/>
              <a:cs typeface="Arial"/>
            </a:endParaRPr>
          </a:p>
          <a:p>
            <a:pPr algn="just" marL="120650" marR="6350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alineaciones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rectas,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desviaciones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eje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respecto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extremos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superiores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%.</a:t>
            </a:r>
            <a:endParaRPr sz="1050">
              <a:latin typeface="Arial"/>
              <a:cs typeface="Arial"/>
            </a:endParaRPr>
          </a:p>
          <a:p>
            <a:pPr algn="just" marL="120650" marR="6350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eniente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2,50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erlos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entuales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daños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mecánicos.</a:t>
            </a:r>
            <a:endParaRPr sz="1050">
              <a:latin typeface="Arial"/>
              <a:cs typeface="Arial"/>
            </a:endParaRPr>
          </a:p>
          <a:p>
            <a:pPr algn="just" marL="120650" marR="5080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2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cruces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rígidos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juntas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dilatación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edificio,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interrumpirse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tubos,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quedando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extremos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separados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cm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aproximadamente,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empalmándose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posteriormente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manguitos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deslizantes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tengan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longitud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cm.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just" marL="80645">
              <a:lnSpc>
                <a:spcPct val="100000"/>
              </a:lnSpc>
              <a:spcBef>
                <a:spcPts val="710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Montaje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fijo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empotrado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coloquen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empotrados,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cuenta,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recomendaciones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21.8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prescripciones:</a:t>
            </a:r>
            <a:endParaRPr sz="1050">
              <a:latin typeface="Arial"/>
              <a:cs typeface="Arial"/>
            </a:endParaRPr>
          </a:p>
          <a:p>
            <a:pPr algn="just" marL="120650" marR="5080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ucción,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ozas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actiquen.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dimen-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sione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oza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suficiente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ecubie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capa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espeso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ángulos,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espesor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educi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cm.</a:t>
            </a:r>
            <a:endParaRPr sz="1050">
              <a:latin typeface="Arial"/>
              <a:cs typeface="Arial"/>
            </a:endParaRPr>
          </a:p>
          <a:p>
            <a:pPr algn="just" marL="120650" marR="5080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orjad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estimient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just" marL="120650" marR="5080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planta,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orjado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estimiento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recubie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cap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ón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espeso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ademá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estimiento.</a:t>
            </a:r>
            <a:endParaRPr sz="1050">
              <a:latin typeface="Arial"/>
              <a:cs typeface="Arial"/>
            </a:endParaRPr>
          </a:p>
          <a:p>
            <a:pPr algn="just" marL="120650" marR="6350" indent="-108585">
              <a:lnSpc>
                <a:spcPts val="1150"/>
              </a:lnSpc>
              <a:spcBef>
                <a:spcPts val="84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cambios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ección,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enientemente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codos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«T»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opiados,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último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admiti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tapas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0650" marR="5715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tapas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desmontables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finalizad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asado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estimient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alojamiento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acticable.</a:t>
            </a:r>
            <a:endParaRPr sz="1050">
              <a:latin typeface="Arial"/>
              <a:cs typeface="Arial"/>
            </a:endParaRPr>
          </a:p>
          <a:p>
            <a:pPr algn="just" marL="120650" marR="5715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ontales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cm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ticales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ángulos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esquinas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cm.</a:t>
            </a:r>
            <a:endParaRPr sz="1050">
              <a:latin typeface="Arial"/>
              <a:cs typeface="Arial"/>
            </a:endParaRPr>
          </a:p>
          <a:p>
            <a:pPr algn="r" marR="5715">
              <a:lnSpc>
                <a:spcPct val="100000"/>
              </a:lnSpc>
              <a:spcBef>
                <a:spcPts val="2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193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399884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907575"/>
            <a:ext cx="542925" cy="3975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21.10.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194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27"/>
          <a:ext cx="4859020" cy="72878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3204"/>
                <a:gridCol w="921384"/>
                <a:gridCol w="692150"/>
                <a:gridCol w="692150"/>
                <a:gridCol w="692150"/>
                <a:gridCol w="1612900"/>
              </a:tblGrid>
              <a:tr h="1190625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77495" marR="269875" indent="73025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Elemento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constructivo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14300" marR="10985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Colocación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tubo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antes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terminar 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construcción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revestimiento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*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70485" vert="vert2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42240" marR="137160" indent="-63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Preparación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roza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alojamiento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durante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construcción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70485" vert="vert2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22555" marR="11747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Ejecución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roza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9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después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construcción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revestimiento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70485" vert="vert2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451484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Observaciones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413384">
                <a:tc row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Muros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 vert="vert270"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Ladrillo</a:t>
                      </a:r>
                      <a:r>
                        <a:rPr dirty="0" sz="800" spc="-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macizo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just" marL="71755" marR="6350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Únicament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oza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ticale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 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z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ontale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situada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dis- 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tanci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800" spc="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supe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800" spc="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cm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oza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ofundi-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dad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á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tabiquill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ueco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lad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just" marL="71755" marR="64769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roza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profundidad,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inte-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resará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tabiquillo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hueco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ladrillo.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colocarán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diagonal.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06235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0165" vert="vert270"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68580" marR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Ladrillo</a:t>
                      </a:r>
                      <a:r>
                        <a:rPr dirty="0" sz="800" spc="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hueco,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siendo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nº de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huecos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sentido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transversal: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27000" indent="-59055">
                        <a:lnSpc>
                          <a:spcPct val="100000"/>
                        </a:lnSpc>
                        <a:spcBef>
                          <a:spcPts val="284"/>
                        </a:spcBef>
                        <a:buChar char="-"/>
                        <a:tabLst>
                          <a:tab pos="127635" algn="l"/>
                        </a:tabLst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uno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27000" indent="-59055">
                        <a:lnSpc>
                          <a:spcPct val="100000"/>
                        </a:lnSpc>
                        <a:spcBef>
                          <a:spcPts val="280"/>
                        </a:spcBef>
                        <a:buChar char="-"/>
                        <a:tabLst>
                          <a:tab pos="127635" algn="l"/>
                        </a:tabLst>
                      </a:pPr>
                      <a:r>
                        <a:rPr dirty="0" sz="800" spc="-9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dos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tres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27000" indent="-59055">
                        <a:lnSpc>
                          <a:spcPct val="100000"/>
                        </a:lnSpc>
                        <a:spcBef>
                          <a:spcPts val="285"/>
                        </a:spcBef>
                        <a:buChar char="-"/>
                        <a:tabLst>
                          <a:tab pos="127635" algn="l"/>
                        </a:tabLst>
                      </a:pPr>
                      <a:r>
                        <a:rPr dirty="0" sz="800" spc="-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más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just" marL="309245" marR="302260">
                        <a:lnSpc>
                          <a:spcPct val="129500"/>
                        </a:lnSpc>
                        <a:spcBef>
                          <a:spcPts val="550"/>
                        </a:spcBef>
                      </a:pP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endParaRPr sz="800">
                        <a:latin typeface="Verdana"/>
                        <a:cs typeface="Verdana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endParaRPr sz="800">
                        <a:latin typeface="Verdana"/>
                        <a:cs typeface="Verdana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just" marL="309245" marR="302260">
                        <a:lnSpc>
                          <a:spcPct val="129500"/>
                        </a:lnSpc>
                        <a:spcBef>
                          <a:spcPts val="550"/>
                        </a:spcBef>
                      </a:pP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13384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0165" vert="vert270"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68580" marR="138430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8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Bloques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macizos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hormigón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13384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0165" vert="vert270"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67945" marR="18224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8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Bloques</a:t>
                      </a:r>
                      <a:r>
                        <a:rPr dirty="0" sz="800" spc="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huecos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hormigón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13384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0165" vert="vert270"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67945" marR="411480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Hormigón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masa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13384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0165" vert="vert270"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67945" marR="411480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Hormigón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armado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12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13384">
                <a:tc row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Forjados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 vert="vert270"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Placas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hormigón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just" marL="71755" marR="62865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(**)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</a:t>
                      </a:r>
                      <a:r>
                        <a:rPr dirty="0" sz="800" spc="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practicar</a:t>
                      </a:r>
                      <a:r>
                        <a:rPr dirty="0" sz="800" spc="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orifi-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cara</a:t>
                      </a:r>
                      <a:r>
                        <a:rPr dirty="0" sz="800" spc="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forjado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introducir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hueco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lon-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gitudinal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mismo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13384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0165" vert="vert270"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dirty="0" sz="800" spc="-8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nervios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0165" vert="vert270"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just" marL="68580" marR="3149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nervios 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elementos 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elleno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(**)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13384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0165" vert="vert270"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68580" marR="290195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800" spc="-8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viguetas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bovedillas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382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(**)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0165" vert="vert270"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68580" marR="26670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viguetas,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tableros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revoltón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(**)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13384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0165" vert="vert270"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rasilla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Sí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81000">
                <a:tc gridSpan="6"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:</a:t>
                      </a:r>
                      <a:r>
                        <a:rPr dirty="0" sz="800" spc="1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Difícilmente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aplicable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práctica.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12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*:</a:t>
                      </a:r>
                      <a:r>
                        <a:rPr dirty="0" sz="800" spc="3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blindados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únicamente.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93738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21: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Tubos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canales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protectoras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37305"/>
            <a:ext cx="5177155" cy="786765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368300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2.4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Montaje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al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aire</a:t>
            </a:r>
            <a:endParaRPr sz="11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8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Solamente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permitido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máquinas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movili-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restringida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prefabricadas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fijadas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techo.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prescripciones: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2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itud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empeza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25"/>
              </a:spcBef>
            </a:pP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prestará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atención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establecidas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21.6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conserven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especialmente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conexiones.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Canales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protectoras</a:t>
            </a:r>
            <a:endParaRPr sz="130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  <a:spcBef>
                <a:spcPts val="1090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3.1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Generalidades</a:t>
            </a:r>
            <a:endParaRPr sz="11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8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otecto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constituid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ede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alojar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tapa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desmon-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-01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«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erminol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gía».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2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ormes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085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clasifica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misma.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2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mantenerse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sistema.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garantizar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éstas,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realizarse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fabricante.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52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canale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otecto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X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clasificada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«canale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acces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her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amientas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»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UNE-E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085-1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á:</a:t>
            </a:r>
            <a:endParaRPr sz="1050">
              <a:latin typeface="Arial"/>
              <a:cs typeface="Arial"/>
            </a:endParaRPr>
          </a:p>
          <a:p>
            <a:pPr marL="444500" indent="-144780">
              <a:lnSpc>
                <a:spcPct val="100000"/>
              </a:lnSpc>
              <a:spcBef>
                <a:spcPts val="505"/>
              </a:spcBef>
              <a:buFont typeface="Arial"/>
              <a:buAutoNum type="alphaLcParenR"/>
              <a:tabLst>
                <a:tab pos="445134" algn="l"/>
              </a:tabLst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V.</a:t>
            </a:r>
            <a:endParaRPr sz="1050">
              <a:latin typeface="Arial"/>
              <a:cs typeface="Arial"/>
            </a:endParaRPr>
          </a:p>
          <a:p>
            <a:pPr marL="444500" marR="6985" indent="-144145">
              <a:lnSpc>
                <a:spcPct val="100000"/>
              </a:lnSpc>
              <a:spcBef>
                <a:spcPts val="520"/>
              </a:spcBef>
              <a:buFont typeface="Arial"/>
              <a:buAutoNum type="alphaLcParenR"/>
              <a:tabLst>
                <a:tab pos="445134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Colocar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mecanismos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interruptores,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corrientes,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control,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etc.,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interior,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fijen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del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fabricante.</a:t>
            </a:r>
            <a:endParaRPr sz="1050">
              <a:latin typeface="Arial"/>
              <a:cs typeface="Arial"/>
            </a:endParaRPr>
          </a:p>
          <a:p>
            <a:pPr marL="444500" indent="-144780">
              <a:lnSpc>
                <a:spcPct val="100000"/>
              </a:lnSpc>
              <a:spcBef>
                <a:spcPts val="525"/>
              </a:spcBef>
              <a:buFont typeface="Arial"/>
              <a:buAutoNum type="alphaLcParenR"/>
              <a:tabLst>
                <a:tab pos="445134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Realizar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mecanismos.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4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otecto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X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clasificada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«canales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amientas»,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085-1,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estanca,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300/500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Arial"/>
              <a:cs typeface="Arial"/>
            </a:endParaRPr>
          </a:p>
          <a:p>
            <a:pPr marL="3683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canales</a:t>
            </a:r>
            <a:endParaRPr sz="1100">
              <a:latin typeface="Arial"/>
              <a:cs typeface="Arial"/>
            </a:endParaRPr>
          </a:p>
          <a:p>
            <a:pPr marL="300355" marR="9525">
              <a:lnSpc>
                <a:spcPts val="1150"/>
              </a:lnSpc>
              <a:spcBef>
                <a:spcPts val="57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superficiales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ordinarias,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21.11.</a:t>
            </a:r>
            <a:endParaRPr sz="1050">
              <a:latin typeface="Arial"/>
              <a:cs typeface="Arial"/>
            </a:endParaRPr>
          </a:p>
          <a:p>
            <a:pPr marL="300355" marR="9525">
              <a:lnSpc>
                <a:spcPts val="1150"/>
              </a:lnSpc>
              <a:spcBef>
                <a:spcPts val="52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ensayos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Nor-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085.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2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alojados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será 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compatible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tendido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fácilmente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realizable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considerando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incorporación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acce-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sorios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canal.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2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ticula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otecto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aplica-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ciones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impact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penet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objetos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sólidos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penet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destina;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asimismo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opa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llama.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ormes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085.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32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195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243465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89"/>
                  </a:lnTo>
                  <a:lnTo>
                    <a:pt x="283276" y="300740"/>
                  </a:lnTo>
                  <a:lnTo>
                    <a:pt x="251221" y="312549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71"/>
                  </a:lnTo>
                  <a:lnTo>
                    <a:pt x="57557" y="393595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6"/>
                  </a:lnTo>
                  <a:lnTo>
                    <a:pt x="284267" y="260254"/>
                  </a:lnTo>
                  <a:lnTo>
                    <a:pt x="296077" y="223142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196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1" y="3059280"/>
            <a:ext cx="5173345" cy="2385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colocación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canales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  <a:spcBef>
                <a:spcPts val="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endParaRPr sz="110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57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obra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protectoras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460-5-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52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19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azado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entemente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ticales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ho-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ontales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alelas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istas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limitan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ectúa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conductividad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uidad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enientemente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18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prefabricadas.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tapa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accesible.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536727"/>
          <a:ext cx="4859020" cy="2141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6335"/>
                <a:gridCol w="1212850"/>
                <a:gridCol w="1212850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Característica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Grado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Dimensión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mayor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transversal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000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#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984" indent="-515620">
                        <a:lnSpc>
                          <a:spcPct val="100000"/>
                        </a:lnSpc>
                        <a:spcBef>
                          <a:spcPts val="390"/>
                        </a:spcBef>
                        <a:buFont typeface="Verdana"/>
                        <a:buChar char="&gt;"/>
                        <a:tabLst>
                          <a:tab pos="515620" algn="l"/>
                        </a:tabLst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impacto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86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Muy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ligera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mínima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406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406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Propiedades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r" marR="436880">
                        <a:lnSpc>
                          <a:spcPct val="100000"/>
                        </a:lnSpc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Aislante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0850" marR="155575" indent="-2876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Continuidad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eléctrica/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aislante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objetos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sólidos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declarada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propagador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532961" y="2758474"/>
            <a:ext cx="326897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21.11.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Características</a:t>
            </a:r>
            <a:r>
              <a:rPr dirty="0" sz="8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mínimas</a:t>
            </a:r>
            <a:r>
              <a:rPr dirty="0" sz="800" spc="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canalizaciones</a:t>
            </a:r>
            <a:r>
              <a:rPr dirty="0" sz="800" spc="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superficiales</a:t>
            </a:r>
            <a:r>
              <a:rPr dirty="0" sz="8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ordinarias.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398348" y="349462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4" name="object 14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18" y="267309"/>
                  </a:lnTo>
                  <a:lnTo>
                    <a:pt x="234234" y="284178"/>
                  </a:lnTo>
                  <a:lnTo>
                    <a:pt x="266285" y="321290"/>
                  </a:lnTo>
                  <a:lnTo>
                    <a:pt x="278094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22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1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85" b="1">
                <a:solidFill>
                  <a:srgbClr val="4C4D4F"/>
                </a:solidFill>
                <a:latin typeface="Arial"/>
                <a:cs typeface="Arial"/>
              </a:rPr>
              <a:t>sobreintensidades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958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instalaciones.......................................................................................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198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1.1</a:t>
            </a:r>
            <a:r>
              <a:rPr dirty="0" sz="900" spc="39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9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sobreintensidades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198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0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1.2</a:t>
            </a:r>
            <a:r>
              <a:rPr dirty="0" sz="900" spc="3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medidas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199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198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491217"/>
            <a:ext cx="5176520" cy="65982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  <a:spcBef>
                <a:spcPts val="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1.1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sobreintensidades</a:t>
            </a:r>
            <a:endParaRPr sz="11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7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protegido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sobreintensidades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pre-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sentarse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mismo,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interrupción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tiempo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conveniente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dimensionado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sobreintensidades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previsibles.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34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sobreintensidades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motivadas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por:</a:t>
            </a:r>
            <a:endParaRPr sz="1050">
              <a:latin typeface="Arial"/>
              <a:cs typeface="Arial"/>
            </a:endParaRPr>
          </a:p>
          <a:p>
            <a:pPr marL="408305" marR="889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Sobrecargas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defectos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gran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impe- dancia.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Cortocircuitos.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Descargas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atmosféricas.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45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protección:</a:t>
            </a:r>
            <a:endParaRPr sz="1050">
              <a:latin typeface="Arial"/>
              <a:cs typeface="Arial"/>
            </a:endParaRPr>
          </a:p>
          <a:p>
            <a:pPr marL="444500" marR="9525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445134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sobrecargas.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garantizada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utilizado.</a:t>
            </a:r>
            <a:endParaRPr sz="1050">
              <a:latin typeface="Arial"/>
              <a:cs typeface="Arial"/>
            </a:endParaRPr>
          </a:p>
          <a:p>
            <a:pPr algn="just" marL="444500" marR="8255">
              <a:lnSpc>
                <a:spcPct val="10000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constituido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térmica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calib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terísticas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adecuadas.</a:t>
            </a:r>
            <a:endParaRPr sz="1050">
              <a:latin typeface="Arial"/>
              <a:cs typeface="Arial"/>
            </a:endParaRPr>
          </a:p>
          <a:p>
            <a:pPr algn="just" marL="444500" marR="5080" indent="-144145">
              <a:lnSpc>
                <a:spcPct val="100000"/>
              </a:lnSpc>
              <a:spcBef>
                <a:spcPts val="570"/>
              </a:spcBef>
              <a:buFont typeface="Arial"/>
              <a:buAutoNum type="alphaLcParenR" startAt="2"/>
              <a:tabLst>
                <a:tab pos="445134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cortocircuitos.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origen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establecerá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dispositi-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cortocircuitos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presentarse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conexión.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admite,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obstante,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trate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derivados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principal,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estos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derivados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disponga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sobrecargas,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mientras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dis-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positivo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asegurar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cortocircuitos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circuitos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derivados.</a:t>
            </a:r>
            <a:endParaRPr sz="1050">
              <a:latin typeface="Arial"/>
              <a:cs typeface="Arial"/>
            </a:endParaRPr>
          </a:p>
          <a:p>
            <a:pPr algn="just" marL="444500" marR="8890">
              <a:lnSpc>
                <a:spcPct val="100000"/>
              </a:lnSpc>
              <a:spcBef>
                <a:spcPts val="565"/>
              </a:spcBef>
            </a:pP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admiten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cortocircuitos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calibrados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adecuadas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sis-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omnipolar.</a:t>
            </a:r>
            <a:endParaRPr sz="1050">
              <a:latin typeface="Arial"/>
              <a:cs typeface="Arial"/>
            </a:endParaRPr>
          </a:p>
          <a:p>
            <a:pPr marL="300355" marR="8255">
              <a:lnSpc>
                <a:spcPts val="1150"/>
              </a:lnSpc>
              <a:spcBef>
                <a:spcPts val="58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460-4-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43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recoge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articulado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aspectos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requeridos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apartados: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432.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Naturaleza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protección.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433.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sobrecarga.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434.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cortocircuito.</a:t>
            </a:r>
            <a:endParaRPr sz="1050">
              <a:latin typeface="Arial"/>
              <a:cs typeface="Arial"/>
            </a:endParaRPr>
          </a:p>
          <a:p>
            <a:pPr marL="408305" marR="8255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435.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Coordinación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sobrecargas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cortocircuitos.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436.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Limitación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sobreintensidades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92656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3596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22: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Protección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contra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sobreintensidades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199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37305"/>
            <a:ext cx="4886325" cy="90741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80645">
              <a:lnSpc>
                <a:spcPct val="100000"/>
              </a:lnSpc>
              <a:spcBef>
                <a:spcPts val="565"/>
              </a:spcBef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1.2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Aplicación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medidas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0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4-473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define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expuestas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4-43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causa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sobrecargas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seña-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lando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omisión,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resumiendo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22.1.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1432140"/>
          <a:ext cx="4859020" cy="4532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2140"/>
                <a:gridCol w="283209"/>
                <a:gridCol w="283209"/>
                <a:gridCol w="283209"/>
                <a:gridCol w="283210"/>
                <a:gridCol w="283210"/>
                <a:gridCol w="283210"/>
                <a:gridCol w="283210"/>
                <a:gridCol w="283209"/>
                <a:gridCol w="283210"/>
                <a:gridCol w="283209"/>
                <a:gridCol w="283210"/>
                <a:gridCol w="283210"/>
                <a:gridCol w="283210"/>
                <a:gridCol w="283210"/>
                <a:gridCol w="283210"/>
              </a:tblGrid>
              <a:tr h="23622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882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75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900" spc="-12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4224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spc="-1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75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900" spc="-12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71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3304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71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65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baseline="-33333" sz="750" spc="-9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baseline="-33333" sz="750" spc="52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75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$</a:t>
                      </a:r>
                      <a:r>
                        <a:rPr dirty="0" sz="900" spc="-125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900" spc="-25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4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65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baseline="-33333" sz="750" spc="-9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baseline="-33333" sz="750" spc="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415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,</a:t>
                      </a:r>
                      <a:r>
                        <a:rPr dirty="0" sz="900" spc="-125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900" spc="-25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71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71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571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Esquemas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11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74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74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0489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74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74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TN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92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9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457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baseline="-17361" sz="1200" spc="-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158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92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9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457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TN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92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9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457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baseline="-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(3)(5)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158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92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9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457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92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9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457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baseline="-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(3)(5)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158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92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baseline="-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(2)(4)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158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9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4571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baseline="-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158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92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baseline="-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(3)(6)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158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baseline="-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(3)(6)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158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92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baseline="-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(6)(3)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158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baseline="-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158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48940">
                <a:tc gridSpan="16">
                  <a:txBody>
                    <a:bodyPr/>
                    <a:lstStyle/>
                    <a:p>
                      <a:pPr marL="71755" marR="464184">
                        <a:lnSpc>
                          <a:spcPct val="1295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1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Significa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debe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preverse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dispositivo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(detección)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correspondiente.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SF</a:t>
                      </a:r>
                      <a:r>
                        <a:rPr dirty="0" sz="800" spc="1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del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fase.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226060" marR="114935" indent="-8318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baseline="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r>
                        <a:rPr dirty="0" baseline="30864" sz="675" spc="2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protegido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cortocircuitos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dispositivo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2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fase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recorre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normal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netamente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valor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conductor.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4351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r>
                        <a:rPr dirty="0" baseline="30864" sz="675" spc="11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Excepto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cuando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haya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233679" marR="173355" indent="-9017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</a:t>
                      </a:r>
                      <a:r>
                        <a:rPr dirty="0" baseline="30864" sz="675" spc="9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corte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conexión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debe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tal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cortado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antes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fase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conecte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mismo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tiempo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antes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fase.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233679" marR="67945" indent="-90170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(4)</a:t>
                      </a:r>
                      <a:r>
                        <a:rPr dirty="0" baseline="30864" sz="675" spc="10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esquema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TT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alimentados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entre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fases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distribuido,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detección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sobreintensidad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prevista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fase,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existe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mismo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arriba,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fase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existe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partir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punto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artificial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situados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abajo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dispositivo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antes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mencionado.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just" marL="233679" marR="170815" indent="-9017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(5)</a:t>
                      </a:r>
                      <a:r>
                        <a:rPr dirty="0" baseline="30864" sz="675" spc="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esté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ido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toci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cuitos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dispositi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otección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ecor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normal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netamente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ior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alor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just" marL="233679" marR="244475" indent="-90170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(6)</a:t>
                      </a:r>
                      <a:r>
                        <a:rPr dirty="0" baseline="30864" sz="675" spc="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ecti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amente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ido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toci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cuitos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xiste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iba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otección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encial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iente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encial-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esidual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igual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0,15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eces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just" marL="233679" marR="195580">
                        <a:lnSpc>
                          <a:spcPct val="10000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admisible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correspondiente.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dispositivo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debe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cortar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todos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activos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correspondiente,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incluido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2" name="object 12" descr=""/>
          <p:cNvSpPr txBox="1"/>
          <p:nvPr/>
        </p:nvSpPr>
        <p:spPr>
          <a:xfrm>
            <a:off x="532753" y="6044550"/>
            <a:ext cx="4851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22.1.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23" y="269951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5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23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1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75" b="1">
                <a:solidFill>
                  <a:srgbClr val="4C4D4F"/>
                </a:solidFill>
                <a:latin typeface="Arial"/>
                <a:cs typeface="Arial"/>
              </a:rPr>
              <a:t>sobretensiones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22574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Objeto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201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Categorías</a:t>
            </a:r>
            <a:r>
              <a:rPr dirty="0" sz="1100" spc="1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sobretensiones...................................................................................</a:t>
            </a:r>
            <a:r>
              <a:rPr dirty="0" sz="11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201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37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Objeto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9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categorías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201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30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Descripción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categorías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sobretensiones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201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Medidas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control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sobretensiones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47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Situación</a:t>
            </a:r>
            <a:r>
              <a:rPr dirty="0" sz="900" spc="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natural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509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Situación</a:t>
            </a:r>
            <a:r>
              <a:rPr dirty="0" sz="900" spc="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controlada................................................................................................................................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202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Selección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materiales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203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1"/>
                  </a:lnTo>
                  <a:lnTo>
                    <a:pt x="13496" y="391440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15" y="404939"/>
                  </a:lnTo>
                  <a:lnTo>
                    <a:pt x="494850" y="403522"/>
                  </a:lnTo>
                  <a:lnTo>
                    <a:pt x="524571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2078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23: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Protección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contra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sobretensiones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779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20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trata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interiores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sobretensiones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transitorias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transmiten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originan,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fundamentalmente,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consecuencia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descargas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atmosféricas,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conmutaciones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defectos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mismas.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56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sobretensión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aparecer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del: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isoceraúnico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esti-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mado,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aérea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subterránea,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proximidad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transformador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MT/BT,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etc.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incidencia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personas,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equipos,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repercusión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continuidad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coordinación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equipos.</a:t>
            </a:r>
            <a:endParaRPr sz="1050">
              <a:latin typeface="Arial"/>
              <a:cs typeface="Arial"/>
            </a:endParaRPr>
          </a:p>
          <a:p>
            <a:pPr marL="408305" marR="1016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sobretensiones,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ubicación.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existencia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tierras.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8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contiene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etensiones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ecomendada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incipal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230/400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alterna,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contemplándose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señales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teleco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unicación.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Categorías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sobretensiones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588645" algn="l"/>
              </a:tabLst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Objeto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categorías</a:t>
            </a:r>
            <a:endParaRPr sz="11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7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orías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etensiones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distinguir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tada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etensiones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Median-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selección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oría,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dinación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educiendo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aceptable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cionando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etensión.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orías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hoque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etensión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determinand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ez,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esidual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permitir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vitar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daño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educción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etensiones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oría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consigue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cascad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ele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fina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esidual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oso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ectividad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 startAt="2"/>
              <a:tabLst>
                <a:tab pos="588645" algn="l"/>
              </a:tabLst>
            </a:pP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Descripción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categorías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sobretensiones</a:t>
            </a:r>
            <a:endParaRPr sz="11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7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23.1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distinguen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orías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ten-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impulsos,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34"/>
              </a:spcBef>
            </a:pP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59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sensibles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etensiones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nectado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fij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fij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limita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etensione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específic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34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Ejemplo: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ordenadores,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electrónicos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sensibles,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etcétera.</a:t>
            </a:r>
            <a:endParaRPr sz="1050">
              <a:latin typeface="Arial"/>
              <a:cs typeface="Arial"/>
            </a:endParaRPr>
          </a:p>
          <a:p>
            <a:pPr algn="r" marR="10160">
              <a:lnSpc>
                <a:spcPct val="100000"/>
              </a:lnSpc>
              <a:spcBef>
                <a:spcPts val="6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201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414481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649859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2" name="object 12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34" y="0"/>
              <a:ext cx="0" cy="270510"/>
            </a:xfrm>
            <a:custGeom>
              <a:avLst/>
              <a:gdLst/>
              <a:ahLst/>
              <a:cxnLst/>
              <a:rect l="l" t="t" r="r" b="b"/>
              <a:pathLst>
                <a:path w="0" h="270510">
                  <a:moveTo>
                    <a:pt x="0" y="0"/>
                  </a:moveTo>
                  <a:lnTo>
                    <a:pt x="0" y="2699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40143"/>
            <a:ext cx="5177790" cy="7865109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marL="300355">
              <a:lnSpc>
                <a:spcPct val="100000"/>
              </a:lnSpc>
              <a:spcBef>
                <a:spcPts val="555"/>
              </a:spcBef>
            </a:pP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II</a:t>
            </a:r>
            <a:endParaRPr sz="1050">
              <a:latin typeface="Arial"/>
              <a:cs typeface="Arial"/>
            </a:endParaRPr>
          </a:p>
          <a:p>
            <a:pPr algn="just" marL="300355" marR="761365">
              <a:lnSpc>
                <a:spcPct val="136200"/>
              </a:lnSpc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fija.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Ejemplo: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odomésticos,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amientas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tátiles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simila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es.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oría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III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8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fij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fiabilidad.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Ejemplo: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armarios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distribución,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embarrados,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aparamenta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(interruptores,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seccionadores,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corriente),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accesorios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(cables,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derivación),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motores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(ascensores,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máquinas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industriales),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etcétera.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39"/>
              </a:spcBef>
            </a:pP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IV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8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ximos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aguas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iba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ibución.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Ejemplo: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contadores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energía,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telemedida,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principales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protección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sobreintensidades,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etcétera.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Medidas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para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el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6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control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sobretensiones</a:t>
            </a:r>
            <a:endParaRPr sz="130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690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preciso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distinguir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sobretensiones:</a:t>
            </a:r>
            <a:endParaRPr sz="1050">
              <a:latin typeface="Arial"/>
              <a:cs typeface="Arial"/>
            </a:endParaRPr>
          </a:p>
          <a:p>
            <a:pPr marL="408305" marR="9525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producidas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consecuencia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descarga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rayo.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trata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endParaRPr sz="1050">
              <a:latin typeface="Arial"/>
              <a:cs typeface="Arial"/>
            </a:endParaRPr>
          </a:p>
          <a:p>
            <a:pPr marL="408305" marR="1016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influencia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descarga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lejana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rayo,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conmutaciones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red,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defectos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red,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inductivos,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capacitivos,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etcétera.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434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presentar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diferentes: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natural: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preciso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sobretensiones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transitorias.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controlada: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preciso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sobretensiones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transitorias.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/>
              <a:tabLst>
                <a:tab pos="588645" algn="l"/>
              </a:tabLst>
            </a:pP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Situación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natural</a:t>
            </a:r>
            <a:endParaRPr sz="11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8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ries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sobretensione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(debid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ánea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totalidad),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suficiente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esistencia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etensiones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23.1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ninguna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suplementa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etensiones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ansito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65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constituida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pantalla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xt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ánea.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 startAt="2"/>
              <a:tabLst>
                <a:tab pos="588645" algn="l"/>
              </a:tabLst>
            </a:pP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Situación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controlada</a:t>
            </a:r>
            <a:endParaRPr sz="11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7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udos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etensiones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atmos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i-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sobretensiones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controlarse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sobretensiones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colocados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aéreas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(siempre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suficientemente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próximos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origen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instalación)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edificio.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202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49793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682957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2078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23: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Protección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contra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sobretensiones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203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1" y="498138"/>
            <a:ext cx="5173345" cy="354965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00355" marR="5080">
              <a:lnSpc>
                <a:spcPts val="1150"/>
              </a:lnSpc>
              <a:spcBef>
                <a:spcPts val="229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situación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controlada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situación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natural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conveniente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incluir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(por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ejemplo,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continuidad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económico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equipos,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pérdidas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irreparables,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etcétera).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etensiones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atmos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seleccio-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impulso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orí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materiale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inclu-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compensador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TN-S,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 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TN-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compensado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obstante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ormas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eficacia.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Selección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6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materiales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endParaRPr sz="1300">
              <a:latin typeface="Arial"/>
              <a:cs typeface="Arial"/>
            </a:endParaRPr>
          </a:p>
          <a:p>
            <a:pPr marL="300355" marR="6985">
              <a:lnSpc>
                <a:spcPts val="1150"/>
              </a:lnSpc>
              <a:spcBef>
                <a:spcPts val="819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escogerse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soportada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impulsos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soportada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prescrita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23.1,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categoría.</a:t>
            </a:r>
            <a:endParaRPr sz="1050">
              <a:latin typeface="Arial"/>
              <a:cs typeface="Arial"/>
            </a:endParaRPr>
          </a:p>
          <a:p>
            <a:pPr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tengan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soportada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impulsos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indicada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23.1,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utilizar,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obstante: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natural,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aceptable.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controlada,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sobretensiones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adecuada.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4135386"/>
          <a:ext cx="4859020" cy="11849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08990"/>
                <a:gridCol w="808990"/>
                <a:gridCol w="808990"/>
                <a:gridCol w="808989"/>
                <a:gridCol w="808989"/>
                <a:gridCol w="808989"/>
              </a:tblGrid>
              <a:tr h="236220">
                <a:tc gridSpan="3"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217804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soportada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impulsos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1,2/50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(kv)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44805">
                <a:tc>
                  <a:txBody>
                    <a:bodyPr/>
                    <a:lstStyle/>
                    <a:p>
                      <a:pPr marL="205104" marR="197485" indent="508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31445" marR="123189" indent="793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IV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III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II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2298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230/400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400/690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532999" y="5398132"/>
            <a:ext cx="4851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23.1.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23" y="269951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5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24</a:t>
            </a:r>
            <a:endParaRPr sz="10000">
              <a:latin typeface="Arial"/>
              <a:cs typeface="Arial"/>
            </a:endParaRPr>
          </a:p>
          <a:p>
            <a:pPr marL="431800" marR="1534795">
              <a:lnSpc>
                <a:spcPct val="100000"/>
              </a:lnSpc>
              <a:spcBef>
                <a:spcPts val="660"/>
              </a:spcBef>
            </a:pP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20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1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20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20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10" b="1">
                <a:solidFill>
                  <a:srgbClr val="4C4D4F"/>
                </a:solidFill>
                <a:latin typeface="Arial"/>
                <a:cs typeface="Arial"/>
              </a:rPr>
              <a:t>directos </a:t>
            </a: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20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25" b="1">
                <a:solidFill>
                  <a:srgbClr val="4C4D4F"/>
                </a:solidFill>
                <a:latin typeface="Arial"/>
                <a:cs typeface="Arial"/>
              </a:rPr>
              <a:t>indirectos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3950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3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Introducción........................................................................................................................</a:t>
            </a:r>
            <a:r>
              <a:rPr dirty="0" sz="1100" spc="3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directos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indirectos.....................................................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directos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27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aislamiento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partes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activas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27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medio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barreras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envolventes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900" spc="33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medio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obstáculos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3.4</a:t>
            </a:r>
            <a:r>
              <a:rPr dirty="0" sz="900" spc="24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fuera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alcance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alejamiento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</a:t>
            </a:r>
            <a:r>
              <a:rPr dirty="0" sz="9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3.5</a:t>
            </a:r>
            <a:r>
              <a:rPr dirty="0" sz="900" spc="23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complementaria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corriente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diferencial-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residual</a:t>
            </a:r>
            <a:r>
              <a:rPr dirty="0" sz="900" spc="-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</a:t>
            </a:r>
            <a:r>
              <a:rPr dirty="0" sz="9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207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11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indirectos</a:t>
            </a:r>
            <a:r>
              <a:rPr dirty="0" sz="11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</a:t>
            </a:r>
            <a:r>
              <a:rPr dirty="0" sz="11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208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900" spc="27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corte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automático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208</a:t>
            </a:r>
            <a:endParaRPr sz="1000">
              <a:latin typeface="Arial"/>
              <a:cs typeface="Arial"/>
            </a:endParaRPr>
          </a:p>
          <a:p>
            <a:pPr algn="r" lvl="2" marL="323850" marR="5080" indent="-324485">
              <a:lnSpc>
                <a:spcPct val="100000"/>
              </a:lnSpc>
              <a:spcBef>
                <a:spcPts val="280"/>
              </a:spcBef>
              <a:buAutoNum type="arabicPeriod"/>
              <a:tabLst>
                <a:tab pos="324485" algn="l"/>
              </a:tabLst>
            </a:pPr>
            <a:r>
              <a:rPr dirty="0" sz="900" spc="-85">
                <a:solidFill>
                  <a:srgbClr val="4C4D4F"/>
                </a:solidFill>
                <a:latin typeface="Arial"/>
                <a:cs typeface="Arial"/>
              </a:rPr>
              <a:t>Esquemas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TN.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900" spc="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900" spc="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900" spc="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protección.................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208</a:t>
            </a:r>
            <a:endParaRPr sz="1000">
              <a:latin typeface="Arial"/>
              <a:cs typeface="Arial"/>
            </a:endParaRPr>
          </a:p>
          <a:p>
            <a:pPr algn="r" lvl="2" marL="323850" marR="5080" indent="-324485">
              <a:lnSpc>
                <a:spcPct val="100000"/>
              </a:lnSpc>
              <a:spcBef>
                <a:spcPts val="285"/>
              </a:spcBef>
              <a:buAutoNum type="arabicPeriod"/>
              <a:tabLst>
                <a:tab pos="324485" algn="l"/>
              </a:tabLst>
            </a:pPr>
            <a:r>
              <a:rPr dirty="0" sz="900" spc="-85">
                <a:solidFill>
                  <a:srgbClr val="4C4D4F"/>
                </a:solidFill>
                <a:latin typeface="Arial"/>
                <a:cs typeface="Arial"/>
              </a:rPr>
              <a:t>Esquemas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0">
                <a:solidFill>
                  <a:srgbClr val="4C4D4F"/>
                </a:solidFill>
                <a:latin typeface="Arial"/>
                <a:cs typeface="Arial"/>
              </a:rPr>
              <a:t>TT.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protección..................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210</a:t>
            </a:r>
            <a:endParaRPr sz="1000">
              <a:latin typeface="Arial"/>
              <a:cs typeface="Arial"/>
            </a:endParaRPr>
          </a:p>
          <a:p>
            <a:pPr algn="r" lvl="2" marL="323850" marR="5080" indent="-324485">
              <a:lnSpc>
                <a:spcPct val="100000"/>
              </a:lnSpc>
              <a:spcBef>
                <a:spcPts val="280"/>
              </a:spcBef>
              <a:buAutoNum type="arabicPeriod"/>
              <a:tabLst>
                <a:tab pos="324485" algn="l"/>
              </a:tabLst>
            </a:pPr>
            <a:r>
              <a:rPr dirty="0" sz="900" spc="-85">
                <a:solidFill>
                  <a:srgbClr val="4C4D4F"/>
                </a:solidFill>
                <a:latin typeface="Arial"/>
                <a:cs typeface="Arial"/>
              </a:rPr>
              <a:t>Esquemas</a:t>
            </a:r>
            <a:r>
              <a:rPr dirty="0" sz="900" spc="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>
                <a:solidFill>
                  <a:srgbClr val="4C4D4F"/>
                </a:solidFill>
                <a:latin typeface="Arial"/>
                <a:cs typeface="Arial"/>
              </a:rPr>
              <a:t>IT.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900" spc="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protección...................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211</a:t>
            </a:r>
            <a:endParaRPr sz="1000">
              <a:latin typeface="Arial"/>
              <a:cs typeface="Arial"/>
            </a:endParaRPr>
          </a:p>
          <a:p>
            <a:pPr algn="r" lvl="1" marL="251460" marR="5080" indent="-252095">
              <a:lnSpc>
                <a:spcPct val="100000"/>
              </a:lnSpc>
              <a:spcBef>
                <a:spcPts val="285"/>
              </a:spcBef>
              <a:buAutoNum type="arabicPeriod"/>
              <a:tabLst>
                <a:tab pos="252095" algn="l"/>
              </a:tabLst>
            </a:pP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empleo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Clase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II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aislamiento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equivalente........................</a:t>
            </a:r>
            <a:r>
              <a:rPr dirty="0" sz="900" spc="-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214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4.3</a:t>
            </a:r>
            <a:r>
              <a:rPr dirty="0" sz="900" spc="25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emplazamientos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no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</a:t>
            </a:r>
            <a:r>
              <a:rPr dirty="0" sz="9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214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4.4</a:t>
            </a:r>
            <a:r>
              <a:rPr dirty="0" sz="900" spc="21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mediante</a:t>
            </a:r>
            <a:r>
              <a:rPr dirty="0" sz="9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conexiones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equipotenciales</a:t>
            </a:r>
            <a:r>
              <a:rPr dirty="0" sz="9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no</a:t>
            </a:r>
            <a:r>
              <a:rPr dirty="0" sz="9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conectadas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tierra.....................</a:t>
            </a:r>
            <a:r>
              <a:rPr dirty="0" sz="9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216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4.5</a:t>
            </a:r>
            <a:r>
              <a:rPr dirty="0" sz="900" spc="35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separación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eléctrica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216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1"/>
                  </a:lnTo>
                  <a:lnTo>
                    <a:pt x="13496" y="391440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15" y="404939"/>
                  </a:lnTo>
                  <a:lnTo>
                    <a:pt x="494850" y="403522"/>
                  </a:lnTo>
                  <a:lnTo>
                    <a:pt x="524571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9565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24: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Protección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contra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contactos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directos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indirectos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24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983189" y="1425235"/>
            <a:ext cx="3977004" cy="956944"/>
            <a:chOff x="983189" y="1425235"/>
            <a:chExt cx="3977004" cy="956944"/>
          </a:xfrm>
        </p:grpSpPr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83189" y="1425235"/>
              <a:ext cx="3976807" cy="307844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1028217" y="1470304"/>
              <a:ext cx="3887470" cy="216535"/>
            </a:xfrm>
            <a:custGeom>
              <a:avLst/>
              <a:gdLst/>
              <a:ahLst/>
              <a:cxnLst/>
              <a:rect l="l" t="t" r="r" b="b"/>
              <a:pathLst>
                <a:path w="3887470" h="216535">
                  <a:moveTo>
                    <a:pt x="378559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3785590" y="216509"/>
                  </a:lnTo>
                  <a:lnTo>
                    <a:pt x="3844313" y="214922"/>
                  </a:lnTo>
                  <a:lnTo>
                    <a:pt x="3874468" y="203812"/>
                  </a:lnTo>
                  <a:lnTo>
                    <a:pt x="3885578" y="173657"/>
                  </a:lnTo>
                  <a:lnTo>
                    <a:pt x="3887165" y="114935"/>
                  </a:lnTo>
                  <a:lnTo>
                    <a:pt x="3887165" y="101574"/>
                  </a:lnTo>
                  <a:lnTo>
                    <a:pt x="3885578" y="42851"/>
                  </a:lnTo>
                  <a:lnTo>
                    <a:pt x="3874468" y="12696"/>
                  </a:lnTo>
                  <a:lnTo>
                    <a:pt x="3844313" y="1587"/>
                  </a:lnTo>
                  <a:lnTo>
                    <a:pt x="37855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" name="object 1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83189" y="1749733"/>
              <a:ext cx="3976807" cy="307844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1028217" y="1794789"/>
              <a:ext cx="3887470" cy="216535"/>
            </a:xfrm>
            <a:custGeom>
              <a:avLst/>
              <a:gdLst/>
              <a:ahLst/>
              <a:cxnLst/>
              <a:rect l="l" t="t" r="r" b="b"/>
              <a:pathLst>
                <a:path w="3887470" h="216535">
                  <a:moveTo>
                    <a:pt x="378559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3785590" y="216509"/>
                  </a:lnTo>
                  <a:lnTo>
                    <a:pt x="3844313" y="214922"/>
                  </a:lnTo>
                  <a:lnTo>
                    <a:pt x="3874468" y="203812"/>
                  </a:lnTo>
                  <a:lnTo>
                    <a:pt x="3885578" y="173657"/>
                  </a:lnTo>
                  <a:lnTo>
                    <a:pt x="3887165" y="114935"/>
                  </a:lnTo>
                  <a:lnTo>
                    <a:pt x="3887165" y="101574"/>
                  </a:lnTo>
                  <a:lnTo>
                    <a:pt x="3885578" y="42851"/>
                  </a:lnTo>
                  <a:lnTo>
                    <a:pt x="3874468" y="12696"/>
                  </a:lnTo>
                  <a:lnTo>
                    <a:pt x="3844313" y="1587"/>
                  </a:lnTo>
                  <a:lnTo>
                    <a:pt x="37855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83189" y="2074218"/>
              <a:ext cx="3976807" cy="307831"/>
            </a:xfrm>
            <a:prstGeom prst="rect">
              <a:avLst/>
            </a:prstGeom>
          </p:spPr>
        </p:pic>
        <p:sp>
          <p:nvSpPr>
            <p:cNvPr id="14" name="object 14" descr=""/>
            <p:cNvSpPr/>
            <p:nvPr/>
          </p:nvSpPr>
          <p:spPr>
            <a:xfrm>
              <a:off x="1028217" y="2119274"/>
              <a:ext cx="3887470" cy="216535"/>
            </a:xfrm>
            <a:custGeom>
              <a:avLst/>
              <a:gdLst/>
              <a:ahLst/>
              <a:cxnLst/>
              <a:rect l="l" t="t" r="r" b="b"/>
              <a:pathLst>
                <a:path w="3887470" h="216535">
                  <a:moveTo>
                    <a:pt x="378559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3785590" y="216509"/>
                  </a:lnTo>
                  <a:lnTo>
                    <a:pt x="3844313" y="214922"/>
                  </a:lnTo>
                  <a:lnTo>
                    <a:pt x="3874468" y="203812"/>
                  </a:lnTo>
                  <a:lnTo>
                    <a:pt x="3885578" y="173657"/>
                  </a:lnTo>
                  <a:lnTo>
                    <a:pt x="3887165" y="114935"/>
                  </a:lnTo>
                  <a:lnTo>
                    <a:pt x="3887165" y="101574"/>
                  </a:lnTo>
                  <a:lnTo>
                    <a:pt x="3885578" y="42851"/>
                  </a:lnTo>
                  <a:lnTo>
                    <a:pt x="3874468" y="12696"/>
                  </a:lnTo>
                  <a:lnTo>
                    <a:pt x="3844313" y="1587"/>
                  </a:lnTo>
                  <a:lnTo>
                    <a:pt x="37855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 descr=""/>
          <p:cNvGrpSpPr/>
          <p:nvPr/>
        </p:nvGrpSpPr>
        <p:grpSpPr>
          <a:xfrm>
            <a:off x="983189" y="5447186"/>
            <a:ext cx="3977004" cy="1605915"/>
            <a:chOff x="983189" y="5447186"/>
            <a:chExt cx="3977004" cy="1605915"/>
          </a:xfrm>
        </p:grpSpPr>
        <p:pic>
          <p:nvPicPr>
            <p:cNvPr id="16" name="object 1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83189" y="5447186"/>
              <a:ext cx="3976807" cy="307844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1028217" y="5492242"/>
              <a:ext cx="3887470" cy="216535"/>
            </a:xfrm>
            <a:custGeom>
              <a:avLst/>
              <a:gdLst/>
              <a:ahLst/>
              <a:cxnLst/>
              <a:rect l="l" t="t" r="r" b="b"/>
              <a:pathLst>
                <a:path w="3887470" h="216535">
                  <a:moveTo>
                    <a:pt x="378559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3785590" y="216509"/>
                  </a:lnTo>
                  <a:lnTo>
                    <a:pt x="3844313" y="214922"/>
                  </a:lnTo>
                  <a:lnTo>
                    <a:pt x="3874468" y="203812"/>
                  </a:lnTo>
                  <a:lnTo>
                    <a:pt x="3885578" y="173657"/>
                  </a:lnTo>
                  <a:lnTo>
                    <a:pt x="3887165" y="114935"/>
                  </a:lnTo>
                  <a:lnTo>
                    <a:pt x="3887165" y="101574"/>
                  </a:lnTo>
                  <a:lnTo>
                    <a:pt x="3885578" y="42851"/>
                  </a:lnTo>
                  <a:lnTo>
                    <a:pt x="3874468" y="12696"/>
                  </a:lnTo>
                  <a:lnTo>
                    <a:pt x="3844313" y="1587"/>
                  </a:lnTo>
                  <a:lnTo>
                    <a:pt x="37855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83189" y="5771671"/>
              <a:ext cx="3976807" cy="307844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1028217" y="5816739"/>
              <a:ext cx="3887470" cy="216535"/>
            </a:xfrm>
            <a:custGeom>
              <a:avLst/>
              <a:gdLst/>
              <a:ahLst/>
              <a:cxnLst/>
              <a:rect l="l" t="t" r="r" b="b"/>
              <a:pathLst>
                <a:path w="3887470" h="216535">
                  <a:moveTo>
                    <a:pt x="378559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3785590" y="216509"/>
                  </a:lnTo>
                  <a:lnTo>
                    <a:pt x="3844313" y="214922"/>
                  </a:lnTo>
                  <a:lnTo>
                    <a:pt x="3874468" y="203812"/>
                  </a:lnTo>
                  <a:lnTo>
                    <a:pt x="3885578" y="173657"/>
                  </a:lnTo>
                  <a:lnTo>
                    <a:pt x="3887165" y="114935"/>
                  </a:lnTo>
                  <a:lnTo>
                    <a:pt x="3887165" y="101574"/>
                  </a:lnTo>
                  <a:lnTo>
                    <a:pt x="3885578" y="42851"/>
                  </a:lnTo>
                  <a:lnTo>
                    <a:pt x="3874468" y="12696"/>
                  </a:lnTo>
                  <a:lnTo>
                    <a:pt x="3844313" y="1587"/>
                  </a:lnTo>
                  <a:lnTo>
                    <a:pt x="37855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83189" y="6420653"/>
              <a:ext cx="3976807" cy="307831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1028217" y="6465709"/>
              <a:ext cx="3887470" cy="216535"/>
            </a:xfrm>
            <a:custGeom>
              <a:avLst/>
              <a:gdLst/>
              <a:ahLst/>
              <a:cxnLst/>
              <a:rect l="l" t="t" r="r" b="b"/>
              <a:pathLst>
                <a:path w="3887470" h="216534">
                  <a:moveTo>
                    <a:pt x="378559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3785590" y="216509"/>
                  </a:lnTo>
                  <a:lnTo>
                    <a:pt x="3844313" y="214922"/>
                  </a:lnTo>
                  <a:lnTo>
                    <a:pt x="3874468" y="203812"/>
                  </a:lnTo>
                  <a:lnTo>
                    <a:pt x="3885578" y="173657"/>
                  </a:lnTo>
                  <a:lnTo>
                    <a:pt x="3887165" y="114935"/>
                  </a:lnTo>
                  <a:lnTo>
                    <a:pt x="3887165" y="101574"/>
                  </a:lnTo>
                  <a:lnTo>
                    <a:pt x="3885578" y="42851"/>
                  </a:lnTo>
                  <a:lnTo>
                    <a:pt x="3874468" y="12696"/>
                  </a:lnTo>
                  <a:lnTo>
                    <a:pt x="3844313" y="1587"/>
                  </a:lnTo>
                  <a:lnTo>
                    <a:pt x="37855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83189" y="6096156"/>
              <a:ext cx="3976807" cy="307844"/>
            </a:xfrm>
            <a:prstGeom prst="rect">
              <a:avLst/>
            </a:prstGeom>
          </p:spPr>
        </p:pic>
        <p:sp>
          <p:nvSpPr>
            <p:cNvPr id="23" name="object 23" descr=""/>
            <p:cNvSpPr/>
            <p:nvPr/>
          </p:nvSpPr>
          <p:spPr>
            <a:xfrm>
              <a:off x="1028217" y="6141224"/>
              <a:ext cx="3887470" cy="216535"/>
            </a:xfrm>
            <a:custGeom>
              <a:avLst/>
              <a:gdLst/>
              <a:ahLst/>
              <a:cxnLst/>
              <a:rect l="l" t="t" r="r" b="b"/>
              <a:pathLst>
                <a:path w="3887470" h="216535">
                  <a:moveTo>
                    <a:pt x="378559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3785590" y="216509"/>
                  </a:lnTo>
                  <a:lnTo>
                    <a:pt x="3844313" y="214922"/>
                  </a:lnTo>
                  <a:lnTo>
                    <a:pt x="3874468" y="203812"/>
                  </a:lnTo>
                  <a:lnTo>
                    <a:pt x="3885578" y="173657"/>
                  </a:lnTo>
                  <a:lnTo>
                    <a:pt x="3887165" y="114935"/>
                  </a:lnTo>
                  <a:lnTo>
                    <a:pt x="3887165" y="101574"/>
                  </a:lnTo>
                  <a:lnTo>
                    <a:pt x="3885578" y="42851"/>
                  </a:lnTo>
                  <a:lnTo>
                    <a:pt x="3874468" y="12696"/>
                  </a:lnTo>
                  <a:lnTo>
                    <a:pt x="3844313" y="1587"/>
                  </a:lnTo>
                  <a:lnTo>
                    <a:pt x="37855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83189" y="6745138"/>
              <a:ext cx="3976807" cy="307844"/>
            </a:xfrm>
            <a:prstGeom prst="rect">
              <a:avLst/>
            </a:prstGeom>
          </p:spPr>
        </p:pic>
        <p:sp>
          <p:nvSpPr>
            <p:cNvPr id="25" name="object 25" descr=""/>
            <p:cNvSpPr/>
            <p:nvPr/>
          </p:nvSpPr>
          <p:spPr>
            <a:xfrm>
              <a:off x="1028217" y="6790194"/>
              <a:ext cx="3887470" cy="216535"/>
            </a:xfrm>
            <a:custGeom>
              <a:avLst/>
              <a:gdLst/>
              <a:ahLst/>
              <a:cxnLst/>
              <a:rect l="l" t="t" r="r" b="b"/>
              <a:pathLst>
                <a:path w="3887470" h="216534">
                  <a:moveTo>
                    <a:pt x="3785590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3785590" y="216509"/>
                  </a:lnTo>
                  <a:lnTo>
                    <a:pt x="3844313" y="214922"/>
                  </a:lnTo>
                  <a:lnTo>
                    <a:pt x="3874468" y="203812"/>
                  </a:lnTo>
                  <a:lnTo>
                    <a:pt x="3885578" y="173657"/>
                  </a:lnTo>
                  <a:lnTo>
                    <a:pt x="3887165" y="114935"/>
                  </a:lnTo>
                  <a:lnTo>
                    <a:pt x="3887165" y="101574"/>
                  </a:lnTo>
                  <a:lnTo>
                    <a:pt x="3885578" y="42851"/>
                  </a:lnTo>
                  <a:lnTo>
                    <a:pt x="3874468" y="12696"/>
                  </a:lnTo>
                  <a:lnTo>
                    <a:pt x="3844313" y="1587"/>
                  </a:lnTo>
                  <a:lnTo>
                    <a:pt x="37855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241680" y="382684"/>
            <a:ext cx="517588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Introducción</a:t>
            </a:r>
            <a:endParaRPr sz="130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82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ibe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animales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domésticos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hoques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icos.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34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choques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apropiadas:</a:t>
            </a:r>
            <a:endParaRPr sz="1050">
              <a:latin typeface="Arial"/>
              <a:cs typeface="Arial"/>
            </a:endParaRPr>
          </a:p>
          <a:p>
            <a:pPr algn="ctr" marL="887094" marR="594995">
              <a:lnSpc>
                <a:spcPts val="2560"/>
              </a:lnSpc>
              <a:spcBef>
                <a:spcPts val="32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80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80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directos</a:t>
            </a:r>
            <a:r>
              <a:rPr dirty="0" sz="80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80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80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indirectos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80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directos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Arial"/>
              <a:cs typeface="Arial"/>
            </a:endParaRPr>
          </a:p>
          <a:p>
            <a:pPr algn="ctr" marL="28448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80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indirectos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contra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contactos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directos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indirectos</a:t>
            </a:r>
            <a:endParaRPr sz="1300">
              <a:latin typeface="Arial"/>
              <a:cs typeface="Arial"/>
            </a:endParaRPr>
          </a:p>
          <a:p>
            <a:pPr algn="just" marL="300355" marR="6985">
              <a:lnSpc>
                <a:spcPts val="1150"/>
              </a:lnSpc>
              <a:spcBef>
                <a:spcPts val="81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hoques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ez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MBTS,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condiciones: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481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36.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ts val="1205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MBTS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endParaRPr sz="1050">
              <a:latin typeface="Arial"/>
              <a:cs typeface="Arial"/>
            </a:endParaRPr>
          </a:p>
          <a:p>
            <a:pPr algn="just" marL="408305">
              <a:lnSpc>
                <a:spcPts val="1205"/>
              </a:lnSpc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20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41.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ts val="1205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MBTS,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endParaRPr sz="1050">
              <a:latin typeface="Arial"/>
              <a:cs typeface="Arial"/>
            </a:endParaRPr>
          </a:p>
          <a:p>
            <a:pPr algn="just" marL="408305">
              <a:lnSpc>
                <a:spcPts val="1205"/>
              </a:lnSpc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460-4-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41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36.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contra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contactos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directos</a:t>
            </a:r>
            <a:endParaRPr sz="1300">
              <a:latin typeface="Arial"/>
              <a:cs typeface="Arial"/>
            </a:endParaRPr>
          </a:p>
          <a:p>
            <a:pPr marL="300355" marR="5080">
              <a:lnSpc>
                <a:spcPts val="1150"/>
              </a:lnSpc>
              <a:spcBef>
                <a:spcPts val="82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consiste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proteger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peligros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derivarse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activas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eléctricos.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ts val="1205"/>
              </a:lnSpc>
              <a:spcBef>
                <a:spcPts val="434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contraria,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vienen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expuestos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definidos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ts val="1205"/>
              </a:lnSpc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20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41,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habitualmente:</a:t>
            </a:r>
            <a:endParaRPr sz="1050">
              <a:latin typeface="Arial"/>
              <a:cs typeface="Arial"/>
            </a:endParaRPr>
          </a:p>
          <a:p>
            <a:pPr algn="ctr" marL="1638935" marR="1346200">
              <a:lnSpc>
                <a:spcPts val="2560"/>
              </a:lnSpc>
              <a:spcBef>
                <a:spcPts val="32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activas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barreras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envolventes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obstáculos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Arial"/>
              <a:cs typeface="Arial"/>
            </a:endParaRPr>
          </a:p>
          <a:p>
            <a:pPr algn="ctr" marL="284480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alcance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alejamiento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algn="ctr" marL="284480">
              <a:lnSpc>
                <a:spcPct val="100000"/>
              </a:lnSpc>
              <a:spcBef>
                <a:spcPts val="56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complementaria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residual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Arial"/>
              <a:cs typeface="Arial"/>
            </a:endParaRPr>
          </a:p>
          <a:p>
            <a:pPr marL="3683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aislamiento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partes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activas</a:t>
            </a:r>
            <a:endParaRPr sz="1100">
              <a:latin typeface="Arial"/>
              <a:cs typeface="Arial"/>
            </a:endParaRPr>
          </a:p>
          <a:p>
            <a:pPr marL="300355" marR="8255">
              <a:lnSpc>
                <a:spcPts val="1150"/>
              </a:lnSpc>
              <a:spcBef>
                <a:spcPts val="57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activas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recubiertas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eliminado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destruyéndolo.</a:t>
            </a:r>
            <a:endParaRPr sz="1050">
              <a:latin typeface="Arial"/>
              <a:cs typeface="Arial"/>
            </a:endParaRPr>
          </a:p>
          <a:p>
            <a:pPr marL="300355" marR="8890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pinturas,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barnices,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lacas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productos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similares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considera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constituyan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aisla-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miento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marco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directos.</a:t>
            </a:r>
            <a:endParaRPr sz="1050">
              <a:latin typeface="Arial"/>
              <a:cs typeface="Arial"/>
            </a:endParaRPr>
          </a:p>
          <a:p>
            <a:pPr algn="r" marR="8255">
              <a:lnSpc>
                <a:spcPct val="100000"/>
              </a:lnSpc>
              <a:spcBef>
                <a:spcPts val="34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205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398348" y="72575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8" name="object 28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29" name="object 29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434" y="0"/>
              <a:ext cx="0" cy="270510"/>
            </a:xfrm>
            <a:custGeom>
              <a:avLst/>
              <a:gdLst/>
              <a:ahLst/>
              <a:cxnLst/>
              <a:rect l="l" t="t" r="r" b="b"/>
              <a:pathLst>
                <a:path w="0" h="270510">
                  <a:moveTo>
                    <a:pt x="0" y="0"/>
                  </a:moveTo>
                  <a:lnTo>
                    <a:pt x="0" y="2699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37305"/>
            <a:ext cx="4889500" cy="786765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80645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medio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barreras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envolventes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situadas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posean,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XXB,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324.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necesitan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piezas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buen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equipos,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adopta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ecauciones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opiadas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impedir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animales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domésticos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toquen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antiza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conscientes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tocadas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olunta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iamente.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44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ontale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ácilment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acce-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sibles,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esponder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4X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XX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445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barreras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envolventes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fijarse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segura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robustez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durabilidad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suficientes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grados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exigidos,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suficiente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activas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normales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servicio,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teniendo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influencias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externas.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44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imir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quitar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éstas,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que: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32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ayuda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llave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herramienta.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4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Después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quitar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pudiendo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después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colocar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entes.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4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segunda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posee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2X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XXB,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quitada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yuda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he-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amienta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Arial"/>
              <a:cs typeface="Arial"/>
            </a:endParaRPr>
          </a:p>
          <a:p>
            <a:pPr marL="80645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medio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obstáculos</a:t>
            </a:r>
            <a:endParaRPr sz="1100">
              <a:latin typeface="Arial"/>
              <a:cs typeface="Arial"/>
            </a:endParaRPr>
          </a:p>
          <a:p>
            <a:pPr marL="12700" marR="10160">
              <a:lnSpc>
                <a:spcPts val="1150"/>
              </a:lnSpc>
              <a:spcBef>
                <a:spcPts val="58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garantiza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limita,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práctica,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personal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autorizado.</a:t>
            </a:r>
            <a:endParaRPr sz="1050">
              <a:latin typeface="Arial"/>
              <a:cs typeface="Arial"/>
            </a:endParaRPr>
          </a:p>
          <a:p>
            <a:pPr marL="12700" marR="10795">
              <a:lnSpc>
                <a:spcPts val="1150"/>
              </a:lnSpc>
              <a:spcBef>
                <a:spcPts val="44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obstáculos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impedir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fortuitos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activas,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pero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voluntarios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tentativa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deliberada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salvar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obstáculo.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obstáculos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impedir: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3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acercamiento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físico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intencionado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activas.</a:t>
            </a:r>
            <a:endParaRPr sz="1050">
              <a:latin typeface="Arial"/>
              <a:cs typeface="Arial"/>
            </a:endParaRPr>
          </a:p>
          <a:p>
            <a:pPr marL="120650" marR="8890" indent="-108585">
              <a:lnSpc>
                <a:spcPts val="1150"/>
              </a:lnSpc>
              <a:spcBef>
                <a:spcPts val="47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intencionados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activas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intervenciones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servicio.</a:t>
            </a:r>
            <a:endParaRPr sz="1050">
              <a:latin typeface="Arial"/>
              <a:cs typeface="Arial"/>
            </a:endParaRPr>
          </a:p>
          <a:p>
            <a:pPr marL="12700" marR="8890">
              <a:lnSpc>
                <a:spcPts val="1150"/>
              </a:lnSpc>
              <a:spcBef>
                <a:spcPts val="44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obstáculos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desmontables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ayuda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herramienta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llave;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obstante,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fijados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impida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desmontaje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involuntario.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Arial"/>
              <a:cs typeface="Arial"/>
            </a:endParaRPr>
          </a:p>
          <a:p>
            <a:pPr algn="just" marL="80645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3.4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fuera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alcance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alejamiento</a:t>
            </a:r>
            <a:endParaRPr sz="110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8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garantiza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limita,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práctica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personal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autorizado.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44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alcance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alejamiento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destinada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solamente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impedir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contactos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tuitos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45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ultáneamente,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encuent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encont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accesibilidad.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44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volumen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accesibilidad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define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alrededor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em-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plazamientos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permanecer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circular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personas,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cuyos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límites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pueden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alcanzados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mano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auxiliares.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convenio,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volumen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limitado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conforme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Figura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24.1,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entendiendo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altura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limita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volumen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206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418917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630213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9565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24: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Protección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contra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contactos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directos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indirectos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3914593"/>
            <a:ext cx="4885055" cy="43903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40715">
              <a:lnSpc>
                <a:spcPct val="100000"/>
              </a:lnSpc>
              <a:spcBef>
                <a:spcPts val="100"/>
              </a:spcBef>
            </a:pPr>
            <a:r>
              <a:rPr dirty="0" sz="800" spc="75">
                <a:solidFill>
                  <a:srgbClr val="231F20"/>
                </a:solidFill>
                <a:latin typeface="Calibri"/>
                <a:cs typeface="Calibri"/>
              </a:rPr>
              <a:t>S</a:t>
            </a:r>
            <a:r>
              <a:rPr dirty="0" sz="800" spc="-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90">
                <a:solidFill>
                  <a:srgbClr val="231F20"/>
                </a:solidFill>
                <a:latin typeface="Calibri"/>
                <a:cs typeface="Calibri"/>
              </a:rPr>
              <a:t>=</a:t>
            </a:r>
            <a:r>
              <a:rPr dirty="0" sz="800" spc="16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Superficie</a:t>
            </a:r>
            <a:r>
              <a:rPr dirty="0" sz="800" spc="16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susceptible</a:t>
            </a:r>
            <a:r>
              <a:rPr dirty="0" sz="800" spc="16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6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ocupación</a:t>
            </a:r>
            <a:r>
              <a:rPr dirty="0" sz="800" spc="16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por</a:t>
            </a:r>
            <a:r>
              <a:rPr dirty="0" sz="800" spc="16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personas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5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24.1.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accesibilidad.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permanecen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culan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normalmente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limitado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obstáculo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listón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andillas,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panel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ejado)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2X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XXB,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324,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accesibilidad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comienza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obstácul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emplazamientos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manipulen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corrientemente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gran longitud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voluminosos,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prescritas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anteriormente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aumentarse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teniendo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objetos.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50">
              <a:latin typeface="Arial"/>
              <a:cs typeface="Arial"/>
            </a:endParaRPr>
          </a:p>
          <a:p>
            <a:pPr algn="just" marL="12700" indent="67945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3.5</a:t>
            </a:r>
            <a:r>
              <a:rPr dirty="0" sz="11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complementaria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corriente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diferencial-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residual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7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destinada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solamente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ectos.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encial-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esidual,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encial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econoce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contactos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imp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udencia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prevea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diferenciales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senoidales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(como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ejem-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plo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radiología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intervencionista),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residual utilizados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aseguran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desconexión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alternas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senoidales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continuas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pulsantes.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6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constituye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mismo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protección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requiere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enunciadas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apar-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3.1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3.4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instrucción.</a:t>
            </a:r>
            <a:endParaRPr sz="10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8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207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269126" y="2143890"/>
            <a:ext cx="809625" cy="26162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12700" marR="5080">
              <a:lnSpc>
                <a:spcPts val="900"/>
              </a:lnSpc>
              <a:spcBef>
                <a:spcPts val="180"/>
              </a:spcBef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Límite</a:t>
            </a:r>
            <a:r>
              <a:rPr dirty="0" sz="800" spc="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5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volumen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accesibilidad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3516820" y="2277122"/>
            <a:ext cx="727075" cy="298450"/>
            <a:chOff x="3516820" y="2277122"/>
            <a:chExt cx="727075" cy="298450"/>
          </a:xfrm>
        </p:grpSpPr>
        <p:sp>
          <p:nvSpPr>
            <p:cNvPr id="11" name="object 11" descr=""/>
            <p:cNvSpPr/>
            <p:nvPr/>
          </p:nvSpPr>
          <p:spPr>
            <a:xfrm>
              <a:off x="3516808" y="2416822"/>
              <a:ext cx="714375" cy="158750"/>
            </a:xfrm>
            <a:custGeom>
              <a:avLst/>
              <a:gdLst/>
              <a:ahLst/>
              <a:cxnLst/>
              <a:rect l="l" t="t" r="r" b="b"/>
              <a:pathLst>
                <a:path w="714375" h="158750">
                  <a:moveTo>
                    <a:pt x="714222" y="0"/>
                  </a:moveTo>
                  <a:lnTo>
                    <a:pt x="6350" y="0"/>
                  </a:lnTo>
                  <a:lnTo>
                    <a:pt x="0" y="0"/>
                  </a:lnTo>
                  <a:lnTo>
                    <a:pt x="0" y="12700"/>
                  </a:lnTo>
                  <a:lnTo>
                    <a:pt x="0" y="146050"/>
                  </a:lnTo>
                  <a:lnTo>
                    <a:pt x="0" y="158750"/>
                  </a:lnTo>
                  <a:lnTo>
                    <a:pt x="714222" y="158750"/>
                  </a:lnTo>
                  <a:lnTo>
                    <a:pt x="714222" y="146050"/>
                  </a:lnTo>
                  <a:lnTo>
                    <a:pt x="714222" y="12700"/>
                  </a:lnTo>
                  <a:lnTo>
                    <a:pt x="714222" y="6350"/>
                  </a:lnTo>
                  <a:lnTo>
                    <a:pt x="714222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523170" y="2277122"/>
              <a:ext cx="720725" cy="152400"/>
            </a:xfrm>
            <a:custGeom>
              <a:avLst/>
              <a:gdLst/>
              <a:ahLst/>
              <a:cxnLst/>
              <a:rect l="l" t="t" r="r" b="b"/>
              <a:pathLst>
                <a:path w="720725" h="152400">
                  <a:moveTo>
                    <a:pt x="720572" y="0"/>
                  </a:moveTo>
                  <a:lnTo>
                    <a:pt x="320611" y="0"/>
                  </a:lnTo>
                  <a:lnTo>
                    <a:pt x="320611" y="12700"/>
                  </a:lnTo>
                  <a:lnTo>
                    <a:pt x="320611" y="139700"/>
                  </a:lnTo>
                  <a:lnTo>
                    <a:pt x="0" y="139700"/>
                  </a:lnTo>
                  <a:lnTo>
                    <a:pt x="0" y="146050"/>
                  </a:lnTo>
                  <a:lnTo>
                    <a:pt x="0" y="152400"/>
                  </a:lnTo>
                  <a:lnTo>
                    <a:pt x="701522" y="152400"/>
                  </a:lnTo>
                  <a:lnTo>
                    <a:pt x="701522" y="146050"/>
                  </a:lnTo>
                  <a:lnTo>
                    <a:pt x="701522" y="139700"/>
                  </a:lnTo>
                  <a:lnTo>
                    <a:pt x="333311" y="139700"/>
                  </a:lnTo>
                  <a:lnTo>
                    <a:pt x="333311" y="12700"/>
                  </a:lnTo>
                  <a:lnTo>
                    <a:pt x="720572" y="12700"/>
                  </a:lnTo>
                  <a:lnTo>
                    <a:pt x="720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1127620" y="2645257"/>
            <a:ext cx="1821814" cy="1227455"/>
            <a:chOff x="1127620" y="2645257"/>
            <a:chExt cx="1821814" cy="1227455"/>
          </a:xfrm>
        </p:grpSpPr>
        <p:sp>
          <p:nvSpPr>
            <p:cNvPr id="14" name="object 14" descr=""/>
            <p:cNvSpPr/>
            <p:nvPr/>
          </p:nvSpPr>
          <p:spPr>
            <a:xfrm>
              <a:off x="1127620" y="2645257"/>
              <a:ext cx="1821814" cy="1227455"/>
            </a:xfrm>
            <a:custGeom>
              <a:avLst/>
              <a:gdLst/>
              <a:ahLst/>
              <a:cxnLst/>
              <a:rect l="l" t="t" r="r" b="b"/>
              <a:pathLst>
                <a:path w="1821814" h="1227454">
                  <a:moveTo>
                    <a:pt x="1501635" y="0"/>
                  </a:moveTo>
                  <a:lnTo>
                    <a:pt x="319862" y="0"/>
                  </a:lnTo>
                  <a:lnTo>
                    <a:pt x="272594" y="3544"/>
                  </a:lnTo>
                  <a:lnTo>
                    <a:pt x="227481" y="13841"/>
                  </a:lnTo>
                  <a:lnTo>
                    <a:pt x="185015" y="30384"/>
                  </a:lnTo>
                  <a:lnTo>
                    <a:pt x="145693" y="52669"/>
                  </a:lnTo>
                  <a:lnTo>
                    <a:pt x="110008" y="80188"/>
                  </a:lnTo>
                  <a:lnTo>
                    <a:pt x="78456" y="112437"/>
                  </a:lnTo>
                  <a:lnTo>
                    <a:pt x="51531" y="148909"/>
                  </a:lnTo>
                  <a:lnTo>
                    <a:pt x="29728" y="189100"/>
                  </a:lnTo>
                  <a:lnTo>
                    <a:pt x="13542" y="232503"/>
                  </a:lnTo>
                  <a:lnTo>
                    <a:pt x="3468" y="278612"/>
                  </a:lnTo>
                  <a:lnTo>
                    <a:pt x="0" y="326923"/>
                  </a:lnTo>
                  <a:lnTo>
                    <a:pt x="0" y="900328"/>
                  </a:lnTo>
                  <a:lnTo>
                    <a:pt x="3468" y="948641"/>
                  </a:lnTo>
                  <a:lnTo>
                    <a:pt x="13542" y="994753"/>
                  </a:lnTo>
                  <a:lnTo>
                    <a:pt x="29728" y="1038157"/>
                  </a:lnTo>
                  <a:lnTo>
                    <a:pt x="51531" y="1078347"/>
                  </a:lnTo>
                  <a:lnTo>
                    <a:pt x="78456" y="1114819"/>
                  </a:lnTo>
                  <a:lnTo>
                    <a:pt x="110008" y="1147067"/>
                  </a:lnTo>
                  <a:lnTo>
                    <a:pt x="145693" y="1174585"/>
                  </a:lnTo>
                  <a:lnTo>
                    <a:pt x="185015" y="1196868"/>
                  </a:lnTo>
                  <a:lnTo>
                    <a:pt x="227481" y="1213411"/>
                  </a:lnTo>
                  <a:lnTo>
                    <a:pt x="272594" y="1223707"/>
                  </a:lnTo>
                  <a:lnTo>
                    <a:pt x="319862" y="1227251"/>
                  </a:lnTo>
                  <a:lnTo>
                    <a:pt x="1501635" y="1227251"/>
                  </a:lnTo>
                  <a:lnTo>
                    <a:pt x="1548902" y="1223707"/>
                  </a:lnTo>
                  <a:lnTo>
                    <a:pt x="1594017" y="1213411"/>
                  </a:lnTo>
                  <a:lnTo>
                    <a:pt x="1636484" y="1196868"/>
                  </a:lnTo>
                  <a:lnTo>
                    <a:pt x="1675808" y="1174585"/>
                  </a:lnTo>
                  <a:lnTo>
                    <a:pt x="1711494" y="1147067"/>
                  </a:lnTo>
                  <a:lnTo>
                    <a:pt x="1743048" y="1114819"/>
                  </a:lnTo>
                  <a:lnTo>
                    <a:pt x="1769975" y="1078347"/>
                  </a:lnTo>
                  <a:lnTo>
                    <a:pt x="1791779" y="1038157"/>
                  </a:lnTo>
                  <a:lnTo>
                    <a:pt x="1807966" y="994753"/>
                  </a:lnTo>
                  <a:lnTo>
                    <a:pt x="1818041" y="948641"/>
                  </a:lnTo>
                  <a:lnTo>
                    <a:pt x="1821510" y="900328"/>
                  </a:lnTo>
                  <a:lnTo>
                    <a:pt x="1821510" y="326923"/>
                  </a:lnTo>
                  <a:lnTo>
                    <a:pt x="1818041" y="278612"/>
                  </a:lnTo>
                  <a:lnTo>
                    <a:pt x="1807966" y="232503"/>
                  </a:lnTo>
                  <a:lnTo>
                    <a:pt x="1791779" y="189100"/>
                  </a:lnTo>
                  <a:lnTo>
                    <a:pt x="1769975" y="148909"/>
                  </a:lnTo>
                  <a:lnTo>
                    <a:pt x="1743048" y="112437"/>
                  </a:lnTo>
                  <a:lnTo>
                    <a:pt x="1711494" y="80188"/>
                  </a:lnTo>
                  <a:lnTo>
                    <a:pt x="1675808" y="52669"/>
                  </a:lnTo>
                  <a:lnTo>
                    <a:pt x="1636484" y="30384"/>
                  </a:lnTo>
                  <a:lnTo>
                    <a:pt x="1594017" y="13841"/>
                  </a:lnTo>
                  <a:lnTo>
                    <a:pt x="1548902" y="3544"/>
                  </a:lnTo>
                  <a:lnTo>
                    <a:pt x="1501635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193990" y="2701035"/>
              <a:ext cx="1692910" cy="1115695"/>
            </a:xfrm>
            <a:custGeom>
              <a:avLst/>
              <a:gdLst/>
              <a:ahLst/>
              <a:cxnLst/>
              <a:rect l="l" t="t" r="r" b="b"/>
              <a:pathLst>
                <a:path w="1692910" h="1115695">
                  <a:moveTo>
                    <a:pt x="1395310" y="0"/>
                  </a:moveTo>
                  <a:lnTo>
                    <a:pt x="297218" y="0"/>
                  </a:lnTo>
                  <a:lnTo>
                    <a:pt x="249008" y="3890"/>
                  </a:lnTo>
                  <a:lnTo>
                    <a:pt x="203274" y="15152"/>
                  </a:lnTo>
                  <a:lnTo>
                    <a:pt x="160629" y="33174"/>
                  </a:lnTo>
                  <a:lnTo>
                    <a:pt x="121685" y="57345"/>
                  </a:lnTo>
                  <a:lnTo>
                    <a:pt x="87053" y="87052"/>
                  </a:lnTo>
                  <a:lnTo>
                    <a:pt x="57346" y="121682"/>
                  </a:lnTo>
                  <a:lnTo>
                    <a:pt x="33175" y="160625"/>
                  </a:lnTo>
                  <a:lnTo>
                    <a:pt x="15152" y="203268"/>
                  </a:lnTo>
                  <a:lnTo>
                    <a:pt x="3890" y="248998"/>
                  </a:lnTo>
                  <a:lnTo>
                    <a:pt x="0" y="297205"/>
                  </a:lnTo>
                  <a:lnTo>
                    <a:pt x="0" y="818489"/>
                  </a:lnTo>
                  <a:lnTo>
                    <a:pt x="3890" y="866698"/>
                  </a:lnTo>
                  <a:lnTo>
                    <a:pt x="15152" y="912430"/>
                  </a:lnTo>
                  <a:lnTo>
                    <a:pt x="33175" y="955072"/>
                  </a:lnTo>
                  <a:lnTo>
                    <a:pt x="57346" y="994013"/>
                  </a:lnTo>
                  <a:lnTo>
                    <a:pt x="87053" y="1028641"/>
                  </a:lnTo>
                  <a:lnTo>
                    <a:pt x="121685" y="1058344"/>
                  </a:lnTo>
                  <a:lnTo>
                    <a:pt x="160629" y="1082512"/>
                  </a:lnTo>
                  <a:lnTo>
                    <a:pt x="203274" y="1100532"/>
                  </a:lnTo>
                  <a:lnTo>
                    <a:pt x="249008" y="1111792"/>
                  </a:lnTo>
                  <a:lnTo>
                    <a:pt x="297218" y="1115682"/>
                  </a:lnTo>
                  <a:lnTo>
                    <a:pt x="1395310" y="1115682"/>
                  </a:lnTo>
                  <a:lnTo>
                    <a:pt x="1443520" y="1111792"/>
                  </a:lnTo>
                  <a:lnTo>
                    <a:pt x="1489254" y="1100532"/>
                  </a:lnTo>
                  <a:lnTo>
                    <a:pt x="1531899" y="1082512"/>
                  </a:lnTo>
                  <a:lnTo>
                    <a:pt x="1570843" y="1058344"/>
                  </a:lnTo>
                  <a:lnTo>
                    <a:pt x="1605475" y="1028641"/>
                  </a:lnTo>
                  <a:lnTo>
                    <a:pt x="1635182" y="994013"/>
                  </a:lnTo>
                  <a:lnTo>
                    <a:pt x="1659353" y="955072"/>
                  </a:lnTo>
                  <a:lnTo>
                    <a:pt x="1677376" y="912430"/>
                  </a:lnTo>
                  <a:lnTo>
                    <a:pt x="1688638" y="866698"/>
                  </a:lnTo>
                  <a:lnTo>
                    <a:pt x="1692529" y="818489"/>
                  </a:lnTo>
                  <a:lnTo>
                    <a:pt x="1692529" y="297205"/>
                  </a:lnTo>
                  <a:lnTo>
                    <a:pt x="1688638" y="248998"/>
                  </a:lnTo>
                  <a:lnTo>
                    <a:pt x="1677376" y="203268"/>
                  </a:lnTo>
                  <a:lnTo>
                    <a:pt x="1659353" y="160625"/>
                  </a:lnTo>
                  <a:lnTo>
                    <a:pt x="1635182" y="121682"/>
                  </a:lnTo>
                  <a:lnTo>
                    <a:pt x="1605475" y="87052"/>
                  </a:lnTo>
                  <a:lnTo>
                    <a:pt x="1570843" y="57345"/>
                  </a:lnTo>
                  <a:lnTo>
                    <a:pt x="1531899" y="33174"/>
                  </a:lnTo>
                  <a:lnTo>
                    <a:pt x="1489254" y="15152"/>
                  </a:lnTo>
                  <a:lnTo>
                    <a:pt x="1443520" y="3890"/>
                  </a:lnTo>
                  <a:lnTo>
                    <a:pt x="13953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187653" y="2694686"/>
              <a:ext cx="1705610" cy="1128395"/>
            </a:xfrm>
            <a:custGeom>
              <a:avLst/>
              <a:gdLst/>
              <a:ahLst/>
              <a:cxnLst/>
              <a:rect l="l" t="t" r="r" b="b"/>
              <a:pathLst>
                <a:path w="1705610" h="1128395">
                  <a:moveTo>
                    <a:pt x="303555" y="0"/>
                  </a:moveTo>
                  <a:lnTo>
                    <a:pt x="254319" y="3973"/>
                  </a:lnTo>
                  <a:lnTo>
                    <a:pt x="207611" y="15476"/>
                  </a:lnTo>
                  <a:lnTo>
                    <a:pt x="164058" y="33884"/>
                  </a:lnTo>
                  <a:lnTo>
                    <a:pt x="124283" y="58571"/>
                  </a:lnTo>
                  <a:lnTo>
                    <a:pt x="88912" y="88912"/>
                  </a:lnTo>
                  <a:lnTo>
                    <a:pt x="58571" y="124283"/>
                  </a:lnTo>
                  <a:lnTo>
                    <a:pt x="33884" y="164058"/>
                  </a:lnTo>
                  <a:lnTo>
                    <a:pt x="15476" y="207611"/>
                  </a:lnTo>
                  <a:lnTo>
                    <a:pt x="3973" y="254319"/>
                  </a:lnTo>
                  <a:lnTo>
                    <a:pt x="0" y="303555"/>
                  </a:lnTo>
                  <a:lnTo>
                    <a:pt x="0" y="824839"/>
                  </a:lnTo>
                  <a:lnTo>
                    <a:pt x="3973" y="874078"/>
                  </a:lnTo>
                  <a:lnTo>
                    <a:pt x="15476" y="920786"/>
                  </a:lnTo>
                  <a:lnTo>
                    <a:pt x="33884" y="964339"/>
                  </a:lnTo>
                  <a:lnTo>
                    <a:pt x="58571" y="1004112"/>
                  </a:lnTo>
                  <a:lnTo>
                    <a:pt x="88912" y="1039480"/>
                  </a:lnTo>
                  <a:lnTo>
                    <a:pt x="124283" y="1069819"/>
                  </a:lnTo>
                  <a:lnTo>
                    <a:pt x="164058" y="1094503"/>
                  </a:lnTo>
                  <a:lnTo>
                    <a:pt x="207611" y="1112908"/>
                  </a:lnTo>
                  <a:lnTo>
                    <a:pt x="254319" y="1124409"/>
                  </a:lnTo>
                  <a:lnTo>
                    <a:pt x="303555" y="1128382"/>
                  </a:lnTo>
                  <a:lnTo>
                    <a:pt x="1401648" y="1128382"/>
                  </a:lnTo>
                  <a:lnTo>
                    <a:pt x="1450887" y="1124409"/>
                  </a:lnTo>
                  <a:lnTo>
                    <a:pt x="1486332" y="1115682"/>
                  </a:lnTo>
                  <a:lnTo>
                    <a:pt x="303555" y="1115682"/>
                  </a:lnTo>
                  <a:lnTo>
                    <a:pt x="256370" y="1111877"/>
                  </a:lnTo>
                  <a:lnTo>
                    <a:pt x="211618" y="1100860"/>
                  </a:lnTo>
                  <a:lnTo>
                    <a:pt x="169891" y="1083227"/>
                  </a:lnTo>
                  <a:lnTo>
                    <a:pt x="131780" y="1059576"/>
                  </a:lnTo>
                  <a:lnTo>
                    <a:pt x="97878" y="1030503"/>
                  </a:lnTo>
                  <a:lnTo>
                    <a:pt x="68805" y="996613"/>
                  </a:lnTo>
                  <a:lnTo>
                    <a:pt x="45154" y="958510"/>
                  </a:lnTo>
                  <a:lnTo>
                    <a:pt x="27522" y="916784"/>
                  </a:lnTo>
                  <a:lnTo>
                    <a:pt x="16505" y="872030"/>
                  </a:lnTo>
                  <a:lnTo>
                    <a:pt x="12699" y="824839"/>
                  </a:lnTo>
                  <a:lnTo>
                    <a:pt x="12699" y="303555"/>
                  </a:lnTo>
                  <a:lnTo>
                    <a:pt x="16505" y="256370"/>
                  </a:lnTo>
                  <a:lnTo>
                    <a:pt x="27522" y="211619"/>
                  </a:lnTo>
                  <a:lnTo>
                    <a:pt x="45154" y="169893"/>
                  </a:lnTo>
                  <a:lnTo>
                    <a:pt x="68805" y="131787"/>
                  </a:lnTo>
                  <a:lnTo>
                    <a:pt x="97878" y="97891"/>
                  </a:lnTo>
                  <a:lnTo>
                    <a:pt x="131780" y="68812"/>
                  </a:lnTo>
                  <a:lnTo>
                    <a:pt x="169891" y="45157"/>
                  </a:lnTo>
                  <a:lnTo>
                    <a:pt x="211618" y="27523"/>
                  </a:lnTo>
                  <a:lnTo>
                    <a:pt x="256370" y="16505"/>
                  </a:lnTo>
                  <a:lnTo>
                    <a:pt x="303555" y="12699"/>
                  </a:lnTo>
                  <a:lnTo>
                    <a:pt x="303555" y="0"/>
                  </a:lnTo>
                  <a:close/>
                </a:path>
                <a:path w="1705610" h="1128395">
                  <a:moveTo>
                    <a:pt x="1401648" y="0"/>
                  </a:moveTo>
                  <a:lnTo>
                    <a:pt x="303555" y="0"/>
                  </a:lnTo>
                  <a:lnTo>
                    <a:pt x="303555" y="12699"/>
                  </a:lnTo>
                  <a:lnTo>
                    <a:pt x="1401648" y="12699"/>
                  </a:lnTo>
                  <a:lnTo>
                    <a:pt x="1448834" y="16505"/>
                  </a:lnTo>
                  <a:lnTo>
                    <a:pt x="1493588" y="27523"/>
                  </a:lnTo>
                  <a:lnTo>
                    <a:pt x="1535317" y="45157"/>
                  </a:lnTo>
                  <a:lnTo>
                    <a:pt x="1573427" y="68812"/>
                  </a:lnTo>
                  <a:lnTo>
                    <a:pt x="1607324" y="97891"/>
                  </a:lnTo>
                  <a:lnTo>
                    <a:pt x="1636400" y="131787"/>
                  </a:lnTo>
                  <a:lnTo>
                    <a:pt x="1660057" y="169893"/>
                  </a:lnTo>
                  <a:lnTo>
                    <a:pt x="1677697" y="211619"/>
                  </a:lnTo>
                  <a:lnTo>
                    <a:pt x="1688721" y="256370"/>
                  </a:lnTo>
                  <a:lnTo>
                    <a:pt x="1692528" y="303555"/>
                  </a:lnTo>
                  <a:lnTo>
                    <a:pt x="1692528" y="824839"/>
                  </a:lnTo>
                  <a:lnTo>
                    <a:pt x="1688721" y="872030"/>
                  </a:lnTo>
                  <a:lnTo>
                    <a:pt x="1677697" y="916784"/>
                  </a:lnTo>
                  <a:lnTo>
                    <a:pt x="1660057" y="958510"/>
                  </a:lnTo>
                  <a:lnTo>
                    <a:pt x="1636400" y="996613"/>
                  </a:lnTo>
                  <a:lnTo>
                    <a:pt x="1607324" y="1030503"/>
                  </a:lnTo>
                  <a:lnTo>
                    <a:pt x="1573427" y="1059576"/>
                  </a:lnTo>
                  <a:lnTo>
                    <a:pt x="1535317" y="1083227"/>
                  </a:lnTo>
                  <a:lnTo>
                    <a:pt x="1493588" y="1100860"/>
                  </a:lnTo>
                  <a:lnTo>
                    <a:pt x="1448834" y="1111877"/>
                  </a:lnTo>
                  <a:lnTo>
                    <a:pt x="1401648" y="1115682"/>
                  </a:lnTo>
                  <a:lnTo>
                    <a:pt x="1486332" y="1115682"/>
                  </a:lnTo>
                  <a:lnTo>
                    <a:pt x="1541153" y="1094503"/>
                  </a:lnTo>
                  <a:lnTo>
                    <a:pt x="1580930" y="1069819"/>
                  </a:lnTo>
                  <a:lnTo>
                    <a:pt x="1616302" y="1039480"/>
                  </a:lnTo>
                  <a:lnTo>
                    <a:pt x="1646644" y="1004112"/>
                  </a:lnTo>
                  <a:lnTo>
                    <a:pt x="1671331" y="964339"/>
                  </a:lnTo>
                  <a:lnTo>
                    <a:pt x="1689739" y="920786"/>
                  </a:lnTo>
                  <a:lnTo>
                    <a:pt x="1701243" y="874078"/>
                  </a:lnTo>
                  <a:lnTo>
                    <a:pt x="1705216" y="824839"/>
                  </a:lnTo>
                  <a:lnTo>
                    <a:pt x="1705216" y="303555"/>
                  </a:lnTo>
                  <a:lnTo>
                    <a:pt x="1701243" y="254319"/>
                  </a:lnTo>
                  <a:lnTo>
                    <a:pt x="1689739" y="207611"/>
                  </a:lnTo>
                  <a:lnTo>
                    <a:pt x="1671331" y="164058"/>
                  </a:lnTo>
                  <a:lnTo>
                    <a:pt x="1646644" y="124283"/>
                  </a:lnTo>
                  <a:lnTo>
                    <a:pt x="1616302" y="88912"/>
                  </a:lnTo>
                  <a:lnTo>
                    <a:pt x="1580930" y="58571"/>
                  </a:lnTo>
                  <a:lnTo>
                    <a:pt x="1541153" y="33884"/>
                  </a:lnTo>
                  <a:lnTo>
                    <a:pt x="1497597" y="15476"/>
                  </a:lnTo>
                  <a:lnTo>
                    <a:pt x="1450887" y="3973"/>
                  </a:lnTo>
                  <a:lnTo>
                    <a:pt x="1401648" y="0"/>
                  </a:lnTo>
                  <a:close/>
                </a:path>
                <a:path w="1705610" h="1128395">
                  <a:moveTo>
                    <a:pt x="302336" y="293509"/>
                  </a:moveTo>
                  <a:lnTo>
                    <a:pt x="295986" y="293509"/>
                  </a:lnTo>
                  <a:lnTo>
                    <a:pt x="295986" y="835228"/>
                  </a:lnTo>
                  <a:lnTo>
                    <a:pt x="1419161" y="835228"/>
                  </a:lnTo>
                  <a:lnTo>
                    <a:pt x="1419161" y="822528"/>
                  </a:lnTo>
                  <a:lnTo>
                    <a:pt x="308686" y="822528"/>
                  </a:lnTo>
                  <a:lnTo>
                    <a:pt x="308686" y="306209"/>
                  </a:lnTo>
                  <a:lnTo>
                    <a:pt x="302336" y="306209"/>
                  </a:lnTo>
                  <a:lnTo>
                    <a:pt x="302336" y="293509"/>
                  </a:lnTo>
                  <a:close/>
                </a:path>
                <a:path w="1705610" h="1128395">
                  <a:moveTo>
                    <a:pt x="1419161" y="299859"/>
                  </a:moveTo>
                  <a:lnTo>
                    <a:pt x="308686" y="299859"/>
                  </a:lnTo>
                  <a:lnTo>
                    <a:pt x="308686" y="306209"/>
                  </a:lnTo>
                  <a:lnTo>
                    <a:pt x="1406461" y="306209"/>
                  </a:lnTo>
                  <a:lnTo>
                    <a:pt x="1406461" y="822528"/>
                  </a:lnTo>
                  <a:lnTo>
                    <a:pt x="1419161" y="822528"/>
                  </a:lnTo>
                  <a:lnTo>
                    <a:pt x="1419161" y="299859"/>
                  </a:lnTo>
                  <a:close/>
                </a:path>
                <a:path w="1705610" h="1128395">
                  <a:moveTo>
                    <a:pt x="1419161" y="293509"/>
                  </a:moveTo>
                  <a:lnTo>
                    <a:pt x="302336" y="293509"/>
                  </a:lnTo>
                  <a:lnTo>
                    <a:pt x="302336" y="306209"/>
                  </a:lnTo>
                  <a:lnTo>
                    <a:pt x="308686" y="306209"/>
                  </a:lnTo>
                  <a:lnTo>
                    <a:pt x="308686" y="299859"/>
                  </a:lnTo>
                  <a:lnTo>
                    <a:pt x="1419161" y="299859"/>
                  </a:lnTo>
                  <a:lnTo>
                    <a:pt x="1419161" y="2935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671104" y="3170910"/>
              <a:ext cx="743585" cy="172085"/>
            </a:xfrm>
            <a:custGeom>
              <a:avLst/>
              <a:gdLst/>
              <a:ahLst/>
              <a:cxnLst/>
              <a:rect l="l" t="t" r="r" b="b"/>
              <a:pathLst>
                <a:path w="743585" h="172085">
                  <a:moveTo>
                    <a:pt x="743496" y="0"/>
                  </a:moveTo>
                  <a:lnTo>
                    <a:pt x="0" y="0"/>
                  </a:lnTo>
                  <a:lnTo>
                    <a:pt x="0" y="171576"/>
                  </a:lnTo>
                  <a:lnTo>
                    <a:pt x="743496" y="171576"/>
                  </a:lnTo>
                  <a:lnTo>
                    <a:pt x="7434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664754" y="3164560"/>
              <a:ext cx="756285" cy="184785"/>
            </a:xfrm>
            <a:custGeom>
              <a:avLst/>
              <a:gdLst/>
              <a:ahLst/>
              <a:cxnLst/>
              <a:rect l="l" t="t" r="r" b="b"/>
              <a:pathLst>
                <a:path w="756285" h="184785">
                  <a:moveTo>
                    <a:pt x="158711" y="0"/>
                  </a:moveTo>
                  <a:lnTo>
                    <a:pt x="107924" y="0"/>
                  </a:lnTo>
                  <a:lnTo>
                    <a:pt x="107924" y="12700"/>
                  </a:lnTo>
                  <a:lnTo>
                    <a:pt x="158711" y="12700"/>
                  </a:lnTo>
                  <a:lnTo>
                    <a:pt x="158711" y="0"/>
                  </a:lnTo>
                  <a:close/>
                </a:path>
                <a:path w="756285" h="184785">
                  <a:moveTo>
                    <a:pt x="260286" y="0"/>
                  </a:moveTo>
                  <a:lnTo>
                    <a:pt x="209499" y="0"/>
                  </a:lnTo>
                  <a:lnTo>
                    <a:pt x="209499" y="12700"/>
                  </a:lnTo>
                  <a:lnTo>
                    <a:pt x="260286" y="12700"/>
                  </a:lnTo>
                  <a:lnTo>
                    <a:pt x="260286" y="0"/>
                  </a:lnTo>
                  <a:close/>
                </a:path>
                <a:path w="756285" h="184785">
                  <a:moveTo>
                    <a:pt x="361861" y="0"/>
                  </a:moveTo>
                  <a:lnTo>
                    <a:pt x="311073" y="0"/>
                  </a:lnTo>
                  <a:lnTo>
                    <a:pt x="311073" y="12700"/>
                  </a:lnTo>
                  <a:lnTo>
                    <a:pt x="361861" y="12700"/>
                  </a:lnTo>
                  <a:lnTo>
                    <a:pt x="361861" y="0"/>
                  </a:lnTo>
                  <a:close/>
                </a:path>
                <a:path w="756285" h="184785">
                  <a:moveTo>
                    <a:pt x="463448" y="0"/>
                  </a:moveTo>
                  <a:lnTo>
                    <a:pt x="412661" y="0"/>
                  </a:lnTo>
                  <a:lnTo>
                    <a:pt x="412661" y="12700"/>
                  </a:lnTo>
                  <a:lnTo>
                    <a:pt x="463448" y="12700"/>
                  </a:lnTo>
                  <a:lnTo>
                    <a:pt x="463448" y="0"/>
                  </a:lnTo>
                  <a:close/>
                </a:path>
                <a:path w="756285" h="184785">
                  <a:moveTo>
                    <a:pt x="565023" y="0"/>
                  </a:moveTo>
                  <a:lnTo>
                    <a:pt x="514235" y="0"/>
                  </a:lnTo>
                  <a:lnTo>
                    <a:pt x="514235" y="12700"/>
                  </a:lnTo>
                  <a:lnTo>
                    <a:pt x="565023" y="12700"/>
                  </a:lnTo>
                  <a:lnTo>
                    <a:pt x="565023" y="0"/>
                  </a:lnTo>
                  <a:close/>
                </a:path>
                <a:path w="756285" h="184785">
                  <a:moveTo>
                    <a:pt x="666597" y="0"/>
                  </a:moveTo>
                  <a:lnTo>
                    <a:pt x="615810" y="0"/>
                  </a:lnTo>
                  <a:lnTo>
                    <a:pt x="615810" y="12700"/>
                  </a:lnTo>
                  <a:lnTo>
                    <a:pt x="666597" y="12700"/>
                  </a:lnTo>
                  <a:lnTo>
                    <a:pt x="666597" y="0"/>
                  </a:lnTo>
                  <a:close/>
                </a:path>
                <a:path w="756285" h="184785">
                  <a:moveTo>
                    <a:pt x="756196" y="0"/>
                  </a:moveTo>
                  <a:lnTo>
                    <a:pt x="717397" y="0"/>
                  </a:lnTo>
                  <a:lnTo>
                    <a:pt x="717397" y="12687"/>
                  </a:lnTo>
                  <a:lnTo>
                    <a:pt x="743496" y="12687"/>
                  </a:lnTo>
                  <a:lnTo>
                    <a:pt x="743496" y="24676"/>
                  </a:lnTo>
                  <a:lnTo>
                    <a:pt x="756196" y="24676"/>
                  </a:lnTo>
                  <a:lnTo>
                    <a:pt x="756196" y="0"/>
                  </a:lnTo>
                  <a:close/>
                </a:path>
                <a:path w="756285" h="184785">
                  <a:moveTo>
                    <a:pt x="756196" y="75463"/>
                  </a:moveTo>
                  <a:lnTo>
                    <a:pt x="743496" y="75463"/>
                  </a:lnTo>
                  <a:lnTo>
                    <a:pt x="743496" y="126250"/>
                  </a:lnTo>
                  <a:lnTo>
                    <a:pt x="756196" y="126250"/>
                  </a:lnTo>
                  <a:lnTo>
                    <a:pt x="756196" y="75463"/>
                  </a:lnTo>
                  <a:close/>
                </a:path>
                <a:path w="756285" h="184785">
                  <a:moveTo>
                    <a:pt x="749846" y="171576"/>
                  </a:moveTo>
                  <a:lnTo>
                    <a:pt x="699935" y="171576"/>
                  </a:lnTo>
                  <a:lnTo>
                    <a:pt x="699935" y="184264"/>
                  </a:lnTo>
                  <a:lnTo>
                    <a:pt x="756196" y="184264"/>
                  </a:lnTo>
                  <a:lnTo>
                    <a:pt x="756196" y="177926"/>
                  </a:lnTo>
                  <a:lnTo>
                    <a:pt x="743496" y="177926"/>
                  </a:lnTo>
                  <a:lnTo>
                    <a:pt x="743496" y="177050"/>
                  </a:lnTo>
                  <a:lnTo>
                    <a:pt x="749846" y="177050"/>
                  </a:lnTo>
                  <a:lnTo>
                    <a:pt x="749846" y="171576"/>
                  </a:lnTo>
                  <a:close/>
                </a:path>
                <a:path w="756285" h="184785">
                  <a:moveTo>
                    <a:pt x="749846" y="177050"/>
                  </a:moveTo>
                  <a:lnTo>
                    <a:pt x="743496" y="177050"/>
                  </a:lnTo>
                  <a:lnTo>
                    <a:pt x="743496" y="177926"/>
                  </a:lnTo>
                  <a:lnTo>
                    <a:pt x="749846" y="177926"/>
                  </a:lnTo>
                  <a:lnTo>
                    <a:pt x="749846" y="177050"/>
                  </a:lnTo>
                  <a:close/>
                </a:path>
                <a:path w="756285" h="184785">
                  <a:moveTo>
                    <a:pt x="756196" y="177050"/>
                  </a:moveTo>
                  <a:lnTo>
                    <a:pt x="749846" y="177050"/>
                  </a:lnTo>
                  <a:lnTo>
                    <a:pt x="749846" y="177926"/>
                  </a:lnTo>
                  <a:lnTo>
                    <a:pt x="756196" y="177926"/>
                  </a:lnTo>
                  <a:lnTo>
                    <a:pt x="756196" y="177050"/>
                  </a:lnTo>
                  <a:close/>
                </a:path>
                <a:path w="756285" h="184785">
                  <a:moveTo>
                    <a:pt x="649147" y="171564"/>
                  </a:moveTo>
                  <a:lnTo>
                    <a:pt x="598360" y="171564"/>
                  </a:lnTo>
                  <a:lnTo>
                    <a:pt x="598360" y="184264"/>
                  </a:lnTo>
                  <a:lnTo>
                    <a:pt x="649147" y="184264"/>
                  </a:lnTo>
                  <a:lnTo>
                    <a:pt x="649147" y="171564"/>
                  </a:lnTo>
                  <a:close/>
                </a:path>
                <a:path w="756285" h="184785">
                  <a:moveTo>
                    <a:pt x="547560" y="171564"/>
                  </a:moveTo>
                  <a:lnTo>
                    <a:pt x="496773" y="171564"/>
                  </a:lnTo>
                  <a:lnTo>
                    <a:pt x="496773" y="184264"/>
                  </a:lnTo>
                  <a:lnTo>
                    <a:pt x="547560" y="184264"/>
                  </a:lnTo>
                  <a:lnTo>
                    <a:pt x="547560" y="171564"/>
                  </a:lnTo>
                  <a:close/>
                </a:path>
                <a:path w="756285" h="184785">
                  <a:moveTo>
                    <a:pt x="445985" y="171564"/>
                  </a:moveTo>
                  <a:lnTo>
                    <a:pt x="395198" y="171564"/>
                  </a:lnTo>
                  <a:lnTo>
                    <a:pt x="395198" y="184264"/>
                  </a:lnTo>
                  <a:lnTo>
                    <a:pt x="445985" y="184264"/>
                  </a:lnTo>
                  <a:lnTo>
                    <a:pt x="445985" y="171564"/>
                  </a:lnTo>
                  <a:close/>
                </a:path>
                <a:path w="756285" h="184785">
                  <a:moveTo>
                    <a:pt x="344411" y="171564"/>
                  </a:moveTo>
                  <a:lnTo>
                    <a:pt x="293624" y="171564"/>
                  </a:lnTo>
                  <a:lnTo>
                    <a:pt x="293624" y="184264"/>
                  </a:lnTo>
                  <a:lnTo>
                    <a:pt x="344411" y="184264"/>
                  </a:lnTo>
                  <a:lnTo>
                    <a:pt x="344411" y="171564"/>
                  </a:lnTo>
                  <a:close/>
                </a:path>
                <a:path w="756285" h="184785">
                  <a:moveTo>
                    <a:pt x="242836" y="171564"/>
                  </a:moveTo>
                  <a:lnTo>
                    <a:pt x="192049" y="171564"/>
                  </a:lnTo>
                  <a:lnTo>
                    <a:pt x="192049" y="184264"/>
                  </a:lnTo>
                  <a:lnTo>
                    <a:pt x="242836" y="184264"/>
                  </a:lnTo>
                  <a:lnTo>
                    <a:pt x="242836" y="171564"/>
                  </a:lnTo>
                  <a:close/>
                </a:path>
                <a:path w="756285" h="184785">
                  <a:moveTo>
                    <a:pt x="141249" y="171564"/>
                  </a:moveTo>
                  <a:lnTo>
                    <a:pt x="90462" y="171564"/>
                  </a:lnTo>
                  <a:lnTo>
                    <a:pt x="90462" y="184264"/>
                  </a:lnTo>
                  <a:lnTo>
                    <a:pt x="141249" y="184264"/>
                  </a:lnTo>
                  <a:lnTo>
                    <a:pt x="141249" y="171564"/>
                  </a:lnTo>
                  <a:close/>
                </a:path>
                <a:path w="756285" h="184785">
                  <a:moveTo>
                    <a:pt x="12687" y="160464"/>
                  </a:moveTo>
                  <a:lnTo>
                    <a:pt x="0" y="160464"/>
                  </a:lnTo>
                  <a:lnTo>
                    <a:pt x="0" y="184264"/>
                  </a:lnTo>
                  <a:lnTo>
                    <a:pt x="39674" y="184264"/>
                  </a:lnTo>
                  <a:lnTo>
                    <a:pt x="39674" y="171576"/>
                  </a:lnTo>
                  <a:lnTo>
                    <a:pt x="12687" y="171576"/>
                  </a:lnTo>
                  <a:lnTo>
                    <a:pt x="12687" y="160464"/>
                  </a:lnTo>
                  <a:close/>
                </a:path>
                <a:path w="756285" h="184785">
                  <a:moveTo>
                    <a:pt x="12700" y="58889"/>
                  </a:moveTo>
                  <a:lnTo>
                    <a:pt x="0" y="58889"/>
                  </a:lnTo>
                  <a:lnTo>
                    <a:pt x="0" y="109677"/>
                  </a:lnTo>
                  <a:lnTo>
                    <a:pt x="12700" y="109677"/>
                  </a:lnTo>
                  <a:lnTo>
                    <a:pt x="12700" y="58889"/>
                  </a:lnTo>
                  <a:close/>
                </a:path>
                <a:path w="756285" h="184785">
                  <a:moveTo>
                    <a:pt x="12687" y="6337"/>
                  </a:moveTo>
                  <a:lnTo>
                    <a:pt x="6350" y="6337"/>
                  </a:lnTo>
                  <a:lnTo>
                    <a:pt x="6350" y="12687"/>
                  </a:lnTo>
                  <a:lnTo>
                    <a:pt x="57137" y="12687"/>
                  </a:lnTo>
                  <a:lnTo>
                    <a:pt x="57137" y="8089"/>
                  </a:lnTo>
                  <a:lnTo>
                    <a:pt x="12687" y="8089"/>
                  </a:lnTo>
                  <a:lnTo>
                    <a:pt x="12687" y="6337"/>
                  </a:lnTo>
                  <a:close/>
                </a:path>
                <a:path w="756285" h="184785">
                  <a:moveTo>
                    <a:pt x="57137" y="0"/>
                  </a:moveTo>
                  <a:lnTo>
                    <a:pt x="0" y="0"/>
                  </a:lnTo>
                  <a:lnTo>
                    <a:pt x="0" y="8089"/>
                  </a:lnTo>
                  <a:lnTo>
                    <a:pt x="6350" y="8089"/>
                  </a:lnTo>
                  <a:lnTo>
                    <a:pt x="6350" y="6337"/>
                  </a:lnTo>
                  <a:lnTo>
                    <a:pt x="57137" y="6337"/>
                  </a:lnTo>
                  <a:lnTo>
                    <a:pt x="57137" y="0"/>
                  </a:lnTo>
                  <a:close/>
                </a:path>
                <a:path w="756285" h="184785">
                  <a:moveTo>
                    <a:pt x="57137" y="6337"/>
                  </a:moveTo>
                  <a:lnTo>
                    <a:pt x="12687" y="6337"/>
                  </a:lnTo>
                  <a:lnTo>
                    <a:pt x="12687" y="8089"/>
                  </a:lnTo>
                  <a:lnTo>
                    <a:pt x="57137" y="8089"/>
                  </a:lnTo>
                  <a:lnTo>
                    <a:pt x="57137" y="63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1671104" y="3170910"/>
            <a:ext cx="743585" cy="1720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 marL="15875">
              <a:lnSpc>
                <a:spcPct val="100000"/>
              </a:lnSpc>
              <a:spcBef>
                <a:spcPts val="90"/>
              </a:spcBef>
            </a:pPr>
            <a:r>
              <a:rPr dirty="0" sz="800" spc="75">
                <a:solidFill>
                  <a:srgbClr val="231F20"/>
                </a:solidFill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877900" y="2491689"/>
            <a:ext cx="605155" cy="510540"/>
          </a:xfrm>
          <a:custGeom>
            <a:avLst/>
            <a:gdLst/>
            <a:ahLst/>
            <a:cxnLst/>
            <a:rect l="l" t="t" r="r" b="b"/>
            <a:pathLst>
              <a:path w="605155" h="510539">
                <a:moveTo>
                  <a:pt x="4089" y="0"/>
                </a:moveTo>
                <a:lnTo>
                  <a:pt x="0" y="4864"/>
                </a:lnTo>
                <a:lnTo>
                  <a:pt x="600519" y="510057"/>
                </a:lnTo>
                <a:lnTo>
                  <a:pt x="604608" y="505193"/>
                </a:lnTo>
                <a:lnTo>
                  <a:pt x="408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 rot="2400000">
            <a:off x="934164" y="2546385"/>
            <a:ext cx="343657" cy="1016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785"/>
              </a:lnSpc>
            </a:pPr>
            <a:r>
              <a:rPr dirty="0" sz="800" spc="50">
                <a:solidFill>
                  <a:srgbClr val="231F20"/>
                </a:solidFill>
                <a:latin typeface="Calibri"/>
                <a:cs typeface="Calibri"/>
              </a:rPr>
              <a:t>1,25</a:t>
            </a:r>
            <a:r>
              <a:rPr dirty="0" sz="800" spc="4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938936" y="645909"/>
            <a:ext cx="2210435" cy="1697989"/>
            <a:chOff x="938936" y="645909"/>
            <a:chExt cx="2210435" cy="1697989"/>
          </a:xfrm>
        </p:grpSpPr>
        <p:sp>
          <p:nvSpPr>
            <p:cNvPr id="23" name="object 23" descr=""/>
            <p:cNvSpPr/>
            <p:nvPr/>
          </p:nvSpPr>
          <p:spPr>
            <a:xfrm>
              <a:off x="1103464" y="1014755"/>
              <a:ext cx="2045970" cy="1243330"/>
            </a:xfrm>
            <a:custGeom>
              <a:avLst/>
              <a:gdLst/>
              <a:ahLst/>
              <a:cxnLst/>
              <a:rect l="l" t="t" r="r" b="b"/>
              <a:pathLst>
                <a:path w="2045970" h="1243330">
                  <a:moveTo>
                    <a:pt x="1710067" y="0"/>
                  </a:moveTo>
                  <a:lnTo>
                    <a:pt x="286816" y="0"/>
                  </a:lnTo>
                  <a:lnTo>
                    <a:pt x="224499" y="1691"/>
                  </a:lnTo>
                  <a:lnTo>
                    <a:pt x="173850" y="13528"/>
                  </a:lnTo>
                  <a:lnTo>
                    <a:pt x="107980" y="45659"/>
                  </a:lnTo>
                  <a:lnTo>
                    <a:pt x="0" y="108229"/>
                  </a:lnTo>
                  <a:lnTo>
                    <a:pt x="0" y="811745"/>
                  </a:lnTo>
                  <a:lnTo>
                    <a:pt x="110848" y="1116832"/>
                  </a:lnTo>
                  <a:lnTo>
                    <a:pt x="217135" y="1243331"/>
                  </a:lnTo>
                  <a:lnTo>
                    <a:pt x="381261" y="1213565"/>
                  </a:lnTo>
                  <a:lnTo>
                    <a:pt x="665632" y="1049858"/>
                  </a:lnTo>
                  <a:lnTo>
                    <a:pt x="665632" y="909154"/>
                  </a:lnTo>
                  <a:lnTo>
                    <a:pt x="1379969" y="909154"/>
                  </a:lnTo>
                  <a:lnTo>
                    <a:pt x="1379969" y="1049858"/>
                  </a:lnTo>
                  <a:lnTo>
                    <a:pt x="1652159" y="1201547"/>
                  </a:lnTo>
                  <a:lnTo>
                    <a:pt x="1812224" y="1228434"/>
                  </a:lnTo>
                  <a:lnTo>
                    <a:pt x="1922567" y="1109210"/>
                  </a:lnTo>
                  <a:lnTo>
                    <a:pt x="2045589" y="822566"/>
                  </a:lnTo>
                  <a:lnTo>
                    <a:pt x="2045589" y="108229"/>
                  </a:lnTo>
                  <a:lnTo>
                    <a:pt x="1984281" y="70211"/>
                  </a:lnTo>
                  <a:lnTo>
                    <a:pt x="1928872" y="49732"/>
                  </a:lnTo>
                  <a:lnTo>
                    <a:pt x="1866551" y="30673"/>
                  </a:lnTo>
                  <a:lnTo>
                    <a:pt x="1804514" y="14831"/>
                  </a:lnTo>
                  <a:lnTo>
                    <a:pt x="1749955" y="4007"/>
                  </a:lnTo>
                  <a:lnTo>
                    <a:pt x="171006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162989" y="1079703"/>
              <a:ext cx="1915795" cy="1087120"/>
            </a:xfrm>
            <a:custGeom>
              <a:avLst/>
              <a:gdLst/>
              <a:ahLst/>
              <a:cxnLst/>
              <a:rect l="l" t="t" r="r" b="b"/>
              <a:pathLst>
                <a:path w="1915795" h="1087120">
                  <a:moveTo>
                    <a:pt x="1650542" y="0"/>
                  </a:moveTo>
                  <a:lnTo>
                    <a:pt x="227291" y="0"/>
                  </a:lnTo>
                  <a:lnTo>
                    <a:pt x="165904" y="1521"/>
                  </a:lnTo>
                  <a:lnTo>
                    <a:pt x="121766" y="12174"/>
                  </a:lnTo>
                  <a:lnTo>
                    <a:pt x="73567" y="41089"/>
                  </a:lnTo>
                  <a:lnTo>
                    <a:pt x="0" y="97396"/>
                  </a:lnTo>
                  <a:lnTo>
                    <a:pt x="0" y="730554"/>
                  </a:lnTo>
                  <a:lnTo>
                    <a:pt x="84727" y="980595"/>
                  </a:lnTo>
                  <a:lnTo>
                    <a:pt x="170468" y="1087054"/>
                  </a:lnTo>
                  <a:lnTo>
                    <a:pt x="308974" y="1070734"/>
                  </a:lnTo>
                  <a:lnTo>
                    <a:pt x="551992" y="952436"/>
                  </a:lnTo>
                  <a:lnTo>
                    <a:pt x="551992" y="790079"/>
                  </a:lnTo>
                  <a:lnTo>
                    <a:pt x="1385379" y="790079"/>
                  </a:lnTo>
                  <a:lnTo>
                    <a:pt x="1385379" y="952436"/>
                  </a:lnTo>
                  <a:lnTo>
                    <a:pt x="1615886" y="1061605"/>
                  </a:lnTo>
                  <a:lnTo>
                    <a:pt x="1747966" y="1074881"/>
                  </a:lnTo>
                  <a:lnTo>
                    <a:pt x="1831337" y="971465"/>
                  </a:lnTo>
                  <a:lnTo>
                    <a:pt x="1915718" y="730554"/>
                  </a:lnTo>
                  <a:lnTo>
                    <a:pt x="1915718" y="97396"/>
                  </a:lnTo>
                  <a:lnTo>
                    <a:pt x="1855390" y="55313"/>
                  </a:lnTo>
                  <a:lnTo>
                    <a:pt x="1803428" y="34496"/>
                  </a:lnTo>
                  <a:lnTo>
                    <a:pt x="1746955" y="16835"/>
                  </a:lnTo>
                  <a:lnTo>
                    <a:pt x="1693488" y="4584"/>
                  </a:lnTo>
                  <a:lnTo>
                    <a:pt x="16505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156639" y="1073353"/>
              <a:ext cx="1928495" cy="1019175"/>
            </a:xfrm>
            <a:custGeom>
              <a:avLst/>
              <a:gdLst/>
              <a:ahLst/>
              <a:cxnLst/>
              <a:rect l="l" t="t" r="r" b="b"/>
              <a:pathLst>
                <a:path w="1928495" h="1019175">
                  <a:moveTo>
                    <a:pt x="1398079" y="802779"/>
                  </a:moveTo>
                  <a:lnTo>
                    <a:pt x="1385379" y="802779"/>
                  </a:lnTo>
                  <a:lnTo>
                    <a:pt x="1385379" y="962685"/>
                  </a:lnTo>
                  <a:lnTo>
                    <a:pt x="1444462" y="989331"/>
                  </a:lnTo>
                  <a:lnTo>
                    <a:pt x="1496672" y="1006278"/>
                  </a:lnTo>
                  <a:lnTo>
                    <a:pt x="1545553" y="1015957"/>
                  </a:lnTo>
                  <a:lnTo>
                    <a:pt x="1591170" y="1019035"/>
                  </a:lnTo>
                  <a:lnTo>
                    <a:pt x="1649860" y="1013488"/>
                  </a:lnTo>
                  <a:lnTo>
                    <a:pt x="1674250" y="1006347"/>
                  </a:lnTo>
                  <a:lnTo>
                    <a:pt x="1591170" y="1006347"/>
                  </a:lnTo>
                  <a:lnTo>
                    <a:pt x="1547227" y="1003380"/>
                  </a:lnTo>
                  <a:lnTo>
                    <a:pt x="1499881" y="993998"/>
                  </a:lnTo>
                  <a:lnTo>
                    <a:pt x="1449036" y="977485"/>
                  </a:lnTo>
                  <a:lnTo>
                    <a:pt x="1407255" y="958786"/>
                  </a:lnTo>
                  <a:lnTo>
                    <a:pt x="1391729" y="958786"/>
                  </a:lnTo>
                  <a:lnTo>
                    <a:pt x="1394599" y="953122"/>
                  </a:lnTo>
                  <a:lnTo>
                    <a:pt x="1398079" y="953122"/>
                  </a:lnTo>
                  <a:lnTo>
                    <a:pt x="1398079" y="802779"/>
                  </a:lnTo>
                  <a:close/>
                </a:path>
                <a:path w="1928495" h="1019175">
                  <a:moveTo>
                    <a:pt x="2438" y="98742"/>
                  </a:moveTo>
                  <a:lnTo>
                    <a:pt x="0" y="100647"/>
                  </a:lnTo>
                  <a:lnTo>
                    <a:pt x="11" y="737895"/>
                  </a:lnTo>
                  <a:lnTo>
                    <a:pt x="307" y="738847"/>
                  </a:lnTo>
                  <a:lnTo>
                    <a:pt x="22985" y="800717"/>
                  </a:lnTo>
                  <a:lnTo>
                    <a:pt x="49553" y="853437"/>
                  </a:lnTo>
                  <a:lnTo>
                    <a:pt x="79450" y="897552"/>
                  </a:lnTo>
                  <a:lnTo>
                    <a:pt x="112145" y="933685"/>
                  </a:lnTo>
                  <a:lnTo>
                    <a:pt x="147104" y="962456"/>
                  </a:lnTo>
                  <a:lnTo>
                    <a:pt x="193079" y="989031"/>
                  </a:lnTo>
                  <a:lnTo>
                    <a:pt x="240507" y="1006347"/>
                  </a:lnTo>
                  <a:lnTo>
                    <a:pt x="288291" y="1015749"/>
                  </a:lnTo>
                  <a:lnTo>
                    <a:pt x="335330" y="1018578"/>
                  </a:lnTo>
                  <a:lnTo>
                    <a:pt x="405624" y="1012940"/>
                  </a:lnTo>
                  <a:lnTo>
                    <a:pt x="438142" y="1005890"/>
                  </a:lnTo>
                  <a:lnTo>
                    <a:pt x="335330" y="1005890"/>
                  </a:lnTo>
                  <a:lnTo>
                    <a:pt x="289845" y="1003151"/>
                  </a:lnTo>
                  <a:lnTo>
                    <a:pt x="243879" y="994113"/>
                  </a:lnTo>
                  <a:lnTo>
                    <a:pt x="198362" y="977485"/>
                  </a:lnTo>
                  <a:lnTo>
                    <a:pt x="154419" y="952093"/>
                  </a:lnTo>
                  <a:lnTo>
                    <a:pt x="120915" y="924505"/>
                  </a:lnTo>
                  <a:lnTo>
                    <a:pt x="89432" y="889715"/>
                  </a:lnTo>
                  <a:lnTo>
                    <a:pt x="60500" y="847013"/>
                  </a:lnTo>
                  <a:lnTo>
                    <a:pt x="34652" y="795690"/>
                  </a:lnTo>
                  <a:lnTo>
                    <a:pt x="13104" y="736904"/>
                  </a:lnTo>
                  <a:lnTo>
                    <a:pt x="6350" y="736904"/>
                  </a:lnTo>
                  <a:lnTo>
                    <a:pt x="12420" y="735037"/>
                  </a:lnTo>
                  <a:lnTo>
                    <a:pt x="12700" y="735037"/>
                  </a:lnTo>
                  <a:lnTo>
                    <a:pt x="12700" y="108750"/>
                  </a:lnTo>
                  <a:lnTo>
                    <a:pt x="10261" y="108750"/>
                  </a:lnTo>
                  <a:lnTo>
                    <a:pt x="2438" y="98742"/>
                  </a:lnTo>
                  <a:close/>
                </a:path>
                <a:path w="1928495" h="1019175">
                  <a:moveTo>
                    <a:pt x="1915718" y="735900"/>
                  </a:moveTo>
                  <a:lnTo>
                    <a:pt x="1898713" y="777303"/>
                  </a:lnTo>
                  <a:lnTo>
                    <a:pt x="1875828" y="820962"/>
                  </a:lnTo>
                  <a:lnTo>
                    <a:pt x="1842503" y="870965"/>
                  </a:lnTo>
                  <a:lnTo>
                    <a:pt x="1814129" y="904629"/>
                  </a:lnTo>
                  <a:lnTo>
                    <a:pt x="1780675" y="936316"/>
                  </a:lnTo>
                  <a:lnTo>
                    <a:pt x="1741897" y="964179"/>
                  </a:lnTo>
                  <a:lnTo>
                    <a:pt x="1697549" y="986370"/>
                  </a:lnTo>
                  <a:lnTo>
                    <a:pt x="1647388" y="1001042"/>
                  </a:lnTo>
                  <a:lnTo>
                    <a:pt x="1591170" y="1006347"/>
                  </a:lnTo>
                  <a:lnTo>
                    <a:pt x="1674250" y="1006347"/>
                  </a:lnTo>
                  <a:lnTo>
                    <a:pt x="1748466" y="975026"/>
                  </a:lnTo>
                  <a:lnTo>
                    <a:pt x="1788804" y="946076"/>
                  </a:lnTo>
                  <a:lnTo>
                    <a:pt x="1823449" y="913289"/>
                  </a:lnTo>
                  <a:lnTo>
                    <a:pt x="1852612" y="878649"/>
                  </a:lnTo>
                  <a:lnTo>
                    <a:pt x="1886790" y="827371"/>
                  </a:lnTo>
                  <a:lnTo>
                    <a:pt x="1910222" y="782683"/>
                  </a:lnTo>
                  <a:lnTo>
                    <a:pt x="1928138" y="738771"/>
                  </a:lnTo>
                  <a:lnTo>
                    <a:pt x="1928418" y="737895"/>
                  </a:lnTo>
                  <a:lnTo>
                    <a:pt x="1928418" y="736904"/>
                  </a:lnTo>
                  <a:lnTo>
                    <a:pt x="1915718" y="736904"/>
                  </a:lnTo>
                  <a:lnTo>
                    <a:pt x="1915718" y="735900"/>
                  </a:lnTo>
                  <a:close/>
                </a:path>
                <a:path w="1928495" h="1019175">
                  <a:moveTo>
                    <a:pt x="551992" y="954859"/>
                  </a:moveTo>
                  <a:lnTo>
                    <a:pt x="504292" y="974552"/>
                  </a:lnTo>
                  <a:lnTo>
                    <a:pt x="457069" y="989192"/>
                  </a:lnTo>
                  <a:lnTo>
                    <a:pt x="419679" y="997651"/>
                  </a:lnTo>
                  <a:lnTo>
                    <a:pt x="378758" y="1003629"/>
                  </a:lnTo>
                  <a:lnTo>
                    <a:pt x="335330" y="1005890"/>
                  </a:lnTo>
                  <a:lnTo>
                    <a:pt x="438142" y="1005890"/>
                  </a:lnTo>
                  <a:lnTo>
                    <a:pt x="516663" y="983551"/>
                  </a:lnTo>
                  <a:lnTo>
                    <a:pt x="561263" y="964425"/>
                  </a:lnTo>
                  <a:lnTo>
                    <a:pt x="564692" y="958786"/>
                  </a:lnTo>
                  <a:lnTo>
                    <a:pt x="551992" y="958786"/>
                  </a:lnTo>
                  <a:lnTo>
                    <a:pt x="551992" y="954859"/>
                  </a:lnTo>
                  <a:close/>
                </a:path>
                <a:path w="1928495" h="1019175">
                  <a:moveTo>
                    <a:pt x="555409" y="953147"/>
                  </a:moveTo>
                  <a:lnTo>
                    <a:pt x="551992" y="954859"/>
                  </a:lnTo>
                  <a:lnTo>
                    <a:pt x="551992" y="958786"/>
                  </a:lnTo>
                  <a:lnTo>
                    <a:pt x="558342" y="958786"/>
                  </a:lnTo>
                  <a:lnTo>
                    <a:pt x="555409" y="953147"/>
                  </a:lnTo>
                  <a:close/>
                </a:path>
                <a:path w="1928495" h="1019175">
                  <a:moveTo>
                    <a:pt x="564692" y="953147"/>
                  </a:moveTo>
                  <a:lnTo>
                    <a:pt x="555409" y="953147"/>
                  </a:lnTo>
                  <a:lnTo>
                    <a:pt x="558342" y="958786"/>
                  </a:lnTo>
                  <a:lnTo>
                    <a:pt x="564692" y="958786"/>
                  </a:lnTo>
                  <a:lnTo>
                    <a:pt x="564692" y="953147"/>
                  </a:lnTo>
                  <a:close/>
                </a:path>
                <a:path w="1928495" h="1019175">
                  <a:moveTo>
                    <a:pt x="1394599" y="953122"/>
                  </a:moveTo>
                  <a:lnTo>
                    <a:pt x="1391729" y="958786"/>
                  </a:lnTo>
                  <a:lnTo>
                    <a:pt x="1398079" y="958786"/>
                  </a:lnTo>
                  <a:lnTo>
                    <a:pt x="1398004" y="954646"/>
                  </a:lnTo>
                  <a:lnTo>
                    <a:pt x="1394599" y="953122"/>
                  </a:lnTo>
                  <a:close/>
                </a:path>
                <a:path w="1928495" h="1019175">
                  <a:moveTo>
                    <a:pt x="1398079" y="954679"/>
                  </a:moveTo>
                  <a:lnTo>
                    <a:pt x="1398079" y="958786"/>
                  </a:lnTo>
                  <a:lnTo>
                    <a:pt x="1407255" y="958786"/>
                  </a:lnTo>
                  <a:lnTo>
                    <a:pt x="1398079" y="954679"/>
                  </a:lnTo>
                  <a:close/>
                </a:path>
                <a:path w="1928495" h="1019175">
                  <a:moveTo>
                    <a:pt x="1398079" y="790079"/>
                  </a:moveTo>
                  <a:lnTo>
                    <a:pt x="551992" y="790079"/>
                  </a:lnTo>
                  <a:lnTo>
                    <a:pt x="551992" y="954859"/>
                  </a:lnTo>
                  <a:lnTo>
                    <a:pt x="555409" y="953147"/>
                  </a:lnTo>
                  <a:lnTo>
                    <a:pt x="564692" y="953147"/>
                  </a:lnTo>
                  <a:lnTo>
                    <a:pt x="564692" y="802779"/>
                  </a:lnTo>
                  <a:lnTo>
                    <a:pt x="1398079" y="802779"/>
                  </a:lnTo>
                  <a:lnTo>
                    <a:pt x="1398079" y="790079"/>
                  </a:lnTo>
                  <a:close/>
                </a:path>
                <a:path w="1928495" h="1019175">
                  <a:moveTo>
                    <a:pt x="1398079" y="953122"/>
                  </a:moveTo>
                  <a:lnTo>
                    <a:pt x="1394599" y="953122"/>
                  </a:lnTo>
                  <a:lnTo>
                    <a:pt x="1398079" y="954679"/>
                  </a:lnTo>
                  <a:lnTo>
                    <a:pt x="1398079" y="953122"/>
                  </a:lnTo>
                  <a:close/>
                </a:path>
                <a:path w="1928495" h="1019175">
                  <a:moveTo>
                    <a:pt x="12420" y="735037"/>
                  </a:moveTo>
                  <a:lnTo>
                    <a:pt x="6350" y="736904"/>
                  </a:lnTo>
                  <a:lnTo>
                    <a:pt x="12700" y="736904"/>
                  </a:lnTo>
                  <a:lnTo>
                    <a:pt x="12700" y="735800"/>
                  </a:lnTo>
                  <a:lnTo>
                    <a:pt x="12420" y="735037"/>
                  </a:lnTo>
                  <a:close/>
                </a:path>
                <a:path w="1928495" h="1019175">
                  <a:moveTo>
                    <a:pt x="12700" y="735800"/>
                  </a:moveTo>
                  <a:lnTo>
                    <a:pt x="12700" y="736904"/>
                  </a:lnTo>
                  <a:lnTo>
                    <a:pt x="13104" y="736904"/>
                  </a:lnTo>
                  <a:lnTo>
                    <a:pt x="12700" y="735800"/>
                  </a:lnTo>
                  <a:close/>
                </a:path>
                <a:path w="1928495" h="1019175">
                  <a:moveTo>
                    <a:pt x="1916023" y="734961"/>
                  </a:moveTo>
                  <a:lnTo>
                    <a:pt x="1915751" y="735800"/>
                  </a:lnTo>
                  <a:lnTo>
                    <a:pt x="1915718" y="736904"/>
                  </a:lnTo>
                  <a:lnTo>
                    <a:pt x="1922068" y="736904"/>
                  </a:lnTo>
                  <a:lnTo>
                    <a:pt x="1916023" y="734961"/>
                  </a:lnTo>
                  <a:close/>
                </a:path>
                <a:path w="1928495" h="1019175">
                  <a:moveTo>
                    <a:pt x="1928418" y="734961"/>
                  </a:moveTo>
                  <a:lnTo>
                    <a:pt x="1916023" y="734961"/>
                  </a:lnTo>
                  <a:lnTo>
                    <a:pt x="1922068" y="736904"/>
                  </a:lnTo>
                  <a:lnTo>
                    <a:pt x="1928418" y="736904"/>
                  </a:lnTo>
                  <a:lnTo>
                    <a:pt x="1928418" y="734961"/>
                  </a:lnTo>
                  <a:close/>
                </a:path>
                <a:path w="1928495" h="1019175">
                  <a:moveTo>
                    <a:pt x="1915718" y="104996"/>
                  </a:moveTo>
                  <a:lnTo>
                    <a:pt x="1915718" y="735900"/>
                  </a:lnTo>
                  <a:lnTo>
                    <a:pt x="1916023" y="734961"/>
                  </a:lnTo>
                  <a:lnTo>
                    <a:pt x="1928418" y="734961"/>
                  </a:lnTo>
                  <a:lnTo>
                    <a:pt x="1928418" y="106248"/>
                  </a:lnTo>
                  <a:lnTo>
                    <a:pt x="1916226" y="106248"/>
                  </a:lnTo>
                  <a:lnTo>
                    <a:pt x="1915718" y="104996"/>
                  </a:lnTo>
                  <a:close/>
                </a:path>
                <a:path w="1928495" h="1019175">
                  <a:moveTo>
                    <a:pt x="12700" y="735037"/>
                  </a:moveTo>
                  <a:lnTo>
                    <a:pt x="12420" y="735037"/>
                  </a:lnTo>
                  <a:lnTo>
                    <a:pt x="12700" y="735800"/>
                  </a:lnTo>
                  <a:lnTo>
                    <a:pt x="12700" y="735037"/>
                  </a:lnTo>
                  <a:close/>
                </a:path>
                <a:path w="1928495" h="1019175">
                  <a:moveTo>
                    <a:pt x="1656892" y="0"/>
                  </a:moveTo>
                  <a:lnTo>
                    <a:pt x="233641" y="0"/>
                  </a:lnTo>
                  <a:lnTo>
                    <a:pt x="193107" y="4311"/>
                  </a:lnTo>
                  <a:lnTo>
                    <a:pt x="152653" y="15563"/>
                  </a:lnTo>
                  <a:lnTo>
                    <a:pt x="113876" y="31407"/>
                  </a:lnTo>
                  <a:lnTo>
                    <a:pt x="78371" y="49491"/>
                  </a:lnTo>
                  <a:lnTo>
                    <a:pt x="23807" y="83299"/>
                  </a:lnTo>
                  <a:lnTo>
                    <a:pt x="2438" y="98742"/>
                  </a:lnTo>
                  <a:lnTo>
                    <a:pt x="10261" y="108750"/>
                  </a:lnTo>
                  <a:lnTo>
                    <a:pt x="12700" y="106891"/>
                  </a:lnTo>
                  <a:lnTo>
                    <a:pt x="12700" y="103746"/>
                  </a:lnTo>
                  <a:lnTo>
                    <a:pt x="16922" y="103746"/>
                  </a:lnTo>
                  <a:lnTo>
                    <a:pt x="54527" y="78306"/>
                  </a:lnTo>
                  <a:lnTo>
                    <a:pt x="119207" y="42923"/>
                  </a:lnTo>
                  <a:lnTo>
                    <a:pt x="156846" y="27570"/>
                  </a:lnTo>
                  <a:lnTo>
                    <a:pt x="195602" y="16757"/>
                  </a:lnTo>
                  <a:lnTo>
                    <a:pt x="233641" y="12699"/>
                  </a:lnTo>
                  <a:lnTo>
                    <a:pt x="1737238" y="12699"/>
                  </a:lnTo>
                  <a:lnTo>
                    <a:pt x="1727160" y="10053"/>
                  </a:lnTo>
                  <a:lnTo>
                    <a:pt x="1688732" y="2702"/>
                  </a:lnTo>
                  <a:lnTo>
                    <a:pt x="1656892" y="0"/>
                  </a:lnTo>
                  <a:close/>
                </a:path>
                <a:path w="1928495" h="1019175">
                  <a:moveTo>
                    <a:pt x="12700" y="106891"/>
                  </a:moveTo>
                  <a:lnTo>
                    <a:pt x="10261" y="108750"/>
                  </a:lnTo>
                  <a:lnTo>
                    <a:pt x="12700" y="108750"/>
                  </a:lnTo>
                  <a:lnTo>
                    <a:pt x="12700" y="106891"/>
                  </a:lnTo>
                  <a:close/>
                </a:path>
                <a:path w="1928495" h="1019175">
                  <a:moveTo>
                    <a:pt x="16922" y="103746"/>
                  </a:moveTo>
                  <a:lnTo>
                    <a:pt x="12700" y="103746"/>
                  </a:lnTo>
                  <a:lnTo>
                    <a:pt x="12700" y="106891"/>
                  </a:lnTo>
                  <a:lnTo>
                    <a:pt x="13893" y="105981"/>
                  </a:lnTo>
                  <a:lnTo>
                    <a:pt x="16922" y="103746"/>
                  </a:lnTo>
                  <a:close/>
                </a:path>
                <a:path w="1928495" h="1019175">
                  <a:moveTo>
                    <a:pt x="1922068" y="103746"/>
                  </a:moveTo>
                  <a:lnTo>
                    <a:pt x="1915718" y="103746"/>
                  </a:lnTo>
                  <a:lnTo>
                    <a:pt x="1915718" y="104996"/>
                  </a:lnTo>
                  <a:lnTo>
                    <a:pt x="1916226" y="106248"/>
                  </a:lnTo>
                  <a:lnTo>
                    <a:pt x="1922068" y="103746"/>
                  </a:lnTo>
                  <a:close/>
                </a:path>
                <a:path w="1928495" h="1019175">
                  <a:moveTo>
                    <a:pt x="1928418" y="103746"/>
                  </a:moveTo>
                  <a:lnTo>
                    <a:pt x="1922068" y="103746"/>
                  </a:lnTo>
                  <a:lnTo>
                    <a:pt x="1916226" y="106248"/>
                  </a:lnTo>
                  <a:lnTo>
                    <a:pt x="1928418" y="106248"/>
                  </a:lnTo>
                  <a:lnTo>
                    <a:pt x="1928418" y="103746"/>
                  </a:lnTo>
                  <a:close/>
                </a:path>
                <a:path w="1928495" h="1019175">
                  <a:moveTo>
                    <a:pt x="1737238" y="12699"/>
                  </a:moveTo>
                  <a:lnTo>
                    <a:pt x="1656892" y="12699"/>
                  </a:lnTo>
                  <a:lnTo>
                    <a:pt x="1675573" y="13819"/>
                  </a:lnTo>
                  <a:lnTo>
                    <a:pt x="1697959" y="17049"/>
                  </a:lnTo>
                  <a:lnTo>
                    <a:pt x="1749894" y="28828"/>
                  </a:lnTo>
                  <a:lnTo>
                    <a:pt x="1805079" y="45923"/>
                  </a:lnTo>
                  <a:lnTo>
                    <a:pt x="1856168" y="66103"/>
                  </a:lnTo>
                  <a:lnTo>
                    <a:pt x="1895685" y="87015"/>
                  </a:lnTo>
                  <a:lnTo>
                    <a:pt x="1915718" y="104996"/>
                  </a:lnTo>
                  <a:lnTo>
                    <a:pt x="1915718" y="103746"/>
                  </a:lnTo>
                  <a:lnTo>
                    <a:pt x="1928418" y="103746"/>
                  </a:lnTo>
                  <a:lnTo>
                    <a:pt x="1928418" y="102438"/>
                  </a:lnTo>
                  <a:lnTo>
                    <a:pt x="1901009" y="75342"/>
                  </a:lnTo>
                  <a:lnTo>
                    <a:pt x="1852079" y="50447"/>
                  </a:lnTo>
                  <a:lnTo>
                    <a:pt x="1811896" y="34861"/>
                  </a:lnTo>
                  <a:lnTo>
                    <a:pt x="1769205" y="21093"/>
                  </a:lnTo>
                  <a:lnTo>
                    <a:pt x="1737238" y="1269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493113" y="1750733"/>
              <a:ext cx="1250315" cy="86995"/>
            </a:xfrm>
            <a:custGeom>
              <a:avLst/>
              <a:gdLst/>
              <a:ahLst/>
              <a:cxnLst/>
              <a:rect l="l" t="t" r="r" b="b"/>
              <a:pathLst>
                <a:path w="1250314" h="86994">
                  <a:moveTo>
                    <a:pt x="1250086" y="0"/>
                  </a:moveTo>
                  <a:lnTo>
                    <a:pt x="0" y="0"/>
                  </a:lnTo>
                  <a:lnTo>
                    <a:pt x="0" y="86588"/>
                  </a:lnTo>
                  <a:lnTo>
                    <a:pt x="1250086" y="86588"/>
                  </a:lnTo>
                  <a:lnTo>
                    <a:pt x="12500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938936" y="645921"/>
              <a:ext cx="1811020" cy="1697989"/>
            </a:xfrm>
            <a:custGeom>
              <a:avLst/>
              <a:gdLst/>
              <a:ahLst/>
              <a:cxnLst/>
              <a:rect l="l" t="t" r="r" b="b"/>
              <a:pathLst>
                <a:path w="1811020" h="1697989">
                  <a:moveTo>
                    <a:pt x="551942" y="1648498"/>
                  </a:moveTo>
                  <a:lnTo>
                    <a:pt x="545592" y="1648498"/>
                  </a:lnTo>
                  <a:lnTo>
                    <a:pt x="545592" y="1661198"/>
                  </a:lnTo>
                  <a:lnTo>
                    <a:pt x="551942" y="1661198"/>
                  </a:lnTo>
                  <a:lnTo>
                    <a:pt x="551942" y="1648498"/>
                  </a:lnTo>
                  <a:close/>
                </a:path>
                <a:path w="1811020" h="1697989">
                  <a:moveTo>
                    <a:pt x="551942" y="1623098"/>
                  </a:moveTo>
                  <a:lnTo>
                    <a:pt x="545592" y="1623098"/>
                  </a:lnTo>
                  <a:lnTo>
                    <a:pt x="545592" y="1635798"/>
                  </a:lnTo>
                  <a:lnTo>
                    <a:pt x="551942" y="1635798"/>
                  </a:lnTo>
                  <a:lnTo>
                    <a:pt x="551942" y="1623098"/>
                  </a:lnTo>
                  <a:close/>
                </a:path>
                <a:path w="1811020" h="1697989">
                  <a:moveTo>
                    <a:pt x="551942" y="1597710"/>
                  </a:moveTo>
                  <a:lnTo>
                    <a:pt x="545592" y="1597710"/>
                  </a:lnTo>
                  <a:lnTo>
                    <a:pt x="545592" y="1610410"/>
                  </a:lnTo>
                  <a:lnTo>
                    <a:pt x="551942" y="1610410"/>
                  </a:lnTo>
                  <a:lnTo>
                    <a:pt x="551942" y="1597710"/>
                  </a:lnTo>
                  <a:close/>
                </a:path>
                <a:path w="1811020" h="1697989">
                  <a:moveTo>
                    <a:pt x="551942" y="1572310"/>
                  </a:moveTo>
                  <a:lnTo>
                    <a:pt x="545592" y="1572310"/>
                  </a:lnTo>
                  <a:lnTo>
                    <a:pt x="545592" y="1585010"/>
                  </a:lnTo>
                  <a:lnTo>
                    <a:pt x="551942" y="1585010"/>
                  </a:lnTo>
                  <a:lnTo>
                    <a:pt x="551942" y="1572310"/>
                  </a:lnTo>
                  <a:close/>
                </a:path>
                <a:path w="1811020" h="1697989">
                  <a:moveTo>
                    <a:pt x="551942" y="1546923"/>
                  </a:moveTo>
                  <a:lnTo>
                    <a:pt x="545592" y="1546923"/>
                  </a:lnTo>
                  <a:lnTo>
                    <a:pt x="545592" y="1559623"/>
                  </a:lnTo>
                  <a:lnTo>
                    <a:pt x="551942" y="1559623"/>
                  </a:lnTo>
                  <a:lnTo>
                    <a:pt x="551942" y="1546923"/>
                  </a:lnTo>
                  <a:close/>
                </a:path>
                <a:path w="1811020" h="1697989">
                  <a:moveTo>
                    <a:pt x="551942" y="1521523"/>
                  </a:moveTo>
                  <a:lnTo>
                    <a:pt x="545592" y="1521523"/>
                  </a:lnTo>
                  <a:lnTo>
                    <a:pt x="545592" y="1534223"/>
                  </a:lnTo>
                  <a:lnTo>
                    <a:pt x="551942" y="1534223"/>
                  </a:lnTo>
                  <a:lnTo>
                    <a:pt x="551942" y="1521523"/>
                  </a:lnTo>
                  <a:close/>
                </a:path>
                <a:path w="1811020" h="1697989">
                  <a:moveTo>
                    <a:pt x="551942" y="1496136"/>
                  </a:moveTo>
                  <a:lnTo>
                    <a:pt x="545592" y="1496136"/>
                  </a:lnTo>
                  <a:lnTo>
                    <a:pt x="545592" y="1508836"/>
                  </a:lnTo>
                  <a:lnTo>
                    <a:pt x="551942" y="1508836"/>
                  </a:lnTo>
                  <a:lnTo>
                    <a:pt x="551942" y="1496136"/>
                  </a:lnTo>
                  <a:close/>
                </a:path>
                <a:path w="1811020" h="1697989">
                  <a:moveTo>
                    <a:pt x="551942" y="1470736"/>
                  </a:moveTo>
                  <a:lnTo>
                    <a:pt x="545592" y="1470736"/>
                  </a:lnTo>
                  <a:lnTo>
                    <a:pt x="545592" y="1483436"/>
                  </a:lnTo>
                  <a:lnTo>
                    <a:pt x="551942" y="1483436"/>
                  </a:lnTo>
                  <a:lnTo>
                    <a:pt x="551942" y="1470736"/>
                  </a:lnTo>
                  <a:close/>
                </a:path>
                <a:path w="1811020" h="1697989">
                  <a:moveTo>
                    <a:pt x="551942" y="1445336"/>
                  </a:moveTo>
                  <a:lnTo>
                    <a:pt x="545592" y="1445336"/>
                  </a:lnTo>
                  <a:lnTo>
                    <a:pt x="545592" y="1458036"/>
                  </a:lnTo>
                  <a:lnTo>
                    <a:pt x="551942" y="1458036"/>
                  </a:lnTo>
                  <a:lnTo>
                    <a:pt x="551942" y="1445336"/>
                  </a:lnTo>
                  <a:close/>
                </a:path>
                <a:path w="1811020" h="1697989">
                  <a:moveTo>
                    <a:pt x="551942" y="1419948"/>
                  </a:moveTo>
                  <a:lnTo>
                    <a:pt x="545592" y="1419948"/>
                  </a:lnTo>
                  <a:lnTo>
                    <a:pt x="545592" y="1432648"/>
                  </a:lnTo>
                  <a:lnTo>
                    <a:pt x="551942" y="1432648"/>
                  </a:lnTo>
                  <a:lnTo>
                    <a:pt x="551942" y="1419948"/>
                  </a:lnTo>
                  <a:close/>
                </a:path>
                <a:path w="1811020" h="1697989">
                  <a:moveTo>
                    <a:pt x="551942" y="1394548"/>
                  </a:moveTo>
                  <a:lnTo>
                    <a:pt x="545592" y="1394548"/>
                  </a:lnTo>
                  <a:lnTo>
                    <a:pt x="545592" y="1407248"/>
                  </a:lnTo>
                  <a:lnTo>
                    <a:pt x="551942" y="1407248"/>
                  </a:lnTo>
                  <a:lnTo>
                    <a:pt x="551942" y="1394548"/>
                  </a:lnTo>
                  <a:close/>
                </a:path>
                <a:path w="1811020" h="1697989">
                  <a:moveTo>
                    <a:pt x="551942" y="1369161"/>
                  </a:moveTo>
                  <a:lnTo>
                    <a:pt x="545592" y="1369161"/>
                  </a:lnTo>
                  <a:lnTo>
                    <a:pt x="545592" y="1381861"/>
                  </a:lnTo>
                  <a:lnTo>
                    <a:pt x="551942" y="1381861"/>
                  </a:lnTo>
                  <a:lnTo>
                    <a:pt x="551942" y="1369161"/>
                  </a:lnTo>
                  <a:close/>
                </a:path>
                <a:path w="1811020" h="1697989">
                  <a:moveTo>
                    <a:pt x="551942" y="1343761"/>
                  </a:moveTo>
                  <a:lnTo>
                    <a:pt x="545592" y="1343761"/>
                  </a:lnTo>
                  <a:lnTo>
                    <a:pt x="545592" y="1356461"/>
                  </a:lnTo>
                  <a:lnTo>
                    <a:pt x="551942" y="1356461"/>
                  </a:lnTo>
                  <a:lnTo>
                    <a:pt x="551942" y="1343761"/>
                  </a:lnTo>
                  <a:close/>
                </a:path>
                <a:path w="1811020" h="1697989">
                  <a:moveTo>
                    <a:pt x="551942" y="1318374"/>
                  </a:moveTo>
                  <a:lnTo>
                    <a:pt x="545592" y="1318374"/>
                  </a:lnTo>
                  <a:lnTo>
                    <a:pt x="545592" y="1331074"/>
                  </a:lnTo>
                  <a:lnTo>
                    <a:pt x="551942" y="1331074"/>
                  </a:lnTo>
                  <a:lnTo>
                    <a:pt x="551942" y="1318374"/>
                  </a:lnTo>
                  <a:close/>
                </a:path>
                <a:path w="1811020" h="1697989">
                  <a:moveTo>
                    <a:pt x="551942" y="1292974"/>
                  </a:moveTo>
                  <a:lnTo>
                    <a:pt x="545592" y="1292974"/>
                  </a:lnTo>
                  <a:lnTo>
                    <a:pt x="545592" y="1305674"/>
                  </a:lnTo>
                  <a:lnTo>
                    <a:pt x="551942" y="1305674"/>
                  </a:lnTo>
                  <a:lnTo>
                    <a:pt x="551942" y="1292974"/>
                  </a:lnTo>
                  <a:close/>
                </a:path>
                <a:path w="1811020" h="1697989">
                  <a:moveTo>
                    <a:pt x="551942" y="1267574"/>
                  </a:moveTo>
                  <a:lnTo>
                    <a:pt x="545592" y="1267574"/>
                  </a:lnTo>
                  <a:lnTo>
                    <a:pt x="545592" y="1280274"/>
                  </a:lnTo>
                  <a:lnTo>
                    <a:pt x="551942" y="1280274"/>
                  </a:lnTo>
                  <a:lnTo>
                    <a:pt x="551942" y="1267574"/>
                  </a:lnTo>
                  <a:close/>
                </a:path>
                <a:path w="1811020" h="1697989">
                  <a:moveTo>
                    <a:pt x="551942" y="1242187"/>
                  </a:moveTo>
                  <a:lnTo>
                    <a:pt x="545592" y="1242187"/>
                  </a:lnTo>
                  <a:lnTo>
                    <a:pt x="545592" y="1254887"/>
                  </a:lnTo>
                  <a:lnTo>
                    <a:pt x="551942" y="1254887"/>
                  </a:lnTo>
                  <a:lnTo>
                    <a:pt x="551942" y="1242187"/>
                  </a:lnTo>
                  <a:close/>
                </a:path>
                <a:path w="1811020" h="1697989">
                  <a:moveTo>
                    <a:pt x="551942" y="1216787"/>
                  </a:moveTo>
                  <a:lnTo>
                    <a:pt x="545592" y="1216787"/>
                  </a:lnTo>
                  <a:lnTo>
                    <a:pt x="545592" y="1229487"/>
                  </a:lnTo>
                  <a:lnTo>
                    <a:pt x="551942" y="1229487"/>
                  </a:lnTo>
                  <a:lnTo>
                    <a:pt x="551942" y="1216787"/>
                  </a:lnTo>
                  <a:close/>
                </a:path>
                <a:path w="1811020" h="1697989">
                  <a:moveTo>
                    <a:pt x="556895" y="1675282"/>
                  </a:moveTo>
                  <a:lnTo>
                    <a:pt x="551942" y="1675282"/>
                  </a:lnTo>
                  <a:lnTo>
                    <a:pt x="551942" y="1673898"/>
                  </a:lnTo>
                  <a:lnTo>
                    <a:pt x="545592" y="1673898"/>
                  </a:lnTo>
                  <a:lnTo>
                    <a:pt x="545592" y="1681632"/>
                  </a:lnTo>
                  <a:lnTo>
                    <a:pt x="556895" y="1681632"/>
                  </a:lnTo>
                  <a:lnTo>
                    <a:pt x="556895" y="1675282"/>
                  </a:lnTo>
                  <a:close/>
                </a:path>
                <a:path w="1811020" h="1697989">
                  <a:moveTo>
                    <a:pt x="562648" y="1093152"/>
                  </a:moveTo>
                  <a:lnTo>
                    <a:pt x="254177" y="0"/>
                  </a:lnTo>
                  <a:lnTo>
                    <a:pt x="248069" y="1727"/>
                  </a:lnTo>
                  <a:lnTo>
                    <a:pt x="556539" y="1094879"/>
                  </a:lnTo>
                  <a:lnTo>
                    <a:pt x="562648" y="1093152"/>
                  </a:lnTo>
                  <a:close/>
                </a:path>
                <a:path w="1811020" h="1697989">
                  <a:moveTo>
                    <a:pt x="615581" y="1675282"/>
                  </a:moveTo>
                  <a:lnTo>
                    <a:pt x="607695" y="1675282"/>
                  </a:lnTo>
                  <a:lnTo>
                    <a:pt x="606031" y="1675282"/>
                  </a:lnTo>
                  <a:lnTo>
                    <a:pt x="606031" y="1659521"/>
                  </a:lnTo>
                  <a:lnTo>
                    <a:pt x="558685" y="1678470"/>
                  </a:lnTo>
                  <a:lnTo>
                    <a:pt x="606031" y="1697418"/>
                  </a:lnTo>
                  <a:lnTo>
                    <a:pt x="606031" y="1681632"/>
                  </a:lnTo>
                  <a:lnTo>
                    <a:pt x="607695" y="1681632"/>
                  </a:lnTo>
                  <a:lnTo>
                    <a:pt x="615581" y="1681632"/>
                  </a:lnTo>
                  <a:lnTo>
                    <a:pt x="615581" y="1675282"/>
                  </a:lnTo>
                  <a:close/>
                </a:path>
                <a:path w="1811020" h="1697989">
                  <a:moveTo>
                    <a:pt x="640969" y="1675282"/>
                  </a:moveTo>
                  <a:lnTo>
                    <a:pt x="633082" y="1675282"/>
                  </a:lnTo>
                  <a:lnTo>
                    <a:pt x="628269" y="1675282"/>
                  </a:lnTo>
                  <a:lnTo>
                    <a:pt x="620382" y="1675282"/>
                  </a:lnTo>
                  <a:lnTo>
                    <a:pt x="620382" y="1681632"/>
                  </a:lnTo>
                  <a:lnTo>
                    <a:pt x="628269" y="1681632"/>
                  </a:lnTo>
                  <a:lnTo>
                    <a:pt x="633082" y="1681632"/>
                  </a:lnTo>
                  <a:lnTo>
                    <a:pt x="640969" y="1681632"/>
                  </a:lnTo>
                  <a:lnTo>
                    <a:pt x="640969" y="1675282"/>
                  </a:lnTo>
                  <a:close/>
                </a:path>
                <a:path w="1811020" h="1697989">
                  <a:moveTo>
                    <a:pt x="666369" y="1675282"/>
                  </a:moveTo>
                  <a:lnTo>
                    <a:pt x="658482" y="1675282"/>
                  </a:lnTo>
                  <a:lnTo>
                    <a:pt x="653669" y="1675282"/>
                  </a:lnTo>
                  <a:lnTo>
                    <a:pt x="645782" y="1675282"/>
                  </a:lnTo>
                  <a:lnTo>
                    <a:pt x="645782" y="1681632"/>
                  </a:lnTo>
                  <a:lnTo>
                    <a:pt x="653669" y="1681632"/>
                  </a:lnTo>
                  <a:lnTo>
                    <a:pt x="658482" y="1681632"/>
                  </a:lnTo>
                  <a:lnTo>
                    <a:pt x="666369" y="1681632"/>
                  </a:lnTo>
                  <a:lnTo>
                    <a:pt x="666369" y="1675282"/>
                  </a:lnTo>
                  <a:close/>
                </a:path>
                <a:path w="1811020" h="1697989">
                  <a:moveTo>
                    <a:pt x="691756" y="1675282"/>
                  </a:moveTo>
                  <a:lnTo>
                    <a:pt x="683882" y="1675282"/>
                  </a:lnTo>
                  <a:lnTo>
                    <a:pt x="679056" y="1675282"/>
                  </a:lnTo>
                  <a:lnTo>
                    <a:pt x="671182" y="1675282"/>
                  </a:lnTo>
                  <a:lnTo>
                    <a:pt x="671182" y="1681632"/>
                  </a:lnTo>
                  <a:lnTo>
                    <a:pt x="679056" y="1681632"/>
                  </a:lnTo>
                  <a:lnTo>
                    <a:pt x="683882" y="1681632"/>
                  </a:lnTo>
                  <a:lnTo>
                    <a:pt x="691756" y="1681632"/>
                  </a:lnTo>
                  <a:lnTo>
                    <a:pt x="691756" y="1675282"/>
                  </a:lnTo>
                  <a:close/>
                </a:path>
                <a:path w="1811020" h="1697989">
                  <a:moveTo>
                    <a:pt x="760704" y="1678470"/>
                  </a:moveTo>
                  <a:lnTo>
                    <a:pt x="760056" y="1678216"/>
                  </a:lnTo>
                  <a:lnTo>
                    <a:pt x="760056" y="1675282"/>
                  </a:lnTo>
                  <a:lnTo>
                    <a:pt x="752729" y="1675282"/>
                  </a:lnTo>
                  <a:lnTo>
                    <a:pt x="713359" y="1659521"/>
                  </a:lnTo>
                  <a:lnTo>
                    <a:pt x="713359" y="1675282"/>
                  </a:lnTo>
                  <a:lnTo>
                    <a:pt x="709269" y="1675282"/>
                  </a:lnTo>
                  <a:lnTo>
                    <a:pt x="704456" y="1675282"/>
                  </a:lnTo>
                  <a:lnTo>
                    <a:pt x="696569" y="1675282"/>
                  </a:lnTo>
                  <a:lnTo>
                    <a:pt x="696569" y="1681632"/>
                  </a:lnTo>
                  <a:lnTo>
                    <a:pt x="704456" y="1681632"/>
                  </a:lnTo>
                  <a:lnTo>
                    <a:pt x="709269" y="1681632"/>
                  </a:lnTo>
                  <a:lnTo>
                    <a:pt x="713359" y="1681632"/>
                  </a:lnTo>
                  <a:lnTo>
                    <a:pt x="713359" y="1697418"/>
                  </a:lnTo>
                  <a:lnTo>
                    <a:pt x="752792" y="1681632"/>
                  </a:lnTo>
                  <a:lnTo>
                    <a:pt x="760056" y="1681632"/>
                  </a:lnTo>
                  <a:lnTo>
                    <a:pt x="760056" y="1678736"/>
                  </a:lnTo>
                  <a:lnTo>
                    <a:pt x="760704" y="1678470"/>
                  </a:lnTo>
                  <a:close/>
                </a:path>
                <a:path w="1811020" h="1697989">
                  <a:moveTo>
                    <a:pt x="779233" y="1640357"/>
                  </a:moveTo>
                  <a:lnTo>
                    <a:pt x="772883" y="1640357"/>
                  </a:lnTo>
                  <a:lnTo>
                    <a:pt x="772883" y="1653057"/>
                  </a:lnTo>
                  <a:lnTo>
                    <a:pt x="779233" y="1653057"/>
                  </a:lnTo>
                  <a:lnTo>
                    <a:pt x="779233" y="1640357"/>
                  </a:lnTo>
                  <a:close/>
                </a:path>
                <a:path w="1811020" h="1697989">
                  <a:moveTo>
                    <a:pt x="779233" y="1614970"/>
                  </a:moveTo>
                  <a:lnTo>
                    <a:pt x="772883" y="1614970"/>
                  </a:lnTo>
                  <a:lnTo>
                    <a:pt x="772883" y="1627670"/>
                  </a:lnTo>
                  <a:lnTo>
                    <a:pt x="779233" y="1627670"/>
                  </a:lnTo>
                  <a:lnTo>
                    <a:pt x="779233" y="1614970"/>
                  </a:lnTo>
                  <a:close/>
                </a:path>
                <a:path w="1811020" h="1697989">
                  <a:moveTo>
                    <a:pt x="779233" y="1589570"/>
                  </a:moveTo>
                  <a:lnTo>
                    <a:pt x="772883" y="1589570"/>
                  </a:lnTo>
                  <a:lnTo>
                    <a:pt x="772883" y="1602270"/>
                  </a:lnTo>
                  <a:lnTo>
                    <a:pt x="779233" y="1602270"/>
                  </a:lnTo>
                  <a:lnTo>
                    <a:pt x="779233" y="1589570"/>
                  </a:lnTo>
                  <a:close/>
                </a:path>
                <a:path w="1811020" h="1697989">
                  <a:moveTo>
                    <a:pt x="779233" y="1564182"/>
                  </a:moveTo>
                  <a:lnTo>
                    <a:pt x="772883" y="1564182"/>
                  </a:lnTo>
                  <a:lnTo>
                    <a:pt x="772883" y="1576882"/>
                  </a:lnTo>
                  <a:lnTo>
                    <a:pt x="779233" y="1576882"/>
                  </a:lnTo>
                  <a:lnTo>
                    <a:pt x="779233" y="1564182"/>
                  </a:lnTo>
                  <a:close/>
                </a:path>
                <a:path w="1811020" h="1697989">
                  <a:moveTo>
                    <a:pt x="779233" y="1538782"/>
                  </a:moveTo>
                  <a:lnTo>
                    <a:pt x="772883" y="1538782"/>
                  </a:lnTo>
                  <a:lnTo>
                    <a:pt x="772883" y="1551482"/>
                  </a:lnTo>
                  <a:lnTo>
                    <a:pt x="779233" y="1551482"/>
                  </a:lnTo>
                  <a:lnTo>
                    <a:pt x="779233" y="1538782"/>
                  </a:lnTo>
                  <a:close/>
                </a:path>
                <a:path w="1811020" h="1697989">
                  <a:moveTo>
                    <a:pt x="779233" y="1513395"/>
                  </a:moveTo>
                  <a:lnTo>
                    <a:pt x="772883" y="1513395"/>
                  </a:lnTo>
                  <a:lnTo>
                    <a:pt x="772883" y="1526095"/>
                  </a:lnTo>
                  <a:lnTo>
                    <a:pt x="779233" y="1526095"/>
                  </a:lnTo>
                  <a:lnTo>
                    <a:pt x="779233" y="1513395"/>
                  </a:lnTo>
                  <a:close/>
                </a:path>
                <a:path w="1811020" h="1697989">
                  <a:moveTo>
                    <a:pt x="779233" y="1487995"/>
                  </a:moveTo>
                  <a:lnTo>
                    <a:pt x="772883" y="1487995"/>
                  </a:lnTo>
                  <a:lnTo>
                    <a:pt x="772883" y="1500695"/>
                  </a:lnTo>
                  <a:lnTo>
                    <a:pt x="779233" y="1500695"/>
                  </a:lnTo>
                  <a:lnTo>
                    <a:pt x="779233" y="1487995"/>
                  </a:lnTo>
                  <a:close/>
                </a:path>
                <a:path w="1811020" h="1697989">
                  <a:moveTo>
                    <a:pt x="779233" y="1462595"/>
                  </a:moveTo>
                  <a:lnTo>
                    <a:pt x="772883" y="1462595"/>
                  </a:lnTo>
                  <a:lnTo>
                    <a:pt x="772883" y="1475295"/>
                  </a:lnTo>
                  <a:lnTo>
                    <a:pt x="779233" y="1475295"/>
                  </a:lnTo>
                  <a:lnTo>
                    <a:pt x="779233" y="1462595"/>
                  </a:lnTo>
                  <a:close/>
                </a:path>
                <a:path w="1811020" h="1697989">
                  <a:moveTo>
                    <a:pt x="779233" y="1437208"/>
                  </a:moveTo>
                  <a:lnTo>
                    <a:pt x="772883" y="1437208"/>
                  </a:lnTo>
                  <a:lnTo>
                    <a:pt x="772883" y="1449908"/>
                  </a:lnTo>
                  <a:lnTo>
                    <a:pt x="779233" y="1449908"/>
                  </a:lnTo>
                  <a:lnTo>
                    <a:pt x="779233" y="1437208"/>
                  </a:lnTo>
                  <a:close/>
                </a:path>
                <a:path w="1811020" h="1697989">
                  <a:moveTo>
                    <a:pt x="779233" y="1411808"/>
                  </a:moveTo>
                  <a:lnTo>
                    <a:pt x="772883" y="1411808"/>
                  </a:lnTo>
                  <a:lnTo>
                    <a:pt x="772883" y="1424508"/>
                  </a:lnTo>
                  <a:lnTo>
                    <a:pt x="779233" y="1424508"/>
                  </a:lnTo>
                  <a:lnTo>
                    <a:pt x="779233" y="1411808"/>
                  </a:lnTo>
                  <a:close/>
                </a:path>
                <a:path w="1811020" h="1697989">
                  <a:moveTo>
                    <a:pt x="779233" y="1386420"/>
                  </a:moveTo>
                  <a:lnTo>
                    <a:pt x="772883" y="1386420"/>
                  </a:lnTo>
                  <a:lnTo>
                    <a:pt x="772883" y="1399120"/>
                  </a:lnTo>
                  <a:lnTo>
                    <a:pt x="779233" y="1399120"/>
                  </a:lnTo>
                  <a:lnTo>
                    <a:pt x="779233" y="1386420"/>
                  </a:lnTo>
                  <a:close/>
                </a:path>
                <a:path w="1811020" h="1697989">
                  <a:moveTo>
                    <a:pt x="779233" y="1361020"/>
                  </a:moveTo>
                  <a:lnTo>
                    <a:pt x="772883" y="1361020"/>
                  </a:lnTo>
                  <a:lnTo>
                    <a:pt x="772883" y="1373720"/>
                  </a:lnTo>
                  <a:lnTo>
                    <a:pt x="779233" y="1373720"/>
                  </a:lnTo>
                  <a:lnTo>
                    <a:pt x="779233" y="1361020"/>
                  </a:lnTo>
                  <a:close/>
                </a:path>
                <a:path w="1811020" h="1697989">
                  <a:moveTo>
                    <a:pt x="785456" y="1675282"/>
                  </a:moveTo>
                  <a:lnTo>
                    <a:pt x="779233" y="1675282"/>
                  </a:lnTo>
                  <a:lnTo>
                    <a:pt x="779233" y="1665757"/>
                  </a:lnTo>
                  <a:lnTo>
                    <a:pt x="772883" y="1665757"/>
                  </a:lnTo>
                  <a:lnTo>
                    <a:pt x="772883" y="1675282"/>
                  </a:lnTo>
                  <a:lnTo>
                    <a:pt x="772756" y="1675282"/>
                  </a:lnTo>
                  <a:lnTo>
                    <a:pt x="772756" y="1678457"/>
                  </a:lnTo>
                  <a:lnTo>
                    <a:pt x="772756" y="1681632"/>
                  </a:lnTo>
                  <a:lnTo>
                    <a:pt x="785456" y="1681632"/>
                  </a:lnTo>
                  <a:lnTo>
                    <a:pt x="785456" y="1675282"/>
                  </a:lnTo>
                  <a:close/>
                </a:path>
                <a:path w="1811020" h="1697989">
                  <a:moveTo>
                    <a:pt x="810844" y="1675282"/>
                  </a:moveTo>
                  <a:lnTo>
                    <a:pt x="798144" y="1675282"/>
                  </a:lnTo>
                  <a:lnTo>
                    <a:pt x="798144" y="1681632"/>
                  </a:lnTo>
                  <a:lnTo>
                    <a:pt x="810844" y="1681632"/>
                  </a:lnTo>
                  <a:lnTo>
                    <a:pt x="810844" y="1675282"/>
                  </a:lnTo>
                  <a:close/>
                </a:path>
                <a:path w="1811020" h="1697989">
                  <a:moveTo>
                    <a:pt x="836244" y="1675282"/>
                  </a:moveTo>
                  <a:lnTo>
                    <a:pt x="823544" y="1675282"/>
                  </a:lnTo>
                  <a:lnTo>
                    <a:pt x="823544" y="1681632"/>
                  </a:lnTo>
                  <a:lnTo>
                    <a:pt x="836244" y="1681632"/>
                  </a:lnTo>
                  <a:lnTo>
                    <a:pt x="836244" y="1675282"/>
                  </a:lnTo>
                  <a:close/>
                </a:path>
                <a:path w="1811020" h="1697989">
                  <a:moveTo>
                    <a:pt x="861644" y="1675282"/>
                  </a:moveTo>
                  <a:lnTo>
                    <a:pt x="848944" y="1675282"/>
                  </a:lnTo>
                  <a:lnTo>
                    <a:pt x="848944" y="1681632"/>
                  </a:lnTo>
                  <a:lnTo>
                    <a:pt x="861644" y="1681632"/>
                  </a:lnTo>
                  <a:lnTo>
                    <a:pt x="861644" y="1675282"/>
                  </a:lnTo>
                  <a:close/>
                </a:path>
                <a:path w="1811020" h="1697989">
                  <a:moveTo>
                    <a:pt x="887031" y="1675282"/>
                  </a:moveTo>
                  <a:lnTo>
                    <a:pt x="874331" y="1675282"/>
                  </a:lnTo>
                  <a:lnTo>
                    <a:pt x="874331" y="1681632"/>
                  </a:lnTo>
                  <a:lnTo>
                    <a:pt x="887031" y="1681632"/>
                  </a:lnTo>
                  <a:lnTo>
                    <a:pt x="887031" y="1675282"/>
                  </a:lnTo>
                  <a:close/>
                </a:path>
                <a:path w="1811020" h="1697989">
                  <a:moveTo>
                    <a:pt x="912431" y="1675282"/>
                  </a:moveTo>
                  <a:lnTo>
                    <a:pt x="899731" y="1675282"/>
                  </a:lnTo>
                  <a:lnTo>
                    <a:pt x="899731" y="1681632"/>
                  </a:lnTo>
                  <a:lnTo>
                    <a:pt x="912431" y="1681632"/>
                  </a:lnTo>
                  <a:lnTo>
                    <a:pt x="912431" y="1675282"/>
                  </a:lnTo>
                  <a:close/>
                </a:path>
                <a:path w="1811020" h="1697989">
                  <a:moveTo>
                    <a:pt x="937818" y="1675282"/>
                  </a:moveTo>
                  <a:lnTo>
                    <a:pt x="925118" y="1675282"/>
                  </a:lnTo>
                  <a:lnTo>
                    <a:pt x="925118" y="1681632"/>
                  </a:lnTo>
                  <a:lnTo>
                    <a:pt x="937818" y="1681632"/>
                  </a:lnTo>
                  <a:lnTo>
                    <a:pt x="937818" y="1675282"/>
                  </a:lnTo>
                  <a:close/>
                </a:path>
                <a:path w="1811020" h="1697989">
                  <a:moveTo>
                    <a:pt x="963218" y="1675282"/>
                  </a:moveTo>
                  <a:lnTo>
                    <a:pt x="950518" y="1675282"/>
                  </a:lnTo>
                  <a:lnTo>
                    <a:pt x="950518" y="1681632"/>
                  </a:lnTo>
                  <a:lnTo>
                    <a:pt x="963218" y="1681632"/>
                  </a:lnTo>
                  <a:lnTo>
                    <a:pt x="963218" y="1675282"/>
                  </a:lnTo>
                  <a:close/>
                </a:path>
                <a:path w="1811020" h="1697989">
                  <a:moveTo>
                    <a:pt x="988606" y="1675282"/>
                  </a:moveTo>
                  <a:lnTo>
                    <a:pt x="975906" y="1675282"/>
                  </a:lnTo>
                  <a:lnTo>
                    <a:pt x="975906" y="1681632"/>
                  </a:lnTo>
                  <a:lnTo>
                    <a:pt x="988606" y="1681632"/>
                  </a:lnTo>
                  <a:lnTo>
                    <a:pt x="988606" y="1675282"/>
                  </a:lnTo>
                  <a:close/>
                </a:path>
                <a:path w="1811020" h="1697989">
                  <a:moveTo>
                    <a:pt x="1014006" y="1675282"/>
                  </a:moveTo>
                  <a:lnTo>
                    <a:pt x="1001306" y="1675282"/>
                  </a:lnTo>
                  <a:lnTo>
                    <a:pt x="1001306" y="1681632"/>
                  </a:lnTo>
                  <a:lnTo>
                    <a:pt x="1014006" y="1681632"/>
                  </a:lnTo>
                  <a:lnTo>
                    <a:pt x="1014006" y="1675282"/>
                  </a:lnTo>
                  <a:close/>
                </a:path>
                <a:path w="1811020" h="1697989">
                  <a:moveTo>
                    <a:pt x="1039406" y="1675282"/>
                  </a:moveTo>
                  <a:lnTo>
                    <a:pt x="1026706" y="1675282"/>
                  </a:lnTo>
                  <a:lnTo>
                    <a:pt x="1026706" y="1681632"/>
                  </a:lnTo>
                  <a:lnTo>
                    <a:pt x="1039406" y="1681632"/>
                  </a:lnTo>
                  <a:lnTo>
                    <a:pt x="1039406" y="1675282"/>
                  </a:lnTo>
                  <a:close/>
                </a:path>
                <a:path w="1811020" h="1697989">
                  <a:moveTo>
                    <a:pt x="1064793" y="1675282"/>
                  </a:moveTo>
                  <a:lnTo>
                    <a:pt x="1052093" y="1675282"/>
                  </a:lnTo>
                  <a:lnTo>
                    <a:pt x="1052093" y="1681632"/>
                  </a:lnTo>
                  <a:lnTo>
                    <a:pt x="1064793" y="1681632"/>
                  </a:lnTo>
                  <a:lnTo>
                    <a:pt x="1064793" y="1675282"/>
                  </a:lnTo>
                  <a:close/>
                </a:path>
                <a:path w="1811020" h="1697989">
                  <a:moveTo>
                    <a:pt x="1810600" y="1098461"/>
                  </a:moveTo>
                  <a:lnTo>
                    <a:pt x="1797900" y="1098461"/>
                  </a:lnTo>
                  <a:lnTo>
                    <a:pt x="1797900" y="1111161"/>
                  </a:lnTo>
                  <a:lnTo>
                    <a:pt x="1797900" y="1184821"/>
                  </a:lnTo>
                  <a:lnTo>
                    <a:pt x="560514" y="1184821"/>
                  </a:lnTo>
                  <a:lnTo>
                    <a:pt x="560514" y="1111161"/>
                  </a:lnTo>
                  <a:lnTo>
                    <a:pt x="1797900" y="1111161"/>
                  </a:lnTo>
                  <a:lnTo>
                    <a:pt x="1797900" y="1098461"/>
                  </a:lnTo>
                  <a:lnTo>
                    <a:pt x="554164" y="1098461"/>
                  </a:lnTo>
                  <a:lnTo>
                    <a:pt x="547814" y="1098461"/>
                  </a:lnTo>
                  <a:lnTo>
                    <a:pt x="547814" y="1111161"/>
                  </a:lnTo>
                  <a:lnTo>
                    <a:pt x="547814" y="1125486"/>
                  </a:lnTo>
                  <a:lnTo>
                    <a:pt x="546569" y="1124178"/>
                  </a:lnTo>
                  <a:lnTo>
                    <a:pt x="0" y="1649120"/>
                  </a:lnTo>
                  <a:lnTo>
                    <a:pt x="4394" y="1653705"/>
                  </a:lnTo>
                  <a:lnTo>
                    <a:pt x="547814" y="1131798"/>
                  </a:lnTo>
                  <a:lnTo>
                    <a:pt x="547814" y="1184821"/>
                  </a:lnTo>
                  <a:lnTo>
                    <a:pt x="547814" y="1191412"/>
                  </a:lnTo>
                  <a:lnTo>
                    <a:pt x="545592" y="1191412"/>
                  </a:lnTo>
                  <a:lnTo>
                    <a:pt x="545592" y="1204112"/>
                  </a:lnTo>
                  <a:lnTo>
                    <a:pt x="551942" y="1204112"/>
                  </a:lnTo>
                  <a:lnTo>
                    <a:pt x="551942" y="1197521"/>
                  </a:lnTo>
                  <a:lnTo>
                    <a:pt x="1810600" y="1197521"/>
                  </a:lnTo>
                  <a:lnTo>
                    <a:pt x="1810600" y="1184821"/>
                  </a:lnTo>
                  <a:lnTo>
                    <a:pt x="1810600" y="1111161"/>
                  </a:lnTo>
                  <a:lnTo>
                    <a:pt x="1810600" y="1104811"/>
                  </a:lnTo>
                  <a:lnTo>
                    <a:pt x="1810600" y="109846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 rot="4500000">
            <a:off x="1130738" y="715330"/>
            <a:ext cx="320082" cy="1016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785"/>
              </a:lnSpc>
            </a:pPr>
            <a:r>
              <a:rPr dirty="0" baseline="3472" sz="1200" spc="-262">
                <a:solidFill>
                  <a:srgbClr val="231F20"/>
                </a:solidFill>
                <a:latin typeface="Calibri"/>
                <a:cs typeface="Calibri"/>
              </a:rPr>
              <a:t>2</a:t>
            </a:r>
            <a:r>
              <a:rPr dirty="0" sz="800" spc="-175">
                <a:solidFill>
                  <a:srgbClr val="231F20"/>
                </a:solidFill>
                <a:latin typeface="Calibri"/>
                <a:cs typeface="Calibri"/>
              </a:rPr>
              <a:t>,50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 rot="19020000">
            <a:off x="867666" y="2147802"/>
            <a:ext cx="178949" cy="82550"/>
          </a:xfrm>
          <a:prstGeom prst="rect">
            <a:avLst/>
          </a:prstGeom>
        </p:spPr>
        <p:txBody>
          <a:bodyPr wrap="square" lIns="0" tIns="635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0"/>
              </a:spcBef>
            </a:pPr>
            <a:r>
              <a:rPr dirty="0" sz="650" spc="45">
                <a:solidFill>
                  <a:srgbClr val="231F20"/>
                </a:solidFill>
                <a:latin typeface="Calibri"/>
                <a:cs typeface="Calibri"/>
              </a:rPr>
              <a:t>1,2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 rot="19020000">
            <a:off x="951668" y="2064500"/>
            <a:ext cx="148526" cy="101600"/>
          </a:xfrm>
          <a:prstGeom prst="rect">
            <a:avLst/>
          </a:prstGeom>
        </p:spPr>
        <p:txBody>
          <a:bodyPr wrap="square" lIns="0" tIns="127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"/>
              </a:spcBef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 rot="19020000">
            <a:off x="1022956" y="2019811"/>
            <a:ext cx="132751" cy="82550"/>
          </a:xfrm>
          <a:prstGeom prst="rect">
            <a:avLst/>
          </a:prstGeom>
        </p:spPr>
        <p:txBody>
          <a:bodyPr wrap="square" lIns="0" tIns="571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5"/>
              </a:spcBef>
            </a:pPr>
            <a:r>
              <a:rPr dirty="0" sz="650">
                <a:solidFill>
                  <a:srgbClr val="231F20"/>
                </a:solidFill>
                <a:latin typeface="Calibri"/>
                <a:cs typeface="Calibri"/>
              </a:rPr>
              <a:t>m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750985" y="2171104"/>
            <a:ext cx="3543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70">
                <a:solidFill>
                  <a:srgbClr val="231F20"/>
                </a:solidFill>
                <a:latin typeface="Calibri"/>
                <a:cs typeface="Calibri"/>
              </a:rPr>
              <a:t>0,75</a:t>
            </a:r>
            <a:r>
              <a:rPr dirty="0" sz="800" spc="8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091882" y="1571486"/>
            <a:ext cx="825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75">
                <a:solidFill>
                  <a:srgbClr val="231F20"/>
                </a:solidFill>
                <a:latin typeface="Calibri"/>
                <a:cs typeface="Calibri"/>
              </a:rPr>
              <a:t>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398348" y="581908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31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911786"/>
            <a:ext cx="488315" cy="393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87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24.1.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208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28981" y="382684"/>
            <a:ext cx="5227955" cy="663892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5"/>
              </a:spcBef>
              <a:tabLst>
                <a:tab pos="4089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contra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contactos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indirectos</a:t>
            </a:r>
            <a:endParaRPr sz="1300">
              <a:latin typeface="Arial"/>
              <a:cs typeface="Arial"/>
            </a:endParaRPr>
          </a:p>
          <a:p>
            <a:pPr marL="313055">
              <a:lnSpc>
                <a:spcPct val="100000"/>
              </a:lnSpc>
              <a:spcBef>
                <a:spcPts val="69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consigue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algunas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siguientes:</a:t>
            </a:r>
            <a:endParaRPr sz="1050">
              <a:latin typeface="Arial"/>
              <a:cs typeface="Arial"/>
            </a:endParaRPr>
          </a:p>
          <a:p>
            <a:pPr algn="just" marL="381000">
              <a:lnSpc>
                <a:spcPct val="100000"/>
              </a:lnSpc>
              <a:spcBef>
                <a:spcPts val="88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corte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automático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endParaRPr sz="1100">
              <a:latin typeface="Arial"/>
              <a:cs typeface="Arial"/>
            </a:endParaRPr>
          </a:p>
          <a:p>
            <a:pPr algn="just" marL="313055" marR="47625">
              <a:lnSpc>
                <a:spcPts val="1150"/>
              </a:lnSpc>
              <a:spcBef>
                <a:spcPts val="32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después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aparición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fallo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impedir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suficiente,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mantenga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resultado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riesgo.</a:t>
            </a:r>
            <a:endParaRPr sz="1050">
              <a:latin typeface="Arial"/>
              <a:cs typeface="Arial"/>
            </a:endParaRPr>
          </a:p>
          <a:p>
            <a:pPr algn="just" marL="313055" marR="47625">
              <a:lnSpc>
                <a:spcPts val="1150"/>
              </a:lnSpc>
              <a:spcBef>
                <a:spcPts val="309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xistir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dinación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-08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  <a:p>
            <a:pPr algn="just" marL="313055" marR="46990">
              <a:lnSpc>
                <a:spcPts val="1150"/>
              </a:lnSpc>
              <a:spcBef>
                <a:spcPts val="309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oduci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peli-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animale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doméstico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572-1.</a:t>
            </a:r>
            <a:endParaRPr sz="1050">
              <a:latin typeface="Arial"/>
              <a:cs typeface="Arial"/>
            </a:endParaRPr>
          </a:p>
          <a:p>
            <a:pPr algn="just" marL="313055" marR="47625">
              <a:lnSpc>
                <a:spcPts val="1150"/>
              </a:lnSpc>
              <a:spcBef>
                <a:spcPts val="30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límit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enciona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igua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condicio-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normales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24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público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contempladas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-09,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10.</a:t>
            </a:r>
            <a:endParaRPr sz="1050">
              <a:latin typeface="Arial"/>
              <a:cs typeface="Arial"/>
            </a:endParaRPr>
          </a:p>
          <a:p>
            <a:pPr algn="just" marL="313055" marR="47625">
              <a:lnSpc>
                <a:spcPts val="1150"/>
              </a:lnSpc>
              <a:spcBef>
                <a:spcPts val="309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ibe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aspecto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significati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euni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siste-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según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-08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460-4-41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defin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13055">
              <a:lnSpc>
                <a:spcPct val="100000"/>
              </a:lnSpc>
              <a:spcBef>
                <a:spcPts val="85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4.1.1</a:t>
            </a:r>
            <a:r>
              <a:rPr dirty="0" sz="1050" spc="22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1050" spc="-114" i="1">
                <a:solidFill>
                  <a:srgbClr val="4C4D4F"/>
                </a:solidFill>
                <a:latin typeface="Arial"/>
                <a:cs typeface="Arial"/>
              </a:rPr>
              <a:t>Esquemas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TN.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1050">
              <a:latin typeface="Arial"/>
              <a:cs typeface="Arial"/>
            </a:endParaRPr>
          </a:p>
          <a:p>
            <a:pPr algn="just" marL="313055" marR="46990">
              <a:lnSpc>
                <a:spcPts val="1150"/>
              </a:lnSpc>
              <a:spcBef>
                <a:spcPts val="33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últiple,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egula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idad,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mantiene,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ecomiend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establecimient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13055" marR="46990">
              <a:lnSpc>
                <a:spcPts val="1150"/>
              </a:lnSpc>
              <a:spcBef>
                <a:spcPts val="31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acterística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seccione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oduc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impedanci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desp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eciable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ectúe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tiemp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cumpl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condició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siguiente:</a:t>
            </a:r>
            <a:endParaRPr sz="1050">
              <a:latin typeface="Arial"/>
              <a:cs typeface="Arial"/>
            </a:endParaRPr>
          </a:p>
          <a:p>
            <a:pPr algn="ctr" marL="257810">
              <a:lnSpc>
                <a:spcPct val="100000"/>
              </a:lnSpc>
              <a:spcBef>
                <a:spcPts val="610"/>
              </a:spcBef>
            </a:pP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baseline="-32407" sz="900" spc="-82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baseline="-32407" sz="9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4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0</a:t>
            </a:r>
            <a:endParaRPr baseline="-32407" sz="900">
              <a:latin typeface="Arial"/>
              <a:cs typeface="Arial"/>
            </a:endParaRPr>
          </a:p>
          <a:p>
            <a:pPr marL="313055">
              <a:lnSpc>
                <a:spcPct val="100000"/>
              </a:lnSpc>
              <a:spcBef>
                <a:spcPts val="315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algn="just" marL="457200" marR="46990" indent="-144145">
              <a:lnSpc>
                <a:spcPts val="1150"/>
              </a:lnSpc>
              <a:spcBef>
                <a:spcPts val="334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baseline="-32407" sz="900" spc="-6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9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impedancia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bucle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defecto,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incluyendo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fuente,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activo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defecto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fuente.</a:t>
            </a:r>
            <a:endParaRPr sz="1050">
              <a:latin typeface="Arial"/>
              <a:cs typeface="Arial"/>
            </a:endParaRPr>
          </a:p>
          <a:p>
            <a:pPr algn="just" marL="457200" marR="43180" indent="-144145">
              <a:lnSpc>
                <a:spcPts val="1150"/>
              </a:lnSpc>
              <a:spcBef>
                <a:spcPts val="310"/>
              </a:spcBef>
            </a:pP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82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  </a:t>
            </a:r>
            <a:r>
              <a:rPr dirty="0" baseline="-32407" sz="900" spc="-1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tiemp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igua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definid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24.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nomina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igua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encial-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esidual,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82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iente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asignada.</a:t>
            </a:r>
            <a:endParaRPr sz="1050">
              <a:latin typeface="Arial"/>
              <a:cs typeface="Arial"/>
            </a:endParaRPr>
          </a:p>
          <a:p>
            <a:pPr algn="just" marL="313055">
              <a:lnSpc>
                <a:spcPct val="100000"/>
              </a:lnSpc>
              <a:spcBef>
                <a:spcPts val="180"/>
              </a:spcBef>
            </a:pPr>
            <a:r>
              <a:rPr dirty="0" sz="1050" spc="-6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 spc="-89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tierra,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eficaz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alterna.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111217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7131989"/>
          <a:ext cx="4859020" cy="7016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6335"/>
                <a:gridCol w="2426335"/>
              </a:tblGrid>
              <a:tr h="2000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900" spc="-4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baseline="-33333" sz="75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</a:t>
                      </a:r>
                      <a:r>
                        <a:rPr dirty="0" baseline="-33333" sz="75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(V)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Tiempos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interrupción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(s)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803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63830">
                <a:tc>
                  <a:txBody>
                    <a:bodyPr/>
                    <a:lstStyle/>
                    <a:p>
                      <a:pPr marL="1188085" indent="-1188720">
                        <a:lnSpc>
                          <a:spcPct val="100000"/>
                        </a:lnSpc>
                        <a:spcBef>
                          <a:spcPts val="70"/>
                        </a:spcBef>
                        <a:buFont typeface="Verdana"/>
                        <a:buChar char="&gt;"/>
                        <a:tabLst>
                          <a:tab pos="1188720" algn="l"/>
                        </a:tabLst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9565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24: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Protección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contra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contactos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directos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indirectos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209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8"/>
            <a:ext cx="4888865" cy="266192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8890">
              <a:lnSpc>
                <a:spcPts val="1150"/>
              </a:lnSpc>
              <a:spcBef>
                <a:spcPts val="229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460-4-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41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cumplirse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permitir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tiempos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mayores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120650" marR="889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fusibles,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auto- máticos.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residual.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9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comunes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(esquemas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TN-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C),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residual.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56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utilice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residual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esquemas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TN-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C-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CPN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aguas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abajo.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CPN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efectuarse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aguas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arriba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residual.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ct val="91400"/>
              </a:lnSpc>
              <a:spcBef>
                <a:spcPts val="540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miras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selectividad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re-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sidual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temporizada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(por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«S»)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serie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protección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residual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general.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5527349"/>
            <a:ext cx="11690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24.2.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 TN-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C.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9619" y="7948065"/>
            <a:ext cx="11531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24.3.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TN-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S.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1755343" y="3523653"/>
            <a:ext cx="2433320" cy="1731645"/>
            <a:chOff x="1755343" y="3523653"/>
            <a:chExt cx="2433320" cy="1731645"/>
          </a:xfrm>
        </p:grpSpPr>
        <p:sp>
          <p:nvSpPr>
            <p:cNvPr id="13" name="object 13" descr=""/>
            <p:cNvSpPr/>
            <p:nvPr/>
          </p:nvSpPr>
          <p:spPr>
            <a:xfrm>
              <a:off x="1755343" y="3523652"/>
              <a:ext cx="2388235" cy="1731645"/>
            </a:xfrm>
            <a:custGeom>
              <a:avLst/>
              <a:gdLst/>
              <a:ahLst/>
              <a:cxnLst/>
              <a:rect l="l" t="t" r="r" b="b"/>
              <a:pathLst>
                <a:path w="2388235" h="1731645">
                  <a:moveTo>
                    <a:pt x="2227618" y="117094"/>
                  </a:moveTo>
                  <a:lnTo>
                    <a:pt x="586016" y="117094"/>
                  </a:lnTo>
                  <a:lnTo>
                    <a:pt x="586016" y="430250"/>
                  </a:lnTo>
                  <a:lnTo>
                    <a:pt x="213652" y="430250"/>
                  </a:lnTo>
                  <a:lnTo>
                    <a:pt x="213652" y="436600"/>
                  </a:lnTo>
                  <a:lnTo>
                    <a:pt x="586016" y="436600"/>
                  </a:lnTo>
                  <a:lnTo>
                    <a:pt x="586016" y="553808"/>
                  </a:lnTo>
                  <a:lnTo>
                    <a:pt x="431990" y="553808"/>
                  </a:lnTo>
                  <a:lnTo>
                    <a:pt x="407314" y="540131"/>
                  </a:lnTo>
                  <a:lnTo>
                    <a:pt x="399592" y="535851"/>
                  </a:lnTo>
                  <a:lnTo>
                    <a:pt x="387654" y="548093"/>
                  </a:lnTo>
                  <a:lnTo>
                    <a:pt x="380936" y="548081"/>
                  </a:lnTo>
                  <a:lnTo>
                    <a:pt x="378320" y="547484"/>
                  </a:lnTo>
                  <a:lnTo>
                    <a:pt x="375259" y="545795"/>
                  </a:lnTo>
                  <a:lnTo>
                    <a:pt x="366598" y="540918"/>
                  </a:lnTo>
                  <a:lnTo>
                    <a:pt x="366356" y="540346"/>
                  </a:lnTo>
                  <a:lnTo>
                    <a:pt x="367817" y="540346"/>
                  </a:lnTo>
                  <a:lnTo>
                    <a:pt x="374891" y="536194"/>
                  </a:lnTo>
                  <a:lnTo>
                    <a:pt x="376872" y="534009"/>
                  </a:lnTo>
                  <a:lnTo>
                    <a:pt x="379768" y="530847"/>
                  </a:lnTo>
                  <a:lnTo>
                    <a:pt x="384644" y="525424"/>
                  </a:lnTo>
                  <a:lnTo>
                    <a:pt x="387464" y="519074"/>
                  </a:lnTo>
                  <a:lnTo>
                    <a:pt x="387591" y="516877"/>
                  </a:lnTo>
                  <a:lnTo>
                    <a:pt x="387642" y="508546"/>
                  </a:lnTo>
                  <a:lnTo>
                    <a:pt x="387032" y="507022"/>
                  </a:lnTo>
                  <a:lnTo>
                    <a:pt x="385953" y="504291"/>
                  </a:lnTo>
                  <a:lnTo>
                    <a:pt x="381215" y="501688"/>
                  </a:lnTo>
                  <a:lnTo>
                    <a:pt x="381215" y="510032"/>
                  </a:lnTo>
                  <a:lnTo>
                    <a:pt x="381203" y="516902"/>
                  </a:lnTo>
                  <a:lnTo>
                    <a:pt x="379056" y="522249"/>
                  </a:lnTo>
                  <a:lnTo>
                    <a:pt x="375069" y="526567"/>
                  </a:lnTo>
                  <a:lnTo>
                    <a:pt x="371094" y="530923"/>
                  </a:lnTo>
                  <a:lnTo>
                    <a:pt x="365645" y="534009"/>
                  </a:lnTo>
                  <a:lnTo>
                    <a:pt x="363791" y="534009"/>
                  </a:lnTo>
                  <a:lnTo>
                    <a:pt x="363715" y="522211"/>
                  </a:lnTo>
                  <a:lnTo>
                    <a:pt x="365645" y="516877"/>
                  </a:lnTo>
                  <a:lnTo>
                    <a:pt x="368388" y="513029"/>
                  </a:lnTo>
                  <a:lnTo>
                    <a:pt x="371106" y="509117"/>
                  </a:lnTo>
                  <a:lnTo>
                    <a:pt x="374599" y="507022"/>
                  </a:lnTo>
                  <a:lnTo>
                    <a:pt x="376796" y="507111"/>
                  </a:lnTo>
                  <a:lnTo>
                    <a:pt x="378866" y="507644"/>
                  </a:lnTo>
                  <a:lnTo>
                    <a:pt x="380428" y="508546"/>
                  </a:lnTo>
                  <a:lnTo>
                    <a:pt x="381215" y="510032"/>
                  </a:lnTo>
                  <a:lnTo>
                    <a:pt x="381215" y="501688"/>
                  </a:lnTo>
                  <a:lnTo>
                    <a:pt x="380326" y="501192"/>
                  </a:lnTo>
                  <a:lnTo>
                    <a:pt x="378536" y="500761"/>
                  </a:lnTo>
                  <a:lnTo>
                    <a:pt x="376796" y="500761"/>
                  </a:lnTo>
                  <a:lnTo>
                    <a:pt x="357378" y="527481"/>
                  </a:lnTo>
                  <a:lnTo>
                    <a:pt x="358152" y="534009"/>
                  </a:lnTo>
                  <a:lnTo>
                    <a:pt x="356069" y="533996"/>
                  </a:lnTo>
                  <a:lnTo>
                    <a:pt x="352399" y="533133"/>
                  </a:lnTo>
                  <a:lnTo>
                    <a:pt x="339852" y="526110"/>
                  </a:lnTo>
                  <a:lnTo>
                    <a:pt x="342760" y="526110"/>
                  </a:lnTo>
                  <a:lnTo>
                    <a:pt x="349631" y="522249"/>
                  </a:lnTo>
                  <a:lnTo>
                    <a:pt x="358927" y="511911"/>
                  </a:lnTo>
                  <a:lnTo>
                    <a:pt x="361594" y="505460"/>
                  </a:lnTo>
                  <a:lnTo>
                    <a:pt x="361492" y="494233"/>
                  </a:lnTo>
                  <a:lnTo>
                    <a:pt x="360603" y="492061"/>
                  </a:lnTo>
                  <a:lnTo>
                    <a:pt x="359664" y="489737"/>
                  </a:lnTo>
                  <a:lnTo>
                    <a:pt x="355295" y="487337"/>
                  </a:lnTo>
                  <a:lnTo>
                    <a:pt x="355295" y="503504"/>
                  </a:lnTo>
                  <a:lnTo>
                    <a:pt x="353250" y="508787"/>
                  </a:lnTo>
                  <a:lnTo>
                    <a:pt x="345871" y="516902"/>
                  </a:lnTo>
                  <a:lnTo>
                    <a:pt x="340753" y="519747"/>
                  </a:lnTo>
                  <a:lnTo>
                    <a:pt x="336931" y="519760"/>
                  </a:lnTo>
                  <a:lnTo>
                    <a:pt x="336651" y="519074"/>
                  </a:lnTo>
                  <a:lnTo>
                    <a:pt x="336626" y="506717"/>
                  </a:lnTo>
                  <a:lnTo>
                    <a:pt x="338429" y="501662"/>
                  </a:lnTo>
                  <a:lnTo>
                    <a:pt x="341122" y="497916"/>
                  </a:lnTo>
                  <a:lnTo>
                    <a:pt x="343801" y="494093"/>
                  </a:lnTo>
                  <a:lnTo>
                    <a:pt x="347205" y="492061"/>
                  </a:lnTo>
                  <a:lnTo>
                    <a:pt x="349580" y="492137"/>
                  </a:lnTo>
                  <a:lnTo>
                    <a:pt x="352018" y="492772"/>
                  </a:lnTo>
                  <a:lnTo>
                    <a:pt x="354139" y="493979"/>
                  </a:lnTo>
                  <a:lnTo>
                    <a:pt x="355219" y="496112"/>
                  </a:lnTo>
                  <a:lnTo>
                    <a:pt x="355295" y="503504"/>
                  </a:lnTo>
                  <a:lnTo>
                    <a:pt x="355295" y="487337"/>
                  </a:lnTo>
                  <a:lnTo>
                    <a:pt x="353352" y="486257"/>
                  </a:lnTo>
                  <a:lnTo>
                    <a:pt x="351447" y="485775"/>
                  </a:lnTo>
                  <a:lnTo>
                    <a:pt x="344055" y="485863"/>
                  </a:lnTo>
                  <a:lnTo>
                    <a:pt x="339382" y="489445"/>
                  </a:lnTo>
                  <a:lnTo>
                    <a:pt x="332511" y="499071"/>
                  </a:lnTo>
                  <a:lnTo>
                    <a:pt x="330250" y="505421"/>
                  </a:lnTo>
                  <a:lnTo>
                    <a:pt x="330339" y="513029"/>
                  </a:lnTo>
                  <a:lnTo>
                    <a:pt x="331025" y="518718"/>
                  </a:lnTo>
                  <a:lnTo>
                    <a:pt x="331139" y="519074"/>
                  </a:lnTo>
                  <a:lnTo>
                    <a:pt x="331393" y="519760"/>
                  </a:lnTo>
                  <a:lnTo>
                    <a:pt x="330682" y="519760"/>
                  </a:lnTo>
                  <a:lnTo>
                    <a:pt x="312559" y="510578"/>
                  </a:lnTo>
                  <a:lnTo>
                    <a:pt x="314032" y="510565"/>
                  </a:lnTo>
                  <a:lnTo>
                    <a:pt x="321106" y="506349"/>
                  </a:lnTo>
                  <a:lnTo>
                    <a:pt x="330809" y="495490"/>
                  </a:lnTo>
                  <a:lnTo>
                    <a:pt x="333717" y="488848"/>
                  </a:lnTo>
                  <a:lnTo>
                    <a:pt x="333794" y="478701"/>
                  </a:lnTo>
                  <a:lnTo>
                    <a:pt x="333209" y="477202"/>
                  </a:lnTo>
                  <a:lnTo>
                    <a:pt x="332168" y="474497"/>
                  </a:lnTo>
                  <a:lnTo>
                    <a:pt x="327393" y="471868"/>
                  </a:lnTo>
                  <a:lnTo>
                    <a:pt x="327393" y="486867"/>
                  </a:lnTo>
                  <a:lnTo>
                    <a:pt x="325208" y="492328"/>
                  </a:lnTo>
                  <a:lnTo>
                    <a:pt x="317271" y="501103"/>
                  </a:lnTo>
                  <a:lnTo>
                    <a:pt x="311835" y="504228"/>
                  </a:lnTo>
                  <a:lnTo>
                    <a:pt x="309918" y="504228"/>
                  </a:lnTo>
                  <a:lnTo>
                    <a:pt x="310007" y="491642"/>
                  </a:lnTo>
                  <a:lnTo>
                    <a:pt x="311721" y="486867"/>
                  </a:lnTo>
                  <a:lnTo>
                    <a:pt x="314401" y="483082"/>
                  </a:lnTo>
                  <a:lnTo>
                    <a:pt x="317080" y="479247"/>
                  </a:lnTo>
                  <a:lnTo>
                    <a:pt x="320497" y="477202"/>
                  </a:lnTo>
                  <a:lnTo>
                    <a:pt x="322834" y="477278"/>
                  </a:lnTo>
                  <a:lnTo>
                    <a:pt x="325183" y="477888"/>
                  </a:lnTo>
                  <a:lnTo>
                    <a:pt x="326605" y="478701"/>
                  </a:lnTo>
                  <a:lnTo>
                    <a:pt x="327380" y="480110"/>
                  </a:lnTo>
                  <a:lnTo>
                    <a:pt x="327393" y="486867"/>
                  </a:lnTo>
                  <a:lnTo>
                    <a:pt x="327393" y="471868"/>
                  </a:lnTo>
                  <a:lnTo>
                    <a:pt x="326542" y="471398"/>
                  </a:lnTo>
                  <a:lnTo>
                    <a:pt x="324662" y="470928"/>
                  </a:lnTo>
                  <a:lnTo>
                    <a:pt x="317322" y="471017"/>
                  </a:lnTo>
                  <a:lnTo>
                    <a:pt x="312661" y="474611"/>
                  </a:lnTo>
                  <a:lnTo>
                    <a:pt x="309219" y="479412"/>
                  </a:lnTo>
                  <a:lnTo>
                    <a:pt x="305790" y="484276"/>
                  </a:lnTo>
                  <a:lnTo>
                    <a:pt x="303517" y="490639"/>
                  </a:lnTo>
                  <a:lnTo>
                    <a:pt x="303568" y="497916"/>
                  </a:lnTo>
                  <a:lnTo>
                    <a:pt x="304304" y="504063"/>
                  </a:lnTo>
                  <a:lnTo>
                    <a:pt x="304368" y="504228"/>
                  </a:lnTo>
                  <a:lnTo>
                    <a:pt x="302298" y="504215"/>
                  </a:lnTo>
                  <a:lnTo>
                    <a:pt x="298678" y="503351"/>
                  </a:lnTo>
                  <a:lnTo>
                    <a:pt x="294614" y="501103"/>
                  </a:lnTo>
                  <a:lnTo>
                    <a:pt x="286283" y="496392"/>
                  </a:lnTo>
                  <a:lnTo>
                    <a:pt x="286004" y="495744"/>
                  </a:lnTo>
                  <a:lnTo>
                    <a:pt x="287388" y="495744"/>
                  </a:lnTo>
                  <a:lnTo>
                    <a:pt x="294462" y="491642"/>
                  </a:lnTo>
                  <a:lnTo>
                    <a:pt x="304241" y="480961"/>
                  </a:lnTo>
                  <a:lnTo>
                    <a:pt x="307086" y="474611"/>
                  </a:lnTo>
                  <a:lnTo>
                    <a:pt x="307213" y="470928"/>
                  </a:lnTo>
                  <a:lnTo>
                    <a:pt x="307251" y="463994"/>
                  </a:lnTo>
                  <a:lnTo>
                    <a:pt x="306641" y="462508"/>
                  </a:lnTo>
                  <a:lnTo>
                    <a:pt x="305498" y="459701"/>
                  </a:lnTo>
                  <a:lnTo>
                    <a:pt x="300926" y="457200"/>
                  </a:lnTo>
                  <a:lnTo>
                    <a:pt x="300926" y="472211"/>
                  </a:lnTo>
                  <a:lnTo>
                    <a:pt x="298665" y="477748"/>
                  </a:lnTo>
                  <a:lnTo>
                    <a:pt x="290690" y="486346"/>
                  </a:lnTo>
                  <a:lnTo>
                    <a:pt x="285242" y="489394"/>
                  </a:lnTo>
                  <a:lnTo>
                    <a:pt x="283616" y="489394"/>
                  </a:lnTo>
                  <a:lnTo>
                    <a:pt x="283679" y="477748"/>
                  </a:lnTo>
                  <a:lnTo>
                    <a:pt x="285559" y="472706"/>
                  </a:lnTo>
                  <a:lnTo>
                    <a:pt x="288404" y="468731"/>
                  </a:lnTo>
                  <a:lnTo>
                    <a:pt x="291198" y="464693"/>
                  </a:lnTo>
                  <a:lnTo>
                    <a:pt x="294843" y="462508"/>
                  </a:lnTo>
                  <a:lnTo>
                    <a:pt x="296786" y="462635"/>
                  </a:lnTo>
                  <a:lnTo>
                    <a:pt x="298335" y="463016"/>
                  </a:lnTo>
                  <a:lnTo>
                    <a:pt x="300012" y="463994"/>
                  </a:lnTo>
                  <a:lnTo>
                    <a:pt x="300824" y="465543"/>
                  </a:lnTo>
                  <a:lnTo>
                    <a:pt x="300926" y="472211"/>
                  </a:lnTo>
                  <a:lnTo>
                    <a:pt x="300926" y="457200"/>
                  </a:lnTo>
                  <a:lnTo>
                    <a:pt x="299961" y="456666"/>
                  </a:lnTo>
                  <a:lnTo>
                    <a:pt x="298348" y="456285"/>
                  </a:lnTo>
                  <a:lnTo>
                    <a:pt x="296786" y="456285"/>
                  </a:lnTo>
                  <a:lnTo>
                    <a:pt x="277279" y="484276"/>
                  </a:lnTo>
                  <a:lnTo>
                    <a:pt x="277888" y="489394"/>
                  </a:lnTo>
                  <a:lnTo>
                    <a:pt x="278015" y="490080"/>
                  </a:lnTo>
                  <a:lnTo>
                    <a:pt x="277888" y="489394"/>
                  </a:lnTo>
                  <a:lnTo>
                    <a:pt x="275615" y="489394"/>
                  </a:lnTo>
                  <a:lnTo>
                    <a:pt x="271907" y="488518"/>
                  </a:lnTo>
                  <a:lnTo>
                    <a:pt x="257530" y="467004"/>
                  </a:lnTo>
                  <a:lnTo>
                    <a:pt x="259359" y="463384"/>
                  </a:lnTo>
                  <a:lnTo>
                    <a:pt x="259867" y="462508"/>
                  </a:lnTo>
                  <a:lnTo>
                    <a:pt x="261747" y="459447"/>
                  </a:lnTo>
                  <a:lnTo>
                    <a:pt x="260845" y="458952"/>
                  </a:lnTo>
                  <a:lnTo>
                    <a:pt x="226491" y="439902"/>
                  </a:lnTo>
                  <a:lnTo>
                    <a:pt x="223418" y="445452"/>
                  </a:lnTo>
                  <a:lnTo>
                    <a:pt x="252844" y="461772"/>
                  </a:lnTo>
                  <a:lnTo>
                    <a:pt x="251244" y="464337"/>
                  </a:lnTo>
                  <a:lnTo>
                    <a:pt x="251167" y="478167"/>
                  </a:lnTo>
                  <a:lnTo>
                    <a:pt x="254457" y="486219"/>
                  </a:lnTo>
                  <a:lnTo>
                    <a:pt x="265366" y="492137"/>
                  </a:lnTo>
                  <a:lnTo>
                    <a:pt x="269671" y="494538"/>
                  </a:lnTo>
                  <a:lnTo>
                    <a:pt x="274485" y="495744"/>
                  </a:lnTo>
                  <a:lnTo>
                    <a:pt x="280314" y="495744"/>
                  </a:lnTo>
                  <a:lnTo>
                    <a:pt x="280504" y="496189"/>
                  </a:lnTo>
                  <a:lnTo>
                    <a:pt x="285013" y="501916"/>
                  </a:lnTo>
                  <a:lnTo>
                    <a:pt x="291655" y="506717"/>
                  </a:lnTo>
                  <a:lnTo>
                    <a:pt x="296430" y="509384"/>
                  </a:lnTo>
                  <a:lnTo>
                    <a:pt x="301167" y="510578"/>
                  </a:lnTo>
                  <a:lnTo>
                    <a:pt x="306946" y="510578"/>
                  </a:lnTo>
                  <a:lnTo>
                    <a:pt x="311619" y="516597"/>
                  </a:lnTo>
                  <a:lnTo>
                    <a:pt x="318503" y="521601"/>
                  </a:lnTo>
                  <a:lnTo>
                    <a:pt x="324104" y="524713"/>
                  </a:lnTo>
                  <a:lnTo>
                    <a:pt x="329501" y="526110"/>
                  </a:lnTo>
                  <a:lnTo>
                    <a:pt x="334251" y="526110"/>
                  </a:lnTo>
                  <a:lnTo>
                    <a:pt x="333705" y="525424"/>
                  </a:lnTo>
                  <a:lnTo>
                    <a:pt x="332295" y="521957"/>
                  </a:lnTo>
                  <a:lnTo>
                    <a:pt x="354939" y="540346"/>
                  </a:lnTo>
                  <a:lnTo>
                    <a:pt x="360705" y="540346"/>
                  </a:lnTo>
                  <a:lnTo>
                    <a:pt x="360781" y="540524"/>
                  </a:lnTo>
                  <a:lnTo>
                    <a:pt x="365391" y="546404"/>
                  </a:lnTo>
                  <a:lnTo>
                    <a:pt x="372186" y="551345"/>
                  </a:lnTo>
                  <a:lnTo>
                    <a:pt x="376059" y="553504"/>
                  </a:lnTo>
                  <a:lnTo>
                    <a:pt x="379818" y="554443"/>
                  </a:lnTo>
                  <a:lnTo>
                    <a:pt x="389877" y="554418"/>
                  </a:lnTo>
                  <a:lnTo>
                    <a:pt x="394970" y="551103"/>
                  </a:lnTo>
                  <a:lnTo>
                    <a:pt x="398208" y="548093"/>
                  </a:lnTo>
                  <a:lnTo>
                    <a:pt x="401650" y="544906"/>
                  </a:lnTo>
                  <a:lnTo>
                    <a:pt x="401942" y="544410"/>
                  </a:lnTo>
                  <a:lnTo>
                    <a:pt x="430009" y="559968"/>
                  </a:lnTo>
                  <a:lnTo>
                    <a:pt x="430009" y="560158"/>
                  </a:lnTo>
                  <a:lnTo>
                    <a:pt x="430364" y="560158"/>
                  </a:lnTo>
                  <a:lnTo>
                    <a:pt x="592366" y="560158"/>
                  </a:lnTo>
                  <a:lnTo>
                    <a:pt x="592366" y="436600"/>
                  </a:lnTo>
                  <a:lnTo>
                    <a:pt x="718375" y="436600"/>
                  </a:lnTo>
                  <a:lnTo>
                    <a:pt x="718375" y="684695"/>
                  </a:lnTo>
                  <a:lnTo>
                    <a:pt x="218287" y="684695"/>
                  </a:lnTo>
                  <a:lnTo>
                    <a:pt x="218287" y="445884"/>
                  </a:lnTo>
                  <a:lnTo>
                    <a:pt x="211937" y="445884"/>
                  </a:lnTo>
                  <a:lnTo>
                    <a:pt x="211937" y="684695"/>
                  </a:lnTo>
                  <a:lnTo>
                    <a:pt x="6350" y="684695"/>
                  </a:lnTo>
                  <a:lnTo>
                    <a:pt x="6350" y="565772"/>
                  </a:lnTo>
                  <a:lnTo>
                    <a:pt x="0" y="565772"/>
                  </a:lnTo>
                  <a:lnTo>
                    <a:pt x="0" y="691045"/>
                  </a:lnTo>
                  <a:lnTo>
                    <a:pt x="211937" y="691045"/>
                  </a:lnTo>
                  <a:lnTo>
                    <a:pt x="211937" y="1142060"/>
                  </a:lnTo>
                  <a:lnTo>
                    <a:pt x="218287" y="1142060"/>
                  </a:lnTo>
                  <a:lnTo>
                    <a:pt x="218287" y="691045"/>
                  </a:lnTo>
                  <a:lnTo>
                    <a:pt x="724725" y="691045"/>
                  </a:lnTo>
                  <a:lnTo>
                    <a:pt x="724725" y="684695"/>
                  </a:lnTo>
                  <a:lnTo>
                    <a:pt x="724725" y="436600"/>
                  </a:lnTo>
                  <a:lnTo>
                    <a:pt x="1408633" y="436600"/>
                  </a:lnTo>
                  <a:lnTo>
                    <a:pt x="1408633" y="1731479"/>
                  </a:lnTo>
                  <a:lnTo>
                    <a:pt x="2104999" y="1731479"/>
                  </a:lnTo>
                  <a:lnTo>
                    <a:pt x="2104999" y="1725129"/>
                  </a:lnTo>
                  <a:lnTo>
                    <a:pt x="2104999" y="1598155"/>
                  </a:lnTo>
                  <a:lnTo>
                    <a:pt x="2098649" y="1598155"/>
                  </a:lnTo>
                  <a:lnTo>
                    <a:pt x="2098649" y="1725129"/>
                  </a:lnTo>
                  <a:lnTo>
                    <a:pt x="1414983" y="1725129"/>
                  </a:lnTo>
                  <a:lnTo>
                    <a:pt x="1414983" y="436600"/>
                  </a:lnTo>
                  <a:lnTo>
                    <a:pt x="2227618" y="436600"/>
                  </a:lnTo>
                  <a:lnTo>
                    <a:pt x="2227618" y="430250"/>
                  </a:lnTo>
                  <a:lnTo>
                    <a:pt x="724725" y="430250"/>
                  </a:lnTo>
                  <a:lnTo>
                    <a:pt x="724725" y="240525"/>
                  </a:lnTo>
                  <a:lnTo>
                    <a:pt x="2227618" y="240525"/>
                  </a:lnTo>
                  <a:lnTo>
                    <a:pt x="2227618" y="234188"/>
                  </a:lnTo>
                  <a:lnTo>
                    <a:pt x="718375" y="234188"/>
                  </a:lnTo>
                  <a:lnTo>
                    <a:pt x="718375" y="430250"/>
                  </a:lnTo>
                  <a:lnTo>
                    <a:pt x="592366" y="430250"/>
                  </a:lnTo>
                  <a:lnTo>
                    <a:pt x="592366" y="123431"/>
                  </a:lnTo>
                  <a:lnTo>
                    <a:pt x="2227618" y="123431"/>
                  </a:lnTo>
                  <a:lnTo>
                    <a:pt x="2227618" y="117094"/>
                  </a:lnTo>
                  <a:close/>
                </a:path>
                <a:path w="2388235" h="1731645">
                  <a:moveTo>
                    <a:pt x="2227618" y="0"/>
                  </a:moveTo>
                  <a:lnTo>
                    <a:pt x="210489" y="0"/>
                  </a:lnTo>
                  <a:lnTo>
                    <a:pt x="210489" y="182410"/>
                  </a:lnTo>
                  <a:lnTo>
                    <a:pt x="210553" y="214972"/>
                  </a:lnTo>
                  <a:lnTo>
                    <a:pt x="231000" y="239572"/>
                  </a:lnTo>
                  <a:lnTo>
                    <a:pt x="229590" y="242011"/>
                  </a:lnTo>
                  <a:lnTo>
                    <a:pt x="227317" y="240195"/>
                  </a:lnTo>
                  <a:lnTo>
                    <a:pt x="225437" y="238696"/>
                  </a:lnTo>
                  <a:lnTo>
                    <a:pt x="225437" y="246862"/>
                  </a:lnTo>
                  <a:lnTo>
                    <a:pt x="219405" y="251828"/>
                  </a:lnTo>
                  <a:lnTo>
                    <a:pt x="213626" y="253492"/>
                  </a:lnTo>
                  <a:lnTo>
                    <a:pt x="209486" y="253492"/>
                  </a:lnTo>
                  <a:lnTo>
                    <a:pt x="208368" y="253479"/>
                  </a:lnTo>
                  <a:lnTo>
                    <a:pt x="207835" y="253492"/>
                  </a:lnTo>
                  <a:lnTo>
                    <a:pt x="204635" y="253492"/>
                  </a:lnTo>
                  <a:lnTo>
                    <a:pt x="196037" y="248653"/>
                  </a:lnTo>
                  <a:lnTo>
                    <a:pt x="196126" y="244779"/>
                  </a:lnTo>
                  <a:lnTo>
                    <a:pt x="196799" y="243700"/>
                  </a:lnTo>
                  <a:lnTo>
                    <a:pt x="198983" y="242341"/>
                  </a:lnTo>
                  <a:lnTo>
                    <a:pt x="201129" y="241046"/>
                  </a:lnTo>
                  <a:lnTo>
                    <a:pt x="204495" y="240195"/>
                  </a:lnTo>
                  <a:lnTo>
                    <a:pt x="208203" y="240207"/>
                  </a:lnTo>
                  <a:lnTo>
                    <a:pt x="213436" y="240195"/>
                  </a:lnTo>
                  <a:lnTo>
                    <a:pt x="219290" y="241858"/>
                  </a:lnTo>
                  <a:lnTo>
                    <a:pt x="225437" y="246862"/>
                  </a:lnTo>
                  <a:lnTo>
                    <a:pt x="225437" y="238696"/>
                  </a:lnTo>
                  <a:lnTo>
                    <a:pt x="221881" y="235839"/>
                  </a:lnTo>
                  <a:lnTo>
                    <a:pt x="214718" y="233870"/>
                  </a:lnTo>
                  <a:lnTo>
                    <a:pt x="203568" y="233870"/>
                  </a:lnTo>
                  <a:lnTo>
                    <a:pt x="199224" y="234835"/>
                  </a:lnTo>
                  <a:lnTo>
                    <a:pt x="195745" y="236880"/>
                  </a:lnTo>
                  <a:lnTo>
                    <a:pt x="192290" y="238874"/>
                  </a:lnTo>
                  <a:lnTo>
                    <a:pt x="189598" y="242341"/>
                  </a:lnTo>
                  <a:lnTo>
                    <a:pt x="189649" y="251307"/>
                  </a:lnTo>
                  <a:lnTo>
                    <a:pt x="192316" y="254749"/>
                  </a:lnTo>
                  <a:lnTo>
                    <a:pt x="195795" y="256755"/>
                  </a:lnTo>
                  <a:lnTo>
                    <a:pt x="199313" y="258838"/>
                  </a:lnTo>
                  <a:lnTo>
                    <a:pt x="203708" y="259816"/>
                  </a:lnTo>
                  <a:lnTo>
                    <a:pt x="214884" y="259816"/>
                  </a:lnTo>
                  <a:lnTo>
                    <a:pt x="222008" y="257848"/>
                  </a:lnTo>
                  <a:lnTo>
                    <a:pt x="227380" y="253492"/>
                  </a:lnTo>
                  <a:lnTo>
                    <a:pt x="229603" y="251714"/>
                  </a:lnTo>
                  <a:lnTo>
                    <a:pt x="231000" y="254063"/>
                  </a:lnTo>
                  <a:lnTo>
                    <a:pt x="231000" y="270383"/>
                  </a:lnTo>
                  <a:lnTo>
                    <a:pt x="230225" y="271729"/>
                  </a:lnTo>
                  <a:lnTo>
                    <a:pt x="227482" y="269278"/>
                  </a:lnTo>
                  <a:lnTo>
                    <a:pt x="226491" y="268401"/>
                  </a:lnTo>
                  <a:lnTo>
                    <a:pt x="226491" y="276948"/>
                  </a:lnTo>
                  <a:lnTo>
                    <a:pt x="219316" y="282956"/>
                  </a:lnTo>
                  <a:lnTo>
                    <a:pt x="213512" y="284670"/>
                  </a:lnTo>
                  <a:lnTo>
                    <a:pt x="210972" y="284683"/>
                  </a:lnTo>
                  <a:lnTo>
                    <a:pt x="204597" y="284683"/>
                  </a:lnTo>
                  <a:lnTo>
                    <a:pt x="195973" y="275234"/>
                  </a:lnTo>
                  <a:lnTo>
                    <a:pt x="197065" y="273443"/>
                  </a:lnTo>
                  <a:lnTo>
                    <a:pt x="226491" y="276948"/>
                  </a:lnTo>
                  <a:lnTo>
                    <a:pt x="226491" y="268401"/>
                  </a:lnTo>
                  <a:lnTo>
                    <a:pt x="222719" y="265023"/>
                  </a:lnTo>
                  <a:lnTo>
                    <a:pt x="215747" y="262940"/>
                  </a:lnTo>
                  <a:lnTo>
                    <a:pt x="204381" y="262940"/>
                  </a:lnTo>
                  <a:lnTo>
                    <a:pt x="199707" y="264121"/>
                  </a:lnTo>
                  <a:lnTo>
                    <a:pt x="192341" y="268846"/>
                  </a:lnTo>
                  <a:lnTo>
                    <a:pt x="189572" y="272745"/>
                  </a:lnTo>
                  <a:lnTo>
                    <a:pt x="189560" y="281978"/>
                  </a:lnTo>
                  <a:lnTo>
                    <a:pt x="192214" y="285686"/>
                  </a:lnTo>
                  <a:lnTo>
                    <a:pt x="195719" y="287807"/>
                  </a:lnTo>
                  <a:lnTo>
                    <a:pt x="199224" y="289991"/>
                  </a:lnTo>
                  <a:lnTo>
                    <a:pt x="203631" y="291007"/>
                  </a:lnTo>
                  <a:lnTo>
                    <a:pt x="214833" y="291007"/>
                  </a:lnTo>
                  <a:lnTo>
                    <a:pt x="221996" y="288950"/>
                  </a:lnTo>
                  <a:lnTo>
                    <a:pt x="227139" y="284683"/>
                  </a:lnTo>
                  <a:lnTo>
                    <a:pt x="230098" y="282270"/>
                  </a:lnTo>
                  <a:lnTo>
                    <a:pt x="230898" y="283794"/>
                  </a:lnTo>
                  <a:lnTo>
                    <a:pt x="231000" y="301002"/>
                  </a:lnTo>
                  <a:lnTo>
                    <a:pt x="229565" y="303479"/>
                  </a:lnTo>
                  <a:lnTo>
                    <a:pt x="227444" y="301802"/>
                  </a:lnTo>
                  <a:lnTo>
                    <a:pt x="225463" y="300240"/>
                  </a:lnTo>
                  <a:lnTo>
                    <a:pt x="225463" y="308381"/>
                  </a:lnTo>
                  <a:lnTo>
                    <a:pt x="219290" y="313499"/>
                  </a:lnTo>
                  <a:lnTo>
                    <a:pt x="213499" y="315214"/>
                  </a:lnTo>
                  <a:lnTo>
                    <a:pt x="209372" y="315214"/>
                  </a:lnTo>
                  <a:lnTo>
                    <a:pt x="208254" y="315201"/>
                  </a:lnTo>
                  <a:lnTo>
                    <a:pt x="207721" y="315214"/>
                  </a:lnTo>
                  <a:lnTo>
                    <a:pt x="204558" y="315214"/>
                  </a:lnTo>
                  <a:lnTo>
                    <a:pt x="195986" y="310159"/>
                  </a:lnTo>
                  <a:lnTo>
                    <a:pt x="196113" y="306311"/>
                  </a:lnTo>
                  <a:lnTo>
                    <a:pt x="196761" y="305257"/>
                  </a:lnTo>
                  <a:lnTo>
                    <a:pt x="199771" y="303441"/>
                  </a:lnTo>
                  <a:lnTo>
                    <a:pt x="201142" y="302641"/>
                  </a:lnTo>
                  <a:lnTo>
                    <a:pt x="204533" y="301802"/>
                  </a:lnTo>
                  <a:lnTo>
                    <a:pt x="213499" y="301802"/>
                  </a:lnTo>
                  <a:lnTo>
                    <a:pt x="219341" y="303441"/>
                  </a:lnTo>
                  <a:lnTo>
                    <a:pt x="225463" y="308381"/>
                  </a:lnTo>
                  <a:lnTo>
                    <a:pt x="225463" y="300240"/>
                  </a:lnTo>
                  <a:lnTo>
                    <a:pt x="221894" y="297395"/>
                  </a:lnTo>
                  <a:lnTo>
                    <a:pt x="214757" y="295478"/>
                  </a:lnTo>
                  <a:lnTo>
                    <a:pt x="203619" y="295478"/>
                  </a:lnTo>
                  <a:lnTo>
                    <a:pt x="199275" y="296430"/>
                  </a:lnTo>
                  <a:lnTo>
                    <a:pt x="195783" y="298424"/>
                  </a:lnTo>
                  <a:lnTo>
                    <a:pt x="192341" y="300355"/>
                  </a:lnTo>
                  <a:lnTo>
                    <a:pt x="189572" y="303822"/>
                  </a:lnTo>
                  <a:lnTo>
                    <a:pt x="189560" y="312635"/>
                  </a:lnTo>
                  <a:lnTo>
                    <a:pt x="192227" y="316293"/>
                  </a:lnTo>
                  <a:lnTo>
                    <a:pt x="195707" y="318389"/>
                  </a:lnTo>
                  <a:lnTo>
                    <a:pt x="199212" y="320535"/>
                  </a:lnTo>
                  <a:lnTo>
                    <a:pt x="203606" y="321538"/>
                  </a:lnTo>
                  <a:lnTo>
                    <a:pt x="214795" y="321538"/>
                  </a:lnTo>
                  <a:lnTo>
                    <a:pt x="221945" y="319506"/>
                  </a:lnTo>
                  <a:lnTo>
                    <a:pt x="227190" y="315214"/>
                  </a:lnTo>
                  <a:lnTo>
                    <a:pt x="229641" y="313220"/>
                  </a:lnTo>
                  <a:lnTo>
                    <a:pt x="233387" y="310134"/>
                  </a:lnTo>
                  <a:lnTo>
                    <a:pt x="229641" y="313220"/>
                  </a:lnTo>
                  <a:lnTo>
                    <a:pt x="231000" y="315493"/>
                  </a:lnTo>
                  <a:lnTo>
                    <a:pt x="230987" y="331558"/>
                  </a:lnTo>
                  <a:lnTo>
                    <a:pt x="229565" y="333959"/>
                  </a:lnTo>
                  <a:lnTo>
                    <a:pt x="227228" y="332079"/>
                  </a:lnTo>
                  <a:lnTo>
                    <a:pt x="225348" y="330568"/>
                  </a:lnTo>
                  <a:lnTo>
                    <a:pt x="225348" y="338759"/>
                  </a:lnTo>
                  <a:lnTo>
                    <a:pt x="219608" y="343369"/>
                  </a:lnTo>
                  <a:lnTo>
                    <a:pt x="213868" y="344944"/>
                  </a:lnTo>
                  <a:lnTo>
                    <a:pt x="204825" y="344944"/>
                  </a:lnTo>
                  <a:lnTo>
                    <a:pt x="201320" y="344093"/>
                  </a:lnTo>
                  <a:lnTo>
                    <a:pt x="199047" y="342823"/>
                  </a:lnTo>
                  <a:lnTo>
                    <a:pt x="196723" y="341490"/>
                  </a:lnTo>
                  <a:lnTo>
                    <a:pt x="195948" y="340169"/>
                  </a:lnTo>
                  <a:lnTo>
                    <a:pt x="195986" y="336981"/>
                  </a:lnTo>
                  <a:lnTo>
                    <a:pt x="225348" y="338759"/>
                  </a:lnTo>
                  <a:lnTo>
                    <a:pt x="225348" y="330568"/>
                  </a:lnTo>
                  <a:lnTo>
                    <a:pt x="221869" y="327748"/>
                  </a:lnTo>
                  <a:lnTo>
                    <a:pt x="214706" y="325742"/>
                  </a:lnTo>
                  <a:lnTo>
                    <a:pt x="203542" y="325742"/>
                  </a:lnTo>
                  <a:lnTo>
                    <a:pt x="199186" y="326720"/>
                  </a:lnTo>
                  <a:lnTo>
                    <a:pt x="195707" y="328815"/>
                  </a:lnTo>
                  <a:lnTo>
                    <a:pt x="192252" y="330847"/>
                  </a:lnTo>
                  <a:lnTo>
                    <a:pt x="189699" y="334251"/>
                  </a:lnTo>
                  <a:lnTo>
                    <a:pt x="189598" y="343179"/>
                  </a:lnTo>
                  <a:lnTo>
                    <a:pt x="192493" y="346494"/>
                  </a:lnTo>
                  <a:lnTo>
                    <a:pt x="195973" y="348373"/>
                  </a:lnTo>
                  <a:lnTo>
                    <a:pt x="199504" y="350329"/>
                  </a:lnTo>
                  <a:lnTo>
                    <a:pt x="203923" y="351282"/>
                  </a:lnTo>
                  <a:lnTo>
                    <a:pt x="215061" y="351282"/>
                  </a:lnTo>
                  <a:lnTo>
                    <a:pt x="222123" y="349440"/>
                  </a:lnTo>
                  <a:lnTo>
                    <a:pt x="227787" y="344944"/>
                  </a:lnTo>
                  <a:lnTo>
                    <a:pt x="229514" y="343585"/>
                  </a:lnTo>
                  <a:lnTo>
                    <a:pt x="231000" y="346100"/>
                  </a:lnTo>
                  <a:lnTo>
                    <a:pt x="230936" y="363778"/>
                  </a:lnTo>
                  <a:lnTo>
                    <a:pt x="227342" y="367779"/>
                  </a:lnTo>
                  <a:lnTo>
                    <a:pt x="223494" y="370179"/>
                  </a:lnTo>
                  <a:lnTo>
                    <a:pt x="219608" y="372541"/>
                  </a:lnTo>
                  <a:lnTo>
                    <a:pt x="215061" y="372770"/>
                  </a:lnTo>
                  <a:lnTo>
                    <a:pt x="213868" y="372745"/>
                  </a:lnTo>
                  <a:lnTo>
                    <a:pt x="210553" y="372579"/>
                  </a:lnTo>
                  <a:lnTo>
                    <a:pt x="210553" y="412889"/>
                  </a:lnTo>
                  <a:lnTo>
                    <a:pt x="216890" y="412889"/>
                  </a:lnTo>
                  <a:lnTo>
                    <a:pt x="216890" y="379082"/>
                  </a:lnTo>
                  <a:lnTo>
                    <a:pt x="221221" y="378904"/>
                  </a:lnTo>
                  <a:lnTo>
                    <a:pt x="226250" y="375920"/>
                  </a:lnTo>
                  <a:lnTo>
                    <a:pt x="231673" y="372770"/>
                  </a:lnTo>
                  <a:lnTo>
                    <a:pt x="232321" y="372402"/>
                  </a:lnTo>
                  <a:lnTo>
                    <a:pt x="237477" y="365544"/>
                  </a:lnTo>
                  <a:lnTo>
                    <a:pt x="237426" y="344398"/>
                  </a:lnTo>
                  <a:lnTo>
                    <a:pt x="234353" y="338823"/>
                  </a:lnTo>
                  <a:lnTo>
                    <a:pt x="237426" y="333222"/>
                  </a:lnTo>
                  <a:lnTo>
                    <a:pt x="237426" y="313778"/>
                  </a:lnTo>
                  <a:lnTo>
                    <a:pt x="234378" y="308305"/>
                  </a:lnTo>
                  <a:lnTo>
                    <a:pt x="234302" y="308178"/>
                  </a:lnTo>
                  <a:lnTo>
                    <a:pt x="234378" y="308305"/>
                  </a:lnTo>
                  <a:lnTo>
                    <a:pt x="237426" y="302679"/>
                  </a:lnTo>
                  <a:lnTo>
                    <a:pt x="237363" y="282422"/>
                  </a:lnTo>
                  <a:lnTo>
                    <a:pt x="234759" y="277025"/>
                  </a:lnTo>
                  <a:lnTo>
                    <a:pt x="237426" y="272034"/>
                  </a:lnTo>
                  <a:lnTo>
                    <a:pt x="237426" y="252361"/>
                  </a:lnTo>
                  <a:lnTo>
                    <a:pt x="234378" y="246849"/>
                  </a:lnTo>
                  <a:lnTo>
                    <a:pt x="233349" y="244983"/>
                  </a:lnTo>
                  <a:lnTo>
                    <a:pt x="234378" y="246849"/>
                  </a:lnTo>
                  <a:lnTo>
                    <a:pt x="237426" y="241249"/>
                  </a:lnTo>
                  <a:lnTo>
                    <a:pt x="237502" y="220649"/>
                  </a:lnTo>
                  <a:lnTo>
                    <a:pt x="231203" y="214350"/>
                  </a:lnTo>
                  <a:lnTo>
                    <a:pt x="225869" y="211874"/>
                  </a:lnTo>
                  <a:lnTo>
                    <a:pt x="219506" y="208800"/>
                  </a:lnTo>
                  <a:lnTo>
                    <a:pt x="216890" y="208775"/>
                  </a:lnTo>
                  <a:lnTo>
                    <a:pt x="216903" y="176301"/>
                  </a:lnTo>
                  <a:lnTo>
                    <a:pt x="216827" y="6350"/>
                  </a:lnTo>
                  <a:lnTo>
                    <a:pt x="2227618" y="6350"/>
                  </a:lnTo>
                  <a:lnTo>
                    <a:pt x="2227618" y="0"/>
                  </a:lnTo>
                  <a:close/>
                </a:path>
                <a:path w="2388235" h="1731645">
                  <a:moveTo>
                    <a:pt x="2387663" y="1238935"/>
                  </a:moveTo>
                  <a:lnTo>
                    <a:pt x="2328532" y="1229753"/>
                  </a:lnTo>
                  <a:lnTo>
                    <a:pt x="2332825" y="1248321"/>
                  </a:lnTo>
                  <a:lnTo>
                    <a:pt x="2239480" y="1269847"/>
                  </a:lnTo>
                  <a:lnTo>
                    <a:pt x="2281110" y="1176972"/>
                  </a:lnTo>
                  <a:lnTo>
                    <a:pt x="2125522" y="1229944"/>
                  </a:lnTo>
                  <a:lnTo>
                    <a:pt x="1652282" y="1229944"/>
                  </a:lnTo>
                  <a:lnTo>
                    <a:pt x="1652282" y="909091"/>
                  </a:lnTo>
                  <a:lnTo>
                    <a:pt x="1627632" y="748550"/>
                  </a:lnTo>
                  <a:lnTo>
                    <a:pt x="1621358" y="749515"/>
                  </a:lnTo>
                  <a:lnTo>
                    <a:pt x="1645932" y="909574"/>
                  </a:lnTo>
                  <a:lnTo>
                    <a:pt x="1645932" y="1236294"/>
                  </a:lnTo>
                  <a:lnTo>
                    <a:pt x="1938743" y="1236294"/>
                  </a:lnTo>
                  <a:lnTo>
                    <a:pt x="1938743" y="1468018"/>
                  </a:lnTo>
                  <a:lnTo>
                    <a:pt x="1539976" y="1468018"/>
                  </a:lnTo>
                  <a:lnTo>
                    <a:pt x="1539976" y="909078"/>
                  </a:lnTo>
                  <a:lnTo>
                    <a:pt x="1513344" y="743762"/>
                  </a:lnTo>
                  <a:lnTo>
                    <a:pt x="1507070" y="744778"/>
                  </a:lnTo>
                  <a:lnTo>
                    <a:pt x="1533550" y="909078"/>
                  </a:lnTo>
                  <a:lnTo>
                    <a:pt x="1533626" y="1474355"/>
                  </a:lnTo>
                  <a:lnTo>
                    <a:pt x="1945093" y="1474355"/>
                  </a:lnTo>
                  <a:lnTo>
                    <a:pt x="1945093" y="1468018"/>
                  </a:lnTo>
                  <a:lnTo>
                    <a:pt x="1945093" y="1236294"/>
                  </a:lnTo>
                  <a:lnTo>
                    <a:pt x="2126564" y="1236294"/>
                  </a:lnTo>
                  <a:lnTo>
                    <a:pt x="2269350" y="1187691"/>
                  </a:lnTo>
                  <a:lnTo>
                    <a:pt x="2228456" y="1278915"/>
                  </a:lnTo>
                  <a:lnTo>
                    <a:pt x="2334247" y="1254493"/>
                  </a:lnTo>
                  <a:lnTo>
                    <a:pt x="2338540" y="1273060"/>
                  </a:lnTo>
                  <a:lnTo>
                    <a:pt x="2387663" y="12389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952866" y="393908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17995" y="0"/>
                  </a:moveTo>
                  <a:lnTo>
                    <a:pt x="10988" y="1413"/>
                  </a:lnTo>
                  <a:lnTo>
                    <a:pt x="5268" y="5268"/>
                  </a:lnTo>
                  <a:lnTo>
                    <a:pt x="1413" y="10988"/>
                  </a:lnTo>
                  <a:lnTo>
                    <a:pt x="0" y="17995"/>
                  </a:lnTo>
                  <a:lnTo>
                    <a:pt x="1413" y="25002"/>
                  </a:lnTo>
                  <a:lnTo>
                    <a:pt x="5268" y="30722"/>
                  </a:lnTo>
                  <a:lnTo>
                    <a:pt x="10988" y="34578"/>
                  </a:lnTo>
                  <a:lnTo>
                    <a:pt x="17995" y="35991"/>
                  </a:lnTo>
                  <a:lnTo>
                    <a:pt x="25000" y="34578"/>
                  </a:lnTo>
                  <a:lnTo>
                    <a:pt x="30716" y="30722"/>
                  </a:lnTo>
                  <a:lnTo>
                    <a:pt x="34567" y="25002"/>
                  </a:lnTo>
                  <a:lnTo>
                    <a:pt x="35979" y="17995"/>
                  </a:lnTo>
                  <a:lnTo>
                    <a:pt x="34567" y="10988"/>
                  </a:lnTo>
                  <a:lnTo>
                    <a:pt x="30716" y="5268"/>
                  </a:lnTo>
                  <a:lnTo>
                    <a:pt x="25000" y="1413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876628" y="3743604"/>
              <a:ext cx="2312035" cy="1397635"/>
            </a:xfrm>
            <a:custGeom>
              <a:avLst/>
              <a:gdLst/>
              <a:ahLst/>
              <a:cxnLst/>
              <a:rect l="l" t="t" r="r" b="b"/>
              <a:pathLst>
                <a:path w="2312035" h="1397635">
                  <a:moveTo>
                    <a:pt x="99999" y="998283"/>
                  </a:moveTo>
                  <a:lnTo>
                    <a:pt x="84124" y="998283"/>
                  </a:lnTo>
                  <a:lnTo>
                    <a:pt x="84124" y="1004633"/>
                  </a:lnTo>
                  <a:lnTo>
                    <a:pt x="99999" y="1004633"/>
                  </a:lnTo>
                  <a:lnTo>
                    <a:pt x="99999" y="998283"/>
                  </a:lnTo>
                  <a:close/>
                </a:path>
                <a:path w="2312035" h="1397635">
                  <a:moveTo>
                    <a:pt x="115392" y="213461"/>
                  </a:moveTo>
                  <a:lnTo>
                    <a:pt x="113728" y="205232"/>
                  </a:lnTo>
                  <a:lnTo>
                    <a:pt x="109283" y="198640"/>
                  </a:lnTo>
                  <a:lnTo>
                    <a:pt x="109181" y="198513"/>
                  </a:lnTo>
                  <a:lnTo>
                    <a:pt x="108966" y="198374"/>
                  </a:lnTo>
                  <a:lnTo>
                    <a:pt x="108966" y="221716"/>
                  </a:lnTo>
                  <a:lnTo>
                    <a:pt x="102412" y="228282"/>
                  </a:lnTo>
                  <a:lnTo>
                    <a:pt x="86042" y="228282"/>
                  </a:lnTo>
                  <a:lnTo>
                    <a:pt x="79476" y="221716"/>
                  </a:lnTo>
                  <a:lnTo>
                    <a:pt x="79489" y="205232"/>
                  </a:lnTo>
                  <a:lnTo>
                    <a:pt x="86042" y="198666"/>
                  </a:lnTo>
                  <a:lnTo>
                    <a:pt x="98145" y="198653"/>
                  </a:lnTo>
                  <a:lnTo>
                    <a:pt x="102412" y="198666"/>
                  </a:lnTo>
                  <a:lnTo>
                    <a:pt x="108953" y="205232"/>
                  </a:lnTo>
                  <a:lnTo>
                    <a:pt x="108966" y="221716"/>
                  </a:lnTo>
                  <a:lnTo>
                    <a:pt x="108966" y="198374"/>
                  </a:lnTo>
                  <a:lnTo>
                    <a:pt x="102463" y="193979"/>
                  </a:lnTo>
                  <a:lnTo>
                    <a:pt x="94221" y="192303"/>
                  </a:lnTo>
                  <a:lnTo>
                    <a:pt x="85979" y="193979"/>
                  </a:lnTo>
                  <a:lnTo>
                    <a:pt x="79248" y="198513"/>
                  </a:lnTo>
                  <a:lnTo>
                    <a:pt x="74714" y="205232"/>
                  </a:lnTo>
                  <a:lnTo>
                    <a:pt x="73063" y="213461"/>
                  </a:lnTo>
                  <a:lnTo>
                    <a:pt x="74714" y="221716"/>
                  </a:lnTo>
                  <a:lnTo>
                    <a:pt x="79260" y="228447"/>
                  </a:lnTo>
                  <a:lnTo>
                    <a:pt x="85979" y="232981"/>
                  </a:lnTo>
                  <a:lnTo>
                    <a:pt x="94221" y="234645"/>
                  </a:lnTo>
                  <a:lnTo>
                    <a:pt x="102463" y="232981"/>
                  </a:lnTo>
                  <a:lnTo>
                    <a:pt x="109181" y="228447"/>
                  </a:lnTo>
                  <a:lnTo>
                    <a:pt x="109296" y="228282"/>
                  </a:lnTo>
                  <a:lnTo>
                    <a:pt x="113728" y="221716"/>
                  </a:lnTo>
                  <a:lnTo>
                    <a:pt x="115392" y="213461"/>
                  </a:lnTo>
                  <a:close/>
                </a:path>
                <a:path w="2312035" h="1397635">
                  <a:moveTo>
                    <a:pt x="130136" y="971842"/>
                  </a:moveTo>
                  <a:lnTo>
                    <a:pt x="53962" y="971842"/>
                  </a:lnTo>
                  <a:lnTo>
                    <a:pt x="53962" y="978192"/>
                  </a:lnTo>
                  <a:lnTo>
                    <a:pt x="130136" y="978192"/>
                  </a:lnTo>
                  <a:lnTo>
                    <a:pt x="130136" y="971842"/>
                  </a:lnTo>
                  <a:close/>
                </a:path>
                <a:path w="2312035" h="1397635">
                  <a:moveTo>
                    <a:pt x="158711" y="945388"/>
                  </a:moveTo>
                  <a:lnTo>
                    <a:pt x="25400" y="945388"/>
                  </a:lnTo>
                  <a:lnTo>
                    <a:pt x="25400" y="951738"/>
                  </a:lnTo>
                  <a:lnTo>
                    <a:pt x="158711" y="951738"/>
                  </a:lnTo>
                  <a:lnTo>
                    <a:pt x="158711" y="945388"/>
                  </a:lnTo>
                  <a:close/>
                </a:path>
                <a:path w="2312035" h="1397635">
                  <a:moveTo>
                    <a:pt x="184099" y="918921"/>
                  </a:moveTo>
                  <a:lnTo>
                    <a:pt x="0" y="918921"/>
                  </a:lnTo>
                  <a:lnTo>
                    <a:pt x="0" y="925271"/>
                  </a:lnTo>
                  <a:lnTo>
                    <a:pt x="184099" y="925271"/>
                  </a:lnTo>
                  <a:lnTo>
                    <a:pt x="184099" y="918921"/>
                  </a:lnTo>
                  <a:close/>
                </a:path>
                <a:path w="2312035" h="1397635">
                  <a:moveTo>
                    <a:pt x="1311719" y="215798"/>
                  </a:moveTo>
                  <a:lnTo>
                    <a:pt x="1310043" y="207543"/>
                  </a:lnTo>
                  <a:lnTo>
                    <a:pt x="1305610" y="200977"/>
                  </a:lnTo>
                  <a:lnTo>
                    <a:pt x="1305509" y="200825"/>
                  </a:lnTo>
                  <a:lnTo>
                    <a:pt x="1298778" y="196278"/>
                  </a:lnTo>
                  <a:lnTo>
                    <a:pt x="1290548" y="194627"/>
                  </a:lnTo>
                  <a:lnTo>
                    <a:pt x="1282306" y="196278"/>
                  </a:lnTo>
                  <a:lnTo>
                    <a:pt x="1275588" y="200825"/>
                  </a:lnTo>
                  <a:lnTo>
                    <a:pt x="1271054" y="207543"/>
                  </a:lnTo>
                  <a:lnTo>
                    <a:pt x="1269390" y="215798"/>
                  </a:lnTo>
                  <a:lnTo>
                    <a:pt x="1271054" y="224040"/>
                  </a:lnTo>
                  <a:lnTo>
                    <a:pt x="1275588" y="230759"/>
                  </a:lnTo>
                  <a:lnTo>
                    <a:pt x="1282306" y="235305"/>
                  </a:lnTo>
                  <a:lnTo>
                    <a:pt x="1290548" y="236969"/>
                  </a:lnTo>
                  <a:lnTo>
                    <a:pt x="1298778" y="235305"/>
                  </a:lnTo>
                  <a:lnTo>
                    <a:pt x="1305509" y="230759"/>
                  </a:lnTo>
                  <a:lnTo>
                    <a:pt x="1305610" y="230619"/>
                  </a:lnTo>
                  <a:lnTo>
                    <a:pt x="1310043" y="224040"/>
                  </a:lnTo>
                  <a:lnTo>
                    <a:pt x="1311719" y="215798"/>
                  </a:lnTo>
                  <a:close/>
                </a:path>
                <a:path w="2312035" h="1397635">
                  <a:moveTo>
                    <a:pt x="1436700" y="215798"/>
                  </a:moveTo>
                  <a:lnTo>
                    <a:pt x="1435036" y="207543"/>
                  </a:lnTo>
                  <a:lnTo>
                    <a:pt x="1430591" y="200977"/>
                  </a:lnTo>
                  <a:lnTo>
                    <a:pt x="1430489" y="200825"/>
                  </a:lnTo>
                  <a:lnTo>
                    <a:pt x="1423771" y="196278"/>
                  </a:lnTo>
                  <a:lnTo>
                    <a:pt x="1415529" y="194627"/>
                  </a:lnTo>
                  <a:lnTo>
                    <a:pt x="1407287" y="196278"/>
                  </a:lnTo>
                  <a:lnTo>
                    <a:pt x="1400568" y="200825"/>
                  </a:lnTo>
                  <a:lnTo>
                    <a:pt x="1396034" y="207543"/>
                  </a:lnTo>
                  <a:lnTo>
                    <a:pt x="1394371" y="215798"/>
                  </a:lnTo>
                  <a:lnTo>
                    <a:pt x="1396034" y="224040"/>
                  </a:lnTo>
                  <a:lnTo>
                    <a:pt x="1400568" y="230759"/>
                  </a:lnTo>
                  <a:lnTo>
                    <a:pt x="1407287" y="235305"/>
                  </a:lnTo>
                  <a:lnTo>
                    <a:pt x="1415529" y="236969"/>
                  </a:lnTo>
                  <a:lnTo>
                    <a:pt x="1423771" y="235305"/>
                  </a:lnTo>
                  <a:lnTo>
                    <a:pt x="1430489" y="230759"/>
                  </a:lnTo>
                  <a:lnTo>
                    <a:pt x="1430591" y="230619"/>
                  </a:lnTo>
                  <a:lnTo>
                    <a:pt x="1435036" y="224040"/>
                  </a:lnTo>
                  <a:lnTo>
                    <a:pt x="1436700" y="215798"/>
                  </a:lnTo>
                  <a:close/>
                </a:path>
                <a:path w="2312035" h="1397635">
                  <a:moveTo>
                    <a:pt x="1548993" y="21170"/>
                  </a:moveTo>
                  <a:lnTo>
                    <a:pt x="1527822" y="0"/>
                  </a:lnTo>
                  <a:lnTo>
                    <a:pt x="1519593" y="1663"/>
                  </a:lnTo>
                  <a:lnTo>
                    <a:pt x="1512874" y="6210"/>
                  </a:lnTo>
                  <a:lnTo>
                    <a:pt x="1508340" y="12928"/>
                  </a:lnTo>
                  <a:lnTo>
                    <a:pt x="1506664" y="21170"/>
                  </a:lnTo>
                  <a:lnTo>
                    <a:pt x="1508340" y="29425"/>
                  </a:lnTo>
                  <a:lnTo>
                    <a:pt x="1512874" y="36144"/>
                  </a:lnTo>
                  <a:lnTo>
                    <a:pt x="1519593" y="40690"/>
                  </a:lnTo>
                  <a:lnTo>
                    <a:pt x="1527822" y="42341"/>
                  </a:lnTo>
                  <a:lnTo>
                    <a:pt x="1536065" y="40690"/>
                  </a:lnTo>
                  <a:lnTo>
                    <a:pt x="1542796" y="36144"/>
                  </a:lnTo>
                  <a:lnTo>
                    <a:pt x="1542897" y="35991"/>
                  </a:lnTo>
                  <a:lnTo>
                    <a:pt x="1547329" y="29425"/>
                  </a:lnTo>
                  <a:lnTo>
                    <a:pt x="1548993" y="21170"/>
                  </a:lnTo>
                  <a:close/>
                </a:path>
                <a:path w="2312035" h="1397635">
                  <a:moveTo>
                    <a:pt x="2001735" y="1376083"/>
                  </a:moveTo>
                  <a:lnTo>
                    <a:pt x="2000059" y="1367840"/>
                  </a:lnTo>
                  <a:lnTo>
                    <a:pt x="1995627" y="1361262"/>
                  </a:lnTo>
                  <a:lnTo>
                    <a:pt x="1995525" y="1361109"/>
                  </a:lnTo>
                  <a:lnTo>
                    <a:pt x="1988794" y="1356575"/>
                  </a:lnTo>
                  <a:lnTo>
                    <a:pt x="1980565" y="1354899"/>
                  </a:lnTo>
                  <a:lnTo>
                    <a:pt x="1972322" y="1356575"/>
                  </a:lnTo>
                  <a:lnTo>
                    <a:pt x="1965604" y="1361109"/>
                  </a:lnTo>
                  <a:lnTo>
                    <a:pt x="1961057" y="1367840"/>
                  </a:lnTo>
                  <a:lnTo>
                    <a:pt x="1959406" y="1376083"/>
                  </a:lnTo>
                  <a:lnTo>
                    <a:pt x="1961070" y="1384325"/>
                  </a:lnTo>
                  <a:lnTo>
                    <a:pt x="1965604" y="1391043"/>
                  </a:lnTo>
                  <a:lnTo>
                    <a:pt x="1972335" y="1395590"/>
                  </a:lnTo>
                  <a:lnTo>
                    <a:pt x="1980565" y="1397241"/>
                  </a:lnTo>
                  <a:lnTo>
                    <a:pt x="1988794" y="1395577"/>
                  </a:lnTo>
                  <a:lnTo>
                    <a:pt x="1995525" y="1391043"/>
                  </a:lnTo>
                  <a:lnTo>
                    <a:pt x="1995639" y="1390878"/>
                  </a:lnTo>
                  <a:lnTo>
                    <a:pt x="2000059" y="1384325"/>
                  </a:lnTo>
                  <a:lnTo>
                    <a:pt x="2001735" y="1376083"/>
                  </a:lnTo>
                  <a:close/>
                </a:path>
                <a:path w="2312035" h="1397635">
                  <a:moveTo>
                    <a:pt x="2311628" y="1011034"/>
                  </a:moveTo>
                  <a:lnTo>
                    <a:pt x="2309952" y="1002792"/>
                  </a:lnTo>
                  <a:lnTo>
                    <a:pt x="2305520" y="996213"/>
                  </a:lnTo>
                  <a:lnTo>
                    <a:pt x="2305418" y="996061"/>
                  </a:lnTo>
                  <a:lnTo>
                    <a:pt x="2298687" y="991527"/>
                  </a:lnTo>
                  <a:lnTo>
                    <a:pt x="2290457" y="989850"/>
                  </a:lnTo>
                  <a:lnTo>
                    <a:pt x="2282215" y="991527"/>
                  </a:lnTo>
                  <a:lnTo>
                    <a:pt x="2275497" y="996061"/>
                  </a:lnTo>
                  <a:lnTo>
                    <a:pt x="2270950" y="1002792"/>
                  </a:lnTo>
                  <a:lnTo>
                    <a:pt x="2269299" y="1011034"/>
                  </a:lnTo>
                  <a:lnTo>
                    <a:pt x="2270963" y="1019276"/>
                  </a:lnTo>
                  <a:lnTo>
                    <a:pt x="2275497" y="1025994"/>
                  </a:lnTo>
                  <a:lnTo>
                    <a:pt x="2282228" y="1030541"/>
                  </a:lnTo>
                  <a:lnTo>
                    <a:pt x="2290457" y="1032192"/>
                  </a:lnTo>
                  <a:lnTo>
                    <a:pt x="2298687" y="1030528"/>
                  </a:lnTo>
                  <a:lnTo>
                    <a:pt x="2305418" y="1025994"/>
                  </a:lnTo>
                  <a:lnTo>
                    <a:pt x="2305532" y="1025829"/>
                  </a:lnTo>
                  <a:lnTo>
                    <a:pt x="2309952" y="1019276"/>
                  </a:lnTo>
                  <a:lnTo>
                    <a:pt x="2311628" y="10110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3541543" y="3811796"/>
            <a:ext cx="2343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65">
                <a:solidFill>
                  <a:srgbClr val="231F20"/>
                </a:solidFill>
                <a:latin typeface="Calibri"/>
                <a:cs typeface="Calibri"/>
              </a:rPr>
              <a:t>CPN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1755800" y="3523653"/>
            <a:ext cx="2418080" cy="1709420"/>
            <a:chOff x="1755800" y="3523653"/>
            <a:chExt cx="2418080" cy="1709420"/>
          </a:xfrm>
        </p:grpSpPr>
        <p:pic>
          <p:nvPicPr>
            <p:cNvPr id="18" name="object 1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55800" y="3959885"/>
              <a:ext cx="201891" cy="138328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3532200" y="4623447"/>
              <a:ext cx="641350" cy="504190"/>
            </a:xfrm>
            <a:custGeom>
              <a:avLst/>
              <a:gdLst/>
              <a:ahLst/>
              <a:cxnLst/>
              <a:rect l="l" t="t" r="r" b="b"/>
              <a:pathLst>
                <a:path w="641350" h="504189">
                  <a:moveTo>
                    <a:pt x="641210" y="0"/>
                  </a:moveTo>
                  <a:lnTo>
                    <a:pt x="628523" y="0"/>
                  </a:lnTo>
                  <a:lnTo>
                    <a:pt x="628523" y="12700"/>
                  </a:lnTo>
                  <a:lnTo>
                    <a:pt x="628523" y="491490"/>
                  </a:lnTo>
                  <a:lnTo>
                    <a:pt x="12700" y="491490"/>
                  </a:lnTo>
                  <a:lnTo>
                    <a:pt x="12700" y="12700"/>
                  </a:lnTo>
                  <a:lnTo>
                    <a:pt x="628523" y="12700"/>
                  </a:lnTo>
                  <a:lnTo>
                    <a:pt x="628523" y="0"/>
                  </a:lnTo>
                  <a:lnTo>
                    <a:pt x="6350" y="0"/>
                  </a:lnTo>
                  <a:lnTo>
                    <a:pt x="0" y="0"/>
                  </a:lnTo>
                  <a:lnTo>
                    <a:pt x="0" y="12700"/>
                  </a:lnTo>
                  <a:lnTo>
                    <a:pt x="0" y="491490"/>
                  </a:lnTo>
                  <a:lnTo>
                    <a:pt x="0" y="504190"/>
                  </a:lnTo>
                  <a:lnTo>
                    <a:pt x="641210" y="504190"/>
                  </a:lnTo>
                  <a:lnTo>
                    <a:pt x="641210" y="491490"/>
                  </a:lnTo>
                  <a:lnTo>
                    <a:pt x="641210" y="12700"/>
                  </a:lnTo>
                  <a:lnTo>
                    <a:pt x="641210" y="6350"/>
                  </a:lnTo>
                  <a:lnTo>
                    <a:pt x="6412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675062" y="4785334"/>
              <a:ext cx="44450" cy="187325"/>
            </a:xfrm>
            <a:custGeom>
              <a:avLst/>
              <a:gdLst/>
              <a:ahLst/>
              <a:cxnLst/>
              <a:rect l="l" t="t" r="r" b="b"/>
              <a:pathLst>
                <a:path w="44450" h="187325">
                  <a:moveTo>
                    <a:pt x="44437" y="0"/>
                  </a:moveTo>
                  <a:lnTo>
                    <a:pt x="0" y="0"/>
                  </a:lnTo>
                  <a:lnTo>
                    <a:pt x="0" y="187286"/>
                  </a:lnTo>
                  <a:lnTo>
                    <a:pt x="44437" y="187286"/>
                  </a:lnTo>
                  <a:lnTo>
                    <a:pt x="44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718536" y="3523652"/>
              <a:ext cx="1426845" cy="1709420"/>
            </a:xfrm>
            <a:custGeom>
              <a:avLst/>
              <a:gdLst/>
              <a:ahLst/>
              <a:cxnLst/>
              <a:rect l="l" t="t" r="r" b="b"/>
              <a:pathLst>
                <a:path w="1426845" h="1709420">
                  <a:moveTo>
                    <a:pt x="55549" y="461759"/>
                  </a:moveTo>
                  <a:lnTo>
                    <a:pt x="0" y="483984"/>
                  </a:lnTo>
                  <a:lnTo>
                    <a:pt x="55549" y="506209"/>
                  </a:lnTo>
                  <a:lnTo>
                    <a:pt x="55549" y="483984"/>
                  </a:lnTo>
                  <a:lnTo>
                    <a:pt x="55549" y="461759"/>
                  </a:lnTo>
                  <a:close/>
                </a:path>
                <a:path w="1426845" h="1709420">
                  <a:moveTo>
                    <a:pt x="70904" y="480796"/>
                  </a:moveTo>
                  <a:lnTo>
                    <a:pt x="58204" y="480796"/>
                  </a:lnTo>
                  <a:lnTo>
                    <a:pt x="58204" y="487146"/>
                  </a:lnTo>
                  <a:lnTo>
                    <a:pt x="70904" y="487146"/>
                  </a:lnTo>
                  <a:lnTo>
                    <a:pt x="70904" y="480796"/>
                  </a:lnTo>
                  <a:close/>
                </a:path>
                <a:path w="1426845" h="1709420">
                  <a:moveTo>
                    <a:pt x="96291" y="480796"/>
                  </a:moveTo>
                  <a:lnTo>
                    <a:pt x="83591" y="480796"/>
                  </a:lnTo>
                  <a:lnTo>
                    <a:pt x="83591" y="487146"/>
                  </a:lnTo>
                  <a:lnTo>
                    <a:pt x="96291" y="487146"/>
                  </a:lnTo>
                  <a:lnTo>
                    <a:pt x="96291" y="480796"/>
                  </a:lnTo>
                  <a:close/>
                </a:path>
                <a:path w="1426845" h="1709420">
                  <a:moveTo>
                    <a:pt x="121691" y="480796"/>
                  </a:moveTo>
                  <a:lnTo>
                    <a:pt x="108991" y="480796"/>
                  </a:lnTo>
                  <a:lnTo>
                    <a:pt x="108991" y="487146"/>
                  </a:lnTo>
                  <a:lnTo>
                    <a:pt x="121691" y="487146"/>
                  </a:lnTo>
                  <a:lnTo>
                    <a:pt x="121691" y="480796"/>
                  </a:lnTo>
                  <a:close/>
                </a:path>
                <a:path w="1426845" h="1709420">
                  <a:moveTo>
                    <a:pt x="147078" y="480796"/>
                  </a:moveTo>
                  <a:lnTo>
                    <a:pt x="134378" y="480796"/>
                  </a:lnTo>
                  <a:lnTo>
                    <a:pt x="134378" y="487146"/>
                  </a:lnTo>
                  <a:lnTo>
                    <a:pt x="147078" y="487146"/>
                  </a:lnTo>
                  <a:lnTo>
                    <a:pt x="147078" y="480796"/>
                  </a:lnTo>
                  <a:close/>
                </a:path>
                <a:path w="1426845" h="1709420">
                  <a:moveTo>
                    <a:pt x="172478" y="480796"/>
                  </a:moveTo>
                  <a:lnTo>
                    <a:pt x="159778" y="480796"/>
                  </a:lnTo>
                  <a:lnTo>
                    <a:pt x="159778" y="487146"/>
                  </a:lnTo>
                  <a:lnTo>
                    <a:pt x="172478" y="487146"/>
                  </a:lnTo>
                  <a:lnTo>
                    <a:pt x="172478" y="480796"/>
                  </a:lnTo>
                  <a:close/>
                </a:path>
                <a:path w="1426845" h="1709420">
                  <a:moveTo>
                    <a:pt x="197866" y="480796"/>
                  </a:moveTo>
                  <a:lnTo>
                    <a:pt x="185166" y="480796"/>
                  </a:lnTo>
                  <a:lnTo>
                    <a:pt x="185166" y="487146"/>
                  </a:lnTo>
                  <a:lnTo>
                    <a:pt x="197866" y="487146"/>
                  </a:lnTo>
                  <a:lnTo>
                    <a:pt x="197866" y="480796"/>
                  </a:lnTo>
                  <a:close/>
                </a:path>
                <a:path w="1426845" h="1709420">
                  <a:moveTo>
                    <a:pt x="397840" y="890282"/>
                  </a:moveTo>
                  <a:lnTo>
                    <a:pt x="391490" y="890282"/>
                  </a:lnTo>
                  <a:lnTo>
                    <a:pt x="391490" y="902982"/>
                  </a:lnTo>
                  <a:lnTo>
                    <a:pt x="397840" y="902982"/>
                  </a:lnTo>
                  <a:lnTo>
                    <a:pt x="397840" y="890282"/>
                  </a:lnTo>
                  <a:close/>
                </a:path>
                <a:path w="1426845" h="1709420">
                  <a:moveTo>
                    <a:pt x="397840" y="864895"/>
                  </a:moveTo>
                  <a:lnTo>
                    <a:pt x="391490" y="864895"/>
                  </a:lnTo>
                  <a:lnTo>
                    <a:pt x="391490" y="877595"/>
                  </a:lnTo>
                  <a:lnTo>
                    <a:pt x="397840" y="877595"/>
                  </a:lnTo>
                  <a:lnTo>
                    <a:pt x="397840" y="864895"/>
                  </a:lnTo>
                  <a:close/>
                </a:path>
                <a:path w="1426845" h="1709420">
                  <a:moveTo>
                    <a:pt x="397840" y="839495"/>
                  </a:moveTo>
                  <a:lnTo>
                    <a:pt x="391490" y="839495"/>
                  </a:lnTo>
                  <a:lnTo>
                    <a:pt x="391490" y="852195"/>
                  </a:lnTo>
                  <a:lnTo>
                    <a:pt x="397840" y="852195"/>
                  </a:lnTo>
                  <a:lnTo>
                    <a:pt x="397840" y="839495"/>
                  </a:lnTo>
                  <a:close/>
                </a:path>
                <a:path w="1426845" h="1709420">
                  <a:moveTo>
                    <a:pt x="397840" y="814108"/>
                  </a:moveTo>
                  <a:lnTo>
                    <a:pt x="391490" y="814108"/>
                  </a:lnTo>
                  <a:lnTo>
                    <a:pt x="391490" y="826808"/>
                  </a:lnTo>
                  <a:lnTo>
                    <a:pt x="397840" y="826808"/>
                  </a:lnTo>
                  <a:lnTo>
                    <a:pt x="397840" y="814108"/>
                  </a:lnTo>
                  <a:close/>
                </a:path>
                <a:path w="1426845" h="1709420">
                  <a:moveTo>
                    <a:pt x="397840" y="788708"/>
                  </a:moveTo>
                  <a:lnTo>
                    <a:pt x="391490" y="788708"/>
                  </a:lnTo>
                  <a:lnTo>
                    <a:pt x="391490" y="801408"/>
                  </a:lnTo>
                  <a:lnTo>
                    <a:pt x="397840" y="801408"/>
                  </a:lnTo>
                  <a:lnTo>
                    <a:pt x="397840" y="788708"/>
                  </a:lnTo>
                  <a:close/>
                </a:path>
                <a:path w="1426845" h="1709420">
                  <a:moveTo>
                    <a:pt x="397840" y="763320"/>
                  </a:moveTo>
                  <a:lnTo>
                    <a:pt x="391490" y="763320"/>
                  </a:lnTo>
                  <a:lnTo>
                    <a:pt x="391490" y="776020"/>
                  </a:lnTo>
                  <a:lnTo>
                    <a:pt x="397840" y="776020"/>
                  </a:lnTo>
                  <a:lnTo>
                    <a:pt x="397840" y="763320"/>
                  </a:lnTo>
                  <a:close/>
                </a:path>
                <a:path w="1426845" h="1709420">
                  <a:moveTo>
                    <a:pt x="397840" y="737920"/>
                  </a:moveTo>
                  <a:lnTo>
                    <a:pt x="391490" y="737920"/>
                  </a:lnTo>
                  <a:lnTo>
                    <a:pt x="391490" y="750620"/>
                  </a:lnTo>
                  <a:lnTo>
                    <a:pt x="397840" y="750620"/>
                  </a:lnTo>
                  <a:lnTo>
                    <a:pt x="397840" y="737920"/>
                  </a:lnTo>
                  <a:close/>
                </a:path>
                <a:path w="1426845" h="1709420">
                  <a:moveTo>
                    <a:pt x="397840" y="712520"/>
                  </a:moveTo>
                  <a:lnTo>
                    <a:pt x="391490" y="712520"/>
                  </a:lnTo>
                  <a:lnTo>
                    <a:pt x="391490" y="725220"/>
                  </a:lnTo>
                  <a:lnTo>
                    <a:pt x="397840" y="725220"/>
                  </a:lnTo>
                  <a:lnTo>
                    <a:pt x="397840" y="712520"/>
                  </a:lnTo>
                  <a:close/>
                </a:path>
                <a:path w="1426845" h="1709420">
                  <a:moveTo>
                    <a:pt x="416890" y="700354"/>
                  </a:moveTo>
                  <a:lnTo>
                    <a:pt x="394665" y="644804"/>
                  </a:lnTo>
                  <a:lnTo>
                    <a:pt x="372440" y="700354"/>
                  </a:lnTo>
                  <a:lnTo>
                    <a:pt x="394665" y="700354"/>
                  </a:lnTo>
                  <a:lnTo>
                    <a:pt x="416890" y="700354"/>
                  </a:lnTo>
                  <a:close/>
                </a:path>
                <a:path w="1426845" h="1709420">
                  <a:moveTo>
                    <a:pt x="576795" y="445871"/>
                  </a:moveTo>
                  <a:lnTo>
                    <a:pt x="570445" y="445871"/>
                  </a:lnTo>
                  <a:lnTo>
                    <a:pt x="570445" y="744258"/>
                  </a:lnTo>
                  <a:lnTo>
                    <a:pt x="576795" y="744258"/>
                  </a:lnTo>
                  <a:lnTo>
                    <a:pt x="576795" y="445871"/>
                  </a:lnTo>
                  <a:close/>
                </a:path>
                <a:path w="1426845" h="1709420">
                  <a:moveTo>
                    <a:pt x="689889" y="255422"/>
                  </a:moveTo>
                  <a:lnTo>
                    <a:pt x="683539" y="255409"/>
                  </a:lnTo>
                  <a:lnTo>
                    <a:pt x="682739" y="750608"/>
                  </a:lnTo>
                  <a:lnTo>
                    <a:pt x="689089" y="750620"/>
                  </a:lnTo>
                  <a:lnTo>
                    <a:pt x="689889" y="255422"/>
                  </a:lnTo>
                  <a:close/>
                </a:path>
                <a:path w="1426845" h="1709420">
                  <a:moveTo>
                    <a:pt x="727976" y="1683867"/>
                  </a:moveTo>
                  <a:lnTo>
                    <a:pt x="722160" y="1683867"/>
                  </a:lnTo>
                  <a:lnTo>
                    <a:pt x="722160" y="1664830"/>
                  </a:lnTo>
                  <a:lnTo>
                    <a:pt x="666610" y="1687055"/>
                  </a:lnTo>
                  <a:lnTo>
                    <a:pt x="722160" y="1709280"/>
                  </a:lnTo>
                  <a:lnTo>
                    <a:pt x="722160" y="1690217"/>
                  </a:lnTo>
                  <a:lnTo>
                    <a:pt x="727976" y="1690217"/>
                  </a:lnTo>
                  <a:lnTo>
                    <a:pt x="727976" y="1683867"/>
                  </a:lnTo>
                  <a:close/>
                </a:path>
                <a:path w="1426845" h="1709420">
                  <a:moveTo>
                    <a:pt x="753364" y="1683867"/>
                  </a:moveTo>
                  <a:lnTo>
                    <a:pt x="740664" y="1683867"/>
                  </a:lnTo>
                  <a:lnTo>
                    <a:pt x="740664" y="1690217"/>
                  </a:lnTo>
                  <a:lnTo>
                    <a:pt x="753364" y="1690217"/>
                  </a:lnTo>
                  <a:lnTo>
                    <a:pt x="753364" y="1683867"/>
                  </a:lnTo>
                  <a:close/>
                </a:path>
                <a:path w="1426845" h="1709420">
                  <a:moveTo>
                    <a:pt x="778764" y="1683867"/>
                  </a:moveTo>
                  <a:lnTo>
                    <a:pt x="766064" y="1683867"/>
                  </a:lnTo>
                  <a:lnTo>
                    <a:pt x="766064" y="1690217"/>
                  </a:lnTo>
                  <a:lnTo>
                    <a:pt x="778764" y="1690217"/>
                  </a:lnTo>
                  <a:lnTo>
                    <a:pt x="778764" y="1683867"/>
                  </a:lnTo>
                  <a:close/>
                </a:path>
                <a:path w="1426845" h="1709420">
                  <a:moveTo>
                    <a:pt x="804151" y="1683867"/>
                  </a:moveTo>
                  <a:lnTo>
                    <a:pt x="791451" y="1683867"/>
                  </a:lnTo>
                  <a:lnTo>
                    <a:pt x="791451" y="1690217"/>
                  </a:lnTo>
                  <a:lnTo>
                    <a:pt x="804151" y="1690217"/>
                  </a:lnTo>
                  <a:lnTo>
                    <a:pt x="804151" y="1683867"/>
                  </a:lnTo>
                  <a:close/>
                </a:path>
                <a:path w="1426845" h="1709420">
                  <a:moveTo>
                    <a:pt x="829551" y="1683867"/>
                  </a:moveTo>
                  <a:lnTo>
                    <a:pt x="816851" y="1683867"/>
                  </a:lnTo>
                  <a:lnTo>
                    <a:pt x="816851" y="1690217"/>
                  </a:lnTo>
                  <a:lnTo>
                    <a:pt x="829551" y="1690217"/>
                  </a:lnTo>
                  <a:lnTo>
                    <a:pt x="829551" y="1683867"/>
                  </a:lnTo>
                  <a:close/>
                </a:path>
                <a:path w="1426845" h="1709420">
                  <a:moveTo>
                    <a:pt x="854938" y="1683867"/>
                  </a:moveTo>
                  <a:lnTo>
                    <a:pt x="842238" y="1683867"/>
                  </a:lnTo>
                  <a:lnTo>
                    <a:pt x="842238" y="1690217"/>
                  </a:lnTo>
                  <a:lnTo>
                    <a:pt x="854938" y="1690217"/>
                  </a:lnTo>
                  <a:lnTo>
                    <a:pt x="854938" y="1683867"/>
                  </a:lnTo>
                  <a:close/>
                </a:path>
                <a:path w="1426845" h="1709420">
                  <a:moveTo>
                    <a:pt x="880338" y="1683867"/>
                  </a:moveTo>
                  <a:lnTo>
                    <a:pt x="867638" y="1683867"/>
                  </a:lnTo>
                  <a:lnTo>
                    <a:pt x="867638" y="1690217"/>
                  </a:lnTo>
                  <a:lnTo>
                    <a:pt x="880338" y="1690217"/>
                  </a:lnTo>
                  <a:lnTo>
                    <a:pt x="880338" y="1683867"/>
                  </a:lnTo>
                  <a:close/>
                </a:path>
                <a:path w="1426845" h="1709420">
                  <a:moveTo>
                    <a:pt x="905738" y="1683867"/>
                  </a:moveTo>
                  <a:lnTo>
                    <a:pt x="893038" y="1683867"/>
                  </a:lnTo>
                  <a:lnTo>
                    <a:pt x="893038" y="1690217"/>
                  </a:lnTo>
                  <a:lnTo>
                    <a:pt x="905738" y="1690217"/>
                  </a:lnTo>
                  <a:lnTo>
                    <a:pt x="905738" y="1683867"/>
                  </a:lnTo>
                  <a:close/>
                </a:path>
                <a:path w="1426845" h="1709420">
                  <a:moveTo>
                    <a:pt x="931125" y="1683867"/>
                  </a:moveTo>
                  <a:lnTo>
                    <a:pt x="918425" y="1683867"/>
                  </a:lnTo>
                  <a:lnTo>
                    <a:pt x="918425" y="1690217"/>
                  </a:lnTo>
                  <a:lnTo>
                    <a:pt x="931125" y="1690217"/>
                  </a:lnTo>
                  <a:lnTo>
                    <a:pt x="931125" y="1683867"/>
                  </a:lnTo>
                  <a:close/>
                </a:path>
                <a:path w="1426845" h="1709420">
                  <a:moveTo>
                    <a:pt x="956525" y="1683867"/>
                  </a:moveTo>
                  <a:lnTo>
                    <a:pt x="943825" y="1683867"/>
                  </a:lnTo>
                  <a:lnTo>
                    <a:pt x="943825" y="1690217"/>
                  </a:lnTo>
                  <a:lnTo>
                    <a:pt x="956525" y="1690217"/>
                  </a:lnTo>
                  <a:lnTo>
                    <a:pt x="956525" y="1683867"/>
                  </a:lnTo>
                  <a:close/>
                </a:path>
                <a:path w="1426845" h="1709420">
                  <a:moveTo>
                    <a:pt x="981913" y="1683867"/>
                  </a:moveTo>
                  <a:lnTo>
                    <a:pt x="969213" y="1683867"/>
                  </a:lnTo>
                  <a:lnTo>
                    <a:pt x="969213" y="1690217"/>
                  </a:lnTo>
                  <a:lnTo>
                    <a:pt x="981913" y="1690217"/>
                  </a:lnTo>
                  <a:lnTo>
                    <a:pt x="981913" y="1683867"/>
                  </a:lnTo>
                  <a:close/>
                </a:path>
                <a:path w="1426845" h="1709420">
                  <a:moveTo>
                    <a:pt x="1007313" y="1255344"/>
                  </a:moveTo>
                  <a:lnTo>
                    <a:pt x="994613" y="1255344"/>
                  </a:lnTo>
                  <a:lnTo>
                    <a:pt x="994613" y="1268044"/>
                  </a:lnTo>
                  <a:lnTo>
                    <a:pt x="994613" y="1442034"/>
                  </a:lnTo>
                  <a:lnTo>
                    <a:pt x="962875" y="1442034"/>
                  </a:lnTo>
                  <a:lnTo>
                    <a:pt x="962875" y="1268044"/>
                  </a:lnTo>
                  <a:lnTo>
                    <a:pt x="994613" y="1268044"/>
                  </a:lnTo>
                  <a:lnTo>
                    <a:pt x="994613" y="1255344"/>
                  </a:lnTo>
                  <a:lnTo>
                    <a:pt x="956525" y="1255344"/>
                  </a:lnTo>
                  <a:lnTo>
                    <a:pt x="950175" y="1255344"/>
                  </a:lnTo>
                  <a:lnTo>
                    <a:pt x="950175" y="1268044"/>
                  </a:lnTo>
                  <a:lnTo>
                    <a:pt x="950175" y="1442034"/>
                  </a:lnTo>
                  <a:lnTo>
                    <a:pt x="950175" y="1454734"/>
                  </a:lnTo>
                  <a:lnTo>
                    <a:pt x="1007313" y="1454734"/>
                  </a:lnTo>
                  <a:lnTo>
                    <a:pt x="1007313" y="1442034"/>
                  </a:lnTo>
                  <a:lnTo>
                    <a:pt x="1007313" y="1268044"/>
                  </a:lnTo>
                  <a:lnTo>
                    <a:pt x="1007313" y="1261694"/>
                  </a:lnTo>
                  <a:lnTo>
                    <a:pt x="1007313" y="1255344"/>
                  </a:lnTo>
                  <a:close/>
                </a:path>
                <a:path w="1426845" h="1709420">
                  <a:moveTo>
                    <a:pt x="1315212" y="430250"/>
                  </a:moveTo>
                  <a:lnTo>
                    <a:pt x="1264424" y="430250"/>
                  </a:lnTo>
                  <a:lnTo>
                    <a:pt x="1264424" y="436600"/>
                  </a:lnTo>
                  <a:lnTo>
                    <a:pt x="1315212" y="436600"/>
                  </a:lnTo>
                  <a:lnTo>
                    <a:pt x="1315212" y="430250"/>
                  </a:lnTo>
                  <a:close/>
                </a:path>
                <a:path w="1426845" h="1709420">
                  <a:moveTo>
                    <a:pt x="1315212" y="234188"/>
                  </a:moveTo>
                  <a:lnTo>
                    <a:pt x="1264424" y="234188"/>
                  </a:lnTo>
                  <a:lnTo>
                    <a:pt x="1264424" y="240538"/>
                  </a:lnTo>
                  <a:lnTo>
                    <a:pt x="1315212" y="240538"/>
                  </a:lnTo>
                  <a:lnTo>
                    <a:pt x="1315212" y="234188"/>
                  </a:lnTo>
                  <a:close/>
                </a:path>
                <a:path w="1426845" h="1709420">
                  <a:moveTo>
                    <a:pt x="1315212" y="117094"/>
                  </a:moveTo>
                  <a:lnTo>
                    <a:pt x="1264424" y="117094"/>
                  </a:lnTo>
                  <a:lnTo>
                    <a:pt x="1264424" y="123444"/>
                  </a:lnTo>
                  <a:lnTo>
                    <a:pt x="1315212" y="123444"/>
                  </a:lnTo>
                  <a:lnTo>
                    <a:pt x="1315212" y="117094"/>
                  </a:lnTo>
                  <a:close/>
                </a:path>
                <a:path w="1426845" h="1709420">
                  <a:moveTo>
                    <a:pt x="1315212" y="0"/>
                  </a:moveTo>
                  <a:lnTo>
                    <a:pt x="1264424" y="0"/>
                  </a:lnTo>
                  <a:lnTo>
                    <a:pt x="1264424" y="6350"/>
                  </a:lnTo>
                  <a:lnTo>
                    <a:pt x="1315212" y="6350"/>
                  </a:lnTo>
                  <a:lnTo>
                    <a:pt x="1315212" y="0"/>
                  </a:lnTo>
                  <a:close/>
                </a:path>
                <a:path w="1426845" h="1709420">
                  <a:moveTo>
                    <a:pt x="1407274" y="1480705"/>
                  </a:moveTo>
                  <a:lnTo>
                    <a:pt x="1400924" y="1480705"/>
                  </a:lnTo>
                  <a:lnTo>
                    <a:pt x="1400924" y="1493405"/>
                  </a:lnTo>
                  <a:lnTo>
                    <a:pt x="1407274" y="1493405"/>
                  </a:lnTo>
                  <a:lnTo>
                    <a:pt x="1407274" y="1480705"/>
                  </a:lnTo>
                  <a:close/>
                </a:path>
                <a:path w="1426845" h="1709420">
                  <a:moveTo>
                    <a:pt x="1407274" y="1455318"/>
                  </a:moveTo>
                  <a:lnTo>
                    <a:pt x="1400924" y="1455318"/>
                  </a:lnTo>
                  <a:lnTo>
                    <a:pt x="1400924" y="1468018"/>
                  </a:lnTo>
                  <a:lnTo>
                    <a:pt x="1407274" y="1468018"/>
                  </a:lnTo>
                  <a:lnTo>
                    <a:pt x="1407274" y="1455318"/>
                  </a:lnTo>
                  <a:close/>
                </a:path>
                <a:path w="1426845" h="1709420">
                  <a:moveTo>
                    <a:pt x="1407274" y="1429918"/>
                  </a:moveTo>
                  <a:lnTo>
                    <a:pt x="1400924" y="1429918"/>
                  </a:lnTo>
                  <a:lnTo>
                    <a:pt x="1400924" y="1442618"/>
                  </a:lnTo>
                  <a:lnTo>
                    <a:pt x="1407274" y="1442618"/>
                  </a:lnTo>
                  <a:lnTo>
                    <a:pt x="1407274" y="1429918"/>
                  </a:lnTo>
                  <a:close/>
                </a:path>
                <a:path w="1426845" h="1709420">
                  <a:moveTo>
                    <a:pt x="1407274" y="1404531"/>
                  </a:moveTo>
                  <a:lnTo>
                    <a:pt x="1400924" y="1404531"/>
                  </a:lnTo>
                  <a:lnTo>
                    <a:pt x="1400924" y="1417231"/>
                  </a:lnTo>
                  <a:lnTo>
                    <a:pt x="1407274" y="1417231"/>
                  </a:lnTo>
                  <a:lnTo>
                    <a:pt x="1407274" y="1404531"/>
                  </a:lnTo>
                  <a:close/>
                </a:path>
                <a:path w="1426845" h="1709420">
                  <a:moveTo>
                    <a:pt x="1407274" y="1379131"/>
                  </a:moveTo>
                  <a:lnTo>
                    <a:pt x="1400924" y="1379131"/>
                  </a:lnTo>
                  <a:lnTo>
                    <a:pt x="1400924" y="1391831"/>
                  </a:lnTo>
                  <a:lnTo>
                    <a:pt x="1407274" y="1391831"/>
                  </a:lnTo>
                  <a:lnTo>
                    <a:pt x="1407274" y="1379131"/>
                  </a:lnTo>
                  <a:close/>
                </a:path>
                <a:path w="1426845" h="1709420">
                  <a:moveTo>
                    <a:pt x="1407274" y="1353731"/>
                  </a:moveTo>
                  <a:lnTo>
                    <a:pt x="1400924" y="1353731"/>
                  </a:lnTo>
                  <a:lnTo>
                    <a:pt x="1400924" y="1366431"/>
                  </a:lnTo>
                  <a:lnTo>
                    <a:pt x="1407274" y="1366431"/>
                  </a:lnTo>
                  <a:lnTo>
                    <a:pt x="1407274" y="1353731"/>
                  </a:lnTo>
                  <a:close/>
                </a:path>
                <a:path w="1426845" h="1709420">
                  <a:moveTo>
                    <a:pt x="1407274" y="1328343"/>
                  </a:moveTo>
                  <a:lnTo>
                    <a:pt x="1400924" y="1328343"/>
                  </a:lnTo>
                  <a:lnTo>
                    <a:pt x="1400924" y="1341043"/>
                  </a:lnTo>
                  <a:lnTo>
                    <a:pt x="1407274" y="1341043"/>
                  </a:lnTo>
                  <a:lnTo>
                    <a:pt x="1407274" y="1328343"/>
                  </a:lnTo>
                  <a:close/>
                </a:path>
                <a:path w="1426845" h="1709420">
                  <a:moveTo>
                    <a:pt x="1407274" y="1302943"/>
                  </a:moveTo>
                  <a:lnTo>
                    <a:pt x="1400924" y="1302943"/>
                  </a:lnTo>
                  <a:lnTo>
                    <a:pt x="1400924" y="1315643"/>
                  </a:lnTo>
                  <a:lnTo>
                    <a:pt x="1407274" y="1315643"/>
                  </a:lnTo>
                  <a:lnTo>
                    <a:pt x="1407274" y="1302943"/>
                  </a:lnTo>
                  <a:close/>
                </a:path>
                <a:path w="1426845" h="1709420">
                  <a:moveTo>
                    <a:pt x="1416799" y="430250"/>
                  </a:moveTo>
                  <a:lnTo>
                    <a:pt x="1366012" y="430250"/>
                  </a:lnTo>
                  <a:lnTo>
                    <a:pt x="1366012" y="436600"/>
                  </a:lnTo>
                  <a:lnTo>
                    <a:pt x="1416799" y="436600"/>
                  </a:lnTo>
                  <a:lnTo>
                    <a:pt x="1416799" y="430250"/>
                  </a:lnTo>
                  <a:close/>
                </a:path>
                <a:path w="1426845" h="1709420">
                  <a:moveTo>
                    <a:pt x="1416799" y="234188"/>
                  </a:moveTo>
                  <a:lnTo>
                    <a:pt x="1366012" y="234188"/>
                  </a:lnTo>
                  <a:lnTo>
                    <a:pt x="1366012" y="240538"/>
                  </a:lnTo>
                  <a:lnTo>
                    <a:pt x="1416799" y="240538"/>
                  </a:lnTo>
                  <a:lnTo>
                    <a:pt x="1416799" y="234188"/>
                  </a:lnTo>
                  <a:close/>
                </a:path>
                <a:path w="1426845" h="1709420">
                  <a:moveTo>
                    <a:pt x="1416799" y="117094"/>
                  </a:moveTo>
                  <a:lnTo>
                    <a:pt x="1366012" y="117094"/>
                  </a:lnTo>
                  <a:lnTo>
                    <a:pt x="1366012" y="123444"/>
                  </a:lnTo>
                  <a:lnTo>
                    <a:pt x="1416799" y="123444"/>
                  </a:lnTo>
                  <a:lnTo>
                    <a:pt x="1416799" y="117094"/>
                  </a:lnTo>
                  <a:close/>
                </a:path>
                <a:path w="1426845" h="1709420">
                  <a:moveTo>
                    <a:pt x="1416799" y="0"/>
                  </a:moveTo>
                  <a:lnTo>
                    <a:pt x="1366012" y="0"/>
                  </a:lnTo>
                  <a:lnTo>
                    <a:pt x="1366012" y="6350"/>
                  </a:lnTo>
                  <a:lnTo>
                    <a:pt x="1416799" y="6350"/>
                  </a:lnTo>
                  <a:lnTo>
                    <a:pt x="1416799" y="0"/>
                  </a:lnTo>
                  <a:close/>
                </a:path>
                <a:path w="1426845" h="1709420">
                  <a:moveTo>
                    <a:pt x="1426324" y="1502397"/>
                  </a:moveTo>
                  <a:lnTo>
                    <a:pt x="1404099" y="1502397"/>
                  </a:lnTo>
                  <a:lnTo>
                    <a:pt x="1381874" y="1502397"/>
                  </a:lnTo>
                  <a:lnTo>
                    <a:pt x="1404099" y="1557947"/>
                  </a:lnTo>
                  <a:lnTo>
                    <a:pt x="1426324" y="15023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2980179" y="4230121"/>
            <a:ext cx="1460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25" i="1">
                <a:solidFill>
                  <a:srgbClr val="231F20"/>
                </a:solidFill>
                <a:latin typeface="Calibri"/>
                <a:cs typeface="Calibri"/>
              </a:rPr>
              <a:t>I</a:t>
            </a:r>
            <a:r>
              <a:rPr dirty="0" baseline="-15151" sz="825" spc="-37" i="1">
                <a:solidFill>
                  <a:srgbClr val="231F20"/>
                </a:solidFill>
                <a:latin typeface="Calibri"/>
                <a:cs typeface="Calibri"/>
              </a:rPr>
              <a:t>d</a:t>
            </a:r>
            <a:endParaRPr baseline="-15151" sz="825">
              <a:latin typeface="Calibri"/>
              <a:cs typeface="Calibri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1710905" y="5929566"/>
            <a:ext cx="2522220" cy="1884045"/>
            <a:chOff x="1710905" y="5929566"/>
            <a:chExt cx="2522220" cy="1884045"/>
          </a:xfrm>
        </p:grpSpPr>
        <p:sp>
          <p:nvSpPr>
            <p:cNvPr id="24" name="object 24" descr=""/>
            <p:cNvSpPr/>
            <p:nvPr/>
          </p:nvSpPr>
          <p:spPr>
            <a:xfrm>
              <a:off x="1710893" y="5929566"/>
              <a:ext cx="2473325" cy="1884045"/>
            </a:xfrm>
            <a:custGeom>
              <a:avLst/>
              <a:gdLst/>
              <a:ahLst/>
              <a:cxnLst/>
              <a:rect l="l" t="t" r="r" b="b"/>
              <a:pathLst>
                <a:path w="2473325" h="1884045">
                  <a:moveTo>
                    <a:pt x="2193899" y="1750517"/>
                  </a:moveTo>
                  <a:lnTo>
                    <a:pt x="2187549" y="1750517"/>
                  </a:lnTo>
                  <a:lnTo>
                    <a:pt x="2187549" y="1877491"/>
                  </a:lnTo>
                  <a:lnTo>
                    <a:pt x="1503883" y="1877491"/>
                  </a:lnTo>
                  <a:lnTo>
                    <a:pt x="1503883" y="631812"/>
                  </a:lnTo>
                  <a:lnTo>
                    <a:pt x="1497533" y="631812"/>
                  </a:lnTo>
                  <a:lnTo>
                    <a:pt x="1497533" y="1883841"/>
                  </a:lnTo>
                  <a:lnTo>
                    <a:pt x="2193899" y="1883841"/>
                  </a:lnTo>
                  <a:lnTo>
                    <a:pt x="2193899" y="1877491"/>
                  </a:lnTo>
                  <a:lnTo>
                    <a:pt x="2193899" y="1750517"/>
                  </a:lnTo>
                  <a:close/>
                </a:path>
                <a:path w="2473325" h="1884045">
                  <a:moveTo>
                    <a:pt x="2316518" y="323049"/>
                  </a:moveTo>
                  <a:lnTo>
                    <a:pt x="705675" y="323049"/>
                  </a:lnTo>
                  <a:lnTo>
                    <a:pt x="705675" y="519620"/>
                  </a:lnTo>
                  <a:lnTo>
                    <a:pt x="218300" y="519620"/>
                  </a:lnTo>
                  <a:lnTo>
                    <a:pt x="218300" y="293509"/>
                  </a:lnTo>
                  <a:lnTo>
                    <a:pt x="211950" y="293509"/>
                  </a:lnTo>
                  <a:lnTo>
                    <a:pt x="211950" y="519620"/>
                  </a:lnTo>
                  <a:lnTo>
                    <a:pt x="6350" y="519620"/>
                  </a:lnTo>
                  <a:lnTo>
                    <a:pt x="6350" y="413397"/>
                  </a:lnTo>
                  <a:lnTo>
                    <a:pt x="0" y="413397"/>
                  </a:lnTo>
                  <a:lnTo>
                    <a:pt x="0" y="525970"/>
                  </a:lnTo>
                  <a:lnTo>
                    <a:pt x="211950" y="525970"/>
                  </a:lnTo>
                  <a:lnTo>
                    <a:pt x="211950" y="1205547"/>
                  </a:lnTo>
                  <a:lnTo>
                    <a:pt x="218300" y="1205547"/>
                  </a:lnTo>
                  <a:lnTo>
                    <a:pt x="218300" y="690295"/>
                  </a:lnTo>
                  <a:lnTo>
                    <a:pt x="849972" y="690295"/>
                  </a:lnTo>
                  <a:lnTo>
                    <a:pt x="849972" y="474675"/>
                  </a:lnTo>
                  <a:lnTo>
                    <a:pt x="2316518" y="474675"/>
                  </a:lnTo>
                  <a:lnTo>
                    <a:pt x="2316518" y="468337"/>
                  </a:lnTo>
                  <a:lnTo>
                    <a:pt x="843622" y="468337"/>
                  </a:lnTo>
                  <a:lnTo>
                    <a:pt x="843622" y="683945"/>
                  </a:lnTo>
                  <a:lnTo>
                    <a:pt x="218300" y="683945"/>
                  </a:lnTo>
                  <a:lnTo>
                    <a:pt x="218300" y="525970"/>
                  </a:lnTo>
                  <a:lnTo>
                    <a:pt x="712025" y="525970"/>
                  </a:lnTo>
                  <a:lnTo>
                    <a:pt x="712025" y="519620"/>
                  </a:lnTo>
                  <a:lnTo>
                    <a:pt x="712025" y="329399"/>
                  </a:lnTo>
                  <a:lnTo>
                    <a:pt x="2316518" y="329399"/>
                  </a:lnTo>
                  <a:lnTo>
                    <a:pt x="2316518" y="323049"/>
                  </a:lnTo>
                  <a:close/>
                </a:path>
                <a:path w="2473325" h="1884045">
                  <a:moveTo>
                    <a:pt x="2316518" y="155168"/>
                  </a:moveTo>
                  <a:lnTo>
                    <a:pt x="586016" y="155168"/>
                  </a:lnTo>
                  <a:lnTo>
                    <a:pt x="586016" y="401434"/>
                  </a:lnTo>
                  <a:lnTo>
                    <a:pt x="431990" y="401434"/>
                  </a:lnTo>
                  <a:lnTo>
                    <a:pt x="407314" y="387756"/>
                  </a:lnTo>
                  <a:lnTo>
                    <a:pt x="399592" y="383476"/>
                  </a:lnTo>
                  <a:lnTo>
                    <a:pt x="397814" y="386499"/>
                  </a:lnTo>
                  <a:lnTo>
                    <a:pt x="396341" y="388543"/>
                  </a:lnTo>
                  <a:lnTo>
                    <a:pt x="395312" y="389763"/>
                  </a:lnTo>
                  <a:lnTo>
                    <a:pt x="391312" y="393471"/>
                  </a:lnTo>
                  <a:lnTo>
                    <a:pt x="387642" y="395719"/>
                  </a:lnTo>
                  <a:lnTo>
                    <a:pt x="380936" y="395706"/>
                  </a:lnTo>
                  <a:lnTo>
                    <a:pt x="378307" y="395122"/>
                  </a:lnTo>
                  <a:lnTo>
                    <a:pt x="375246" y="393420"/>
                  </a:lnTo>
                  <a:lnTo>
                    <a:pt x="366585" y="388543"/>
                  </a:lnTo>
                  <a:lnTo>
                    <a:pt x="366356" y="387985"/>
                  </a:lnTo>
                  <a:lnTo>
                    <a:pt x="367804" y="387972"/>
                  </a:lnTo>
                  <a:lnTo>
                    <a:pt x="374878" y="383832"/>
                  </a:lnTo>
                  <a:lnTo>
                    <a:pt x="384657" y="373049"/>
                  </a:lnTo>
                  <a:lnTo>
                    <a:pt x="387477" y="366699"/>
                  </a:lnTo>
                  <a:lnTo>
                    <a:pt x="387604" y="363664"/>
                  </a:lnTo>
                  <a:lnTo>
                    <a:pt x="387654" y="356171"/>
                  </a:lnTo>
                  <a:lnTo>
                    <a:pt x="387045" y="354647"/>
                  </a:lnTo>
                  <a:lnTo>
                    <a:pt x="385940" y="351917"/>
                  </a:lnTo>
                  <a:lnTo>
                    <a:pt x="381228" y="349338"/>
                  </a:lnTo>
                  <a:lnTo>
                    <a:pt x="381228" y="364515"/>
                  </a:lnTo>
                  <a:lnTo>
                    <a:pt x="379044" y="369874"/>
                  </a:lnTo>
                  <a:lnTo>
                    <a:pt x="371081" y="378548"/>
                  </a:lnTo>
                  <a:lnTo>
                    <a:pt x="365633" y="381635"/>
                  </a:lnTo>
                  <a:lnTo>
                    <a:pt x="363804" y="381635"/>
                  </a:lnTo>
                  <a:lnTo>
                    <a:pt x="363804" y="381914"/>
                  </a:lnTo>
                  <a:lnTo>
                    <a:pt x="363715" y="369824"/>
                  </a:lnTo>
                  <a:lnTo>
                    <a:pt x="365645" y="364490"/>
                  </a:lnTo>
                  <a:lnTo>
                    <a:pt x="371106" y="356743"/>
                  </a:lnTo>
                  <a:lnTo>
                    <a:pt x="374586" y="354647"/>
                  </a:lnTo>
                  <a:lnTo>
                    <a:pt x="376796" y="354749"/>
                  </a:lnTo>
                  <a:lnTo>
                    <a:pt x="378853" y="355282"/>
                  </a:lnTo>
                  <a:lnTo>
                    <a:pt x="380415" y="356171"/>
                  </a:lnTo>
                  <a:lnTo>
                    <a:pt x="381215" y="357644"/>
                  </a:lnTo>
                  <a:lnTo>
                    <a:pt x="381228" y="364515"/>
                  </a:lnTo>
                  <a:lnTo>
                    <a:pt x="381228" y="349338"/>
                  </a:lnTo>
                  <a:lnTo>
                    <a:pt x="380314" y="348830"/>
                  </a:lnTo>
                  <a:lnTo>
                    <a:pt x="378536" y="348386"/>
                  </a:lnTo>
                  <a:lnTo>
                    <a:pt x="371309" y="348488"/>
                  </a:lnTo>
                  <a:lnTo>
                    <a:pt x="357390" y="375107"/>
                  </a:lnTo>
                  <a:lnTo>
                    <a:pt x="358178" y="381635"/>
                  </a:lnTo>
                  <a:lnTo>
                    <a:pt x="356057" y="381635"/>
                  </a:lnTo>
                  <a:lnTo>
                    <a:pt x="352399" y="380758"/>
                  </a:lnTo>
                  <a:lnTo>
                    <a:pt x="339547" y="373557"/>
                  </a:lnTo>
                  <a:lnTo>
                    <a:pt x="339852" y="373722"/>
                  </a:lnTo>
                  <a:lnTo>
                    <a:pt x="342760" y="373722"/>
                  </a:lnTo>
                  <a:lnTo>
                    <a:pt x="349618" y="369874"/>
                  </a:lnTo>
                  <a:lnTo>
                    <a:pt x="358927" y="359524"/>
                  </a:lnTo>
                  <a:lnTo>
                    <a:pt x="361594" y="353085"/>
                  </a:lnTo>
                  <a:lnTo>
                    <a:pt x="361505" y="341858"/>
                  </a:lnTo>
                  <a:lnTo>
                    <a:pt x="360629" y="339699"/>
                  </a:lnTo>
                  <a:lnTo>
                    <a:pt x="359664" y="337362"/>
                  </a:lnTo>
                  <a:lnTo>
                    <a:pt x="355295" y="334962"/>
                  </a:lnTo>
                  <a:lnTo>
                    <a:pt x="355295" y="351129"/>
                  </a:lnTo>
                  <a:lnTo>
                    <a:pt x="353250" y="356400"/>
                  </a:lnTo>
                  <a:lnTo>
                    <a:pt x="345871" y="364515"/>
                  </a:lnTo>
                  <a:lnTo>
                    <a:pt x="340753" y="367360"/>
                  </a:lnTo>
                  <a:lnTo>
                    <a:pt x="336943" y="367372"/>
                  </a:lnTo>
                  <a:lnTo>
                    <a:pt x="336651" y="366699"/>
                  </a:lnTo>
                  <a:lnTo>
                    <a:pt x="336638" y="354355"/>
                  </a:lnTo>
                  <a:lnTo>
                    <a:pt x="338442" y="349300"/>
                  </a:lnTo>
                  <a:lnTo>
                    <a:pt x="343801" y="341731"/>
                  </a:lnTo>
                  <a:lnTo>
                    <a:pt x="347205" y="339699"/>
                  </a:lnTo>
                  <a:lnTo>
                    <a:pt x="349580" y="339763"/>
                  </a:lnTo>
                  <a:lnTo>
                    <a:pt x="352018" y="340410"/>
                  </a:lnTo>
                  <a:lnTo>
                    <a:pt x="354139" y="341604"/>
                  </a:lnTo>
                  <a:lnTo>
                    <a:pt x="355219" y="343738"/>
                  </a:lnTo>
                  <a:lnTo>
                    <a:pt x="355295" y="351129"/>
                  </a:lnTo>
                  <a:lnTo>
                    <a:pt x="355295" y="334962"/>
                  </a:lnTo>
                  <a:lnTo>
                    <a:pt x="353352" y="333883"/>
                  </a:lnTo>
                  <a:lnTo>
                    <a:pt x="351447" y="333413"/>
                  </a:lnTo>
                  <a:lnTo>
                    <a:pt x="349580" y="333413"/>
                  </a:lnTo>
                  <a:lnTo>
                    <a:pt x="344068" y="333489"/>
                  </a:lnTo>
                  <a:lnTo>
                    <a:pt x="339382" y="337070"/>
                  </a:lnTo>
                  <a:lnTo>
                    <a:pt x="333921" y="344741"/>
                  </a:lnTo>
                  <a:lnTo>
                    <a:pt x="333921" y="373329"/>
                  </a:lnTo>
                  <a:lnTo>
                    <a:pt x="333717" y="373049"/>
                  </a:lnTo>
                  <a:lnTo>
                    <a:pt x="333921" y="373329"/>
                  </a:lnTo>
                  <a:lnTo>
                    <a:pt x="333921" y="344741"/>
                  </a:lnTo>
                  <a:lnTo>
                    <a:pt x="332511" y="346710"/>
                  </a:lnTo>
                  <a:lnTo>
                    <a:pt x="330238" y="353060"/>
                  </a:lnTo>
                  <a:lnTo>
                    <a:pt x="330339" y="360641"/>
                  </a:lnTo>
                  <a:lnTo>
                    <a:pt x="331025" y="366331"/>
                  </a:lnTo>
                  <a:lnTo>
                    <a:pt x="331139" y="366699"/>
                  </a:lnTo>
                  <a:lnTo>
                    <a:pt x="331406" y="367372"/>
                  </a:lnTo>
                  <a:lnTo>
                    <a:pt x="330669" y="367372"/>
                  </a:lnTo>
                  <a:lnTo>
                    <a:pt x="326377" y="366331"/>
                  </a:lnTo>
                  <a:lnTo>
                    <a:pt x="322554" y="364210"/>
                  </a:lnTo>
                  <a:lnTo>
                    <a:pt x="312788" y="358724"/>
                  </a:lnTo>
                  <a:lnTo>
                    <a:pt x="312559" y="358190"/>
                  </a:lnTo>
                  <a:lnTo>
                    <a:pt x="314032" y="358178"/>
                  </a:lnTo>
                  <a:lnTo>
                    <a:pt x="321094" y="353974"/>
                  </a:lnTo>
                  <a:lnTo>
                    <a:pt x="330809" y="343115"/>
                  </a:lnTo>
                  <a:lnTo>
                    <a:pt x="333730" y="336473"/>
                  </a:lnTo>
                  <a:lnTo>
                    <a:pt x="333819" y="326339"/>
                  </a:lnTo>
                  <a:lnTo>
                    <a:pt x="333222" y="324827"/>
                  </a:lnTo>
                  <a:lnTo>
                    <a:pt x="332168" y="322122"/>
                  </a:lnTo>
                  <a:lnTo>
                    <a:pt x="327393" y="319493"/>
                  </a:lnTo>
                  <a:lnTo>
                    <a:pt x="327393" y="334492"/>
                  </a:lnTo>
                  <a:lnTo>
                    <a:pt x="325208" y="339953"/>
                  </a:lnTo>
                  <a:lnTo>
                    <a:pt x="317258" y="348729"/>
                  </a:lnTo>
                  <a:lnTo>
                    <a:pt x="311823" y="351853"/>
                  </a:lnTo>
                  <a:lnTo>
                    <a:pt x="309918" y="351853"/>
                  </a:lnTo>
                  <a:lnTo>
                    <a:pt x="310007" y="339280"/>
                  </a:lnTo>
                  <a:lnTo>
                    <a:pt x="311708" y="334492"/>
                  </a:lnTo>
                  <a:lnTo>
                    <a:pt x="314401" y="330708"/>
                  </a:lnTo>
                  <a:lnTo>
                    <a:pt x="317080" y="326872"/>
                  </a:lnTo>
                  <a:lnTo>
                    <a:pt x="320484" y="324827"/>
                  </a:lnTo>
                  <a:lnTo>
                    <a:pt x="322821" y="324904"/>
                  </a:lnTo>
                  <a:lnTo>
                    <a:pt x="325170" y="325526"/>
                  </a:lnTo>
                  <a:lnTo>
                    <a:pt x="326593" y="326339"/>
                  </a:lnTo>
                  <a:lnTo>
                    <a:pt x="327367" y="327736"/>
                  </a:lnTo>
                  <a:lnTo>
                    <a:pt x="327393" y="334492"/>
                  </a:lnTo>
                  <a:lnTo>
                    <a:pt x="327393" y="319493"/>
                  </a:lnTo>
                  <a:lnTo>
                    <a:pt x="326529" y="319011"/>
                  </a:lnTo>
                  <a:lnTo>
                    <a:pt x="324662" y="318554"/>
                  </a:lnTo>
                  <a:lnTo>
                    <a:pt x="322821" y="318554"/>
                  </a:lnTo>
                  <a:lnTo>
                    <a:pt x="303504" y="338277"/>
                  </a:lnTo>
                  <a:lnTo>
                    <a:pt x="303580" y="345541"/>
                  </a:lnTo>
                  <a:lnTo>
                    <a:pt x="304317" y="351688"/>
                  </a:lnTo>
                  <a:lnTo>
                    <a:pt x="304380" y="351853"/>
                  </a:lnTo>
                  <a:lnTo>
                    <a:pt x="302298" y="351840"/>
                  </a:lnTo>
                  <a:lnTo>
                    <a:pt x="298691" y="350989"/>
                  </a:lnTo>
                  <a:lnTo>
                    <a:pt x="294627" y="348729"/>
                  </a:lnTo>
                  <a:lnTo>
                    <a:pt x="286283" y="344030"/>
                  </a:lnTo>
                  <a:lnTo>
                    <a:pt x="286016" y="343382"/>
                  </a:lnTo>
                  <a:lnTo>
                    <a:pt x="287388" y="343369"/>
                  </a:lnTo>
                  <a:lnTo>
                    <a:pt x="294462" y="339280"/>
                  </a:lnTo>
                  <a:lnTo>
                    <a:pt x="296532" y="337032"/>
                  </a:lnTo>
                  <a:lnTo>
                    <a:pt x="304228" y="328599"/>
                  </a:lnTo>
                  <a:lnTo>
                    <a:pt x="307098" y="322237"/>
                  </a:lnTo>
                  <a:lnTo>
                    <a:pt x="307225" y="317665"/>
                  </a:lnTo>
                  <a:lnTo>
                    <a:pt x="307251" y="311607"/>
                  </a:lnTo>
                  <a:lnTo>
                    <a:pt x="306654" y="310134"/>
                  </a:lnTo>
                  <a:lnTo>
                    <a:pt x="305485" y="307314"/>
                  </a:lnTo>
                  <a:lnTo>
                    <a:pt x="300926" y="304812"/>
                  </a:lnTo>
                  <a:lnTo>
                    <a:pt x="300926" y="319824"/>
                  </a:lnTo>
                  <a:lnTo>
                    <a:pt x="298665" y="325374"/>
                  </a:lnTo>
                  <a:lnTo>
                    <a:pt x="294678" y="329653"/>
                  </a:lnTo>
                  <a:lnTo>
                    <a:pt x="290703" y="333971"/>
                  </a:lnTo>
                  <a:lnTo>
                    <a:pt x="285242" y="337032"/>
                  </a:lnTo>
                  <a:lnTo>
                    <a:pt x="283616" y="337032"/>
                  </a:lnTo>
                  <a:lnTo>
                    <a:pt x="283692" y="325374"/>
                  </a:lnTo>
                  <a:lnTo>
                    <a:pt x="285559" y="320319"/>
                  </a:lnTo>
                  <a:lnTo>
                    <a:pt x="288404" y="316344"/>
                  </a:lnTo>
                  <a:lnTo>
                    <a:pt x="291198" y="312305"/>
                  </a:lnTo>
                  <a:lnTo>
                    <a:pt x="294843" y="310134"/>
                  </a:lnTo>
                  <a:lnTo>
                    <a:pt x="296786" y="310248"/>
                  </a:lnTo>
                  <a:lnTo>
                    <a:pt x="298335" y="310642"/>
                  </a:lnTo>
                  <a:lnTo>
                    <a:pt x="300012" y="311607"/>
                  </a:lnTo>
                  <a:lnTo>
                    <a:pt x="300824" y="313156"/>
                  </a:lnTo>
                  <a:lnTo>
                    <a:pt x="300926" y="319824"/>
                  </a:lnTo>
                  <a:lnTo>
                    <a:pt x="300926" y="304812"/>
                  </a:lnTo>
                  <a:lnTo>
                    <a:pt x="299961" y="304279"/>
                  </a:lnTo>
                  <a:lnTo>
                    <a:pt x="298348" y="303898"/>
                  </a:lnTo>
                  <a:lnTo>
                    <a:pt x="296786" y="303898"/>
                  </a:lnTo>
                  <a:lnTo>
                    <a:pt x="277291" y="331901"/>
                  </a:lnTo>
                  <a:lnTo>
                    <a:pt x="277914" y="337032"/>
                  </a:lnTo>
                  <a:lnTo>
                    <a:pt x="275615" y="337019"/>
                  </a:lnTo>
                  <a:lnTo>
                    <a:pt x="257530" y="314617"/>
                  </a:lnTo>
                  <a:lnTo>
                    <a:pt x="259372" y="311010"/>
                  </a:lnTo>
                  <a:lnTo>
                    <a:pt x="259562" y="310642"/>
                  </a:lnTo>
                  <a:lnTo>
                    <a:pt x="261734" y="307060"/>
                  </a:lnTo>
                  <a:lnTo>
                    <a:pt x="260845" y="306565"/>
                  </a:lnTo>
                  <a:lnTo>
                    <a:pt x="226491" y="287528"/>
                  </a:lnTo>
                  <a:lnTo>
                    <a:pt x="223418" y="293090"/>
                  </a:lnTo>
                  <a:lnTo>
                    <a:pt x="252844" y="309397"/>
                  </a:lnTo>
                  <a:lnTo>
                    <a:pt x="251244" y="311950"/>
                  </a:lnTo>
                  <a:lnTo>
                    <a:pt x="251193" y="325793"/>
                  </a:lnTo>
                  <a:lnTo>
                    <a:pt x="254444" y="333844"/>
                  </a:lnTo>
                  <a:lnTo>
                    <a:pt x="265341" y="339763"/>
                  </a:lnTo>
                  <a:lnTo>
                    <a:pt x="269659" y="342163"/>
                  </a:lnTo>
                  <a:lnTo>
                    <a:pt x="274485" y="343382"/>
                  </a:lnTo>
                  <a:lnTo>
                    <a:pt x="280352" y="343382"/>
                  </a:lnTo>
                  <a:lnTo>
                    <a:pt x="280530" y="343814"/>
                  </a:lnTo>
                  <a:lnTo>
                    <a:pt x="285038" y="349542"/>
                  </a:lnTo>
                  <a:lnTo>
                    <a:pt x="291655" y="354355"/>
                  </a:lnTo>
                  <a:lnTo>
                    <a:pt x="296430" y="356997"/>
                  </a:lnTo>
                  <a:lnTo>
                    <a:pt x="301167" y="358190"/>
                  </a:lnTo>
                  <a:lnTo>
                    <a:pt x="306946" y="358190"/>
                  </a:lnTo>
                  <a:lnTo>
                    <a:pt x="311632" y="364210"/>
                  </a:lnTo>
                  <a:lnTo>
                    <a:pt x="318490" y="369227"/>
                  </a:lnTo>
                  <a:lnTo>
                    <a:pt x="324091" y="372338"/>
                  </a:lnTo>
                  <a:lnTo>
                    <a:pt x="329488" y="373722"/>
                  </a:lnTo>
                  <a:lnTo>
                    <a:pt x="334238" y="373722"/>
                  </a:lnTo>
                  <a:lnTo>
                    <a:pt x="338429" y="379069"/>
                  </a:lnTo>
                  <a:lnTo>
                    <a:pt x="345338" y="384111"/>
                  </a:lnTo>
                  <a:lnTo>
                    <a:pt x="350151" y="386778"/>
                  </a:lnTo>
                  <a:lnTo>
                    <a:pt x="354939" y="387985"/>
                  </a:lnTo>
                  <a:lnTo>
                    <a:pt x="360730" y="387985"/>
                  </a:lnTo>
                  <a:lnTo>
                    <a:pt x="360807" y="388150"/>
                  </a:lnTo>
                  <a:lnTo>
                    <a:pt x="365404" y="394042"/>
                  </a:lnTo>
                  <a:lnTo>
                    <a:pt x="372173" y="398983"/>
                  </a:lnTo>
                  <a:lnTo>
                    <a:pt x="376047" y="401129"/>
                  </a:lnTo>
                  <a:lnTo>
                    <a:pt x="379806" y="402069"/>
                  </a:lnTo>
                  <a:lnTo>
                    <a:pt x="389890" y="402043"/>
                  </a:lnTo>
                  <a:lnTo>
                    <a:pt x="394982" y="398741"/>
                  </a:lnTo>
                  <a:lnTo>
                    <a:pt x="398246" y="395719"/>
                  </a:lnTo>
                  <a:lnTo>
                    <a:pt x="401662" y="392531"/>
                  </a:lnTo>
                  <a:lnTo>
                    <a:pt x="401955" y="392049"/>
                  </a:lnTo>
                  <a:lnTo>
                    <a:pt x="429996" y="407606"/>
                  </a:lnTo>
                  <a:lnTo>
                    <a:pt x="429996" y="407784"/>
                  </a:lnTo>
                  <a:lnTo>
                    <a:pt x="430326" y="407784"/>
                  </a:lnTo>
                  <a:lnTo>
                    <a:pt x="592366" y="407784"/>
                  </a:lnTo>
                  <a:lnTo>
                    <a:pt x="592366" y="161518"/>
                  </a:lnTo>
                  <a:lnTo>
                    <a:pt x="2316518" y="161518"/>
                  </a:lnTo>
                  <a:lnTo>
                    <a:pt x="2316518" y="155168"/>
                  </a:lnTo>
                  <a:close/>
                </a:path>
                <a:path w="2473325" h="1884045">
                  <a:moveTo>
                    <a:pt x="2316518" y="0"/>
                  </a:moveTo>
                  <a:lnTo>
                    <a:pt x="210477" y="0"/>
                  </a:lnTo>
                  <a:lnTo>
                    <a:pt x="210477" y="30035"/>
                  </a:lnTo>
                  <a:lnTo>
                    <a:pt x="210553" y="62598"/>
                  </a:lnTo>
                  <a:lnTo>
                    <a:pt x="231013" y="87198"/>
                  </a:lnTo>
                  <a:lnTo>
                    <a:pt x="229603" y="89636"/>
                  </a:lnTo>
                  <a:lnTo>
                    <a:pt x="227330" y="87820"/>
                  </a:lnTo>
                  <a:lnTo>
                    <a:pt x="225450" y="86321"/>
                  </a:lnTo>
                  <a:lnTo>
                    <a:pt x="225450" y="94488"/>
                  </a:lnTo>
                  <a:lnTo>
                    <a:pt x="219405" y="99453"/>
                  </a:lnTo>
                  <a:lnTo>
                    <a:pt x="213639" y="101117"/>
                  </a:lnTo>
                  <a:lnTo>
                    <a:pt x="209486" y="101117"/>
                  </a:lnTo>
                  <a:lnTo>
                    <a:pt x="208368" y="101104"/>
                  </a:lnTo>
                  <a:lnTo>
                    <a:pt x="207835" y="101117"/>
                  </a:lnTo>
                  <a:lnTo>
                    <a:pt x="204635" y="101117"/>
                  </a:lnTo>
                  <a:lnTo>
                    <a:pt x="196049" y="96278"/>
                  </a:lnTo>
                  <a:lnTo>
                    <a:pt x="196138" y="92405"/>
                  </a:lnTo>
                  <a:lnTo>
                    <a:pt x="196799" y="91325"/>
                  </a:lnTo>
                  <a:lnTo>
                    <a:pt x="198983" y="89966"/>
                  </a:lnTo>
                  <a:lnTo>
                    <a:pt x="201129" y="88671"/>
                  </a:lnTo>
                  <a:lnTo>
                    <a:pt x="204495" y="87820"/>
                  </a:lnTo>
                  <a:lnTo>
                    <a:pt x="213448" y="87820"/>
                  </a:lnTo>
                  <a:lnTo>
                    <a:pt x="219303" y="89484"/>
                  </a:lnTo>
                  <a:lnTo>
                    <a:pt x="225450" y="94488"/>
                  </a:lnTo>
                  <a:lnTo>
                    <a:pt x="225450" y="86321"/>
                  </a:lnTo>
                  <a:lnTo>
                    <a:pt x="221881" y="83451"/>
                  </a:lnTo>
                  <a:lnTo>
                    <a:pt x="214731" y="81495"/>
                  </a:lnTo>
                  <a:lnTo>
                    <a:pt x="208191" y="81483"/>
                  </a:lnTo>
                  <a:lnTo>
                    <a:pt x="203568" y="81495"/>
                  </a:lnTo>
                  <a:lnTo>
                    <a:pt x="199224" y="82448"/>
                  </a:lnTo>
                  <a:lnTo>
                    <a:pt x="195745" y="84505"/>
                  </a:lnTo>
                  <a:lnTo>
                    <a:pt x="192303" y="86487"/>
                  </a:lnTo>
                  <a:lnTo>
                    <a:pt x="189611" y="89966"/>
                  </a:lnTo>
                  <a:lnTo>
                    <a:pt x="189661" y="98933"/>
                  </a:lnTo>
                  <a:lnTo>
                    <a:pt x="192328" y="102374"/>
                  </a:lnTo>
                  <a:lnTo>
                    <a:pt x="195808" y="104381"/>
                  </a:lnTo>
                  <a:lnTo>
                    <a:pt x="199313" y="106464"/>
                  </a:lnTo>
                  <a:lnTo>
                    <a:pt x="203708" y="107442"/>
                  </a:lnTo>
                  <a:lnTo>
                    <a:pt x="208368" y="107454"/>
                  </a:lnTo>
                  <a:lnTo>
                    <a:pt x="214884" y="107442"/>
                  </a:lnTo>
                  <a:lnTo>
                    <a:pt x="222008" y="105473"/>
                  </a:lnTo>
                  <a:lnTo>
                    <a:pt x="227406" y="101117"/>
                  </a:lnTo>
                  <a:lnTo>
                    <a:pt x="229616" y="99339"/>
                  </a:lnTo>
                  <a:lnTo>
                    <a:pt x="231013" y="101701"/>
                  </a:lnTo>
                  <a:lnTo>
                    <a:pt x="231013" y="118008"/>
                  </a:lnTo>
                  <a:lnTo>
                    <a:pt x="230238" y="119341"/>
                  </a:lnTo>
                  <a:lnTo>
                    <a:pt x="227507" y="116903"/>
                  </a:lnTo>
                  <a:lnTo>
                    <a:pt x="226504" y="116014"/>
                  </a:lnTo>
                  <a:lnTo>
                    <a:pt x="226504" y="124574"/>
                  </a:lnTo>
                  <a:lnTo>
                    <a:pt x="219329" y="130581"/>
                  </a:lnTo>
                  <a:lnTo>
                    <a:pt x="213525" y="132295"/>
                  </a:lnTo>
                  <a:lnTo>
                    <a:pt x="204597" y="132295"/>
                  </a:lnTo>
                  <a:lnTo>
                    <a:pt x="195986" y="122859"/>
                  </a:lnTo>
                  <a:lnTo>
                    <a:pt x="197078" y="121069"/>
                  </a:lnTo>
                  <a:lnTo>
                    <a:pt x="226504" y="124574"/>
                  </a:lnTo>
                  <a:lnTo>
                    <a:pt x="226504" y="116014"/>
                  </a:lnTo>
                  <a:lnTo>
                    <a:pt x="222732" y="112649"/>
                  </a:lnTo>
                  <a:lnTo>
                    <a:pt x="215760" y="110566"/>
                  </a:lnTo>
                  <a:lnTo>
                    <a:pt x="209308" y="110553"/>
                  </a:lnTo>
                  <a:lnTo>
                    <a:pt x="204381" y="110566"/>
                  </a:lnTo>
                  <a:lnTo>
                    <a:pt x="199707" y="111747"/>
                  </a:lnTo>
                  <a:lnTo>
                    <a:pt x="196024" y="114134"/>
                  </a:lnTo>
                  <a:lnTo>
                    <a:pt x="192354" y="116459"/>
                  </a:lnTo>
                  <a:lnTo>
                    <a:pt x="189585" y="120370"/>
                  </a:lnTo>
                  <a:lnTo>
                    <a:pt x="189572" y="129603"/>
                  </a:lnTo>
                  <a:lnTo>
                    <a:pt x="192227" y="133311"/>
                  </a:lnTo>
                  <a:lnTo>
                    <a:pt x="195732" y="135432"/>
                  </a:lnTo>
                  <a:lnTo>
                    <a:pt x="199224" y="137604"/>
                  </a:lnTo>
                  <a:lnTo>
                    <a:pt x="203631" y="138633"/>
                  </a:lnTo>
                  <a:lnTo>
                    <a:pt x="208305" y="138645"/>
                  </a:lnTo>
                  <a:lnTo>
                    <a:pt x="214845" y="138633"/>
                  </a:lnTo>
                  <a:lnTo>
                    <a:pt x="222008" y="136575"/>
                  </a:lnTo>
                  <a:lnTo>
                    <a:pt x="227164" y="132295"/>
                  </a:lnTo>
                  <a:lnTo>
                    <a:pt x="230111" y="129882"/>
                  </a:lnTo>
                  <a:lnTo>
                    <a:pt x="233426" y="127139"/>
                  </a:lnTo>
                  <a:lnTo>
                    <a:pt x="230111" y="129882"/>
                  </a:lnTo>
                  <a:lnTo>
                    <a:pt x="230911" y="131406"/>
                  </a:lnTo>
                  <a:lnTo>
                    <a:pt x="231013" y="148628"/>
                  </a:lnTo>
                  <a:lnTo>
                    <a:pt x="229590" y="151104"/>
                  </a:lnTo>
                  <a:lnTo>
                    <a:pt x="227469" y="149428"/>
                  </a:lnTo>
                  <a:lnTo>
                    <a:pt x="225488" y="147866"/>
                  </a:lnTo>
                  <a:lnTo>
                    <a:pt x="225488" y="156006"/>
                  </a:lnTo>
                  <a:lnTo>
                    <a:pt x="219303" y="161124"/>
                  </a:lnTo>
                  <a:lnTo>
                    <a:pt x="213499" y="162839"/>
                  </a:lnTo>
                  <a:lnTo>
                    <a:pt x="209372" y="162839"/>
                  </a:lnTo>
                  <a:lnTo>
                    <a:pt x="208254" y="162826"/>
                  </a:lnTo>
                  <a:lnTo>
                    <a:pt x="207721" y="162839"/>
                  </a:lnTo>
                  <a:lnTo>
                    <a:pt x="204546" y="162839"/>
                  </a:lnTo>
                  <a:lnTo>
                    <a:pt x="195999" y="157784"/>
                  </a:lnTo>
                  <a:lnTo>
                    <a:pt x="196126" y="153936"/>
                  </a:lnTo>
                  <a:lnTo>
                    <a:pt x="196773" y="152882"/>
                  </a:lnTo>
                  <a:lnTo>
                    <a:pt x="198970" y="151536"/>
                  </a:lnTo>
                  <a:lnTo>
                    <a:pt x="201142" y="150266"/>
                  </a:lnTo>
                  <a:lnTo>
                    <a:pt x="204533" y="149428"/>
                  </a:lnTo>
                  <a:lnTo>
                    <a:pt x="213512" y="149428"/>
                  </a:lnTo>
                  <a:lnTo>
                    <a:pt x="219354" y="151066"/>
                  </a:lnTo>
                  <a:lnTo>
                    <a:pt x="225488" y="156006"/>
                  </a:lnTo>
                  <a:lnTo>
                    <a:pt x="225488" y="147866"/>
                  </a:lnTo>
                  <a:lnTo>
                    <a:pt x="221907" y="145021"/>
                  </a:lnTo>
                  <a:lnTo>
                    <a:pt x="214769" y="143090"/>
                  </a:lnTo>
                  <a:lnTo>
                    <a:pt x="208254" y="143078"/>
                  </a:lnTo>
                  <a:lnTo>
                    <a:pt x="203619" y="143090"/>
                  </a:lnTo>
                  <a:lnTo>
                    <a:pt x="199275" y="144043"/>
                  </a:lnTo>
                  <a:lnTo>
                    <a:pt x="195795" y="146050"/>
                  </a:lnTo>
                  <a:lnTo>
                    <a:pt x="192354" y="147980"/>
                  </a:lnTo>
                  <a:lnTo>
                    <a:pt x="189585" y="151447"/>
                  </a:lnTo>
                  <a:lnTo>
                    <a:pt x="189572" y="160261"/>
                  </a:lnTo>
                  <a:lnTo>
                    <a:pt x="192239" y="163918"/>
                  </a:lnTo>
                  <a:lnTo>
                    <a:pt x="195719" y="166014"/>
                  </a:lnTo>
                  <a:lnTo>
                    <a:pt x="199212" y="168160"/>
                  </a:lnTo>
                  <a:lnTo>
                    <a:pt x="203606" y="169164"/>
                  </a:lnTo>
                  <a:lnTo>
                    <a:pt x="208254" y="169176"/>
                  </a:lnTo>
                  <a:lnTo>
                    <a:pt x="214795" y="169164"/>
                  </a:lnTo>
                  <a:lnTo>
                    <a:pt x="221957" y="167132"/>
                  </a:lnTo>
                  <a:lnTo>
                    <a:pt x="227203" y="162839"/>
                  </a:lnTo>
                  <a:lnTo>
                    <a:pt x="229654" y="160845"/>
                  </a:lnTo>
                  <a:lnTo>
                    <a:pt x="233400" y="157759"/>
                  </a:lnTo>
                  <a:lnTo>
                    <a:pt x="229654" y="160845"/>
                  </a:lnTo>
                  <a:lnTo>
                    <a:pt x="231013" y="163118"/>
                  </a:lnTo>
                  <a:lnTo>
                    <a:pt x="231000" y="179184"/>
                  </a:lnTo>
                  <a:lnTo>
                    <a:pt x="229577" y="181597"/>
                  </a:lnTo>
                  <a:lnTo>
                    <a:pt x="227228" y="179705"/>
                  </a:lnTo>
                  <a:lnTo>
                    <a:pt x="225361" y="178193"/>
                  </a:lnTo>
                  <a:lnTo>
                    <a:pt x="225361" y="186385"/>
                  </a:lnTo>
                  <a:lnTo>
                    <a:pt x="219608" y="190995"/>
                  </a:lnTo>
                  <a:lnTo>
                    <a:pt x="213893" y="192570"/>
                  </a:lnTo>
                  <a:lnTo>
                    <a:pt x="209753" y="192570"/>
                  </a:lnTo>
                  <a:lnTo>
                    <a:pt x="208622" y="192557"/>
                  </a:lnTo>
                  <a:lnTo>
                    <a:pt x="208064" y="192570"/>
                  </a:lnTo>
                  <a:lnTo>
                    <a:pt x="204812" y="192570"/>
                  </a:lnTo>
                  <a:lnTo>
                    <a:pt x="195948" y="187794"/>
                  </a:lnTo>
                  <a:lnTo>
                    <a:pt x="195986" y="184607"/>
                  </a:lnTo>
                  <a:lnTo>
                    <a:pt x="196837" y="183248"/>
                  </a:lnTo>
                  <a:lnTo>
                    <a:pt x="198983" y="181876"/>
                  </a:lnTo>
                  <a:lnTo>
                    <a:pt x="201129" y="180555"/>
                  </a:lnTo>
                  <a:lnTo>
                    <a:pt x="204470" y="179705"/>
                  </a:lnTo>
                  <a:lnTo>
                    <a:pt x="213410" y="179705"/>
                  </a:lnTo>
                  <a:lnTo>
                    <a:pt x="219265" y="181394"/>
                  </a:lnTo>
                  <a:lnTo>
                    <a:pt x="225361" y="186385"/>
                  </a:lnTo>
                  <a:lnTo>
                    <a:pt x="225361" y="178193"/>
                  </a:lnTo>
                  <a:lnTo>
                    <a:pt x="221881" y="175374"/>
                  </a:lnTo>
                  <a:lnTo>
                    <a:pt x="214706" y="173367"/>
                  </a:lnTo>
                  <a:lnTo>
                    <a:pt x="208165" y="173355"/>
                  </a:lnTo>
                  <a:lnTo>
                    <a:pt x="203542" y="173367"/>
                  </a:lnTo>
                  <a:lnTo>
                    <a:pt x="199174" y="174345"/>
                  </a:lnTo>
                  <a:lnTo>
                    <a:pt x="195707" y="176441"/>
                  </a:lnTo>
                  <a:lnTo>
                    <a:pt x="192252" y="178473"/>
                  </a:lnTo>
                  <a:lnTo>
                    <a:pt x="189699" y="181876"/>
                  </a:lnTo>
                  <a:lnTo>
                    <a:pt x="189598" y="190804"/>
                  </a:lnTo>
                  <a:lnTo>
                    <a:pt x="192493" y="194119"/>
                  </a:lnTo>
                  <a:lnTo>
                    <a:pt x="195973" y="195999"/>
                  </a:lnTo>
                  <a:lnTo>
                    <a:pt x="199491" y="197942"/>
                  </a:lnTo>
                  <a:lnTo>
                    <a:pt x="203911" y="198907"/>
                  </a:lnTo>
                  <a:lnTo>
                    <a:pt x="215074" y="198907"/>
                  </a:lnTo>
                  <a:lnTo>
                    <a:pt x="222135" y="197065"/>
                  </a:lnTo>
                  <a:lnTo>
                    <a:pt x="227799" y="192570"/>
                  </a:lnTo>
                  <a:lnTo>
                    <a:pt x="229527" y="191211"/>
                  </a:lnTo>
                  <a:lnTo>
                    <a:pt x="231013" y="193725"/>
                  </a:lnTo>
                  <a:lnTo>
                    <a:pt x="230949" y="211391"/>
                  </a:lnTo>
                  <a:lnTo>
                    <a:pt x="227355" y="215404"/>
                  </a:lnTo>
                  <a:lnTo>
                    <a:pt x="223507" y="217805"/>
                  </a:lnTo>
                  <a:lnTo>
                    <a:pt x="219621" y="220167"/>
                  </a:lnTo>
                  <a:lnTo>
                    <a:pt x="215315" y="220383"/>
                  </a:lnTo>
                  <a:lnTo>
                    <a:pt x="215074" y="220383"/>
                  </a:lnTo>
                  <a:lnTo>
                    <a:pt x="213880" y="220370"/>
                  </a:lnTo>
                  <a:lnTo>
                    <a:pt x="210553" y="220205"/>
                  </a:lnTo>
                  <a:lnTo>
                    <a:pt x="210553" y="260502"/>
                  </a:lnTo>
                  <a:lnTo>
                    <a:pt x="216903" y="260502"/>
                  </a:lnTo>
                  <a:lnTo>
                    <a:pt x="216903" y="226720"/>
                  </a:lnTo>
                  <a:lnTo>
                    <a:pt x="221234" y="226529"/>
                  </a:lnTo>
                  <a:lnTo>
                    <a:pt x="226263" y="223545"/>
                  </a:lnTo>
                  <a:lnTo>
                    <a:pt x="231711" y="220383"/>
                  </a:lnTo>
                  <a:lnTo>
                    <a:pt x="232333" y="220027"/>
                  </a:lnTo>
                  <a:lnTo>
                    <a:pt x="237490" y="213169"/>
                  </a:lnTo>
                  <a:lnTo>
                    <a:pt x="237439" y="192024"/>
                  </a:lnTo>
                  <a:lnTo>
                    <a:pt x="234365" y="186448"/>
                  </a:lnTo>
                  <a:lnTo>
                    <a:pt x="237439" y="180848"/>
                  </a:lnTo>
                  <a:lnTo>
                    <a:pt x="237439" y="161404"/>
                  </a:lnTo>
                  <a:lnTo>
                    <a:pt x="234391" y="155930"/>
                  </a:lnTo>
                  <a:lnTo>
                    <a:pt x="234315" y="155803"/>
                  </a:lnTo>
                  <a:lnTo>
                    <a:pt x="234391" y="155930"/>
                  </a:lnTo>
                  <a:lnTo>
                    <a:pt x="237439" y="150304"/>
                  </a:lnTo>
                  <a:lnTo>
                    <a:pt x="237375" y="130048"/>
                  </a:lnTo>
                  <a:lnTo>
                    <a:pt x="234772" y="124637"/>
                  </a:lnTo>
                  <a:lnTo>
                    <a:pt x="237439" y="119659"/>
                  </a:lnTo>
                  <a:lnTo>
                    <a:pt x="237439" y="99987"/>
                  </a:lnTo>
                  <a:lnTo>
                    <a:pt x="234391" y="94475"/>
                  </a:lnTo>
                  <a:lnTo>
                    <a:pt x="233362" y="92608"/>
                  </a:lnTo>
                  <a:lnTo>
                    <a:pt x="234391" y="94475"/>
                  </a:lnTo>
                  <a:lnTo>
                    <a:pt x="237439" y="88874"/>
                  </a:lnTo>
                  <a:lnTo>
                    <a:pt x="237502" y="68275"/>
                  </a:lnTo>
                  <a:lnTo>
                    <a:pt x="231203" y="61976"/>
                  </a:lnTo>
                  <a:lnTo>
                    <a:pt x="225869" y="59499"/>
                  </a:lnTo>
                  <a:lnTo>
                    <a:pt x="219519" y="56426"/>
                  </a:lnTo>
                  <a:lnTo>
                    <a:pt x="216903" y="56388"/>
                  </a:lnTo>
                  <a:lnTo>
                    <a:pt x="216903" y="23914"/>
                  </a:lnTo>
                  <a:lnTo>
                    <a:pt x="216827" y="6337"/>
                  </a:lnTo>
                  <a:lnTo>
                    <a:pt x="2316518" y="6337"/>
                  </a:lnTo>
                  <a:lnTo>
                    <a:pt x="2316518" y="0"/>
                  </a:lnTo>
                  <a:close/>
                </a:path>
                <a:path w="2473325" h="1884045">
                  <a:moveTo>
                    <a:pt x="2472918" y="1394155"/>
                  </a:moveTo>
                  <a:lnTo>
                    <a:pt x="2413978" y="1383982"/>
                  </a:lnTo>
                  <a:lnTo>
                    <a:pt x="2417927" y="1402651"/>
                  </a:lnTo>
                  <a:lnTo>
                    <a:pt x="2328341" y="1422285"/>
                  </a:lnTo>
                  <a:lnTo>
                    <a:pt x="2370010" y="1329334"/>
                  </a:lnTo>
                  <a:lnTo>
                    <a:pt x="2214422" y="1382306"/>
                  </a:lnTo>
                  <a:lnTo>
                    <a:pt x="1741182" y="1382306"/>
                  </a:lnTo>
                  <a:lnTo>
                    <a:pt x="1741182" y="1061453"/>
                  </a:lnTo>
                  <a:lnTo>
                    <a:pt x="1716532" y="900912"/>
                  </a:lnTo>
                  <a:lnTo>
                    <a:pt x="1710258" y="901877"/>
                  </a:lnTo>
                  <a:lnTo>
                    <a:pt x="1734832" y="1061935"/>
                  </a:lnTo>
                  <a:lnTo>
                    <a:pt x="1734832" y="1388656"/>
                  </a:lnTo>
                  <a:lnTo>
                    <a:pt x="2027643" y="1388656"/>
                  </a:lnTo>
                  <a:lnTo>
                    <a:pt x="2027643" y="1620367"/>
                  </a:lnTo>
                  <a:lnTo>
                    <a:pt x="1628876" y="1620367"/>
                  </a:lnTo>
                  <a:lnTo>
                    <a:pt x="1628876" y="1061440"/>
                  </a:lnTo>
                  <a:lnTo>
                    <a:pt x="1602244" y="896112"/>
                  </a:lnTo>
                  <a:lnTo>
                    <a:pt x="1595970" y="897128"/>
                  </a:lnTo>
                  <a:lnTo>
                    <a:pt x="1622437" y="1061440"/>
                  </a:lnTo>
                  <a:lnTo>
                    <a:pt x="1622526" y="1626717"/>
                  </a:lnTo>
                  <a:lnTo>
                    <a:pt x="2033993" y="1626717"/>
                  </a:lnTo>
                  <a:lnTo>
                    <a:pt x="2033993" y="1620367"/>
                  </a:lnTo>
                  <a:lnTo>
                    <a:pt x="2033993" y="1388656"/>
                  </a:lnTo>
                  <a:lnTo>
                    <a:pt x="2215464" y="1388656"/>
                  </a:lnTo>
                  <a:lnTo>
                    <a:pt x="2358250" y="1340053"/>
                  </a:lnTo>
                  <a:lnTo>
                    <a:pt x="2317394" y="1431188"/>
                  </a:lnTo>
                  <a:lnTo>
                    <a:pt x="2419248" y="1408849"/>
                  </a:lnTo>
                  <a:lnTo>
                    <a:pt x="2423223" y="1427441"/>
                  </a:lnTo>
                  <a:lnTo>
                    <a:pt x="2472918" y="139415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908429" y="619262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17995" y="0"/>
                  </a:moveTo>
                  <a:lnTo>
                    <a:pt x="10988" y="1413"/>
                  </a:lnTo>
                  <a:lnTo>
                    <a:pt x="5268" y="5268"/>
                  </a:lnTo>
                  <a:lnTo>
                    <a:pt x="1413" y="10988"/>
                  </a:lnTo>
                  <a:lnTo>
                    <a:pt x="0" y="17995"/>
                  </a:lnTo>
                  <a:lnTo>
                    <a:pt x="1413" y="25002"/>
                  </a:lnTo>
                  <a:lnTo>
                    <a:pt x="5268" y="30722"/>
                  </a:lnTo>
                  <a:lnTo>
                    <a:pt x="10988" y="34578"/>
                  </a:lnTo>
                  <a:lnTo>
                    <a:pt x="17995" y="35991"/>
                  </a:lnTo>
                  <a:lnTo>
                    <a:pt x="25000" y="34578"/>
                  </a:lnTo>
                  <a:lnTo>
                    <a:pt x="30716" y="30722"/>
                  </a:lnTo>
                  <a:lnTo>
                    <a:pt x="34567" y="25002"/>
                  </a:lnTo>
                  <a:lnTo>
                    <a:pt x="35979" y="17995"/>
                  </a:lnTo>
                  <a:lnTo>
                    <a:pt x="34567" y="10988"/>
                  </a:lnTo>
                  <a:lnTo>
                    <a:pt x="30716" y="5268"/>
                  </a:lnTo>
                  <a:lnTo>
                    <a:pt x="25000" y="1413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832190" y="6189446"/>
              <a:ext cx="2400935" cy="1510030"/>
            </a:xfrm>
            <a:custGeom>
              <a:avLst/>
              <a:gdLst/>
              <a:ahLst/>
              <a:cxnLst/>
              <a:rect l="l" t="t" r="r" b="b"/>
              <a:pathLst>
                <a:path w="2400935" h="1510029">
                  <a:moveTo>
                    <a:pt x="99987" y="1021829"/>
                  </a:moveTo>
                  <a:lnTo>
                    <a:pt x="84112" y="1021829"/>
                  </a:lnTo>
                  <a:lnTo>
                    <a:pt x="84112" y="1028179"/>
                  </a:lnTo>
                  <a:lnTo>
                    <a:pt x="99987" y="1028179"/>
                  </a:lnTo>
                  <a:lnTo>
                    <a:pt x="99987" y="1021829"/>
                  </a:lnTo>
                  <a:close/>
                </a:path>
                <a:path w="2400935" h="1510029">
                  <a:moveTo>
                    <a:pt x="115404" y="21158"/>
                  </a:moveTo>
                  <a:lnTo>
                    <a:pt x="113728" y="12928"/>
                  </a:lnTo>
                  <a:lnTo>
                    <a:pt x="109283" y="6337"/>
                  </a:lnTo>
                  <a:lnTo>
                    <a:pt x="109194" y="6197"/>
                  </a:lnTo>
                  <a:lnTo>
                    <a:pt x="108966" y="6045"/>
                  </a:lnTo>
                  <a:lnTo>
                    <a:pt x="108966" y="12928"/>
                  </a:lnTo>
                  <a:lnTo>
                    <a:pt x="108966" y="29413"/>
                  </a:lnTo>
                  <a:lnTo>
                    <a:pt x="102412" y="35979"/>
                  </a:lnTo>
                  <a:lnTo>
                    <a:pt x="100152" y="35991"/>
                  </a:lnTo>
                  <a:lnTo>
                    <a:pt x="98145" y="35991"/>
                  </a:lnTo>
                  <a:lnTo>
                    <a:pt x="94221" y="35991"/>
                  </a:lnTo>
                  <a:lnTo>
                    <a:pt x="86042" y="35979"/>
                  </a:lnTo>
                  <a:lnTo>
                    <a:pt x="79463" y="29413"/>
                  </a:lnTo>
                  <a:lnTo>
                    <a:pt x="79476" y="12928"/>
                  </a:lnTo>
                  <a:lnTo>
                    <a:pt x="86042" y="6362"/>
                  </a:lnTo>
                  <a:lnTo>
                    <a:pt x="98145" y="6350"/>
                  </a:lnTo>
                  <a:lnTo>
                    <a:pt x="102412" y="6362"/>
                  </a:lnTo>
                  <a:lnTo>
                    <a:pt x="108966" y="12928"/>
                  </a:lnTo>
                  <a:lnTo>
                    <a:pt x="108966" y="6045"/>
                  </a:lnTo>
                  <a:lnTo>
                    <a:pt x="102463" y="1663"/>
                  </a:lnTo>
                  <a:lnTo>
                    <a:pt x="94221" y="0"/>
                  </a:lnTo>
                  <a:lnTo>
                    <a:pt x="85979" y="1676"/>
                  </a:lnTo>
                  <a:lnTo>
                    <a:pt x="79260" y="6197"/>
                  </a:lnTo>
                  <a:lnTo>
                    <a:pt x="74714" y="12928"/>
                  </a:lnTo>
                  <a:lnTo>
                    <a:pt x="73063" y="21158"/>
                  </a:lnTo>
                  <a:lnTo>
                    <a:pt x="74714" y="29413"/>
                  </a:lnTo>
                  <a:lnTo>
                    <a:pt x="79248" y="36144"/>
                  </a:lnTo>
                  <a:lnTo>
                    <a:pt x="85979" y="40690"/>
                  </a:lnTo>
                  <a:lnTo>
                    <a:pt x="94221" y="42341"/>
                  </a:lnTo>
                  <a:lnTo>
                    <a:pt x="102463" y="40678"/>
                  </a:lnTo>
                  <a:lnTo>
                    <a:pt x="109194" y="36144"/>
                  </a:lnTo>
                  <a:lnTo>
                    <a:pt x="109296" y="35991"/>
                  </a:lnTo>
                  <a:lnTo>
                    <a:pt x="113728" y="29413"/>
                  </a:lnTo>
                  <a:lnTo>
                    <a:pt x="115404" y="21158"/>
                  </a:lnTo>
                  <a:close/>
                </a:path>
                <a:path w="2400935" h="1510029">
                  <a:moveTo>
                    <a:pt x="130149" y="995400"/>
                  </a:moveTo>
                  <a:lnTo>
                    <a:pt x="53962" y="995400"/>
                  </a:lnTo>
                  <a:lnTo>
                    <a:pt x="53962" y="1001750"/>
                  </a:lnTo>
                  <a:lnTo>
                    <a:pt x="130149" y="1001750"/>
                  </a:lnTo>
                  <a:lnTo>
                    <a:pt x="130149" y="995400"/>
                  </a:lnTo>
                  <a:close/>
                </a:path>
                <a:path w="2400935" h="1510029">
                  <a:moveTo>
                    <a:pt x="158699" y="968933"/>
                  </a:moveTo>
                  <a:lnTo>
                    <a:pt x="25387" y="968933"/>
                  </a:lnTo>
                  <a:lnTo>
                    <a:pt x="25387" y="975283"/>
                  </a:lnTo>
                  <a:lnTo>
                    <a:pt x="158699" y="975283"/>
                  </a:lnTo>
                  <a:lnTo>
                    <a:pt x="158699" y="968933"/>
                  </a:lnTo>
                  <a:close/>
                </a:path>
                <a:path w="2400935" h="1510029">
                  <a:moveTo>
                    <a:pt x="184111" y="942479"/>
                  </a:moveTo>
                  <a:lnTo>
                    <a:pt x="0" y="942479"/>
                  </a:lnTo>
                  <a:lnTo>
                    <a:pt x="0" y="948829"/>
                  </a:lnTo>
                  <a:lnTo>
                    <a:pt x="184111" y="948829"/>
                  </a:lnTo>
                  <a:lnTo>
                    <a:pt x="184111" y="942479"/>
                  </a:lnTo>
                  <a:close/>
                </a:path>
                <a:path w="2400935" h="1510029">
                  <a:moveTo>
                    <a:pt x="1400581" y="374256"/>
                  </a:moveTo>
                  <a:lnTo>
                    <a:pt x="1398917" y="366001"/>
                  </a:lnTo>
                  <a:lnTo>
                    <a:pt x="1394485" y="359435"/>
                  </a:lnTo>
                  <a:lnTo>
                    <a:pt x="1394383" y="359283"/>
                  </a:lnTo>
                  <a:lnTo>
                    <a:pt x="1387652" y="354736"/>
                  </a:lnTo>
                  <a:lnTo>
                    <a:pt x="1379410" y="353085"/>
                  </a:lnTo>
                  <a:lnTo>
                    <a:pt x="1371180" y="354736"/>
                  </a:lnTo>
                  <a:lnTo>
                    <a:pt x="1364462" y="359283"/>
                  </a:lnTo>
                  <a:lnTo>
                    <a:pt x="1359928" y="366001"/>
                  </a:lnTo>
                  <a:lnTo>
                    <a:pt x="1358252" y="374256"/>
                  </a:lnTo>
                  <a:lnTo>
                    <a:pt x="1359928" y="382498"/>
                  </a:lnTo>
                  <a:lnTo>
                    <a:pt x="1364462" y="389216"/>
                  </a:lnTo>
                  <a:lnTo>
                    <a:pt x="1371180" y="393763"/>
                  </a:lnTo>
                  <a:lnTo>
                    <a:pt x="1379410" y="395427"/>
                  </a:lnTo>
                  <a:lnTo>
                    <a:pt x="1387652" y="393763"/>
                  </a:lnTo>
                  <a:lnTo>
                    <a:pt x="1394383" y="389216"/>
                  </a:lnTo>
                  <a:lnTo>
                    <a:pt x="1394485" y="389077"/>
                  </a:lnTo>
                  <a:lnTo>
                    <a:pt x="1398917" y="382498"/>
                  </a:lnTo>
                  <a:lnTo>
                    <a:pt x="1400581" y="374256"/>
                  </a:lnTo>
                  <a:close/>
                </a:path>
                <a:path w="2400935" h="1510029">
                  <a:moveTo>
                    <a:pt x="1525587" y="213944"/>
                  </a:moveTo>
                  <a:lnTo>
                    <a:pt x="1504416" y="192773"/>
                  </a:lnTo>
                  <a:lnTo>
                    <a:pt x="1496174" y="194437"/>
                  </a:lnTo>
                  <a:lnTo>
                    <a:pt x="1489456" y="198983"/>
                  </a:lnTo>
                  <a:lnTo>
                    <a:pt x="1484922" y="205701"/>
                  </a:lnTo>
                  <a:lnTo>
                    <a:pt x="1483258" y="213944"/>
                  </a:lnTo>
                  <a:lnTo>
                    <a:pt x="1484922" y="222199"/>
                  </a:lnTo>
                  <a:lnTo>
                    <a:pt x="1489456" y="228917"/>
                  </a:lnTo>
                  <a:lnTo>
                    <a:pt x="1496174" y="233464"/>
                  </a:lnTo>
                  <a:lnTo>
                    <a:pt x="1504416" y="235115"/>
                  </a:lnTo>
                  <a:lnTo>
                    <a:pt x="1512658" y="233464"/>
                  </a:lnTo>
                  <a:lnTo>
                    <a:pt x="1519377" y="228917"/>
                  </a:lnTo>
                  <a:lnTo>
                    <a:pt x="1519478" y="228765"/>
                  </a:lnTo>
                  <a:lnTo>
                    <a:pt x="1523923" y="222199"/>
                  </a:lnTo>
                  <a:lnTo>
                    <a:pt x="1525587" y="213944"/>
                  </a:lnTo>
                  <a:close/>
                </a:path>
                <a:path w="2400935" h="1510029">
                  <a:moveTo>
                    <a:pt x="1637880" y="68554"/>
                  </a:moveTo>
                  <a:lnTo>
                    <a:pt x="1636204" y="60299"/>
                  </a:lnTo>
                  <a:lnTo>
                    <a:pt x="1631772" y="53733"/>
                  </a:lnTo>
                  <a:lnTo>
                    <a:pt x="1631670" y="53581"/>
                  </a:lnTo>
                  <a:lnTo>
                    <a:pt x="1624939" y="49034"/>
                  </a:lnTo>
                  <a:lnTo>
                    <a:pt x="1616710" y="47383"/>
                  </a:lnTo>
                  <a:lnTo>
                    <a:pt x="1608467" y="49034"/>
                  </a:lnTo>
                  <a:lnTo>
                    <a:pt x="1601749" y="53581"/>
                  </a:lnTo>
                  <a:lnTo>
                    <a:pt x="1597215" y="60299"/>
                  </a:lnTo>
                  <a:lnTo>
                    <a:pt x="1595551" y="68554"/>
                  </a:lnTo>
                  <a:lnTo>
                    <a:pt x="1597202" y="76784"/>
                  </a:lnTo>
                  <a:lnTo>
                    <a:pt x="1601749" y="83515"/>
                  </a:lnTo>
                  <a:lnTo>
                    <a:pt x="1608467" y="88049"/>
                  </a:lnTo>
                  <a:lnTo>
                    <a:pt x="1616710" y="89725"/>
                  </a:lnTo>
                  <a:lnTo>
                    <a:pt x="1624939" y="88049"/>
                  </a:lnTo>
                  <a:lnTo>
                    <a:pt x="1631670" y="83515"/>
                  </a:lnTo>
                  <a:lnTo>
                    <a:pt x="1631772" y="83375"/>
                  </a:lnTo>
                  <a:lnTo>
                    <a:pt x="1626311" y="83375"/>
                  </a:lnTo>
                  <a:lnTo>
                    <a:pt x="1631772" y="83362"/>
                  </a:lnTo>
                  <a:lnTo>
                    <a:pt x="1636204" y="76784"/>
                  </a:lnTo>
                  <a:lnTo>
                    <a:pt x="1637880" y="68554"/>
                  </a:lnTo>
                  <a:close/>
                </a:path>
                <a:path w="2400935" h="1510029">
                  <a:moveTo>
                    <a:pt x="2090597" y="1488516"/>
                  </a:moveTo>
                  <a:lnTo>
                    <a:pt x="2069426" y="1467332"/>
                  </a:lnTo>
                  <a:lnTo>
                    <a:pt x="2061197" y="1468996"/>
                  </a:lnTo>
                  <a:lnTo>
                    <a:pt x="2054466" y="1473530"/>
                  </a:lnTo>
                  <a:lnTo>
                    <a:pt x="2049932" y="1480261"/>
                  </a:lnTo>
                  <a:lnTo>
                    <a:pt x="2048268" y="1488516"/>
                  </a:lnTo>
                  <a:lnTo>
                    <a:pt x="2049945" y="1496745"/>
                  </a:lnTo>
                  <a:lnTo>
                    <a:pt x="2054479" y="1503476"/>
                  </a:lnTo>
                  <a:lnTo>
                    <a:pt x="2061197" y="1508010"/>
                  </a:lnTo>
                  <a:lnTo>
                    <a:pt x="2069426" y="1509674"/>
                  </a:lnTo>
                  <a:lnTo>
                    <a:pt x="2077681" y="1507998"/>
                  </a:lnTo>
                  <a:lnTo>
                    <a:pt x="2084400" y="1503476"/>
                  </a:lnTo>
                  <a:lnTo>
                    <a:pt x="2084514" y="1503311"/>
                  </a:lnTo>
                  <a:lnTo>
                    <a:pt x="2088946" y="1496745"/>
                  </a:lnTo>
                  <a:lnTo>
                    <a:pt x="2090597" y="1488516"/>
                  </a:lnTo>
                  <a:close/>
                </a:path>
                <a:path w="2400935" h="1510029">
                  <a:moveTo>
                    <a:pt x="2400490" y="1123480"/>
                  </a:moveTo>
                  <a:lnTo>
                    <a:pt x="2398826" y="1115225"/>
                  </a:lnTo>
                  <a:lnTo>
                    <a:pt x="2394394" y="1108659"/>
                  </a:lnTo>
                  <a:lnTo>
                    <a:pt x="2394293" y="1108494"/>
                  </a:lnTo>
                  <a:lnTo>
                    <a:pt x="2387562" y="1103960"/>
                  </a:lnTo>
                  <a:lnTo>
                    <a:pt x="2379319" y="1102296"/>
                  </a:lnTo>
                  <a:lnTo>
                    <a:pt x="2371090" y="1103960"/>
                  </a:lnTo>
                  <a:lnTo>
                    <a:pt x="2364359" y="1108494"/>
                  </a:lnTo>
                  <a:lnTo>
                    <a:pt x="2359825" y="1115225"/>
                  </a:lnTo>
                  <a:lnTo>
                    <a:pt x="2358161" y="1123480"/>
                  </a:lnTo>
                  <a:lnTo>
                    <a:pt x="2359837" y="1131709"/>
                  </a:lnTo>
                  <a:lnTo>
                    <a:pt x="2364371" y="1138440"/>
                  </a:lnTo>
                  <a:lnTo>
                    <a:pt x="2371102" y="1142974"/>
                  </a:lnTo>
                  <a:lnTo>
                    <a:pt x="2379319" y="1144638"/>
                  </a:lnTo>
                  <a:lnTo>
                    <a:pt x="2387562" y="1142961"/>
                  </a:lnTo>
                  <a:lnTo>
                    <a:pt x="2394293" y="1138440"/>
                  </a:lnTo>
                  <a:lnTo>
                    <a:pt x="2394407" y="1138275"/>
                  </a:lnTo>
                  <a:lnTo>
                    <a:pt x="2398826" y="1131709"/>
                  </a:lnTo>
                  <a:lnTo>
                    <a:pt x="2400490" y="11234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11363" y="6213424"/>
              <a:ext cx="201891" cy="138315"/>
            </a:xfrm>
            <a:prstGeom prst="rect">
              <a:avLst/>
            </a:prstGeom>
          </p:spPr>
        </p:pic>
        <p:sp>
          <p:nvSpPr>
            <p:cNvPr id="28" name="object 28" descr=""/>
            <p:cNvSpPr/>
            <p:nvPr/>
          </p:nvSpPr>
          <p:spPr>
            <a:xfrm>
              <a:off x="3576650" y="7181735"/>
              <a:ext cx="641350" cy="504190"/>
            </a:xfrm>
            <a:custGeom>
              <a:avLst/>
              <a:gdLst/>
              <a:ahLst/>
              <a:cxnLst/>
              <a:rect l="l" t="t" r="r" b="b"/>
              <a:pathLst>
                <a:path w="641350" h="504190">
                  <a:moveTo>
                    <a:pt x="641210" y="0"/>
                  </a:moveTo>
                  <a:lnTo>
                    <a:pt x="628523" y="0"/>
                  </a:lnTo>
                  <a:lnTo>
                    <a:pt x="628523" y="12700"/>
                  </a:lnTo>
                  <a:lnTo>
                    <a:pt x="628523" y="491490"/>
                  </a:lnTo>
                  <a:lnTo>
                    <a:pt x="12700" y="491490"/>
                  </a:lnTo>
                  <a:lnTo>
                    <a:pt x="12700" y="12700"/>
                  </a:lnTo>
                  <a:lnTo>
                    <a:pt x="628523" y="12700"/>
                  </a:lnTo>
                  <a:lnTo>
                    <a:pt x="628523" y="0"/>
                  </a:lnTo>
                  <a:lnTo>
                    <a:pt x="6350" y="0"/>
                  </a:lnTo>
                  <a:lnTo>
                    <a:pt x="0" y="0"/>
                  </a:lnTo>
                  <a:lnTo>
                    <a:pt x="0" y="12700"/>
                  </a:lnTo>
                  <a:lnTo>
                    <a:pt x="0" y="491490"/>
                  </a:lnTo>
                  <a:lnTo>
                    <a:pt x="0" y="504190"/>
                  </a:lnTo>
                  <a:lnTo>
                    <a:pt x="641210" y="504190"/>
                  </a:lnTo>
                  <a:lnTo>
                    <a:pt x="641210" y="491490"/>
                  </a:lnTo>
                  <a:lnTo>
                    <a:pt x="641210" y="12700"/>
                  </a:lnTo>
                  <a:lnTo>
                    <a:pt x="641210" y="6350"/>
                  </a:lnTo>
                  <a:lnTo>
                    <a:pt x="6412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719499" y="7343609"/>
              <a:ext cx="44450" cy="187325"/>
            </a:xfrm>
            <a:custGeom>
              <a:avLst/>
              <a:gdLst/>
              <a:ahLst/>
              <a:cxnLst/>
              <a:rect l="l" t="t" r="r" b="b"/>
              <a:pathLst>
                <a:path w="44450" h="187325">
                  <a:moveTo>
                    <a:pt x="44437" y="0"/>
                  </a:moveTo>
                  <a:lnTo>
                    <a:pt x="0" y="0"/>
                  </a:lnTo>
                  <a:lnTo>
                    <a:pt x="0" y="187286"/>
                  </a:lnTo>
                  <a:lnTo>
                    <a:pt x="44437" y="187286"/>
                  </a:lnTo>
                  <a:lnTo>
                    <a:pt x="44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926005" y="5929566"/>
              <a:ext cx="2263775" cy="1861820"/>
            </a:xfrm>
            <a:custGeom>
              <a:avLst/>
              <a:gdLst/>
              <a:ahLst/>
              <a:cxnLst/>
              <a:rect l="l" t="t" r="r" b="b"/>
              <a:pathLst>
                <a:path w="2263775" h="1861820">
                  <a:moveTo>
                    <a:pt x="892505" y="639508"/>
                  </a:moveTo>
                  <a:lnTo>
                    <a:pt x="836955" y="661733"/>
                  </a:lnTo>
                  <a:lnTo>
                    <a:pt x="892505" y="683958"/>
                  </a:lnTo>
                  <a:lnTo>
                    <a:pt x="892505" y="661733"/>
                  </a:lnTo>
                  <a:lnTo>
                    <a:pt x="892505" y="639508"/>
                  </a:lnTo>
                  <a:close/>
                </a:path>
                <a:path w="2263775" h="1861820">
                  <a:moveTo>
                    <a:pt x="907859" y="658558"/>
                  </a:moveTo>
                  <a:lnTo>
                    <a:pt x="895159" y="658558"/>
                  </a:lnTo>
                  <a:lnTo>
                    <a:pt x="895159" y="664908"/>
                  </a:lnTo>
                  <a:lnTo>
                    <a:pt x="907859" y="664908"/>
                  </a:lnTo>
                  <a:lnTo>
                    <a:pt x="907859" y="658558"/>
                  </a:lnTo>
                  <a:close/>
                </a:path>
                <a:path w="2263775" h="1861820">
                  <a:moveTo>
                    <a:pt x="933246" y="658558"/>
                  </a:moveTo>
                  <a:lnTo>
                    <a:pt x="920546" y="658558"/>
                  </a:lnTo>
                  <a:lnTo>
                    <a:pt x="920546" y="664908"/>
                  </a:lnTo>
                  <a:lnTo>
                    <a:pt x="933246" y="664908"/>
                  </a:lnTo>
                  <a:lnTo>
                    <a:pt x="933246" y="658558"/>
                  </a:lnTo>
                  <a:close/>
                </a:path>
                <a:path w="2263775" h="1861820">
                  <a:moveTo>
                    <a:pt x="958646" y="658558"/>
                  </a:moveTo>
                  <a:lnTo>
                    <a:pt x="945946" y="658558"/>
                  </a:lnTo>
                  <a:lnTo>
                    <a:pt x="945946" y="664908"/>
                  </a:lnTo>
                  <a:lnTo>
                    <a:pt x="958646" y="664908"/>
                  </a:lnTo>
                  <a:lnTo>
                    <a:pt x="958646" y="658558"/>
                  </a:lnTo>
                  <a:close/>
                </a:path>
                <a:path w="2263775" h="1861820">
                  <a:moveTo>
                    <a:pt x="984046" y="658558"/>
                  </a:moveTo>
                  <a:lnTo>
                    <a:pt x="971346" y="658558"/>
                  </a:lnTo>
                  <a:lnTo>
                    <a:pt x="971346" y="664908"/>
                  </a:lnTo>
                  <a:lnTo>
                    <a:pt x="984046" y="664908"/>
                  </a:lnTo>
                  <a:lnTo>
                    <a:pt x="984046" y="658558"/>
                  </a:lnTo>
                  <a:close/>
                </a:path>
                <a:path w="2263775" h="1861820">
                  <a:moveTo>
                    <a:pt x="1009434" y="658558"/>
                  </a:moveTo>
                  <a:lnTo>
                    <a:pt x="996734" y="658558"/>
                  </a:lnTo>
                  <a:lnTo>
                    <a:pt x="996734" y="664908"/>
                  </a:lnTo>
                  <a:lnTo>
                    <a:pt x="1009434" y="664908"/>
                  </a:lnTo>
                  <a:lnTo>
                    <a:pt x="1009434" y="658558"/>
                  </a:lnTo>
                  <a:close/>
                </a:path>
                <a:path w="2263775" h="1861820">
                  <a:moveTo>
                    <a:pt x="1034834" y="658558"/>
                  </a:moveTo>
                  <a:lnTo>
                    <a:pt x="1022134" y="658558"/>
                  </a:lnTo>
                  <a:lnTo>
                    <a:pt x="1022134" y="664908"/>
                  </a:lnTo>
                  <a:lnTo>
                    <a:pt x="1034834" y="664908"/>
                  </a:lnTo>
                  <a:lnTo>
                    <a:pt x="1034834" y="658558"/>
                  </a:lnTo>
                  <a:close/>
                </a:path>
                <a:path w="2263775" h="1861820">
                  <a:moveTo>
                    <a:pt x="1060221" y="658558"/>
                  </a:moveTo>
                  <a:lnTo>
                    <a:pt x="1047521" y="658558"/>
                  </a:lnTo>
                  <a:lnTo>
                    <a:pt x="1047521" y="664908"/>
                  </a:lnTo>
                  <a:lnTo>
                    <a:pt x="1060221" y="664908"/>
                  </a:lnTo>
                  <a:lnTo>
                    <a:pt x="1060221" y="658558"/>
                  </a:lnTo>
                  <a:close/>
                </a:path>
                <a:path w="2263775" h="1861820">
                  <a:moveTo>
                    <a:pt x="1085621" y="658558"/>
                  </a:moveTo>
                  <a:lnTo>
                    <a:pt x="1072921" y="658558"/>
                  </a:lnTo>
                  <a:lnTo>
                    <a:pt x="1072921" y="664908"/>
                  </a:lnTo>
                  <a:lnTo>
                    <a:pt x="1085621" y="664908"/>
                  </a:lnTo>
                  <a:lnTo>
                    <a:pt x="1085621" y="658558"/>
                  </a:lnTo>
                  <a:close/>
                </a:path>
                <a:path w="2263775" h="1861820">
                  <a:moveTo>
                    <a:pt x="1111008" y="658558"/>
                  </a:moveTo>
                  <a:lnTo>
                    <a:pt x="1098308" y="658558"/>
                  </a:lnTo>
                  <a:lnTo>
                    <a:pt x="1098308" y="664908"/>
                  </a:lnTo>
                  <a:lnTo>
                    <a:pt x="1111008" y="664908"/>
                  </a:lnTo>
                  <a:lnTo>
                    <a:pt x="1111008" y="658558"/>
                  </a:lnTo>
                  <a:close/>
                </a:path>
                <a:path w="2263775" h="1861820">
                  <a:moveTo>
                    <a:pt x="1136408" y="658558"/>
                  </a:moveTo>
                  <a:lnTo>
                    <a:pt x="1123708" y="658558"/>
                  </a:lnTo>
                  <a:lnTo>
                    <a:pt x="1123708" y="664908"/>
                  </a:lnTo>
                  <a:lnTo>
                    <a:pt x="1136408" y="664908"/>
                  </a:lnTo>
                  <a:lnTo>
                    <a:pt x="1136408" y="658558"/>
                  </a:lnTo>
                  <a:close/>
                </a:path>
                <a:path w="2263775" h="1861820">
                  <a:moveTo>
                    <a:pt x="1161808" y="658558"/>
                  </a:moveTo>
                  <a:lnTo>
                    <a:pt x="1149108" y="658558"/>
                  </a:lnTo>
                  <a:lnTo>
                    <a:pt x="1149108" y="664908"/>
                  </a:lnTo>
                  <a:lnTo>
                    <a:pt x="1161808" y="664908"/>
                  </a:lnTo>
                  <a:lnTo>
                    <a:pt x="1161808" y="658558"/>
                  </a:lnTo>
                  <a:close/>
                </a:path>
                <a:path w="2263775" h="1861820">
                  <a:moveTo>
                    <a:pt x="1234808" y="1042644"/>
                  </a:moveTo>
                  <a:lnTo>
                    <a:pt x="1228458" y="1042644"/>
                  </a:lnTo>
                  <a:lnTo>
                    <a:pt x="1228458" y="1055344"/>
                  </a:lnTo>
                  <a:lnTo>
                    <a:pt x="1234808" y="1055344"/>
                  </a:lnTo>
                  <a:lnTo>
                    <a:pt x="1234808" y="1042644"/>
                  </a:lnTo>
                  <a:close/>
                </a:path>
                <a:path w="2263775" h="1861820">
                  <a:moveTo>
                    <a:pt x="1234808" y="1017257"/>
                  </a:moveTo>
                  <a:lnTo>
                    <a:pt x="1228458" y="1017257"/>
                  </a:lnTo>
                  <a:lnTo>
                    <a:pt x="1228458" y="1029957"/>
                  </a:lnTo>
                  <a:lnTo>
                    <a:pt x="1234808" y="1029957"/>
                  </a:lnTo>
                  <a:lnTo>
                    <a:pt x="1234808" y="1017257"/>
                  </a:lnTo>
                  <a:close/>
                </a:path>
                <a:path w="2263775" h="1861820">
                  <a:moveTo>
                    <a:pt x="1234808" y="991857"/>
                  </a:moveTo>
                  <a:lnTo>
                    <a:pt x="1228458" y="991857"/>
                  </a:lnTo>
                  <a:lnTo>
                    <a:pt x="1228458" y="1004557"/>
                  </a:lnTo>
                  <a:lnTo>
                    <a:pt x="1234808" y="1004557"/>
                  </a:lnTo>
                  <a:lnTo>
                    <a:pt x="1234808" y="991857"/>
                  </a:lnTo>
                  <a:close/>
                </a:path>
                <a:path w="2263775" h="1861820">
                  <a:moveTo>
                    <a:pt x="1234808" y="966470"/>
                  </a:moveTo>
                  <a:lnTo>
                    <a:pt x="1228458" y="966470"/>
                  </a:lnTo>
                  <a:lnTo>
                    <a:pt x="1228458" y="979170"/>
                  </a:lnTo>
                  <a:lnTo>
                    <a:pt x="1234808" y="979170"/>
                  </a:lnTo>
                  <a:lnTo>
                    <a:pt x="1234808" y="966470"/>
                  </a:lnTo>
                  <a:close/>
                </a:path>
                <a:path w="2263775" h="1861820">
                  <a:moveTo>
                    <a:pt x="1234808" y="941070"/>
                  </a:moveTo>
                  <a:lnTo>
                    <a:pt x="1228458" y="941070"/>
                  </a:lnTo>
                  <a:lnTo>
                    <a:pt x="1228458" y="953770"/>
                  </a:lnTo>
                  <a:lnTo>
                    <a:pt x="1234808" y="953770"/>
                  </a:lnTo>
                  <a:lnTo>
                    <a:pt x="1234808" y="941070"/>
                  </a:lnTo>
                  <a:close/>
                </a:path>
                <a:path w="2263775" h="1861820">
                  <a:moveTo>
                    <a:pt x="1234808" y="915670"/>
                  </a:moveTo>
                  <a:lnTo>
                    <a:pt x="1228458" y="915670"/>
                  </a:lnTo>
                  <a:lnTo>
                    <a:pt x="1228458" y="928370"/>
                  </a:lnTo>
                  <a:lnTo>
                    <a:pt x="1234808" y="928370"/>
                  </a:lnTo>
                  <a:lnTo>
                    <a:pt x="1234808" y="915670"/>
                  </a:lnTo>
                  <a:close/>
                </a:path>
                <a:path w="2263775" h="1861820">
                  <a:moveTo>
                    <a:pt x="1234808" y="890295"/>
                  </a:moveTo>
                  <a:lnTo>
                    <a:pt x="1228458" y="890295"/>
                  </a:lnTo>
                  <a:lnTo>
                    <a:pt x="1228458" y="902995"/>
                  </a:lnTo>
                  <a:lnTo>
                    <a:pt x="1234808" y="902995"/>
                  </a:lnTo>
                  <a:lnTo>
                    <a:pt x="1234808" y="890295"/>
                  </a:lnTo>
                  <a:close/>
                </a:path>
                <a:path w="2263775" h="1861820">
                  <a:moveTo>
                    <a:pt x="1234808" y="864895"/>
                  </a:moveTo>
                  <a:lnTo>
                    <a:pt x="1228458" y="864895"/>
                  </a:lnTo>
                  <a:lnTo>
                    <a:pt x="1228458" y="877595"/>
                  </a:lnTo>
                  <a:lnTo>
                    <a:pt x="1234808" y="877595"/>
                  </a:lnTo>
                  <a:lnTo>
                    <a:pt x="1234808" y="864895"/>
                  </a:lnTo>
                  <a:close/>
                </a:path>
                <a:path w="2263775" h="1861820">
                  <a:moveTo>
                    <a:pt x="1253845" y="852716"/>
                  </a:moveTo>
                  <a:lnTo>
                    <a:pt x="1231620" y="797166"/>
                  </a:lnTo>
                  <a:lnTo>
                    <a:pt x="1209395" y="852716"/>
                  </a:lnTo>
                  <a:lnTo>
                    <a:pt x="1231620" y="852716"/>
                  </a:lnTo>
                  <a:lnTo>
                    <a:pt x="1253845" y="852716"/>
                  </a:lnTo>
                  <a:close/>
                </a:path>
                <a:path w="2263775" h="1861820">
                  <a:moveTo>
                    <a:pt x="1564944" y="1836229"/>
                  </a:moveTo>
                  <a:lnTo>
                    <a:pt x="1559140" y="1836229"/>
                  </a:lnTo>
                  <a:lnTo>
                    <a:pt x="1559140" y="1817179"/>
                  </a:lnTo>
                  <a:lnTo>
                    <a:pt x="1503591" y="1839404"/>
                  </a:lnTo>
                  <a:lnTo>
                    <a:pt x="1559140" y="1861629"/>
                  </a:lnTo>
                  <a:lnTo>
                    <a:pt x="1559140" y="1842579"/>
                  </a:lnTo>
                  <a:lnTo>
                    <a:pt x="1564944" y="1842579"/>
                  </a:lnTo>
                  <a:lnTo>
                    <a:pt x="1564944" y="1836229"/>
                  </a:lnTo>
                  <a:close/>
                </a:path>
                <a:path w="2263775" h="1861820">
                  <a:moveTo>
                    <a:pt x="1590332" y="1836229"/>
                  </a:moveTo>
                  <a:lnTo>
                    <a:pt x="1577632" y="1836229"/>
                  </a:lnTo>
                  <a:lnTo>
                    <a:pt x="1577632" y="1842579"/>
                  </a:lnTo>
                  <a:lnTo>
                    <a:pt x="1590332" y="1842579"/>
                  </a:lnTo>
                  <a:lnTo>
                    <a:pt x="1590332" y="1836229"/>
                  </a:lnTo>
                  <a:close/>
                </a:path>
                <a:path w="2263775" h="1861820">
                  <a:moveTo>
                    <a:pt x="1615732" y="1836229"/>
                  </a:moveTo>
                  <a:lnTo>
                    <a:pt x="1603032" y="1836229"/>
                  </a:lnTo>
                  <a:lnTo>
                    <a:pt x="1603032" y="1842579"/>
                  </a:lnTo>
                  <a:lnTo>
                    <a:pt x="1615732" y="1842579"/>
                  </a:lnTo>
                  <a:lnTo>
                    <a:pt x="1615732" y="1836229"/>
                  </a:lnTo>
                  <a:close/>
                </a:path>
                <a:path w="2263775" h="1861820">
                  <a:moveTo>
                    <a:pt x="1641119" y="1836229"/>
                  </a:moveTo>
                  <a:lnTo>
                    <a:pt x="1628419" y="1836229"/>
                  </a:lnTo>
                  <a:lnTo>
                    <a:pt x="1628419" y="1842579"/>
                  </a:lnTo>
                  <a:lnTo>
                    <a:pt x="1641119" y="1842579"/>
                  </a:lnTo>
                  <a:lnTo>
                    <a:pt x="1641119" y="1836229"/>
                  </a:lnTo>
                  <a:close/>
                </a:path>
                <a:path w="2263775" h="1861820">
                  <a:moveTo>
                    <a:pt x="1666519" y="1836229"/>
                  </a:moveTo>
                  <a:lnTo>
                    <a:pt x="1653819" y="1836229"/>
                  </a:lnTo>
                  <a:lnTo>
                    <a:pt x="1653819" y="1842579"/>
                  </a:lnTo>
                  <a:lnTo>
                    <a:pt x="1666519" y="1842579"/>
                  </a:lnTo>
                  <a:lnTo>
                    <a:pt x="1666519" y="1836229"/>
                  </a:lnTo>
                  <a:close/>
                </a:path>
                <a:path w="2263775" h="1861820">
                  <a:moveTo>
                    <a:pt x="1691919" y="1836229"/>
                  </a:moveTo>
                  <a:lnTo>
                    <a:pt x="1679219" y="1836229"/>
                  </a:lnTo>
                  <a:lnTo>
                    <a:pt x="1679219" y="1842579"/>
                  </a:lnTo>
                  <a:lnTo>
                    <a:pt x="1691919" y="1842579"/>
                  </a:lnTo>
                  <a:lnTo>
                    <a:pt x="1691919" y="1836229"/>
                  </a:lnTo>
                  <a:close/>
                </a:path>
                <a:path w="2263775" h="1861820">
                  <a:moveTo>
                    <a:pt x="1717306" y="1836229"/>
                  </a:moveTo>
                  <a:lnTo>
                    <a:pt x="1704606" y="1836229"/>
                  </a:lnTo>
                  <a:lnTo>
                    <a:pt x="1704606" y="1842579"/>
                  </a:lnTo>
                  <a:lnTo>
                    <a:pt x="1717306" y="1842579"/>
                  </a:lnTo>
                  <a:lnTo>
                    <a:pt x="1717306" y="1836229"/>
                  </a:lnTo>
                  <a:close/>
                </a:path>
                <a:path w="2263775" h="1861820">
                  <a:moveTo>
                    <a:pt x="1742706" y="1836229"/>
                  </a:moveTo>
                  <a:lnTo>
                    <a:pt x="1730006" y="1836229"/>
                  </a:lnTo>
                  <a:lnTo>
                    <a:pt x="1730006" y="1842579"/>
                  </a:lnTo>
                  <a:lnTo>
                    <a:pt x="1742706" y="1842579"/>
                  </a:lnTo>
                  <a:lnTo>
                    <a:pt x="1742706" y="1836229"/>
                  </a:lnTo>
                  <a:close/>
                </a:path>
                <a:path w="2263775" h="1861820">
                  <a:moveTo>
                    <a:pt x="1768094" y="1836229"/>
                  </a:moveTo>
                  <a:lnTo>
                    <a:pt x="1755394" y="1836229"/>
                  </a:lnTo>
                  <a:lnTo>
                    <a:pt x="1755394" y="1842579"/>
                  </a:lnTo>
                  <a:lnTo>
                    <a:pt x="1768094" y="1842579"/>
                  </a:lnTo>
                  <a:lnTo>
                    <a:pt x="1768094" y="1836229"/>
                  </a:lnTo>
                  <a:close/>
                </a:path>
                <a:path w="2263775" h="1861820">
                  <a:moveTo>
                    <a:pt x="1793494" y="1836229"/>
                  </a:moveTo>
                  <a:lnTo>
                    <a:pt x="1780794" y="1836229"/>
                  </a:lnTo>
                  <a:lnTo>
                    <a:pt x="1780794" y="1842579"/>
                  </a:lnTo>
                  <a:lnTo>
                    <a:pt x="1793494" y="1842579"/>
                  </a:lnTo>
                  <a:lnTo>
                    <a:pt x="1793494" y="1836229"/>
                  </a:lnTo>
                  <a:close/>
                </a:path>
                <a:path w="2263775" h="1861820">
                  <a:moveTo>
                    <a:pt x="1818894" y="1836229"/>
                  </a:moveTo>
                  <a:lnTo>
                    <a:pt x="1806194" y="1836229"/>
                  </a:lnTo>
                  <a:lnTo>
                    <a:pt x="1806194" y="1842579"/>
                  </a:lnTo>
                  <a:lnTo>
                    <a:pt x="1818894" y="1842579"/>
                  </a:lnTo>
                  <a:lnTo>
                    <a:pt x="1818894" y="1836229"/>
                  </a:lnTo>
                  <a:close/>
                </a:path>
                <a:path w="2263775" h="1861820">
                  <a:moveTo>
                    <a:pt x="1844268" y="1407693"/>
                  </a:moveTo>
                  <a:lnTo>
                    <a:pt x="1831568" y="1407693"/>
                  </a:lnTo>
                  <a:lnTo>
                    <a:pt x="1831568" y="1420393"/>
                  </a:lnTo>
                  <a:lnTo>
                    <a:pt x="1831568" y="1594383"/>
                  </a:lnTo>
                  <a:lnTo>
                    <a:pt x="1799831" y="1594383"/>
                  </a:lnTo>
                  <a:lnTo>
                    <a:pt x="1799831" y="1420393"/>
                  </a:lnTo>
                  <a:lnTo>
                    <a:pt x="1831568" y="1420393"/>
                  </a:lnTo>
                  <a:lnTo>
                    <a:pt x="1831568" y="1407693"/>
                  </a:lnTo>
                  <a:lnTo>
                    <a:pt x="1793481" y="1407693"/>
                  </a:lnTo>
                  <a:lnTo>
                    <a:pt x="1787131" y="1407693"/>
                  </a:lnTo>
                  <a:lnTo>
                    <a:pt x="1787131" y="1420393"/>
                  </a:lnTo>
                  <a:lnTo>
                    <a:pt x="1787131" y="1594383"/>
                  </a:lnTo>
                  <a:lnTo>
                    <a:pt x="1787131" y="1607083"/>
                  </a:lnTo>
                  <a:lnTo>
                    <a:pt x="1844268" y="1607083"/>
                  </a:lnTo>
                  <a:lnTo>
                    <a:pt x="1844268" y="1594383"/>
                  </a:lnTo>
                  <a:lnTo>
                    <a:pt x="1844268" y="1420393"/>
                  </a:lnTo>
                  <a:lnTo>
                    <a:pt x="1844268" y="1414043"/>
                  </a:lnTo>
                  <a:lnTo>
                    <a:pt x="1844268" y="1407693"/>
                  </a:lnTo>
                  <a:close/>
                </a:path>
                <a:path w="2263775" h="1861820">
                  <a:moveTo>
                    <a:pt x="2152192" y="629983"/>
                  </a:moveTo>
                  <a:lnTo>
                    <a:pt x="2101405" y="629983"/>
                  </a:lnTo>
                  <a:lnTo>
                    <a:pt x="1526451" y="629945"/>
                  </a:lnTo>
                  <a:lnTo>
                    <a:pt x="1526870" y="342709"/>
                  </a:lnTo>
                  <a:lnTo>
                    <a:pt x="1520520" y="342696"/>
                  </a:lnTo>
                  <a:lnTo>
                    <a:pt x="1520101" y="629945"/>
                  </a:lnTo>
                  <a:lnTo>
                    <a:pt x="1413776" y="629945"/>
                  </a:lnTo>
                  <a:lnTo>
                    <a:pt x="1413776" y="483958"/>
                  </a:lnTo>
                  <a:lnTo>
                    <a:pt x="1407426" y="483958"/>
                  </a:lnTo>
                  <a:lnTo>
                    <a:pt x="1407426" y="629945"/>
                  </a:lnTo>
                  <a:lnTo>
                    <a:pt x="745959" y="629945"/>
                  </a:lnTo>
                  <a:lnTo>
                    <a:pt x="745959" y="636295"/>
                  </a:lnTo>
                  <a:lnTo>
                    <a:pt x="745959" y="839495"/>
                  </a:lnTo>
                  <a:lnTo>
                    <a:pt x="0" y="839495"/>
                  </a:lnTo>
                  <a:lnTo>
                    <a:pt x="0" y="845845"/>
                  </a:lnTo>
                  <a:lnTo>
                    <a:pt x="752309" y="845845"/>
                  </a:lnTo>
                  <a:lnTo>
                    <a:pt x="752309" y="839495"/>
                  </a:lnTo>
                  <a:lnTo>
                    <a:pt x="752309" y="636295"/>
                  </a:lnTo>
                  <a:lnTo>
                    <a:pt x="1407426" y="636295"/>
                  </a:lnTo>
                  <a:lnTo>
                    <a:pt x="1407426" y="896620"/>
                  </a:lnTo>
                  <a:lnTo>
                    <a:pt x="1413776" y="896620"/>
                  </a:lnTo>
                  <a:lnTo>
                    <a:pt x="1413776" y="636295"/>
                  </a:lnTo>
                  <a:lnTo>
                    <a:pt x="1520088" y="636295"/>
                  </a:lnTo>
                  <a:lnTo>
                    <a:pt x="1519720" y="902970"/>
                  </a:lnTo>
                  <a:lnTo>
                    <a:pt x="1526070" y="902982"/>
                  </a:lnTo>
                  <a:lnTo>
                    <a:pt x="1526438" y="636295"/>
                  </a:lnTo>
                  <a:lnTo>
                    <a:pt x="2101405" y="636295"/>
                  </a:lnTo>
                  <a:lnTo>
                    <a:pt x="2152192" y="636333"/>
                  </a:lnTo>
                  <a:lnTo>
                    <a:pt x="2152192" y="629983"/>
                  </a:lnTo>
                  <a:close/>
                </a:path>
                <a:path w="2263775" h="1861820">
                  <a:moveTo>
                    <a:pt x="2152192" y="468337"/>
                  </a:moveTo>
                  <a:lnTo>
                    <a:pt x="2101405" y="468337"/>
                  </a:lnTo>
                  <a:lnTo>
                    <a:pt x="2101405" y="474687"/>
                  </a:lnTo>
                  <a:lnTo>
                    <a:pt x="2152192" y="474687"/>
                  </a:lnTo>
                  <a:lnTo>
                    <a:pt x="2152192" y="468337"/>
                  </a:lnTo>
                  <a:close/>
                </a:path>
                <a:path w="2263775" h="1861820">
                  <a:moveTo>
                    <a:pt x="2152192" y="323049"/>
                  </a:moveTo>
                  <a:lnTo>
                    <a:pt x="2101405" y="323049"/>
                  </a:lnTo>
                  <a:lnTo>
                    <a:pt x="2101405" y="329399"/>
                  </a:lnTo>
                  <a:lnTo>
                    <a:pt x="2152192" y="329399"/>
                  </a:lnTo>
                  <a:lnTo>
                    <a:pt x="2152192" y="323049"/>
                  </a:lnTo>
                  <a:close/>
                </a:path>
                <a:path w="2263775" h="1861820">
                  <a:moveTo>
                    <a:pt x="2152192" y="155168"/>
                  </a:moveTo>
                  <a:lnTo>
                    <a:pt x="2101405" y="155168"/>
                  </a:lnTo>
                  <a:lnTo>
                    <a:pt x="2101405" y="161518"/>
                  </a:lnTo>
                  <a:lnTo>
                    <a:pt x="2152192" y="161518"/>
                  </a:lnTo>
                  <a:lnTo>
                    <a:pt x="2152192" y="155168"/>
                  </a:lnTo>
                  <a:close/>
                </a:path>
                <a:path w="2263775" h="1861820">
                  <a:moveTo>
                    <a:pt x="2152192" y="0"/>
                  </a:moveTo>
                  <a:lnTo>
                    <a:pt x="2101405" y="0"/>
                  </a:lnTo>
                  <a:lnTo>
                    <a:pt x="2101405" y="6350"/>
                  </a:lnTo>
                  <a:lnTo>
                    <a:pt x="2152192" y="6350"/>
                  </a:lnTo>
                  <a:lnTo>
                    <a:pt x="2152192" y="0"/>
                  </a:lnTo>
                  <a:close/>
                </a:path>
                <a:path w="2263775" h="1861820">
                  <a:moveTo>
                    <a:pt x="2244242" y="1633067"/>
                  </a:moveTo>
                  <a:lnTo>
                    <a:pt x="2237892" y="1633067"/>
                  </a:lnTo>
                  <a:lnTo>
                    <a:pt x="2237892" y="1645767"/>
                  </a:lnTo>
                  <a:lnTo>
                    <a:pt x="2244242" y="1645767"/>
                  </a:lnTo>
                  <a:lnTo>
                    <a:pt x="2244242" y="1633067"/>
                  </a:lnTo>
                  <a:close/>
                </a:path>
                <a:path w="2263775" h="1861820">
                  <a:moveTo>
                    <a:pt x="2244242" y="1607680"/>
                  </a:moveTo>
                  <a:lnTo>
                    <a:pt x="2237892" y="1607680"/>
                  </a:lnTo>
                  <a:lnTo>
                    <a:pt x="2237892" y="1620380"/>
                  </a:lnTo>
                  <a:lnTo>
                    <a:pt x="2244242" y="1620380"/>
                  </a:lnTo>
                  <a:lnTo>
                    <a:pt x="2244242" y="1607680"/>
                  </a:lnTo>
                  <a:close/>
                </a:path>
                <a:path w="2263775" h="1861820">
                  <a:moveTo>
                    <a:pt x="2244242" y="1582280"/>
                  </a:moveTo>
                  <a:lnTo>
                    <a:pt x="2237892" y="1582280"/>
                  </a:lnTo>
                  <a:lnTo>
                    <a:pt x="2237892" y="1594980"/>
                  </a:lnTo>
                  <a:lnTo>
                    <a:pt x="2244242" y="1594980"/>
                  </a:lnTo>
                  <a:lnTo>
                    <a:pt x="2244242" y="1582280"/>
                  </a:lnTo>
                  <a:close/>
                </a:path>
                <a:path w="2263775" h="1861820">
                  <a:moveTo>
                    <a:pt x="2244242" y="1556880"/>
                  </a:moveTo>
                  <a:lnTo>
                    <a:pt x="2237892" y="1556880"/>
                  </a:lnTo>
                  <a:lnTo>
                    <a:pt x="2237892" y="1569580"/>
                  </a:lnTo>
                  <a:lnTo>
                    <a:pt x="2244242" y="1569580"/>
                  </a:lnTo>
                  <a:lnTo>
                    <a:pt x="2244242" y="1556880"/>
                  </a:lnTo>
                  <a:close/>
                </a:path>
                <a:path w="2263775" h="1861820">
                  <a:moveTo>
                    <a:pt x="2244242" y="1531493"/>
                  </a:moveTo>
                  <a:lnTo>
                    <a:pt x="2237892" y="1531493"/>
                  </a:lnTo>
                  <a:lnTo>
                    <a:pt x="2237892" y="1544193"/>
                  </a:lnTo>
                  <a:lnTo>
                    <a:pt x="2244242" y="1544193"/>
                  </a:lnTo>
                  <a:lnTo>
                    <a:pt x="2244242" y="1531493"/>
                  </a:lnTo>
                  <a:close/>
                </a:path>
                <a:path w="2263775" h="1861820">
                  <a:moveTo>
                    <a:pt x="2244242" y="1506093"/>
                  </a:moveTo>
                  <a:lnTo>
                    <a:pt x="2237892" y="1506093"/>
                  </a:lnTo>
                  <a:lnTo>
                    <a:pt x="2237892" y="1518793"/>
                  </a:lnTo>
                  <a:lnTo>
                    <a:pt x="2244242" y="1518793"/>
                  </a:lnTo>
                  <a:lnTo>
                    <a:pt x="2244242" y="1506093"/>
                  </a:lnTo>
                  <a:close/>
                </a:path>
                <a:path w="2263775" h="1861820">
                  <a:moveTo>
                    <a:pt x="2244242" y="1480705"/>
                  </a:moveTo>
                  <a:lnTo>
                    <a:pt x="2237892" y="1480705"/>
                  </a:lnTo>
                  <a:lnTo>
                    <a:pt x="2237892" y="1493405"/>
                  </a:lnTo>
                  <a:lnTo>
                    <a:pt x="2244242" y="1493405"/>
                  </a:lnTo>
                  <a:lnTo>
                    <a:pt x="2244242" y="1480705"/>
                  </a:lnTo>
                  <a:close/>
                </a:path>
                <a:path w="2263775" h="1861820">
                  <a:moveTo>
                    <a:pt x="2244242" y="1455305"/>
                  </a:moveTo>
                  <a:lnTo>
                    <a:pt x="2237892" y="1455305"/>
                  </a:lnTo>
                  <a:lnTo>
                    <a:pt x="2237892" y="1468005"/>
                  </a:lnTo>
                  <a:lnTo>
                    <a:pt x="2244242" y="1468005"/>
                  </a:lnTo>
                  <a:lnTo>
                    <a:pt x="2244242" y="1455305"/>
                  </a:lnTo>
                  <a:close/>
                </a:path>
                <a:path w="2263775" h="1861820">
                  <a:moveTo>
                    <a:pt x="2253767" y="629983"/>
                  </a:moveTo>
                  <a:lnTo>
                    <a:pt x="2202980" y="629983"/>
                  </a:lnTo>
                  <a:lnTo>
                    <a:pt x="2202980" y="636333"/>
                  </a:lnTo>
                  <a:lnTo>
                    <a:pt x="2253767" y="636333"/>
                  </a:lnTo>
                  <a:lnTo>
                    <a:pt x="2253767" y="629983"/>
                  </a:lnTo>
                  <a:close/>
                </a:path>
                <a:path w="2263775" h="1861820">
                  <a:moveTo>
                    <a:pt x="2253767" y="468337"/>
                  </a:moveTo>
                  <a:lnTo>
                    <a:pt x="2202980" y="468337"/>
                  </a:lnTo>
                  <a:lnTo>
                    <a:pt x="2202980" y="474687"/>
                  </a:lnTo>
                  <a:lnTo>
                    <a:pt x="2253767" y="474687"/>
                  </a:lnTo>
                  <a:lnTo>
                    <a:pt x="2253767" y="468337"/>
                  </a:lnTo>
                  <a:close/>
                </a:path>
                <a:path w="2263775" h="1861820">
                  <a:moveTo>
                    <a:pt x="2253767" y="323049"/>
                  </a:moveTo>
                  <a:lnTo>
                    <a:pt x="2202980" y="323049"/>
                  </a:lnTo>
                  <a:lnTo>
                    <a:pt x="2202980" y="329399"/>
                  </a:lnTo>
                  <a:lnTo>
                    <a:pt x="2253767" y="329399"/>
                  </a:lnTo>
                  <a:lnTo>
                    <a:pt x="2253767" y="323049"/>
                  </a:lnTo>
                  <a:close/>
                </a:path>
                <a:path w="2263775" h="1861820">
                  <a:moveTo>
                    <a:pt x="2253767" y="155168"/>
                  </a:moveTo>
                  <a:lnTo>
                    <a:pt x="2202980" y="155168"/>
                  </a:lnTo>
                  <a:lnTo>
                    <a:pt x="2202980" y="161518"/>
                  </a:lnTo>
                  <a:lnTo>
                    <a:pt x="2253767" y="161518"/>
                  </a:lnTo>
                  <a:lnTo>
                    <a:pt x="2253767" y="155168"/>
                  </a:lnTo>
                  <a:close/>
                </a:path>
                <a:path w="2263775" h="1861820">
                  <a:moveTo>
                    <a:pt x="2253767" y="0"/>
                  </a:moveTo>
                  <a:lnTo>
                    <a:pt x="2202980" y="0"/>
                  </a:lnTo>
                  <a:lnTo>
                    <a:pt x="2202980" y="6350"/>
                  </a:lnTo>
                  <a:lnTo>
                    <a:pt x="2253767" y="6350"/>
                  </a:lnTo>
                  <a:lnTo>
                    <a:pt x="2253767" y="0"/>
                  </a:lnTo>
                  <a:close/>
                </a:path>
                <a:path w="2263775" h="1861820">
                  <a:moveTo>
                    <a:pt x="2263279" y="1654759"/>
                  </a:moveTo>
                  <a:lnTo>
                    <a:pt x="2241054" y="1654759"/>
                  </a:lnTo>
                  <a:lnTo>
                    <a:pt x="2218829" y="1654759"/>
                  </a:lnTo>
                  <a:lnTo>
                    <a:pt x="2241054" y="1710309"/>
                  </a:lnTo>
                  <a:lnTo>
                    <a:pt x="2263279" y="16547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 txBox="1"/>
          <p:nvPr/>
        </p:nvSpPr>
        <p:spPr>
          <a:xfrm>
            <a:off x="3585984" y="6198149"/>
            <a:ext cx="177165" cy="363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66675">
              <a:lnSpc>
                <a:spcPct val="138700"/>
              </a:lnSpc>
              <a:spcBef>
                <a:spcPts val="100"/>
              </a:spcBef>
            </a:pPr>
            <a:r>
              <a:rPr dirty="0" sz="800" spc="95">
                <a:solidFill>
                  <a:srgbClr val="231F20"/>
                </a:solidFill>
                <a:latin typeface="Calibri"/>
                <a:cs typeface="Calibri"/>
              </a:rPr>
              <a:t>N </a:t>
            </a:r>
            <a:r>
              <a:rPr dirty="0" sz="800" spc="40">
                <a:solidFill>
                  <a:srgbClr val="231F20"/>
                </a:solidFill>
                <a:latin typeface="Calibri"/>
                <a:cs typeface="Calibri"/>
              </a:rPr>
              <a:t>CP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897403" y="6581809"/>
            <a:ext cx="1460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25" i="1">
                <a:solidFill>
                  <a:srgbClr val="231F20"/>
                </a:solidFill>
                <a:latin typeface="Calibri"/>
                <a:cs typeface="Calibri"/>
              </a:rPr>
              <a:t>I</a:t>
            </a:r>
            <a:r>
              <a:rPr dirty="0" baseline="-15151" sz="825" spc="-37" i="1">
                <a:solidFill>
                  <a:srgbClr val="231F20"/>
                </a:solidFill>
                <a:latin typeface="Calibri"/>
                <a:cs typeface="Calibri"/>
              </a:rPr>
              <a:t>d</a:t>
            </a:r>
            <a:endParaRPr baseline="-15151" sz="825">
              <a:latin typeface="Calibri"/>
              <a:cs typeface="Calibri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1904847" y="6593306"/>
            <a:ext cx="42545" cy="198120"/>
          </a:xfrm>
          <a:custGeom>
            <a:avLst/>
            <a:gdLst/>
            <a:ahLst/>
            <a:cxnLst/>
            <a:rect l="l" t="t" r="r" b="b"/>
            <a:pathLst>
              <a:path w="42544" h="198120">
                <a:moveTo>
                  <a:pt x="42329" y="176720"/>
                </a:moveTo>
                <a:lnTo>
                  <a:pt x="21170" y="155549"/>
                </a:lnTo>
                <a:lnTo>
                  <a:pt x="12915" y="157213"/>
                </a:lnTo>
                <a:lnTo>
                  <a:pt x="6197" y="161759"/>
                </a:lnTo>
                <a:lnTo>
                  <a:pt x="1651" y="168478"/>
                </a:lnTo>
                <a:lnTo>
                  <a:pt x="0" y="176720"/>
                </a:lnTo>
                <a:lnTo>
                  <a:pt x="1651" y="184975"/>
                </a:lnTo>
                <a:lnTo>
                  <a:pt x="6197" y="191693"/>
                </a:lnTo>
                <a:lnTo>
                  <a:pt x="12915" y="196240"/>
                </a:lnTo>
                <a:lnTo>
                  <a:pt x="21170" y="197891"/>
                </a:lnTo>
                <a:lnTo>
                  <a:pt x="29400" y="196240"/>
                </a:lnTo>
                <a:lnTo>
                  <a:pt x="36131" y="191693"/>
                </a:lnTo>
                <a:lnTo>
                  <a:pt x="36233" y="191541"/>
                </a:lnTo>
                <a:lnTo>
                  <a:pt x="40665" y="184975"/>
                </a:lnTo>
                <a:lnTo>
                  <a:pt x="42329" y="176720"/>
                </a:lnTo>
                <a:close/>
              </a:path>
              <a:path w="42544" h="198120">
                <a:moveTo>
                  <a:pt x="42329" y="21170"/>
                </a:moveTo>
                <a:lnTo>
                  <a:pt x="21170" y="0"/>
                </a:lnTo>
                <a:lnTo>
                  <a:pt x="12915" y="1663"/>
                </a:lnTo>
                <a:lnTo>
                  <a:pt x="6197" y="6210"/>
                </a:lnTo>
                <a:lnTo>
                  <a:pt x="1651" y="12928"/>
                </a:lnTo>
                <a:lnTo>
                  <a:pt x="0" y="21170"/>
                </a:lnTo>
                <a:lnTo>
                  <a:pt x="1651" y="29425"/>
                </a:lnTo>
                <a:lnTo>
                  <a:pt x="6197" y="36144"/>
                </a:lnTo>
                <a:lnTo>
                  <a:pt x="12915" y="40690"/>
                </a:lnTo>
                <a:lnTo>
                  <a:pt x="21170" y="42341"/>
                </a:lnTo>
                <a:lnTo>
                  <a:pt x="29400" y="40690"/>
                </a:lnTo>
                <a:lnTo>
                  <a:pt x="36131" y="36144"/>
                </a:lnTo>
                <a:lnTo>
                  <a:pt x="36233" y="35991"/>
                </a:lnTo>
                <a:lnTo>
                  <a:pt x="40665" y="29425"/>
                </a:lnTo>
                <a:lnTo>
                  <a:pt x="42329" y="2117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07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47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893358"/>
            <a:ext cx="1043305" cy="412115"/>
          </a:xfrm>
          <a:prstGeom prst="rect">
            <a:avLst/>
          </a:prstGeom>
        </p:spPr>
        <p:txBody>
          <a:bodyPr wrap="square" lIns="0" tIns="673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24.4.</a:t>
            </a:r>
            <a:r>
              <a:rPr dirty="0" sz="800" spc="-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 TT.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210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04179" y="439855"/>
            <a:ext cx="4940300" cy="539813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marL="38100">
              <a:lnSpc>
                <a:spcPct val="100000"/>
              </a:lnSpc>
              <a:spcBef>
                <a:spcPts val="55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4.1.2</a:t>
            </a:r>
            <a:r>
              <a:rPr dirty="0" sz="1050" spc="22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1050" spc="-114" i="1">
                <a:solidFill>
                  <a:srgbClr val="4C4D4F"/>
                </a:solidFill>
                <a:latin typeface="Arial"/>
                <a:cs typeface="Arial"/>
              </a:rPr>
              <a:t>Esquemas </a:t>
            </a:r>
            <a:r>
              <a:rPr dirty="0" sz="1050" spc="-110" i="1">
                <a:solidFill>
                  <a:srgbClr val="4C4D4F"/>
                </a:solidFill>
                <a:latin typeface="Arial"/>
                <a:cs typeface="Arial"/>
              </a:rPr>
              <a:t>TT.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58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protección,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interconectadas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van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montados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serie,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prescripción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aplica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separado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protegidas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dispositivo.</a:t>
            </a:r>
            <a:endParaRPr sz="1050">
              <a:latin typeface="Arial"/>
              <a:cs typeface="Arial"/>
            </a:endParaRPr>
          </a:p>
          <a:p>
            <a:pPr algn="just" marL="38100" marR="34290">
              <a:lnSpc>
                <a:spcPts val="1150"/>
              </a:lnSpc>
              <a:spcBef>
                <a:spcPts val="37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generador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transformador,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existe,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generador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transformador,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ponerse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ct val="100000"/>
              </a:lnSpc>
              <a:spcBef>
                <a:spcPts val="23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cumplirá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condición: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260"/>
              </a:spcBef>
            </a:pPr>
            <a:r>
              <a:rPr dirty="0" sz="1050" spc="-13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202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3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259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algn="just" marL="181610" marR="35560" indent="-144145">
              <a:lnSpc>
                <a:spcPts val="1150"/>
              </a:lnSpc>
              <a:spcBef>
                <a:spcPts val="385"/>
              </a:spcBef>
            </a:pPr>
            <a:r>
              <a:rPr dirty="0" sz="1050" spc="-16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247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17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9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resistencias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masas.</a:t>
            </a:r>
            <a:endParaRPr sz="1050">
              <a:latin typeface="Arial"/>
              <a:cs typeface="Arial"/>
            </a:endParaRPr>
          </a:p>
          <a:p>
            <a:pPr algn="just" marL="181610" marR="30480" indent="-144145">
              <a:lnSpc>
                <a:spcPts val="1150"/>
              </a:lnSpc>
              <a:spcBef>
                <a:spcPts val="370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2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asegura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protección.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residual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residual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asignada.</a:t>
            </a:r>
            <a:endParaRPr sz="1050">
              <a:latin typeface="Arial"/>
              <a:cs typeface="Arial"/>
            </a:endParaRPr>
          </a:p>
          <a:p>
            <a:pPr algn="just" marL="38100" marR="525145">
              <a:lnSpc>
                <a:spcPts val="1520"/>
              </a:lnSpc>
              <a:spcBef>
                <a:spcPts val="70"/>
              </a:spcBef>
            </a:pP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encional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(50,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24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casos).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146050" indent="-108585">
              <a:lnSpc>
                <a:spcPct val="100000"/>
              </a:lnSpc>
              <a:spcBef>
                <a:spcPts val="160"/>
              </a:spcBef>
              <a:buFont typeface="Arial"/>
              <a:buChar char="•"/>
              <a:tabLst>
                <a:tab pos="1466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residual.</a:t>
            </a:r>
            <a:endParaRPr sz="1050">
              <a:latin typeface="Arial"/>
              <a:cs typeface="Arial"/>
            </a:endParaRPr>
          </a:p>
          <a:p>
            <a:pPr algn="just" marL="146050" marR="32384" indent="-108585">
              <a:lnSpc>
                <a:spcPts val="1150"/>
              </a:lnSpc>
              <a:spcBef>
                <a:spcPts val="390"/>
              </a:spcBef>
              <a:buFont typeface="Arial"/>
              <a:buChar char="•"/>
              <a:tabLst>
                <a:tab pos="1466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corriente,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fusibles,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automáticos.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solamente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2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17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bajo.</a:t>
            </a:r>
            <a:endParaRPr sz="1050">
              <a:latin typeface="Arial"/>
              <a:cs typeface="Arial"/>
            </a:endParaRPr>
          </a:p>
          <a:p>
            <a:pPr algn="just" marL="38100" marR="34925">
              <a:lnSpc>
                <a:spcPts val="1150"/>
              </a:lnSpc>
              <a:spcBef>
                <a:spcPts val="37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sobreintensi-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dades,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ser:</a:t>
            </a:r>
            <a:endParaRPr sz="1050">
              <a:latin typeface="Arial"/>
              <a:cs typeface="Arial"/>
            </a:endParaRPr>
          </a:p>
          <a:p>
            <a:pPr algn="just" marL="146050" marR="34925" indent="-107950">
              <a:lnSpc>
                <a:spcPts val="1150"/>
              </a:lnSpc>
              <a:spcBef>
                <a:spcPts val="365"/>
              </a:spcBef>
              <a:buFont typeface="Arial"/>
              <a:buChar char="•"/>
              <a:tabLst>
                <a:tab pos="146685" algn="l"/>
              </a:tabLst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posea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acterística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82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9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46050" marR="34925" indent="-108585">
              <a:lnSpc>
                <a:spcPts val="1150"/>
              </a:lnSpc>
              <a:spcBef>
                <a:spcPts val="370"/>
              </a:spcBef>
              <a:buFont typeface="Arial"/>
              <a:buChar char="•"/>
              <a:tabLst>
                <a:tab pos="146685" algn="l"/>
              </a:tabLst>
            </a:pP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posea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característica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instantánea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17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asegura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instantáneo.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370"/>
              </a:spcBef>
            </a:pPr>
            <a:r>
              <a:rPr dirty="0" sz="1050" spc="-27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excluida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aplica-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señalados.</a:t>
            </a:r>
            <a:endParaRPr sz="1050">
              <a:latin typeface="Arial"/>
              <a:cs typeface="Arial"/>
            </a:endParaRPr>
          </a:p>
          <a:p>
            <a:pPr algn="just" marL="38100" marR="34925">
              <a:lnSpc>
                <a:spcPts val="1150"/>
              </a:lnSpc>
              <a:spcBef>
                <a:spcPts val="365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miras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selectividad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residual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temporizada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tipo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«S»)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serie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diferencial-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residual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3207600" y="7612963"/>
            <a:ext cx="699135" cy="69850"/>
            <a:chOff x="3207600" y="7612963"/>
            <a:chExt cx="699135" cy="69850"/>
          </a:xfrm>
        </p:grpSpPr>
        <p:sp>
          <p:nvSpPr>
            <p:cNvPr id="11" name="object 11" descr=""/>
            <p:cNvSpPr/>
            <p:nvPr/>
          </p:nvSpPr>
          <p:spPr>
            <a:xfrm>
              <a:off x="3207600" y="7613243"/>
              <a:ext cx="699135" cy="69850"/>
            </a:xfrm>
            <a:custGeom>
              <a:avLst/>
              <a:gdLst/>
              <a:ahLst/>
              <a:cxnLst/>
              <a:rect l="l" t="t" r="r" b="b"/>
              <a:pathLst>
                <a:path w="699135" h="69850">
                  <a:moveTo>
                    <a:pt x="699020" y="0"/>
                  </a:moveTo>
                  <a:lnTo>
                    <a:pt x="0" y="0"/>
                  </a:lnTo>
                  <a:lnTo>
                    <a:pt x="0" y="69329"/>
                  </a:lnTo>
                  <a:lnTo>
                    <a:pt x="699020" y="69329"/>
                  </a:lnTo>
                  <a:lnTo>
                    <a:pt x="69902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207600" y="7612963"/>
              <a:ext cx="699135" cy="6350"/>
            </a:xfrm>
            <a:custGeom>
              <a:avLst/>
              <a:gdLst/>
              <a:ahLst/>
              <a:cxnLst/>
              <a:rect l="l" t="t" r="r" b="b"/>
              <a:pathLst>
                <a:path w="699135" h="6350">
                  <a:moveTo>
                    <a:pt x="699020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699020" y="6349"/>
                  </a:lnTo>
                  <a:lnTo>
                    <a:pt x="6990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 descr=""/>
          <p:cNvGrpSpPr/>
          <p:nvPr/>
        </p:nvGrpSpPr>
        <p:grpSpPr>
          <a:xfrm>
            <a:off x="1725815" y="6041351"/>
            <a:ext cx="2377440" cy="1655445"/>
            <a:chOff x="1725815" y="6041351"/>
            <a:chExt cx="2377440" cy="1655445"/>
          </a:xfrm>
        </p:grpSpPr>
        <p:sp>
          <p:nvSpPr>
            <p:cNvPr id="14" name="object 14" descr=""/>
            <p:cNvSpPr/>
            <p:nvPr/>
          </p:nvSpPr>
          <p:spPr>
            <a:xfrm>
              <a:off x="1725815" y="7613243"/>
              <a:ext cx="699135" cy="69850"/>
            </a:xfrm>
            <a:custGeom>
              <a:avLst/>
              <a:gdLst/>
              <a:ahLst/>
              <a:cxnLst/>
              <a:rect l="l" t="t" r="r" b="b"/>
              <a:pathLst>
                <a:path w="699135" h="69850">
                  <a:moveTo>
                    <a:pt x="699007" y="0"/>
                  </a:moveTo>
                  <a:lnTo>
                    <a:pt x="0" y="0"/>
                  </a:lnTo>
                  <a:lnTo>
                    <a:pt x="0" y="69329"/>
                  </a:lnTo>
                  <a:lnTo>
                    <a:pt x="699007" y="69329"/>
                  </a:lnTo>
                  <a:lnTo>
                    <a:pt x="69900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725815" y="6041364"/>
              <a:ext cx="2377440" cy="1655445"/>
            </a:xfrm>
            <a:custGeom>
              <a:avLst/>
              <a:gdLst/>
              <a:ahLst/>
              <a:cxnLst/>
              <a:rect l="l" t="t" r="r" b="b"/>
              <a:pathLst>
                <a:path w="2377440" h="1655445">
                  <a:moveTo>
                    <a:pt x="901179" y="20485"/>
                  </a:moveTo>
                  <a:lnTo>
                    <a:pt x="899007" y="13855"/>
                  </a:lnTo>
                  <a:lnTo>
                    <a:pt x="894753" y="9486"/>
                  </a:lnTo>
                  <a:lnTo>
                    <a:pt x="894753" y="30175"/>
                  </a:lnTo>
                  <a:lnTo>
                    <a:pt x="893940" y="32905"/>
                  </a:lnTo>
                  <a:lnTo>
                    <a:pt x="891159" y="36868"/>
                  </a:lnTo>
                  <a:lnTo>
                    <a:pt x="889622" y="37782"/>
                  </a:lnTo>
                  <a:lnTo>
                    <a:pt x="887641" y="37807"/>
                  </a:lnTo>
                  <a:lnTo>
                    <a:pt x="885139" y="37769"/>
                  </a:lnTo>
                  <a:lnTo>
                    <a:pt x="883488" y="36817"/>
                  </a:lnTo>
                  <a:lnTo>
                    <a:pt x="883285" y="36576"/>
                  </a:lnTo>
                  <a:lnTo>
                    <a:pt x="880592" y="33058"/>
                  </a:lnTo>
                  <a:lnTo>
                    <a:pt x="879805" y="30581"/>
                  </a:lnTo>
                  <a:lnTo>
                    <a:pt x="879919" y="21755"/>
                  </a:lnTo>
                  <a:lnTo>
                    <a:pt x="881468" y="17284"/>
                  </a:lnTo>
                  <a:lnTo>
                    <a:pt x="887539" y="11214"/>
                  </a:lnTo>
                  <a:lnTo>
                    <a:pt x="893178" y="16954"/>
                  </a:lnTo>
                  <a:lnTo>
                    <a:pt x="894664" y="21463"/>
                  </a:lnTo>
                  <a:lnTo>
                    <a:pt x="894753" y="30175"/>
                  </a:lnTo>
                  <a:lnTo>
                    <a:pt x="894753" y="9486"/>
                  </a:lnTo>
                  <a:lnTo>
                    <a:pt x="892975" y="7658"/>
                  </a:lnTo>
                  <a:lnTo>
                    <a:pt x="888923" y="3530"/>
                  </a:lnTo>
                  <a:lnTo>
                    <a:pt x="888796" y="3530"/>
                  </a:lnTo>
                  <a:lnTo>
                    <a:pt x="881126" y="88"/>
                  </a:lnTo>
                  <a:lnTo>
                    <a:pt x="870458" y="88"/>
                  </a:lnTo>
                  <a:lnTo>
                    <a:pt x="859802" y="88"/>
                  </a:lnTo>
                  <a:lnTo>
                    <a:pt x="857211" y="1257"/>
                  </a:lnTo>
                  <a:lnTo>
                    <a:pt x="857211" y="6400"/>
                  </a:lnTo>
                  <a:lnTo>
                    <a:pt x="855776" y="5270"/>
                  </a:lnTo>
                  <a:lnTo>
                    <a:pt x="857211" y="6400"/>
                  </a:lnTo>
                  <a:lnTo>
                    <a:pt x="857211" y="1257"/>
                  </a:lnTo>
                  <a:lnTo>
                    <a:pt x="852233" y="3467"/>
                  </a:lnTo>
                  <a:lnTo>
                    <a:pt x="850201" y="2463"/>
                  </a:lnTo>
                  <a:lnTo>
                    <a:pt x="843661" y="698"/>
                  </a:lnTo>
                  <a:lnTo>
                    <a:pt x="836104" y="88"/>
                  </a:lnTo>
                  <a:lnTo>
                    <a:pt x="828179" y="660"/>
                  </a:lnTo>
                  <a:lnTo>
                    <a:pt x="821347" y="2324"/>
                  </a:lnTo>
                  <a:lnTo>
                    <a:pt x="818362" y="3670"/>
                  </a:lnTo>
                  <a:lnTo>
                    <a:pt x="815936" y="2463"/>
                  </a:lnTo>
                  <a:lnTo>
                    <a:pt x="809345" y="698"/>
                  </a:lnTo>
                  <a:lnTo>
                    <a:pt x="801738" y="88"/>
                  </a:lnTo>
                  <a:lnTo>
                    <a:pt x="791095" y="63"/>
                  </a:lnTo>
                  <a:lnTo>
                    <a:pt x="783437" y="3467"/>
                  </a:lnTo>
                  <a:lnTo>
                    <a:pt x="786879" y="5207"/>
                  </a:lnTo>
                  <a:lnTo>
                    <a:pt x="784606" y="4076"/>
                  </a:lnTo>
                  <a:lnTo>
                    <a:pt x="784606" y="11074"/>
                  </a:lnTo>
                  <a:lnTo>
                    <a:pt x="782904" y="9398"/>
                  </a:lnTo>
                  <a:lnTo>
                    <a:pt x="784606" y="11074"/>
                  </a:lnTo>
                  <a:lnTo>
                    <a:pt x="784606" y="4076"/>
                  </a:lnTo>
                  <a:lnTo>
                    <a:pt x="783424" y="3479"/>
                  </a:lnTo>
                  <a:lnTo>
                    <a:pt x="783158" y="3606"/>
                  </a:lnTo>
                  <a:lnTo>
                    <a:pt x="779195" y="7607"/>
                  </a:lnTo>
                  <a:lnTo>
                    <a:pt x="772871" y="14008"/>
                  </a:lnTo>
                  <a:lnTo>
                    <a:pt x="772756" y="14224"/>
                  </a:lnTo>
                  <a:lnTo>
                    <a:pt x="770585" y="20485"/>
                  </a:lnTo>
                  <a:lnTo>
                    <a:pt x="770496" y="31330"/>
                  </a:lnTo>
                  <a:lnTo>
                    <a:pt x="771537" y="35153"/>
                  </a:lnTo>
                  <a:lnTo>
                    <a:pt x="771652" y="35471"/>
                  </a:lnTo>
                  <a:lnTo>
                    <a:pt x="776274" y="41884"/>
                  </a:lnTo>
                  <a:lnTo>
                    <a:pt x="780110" y="44196"/>
                  </a:lnTo>
                  <a:lnTo>
                    <a:pt x="786079" y="44183"/>
                  </a:lnTo>
                  <a:lnTo>
                    <a:pt x="789063" y="44196"/>
                  </a:lnTo>
                  <a:lnTo>
                    <a:pt x="792861" y="41922"/>
                  </a:lnTo>
                  <a:lnTo>
                    <a:pt x="793013" y="41744"/>
                  </a:lnTo>
                  <a:lnTo>
                    <a:pt x="795845" y="37807"/>
                  </a:lnTo>
                  <a:lnTo>
                    <a:pt x="797623" y="35356"/>
                  </a:lnTo>
                  <a:lnTo>
                    <a:pt x="798741" y="31330"/>
                  </a:lnTo>
                  <a:lnTo>
                    <a:pt x="798741" y="20485"/>
                  </a:lnTo>
                  <a:lnTo>
                    <a:pt x="796467" y="13957"/>
                  </a:lnTo>
                  <a:lnTo>
                    <a:pt x="792416" y="9906"/>
                  </a:lnTo>
                  <a:lnTo>
                    <a:pt x="792416" y="30187"/>
                  </a:lnTo>
                  <a:lnTo>
                    <a:pt x="791565" y="32905"/>
                  </a:lnTo>
                  <a:lnTo>
                    <a:pt x="784567" y="37807"/>
                  </a:lnTo>
                  <a:lnTo>
                    <a:pt x="782167" y="37769"/>
                  </a:lnTo>
                  <a:lnTo>
                    <a:pt x="780516" y="36791"/>
                  </a:lnTo>
                  <a:lnTo>
                    <a:pt x="777709" y="33058"/>
                  </a:lnTo>
                  <a:lnTo>
                    <a:pt x="776947" y="30581"/>
                  </a:lnTo>
                  <a:lnTo>
                    <a:pt x="777036" y="21755"/>
                  </a:lnTo>
                  <a:lnTo>
                    <a:pt x="778560" y="17284"/>
                  </a:lnTo>
                  <a:lnTo>
                    <a:pt x="779081" y="16738"/>
                  </a:lnTo>
                  <a:lnTo>
                    <a:pt x="784580" y="11214"/>
                  </a:lnTo>
                  <a:lnTo>
                    <a:pt x="784834" y="10960"/>
                  </a:lnTo>
                  <a:lnTo>
                    <a:pt x="784745" y="11214"/>
                  </a:lnTo>
                  <a:lnTo>
                    <a:pt x="790714" y="17157"/>
                  </a:lnTo>
                  <a:lnTo>
                    <a:pt x="792302" y="21755"/>
                  </a:lnTo>
                  <a:lnTo>
                    <a:pt x="792416" y="30187"/>
                  </a:lnTo>
                  <a:lnTo>
                    <a:pt x="792416" y="9906"/>
                  </a:lnTo>
                  <a:lnTo>
                    <a:pt x="791286" y="8763"/>
                  </a:lnTo>
                  <a:lnTo>
                    <a:pt x="789940" y="7670"/>
                  </a:lnTo>
                  <a:lnTo>
                    <a:pt x="792454" y="6464"/>
                  </a:lnTo>
                  <a:lnTo>
                    <a:pt x="807326" y="6451"/>
                  </a:lnTo>
                  <a:lnTo>
                    <a:pt x="811250" y="6451"/>
                  </a:lnTo>
                  <a:lnTo>
                    <a:pt x="812634" y="7086"/>
                  </a:lnTo>
                  <a:lnTo>
                    <a:pt x="810971" y="8305"/>
                  </a:lnTo>
                  <a:lnTo>
                    <a:pt x="805484" y="13271"/>
                  </a:lnTo>
                  <a:lnTo>
                    <a:pt x="803071" y="19685"/>
                  </a:lnTo>
                  <a:lnTo>
                    <a:pt x="803021" y="29870"/>
                  </a:lnTo>
                  <a:lnTo>
                    <a:pt x="803148" y="30975"/>
                  </a:lnTo>
                  <a:lnTo>
                    <a:pt x="804418" y="35013"/>
                  </a:lnTo>
                  <a:lnTo>
                    <a:pt x="809828" y="41859"/>
                  </a:lnTo>
                  <a:lnTo>
                    <a:pt x="814031" y="44183"/>
                  </a:lnTo>
                  <a:lnTo>
                    <a:pt x="820051" y="44170"/>
                  </a:lnTo>
                  <a:lnTo>
                    <a:pt x="823544" y="44196"/>
                  </a:lnTo>
                  <a:lnTo>
                    <a:pt x="827519" y="41973"/>
                  </a:lnTo>
                  <a:lnTo>
                    <a:pt x="830681" y="37807"/>
                  </a:lnTo>
                  <a:lnTo>
                    <a:pt x="832472" y="35471"/>
                  </a:lnTo>
                  <a:lnTo>
                    <a:pt x="833666" y="31330"/>
                  </a:lnTo>
                  <a:lnTo>
                    <a:pt x="833628" y="20485"/>
                  </a:lnTo>
                  <a:lnTo>
                    <a:pt x="831253" y="13957"/>
                  </a:lnTo>
                  <a:lnTo>
                    <a:pt x="827328" y="10109"/>
                  </a:lnTo>
                  <a:lnTo>
                    <a:pt x="827328" y="30187"/>
                  </a:lnTo>
                  <a:lnTo>
                    <a:pt x="826439" y="32905"/>
                  </a:lnTo>
                  <a:lnTo>
                    <a:pt x="824458" y="35471"/>
                  </a:lnTo>
                  <a:lnTo>
                    <a:pt x="823442" y="36728"/>
                  </a:lnTo>
                  <a:lnTo>
                    <a:pt x="821613" y="37782"/>
                  </a:lnTo>
                  <a:lnTo>
                    <a:pt x="818921" y="37807"/>
                  </a:lnTo>
                  <a:lnTo>
                    <a:pt x="815975" y="37769"/>
                  </a:lnTo>
                  <a:lnTo>
                    <a:pt x="813816" y="36576"/>
                  </a:lnTo>
                  <a:lnTo>
                    <a:pt x="810412" y="32372"/>
                  </a:lnTo>
                  <a:lnTo>
                    <a:pt x="809358" y="29286"/>
                  </a:lnTo>
                  <a:lnTo>
                    <a:pt x="809396" y="21463"/>
                  </a:lnTo>
                  <a:lnTo>
                    <a:pt x="811123" y="16738"/>
                  </a:lnTo>
                  <a:lnTo>
                    <a:pt x="818349" y="10198"/>
                  </a:lnTo>
                  <a:lnTo>
                    <a:pt x="825474" y="17157"/>
                  </a:lnTo>
                  <a:lnTo>
                    <a:pt x="825576" y="17284"/>
                  </a:lnTo>
                  <a:lnTo>
                    <a:pt x="827214" y="21920"/>
                  </a:lnTo>
                  <a:lnTo>
                    <a:pt x="827328" y="30187"/>
                  </a:lnTo>
                  <a:lnTo>
                    <a:pt x="827328" y="10109"/>
                  </a:lnTo>
                  <a:lnTo>
                    <a:pt x="825957" y="8763"/>
                  </a:lnTo>
                  <a:lnTo>
                    <a:pt x="824064" y="7264"/>
                  </a:lnTo>
                  <a:lnTo>
                    <a:pt x="825957" y="6451"/>
                  </a:lnTo>
                  <a:lnTo>
                    <a:pt x="839876" y="6451"/>
                  </a:lnTo>
                  <a:lnTo>
                    <a:pt x="845553" y="6451"/>
                  </a:lnTo>
                  <a:lnTo>
                    <a:pt x="848029" y="7607"/>
                  </a:lnTo>
                  <a:lnTo>
                    <a:pt x="848893" y="6743"/>
                  </a:lnTo>
                  <a:lnTo>
                    <a:pt x="848042" y="7607"/>
                  </a:lnTo>
                  <a:lnTo>
                    <a:pt x="839470" y="31330"/>
                  </a:lnTo>
                  <a:lnTo>
                    <a:pt x="840511" y="35153"/>
                  </a:lnTo>
                  <a:lnTo>
                    <a:pt x="840625" y="35471"/>
                  </a:lnTo>
                  <a:lnTo>
                    <a:pt x="842937" y="38709"/>
                  </a:lnTo>
                  <a:lnTo>
                    <a:pt x="845159" y="41897"/>
                  </a:lnTo>
                  <a:lnTo>
                    <a:pt x="848893" y="44196"/>
                  </a:lnTo>
                  <a:lnTo>
                    <a:pt x="854837" y="44183"/>
                  </a:lnTo>
                  <a:lnTo>
                    <a:pt x="857859" y="44196"/>
                  </a:lnTo>
                  <a:lnTo>
                    <a:pt x="867879" y="31330"/>
                  </a:lnTo>
                  <a:lnTo>
                    <a:pt x="867816" y="20485"/>
                  </a:lnTo>
                  <a:lnTo>
                    <a:pt x="865581" y="14224"/>
                  </a:lnTo>
                  <a:lnTo>
                    <a:pt x="865454" y="13970"/>
                  </a:lnTo>
                  <a:lnTo>
                    <a:pt x="861542" y="10109"/>
                  </a:lnTo>
                  <a:lnTo>
                    <a:pt x="861542" y="30187"/>
                  </a:lnTo>
                  <a:lnTo>
                    <a:pt x="860653" y="32905"/>
                  </a:lnTo>
                  <a:lnTo>
                    <a:pt x="860564" y="33058"/>
                  </a:lnTo>
                  <a:lnTo>
                    <a:pt x="857694" y="36753"/>
                  </a:lnTo>
                  <a:lnTo>
                    <a:pt x="855903" y="37769"/>
                  </a:lnTo>
                  <a:lnTo>
                    <a:pt x="853287" y="37807"/>
                  </a:lnTo>
                  <a:lnTo>
                    <a:pt x="851014" y="37769"/>
                  </a:lnTo>
                  <a:lnTo>
                    <a:pt x="845794" y="30175"/>
                  </a:lnTo>
                  <a:lnTo>
                    <a:pt x="845921" y="21971"/>
                  </a:lnTo>
                  <a:lnTo>
                    <a:pt x="847496" y="17284"/>
                  </a:lnTo>
                  <a:lnTo>
                    <a:pt x="847559" y="17157"/>
                  </a:lnTo>
                  <a:lnTo>
                    <a:pt x="853516" y="11099"/>
                  </a:lnTo>
                  <a:lnTo>
                    <a:pt x="854430" y="10185"/>
                  </a:lnTo>
                  <a:lnTo>
                    <a:pt x="853668" y="10960"/>
                  </a:lnTo>
                  <a:lnTo>
                    <a:pt x="853630" y="11214"/>
                  </a:lnTo>
                  <a:lnTo>
                    <a:pt x="859663" y="17157"/>
                  </a:lnTo>
                  <a:lnTo>
                    <a:pt x="859777" y="17284"/>
                  </a:lnTo>
                  <a:lnTo>
                    <a:pt x="861415" y="21971"/>
                  </a:lnTo>
                  <a:lnTo>
                    <a:pt x="861542" y="30187"/>
                  </a:lnTo>
                  <a:lnTo>
                    <a:pt x="861542" y="10109"/>
                  </a:lnTo>
                  <a:lnTo>
                    <a:pt x="860183" y="8763"/>
                  </a:lnTo>
                  <a:lnTo>
                    <a:pt x="858774" y="7645"/>
                  </a:lnTo>
                  <a:lnTo>
                    <a:pt x="855218" y="9398"/>
                  </a:lnTo>
                  <a:lnTo>
                    <a:pt x="858659" y="7696"/>
                  </a:lnTo>
                  <a:lnTo>
                    <a:pt x="861199" y="6464"/>
                  </a:lnTo>
                  <a:lnTo>
                    <a:pt x="874356" y="6451"/>
                  </a:lnTo>
                  <a:lnTo>
                    <a:pt x="879754" y="6464"/>
                  </a:lnTo>
                  <a:lnTo>
                    <a:pt x="882332" y="7696"/>
                  </a:lnTo>
                  <a:lnTo>
                    <a:pt x="880910" y="8851"/>
                  </a:lnTo>
                  <a:lnTo>
                    <a:pt x="875779" y="14008"/>
                  </a:lnTo>
                  <a:lnTo>
                    <a:pt x="875665" y="14224"/>
                  </a:lnTo>
                  <a:lnTo>
                    <a:pt x="873455" y="20485"/>
                  </a:lnTo>
                  <a:lnTo>
                    <a:pt x="873340" y="31330"/>
                  </a:lnTo>
                  <a:lnTo>
                    <a:pt x="874496" y="35471"/>
                  </a:lnTo>
                  <a:lnTo>
                    <a:pt x="879297" y="41973"/>
                  </a:lnTo>
                  <a:lnTo>
                    <a:pt x="883132" y="44196"/>
                  </a:lnTo>
                  <a:lnTo>
                    <a:pt x="889482" y="44170"/>
                  </a:lnTo>
                  <a:lnTo>
                    <a:pt x="891984" y="44183"/>
                  </a:lnTo>
                  <a:lnTo>
                    <a:pt x="895616" y="41744"/>
                  </a:lnTo>
                  <a:lnTo>
                    <a:pt x="898258" y="37807"/>
                  </a:lnTo>
                  <a:lnTo>
                    <a:pt x="900061" y="35153"/>
                  </a:lnTo>
                  <a:lnTo>
                    <a:pt x="901090" y="31330"/>
                  </a:lnTo>
                  <a:lnTo>
                    <a:pt x="901179" y="20485"/>
                  </a:lnTo>
                  <a:close/>
                </a:path>
                <a:path w="2377440" h="1655445">
                  <a:moveTo>
                    <a:pt x="2377211" y="19075"/>
                  </a:moveTo>
                  <a:lnTo>
                    <a:pt x="1880654" y="19075"/>
                  </a:lnTo>
                  <a:lnTo>
                    <a:pt x="1880349" y="17500"/>
                  </a:lnTo>
                  <a:lnTo>
                    <a:pt x="1876577" y="11912"/>
                  </a:lnTo>
                  <a:lnTo>
                    <a:pt x="1876158" y="11290"/>
                  </a:lnTo>
                  <a:lnTo>
                    <a:pt x="1869948" y="7099"/>
                  </a:lnTo>
                  <a:lnTo>
                    <a:pt x="1862328" y="5562"/>
                  </a:lnTo>
                  <a:lnTo>
                    <a:pt x="1854720" y="7099"/>
                  </a:lnTo>
                  <a:lnTo>
                    <a:pt x="1848510" y="11290"/>
                  </a:lnTo>
                  <a:lnTo>
                    <a:pt x="1844319" y="17500"/>
                  </a:lnTo>
                  <a:lnTo>
                    <a:pt x="1843989" y="19075"/>
                  </a:lnTo>
                  <a:lnTo>
                    <a:pt x="970534" y="19075"/>
                  </a:lnTo>
                  <a:lnTo>
                    <a:pt x="970534" y="18745"/>
                  </a:lnTo>
                  <a:lnTo>
                    <a:pt x="932243" y="18745"/>
                  </a:lnTo>
                  <a:lnTo>
                    <a:pt x="932065" y="14782"/>
                  </a:lnTo>
                  <a:lnTo>
                    <a:pt x="928319" y="9652"/>
                  </a:lnTo>
                  <a:lnTo>
                    <a:pt x="925271" y="6438"/>
                  </a:lnTo>
                  <a:lnTo>
                    <a:pt x="924826" y="5956"/>
                  </a:lnTo>
                  <a:lnTo>
                    <a:pt x="919822" y="2908"/>
                  </a:lnTo>
                  <a:lnTo>
                    <a:pt x="913206" y="825"/>
                  </a:lnTo>
                  <a:lnTo>
                    <a:pt x="904836" y="88"/>
                  </a:lnTo>
                  <a:lnTo>
                    <a:pt x="897331" y="711"/>
                  </a:lnTo>
                  <a:lnTo>
                    <a:pt x="890816" y="2501"/>
                  </a:lnTo>
                  <a:lnTo>
                    <a:pt x="888898" y="3467"/>
                  </a:lnTo>
                  <a:lnTo>
                    <a:pt x="892911" y="7607"/>
                  </a:lnTo>
                  <a:lnTo>
                    <a:pt x="895489" y="6464"/>
                  </a:lnTo>
                  <a:lnTo>
                    <a:pt x="907465" y="6464"/>
                  </a:lnTo>
                  <a:lnTo>
                    <a:pt x="925931" y="22415"/>
                  </a:lnTo>
                  <a:lnTo>
                    <a:pt x="925779" y="25095"/>
                  </a:lnTo>
                  <a:lnTo>
                    <a:pt x="931037" y="25095"/>
                  </a:lnTo>
                  <a:lnTo>
                    <a:pt x="931037" y="25425"/>
                  </a:lnTo>
                  <a:lnTo>
                    <a:pt x="1842833" y="25425"/>
                  </a:lnTo>
                  <a:lnTo>
                    <a:pt x="1844319" y="32727"/>
                  </a:lnTo>
                  <a:lnTo>
                    <a:pt x="1848510" y="38938"/>
                  </a:lnTo>
                  <a:lnTo>
                    <a:pt x="1854720" y="43129"/>
                  </a:lnTo>
                  <a:lnTo>
                    <a:pt x="1859153" y="44043"/>
                  </a:lnTo>
                  <a:lnTo>
                    <a:pt x="1859153" y="169125"/>
                  </a:lnTo>
                  <a:lnTo>
                    <a:pt x="1859153" y="175475"/>
                  </a:lnTo>
                  <a:lnTo>
                    <a:pt x="1859153" y="318795"/>
                  </a:lnTo>
                  <a:lnTo>
                    <a:pt x="932218" y="318795"/>
                  </a:lnTo>
                  <a:lnTo>
                    <a:pt x="932065" y="315188"/>
                  </a:lnTo>
                  <a:lnTo>
                    <a:pt x="926007" y="306844"/>
                  </a:lnTo>
                  <a:lnTo>
                    <a:pt x="924585" y="304888"/>
                  </a:lnTo>
                  <a:lnTo>
                    <a:pt x="917219" y="300431"/>
                  </a:lnTo>
                  <a:lnTo>
                    <a:pt x="904697" y="300507"/>
                  </a:lnTo>
                  <a:lnTo>
                    <a:pt x="897331" y="301117"/>
                  </a:lnTo>
                  <a:lnTo>
                    <a:pt x="890816" y="302907"/>
                  </a:lnTo>
                  <a:lnTo>
                    <a:pt x="888898" y="303872"/>
                  </a:lnTo>
                  <a:lnTo>
                    <a:pt x="892911" y="308013"/>
                  </a:lnTo>
                  <a:lnTo>
                    <a:pt x="895489" y="306870"/>
                  </a:lnTo>
                  <a:lnTo>
                    <a:pt x="907503" y="306870"/>
                  </a:lnTo>
                  <a:lnTo>
                    <a:pt x="925931" y="322821"/>
                  </a:lnTo>
                  <a:lnTo>
                    <a:pt x="925779" y="325488"/>
                  </a:lnTo>
                  <a:lnTo>
                    <a:pt x="970534" y="325488"/>
                  </a:lnTo>
                  <a:lnTo>
                    <a:pt x="970534" y="325145"/>
                  </a:lnTo>
                  <a:lnTo>
                    <a:pt x="1859153" y="325145"/>
                  </a:lnTo>
                  <a:lnTo>
                    <a:pt x="1859153" y="459752"/>
                  </a:lnTo>
                  <a:lnTo>
                    <a:pt x="1859153" y="466102"/>
                  </a:lnTo>
                  <a:lnTo>
                    <a:pt x="1859153" y="745223"/>
                  </a:lnTo>
                  <a:lnTo>
                    <a:pt x="1859153" y="757923"/>
                  </a:lnTo>
                  <a:lnTo>
                    <a:pt x="1859153" y="931710"/>
                  </a:lnTo>
                  <a:lnTo>
                    <a:pt x="1434045" y="931710"/>
                  </a:lnTo>
                  <a:lnTo>
                    <a:pt x="1434045" y="757923"/>
                  </a:lnTo>
                  <a:lnTo>
                    <a:pt x="1859153" y="757923"/>
                  </a:lnTo>
                  <a:lnTo>
                    <a:pt x="1859153" y="745223"/>
                  </a:lnTo>
                  <a:lnTo>
                    <a:pt x="1434045" y="745223"/>
                  </a:lnTo>
                  <a:lnTo>
                    <a:pt x="1434045" y="481076"/>
                  </a:lnTo>
                  <a:lnTo>
                    <a:pt x="1438490" y="480174"/>
                  </a:lnTo>
                  <a:lnTo>
                    <a:pt x="1444701" y="475983"/>
                  </a:lnTo>
                  <a:lnTo>
                    <a:pt x="1445120" y="475361"/>
                  </a:lnTo>
                  <a:lnTo>
                    <a:pt x="1443088" y="475361"/>
                  </a:lnTo>
                  <a:lnTo>
                    <a:pt x="1445120" y="475348"/>
                  </a:lnTo>
                  <a:lnTo>
                    <a:pt x="1448892" y="469773"/>
                  </a:lnTo>
                  <a:lnTo>
                    <a:pt x="1449616" y="466102"/>
                  </a:lnTo>
                  <a:lnTo>
                    <a:pt x="1859153" y="466102"/>
                  </a:lnTo>
                  <a:lnTo>
                    <a:pt x="1859153" y="459752"/>
                  </a:lnTo>
                  <a:lnTo>
                    <a:pt x="1449933" y="459752"/>
                  </a:lnTo>
                  <a:lnTo>
                    <a:pt x="1448892" y="454545"/>
                  </a:lnTo>
                  <a:lnTo>
                    <a:pt x="1445120" y="448945"/>
                  </a:lnTo>
                  <a:lnTo>
                    <a:pt x="1444701" y="448335"/>
                  </a:lnTo>
                  <a:lnTo>
                    <a:pt x="1438490" y="444144"/>
                  </a:lnTo>
                  <a:lnTo>
                    <a:pt x="1430870" y="442595"/>
                  </a:lnTo>
                  <a:lnTo>
                    <a:pt x="1423263" y="444144"/>
                  </a:lnTo>
                  <a:lnTo>
                    <a:pt x="1417053" y="448335"/>
                  </a:lnTo>
                  <a:lnTo>
                    <a:pt x="1412862" y="454545"/>
                  </a:lnTo>
                  <a:lnTo>
                    <a:pt x="1411795" y="459752"/>
                  </a:lnTo>
                  <a:lnTo>
                    <a:pt x="380606" y="459752"/>
                  </a:lnTo>
                  <a:lnTo>
                    <a:pt x="380606" y="175285"/>
                  </a:lnTo>
                  <a:lnTo>
                    <a:pt x="532752" y="175285"/>
                  </a:lnTo>
                  <a:lnTo>
                    <a:pt x="532752" y="318795"/>
                  </a:lnTo>
                  <a:lnTo>
                    <a:pt x="532752" y="325145"/>
                  </a:lnTo>
                  <a:lnTo>
                    <a:pt x="705637" y="325145"/>
                  </a:lnTo>
                  <a:lnTo>
                    <a:pt x="705637" y="325488"/>
                  </a:lnTo>
                  <a:lnTo>
                    <a:pt x="748563" y="325488"/>
                  </a:lnTo>
                  <a:lnTo>
                    <a:pt x="748652" y="322313"/>
                  </a:lnTo>
                  <a:lnTo>
                    <a:pt x="748703" y="321856"/>
                  </a:lnTo>
                  <a:lnTo>
                    <a:pt x="748995" y="320078"/>
                  </a:lnTo>
                  <a:lnTo>
                    <a:pt x="749198" y="319138"/>
                  </a:lnTo>
                  <a:lnTo>
                    <a:pt x="749312" y="318579"/>
                  </a:lnTo>
                  <a:lnTo>
                    <a:pt x="767384" y="306832"/>
                  </a:lnTo>
                  <a:lnTo>
                    <a:pt x="776782" y="306870"/>
                  </a:lnTo>
                  <a:lnTo>
                    <a:pt x="779195" y="308013"/>
                  </a:lnTo>
                  <a:lnTo>
                    <a:pt x="772871" y="314413"/>
                  </a:lnTo>
                  <a:lnTo>
                    <a:pt x="772756" y="314629"/>
                  </a:lnTo>
                  <a:lnTo>
                    <a:pt x="770585" y="320890"/>
                  </a:lnTo>
                  <a:lnTo>
                    <a:pt x="770496" y="331736"/>
                  </a:lnTo>
                  <a:lnTo>
                    <a:pt x="771537" y="335559"/>
                  </a:lnTo>
                  <a:lnTo>
                    <a:pt x="771652" y="335876"/>
                  </a:lnTo>
                  <a:lnTo>
                    <a:pt x="776274" y="342290"/>
                  </a:lnTo>
                  <a:lnTo>
                    <a:pt x="780110" y="344601"/>
                  </a:lnTo>
                  <a:lnTo>
                    <a:pt x="786079" y="344589"/>
                  </a:lnTo>
                  <a:lnTo>
                    <a:pt x="789063" y="344601"/>
                  </a:lnTo>
                  <a:lnTo>
                    <a:pt x="792861" y="342328"/>
                  </a:lnTo>
                  <a:lnTo>
                    <a:pt x="793013" y="342150"/>
                  </a:lnTo>
                  <a:lnTo>
                    <a:pt x="795845" y="338213"/>
                  </a:lnTo>
                  <a:lnTo>
                    <a:pt x="797623" y="335762"/>
                  </a:lnTo>
                  <a:lnTo>
                    <a:pt x="798741" y="331736"/>
                  </a:lnTo>
                  <a:lnTo>
                    <a:pt x="798741" y="320890"/>
                  </a:lnTo>
                  <a:lnTo>
                    <a:pt x="796467" y="314363"/>
                  </a:lnTo>
                  <a:lnTo>
                    <a:pt x="792416" y="310311"/>
                  </a:lnTo>
                  <a:lnTo>
                    <a:pt x="792416" y="330593"/>
                  </a:lnTo>
                  <a:lnTo>
                    <a:pt x="791565" y="333311"/>
                  </a:lnTo>
                  <a:lnTo>
                    <a:pt x="784567" y="338213"/>
                  </a:lnTo>
                  <a:lnTo>
                    <a:pt x="782167" y="338175"/>
                  </a:lnTo>
                  <a:lnTo>
                    <a:pt x="780516" y="337197"/>
                  </a:lnTo>
                  <a:lnTo>
                    <a:pt x="777709" y="333463"/>
                  </a:lnTo>
                  <a:lnTo>
                    <a:pt x="776947" y="330987"/>
                  </a:lnTo>
                  <a:lnTo>
                    <a:pt x="777049" y="322135"/>
                  </a:lnTo>
                  <a:lnTo>
                    <a:pt x="778560" y="317690"/>
                  </a:lnTo>
                  <a:lnTo>
                    <a:pt x="779081" y="317144"/>
                  </a:lnTo>
                  <a:lnTo>
                    <a:pt x="784580" y="311619"/>
                  </a:lnTo>
                  <a:lnTo>
                    <a:pt x="784847" y="311353"/>
                  </a:lnTo>
                  <a:lnTo>
                    <a:pt x="784745" y="311619"/>
                  </a:lnTo>
                  <a:lnTo>
                    <a:pt x="790714" y="317563"/>
                  </a:lnTo>
                  <a:lnTo>
                    <a:pt x="792289" y="322135"/>
                  </a:lnTo>
                  <a:lnTo>
                    <a:pt x="792416" y="330593"/>
                  </a:lnTo>
                  <a:lnTo>
                    <a:pt x="792416" y="310311"/>
                  </a:lnTo>
                  <a:lnTo>
                    <a:pt x="791286" y="309168"/>
                  </a:lnTo>
                  <a:lnTo>
                    <a:pt x="789940" y="308076"/>
                  </a:lnTo>
                  <a:lnTo>
                    <a:pt x="792454" y="306870"/>
                  </a:lnTo>
                  <a:lnTo>
                    <a:pt x="804481" y="306857"/>
                  </a:lnTo>
                  <a:lnTo>
                    <a:pt x="811250" y="306857"/>
                  </a:lnTo>
                  <a:lnTo>
                    <a:pt x="812634" y="307492"/>
                  </a:lnTo>
                  <a:lnTo>
                    <a:pt x="810971" y="308711"/>
                  </a:lnTo>
                  <a:lnTo>
                    <a:pt x="805484" y="313677"/>
                  </a:lnTo>
                  <a:lnTo>
                    <a:pt x="803071" y="320078"/>
                  </a:lnTo>
                  <a:lnTo>
                    <a:pt x="803021" y="330276"/>
                  </a:lnTo>
                  <a:lnTo>
                    <a:pt x="803148" y="331381"/>
                  </a:lnTo>
                  <a:lnTo>
                    <a:pt x="804418" y="335419"/>
                  </a:lnTo>
                  <a:lnTo>
                    <a:pt x="809828" y="342265"/>
                  </a:lnTo>
                  <a:lnTo>
                    <a:pt x="814031" y="344589"/>
                  </a:lnTo>
                  <a:lnTo>
                    <a:pt x="820051" y="344576"/>
                  </a:lnTo>
                  <a:lnTo>
                    <a:pt x="823544" y="344601"/>
                  </a:lnTo>
                  <a:lnTo>
                    <a:pt x="827519" y="342379"/>
                  </a:lnTo>
                  <a:lnTo>
                    <a:pt x="830681" y="338213"/>
                  </a:lnTo>
                  <a:lnTo>
                    <a:pt x="832472" y="335876"/>
                  </a:lnTo>
                  <a:lnTo>
                    <a:pt x="833666" y="331736"/>
                  </a:lnTo>
                  <a:lnTo>
                    <a:pt x="833628" y="320890"/>
                  </a:lnTo>
                  <a:lnTo>
                    <a:pt x="831253" y="314363"/>
                  </a:lnTo>
                  <a:lnTo>
                    <a:pt x="827328" y="310515"/>
                  </a:lnTo>
                  <a:lnTo>
                    <a:pt x="827328" y="330593"/>
                  </a:lnTo>
                  <a:lnTo>
                    <a:pt x="826439" y="333311"/>
                  </a:lnTo>
                  <a:lnTo>
                    <a:pt x="824458" y="335876"/>
                  </a:lnTo>
                  <a:lnTo>
                    <a:pt x="823442" y="337134"/>
                  </a:lnTo>
                  <a:lnTo>
                    <a:pt x="821613" y="338188"/>
                  </a:lnTo>
                  <a:lnTo>
                    <a:pt x="818921" y="338213"/>
                  </a:lnTo>
                  <a:lnTo>
                    <a:pt x="815975" y="338175"/>
                  </a:lnTo>
                  <a:lnTo>
                    <a:pt x="813816" y="336981"/>
                  </a:lnTo>
                  <a:lnTo>
                    <a:pt x="810412" y="332778"/>
                  </a:lnTo>
                  <a:lnTo>
                    <a:pt x="809358" y="329692"/>
                  </a:lnTo>
                  <a:lnTo>
                    <a:pt x="809396" y="321856"/>
                  </a:lnTo>
                  <a:lnTo>
                    <a:pt x="811123" y="317144"/>
                  </a:lnTo>
                  <a:lnTo>
                    <a:pt x="818349" y="310603"/>
                  </a:lnTo>
                  <a:lnTo>
                    <a:pt x="825474" y="317563"/>
                  </a:lnTo>
                  <a:lnTo>
                    <a:pt x="825576" y="317690"/>
                  </a:lnTo>
                  <a:lnTo>
                    <a:pt x="827214" y="322313"/>
                  </a:lnTo>
                  <a:lnTo>
                    <a:pt x="827328" y="330593"/>
                  </a:lnTo>
                  <a:lnTo>
                    <a:pt x="827328" y="310515"/>
                  </a:lnTo>
                  <a:lnTo>
                    <a:pt x="825957" y="309168"/>
                  </a:lnTo>
                  <a:lnTo>
                    <a:pt x="824064" y="307670"/>
                  </a:lnTo>
                  <a:lnTo>
                    <a:pt x="825957" y="306857"/>
                  </a:lnTo>
                  <a:lnTo>
                    <a:pt x="836764" y="306857"/>
                  </a:lnTo>
                  <a:lnTo>
                    <a:pt x="845553" y="306857"/>
                  </a:lnTo>
                  <a:lnTo>
                    <a:pt x="848029" y="308013"/>
                  </a:lnTo>
                  <a:lnTo>
                    <a:pt x="848893" y="307149"/>
                  </a:lnTo>
                  <a:lnTo>
                    <a:pt x="848042" y="308013"/>
                  </a:lnTo>
                  <a:lnTo>
                    <a:pt x="839470" y="331736"/>
                  </a:lnTo>
                  <a:lnTo>
                    <a:pt x="840511" y="335559"/>
                  </a:lnTo>
                  <a:lnTo>
                    <a:pt x="840625" y="335876"/>
                  </a:lnTo>
                  <a:lnTo>
                    <a:pt x="842937" y="339115"/>
                  </a:lnTo>
                  <a:lnTo>
                    <a:pt x="845159" y="342303"/>
                  </a:lnTo>
                  <a:lnTo>
                    <a:pt x="848893" y="344601"/>
                  </a:lnTo>
                  <a:lnTo>
                    <a:pt x="854837" y="344589"/>
                  </a:lnTo>
                  <a:lnTo>
                    <a:pt x="857859" y="344601"/>
                  </a:lnTo>
                  <a:lnTo>
                    <a:pt x="867879" y="331736"/>
                  </a:lnTo>
                  <a:lnTo>
                    <a:pt x="867816" y="320890"/>
                  </a:lnTo>
                  <a:lnTo>
                    <a:pt x="865581" y="314629"/>
                  </a:lnTo>
                  <a:lnTo>
                    <a:pt x="865454" y="314375"/>
                  </a:lnTo>
                  <a:lnTo>
                    <a:pt x="861542" y="310515"/>
                  </a:lnTo>
                  <a:lnTo>
                    <a:pt x="861542" y="330593"/>
                  </a:lnTo>
                  <a:lnTo>
                    <a:pt x="860653" y="333311"/>
                  </a:lnTo>
                  <a:lnTo>
                    <a:pt x="860564" y="333463"/>
                  </a:lnTo>
                  <a:lnTo>
                    <a:pt x="857694" y="337159"/>
                  </a:lnTo>
                  <a:lnTo>
                    <a:pt x="855903" y="338175"/>
                  </a:lnTo>
                  <a:lnTo>
                    <a:pt x="853287" y="338213"/>
                  </a:lnTo>
                  <a:lnTo>
                    <a:pt x="851014" y="338175"/>
                  </a:lnTo>
                  <a:lnTo>
                    <a:pt x="845794" y="330581"/>
                  </a:lnTo>
                  <a:lnTo>
                    <a:pt x="845921" y="322376"/>
                  </a:lnTo>
                  <a:lnTo>
                    <a:pt x="847496" y="317690"/>
                  </a:lnTo>
                  <a:lnTo>
                    <a:pt x="847559" y="317563"/>
                  </a:lnTo>
                  <a:lnTo>
                    <a:pt x="853516" y="311505"/>
                  </a:lnTo>
                  <a:lnTo>
                    <a:pt x="853668" y="311353"/>
                  </a:lnTo>
                  <a:lnTo>
                    <a:pt x="853630" y="311619"/>
                  </a:lnTo>
                  <a:lnTo>
                    <a:pt x="859663" y="317563"/>
                  </a:lnTo>
                  <a:lnTo>
                    <a:pt x="859777" y="317690"/>
                  </a:lnTo>
                  <a:lnTo>
                    <a:pt x="861415" y="322376"/>
                  </a:lnTo>
                  <a:lnTo>
                    <a:pt x="861542" y="330593"/>
                  </a:lnTo>
                  <a:lnTo>
                    <a:pt x="861542" y="310515"/>
                  </a:lnTo>
                  <a:lnTo>
                    <a:pt x="860183" y="309168"/>
                  </a:lnTo>
                  <a:lnTo>
                    <a:pt x="858774" y="308051"/>
                  </a:lnTo>
                  <a:lnTo>
                    <a:pt x="855218" y="309803"/>
                  </a:lnTo>
                  <a:lnTo>
                    <a:pt x="858659" y="308102"/>
                  </a:lnTo>
                  <a:lnTo>
                    <a:pt x="861199" y="306870"/>
                  </a:lnTo>
                  <a:lnTo>
                    <a:pt x="872693" y="306857"/>
                  </a:lnTo>
                  <a:lnTo>
                    <a:pt x="879754" y="306870"/>
                  </a:lnTo>
                  <a:lnTo>
                    <a:pt x="882332" y="308102"/>
                  </a:lnTo>
                  <a:lnTo>
                    <a:pt x="880910" y="309257"/>
                  </a:lnTo>
                  <a:lnTo>
                    <a:pt x="875779" y="314413"/>
                  </a:lnTo>
                  <a:lnTo>
                    <a:pt x="875665" y="314629"/>
                  </a:lnTo>
                  <a:lnTo>
                    <a:pt x="873455" y="320890"/>
                  </a:lnTo>
                  <a:lnTo>
                    <a:pt x="873340" y="331736"/>
                  </a:lnTo>
                  <a:lnTo>
                    <a:pt x="874496" y="335876"/>
                  </a:lnTo>
                  <a:lnTo>
                    <a:pt x="879297" y="342379"/>
                  </a:lnTo>
                  <a:lnTo>
                    <a:pt x="883132" y="344601"/>
                  </a:lnTo>
                  <a:lnTo>
                    <a:pt x="889482" y="344576"/>
                  </a:lnTo>
                  <a:lnTo>
                    <a:pt x="891984" y="344589"/>
                  </a:lnTo>
                  <a:lnTo>
                    <a:pt x="895616" y="342150"/>
                  </a:lnTo>
                  <a:lnTo>
                    <a:pt x="898258" y="338213"/>
                  </a:lnTo>
                  <a:lnTo>
                    <a:pt x="900061" y="335559"/>
                  </a:lnTo>
                  <a:lnTo>
                    <a:pt x="901090" y="331736"/>
                  </a:lnTo>
                  <a:lnTo>
                    <a:pt x="901179" y="320890"/>
                  </a:lnTo>
                  <a:lnTo>
                    <a:pt x="899007" y="314261"/>
                  </a:lnTo>
                  <a:lnTo>
                    <a:pt x="894753" y="309892"/>
                  </a:lnTo>
                  <a:lnTo>
                    <a:pt x="894753" y="330581"/>
                  </a:lnTo>
                  <a:lnTo>
                    <a:pt x="893940" y="333311"/>
                  </a:lnTo>
                  <a:lnTo>
                    <a:pt x="891159" y="337273"/>
                  </a:lnTo>
                  <a:lnTo>
                    <a:pt x="889622" y="338188"/>
                  </a:lnTo>
                  <a:lnTo>
                    <a:pt x="887641" y="338213"/>
                  </a:lnTo>
                  <a:lnTo>
                    <a:pt x="885139" y="338175"/>
                  </a:lnTo>
                  <a:lnTo>
                    <a:pt x="883488" y="337223"/>
                  </a:lnTo>
                  <a:lnTo>
                    <a:pt x="883285" y="336981"/>
                  </a:lnTo>
                  <a:lnTo>
                    <a:pt x="880592" y="333463"/>
                  </a:lnTo>
                  <a:lnTo>
                    <a:pt x="879805" y="330987"/>
                  </a:lnTo>
                  <a:lnTo>
                    <a:pt x="879919" y="322135"/>
                  </a:lnTo>
                  <a:lnTo>
                    <a:pt x="881468" y="317690"/>
                  </a:lnTo>
                  <a:lnTo>
                    <a:pt x="887539" y="311619"/>
                  </a:lnTo>
                  <a:lnTo>
                    <a:pt x="893178" y="317360"/>
                  </a:lnTo>
                  <a:lnTo>
                    <a:pt x="894664" y="321856"/>
                  </a:lnTo>
                  <a:lnTo>
                    <a:pt x="894753" y="330581"/>
                  </a:lnTo>
                  <a:lnTo>
                    <a:pt x="894753" y="309892"/>
                  </a:lnTo>
                  <a:lnTo>
                    <a:pt x="892975" y="308063"/>
                  </a:lnTo>
                  <a:lnTo>
                    <a:pt x="888923" y="303936"/>
                  </a:lnTo>
                  <a:lnTo>
                    <a:pt x="888796" y="303936"/>
                  </a:lnTo>
                  <a:lnTo>
                    <a:pt x="881126" y="300494"/>
                  </a:lnTo>
                  <a:lnTo>
                    <a:pt x="870458" y="300494"/>
                  </a:lnTo>
                  <a:lnTo>
                    <a:pt x="859853" y="300469"/>
                  </a:lnTo>
                  <a:lnTo>
                    <a:pt x="857211" y="301650"/>
                  </a:lnTo>
                  <a:lnTo>
                    <a:pt x="857211" y="306806"/>
                  </a:lnTo>
                  <a:lnTo>
                    <a:pt x="855776" y="305676"/>
                  </a:lnTo>
                  <a:lnTo>
                    <a:pt x="857211" y="306806"/>
                  </a:lnTo>
                  <a:lnTo>
                    <a:pt x="857211" y="301650"/>
                  </a:lnTo>
                  <a:lnTo>
                    <a:pt x="852233" y="303872"/>
                  </a:lnTo>
                  <a:lnTo>
                    <a:pt x="850201" y="302869"/>
                  </a:lnTo>
                  <a:lnTo>
                    <a:pt x="843661" y="301104"/>
                  </a:lnTo>
                  <a:lnTo>
                    <a:pt x="836104" y="300494"/>
                  </a:lnTo>
                  <a:lnTo>
                    <a:pt x="828179" y="301066"/>
                  </a:lnTo>
                  <a:lnTo>
                    <a:pt x="821347" y="302729"/>
                  </a:lnTo>
                  <a:lnTo>
                    <a:pt x="818362" y="304076"/>
                  </a:lnTo>
                  <a:lnTo>
                    <a:pt x="815936" y="302869"/>
                  </a:lnTo>
                  <a:lnTo>
                    <a:pt x="809345" y="301104"/>
                  </a:lnTo>
                  <a:lnTo>
                    <a:pt x="801738" y="300494"/>
                  </a:lnTo>
                  <a:lnTo>
                    <a:pt x="791095" y="300469"/>
                  </a:lnTo>
                  <a:lnTo>
                    <a:pt x="783437" y="303872"/>
                  </a:lnTo>
                  <a:lnTo>
                    <a:pt x="786879" y="305612"/>
                  </a:lnTo>
                  <a:lnTo>
                    <a:pt x="784606" y="304482"/>
                  </a:lnTo>
                  <a:lnTo>
                    <a:pt x="784606" y="311480"/>
                  </a:lnTo>
                  <a:lnTo>
                    <a:pt x="782904" y="309803"/>
                  </a:lnTo>
                  <a:lnTo>
                    <a:pt x="784606" y="311480"/>
                  </a:lnTo>
                  <a:lnTo>
                    <a:pt x="784606" y="304482"/>
                  </a:lnTo>
                  <a:lnTo>
                    <a:pt x="783424" y="303885"/>
                  </a:lnTo>
                  <a:lnTo>
                    <a:pt x="783158" y="304012"/>
                  </a:lnTo>
                  <a:lnTo>
                    <a:pt x="783424" y="303872"/>
                  </a:lnTo>
                  <a:lnTo>
                    <a:pt x="782993" y="303669"/>
                  </a:lnTo>
                  <a:lnTo>
                    <a:pt x="782764" y="303555"/>
                  </a:lnTo>
                  <a:lnTo>
                    <a:pt x="781418" y="302869"/>
                  </a:lnTo>
                  <a:lnTo>
                    <a:pt x="774915" y="301104"/>
                  </a:lnTo>
                  <a:lnTo>
                    <a:pt x="767372" y="300494"/>
                  </a:lnTo>
                  <a:lnTo>
                    <a:pt x="767372" y="303555"/>
                  </a:lnTo>
                  <a:lnTo>
                    <a:pt x="767283" y="300494"/>
                  </a:lnTo>
                  <a:lnTo>
                    <a:pt x="767118" y="300494"/>
                  </a:lnTo>
                  <a:lnTo>
                    <a:pt x="755738" y="300405"/>
                  </a:lnTo>
                  <a:lnTo>
                    <a:pt x="748868" y="305879"/>
                  </a:lnTo>
                  <a:lnTo>
                    <a:pt x="745528" y="311619"/>
                  </a:lnTo>
                  <a:lnTo>
                    <a:pt x="742442" y="316801"/>
                  </a:lnTo>
                  <a:lnTo>
                    <a:pt x="742378" y="319138"/>
                  </a:lnTo>
                  <a:lnTo>
                    <a:pt x="734974" y="319138"/>
                  </a:lnTo>
                  <a:lnTo>
                    <a:pt x="734974" y="318795"/>
                  </a:lnTo>
                  <a:lnTo>
                    <a:pt x="539089" y="318795"/>
                  </a:lnTo>
                  <a:lnTo>
                    <a:pt x="539089" y="175475"/>
                  </a:lnTo>
                  <a:lnTo>
                    <a:pt x="734974" y="175475"/>
                  </a:lnTo>
                  <a:lnTo>
                    <a:pt x="734974" y="175272"/>
                  </a:lnTo>
                  <a:lnTo>
                    <a:pt x="748563" y="175272"/>
                  </a:lnTo>
                  <a:lnTo>
                    <a:pt x="748652" y="172097"/>
                  </a:lnTo>
                  <a:lnTo>
                    <a:pt x="748703" y="171640"/>
                  </a:lnTo>
                  <a:lnTo>
                    <a:pt x="748995" y="169862"/>
                  </a:lnTo>
                  <a:lnTo>
                    <a:pt x="749198" y="168922"/>
                  </a:lnTo>
                  <a:lnTo>
                    <a:pt x="749312" y="168363"/>
                  </a:lnTo>
                  <a:lnTo>
                    <a:pt x="775042" y="156641"/>
                  </a:lnTo>
                  <a:lnTo>
                    <a:pt x="776782" y="156641"/>
                  </a:lnTo>
                  <a:lnTo>
                    <a:pt x="779195" y="157797"/>
                  </a:lnTo>
                  <a:lnTo>
                    <a:pt x="780338" y="156616"/>
                  </a:lnTo>
                  <a:lnTo>
                    <a:pt x="783158" y="153784"/>
                  </a:lnTo>
                  <a:lnTo>
                    <a:pt x="779195" y="157797"/>
                  </a:lnTo>
                  <a:lnTo>
                    <a:pt x="772871" y="164185"/>
                  </a:lnTo>
                  <a:lnTo>
                    <a:pt x="772756" y="164401"/>
                  </a:lnTo>
                  <a:lnTo>
                    <a:pt x="770585" y="170675"/>
                  </a:lnTo>
                  <a:lnTo>
                    <a:pt x="770496" y="181508"/>
                  </a:lnTo>
                  <a:lnTo>
                    <a:pt x="771537" y="185343"/>
                  </a:lnTo>
                  <a:lnTo>
                    <a:pt x="771652" y="185661"/>
                  </a:lnTo>
                  <a:lnTo>
                    <a:pt x="776274" y="192074"/>
                  </a:lnTo>
                  <a:lnTo>
                    <a:pt x="780110" y="194386"/>
                  </a:lnTo>
                  <a:lnTo>
                    <a:pt x="786079" y="194373"/>
                  </a:lnTo>
                  <a:lnTo>
                    <a:pt x="789063" y="194386"/>
                  </a:lnTo>
                  <a:lnTo>
                    <a:pt x="792861" y="192112"/>
                  </a:lnTo>
                  <a:lnTo>
                    <a:pt x="793013" y="191935"/>
                  </a:lnTo>
                  <a:lnTo>
                    <a:pt x="795832" y="187998"/>
                  </a:lnTo>
                  <a:lnTo>
                    <a:pt x="797623" y="185547"/>
                  </a:lnTo>
                  <a:lnTo>
                    <a:pt x="798741" y="181508"/>
                  </a:lnTo>
                  <a:lnTo>
                    <a:pt x="798741" y="170675"/>
                  </a:lnTo>
                  <a:lnTo>
                    <a:pt x="796467" y="164147"/>
                  </a:lnTo>
                  <a:lnTo>
                    <a:pt x="792416" y="160083"/>
                  </a:lnTo>
                  <a:lnTo>
                    <a:pt x="792416" y="180365"/>
                  </a:lnTo>
                  <a:lnTo>
                    <a:pt x="791565" y="183095"/>
                  </a:lnTo>
                  <a:lnTo>
                    <a:pt x="784567" y="187998"/>
                  </a:lnTo>
                  <a:lnTo>
                    <a:pt x="782167" y="187960"/>
                  </a:lnTo>
                  <a:lnTo>
                    <a:pt x="780516" y="186982"/>
                  </a:lnTo>
                  <a:lnTo>
                    <a:pt x="777709" y="183248"/>
                  </a:lnTo>
                  <a:lnTo>
                    <a:pt x="776947" y="180759"/>
                  </a:lnTo>
                  <a:lnTo>
                    <a:pt x="777049" y="171932"/>
                  </a:lnTo>
                  <a:lnTo>
                    <a:pt x="778573" y="167462"/>
                  </a:lnTo>
                  <a:lnTo>
                    <a:pt x="784580" y="161404"/>
                  </a:lnTo>
                  <a:lnTo>
                    <a:pt x="782904" y="159575"/>
                  </a:lnTo>
                  <a:lnTo>
                    <a:pt x="784644" y="161290"/>
                  </a:lnTo>
                  <a:lnTo>
                    <a:pt x="784821" y="161163"/>
                  </a:lnTo>
                  <a:lnTo>
                    <a:pt x="784758" y="161404"/>
                  </a:lnTo>
                  <a:lnTo>
                    <a:pt x="790714" y="167335"/>
                  </a:lnTo>
                  <a:lnTo>
                    <a:pt x="792302" y="171932"/>
                  </a:lnTo>
                  <a:lnTo>
                    <a:pt x="792416" y="180365"/>
                  </a:lnTo>
                  <a:lnTo>
                    <a:pt x="792416" y="160083"/>
                  </a:lnTo>
                  <a:lnTo>
                    <a:pt x="791298" y="158953"/>
                  </a:lnTo>
                  <a:lnTo>
                    <a:pt x="789940" y="157861"/>
                  </a:lnTo>
                  <a:lnTo>
                    <a:pt x="792454" y="156641"/>
                  </a:lnTo>
                  <a:lnTo>
                    <a:pt x="807326" y="156629"/>
                  </a:lnTo>
                  <a:lnTo>
                    <a:pt x="811250" y="156629"/>
                  </a:lnTo>
                  <a:lnTo>
                    <a:pt x="812634" y="157276"/>
                  </a:lnTo>
                  <a:lnTo>
                    <a:pt x="810971" y="158483"/>
                  </a:lnTo>
                  <a:lnTo>
                    <a:pt x="805484" y="163461"/>
                  </a:lnTo>
                  <a:lnTo>
                    <a:pt x="803071" y="169862"/>
                  </a:lnTo>
                  <a:lnTo>
                    <a:pt x="803021" y="180759"/>
                  </a:lnTo>
                  <a:lnTo>
                    <a:pt x="804418" y="185204"/>
                  </a:lnTo>
                  <a:lnTo>
                    <a:pt x="809828" y="192049"/>
                  </a:lnTo>
                  <a:lnTo>
                    <a:pt x="814031" y="194373"/>
                  </a:lnTo>
                  <a:lnTo>
                    <a:pt x="820051" y="194360"/>
                  </a:lnTo>
                  <a:lnTo>
                    <a:pt x="823544" y="194386"/>
                  </a:lnTo>
                  <a:lnTo>
                    <a:pt x="833678" y="181508"/>
                  </a:lnTo>
                  <a:lnTo>
                    <a:pt x="833628" y="170675"/>
                  </a:lnTo>
                  <a:lnTo>
                    <a:pt x="831278" y="164147"/>
                  </a:lnTo>
                  <a:lnTo>
                    <a:pt x="827316" y="160261"/>
                  </a:lnTo>
                  <a:lnTo>
                    <a:pt x="827316" y="180378"/>
                  </a:lnTo>
                  <a:lnTo>
                    <a:pt x="826439" y="183095"/>
                  </a:lnTo>
                  <a:lnTo>
                    <a:pt x="824458" y="185661"/>
                  </a:lnTo>
                  <a:lnTo>
                    <a:pt x="823442" y="186918"/>
                  </a:lnTo>
                  <a:lnTo>
                    <a:pt x="821613" y="187972"/>
                  </a:lnTo>
                  <a:lnTo>
                    <a:pt x="818921" y="187998"/>
                  </a:lnTo>
                  <a:lnTo>
                    <a:pt x="815975" y="187960"/>
                  </a:lnTo>
                  <a:lnTo>
                    <a:pt x="813816" y="186766"/>
                  </a:lnTo>
                  <a:lnTo>
                    <a:pt x="810412" y="182562"/>
                  </a:lnTo>
                  <a:lnTo>
                    <a:pt x="809358" y="179476"/>
                  </a:lnTo>
                  <a:lnTo>
                    <a:pt x="809396" y="171640"/>
                  </a:lnTo>
                  <a:lnTo>
                    <a:pt x="811123" y="166928"/>
                  </a:lnTo>
                  <a:lnTo>
                    <a:pt x="818349" y="160388"/>
                  </a:lnTo>
                  <a:lnTo>
                    <a:pt x="825474" y="167335"/>
                  </a:lnTo>
                  <a:lnTo>
                    <a:pt x="825576" y="167462"/>
                  </a:lnTo>
                  <a:lnTo>
                    <a:pt x="827214" y="172097"/>
                  </a:lnTo>
                  <a:lnTo>
                    <a:pt x="827316" y="180378"/>
                  </a:lnTo>
                  <a:lnTo>
                    <a:pt x="827316" y="160261"/>
                  </a:lnTo>
                  <a:lnTo>
                    <a:pt x="825982" y="158953"/>
                  </a:lnTo>
                  <a:lnTo>
                    <a:pt x="824077" y="157454"/>
                  </a:lnTo>
                  <a:lnTo>
                    <a:pt x="825969" y="156629"/>
                  </a:lnTo>
                  <a:lnTo>
                    <a:pt x="839876" y="156629"/>
                  </a:lnTo>
                  <a:lnTo>
                    <a:pt x="845553" y="156629"/>
                  </a:lnTo>
                  <a:lnTo>
                    <a:pt x="848029" y="157797"/>
                  </a:lnTo>
                  <a:lnTo>
                    <a:pt x="849185" y="156616"/>
                  </a:lnTo>
                  <a:lnTo>
                    <a:pt x="848042" y="157797"/>
                  </a:lnTo>
                  <a:lnTo>
                    <a:pt x="839470" y="181508"/>
                  </a:lnTo>
                  <a:lnTo>
                    <a:pt x="840511" y="185343"/>
                  </a:lnTo>
                  <a:lnTo>
                    <a:pt x="840625" y="185661"/>
                  </a:lnTo>
                  <a:lnTo>
                    <a:pt x="842937" y="188899"/>
                  </a:lnTo>
                  <a:lnTo>
                    <a:pt x="845159" y="192087"/>
                  </a:lnTo>
                  <a:lnTo>
                    <a:pt x="848893" y="194386"/>
                  </a:lnTo>
                  <a:lnTo>
                    <a:pt x="854837" y="194373"/>
                  </a:lnTo>
                  <a:lnTo>
                    <a:pt x="857859" y="194386"/>
                  </a:lnTo>
                  <a:lnTo>
                    <a:pt x="867879" y="181508"/>
                  </a:lnTo>
                  <a:lnTo>
                    <a:pt x="867816" y="170675"/>
                  </a:lnTo>
                  <a:lnTo>
                    <a:pt x="865581" y="164401"/>
                  </a:lnTo>
                  <a:lnTo>
                    <a:pt x="865454" y="164147"/>
                  </a:lnTo>
                  <a:lnTo>
                    <a:pt x="861529" y="160274"/>
                  </a:lnTo>
                  <a:lnTo>
                    <a:pt x="861529" y="180378"/>
                  </a:lnTo>
                  <a:lnTo>
                    <a:pt x="860653" y="183095"/>
                  </a:lnTo>
                  <a:lnTo>
                    <a:pt x="860564" y="183248"/>
                  </a:lnTo>
                  <a:lnTo>
                    <a:pt x="857694" y="186944"/>
                  </a:lnTo>
                  <a:lnTo>
                    <a:pt x="855903" y="187960"/>
                  </a:lnTo>
                  <a:lnTo>
                    <a:pt x="853287" y="187998"/>
                  </a:lnTo>
                  <a:lnTo>
                    <a:pt x="851027" y="187960"/>
                  </a:lnTo>
                  <a:lnTo>
                    <a:pt x="849503" y="187058"/>
                  </a:lnTo>
                  <a:lnTo>
                    <a:pt x="849261" y="186766"/>
                  </a:lnTo>
                  <a:lnTo>
                    <a:pt x="846683" y="183248"/>
                  </a:lnTo>
                  <a:lnTo>
                    <a:pt x="845794" y="180365"/>
                  </a:lnTo>
                  <a:lnTo>
                    <a:pt x="845921" y="172148"/>
                  </a:lnTo>
                  <a:lnTo>
                    <a:pt x="847496" y="167462"/>
                  </a:lnTo>
                  <a:lnTo>
                    <a:pt x="847559" y="167335"/>
                  </a:lnTo>
                  <a:lnTo>
                    <a:pt x="853516" y="161290"/>
                  </a:lnTo>
                  <a:lnTo>
                    <a:pt x="853668" y="161137"/>
                  </a:lnTo>
                  <a:lnTo>
                    <a:pt x="853630" y="161404"/>
                  </a:lnTo>
                  <a:lnTo>
                    <a:pt x="859663" y="167335"/>
                  </a:lnTo>
                  <a:lnTo>
                    <a:pt x="859777" y="167462"/>
                  </a:lnTo>
                  <a:lnTo>
                    <a:pt x="861415" y="172148"/>
                  </a:lnTo>
                  <a:lnTo>
                    <a:pt x="861529" y="180378"/>
                  </a:lnTo>
                  <a:lnTo>
                    <a:pt x="861529" y="160274"/>
                  </a:lnTo>
                  <a:lnTo>
                    <a:pt x="860196" y="158953"/>
                  </a:lnTo>
                  <a:lnTo>
                    <a:pt x="858774" y="157835"/>
                  </a:lnTo>
                  <a:lnTo>
                    <a:pt x="855218" y="159575"/>
                  </a:lnTo>
                  <a:lnTo>
                    <a:pt x="858659" y="157886"/>
                  </a:lnTo>
                  <a:lnTo>
                    <a:pt x="861199" y="156641"/>
                  </a:lnTo>
                  <a:lnTo>
                    <a:pt x="874356" y="156629"/>
                  </a:lnTo>
                  <a:lnTo>
                    <a:pt x="879754" y="156641"/>
                  </a:lnTo>
                  <a:lnTo>
                    <a:pt x="882332" y="157886"/>
                  </a:lnTo>
                  <a:lnTo>
                    <a:pt x="880910" y="159029"/>
                  </a:lnTo>
                  <a:lnTo>
                    <a:pt x="875779" y="164185"/>
                  </a:lnTo>
                  <a:lnTo>
                    <a:pt x="875665" y="164401"/>
                  </a:lnTo>
                  <a:lnTo>
                    <a:pt x="873455" y="170675"/>
                  </a:lnTo>
                  <a:lnTo>
                    <a:pt x="873340" y="181508"/>
                  </a:lnTo>
                  <a:lnTo>
                    <a:pt x="874496" y="185661"/>
                  </a:lnTo>
                  <a:lnTo>
                    <a:pt x="879297" y="192163"/>
                  </a:lnTo>
                  <a:lnTo>
                    <a:pt x="883132" y="194386"/>
                  </a:lnTo>
                  <a:lnTo>
                    <a:pt x="889482" y="194360"/>
                  </a:lnTo>
                  <a:lnTo>
                    <a:pt x="891984" y="194373"/>
                  </a:lnTo>
                  <a:lnTo>
                    <a:pt x="895616" y="191935"/>
                  </a:lnTo>
                  <a:lnTo>
                    <a:pt x="898258" y="187998"/>
                  </a:lnTo>
                  <a:lnTo>
                    <a:pt x="900061" y="185343"/>
                  </a:lnTo>
                  <a:lnTo>
                    <a:pt x="901090" y="181508"/>
                  </a:lnTo>
                  <a:lnTo>
                    <a:pt x="901179" y="170675"/>
                  </a:lnTo>
                  <a:lnTo>
                    <a:pt x="899007" y="164033"/>
                  </a:lnTo>
                  <a:lnTo>
                    <a:pt x="894753" y="159677"/>
                  </a:lnTo>
                  <a:lnTo>
                    <a:pt x="894753" y="180365"/>
                  </a:lnTo>
                  <a:lnTo>
                    <a:pt x="893940" y="183095"/>
                  </a:lnTo>
                  <a:lnTo>
                    <a:pt x="891159" y="187058"/>
                  </a:lnTo>
                  <a:lnTo>
                    <a:pt x="889622" y="187972"/>
                  </a:lnTo>
                  <a:lnTo>
                    <a:pt x="887641" y="187998"/>
                  </a:lnTo>
                  <a:lnTo>
                    <a:pt x="885139" y="187960"/>
                  </a:lnTo>
                  <a:lnTo>
                    <a:pt x="883488" y="187007"/>
                  </a:lnTo>
                  <a:lnTo>
                    <a:pt x="883285" y="186766"/>
                  </a:lnTo>
                  <a:lnTo>
                    <a:pt x="880592" y="183248"/>
                  </a:lnTo>
                  <a:lnTo>
                    <a:pt x="879805" y="180759"/>
                  </a:lnTo>
                  <a:lnTo>
                    <a:pt x="879919" y="171932"/>
                  </a:lnTo>
                  <a:lnTo>
                    <a:pt x="881468" y="167462"/>
                  </a:lnTo>
                  <a:lnTo>
                    <a:pt x="887539" y="161404"/>
                  </a:lnTo>
                  <a:lnTo>
                    <a:pt x="893178" y="167144"/>
                  </a:lnTo>
                  <a:lnTo>
                    <a:pt x="894664" y="171640"/>
                  </a:lnTo>
                  <a:lnTo>
                    <a:pt x="894753" y="180365"/>
                  </a:lnTo>
                  <a:lnTo>
                    <a:pt x="894753" y="159677"/>
                  </a:lnTo>
                  <a:lnTo>
                    <a:pt x="892975" y="157848"/>
                  </a:lnTo>
                  <a:lnTo>
                    <a:pt x="895489" y="156641"/>
                  </a:lnTo>
                  <a:lnTo>
                    <a:pt x="907465" y="156641"/>
                  </a:lnTo>
                  <a:lnTo>
                    <a:pt x="925931" y="172593"/>
                  </a:lnTo>
                  <a:lnTo>
                    <a:pt x="925779" y="175272"/>
                  </a:lnTo>
                  <a:lnTo>
                    <a:pt x="931037" y="175272"/>
                  </a:lnTo>
                  <a:lnTo>
                    <a:pt x="931037" y="175475"/>
                  </a:lnTo>
                  <a:lnTo>
                    <a:pt x="1859153" y="175475"/>
                  </a:lnTo>
                  <a:lnTo>
                    <a:pt x="1859153" y="169125"/>
                  </a:lnTo>
                  <a:lnTo>
                    <a:pt x="970534" y="169125"/>
                  </a:lnTo>
                  <a:lnTo>
                    <a:pt x="970534" y="168922"/>
                  </a:lnTo>
                  <a:lnTo>
                    <a:pt x="932243" y="168922"/>
                  </a:lnTo>
                  <a:lnTo>
                    <a:pt x="932065" y="164960"/>
                  </a:lnTo>
                  <a:lnTo>
                    <a:pt x="928319" y="159829"/>
                  </a:lnTo>
                  <a:lnTo>
                    <a:pt x="925271" y="156616"/>
                  </a:lnTo>
                  <a:lnTo>
                    <a:pt x="924826" y="156146"/>
                  </a:lnTo>
                  <a:lnTo>
                    <a:pt x="919822" y="153085"/>
                  </a:lnTo>
                  <a:lnTo>
                    <a:pt x="913206" y="151015"/>
                  </a:lnTo>
                  <a:lnTo>
                    <a:pt x="904836" y="150266"/>
                  </a:lnTo>
                  <a:lnTo>
                    <a:pt x="897331" y="150901"/>
                  </a:lnTo>
                  <a:lnTo>
                    <a:pt x="890816" y="152692"/>
                  </a:lnTo>
                  <a:lnTo>
                    <a:pt x="888885" y="153670"/>
                  </a:lnTo>
                  <a:lnTo>
                    <a:pt x="885342" y="155460"/>
                  </a:lnTo>
                  <a:lnTo>
                    <a:pt x="888796" y="153708"/>
                  </a:lnTo>
                  <a:lnTo>
                    <a:pt x="881126" y="150266"/>
                  </a:lnTo>
                  <a:lnTo>
                    <a:pt x="870458" y="150266"/>
                  </a:lnTo>
                  <a:lnTo>
                    <a:pt x="859802" y="150266"/>
                  </a:lnTo>
                  <a:lnTo>
                    <a:pt x="857897" y="151130"/>
                  </a:lnTo>
                  <a:lnTo>
                    <a:pt x="857897" y="157149"/>
                  </a:lnTo>
                  <a:lnTo>
                    <a:pt x="855726" y="155435"/>
                  </a:lnTo>
                  <a:lnTo>
                    <a:pt x="857897" y="157149"/>
                  </a:lnTo>
                  <a:lnTo>
                    <a:pt x="857897" y="151130"/>
                  </a:lnTo>
                  <a:lnTo>
                    <a:pt x="852233" y="153670"/>
                  </a:lnTo>
                  <a:lnTo>
                    <a:pt x="850188" y="152654"/>
                  </a:lnTo>
                  <a:lnTo>
                    <a:pt x="843635" y="150888"/>
                  </a:lnTo>
                  <a:lnTo>
                    <a:pt x="836104" y="150266"/>
                  </a:lnTo>
                  <a:lnTo>
                    <a:pt x="828179" y="150850"/>
                  </a:lnTo>
                  <a:lnTo>
                    <a:pt x="821347" y="152514"/>
                  </a:lnTo>
                  <a:lnTo>
                    <a:pt x="818362" y="153860"/>
                  </a:lnTo>
                  <a:lnTo>
                    <a:pt x="815936" y="152654"/>
                  </a:lnTo>
                  <a:lnTo>
                    <a:pt x="809358" y="150888"/>
                  </a:lnTo>
                  <a:lnTo>
                    <a:pt x="801738" y="150266"/>
                  </a:lnTo>
                  <a:lnTo>
                    <a:pt x="791095" y="150241"/>
                  </a:lnTo>
                  <a:lnTo>
                    <a:pt x="783437" y="153670"/>
                  </a:lnTo>
                  <a:lnTo>
                    <a:pt x="786879" y="155409"/>
                  </a:lnTo>
                  <a:lnTo>
                    <a:pt x="783424" y="153670"/>
                  </a:lnTo>
                  <a:lnTo>
                    <a:pt x="781418" y="152654"/>
                  </a:lnTo>
                  <a:lnTo>
                    <a:pt x="774915" y="150888"/>
                  </a:lnTo>
                  <a:lnTo>
                    <a:pt x="767384" y="150266"/>
                  </a:lnTo>
                  <a:lnTo>
                    <a:pt x="755751" y="150177"/>
                  </a:lnTo>
                  <a:lnTo>
                    <a:pt x="748868" y="155651"/>
                  </a:lnTo>
                  <a:lnTo>
                    <a:pt x="745528" y="161404"/>
                  </a:lnTo>
                  <a:lnTo>
                    <a:pt x="742442" y="166585"/>
                  </a:lnTo>
                  <a:lnTo>
                    <a:pt x="742378" y="168922"/>
                  </a:lnTo>
                  <a:lnTo>
                    <a:pt x="705637" y="168922"/>
                  </a:lnTo>
                  <a:lnTo>
                    <a:pt x="705637" y="169125"/>
                  </a:lnTo>
                  <a:lnTo>
                    <a:pt x="539089" y="169125"/>
                  </a:lnTo>
                  <a:lnTo>
                    <a:pt x="539089" y="25425"/>
                  </a:lnTo>
                  <a:lnTo>
                    <a:pt x="734974" y="25425"/>
                  </a:lnTo>
                  <a:lnTo>
                    <a:pt x="734974" y="25095"/>
                  </a:lnTo>
                  <a:lnTo>
                    <a:pt x="748563" y="25095"/>
                  </a:lnTo>
                  <a:lnTo>
                    <a:pt x="748652" y="21920"/>
                  </a:lnTo>
                  <a:lnTo>
                    <a:pt x="748703" y="21463"/>
                  </a:lnTo>
                  <a:lnTo>
                    <a:pt x="748995" y="19685"/>
                  </a:lnTo>
                  <a:lnTo>
                    <a:pt x="749198" y="18745"/>
                  </a:lnTo>
                  <a:lnTo>
                    <a:pt x="749312" y="18186"/>
                  </a:lnTo>
                  <a:lnTo>
                    <a:pt x="775042" y="6464"/>
                  </a:lnTo>
                  <a:lnTo>
                    <a:pt x="776782" y="6464"/>
                  </a:lnTo>
                  <a:lnTo>
                    <a:pt x="779195" y="7607"/>
                  </a:lnTo>
                  <a:lnTo>
                    <a:pt x="780338" y="6438"/>
                  </a:lnTo>
                  <a:lnTo>
                    <a:pt x="783158" y="3606"/>
                  </a:lnTo>
                  <a:lnTo>
                    <a:pt x="783424" y="3467"/>
                  </a:lnTo>
                  <a:lnTo>
                    <a:pt x="781418" y="2463"/>
                  </a:lnTo>
                  <a:lnTo>
                    <a:pt x="774915" y="698"/>
                  </a:lnTo>
                  <a:lnTo>
                    <a:pt x="767384" y="88"/>
                  </a:lnTo>
                  <a:lnTo>
                    <a:pt x="755751" y="0"/>
                  </a:lnTo>
                  <a:lnTo>
                    <a:pt x="748868" y="5473"/>
                  </a:lnTo>
                  <a:lnTo>
                    <a:pt x="745528" y="11214"/>
                  </a:lnTo>
                  <a:lnTo>
                    <a:pt x="742442" y="16408"/>
                  </a:lnTo>
                  <a:lnTo>
                    <a:pt x="742378" y="18745"/>
                  </a:lnTo>
                  <a:lnTo>
                    <a:pt x="705637" y="18745"/>
                  </a:lnTo>
                  <a:lnTo>
                    <a:pt x="705637" y="19075"/>
                  </a:lnTo>
                  <a:lnTo>
                    <a:pt x="532752" y="19075"/>
                  </a:lnTo>
                  <a:lnTo>
                    <a:pt x="532752" y="25425"/>
                  </a:lnTo>
                  <a:lnTo>
                    <a:pt x="532752" y="168935"/>
                  </a:lnTo>
                  <a:lnTo>
                    <a:pt x="374256" y="168935"/>
                  </a:lnTo>
                  <a:lnTo>
                    <a:pt x="374256" y="175285"/>
                  </a:lnTo>
                  <a:lnTo>
                    <a:pt x="374256" y="459765"/>
                  </a:lnTo>
                  <a:lnTo>
                    <a:pt x="374256" y="466115"/>
                  </a:lnTo>
                  <a:lnTo>
                    <a:pt x="374256" y="1571586"/>
                  </a:lnTo>
                  <a:lnTo>
                    <a:pt x="0" y="1571586"/>
                  </a:lnTo>
                  <a:lnTo>
                    <a:pt x="0" y="1577936"/>
                  </a:lnTo>
                  <a:lnTo>
                    <a:pt x="374256" y="1577936"/>
                  </a:lnTo>
                  <a:lnTo>
                    <a:pt x="374256" y="1654975"/>
                  </a:lnTo>
                  <a:lnTo>
                    <a:pt x="380606" y="1654975"/>
                  </a:lnTo>
                  <a:lnTo>
                    <a:pt x="380606" y="1577936"/>
                  </a:lnTo>
                  <a:lnTo>
                    <a:pt x="698995" y="1577936"/>
                  </a:lnTo>
                  <a:lnTo>
                    <a:pt x="698995" y="1571586"/>
                  </a:lnTo>
                  <a:lnTo>
                    <a:pt x="380606" y="1571586"/>
                  </a:lnTo>
                  <a:lnTo>
                    <a:pt x="380606" y="466115"/>
                  </a:lnTo>
                  <a:lnTo>
                    <a:pt x="377431" y="466115"/>
                  </a:lnTo>
                  <a:lnTo>
                    <a:pt x="380606" y="466102"/>
                  </a:lnTo>
                  <a:lnTo>
                    <a:pt x="1412113" y="466102"/>
                  </a:lnTo>
                  <a:lnTo>
                    <a:pt x="1412862" y="469773"/>
                  </a:lnTo>
                  <a:lnTo>
                    <a:pt x="1417053" y="475983"/>
                  </a:lnTo>
                  <a:lnTo>
                    <a:pt x="1423263" y="480174"/>
                  </a:lnTo>
                  <a:lnTo>
                    <a:pt x="1427695" y="481076"/>
                  </a:lnTo>
                  <a:lnTo>
                    <a:pt x="1427695" y="745223"/>
                  </a:lnTo>
                  <a:lnTo>
                    <a:pt x="1287627" y="745223"/>
                  </a:lnTo>
                  <a:lnTo>
                    <a:pt x="1281277" y="745223"/>
                  </a:lnTo>
                  <a:lnTo>
                    <a:pt x="1281277" y="757923"/>
                  </a:lnTo>
                  <a:lnTo>
                    <a:pt x="1281277" y="1193533"/>
                  </a:lnTo>
                  <a:lnTo>
                    <a:pt x="1281277" y="1206233"/>
                  </a:lnTo>
                  <a:lnTo>
                    <a:pt x="1842058" y="1206233"/>
                  </a:lnTo>
                  <a:lnTo>
                    <a:pt x="1845386" y="1211148"/>
                  </a:lnTo>
                  <a:lnTo>
                    <a:pt x="1851596" y="1215339"/>
                  </a:lnTo>
                  <a:lnTo>
                    <a:pt x="1859203" y="1216875"/>
                  </a:lnTo>
                  <a:lnTo>
                    <a:pt x="1866811" y="1215339"/>
                  </a:lnTo>
                  <a:lnTo>
                    <a:pt x="1873021" y="1211148"/>
                  </a:lnTo>
                  <a:lnTo>
                    <a:pt x="1873453" y="1210513"/>
                  </a:lnTo>
                  <a:lnTo>
                    <a:pt x="1876336" y="1206233"/>
                  </a:lnTo>
                  <a:lnTo>
                    <a:pt x="2032368" y="1206233"/>
                  </a:lnTo>
                  <a:lnTo>
                    <a:pt x="2032368" y="1193533"/>
                  </a:lnTo>
                  <a:lnTo>
                    <a:pt x="2032368" y="757923"/>
                  </a:lnTo>
                  <a:lnTo>
                    <a:pt x="2032368" y="751573"/>
                  </a:lnTo>
                  <a:lnTo>
                    <a:pt x="2032368" y="745223"/>
                  </a:lnTo>
                  <a:lnTo>
                    <a:pt x="2019681" y="745223"/>
                  </a:lnTo>
                  <a:lnTo>
                    <a:pt x="2019681" y="757923"/>
                  </a:lnTo>
                  <a:lnTo>
                    <a:pt x="2019681" y="1193533"/>
                  </a:lnTo>
                  <a:lnTo>
                    <a:pt x="1877974" y="1193533"/>
                  </a:lnTo>
                  <a:lnTo>
                    <a:pt x="1877212" y="1189723"/>
                  </a:lnTo>
                  <a:lnTo>
                    <a:pt x="1873440" y="1184122"/>
                  </a:lnTo>
                  <a:lnTo>
                    <a:pt x="1873021" y="1183500"/>
                  </a:lnTo>
                  <a:lnTo>
                    <a:pt x="1866811" y="1179309"/>
                  </a:lnTo>
                  <a:lnTo>
                    <a:pt x="1859203" y="1177772"/>
                  </a:lnTo>
                  <a:lnTo>
                    <a:pt x="1851596" y="1179322"/>
                  </a:lnTo>
                  <a:lnTo>
                    <a:pt x="1845398" y="1183513"/>
                  </a:lnTo>
                  <a:lnTo>
                    <a:pt x="1841207" y="1189723"/>
                  </a:lnTo>
                  <a:lnTo>
                    <a:pt x="1840420" y="1193533"/>
                  </a:lnTo>
                  <a:lnTo>
                    <a:pt x="1293977" y="1193533"/>
                  </a:lnTo>
                  <a:lnTo>
                    <a:pt x="1293977" y="757923"/>
                  </a:lnTo>
                  <a:lnTo>
                    <a:pt x="1427695" y="757923"/>
                  </a:lnTo>
                  <a:lnTo>
                    <a:pt x="1427695" y="938060"/>
                  </a:lnTo>
                  <a:lnTo>
                    <a:pt x="1858137" y="938060"/>
                  </a:lnTo>
                  <a:lnTo>
                    <a:pt x="1814766" y="1092555"/>
                  </a:lnTo>
                  <a:lnTo>
                    <a:pt x="1839290" y="1080719"/>
                  </a:lnTo>
                  <a:lnTo>
                    <a:pt x="1898002" y="1052372"/>
                  </a:lnTo>
                  <a:lnTo>
                    <a:pt x="1872703" y="1125728"/>
                  </a:lnTo>
                  <a:lnTo>
                    <a:pt x="1856574" y="1120178"/>
                  </a:lnTo>
                  <a:lnTo>
                    <a:pt x="1859241" y="1174546"/>
                  </a:lnTo>
                  <a:lnTo>
                    <a:pt x="1894827" y="1133348"/>
                  </a:lnTo>
                  <a:lnTo>
                    <a:pt x="1878711" y="1127798"/>
                  </a:lnTo>
                  <a:lnTo>
                    <a:pt x="1904720" y="1052372"/>
                  </a:lnTo>
                  <a:lnTo>
                    <a:pt x="1908975" y="1040028"/>
                  </a:lnTo>
                  <a:lnTo>
                    <a:pt x="1824685" y="1080719"/>
                  </a:lnTo>
                  <a:lnTo>
                    <a:pt x="1864741" y="938060"/>
                  </a:lnTo>
                  <a:lnTo>
                    <a:pt x="1865503" y="935316"/>
                  </a:lnTo>
                  <a:lnTo>
                    <a:pt x="1865503" y="931710"/>
                  </a:lnTo>
                  <a:lnTo>
                    <a:pt x="1865503" y="757923"/>
                  </a:lnTo>
                  <a:lnTo>
                    <a:pt x="2019681" y="757923"/>
                  </a:lnTo>
                  <a:lnTo>
                    <a:pt x="2019681" y="745223"/>
                  </a:lnTo>
                  <a:lnTo>
                    <a:pt x="1865503" y="745223"/>
                  </a:lnTo>
                  <a:lnTo>
                    <a:pt x="1865503" y="466102"/>
                  </a:lnTo>
                  <a:lnTo>
                    <a:pt x="2377211" y="466102"/>
                  </a:lnTo>
                  <a:lnTo>
                    <a:pt x="2377211" y="459752"/>
                  </a:lnTo>
                  <a:lnTo>
                    <a:pt x="1865503" y="459752"/>
                  </a:lnTo>
                  <a:lnTo>
                    <a:pt x="1865503" y="325145"/>
                  </a:lnTo>
                  <a:lnTo>
                    <a:pt x="2377211" y="325145"/>
                  </a:lnTo>
                  <a:lnTo>
                    <a:pt x="2377211" y="318795"/>
                  </a:lnTo>
                  <a:lnTo>
                    <a:pt x="1865503" y="318795"/>
                  </a:lnTo>
                  <a:lnTo>
                    <a:pt x="1865503" y="175475"/>
                  </a:lnTo>
                  <a:lnTo>
                    <a:pt x="2377211" y="175475"/>
                  </a:lnTo>
                  <a:lnTo>
                    <a:pt x="2377211" y="169125"/>
                  </a:lnTo>
                  <a:lnTo>
                    <a:pt x="1865503" y="169125"/>
                  </a:lnTo>
                  <a:lnTo>
                    <a:pt x="1865503" y="44043"/>
                  </a:lnTo>
                  <a:lnTo>
                    <a:pt x="1869948" y="43129"/>
                  </a:lnTo>
                  <a:lnTo>
                    <a:pt x="1876158" y="38938"/>
                  </a:lnTo>
                  <a:lnTo>
                    <a:pt x="1876577" y="38328"/>
                  </a:lnTo>
                  <a:lnTo>
                    <a:pt x="1880349" y="32727"/>
                  </a:lnTo>
                  <a:lnTo>
                    <a:pt x="1881809" y="25425"/>
                  </a:lnTo>
                  <a:lnTo>
                    <a:pt x="2377211" y="25425"/>
                  </a:lnTo>
                  <a:lnTo>
                    <a:pt x="2377211" y="190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286887" y="6953516"/>
              <a:ext cx="196215" cy="45720"/>
            </a:xfrm>
            <a:custGeom>
              <a:avLst/>
              <a:gdLst/>
              <a:ahLst/>
              <a:cxnLst/>
              <a:rect l="l" t="t" r="r" b="b"/>
              <a:pathLst>
                <a:path w="196214" h="45720">
                  <a:moveTo>
                    <a:pt x="196062" y="0"/>
                  </a:moveTo>
                  <a:lnTo>
                    <a:pt x="0" y="12"/>
                  </a:lnTo>
                  <a:lnTo>
                    <a:pt x="12" y="45440"/>
                  </a:lnTo>
                  <a:lnTo>
                    <a:pt x="196075" y="45415"/>
                  </a:lnTo>
                  <a:lnTo>
                    <a:pt x="1960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257562" y="6954088"/>
              <a:ext cx="265430" cy="44450"/>
            </a:xfrm>
            <a:custGeom>
              <a:avLst/>
              <a:gdLst/>
              <a:ahLst/>
              <a:cxnLst/>
              <a:rect l="l" t="t" r="r" b="b"/>
              <a:pathLst>
                <a:path w="265429" h="44450">
                  <a:moveTo>
                    <a:pt x="73550" y="7609"/>
                  </a:moveTo>
                  <a:lnTo>
                    <a:pt x="67182" y="14071"/>
                  </a:lnTo>
                  <a:lnTo>
                    <a:pt x="64951" y="20497"/>
                  </a:lnTo>
                  <a:lnTo>
                    <a:pt x="64853" y="31330"/>
                  </a:lnTo>
                  <a:lnTo>
                    <a:pt x="65912" y="35166"/>
                  </a:lnTo>
                  <a:lnTo>
                    <a:pt x="66016" y="35483"/>
                  </a:lnTo>
                  <a:lnTo>
                    <a:pt x="68378" y="38722"/>
                  </a:lnTo>
                  <a:lnTo>
                    <a:pt x="70648" y="41897"/>
                  </a:lnTo>
                  <a:lnTo>
                    <a:pt x="74485" y="44195"/>
                  </a:lnTo>
                  <a:lnTo>
                    <a:pt x="83468" y="44170"/>
                  </a:lnTo>
                  <a:lnTo>
                    <a:pt x="87219" y="41935"/>
                  </a:lnTo>
                  <a:lnTo>
                    <a:pt x="87370" y="41757"/>
                  </a:lnTo>
                  <a:lnTo>
                    <a:pt x="90193" y="37820"/>
                  </a:lnTo>
                  <a:lnTo>
                    <a:pt x="78943" y="37820"/>
                  </a:lnTo>
                  <a:lnTo>
                    <a:pt x="76542" y="37782"/>
                  </a:lnTo>
                  <a:lnTo>
                    <a:pt x="74894" y="36804"/>
                  </a:lnTo>
                  <a:lnTo>
                    <a:pt x="73404" y="34848"/>
                  </a:lnTo>
                  <a:lnTo>
                    <a:pt x="72085" y="33058"/>
                  </a:lnTo>
                  <a:lnTo>
                    <a:pt x="71187" y="30187"/>
                  </a:lnTo>
                  <a:lnTo>
                    <a:pt x="71291" y="22097"/>
                  </a:lnTo>
                  <a:lnTo>
                    <a:pt x="72935" y="17284"/>
                  </a:lnTo>
                  <a:lnTo>
                    <a:pt x="73440" y="16751"/>
                  </a:lnTo>
                  <a:lnTo>
                    <a:pt x="78943" y="11212"/>
                  </a:lnTo>
                  <a:lnTo>
                    <a:pt x="77254" y="9372"/>
                  </a:lnTo>
                  <a:lnTo>
                    <a:pt x="73550" y="7609"/>
                  </a:lnTo>
                  <a:close/>
                </a:path>
                <a:path w="265429" h="44450">
                  <a:moveTo>
                    <a:pt x="83468" y="44170"/>
                  </a:moveTo>
                  <a:lnTo>
                    <a:pt x="78943" y="44170"/>
                  </a:lnTo>
                  <a:lnTo>
                    <a:pt x="83426" y="44195"/>
                  </a:lnTo>
                  <a:close/>
                </a:path>
                <a:path w="265429" h="44450">
                  <a:moveTo>
                    <a:pt x="106985" y="7102"/>
                  </a:moveTo>
                  <a:lnTo>
                    <a:pt x="105333" y="8305"/>
                  </a:lnTo>
                  <a:lnTo>
                    <a:pt x="99847" y="13284"/>
                  </a:lnTo>
                  <a:lnTo>
                    <a:pt x="97428" y="19697"/>
                  </a:lnTo>
                  <a:lnTo>
                    <a:pt x="97382" y="29298"/>
                  </a:lnTo>
                  <a:lnTo>
                    <a:pt x="97507" y="30987"/>
                  </a:lnTo>
                  <a:lnTo>
                    <a:pt x="98780" y="35026"/>
                  </a:lnTo>
                  <a:lnTo>
                    <a:pt x="104190" y="41871"/>
                  </a:lnTo>
                  <a:lnTo>
                    <a:pt x="108394" y="44195"/>
                  </a:lnTo>
                  <a:lnTo>
                    <a:pt x="117952" y="44170"/>
                  </a:lnTo>
                  <a:lnTo>
                    <a:pt x="121881" y="41986"/>
                  </a:lnTo>
                  <a:lnTo>
                    <a:pt x="125044" y="37820"/>
                  </a:lnTo>
                  <a:lnTo>
                    <a:pt x="113284" y="37820"/>
                  </a:lnTo>
                  <a:lnTo>
                    <a:pt x="110327" y="37782"/>
                  </a:lnTo>
                  <a:lnTo>
                    <a:pt x="108178" y="36601"/>
                  </a:lnTo>
                  <a:lnTo>
                    <a:pt x="104775" y="32384"/>
                  </a:lnTo>
                  <a:lnTo>
                    <a:pt x="103720" y="29298"/>
                  </a:lnTo>
                  <a:lnTo>
                    <a:pt x="103752" y="21475"/>
                  </a:lnTo>
                  <a:lnTo>
                    <a:pt x="105486" y="16751"/>
                  </a:lnTo>
                  <a:lnTo>
                    <a:pt x="112701" y="10204"/>
                  </a:lnTo>
                  <a:lnTo>
                    <a:pt x="111874" y="9397"/>
                  </a:lnTo>
                  <a:lnTo>
                    <a:pt x="106985" y="7102"/>
                  </a:lnTo>
                  <a:close/>
                </a:path>
                <a:path w="265429" h="44450">
                  <a:moveTo>
                    <a:pt x="117952" y="44170"/>
                  </a:moveTo>
                  <a:lnTo>
                    <a:pt x="113284" y="44170"/>
                  </a:lnTo>
                  <a:lnTo>
                    <a:pt x="117906" y="44195"/>
                  </a:lnTo>
                  <a:close/>
                </a:path>
                <a:path w="265429" h="44450">
                  <a:moveTo>
                    <a:pt x="142383" y="7619"/>
                  </a:moveTo>
                  <a:lnTo>
                    <a:pt x="136142" y="14008"/>
                  </a:lnTo>
                  <a:lnTo>
                    <a:pt x="136024" y="14236"/>
                  </a:lnTo>
                  <a:lnTo>
                    <a:pt x="133901" y="20497"/>
                  </a:lnTo>
                  <a:lnTo>
                    <a:pt x="133827" y="31330"/>
                  </a:lnTo>
                  <a:lnTo>
                    <a:pt x="134863" y="35166"/>
                  </a:lnTo>
                  <a:lnTo>
                    <a:pt x="134988" y="35483"/>
                  </a:lnTo>
                  <a:lnTo>
                    <a:pt x="137289" y="38722"/>
                  </a:lnTo>
                  <a:lnTo>
                    <a:pt x="139517" y="41909"/>
                  </a:lnTo>
                  <a:lnTo>
                    <a:pt x="143256" y="44195"/>
                  </a:lnTo>
                  <a:lnTo>
                    <a:pt x="152267" y="44170"/>
                  </a:lnTo>
                  <a:lnTo>
                    <a:pt x="156159" y="41986"/>
                  </a:lnTo>
                  <a:lnTo>
                    <a:pt x="159265" y="37820"/>
                  </a:lnTo>
                  <a:lnTo>
                    <a:pt x="147650" y="37820"/>
                  </a:lnTo>
                  <a:lnTo>
                    <a:pt x="145380" y="37782"/>
                  </a:lnTo>
                  <a:lnTo>
                    <a:pt x="143857" y="36880"/>
                  </a:lnTo>
                  <a:lnTo>
                    <a:pt x="143628" y="36601"/>
                  </a:lnTo>
                  <a:lnTo>
                    <a:pt x="141033" y="33058"/>
                  </a:lnTo>
                  <a:lnTo>
                    <a:pt x="140156" y="30187"/>
                  </a:lnTo>
                  <a:lnTo>
                    <a:pt x="140273" y="21970"/>
                  </a:lnTo>
                  <a:lnTo>
                    <a:pt x="141858" y="17284"/>
                  </a:lnTo>
                  <a:lnTo>
                    <a:pt x="141934" y="17157"/>
                  </a:lnTo>
                  <a:lnTo>
                    <a:pt x="147874" y="11109"/>
                  </a:lnTo>
                  <a:lnTo>
                    <a:pt x="146138" y="9397"/>
                  </a:lnTo>
                  <a:lnTo>
                    <a:pt x="142383" y="7619"/>
                  </a:lnTo>
                  <a:close/>
                </a:path>
                <a:path w="265429" h="44450">
                  <a:moveTo>
                    <a:pt x="152267" y="44170"/>
                  </a:moveTo>
                  <a:lnTo>
                    <a:pt x="147650" y="44170"/>
                  </a:lnTo>
                  <a:lnTo>
                    <a:pt x="152222" y="44195"/>
                  </a:lnTo>
                  <a:close/>
                </a:path>
                <a:path w="265429" h="44450">
                  <a:moveTo>
                    <a:pt x="176689" y="7706"/>
                  </a:moveTo>
                  <a:lnTo>
                    <a:pt x="175272" y="8851"/>
                  </a:lnTo>
                  <a:lnTo>
                    <a:pt x="170065" y="14071"/>
                  </a:lnTo>
                  <a:lnTo>
                    <a:pt x="167802" y="20497"/>
                  </a:lnTo>
                  <a:lnTo>
                    <a:pt x="167690" y="31330"/>
                  </a:lnTo>
                  <a:lnTo>
                    <a:pt x="168846" y="35483"/>
                  </a:lnTo>
                  <a:lnTo>
                    <a:pt x="171259" y="38722"/>
                  </a:lnTo>
                  <a:lnTo>
                    <a:pt x="173643" y="41986"/>
                  </a:lnTo>
                  <a:lnTo>
                    <a:pt x="177495" y="44195"/>
                  </a:lnTo>
                  <a:lnTo>
                    <a:pt x="186384" y="44170"/>
                  </a:lnTo>
                  <a:lnTo>
                    <a:pt x="189979" y="41757"/>
                  </a:lnTo>
                  <a:lnTo>
                    <a:pt x="192617" y="37820"/>
                  </a:lnTo>
                  <a:lnTo>
                    <a:pt x="182003" y="37820"/>
                  </a:lnTo>
                  <a:lnTo>
                    <a:pt x="179489" y="37782"/>
                  </a:lnTo>
                  <a:lnTo>
                    <a:pt x="177809" y="36817"/>
                  </a:lnTo>
                  <a:lnTo>
                    <a:pt x="174942" y="33058"/>
                  </a:lnTo>
                  <a:lnTo>
                    <a:pt x="174028" y="30187"/>
                  </a:lnTo>
                  <a:lnTo>
                    <a:pt x="174150" y="22097"/>
                  </a:lnTo>
                  <a:lnTo>
                    <a:pt x="175818" y="17284"/>
                  </a:lnTo>
                  <a:lnTo>
                    <a:pt x="181891" y="11212"/>
                  </a:lnTo>
                  <a:lnTo>
                    <a:pt x="180035" y="9321"/>
                  </a:lnTo>
                  <a:lnTo>
                    <a:pt x="176689" y="7706"/>
                  </a:lnTo>
                  <a:close/>
                </a:path>
                <a:path w="265429" h="44450">
                  <a:moveTo>
                    <a:pt x="186384" y="44170"/>
                  </a:moveTo>
                  <a:lnTo>
                    <a:pt x="182003" y="44170"/>
                  </a:lnTo>
                  <a:lnTo>
                    <a:pt x="186347" y="44195"/>
                  </a:lnTo>
                  <a:close/>
                </a:path>
                <a:path w="265429" h="44450">
                  <a:moveTo>
                    <a:pt x="84301" y="7680"/>
                  </a:moveTo>
                  <a:lnTo>
                    <a:pt x="80746" y="9397"/>
                  </a:lnTo>
                  <a:lnTo>
                    <a:pt x="79194" y="10960"/>
                  </a:lnTo>
                  <a:lnTo>
                    <a:pt x="79103" y="11212"/>
                  </a:lnTo>
                  <a:lnTo>
                    <a:pt x="85077" y="17157"/>
                  </a:lnTo>
                  <a:lnTo>
                    <a:pt x="86682" y="21843"/>
                  </a:lnTo>
                  <a:lnTo>
                    <a:pt x="78943" y="37820"/>
                  </a:lnTo>
                  <a:lnTo>
                    <a:pt x="90193" y="37820"/>
                  </a:lnTo>
                  <a:lnTo>
                    <a:pt x="91986" y="35369"/>
                  </a:lnTo>
                  <a:lnTo>
                    <a:pt x="93103" y="31330"/>
                  </a:lnTo>
                  <a:lnTo>
                    <a:pt x="93097" y="20497"/>
                  </a:lnTo>
                  <a:lnTo>
                    <a:pt x="90830" y="13969"/>
                  </a:lnTo>
                  <a:lnTo>
                    <a:pt x="85661" y="8775"/>
                  </a:lnTo>
                  <a:lnTo>
                    <a:pt x="84301" y="7680"/>
                  </a:lnTo>
                  <a:close/>
                </a:path>
                <a:path w="265429" h="44450">
                  <a:moveTo>
                    <a:pt x="118426" y="7267"/>
                  </a:moveTo>
                  <a:lnTo>
                    <a:pt x="113715" y="9283"/>
                  </a:lnTo>
                  <a:lnTo>
                    <a:pt x="112701" y="10204"/>
                  </a:lnTo>
                  <a:lnTo>
                    <a:pt x="119835" y="17157"/>
                  </a:lnTo>
                  <a:lnTo>
                    <a:pt x="121577" y="21932"/>
                  </a:lnTo>
                  <a:lnTo>
                    <a:pt x="121680" y="30187"/>
                  </a:lnTo>
                  <a:lnTo>
                    <a:pt x="120801" y="32918"/>
                  </a:lnTo>
                  <a:lnTo>
                    <a:pt x="120710" y="33058"/>
                  </a:lnTo>
                  <a:lnTo>
                    <a:pt x="117805" y="36741"/>
                  </a:lnTo>
                  <a:lnTo>
                    <a:pt x="115976" y="37795"/>
                  </a:lnTo>
                  <a:lnTo>
                    <a:pt x="113284" y="37820"/>
                  </a:lnTo>
                  <a:lnTo>
                    <a:pt x="125044" y="37820"/>
                  </a:lnTo>
                  <a:lnTo>
                    <a:pt x="126818" y="35483"/>
                  </a:lnTo>
                  <a:lnTo>
                    <a:pt x="127019" y="34848"/>
                  </a:lnTo>
                  <a:lnTo>
                    <a:pt x="128032" y="31330"/>
                  </a:lnTo>
                  <a:lnTo>
                    <a:pt x="127989" y="20497"/>
                  </a:lnTo>
                  <a:lnTo>
                    <a:pt x="125628" y="13969"/>
                  </a:lnTo>
                  <a:lnTo>
                    <a:pt x="120332" y="8775"/>
                  </a:lnTo>
                  <a:lnTo>
                    <a:pt x="118426" y="7267"/>
                  </a:lnTo>
                  <a:close/>
                </a:path>
                <a:path w="265429" h="44450">
                  <a:moveTo>
                    <a:pt x="153134" y="7647"/>
                  </a:moveTo>
                  <a:lnTo>
                    <a:pt x="149555" y="9397"/>
                  </a:lnTo>
                  <a:lnTo>
                    <a:pt x="148021" y="10960"/>
                  </a:lnTo>
                  <a:lnTo>
                    <a:pt x="147980" y="11212"/>
                  </a:lnTo>
                  <a:lnTo>
                    <a:pt x="154011" y="17157"/>
                  </a:lnTo>
                  <a:lnTo>
                    <a:pt x="154115" y="17284"/>
                  </a:lnTo>
                  <a:lnTo>
                    <a:pt x="155758" y="21970"/>
                  </a:lnTo>
                  <a:lnTo>
                    <a:pt x="155884" y="30187"/>
                  </a:lnTo>
                  <a:lnTo>
                    <a:pt x="154998" y="32918"/>
                  </a:lnTo>
                  <a:lnTo>
                    <a:pt x="154919" y="33058"/>
                  </a:lnTo>
                  <a:lnTo>
                    <a:pt x="152064" y="36741"/>
                  </a:lnTo>
                  <a:lnTo>
                    <a:pt x="150266" y="37782"/>
                  </a:lnTo>
                  <a:lnTo>
                    <a:pt x="147650" y="37820"/>
                  </a:lnTo>
                  <a:lnTo>
                    <a:pt x="159265" y="37820"/>
                  </a:lnTo>
                  <a:lnTo>
                    <a:pt x="161029" y="35483"/>
                  </a:lnTo>
                  <a:lnTo>
                    <a:pt x="162227" y="31330"/>
                  </a:lnTo>
                  <a:lnTo>
                    <a:pt x="162160" y="20497"/>
                  </a:lnTo>
                  <a:lnTo>
                    <a:pt x="159923" y="14236"/>
                  </a:lnTo>
                  <a:lnTo>
                    <a:pt x="159803" y="13969"/>
                  </a:lnTo>
                  <a:lnTo>
                    <a:pt x="154552" y="8775"/>
                  </a:lnTo>
                  <a:lnTo>
                    <a:pt x="153134" y="7647"/>
                  </a:lnTo>
                  <a:close/>
                </a:path>
                <a:path w="265429" h="44450">
                  <a:moveTo>
                    <a:pt x="187329" y="7670"/>
                  </a:moveTo>
                  <a:lnTo>
                    <a:pt x="183718" y="9397"/>
                  </a:lnTo>
                  <a:lnTo>
                    <a:pt x="181891" y="11212"/>
                  </a:lnTo>
                  <a:lnTo>
                    <a:pt x="187540" y="16967"/>
                  </a:lnTo>
                  <a:lnTo>
                    <a:pt x="189028" y="21475"/>
                  </a:lnTo>
                  <a:lnTo>
                    <a:pt x="182003" y="37820"/>
                  </a:lnTo>
                  <a:lnTo>
                    <a:pt x="192617" y="37820"/>
                  </a:lnTo>
                  <a:lnTo>
                    <a:pt x="194424" y="35166"/>
                  </a:lnTo>
                  <a:lnTo>
                    <a:pt x="195450" y="31330"/>
                  </a:lnTo>
                  <a:lnTo>
                    <a:pt x="195541" y="20497"/>
                  </a:lnTo>
                  <a:lnTo>
                    <a:pt x="193370" y="13855"/>
                  </a:lnTo>
                  <a:lnTo>
                    <a:pt x="187329" y="7670"/>
                  </a:lnTo>
                  <a:close/>
                </a:path>
                <a:path w="265429" h="44450">
                  <a:moveTo>
                    <a:pt x="36752" y="18757"/>
                  </a:moveTo>
                  <a:lnTo>
                    <a:pt x="0" y="18757"/>
                  </a:lnTo>
                  <a:lnTo>
                    <a:pt x="0" y="25107"/>
                  </a:lnTo>
                  <a:lnTo>
                    <a:pt x="42926" y="25107"/>
                  </a:lnTo>
                  <a:lnTo>
                    <a:pt x="43014" y="21932"/>
                  </a:lnTo>
                  <a:lnTo>
                    <a:pt x="39839" y="21932"/>
                  </a:lnTo>
                  <a:lnTo>
                    <a:pt x="36664" y="21843"/>
                  </a:lnTo>
                  <a:lnTo>
                    <a:pt x="36752" y="18757"/>
                  </a:lnTo>
                  <a:close/>
                </a:path>
                <a:path w="265429" h="44450">
                  <a:moveTo>
                    <a:pt x="219628" y="6438"/>
                  </a:moveTo>
                  <a:lnTo>
                    <a:pt x="199199" y="6438"/>
                  </a:lnTo>
                  <a:lnTo>
                    <a:pt x="210223" y="6502"/>
                  </a:lnTo>
                  <a:lnTo>
                    <a:pt x="215023" y="10020"/>
                  </a:lnTo>
                  <a:lnTo>
                    <a:pt x="220141" y="16865"/>
                  </a:lnTo>
                  <a:lnTo>
                    <a:pt x="220209" y="18186"/>
                  </a:lnTo>
                  <a:lnTo>
                    <a:pt x="220300" y="22415"/>
                  </a:lnTo>
                  <a:lnTo>
                    <a:pt x="220167" y="25107"/>
                  </a:lnTo>
                  <a:lnTo>
                    <a:pt x="264896" y="25107"/>
                  </a:lnTo>
                  <a:lnTo>
                    <a:pt x="264896" y="22097"/>
                  </a:lnTo>
                  <a:lnTo>
                    <a:pt x="226682" y="22097"/>
                  </a:lnTo>
                  <a:lnTo>
                    <a:pt x="223507" y="21932"/>
                  </a:lnTo>
                  <a:lnTo>
                    <a:pt x="223507" y="18757"/>
                  </a:lnTo>
                  <a:lnTo>
                    <a:pt x="226612" y="18757"/>
                  </a:lnTo>
                  <a:lnTo>
                    <a:pt x="226440" y="14820"/>
                  </a:lnTo>
                  <a:lnTo>
                    <a:pt x="222707" y="9677"/>
                  </a:lnTo>
                  <a:lnTo>
                    <a:pt x="219628" y="6438"/>
                  </a:lnTo>
                  <a:close/>
                </a:path>
                <a:path w="265429" h="44450">
                  <a:moveTo>
                    <a:pt x="226612" y="18757"/>
                  </a:moveTo>
                  <a:lnTo>
                    <a:pt x="223507" y="18757"/>
                  </a:lnTo>
                  <a:lnTo>
                    <a:pt x="223507" y="21932"/>
                  </a:lnTo>
                  <a:lnTo>
                    <a:pt x="226682" y="22097"/>
                  </a:lnTo>
                  <a:lnTo>
                    <a:pt x="226612" y="18757"/>
                  </a:lnTo>
                  <a:close/>
                </a:path>
                <a:path w="265429" h="44450">
                  <a:moveTo>
                    <a:pt x="264896" y="18757"/>
                  </a:moveTo>
                  <a:lnTo>
                    <a:pt x="226612" y="18757"/>
                  </a:lnTo>
                  <a:lnTo>
                    <a:pt x="226682" y="22097"/>
                  </a:lnTo>
                  <a:lnTo>
                    <a:pt x="264896" y="22097"/>
                  </a:lnTo>
                  <a:lnTo>
                    <a:pt x="264896" y="18757"/>
                  </a:lnTo>
                  <a:close/>
                </a:path>
                <a:path w="265429" h="44450">
                  <a:moveTo>
                    <a:pt x="50101" y="0"/>
                  </a:moveTo>
                  <a:lnTo>
                    <a:pt x="43230" y="5486"/>
                  </a:lnTo>
                  <a:lnTo>
                    <a:pt x="39892" y="11212"/>
                  </a:lnTo>
                  <a:lnTo>
                    <a:pt x="36804" y="16408"/>
                  </a:lnTo>
                  <a:lnTo>
                    <a:pt x="36664" y="21843"/>
                  </a:lnTo>
                  <a:lnTo>
                    <a:pt x="39839" y="21932"/>
                  </a:lnTo>
                  <a:lnTo>
                    <a:pt x="39839" y="18757"/>
                  </a:lnTo>
                  <a:lnTo>
                    <a:pt x="43555" y="18757"/>
                  </a:lnTo>
                  <a:lnTo>
                    <a:pt x="74704" y="6438"/>
                  </a:lnTo>
                  <a:lnTo>
                    <a:pt x="77511" y="3606"/>
                  </a:lnTo>
                  <a:lnTo>
                    <a:pt x="77785" y="3481"/>
                  </a:lnTo>
                  <a:lnTo>
                    <a:pt x="75780" y="2474"/>
                  </a:lnTo>
                  <a:lnTo>
                    <a:pt x="69277" y="708"/>
                  </a:lnTo>
                  <a:lnTo>
                    <a:pt x="61747" y="88"/>
                  </a:lnTo>
                  <a:lnTo>
                    <a:pt x="50101" y="0"/>
                  </a:lnTo>
                  <a:close/>
                </a:path>
                <a:path w="265429" h="44450">
                  <a:moveTo>
                    <a:pt x="43555" y="18757"/>
                  </a:moveTo>
                  <a:lnTo>
                    <a:pt x="39839" y="18757"/>
                  </a:lnTo>
                  <a:lnTo>
                    <a:pt x="39839" y="21932"/>
                  </a:lnTo>
                  <a:lnTo>
                    <a:pt x="43014" y="21932"/>
                  </a:lnTo>
                  <a:lnTo>
                    <a:pt x="43053" y="21475"/>
                  </a:lnTo>
                  <a:lnTo>
                    <a:pt x="43357" y="19697"/>
                  </a:lnTo>
                  <a:lnTo>
                    <a:pt x="43555" y="18757"/>
                  </a:lnTo>
                  <a:close/>
                </a:path>
                <a:path w="265429" h="44450">
                  <a:moveTo>
                    <a:pt x="183210" y="3496"/>
                  </a:moveTo>
                  <a:lnTo>
                    <a:pt x="179698" y="5273"/>
                  </a:lnTo>
                  <a:lnTo>
                    <a:pt x="176689" y="7706"/>
                  </a:lnTo>
                  <a:lnTo>
                    <a:pt x="180035" y="9321"/>
                  </a:lnTo>
                  <a:lnTo>
                    <a:pt x="181891" y="11212"/>
                  </a:lnTo>
                  <a:lnTo>
                    <a:pt x="183718" y="9397"/>
                  </a:lnTo>
                  <a:lnTo>
                    <a:pt x="187255" y="7706"/>
                  </a:lnTo>
                  <a:lnTo>
                    <a:pt x="183286" y="3530"/>
                  </a:lnTo>
                  <a:close/>
                </a:path>
                <a:path w="265429" h="44450">
                  <a:moveTo>
                    <a:pt x="77788" y="3483"/>
                  </a:moveTo>
                  <a:lnTo>
                    <a:pt x="77511" y="3606"/>
                  </a:lnTo>
                  <a:lnTo>
                    <a:pt x="73550" y="7609"/>
                  </a:lnTo>
                  <a:lnTo>
                    <a:pt x="77279" y="9397"/>
                  </a:lnTo>
                  <a:lnTo>
                    <a:pt x="79022" y="11132"/>
                  </a:lnTo>
                  <a:lnTo>
                    <a:pt x="80746" y="9397"/>
                  </a:lnTo>
                  <a:lnTo>
                    <a:pt x="84246" y="7706"/>
                  </a:lnTo>
                  <a:lnTo>
                    <a:pt x="81246" y="5219"/>
                  </a:lnTo>
                  <a:lnTo>
                    <a:pt x="77788" y="3483"/>
                  </a:lnTo>
                  <a:close/>
                </a:path>
                <a:path w="265429" h="44450">
                  <a:moveTo>
                    <a:pt x="146583" y="3481"/>
                  </a:moveTo>
                  <a:lnTo>
                    <a:pt x="146304" y="3606"/>
                  </a:lnTo>
                  <a:lnTo>
                    <a:pt x="142393" y="7609"/>
                  </a:lnTo>
                  <a:lnTo>
                    <a:pt x="142566" y="7706"/>
                  </a:lnTo>
                  <a:lnTo>
                    <a:pt x="146138" y="9397"/>
                  </a:lnTo>
                  <a:lnTo>
                    <a:pt x="147874" y="11109"/>
                  </a:lnTo>
                  <a:lnTo>
                    <a:pt x="149593" y="9372"/>
                  </a:lnTo>
                  <a:lnTo>
                    <a:pt x="153013" y="7706"/>
                  </a:lnTo>
                  <a:lnTo>
                    <a:pt x="150065" y="5219"/>
                  </a:lnTo>
                  <a:lnTo>
                    <a:pt x="146583" y="3481"/>
                  </a:lnTo>
                  <a:close/>
                </a:path>
                <a:path w="265429" h="44450">
                  <a:moveTo>
                    <a:pt x="112724" y="3678"/>
                  </a:moveTo>
                  <a:lnTo>
                    <a:pt x="109980" y="4919"/>
                  </a:lnTo>
                  <a:lnTo>
                    <a:pt x="106985" y="7102"/>
                  </a:lnTo>
                  <a:lnTo>
                    <a:pt x="111874" y="9397"/>
                  </a:lnTo>
                  <a:lnTo>
                    <a:pt x="112701" y="10204"/>
                  </a:lnTo>
                  <a:lnTo>
                    <a:pt x="113715" y="9283"/>
                  </a:lnTo>
                  <a:lnTo>
                    <a:pt x="118426" y="7267"/>
                  </a:lnTo>
                  <a:lnTo>
                    <a:pt x="115839" y="5219"/>
                  </a:lnTo>
                  <a:lnTo>
                    <a:pt x="112724" y="3678"/>
                  </a:lnTo>
                  <a:close/>
                </a:path>
                <a:path w="265429" h="44450">
                  <a:moveTo>
                    <a:pt x="178257" y="6438"/>
                  </a:moveTo>
                  <a:lnTo>
                    <a:pt x="164820" y="6438"/>
                  </a:lnTo>
                  <a:lnTo>
                    <a:pt x="174117" y="6464"/>
                  </a:lnTo>
                  <a:lnTo>
                    <a:pt x="176689" y="7706"/>
                  </a:lnTo>
                  <a:lnTo>
                    <a:pt x="178257" y="6438"/>
                  </a:lnTo>
                  <a:close/>
                </a:path>
                <a:path w="265429" h="44450">
                  <a:moveTo>
                    <a:pt x="85471" y="63"/>
                  </a:moveTo>
                  <a:lnTo>
                    <a:pt x="77792" y="3481"/>
                  </a:lnTo>
                  <a:lnTo>
                    <a:pt x="81246" y="5219"/>
                  </a:lnTo>
                  <a:lnTo>
                    <a:pt x="84301" y="7680"/>
                  </a:lnTo>
                  <a:lnTo>
                    <a:pt x="86817" y="6464"/>
                  </a:lnTo>
                  <a:lnTo>
                    <a:pt x="107895" y="6438"/>
                  </a:lnTo>
                  <a:lnTo>
                    <a:pt x="109980" y="4919"/>
                  </a:lnTo>
                  <a:lnTo>
                    <a:pt x="112724" y="3678"/>
                  </a:lnTo>
                  <a:lnTo>
                    <a:pt x="110293" y="2474"/>
                  </a:lnTo>
                  <a:lnTo>
                    <a:pt x="103708" y="708"/>
                  </a:lnTo>
                  <a:lnTo>
                    <a:pt x="96100" y="88"/>
                  </a:lnTo>
                  <a:lnTo>
                    <a:pt x="85471" y="63"/>
                  </a:lnTo>
                  <a:close/>
                </a:path>
                <a:path w="265429" h="44450">
                  <a:moveTo>
                    <a:pt x="199199" y="88"/>
                  </a:moveTo>
                  <a:lnTo>
                    <a:pt x="191680" y="716"/>
                  </a:lnTo>
                  <a:lnTo>
                    <a:pt x="185173" y="2503"/>
                  </a:lnTo>
                  <a:lnTo>
                    <a:pt x="183240" y="3481"/>
                  </a:lnTo>
                  <a:lnTo>
                    <a:pt x="187329" y="7670"/>
                  </a:lnTo>
                  <a:lnTo>
                    <a:pt x="189852" y="6464"/>
                  </a:lnTo>
                  <a:lnTo>
                    <a:pt x="219628" y="6438"/>
                  </a:lnTo>
                  <a:lnTo>
                    <a:pt x="219196" y="5984"/>
                  </a:lnTo>
                  <a:lnTo>
                    <a:pt x="214196" y="2916"/>
                  </a:lnTo>
                  <a:lnTo>
                    <a:pt x="207574" y="831"/>
                  </a:lnTo>
                  <a:lnTo>
                    <a:pt x="199199" y="88"/>
                  </a:lnTo>
                  <a:close/>
                </a:path>
                <a:path w="265429" h="44450">
                  <a:moveTo>
                    <a:pt x="175425" y="63"/>
                  </a:moveTo>
                  <a:lnTo>
                    <a:pt x="164820" y="88"/>
                  </a:lnTo>
                  <a:lnTo>
                    <a:pt x="154159" y="88"/>
                  </a:lnTo>
                  <a:lnTo>
                    <a:pt x="146583" y="3481"/>
                  </a:lnTo>
                  <a:lnTo>
                    <a:pt x="150149" y="5273"/>
                  </a:lnTo>
                  <a:lnTo>
                    <a:pt x="153134" y="7647"/>
                  </a:lnTo>
                  <a:lnTo>
                    <a:pt x="155562" y="6464"/>
                  </a:lnTo>
                  <a:lnTo>
                    <a:pt x="178257" y="6438"/>
                  </a:lnTo>
                  <a:lnTo>
                    <a:pt x="179698" y="5273"/>
                  </a:lnTo>
                  <a:lnTo>
                    <a:pt x="183143" y="3530"/>
                  </a:lnTo>
                  <a:lnTo>
                    <a:pt x="175482" y="88"/>
                  </a:lnTo>
                  <a:lnTo>
                    <a:pt x="164820" y="88"/>
                  </a:lnTo>
                  <a:lnTo>
                    <a:pt x="175425" y="63"/>
                  </a:lnTo>
                  <a:close/>
                </a:path>
                <a:path w="265429" h="44450">
                  <a:moveTo>
                    <a:pt x="143537" y="6438"/>
                  </a:moveTo>
                  <a:lnTo>
                    <a:pt x="130467" y="6438"/>
                  </a:lnTo>
                  <a:lnTo>
                    <a:pt x="139915" y="6451"/>
                  </a:lnTo>
                  <a:lnTo>
                    <a:pt x="142383" y="7619"/>
                  </a:lnTo>
                  <a:lnTo>
                    <a:pt x="143537" y="6438"/>
                  </a:lnTo>
                  <a:close/>
                </a:path>
                <a:path w="265429" h="44450">
                  <a:moveTo>
                    <a:pt x="74704" y="6438"/>
                  </a:moveTo>
                  <a:lnTo>
                    <a:pt x="61747" y="6438"/>
                  </a:lnTo>
                  <a:lnTo>
                    <a:pt x="71145" y="6464"/>
                  </a:lnTo>
                  <a:lnTo>
                    <a:pt x="73550" y="7609"/>
                  </a:lnTo>
                  <a:lnTo>
                    <a:pt x="74704" y="6438"/>
                  </a:lnTo>
                  <a:close/>
                </a:path>
                <a:path w="265429" h="44450">
                  <a:moveTo>
                    <a:pt x="130467" y="88"/>
                  </a:moveTo>
                  <a:lnTo>
                    <a:pt x="122541" y="667"/>
                  </a:lnTo>
                  <a:lnTo>
                    <a:pt x="115714" y="2325"/>
                  </a:lnTo>
                  <a:lnTo>
                    <a:pt x="112724" y="3678"/>
                  </a:lnTo>
                  <a:lnTo>
                    <a:pt x="115839" y="5219"/>
                  </a:lnTo>
                  <a:lnTo>
                    <a:pt x="118426" y="7267"/>
                  </a:lnTo>
                  <a:lnTo>
                    <a:pt x="120332" y="6451"/>
                  </a:lnTo>
                  <a:lnTo>
                    <a:pt x="143537" y="6438"/>
                  </a:lnTo>
                  <a:lnTo>
                    <a:pt x="146304" y="3606"/>
                  </a:lnTo>
                  <a:lnTo>
                    <a:pt x="146583" y="3481"/>
                  </a:lnTo>
                  <a:lnTo>
                    <a:pt x="144545" y="2474"/>
                  </a:lnTo>
                  <a:lnTo>
                    <a:pt x="137994" y="708"/>
                  </a:lnTo>
                  <a:lnTo>
                    <a:pt x="130467" y="88"/>
                  </a:lnTo>
                  <a:close/>
                </a:path>
                <a:path w="265429" h="44450">
                  <a:moveTo>
                    <a:pt x="107895" y="6438"/>
                  </a:moveTo>
                  <a:lnTo>
                    <a:pt x="96100" y="6438"/>
                  </a:lnTo>
                  <a:lnTo>
                    <a:pt x="105600" y="6451"/>
                  </a:lnTo>
                  <a:lnTo>
                    <a:pt x="106985" y="7102"/>
                  </a:lnTo>
                  <a:lnTo>
                    <a:pt x="107895" y="643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/>
          <p:nvPr/>
        </p:nvSpPr>
        <p:spPr>
          <a:xfrm>
            <a:off x="2100072" y="7892389"/>
            <a:ext cx="6350" cy="73660"/>
          </a:xfrm>
          <a:custGeom>
            <a:avLst/>
            <a:gdLst/>
            <a:ahLst/>
            <a:cxnLst/>
            <a:rect l="l" t="t" r="r" b="b"/>
            <a:pathLst>
              <a:path w="6350" h="73659">
                <a:moveTo>
                  <a:pt x="0" y="73050"/>
                </a:moveTo>
                <a:lnTo>
                  <a:pt x="6350" y="73050"/>
                </a:lnTo>
                <a:lnTo>
                  <a:pt x="6350" y="0"/>
                </a:lnTo>
                <a:lnTo>
                  <a:pt x="0" y="0"/>
                </a:lnTo>
                <a:lnTo>
                  <a:pt x="0" y="7305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4091114" y="5922783"/>
            <a:ext cx="165100" cy="645160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34"/>
              </a:spcBef>
            </a:pPr>
            <a:r>
              <a:rPr dirty="0" sz="800" spc="-45" i="1">
                <a:solidFill>
                  <a:srgbClr val="231F20"/>
                </a:solidFill>
                <a:latin typeface="Calibri"/>
                <a:cs typeface="Calibri"/>
              </a:rPr>
              <a:t>L</a:t>
            </a:r>
            <a:r>
              <a:rPr dirty="0" sz="800" spc="-90" i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16666" sz="750">
                <a:solidFill>
                  <a:srgbClr val="231F20"/>
                </a:solidFill>
                <a:latin typeface="Calibri"/>
                <a:cs typeface="Calibri"/>
              </a:rPr>
              <a:t>1</a:t>
            </a:r>
            <a:endParaRPr baseline="-16666" sz="75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335"/>
              </a:spcBef>
            </a:pPr>
            <a:r>
              <a:rPr dirty="0" sz="800" spc="-45" i="1">
                <a:solidFill>
                  <a:srgbClr val="231F20"/>
                </a:solidFill>
                <a:latin typeface="Calibri"/>
                <a:cs typeface="Calibri"/>
              </a:rPr>
              <a:t>L</a:t>
            </a:r>
            <a:r>
              <a:rPr dirty="0" sz="800" spc="-90" i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16666" sz="750">
                <a:solidFill>
                  <a:srgbClr val="231F20"/>
                </a:solidFill>
                <a:latin typeface="Calibri"/>
                <a:cs typeface="Calibri"/>
              </a:rPr>
              <a:t>2</a:t>
            </a:r>
            <a:endParaRPr baseline="-16666" sz="75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800" spc="-45" i="1">
                <a:solidFill>
                  <a:srgbClr val="231F20"/>
                </a:solidFill>
                <a:latin typeface="Calibri"/>
                <a:cs typeface="Calibri"/>
              </a:rPr>
              <a:t>L</a:t>
            </a:r>
            <a:r>
              <a:rPr dirty="0" sz="800" spc="-90" i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16666" sz="750">
                <a:solidFill>
                  <a:srgbClr val="231F20"/>
                </a:solidFill>
                <a:latin typeface="Calibri"/>
                <a:cs typeface="Calibri"/>
              </a:rPr>
              <a:t>3</a:t>
            </a:r>
            <a:endParaRPr baseline="-16666" sz="75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259"/>
              </a:spcBef>
            </a:pPr>
            <a:r>
              <a:rPr dirty="0" sz="800" spc="150" i="1">
                <a:solidFill>
                  <a:srgbClr val="231F20"/>
                </a:solidFill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342182" y="6629513"/>
            <a:ext cx="11683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0" i="1">
                <a:solidFill>
                  <a:srgbClr val="231F20"/>
                </a:solidFill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393575" y="7752056"/>
            <a:ext cx="1797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25" i="1">
                <a:solidFill>
                  <a:srgbClr val="231F20"/>
                </a:solidFill>
                <a:latin typeface="Calibri"/>
                <a:cs typeface="Calibri"/>
              </a:rPr>
              <a:t>R</a:t>
            </a:r>
            <a:r>
              <a:rPr dirty="0" baseline="-16666" sz="750" spc="-37" i="1">
                <a:solidFill>
                  <a:srgbClr val="231F20"/>
                </a:solidFill>
                <a:latin typeface="Calibri"/>
                <a:cs typeface="Calibri"/>
              </a:rPr>
              <a:t>A</a:t>
            </a:r>
            <a:endParaRPr baseline="-16666" sz="75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913011" y="7744485"/>
            <a:ext cx="1651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25" i="1">
                <a:solidFill>
                  <a:srgbClr val="231F20"/>
                </a:solidFill>
                <a:latin typeface="Calibri"/>
                <a:cs typeface="Calibri"/>
              </a:rPr>
              <a:t>R</a:t>
            </a:r>
            <a:r>
              <a:rPr dirty="0" baseline="-16666" sz="750" spc="-37" i="1">
                <a:solidFill>
                  <a:srgbClr val="231F20"/>
                </a:solidFill>
                <a:latin typeface="Calibri"/>
                <a:cs typeface="Calibri"/>
              </a:rPr>
              <a:t>c</a:t>
            </a:r>
            <a:endParaRPr baseline="-16666" sz="75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795802" y="7853174"/>
            <a:ext cx="13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25" i="1">
                <a:solidFill>
                  <a:srgbClr val="231F20"/>
                </a:solidFill>
                <a:latin typeface="Calibri"/>
                <a:cs typeface="Calibri"/>
              </a:rPr>
              <a:t>I</a:t>
            </a:r>
            <a:r>
              <a:rPr dirty="0" baseline="-16666" sz="750" spc="-37" i="1">
                <a:solidFill>
                  <a:srgbClr val="231F20"/>
                </a:solidFill>
                <a:latin typeface="Calibri"/>
                <a:cs typeface="Calibri"/>
              </a:rPr>
              <a:t>d</a:t>
            </a:r>
            <a:endParaRPr baseline="-16666" sz="750">
              <a:latin typeface="Calibri"/>
              <a:cs typeface="Calibri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2076716" y="6012738"/>
            <a:ext cx="1587500" cy="2037080"/>
            <a:chOff x="2076716" y="6012738"/>
            <a:chExt cx="1587500" cy="2037080"/>
          </a:xfrm>
        </p:grpSpPr>
        <p:sp>
          <p:nvSpPr>
            <p:cNvPr id="25" name="object 25" descr=""/>
            <p:cNvSpPr/>
            <p:nvPr/>
          </p:nvSpPr>
          <p:spPr>
            <a:xfrm>
              <a:off x="2076716" y="6012738"/>
              <a:ext cx="1587500" cy="2023110"/>
            </a:xfrm>
            <a:custGeom>
              <a:avLst/>
              <a:gdLst/>
              <a:ahLst/>
              <a:cxnLst/>
              <a:rect l="l" t="t" r="r" b="b"/>
              <a:pathLst>
                <a:path w="1587500" h="2023109">
                  <a:moveTo>
                    <a:pt x="46062" y="1949526"/>
                  </a:moveTo>
                  <a:lnTo>
                    <a:pt x="26530" y="1929955"/>
                  </a:lnTo>
                  <a:lnTo>
                    <a:pt x="18910" y="1931504"/>
                  </a:lnTo>
                  <a:lnTo>
                    <a:pt x="12700" y="1935695"/>
                  </a:lnTo>
                  <a:lnTo>
                    <a:pt x="8509" y="1941918"/>
                  </a:lnTo>
                  <a:lnTo>
                    <a:pt x="6972" y="1949526"/>
                  </a:lnTo>
                  <a:lnTo>
                    <a:pt x="8509" y="1957133"/>
                  </a:lnTo>
                  <a:lnTo>
                    <a:pt x="12700" y="1963343"/>
                  </a:lnTo>
                  <a:lnTo>
                    <a:pt x="18910" y="1967534"/>
                  </a:lnTo>
                  <a:lnTo>
                    <a:pt x="26530" y="1969058"/>
                  </a:lnTo>
                  <a:lnTo>
                    <a:pt x="34124" y="1967534"/>
                  </a:lnTo>
                  <a:lnTo>
                    <a:pt x="40335" y="1963343"/>
                  </a:lnTo>
                  <a:lnTo>
                    <a:pt x="40767" y="1962708"/>
                  </a:lnTo>
                  <a:lnTo>
                    <a:pt x="38747" y="1962708"/>
                  </a:lnTo>
                  <a:lnTo>
                    <a:pt x="40767" y="1962696"/>
                  </a:lnTo>
                  <a:lnTo>
                    <a:pt x="44513" y="1957133"/>
                  </a:lnTo>
                  <a:lnTo>
                    <a:pt x="46062" y="1949526"/>
                  </a:lnTo>
                  <a:close/>
                </a:path>
                <a:path w="1587500" h="2023109">
                  <a:moveTo>
                    <a:pt x="53047" y="1726971"/>
                  </a:moveTo>
                  <a:lnTo>
                    <a:pt x="12623" y="1708556"/>
                  </a:lnTo>
                  <a:lnTo>
                    <a:pt x="29489" y="1686572"/>
                  </a:lnTo>
                  <a:lnTo>
                    <a:pt x="29489" y="1644078"/>
                  </a:lnTo>
                  <a:lnTo>
                    <a:pt x="23139" y="1644078"/>
                  </a:lnTo>
                  <a:lnTo>
                    <a:pt x="23139" y="1684413"/>
                  </a:lnTo>
                  <a:lnTo>
                    <a:pt x="2743" y="1711020"/>
                  </a:lnTo>
                  <a:lnTo>
                    <a:pt x="37731" y="1726971"/>
                  </a:lnTo>
                  <a:lnTo>
                    <a:pt x="25" y="1744154"/>
                  </a:lnTo>
                  <a:lnTo>
                    <a:pt x="37731" y="1761324"/>
                  </a:lnTo>
                  <a:lnTo>
                    <a:pt x="12" y="1778508"/>
                  </a:lnTo>
                  <a:lnTo>
                    <a:pt x="37731" y="1795703"/>
                  </a:lnTo>
                  <a:lnTo>
                    <a:pt x="0" y="1812886"/>
                  </a:lnTo>
                  <a:lnTo>
                    <a:pt x="37731" y="1830044"/>
                  </a:lnTo>
                  <a:lnTo>
                    <a:pt x="2514" y="1846084"/>
                  </a:lnTo>
                  <a:lnTo>
                    <a:pt x="23139" y="1870303"/>
                  </a:lnTo>
                  <a:lnTo>
                    <a:pt x="23139" y="1908987"/>
                  </a:lnTo>
                  <a:lnTo>
                    <a:pt x="29489" y="1908987"/>
                  </a:lnTo>
                  <a:lnTo>
                    <a:pt x="29489" y="1867966"/>
                  </a:lnTo>
                  <a:lnTo>
                    <a:pt x="12801" y="1848370"/>
                  </a:lnTo>
                  <a:lnTo>
                    <a:pt x="53047" y="1830044"/>
                  </a:lnTo>
                  <a:lnTo>
                    <a:pt x="15316" y="1812886"/>
                  </a:lnTo>
                  <a:lnTo>
                    <a:pt x="53047" y="1795703"/>
                  </a:lnTo>
                  <a:lnTo>
                    <a:pt x="15328" y="1778508"/>
                  </a:lnTo>
                  <a:lnTo>
                    <a:pt x="53047" y="1761324"/>
                  </a:lnTo>
                  <a:lnTo>
                    <a:pt x="15341" y="1744154"/>
                  </a:lnTo>
                  <a:lnTo>
                    <a:pt x="53047" y="1726971"/>
                  </a:lnTo>
                  <a:close/>
                </a:path>
                <a:path w="1587500" h="2023109">
                  <a:moveTo>
                    <a:pt x="65328" y="1577416"/>
                  </a:moveTo>
                  <a:lnTo>
                    <a:pt x="58978" y="1577416"/>
                  </a:lnTo>
                  <a:lnTo>
                    <a:pt x="58978" y="1590116"/>
                  </a:lnTo>
                  <a:lnTo>
                    <a:pt x="65328" y="1590116"/>
                  </a:lnTo>
                  <a:lnTo>
                    <a:pt x="65328" y="1577416"/>
                  </a:lnTo>
                  <a:close/>
                </a:path>
                <a:path w="1587500" h="2023109">
                  <a:moveTo>
                    <a:pt x="65328" y="1552016"/>
                  </a:moveTo>
                  <a:lnTo>
                    <a:pt x="58978" y="1552016"/>
                  </a:lnTo>
                  <a:lnTo>
                    <a:pt x="58978" y="1564716"/>
                  </a:lnTo>
                  <a:lnTo>
                    <a:pt x="65328" y="1564716"/>
                  </a:lnTo>
                  <a:lnTo>
                    <a:pt x="65328" y="1552016"/>
                  </a:lnTo>
                  <a:close/>
                </a:path>
                <a:path w="1587500" h="2023109">
                  <a:moveTo>
                    <a:pt x="65328" y="1526628"/>
                  </a:moveTo>
                  <a:lnTo>
                    <a:pt x="58978" y="1526628"/>
                  </a:lnTo>
                  <a:lnTo>
                    <a:pt x="58978" y="1539328"/>
                  </a:lnTo>
                  <a:lnTo>
                    <a:pt x="65328" y="1539328"/>
                  </a:lnTo>
                  <a:lnTo>
                    <a:pt x="65328" y="1526628"/>
                  </a:lnTo>
                  <a:close/>
                </a:path>
                <a:path w="1587500" h="2023109">
                  <a:moveTo>
                    <a:pt x="65328" y="1501228"/>
                  </a:moveTo>
                  <a:lnTo>
                    <a:pt x="58978" y="1501228"/>
                  </a:lnTo>
                  <a:lnTo>
                    <a:pt x="58978" y="1513928"/>
                  </a:lnTo>
                  <a:lnTo>
                    <a:pt x="65328" y="1513928"/>
                  </a:lnTo>
                  <a:lnTo>
                    <a:pt x="65328" y="1501228"/>
                  </a:lnTo>
                  <a:close/>
                </a:path>
                <a:path w="1587500" h="2023109">
                  <a:moveTo>
                    <a:pt x="65328" y="1475841"/>
                  </a:moveTo>
                  <a:lnTo>
                    <a:pt x="58978" y="1475841"/>
                  </a:lnTo>
                  <a:lnTo>
                    <a:pt x="58978" y="1488541"/>
                  </a:lnTo>
                  <a:lnTo>
                    <a:pt x="65328" y="1488541"/>
                  </a:lnTo>
                  <a:lnTo>
                    <a:pt x="65328" y="1475841"/>
                  </a:lnTo>
                  <a:close/>
                </a:path>
                <a:path w="1587500" h="2023109">
                  <a:moveTo>
                    <a:pt x="65328" y="1450441"/>
                  </a:moveTo>
                  <a:lnTo>
                    <a:pt x="58978" y="1450441"/>
                  </a:lnTo>
                  <a:lnTo>
                    <a:pt x="58978" y="1463141"/>
                  </a:lnTo>
                  <a:lnTo>
                    <a:pt x="65328" y="1463141"/>
                  </a:lnTo>
                  <a:lnTo>
                    <a:pt x="65328" y="1450441"/>
                  </a:lnTo>
                  <a:close/>
                </a:path>
                <a:path w="1587500" h="2023109">
                  <a:moveTo>
                    <a:pt x="65328" y="1425041"/>
                  </a:moveTo>
                  <a:lnTo>
                    <a:pt x="58978" y="1425041"/>
                  </a:lnTo>
                  <a:lnTo>
                    <a:pt x="58978" y="1437741"/>
                  </a:lnTo>
                  <a:lnTo>
                    <a:pt x="65328" y="1437741"/>
                  </a:lnTo>
                  <a:lnTo>
                    <a:pt x="65328" y="1425041"/>
                  </a:lnTo>
                  <a:close/>
                </a:path>
                <a:path w="1587500" h="2023109">
                  <a:moveTo>
                    <a:pt x="65328" y="1399654"/>
                  </a:moveTo>
                  <a:lnTo>
                    <a:pt x="58978" y="1399654"/>
                  </a:lnTo>
                  <a:lnTo>
                    <a:pt x="58978" y="1412354"/>
                  </a:lnTo>
                  <a:lnTo>
                    <a:pt x="65328" y="1412354"/>
                  </a:lnTo>
                  <a:lnTo>
                    <a:pt x="65328" y="1399654"/>
                  </a:lnTo>
                  <a:close/>
                </a:path>
                <a:path w="1587500" h="2023109">
                  <a:moveTo>
                    <a:pt x="65328" y="1374254"/>
                  </a:moveTo>
                  <a:lnTo>
                    <a:pt x="58978" y="1374254"/>
                  </a:lnTo>
                  <a:lnTo>
                    <a:pt x="58978" y="1386954"/>
                  </a:lnTo>
                  <a:lnTo>
                    <a:pt x="65328" y="1386954"/>
                  </a:lnTo>
                  <a:lnTo>
                    <a:pt x="65328" y="1374254"/>
                  </a:lnTo>
                  <a:close/>
                </a:path>
                <a:path w="1587500" h="2023109">
                  <a:moveTo>
                    <a:pt x="65328" y="1348867"/>
                  </a:moveTo>
                  <a:lnTo>
                    <a:pt x="58978" y="1348867"/>
                  </a:lnTo>
                  <a:lnTo>
                    <a:pt x="58978" y="1361567"/>
                  </a:lnTo>
                  <a:lnTo>
                    <a:pt x="65328" y="1361567"/>
                  </a:lnTo>
                  <a:lnTo>
                    <a:pt x="65328" y="1348867"/>
                  </a:lnTo>
                  <a:close/>
                </a:path>
                <a:path w="1587500" h="2023109">
                  <a:moveTo>
                    <a:pt x="65328" y="1323467"/>
                  </a:moveTo>
                  <a:lnTo>
                    <a:pt x="58978" y="1323467"/>
                  </a:lnTo>
                  <a:lnTo>
                    <a:pt x="58978" y="1336167"/>
                  </a:lnTo>
                  <a:lnTo>
                    <a:pt x="65328" y="1336167"/>
                  </a:lnTo>
                  <a:lnTo>
                    <a:pt x="65328" y="1323467"/>
                  </a:lnTo>
                  <a:close/>
                </a:path>
                <a:path w="1587500" h="2023109">
                  <a:moveTo>
                    <a:pt x="65328" y="1298079"/>
                  </a:moveTo>
                  <a:lnTo>
                    <a:pt x="58978" y="1298079"/>
                  </a:lnTo>
                  <a:lnTo>
                    <a:pt x="58978" y="1310779"/>
                  </a:lnTo>
                  <a:lnTo>
                    <a:pt x="65328" y="1310779"/>
                  </a:lnTo>
                  <a:lnTo>
                    <a:pt x="65328" y="1298079"/>
                  </a:lnTo>
                  <a:close/>
                </a:path>
                <a:path w="1587500" h="2023109">
                  <a:moveTo>
                    <a:pt x="65328" y="1272679"/>
                  </a:moveTo>
                  <a:lnTo>
                    <a:pt x="58978" y="1272679"/>
                  </a:lnTo>
                  <a:lnTo>
                    <a:pt x="58978" y="1285379"/>
                  </a:lnTo>
                  <a:lnTo>
                    <a:pt x="65328" y="1285379"/>
                  </a:lnTo>
                  <a:lnTo>
                    <a:pt x="65328" y="1272679"/>
                  </a:lnTo>
                  <a:close/>
                </a:path>
                <a:path w="1587500" h="2023109">
                  <a:moveTo>
                    <a:pt x="65328" y="1247279"/>
                  </a:moveTo>
                  <a:lnTo>
                    <a:pt x="58978" y="1247279"/>
                  </a:lnTo>
                  <a:lnTo>
                    <a:pt x="58978" y="1259979"/>
                  </a:lnTo>
                  <a:lnTo>
                    <a:pt x="65328" y="1259979"/>
                  </a:lnTo>
                  <a:lnTo>
                    <a:pt x="65328" y="1247279"/>
                  </a:lnTo>
                  <a:close/>
                </a:path>
                <a:path w="1587500" h="2023109">
                  <a:moveTo>
                    <a:pt x="65328" y="1221892"/>
                  </a:moveTo>
                  <a:lnTo>
                    <a:pt x="58978" y="1221892"/>
                  </a:lnTo>
                  <a:lnTo>
                    <a:pt x="58978" y="1234592"/>
                  </a:lnTo>
                  <a:lnTo>
                    <a:pt x="65328" y="1234592"/>
                  </a:lnTo>
                  <a:lnTo>
                    <a:pt x="65328" y="1221892"/>
                  </a:lnTo>
                  <a:close/>
                </a:path>
                <a:path w="1587500" h="2023109">
                  <a:moveTo>
                    <a:pt x="65328" y="1196492"/>
                  </a:moveTo>
                  <a:lnTo>
                    <a:pt x="58978" y="1196492"/>
                  </a:lnTo>
                  <a:lnTo>
                    <a:pt x="58978" y="1209192"/>
                  </a:lnTo>
                  <a:lnTo>
                    <a:pt x="65328" y="1209192"/>
                  </a:lnTo>
                  <a:lnTo>
                    <a:pt x="65328" y="1196492"/>
                  </a:lnTo>
                  <a:close/>
                </a:path>
                <a:path w="1587500" h="2023109">
                  <a:moveTo>
                    <a:pt x="65328" y="1171105"/>
                  </a:moveTo>
                  <a:lnTo>
                    <a:pt x="58978" y="1171105"/>
                  </a:lnTo>
                  <a:lnTo>
                    <a:pt x="58978" y="1183805"/>
                  </a:lnTo>
                  <a:lnTo>
                    <a:pt x="65328" y="1183805"/>
                  </a:lnTo>
                  <a:lnTo>
                    <a:pt x="65328" y="1171105"/>
                  </a:lnTo>
                  <a:close/>
                </a:path>
                <a:path w="1587500" h="2023109">
                  <a:moveTo>
                    <a:pt x="65328" y="1145705"/>
                  </a:moveTo>
                  <a:lnTo>
                    <a:pt x="58978" y="1145705"/>
                  </a:lnTo>
                  <a:lnTo>
                    <a:pt x="58978" y="1158405"/>
                  </a:lnTo>
                  <a:lnTo>
                    <a:pt x="65328" y="1158405"/>
                  </a:lnTo>
                  <a:lnTo>
                    <a:pt x="65328" y="1145705"/>
                  </a:lnTo>
                  <a:close/>
                </a:path>
                <a:path w="1587500" h="2023109">
                  <a:moveTo>
                    <a:pt x="65328" y="1120317"/>
                  </a:moveTo>
                  <a:lnTo>
                    <a:pt x="58978" y="1120317"/>
                  </a:lnTo>
                  <a:lnTo>
                    <a:pt x="58978" y="1133017"/>
                  </a:lnTo>
                  <a:lnTo>
                    <a:pt x="65328" y="1133017"/>
                  </a:lnTo>
                  <a:lnTo>
                    <a:pt x="65328" y="1120317"/>
                  </a:lnTo>
                  <a:close/>
                </a:path>
                <a:path w="1587500" h="2023109">
                  <a:moveTo>
                    <a:pt x="65328" y="1094917"/>
                  </a:moveTo>
                  <a:lnTo>
                    <a:pt x="58978" y="1094917"/>
                  </a:lnTo>
                  <a:lnTo>
                    <a:pt x="58978" y="1107617"/>
                  </a:lnTo>
                  <a:lnTo>
                    <a:pt x="65328" y="1107617"/>
                  </a:lnTo>
                  <a:lnTo>
                    <a:pt x="65328" y="1094917"/>
                  </a:lnTo>
                  <a:close/>
                </a:path>
                <a:path w="1587500" h="2023109">
                  <a:moveTo>
                    <a:pt x="65328" y="1069517"/>
                  </a:moveTo>
                  <a:lnTo>
                    <a:pt x="58978" y="1069517"/>
                  </a:lnTo>
                  <a:lnTo>
                    <a:pt x="58978" y="1082217"/>
                  </a:lnTo>
                  <a:lnTo>
                    <a:pt x="65328" y="1082217"/>
                  </a:lnTo>
                  <a:lnTo>
                    <a:pt x="65328" y="1069517"/>
                  </a:lnTo>
                  <a:close/>
                </a:path>
                <a:path w="1587500" h="2023109">
                  <a:moveTo>
                    <a:pt x="65328" y="1044130"/>
                  </a:moveTo>
                  <a:lnTo>
                    <a:pt x="58978" y="1044130"/>
                  </a:lnTo>
                  <a:lnTo>
                    <a:pt x="58978" y="1056830"/>
                  </a:lnTo>
                  <a:lnTo>
                    <a:pt x="65328" y="1056830"/>
                  </a:lnTo>
                  <a:lnTo>
                    <a:pt x="65328" y="1044130"/>
                  </a:lnTo>
                  <a:close/>
                </a:path>
                <a:path w="1587500" h="2023109">
                  <a:moveTo>
                    <a:pt x="65328" y="1018730"/>
                  </a:moveTo>
                  <a:lnTo>
                    <a:pt x="58978" y="1018730"/>
                  </a:lnTo>
                  <a:lnTo>
                    <a:pt x="58978" y="1031430"/>
                  </a:lnTo>
                  <a:lnTo>
                    <a:pt x="65328" y="1031430"/>
                  </a:lnTo>
                  <a:lnTo>
                    <a:pt x="65328" y="1018730"/>
                  </a:lnTo>
                  <a:close/>
                </a:path>
                <a:path w="1587500" h="2023109">
                  <a:moveTo>
                    <a:pt x="65328" y="993343"/>
                  </a:moveTo>
                  <a:lnTo>
                    <a:pt x="58978" y="993343"/>
                  </a:lnTo>
                  <a:lnTo>
                    <a:pt x="58978" y="1006043"/>
                  </a:lnTo>
                  <a:lnTo>
                    <a:pt x="65328" y="1006043"/>
                  </a:lnTo>
                  <a:lnTo>
                    <a:pt x="65328" y="993343"/>
                  </a:lnTo>
                  <a:close/>
                </a:path>
                <a:path w="1587500" h="2023109">
                  <a:moveTo>
                    <a:pt x="65328" y="967943"/>
                  </a:moveTo>
                  <a:lnTo>
                    <a:pt x="58978" y="967943"/>
                  </a:lnTo>
                  <a:lnTo>
                    <a:pt x="58978" y="980643"/>
                  </a:lnTo>
                  <a:lnTo>
                    <a:pt x="65328" y="980643"/>
                  </a:lnTo>
                  <a:lnTo>
                    <a:pt x="65328" y="967943"/>
                  </a:lnTo>
                  <a:close/>
                </a:path>
                <a:path w="1587500" h="2023109">
                  <a:moveTo>
                    <a:pt x="65328" y="942555"/>
                  </a:moveTo>
                  <a:lnTo>
                    <a:pt x="58978" y="942555"/>
                  </a:lnTo>
                  <a:lnTo>
                    <a:pt x="58978" y="955255"/>
                  </a:lnTo>
                  <a:lnTo>
                    <a:pt x="65328" y="955255"/>
                  </a:lnTo>
                  <a:lnTo>
                    <a:pt x="65328" y="942555"/>
                  </a:lnTo>
                  <a:close/>
                </a:path>
                <a:path w="1587500" h="2023109">
                  <a:moveTo>
                    <a:pt x="65328" y="917155"/>
                  </a:moveTo>
                  <a:lnTo>
                    <a:pt x="58978" y="917155"/>
                  </a:lnTo>
                  <a:lnTo>
                    <a:pt x="58978" y="929855"/>
                  </a:lnTo>
                  <a:lnTo>
                    <a:pt x="65328" y="929855"/>
                  </a:lnTo>
                  <a:lnTo>
                    <a:pt x="65328" y="917155"/>
                  </a:lnTo>
                  <a:close/>
                </a:path>
                <a:path w="1587500" h="2023109">
                  <a:moveTo>
                    <a:pt x="65328" y="891755"/>
                  </a:moveTo>
                  <a:lnTo>
                    <a:pt x="58978" y="891755"/>
                  </a:lnTo>
                  <a:lnTo>
                    <a:pt x="58978" y="904455"/>
                  </a:lnTo>
                  <a:lnTo>
                    <a:pt x="65328" y="904455"/>
                  </a:lnTo>
                  <a:lnTo>
                    <a:pt x="65328" y="891755"/>
                  </a:lnTo>
                  <a:close/>
                </a:path>
                <a:path w="1587500" h="2023109">
                  <a:moveTo>
                    <a:pt x="65328" y="866368"/>
                  </a:moveTo>
                  <a:lnTo>
                    <a:pt x="58978" y="866368"/>
                  </a:lnTo>
                  <a:lnTo>
                    <a:pt x="58978" y="879068"/>
                  </a:lnTo>
                  <a:lnTo>
                    <a:pt x="65328" y="879068"/>
                  </a:lnTo>
                  <a:lnTo>
                    <a:pt x="65328" y="866368"/>
                  </a:lnTo>
                  <a:close/>
                </a:path>
                <a:path w="1587500" h="2023109">
                  <a:moveTo>
                    <a:pt x="65328" y="840968"/>
                  </a:moveTo>
                  <a:lnTo>
                    <a:pt x="58978" y="840968"/>
                  </a:lnTo>
                  <a:lnTo>
                    <a:pt x="58978" y="853668"/>
                  </a:lnTo>
                  <a:lnTo>
                    <a:pt x="65328" y="853668"/>
                  </a:lnTo>
                  <a:lnTo>
                    <a:pt x="65328" y="840968"/>
                  </a:lnTo>
                  <a:close/>
                </a:path>
                <a:path w="1587500" h="2023109">
                  <a:moveTo>
                    <a:pt x="65328" y="815594"/>
                  </a:moveTo>
                  <a:lnTo>
                    <a:pt x="58978" y="815594"/>
                  </a:lnTo>
                  <a:lnTo>
                    <a:pt x="58978" y="828294"/>
                  </a:lnTo>
                  <a:lnTo>
                    <a:pt x="65328" y="828294"/>
                  </a:lnTo>
                  <a:lnTo>
                    <a:pt x="65328" y="815594"/>
                  </a:lnTo>
                  <a:close/>
                </a:path>
                <a:path w="1587500" h="2023109">
                  <a:moveTo>
                    <a:pt x="65328" y="790194"/>
                  </a:moveTo>
                  <a:lnTo>
                    <a:pt x="58978" y="790194"/>
                  </a:lnTo>
                  <a:lnTo>
                    <a:pt x="58978" y="802894"/>
                  </a:lnTo>
                  <a:lnTo>
                    <a:pt x="65328" y="802894"/>
                  </a:lnTo>
                  <a:lnTo>
                    <a:pt x="65328" y="790194"/>
                  </a:lnTo>
                  <a:close/>
                </a:path>
                <a:path w="1587500" h="2023109">
                  <a:moveTo>
                    <a:pt x="65328" y="764794"/>
                  </a:moveTo>
                  <a:lnTo>
                    <a:pt x="58978" y="764794"/>
                  </a:lnTo>
                  <a:lnTo>
                    <a:pt x="58978" y="777494"/>
                  </a:lnTo>
                  <a:lnTo>
                    <a:pt x="65328" y="777494"/>
                  </a:lnTo>
                  <a:lnTo>
                    <a:pt x="65328" y="764794"/>
                  </a:lnTo>
                  <a:close/>
                </a:path>
                <a:path w="1587500" h="2023109">
                  <a:moveTo>
                    <a:pt x="65328" y="739394"/>
                  </a:moveTo>
                  <a:lnTo>
                    <a:pt x="58978" y="739394"/>
                  </a:lnTo>
                  <a:lnTo>
                    <a:pt x="58978" y="752094"/>
                  </a:lnTo>
                  <a:lnTo>
                    <a:pt x="65328" y="752094"/>
                  </a:lnTo>
                  <a:lnTo>
                    <a:pt x="65328" y="739394"/>
                  </a:lnTo>
                  <a:close/>
                </a:path>
                <a:path w="1587500" h="2023109">
                  <a:moveTo>
                    <a:pt x="65328" y="713994"/>
                  </a:moveTo>
                  <a:lnTo>
                    <a:pt x="58978" y="713994"/>
                  </a:lnTo>
                  <a:lnTo>
                    <a:pt x="58978" y="726694"/>
                  </a:lnTo>
                  <a:lnTo>
                    <a:pt x="65328" y="726694"/>
                  </a:lnTo>
                  <a:lnTo>
                    <a:pt x="65328" y="713994"/>
                  </a:lnTo>
                  <a:close/>
                </a:path>
                <a:path w="1587500" h="2023109">
                  <a:moveTo>
                    <a:pt x="65328" y="688606"/>
                  </a:moveTo>
                  <a:lnTo>
                    <a:pt x="58978" y="688606"/>
                  </a:lnTo>
                  <a:lnTo>
                    <a:pt x="58978" y="701306"/>
                  </a:lnTo>
                  <a:lnTo>
                    <a:pt x="65328" y="701306"/>
                  </a:lnTo>
                  <a:lnTo>
                    <a:pt x="65328" y="688606"/>
                  </a:lnTo>
                  <a:close/>
                </a:path>
                <a:path w="1587500" h="2023109">
                  <a:moveTo>
                    <a:pt x="65328" y="663206"/>
                  </a:moveTo>
                  <a:lnTo>
                    <a:pt x="58978" y="663206"/>
                  </a:lnTo>
                  <a:lnTo>
                    <a:pt x="58978" y="675906"/>
                  </a:lnTo>
                  <a:lnTo>
                    <a:pt x="65328" y="675906"/>
                  </a:lnTo>
                  <a:lnTo>
                    <a:pt x="65328" y="663206"/>
                  </a:lnTo>
                  <a:close/>
                </a:path>
                <a:path w="1587500" h="2023109">
                  <a:moveTo>
                    <a:pt x="65328" y="637819"/>
                  </a:moveTo>
                  <a:lnTo>
                    <a:pt x="58978" y="637819"/>
                  </a:lnTo>
                  <a:lnTo>
                    <a:pt x="58978" y="650519"/>
                  </a:lnTo>
                  <a:lnTo>
                    <a:pt x="65328" y="650519"/>
                  </a:lnTo>
                  <a:lnTo>
                    <a:pt x="65328" y="637819"/>
                  </a:lnTo>
                  <a:close/>
                </a:path>
                <a:path w="1587500" h="2023109">
                  <a:moveTo>
                    <a:pt x="65328" y="612419"/>
                  </a:moveTo>
                  <a:lnTo>
                    <a:pt x="58978" y="612419"/>
                  </a:lnTo>
                  <a:lnTo>
                    <a:pt x="58978" y="625119"/>
                  </a:lnTo>
                  <a:lnTo>
                    <a:pt x="65328" y="625119"/>
                  </a:lnTo>
                  <a:lnTo>
                    <a:pt x="65328" y="612419"/>
                  </a:lnTo>
                  <a:close/>
                </a:path>
                <a:path w="1587500" h="2023109">
                  <a:moveTo>
                    <a:pt x="65328" y="587032"/>
                  </a:moveTo>
                  <a:lnTo>
                    <a:pt x="58978" y="587032"/>
                  </a:lnTo>
                  <a:lnTo>
                    <a:pt x="58978" y="599732"/>
                  </a:lnTo>
                  <a:lnTo>
                    <a:pt x="65328" y="599732"/>
                  </a:lnTo>
                  <a:lnTo>
                    <a:pt x="65328" y="587032"/>
                  </a:lnTo>
                  <a:close/>
                </a:path>
                <a:path w="1587500" h="2023109">
                  <a:moveTo>
                    <a:pt x="65328" y="561644"/>
                  </a:moveTo>
                  <a:lnTo>
                    <a:pt x="58978" y="561644"/>
                  </a:lnTo>
                  <a:lnTo>
                    <a:pt x="58978" y="574344"/>
                  </a:lnTo>
                  <a:lnTo>
                    <a:pt x="65328" y="574344"/>
                  </a:lnTo>
                  <a:lnTo>
                    <a:pt x="65328" y="561644"/>
                  </a:lnTo>
                  <a:close/>
                </a:path>
                <a:path w="1587500" h="2023109">
                  <a:moveTo>
                    <a:pt x="65328" y="536244"/>
                  </a:moveTo>
                  <a:lnTo>
                    <a:pt x="58978" y="536244"/>
                  </a:lnTo>
                  <a:lnTo>
                    <a:pt x="58978" y="548944"/>
                  </a:lnTo>
                  <a:lnTo>
                    <a:pt x="65328" y="548944"/>
                  </a:lnTo>
                  <a:lnTo>
                    <a:pt x="65328" y="536244"/>
                  </a:lnTo>
                  <a:close/>
                </a:path>
                <a:path w="1587500" h="2023109">
                  <a:moveTo>
                    <a:pt x="65328" y="510857"/>
                  </a:moveTo>
                  <a:lnTo>
                    <a:pt x="58978" y="510857"/>
                  </a:lnTo>
                  <a:lnTo>
                    <a:pt x="58978" y="523557"/>
                  </a:lnTo>
                  <a:lnTo>
                    <a:pt x="65328" y="523557"/>
                  </a:lnTo>
                  <a:lnTo>
                    <a:pt x="65328" y="510857"/>
                  </a:lnTo>
                  <a:close/>
                </a:path>
                <a:path w="1587500" h="2023109">
                  <a:moveTo>
                    <a:pt x="65328" y="485457"/>
                  </a:moveTo>
                  <a:lnTo>
                    <a:pt x="58978" y="485457"/>
                  </a:lnTo>
                  <a:lnTo>
                    <a:pt x="58978" y="498157"/>
                  </a:lnTo>
                  <a:lnTo>
                    <a:pt x="65328" y="498157"/>
                  </a:lnTo>
                  <a:lnTo>
                    <a:pt x="65328" y="485457"/>
                  </a:lnTo>
                  <a:close/>
                </a:path>
                <a:path w="1587500" h="2023109">
                  <a:moveTo>
                    <a:pt x="65328" y="460070"/>
                  </a:moveTo>
                  <a:lnTo>
                    <a:pt x="58978" y="460070"/>
                  </a:lnTo>
                  <a:lnTo>
                    <a:pt x="58978" y="472770"/>
                  </a:lnTo>
                  <a:lnTo>
                    <a:pt x="65328" y="472770"/>
                  </a:lnTo>
                  <a:lnTo>
                    <a:pt x="65328" y="460070"/>
                  </a:lnTo>
                  <a:close/>
                </a:path>
                <a:path w="1587500" h="2023109">
                  <a:moveTo>
                    <a:pt x="65328" y="434670"/>
                  </a:moveTo>
                  <a:lnTo>
                    <a:pt x="58978" y="434670"/>
                  </a:lnTo>
                  <a:lnTo>
                    <a:pt x="58978" y="447370"/>
                  </a:lnTo>
                  <a:lnTo>
                    <a:pt x="65328" y="447370"/>
                  </a:lnTo>
                  <a:lnTo>
                    <a:pt x="65328" y="434670"/>
                  </a:lnTo>
                  <a:close/>
                </a:path>
                <a:path w="1587500" h="2023109">
                  <a:moveTo>
                    <a:pt x="65328" y="409282"/>
                  </a:moveTo>
                  <a:lnTo>
                    <a:pt x="58978" y="409282"/>
                  </a:lnTo>
                  <a:lnTo>
                    <a:pt x="58978" y="421982"/>
                  </a:lnTo>
                  <a:lnTo>
                    <a:pt x="65328" y="421982"/>
                  </a:lnTo>
                  <a:lnTo>
                    <a:pt x="65328" y="409282"/>
                  </a:lnTo>
                  <a:close/>
                </a:path>
                <a:path w="1587500" h="2023109">
                  <a:moveTo>
                    <a:pt x="65328" y="383882"/>
                  </a:moveTo>
                  <a:lnTo>
                    <a:pt x="58978" y="383882"/>
                  </a:lnTo>
                  <a:lnTo>
                    <a:pt x="58978" y="396582"/>
                  </a:lnTo>
                  <a:lnTo>
                    <a:pt x="65328" y="396582"/>
                  </a:lnTo>
                  <a:lnTo>
                    <a:pt x="65328" y="383882"/>
                  </a:lnTo>
                  <a:close/>
                </a:path>
                <a:path w="1587500" h="2023109">
                  <a:moveTo>
                    <a:pt x="65328" y="358482"/>
                  </a:moveTo>
                  <a:lnTo>
                    <a:pt x="58978" y="358482"/>
                  </a:lnTo>
                  <a:lnTo>
                    <a:pt x="58978" y="371182"/>
                  </a:lnTo>
                  <a:lnTo>
                    <a:pt x="65328" y="371182"/>
                  </a:lnTo>
                  <a:lnTo>
                    <a:pt x="65328" y="358482"/>
                  </a:lnTo>
                  <a:close/>
                </a:path>
                <a:path w="1587500" h="2023109">
                  <a:moveTo>
                    <a:pt x="65328" y="333095"/>
                  </a:moveTo>
                  <a:lnTo>
                    <a:pt x="58978" y="333095"/>
                  </a:lnTo>
                  <a:lnTo>
                    <a:pt x="58978" y="345795"/>
                  </a:lnTo>
                  <a:lnTo>
                    <a:pt x="65328" y="345795"/>
                  </a:lnTo>
                  <a:lnTo>
                    <a:pt x="65328" y="333095"/>
                  </a:lnTo>
                  <a:close/>
                </a:path>
                <a:path w="1587500" h="2023109">
                  <a:moveTo>
                    <a:pt x="65328" y="307695"/>
                  </a:moveTo>
                  <a:lnTo>
                    <a:pt x="58978" y="307695"/>
                  </a:lnTo>
                  <a:lnTo>
                    <a:pt x="58978" y="320395"/>
                  </a:lnTo>
                  <a:lnTo>
                    <a:pt x="65328" y="320395"/>
                  </a:lnTo>
                  <a:lnTo>
                    <a:pt x="65328" y="307695"/>
                  </a:lnTo>
                  <a:close/>
                </a:path>
                <a:path w="1587500" h="2023109">
                  <a:moveTo>
                    <a:pt x="65328" y="282308"/>
                  </a:moveTo>
                  <a:lnTo>
                    <a:pt x="58978" y="282308"/>
                  </a:lnTo>
                  <a:lnTo>
                    <a:pt x="58978" y="295008"/>
                  </a:lnTo>
                  <a:lnTo>
                    <a:pt x="65328" y="295008"/>
                  </a:lnTo>
                  <a:lnTo>
                    <a:pt x="65328" y="282308"/>
                  </a:lnTo>
                  <a:close/>
                </a:path>
                <a:path w="1587500" h="2023109">
                  <a:moveTo>
                    <a:pt x="65328" y="256908"/>
                  </a:moveTo>
                  <a:lnTo>
                    <a:pt x="58978" y="256908"/>
                  </a:lnTo>
                  <a:lnTo>
                    <a:pt x="58978" y="269608"/>
                  </a:lnTo>
                  <a:lnTo>
                    <a:pt x="65328" y="269608"/>
                  </a:lnTo>
                  <a:lnTo>
                    <a:pt x="65328" y="256908"/>
                  </a:lnTo>
                  <a:close/>
                </a:path>
                <a:path w="1587500" h="2023109">
                  <a:moveTo>
                    <a:pt x="68173" y="1614373"/>
                  </a:moveTo>
                  <a:lnTo>
                    <a:pt x="65328" y="1603006"/>
                  </a:lnTo>
                  <a:lnTo>
                    <a:pt x="65328" y="1602803"/>
                  </a:lnTo>
                  <a:lnTo>
                    <a:pt x="58978" y="1602803"/>
                  </a:lnTo>
                  <a:lnTo>
                    <a:pt x="58978" y="1603781"/>
                  </a:lnTo>
                  <a:lnTo>
                    <a:pt x="62014" y="1615922"/>
                  </a:lnTo>
                  <a:lnTo>
                    <a:pt x="68173" y="1614373"/>
                  </a:lnTo>
                  <a:close/>
                </a:path>
                <a:path w="1587500" h="2023109">
                  <a:moveTo>
                    <a:pt x="70675" y="236867"/>
                  </a:moveTo>
                  <a:lnTo>
                    <a:pt x="58978" y="236867"/>
                  </a:lnTo>
                  <a:lnTo>
                    <a:pt x="58978" y="244208"/>
                  </a:lnTo>
                  <a:lnTo>
                    <a:pt x="65328" y="244208"/>
                  </a:lnTo>
                  <a:lnTo>
                    <a:pt x="65328" y="243205"/>
                  </a:lnTo>
                  <a:lnTo>
                    <a:pt x="70675" y="243205"/>
                  </a:lnTo>
                  <a:lnTo>
                    <a:pt x="70675" y="236867"/>
                  </a:lnTo>
                  <a:close/>
                </a:path>
                <a:path w="1587500" h="2023109">
                  <a:moveTo>
                    <a:pt x="74320" y="1639023"/>
                  </a:moveTo>
                  <a:lnTo>
                    <a:pt x="71234" y="1626692"/>
                  </a:lnTo>
                  <a:lnTo>
                    <a:pt x="65087" y="1628241"/>
                  </a:lnTo>
                  <a:lnTo>
                    <a:pt x="68173" y="1640560"/>
                  </a:lnTo>
                  <a:lnTo>
                    <a:pt x="74320" y="1639023"/>
                  </a:lnTo>
                  <a:close/>
                </a:path>
                <a:path w="1587500" h="2023109">
                  <a:moveTo>
                    <a:pt x="80479" y="1663649"/>
                  </a:moveTo>
                  <a:lnTo>
                    <a:pt x="77393" y="1651342"/>
                  </a:lnTo>
                  <a:lnTo>
                    <a:pt x="71234" y="1652879"/>
                  </a:lnTo>
                  <a:lnTo>
                    <a:pt x="74320" y="1665185"/>
                  </a:lnTo>
                  <a:lnTo>
                    <a:pt x="80479" y="1663649"/>
                  </a:lnTo>
                  <a:close/>
                </a:path>
                <a:path w="1587500" h="2023109">
                  <a:moveTo>
                    <a:pt x="85534" y="2006638"/>
                  </a:moveTo>
                  <a:lnTo>
                    <a:pt x="79184" y="2006638"/>
                  </a:lnTo>
                  <a:lnTo>
                    <a:pt x="79184" y="2019338"/>
                  </a:lnTo>
                  <a:lnTo>
                    <a:pt x="85534" y="2019338"/>
                  </a:lnTo>
                  <a:lnTo>
                    <a:pt x="85534" y="2006638"/>
                  </a:lnTo>
                  <a:close/>
                </a:path>
                <a:path w="1587500" h="2023109">
                  <a:moveTo>
                    <a:pt x="85534" y="1981238"/>
                  </a:moveTo>
                  <a:lnTo>
                    <a:pt x="79184" y="1981238"/>
                  </a:lnTo>
                  <a:lnTo>
                    <a:pt x="79184" y="1993938"/>
                  </a:lnTo>
                  <a:lnTo>
                    <a:pt x="85534" y="1993938"/>
                  </a:lnTo>
                  <a:lnTo>
                    <a:pt x="85534" y="1981238"/>
                  </a:lnTo>
                  <a:close/>
                </a:path>
                <a:path w="1587500" h="2023109">
                  <a:moveTo>
                    <a:pt x="85534" y="1955838"/>
                  </a:moveTo>
                  <a:lnTo>
                    <a:pt x="79184" y="1955838"/>
                  </a:lnTo>
                  <a:lnTo>
                    <a:pt x="79184" y="1968538"/>
                  </a:lnTo>
                  <a:lnTo>
                    <a:pt x="85534" y="1968538"/>
                  </a:lnTo>
                  <a:lnTo>
                    <a:pt x="85534" y="1955838"/>
                  </a:lnTo>
                  <a:close/>
                </a:path>
                <a:path w="1587500" h="2023109">
                  <a:moveTo>
                    <a:pt x="85534" y="1930450"/>
                  </a:moveTo>
                  <a:lnTo>
                    <a:pt x="79184" y="1930450"/>
                  </a:lnTo>
                  <a:lnTo>
                    <a:pt x="79184" y="1943150"/>
                  </a:lnTo>
                  <a:lnTo>
                    <a:pt x="85534" y="1943150"/>
                  </a:lnTo>
                  <a:lnTo>
                    <a:pt x="85534" y="1930450"/>
                  </a:lnTo>
                  <a:close/>
                </a:path>
                <a:path w="1587500" h="2023109">
                  <a:moveTo>
                    <a:pt x="85534" y="1905050"/>
                  </a:moveTo>
                  <a:lnTo>
                    <a:pt x="79184" y="1905050"/>
                  </a:lnTo>
                  <a:lnTo>
                    <a:pt x="79184" y="1917750"/>
                  </a:lnTo>
                  <a:lnTo>
                    <a:pt x="85534" y="1917750"/>
                  </a:lnTo>
                  <a:lnTo>
                    <a:pt x="85534" y="1905050"/>
                  </a:lnTo>
                  <a:close/>
                </a:path>
                <a:path w="1587500" h="2023109">
                  <a:moveTo>
                    <a:pt x="85534" y="1879663"/>
                  </a:moveTo>
                  <a:lnTo>
                    <a:pt x="79184" y="1879663"/>
                  </a:lnTo>
                  <a:lnTo>
                    <a:pt x="79184" y="1892363"/>
                  </a:lnTo>
                  <a:lnTo>
                    <a:pt x="85534" y="1892363"/>
                  </a:lnTo>
                  <a:lnTo>
                    <a:pt x="85534" y="1879663"/>
                  </a:lnTo>
                  <a:close/>
                </a:path>
                <a:path w="1587500" h="2023109">
                  <a:moveTo>
                    <a:pt x="85534" y="1854263"/>
                  </a:moveTo>
                  <a:lnTo>
                    <a:pt x="79184" y="1854263"/>
                  </a:lnTo>
                  <a:lnTo>
                    <a:pt x="79184" y="1866963"/>
                  </a:lnTo>
                  <a:lnTo>
                    <a:pt x="85534" y="1866963"/>
                  </a:lnTo>
                  <a:lnTo>
                    <a:pt x="85534" y="1854263"/>
                  </a:lnTo>
                  <a:close/>
                </a:path>
                <a:path w="1587500" h="2023109">
                  <a:moveTo>
                    <a:pt x="85534" y="1828876"/>
                  </a:moveTo>
                  <a:lnTo>
                    <a:pt x="79184" y="1828876"/>
                  </a:lnTo>
                  <a:lnTo>
                    <a:pt x="79184" y="1841576"/>
                  </a:lnTo>
                  <a:lnTo>
                    <a:pt x="85534" y="1841576"/>
                  </a:lnTo>
                  <a:lnTo>
                    <a:pt x="85534" y="1828876"/>
                  </a:lnTo>
                  <a:close/>
                </a:path>
                <a:path w="1587500" h="2023109">
                  <a:moveTo>
                    <a:pt x="85534" y="1803476"/>
                  </a:moveTo>
                  <a:lnTo>
                    <a:pt x="79184" y="1803476"/>
                  </a:lnTo>
                  <a:lnTo>
                    <a:pt x="79184" y="1816176"/>
                  </a:lnTo>
                  <a:lnTo>
                    <a:pt x="85534" y="1816176"/>
                  </a:lnTo>
                  <a:lnTo>
                    <a:pt x="85534" y="1803476"/>
                  </a:lnTo>
                  <a:close/>
                </a:path>
                <a:path w="1587500" h="2023109">
                  <a:moveTo>
                    <a:pt x="85534" y="1778076"/>
                  </a:moveTo>
                  <a:lnTo>
                    <a:pt x="79184" y="1778076"/>
                  </a:lnTo>
                  <a:lnTo>
                    <a:pt x="79184" y="1790776"/>
                  </a:lnTo>
                  <a:lnTo>
                    <a:pt x="85534" y="1790776"/>
                  </a:lnTo>
                  <a:lnTo>
                    <a:pt x="85534" y="1778076"/>
                  </a:lnTo>
                  <a:close/>
                </a:path>
                <a:path w="1587500" h="2023109">
                  <a:moveTo>
                    <a:pt x="85534" y="1752688"/>
                  </a:moveTo>
                  <a:lnTo>
                    <a:pt x="79184" y="1752688"/>
                  </a:lnTo>
                  <a:lnTo>
                    <a:pt x="79184" y="1765388"/>
                  </a:lnTo>
                  <a:lnTo>
                    <a:pt x="85534" y="1765388"/>
                  </a:lnTo>
                  <a:lnTo>
                    <a:pt x="85534" y="1752688"/>
                  </a:lnTo>
                  <a:close/>
                </a:path>
                <a:path w="1587500" h="2023109">
                  <a:moveTo>
                    <a:pt x="85534" y="1727288"/>
                  </a:moveTo>
                  <a:lnTo>
                    <a:pt x="79184" y="1727288"/>
                  </a:lnTo>
                  <a:lnTo>
                    <a:pt x="79184" y="1739988"/>
                  </a:lnTo>
                  <a:lnTo>
                    <a:pt x="85534" y="1739988"/>
                  </a:lnTo>
                  <a:lnTo>
                    <a:pt x="85534" y="1727288"/>
                  </a:lnTo>
                  <a:close/>
                </a:path>
                <a:path w="1587500" h="2023109">
                  <a:moveTo>
                    <a:pt x="85534" y="1701901"/>
                  </a:moveTo>
                  <a:lnTo>
                    <a:pt x="79184" y="1701901"/>
                  </a:lnTo>
                  <a:lnTo>
                    <a:pt x="79184" y="1714601"/>
                  </a:lnTo>
                  <a:lnTo>
                    <a:pt x="85534" y="1714601"/>
                  </a:lnTo>
                  <a:lnTo>
                    <a:pt x="85534" y="1701901"/>
                  </a:lnTo>
                  <a:close/>
                </a:path>
                <a:path w="1587500" h="2023109">
                  <a:moveTo>
                    <a:pt x="85534" y="1683880"/>
                  </a:moveTo>
                  <a:lnTo>
                    <a:pt x="83553" y="1675968"/>
                  </a:lnTo>
                  <a:lnTo>
                    <a:pt x="77393" y="1677504"/>
                  </a:lnTo>
                  <a:lnTo>
                    <a:pt x="79184" y="1684655"/>
                  </a:lnTo>
                  <a:lnTo>
                    <a:pt x="79184" y="1689201"/>
                  </a:lnTo>
                  <a:lnTo>
                    <a:pt x="85534" y="1689201"/>
                  </a:lnTo>
                  <a:lnTo>
                    <a:pt x="85534" y="1683880"/>
                  </a:lnTo>
                  <a:close/>
                </a:path>
                <a:path w="1587500" h="2023109">
                  <a:moveTo>
                    <a:pt x="96075" y="236867"/>
                  </a:moveTo>
                  <a:lnTo>
                    <a:pt x="83375" y="236867"/>
                  </a:lnTo>
                  <a:lnTo>
                    <a:pt x="83375" y="243217"/>
                  </a:lnTo>
                  <a:lnTo>
                    <a:pt x="96075" y="243217"/>
                  </a:lnTo>
                  <a:lnTo>
                    <a:pt x="96075" y="236867"/>
                  </a:lnTo>
                  <a:close/>
                </a:path>
                <a:path w="1587500" h="2023109">
                  <a:moveTo>
                    <a:pt x="106845" y="2016150"/>
                  </a:moveTo>
                  <a:lnTo>
                    <a:pt x="94145" y="2016150"/>
                  </a:lnTo>
                  <a:lnTo>
                    <a:pt x="94145" y="2022500"/>
                  </a:lnTo>
                  <a:lnTo>
                    <a:pt x="106845" y="2022500"/>
                  </a:lnTo>
                  <a:lnTo>
                    <a:pt x="106845" y="2016150"/>
                  </a:lnTo>
                  <a:close/>
                </a:path>
                <a:path w="1587500" h="2023109">
                  <a:moveTo>
                    <a:pt x="121475" y="236867"/>
                  </a:moveTo>
                  <a:lnTo>
                    <a:pt x="108775" y="236867"/>
                  </a:lnTo>
                  <a:lnTo>
                    <a:pt x="108775" y="243217"/>
                  </a:lnTo>
                  <a:lnTo>
                    <a:pt x="121475" y="243217"/>
                  </a:lnTo>
                  <a:lnTo>
                    <a:pt x="121475" y="236867"/>
                  </a:lnTo>
                  <a:close/>
                </a:path>
                <a:path w="1587500" h="2023109">
                  <a:moveTo>
                    <a:pt x="132232" y="2016150"/>
                  </a:moveTo>
                  <a:lnTo>
                    <a:pt x="119532" y="2016150"/>
                  </a:lnTo>
                  <a:lnTo>
                    <a:pt x="119532" y="2022500"/>
                  </a:lnTo>
                  <a:lnTo>
                    <a:pt x="132232" y="2022500"/>
                  </a:lnTo>
                  <a:lnTo>
                    <a:pt x="132232" y="2016150"/>
                  </a:lnTo>
                  <a:close/>
                </a:path>
                <a:path w="1587500" h="2023109">
                  <a:moveTo>
                    <a:pt x="140411" y="230428"/>
                  </a:moveTo>
                  <a:lnTo>
                    <a:pt x="134061" y="230428"/>
                  </a:lnTo>
                  <a:lnTo>
                    <a:pt x="134061" y="240030"/>
                  </a:lnTo>
                  <a:lnTo>
                    <a:pt x="134162" y="243205"/>
                  </a:lnTo>
                  <a:lnTo>
                    <a:pt x="140411" y="243205"/>
                  </a:lnTo>
                  <a:lnTo>
                    <a:pt x="140411" y="240030"/>
                  </a:lnTo>
                  <a:lnTo>
                    <a:pt x="140411" y="236867"/>
                  </a:lnTo>
                  <a:lnTo>
                    <a:pt x="140411" y="230428"/>
                  </a:lnTo>
                  <a:close/>
                </a:path>
                <a:path w="1587500" h="2023109">
                  <a:moveTo>
                    <a:pt x="140411" y="205028"/>
                  </a:moveTo>
                  <a:lnTo>
                    <a:pt x="134061" y="205028"/>
                  </a:lnTo>
                  <a:lnTo>
                    <a:pt x="134061" y="217728"/>
                  </a:lnTo>
                  <a:lnTo>
                    <a:pt x="140411" y="217728"/>
                  </a:lnTo>
                  <a:lnTo>
                    <a:pt x="140411" y="205028"/>
                  </a:lnTo>
                  <a:close/>
                </a:path>
                <a:path w="1587500" h="2023109">
                  <a:moveTo>
                    <a:pt x="140411" y="179628"/>
                  </a:moveTo>
                  <a:lnTo>
                    <a:pt x="134061" y="179628"/>
                  </a:lnTo>
                  <a:lnTo>
                    <a:pt x="134061" y="192328"/>
                  </a:lnTo>
                  <a:lnTo>
                    <a:pt x="140411" y="192328"/>
                  </a:lnTo>
                  <a:lnTo>
                    <a:pt x="140411" y="179628"/>
                  </a:lnTo>
                  <a:close/>
                </a:path>
                <a:path w="1587500" h="2023109">
                  <a:moveTo>
                    <a:pt x="140411" y="154241"/>
                  </a:moveTo>
                  <a:lnTo>
                    <a:pt x="134061" y="154241"/>
                  </a:lnTo>
                  <a:lnTo>
                    <a:pt x="134061" y="166941"/>
                  </a:lnTo>
                  <a:lnTo>
                    <a:pt x="140411" y="166941"/>
                  </a:lnTo>
                  <a:lnTo>
                    <a:pt x="140411" y="154241"/>
                  </a:lnTo>
                  <a:close/>
                </a:path>
                <a:path w="1587500" h="2023109">
                  <a:moveTo>
                    <a:pt x="140411" y="128841"/>
                  </a:moveTo>
                  <a:lnTo>
                    <a:pt x="134061" y="128841"/>
                  </a:lnTo>
                  <a:lnTo>
                    <a:pt x="134061" y="141541"/>
                  </a:lnTo>
                  <a:lnTo>
                    <a:pt x="140411" y="141541"/>
                  </a:lnTo>
                  <a:lnTo>
                    <a:pt x="140411" y="128841"/>
                  </a:lnTo>
                  <a:close/>
                </a:path>
                <a:path w="1587500" h="2023109">
                  <a:moveTo>
                    <a:pt x="140411" y="103454"/>
                  </a:moveTo>
                  <a:lnTo>
                    <a:pt x="134061" y="103454"/>
                  </a:lnTo>
                  <a:lnTo>
                    <a:pt x="134061" y="116154"/>
                  </a:lnTo>
                  <a:lnTo>
                    <a:pt x="140411" y="116154"/>
                  </a:lnTo>
                  <a:lnTo>
                    <a:pt x="140411" y="103454"/>
                  </a:lnTo>
                  <a:close/>
                </a:path>
                <a:path w="1587500" h="2023109">
                  <a:moveTo>
                    <a:pt x="140411" y="78054"/>
                  </a:moveTo>
                  <a:lnTo>
                    <a:pt x="134061" y="78054"/>
                  </a:lnTo>
                  <a:lnTo>
                    <a:pt x="134061" y="90754"/>
                  </a:lnTo>
                  <a:lnTo>
                    <a:pt x="140411" y="90754"/>
                  </a:lnTo>
                  <a:lnTo>
                    <a:pt x="140411" y="78054"/>
                  </a:lnTo>
                  <a:close/>
                </a:path>
                <a:path w="1587500" h="2023109">
                  <a:moveTo>
                    <a:pt x="140411" y="52666"/>
                  </a:moveTo>
                  <a:lnTo>
                    <a:pt x="134061" y="52666"/>
                  </a:lnTo>
                  <a:lnTo>
                    <a:pt x="134061" y="65366"/>
                  </a:lnTo>
                  <a:lnTo>
                    <a:pt x="140411" y="65366"/>
                  </a:lnTo>
                  <a:lnTo>
                    <a:pt x="140411" y="52666"/>
                  </a:lnTo>
                  <a:close/>
                </a:path>
                <a:path w="1587500" h="2023109">
                  <a:moveTo>
                    <a:pt x="140411" y="27266"/>
                  </a:moveTo>
                  <a:lnTo>
                    <a:pt x="134061" y="27266"/>
                  </a:lnTo>
                  <a:lnTo>
                    <a:pt x="134061" y="39966"/>
                  </a:lnTo>
                  <a:lnTo>
                    <a:pt x="140411" y="39966"/>
                  </a:lnTo>
                  <a:lnTo>
                    <a:pt x="140411" y="27266"/>
                  </a:lnTo>
                  <a:close/>
                </a:path>
                <a:path w="1587500" h="2023109">
                  <a:moveTo>
                    <a:pt x="140411" y="3162"/>
                  </a:moveTo>
                  <a:lnTo>
                    <a:pt x="138544" y="3162"/>
                  </a:lnTo>
                  <a:lnTo>
                    <a:pt x="138544" y="0"/>
                  </a:lnTo>
                  <a:lnTo>
                    <a:pt x="134061" y="0"/>
                  </a:lnTo>
                  <a:lnTo>
                    <a:pt x="134061" y="14566"/>
                  </a:lnTo>
                  <a:lnTo>
                    <a:pt x="140411" y="14566"/>
                  </a:lnTo>
                  <a:lnTo>
                    <a:pt x="140411" y="6337"/>
                  </a:lnTo>
                  <a:lnTo>
                    <a:pt x="140411" y="3162"/>
                  </a:lnTo>
                  <a:close/>
                </a:path>
                <a:path w="1587500" h="2023109">
                  <a:moveTo>
                    <a:pt x="157632" y="2016150"/>
                  </a:moveTo>
                  <a:lnTo>
                    <a:pt x="144932" y="2016150"/>
                  </a:lnTo>
                  <a:lnTo>
                    <a:pt x="144932" y="2022500"/>
                  </a:lnTo>
                  <a:lnTo>
                    <a:pt x="157632" y="2022500"/>
                  </a:lnTo>
                  <a:lnTo>
                    <a:pt x="157632" y="2016150"/>
                  </a:lnTo>
                  <a:close/>
                </a:path>
                <a:path w="1587500" h="2023109">
                  <a:moveTo>
                    <a:pt x="163944" y="0"/>
                  </a:moveTo>
                  <a:lnTo>
                    <a:pt x="151244" y="0"/>
                  </a:lnTo>
                  <a:lnTo>
                    <a:pt x="151244" y="6350"/>
                  </a:lnTo>
                  <a:lnTo>
                    <a:pt x="163944" y="6350"/>
                  </a:lnTo>
                  <a:lnTo>
                    <a:pt x="163944" y="0"/>
                  </a:lnTo>
                  <a:close/>
                </a:path>
                <a:path w="1587500" h="2023109">
                  <a:moveTo>
                    <a:pt x="183032" y="2016150"/>
                  </a:moveTo>
                  <a:lnTo>
                    <a:pt x="170332" y="2016150"/>
                  </a:lnTo>
                  <a:lnTo>
                    <a:pt x="170332" y="2022500"/>
                  </a:lnTo>
                  <a:lnTo>
                    <a:pt x="183032" y="2022500"/>
                  </a:lnTo>
                  <a:lnTo>
                    <a:pt x="183032" y="2016150"/>
                  </a:lnTo>
                  <a:close/>
                </a:path>
                <a:path w="1587500" h="2023109">
                  <a:moveTo>
                    <a:pt x="189344" y="0"/>
                  </a:moveTo>
                  <a:lnTo>
                    <a:pt x="176644" y="0"/>
                  </a:lnTo>
                  <a:lnTo>
                    <a:pt x="176644" y="6350"/>
                  </a:lnTo>
                  <a:lnTo>
                    <a:pt x="189344" y="6350"/>
                  </a:lnTo>
                  <a:lnTo>
                    <a:pt x="189344" y="0"/>
                  </a:lnTo>
                  <a:close/>
                </a:path>
                <a:path w="1587500" h="2023109">
                  <a:moveTo>
                    <a:pt x="208419" y="2016150"/>
                  </a:moveTo>
                  <a:lnTo>
                    <a:pt x="195719" y="2016150"/>
                  </a:lnTo>
                  <a:lnTo>
                    <a:pt x="195719" y="2022500"/>
                  </a:lnTo>
                  <a:lnTo>
                    <a:pt x="208419" y="2022500"/>
                  </a:lnTo>
                  <a:lnTo>
                    <a:pt x="208419" y="2016150"/>
                  </a:lnTo>
                  <a:close/>
                </a:path>
                <a:path w="1587500" h="2023109">
                  <a:moveTo>
                    <a:pt x="214731" y="0"/>
                  </a:moveTo>
                  <a:lnTo>
                    <a:pt x="202031" y="0"/>
                  </a:lnTo>
                  <a:lnTo>
                    <a:pt x="202031" y="6350"/>
                  </a:lnTo>
                  <a:lnTo>
                    <a:pt x="214731" y="6350"/>
                  </a:lnTo>
                  <a:lnTo>
                    <a:pt x="214731" y="0"/>
                  </a:lnTo>
                  <a:close/>
                </a:path>
                <a:path w="1587500" h="2023109">
                  <a:moveTo>
                    <a:pt x="233819" y="2016150"/>
                  </a:moveTo>
                  <a:lnTo>
                    <a:pt x="221119" y="2016150"/>
                  </a:lnTo>
                  <a:lnTo>
                    <a:pt x="221119" y="2022500"/>
                  </a:lnTo>
                  <a:lnTo>
                    <a:pt x="233819" y="2022500"/>
                  </a:lnTo>
                  <a:lnTo>
                    <a:pt x="233819" y="2016150"/>
                  </a:lnTo>
                  <a:close/>
                </a:path>
                <a:path w="1587500" h="2023109">
                  <a:moveTo>
                    <a:pt x="240131" y="0"/>
                  </a:moveTo>
                  <a:lnTo>
                    <a:pt x="227431" y="0"/>
                  </a:lnTo>
                  <a:lnTo>
                    <a:pt x="227431" y="6350"/>
                  </a:lnTo>
                  <a:lnTo>
                    <a:pt x="240131" y="6350"/>
                  </a:lnTo>
                  <a:lnTo>
                    <a:pt x="240131" y="0"/>
                  </a:lnTo>
                  <a:close/>
                </a:path>
                <a:path w="1587500" h="2023109">
                  <a:moveTo>
                    <a:pt x="259207" y="2016150"/>
                  </a:moveTo>
                  <a:lnTo>
                    <a:pt x="246507" y="2016150"/>
                  </a:lnTo>
                  <a:lnTo>
                    <a:pt x="246507" y="2022500"/>
                  </a:lnTo>
                  <a:lnTo>
                    <a:pt x="259207" y="2022500"/>
                  </a:lnTo>
                  <a:lnTo>
                    <a:pt x="259207" y="2016150"/>
                  </a:lnTo>
                  <a:close/>
                </a:path>
                <a:path w="1587500" h="2023109">
                  <a:moveTo>
                    <a:pt x="265518" y="0"/>
                  </a:moveTo>
                  <a:lnTo>
                    <a:pt x="252818" y="0"/>
                  </a:lnTo>
                  <a:lnTo>
                    <a:pt x="252818" y="6350"/>
                  </a:lnTo>
                  <a:lnTo>
                    <a:pt x="265518" y="6350"/>
                  </a:lnTo>
                  <a:lnTo>
                    <a:pt x="265518" y="0"/>
                  </a:lnTo>
                  <a:close/>
                </a:path>
                <a:path w="1587500" h="2023109">
                  <a:moveTo>
                    <a:pt x="284607" y="2016150"/>
                  </a:moveTo>
                  <a:lnTo>
                    <a:pt x="271907" y="2016150"/>
                  </a:lnTo>
                  <a:lnTo>
                    <a:pt x="271907" y="2022500"/>
                  </a:lnTo>
                  <a:lnTo>
                    <a:pt x="284607" y="2022500"/>
                  </a:lnTo>
                  <a:lnTo>
                    <a:pt x="284607" y="2016150"/>
                  </a:lnTo>
                  <a:close/>
                </a:path>
                <a:path w="1587500" h="2023109">
                  <a:moveTo>
                    <a:pt x="290918" y="0"/>
                  </a:moveTo>
                  <a:lnTo>
                    <a:pt x="278218" y="0"/>
                  </a:lnTo>
                  <a:lnTo>
                    <a:pt x="278218" y="6350"/>
                  </a:lnTo>
                  <a:lnTo>
                    <a:pt x="290918" y="6350"/>
                  </a:lnTo>
                  <a:lnTo>
                    <a:pt x="290918" y="0"/>
                  </a:lnTo>
                  <a:close/>
                </a:path>
                <a:path w="1587500" h="2023109">
                  <a:moveTo>
                    <a:pt x="309994" y="2016150"/>
                  </a:moveTo>
                  <a:lnTo>
                    <a:pt x="297294" y="2016150"/>
                  </a:lnTo>
                  <a:lnTo>
                    <a:pt x="297294" y="2022500"/>
                  </a:lnTo>
                  <a:lnTo>
                    <a:pt x="309994" y="2022500"/>
                  </a:lnTo>
                  <a:lnTo>
                    <a:pt x="309994" y="2016150"/>
                  </a:lnTo>
                  <a:close/>
                </a:path>
                <a:path w="1587500" h="2023109">
                  <a:moveTo>
                    <a:pt x="316318" y="0"/>
                  </a:moveTo>
                  <a:lnTo>
                    <a:pt x="303618" y="0"/>
                  </a:lnTo>
                  <a:lnTo>
                    <a:pt x="303618" y="6350"/>
                  </a:lnTo>
                  <a:lnTo>
                    <a:pt x="316318" y="6350"/>
                  </a:lnTo>
                  <a:lnTo>
                    <a:pt x="316318" y="0"/>
                  </a:lnTo>
                  <a:close/>
                </a:path>
                <a:path w="1587500" h="2023109">
                  <a:moveTo>
                    <a:pt x="335394" y="2016150"/>
                  </a:moveTo>
                  <a:lnTo>
                    <a:pt x="322694" y="2016150"/>
                  </a:lnTo>
                  <a:lnTo>
                    <a:pt x="322694" y="2022500"/>
                  </a:lnTo>
                  <a:lnTo>
                    <a:pt x="335394" y="2022500"/>
                  </a:lnTo>
                  <a:lnTo>
                    <a:pt x="335394" y="2016150"/>
                  </a:lnTo>
                  <a:close/>
                </a:path>
                <a:path w="1587500" h="2023109">
                  <a:moveTo>
                    <a:pt x="341706" y="0"/>
                  </a:moveTo>
                  <a:lnTo>
                    <a:pt x="329006" y="0"/>
                  </a:lnTo>
                  <a:lnTo>
                    <a:pt x="329006" y="6350"/>
                  </a:lnTo>
                  <a:lnTo>
                    <a:pt x="341706" y="6350"/>
                  </a:lnTo>
                  <a:lnTo>
                    <a:pt x="341706" y="0"/>
                  </a:lnTo>
                  <a:close/>
                </a:path>
                <a:path w="1587500" h="2023109">
                  <a:moveTo>
                    <a:pt x="360794" y="2016150"/>
                  </a:moveTo>
                  <a:lnTo>
                    <a:pt x="348094" y="2016150"/>
                  </a:lnTo>
                  <a:lnTo>
                    <a:pt x="348094" y="2022500"/>
                  </a:lnTo>
                  <a:lnTo>
                    <a:pt x="360794" y="2022500"/>
                  </a:lnTo>
                  <a:lnTo>
                    <a:pt x="360794" y="2016150"/>
                  </a:lnTo>
                  <a:close/>
                </a:path>
                <a:path w="1587500" h="2023109">
                  <a:moveTo>
                    <a:pt x="367106" y="0"/>
                  </a:moveTo>
                  <a:lnTo>
                    <a:pt x="354406" y="0"/>
                  </a:lnTo>
                  <a:lnTo>
                    <a:pt x="354406" y="6350"/>
                  </a:lnTo>
                  <a:lnTo>
                    <a:pt x="367106" y="6350"/>
                  </a:lnTo>
                  <a:lnTo>
                    <a:pt x="367106" y="0"/>
                  </a:lnTo>
                  <a:close/>
                </a:path>
                <a:path w="1587500" h="2023109">
                  <a:moveTo>
                    <a:pt x="386181" y="2016150"/>
                  </a:moveTo>
                  <a:lnTo>
                    <a:pt x="373481" y="2016150"/>
                  </a:lnTo>
                  <a:lnTo>
                    <a:pt x="373481" y="2022500"/>
                  </a:lnTo>
                  <a:lnTo>
                    <a:pt x="386181" y="2022500"/>
                  </a:lnTo>
                  <a:lnTo>
                    <a:pt x="386181" y="2016150"/>
                  </a:lnTo>
                  <a:close/>
                </a:path>
                <a:path w="1587500" h="2023109">
                  <a:moveTo>
                    <a:pt x="392493" y="0"/>
                  </a:moveTo>
                  <a:lnTo>
                    <a:pt x="379793" y="0"/>
                  </a:lnTo>
                  <a:lnTo>
                    <a:pt x="379793" y="6350"/>
                  </a:lnTo>
                  <a:lnTo>
                    <a:pt x="392493" y="6350"/>
                  </a:lnTo>
                  <a:lnTo>
                    <a:pt x="392493" y="0"/>
                  </a:lnTo>
                  <a:close/>
                </a:path>
                <a:path w="1587500" h="2023109">
                  <a:moveTo>
                    <a:pt x="411581" y="2016150"/>
                  </a:moveTo>
                  <a:lnTo>
                    <a:pt x="398881" y="2016150"/>
                  </a:lnTo>
                  <a:lnTo>
                    <a:pt x="398881" y="2022500"/>
                  </a:lnTo>
                  <a:lnTo>
                    <a:pt x="411581" y="2022500"/>
                  </a:lnTo>
                  <a:lnTo>
                    <a:pt x="411581" y="2016150"/>
                  </a:lnTo>
                  <a:close/>
                </a:path>
                <a:path w="1587500" h="2023109">
                  <a:moveTo>
                    <a:pt x="417893" y="0"/>
                  </a:moveTo>
                  <a:lnTo>
                    <a:pt x="405193" y="0"/>
                  </a:lnTo>
                  <a:lnTo>
                    <a:pt x="405193" y="6350"/>
                  </a:lnTo>
                  <a:lnTo>
                    <a:pt x="417893" y="6350"/>
                  </a:lnTo>
                  <a:lnTo>
                    <a:pt x="417893" y="0"/>
                  </a:lnTo>
                  <a:close/>
                </a:path>
                <a:path w="1587500" h="2023109">
                  <a:moveTo>
                    <a:pt x="436968" y="2016150"/>
                  </a:moveTo>
                  <a:lnTo>
                    <a:pt x="424268" y="2016150"/>
                  </a:lnTo>
                  <a:lnTo>
                    <a:pt x="424268" y="2022500"/>
                  </a:lnTo>
                  <a:lnTo>
                    <a:pt x="436968" y="2022500"/>
                  </a:lnTo>
                  <a:lnTo>
                    <a:pt x="436968" y="2016150"/>
                  </a:lnTo>
                  <a:close/>
                </a:path>
                <a:path w="1587500" h="2023109">
                  <a:moveTo>
                    <a:pt x="443280" y="0"/>
                  </a:moveTo>
                  <a:lnTo>
                    <a:pt x="430580" y="0"/>
                  </a:lnTo>
                  <a:lnTo>
                    <a:pt x="430580" y="6350"/>
                  </a:lnTo>
                  <a:lnTo>
                    <a:pt x="443280" y="6350"/>
                  </a:lnTo>
                  <a:lnTo>
                    <a:pt x="443280" y="0"/>
                  </a:lnTo>
                  <a:close/>
                </a:path>
                <a:path w="1587500" h="2023109">
                  <a:moveTo>
                    <a:pt x="462368" y="2016150"/>
                  </a:moveTo>
                  <a:lnTo>
                    <a:pt x="449668" y="2016150"/>
                  </a:lnTo>
                  <a:lnTo>
                    <a:pt x="449668" y="2022500"/>
                  </a:lnTo>
                  <a:lnTo>
                    <a:pt x="462368" y="2022500"/>
                  </a:lnTo>
                  <a:lnTo>
                    <a:pt x="462368" y="2016150"/>
                  </a:lnTo>
                  <a:close/>
                </a:path>
                <a:path w="1587500" h="2023109">
                  <a:moveTo>
                    <a:pt x="468680" y="0"/>
                  </a:moveTo>
                  <a:lnTo>
                    <a:pt x="455980" y="0"/>
                  </a:lnTo>
                  <a:lnTo>
                    <a:pt x="455980" y="6350"/>
                  </a:lnTo>
                  <a:lnTo>
                    <a:pt x="468680" y="6350"/>
                  </a:lnTo>
                  <a:lnTo>
                    <a:pt x="468680" y="0"/>
                  </a:lnTo>
                  <a:close/>
                </a:path>
                <a:path w="1587500" h="2023109">
                  <a:moveTo>
                    <a:pt x="487756" y="2016150"/>
                  </a:moveTo>
                  <a:lnTo>
                    <a:pt x="475056" y="2016150"/>
                  </a:lnTo>
                  <a:lnTo>
                    <a:pt x="475056" y="2022500"/>
                  </a:lnTo>
                  <a:lnTo>
                    <a:pt x="487756" y="2022500"/>
                  </a:lnTo>
                  <a:lnTo>
                    <a:pt x="487756" y="2016150"/>
                  </a:lnTo>
                  <a:close/>
                </a:path>
                <a:path w="1587500" h="2023109">
                  <a:moveTo>
                    <a:pt x="494080" y="0"/>
                  </a:moveTo>
                  <a:lnTo>
                    <a:pt x="481380" y="0"/>
                  </a:lnTo>
                  <a:lnTo>
                    <a:pt x="481380" y="6350"/>
                  </a:lnTo>
                  <a:lnTo>
                    <a:pt x="494080" y="6350"/>
                  </a:lnTo>
                  <a:lnTo>
                    <a:pt x="494080" y="0"/>
                  </a:lnTo>
                  <a:close/>
                </a:path>
                <a:path w="1587500" h="2023109">
                  <a:moveTo>
                    <a:pt x="513156" y="2016150"/>
                  </a:moveTo>
                  <a:lnTo>
                    <a:pt x="500456" y="2016150"/>
                  </a:lnTo>
                  <a:lnTo>
                    <a:pt x="500456" y="2022500"/>
                  </a:lnTo>
                  <a:lnTo>
                    <a:pt x="513156" y="2022500"/>
                  </a:lnTo>
                  <a:lnTo>
                    <a:pt x="513156" y="2016150"/>
                  </a:lnTo>
                  <a:close/>
                </a:path>
                <a:path w="1587500" h="2023109">
                  <a:moveTo>
                    <a:pt x="519468" y="0"/>
                  </a:moveTo>
                  <a:lnTo>
                    <a:pt x="506768" y="0"/>
                  </a:lnTo>
                  <a:lnTo>
                    <a:pt x="506768" y="6350"/>
                  </a:lnTo>
                  <a:lnTo>
                    <a:pt x="519468" y="6350"/>
                  </a:lnTo>
                  <a:lnTo>
                    <a:pt x="519468" y="0"/>
                  </a:lnTo>
                  <a:close/>
                </a:path>
                <a:path w="1587500" h="2023109">
                  <a:moveTo>
                    <a:pt x="538556" y="2016150"/>
                  </a:moveTo>
                  <a:lnTo>
                    <a:pt x="525856" y="2016150"/>
                  </a:lnTo>
                  <a:lnTo>
                    <a:pt x="525856" y="2022500"/>
                  </a:lnTo>
                  <a:lnTo>
                    <a:pt x="538556" y="2022500"/>
                  </a:lnTo>
                  <a:lnTo>
                    <a:pt x="538556" y="2016150"/>
                  </a:lnTo>
                  <a:close/>
                </a:path>
                <a:path w="1587500" h="2023109">
                  <a:moveTo>
                    <a:pt x="544868" y="0"/>
                  </a:moveTo>
                  <a:lnTo>
                    <a:pt x="532168" y="0"/>
                  </a:lnTo>
                  <a:lnTo>
                    <a:pt x="532168" y="6350"/>
                  </a:lnTo>
                  <a:lnTo>
                    <a:pt x="544868" y="6350"/>
                  </a:lnTo>
                  <a:lnTo>
                    <a:pt x="544868" y="0"/>
                  </a:lnTo>
                  <a:close/>
                </a:path>
                <a:path w="1587500" h="2023109">
                  <a:moveTo>
                    <a:pt x="563943" y="2016150"/>
                  </a:moveTo>
                  <a:lnTo>
                    <a:pt x="551243" y="2016150"/>
                  </a:lnTo>
                  <a:lnTo>
                    <a:pt x="551243" y="2022500"/>
                  </a:lnTo>
                  <a:lnTo>
                    <a:pt x="563943" y="2022500"/>
                  </a:lnTo>
                  <a:lnTo>
                    <a:pt x="563943" y="2016150"/>
                  </a:lnTo>
                  <a:close/>
                </a:path>
                <a:path w="1587500" h="2023109">
                  <a:moveTo>
                    <a:pt x="570255" y="0"/>
                  </a:moveTo>
                  <a:lnTo>
                    <a:pt x="557555" y="0"/>
                  </a:lnTo>
                  <a:lnTo>
                    <a:pt x="557555" y="6350"/>
                  </a:lnTo>
                  <a:lnTo>
                    <a:pt x="570255" y="6350"/>
                  </a:lnTo>
                  <a:lnTo>
                    <a:pt x="570255" y="0"/>
                  </a:lnTo>
                  <a:close/>
                </a:path>
                <a:path w="1587500" h="2023109">
                  <a:moveTo>
                    <a:pt x="589343" y="2016150"/>
                  </a:moveTo>
                  <a:lnTo>
                    <a:pt x="576643" y="2016150"/>
                  </a:lnTo>
                  <a:lnTo>
                    <a:pt x="576643" y="2022500"/>
                  </a:lnTo>
                  <a:lnTo>
                    <a:pt x="589343" y="2022500"/>
                  </a:lnTo>
                  <a:lnTo>
                    <a:pt x="589343" y="2016150"/>
                  </a:lnTo>
                  <a:close/>
                </a:path>
                <a:path w="1587500" h="2023109">
                  <a:moveTo>
                    <a:pt x="595655" y="0"/>
                  </a:moveTo>
                  <a:lnTo>
                    <a:pt x="582955" y="0"/>
                  </a:lnTo>
                  <a:lnTo>
                    <a:pt x="582955" y="6350"/>
                  </a:lnTo>
                  <a:lnTo>
                    <a:pt x="595655" y="6350"/>
                  </a:lnTo>
                  <a:lnTo>
                    <a:pt x="595655" y="0"/>
                  </a:lnTo>
                  <a:close/>
                </a:path>
                <a:path w="1587500" h="2023109">
                  <a:moveTo>
                    <a:pt x="614730" y="2016150"/>
                  </a:moveTo>
                  <a:lnTo>
                    <a:pt x="602030" y="2016150"/>
                  </a:lnTo>
                  <a:lnTo>
                    <a:pt x="602030" y="2022500"/>
                  </a:lnTo>
                  <a:lnTo>
                    <a:pt x="614730" y="2022500"/>
                  </a:lnTo>
                  <a:lnTo>
                    <a:pt x="614730" y="2016150"/>
                  </a:lnTo>
                  <a:close/>
                </a:path>
                <a:path w="1587500" h="2023109">
                  <a:moveTo>
                    <a:pt x="621042" y="0"/>
                  </a:moveTo>
                  <a:lnTo>
                    <a:pt x="608342" y="0"/>
                  </a:lnTo>
                  <a:lnTo>
                    <a:pt x="608342" y="6350"/>
                  </a:lnTo>
                  <a:lnTo>
                    <a:pt x="621042" y="6350"/>
                  </a:lnTo>
                  <a:lnTo>
                    <a:pt x="621042" y="0"/>
                  </a:lnTo>
                  <a:close/>
                </a:path>
                <a:path w="1587500" h="2023109">
                  <a:moveTo>
                    <a:pt x="640130" y="2016150"/>
                  </a:moveTo>
                  <a:lnTo>
                    <a:pt x="627430" y="2016150"/>
                  </a:lnTo>
                  <a:lnTo>
                    <a:pt x="627430" y="2022500"/>
                  </a:lnTo>
                  <a:lnTo>
                    <a:pt x="640130" y="2022500"/>
                  </a:lnTo>
                  <a:lnTo>
                    <a:pt x="640130" y="2016150"/>
                  </a:lnTo>
                  <a:close/>
                </a:path>
                <a:path w="1587500" h="2023109">
                  <a:moveTo>
                    <a:pt x="646442" y="0"/>
                  </a:moveTo>
                  <a:lnTo>
                    <a:pt x="633742" y="0"/>
                  </a:lnTo>
                  <a:lnTo>
                    <a:pt x="633742" y="6350"/>
                  </a:lnTo>
                  <a:lnTo>
                    <a:pt x="646442" y="6350"/>
                  </a:lnTo>
                  <a:lnTo>
                    <a:pt x="646442" y="0"/>
                  </a:lnTo>
                  <a:close/>
                </a:path>
                <a:path w="1587500" h="2023109">
                  <a:moveTo>
                    <a:pt x="665518" y="2016150"/>
                  </a:moveTo>
                  <a:lnTo>
                    <a:pt x="652818" y="2016150"/>
                  </a:lnTo>
                  <a:lnTo>
                    <a:pt x="652818" y="2022500"/>
                  </a:lnTo>
                  <a:lnTo>
                    <a:pt x="665518" y="2022500"/>
                  </a:lnTo>
                  <a:lnTo>
                    <a:pt x="665518" y="2016150"/>
                  </a:lnTo>
                  <a:close/>
                </a:path>
                <a:path w="1587500" h="2023109">
                  <a:moveTo>
                    <a:pt x="671842" y="0"/>
                  </a:moveTo>
                  <a:lnTo>
                    <a:pt x="659142" y="0"/>
                  </a:lnTo>
                  <a:lnTo>
                    <a:pt x="659142" y="6350"/>
                  </a:lnTo>
                  <a:lnTo>
                    <a:pt x="671842" y="6350"/>
                  </a:lnTo>
                  <a:lnTo>
                    <a:pt x="671842" y="0"/>
                  </a:lnTo>
                  <a:close/>
                </a:path>
                <a:path w="1587500" h="2023109">
                  <a:moveTo>
                    <a:pt x="690905" y="2016150"/>
                  </a:moveTo>
                  <a:lnTo>
                    <a:pt x="678205" y="2016150"/>
                  </a:lnTo>
                  <a:lnTo>
                    <a:pt x="678205" y="2022500"/>
                  </a:lnTo>
                  <a:lnTo>
                    <a:pt x="690905" y="2022500"/>
                  </a:lnTo>
                  <a:lnTo>
                    <a:pt x="690905" y="2016150"/>
                  </a:lnTo>
                  <a:close/>
                </a:path>
                <a:path w="1587500" h="2023109">
                  <a:moveTo>
                    <a:pt x="697230" y="0"/>
                  </a:moveTo>
                  <a:lnTo>
                    <a:pt x="684530" y="0"/>
                  </a:lnTo>
                  <a:lnTo>
                    <a:pt x="684530" y="6350"/>
                  </a:lnTo>
                  <a:lnTo>
                    <a:pt x="697230" y="6350"/>
                  </a:lnTo>
                  <a:lnTo>
                    <a:pt x="697230" y="0"/>
                  </a:lnTo>
                  <a:close/>
                </a:path>
                <a:path w="1587500" h="2023109">
                  <a:moveTo>
                    <a:pt x="716305" y="2016150"/>
                  </a:moveTo>
                  <a:lnTo>
                    <a:pt x="703605" y="2016150"/>
                  </a:lnTo>
                  <a:lnTo>
                    <a:pt x="703605" y="2022500"/>
                  </a:lnTo>
                  <a:lnTo>
                    <a:pt x="716305" y="2022500"/>
                  </a:lnTo>
                  <a:lnTo>
                    <a:pt x="716305" y="2016150"/>
                  </a:lnTo>
                  <a:close/>
                </a:path>
                <a:path w="1587500" h="2023109">
                  <a:moveTo>
                    <a:pt x="722630" y="0"/>
                  </a:moveTo>
                  <a:lnTo>
                    <a:pt x="709930" y="0"/>
                  </a:lnTo>
                  <a:lnTo>
                    <a:pt x="709930" y="6350"/>
                  </a:lnTo>
                  <a:lnTo>
                    <a:pt x="722630" y="6350"/>
                  </a:lnTo>
                  <a:lnTo>
                    <a:pt x="722630" y="0"/>
                  </a:lnTo>
                  <a:close/>
                </a:path>
                <a:path w="1587500" h="2023109">
                  <a:moveTo>
                    <a:pt x="741692" y="2016150"/>
                  </a:moveTo>
                  <a:lnTo>
                    <a:pt x="728992" y="2016150"/>
                  </a:lnTo>
                  <a:lnTo>
                    <a:pt x="728992" y="2022500"/>
                  </a:lnTo>
                  <a:lnTo>
                    <a:pt x="741692" y="2022500"/>
                  </a:lnTo>
                  <a:lnTo>
                    <a:pt x="741692" y="2016150"/>
                  </a:lnTo>
                  <a:close/>
                </a:path>
                <a:path w="1587500" h="2023109">
                  <a:moveTo>
                    <a:pt x="748017" y="0"/>
                  </a:moveTo>
                  <a:lnTo>
                    <a:pt x="735317" y="0"/>
                  </a:lnTo>
                  <a:lnTo>
                    <a:pt x="735317" y="6350"/>
                  </a:lnTo>
                  <a:lnTo>
                    <a:pt x="748017" y="6350"/>
                  </a:lnTo>
                  <a:lnTo>
                    <a:pt x="748017" y="0"/>
                  </a:lnTo>
                  <a:close/>
                </a:path>
                <a:path w="1587500" h="2023109">
                  <a:moveTo>
                    <a:pt x="767092" y="2016150"/>
                  </a:moveTo>
                  <a:lnTo>
                    <a:pt x="754392" y="2016150"/>
                  </a:lnTo>
                  <a:lnTo>
                    <a:pt x="754392" y="2022500"/>
                  </a:lnTo>
                  <a:lnTo>
                    <a:pt x="767092" y="2022500"/>
                  </a:lnTo>
                  <a:lnTo>
                    <a:pt x="767092" y="2016150"/>
                  </a:lnTo>
                  <a:close/>
                </a:path>
                <a:path w="1587500" h="2023109">
                  <a:moveTo>
                    <a:pt x="773417" y="0"/>
                  </a:moveTo>
                  <a:lnTo>
                    <a:pt x="760717" y="0"/>
                  </a:lnTo>
                  <a:lnTo>
                    <a:pt x="760717" y="6350"/>
                  </a:lnTo>
                  <a:lnTo>
                    <a:pt x="773417" y="6350"/>
                  </a:lnTo>
                  <a:lnTo>
                    <a:pt x="773417" y="0"/>
                  </a:lnTo>
                  <a:close/>
                </a:path>
                <a:path w="1587500" h="2023109">
                  <a:moveTo>
                    <a:pt x="792480" y="2016150"/>
                  </a:moveTo>
                  <a:lnTo>
                    <a:pt x="779780" y="2016150"/>
                  </a:lnTo>
                  <a:lnTo>
                    <a:pt x="779780" y="2022500"/>
                  </a:lnTo>
                  <a:lnTo>
                    <a:pt x="792480" y="2022500"/>
                  </a:lnTo>
                  <a:lnTo>
                    <a:pt x="792480" y="2016150"/>
                  </a:lnTo>
                  <a:close/>
                </a:path>
                <a:path w="1587500" h="2023109">
                  <a:moveTo>
                    <a:pt x="798804" y="0"/>
                  </a:moveTo>
                  <a:lnTo>
                    <a:pt x="786104" y="0"/>
                  </a:lnTo>
                  <a:lnTo>
                    <a:pt x="786104" y="6350"/>
                  </a:lnTo>
                  <a:lnTo>
                    <a:pt x="798804" y="6350"/>
                  </a:lnTo>
                  <a:lnTo>
                    <a:pt x="798804" y="0"/>
                  </a:lnTo>
                  <a:close/>
                </a:path>
                <a:path w="1587500" h="2023109">
                  <a:moveTo>
                    <a:pt x="817880" y="2016150"/>
                  </a:moveTo>
                  <a:lnTo>
                    <a:pt x="805180" y="2016150"/>
                  </a:lnTo>
                  <a:lnTo>
                    <a:pt x="805180" y="2022500"/>
                  </a:lnTo>
                  <a:lnTo>
                    <a:pt x="817880" y="2022500"/>
                  </a:lnTo>
                  <a:lnTo>
                    <a:pt x="817880" y="2016150"/>
                  </a:lnTo>
                  <a:close/>
                </a:path>
                <a:path w="1587500" h="2023109">
                  <a:moveTo>
                    <a:pt x="824204" y="0"/>
                  </a:moveTo>
                  <a:lnTo>
                    <a:pt x="811504" y="0"/>
                  </a:lnTo>
                  <a:lnTo>
                    <a:pt x="811504" y="6350"/>
                  </a:lnTo>
                  <a:lnTo>
                    <a:pt x="824204" y="6350"/>
                  </a:lnTo>
                  <a:lnTo>
                    <a:pt x="824204" y="0"/>
                  </a:lnTo>
                  <a:close/>
                </a:path>
                <a:path w="1587500" h="2023109">
                  <a:moveTo>
                    <a:pt x="843267" y="2016150"/>
                  </a:moveTo>
                  <a:lnTo>
                    <a:pt x="830567" y="2016150"/>
                  </a:lnTo>
                  <a:lnTo>
                    <a:pt x="830567" y="2022500"/>
                  </a:lnTo>
                  <a:lnTo>
                    <a:pt x="843267" y="2022500"/>
                  </a:lnTo>
                  <a:lnTo>
                    <a:pt x="843267" y="2016150"/>
                  </a:lnTo>
                  <a:close/>
                </a:path>
                <a:path w="1587500" h="2023109">
                  <a:moveTo>
                    <a:pt x="849604" y="0"/>
                  </a:moveTo>
                  <a:lnTo>
                    <a:pt x="836904" y="0"/>
                  </a:lnTo>
                  <a:lnTo>
                    <a:pt x="836904" y="6350"/>
                  </a:lnTo>
                  <a:lnTo>
                    <a:pt x="849604" y="6350"/>
                  </a:lnTo>
                  <a:lnTo>
                    <a:pt x="849604" y="0"/>
                  </a:lnTo>
                  <a:close/>
                </a:path>
                <a:path w="1587500" h="2023109">
                  <a:moveTo>
                    <a:pt x="868667" y="2016150"/>
                  </a:moveTo>
                  <a:lnTo>
                    <a:pt x="855967" y="2016150"/>
                  </a:lnTo>
                  <a:lnTo>
                    <a:pt x="855967" y="2022500"/>
                  </a:lnTo>
                  <a:lnTo>
                    <a:pt x="868667" y="2022500"/>
                  </a:lnTo>
                  <a:lnTo>
                    <a:pt x="868667" y="2016150"/>
                  </a:lnTo>
                  <a:close/>
                </a:path>
                <a:path w="1587500" h="2023109">
                  <a:moveTo>
                    <a:pt x="874991" y="0"/>
                  </a:moveTo>
                  <a:lnTo>
                    <a:pt x="862291" y="0"/>
                  </a:lnTo>
                  <a:lnTo>
                    <a:pt x="862291" y="6350"/>
                  </a:lnTo>
                  <a:lnTo>
                    <a:pt x="874991" y="6350"/>
                  </a:lnTo>
                  <a:lnTo>
                    <a:pt x="874991" y="0"/>
                  </a:lnTo>
                  <a:close/>
                </a:path>
                <a:path w="1587500" h="2023109">
                  <a:moveTo>
                    <a:pt x="894067" y="2016150"/>
                  </a:moveTo>
                  <a:lnTo>
                    <a:pt x="881367" y="2016150"/>
                  </a:lnTo>
                  <a:lnTo>
                    <a:pt x="881367" y="2022500"/>
                  </a:lnTo>
                  <a:lnTo>
                    <a:pt x="894067" y="2022500"/>
                  </a:lnTo>
                  <a:lnTo>
                    <a:pt x="894067" y="2016150"/>
                  </a:lnTo>
                  <a:close/>
                </a:path>
                <a:path w="1587500" h="2023109">
                  <a:moveTo>
                    <a:pt x="900391" y="0"/>
                  </a:moveTo>
                  <a:lnTo>
                    <a:pt x="887691" y="0"/>
                  </a:lnTo>
                  <a:lnTo>
                    <a:pt x="887691" y="6350"/>
                  </a:lnTo>
                  <a:lnTo>
                    <a:pt x="900391" y="6350"/>
                  </a:lnTo>
                  <a:lnTo>
                    <a:pt x="900391" y="0"/>
                  </a:lnTo>
                  <a:close/>
                </a:path>
                <a:path w="1587500" h="2023109">
                  <a:moveTo>
                    <a:pt x="919454" y="2016150"/>
                  </a:moveTo>
                  <a:lnTo>
                    <a:pt x="906754" y="2016150"/>
                  </a:lnTo>
                  <a:lnTo>
                    <a:pt x="906754" y="2022500"/>
                  </a:lnTo>
                  <a:lnTo>
                    <a:pt x="919454" y="2022500"/>
                  </a:lnTo>
                  <a:lnTo>
                    <a:pt x="919454" y="2016150"/>
                  </a:lnTo>
                  <a:close/>
                </a:path>
                <a:path w="1587500" h="2023109">
                  <a:moveTo>
                    <a:pt x="925779" y="0"/>
                  </a:moveTo>
                  <a:lnTo>
                    <a:pt x="913079" y="0"/>
                  </a:lnTo>
                  <a:lnTo>
                    <a:pt x="913079" y="6350"/>
                  </a:lnTo>
                  <a:lnTo>
                    <a:pt x="925779" y="6350"/>
                  </a:lnTo>
                  <a:lnTo>
                    <a:pt x="925779" y="0"/>
                  </a:lnTo>
                  <a:close/>
                </a:path>
                <a:path w="1587500" h="2023109">
                  <a:moveTo>
                    <a:pt x="944854" y="2016150"/>
                  </a:moveTo>
                  <a:lnTo>
                    <a:pt x="932154" y="2016150"/>
                  </a:lnTo>
                  <a:lnTo>
                    <a:pt x="932154" y="2022500"/>
                  </a:lnTo>
                  <a:lnTo>
                    <a:pt x="944854" y="2022500"/>
                  </a:lnTo>
                  <a:lnTo>
                    <a:pt x="944854" y="2016150"/>
                  </a:lnTo>
                  <a:close/>
                </a:path>
                <a:path w="1587500" h="2023109">
                  <a:moveTo>
                    <a:pt x="951179" y="0"/>
                  </a:moveTo>
                  <a:lnTo>
                    <a:pt x="938479" y="0"/>
                  </a:lnTo>
                  <a:lnTo>
                    <a:pt x="938479" y="6350"/>
                  </a:lnTo>
                  <a:lnTo>
                    <a:pt x="951179" y="6350"/>
                  </a:lnTo>
                  <a:lnTo>
                    <a:pt x="951179" y="0"/>
                  </a:lnTo>
                  <a:close/>
                </a:path>
                <a:path w="1587500" h="2023109">
                  <a:moveTo>
                    <a:pt x="970241" y="2016150"/>
                  </a:moveTo>
                  <a:lnTo>
                    <a:pt x="957541" y="2016150"/>
                  </a:lnTo>
                  <a:lnTo>
                    <a:pt x="957541" y="2022500"/>
                  </a:lnTo>
                  <a:lnTo>
                    <a:pt x="970241" y="2022500"/>
                  </a:lnTo>
                  <a:lnTo>
                    <a:pt x="970241" y="2016150"/>
                  </a:lnTo>
                  <a:close/>
                </a:path>
                <a:path w="1587500" h="2023109">
                  <a:moveTo>
                    <a:pt x="976566" y="0"/>
                  </a:moveTo>
                  <a:lnTo>
                    <a:pt x="963866" y="0"/>
                  </a:lnTo>
                  <a:lnTo>
                    <a:pt x="963866" y="6350"/>
                  </a:lnTo>
                  <a:lnTo>
                    <a:pt x="976566" y="6350"/>
                  </a:lnTo>
                  <a:lnTo>
                    <a:pt x="976566" y="0"/>
                  </a:lnTo>
                  <a:close/>
                </a:path>
                <a:path w="1587500" h="2023109">
                  <a:moveTo>
                    <a:pt x="995641" y="2016150"/>
                  </a:moveTo>
                  <a:lnTo>
                    <a:pt x="982941" y="2016150"/>
                  </a:lnTo>
                  <a:lnTo>
                    <a:pt x="982941" y="2022500"/>
                  </a:lnTo>
                  <a:lnTo>
                    <a:pt x="995641" y="2022500"/>
                  </a:lnTo>
                  <a:lnTo>
                    <a:pt x="995641" y="2016150"/>
                  </a:lnTo>
                  <a:close/>
                </a:path>
                <a:path w="1587500" h="2023109">
                  <a:moveTo>
                    <a:pt x="1001966" y="0"/>
                  </a:moveTo>
                  <a:lnTo>
                    <a:pt x="989266" y="0"/>
                  </a:lnTo>
                  <a:lnTo>
                    <a:pt x="989266" y="6350"/>
                  </a:lnTo>
                  <a:lnTo>
                    <a:pt x="1001966" y="6350"/>
                  </a:lnTo>
                  <a:lnTo>
                    <a:pt x="1001966" y="0"/>
                  </a:lnTo>
                  <a:close/>
                </a:path>
                <a:path w="1587500" h="2023109">
                  <a:moveTo>
                    <a:pt x="1021029" y="2016150"/>
                  </a:moveTo>
                  <a:lnTo>
                    <a:pt x="1008329" y="2016150"/>
                  </a:lnTo>
                  <a:lnTo>
                    <a:pt x="1008329" y="2022500"/>
                  </a:lnTo>
                  <a:lnTo>
                    <a:pt x="1021029" y="2022500"/>
                  </a:lnTo>
                  <a:lnTo>
                    <a:pt x="1021029" y="2016150"/>
                  </a:lnTo>
                  <a:close/>
                </a:path>
                <a:path w="1587500" h="2023109">
                  <a:moveTo>
                    <a:pt x="1027366" y="0"/>
                  </a:moveTo>
                  <a:lnTo>
                    <a:pt x="1014666" y="0"/>
                  </a:lnTo>
                  <a:lnTo>
                    <a:pt x="1014666" y="6350"/>
                  </a:lnTo>
                  <a:lnTo>
                    <a:pt x="1027366" y="6350"/>
                  </a:lnTo>
                  <a:lnTo>
                    <a:pt x="1027366" y="0"/>
                  </a:lnTo>
                  <a:close/>
                </a:path>
                <a:path w="1587500" h="2023109">
                  <a:moveTo>
                    <a:pt x="1046429" y="2016150"/>
                  </a:moveTo>
                  <a:lnTo>
                    <a:pt x="1033729" y="2016150"/>
                  </a:lnTo>
                  <a:lnTo>
                    <a:pt x="1033729" y="2022500"/>
                  </a:lnTo>
                  <a:lnTo>
                    <a:pt x="1046429" y="2022500"/>
                  </a:lnTo>
                  <a:lnTo>
                    <a:pt x="1046429" y="2016150"/>
                  </a:lnTo>
                  <a:close/>
                </a:path>
                <a:path w="1587500" h="2023109">
                  <a:moveTo>
                    <a:pt x="1052753" y="0"/>
                  </a:moveTo>
                  <a:lnTo>
                    <a:pt x="1040053" y="0"/>
                  </a:lnTo>
                  <a:lnTo>
                    <a:pt x="1040053" y="6350"/>
                  </a:lnTo>
                  <a:lnTo>
                    <a:pt x="1052753" y="6350"/>
                  </a:lnTo>
                  <a:lnTo>
                    <a:pt x="1052753" y="0"/>
                  </a:lnTo>
                  <a:close/>
                </a:path>
                <a:path w="1587500" h="2023109">
                  <a:moveTo>
                    <a:pt x="1071829" y="2016150"/>
                  </a:moveTo>
                  <a:lnTo>
                    <a:pt x="1059129" y="2016150"/>
                  </a:lnTo>
                  <a:lnTo>
                    <a:pt x="1059129" y="2022500"/>
                  </a:lnTo>
                  <a:lnTo>
                    <a:pt x="1071829" y="2022500"/>
                  </a:lnTo>
                  <a:lnTo>
                    <a:pt x="1071829" y="2016150"/>
                  </a:lnTo>
                  <a:close/>
                </a:path>
                <a:path w="1587500" h="2023109">
                  <a:moveTo>
                    <a:pt x="1078153" y="0"/>
                  </a:moveTo>
                  <a:lnTo>
                    <a:pt x="1065453" y="0"/>
                  </a:lnTo>
                  <a:lnTo>
                    <a:pt x="1065453" y="6350"/>
                  </a:lnTo>
                  <a:lnTo>
                    <a:pt x="1078153" y="6350"/>
                  </a:lnTo>
                  <a:lnTo>
                    <a:pt x="1078153" y="0"/>
                  </a:lnTo>
                  <a:close/>
                </a:path>
                <a:path w="1587500" h="2023109">
                  <a:moveTo>
                    <a:pt x="1097216" y="2016150"/>
                  </a:moveTo>
                  <a:lnTo>
                    <a:pt x="1084516" y="2016150"/>
                  </a:lnTo>
                  <a:lnTo>
                    <a:pt x="1084516" y="2022500"/>
                  </a:lnTo>
                  <a:lnTo>
                    <a:pt x="1097216" y="2022500"/>
                  </a:lnTo>
                  <a:lnTo>
                    <a:pt x="1097216" y="2016150"/>
                  </a:lnTo>
                  <a:close/>
                </a:path>
                <a:path w="1587500" h="2023109">
                  <a:moveTo>
                    <a:pt x="1103541" y="0"/>
                  </a:moveTo>
                  <a:lnTo>
                    <a:pt x="1090841" y="0"/>
                  </a:lnTo>
                  <a:lnTo>
                    <a:pt x="1090841" y="6350"/>
                  </a:lnTo>
                  <a:lnTo>
                    <a:pt x="1103541" y="6350"/>
                  </a:lnTo>
                  <a:lnTo>
                    <a:pt x="1103541" y="0"/>
                  </a:lnTo>
                  <a:close/>
                </a:path>
                <a:path w="1587500" h="2023109">
                  <a:moveTo>
                    <a:pt x="1122616" y="2016150"/>
                  </a:moveTo>
                  <a:lnTo>
                    <a:pt x="1109916" y="2016150"/>
                  </a:lnTo>
                  <a:lnTo>
                    <a:pt x="1109916" y="2022500"/>
                  </a:lnTo>
                  <a:lnTo>
                    <a:pt x="1122616" y="2022500"/>
                  </a:lnTo>
                  <a:lnTo>
                    <a:pt x="1122616" y="2016150"/>
                  </a:lnTo>
                  <a:close/>
                </a:path>
                <a:path w="1587500" h="2023109">
                  <a:moveTo>
                    <a:pt x="1128941" y="0"/>
                  </a:moveTo>
                  <a:lnTo>
                    <a:pt x="1116241" y="0"/>
                  </a:lnTo>
                  <a:lnTo>
                    <a:pt x="1116241" y="6350"/>
                  </a:lnTo>
                  <a:lnTo>
                    <a:pt x="1128941" y="6350"/>
                  </a:lnTo>
                  <a:lnTo>
                    <a:pt x="1128941" y="0"/>
                  </a:lnTo>
                  <a:close/>
                </a:path>
                <a:path w="1587500" h="2023109">
                  <a:moveTo>
                    <a:pt x="1148003" y="2016150"/>
                  </a:moveTo>
                  <a:lnTo>
                    <a:pt x="1135303" y="2016150"/>
                  </a:lnTo>
                  <a:lnTo>
                    <a:pt x="1135303" y="2022500"/>
                  </a:lnTo>
                  <a:lnTo>
                    <a:pt x="1148003" y="2022500"/>
                  </a:lnTo>
                  <a:lnTo>
                    <a:pt x="1148003" y="2016150"/>
                  </a:lnTo>
                  <a:close/>
                </a:path>
                <a:path w="1587500" h="2023109">
                  <a:moveTo>
                    <a:pt x="1154315" y="0"/>
                  </a:moveTo>
                  <a:lnTo>
                    <a:pt x="1141615" y="0"/>
                  </a:lnTo>
                  <a:lnTo>
                    <a:pt x="1141615" y="6350"/>
                  </a:lnTo>
                  <a:lnTo>
                    <a:pt x="1154315" y="6350"/>
                  </a:lnTo>
                  <a:lnTo>
                    <a:pt x="1154315" y="0"/>
                  </a:lnTo>
                  <a:close/>
                </a:path>
                <a:path w="1587500" h="2023109">
                  <a:moveTo>
                    <a:pt x="1173403" y="2016150"/>
                  </a:moveTo>
                  <a:lnTo>
                    <a:pt x="1160703" y="2016150"/>
                  </a:lnTo>
                  <a:lnTo>
                    <a:pt x="1160703" y="2022500"/>
                  </a:lnTo>
                  <a:lnTo>
                    <a:pt x="1173403" y="2022500"/>
                  </a:lnTo>
                  <a:lnTo>
                    <a:pt x="1173403" y="2016150"/>
                  </a:lnTo>
                  <a:close/>
                </a:path>
                <a:path w="1587500" h="2023109">
                  <a:moveTo>
                    <a:pt x="1179715" y="0"/>
                  </a:moveTo>
                  <a:lnTo>
                    <a:pt x="1167015" y="0"/>
                  </a:lnTo>
                  <a:lnTo>
                    <a:pt x="1167015" y="6350"/>
                  </a:lnTo>
                  <a:lnTo>
                    <a:pt x="1179715" y="6350"/>
                  </a:lnTo>
                  <a:lnTo>
                    <a:pt x="1179715" y="0"/>
                  </a:lnTo>
                  <a:close/>
                </a:path>
                <a:path w="1587500" h="2023109">
                  <a:moveTo>
                    <a:pt x="1198791" y="2016150"/>
                  </a:moveTo>
                  <a:lnTo>
                    <a:pt x="1186091" y="2016150"/>
                  </a:lnTo>
                  <a:lnTo>
                    <a:pt x="1186091" y="2022500"/>
                  </a:lnTo>
                  <a:lnTo>
                    <a:pt x="1198791" y="2022500"/>
                  </a:lnTo>
                  <a:lnTo>
                    <a:pt x="1198791" y="2016150"/>
                  </a:lnTo>
                  <a:close/>
                </a:path>
                <a:path w="1587500" h="2023109">
                  <a:moveTo>
                    <a:pt x="1205103" y="0"/>
                  </a:moveTo>
                  <a:lnTo>
                    <a:pt x="1192403" y="0"/>
                  </a:lnTo>
                  <a:lnTo>
                    <a:pt x="1192403" y="6350"/>
                  </a:lnTo>
                  <a:lnTo>
                    <a:pt x="1205103" y="6350"/>
                  </a:lnTo>
                  <a:lnTo>
                    <a:pt x="1205103" y="0"/>
                  </a:lnTo>
                  <a:close/>
                </a:path>
                <a:path w="1587500" h="2023109">
                  <a:moveTo>
                    <a:pt x="1224191" y="2016150"/>
                  </a:moveTo>
                  <a:lnTo>
                    <a:pt x="1211491" y="2016150"/>
                  </a:lnTo>
                  <a:lnTo>
                    <a:pt x="1211491" y="2022500"/>
                  </a:lnTo>
                  <a:lnTo>
                    <a:pt x="1224191" y="2022500"/>
                  </a:lnTo>
                  <a:lnTo>
                    <a:pt x="1224191" y="2016150"/>
                  </a:lnTo>
                  <a:close/>
                </a:path>
                <a:path w="1587500" h="2023109">
                  <a:moveTo>
                    <a:pt x="1230503" y="0"/>
                  </a:moveTo>
                  <a:lnTo>
                    <a:pt x="1217803" y="0"/>
                  </a:lnTo>
                  <a:lnTo>
                    <a:pt x="1217803" y="6350"/>
                  </a:lnTo>
                  <a:lnTo>
                    <a:pt x="1230503" y="6350"/>
                  </a:lnTo>
                  <a:lnTo>
                    <a:pt x="1230503" y="0"/>
                  </a:lnTo>
                  <a:close/>
                </a:path>
                <a:path w="1587500" h="2023109">
                  <a:moveTo>
                    <a:pt x="1249591" y="2016150"/>
                  </a:moveTo>
                  <a:lnTo>
                    <a:pt x="1236891" y="2016150"/>
                  </a:lnTo>
                  <a:lnTo>
                    <a:pt x="1236891" y="2022500"/>
                  </a:lnTo>
                  <a:lnTo>
                    <a:pt x="1249591" y="2022500"/>
                  </a:lnTo>
                  <a:lnTo>
                    <a:pt x="1249591" y="2016150"/>
                  </a:lnTo>
                  <a:close/>
                </a:path>
                <a:path w="1587500" h="2023109">
                  <a:moveTo>
                    <a:pt x="1255903" y="0"/>
                  </a:moveTo>
                  <a:lnTo>
                    <a:pt x="1243203" y="0"/>
                  </a:lnTo>
                  <a:lnTo>
                    <a:pt x="1243203" y="6350"/>
                  </a:lnTo>
                  <a:lnTo>
                    <a:pt x="1255903" y="6350"/>
                  </a:lnTo>
                  <a:lnTo>
                    <a:pt x="1255903" y="0"/>
                  </a:lnTo>
                  <a:close/>
                </a:path>
                <a:path w="1587500" h="2023109">
                  <a:moveTo>
                    <a:pt x="1274978" y="2016150"/>
                  </a:moveTo>
                  <a:lnTo>
                    <a:pt x="1262278" y="2016150"/>
                  </a:lnTo>
                  <a:lnTo>
                    <a:pt x="1262278" y="2022500"/>
                  </a:lnTo>
                  <a:lnTo>
                    <a:pt x="1274978" y="2022500"/>
                  </a:lnTo>
                  <a:lnTo>
                    <a:pt x="1274978" y="2016150"/>
                  </a:lnTo>
                  <a:close/>
                </a:path>
                <a:path w="1587500" h="2023109">
                  <a:moveTo>
                    <a:pt x="1281290" y="0"/>
                  </a:moveTo>
                  <a:lnTo>
                    <a:pt x="1268590" y="0"/>
                  </a:lnTo>
                  <a:lnTo>
                    <a:pt x="1268590" y="6350"/>
                  </a:lnTo>
                  <a:lnTo>
                    <a:pt x="1281290" y="6350"/>
                  </a:lnTo>
                  <a:lnTo>
                    <a:pt x="1281290" y="0"/>
                  </a:lnTo>
                  <a:close/>
                </a:path>
                <a:path w="1587500" h="2023109">
                  <a:moveTo>
                    <a:pt x="1300378" y="2016150"/>
                  </a:moveTo>
                  <a:lnTo>
                    <a:pt x="1287678" y="2016150"/>
                  </a:lnTo>
                  <a:lnTo>
                    <a:pt x="1287678" y="2022500"/>
                  </a:lnTo>
                  <a:lnTo>
                    <a:pt x="1300378" y="2022500"/>
                  </a:lnTo>
                  <a:lnTo>
                    <a:pt x="1300378" y="2016150"/>
                  </a:lnTo>
                  <a:close/>
                </a:path>
                <a:path w="1587500" h="2023109">
                  <a:moveTo>
                    <a:pt x="1306690" y="0"/>
                  </a:moveTo>
                  <a:lnTo>
                    <a:pt x="1293990" y="0"/>
                  </a:lnTo>
                  <a:lnTo>
                    <a:pt x="1293990" y="6350"/>
                  </a:lnTo>
                  <a:lnTo>
                    <a:pt x="1306690" y="6350"/>
                  </a:lnTo>
                  <a:lnTo>
                    <a:pt x="1306690" y="0"/>
                  </a:lnTo>
                  <a:close/>
                </a:path>
                <a:path w="1587500" h="2023109">
                  <a:moveTo>
                    <a:pt x="1325765" y="2016150"/>
                  </a:moveTo>
                  <a:lnTo>
                    <a:pt x="1313065" y="2016150"/>
                  </a:lnTo>
                  <a:lnTo>
                    <a:pt x="1313065" y="2022500"/>
                  </a:lnTo>
                  <a:lnTo>
                    <a:pt x="1325765" y="2022500"/>
                  </a:lnTo>
                  <a:lnTo>
                    <a:pt x="1325765" y="2016150"/>
                  </a:lnTo>
                  <a:close/>
                </a:path>
                <a:path w="1587500" h="2023109">
                  <a:moveTo>
                    <a:pt x="1332077" y="0"/>
                  </a:moveTo>
                  <a:lnTo>
                    <a:pt x="1319377" y="0"/>
                  </a:lnTo>
                  <a:lnTo>
                    <a:pt x="1319377" y="6350"/>
                  </a:lnTo>
                  <a:lnTo>
                    <a:pt x="1332077" y="6350"/>
                  </a:lnTo>
                  <a:lnTo>
                    <a:pt x="1332077" y="0"/>
                  </a:lnTo>
                  <a:close/>
                </a:path>
                <a:path w="1587500" h="2023109">
                  <a:moveTo>
                    <a:pt x="1351165" y="2016150"/>
                  </a:moveTo>
                  <a:lnTo>
                    <a:pt x="1338465" y="2016150"/>
                  </a:lnTo>
                  <a:lnTo>
                    <a:pt x="1338465" y="2022500"/>
                  </a:lnTo>
                  <a:lnTo>
                    <a:pt x="1351165" y="2022500"/>
                  </a:lnTo>
                  <a:lnTo>
                    <a:pt x="1351165" y="2016150"/>
                  </a:lnTo>
                  <a:close/>
                </a:path>
                <a:path w="1587500" h="2023109">
                  <a:moveTo>
                    <a:pt x="1357477" y="0"/>
                  </a:moveTo>
                  <a:lnTo>
                    <a:pt x="1344777" y="0"/>
                  </a:lnTo>
                  <a:lnTo>
                    <a:pt x="1344777" y="6350"/>
                  </a:lnTo>
                  <a:lnTo>
                    <a:pt x="1357477" y="6350"/>
                  </a:lnTo>
                  <a:lnTo>
                    <a:pt x="1357477" y="0"/>
                  </a:lnTo>
                  <a:close/>
                </a:path>
                <a:path w="1587500" h="2023109">
                  <a:moveTo>
                    <a:pt x="1376553" y="2016150"/>
                  </a:moveTo>
                  <a:lnTo>
                    <a:pt x="1363853" y="2016150"/>
                  </a:lnTo>
                  <a:lnTo>
                    <a:pt x="1363853" y="2022500"/>
                  </a:lnTo>
                  <a:lnTo>
                    <a:pt x="1376553" y="2022500"/>
                  </a:lnTo>
                  <a:lnTo>
                    <a:pt x="1376553" y="2016150"/>
                  </a:lnTo>
                  <a:close/>
                </a:path>
                <a:path w="1587500" h="2023109">
                  <a:moveTo>
                    <a:pt x="1382877" y="0"/>
                  </a:moveTo>
                  <a:lnTo>
                    <a:pt x="1370177" y="0"/>
                  </a:lnTo>
                  <a:lnTo>
                    <a:pt x="1370177" y="6350"/>
                  </a:lnTo>
                  <a:lnTo>
                    <a:pt x="1382877" y="6350"/>
                  </a:lnTo>
                  <a:lnTo>
                    <a:pt x="1382877" y="0"/>
                  </a:lnTo>
                  <a:close/>
                </a:path>
                <a:path w="1587500" h="2023109">
                  <a:moveTo>
                    <a:pt x="1401953" y="2016150"/>
                  </a:moveTo>
                  <a:lnTo>
                    <a:pt x="1389253" y="2016150"/>
                  </a:lnTo>
                  <a:lnTo>
                    <a:pt x="1389253" y="2022500"/>
                  </a:lnTo>
                  <a:lnTo>
                    <a:pt x="1401953" y="2022500"/>
                  </a:lnTo>
                  <a:lnTo>
                    <a:pt x="1401953" y="2016150"/>
                  </a:lnTo>
                  <a:close/>
                </a:path>
                <a:path w="1587500" h="2023109">
                  <a:moveTo>
                    <a:pt x="1408264" y="0"/>
                  </a:moveTo>
                  <a:lnTo>
                    <a:pt x="1395564" y="0"/>
                  </a:lnTo>
                  <a:lnTo>
                    <a:pt x="1395564" y="6350"/>
                  </a:lnTo>
                  <a:lnTo>
                    <a:pt x="1408264" y="6350"/>
                  </a:lnTo>
                  <a:lnTo>
                    <a:pt x="1408264" y="0"/>
                  </a:lnTo>
                  <a:close/>
                </a:path>
                <a:path w="1587500" h="2023109">
                  <a:moveTo>
                    <a:pt x="1427353" y="2016150"/>
                  </a:moveTo>
                  <a:lnTo>
                    <a:pt x="1414653" y="2016150"/>
                  </a:lnTo>
                  <a:lnTo>
                    <a:pt x="1414653" y="2022500"/>
                  </a:lnTo>
                  <a:lnTo>
                    <a:pt x="1427353" y="2022500"/>
                  </a:lnTo>
                  <a:lnTo>
                    <a:pt x="1427353" y="2016150"/>
                  </a:lnTo>
                  <a:close/>
                </a:path>
                <a:path w="1587500" h="2023109">
                  <a:moveTo>
                    <a:pt x="1433664" y="0"/>
                  </a:moveTo>
                  <a:lnTo>
                    <a:pt x="1420964" y="0"/>
                  </a:lnTo>
                  <a:lnTo>
                    <a:pt x="1420964" y="6350"/>
                  </a:lnTo>
                  <a:lnTo>
                    <a:pt x="1433664" y="6350"/>
                  </a:lnTo>
                  <a:lnTo>
                    <a:pt x="1433664" y="0"/>
                  </a:lnTo>
                  <a:close/>
                </a:path>
                <a:path w="1587500" h="2023109">
                  <a:moveTo>
                    <a:pt x="1452740" y="2016150"/>
                  </a:moveTo>
                  <a:lnTo>
                    <a:pt x="1440040" y="2016150"/>
                  </a:lnTo>
                  <a:lnTo>
                    <a:pt x="1440040" y="2022500"/>
                  </a:lnTo>
                  <a:lnTo>
                    <a:pt x="1452740" y="2022500"/>
                  </a:lnTo>
                  <a:lnTo>
                    <a:pt x="1452740" y="2016150"/>
                  </a:lnTo>
                  <a:close/>
                </a:path>
                <a:path w="1587500" h="2023109">
                  <a:moveTo>
                    <a:pt x="1459052" y="0"/>
                  </a:moveTo>
                  <a:lnTo>
                    <a:pt x="1446352" y="0"/>
                  </a:lnTo>
                  <a:lnTo>
                    <a:pt x="1446352" y="6350"/>
                  </a:lnTo>
                  <a:lnTo>
                    <a:pt x="1459052" y="6350"/>
                  </a:lnTo>
                  <a:lnTo>
                    <a:pt x="1459052" y="0"/>
                  </a:lnTo>
                  <a:close/>
                </a:path>
                <a:path w="1587500" h="2023109">
                  <a:moveTo>
                    <a:pt x="1478140" y="2016150"/>
                  </a:moveTo>
                  <a:lnTo>
                    <a:pt x="1465440" y="2016150"/>
                  </a:lnTo>
                  <a:lnTo>
                    <a:pt x="1465440" y="2022500"/>
                  </a:lnTo>
                  <a:lnTo>
                    <a:pt x="1478140" y="2022500"/>
                  </a:lnTo>
                  <a:lnTo>
                    <a:pt x="1478140" y="2016150"/>
                  </a:lnTo>
                  <a:close/>
                </a:path>
                <a:path w="1587500" h="2023109">
                  <a:moveTo>
                    <a:pt x="1484452" y="0"/>
                  </a:moveTo>
                  <a:lnTo>
                    <a:pt x="1471752" y="0"/>
                  </a:lnTo>
                  <a:lnTo>
                    <a:pt x="1471752" y="6350"/>
                  </a:lnTo>
                  <a:lnTo>
                    <a:pt x="1484452" y="6350"/>
                  </a:lnTo>
                  <a:lnTo>
                    <a:pt x="1484452" y="0"/>
                  </a:lnTo>
                  <a:close/>
                </a:path>
                <a:path w="1587500" h="2023109">
                  <a:moveTo>
                    <a:pt x="1503527" y="2016150"/>
                  </a:moveTo>
                  <a:lnTo>
                    <a:pt x="1490827" y="2016150"/>
                  </a:lnTo>
                  <a:lnTo>
                    <a:pt x="1490827" y="2022500"/>
                  </a:lnTo>
                  <a:lnTo>
                    <a:pt x="1503527" y="2022500"/>
                  </a:lnTo>
                  <a:lnTo>
                    <a:pt x="1503527" y="2016150"/>
                  </a:lnTo>
                  <a:close/>
                </a:path>
                <a:path w="1587500" h="2023109">
                  <a:moveTo>
                    <a:pt x="1509839" y="0"/>
                  </a:moveTo>
                  <a:lnTo>
                    <a:pt x="1497139" y="0"/>
                  </a:lnTo>
                  <a:lnTo>
                    <a:pt x="1497139" y="6350"/>
                  </a:lnTo>
                  <a:lnTo>
                    <a:pt x="1509839" y="6350"/>
                  </a:lnTo>
                  <a:lnTo>
                    <a:pt x="1509839" y="0"/>
                  </a:lnTo>
                  <a:close/>
                </a:path>
                <a:path w="1587500" h="2023109">
                  <a:moveTo>
                    <a:pt x="1520532" y="1064171"/>
                  </a:moveTo>
                  <a:lnTo>
                    <a:pt x="1517738" y="1058468"/>
                  </a:lnTo>
                  <a:lnTo>
                    <a:pt x="1507871" y="1063307"/>
                  </a:lnTo>
                  <a:lnTo>
                    <a:pt x="1508201" y="1063980"/>
                  </a:lnTo>
                  <a:lnTo>
                    <a:pt x="1506829" y="1063498"/>
                  </a:lnTo>
                  <a:lnTo>
                    <a:pt x="1503692" y="1072413"/>
                  </a:lnTo>
                  <a:lnTo>
                    <a:pt x="1514348" y="1067193"/>
                  </a:lnTo>
                  <a:lnTo>
                    <a:pt x="1520532" y="1064171"/>
                  </a:lnTo>
                  <a:close/>
                </a:path>
                <a:path w="1587500" h="2023109">
                  <a:moveTo>
                    <a:pt x="1521244" y="1041641"/>
                  </a:moveTo>
                  <a:lnTo>
                    <a:pt x="1515249" y="1039533"/>
                  </a:lnTo>
                  <a:lnTo>
                    <a:pt x="1511046" y="1051509"/>
                  </a:lnTo>
                  <a:lnTo>
                    <a:pt x="1517040" y="1053617"/>
                  </a:lnTo>
                  <a:lnTo>
                    <a:pt x="1521244" y="1041641"/>
                  </a:lnTo>
                  <a:close/>
                </a:path>
                <a:path w="1587500" h="2023109">
                  <a:moveTo>
                    <a:pt x="1527835" y="1958174"/>
                  </a:moveTo>
                  <a:lnTo>
                    <a:pt x="1511490" y="1939277"/>
                  </a:lnTo>
                  <a:lnTo>
                    <a:pt x="1511490" y="1226439"/>
                  </a:lnTo>
                  <a:lnTo>
                    <a:pt x="1505140" y="1226439"/>
                  </a:lnTo>
                  <a:lnTo>
                    <a:pt x="1505140" y="1939264"/>
                  </a:lnTo>
                  <a:lnTo>
                    <a:pt x="1500695" y="1940166"/>
                  </a:lnTo>
                  <a:lnTo>
                    <a:pt x="1494485" y="1944357"/>
                  </a:lnTo>
                  <a:lnTo>
                    <a:pt x="1490294" y="1950567"/>
                  </a:lnTo>
                  <a:lnTo>
                    <a:pt x="1488757" y="1958174"/>
                  </a:lnTo>
                  <a:lnTo>
                    <a:pt x="1490294" y="1965782"/>
                  </a:lnTo>
                  <a:lnTo>
                    <a:pt x="1494485" y="1971992"/>
                  </a:lnTo>
                  <a:lnTo>
                    <a:pt x="1500695" y="1976183"/>
                  </a:lnTo>
                  <a:lnTo>
                    <a:pt x="1508302" y="1977720"/>
                  </a:lnTo>
                  <a:lnTo>
                    <a:pt x="1515910" y="1976183"/>
                  </a:lnTo>
                  <a:lnTo>
                    <a:pt x="1522120" y="1971992"/>
                  </a:lnTo>
                  <a:lnTo>
                    <a:pt x="1522552" y="1971357"/>
                  </a:lnTo>
                  <a:lnTo>
                    <a:pt x="1526311" y="1965782"/>
                  </a:lnTo>
                  <a:lnTo>
                    <a:pt x="1527835" y="1958174"/>
                  </a:lnTo>
                  <a:close/>
                </a:path>
                <a:path w="1587500" h="2023109">
                  <a:moveTo>
                    <a:pt x="1528927" y="2016150"/>
                  </a:moveTo>
                  <a:lnTo>
                    <a:pt x="1516227" y="2016150"/>
                  </a:lnTo>
                  <a:lnTo>
                    <a:pt x="1516227" y="2022500"/>
                  </a:lnTo>
                  <a:lnTo>
                    <a:pt x="1528927" y="2022500"/>
                  </a:lnTo>
                  <a:lnTo>
                    <a:pt x="1528927" y="2016150"/>
                  </a:lnTo>
                  <a:close/>
                </a:path>
                <a:path w="1587500" h="2023109">
                  <a:moveTo>
                    <a:pt x="1529664" y="1017676"/>
                  </a:moveTo>
                  <a:lnTo>
                    <a:pt x="1523669" y="1015568"/>
                  </a:lnTo>
                  <a:lnTo>
                    <a:pt x="1519466" y="1027557"/>
                  </a:lnTo>
                  <a:lnTo>
                    <a:pt x="1525460" y="1029652"/>
                  </a:lnTo>
                  <a:lnTo>
                    <a:pt x="1529664" y="1017676"/>
                  </a:lnTo>
                  <a:close/>
                </a:path>
                <a:path w="1587500" h="2023109">
                  <a:moveTo>
                    <a:pt x="1535239" y="0"/>
                  </a:moveTo>
                  <a:lnTo>
                    <a:pt x="1522539" y="0"/>
                  </a:lnTo>
                  <a:lnTo>
                    <a:pt x="1522539" y="6350"/>
                  </a:lnTo>
                  <a:lnTo>
                    <a:pt x="1535239" y="6350"/>
                  </a:lnTo>
                  <a:lnTo>
                    <a:pt x="1535239" y="0"/>
                  </a:lnTo>
                  <a:close/>
                </a:path>
                <a:path w="1587500" h="2023109">
                  <a:moveTo>
                    <a:pt x="1538084" y="993724"/>
                  </a:moveTo>
                  <a:lnTo>
                    <a:pt x="1532089" y="991616"/>
                  </a:lnTo>
                  <a:lnTo>
                    <a:pt x="1527886" y="1003604"/>
                  </a:lnTo>
                  <a:lnTo>
                    <a:pt x="1533880" y="1005687"/>
                  </a:lnTo>
                  <a:lnTo>
                    <a:pt x="1538084" y="993724"/>
                  </a:lnTo>
                  <a:close/>
                </a:path>
                <a:path w="1587500" h="2023109">
                  <a:moveTo>
                    <a:pt x="1543342" y="1052995"/>
                  </a:moveTo>
                  <a:lnTo>
                    <a:pt x="1540548" y="1047292"/>
                  </a:lnTo>
                  <a:lnTo>
                    <a:pt x="1529143" y="1052880"/>
                  </a:lnTo>
                  <a:lnTo>
                    <a:pt x="1531937" y="1058583"/>
                  </a:lnTo>
                  <a:lnTo>
                    <a:pt x="1543342" y="1052995"/>
                  </a:lnTo>
                  <a:close/>
                </a:path>
                <a:path w="1587500" h="2023109">
                  <a:moveTo>
                    <a:pt x="1546504" y="969759"/>
                  </a:moveTo>
                  <a:lnTo>
                    <a:pt x="1540522" y="967651"/>
                  </a:lnTo>
                  <a:lnTo>
                    <a:pt x="1536306" y="979639"/>
                  </a:lnTo>
                  <a:lnTo>
                    <a:pt x="1542300" y="981748"/>
                  </a:lnTo>
                  <a:lnTo>
                    <a:pt x="1546504" y="969759"/>
                  </a:lnTo>
                  <a:close/>
                </a:path>
                <a:path w="1587500" h="2023109">
                  <a:moveTo>
                    <a:pt x="1547114" y="2008949"/>
                  </a:moveTo>
                  <a:lnTo>
                    <a:pt x="1540764" y="2008949"/>
                  </a:lnTo>
                  <a:lnTo>
                    <a:pt x="1540764" y="2019325"/>
                  </a:lnTo>
                  <a:lnTo>
                    <a:pt x="1541627" y="2019325"/>
                  </a:lnTo>
                  <a:lnTo>
                    <a:pt x="1541627" y="2022500"/>
                  </a:lnTo>
                  <a:lnTo>
                    <a:pt x="1547114" y="2022500"/>
                  </a:lnTo>
                  <a:lnTo>
                    <a:pt x="1547114" y="2019325"/>
                  </a:lnTo>
                  <a:lnTo>
                    <a:pt x="1547114" y="2016150"/>
                  </a:lnTo>
                  <a:lnTo>
                    <a:pt x="1547114" y="2008949"/>
                  </a:lnTo>
                  <a:close/>
                </a:path>
                <a:path w="1587500" h="2023109">
                  <a:moveTo>
                    <a:pt x="1547114" y="1983549"/>
                  </a:moveTo>
                  <a:lnTo>
                    <a:pt x="1540764" y="1983549"/>
                  </a:lnTo>
                  <a:lnTo>
                    <a:pt x="1540764" y="1996249"/>
                  </a:lnTo>
                  <a:lnTo>
                    <a:pt x="1547114" y="1996249"/>
                  </a:lnTo>
                  <a:lnTo>
                    <a:pt x="1547114" y="1983549"/>
                  </a:lnTo>
                  <a:close/>
                </a:path>
                <a:path w="1587500" h="2023109">
                  <a:moveTo>
                    <a:pt x="1547114" y="1958149"/>
                  </a:moveTo>
                  <a:lnTo>
                    <a:pt x="1540764" y="1958149"/>
                  </a:lnTo>
                  <a:lnTo>
                    <a:pt x="1540764" y="1970849"/>
                  </a:lnTo>
                  <a:lnTo>
                    <a:pt x="1547114" y="1970849"/>
                  </a:lnTo>
                  <a:lnTo>
                    <a:pt x="1547114" y="1958149"/>
                  </a:lnTo>
                  <a:close/>
                </a:path>
                <a:path w="1587500" h="2023109">
                  <a:moveTo>
                    <a:pt x="1547114" y="1932762"/>
                  </a:moveTo>
                  <a:lnTo>
                    <a:pt x="1540764" y="1932762"/>
                  </a:lnTo>
                  <a:lnTo>
                    <a:pt x="1540764" y="1945462"/>
                  </a:lnTo>
                  <a:lnTo>
                    <a:pt x="1547114" y="1945462"/>
                  </a:lnTo>
                  <a:lnTo>
                    <a:pt x="1547114" y="1932762"/>
                  </a:lnTo>
                  <a:close/>
                </a:path>
                <a:path w="1587500" h="2023109">
                  <a:moveTo>
                    <a:pt x="1547114" y="1907362"/>
                  </a:moveTo>
                  <a:lnTo>
                    <a:pt x="1540764" y="1907362"/>
                  </a:lnTo>
                  <a:lnTo>
                    <a:pt x="1540764" y="1920062"/>
                  </a:lnTo>
                  <a:lnTo>
                    <a:pt x="1547114" y="1920062"/>
                  </a:lnTo>
                  <a:lnTo>
                    <a:pt x="1547114" y="1907362"/>
                  </a:lnTo>
                  <a:close/>
                </a:path>
                <a:path w="1587500" h="2023109">
                  <a:moveTo>
                    <a:pt x="1547114" y="1881962"/>
                  </a:moveTo>
                  <a:lnTo>
                    <a:pt x="1540764" y="1881962"/>
                  </a:lnTo>
                  <a:lnTo>
                    <a:pt x="1540764" y="1894662"/>
                  </a:lnTo>
                  <a:lnTo>
                    <a:pt x="1547114" y="1894662"/>
                  </a:lnTo>
                  <a:lnTo>
                    <a:pt x="1547114" y="1881962"/>
                  </a:lnTo>
                  <a:close/>
                </a:path>
                <a:path w="1587500" h="2023109">
                  <a:moveTo>
                    <a:pt x="1547114" y="1856574"/>
                  </a:moveTo>
                  <a:lnTo>
                    <a:pt x="1540764" y="1856574"/>
                  </a:lnTo>
                  <a:lnTo>
                    <a:pt x="1540764" y="1869274"/>
                  </a:lnTo>
                  <a:lnTo>
                    <a:pt x="1547114" y="1869274"/>
                  </a:lnTo>
                  <a:lnTo>
                    <a:pt x="1547114" y="1856574"/>
                  </a:lnTo>
                  <a:close/>
                </a:path>
                <a:path w="1587500" h="2023109">
                  <a:moveTo>
                    <a:pt x="1547114" y="1831174"/>
                  </a:moveTo>
                  <a:lnTo>
                    <a:pt x="1540764" y="1831174"/>
                  </a:lnTo>
                  <a:lnTo>
                    <a:pt x="1540764" y="1843874"/>
                  </a:lnTo>
                  <a:lnTo>
                    <a:pt x="1547114" y="1843874"/>
                  </a:lnTo>
                  <a:lnTo>
                    <a:pt x="1547114" y="1831174"/>
                  </a:lnTo>
                  <a:close/>
                </a:path>
                <a:path w="1587500" h="2023109">
                  <a:moveTo>
                    <a:pt x="1547114" y="1805787"/>
                  </a:moveTo>
                  <a:lnTo>
                    <a:pt x="1540764" y="1805787"/>
                  </a:lnTo>
                  <a:lnTo>
                    <a:pt x="1540764" y="1818487"/>
                  </a:lnTo>
                  <a:lnTo>
                    <a:pt x="1547114" y="1818487"/>
                  </a:lnTo>
                  <a:lnTo>
                    <a:pt x="1547114" y="1805787"/>
                  </a:lnTo>
                  <a:close/>
                </a:path>
                <a:path w="1587500" h="2023109">
                  <a:moveTo>
                    <a:pt x="1547114" y="1780387"/>
                  </a:moveTo>
                  <a:lnTo>
                    <a:pt x="1540764" y="1780387"/>
                  </a:lnTo>
                  <a:lnTo>
                    <a:pt x="1540764" y="1793087"/>
                  </a:lnTo>
                  <a:lnTo>
                    <a:pt x="1547114" y="1793087"/>
                  </a:lnTo>
                  <a:lnTo>
                    <a:pt x="1547114" y="1780387"/>
                  </a:lnTo>
                  <a:close/>
                </a:path>
                <a:path w="1587500" h="2023109">
                  <a:moveTo>
                    <a:pt x="1547114" y="1755000"/>
                  </a:moveTo>
                  <a:lnTo>
                    <a:pt x="1540764" y="1755000"/>
                  </a:lnTo>
                  <a:lnTo>
                    <a:pt x="1540764" y="1767700"/>
                  </a:lnTo>
                  <a:lnTo>
                    <a:pt x="1547114" y="1767700"/>
                  </a:lnTo>
                  <a:lnTo>
                    <a:pt x="1547114" y="1755000"/>
                  </a:lnTo>
                  <a:close/>
                </a:path>
                <a:path w="1587500" h="2023109">
                  <a:moveTo>
                    <a:pt x="1547114" y="1729600"/>
                  </a:moveTo>
                  <a:lnTo>
                    <a:pt x="1540764" y="1729600"/>
                  </a:lnTo>
                  <a:lnTo>
                    <a:pt x="1540764" y="1742300"/>
                  </a:lnTo>
                  <a:lnTo>
                    <a:pt x="1547114" y="1742300"/>
                  </a:lnTo>
                  <a:lnTo>
                    <a:pt x="1547114" y="1729600"/>
                  </a:lnTo>
                  <a:close/>
                </a:path>
                <a:path w="1587500" h="2023109">
                  <a:moveTo>
                    <a:pt x="1547114" y="1704200"/>
                  </a:moveTo>
                  <a:lnTo>
                    <a:pt x="1540764" y="1704200"/>
                  </a:lnTo>
                  <a:lnTo>
                    <a:pt x="1540764" y="1716900"/>
                  </a:lnTo>
                  <a:lnTo>
                    <a:pt x="1547114" y="1716900"/>
                  </a:lnTo>
                  <a:lnTo>
                    <a:pt x="1547114" y="1704200"/>
                  </a:lnTo>
                  <a:close/>
                </a:path>
                <a:path w="1587500" h="2023109">
                  <a:moveTo>
                    <a:pt x="1547114" y="1678813"/>
                  </a:moveTo>
                  <a:lnTo>
                    <a:pt x="1540764" y="1678813"/>
                  </a:lnTo>
                  <a:lnTo>
                    <a:pt x="1540764" y="1691513"/>
                  </a:lnTo>
                  <a:lnTo>
                    <a:pt x="1547114" y="1691513"/>
                  </a:lnTo>
                  <a:lnTo>
                    <a:pt x="1547114" y="1678813"/>
                  </a:lnTo>
                  <a:close/>
                </a:path>
                <a:path w="1587500" h="2023109">
                  <a:moveTo>
                    <a:pt x="1547114" y="1653413"/>
                  </a:moveTo>
                  <a:lnTo>
                    <a:pt x="1540764" y="1653413"/>
                  </a:lnTo>
                  <a:lnTo>
                    <a:pt x="1540764" y="1666113"/>
                  </a:lnTo>
                  <a:lnTo>
                    <a:pt x="1547114" y="1666113"/>
                  </a:lnTo>
                  <a:lnTo>
                    <a:pt x="1547114" y="1653413"/>
                  </a:lnTo>
                  <a:close/>
                </a:path>
                <a:path w="1587500" h="2023109">
                  <a:moveTo>
                    <a:pt x="1547114" y="1628025"/>
                  </a:moveTo>
                  <a:lnTo>
                    <a:pt x="1540764" y="1628025"/>
                  </a:lnTo>
                  <a:lnTo>
                    <a:pt x="1540764" y="1640725"/>
                  </a:lnTo>
                  <a:lnTo>
                    <a:pt x="1547114" y="1640725"/>
                  </a:lnTo>
                  <a:lnTo>
                    <a:pt x="1547114" y="1628025"/>
                  </a:lnTo>
                  <a:close/>
                </a:path>
                <a:path w="1587500" h="2023109">
                  <a:moveTo>
                    <a:pt x="1547114" y="1602625"/>
                  </a:moveTo>
                  <a:lnTo>
                    <a:pt x="1540764" y="1602625"/>
                  </a:lnTo>
                  <a:lnTo>
                    <a:pt x="1540764" y="1615338"/>
                  </a:lnTo>
                  <a:lnTo>
                    <a:pt x="1547114" y="1615338"/>
                  </a:lnTo>
                  <a:lnTo>
                    <a:pt x="1547114" y="1602625"/>
                  </a:lnTo>
                  <a:close/>
                </a:path>
                <a:path w="1587500" h="2023109">
                  <a:moveTo>
                    <a:pt x="1547114" y="1577238"/>
                  </a:moveTo>
                  <a:lnTo>
                    <a:pt x="1540764" y="1577238"/>
                  </a:lnTo>
                  <a:lnTo>
                    <a:pt x="1540764" y="1589938"/>
                  </a:lnTo>
                  <a:lnTo>
                    <a:pt x="1547114" y="1589938"/>
                  </a:lnTo>
                  <a:lnTo>
                    <a:pt x="1547114" y="1577238"/>
                  </a:lnTo>
                  <a:close/>
                </a:path>
                <a:path w="1587500" h="2023109">
                  <a:moveTo>
                    <a:pt x="1547114" y="1551838"/>
                  </a:moveTo>
                  <a:lnTo>
                    <a:pt x="1540764" y="1551838"/>
                  </a:lnTo>
                  <a:lnTo>
                    <a:pt x="1540764" y="1564538"/>
                  </a:lnTo>
                  <a:lnTo>
                    <a:pt x="1547114" y="1564538"/>
                  </a:lnTo>
                  <a:lnTo>
                    <a:pt x="1547114" y="1551838"/>
                  </a:lnTo>
                  <a:close/>
                </a:path>
                <a:path w="1587500" h="2023109">
                  <a:moveTo>
                    <a:pt x="1547114" y="1526438"/>
                  </a:moveTo>
                  <a:lnTo>
                    <a:pt x="1540764" y="1526438"/>
                  </a:lnTo>
                  <a:lnTo>
                    <a:pt x="1540764" y="1539138"/>
                  </a:lnTo>
                  <a:lnTo>
                    <a:pt x="1547114" y="1539138"/>
                  </a:lnTo>
                  <a:lnTo>
                    <a:pt x="1547114" y="1526438"/>
                  </a:lnTo>
                  <a:close/>
                </a:path>
                <a:path w="1587500" h="2023109">
                  <a:moveTo>
                    <a:pt x="1547114" y="1501051"/>
                  </a:moveTo>
                  <a:lnTo>
                    <a:pt x="1540764" y="1501051"/>
                  </a:lnTo>
                  <a:lnTo>
                    <a:pt x="1540764" y="1513751"/>
                  </a:lnTo>
                  <a:lnTo>
                    <a:pt x="1547114" y="1513751"/>
                  </a:lnTo>
                  <a:lnTo>
                    <a:pt x="1547114" y="1501051"/>
                  </a:lnTo>
                  <a:close/>
                </a:path>
                <a:path w="1587500" h="2023109">
                  <a:moveTo>
                    <a:pt x="1547114" y="1475651"/>
                  </a:moveTo>
                  <a:lnTo>
                    <a:pt x="1540764" y="1475651"/>
                  </a:lnTo>
                  <a:lnTo>
                    <a:pt x="1540764" y="1488351"/>
                  </a:lnTo>
                  <a:lnTo>
                    <a:pt x="1547114" y="1488351"/>
                  </a:lnTo>
                  <a:lnTo>
                    <a:pt x="1547114" y="1475651"/>
                  </a:lnTo>
                  <a:close/>
                </a:path>
                <a:path w="1587500" h="2023109">
                  <a:moveTo>
                    <a:pt x="1547114" y="1450263"/>
                  </a:moveTo>
                  <a:lnTo>
                    <a:pt x="1540764" y="1450263"/>
                  </a:lnTo>
                  <a:lnTo>
                    <a:pt x="1540764" y="1462963"/>
                  </a:lnTo>
                  <a:lnTo>
                    <a:pt x="1547114" y="1462963"/>
                  </a:lnTo>
                  <a:lnTo>
                    <a:pt x="1547114" y="1450263"/>
                  </a:lnTo>
                  <a:close/>
                </a:path>
                <a:path w="1587500" h="2023109">
                  <a:moveTo>
                    <a:pt x="1547114" y="1424863"/>
                  </a:moveTo>
                  <a:lnTo>
                    <a:pt x="1540764" y="1424863"/>
                  </a:lnTo>
                  <a:lnTo>
                    <a:pt x="1540764" y="1437563"/>
                  </a:lnTo>
                  <a:lnTo>
                    <a:pt x="1547114" y="1437563"/>
                  </a:lnTo>
                  <a:lnTo>
                    <a:pt x="1547114" y="1424863"/>
                  </a:lnTo>
                  <a:close/>
                </a:path>
                <a:path w="1587500" h="2023109">
                  <a:moveTo>
                    <a:pt x="1547114" y="1399476"/>
                  </a:moveTo>
                  <a:lnTo>
                    <a:pt x="1540764" y="1399476"/>
                  </a:lnTo>
                  <a:lnTo>
                    <a:pt x="1540764" y="1412176"/>
                  </a:lnTo>
                  <a:lnTo>
                    <a:pt x="1547114" y="1412176"/>
                  </a:lnTo>
                  <a:lnTo>
                    <a:pt x="1547114" y="1399476"/>
                  </a:lnTo>
                  <a:close/>
                </a:path>
                <a:path w="1587500" h="2023109">
                  <a:moveTo>
                    <a:pt x="1547114" y="1374076"/>
                  </a:moveTo>
                  <a:lnTo>
                    <a:pt x="1540764" y="1374076"/>
                  </a:lnTo>
                  <a:lnTo>
                    <a:pt x="1540764" y="1386776"/>
                  </a:lnTo>
                  <a:lnTo>
                    <a:pt x="1547114" y="1386776"/>
                  </a:lnTo>
                  <a:lnTo>
                    <a:pt x="1547114" y="1374076"/>
                  </a:lnTo>
                  <a:close/>
                </a:path>
                <a:path w="1587500" h="2023109">
                  <a:moveTo>
                    <a:pt x="1547114" y="1348676"/>
                  </a:moveTo>
                  <a:lnTo>
                    <a:pt x="1540764" y="1348676"/>
                  </a:lnTo>
                  <a:lnTo>
                    <a:pt x="1540764" y="1361376"/>
                  </a:lnTo>
                  <a:lnTo>
                    <a:pt x="1547114" y="1361376"/>
                  </a:lnTo>
                  <a:lnTo>
                    <a:pt x="1547114" y="1348676"/>
                  </a:lnTo>
                  <a:close/>
                </a:path>
                <a:path w="1587500" h="2023109">
                  <a:moveTo>
                    <a:pt x="1547114" y="1323289"/>
                  </a:moveTo>
                  <a:lnTo>
                    <a:pt x="1540764" y="1323289"/>
                  </a:lnTo>
                  <a:lnTo>
                    <a:pt x="1540764" y="1335989"/>
                  </a:lnTo>
                  <a:lnTo>
                    <a:pt x="1547114" y="1335989"/>
                  </a:lnTo>
                  <a:lnTo>
                    <a:pt x="1547114" y="1323289"/>
                  </a:lnTo>
                  <a:close/>
                </a:path>
                <a:path w="1587500" h="2023109">
                  <a:moveTo>
                    <a:pt x="1547114" y="1297889"/>
                  </a:moveTo>
                  <a:lnTo>
                    <a:pt x="1540764" y="1297889"/>
                  </a:lnTo>
                  <a:lnTo>
                    <a:pt x="1540764" y="1310589"/>
                  </a:lnTo>
                  <a:lnTo>
                    <a:pt x="1547114" y="1310589"/>
                  </a:lnTo>
                  <a:lnTo>
                    <a:pt x="1547114" y="1297889"/>
                  </a:lnTo>
                  <a:close/>
                </a:path>
                <a:path w="1587500" h="2023109">
                  <a:moveTo>
                    <a:pt x="1547114" y="1272501"/>
                  </a:moveTo>
                  <a:lnTo>
                    <a:pt x="1540764" y="1272501"/>
                  </a:lnTo>
                  <a:lnTo>
                    <a:pt x="1540764" y="1285201"/>
                  </a:lnTo>
                  <a:lnTo>
                    <a:pt x="1547114" y="1285201"/>
                  </a:lnTo>
                  <a:lnTo>
                    <a:pt x="1547114" y="1272501"/>
                  </a:lnTo>
                  <a:close/>
                </a:path>
                <a:path w="1587500" h="2023109">
                  <a:moveTo>
                    <a:pt x="1547114" y="1247101"/>
                  </a:moveTo>
                  <a:lnTo>
                    <a:pt x="1540764" y="1247101"/>
                  </a:lnTo>
                  <a:lnTo>
                    <a:pt x="1540764" y="1259801"/>
                  </a:lnTo>
                  <a:lnTo>
                    <a:pt x="1547114" y="1259801"/>
                  </a:lnTo>
                  <a:lnTo>
                    <a:pt x="1547114" y="1247101"/>
                  </a:lnTo>
                  <a:close/>
                </a:path>
                <a:path w="1587500" h="2023109">
                  <a:moveTo>
                    <a:pt x="1547126" y="1222349"/>
                  </a:moveTo>
                  <a:lnTo>
                    <a:pt x="1540903" y="1221092"/>
                  </a:lnTo>
                  <a:lnTo>
                    <a:pt x="1540764" y="1221803"/>
                  </a:lnTo>
                  <a:lnTo>
                    <a:pt x="1540764" y="1234414"/>
                  </a:lnTo>
                  <a:lnTo>
                    <a:pt x="1547114" y="1234414"/>
                  </a:lnTo>
                  <a:lnTo>
                    <a:pt x="1547126" y="1222349"/>
                  </a:lnTo>
                  <a:close/>
                </a:path>
                <a:path w="1587500" h="2023109">
                  <a:moveTo>
                    <a:pt x="1549996" y="943876"/>
                  </a:moveTo>
                  <a:lnTo>
                    <a:pt x="1543646" y="943876"/>
                  </a:lnTo>
                  <a:lnTo>
                    <a:pt x="1543646" y="956576"/>
                  </a:lnTo>
                  <a:lnTo>
                    <a:pt x="1549996" y="956576"/>
                  </a:lnTo>
                  <a:lnTo>
                    <a:pt x="1549996" y="943876"/>
                  </a:lnTo>
                  <a:close/>
                </a:path>
                <a:path w="1587500" h="2023109">
                  <a:moveTo>
                    <a:pt x="1549996" y="918489"/>
                  </a:moveTo>
                  <a:lnTo>
                    <a:pt x="1543646" y="918489"/>
                  </a:lnTo>
                  <a:lnTo>
                    <a:pt x="1543646" y="931189"/>
                  </a:lnTo>
                  <a:lnTo>
                    <a:pt x="1549996" y="931189"/>
                  </a:lnTo>
                  <a:lnTo>
                    <a:pt x="1549996" y="918489"/>
                  </a:lnTo>
                  <a:close/>
                </a:path>
                <a:path w="1587500" h="2023109">
                  <a:moveTo>
                    <a:pt x="1549996" y="893089"/>
                  </a:moveTo>
                  <a:lnTo>
                    <a:pt x="1543646" y="893089"/>
                  </a:lnTo>
                  <a:lnTo>
                    <a:pt x="1543646" y="905789"/>
                  </a:lnTo>
                  <a:lnTo>
                    <a:pt x="1549996" y="905789"/>
                  </a:lnTo>
                  <a:lnTo>
                    <a:pt x="1549996" y="893089"/>
                  </a:lnTo>
                  <a:close/>
                </a:path>
                <a:path w="1587500" h="2023109">
                  <a:moveTo>
                    <a:pt x="1549996" y="867702"/>
                  </a:moveTo>
                  <a:lnTo>
                    <a:pt x="1543646" y="867702"/>
                  </a:lnTo>
                  <a:lnTo>
                    <a:pt x="1543646" y="880402"/>
                  </a:lnTo>
                  <a:lnTo>
                    <a:pt x="1549996" y="880402"/>
                  </a:lnTo>
                  <a:lnTo>
                    <a:pt x="1549996" y="867702"/>
                  </a:lnTo>
                  <a:close/>
                </a:path>
                <a:path w="1587500" h="2023109">
                  <a:moveTo>
                    <a:pt x="1549996" y="842302"/>
                  </a:moveTo>
                  <a:lnTo>
                    <a:pt x="1543646" y="842302"/>
                  </a:lnTo>
                  <a:lnTo>
                    <a:pt x="1543646" y="855002"/>
                  </a:lnTo>
                  <a:lnTo>
                    <a:pt x="1549996" y="855002"/>
                  </a:lnTo>
                  <a:lnTo>
                    <a:pt x="1549996" y="842302"/>
                  </a:lnTo>
                  <a:close/>
                </a:path>
                <a:path w="1587500" h="2023109">
                  <a:moveTo>
                    <a:pt x="1549996" y="816902"/>
                  </a:moveTo>
                  <a:lnTo>
                    <a:pt x="1543646" y="816902"/>
                  </a:lnTo>
                  <a:lnTo>
                    <a:pt x="1543646" y="829602"/>
                  </a:lnTo>
                  <a:lnTo>
                    <a:pt x="1549996" y="829602"/>
                  </a:lnTo>
                  <a:lnTo>
                    <a:pt x="1549996" y="816902"/>
                  </a:lnTo>
                  <a:close/>
                </a:path>
                <a:path w="1587500" h="2023109">
                  <a:moveTo>
                    <a:pt x="1549996" y="791514"/>
                  </a:moveTo>
                  <a:lnTo>
                    <a:pt x="1543646" y="791514"/>
                  </a:lnTo>
                  <a:lnTo>
                    <a:pt x="1543646" y="804214"/>
                  </a:lnTo>
                  <a:lnTo>
                    <a:pt x="1549996" y="804214"/>
                  </a:lnTo>
                  <a:lnTo>
                    <a:pt x="1549996" y="791514"/>
                  </a:lnTo>
                  <a:close/>
                </a:path>
                <a:path w="1587500" h="2023109">
                  <a:moveTo>
                    <a:pt x="1549996" y="766114"/>
                  </a:moveTo>
                  <a:lnTo>
                    <a:pt x="1543646" y="766114"/>
                  </a:lnTo>
                  <a:lnTo>
                    <a:pt x="1543646" y="778814"/>
                  </a:lnTo>
                  <a:lnTo>
                    <a:pt x="1549996" y="778814"/>
                  </a:lnTo>
                  <a:lnTo>
                    <a:pt x="1549996" y="766114"/>
                  </a:lnTo>
                  <a:close/>
                </a:path>
                <a:path w="1587500" h="2023109">
                  <a:moveTo>
                    <a:pt x="1549996" y="740727"/>
                  </a:moveTo>
                  <a:lnTo>
                    <a:pt x="1543646" y="740727"/>
                  </a:lnTo>
                  <a:lnTo>
                    <a:pt x="1543646" y="753427"/>
                  </a:lnTo>
                  <a:lnTo>
                    <a:pt x="1549996" y="753427"/>
                  </a:lnTo>
                  <a:lnTo>
                    <a:pt x="1549996" y="740727"/>
                  </a:lnTo>
                  <a:close/>
                </a:path>
                <a:path w="1587500" h="2023109">
                  <a:moveTo>
                    <a:pt x="1549996" y="715327"/>
                  </a:moveTo>
                  <a:lnTo>
                    <a:pt x="1543646" y="715327"/>
                  </a:lnTo>
                  <a:lnTo>
                    <a:pt x="1543646" y="728027"/>
                  </a:lnTo>
                  <a:lnTo>
                    <a:pt x="1549996" y="728027"/>
                  </a:lnTo>
                  <a:lnTo>
                    <a:pt x="1549996" y="715327"/>
                  </a:lnTo>
                  <a:close/>
                </a:path>
                <a:path w="1587500" h="2023109">
                  <a:moveTo>
                    <a:pt x="1549996" y="689940"/>
                  </a:moveTo>
                  <a:lnTo>
                    <a:pt x="1543646" y="689940"/>
                  </a:lnTo>
                  <a:lnTo>
                    <a:pt x="1543646" y="702640"/>
                  </a:lnTo>
                  <a:lnTo>
                    <a:pt x="1549996" y="702640"/>
                  </a:lnTo>
                  <a:lnTo>
                    <a:pt x="1549996" y="689940"/>
                  </a:lnTo>
                  <a:close/>
                </a:path>
                <a:path w="1587500" h="2023109">
                  <a:moveTo>
                    <a:pt x="1549996" y="664540"/>
                  </a:moveTo>
                  <a:lnTo>
                    <a:pt x="1543646" y="664540"/>
                  </a:lnTo>
                  <a:lnTo>
                    <a:pt x="1543646" y="677240"/>
                  </a:lnTo>
                  <a:lnTo>
                    <a:pt x="1549996" y="677240"/>
                  </a:lnTo>
                  <a:lnTo>
                    <a:pt x="1549996" y="664540"/>
                  </a:lnTo>
                  <a:close/>
                </a:path>
                <a:path w="1587500" h="2023109">
                  <a:moveTo>
                    <a:pt x="1549996" y="639140"/>
                  </a:moveTo>
                  <a:lnTo>
                    <a:pt x="1543646" y="639140"/>
                  </a:lnTo>
                  <a:lnTo>
                    <a:pt x="1543646" y="651840"/>
                  </a:lnTo>
                  <a:lnTo>
                    <a:pt x="1549996" y="651840"/>
                  </a:lnTo>
                  <a:lnTo>
                    <a:pt x="1549996" y="639140"/>
                  </a:lnTo>
                  <a:close/>
                </a:path>
                <a:path w="1587500" h="2023109">
                  <a:moveTo>
                    <a:pt x="1549996" y="613752"/>
                  </a:moveTo>
                  <a:lnTo>
                    <a:pt x="1543646" y="613752"/>
                  </a:lnTo>
                  <a:lnTo>
                    <a:pt x="1543646" y="626452"/>
                  </a:lnTo>
                  <a:lnTo>
                    <a:pt x="1549996" y="626452"/>
                  </a:lnTo>
                  <a:lnTo>
                    <a:pt x="1549996" y="613752"/>
                  </a:lnTo>
                  <a:close/>
                </a:path>
                <a:path w="1587500" h="2023109">
                  <a:moveTo>
                    <a:pt x="1549996" y="588352"/>
                  </a:moveTo>
                  <a:lnTo>
                    <a:pt x="1543646" y="588352"/>
                  </a:lnTo>
                  <a:lnTo>
                    <a:pt x="1543646" y="601052"/>
                  </a:lnTo>
                  <a:lnTo>
                    <a:pt x="1549996" y="601052"/>
                  </a:lnTo>
                  <a:lnTo>
                    <a:pt x="1549996" y="588352"/>
                  </a:lnTo>
                  <a:close/>
                </a:path>
                <a:path w="1587500" h="2023109">
                  <a:moveTo>
                    <a:pt x="1549996" y="562965"/>
                  </a:moveTo>
                  <a:lnTo>
                    <a:pt x="1543646" y="562965"/>
                  </a:lnTo>
                  <a:lnTo>
                    <a:pt x="1543646" y="575665"/>
                  </a:lnTo>
                  <a:lnTo>
                    <a:pt x="1549996" y="575665"/>
                  </a:lnTo>
                  <a:lnTo>
                    <a:pt x="1549996" y="562965"/>
                  </a:lnTo>
                  <a:close/>
                </a:path>
                <a:path w="1587500" h="2023109">
                  <a:moveTo>
                    <a:pt x="1549996" y="537565"/>
                  </a:moveTo>
                  <a:lnTo>
                    <a:pt x="1543646" y="537565"/>
                  </a:lnTo>
                  <a:lnTo>
                    <a:pt x="1543646" y="550265"/>
                  </a:lnTo>
                  <a:lnTo>
                    <a:pt x="1549996" y="550265"/>
                  </a:lnTo>
                  <a:lnTo>
                    <a:pt x="1549996" y="537565"/>
                  </a:lnTo>
                  <a:close/>
                </a:path>
                <a:path w="1587500" h="2023109">
                  <a:moveTo>
                    <a:pt x="1549996" y="512178"/>
                  </a:moveTo>
                  <a:lnTo>
                    <a:pt x="1543646" y="512178"/>
                  </a:lnTo>
                  <a:lnTo>
                    <a:pt x="1543646" y="524878"/>
                  </a:lnTo>
                  <a:lnTo>
                    <a:pt x="1549996" y="524878"/>
                  </a:lnTo>
                  <a:lnTo>
                    <a:pt x="1549996" y="512178"/>
                  </a:lnTo>
                  <a:close/>
                </a:path>
                <a:path w="1587500" h="2023109">
                  <a:moveTo>
                    <a:pt x="1549996" y="486778"/>
                  </a:moveTo>
                  <a:lnTo>
                    <a:pt x="1543646" y="486778"/>
                  </a:lnTo>
                  <a:lnTo>
                    <a:pt x="1543646" y="499478"/>
                  </a:lnTo>
                  <a:lnTo>
                    <a:pt x="1549996" y="499478"/>
                  </a:lnTo>
                  <a:lnTo>
                    <a:pt x="1549996" y="486778"/>
                  </a:lnTo>
                  <a:close/>
                </a:path>
                <a:path w="1587500" h="2023109">
                  <a:moveTo>
                    <a:pt x="1549996" y="461391"/>
                  </a:moveTo>
                  <a:lnTo>
                    <a:pt x="1543646" y="461391"/>
                  </a:lnTo>
                  <a:lnTo>
                    <a:pt x="1543646" y="474091"/>
                  </a:lnTo>
                  <a:lnTo>
                    <a:pt x="1549996" y="474091"/>
                  </a:lnTo>
                  <a:lnTo>
                    <a:pt x="1549996" y="461391"/>
                  </a:lnTo>
                  <a:close/>
                </a:path>
                <a:path w="1587500" h="2023109">
                  <a:moveTo>
                    <a:pt x="1549996" y="435991"/>
                  </a:moveTo>
                  <a:lnTo>
                    <a:pt x="1543646" y="435991"/>
                  </a:lnTo>
                  <a:lnTo>
                    <a:pt x="1543646" y="448691"/>
                  </a:lnTo>
                  <a:lnTo>
                    <a:pt x="1549996" y="448691"/>
                  </a:lnTo>
                  <a:lnTo>
                    <a:pt x="1549996" y="435991"/>
                  </a:lnTo>
                  <a:close/>
                </a:path>
                <a:path w="1587500" h="2023109">
                  <a:moveTo>
                    <a:pt x="1549996" y="410591"/>
                  </a:moveTo>
                  <a:lnTo>
                    <a:pt x="1543646" y="410591"/>
                  </a:lnTo>
                  <a:lnTo>
                    <a:pt x="1543646" y="423291"/>
                  </a:lnTo>
                  <a:lnTo>
                    <a:pt x="1549996" y="423291"/>
                  </a:lnTo>
                  <a:lnTo>
                    <a:pt x="1549996" y="410591"/>
                  </a:lnTo>
                  <a:close/>
                </a:path>
                <a:path w="1587500" h="2023109">
                  <a:moveTo>
                    <a:pt x="1549996" y="385203"/>
                  </a:moveTo>
                  <a:lnTo>
                    <a:pt x="1543646" y="385203"/>
                  </a:lnTo>
                  <a:lnTo>
                    <a:pt x="1543646" y="397903"/>
                  </a:lnTo>
                  <a:lnTo>
                    <a:pt x="1549996" y="397903"/>
                  </a:lnTo>
                  <a:lnTo>
                    <a:pt x="1549996" y="385203"/>
                  </a:lnTo>
                  <a:close/>
                </a:path>
                <a:path w="1587500" h="2023109">
                  <a:moveTo>
                    <a:pt x="1549996" y="359803"/>
                  </a:moveTo>
                  <a:lnTo>
                    <a:pt x="1543646" y="359803"/>
                  </a:lnTo>
                  <a:lnTo>
                    <a:pt x="1543646" y="372503"/>
                  </a:lnTo>
                  <a:lnTo>
                    <a:pt x="1549996" y="372503"/>
                  </a:lnTo>
                  <a:lnTo>
                    <a:pt x="1549996" y="359803"/>
                  </a:lnTo>
                  <a:close/>
                </a:path>
                <a:path w="1587500" h="2023109">
                  <a:moveTo>
                    <a:pt x="1549996" y="334416"/>
                  </a:moveTo>
                  <a:lnTo>
                    <a:pt x="1543646" y="334416"/>
                  </a:lnTo>
                  <a:lnTo>
                    <a:pt x="1543646" y="347116"/>
                  </a:lnTo>
                  <a:lnTo>
                    <a:pt x="1549996" y="347116"/>
                  </a:lnTo>
                  <a:lnTo>
                    <a:pt x="1549996" y="334416"/>
                  </a:lnTo>
                  <a:close/>
                </a:path>
                <a:path w="1587500" h="2023109">
                  <a:moveTo>
                    <a:pt x="1549996" y="309016"/>
                  </a:moveTo>
                  <a:lnTo>
                    <a:pt x="1543646" y="309016"/>
                  </a:lnTo>
                  <a:lnTo>
                    <a:pt x="1543646" y="321716"/>
                  </a:lnTo>
                  <a:lnTo>
                    <a:pt x="1549996" y="321716"/>
                  </a:lnTo>
                  <a:lnTo>
                    <a:pt x="1549996" y="309016"/>
                  </a:lnTo>
                  <a:close/>
                </a:path>
                <a:path w="1587500" h="2023109">
                  <a:moveTo>
                    <a:pt x="1549996" y="283616"/>
                  </a:moveTo>
                  <a:lnTo>
                    <a:pt x="1543646" y="283616"/>
                  </a:lnTo>
                  <a:lnTo>
                    <a:pt x="1543646" y="296316"/>
                  </a:lnTo>
                  <a:lnTo>
                    <a:pt x="1549996" y="296316"/>
                  </a:lnTo>
                  <a:lnTo>
                    <a:pt x="1549996" y="283616"/>
                  </a:lnTo>
                  <a:close/>
                </a:path>
                <a:path w="1587500" h="2023109">
                  <a:moveTo>
                    <a:pt x="1549996" y="258229"/>
                  </a:moveTo>
                  <a:lnTo>
                    <a:pt x="1543646" y="258229"/>
                  </a:lnTo>
                  <a:lnTo>
                    <a:pt x="1543646" y="270929"/>
                  </a:lnTo>
                  <a:lnTo>
                    <a:pt x="1549996" y="270929"/>
                  </a:lnTo>
                  <a:lnTo>
                    <a:pt x="1549996" y="258229"/>
                  </a:lnTo>
                  <a:close/>
                </a:path>
                <a:path w="1587500" h="2023109">
                  <a:moveTo>
                    <a:pt x="1549996" y="232829"/>
                  </a:moveTo>
                  <a:lnTo>
                    <a:pt x="1543646" y="232829"/>
                  </a:lnTo>
                  <a:lnTo>
                    <a:pt x="1543646" y="245529"/>
                  </a:lnTo>
                  <a:lnTo>
                    <a:pt x="1549996" y="245529"/>
                  </a:lnTo>
                  <a:lnTo>
                    <a:pt x="1549996" y="232829"/>
                  </a:lnTo>
                  <a:close/>
                </a:path>
                <a:path w="1587500" h="2023109">
                  <a:moveTo>
                    <a:pt x="1549996" y="207441"/>
                  </a:moveTo>
                  <a:lnTo>
                    <a:pt x="1543646" y="207441"/>
                  </a:lnTo>
                  <a:lnTo>
                    <a:pt x="1543646" y="220141"/>
                  </a:lnTo>
                  <a:lnTo>
                    <a:pt x="1549996" y="220141"/>
                  </a:lnTo>
                  <a:lnTo>
                    <a:pt x="1549996" y="207441"/>
                  </a:lnTo>
                  <a:close/>
                </a:path>
                <a:path w="1587500" h="2023109">
                  <a:moveTo>
                    <a:pt x="1549996" y="182041"/>
                  </a:moveTo>
                  <a:lnTo>
                    <a:pt x="1543646" y="182041"/>
                  </a:lnTo>
                  <a:lnTo>
                    <a:pt x="1543646" y="194741"/>
                  </a:lnTo>
                  <a:lnTo>
                    <a:pt x="1549996" y="194741"/>
                  </a:lnTo>
                  <a:lnTo>
                    <a:pt x="1549996" y="182041"/>
                  </a:lnTo>
                  <a:close/>
                </a:path>
                <a:path w="1587500" h="2023109">
                  <a:moveTo>
                    <a:pt x="1549996" y="156654"/>
                  </a:moveTo>
                  <a:lnTo>
                    <a:pt x="1543646" y="156654"/>
                  </a:lnTo>
                  <a:lnTo>
                    <a:pt x="1543646" y="169354"/>
                  </a:lnTo>
                  <a:lnTo>
                    <a:pt x="1549996" y="169354"/>
                  </a:lnTo>
                  <a:lnTo>
                    <a:pt x="1549996" y="156654"/>
                  </a:lnTo>
                  <a:close/>
                </a:path>
                <a:path w="1587500" h="2023109">
                  <a:moveTo>
                    <a:pt x="1549996" y="131254"/>
                  </a:moveTo>
                  <a:lnTo>
                    <a:pt x="1543646" y="131254"/>
                  </a:lnTo>
                  <a:lnTo>
                    <a:pt x="1543646" y="143954"/>
                  </a:lnTo>
                  <a:lnTo>
                    <a:pt x="1549996" y="143954"/>
                  </a:lnTo>
                  <a:lnTo>
                    <a:pt x="1549996" y="131254"/>
                  </a:lnTo>
                  <a:close/>
                </a:path>
                <a:path w="1587500" h="2023109">
                  <a:moveTo>
                    <a:pt x="1549996" y="105854"/>
                  </a:moveTo>
                  <a:lnTo>
                    <a:pt x="1543646" y="105854"/>
                  </a:lnTo>
                  <a:lnTo>
                    <a:pt x="1543646" y="118554"/>
                  </a:lnTo>
                  <a:lnTo>
                    <a:pt x="1549996" y="118554"/>
                  </a:lnTo>
                  <a:lnTo>
                    <a:pt x="1549996" y="105854"/>
                  </a:lnTo>
                  <a:close/>
                </a:path>
                <a:path w="1587500" h="2023109">
                  <a:moveTo>
                    <a:pt x="1549996" y="80467"/>
                  </a:moveTo>
                  <a:lnTo>
                    <a:pt x="1543646" y="80467"/>
                  </a:lnTo>
                  <a:lnTo>
                    <a:pt x="1543646" y="93167"/>
                  </a:lnTo>
                  <a:lnTo>
                    <a:pt x="1549996" y="93167"/>
                  </a:lnTo>
                  <a:lnTo>
                    <a:pt x="1549996" y="80467"/>
                  </a:lnTo>
                  <a:close/>
                </a:path>
                <a:path w="1587500" h="2023109">
                  <a:moveTo>
                    <a:pt x="1549996" y="55067"/>
                  </a:moveTo>
                  <a:lnTo>
                    <a:pt x="1543646" y="55067"/>
                  </a:lnTo>
                  <a:lnTo>
                    <a:pt x="1543646" y="67767"/>
                  </a:lnTo>
                  <a:lnTo>
                    <a:pt x="1549996" y="67767"/>
                  </a:lnTo>
                  <a:lnTo>
                    <a:pt x="1549996" y="55067"/>
                  </a:lnTo>
                  <a:close/>
                </a:path>
                <a:path w="1587500" h="2023109">
                  <a:moveTo>
                    <a:pt x="1549996" y="29679"/>
                  </a:moveTo>
                  <a:lnTo>
                    <a:pt x="1543646" y="29679"/>
                  </a:lnTo>
                  <a:lnTo>
                    <a:pt x="1543646" y="42379"/>
                  </a:lnTo>
                  <a:lnTo>
                    <a:pt x="1549996" y="42379"/>
                  </a:lnTo>
                  <a:lnTo>
                    <a:pt x="1549996" y="29679"/>
                  </a:lnTo>
                  <a:close/>
                </a:path>
                <a:path w="1587500" h="2023109">
                  <a:moveTo>
                    <a:pt x="1549996" y="4279"/>
                  </a:moveTo>
                  <a:lnTo>
                    <a:pt x="1543646" y="4279"/>
                  </a:lnTo>
                  <a:lnTo>
                    <a:pt x="1543646" y="16979"/>
                  </a:lnTo>
                  <a:lnTo>
                    <a:pt x="1549996" y="16979"/>
                  </a:lnTo>
                  <a:lnTo>
                    <a:pt x="1549996" y="4279"/>
                  </a:lnTo>
                  <a:close/>
                </a:path>
                <a:path w="1587500" h="2023109">
                  <a:moveTo>
                    <a:pt x="1552168" y="1197457"/>
                  </a:moveTo>
                  <a:lnTo>
                    <a:pt x="1545958" y="1196200"/>
                  </a:lnTo>
                  <a:lnTo>
                    <a:pt x="1543431" y="1208646"/>
                  </a:lnTo>
                  <a:lnTo>
                    <a:pt x="1549654" y="1209903"/>
                  </a:lnTo>
                  <a:lnTo>
                    <a:pt x="1552168" y="1197457"/>
                  </a:lnTo>
                  <a:close/>
                </a:path>
                <a:path w="1587500" h="2023109">
                  <a:moveTo>
                    <a:pt x="1557223" y="1172578"/>
                  </a:moveTo>
                  <a:lnTo>
                    <a:pt x="1551000" y="1171321"/>
                  </a:lnTo>
                  <a:lnTo>
                    <a:pt x="1548485" y="1183767"/>
                  </a:lnTo>
                  <a:lnTo>
                    <a:pt x="1554695" y="1185024"/>
                  </a:lnTo>
                  <a:lnTo>
                    <a:pt x="1557223" y="1172578"/>
                  </a:lnTo>
                  <a:close/>
                </a:path>
                <a:path w="1587500" h="2023109">
                  <a:moveTo>
                    <a:pt x="1562277" y="1147686"/>
                  </a:moveTo>
                  <a:lnTo>
                    <a:pt x="1556054" y="1146429"/>
                  </a:lnTo>
                  <a:lnTo>
                    <a:pt x="1553527" y="1158875"/>
                  </a:lnTo>
                  <a:lnTo>
                    <a:pt x="1559750" y="1160132"/>
                  </a:lnTo>
                  <a:lnTo>
                    <a:pt x="1562277" y="1147686"/>
                  </a:lnTo>
                  <a:close/>
                </a:path>
                <a:path w="1587500" h="2023109">
                  <a:moveTo>
                    <a:pt x="1566138" y="1041806"/>
                  </a:moveTo>
                  <a:lnTo>
                    <a:pt x="1563344" y="1036104"/>
                  </a:lnTo>
                  <a:lnTo>
                    <a:pt x="1551940" y="1041692"/>
                  </a:lnTo>
                  <a:lnTo>
                    <a:pt x="1554734" y="1047394"/>
                  </a:lnTo>
                  <a:lnTo>
                    <a:pt x="1566138" y="1041806"/>
                  </a:lnTo>
                  <a:close/>
                </a:path>
                <a:path w="1587500" h="2023109">
                  <a:moveTo>
                    <a:pt x="1567332" y="1122807"/>
                  </a:moveTo>
                  <a:lnTo>
                    <a:pt x="1561109" y="1121549"/>
                  </a:lnTo>
                  <a:lnTo>
                    <a:pt x="1558582" y="1133983"/>
                  </a:lnTo>
                  <a:lnTo>
                    <a:pt x="1564805" y="1135240"/>
                  </a:lnTo>
                  <a:lnTo>
                    <a:pt x="1567332" y="1122807"/>
                  </a:lnTo>
                  <a:close/>
                </a:path>
                <a:path w="1587500" h="2023109">
                  <a:moveTo>
                    <a:pt x="1572387" y="1097915"/>
                  </a:moveTo>
                  <a:lnTo>
                    <a:pt x="1566164" y="1096657"/>
                  </a:lnTo>
                  <a:lnTo>
                    <a:pt x="1563636" y="1109103"/>
                  </a:lnTo>
                  <a:lnTo>
                    <a:pt x="1569859" y="1110361"/>
                  </a:lnTo>
                  <a:lnTo>
                    <a:pt x="1572387" y="1097915"/>
                  </a:lnTo>
                  <a:close/>
                </a:path>
                <a:path w="1587500" h="2023109">
                  <a:moveTo>
                    <a:pt x="1577441" y="1073023"/>
                  </a:moveTo>
                  <a:lnTo>
                    <a:pt x="1571218" y="1071765"/>
                  </a:lnTo>
                  <a:lnTo>
                    <a:pt x="1568691" y="1084211"/>
                  </a:lnTo>
                  <a:lnTo>
                    <a:pt x="1574914" y="1085469"/>
                  </a:lnTo>
                  <a:lnTo>
                    <a:pt x="1577441" y="1073023"/>
                  </a:lnTo>
                  <a:close/>
                </a:path>
                <a:path w="1587500" h="2023109">
                  <a:moveTo>
                    <a:pt x="1582496" y="1048143"/>
                  </a:moveTo>
                  <a:lnTo>
                    <a:pt x="1576273" y="1046886"/>
                  </a:lnTo>
                  <a:lnTo>
                    <a:pt x="1573745" y="1059332"/>
                  </a:lnTo>
                  <a:lnTo>
                    <a:pt x="1579968" y="1060589"/>
                  </a:lnTo>
                  <a:lnTo>
                    <a:pt x="1582496" y="1048143"/>
                  </a:lnTo>
                  <a:close/>
                </a:path>
                <a:path w="1587500" h="2023109">
                  <a:moveTo>
                    <a:pt x="1587334" y="1024343"/>
                  </a:moveTo>
                  <a:lnTo>
                    <a:pt x="1574749" y="1030516"/>
                  </a:lnTo>
                  <a:lnTo>
                    <a:pt x="1577543" y="1036218"/>
                  </a:lnTo>
                  <a:lnTo>
                    <a:pt x="1580476" y="1034783"/>
                  </a:lnTo>
                  <a:lnTo>
                    <a:pt x="1585023" y="1035697"/>
                  </a:lnTo>
                  <a:lnTo>
                    <a:pt x="1586293" y="1029411"/>
                  </a:lnTo>
                  <a:lnTo>
                    <a:pt x="1587334" y="10243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562324" y="7696339"/>
              <a:ext cx="45720" cy="196215"/>
            </a:xfrm>
            <a:custGeom>
              <a:avLst/>
              <a:gdLst/>
              <a:ahLst/>
              <a:cxnLst/>
              <a:rect l="l" t="t" r="r" b="b"/>
              <a:pathLst>
                <a:path w="45720" h="196215">
                  <a:moveTo>
                    <a:pt x="45415" y="0"/>
                  </a:moveTo>
                  <a:lnTo>
                    <a:pt x="0" y="0"/>
                  </a:lnTo>
                  <a:lnTo>
                    <a:pt x="12" y="196049"/>
                  </a:lnTo>
                  <a:lnTo>
                    <a:pt x="45427" y="196049"/>
                  </a:lnTo>
                  <a:lnTo>
                    <a:pt x="454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118639" y="7407706"/>
              <a:ext cx="1522730" cy="641985"/>
            </a:xfrm>
            <a:custGeom>
              <a:avLst/>
              <a:gdLst/>
              <a:ahLst/>
              <a:cxnLst/>
              <a:rect l="l" t="t" r="r" b="b"/>
              <a:pathLst>
                <a:path w="1522729" h="641984">
                  <a:moveTo>
                    <a:pt x="40436" y="102031"/>
                  </a:moveTo>
                  <a:lnTo>
                    <a:pt x="20218" y="51485"/>
                  </a:lnTo>
                  <a:lnTo>
                    <a:pt x="0" y="102031"/>
                  </a:lnTo>
                  <a:lnTo>
                    <a:pt x="20218" y="102031"/>
                  </a:lnTo>
                  <a:lnTo>
                    <a:pt x="40436" y="102031"/>
                  </a:lnTo>
                  <a:close/>
                </a:path>
                <a:path w="1522729" h="641984">
                  <a:moveTo>
                    <a:pt x="745705" y="601256"/>
                  </a:moveTo>
                  <a:lnTo>
                    <a:pt x="695172" y="621474"/>
                  </a:lnTo>
                  <a:lnTo>
                    <a:pt x="745705" y="641705"/>
                  </a:lnTo>
                  <a:lnTo>
                    <a:pt x="745705" y="621474"/>
                  </a:lnTo>
                  <a:lnTo>
                    <a:pt x="745705" y="601256"/>
                  </a:lnTo>
                  <a:close/>
                </a:path>
                <a:path w="1522729" h="641984">
                  <a:moveTo>
                    <a:pt x="1492910" y="332003"/>
                  </a:moveTo>
                  <a:lnTo>
                    <a:pt x="1452499" y="313588"/>
                  </a:lnTo>
                  <a:lnTo>
                    <a:pt x="1469364" y="291604"/>
                  </a:lnTo>
                  <a:lnTo>
                    <a:pt x="1469364" y="249110"/>
                  </a:lnTo>
                  <a:lnTo>
                    <a:pt x="1463014" y="249110"/>
                  </a:lnTo>
                  <a:lnTo>
                    <a:pt x="1463014" y="289445"/>
                  </a:lnTo>
                  <a:lnTo>
                    <a:pt x="1442593" y="316052"/>
                  </a:lnTo>
                  <a:lnTo>
                    <a:pt x="1477606" y="332003"/>
                  </a:lnTo>
                  <a:lnTo>
                    <a:pt x="1439887" y="349186"/>
                  </a:lnTo>
                  <a:lnTo>
                    <a:pt x="1477606" y="366356"/>
                  </a:lnTo>
                  <a:lnTo>
                    <a:pt x="1439875" y="383540"/>
                  </a:lnTo>
                  <a:lnTo>
                    <a:pt x="1477606" y="400735"/>
                  </a:lnTo>
                  <a:lnTo>
                    <a:pt x="1439875" y="417918"/>
                  </a:lnTo>
                  <a:lnTo>
                    <a:pt x="1477606" y="435076"/>
                  </a:lnTo>
                  <a:lnTo>
                    <a:pt x="1442389" y="451116"/>
                  </a:lnTo>
                  <a:lnTo>
                    <a:pt x="1463014" y="475335"/>
                  </a:lnTo>
                  <a:lnTo>
                    <a:pt x="1463014" y="514019"/>
                  </a:lnTo>
                  <a:lnTo>
                    <a:pt x="1469364" y="514019"/>
                  </a:lnTo>
                  <a:lnTo>
                    <a:pt x="1469364" y="472998"/>
                  </a:lnTo>
                  <a:lnTo>
                    <a:pt x="1452676" y="453402"/>
                  </a:lnTo>
                  <a:lnTo>
                    <a:pt x="1492910" y="435076"/>
                  </a:lnTo>
                  <a:lnTo>
                    <a:pt x="1455191" y="417918"/>
                  </a:lnTo>
                  <a:lnTo>
                    <a:pt x="1492910" y="400735"/>
                  </a:lnTo>
                  <a:lnTo>
                    <a:pt x="1455191" y="383540"/>
                  </a:lnTo>
                  <a:lnTo>
                    <a:pt x="1492910" y="366356"/>
                  </a:lnTo>
                  <a:lnTo>
                    <a:pt x="1455204" y="349186"/>
                  </a:lnTo>
                  <a:lnTo>
                    <a:pt x="1492910" y="332003"/>
                  </a:lnTo>
                  <a:close/>
                </a:path>
                <a:path w="1522729" h="641984">
                  <a:moveTo>
                    <a:pt x="1522234" y="0"/>
                  </a:moveTo>
                  <a:lnTo>
                    <a:pt x="1502016" y="0"/>
                  </a:lnTo>
                  <a:lnTo>
                    <a:pt x="1481785" y="0"/>
                  </a:lnTo>
                  <a:lnTo>
                    <a:pt x="1502016" y="50520"/>
                  </a:lnTo>
                  <a:lnTo>
                    <a:pt x="15222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29565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24: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Protección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contra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contactos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directos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indirectos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47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48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211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91436" y="439855"/>
            <a:ext cx="4961255" cy="431609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marL="50800">
              <a:lnSpc>
                <a:spcPct val="100000"/>
              </a:lnSpc>
              <a:spcBef>
                <a:spcPts val="55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4.1.3</a:t>
            </a:r>
            <a:r>
              <a:rPr dirty="0" sz="1050" spc="22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1050" spc="-114" i="1">
                <a:solidFill>
                  <a:srgbClr val="4C4D4F"/>
                </a:solidFill>
                <a:latin typeface="Arial"/>
                <a:cs typeface="Arial"/>
              </a:rPr>
              <a:t>Esquemas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IT.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de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1050">
              <a:latin typeface="Arial"/>
              <a:cs typeface="Arial"/>
            </a:endParaRPr>
          </a:p>
          <a:p>
            <a:pPr algn="just" marL="50800" marR="42545">
              <a:lnSpc>
                <a:spcPts val="1150"/>
              </a:lnSpc>
              <a:spcBef>
                <a:spcPts val="58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impedanci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ectú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montad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tificial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impedancia.</a:t>
            </a:r>
            <a:endParaRPr sz="1050">
              <a:latin typeface="Arial"/>
              <a:cs typeface="Arial"/>
            </a:endParaRPr>
          </a:p>
          <a:p>
            <a:pPr algn="just" marL="50800" marR="42545">
              <a:lnSpc>
                <a:spcPts val="1150"/>
              </a:lnSpc>
              <a:spcBef>
                <a:spcPts val="85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allo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inten-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sidad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te.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emba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vitar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ultáneos.</a:t>
            </a:r>
            <a:endParaRPr sz="1050">
              <a:latin typeface="Arial"/>
              <a:cs typeface="Arial"/>
            </a:endParaRPr>
          </a:p>
          <a:p>
            <a:pPr algn="just" marL="50800" marR="636270">
              <a:lnSpc>
                <a:spcPts val="2000"/>
              </a:lnSpc>
              <a:spcBef>
                <a:spcPts val="170"/>
              </a:spcBef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individualmente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upos.</a:t>
            </a:r>
            <a:endParaRPr sz="105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  <a:spcBef>
                <a:spcPts val="55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satisfecha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condición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1050" spc="-13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202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baseline="-32407" sz="90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L</a:t>
            </a:r>
            <a:endParaRPr baseline="-32407" sz="9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74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algn="just" marL="194310" marR="43815" indent="-144145">
              <a:lnSpc>
                <a:spcPts val="1150"/>
              </a:lnSpc>
              <a:spcBef>
                <a:spcPts val="865"/>
              </a:spcBef>
            </a:pPr>
            <a:r>
              <a:rPr dirty="0" sz="1050" spc="-16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247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17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1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resistencias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masas.</a:t>
            </a:r>
            <a:endParaRPr sz="1050">
              <a:latin typeface="Arial"/>
              <a:cs typeface="Arial"/>
            </a:endParaRPr>
          </a:p>
          <a:p>
            <a:pPr algn="just" marL="194310" marR="43180" indent="-144145">
              <a:lnSpc>
                <a:spcPts val="1150"/>
              </a:lnSpc>
              <a:spcBef>
                <a:spcPts val="850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baseline="-32407" sz="900" spc="2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8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primer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franco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impedancia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entre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masa.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fuga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impedancia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global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eléctrica.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ts val="1205"/>
              </a:lnSpc>
              <a:spcBef>
                <a:spcPts val="720"/>
              </a:spcBef>
            </a:pP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6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convencional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(50,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24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otras,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casos).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42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42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3</a:t>
            </a:r>
            <a:endParaRPr baseline="-32407" sz="900">
              <a:latin typeface="Arial"/>
              <a:cs typeface="Arial"/>
            </a:endParaRPr>
          </a:p>
          <a:p>
            <a:pPr marL="194310">
              <a:lnSpc>
                <a:spcPts val="1205"/>
              </a:lnSpc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homopolar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respecto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7947985"/>
            <a:ext cx="169481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24.5.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IT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aislado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tierra.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1071841" y="5079034"/>
            <a:ext cx="3679825" cy="2172970"/>
            <a:chOff x="1071841" y="5079034"/>
            <a:chExt cx="3679825" cy="2172970"/>
          </a:xfrm>
        </p:grpSpPr>
        <p:sp>
          <p:nvSpPr>
            <p:cNvPr id="12" name="object 12" descr=""/>
            <p:cNvSpPr/>
            <p:nvPr/>
          </p:nvSpPr>
          <p:spPr>
            <a:xfrm>
              <a:off x="1071829" y="5103697"/>
              <a:ext cx="3679825" cy="1626235"/>
            </a:xfrm>
            <a:custGeom>
              <a:avLst/>
              <a:gdLst/>
              <a:ahLst/>
              <a:cxnLst/>
              <a:rect l="l" t="t" r="r" b="b"/>
              <a:pathLst>
                <a:path w="3679825" h="1626234">
                  <a:moveTo>
                    <a:pt x="261327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434340"/>
                  </a:lnTo>
                  <a:lnTo>
                    <a:pt x="0" y="440690"/>
                  </a:lnTo>
                  <a:lnTo>
                    <a:pt x="261327" y="440690"/>
                  </a:lnTo>
                  <a:lnTo>
                    <a:pt x="261327" y="434340"/>
                  </a:lnTo>
                  <a:lnTo>
                    <a:pt x="6350" y="434340"/>
                  </a:lnTo>
                  <a:lnTo>
                    <a:pt x="6350" y="230911"/>
                  </a:lnTo>
                  <a:lnTo>
                    <a:pt x="261327" y="230911"/>
                  </a:lnTo>
                  <a:lnTo>
                    <a:pt x="261327" y="224561"/>
                  </a:lnTo>
                  <a:lnTo>
                    <a:pt x="6350" y="224561"/>
                  </a:lnTo>
                  <a:lnTo>
                    <a:pt x="6350" y="6350"/>
                  </a:lnTo>
                  <a:lnTo>
                    <a:pt x="261327" y="6350"/>
                  </a:lnTo>
                  <a:lnTo>
                    <a:pt x="261327" y="0"/>
                  </a:lnTo>
                  <a:close/>
                </a:path>
                <a:path w="3679825" h="1626234">
                  <a:moveTo>
                    <a:pt x="3679685" y="224561"/>
                  </a:moveTo>
                  <a:lnTo>
                    <a:pt x="1742452" y="224561"/>
                  </a:lnTo>
                  <a:lnTo>
                    <a:pt x="1742452" y="6350"/>
                  </a:lnTo>
                  <a:lnTo>
                    <a:pt x="3679672" y="6350"/>
                  </a:lnTo>
                  <a:lnTo>
                    <a:pt x="3679672" y="0"/>
                  </a:lnTo>
                  <a:lnTo>
                    <a:pt x="515594" y="0"/>
                  </a:lnTo>
                  <a:lnTo>
                    <a:pt x="515594" y="6350"/>
                  </a:lnTo>
                  <a:lnTo>
                    <a:pt x="1736102" y="6350"/>
                  </a:lnTo>
                  <a:lnTo>
                    <a:pt x="1736102" y="224561"/>
                  </a:lnTo>
                  <a:lnTo>
                    <a:pt x="515594" y="224561"/>
                  </a:lnTo>
                  <a:lnTo>
                    <a:pt x="515594" y="230911"/>
                  </a:lnTo>
                  <a:lnTo>
                    <a:pt x="1736102" y="230911"/>
                  </a:lnTo>
                  <a:lnTo>
                    <a:pt x="1736102" y="434340"/>
                  </a:lnTo>
                  <a:lnTo>
                    <a:pt x="1736102" y="440690"/>
                  </a:lnTo>
                  <a:lnTo>
                    <a:pt x="1736102" y="1032535"/>
                  </a:lnTo>
                  <a:lnTo>
                    <a:pt x="1736102" y="1045235"/>
                  </a:lnTo>
                  <a:lnTo>
                    <a:pt x="1736102" y="1281861"/>
                  </a:lnTo>
                  <a:lnTo>
                    <a:pt x="1197673" y="1281861"/>
                  </a:lnTo>
                  <a:lnTo>
                    <a:pt x="1197673" y="1045235"/>
                  </a:lnTo>
                  <a:lnTo>
                    <a:pt x="1736102" y="1045235"/>
                  </a:lnTo>
                  <a:lnTo>
                    <a:pt x="1736102" y="1032535"/>
                  </a:lnTo>
                  <a:lnTo>
                    <a:pt x="1197673" y="1032535"/>
                  </a:lnTo>
                  <a:lnTo>
                    <a:pt x="1197673" y="453758"/>
                  </a:lnTo>
                  <a:lnTo>
                    <a:pt x="1199705" y="453339"/>
                  </a:lnTo>
                  <a:lnTo>
                    <a:pt x="1206284" y="448919"/>
                  </a:lnTo>
                  <a:lnTo>
                    <a:pt x="1207465" y="448106"/>
                  </a:lnTo>
                  <a:lnTo>
                    <a:pt x="1212456" y="440690"/>
                  </a:lnTo>
                  <a:lnTo>
                    <a:pt x="1736102" y="440690"/>
                  </a:lnTo>
                  <a:lnTo>
                    <a:pt x="1736102" y="434340"/>
                  </a:lnTo>
                  <a:lnTo>
                    <a:pt x="1213904" y="434340"/>
                  </a:lnTo>
                  <a:lnTo>
                    <a:pt x="1214615" y="430860"/>
                  </a:lnTo>
                  <a:lnTo>
                    <a:pt x="1190205" y="406438"/>
                  </a:lnTo>
                  <a:lnTo>
                    <a:pt x="1180706" y="408355"/>
                  </a:lnTo>
                  <a:lnTo>
                    <a:pt x="1172946" y="413588"/>
                  </a:lnTo>
                  <a:lnTo>
                    <a:pt x="1167714" y="421347"/>
                  </a:lnTo>
                  <a:lnTo>
                    <a:pt x="1165783" y="430860"/>
                  </a:lnTo>
                  <a:lnTo>
                    <a:pt x="1166482" y="434340"/>
                  </a:lnTo>
                  <a:lnTo>
                    <a:pt x="515594" y="434340"/>
                  </a:lnTo>
                  <a:lnTo>
                    <a:pt x="515594" y="440690"/>
                  </a:lnTo>
                  <a:lnTo>
                    <a:pt x="1167942" y="440690"/>
                  </a:lnTo>
                  <a:lnTo>
                    <a:pt x="1172946" y="448106"/>
                  </a:lnTo>
                  <a:lnTo>
                    <a:pt x="1180706" y="453339"/>
                  </a:lnTo>
                  <a:lnTo>
                    <a:pt x="1190205" y="455269"/>
                  </a:lnTo>
                  <a:lnTo>
                    <a:pt x="1191323" y="455053"/>
                  </a:lnTo>
                  <a:lnTo>
                    <a:pt x="1191323" y="1032535"/>
                  </a:lnTo>
                  <a:lnTo>
                    <a:pt x="967270" y="1032535"/>
                  </a:lnTo>
                  <a:lnTo>
                    <a:pt x="960920" y="1032535"/>
                  </a:lnTo>
                  <a:lnTo>
                    <a:pt x="960920" y="1045235"/>
                  </a:lnTo>
                  <a:lnTo>
                    <a:pt x="960920" y="1612925"/>
                  </a:lnTo>
                  <a:lnTo>
                    <a:pt x="960920" y="1625625"/>
                  </a:lnTo>
                  <a:lnTo>
                    <a:pt x="1931212" y="1625625"/>
                  </a:lnTo>
                  <a:lnTo>
                    <a:pt x="1931212" y="1612925"/>
                  </a:lnTo>
                  <a:lnTo>
                    <a:pt x="1931212" y="1045235"/>
                  </a:lnTo>
                  <a:lnTo>
                    <a:pt x="1931212" y="1038885"/>
                  </a:lnTo>
                  <a:lnTo>
                    <a:pt x="1931212" y="1032535"/>
                  </a:lnTo>
                  <a:lnTo>
                    <a:pt x="1918512" y="1032535"/>
                  </a:lnTo>
                  <a:lnTo>
                    <a:pt x="1918512" y="1045235"/>
                  </a:lnTo>
                  <a:lnTo>
                    <a:pt x="1918512" y="1612925"/>
                  </a:lnTo>
                  <a:lnTo>
                    <a:pt x="973620" y="1612925"/>
                  </a:lnTo>
                  <a:lnTo>
                    <a:pt x="973620" y="1045235"/>
                  </a:lnTo>
                  <a:lnTo>
                    <a:pt x="1191323" y="1045235"/>
                  </a:lnTo>
                  <a:lnTo>
                    <a:pt x="1191323" y="1283957"/>
                  </a:lnTo>
                  <a:lnTo>
                    <a:pt x="1133640" y="1445247"/>
                  </a:lnTo>
                  <a:lnTo>
                    <a:pt x="1242390" y="1392720"/>
                  </a:lnTo>
                  <a:lnTo>
                    <a:pt x="1208836" y="1490040"/>
                  </a:lnTo>
                  <a:lnTo>
                    <a:pt x="1187030" y="1482521"/>
                  </a:lnTo>
                  <a:lnTo>
                    <a:pt x="1190472" y="1553070"/>
                  </a:lnTo>
                  <a:lnTo>
                    <a:pt x="1236624" y="1499616"/>
                  </a:lnTo>
                  <a:lnTo>
                    <a:pt x="1214831" y="1492110"/>
                  </a:lnTo>
                  <a:lnTo>
                    <a:pt x="1253363" y="1380375"/>
                  </a:lnTo>
                  <a:lnTo>
                    <a:pt x="1144841" y="1432788"/>
                  </a:lnTo>
                  <a:lnTo>
                    <a:pt x="1196530" y="1288211"/>
                  </a:lnTo>
                  <a:lnTo>
                    <a:pt x="1742452" y="1288211"/>
                  </a:lnTo>
                  <a:lnTo>
                    <a:pt x="1742452" y="1281861"/>
                  </a:lnTo>
                  <a:lnTo>
                    <a:pt x="1742452" y="1045235"/>
                  </a:lnTo>
                  <a:lnTo>
                    <a:pt x="1918512" y="1045235"/>
                  </a:lnTo>
                  <a:lnTo>
                    <a:pt x="1918512" y="1032535"/>
                  </a:lnTo>
                  <a:lnTo>
                    <a:pt x="1742452" y="1032535"/>
                  </a:lnTo>
                  <a:lnTo>
                    <a:pt x="1742452" y="440690"/>
                  </a:lnTo>
                  <a:lnTo>
                    <a:pt x="3679672" y="440690"/>
                  </a:lnTo>
                  <a:lnTo>
                    <a:pt x="3679672" y="434340"/>
                  </a:lnTo>
                  <a:lnTo>
                    <a:pt x="1742452" y="434340"/>
                  </a:lnTo>
                  <a:lnTo>
                    <a:pt x="1742452" y="230911"/>
                  </a:lnTo>
                  <a:lnTo>
                    <a:pt x="3679685" y="230911"/>
                  </a:lnTo>
                  <a:lnTo>
                    <a:pt x="3679685" y="22456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95120" y="5079034"/>
              <a:ext cx="343522" cy="55308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95120" y="5303786"/>
              <a:ext cx="343522" cy="55321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95120" y="5513565"/>
              <a:ext cx="343522" cy="55308"/>
            </a:xfrm>
            <a:prstGeom prst="rect">
              <a:avLst/>
            </a:prstGeom>
          </p:spPr>
        </p:pic>
        <p:sp>
          <p:nvSpPr>
            <p:cNvPr id="16" name="object 16" descr=""/>
            <p:cNvSpPr/>
            <p:nvPr/>
          </p:nvSpPr>
          <p:spPr>
            <a:xfrm>
              <a:off x="3395472" y="7161504"/>
              <a:ext cx="906780" cy="90170"/>
            </a:xfrm>
            <a:custGeom>
              <a:avLst/>
              <a:gdLst/>
              <a:ahLst/>
              <a:cxnLst/>
              <a:rect l="l" t="t" r="r" b="b"/>
              <a:pathLst>
                <a:path w="906779" h="90170">
                  <a:moveTo>
                    <a:pt x="906526" y="0"/>
                  </a:moveTo>
                  <a:lnTo>
                    <a:pt x="0" y="0"/>
                  </a:lnTo>
                  <a:lnTo>
                    <a:pt x="0" y="89903"/>
                  </a:lnTo>
                  <a:lnTo>
                    <a:pt x="906526" y="89903"/>
                  </a:lnTo>
                  <a:lnTo>
                    <a:pt x="906526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395484" y="7162050"/>
              <a:ext cx="906780" cy="6350"/>
            </a:xfrm>
            <a:custGeom>
              <a:avLst/>
              <a:gdLst/>
              <a:ahLst/>
              <a:cxnLst/>
              <a:rect l="l" t="t" r="r" b="b"/>
              <a:pathLst>
                <a:path w="906779" h="6350">
                  <a:moveTo>
                    <a:pt x="906513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906513" y="6349"/>
                  </a:lnTo>
                  <a:lnTo>
                    <a:pt x="9065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833410" y="7161504"/>
              <a:ext cx="906780" cy="90170"/>
            </a:xfrm>
            <a:custGeom>
              <a:avLst/>
              <a:gdLst/>
              <a:ahLst/>
              <a:cxnLst/>
              <a:rect l="l" t="t" r="r" b="b"/>
              <a:pathLst>
                <a:path w="906780" h="90170">
                  <a:moveTo>
                    <a:pt x="906526" y="0"/>
                  </a:moveTo>
                  <a:lnTo>
                    <a:pt x="0" y="0"/>
                  </a:lnTo>
                  <a:lnTo>
                    <a:pt x="0" y="89903"/>
                  </a:lnTo>
                  <a:lnTo>
                    <a:pt x="906526" y="89903"/>
                  </a:lnTo>
                  <a:lnTo>
                    <a:pt x="906526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833410" y="7162050"/>
              <a:ext cx="906780" cy="6350"/>
            </a:xfrm>
            <a:custGeom>
              <a:avLst/>
              <a:gdLst/>
              <a:ahLst/>
              <a:cxnLst/>
              <a:rect l="l" t="t" r="r" b="b"/>
              <a:pathLst>
                <a:path w="906780" h="6350">
                  <a:moveTo>
                    <a:pt x="906526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906526" y="6350"/>
                  </a:lnTo>
                  <a:lnTo>
                    <a:pt x="9065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4762456" y="5017935"/>
            <a:ext cx="191135" cy="594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i="1">
                <a:solidFill>
                  <a:srgbClr val="231F20"/>
                </a:solidFill>
                <a:latin typeface="Calibri"/>
                <a:cs typeface="Calibri"/>
              </a:rPr>
              <a:t>L</a:t>
            </a:r>
            <a:r>
              <a:rPr dirty="0" sz="800" spc="-20" i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12820" sz="975" spc="22">
                <a:solidFill>
                  <a:srgbClr val="231F20"/>
                </a:solidFill>
                <a:latin typeface="Calibri"/>
                <a:cs typeface="Calibri"/>
              </a:rPr>
              <a:t>1</a:t>
            </a:r>
            <a:endParaRPr baseline="-12820" sz="975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720"/>
              </a:spcBef>
            </a:pPr>
            <a:r>
              <a:rPr dirty="0" sz="800" i="1">
                <a:solidFill>
                  <a:srgbClr val="231F20"/>
                </a:solidFill>
                <a:latin typeface="Calibri"/>
                <a:cs typeface="Calibri"/>
              </a:rPr>
              <a:t>L</a:t>
            </a:r>
            <a:r>
              <a:rPr dirty="0" sz="800" spc="-20" i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12820" sz="975" spc="22">
                <a:solidFill>
                  <a:srgbClr val="231F20"/>
                </a:solidFill>
                <a:latin typeface="Calibri"/>
                <a:cs typeface="Calibri"/>
              </a:rPr>
              <a:t>2</a:t>
            </a:r>
            <a:endParaRPr baseline="-12820" sz="975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880"/>
              </a:spcBef>
            </a:pPr>
            <a:r>
              <a:rPr dirty="0" sz="800" i="1">
                <a:solidFill>
                  <a:srgbClr val="231F20"/>
                </a:solidFill>
                <a:latin typeface="Calibri"/>
                <a:cs typeface="Calibri"/>
              </a:rPr>
              <a:t>L</a:t>
            </a:r>
            <a:r>
              <a:rPr dirty="0" sz="800" spc="-20" i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12820" sz="975" spc="22">
                <a:solidFill>
                  <a:srgbClr val="231F20"/>
                </a:solidFill>
                <a:latin typeface="Calibri"/>
                <a:cs typeface="Calibri"/>
              </a:rPr>
              <a:t>3</a:t>
            </a:r>
            <a:endParaRPr baseline="-12820" sz="975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071922" y="5607457"/>
            <a:ext cx="1130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65" i="1">
                <a:solidFill>
                  <a:srgbClr val="231F20"/>
                </a:solidFill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461272" y="5990814"/>
            <a:ext cx="11683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0" i="1">
                <a:solidFill>
                  <a:srgbClr val="231F20"/>
                </a:solidFill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274769" y="7324335"/>
            <a:ext cx="1911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i="1">
                <a:solidFill>
                  <a:srgbClr val="231F20"/>
                </a:solidFill>
                <a:latin typeface="Calibri"/>
                <a:cs typeface="Calibri"/>
              </a:rPr>
              <a:t>R</a:t>
            </a:r>
            <a:r>
              <a:rPr dirty="0" sz="800" spc="-25" i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12820" sz="975" spc="-75" i="1">
                <a:solidFill>
                  <a:srgbClr val="231F20"/>
                </a:solidFill>
                <a:latin typeface="Calibri"/>
                <a:cs typeface="Calibri"/>
              </a:rPr>
              <a:t>c</a:t>
            </a:r>
            <a:endParaRPr baseline="-12820" sz="975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041188" y="7427878"/>
            <a:ext cx="1587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25" i="1">
                <a:solidFill>
                  <a:srgbClr val="231F20"/>
                </a:solidFill>
                <a:latin typeface="Calibri"/>
                <a:cs typeface="Calibri"/>
              </a:rPr>
              <a:t>I</a:t>
            </a:r>
            <a:r>
              <a:rPr dirty="0" baseline="-12820" sz="975" spc="37" i="1">
                <a:solidFill>
                  <a:srgbClr val="231F20"/>
                </a:solidFill>
                <a:latin typeface="Calibri"/>
                <a:cs typeface="Calibri"/>
              </a:rPr>
              <a:t>d</a:t>
            </a:r>
            <a:endParaRPr baseline="-12820" sz="975">
              <a:latin typeface="Calibri"/>
              <a:cs typeface="Calibri"/>
            </a:endParaRPr>
          </a:p>
        </p:txBody>
      </p:sp>
      <p:grpSp>
        <p:nvGrpSpPr>
          <p:cNvPr id="25" name="object 25" descr=""/>
          <p:cNvGrpSpPr/>
          <p:nvPr/>
        </p:nvGrpSpPr>
        <p:grpSpPr>
          <a:xfrm>
            <a:off x="1028611" y="5079796"/>
            <a:ext cx="3120390" cy="2559050"/>
            <a:chOff x="1028611" y="5079796"/>
            <a:chExt cx="3120390" cy="2559050"/>
          </a:xfrm>
        </p:grpSpPr>
        <p:sp>
          <p:nvSpPr>
            <p:cNvPr id="26" name="object 26" descr=""/>
            <p:cNvSpPr/>
            <p:nvPr/>
          </p:nvSpPr>
          <p:spPr>
            <a:xfrm>
              <a:off x="1028611" y="5146725"/>
              <a:ext cx="3011170" cy="2471420"/>
            </a:xfrm>
            <a:custGeom>
              <a:avLst/>
              <a:gdLst/>
              <a:ahLst/>
              <a:cxnLst/>
              <a:rect l="l" t="t" r="r" b="b"/>
              <a:pathLst>
                <a:path w="3011170" h="2471420">
                  <a:moveTo>
                    <a:pt x="1156360" y="2429929"/>
                  </a:moveTo>
                  <a:lnTo>
                    <a:pt x="1150010" y="2429929"/>
                  </a:lnTo>
                  <a:lnTo>
                    <a:pt x="1150010" y="2442629"/>
                  </a:lnTo>
                  <a:lnTo>
                    <a:pt x="1156360" y="2442629"/>
                  </a:lnTo>
                  <a:lnTo>
                    <a:pt x="1156360" y="2429929"/>
                  </a:lnTo>
                  <a:close/>
                </a:path>
                <a:path w="3011170" h="2471420">
                  <a:moveTo>
                    <a:pt x="1156360" y="2404541"/>
                  </a:moveTo>
                  <a:lnTo>
                    <a:pt x="1150010" y="2404541"/>
                  </a:lnTo>
                  <a:lnTo>
                    <a:pt x="1150010" y="2417241"/>
                  </a:lnTo>
                  <a:lnTo>
                    <a:pt x="1156360" y="2417241"/>
                  </a:lnTo>
                  <a:lnTo>
                    <a:pt x="1156360" y="2404541"/>
                  </a:lnTo>
                  <a:close/>
                </a:path>
                <a:path w="3011170" h="2471420">
                  <a:moveTo>
                    <a:pt x="1156360" y="2379141"/>
                  </a:moveTo>
                  <a:lnTo>
                    <a:pt x="1150010" y="2379141"/>
                  </a:lnTo>
                  <a:lnTo>
                    <a:pt x="1150010" y="2391841"/>
                  </a:lnTo>
                  <a:lnTo>
                    <a:pt x="1156360" y="2391841"/>
                  </a:lnTo>
                  <a:lnTo>
                    <a:pt x="1156360" y="2379141"/>
                  </a:lnTo>
                  <a:close/>
                </a:path>
                <a:path w="3011170" h="2471420">
                  <a:moveTo>
                    <a:pt x="1156360" y="2353741"/>
                  </a:moveTo>
                  <a:lnTo>
                    <a:pt x="1150010" y="2353741"/>
                  </a:lnTo>
                  <a:lnTo>
                    <a:pt x="1150010" y="2366441"/>
                  </a:lnTo>
                  <a:lnTo>
                    <a:pt x="1156360" y="2366441"/>
                  </a:lnTo>
                  <a:lnTo>
                    <a:pt x="1156360" y="2353741"/>
                  </a:lnTo>
                  <a:close/>
                </a:path>
                <a:path w="3011170" h="2471420">
                  <a:moveTo>
                    <a:pt x="1156360" y="2328354"/>
                  </a:moveTo>
                  <a:lnTo>
                    <a:pt x="1150010" y="2328354"/>
                  </a:lnTo>
                  <a:lnTo>
                    <a:pt x="1150010" y="2341054"/>
                  </a:lnTo>
                  <a:lnTo>
                    <a:pt x="1156360" y="2341054"/>
                  </a:lnTo>
                  <a:lnTo>
                    <a:pt x="1156360" y="2328354"/>
                  </a:lnTo>
                  <a:close/>
                </a:path>
                <a:path w="3011170" h="2471420">
                  <a:moveTo>
                    <a:pt x="1156360" y="2302954"/>
                  </a:moveTo>
                  <a:lnTo>
                    <a:pt x="1150010" y="2302954"/>
                  </a:lnTo>
                  <a:lnTo>
                    <a:pt x="1150010" y="2315654"/>
                  </a:lnTo>
                  <a:lnTo>
                    <a:pt x="1156360" y="2315654"/>
                  </a:lnTo>
                  <a:lnTo>
                    <a:pt x="1156360" y="2302954"/>
                  </a:lnTo>
                  <a:close/>
                </a:path>
                <a:path w="3011170" h="2471420">
                  <a:moveTo>
                    <a:pt x="1156360" y="2277567"/>
                  </a:moveTo>
                  <a:lnTo>
                    <a:pt x="1150010" y="2277567"/>
                  </a:lnTo>
                  <a:lnTo>
                    <a:pt x="1150010" y="2290267"/>
                  </a:lnTo>
                  <a:lnTo>
                    <a:pt x="1156360" y="2290267"/>
                  </a:lnTo>
                  <a:lnTo>
                    <a:pt x="1156360" y="2277567"/>
                  </a:lnTo>
                  <a:close/>
                </a:path>
                <a:path w="3011170" h="2471420">
                  <a:moveTo>
                    <a:pt x="1156360" y="2252167"/>
                  </a:moveTo>
                  <a:lnTo>
                    <a:pt x="1150010" y="2252167"/>
                  </a:lnTo>
                  <a:lnTo>
                    <a:pt x="1150010" y="2264867"/>
                  </a:lnTo>
                  <a:lnTo>
                    <a:pt x="1156360" y="2264867"/>
                  </a:lnTo>
                  <a:lnTo>
                    <a:pt x="1156360" y="2252167"/>
                  </a:lnTo>
                  <a:close/>
                </a:path>
                <a:path w="3011170" h="2471420">
                  <a:moveTo>
                    <a:pt x="1156360" y="2226779"/>
                  </a:moveTo>
                  <a:lnTo>
                    <a:pt x="1150010" y="2226779"/>
                  </a:lnTo>
                  <a:lnTo>
                    <a:pt x="1150010" y="2239479"/>
                  </a:lnTo>
                  <a:lnTo>
                    <a:pt x="1156360" y="2239479"/>
                  </a:lnTo>
                  <a:lnTo>
                    <a:pt x="1156360" y="2226779"/>
                  </a:lnTo>
                  <a:close/>
                </a:path>
                <a:path w="3011170" h="2471420">
                  <a:moveTo>
                    <a:pt x="1156360" y="2201379"/>
                  </a:moveTo>
                  <a:lnTo>
                    <a:pt x="1150010" y="2201379"/>
                  </a:lnTo>
                  <a:lnTo>
                    <a:pt x="1150010" y="2214079"/>
                  </a:lnTo>
                  <a:lnTo>
                    <a:pt x="1156360" y="2214079"/>
                  </a:lnTo>
                  <a:lnTo>
                    <a:pt x="1156360" y="2201379"/>
                  </a:lnTo>
                  <a:close/>
                </a:path>
                <a:path w="3011170" h="2471420">
                  <a:moveTo>
                    <a:pt x="1156360" y="2175979"/>
                  </a:moveTo>
                  <a:lnTo>
                    <a:pt x="1150010" y="2175979"/>
                  </a:lnTo>
                  <a:lnTo>
                    <a:pt x="1150010" y="2188679"/>
                  </a:lnTo>
                  <a:lnTo>
                    <a:pt x="1156360" y="2188679"/>
                  </a:lnTo>
                  <a:lnTo>
                    <a:pt x="1156360" y="2175979"/>
                  </a:lnTo>
                  <a:close/>
                </a:path>
                <a:path w="3011170" h="2471420">
                  <a:moveTo>
                    <a:pt x="1156360" y="2150592"/>
                  </a:moveTo>
                  <a:lnTo>
                    <a:pt x="1150010" y="2150592"/>
                  </a:lnTo>
                  <a:lnTo>
                    <a:pt x="1150010" y="2163292"/>
                  </a:lnTo>
                  <a:lnTo>
                    <a:pt x="1156360" y="2163292"/>
                  </a:lnTo>
                  <a:lnTo>
                    <a:pt x="1156360" y="2150592"/>
                  </a:lnTo>
                  <a:close/>
                </a:path>
                <a:path w="3011170" h="2471420">
                  <a:moveTo>
                    <a:pt x="1156360" y="2125192"/>
                  </a:moveTo>
                  <a:lnTo>
                    <a:pt x="1150010" y="2125192"/>
                  </a:lnTo>
                  <a:lnTo>
                    <a:pt x="1150010" y="2137892"/>
                  </a:lnTo>
                  <a:lnTo>
                    <a:pt x="1156360" y="2137892"/>
                  </a:lnTo>
                  <a:lnTo>
                    <a:pt x="1156360" y="2125192"/>
                  </a:lnTo>
                  <a:close/>
                </a:path>
                <a:path w="3011170" h="2471420">
                  <a:moveTo>
                    <a:pt x="1158125" y="2100110"/>
                  </a:moveTo>
                  <a:lnTo>
                    <a:pt x="1153858" y="2112060"/>
                  </a:lnTo>
                  <a:lnTo>
                    <a:pt x="1159840" y="2114194"/>
                  </a:lnTo>
                  <a:lnTo>
                    <a:pt x="1164107" y="2102243"/>
                  </a:lnTo>
                  <a:lnTo>
                    <a:pt x="1158125" y="2100110"/>
                  </a:lnTo>
                  <a:close/>
                </a:path>
                <a:path w="3011170" h="2471420">
                  <a:moveTo>
                    <a:pt x="1166672" y="2076183"/>
                  </a:moveTo>
                  <a:lnTo>
                    <a:pt x="1162392" y="2088146"/>
                  </a:lnTo>
                  <a:lnTo>
                    <a:pt x="1168374" y="2090280"/>
                  </a:lnTo>
                  <a:lnTo>
                    <a:pt x="1172654" y="2078316"/>
                  </a:lnTo>
                  <a:lnTo>
                    <a:pt x="1166672" y="2076183"/>
                  </a:lnTo>
                  <a:close/>
                </a:path>
                <a:path w="3011170" h="2471420">
                  <a:moveTo>
                    <a:pt x="1175207" y="2052269"/>
                  </a:moveTo>
                  <a:lnTo>
                    <a:pt x="1170940" y="2064232"/>
                  </a:lnTo>
                  <a:lnTo>
                    <a:pt x="1176909" y="2066366"/>
                  </a:lnTo>
                  <a:lnTo>
                    <a:pt x="1181176" y="2054402"/>
                  </a:lnTo>
                  <a:lnTo>
                    <a:pt x="1175207" y="2052269"/>
                  </a:lnTo>
                  <a:close/>
                </a:path>
                <a:path w="3011170" h="2471420">
                  <a:moveTo>
                    <a:pt x="1183741" y="2028355"/>
                  </a:moveTo>
                  <a:lnTo>
                    <a:pt x="1179474" y="2040318"/>
                  </a:lnTo>
                  <a:lnTo>
                    <a:pt x="1185456" y="2042452"/>
                  </a:lnTo>
                  <a:lnTo>
                    <a:pt x="1189723" y="2030501"/>
                  </a:lnTo>
                  <a:lnTo>
                    <a:pt x="1183741" y="2028355"/>
                  </a:lnTo>
                  <a:close/>
                </a:path>
                <a:path w="3011170" h="2471420">
                  <a:moveTo>
                    <a:pt x="1193812" y="2004707"/>
                  </a:moveTo>
                  <a:lnTo>
                    <a:pt x="1187462" y="2004707"/>
                  </a:lnTo>
                  <a:lnTo>
                    <a:pt x="1187462" y="2017407"/>
                  </a:lnTo>
                  <a:lnTo>
                    <a:pt x="1193812" y="2017407"/>
                  </a:lnTo>
                  <a:lnTo>
                    <a:pt x="1193812" y="2004707"/>
                  </a:lnTo>
                  <a:close/>
                </a:path>
                <a:path w="3011170" h="2471420">
                  <a:moveTo>
                    <a:pt x="1193812" y="1979320"/>
                  </a:moveTo>
                  <a:lnTo>
                    <a:pt x="1187462" y="1979320"/>
                  </a:lnTo>
                  <a:lnTo>
                    <a:pt x="1187462" y="1992020"/>
                  </a:lnTo>
                  <a:lnTo>
                    <a:pt x="1193812" y="1992020"/>
                  </a:lnTo>
                  <a:lnTo>
                    <a:pt x="1193812" y="1979320"/>
                  </a:lnTo>
                  <a:close/>
                </a:path>
                <a:path w="3011170" h="2471420">
                  <a:moveTo>
                    <a:pt x="1193812" y="1953920"/>
                  </a:moveTo>
                  <a:lnTo>
                    <a:pt x="1187462" y="1953920"/>
                  </a:lnTo>
                  <a:lnTo>
                    <a:pt x="1187462" y="1966620"/>
                  </a:lnTo>
                  <a:lnTo>
                    <a:pt x="1193812" y="1966620"/>
                  </a:lnTo>
                  <a:lnTo>
                    <a:pt x="1193812" y="1953920"/>
                  </a:lnTo>
                  <a:close/>
                </a:path>
                <a:path w="3011170" h="2471420">
                  <a:moveTo>
                    <a:pt x="1193812" y="1928533"/>
                  </a:moveTo>
                  <a:lnTo>
                    <a:pt x="1187462" y="1928533"/>
                  </a:lnTo>
                  <a:lnTo>
                    <a:pt x="1187462" y="1941233"/>
                  </a:lnTo>
                  <a:lnTo>
                    <a:pt x="1193812" y="1941233"/>
                  </a:lnTo>
                  <a:lnTo>
                    <a:pt x="1193812" y="1928533"/>
                  </a:lnTo>
                  <a:close/>
                </a:path>
                <a:path w="3011170" h="2471420">
                  <a:moveTo>
                    <a:pt x="1193812" y="1903133"/>
                  </a:moveTo>
                  <a:lnTo>
                    <a:pt x="1187462" y="1903133"/>
                  </a:lnTo>
                  <a:lnTo>
                    <a:pt x="1187462" y="1915833"/>
                  </a:lnTo>
                  <a:lnTo>
                    <a:pt x="1193812" y="1915833"/>
                  </a:lnTo>
                  <a:lnTo>
                    <a:pt x="1193812" y="1903133"/>
                  </a:lnTo>
                  <a:close/>
                </a:path>
                <a:path w="3011170" h="2471420">
                  <a:moveTo>
                    <a:pt x="1193812" y="1877733"/>
                  </a:moveTo>
                  <a:lnTo>
                    <a:pt x="1187462" y="1877733"/>
                  </a:lnTo>
                  <a:lnTo>
                    <a:pt x="1187462" y="1890433"/>
                  </a:lnTo>
                  <a:lnTo>
                    <a:pt x="1193812" y="1890433"/>
                  </a:lnTo>
                  <a:lnTo>
                    <a:pt x="1193812" y="1877733"/>
                  </a:lnTo>
                  <a:close/>
                </a:path>
                <a:path w="3011170" h="2471420">
                  <a:moveTo>
                    <a:pt x="1193812" y="1852345"/>
                  </a:moveTo>
                  <a:lnTo>
                    <a:pt x="1187462" y="1852345"/>
                  </a:lnTo>
                  <a:lnTo>
                    <a:pt x="1187462" y="1865045"/>
                  </a:lnTo>
                  <a:lnTo>
                    <a:pt x="1193812" y="1865045"/>
                  </a:lnTo>
                  <a:lnTo>
                    <a:pt x="1193812" y="1852345"/>
                  </a:lnTo>
                  <a:close/>
                </a:path>
                <a:path w="3011170" h="2471420">
                  <a:moveTo>
                    <a:pt x="1193812" y="1826945"/>
                  </a:moveTo>
                  <a:lnTo>
                    <a:pt x="1187462" y="1826945"/>
                  </a:lnTo>
                  <a:lnTo>
                    <a:pt x="1187462" y="1839645"/>
                  </a:lnTo>
                  <a:lnTo>
                    <a:pt x="1193812" y="1839645"/>
                  </a:lnTo>
                  <a:lnTo>
                    <a:pt x="1193812" y="1826945"/>
                  </a:lnTo>
                  <a:close/>
                </a:path>
                <a:path w="3011170" h="2471420">
                  <a:moveTo>
                    <a:pt x="1193812" y="1801558"/>
                  </a:moveTo>
                  <a:lnTo>
                    <a:pt x="1187462" y="1801558"/>
                  </a:lnTo>
                  <a:lnTo>
                    <a:pt x="1187462" y="1814258"/>
                  </a:lnTo>
                  <a:lnTo>
                    <a:pt x="1193812" y="1814258"/>
                  </a:lnTo>
                  <a:lnTo>
                    <a:pt x="1193812" y="1801558"/>
                  </a:lnTo>
                  <a:close/>
                </a:path>
                <a:path w="3011170" h="2471420">
                  <a:moveTo>
                    <a:pt x="1193812" y="1776158"/>
                  </a:moveTo>
                  <a:lnTo>
                    <a:pt x="1187462" y="1776158"/>
                  </a:lnTo>
                  <a:lnTo>
                    <a:pt x="1187462" y="1788858"/>
                  </a:lnTo>
                  <a:lnTo>
                    <a:pt x="1193812" y="1788858"/>
                  </a:lnTo>
                  <a:lnTo>
                    <a:pt x="1193812" y="1776158"/>
                  </a:lnTo>
                  <a:close/>
                </a:path>
                <a:path w="3011170" h="2471420">
                  <a:moveTo>
                    <a:pt x="1193812" y="1750771"/>
                  </a:moveTo>
                  <a:lnTo>
                    <a:pt x="1187462" y="1750771"/>
                  </a:lnTo>
                  <a:lnTo>
                    <a:pt x="1187462" y="1763471"/>
                  </a:lnTo>
                  <a:lnTo>
                    <a:pt x="1193812" y="1763471"/>
                  </a:lnTo>
                  <a:lnTo>
                    <a:pt x="1193812" y="1750771"/>
                  </a:lnTo>
                  <a:close/>
                </a:path>
                <a:path w="3011170" h="2471420">
                  <a:moveTo>
                    <a:pt x="1193812" y="1725371"/>
                  </a:moveTo>
                  <a:lnTo>
                    <a:pt x="1187462" y="1725371"/>
                  </a:lnTo>
                  <a:lnTo>
                    <a:pt x="1187462" y="1738071"/>
                  </a:lnTo>
                  <a:lnTo>
                    <a:pt x="1193812" y="1738071"/>
                  </a:lnTo>
                  <a:lnTo>
                    <a:pt x="1193812" y="1725371"/>
                  </a:lnTo>
                  <a:close/>
                </a:path>
                <a:path w="3011170" h="2471420">
                  <a:moveTo>
                    <a:pt x="1193812" y="1699971"/>
                  </a:moveTo>
                  <a:lnTo>
                    <a:pt x="1187462" y="1699971"/>
                  </a:lnTo>
                  <a:lnTo>
                    <a:pt x="1187462" y="1712671"/>
                  </a:lnTo>
                  <a:lnTo>
                    <a:pt x="1193812" y="1712671"/>
                  </a:lnTo>
                  <a:lnTo>
                    <a:pt x="1193812" y="1699971"/>
                  </a:lnTo>
                  <a:close/>
                </a:path>
                <a:path w="3011170" h="2471420">
                  <a:moveTo>
                    <a:pt x="1193812" y="1674583"/>
                  </a:moveTo>
                  <a:lnTo>
                    <a:pt x="1187462" y="1674583"/>
                  </a:lnTo>
                  <a:lnTo>
                    <a:pt x="1187462" y="1687283"/>
                  </a:lnTo>
                  <a:lnTo>
                    <a:pt x="1193812" y="1687283"/>
                  </a:lnTo>
                  <a:lnTo>
                    <a:pt x="1193812" y="1674583"/>
                  </a:lnTo>
                  <a:close/>
                </a:path>
                <a:path w="3011170" h="2471420">
                  <a:moveTo>
                    <a:pt x="1193812" y="1649183"/>
                  </a:moveTo>
                  <a:lnTo>
                    <a:pt x="1187462" y="1649183"/>
                  </a:lnTo>
                  <a:lnTo>
                    <a:pt x="1187462" y="1661883"/>
                  </a:lnTo>
                  <a:lnTo>
                    <a:pt x="1193812" y="1661883"/>
                  </a:lnTo>
                  <a:lnTo>
                    <a:pt x="1193812" y="1649183"/>
                  </a:lnTo>
                  <a:close/>
                </a:path>
                <a:path w="3011170" h="2471420">
                  <a:moveTo>
                    <a:pt x="1193812" y="1623796"/>
                  </a:moveTo>
                  <a:lnTo>
                    <a:pt x="1187462" y="1623796"/>
                  </a:lnTo>
                  <a:lnTo>
                    <a:pt x="1187462" y="1636496"/>
                  </a:lnTo>
                  <a:lnTo>
                    <a:pt x="1193812" y="1636496"/>
                  </a:lnTo>
                  <a:lnTo>
                    <a:pt x="1193812" y="1623796"/>
                  </a:lnTo>
                  <a:close/>
                </a:path>
                <a:path w="3011170" h="2471420">
                  <a:moveTo>
                    <a:pt x="1193812" y="1598396"/>
                  </a:moveTo>
                  <a:lnTo>
                    <a:pt x="1187462" y="1598396"/>
                  </a:lnTo>
                  <a:lnTo>
                    <a:pt x="1187462" y="1611096"/>
                  </a:lnTo>
                  <a:lnTo>
                    <a:pt x="1193812" y="1611096"/>
                  </a:lnTo>
                  <a:lnTo>
                    <a:pt x="1193812" y="1598396"/>
                  </a:lnTo>
                  <a:close/>
                </a:path>
                <a:path w="3011170" h="2471420">
                  <a:moveTo>
                    <a:pt x="1193812" y="1573009"/>
                  </a:moveTo>
                  <a:lnTo>
                    <a:pt x="1187462" y="1573009"/>
                  </a:lnTo>
                  <a:lnTo>
                    <a:pt x="1187462" y="1585709"/>
                  </a:lnTo>
                  <a:lnTo>
                    <a:pt x="1193812" y="1585709"/>
                  </a:lnTo>
                  <a:lnTo>
                    <a:pt x="1193812" y="1573009"/>
                  </a:lnTo>
                  <a:close/>
                </a:path>
                <a:path w="3011170" h="2471420">
                  <a:moveTo>
                    <a:pt x="1193812" y="1547609"/>
                  </a:moveTo>
                  <a:lnTo>
                    <a:pt x="1187462" y="1547609"/>
                  </a:lnTo>
                  <a:lnTo>
                    <a:pt x="1187462" y="1560309"/>
                  </a:lnTo>
                  <a:lnTo>
                    <a:pt x="1193812" y="1560309"/>
                  </a:lnTo>
                  <a:lnTo>
                    <a:pt x="1193812" y="1547609"/>
                  </a:lnTo>
                  <a:close/>
                </a:path>
                <a:path w="3011170" h="2471420">
                  <a:moveTo>
                    <a:pt x="1193812" y="1522209"/>
                  </a:moveTo>
                  <a:lnTo>
                    <a:pt x="1187462" y="1522209"/>
                  </a:lnTo>
                  <a:lnTo>
                    <a:pt x="1187462" y="1534909"/>
                  </a:lnTo>
                  <a:lnTo>
                    <a:pt x="1193812" y="1534909"/>
                  </a:lnTo>
                  <a:lnTo>
                    <a:pt x="1193812" y="1522209"/>
                  </a:lnTo>
                  <a:close/>
                </a:path>
                <a:path w="3011170" h="2471420">
                  <a:moveTo>
                    <a:pt x="1193812" y="1496821"/>
                  </a:moveTo>
                  <a:lnTo>
                    <a:pt x="1187462" y="1496821"/>
                  </a:lnTo>
                  <a:lnTo>
                    <a:pt x="1187462" y="1509521"/>
                  </a:lnTo>
                  <a:lnTo>
                    <a:pt x="1193812" y="1509521"/>
                  </a:lnTo>
                  <a:lnTo>
                    <a:pt x="1193812" y="1496821"/>
                  </a:lnTo>
                  <a:close/>
                </a:path>
                <a:path w="3011170" h="2471420">
                  <a:moveTo>
                    <a:pt x="1195158" y="1471701"/>
                  </a:moveTo>
                  <a:lnTo>
                    <a:pt x="1190155" y="1483372"/>
                  </a:lnTo>
                  <a:lnTo>
                    <a:pt x="1195997" y="1485874"/>
                  </a:lnTo>
                  <a:lnTo>
                    <a:pt x="1201000" y="1474203"/>
                  </a:lnTo>
                  <a:lnTo>
                    <a:pt x="1195158" y="1471701"/>
                  </a:lnTo>
                  <a:close/>
                </a:path>
                <a:path w="3011170" h="2471420">
                  <a:moveTo>
                    <a:pt x="1205166" y="1448358"/>
                  </a:moveTo>
                  <a:lnTo>
                    <a:pt x="1200162" y="1460017"/>
                  </a:lnTo>
                  <a:lnTo>
                    <a:pt x="1206004" y="1462519"/>
                  </a:lnTo>
                  <a:lnTo>
                    <a:pt x="1211008" y="1450860"/>
                  </a:lnTo>
                  <a:lnTo>
                    <a:pt x="1205166" y="1448358"/>
                  </a:lnTo>
                  <a:close/>
                </a:path>
                <a:path w="3011170" h="2471420">
                  <a:moveTo>
                    <a:pt x="1215174" y="1425016"/>
                  </a:moveTo>
                  <a:lnTo>
                    <a:pt x="1210170" y="1436687"/>
                  </a:lnTo>
                  <a:lnTo>
                    <a:pt x="1216012" y="1439189"/>
                  </a:lnTo>
                  <a:lnTo>
                    <a:pt x="1221016" y="1427518"/>
                  </a:lnTo>
                  <a:lnTo>
                    <a:pt x="1215174" y="1425016"/>
                  </a:lnTo>
                  <a:close/>
                </a:path>
                <a:path w="3011170" h="2471420">
                  <a:moveTo>
                    <a:pt x="1229956" y="1406639"/>
                  </a:moveTo>
                  <a:lnTo>
                    <a:pt x="1214323" y="1411389"/>
                  </a:lnTo>
                  <a:lnTo>
                    <a:pt x="1216177" y="1417472"/>
                  </a:lnTo>
                  <a:lnTo>
                    <a:pt x="1224148" y="1415045"/>
                  </a:lnTo>
                  <a:lnTo>
                    <a:pt x="1220177" y="1413344"/>
                  </a:lnTo>
                  <a:lnTo>
                    <a:pt x="1221435" y="1410411"/>
                  </a:lnTo>
                  <a:lnTo>
                    <a:pt x="1228344" y="1410411"/>
                  </a:lnTo>
                  <a:lnTo>
                    <a:pt x="1229956" y="1406639"/>
                  </a:lnTo>
                  <a:close/>
                </a:path>
                <a:path w="3011170" h="2471420">
                  <a:moveTo>
                    <a:pt x="1228344" y="1410411"/>
                  </a:moveTo>
                  <a:lnTo>
                    <a:pt x="1221435" y="1410411"/>
                  </a:lnTo>
                  <a:lnTo>
                    <a:pt x="1224356" y="1411668"/>
                  </a:lnTo>
                  <a:lnTo>
                    <a:pt x="1225270" y="1414703"/>
                  </a:lnTo>
                  <a:lnTo>
                    <a:pt x="1224148" y="1415045"/>
                  </a:lnTo>
                  <a:lnTo>
                    <a:pt x="1226019" y="1415846"/>
                  </a:lnTo>
                  <a:lnTo>
                    <a:pt x="1228344" y="1410411"/>
                  </a:lnTo>
                  <a:close/>
                </a:path>
                <a:path w="3011170" h="2471420">
                  <a:moveTo>
                    <a:pt x="1221435" y="1410411"/>
                  </a:moveTo>
                  <a:lnTo>
                    <a:pt x="1220177" y="1413344"/>
                  </a:lnTo>
                  <a:lnTo>
                    <a:pt x="1224148" y="1415045"/>
                  </a:lnTo>
                  <a:lnTo>
                    <a:pt x="1225270" y="1414703"/>
                  </a:lnTo>
                  <a:lnTo>
                    <a:pt x="1224356" y="1411668"/>
                  </a:lnTo>
                  <a:lnTo>
                    <a:pt x="1221435" y="1410411"/>
                  </a:lnTo>
                  <a:close/>
                </a:path>
                <a:path w="3011170" h="2471420">
                  <a:moveTo>
                    <a:pt x="1202182" y="1415084"/>
                  </a:moveTo>
                  <a:lnTo>
                    <a:pt x="1190028" y="1418793"/>
                  </a:lnTo>
                  <a:lnTo>
                    <a:pt x="1191869" y="1424863"/>
                  </a:lnTo>
                  <a:lnTo>
                    <a:pt x="1204023" y="1421168"/>
                  </a:lnTo>
                  <a:lnTo>
                    <a:pt x="1202182" y="1415084"/>
                  </a:lnTo>
                  <a:close/>
                </a:path>
                <a:path w="3011170" h="2471420">
                  <a:moveTo>
                    <a:pt x="1177874" y="1422488"/>
                  </a:moveTo>
                  <a:lnTo>
                    <a:pt x="1165733" y="1426184"/>
                  </a:lnTo>
                  <a:lnTo>
                    <a:pt x="1167587" y="1432255"/>
                  </a:lnTo>
                  <a:lnTo>
                    <a:pt x="1179728" y="1428559"/>
                  </a:lnTo>
                  <a:lnTo>
                    <a:pt x="1177874" y="1422488"/>
                  </a:lnTo>
                  <a:close/>
                </a:path>
                <a:path w="3011170" h="2471420">
                  <a:moveTo>
                    <a:pt x="1153591" y="1429880"/>
                  </a:moveTo>
                  <a:lnTo>
                    <a:pt x="1141437" y="1433575"/>
                  </a:lnTo>
                  <a:lnTo>
                    <a:pt x="1143279" y="1439646"/>
                  </a:lnTo>
                  <a:lnTo>
                    <a:pt x="1155433" y="1435950"/>
                  </a:lnTo>
                  <a:lnTo>
                    <a:pt x="1153591" y="1429880"/>
                  </a:lnTo>
                  <a:close/>
                </a:path>
                <a:path w="3011170" h="2471420">
                  <a:moveTo>
                    <a:pt x="1140396" y="1416710"/>
                  </a:moveTo>
                  <a:lnTo>
                    <a:pt x="1137208" y="1429003"/>
                  </a:lnTo>
                  <a:lnTo>
                    <a:pt x="1143355" y="1430591"/>
                  </a:lnTo>
                  <a:lnTo>
                    <a:pt x="1146543" y="1418297"/>
                  </a:lnTo>
                  <a:lnTo>
                    <a:pt x="1140396" y="1416710"/>
                  </a:lnTo>
                  <a:close/>
                </a:path>
                <a:path w="3011170" h="2471420">
                  <a:moveTo>
                    <a:pt x="1146771" y="1392135"/>
                  </a:moveTo>
                  <a:lnTo>
                    <a:pt x="1143584" y="1404416"/>
                  </a:lnTo>
                  <a:lnTo>
                    <a:pt x="1149731" y="1406004"/>
                  </a:lnTo>
                  <a:lnTo>
                    <a:pt x="1152918" y="1393723"/>
                  </a:lnTo>
                  <a:lnTo>
                    <a:pt x="1146771" y="1392135"/>
                  </a:lnTo>
                  <a:close/>
                </a:path>
                <a:path w="3011170" h="2471420">
                  <a:moveTo>
                    <a:pt x="1153147" y="1367548"/>
                  </a:moveTo>
                  <a:lnTo>
                    <a:pt x="1149959" y="1379842"/>
                  </a:lnTo>
                  <a:lnTo>
                    <a:pt x="1156106" y="1381429"/>
                  </a:lnTo>
                  <a:lnTo>
                    <a:pt x="1159294" y="1369136"/>
                  </a:lnTo>
                  <a:lnTo>
                    <a:pt x="1153147" y="1367548"/>
                  </a:lnTo>
                  <a:close/>
                </a:path>
                <a:path w="3011170" h="2471420">
                  <a:moveTo>
                    <a:pt x="1159522" y="1342961"/>
                  </a:moveTo>
                  <a:lnTo>
                    <a:pt x="1156335" y="1355255"/>
                  </a:lnTo>
                  <a:lnTo>
                    <a:pt x="1162481" y="1356842"/>
                  </a:lnTo>
                  <a:lnTo>
                    <a:pt x="1165669" y="1344548"/>
                  </a:lnTo>
                  <a:lnTo>
                    <a:pt x="1159522" y="1342961"/>
                  </a:lnTo>
                  <a:close/>
                </a:path>
                <a:path w="3011170" h="2471420">
                  <a:moveTo>
                    <a:pt x="1165885" y="1318386"/>
                  </a:moveTo>
                  <a:lnTo>
                    <a:pt x="1162710" y="1330680"/>
                  </a:lnTo>
                  <a:lnTo>
                    <a:pt x="1168857" y="1332268"/>
                  </a:lnTo>
                  <a:lnTo>
                    <a:pt x="1172032" y="1319974"/>
                  </a:lnTo>
                  <a:lnTo>
                    <a:pt x="1165885" y="1318386"/>
                  </a:lnTo>
                  <a:close/>
                </a:path>
                <a:path w="3011170" h="2471420">
                  <a:moveTo>
                    <a:pt x="1172260" y="1293799"/>
                  </a:moveTo>
                  <a:lnTo>
                    <a:pt x="1169073" y="1306093"/>
                  </a:lnTo>
                  <a:lnTo>
                    <a:pt x="1175219" y="1307680"/>
                  </a:lnTo>
                  <a:lnTo>
                    <a:pt x="1178394" y="1295387"/>
                  </a:lnTo>
                  <a:lnTo>
                    <a:pt x="1172260" y="1293799"/>
                  </a:lnTo>
                  <a:close/>
                </a:path>
                <a:path w="3011170" h="2471420">
                  <a:moveTo>
                    <a:pt x="1178623" y="1269225"/>
                  </a:moveTo>
                  <a:lnTo>
                    <a:pt x="1175448" y="1281506"/>
                  </a:lnTo>
                  <a:lnTo>
                    <a:pt x="1181582" y="1283093"/>
                  </a:lnTo>
                  <a:lnTo>
                    <a:pt x="1184770" y="1270812"/>
                  </a:lnTo>
                  <a:lnTo>
                    <a:pt x="1178623" y="1269225"/>
                  </a:lnTo>
                  <a:close/>
                </a:path>
                <a:path w="3011170" h="2471420">
                  <a:moveTo>
                    <a:pt x="1184998" y="1244638"/>
                  </a:moveTo>
                  <a:lnTo>
                    <a:pt x="1181811" y="1256931"/>
                  </a:lnTo>
                  <a:lnTo>
                    <a:pt x="1187958" y="1258519"/>
                  </a:lnTo>
                  <a:lnTo>
                    <a:pt x="1191145" y="1246225"/>
                  </a:lnTo>
                  <a:lnTo>
                    <a:pt x="1184998" y="1244638"/>
                  </a:lnTo>
                  <a:close/>
                </a:path>
                <a:path w="3011170" h="2471420">
                  <a:moveTo>
                    <a:pt x="1193812" y="1220368"/>
                  </a:moveTo>
                  <a:lnTo>
                    <a:pt x="1187462" y="1220368"/>
                  </a:lnTo>
                  <a:lnTo>
                    <a:pt x="1187462" y="1233068"/>
                  </a:lnTo>
                  <a:lnTo>
                    <a:pt x="1193812" y="1233068"/>
                  </a:lnTo>
                  <a:lnTo>
                    <a:pt x="1193812" y="1220368"/>
                  </a:lnTo>
                  <a:close/>
                </a:path>
                <a:path w="3011170" h="2471420">
                  <a:moveTo>
                    <a:pt x="1193812" y="1194968"/>
                  </a:moveTo>
                  <a:lnTo>
                    <a:pt x="1187462" y="1194968"/>
                  </a:lnTo>
                  <a:lnTo>
                    <a:pt x="1187462" y="1207668"/>
                  </a:lnTo>
                  <a:lnTo>
                    <a:pt x="1193812" y="1207668"/>
                  </a:lnTo>
                  <a:lnTo>
                    <a:pt x="1193812" y="1194968"/>
                  </a:lnTo>
                  <a:close/>
                </a:path>
                <a:path w="3011170" h="2471420">
                  <a:moveTo>
                    <a:pt x="1193812" y="1169568"/>
                  </a:moveTo>
                  <a:lnTo>
                    <a:pt x="1187462" y="1169568"/>
                  </a:lnTo>
                  <a:lnTo>
                    <a:pt x="1187462" y="1182268"/>
                  </a:lnTo>
                  <a:lnTo>
                    <a:pt x="1193812" y="1182268"/>
                  </a:lnTo>
                  <a:lnTo>
                    <a:pt x="1193812" y="1169568"/>
                  </a:lnTo>
                  <a:close/>
                </a:path>
                <a:path w="3011170" h="2471420">
                  <a:moveTo>
                    <a:pt x="1193812" y="1144181"/>
                  </a:moveTo>
                  <a:lnTo>
                    <a:pt x="1187462" y="1144181"/>
                  </a:lnTo>
                  <a:lnTo>
                    <a:pt x="1187462" y="1156881"/>
                  </a:lnTo>
                  <a:lnTo>
                    <a:pt x="1193812" y="1156881"/>
                  </a:lnTo>
                  <a:lnTo>
                    <a:pt x="1193812" y="1144181"/>
                  </a:lnTo>
                  <a:close/>
                </a:path>
                <a:path w="3011170" h="2471420">
                  <a:moveTo>
                    <a:pt x="1193812" y="1118781"/>
                  </a:moveTo>
                  <a:lnTo>
                    <a:pt x="1187462" y="1118781"/>
                  </a:lnTo>
                  <a:lnTo>
                    <a:pt x="1187462" y="1131481"/>
                  </a:lnTo>
                  <a:lnTo>
                    <a:pt x="1193812" y="1131481"/>
                  </a:lnTo>
                  <a:lnTo>
                    <a:pt x="1193812" y="1118781"/>
                  </a:lnTo>
                  <a:close/>
                </a:path>
                <a:path w="3011170" h="2471420">
                  <a:moveTo>
                    <a:pt x="1193812" y="1093393"/>
                  </a:moveTo>
                  <a:lnTo>
                    <a:pt x="1187462" y="1093393"/>
                  </a:lnTo>
                  <a:lnTo>
                    <a:pt x="1187462" y="1106093"/>
                  </a:lnTo>
                  <a:lnTo>
                    <a:pt x="1193812" y="1106093"/>
                  </a:lnTo>
                  <a:lnTo>
                    <a:pt x="1193812" y="1093393"/>
                  </a:lnTo>
                  <a:close/>
                </a:path>
                <a:path w="3011170" h="2471420">
                  <a:moveTo>
                    <a:pt x="1193812" y="1067993"/>
                  </a:moveTo>
                  <a:lnTo>
                    <a:pt x="1187462" y="1067993"/>
                  </a:lnTo>
                  <a:lnTo>
                    <a:pt x="1187462" y="1080693"/>
                  </a:lnTo>
                  <a:lnTo>
                    <a:pt x="1193812" y="1080693"/>
                  </a:lnTo>
                  <a:lnTo>
                    <a:pt x="1193812" y="1067993"/>
                  </a:lnTo>
                  <a:close/>
                </a:path>
                <a:path w="3011170" h="2471420">
                  <a:moveTo>
                    <a:pt x="1193812" y="1042606"/>
                  </a:moveTo>
                  <a:lnTo>
                    <a:pt x="1187462" y="1042606"/>
                  </a:lnTo>
                  <a:lnTo>
                    <a:pt x="1187462" y="1055306"/>
                  </a:lnTo>
                  <a:lnTo>
                    <a:pt x="1193812" y="1055306"/>
                  </a:lnTo>
                  <a:lnTo>
                    <a:pt x="1193812" y="1042606"/>
                  </a:lnTo>
                  <a:close/>
                </a:path>
                <a:path w="3011170" h="2471420">
                  <a:moveTo>
                    <a:pt x="1193812" y="1017206"/>
                  </a:moveTo>
                  <a:lnTo>
                    <a:pt x="1187462" y="1017206"/>
                  </a:lnTo>
                  <a:lnTo>
                    <a:pt x="1187462" y="1029906"/>
                  </a:lnTo>
                  <a:lnTo>
                    <a:pt x="1193812" y="1029906"/>
                  </a:lnTo>
                  <a:lnTo>
                    <a:pt x="1193812" y="1017206"/>
                  </a:lnTo>
                  <a:close/>
                </a:path>
                <a:path w="3011170" h="2471420">
                  <a:moveTo>
                    <a:pt x="1193812" y="991806"/>
                  </a:moveTo>
                  <a:lnTo>
                    <a:pt x="1187462" y="991806"/>
                  </a:lnTo>
                  <a:lnTo>
                    <a:pt x="1187462" y="1004506"/>
                  </a:lnTo>
                  <a:lnTo>
                    <a:pt x="1193812" y="1004506"/>
                  </a:lnTo>
                  <a:lnTo>
                    <a:pt x="1193812" y="991806"/>
                  </a:lnTo>
                  <a:close/>
                </a:path>
                <a:path w="3011170" h="2471420">
                  <a:moveTo>
                    <a:pt x="1193812" y="966419"/>
                  </a:moveTo>
                  <a:lnTo>
                    <a:pt x="1187462" y="966419"/>
                  </a:lnTo>
                  <a:lnTo>
                    <a:pt x="1187462" y="979119"/>
                  </a:lnTo>
                  <a:lnTo>
                    <a:pt x="1193812" y="979119"/>
                  </a:lnTo>
                  <a:lnTo>
                    <a:pt x="1193812" y="966419"/>
                  </a:lnTo>
                  <a:close/>
                </a:path>
                <a:path w="3011170" h="2471420">
                  <a:moveTo>
                    <a:pt x="1193812" y="941019"/>
                  </a:moveTo>
                  <a:lnTo>
                    <a:pt x="1187462" y="941019"/>
                  </a:lnTo>
                  <a:lnTo>
                    <a:pt x="1187462" y="953719"/>
                  </a:lnTo>
                  <a:lnTo>
                    <a:pt x="1193812" y="953719"/>
                  </a:lnTo>
                  <a:lnTo>
                    <a:pt x="1193812" y="941019"/>
                  </a:lnTo>
                  <a:close/>
                </a:path>
                <a:path w="3011170" h="2471420">
                  <a:moveTo>
                    <a:pt x="1193812" y="915631"/>
                  </a:moveTo>
                  <a:lnTo>
                    <a:pt x="1187462" y="915631"/>
                  </a:lnTo>
                  <a:lnTo>
                    <a:pt x="1187462" y="928331"/>
                  </a:lnTo>
                  <a:lnTo>
                    <a:pt x="1193812" y="928331"/>
                  </a:lnTo>
                  <a:lnTo>
                    <a:pt x="1193812" y="915631"/>
                  </a:lnTo>
                  <a:close/>
                </a:path>
                <a:path w="3011170" h="2471420">
                  <a:moveTo>
                    <a:pt x="1193812" y="890231"/>
                  </a:moveTo>
                  <a:lnTo>
                    <a:pt x="1187462" y="890231"/>
                  </a:lnTo>
                  <a:lnTo>
                    <a:pt x="1187462" y="902931"/>
                  </a:lnTo>
                  <a:lnTo>
                    <a:pt x="1193812" y="902931"/>
                  </a:lnTo>
                  <a:lnTo>
                    <a:pt x="1193812" y="890231"/>
                  </a:lnTo>
                  <a:close/>
                </a:path>
                <a:path w="3011170" h="2471420">
                  <a:moveTo>
                    <a:pt x="1193812" y="864844"/>
                  </a:moveTo>
                  <a:lnTo>
                    <a:pt x="1187462" y="864844"/>
                  </a:lnTo>
                  <a:lnTo>
                    <a:pt x="1187462" y="877544"/>
                  </a:lnTo>
                  <a:lnTo>
                    <a:pt x="1193812" y="877544"/>
                  </a:lnTo>
                  <a:lnTo>
                    <a:pt x="1193812" y="864844"/>
                  </a:lnTo>
                  <a:close/>
                </a:path>
                <a:path w="3011170" h="2471420">
                  <a:moveTo>
                    <a:pt x="1193812" y="839444"/>
                  </a:moveTo>
                  <a:lnTo>
                    <a:pt x="1187462" y="839444"/>
                  </a:lnTo>
                  <a:lnTo>
                    <a:pt x="1187462" y="852144"/>
                  </a:lnTo>
                  <a:lnTo>
                    <a:pt x="1193812" y="852144"/>
                  </a:lnTo>
                  <a:lnTo>
                    <a:pt x="1193812" y="839444"/>
                  </a:lnTo>
                  <a:close/>
                </a:path>
                <a:path w="3011170" h="2471420">
                  <a:moveTo>
                    <a:pt x="1193812" y="814044"/>
                  </a:moveTo>
                  <a:lnTo>
                    <a:pt x="1187462" y="814044"/>
                  </a:lnTo>
                  <a:lnTo>
                    <a:pt x="1187462" y="826744"/>
                  </a:lnTo>
                  <a:lnTo>
                    <a:pt x="1193812" y="826744"/>
                  </a:lnTo>
                  <a:lnTo>
                    <a:pt x="1193812" y="814044"/>
                  </a:lnTo>
                  <a:close/>
                </a:path>
                <a:path w="3011170" h="2471420">
                  <a:moveTo>
                    <a:pt x="1193812" y="788657"/>
                  </a:moveTo>
                  <a:lnTo>
                    <a:pt x="1187462" y="788657"/>
                  </a:lnTo>
                  <a:lnTo>
                    <a:pt x="1187462" y="801357"/>
                  </a:lnTo>
                  <a:lnTo>
                    <a:pt x="1193812" y="801357"/>
                  </a:lnTo>
                  <a:lnTo>
                    <a:pt x="1193812" y="788657"/>
                  </a:lnTo>
                  <a:close/>
                </a:path>
                <a:path w="3011170" h="2471420">
                  <a:moveTo>
                    <a:pt x="1193812" y="763257"/>
                  </a:moveTo>
                  <a:lnTo>
                    <a:pt x="1187462" y="763257"/>
                  </a:lnTo>
                  <a:lnTo>
                    <a:pt x="1187462" y="775957"/>
                  </a:lnTo>
                  <a:lnTo>
                    <a:pt x="1193812" y="775957"/>
                  </a:lnTo>
                  <a:lnTo>
                    <a:pt x="1193812" y="763257"/>
                  </a:lnTo>
                  <a:close/>
                </a:path>
                <a:path w="3011170" h="2471420">
                  <a:moveTo>
                    <a:pt x="1193812" y="737869"/>
                  </a:moveTo>
                  <a:lnTo>
                    <a:pt x="1187462" y="737869"/>
                  </a:lnTo>
                  <a:lnTo>
                    <a:pt x="1187462" y="750569"/>
                  </a:lnTo>
                  <a:lnTo>
                    <a:pt x="1193812" y="750569"/>
                  </a:lnTo>
                  <a:lnTo>
                    <a:pt x="1193812" y="737869"/>
                  </a:lnTo>
                  <a:close/>
                </a:path>
                <a:path w="3011170" h="2471420">
                  <a:moveTo>
                    <a:pt x="1193812" y="712469"/>
                  </a:moveTo>
                  <a:lnTo>
                    <a:pt x="1187462" y="712469"/>
                  </a:lnTo>
                  <a:lnTo>
                    <a:pt x="1187462" y="725169"/>
                  </a:lnTo>
                  <a:lnTo>
                    <a:pt x="1193812" y="725169"/>
                  </a:lnTo>
                  <a:lnTo>
                    <a:pt x="1193812" y="712469"/>
                  </a:lnTo>
                  <a:close/>
                </a:path>
                <a:path w="3011170" h="2471420">
                  <a:moveTo>
                    <a:pt x="1193812" y="687069"/>
                  </a:moveTo>
                  <a:lnTo>
                    <a:pt x="1187462" y="687069"/>
                  </a:lnTo>
                  <a:lnTo>
                    <a:pt x="1187462" y="699769"/>
                  </a:lnTo>
                  <a:lnTo>
                    <a:pt x="1193812" y="699769"/>
                  </a:lnTo>
                  <a:lnTo>
                    <a:pt x="1193812" y="687069"/>
                  </a:lnTo>
                  <a:close/>
                </a:path>
                <a:path w="3011170" h="2471420">
                  <a:moveTo>
                    <a:pt x="1193812" y="661682"/>
                  </a:moveTo>
                  <a:lnTo>
                    <a:pt x="1187462" y="661682"/>
                  </a:lnTo>
                  <a:lnTo>
                    <a:pt x="1187462" y="674382"/>
                  </a:lnTo>
                  <a:lnTo>
                    <a:pt x="1193812" y="674382"/>
                  </a:lnTo>
                  <a:lnTo>
                    <a:pt x="1193812" y="661682"/>
                  </a:lnTo>
                  <a:close/>
                </a:path>
                <a:path w="3011170" h="2471420">
                  <a:moveTo>
                    <a:pt x="1193812" y="636282"/>
                  </a:moveTo>
                  <a:lnTo>
                    <a:pt x="1187462" y="636282"/>
                  </a:lnTo>
                  <a:lnTo>
                    <a:pt x="1187462" y="648982"/>
                  </a:lnTo>
                  <a:lnTo>
                    <a:pt x="1193812" y="648982"/>
                  </a:lnTo>
                  <a:lnTo>
                    <a:pt x="1193812" y="636282"/>
                  </a:lnTo>
                  <a:close/>
                </a:path>
                <a:path w="3011170" h="2471420">
                  <a:moveTo>
                    <a:pt x="1193812" y="610895"/>
                  </a:moveTo>
                  <a:lnTo>
                    <a:pt x="1187462" y="610895"/>
                  </a:lnTo>
                  <a:lnTo>
                    <a:pt x="1187462" y="623595"/>
                  </a:lnTo>
                  <a:lnTo>
                    <a:pt x="1193812" y="623595"/>
                  </a:lnTo>
                  <a:lnTo>
                    <a:pt x="1193812" y="610895"/>
                  </a:lnTo>
                  <a:close/>
                </a:path>
                <a:path w="3011170" h="2471420">
                  <a:moveTo>
                    <a:pt x="1193812" y="585495"/>
                  </a:moveTo>
                  <a:lnTo>
                    <a:pt x="1187462" y="585495"/>
                  </a:lnTo>
                  <a:lnTo>
                    <a:pt x="1187462" y="598195"/>
                  </a:lnTo>
                  <a:lnTo>
                    <a:pt x="1193812" y="598195"/>
                  </a:lnTo>
                  <a:lnTo>
                    <a:pt x="1193812" y="585495"/>
                  </a:lnTo>
                  <a:close/>
                </a:path>
                <a:path w="3011170" h="2471420">
                  <a:moveTo>
                    <a:pt x="1193812" y="560108"/>
                  </a:moveTo>
                  <a:lnTo>
                    <a:pt x="1187462" y="560108"/>
                  </a:lnTo>
                  <a:lnTo>
                    <a:pt x="1187462" y="572808"/>
                  </a:lnTo>
                  <a:lnTo>
                    <a:pt x="1193812" y="572808"/>
                  </a:lnTo>
                  <a:lnTo>
                    <a:pt x="1193812" y="560108"/>
                  </a:lnTo>
                  <a:close/>
                </a:path>
                <a:path w="3011170" h="2471420">
                  <a:moveTo>
                    <a:pt x="1193812" y="534708"/>
                  </a:moveTo>
                  <a:lnTo>
                    <a:pt x="1187462" y="534708"/>
                  </a:lnTo>
                  <a:lnTo>
                    <a:pt x="1187462" y="547408"/>
                  </a:lnTo>
                  <a:lnTo>
                    <a:pt x="1193812" y="547408"/>
                  </a:lnTo>
                  <a:lnTo>
                    <a:pt x="1193812" y="534708"/>
                  </a:lnTo>
                  <a:close/>
                </a:path>
                <a:path w="3011170" h="2471420">
                  <a:moveTo>
                    <a:pt x="1193812" y="509320"/>
                  </a:moveTo>
                  <a:lnTo>
                    <a:pt x="1187462" y="509320"/>
                  </a:lnTo>
                  <a:lnTo>
                    <a:pt x="1187462" y="522020"/>
                  </a:lnTo>
                  <a:lnTo>
                    <a:pt x="1193812" y="522020"/>
                  </a:lnTo>
                  <a:lnTo>
                    <a:pt x="1193812" y="509320"/>
                  </a:lnTo>
                  <a:close/>
                </a:path>
                <a:path w="3011170" h="2471420">
                  <a:moveTo>
                    <a:pt x="1193812" y="483920"/>
                  </a:moveTo>
                  <a:lnTo>
                    <a:pt x="1187462" y="483920"/>
                  </a:lnTo>
                  <a:lnTo>
                    <a:pt x="1187462" y="496620"/>
                  </a:lnTo>
                  <a:lnTo>
                    <a:pt x="1193812" y="496620"/>
                  </a:lnTo>
                  <a:lnTo>
                    <a:pt x="1193812" y="483920"/>
                  </a:lnTo>
                  <a:close/>
                </a:path>
                <a:path w="3011170" h="2471420">
                  <a:moveTo>
                    <a:pt x="1193812" y="458520"/>
                  </a:moveTo>
                  <a:lnTo>
                    <a:pt x="1187462" y="458520"/>
                  </a:lnTo>
                  <a:lnTo>
                    <a:pt x="1187462" y="471220"/>
                  </a:lnTo>
                  <a:lnTo>
                    <a:pt x="1193812" y="471220"/>
                  </a:lnTo>
                  <a:lnTo>
                    <a:pt x="1193812" y="458520"/>
                  </a:lnTo>
                  <a:close/>
                </a:path>
                <a:path w="3011170" h="2471420">
                  <a:moveTo>
                    <a:pt x="1193812" y="438289"/>
                  </a:moveTo>
                  <a:lnTo>
                    <a:pt x="1182306" y="438289"/>
                  </a:lnTo>
                  <a:lnTo>
                    <a:pt x="1182306" y="444639"/>
                  </a:lnTo>
                  <a:lnTo>
                    <a:pt x="1187462" y="444639"/>
                  </a:lnTo>
                  <a:lnTo>
                    <a:pt x="1187462" y="445833"/>
                  </a:lnTo>
                  <a:lnTo>
                    <a:pt x="1193812" y="445833"/>
                  </a:lnTo>
                  <a:lnTo>
                    <a:pt x="1193812" y="438289"/>
                  </a:lnTo>
                  <a:close/>
                </a:path>
                <a:path w="3011170" h="2471420">
                  <a:moveTo>
                    <a:pt x="1169619" y="438289"/>
                  </a:moveTo>
                  <a:lnTo>
                    <a:pt x="1156919" y="438289"/>
                  </a:lnTo>
                  <a:lnTo>
                    <a:pt x="1156919" y="444639"/>
                  </a:lnTo>
                  <a:lnTo>
                    <a:pt x="1169619" y="444639"/>
                  </a:lnTo>
                  <a:lnTo>
                    <a:pt x="1169619" y="438289"/>
                  </a:lnTo>
                  <a:close/>
                </a:path>
                <a:path w="3011170" h="2471420">
                  <a:moveTo>
                    <a:pt x="1144219" y="438289"/>
                  </a:moveTo>
                  <a:lnTo>
                    <a:pt x="1131519" y="438289"/>
                  </a:lnTo>
                  <a:lnTo>
                    <a:pt x="1131519" y="444639"/>
                  </a:lnTo>
                  <a:lnTo>
                    <a:pt x="1144219" y="444639"/>
                  </a:lnTo>
                  <a:lnTo>
                    <a:pt x="1144219" y="438289"/>
                  </a:lnTo>
                  <a:close/>
                </a:path>
                <a:path w="3011170" h="2471420">
                  <a:moveTo>
                    <a:pt x="1118819" y="438289"/>
                  </a:moveTo>
                  <a:lnTo>
                    <a:pt x="1106119" y="438289"/>
                  </a:lnTo>
                  <a:lnTo>
                    <a:pt x="1106119" y="444639"/>
                  </a:lnTo>
                  <a:lnTo>
                    <a:pt x="1118819" y="444639"/>
                  </a:lnTo>
                  <a:lnTo>
                    <a:pt x="1118819" y="438289"/>
                  </a:lnTo>
                  <a:close/>
                </a:path>
                <a:path w="3011170" h="2471420">
                  <a:moveTo>
                    <a:pt x="1093431" y="438289"/>
                  </a:moveTo>
                  <a:lnTo>
                    <a:pt x="1080731" y="438289"/>
                  </a:lnTo>
                  <a:lnTo>
                    <a:pt x="1080731" y="444639"/>
                  </a:lnTo>
                  <a:lnTo>
                    <a:pt x="1093431" y="444639"/>
                  </a:lnTo>
                  <a:lnTo>
                    <a:pt x="1093431" y="438289"/>
                  </a:lnTo>
                  <a:close/>
                </a:path>
                <a:path w="3011170" h="2471420">
                  <a:moveTo>
                    <a:pt x="1068031" y="438289"/>
                  </a:moveTo>
                  <a:lnTo>
                    <a:pt x="1055331" y="438289"/>
                  </a:lnTo>
                  <a:lnTo>
                    <a:pt x="1055331" y="444639"/>
                  </a:lnTo>
                  <a:lnTo>
                    <a:pt x="1068031" y="444639"/>
                  </a:lnTo>
                  <a:lnTo>
                    <a:pt x="1068031" y="438289"/>
                  </a:lnTo>
                  <a:close/>
                </a:path>
                <a:path w="3011170" h="2471420">
                  <a:moveTo>
                    <a:pt x="1042644" y="438289"/>
                  </a:moveTo>
                  <a:lnTo>
                    <a:pt x="1029944" y="438289"/>
                  </a:lnTo>
                  <a:lnTo>
                    <a:pt x="1029944" y="444639"/>
                  </a:lnTo>
                  <a:lnTo>
                    <a:pt x="1042644" y="444639"/>
                  </a:lnTo>
                  <a:lnTo>
                    <a:pt x="1042644" y="438289"/>
                  </a:lnTo>
                  <a:close/>
                </a:path>
                <a:path w="3011170" h="2471420">
                  <a:moveTo>
                    <a:pt x="1017244" y="438289"/>
                  </a:moveTo>
                  <a:lnTo>
                    <a:pt x="1004544" y="438289"/>
                  </a:lnTo>
                  <a:lnTo>
                    <a:pt x="1004544" y="444639"/>
                  </a:lnTo>
                  <a:lnTo>
                    <a:pt x="1017244" y="444639"/>
                  </a:lnTo>
                  <a:lnTo>
                    <a:pt x="1017244" y="438289"/>
                  </a:lnTo>
                  <a:close/>
                </a:path>
                <a:path w="3011170" h="2471420">
                  <a:moveTo>
                    <a:pt x="991857" y="438289"/>
                  </a:moveTo>
                  <a:lnTo>
                    <a:pt x="979157" y="438289"/>
                  </a:lnTo>
                  <a:lnTo>
                    <a:pt x="979157" y="444639"/>
                  </a:lnTo>
                  <a:lnTo>
                    <a:pt x="991857" y="444639"/>
                  </a:lnTo>
                  <a:lnTo>
                    <a:pt x="991857" y="438289"/>
                  </a:lnTo>
                  <a:close/>
                </a:path>
                <a:path w="3011170" h="2471420">
                  <a:moveTo>
                    <a:pt x="966457" y="438289"/>
                  </a:moveTo>
                  <a:lnTo>
                    <a:pt x="953757" y="438289"/>
                  </a:lnTo>
                  <a:lnTo>
                    <a:pt x="953757" y="444639"/>
                  </a:lnTo>
                  <a:lnTo>
                    <a:pt x="966457" y="444639"/>
                  </a:lnTo>
                  <a:lnTo>
                    <a:pt x="966457" y="438289"/>
                  </a:lnTo>
                  <a:close/>
                </a:path>
                <a:path w="3011170" h="2471420">
                  <a:moveTo>
                    <a:pt x="941057" y="438289"/>
                  </a:moveTo>
                  <a:lnTo>
                    <a:pt x="928357" y="438289"/>
                  </a:lnTo>
                  <a:lnTo>
                    <a:pt x="928357" y="444639"/>
                  </a:lnTo>
                  <a:lnTo>
                    <a:pt x="941057" y="444639"/>
                  </a:lnTo>
                  <a:lnTo>
                    <a:pt x="941057" y="438289"/>
                  </a:lnTo>
                  <a:close/>
                </a:path>
                <a:path w="3011170" h="2471420">
                  <a:moveTo>
                    <a:pt x="915669" y="438289"/>
                  </a:moveTo>
                  <a:lnTo>
                    <a:pt x="902969" y="438289"/>
                  </a:lnTo>
                  <a:lnTo>
                    <a:pt x="902969" y="444639"/>
                  </a:lnTo>
                  <a:lnTo>
                    <a:pt x="915669" y="444639"/>
                  </a:lnTo>
                  <a:lnTo>
                    <a:pt x="915669" y="438289"/>
                  </a:lnTo>
                  <a:close/>
                </a:path>
                <a:path w="3011170" h="2471420">
                  <a:moveTo>
                    <a:pt x="890269" y="438289"/>
                  </a:moveTo>
                  <a:lnTo>
                    <a:pt x="877569" y="438289"/>
                  </a:lnTo>
                  <a:lnTo>
                    <a:pt x="877569" y="444639"/>
                  </a:lnTo>
                  <a:lnTo>
                    <a:pt x="890269" y="444639"/>
                  </a:lnTo>
                  <a:lnTo>
                    <a:pt x="890269" y="438289"/>
                  </a:lnTo>
                  <a:close/>
                </a:path>
                <a:path w="3011170" h="2471420">
                  <a:moveTo>
                    <a:pt x="864882" y="438289"/>
                  </a:moveTo>
                  <a:lnTo>
                    <a:pt x="852182" y="438289"/>
                  </a:lnTo>
                  <a:lnTo>
                    <a:pt x="852182" y="444639"/>
                  </a:lnTo>
                  <a:lnTo>
                    <a:pt x="864882" y="444639"/>
                  </a:lnTo>
                  <a:lnTo>
                    <a:pt x="864882" y="438289"/>
                  </a:lnTo>
                  <a:close/>
                </a:path>
                <a:path w="3011170" h="2471420">
                  <a:moveTo>
                    <a:pt x="839482" y="438289"/>
                  </a:moveTo>
                  <a:lnTo>
                    <a:pt x="826782" y="438289"/>
                  </a:lnTo>
                  <a:lnTo>
                    <a:pt x="826782" y="444639"/>
                  </a:lnTo>
                  <a:lnTo>
                    <a:pt x="839482" y="444639"/>
                  </a:lnTo>
                  <a:lnTo>
                    <a:pt x="839482" y="438289"/>
                  </a:lnTo>
                  <a:close/>
                </a:path>
                <a:path w="3011170" h="2471420">
                  <a:moveTo>
                    <a:pt x="814095" y="438289"/>
                  </a:moveTo>
                  <a:lnTo>
                    <a:pt x="801395" y="438289"/>
                  </a:lnTo>
                  <a:lnTo>
                    <a:pt x="801395" y="444639"/>
                  </a:lnTo>
                  <a:lnTo>
                    <a:pt x="814095" y="444639"/>
                  </a:lnTo>
                  <a:lnTo>
                    <a:pt x="814095" y="438289"/>
                  </a:lnTo>
                  <a:close/>
                </a:path>
                <a:path w="3011170" h="2471420">
                  <a:moveTo>
                    <a:pt x="788695" y="438289"/>
                  </a:moveTo>
                  <a:lnTo>
                    <a:pt x="775995" y="438289"/>
                  </a:lnTo>
                  <a:lnTo>
                    <a:pt x="775995" y="444639"/>
                  </a:lnTo>
                  <a:lnTo>
                    <a:pt x="788695" y="444639"/>
                  </a:lnTo>
                  <a:lnTo>
                    <a:pt x="788695" y="438289"/>
                  </a:lnTo>
                  <a:close/>
                </a:path>
                <a:path w="3011170" h="2471420">
                  <a:moveTo>
                    <a:pt x="763295" y="438289"/>
                  </a:moveTo>
                  <a:lnTo>
                    <a:pt x="750595" y="438289"/>
                  </a:lnTo>
                  <a:lnTo>
                    <a:pt x="750595" y="444639"/>
                  </a:lnTo>
                  <a:lnTo>
                    <a:pt x="763295" y="444639"/>
                  </a:lnTo>
                  <a:lnTo>
                    <a:pt x="763295" y="438289"/>
                  </a:lnTo>
                  <a:close/>
                </a:path>
                <a:path w="3011170" h="2471420">
                  <a:moveTo>
                    <a:pt x="737908" y="438289"/>
                  </a:moveTo>
                  <a:lnTo>
                    <a:pt x="725208" y="438289"/>
                  </a:lnTo>
                  <a:lnTo>
                    <a:pt x="725208" y="444639"/>
                  </a:lnTo>
                  <a:lnTo>
                    <a:pt x="737908" y="444639"/>
                  </a:lnTo>
                  <a:lnTo>
                    <a:pt x="737908" y="438289"/>
                  </a:lnTo>
                  <a:close/>
                </a:path>
                <a:path w="3011170" h="2471420">
                  <a:moveTo>
                    <a:pt x="712508" y="438289"/>
                  </a:moveTo>
                  <a:lnTo>
                    <a:pt x="699808" y="438289"/>
                  </a:lnTo>
                  <a:lnTo>
                    <a:pt x="699808" y="444639"/>
                  </a:lnTo>
                  <a:lnTo>
                    <a:pt x="712508" y="444639"/>
                  </a:lnTo>
                  <a:lnTo>
                    <a:pt x="712508" y="438289"/>
                  </a:lnTo>
                  <a:close/>
                </a:path>
                <a:path w="3011170" h="2471420">
                  <a:moveTo>
                    <a:pt x="687120" y="438289"/>
                  </a:moveTo>
                  <a:lnTo>
                    <a:pt x="674420" y="438289"/>
                  </a:lnTo>
                  <a:lnTo>
                    <a:pt x="674420" y="444639"/>
                  </a:lnTo>
                  <a:lnTo>
                    <a:pt x="687120" y="444639"/>
                  </a:lnTo>
                  <a:lnTo>
                    <a:pt x="687120" y="438289"/>
                  </a:lnTo>
                  <a:close/>
                </a:path>
                <a:path w="3011170" h="2471420">
                  <a:moveTo>
                    <a:pt x="661720" y="438289"/>
                  </a:moveTo>
                  <a:lnTo>
                    <a:pt x="649020" y="438289"/>
                  </a:lnTo>
                  <a:lnTo>
                    <a:pt x="649020" y="444639"/>
                  </a:lnTo>
                  <a:lnTo>
                    <a:pt x="661720" y="444639"/>
                  </a:lnTo>
                  <a:lnTo>
                    <a:pt x="661720" y="438289"/>
                  </a:lnTo>
                  <a:close/>
                </a:path>
                <a:path w="3011170" h="2471420">
                  <a:moveTo>
                    <a:pt x="636333" y="438289"/>
                  </a:moveTo>
                  <a:lnTo>
                    <a:pt x="623633" y="438289"/>
                  </a:lnTo>
                  <a:lnTo>
                    <a:pt x="623633" y="444639"/>
                  </a:lnTo>
                  <a:lnTo>
                    <a:pt x="636333" y="444639"/>
                  </a:lnTo>
                  <a:lnTo>
                    <a:pt x="636333" y="438289"/>
                  </a:lnTo>
                  <a:close/>
                </a:path>
                <a:path w="3011170" h="2471420">
                  <a:moveTo>
                    <a:pt x="610933" y="438289"/>
                  </a:moveTo>
                  <a:lnTo>
                    <a:pt x="598233" y="438289"/>
                  </a:lnTo>
                  <a:lnTo>
                    <a:pt x="598233" y="444639"/>
                  </a:lnTo>
                  <a:lnTo>
                    <a:pt x="610933" y="444639"/>
                  </a:lnTo>
                  <a:lnTo>
                    <a:pt x="610933" y="438289"/>
                  </a:lnTo>
                  <a:close/>
                </a:path>
                <a:path w="3011170" h="2471420">
                  <a:moveTo>
                    <a:pt x="585533" y="438289"/>
                  </a:moveTo>
                  <a:lnTo>
                    <a:pt x="572833" y="438289"/>
                  </a:lnTo>
                  <a:lnTo>
                    <a:pt x="572833" y="444639"/>
                  </a:lnTo>
                  <a:lnTo>
                    <a:pt x="585533" y="444639"/>
                  </a:lnTo>
                  <a:lnTo>
                    <a:pt x="585533" y="438289"/>
                  </a:lnTo>
                  <a:close/>
                </a:path>
                <a:path w="3011170" h="2471420">
                  <a:moveTo>
                    <a:pt x="560146" y="438289"/>
                  </a:moveTo>
                  <a:lnTo>
                    <a:pt x="547446" y="438289"/>
                  </a:lnTo>
                  <a:lnTo>
                    <a:pt x="547446" y="444639"/>
                  </a:lnTo>
                  <a:lnTo>
                    <a:pt x="560146" y="444639"/>
                  </a:lnTo>
                  <a:lnTo>
                    <a:pt x="560146" y="438289"/>
                  </a:lnTo>
                  <a:close/>
                </a:path>
                <a:path w="3011170" h="2471420">
                  <a:moveTo>
                    <a:pt x="534746" y="438289"/>
                  </a:moveTo>
                  <a:lnTo>
                    <a:pt x="522046" y="438289"/>
                  </a:lnTo>
                  <a:lnTo>
                    <a:pt x="522046" y="444639"/>
                  </a:lnTo>
                  <a:lnTo>
                    <a:pt x="534746" y="444639"/>
                  </a:lnTo>
                  <a:lnTo>
                    <a:pt x="534746" y="438289"/>
                  </a:lnTo>
                  <a:close/>
                </a:path>
                <a:path w="3011170" h="2471420">
                  <a:moveTo>
                    <a:pt x="509358" y="438289"/>
                  </a:moveTo>
                  <a:lnTo>
                    <a:pt x="496658" y="438289"/>
                  </a:lnTo>
                  <a:lnTo>
                    <a:pt x="496658" y="444639"/>
                  </a:lnTo>
                  <a:lnTo>
                    <a:pt x="509358" y="444639"/>
                  </a:lnTo>
                  <a:lnTo>
                    <a:pt x="509358" y="438289"/>
                  </a:lnTo>
                  <a:close/>
                </a:path>
                <a:path w="3011170" h="2471420">
                  <a:moveTo>
                    <a:pt x="483958" y="438289"/>
                  </a:moveTo>
                  <a:lnTo>
                    <a:pt x="471258" y="438289"/>
                  </a:lnTo>
                  <a:lnTo>
                    <a:pt x="471258" y="444639"/>
                  </a:lnTo>
                  <a:lnTo>
                    <a:pt x="483958" y="444639"/>
                  </a:lnTo>
                  <a:lnTo>
                    <a:pt x="483958" y="438289"/>
                  </a:lnTo>
                  <a:close/>
                </a:path>
                <a:path w="3011170" h="2471420">
                  <a:moveTo>
                    <a:pt x="458571" y="438289"/>
                  </a:moveTo>
                  <a:lnTo>
                    <a:pt x="445871" y="438289"/>
                  </a:lnTo>
                  <a:lnTo>
                    <a:pt x="445871" y="444639"/>
                  </a:lnTo>
                  <a:lnTo>
                    <a:pt x="458571" y="444639"/>
                  </a:lnTo>
                  <a:lnTo>
                    <a:pt x="458571" y="438289"/>
                  </a:lnTo>
                  <a:close/>
                </a:path>
                <a:path w="3011170" h="2471420">
                  <a:moveTo>
                    <a:pt x="433171" y="438289"/>
                  </a:moveTo>
                  <a:lnTo>
                    <a:pt x="420471" y="438289"/>
                  </a:lnTo>
                  <a:lnTo>
                    <a:pt x="420471" y="444639"/>
                  </a:lnTo>
                  <a:lnTo>
                    <a:pt x="433171" y="444639"/>
                  </a:lnTo>
                  <a:lnTo>
                    <a:pt x="433171" y="438289"/>
                  </a:lnTo>
                  <a:close/>
                </a:path>
                <a:path w="3011170" h="2471420">
                  <a:moveTo>
                    <a:pt x="407771" y="438289"/>
                  </a:moveTo>
                  <a:lnTo>
                    <a:pt x="395071" y="438289"/>
                  </a:lnTo>
                  <a:lnTo>
                    <a:pt x="395071" y="444639"/>
                  </a:lnTo>
                  <a:lnTo>
                    <a:pt x="407771" y="444639"/>
                  </a:lnTo>
                  <a:lnTo>
                    <a:pt x="407771" y="438289"/>
                  </a:lnTo>
                  <a:close/>
                </a:path>
                <a:path w="3011170" h="2471420">
                  <a:moveTo>
                    <a:pt x="382384" y="438289"/>
                  </a:moveTo>
                  <a:lnTo>
                    <a:pt x="369684" y="438289"/>
                  </a:lnTo>
                  <a:lnTo>
                    <a:pt x="369684" y="444639"/>
                  </a:lnTo>
                  <a:lnTo>
                    <a:pt x="382384" y="444639"/>
                  </a:lnTo>
                  <a:lnTo>
                    <a:pt x="382384" y="438289"/>
                  </a:lnTo>
                  <a:close/>
                </a:path>
                <a:path w="3011170" h="2471420">
                  <a:moveTo>
                    <a:pt x="356984" y="438289"/>
                  </a:moveTo>
                  <a:lnTo>
                    <a:pt x="344284" y="438289"/>
                  </a:lnTo>
                  <a:lnTo>
                    <a:pt x="344284" y="444639"/>
                  </a:lnTo>
                  <a:lnTo>
                    <a:pt x="356984" y="444639"/>
                  </a:lnTo>
                  <a:lnTo>
                    <a:pt x="356984" y="438289"/>
                  </a:lnTo>
                  <a:close/>
                </a:path>
                <a:path w="3011170" h="2471420">
                  <a:moveTo>
                    <a:pt x="331597" y="438289"/>
                  </a:moveTo>
                  <a:lnTo>
                    <a:pt x="318897" y="438289"/>
                  </a:lnTo>
                  <a:lnTo>
                    <a:pt x="318897" y="444639"/>
                  </a:lnTo>
                  <a:lnTo>
                    <a:pt x="331597" y="444639"/>
                  </a:lnTo>
                  <a:lnTo>
                    <a:pt x="331597" y="438289"/>
                  </a:lnTo>
                  <a:close/>
                </a:path>
                <a:path w="3011170" h="2471420">
                  <a:moveTo>
                    <a:pt x="306197" y="438289"/>
                  </a:moveTo>
                  <a:lnTo>
                    <a:pt x="293497" y="438289"/>
                  </a:lnTo>
                  <a:lnTo>
                    <a:pt x="293497" y="444639"/>
                  </a:lnTo>
                  <a:lnTo>
                    <a:pt x="306197" y="444639"/>
                  </a:lnTo>
                  <a:lnTo>
                    <a:pt x="306197" y="438289"/>
                  </a:lnTo>
                  <a:close/>
                </a:path>
                <a:path w="3011170" h="2471420">
                  <a:moveTo>
                    <a:pt x="280809" y="438289"/>
                  </a:moveTo>
                  <a:lnTo>
                    <a:pt x="268109" y="438289"/>
                  </a:lnTo>
                  <a:lnTo>
                    <a:pt x="268109" y="444639"/>
                  </a:lnTo>
                  <a:lnTo>
                    <a:pt x="280809" y="444639"/>
                  </a:lnTo>
                  <a:lnTo>
                    <a:pt x="280809" y="438289"/>
                  </a:lnTo>
                  <a:close/>
                </a:path>
                <a:path w="3011170" h="2471420">
                  <a:moveTo>
                    <a:pt x="255409" y="438289"/>
                  </a:moveTo>
                  <a:lnTo>
                    <a:pt x="242709" y="438289"/>
                  </a:lnTo>
                  <a:lnTo>
                    <a:pt x="242709" y="444639"/>
                  </a:lnTo>
                  <a:lnTo>
                    <a:pt x="255409" y="444639"/>
                  </a:lnTo>
                  <a:lnTo>
                    <a:pt x="255409" y="438289"/>
                  </a:lnTo>
                  <a:close/>
                </a:path>
                <a:path w="3011170" h="2471420">
                  <a:moveTo>
                    <a:pt x="230009" y="438289"/>
                  </a:moveTo>
                  <a:lnTo>
                    <a:pt x="217309" y="438289"/>
                  </a:lnTo>
                  <a:lnTo>
                    <a:pt x="217309" y="444639"/>
                  </a:lnTo>
                  <a:lnTo>
                    <a:pt x="230009" y="444639"/>
                  </a:lnTo>
                  <a:lnTo>
                    <a:pt x="230009" y="438289"/>
                  </a:lnTo>
                  <a:close/>
                </a:path>
                <a:path w="3011170" h="2471420">
                  <a:moveTo>
                    <a:pt x="204622" y="438289"/>
                  </a:moveTo>
                  <a:lnTo>
                    <a:pt x="191922" y="438289"/>
                  </a:lnTo>
                  <a:lnTo>
                    <a:pt x="191922" y="444639"/>
                  </a:lnTo>
                  <a:lnTo>
                    <a:pt x="204622" y="444639"/>
                  </a:lnTo>
                  <a:lnTo>
                    <a:pt x="204622" y="438289"/>
                  </a:lnTo>
                  <a:close/>
                </a:path>
                <a:path w="3011170" h="2471420">
                  <a:moveTo>
                    <a:pt x="179222" y="438289"/>
                  </a:moveTo>
                  <a:lnTo>
                    <a:pt x="166522" y="438289"/>
                  </a:lnTo>
                  <a:lnTo>
                    <a:pt x="166522" y="444639"/>
                  </a:lnTo>
                  <a:lnTo>
                    <a:pt x="179222" y="444639"/>
                  </a:lnTo>
                  <a:lnTo>
                    <a:pt x="179222" y="438289"/>
                  </a:lnTo>
                  <a:close/>
                </a:path>
                <a:path w="3011170" h="2471420">
                  <a:moveTo>
                    <a:pt x="153835" y="438289"/>
                  </a:moveTo>
                  <a:lnTo>
                    <a:pt x="141135" y="438289"/>
                  </a:lnTo>
                  <a:lnTo>
                    <a:pt x="141135" y="444639"/>
                  </a:lnTo>
                  <a:lnTo>
                    <a:pt x="153835" y="444639"/>
                  </a:lnTo>
                  <a:lnTo>
                    <a:pt x="153835" y="438289"/>
                  </a:lnTo>
                  <a:close/>
                </a:path>
                <a:path w="3011170" h="2471420">
                  <a:moveTo>
                    <a:pt x="128435" y="438289"/>
                  </a:moveTo>
                  <a:lnTo>
                    <a:pt x="115735" y="438289"/>
                  </a:lnTo>
                  <a:lnTo>
                    <a:pt x="115735" y="444639"/>
                  </a:lnTo>
                  <a:lnTo>
                    <a:pt x="128435" y="444639"/>
                  </a:lnTo>
                  <a:lnTo>
                    <a:pt x="128435" y="438289"/>
                  </a:lnTo>
                  <a:close/>
                </a:path>
                <a:path w="3011170" h="2471420">
                  <a:moveTo>
                    <a:pt x="103047" y="438289"/>
                  </a:moveTo>
                  <a:lnTo>
                    <a:pt x="90347" y="438289"/>
                  </a:lnTo>
                  <a:lnTo>
                    <a:pt x="90347" y="444639"/>
                  </a:lnTo>
                  <a:lnTo>
                    <a:pt x="103047" y="444639"/>
                  </a:lnTo>
                  <a:lnTo>
                    <a:pt x="103047" y="438289"/>
                  </a:lnTo>
                  <a:close/>
                </a:path>
                <a:path w="3011170" h="2471420">
                  <a:moveTo>
                    <a:pt x="77647" y="438289"/>
                  </a:moveTo>
                  <a:lnTo>
                    <a:pt x="64947" y="438289"/>
                  </a:lnTo>
                  <a:lnTo>
                    <a:pt x="64947" y="444639"/>
                  </a:lnTo>
                  <a:lnTo>
                    <a:pt x="77647" y="444639"/>
                  </a:lnTo>
                  <a:lnTo>
                    <a:pt x="77647" y="438289"/>
                  </a:lnTo>
                  <a:close/>
                </a:path>
                <a:path w="3011170" h="2471420">
                  <a:moveTo>
                    <a:pt x="52247" y="438289"/>
                  </a:moveTo>
                  <a:lnTo>
                    <a:pt x="39547" y="438289"/>
                  </a:lnTo>
                  <a:lnTo>
                    <a:pt x="39547" y="444639"/>
                  </a:lnTo>
                  <a:lnTo>
                    <a:pt x="52247" y="444639"/>
                  </a:lnTo>
                  <a:lnTo>
                    <a:pt x="52247" y="438289"/>
                  </a:lnTo>
                  <a:close/>
                </a:path>
                <a:path w="3011170" h="2471420">
                  <a:moveTo>
                    <a:pt x="26860" y="438289"/>
                  </a:moveTo>
                  <a:lnTo>
                    <a:pt x="14160" y="438289"/>
                  </a:lnTo>
                  <a:lnTo>
                    <a:pt x="14160" y="444639"/>
                  </a:lnTo>
                  <a:lnTo>
                    <a:pt x="26860" y="444639"/>
                  </a:lnTo>
                  <a:lnTo>
                    <a:pt x="26860" y="438289"/>
                  </a:lnTo>
                  <a:close/>
                </a:path>
                <a:path w="3011170" h="2471420">
                  <a:moveTo>
                    <a:pt x="6350" y="427050"/>
                  </a:moveTo>
                  <a:lnTo>
                    <a:pt x="0" y="427050"/>
                  </a:lnTo>
                  <a:lnTo>
                    <a:pt x="0" y="439750"/>
                  </a:lnTo>
                  <a:lnTo>
                    <a:pt x="6350" y="439750"/>
                  </a:lnTo>
                  <a:lnTo>
                    <a:pt x="6350" y="427050"/>
                  </a:lnTo>
                  <a:close/>
                </a:path>
                <a:path w="3011170" h="2471420">
                  <a:moveTo>
                    <a:pt x="6350" y="401650"/>
                  </a:moveTo>
                  <a:lnTo>
                    <a:pt x="0" y="401650"/>
                  </a:lnTo>
                  <a:lnTo>
                    <a:pt x="0" y="414350"/>
                  </a:lnTo>
                  <a:lnTo>
                    <a:pt x="6350" y="414350"/>
                  </a:lnTo>
                  <a:lnTo>
                    <a:pt x="6350" y="401650"/>
                  </a:lnTo>
                  <a:close/>
                </a:path>
                <a:path w="3011170" h="2471420">
                  <a:moveTo>
                    <a:pt x="6350" y="376262"/>
                  </a:moveTo>
                  <a:lnTo>
                    <a:pt x="0" y="376262"/>
                  </a:lnTo>
                  <a:lnTo>
                    <a:pt x="0" y="388962"/>
                  </a:lnTo>
                  <a:lnTo>
                    <a:pt x="6350" y="388962"/>
                  </a:lnTo>
                  <a:lnTo>
                    <a:pt x="6350" y="376262"/>
                  </a:lnTo>
                  <a:close/>
                </a:path>
                <a:path w="3011170" h="2471420">
                  <a:moveTo>
                    <a:pt x="6350" y="350862"/>
                  </a:moveTo>
                  <a:lnTo>
                    <a:pt x="0" y="350862"/>
                  </a:lnTo>
                  <a:lnTo>
                    <a:pt x="0" y="363562"/>
                  </a:lnTo>
                  <a:lnTo>
                    <a:pt x="6350" y="363562"/>
                  </a:lnTo>
                  <a:lnTo>
                    <a:pt x="6350" y="350862"/>
                  </a:lnTo>
                  <a:close/>
                </a:path>
                <a:path w="3011170" h="2471420">
                  <a:moveTo>
                    <a:pt x="6350" y="325475"/>
                  </a:moveTo>
                  <a:lnTo>
                    <a:pt x="0" y="325475"/>
                  </a:lnTo>
                  <a:lnTo>
                    <a:pt x="0" y="338175"/>
                  </a:lnTo>
                  <a:lnTo>
                    <a:pt x="6350" y="338175"/>
                  </a:lnTo>
                  <a:lnTo>
                    <a:pt x="6350" y="325475"/>
                  </a:lnTo>
                  <a:close/>
                </a:path>
                <a:path w="3011170" h="2471420">
                  <a:moveTo>
                    <a:pt x="6350" y="300075"/>
                  </a:moveTo>
                  <a:lnTo>
                    <a:pt x="0" y="300075"/>
                  </a:lnTo>
                  <a:lnTo>
                    <a:pt x="0" y="312775"/>
                  </a:lnTo>
                  <a:lnTo>
                    <a:pt x="6350" y="312775"/>
                  </a:lnTo>
                  <a:lnTo>
                    <a:pt x="6350" y="300075"/>
                  </a:lnTo>
                  <a:close/>
                </a:path>
                <a:path w="3011170" h="2471420">
                  <a:moveTo>
                    <a:pt x="6350" y="274675"/>
                  </a:moveTo>
                  <a:lnTo>
                    <a:pt x="0" y="274675"/>
                  </a:lnTo>
                  <a:lnTo>
                    <a:pt x="0" y="287375"/>
                  </a:lnTo>
                  <a:lnTo>
                    <a:pt x="6350" y="287375"/>
                  </a:lnTo>
                  <a:lnTo>
                    <a:pt x="6350" y="274675"/>
                  </a:lnTo>
                  <a:close/>
                </a:path>
                <a:path w="3011170" h="2471420">
                  <a:moveTo>
                    <a:pt x="6350" y="249288"/>
                  </a:moveTo>
                  <a:lnTo>
                    <a:pt x="0" y="249288"/>
                  </a:lnTo>
                  <a:lnTo>
                    <a:pt x="0" y="261988"/>
                  </a:lnTo>
                  <a:lnTo>
                    <a:pt x="6350" y="261988"/>
                  </a:lnTo>
                  <a:lnTo>
                    <a:pt x="6350" y="249288"/>
                  </a:lnTo>
                  <a:close/>
                </a:path>
                <a:path w="3011170" h="2471420">
                  <a:moveTo>
                    <a:pt x="6350" y="223888"/>
                  </a:moveTo>
                  <a:lnTo>
                    <a:pt x="0" y="223888"/>
                  </a:lnTo>
                  <a:lnTo>
                    <a:pt x="0" y="236588"/>
                  </a:lnTo>
                  <a:lnTo>
                    <a:pt x="6350" y="236588"/>
                  </a:lnTo>
                  <a:lnTo>
                    <a:pt x="6350" y="223888"/>
                  </a:lnTo>
                  <a:close/>
                </a:path>
                <a:path w="3011170" h="2471420">
                  <a:moveTo>
                    <a:pt x="6350" y="198500"/>
                  </a:moveTo>
                  <a:lnTo>
                    <a:pt x="0" y="198500"/>
                  </a:lnTo>
                  <a:lnTo>
                    <a:pt x="0" y="211200"/>
                  </a:lnTo>
                  <a:lnTo>
                    <a:pt x="6350" y="211200"/>
                  </a:lnTo>
                  <a:lnTo>
                    <a:pt x="6350" y="198500"/>
                  </a:lnTo>
                  <a:close/>
                </a:path>
                <a:path w="3011170" h="2471420">
                  <a:moveTo>
                    <a:pt x="6350" y="173100"/>
                  </a:moveTo>
                  <a:lnTo>
                    <a:pt x="0" y="173100"/>
                  </a:lnTo>
                  <a:lnTo>
                    <a:pt x="0" y="185800"/>
                  </a:lnTo>
                  <a:lnTo>
                    <a:pt x="6350" y="185800"/>
                  </a:lnTo>
                  <a:lnTo>
                    <a:pt x="6350" y="173100"/>
                  </a:lnTo>
                  <a:close/>
                </a:path>
                <a:path w="3011170" h="2471420">
                  <a:moveTo>
                    <a:pt x="6350" y="147713"/>
                  </a:moveTo>
                  <a:lnTo>
                    <a:pt x="0" y="147713"/>
                  </a:lnTo>
                  <a:lnTo>
                    <a:pt x="0" y="160413"/>
                  </a:lnTo>
                  <a:lnTo>
                    <a:pt x="6350" y="160413"/>
                  </a:lnTo>
                  <a:lnTo>
                    <a:pt x="6350" y="147713"/>
                  </a:lnTo>
                  <a:close/>
                </a:path>
                <a:path w="3011170" h="2471420">
                  <a:moveTo>
                    <a:pt x="6350" y="122313"/>
                  </a:moveTo>
                  <a:lnTo>
                    <a:pt x="0" y="122313"/>
                  </a:lnTo>
                  <a:lnTo>
                    <a:pt x="0" y="135013"/>
                  </a:lnTo>
                  <a:lnTo>
                    <a:pt x="6350" y="135013"/>
                  </a:lnTo>
                  <a:lnTo>
                    <a:pt x="6350" y="122313"/>
                  </a:lnTo>
                  <a:close/>
                </a:path>
                <a:path w="3011170" h="2471420">
                  <a:moveTo>
                    <a:pt x="6350" y="96913"/>
                  </a:moveTo>
                  <a:lnTo>
                    <a:pt x="0" y="96913"/>
                  </a:lnTo>
                  <a:lnTo>
                    <a:pt x="0" y="109613"/>
                  </a:lnTo>
                  <a:lnTo>
                    <a:pt x="6350" y="109613"/>
                  </a:lnTo>
                  <a:lnTo>
                    <a:pt x="6350" y="96913"/>
                  </a:lnTo>
                  <a:close/>
                </a:path>
                <a:path w="3011170" h="2471420">
                  <a:moveTo>
                    <a:pt x="6350" y="71526"/>
                  </a:moveTo>
                  <a:lnTo>
                    <a:pt x="0" y="71526"/>
                  </a:lnTo>
                  <a:lnTo>
                    <a:pt x="0" y="84226"/>
                  </a:lnTo>
                  <a:lnTo>
                    <a:pt x="6350" y="84226"/>
                  </a:lnTo>
                  <a:lnTo>
                    <a:pt x="6350" y="71526"/>
                  </a:lnTo>
                  <a:close/>
                </a:path>
                <a:path w="3011170" h="2471420">
                  <a:moveTo>
                    <a:pt x="6350" y="46126"/>
                  </a:moveTo>
                  <a:lnTo>
                    <a:pt x="0" y="46126"/>
                  </a:lnTo>
                  <a:lnTo>
                    <a:pt x="0" y="58826"/>
                  </a:lnTo>
                  <a:lnTo>
                    <a:pt x="6350" y="58826"/>
                  </a:lnTo>
                  <a:lnTo>
                    <a:pt x="6350" y="46126"/>
                  </a:lnTo>
                  <a:close/>
                </a:path>
                <a:path w="3011170" h="2471420">
                  <a:moveTo>
                    <a:pt x="6350" y="20739"/>
                  </a:moveTo>
                  <a:lnTo>
                    <a:pt x="0" y="20739"/>
                  </a:lnTo>
                  <a:lnTo>
                    <a:pt x="0" y="33439"/>
                  </a:lnTo>
                  <a:lnTo>
                    <a:pt x="6350" y="33439"/>
                  </a:lnTo>
                  <a:lnTo>
                    <a:pt x="6350" y="20739"/>
                  </a:lnTo>
                  <a:close/>
                </a:path>
                <a:path w="3011170" h="2471420">
                  <a:moveTo>
                    <a:pt x="10998" y="0"/>
                  </a:moveTo>
                  <a:lnTo>
                    <a:pt x="0" y="0"/>
                  </a:lnTo>
                  <a:lnTo>
                    <a:pt x="0" y="8039"/>
                  </a:lnTo>
                  <a:lnTo>
                    <a:pt x="6350" y="8039"/>
                  </a:lnTo>
                  <a:lnTo>
                    <a:pt x="6350" y="6350"/>
                  </a:lnTo>
                  <a:lnTo>
                    <a:pt x="10998" y="6350"/>
                  </a:lnTo>
                  <a:lnTo>
                    <a:pt x="10998" y="0"/>
                  </a:lnTo>
                  <a:close/>
                </a:path>
                <a:path w="3011170" h="2471420">
                  <a:moveTo>
                    <a:pt x="36398" y="0"/>
                  </a:moveTo>
                  <a:lnTo>
                    <a:pt x="23698" y="0"/>
                  </a:lnTo>
                  <a:lnTo>
                    <a:pt x="23698" y="6350"/>
                  </a:lnTo>
                  <a:lnTo>
                    <a:pt x="36398" y="6350"/>
                  </a:lnTo>
                  <a:lnTo>
                    <a:pt x="36398" y="0"/>
                  </a:lnTo>
                  <a:close/>
                </a:path>
                <a:path w="3011170" h="2471420">
                  <a:moveTo>
                    <a:pt x="61798" y="0"/>
                  </a:moveTo>
                  <a:lnTo>
                    <a:pt x="49098" y="0"/>
                  </a:lnTo>
                  <a:lnTo>
                    <a:pt x="49098" y="6350"/>
                  </a:lnTo>
                  <a:lnTo>
                    <a:pt x="61798" y="6350"/>
                  </a:lnTo>
                  <a:lnTo>
                    <a:pt x="61798" y="0"/>
                  </a:lnTo>
                  <a:close/>
                </a:path>
                <a:path w="3011170" h="2471420">
                  <a:moveTo>
                    <a:pt x="87185" y="0"/>
                  </a:moveTo>
                  <a:lnTo>
                    <a:pt x="74485" y="0"/>
                  </a:lnTo>
                  <a:lnTo>
                    <a:pt x="74485" y="6350"/>
                  </a:lnTo>
                  <a:lnTo>
                    <a:pt x="87185" y="6350"/>
                  </a:lnTo>
                  <a:lnTo>
                    <a:pt x="87185" y="0"/>
                  </a:lnTo>
                  <a:close/>
                </a:path>
                <a:path w="3011170" h="2471420">
                  <a:moveTo>
                    <a:pt x="112585" y="0"/>
                  </a:moveTo>
                  <a:lnTo>
                    <a:pt x="99885" y="0"/>
                  </a:lnTo>
                  <a:lnTo>
                    <a:pt x="99885" y="6350"/>
                  </a:lnTo>
                  <a:lnTo>
                    <a:pt x="112585" y="6350"/>
                  </a:lnTo>
                  <a:lnTo>
                    <a:pt x="112585" y="0"/>
                  </a:lnTo>
                  <a:close/>
                </a:path>
                <a:path w="3011170" h="2471420">
                  <a:moveTo>
                    <a:pt x="137972" y="0"/>
                  </a:moveTo>
                  <a:lnTo>
                    <a:pt x="125272" y="0"/>
                  </a:lnTo>
                  <a:lnTo>
                    <a:pt x="125272" y="6350"/>
                  </a:lnTo>
                  <a:lnTo>
                    <a:pt x="137972" y="6350"/>
                  </a:lnTo>
                  <a:lnTo>
                    <a:pt x="137972" y="0"/>
                  </a:lnTo>
                  <a:close/>
                </a:path>
                <a:path w="3011170" h="2471420">
                  <a:moveTo>
                    <a:pt x="163372" y="0"/>
                  </a:moveTo>
                  <a:lnTo>
                    <a:pt x="150672" y="0"/>
                  </a:lnTo>
                  <a:lnTo>
                    <a:pt x="150672" y="6350"/>
                  </a:lnTo>
                  <a:lnTo>
                    <a:pt x="163372" y="6350"/>
                  </a:lnTo>
                  <a:lnTo>
                    <a:pt x="163372" y="0"/>
                  </a:lnTo>
                  <a:close/>
                </a:path>
                <a:path w="3011170" h="2471420">
                  <a:moveTo>
                    <a:pt x="188760" y="0"/>
                  </a:moveTo>
                  <a:lnTo>
                    <a:pt x="176060" y="0"/>
                  </a:lnTo>
                  <a:lnTo>
                    <a:pt x="176060" y="6350"/>
                  </a:lnTo>
                  <a:lnTo>
                    <a:pt x="188760" y="6350"/>
                  </a:lnTo>
                  <a:lnTo>
                    <a:pt x="188760" y="0"/>
                  </a:lnTo>
                  <a:close/>
                </a:path>
                <a:path w="3011170" h="2471420">
                  <a:moveTo>
                    <a:pt x="214160" y="0"/>
                  </a:moveTo>
                  <a:lnTo>
                    <a:pt x="201460" y="0"/>
                  </a:lnTo>
                  <a:lnTo>
                    <a:pt x="201460" y="6350"/>
                  </a:lnTo>
                  <a:lnTo>
                    <a:pt x="214160" y="6350"/>
                  </a:lnTo>
                  <a:lnTo>
                    <a:pt x="214160" y="0"/>
                  </a:lnTo>
                  <a:close/>
                </a:path>
                <a:path w="3011170" h="2471420">
                  <a:moveTo>
                    <a:pt x="239560" y="0"/>
                  </a:moveTo>
                  <a:lnTo>
                    <a:pt x="226860" y="0"/>
                  </a:lnTo>
                  <a:lnTo>
                    <a:pt x="226860" y="6350"/>
                  </a:lnTo>
                  <a:lnTo>
                    <a:pt x="239560" y="6350"/>
                  </a:lnTo>
                  <a:lnTo>
                    <a:pt x="239560" y="0"/>
                  </a:lnTo>
                  <a:close/>
                </a:path>
                <a:path w="3011170" h="2471420">
                  <a:moveTo>
                    <a:pt x="264947" y="0"/>
                  </a:moveTo>
                  <a:lnTo>
                    <a:pt x="252247" y="0"/>
                  </a:lnTo>
                  <a:lnTo>
                    <a:pt x="252247" y="6350"/>
                  </a:lnTo>
                  <a:lnTo>
                    <a:pt x="264947" y="6350"/>
                  </a:lnTo>
                  <a:lnTo>
                    <a:pt x="264947" y="0"/>
                  </a:lnTo>
                  <a:close/>
                </a:path>
                <a:path w="3011170" h="2471420">
                  <a:moveTo>
                    <a:pt x="290347" y="0"/>
                  </a:moveTo>
                  <a:lnTo>
                    <a:pt x="277647" y="0"/>
                  </a:lnTo>
                  <a:lnTo>
                    <a:pt x="277647" y="6350"/>
                  </a:lnTo>
                  <a:lnTo>
                    <a:pt x="290347" y="6350"/>
                  </a:lnTo>
                  <a:lnTo>
                    <a:pt x="290347" y="0"/>
                  </a:lnTo>
                  <a:close/>
                </a:path>
                <a:path w="3011170" h="2471420">
                  <a:moveTo>
                    <a:pt x="315734" y="0"/>
                  </a:moveTo>
                  <a:lnTo>
                    <a:pt x="303034" y="0"/>
                  </a:lnTo>
                  <a:lnTo>
                    <a:pt x="303034" y="6350"/>
                  </a:lnTo>
                  <a:lnTo>
                    <a:pt x="315734" y="6350"/>
                  </a:lnTo>
                  <a:lnTo>
                    <a:pt x="315734" y="0"/>
                  </a:lnTo>
                  <a:close/>
                </a:path>
                <a:path w="3011170" h="2471420">
                  <a:moveTo>
                    <a:pt x="341134" y="0"/>
                  </a:moveTo>
                  <a:lnTo>
                    <a:pt x="328434" y="0"/>
                  </a:lnTo>
                  <a:lnTo>
                    <a:pt x="328434" y="6350"/>
                  </a:lnTo>
                  <a:lnTo>
                    <a:pt x="341134" y="6350"/>
                  </a:lnTo>
                  <a:lnTo>
                    <a:pt x="341134" y="0"/>
                  </a:lnTo>
                  <a:close/>
                </a:path>
                <a:path w="3011170" h="2471420">
                  <a:moveTo>
                    <a:pt x="366522" y="0"/>
                  </a:moveTo>
                  <a:lnTo>
                    <a:pt x="353822" y="0"/>
                  </a:lnTo>
                  <a:lnTo>
                    <a:pt x="353822" y="6350"/>
                  </a:lnTo>
                  <a:lnTo>
                    <a:pt x="366522" y="6350"/>
                  </a:lnTo>
                  <a:lnTo>
                    <a:pt x="366522" y="0"/>
                  </a:lnTo>
                  <a:close/>
                </a:path>
                <a:path w="3011170" h="2471420">
                  <a:moveTo>
                    <a:pt x="391922" y="0"/>
                  </a:moveTo>
                  <a:lnTo>
                    <a:pt x="379222" y="0"/>
                  </a:lnTo>
                  <a:lnTo>
                    <a:pt x="379222" y="6350"/>
                  </a:lnTo>
                  <a:lnTo>
                    <a:pt x="391922" y="6350"/>
                  </a:lnTo>
                  <a:lnTo>
                    <a:pt x="391922" y="0"/>
                  </a:lnTo>
                  <a:close/>
                </a:path>
                <a:path w="3011170" h="2471420">
                  <a:moveTo>
                    <a:pt x="417322" y="0"/>
                  </a:moveTo>
                  <a:lnTo>
                    <a:pt x="404622" y="0"/>
                  </a:lnTo>
                  <a:lnTo>
                    <a:pt x="404622" y="6350"/>
                  </a:lnTo>
                  <a:lnTo>
                    <a:pt x="417322" y="6350"/>
                  </a:lnTo>
                  <a:lnTo>
                    <a:pt x="417322" y="0"/>
                  </a:lnTo>
                  <a:close/>
                </a:path>
                <a:path w="3011170" h="2471420">
                  <a:moveTo>
                    <a:pt x="442709" y="0"/>
                  </a:moveTo>
                  <a:lnTo>
                    <a:pt x="430009" y="0"/>
                  </a:lnTo>
                  <a:lnTo>
                    <a:pt x="430009" y="6350"/>
                  </a:lnTo>
                  <a:lnTo>
                    <a:pt x="442709" y="6350"/>
                  </a:lnTo>
                  <a:lnTo>
                    <a:pt x="442709" y="0"/>
                  </a:lnTo>
                  <a:close/>
                </a:path>
                <a:path w="3011170" h="2471420">
                  <a:moveTo>
                    <a:pt x="468109" y="0"/>
                  </a:moveTo>
                  <a:lnTo>
                    <a:pt x="455409" y="0"/>
                  </a:lnTo>
                  <a:lnTo>
                    <a:pt x="455409" y="6350"/>
                  </a:lnTo>
                  <a:lnTo>
                    <a:pt x="468109" y="6350"/>
                  </a:lnTo>
                  <a:lnTo>
                    <a:pt x="468109" y="0"/>
                  </a:lnTo>
                  <a:close/>
                </a:path>
                <a:path w="3011170" h="2471420">
                  <a:moveTo>
                    <a:pt x="493496" y="0"/>
                  </a:moveTo>
                  <a:lnTo>
                    <a:pt x="480796" y="0"/>
                  </a:lnTo>
                  <a:lnTo>
                    <a:pt x="480796" y="6350"/>
                  </a:lnTo>
                  <a:lnTo>
                    <a:pt x="493496" y="6350"/>
                  </a:lnTo>
                  <a:lnTo>
                    <a:pt x="493496" y="0"/>
                  </a:lnTo>
                  <a:close/>
                </a:path>
                <a:path w="3011170" h="2471420">
                  <a:moveTo>
                    <a:pt x="518896" y="0"/>
                  </a:moveTo>
                  <a:lnTo>
                    <a:pt x="506196" y="0"/>
                  </a:lnTo>
                  <a:lnTo>
                    <a:pt x="506196" y="6350"/>
                  </a:lnTo>
                  <a:lnTo>
                    <a:pt x="518896" y="6350"/>
                  </a:lnTo>
                  <a:lnTo>
                    <a:pt x="518896" y="0"/>
                  </a:lnTo>
                  <a:close/>
                </a:path>
                <a:path w="3011170" h="2471420">
                  <a:moveTo>
                    <a:pt x="544283" y="0"/>
                  </a:moveTo>
                  <a:lnTo>
                    <a:pt x="531583" y="0"/>
                  </a:lnTo>
                  <a:lnTo>
                    <a:pt x="531583" y="6350"/>
                  </a:lnTo>
                  <a:lnTo>
                    <a:pt x="544283" y="6350"/>
                  </a:lnTo>
                  <a:lnTo>
                    <a:pt x="544283" y="0"/>
                  </a:lnTo>
                  <a:close/>
                </a:path>
                <a:path w="3011170" h="2471420">
                  <a:moveTo>
                    <a:pt x="569683" y="0"/>
                  </a:moveTo>
                  <a:lnTo>
                    <a:pt x="556983" y="0"/>
                  </a:lnTo>
                  <a:lnTo>
                    <a:pt x="556983" y="6350"/>
                  </a:lnTo>
                  <a:lnTo>
                    <a:pt x="569683" y="6350"/>
                  </a:lnTo>
                  <a:lnTo>
                    <a:pt x="569683" y="0"/>
                  </a:lnTo>
                  <a:close/>
                </a:path>
                <a:path w="3011170" h="2471420">
                  <a:moveTo>
                    <a:pt x="595083" y="0"/>
                  </a:moveTo>
                  <a:lnTo>
                    <a:pt x="582383" y="0"/>
                  </a:lnTo>
                  <a:lnTo>
                    <a:pt x="582383" y="6350"/>
                  </a:lnTo>
                  <a:lnTo>
                    <a:pt x="595083" y="6350"/>
                  </a:lnTo>
                  <a:lnTo>
                    <a:pt x="595083" y="0"/>
                  </a:lnTo>
                  <a:close/>
                </a:path>
                <a:path w="3011170" h="2471420">
                  <a:moveTo>
                    <a:pt x="620471" y="0"/>
                  </a:moveTo>
                  <a:lnTo>
                    <a:pt x="607771" y="0"/>
                  </a:lnTo>
                  <a:lnTo>
                    <a:pt x="607771" y="6350"/>
                  </a:lnTo>
                  <a:lnTo>
                    <a:pt x="620471" y="6350"/>
                  </a:lnTo>
                  <a:lnTo>
                    <a:pt x="620471" y="0"/>
                  </a:lnTo>
                  <a:close/>
                </a:path>
                <a:path w="3011170" h="2471420">
                  <a:moveTo>
                    <a:pt x="645871" y="0"/>
                  </a:moveTo>
                  <a:lnTo>
                    <a:pt x="633171" y="0"/>
                  </a:lnTo>
                  <a:lnTo>
                    <a:pt x="633171" y="6350"/>
                  </a:lnTo>
                  <a:lnTo>
                    <a:pt x="645871" y="6350"/>
                  </a:lnTo>
                  <a:lnTo>
                    <a:pt x="645871" y="0"/>
                  </a:lnTo>
                  <a:close/>
                </a:path>
                <a:path w="3011170" h="2471420">
                  <a:moveTo>
                    <a:pt x="671258" y="0"/>
                  </a:moveTo>
                  <a:lnTo>
                    <a:pt x="658558" y="0"/>
                  </a:lnTo>
                  <a:lnTo>
                    <a:pt x="658558" y="6350"/>
                  </a:lnTo>
                  <a:lnTo>
                    <a:pt x="671258" y="6350"/>
                  </a:lnTo>
                  <a:lnTo>
                    <a:pt x="671258" y="0"/>
                  </a:lnTo>
                  <a:close/>
                </a:path>
                <a:path w="3011170" h="2471420">
                  <a:moveTo>
                    <a:pt x="696658" y="0"/>
                  </a:moveTo>
                  <a:lnTo>
                    <a:pt x="683958" y="0"/>
                  </a:lnTo>
                  <a:lnTo>
                    <a:pt x="683958" y="6350"/>
                  </a:lnTo>
                  <a:lnTo>
                    <a:pt x="696658" y="6350"/>
                  </a:lnTo>
                  <a:lnTo>
                    <a:pt x="696658" y="0"/>
                  </a:lnTo>
                  <a:close/>
                </a:path>
                <a:path w="3011170" h="2471420">
                  <a:moveTo>
                    <a:pt x="722045" y="0"/>
                  </a:moveTo>
                  <a:lnTo>
                    <a:pt x="709345" y="0"/>
                  </a:lnTo>
                  <a:lnTo>
                    <a:pt x="709345" y="6350"/>
                  </a:lnTo>
                  <a:lnTo>
                    <a:pt x="722045" y="6350"/>
                  </a:lnTo>
                  <a:lnTo>
                    <a:pt x="722045" y="0"/>
                  </a:lnTo>
                  <a:close/>
                </a:path>
                <a:path w="3011170" h="2471420">
                  <a:moveTo>
                    <a:pt x="747445" y="0"/>
                  </a:moveTo>
                  <a:lnTo>
                    <a:pt x="734745" y="0"/>
                  </a:lnTo>
                  <a:lnTo>
                    <a:pt x="734745" y="6350"/>
                  </a:lnTo>
                  <a:lnTo>
                    <a:pt x="747445" y="6350"/>
                  </a:lnTo>
                  <a:lnTo>
                    <a:pt x="747445" y="0"/>
                  </a:lnTo>
                  <a:close/>
                </a:path>
                <a:path w="3011170" h="2471420">
                  <a:moveTo>
                    <a:pt x="772845" y="0"/>
                  </a:moveTo>
                  <a:lnTo>
                    <a:pt x="760145" y="0"/>
                  </a:lnTo>
                  <a:lnTo>
                    <a:pt x="760145" y="6350"/>
                  </a:lnTo>
                  <a:lnTo>
                    <a:pt x="772845" y="6350"/>
                  </a:lnTo>
                  <a:lnTo>
                    <a:pt x="772845" y="0"/>
                  </a:lnTo>
                  <a:close/>
                </a:path>
                <a:path w="3011170" h="2471420">
                  <a:moveTo>
                    <a:pt x="798233" y="0"/>
                  </a:moveTo>
                  <a:lnTo>
                    <a:pt x="785533" y="0"/>
                  </a:lnTo>
                  <a:lnTo>
                    <a:pt x="785533" y="6350"/>
                  </a:lnTo>
                  <a:lnTo>
                    <a:pt x="798233" y="6350"/>
                  </a:lnTo>
                  <a:lnTo>
                    <a:pt x="798233" y="0"/>
                  </a:lnTo>
                  <a:close/>
                </a:path>
                <a:path w="3011170" h="2471420">
                  <a:moveTo>
                    <a:pt x="823633" y="0"/>
                  </a:moveTo>
                  <a:lnTo>
                    <a:pt x="810933" y="0"/>
                  </a:lnTo>
                  <a:lnTo>
                    <a:pt x="810933" y="6350"/>
                  </a:lnTo>
                  <a:lnTo>
                    <a:pt x="823633" y="6350"/>
                  </a:lnTo>
                  <a:lnTo>
                    <a:pt x="823633" y="0"/>
                  </a:lnTo>
                  <a:close/>
                </a:path>
                <a:path w="3011170" h="2471420">
                  <a:moveTo>
                    <a:pt x="849020" y="0"/>
                  </a:moveTo>
                  <a:lnTo>
                    <a:pt x="836320" y="0"/>
                  </a:lnTo>
                  <a:lnTo>
                    <a:pt x="836320" y="6350"/>
                  </a:lnTo>
                  <a:lnTo>
                    <a:pt x="849020" y="6350"/>
                  </a:lnTo>
                  <a:lnTo>
                    <a:pt x="849020" y="0"/>
                  </a:lnTo>
                  <a:close/>
                </a:path>
                <a:path w="3011170" h="2471420">
                  <a:moveTo>
                    <a:pt x="874420" y="0"/>
                  </a:moveTo>
                  <a:lnTo>
                    <a:pt x="861720" y="0"/>
                  </a:lnTo>
                  <a:lnTo>
                    <a:pt x="861720" y="6350"/>
                  </a:lnTo>
                  <a:lnTo>
                    <a:pt x="874420" y="6350"/>
                  </a:lnTo>
                  <a:lnTo>
                    <a:pt x="874420" y="0"/>
                  </a:lnTo>
                  <a:close/>
                </a:path>
                <a:path w="3011170" h="2471420">
                  <a:moveTo>
                    <a:pt x="899807" y="0"/>
                  </a:moveTo>
                  <a:lnTo>
                    <a:pt x="887107" y="0"/>
                  </a:lnTo>
                  <a:lnTo>
                    <a:pt x="887107" y="6350"/>
                  </a:lnTo>
                  <a:lnTo>
                    <a:pt x="899807" y="6350"/>
                  </a:lnTo>
                  <a:lnTo>
                    <a:pt x="899807" y="0"/>
                  </a:lnTo>
                  <a:close/>
                </a:path>
                <a:path w="3011170" h="2471420">
                  <a:moveTo>
                    <a:pt x="925207" y="0"/>
                  </a:moveTo>
                  <a:lnTo>
                    <a:pt x="912507" y="0"/>
                  </a:lnTo>
                  <a:lnTo>
                    <a:pt x="912507" y="6350"/>
                  </a:lnTo>
                  <a:lnTo>
                    <a:pt x="925207" y="6350"/>
                  </a:lnTo>
                  <a:lnTo>
                    <a:pt x="925207" y="0"/>
                  </a:lnTo>
                  <a:close/>
                </a:path>
                <a:path w="3011170" h="2471420">
                  <a:moveTo>
                    <a:pt x="950607" y="0"/>
                  </a:moveTo>
                  <a:lnTo>
                    <a:pt x="937907" y="0"/>
                  </a:lnTo>
                  <a:lnTo>
                    <a:pt x="937907" y="6350"/>
                  </a:lnTo>
                  <a:lnTo>
                    <a:pt x="950607" y="6350"/>
                  </a:lnTo>
                  <a:lnTo>
                    <a:pt x="950607" y="0"/>
                  </a:lnTo>
                  <a:close/>
                </a:path>
                <a:path w="3011170" h="2471420">
                  <a:moveTo>
                    <a:pt x="975994" y="0"/>
                  </a:moveTo>
                  <a:lnTo>
                    <a:pt x="963294" y="0"/>
                  </a:lnTo>
                  <a:lnTo>
                    <a:pt x="963294" y="6350"/>
                  </a:lnTo>
                  <a:lnTo>
                    <a:pt x="975994" y="6350"/>
                  </a:lnTo>
                  <a:lnTo>
                    <a:pt x="975994" y="0"/>
                  </a:lnTo>
                  <a:close/>
                </a:path>
                <a:path w="3011170" h="2471420">
                  <a:moveTo>
                    <a:pt x="1001394" y="0"/>
                  </a:moveTo>
                  <a:lnTo>
                    <a:pt x="988694" y="0"/>
                  </a:lnTo>
                  <a:lnTo>
                    <a:pt x="988694" y="6350"/>
                  </a:lnTo>
                  <a:lnTo>
                    <a:pt x="1001394" y="6350"/>
                  </a:lnTo>
                  <a:lnTo>
                    <a:pt x="1001394" y="0"/>
                  </a:lnTo>
                  <a:close/>
                </a:path>
                <a:path w="3011170" h="2471420">
                  <a:moveTo>
                    <a:pt x="1026782" y="0"/>
                  </a:moveTo>
                  <a:lnTo>
                    <a:pt x="1014082" y="0"/>
                  </a:lnTo>
                  <a:lnTo>
                    <a:pt x="1014082" y="6350"/>
                  </a:lnTo>
                  <a:lnTo>
                    <a:pt x="1026782" y="6350"/>
                  </a:lnTo>
                  <a:lnTo>
                    <a:pt x="1026782" y="0"/>
                  </a:lnTo>
                  <a:close/>
                </a:path>
                <a:path w="3011170" h="2471420">
                  <a:moveTo>
                    <a:pt x="1052182" y="0"/>
                  </a:moveTo>
                  <a:lnTo>
                    <a:pt x="1039482" y="0"/>
                  </a:lnTo>
                  <a:lnTo>
                    <a:pt x="1039482" y="6350"/>
                  </a:lnTo>
                  <a:lnTo>
                    <a:pt x="1052182" y="6350"/>
                  </a:lnTo>
                  <a:lnTo>
                    <a:pt x="1052182" y="0"/>
                  </a:lnTo>
                  <a:close/>
                </a:path>
                <a:path w="3011170" h="2471420">
                  <a:moveTo>
                    <a:pt x="1077569" y="0"/>
                  </a:moveTo>
                  <a:lnTo>
                    <a:pt x="1064869" y="0"/>
                  </a:lnTo>
                  <a:lnTo>
                    <a:pt x="1064869" y="6350"/>
                  </a:lnTo>
                  <a:lnTo>
                    <a:pt x="1077569" y="6350"/>
                  </a:lnTo>
                  <a:lnTo>
                    <a:pt x="1077569" y="0"/>
                  </a:lnTo>
                  <a:close/>
                </a:path>
                <a:path w="3011170" h="2471420">
                  <a:moveTo>
                    <a:pt x="1102969" y="0"/>
                  </a:moveTo>
                  <a:lnTo>
                    <a:pt x="1090269" y="0"/>
                  </a:lnTo>
                  <a:lnTo>
                    <a:pt x="1090269" y="6350"/>
                  </a:lnTo>
                  <a:lnTo>
                    <a:pt x="1102969" y="6350"/>
                  </a:lnTo>
                  <a:lnTo>
                    <a:pt x="1102969" y="0"/>
                  </a:lnTo>
                  <a:close/>
                </a:path>
                <a:path w="3011170" h="2471420">
                  <a:moveTo>
                    <a:pt x="1128369" y="0"/>
                  </a:moveTo>
                  <a:lnTo>
                    <a:pt x="1115669" y="0"/>
                  </a:lnTo>
                  <a:lnTo>
                    <a:pt x="1115669" y="6350"/>
                  </a:lnTo>
                  <a:lnTo>
                    <a:pt x="1128369" y="6350"/>
                  </a:lnTo>
                  <a:lnTo>
                    <a:pt x="1128369" y="0"/>
                  </a:lnTo>
                  <a:close/>
                </a:path>
                <a:path w="3011170" h="2471420">
                  <a:moveTo>
                    <a:pt x="1153756" y="0"/>
                  </a:moveTo>
                  <a:lnTo>
                    <a:pt x="1141056" y="0"/>
                  </a:lnTo>
                  <a:lnTo>
                    <a:pt x="1141056" y="6350"/>
                  </a:lnTo>
                  <a:lnTo>
                    <a:pt x="1153756" y="6350"/>
                  </a:lnTo>
                  <a:lnTo>
                    <a:pt x="1153756" y="0"/>
                  </a:lnTo>
                  <a:close/>
                </a:path>
                <a:path w="3011170" h="2471420">
                  <a:moveTo>
                    <a:pt x="1179156" y="0"/>
                  </a:moveTo>
                  <a:lnTo>
                    <a:pt x="1166456" y="0"/>
                  </a:lnTo>
                  <a:lnTo>
                    <a:pt x="1166456" y="6350"/>
                  </a:lnTo>
                  <a:lnTo>
                    <a:pt x="1179156" y="6350"/>
                  </a:lnTo>
                  <a:lnTo>
                    <a:pt x="1179156" y="0"/>
                  </a:lnTo>
                  <a:close/>
                </a:path>
                <a:path w="3011170" h="2471420">
                  <a:moveTo>
                    <a:pt x="1204544" y="0"/>
                  </a:moveTo>
                  <a:lnTo>
                    <a:pt x="1191844" y="0"/>
                  </a:lnTo>
                  <a:lnTo>
                    <a:pt x="1191844" y="6350"/>
                  </a:lnTo>
                  <a:lnTo>
                    <a:pt x="1204544" y="6350"/>
                  </a:lnTo>
                  <a:lnTo>
                    <a:pt x="1204544" y="0"/>
                  </a:lnTo>
                  <a:close/>
                </a:path>
                <a:path w="3011170" h="2471420">
                  <a:moveTo>
                    <a:pt x="1229944" y="0"/>
                  </a:moveTo>
                  <a:lnTo>
                    <a:pt x="1217244" y="0"/>
                  </a:lnTo>
                  <a:lnTo>
                    <a:pt x="1217244" y="6350"/>
                  </a:lnTo>
                  <a:lnTo>
                    <a:pt x="1229944" y="6350"/>
                  </a:lnTo>
                  <a:lnTo>
                    <a:pt x="1229944" y="0"/>
                  </a:lnTo>
                  <a:close/>
                </a:path>
                <a:path w="3011170" h="2471420">
                  <a:moveTo>
                    <a:pt x="1255331" y="0"/>
                  </a:moveTo>
                  <a:lnTo>
                    <a:pt x="1242631" y="0"/>
                  </a:lnTo>
                  <a:lnTo>
                    <a:pt x="1242631" y="6350"/>
                  </a:lnTo>
                  <a:lnTo>
                    <a:pt x="1255331" y="6350"/>
                  </a:lnTo>
                  <a:lnTo>
                    <a:pt x="1255331" y="0"/>
                  </a:lnTo>
                  <a:close/>
                </a:path>
                <a:path w="3011170" h="2471420">
                  <a:moveTo>
                    <a:pt x="1280731" y="0"/>
                  </a:moveTo>
                  <a:lnTo>
                    <a:pt x="1268031" y="0"/>
                  </a:lnTo>
                  <a:lnTo>
                    <a:pt x="1268031" y="6350"/>
                  </a:lnTo>
                  <a:lnTo>
                    <a:pt x="1280731" y="6350"/>
                  </a:lnTo>
                  <a:lnTo>
                    <a:pt x="1280731" y="0"/>
                  </a:lnTo>
                  <a:close/>
                </a:path>
                <a:path w="3011170" h="2471420">
                  <a:moveTo>
                    <a:pt x="1306131" y="0"/>
                  </a:moveTo>
                  <a:lnTo>
                    <a:pt x="1293431" y="0"/>
                  </a:lnTo>
                  <a:lnTo>
                    <a:pt x="1293431" y="6350"/>
                  </a:lnTo>
                  <a:lnTo>
                    <a:pt x="1306131" y="6350"/>
                  </a:lnTo>
                  <a:lnTo>
                    <a:pt x="1306131" y="0"/>
                  </a:lnTo>
                  <a:close/>
                </a:path>
                <a:path w="3011170" h="2471420">
                  <a:moveTo>
                    <a:pt x="1331518" y="0"/>
                  </a:moveTo>
                  <a:lnTo>
                    <a:pt x="1318818" y="0"/>
                  </a:lnTo>
                  <a:lnTo>
                    <a:pt x="1318818" y="6350"/>
                  </a:lnTo>
                  <a:lnTo>
                    <a:pt x="1331518" y="6350"/>
                  </a:lnTo>
                  <a:lnTo>
                    <a:pt x="1331518" y="0"/>
                  </a:lnTo>
                  <a:close/>
                </a:path>
                <a:path w="3011170" h="2471420">
                  <a:moveTo>
                    <a:pt x="1356918" y="0"/>
                  </a:moveTo>
                  <a:lnTo>
                    <a:pt x="1344218" y="0"/>
                  </a:lnTo>
                  <a:lnTo>
                    <a:pt x="1344218" y="6350"/>
                  </a:lnTo>
                  <a:lnTo>
                    <a:pt x="1356918" y="6350"/>
                  </a:lnTo>
                  <a:lnTo>
                    <a:pt x="1356918" y="0"/>
                  </a:lnTo>
                  <a:close/>
                </a:path>
                <a:path w="3011170" h="2471420">
                  <a:moveTo>
                    <a:pt x="1382306" y="0"/>
                  </a:moveTo>
                  <a:lnTo>
                    <a:pt x="1369606" y="0"/>
                  </a:lnTo>
                  <a:lnTo>
                    <a:pt x="1369606" y="6350"/>
                  </a:lnTo>
                  <a:lnTo>
                    <a:pt x="1382306" y="6350"/>
                  </a:lnTo>
                  <a:lnTo>
                    <a:pt x="1382306" y="0"/>
                  </a:lnTo>
                  <a:close/>
                </a:path>
                <a:path w="3011170" h="2471420">
                  <a:moveTo>
                    <a:pt x="1407706" y="0"/>
                  </a:moveTo>
                  <a:lnTo>
                    <a:pt x="1395006" y="0"/>
                  </a:lnTo>
                  <a:lnTo>
                    <a:pt x="1395006" y="6350"/>
                  </a:lnTo>
                  <a:lnTo>
                    <a:pt x="1407706" y="6350"/>
                  </a:lnTo>
                  <a:lnTo>
                    <a:pt x="1407706" y="0"/>
                  </a:lnTo>
                  <a:close/>
                </a:path>
                <a:path w="3011170" h="2471420">
                  <a:moveTo>
                    <a:pt x="1433093" y="0"/>
                  </a:moveTo>
                  <a:lnTo>
                    <a:pt x="1420393" y="0"/>
                  </a:lnTo>
                  <a:lnTo>
                    <a:pt x="1420393" y="6350"/>
                  </a:lnTo>
                  <a:lnTo>
                    <a:pt x="1433093" y="6350"/>
                  </a:lnTo>
                  <a:lnTo>
                    <a:pt x="1433093" y="0"/>
                  </a:lnTo>
                  <a:close/>
                </a:path>
                <a:path w="3011170" h="2471420">
                  <a:moveTo>
                    <a:pt x="1458493" y="0"/>
                  </a:moveTo>
                  <a:lnTo>
                    <a:pt x="1445793" y="0"/>
                  </a:lnTo>
                  <a:lnTo>
                    <a:pt x="1445793" y="6350"/>
                  </a:lnTo>
                  <a:lnTo>
                    <a:pt x="1458493" y="6350"/>
                  </a:lnTo>
                  <a:lnTo>
                    <a:pt x="1458493" y="0"/>
                  </a:lnTo>
                  <a:close/>
                </a:path>
                <a:path w="3011170" h="2471420">
                  <a:moveTo>
                    <a:pt x="1483893" y="0"/>
                  </a:moveTo>
                  <a:lnTo>
                    <a:pt x="1471193" y="0"/>
                  </a:lnTo>
                  <a:lnTo>
                    <a:pt x="1471193" y="6350"/>
                  </a:lnTo>
                  <a:lnTo>
                    <a:pt x="1483893" y="6350"/>
                  </a:lnTo>
                  <a:lnTo>
                    <a:pt x="1483893" y="0"/>
                  </a:lnTo>
                  <a:close/>
                </a:path>
                <a:path w="3011170" h="2471420">
                  <a:moveTo>
                    <a:pt x="1509280" y="0"/>
                  </a:moveTo>
                  <a:lnTo>
                    <a:pt x="1496580" y="0"/>
                  </a:lnTo>
                  <a:lnTo>
                    <a:pt x="1496580" y="6350"/>
                  </a:lnTo>
                  <a:lnTo>
                    <a:pt x="1509280" y="6350"/>
                  </a:lnTo>
                  <a:lnTo>
                    <a:pt x="1509280" y="0"/>
                  </a:lnTo>
                  <a:close/>
                </a:path>
                <a:path w="3011170" h="2471420">
                  <a:moveTo>
                    <a:pt x="1534680" y="0"/>
                  </a:moveTo>
                  <a:lnTo>
                    <a:pt x="1521980" y="0"/>
                  </a:lnTo>
                  <a:lnTo>
                    <a:pt x="1521980" y="6350"/>
                  </a:lnTo>
                  <a:lnTo>
                    <a:pt x="1534680" y="6350"/>
                  </a:lnTo>
                  <a:lnTo>
                    <a:pt x="1534680" y="0"/>
                  </a:lnTo>
                  <a:close/>
                </a:path>
                <a:path w="3011170" h="2471420">
                  <a:moveTo>
                    <a:pt x="1560068" y="0"/>
                  </a:moveTo>
                  <a:lnTo>
                    <a:pt x="1547368" y="0"/>
                  </a:lnTo>
                  <a:lnTo>
                    <a:pt x="1547368" y="6350"/>
                  </a:lnTo>
                  <a:lnTo>
                    <a:pt x="1560068" y="6350"/>
                  </a:lnTo>
                  <a:lnTo>
                    <a:pt x="1560068" y="0"/>
                  </a:lnTo>
                  <a:close/>
                </a:path>
                <a:path w="3011170" h="2471420">
                  <a:moveTo>
                    <a:pt x="1585468" y="0"/>
                  </a:moveTo>
                  <a:lnTo>
                    <a:pt x="1572768" y="0"/>
                  </a:lnTo>
                  <a:lnTo>
                    <a:pt x="1572768" y="6350"/>
                  </a:lnTo>
                  <a:lnTo>
                    <a:pt x="1585468" y="6350"/>
                  </a:lnTo>
                  <a:lnTo>
                    <a:pt x="1585468" y="0"/>
                  </a:lnTo>
                  <a:close/>
                </a:path>
                <a:path w="3011170" h="2471420">
                  <a:moveTo>
                    <a:pt x="1610855" y="0"/>
                  </a:moveTo>
                  <a:lnTo>
                    <a:pt x="1598155" y="0"/>
                  </a:lnTo>
                  <a:lnTo>
                    <a:pt x="1598155" y="6350"/>
                  </a:lnTo>
                  <a:lnTo>
                    <a:pt x="1610855" y="6350"/>
                  </a:lnTo>
                  <a:lnTo>
                    <a:pt x="1610855" y="0"/>
                  </a:lnTo>
                  <a:close/>
                </a:path>
                <a:path w="3011170" h="2471420">
                  <a:moveTo>
                    <a:pt x="1636242" y="0"/>
                  </a:moveTo>
                  <a:lnTo>
                    <a:pt x="1623542" y="0"/>
                  </a:lnTo>
                  <a:lnTo>
                    <a:pt x="1623542" y="6350"/>
                  </a:lnTo>
                  <a:lnTo>
                    <a:pt x="1636242" y="6350"/>
                  </a:lnTo>
                  <a:lnTo>
                    <a:pt x="1636242" y="0"/>
                  </a:lnTo>
                  <a:close/>
                </a:path>
                <a:path w="3011170" h="2471420">
                  <a:moveTo>
                    <a:pt x="1661642" y="0"/>
                  </a:moveTo>
                  <a:lnTo>
                    <a:pt x="1648942" y="0"/>
                  </a:lnTo>
                  <a:lnTo>
                    <a:pt x="1648942" y="6350"/>
                  </a:lnTo>
                  <a:lnTo>
                    <a:pt x="1661642" y="6350"/>
                  </a:lnTo>
                  <a:lnTo>
                    <a:pt x="1661642" y="0"/>
                  </a:lnTo>
                  <a:close/>
                </a:path>
                <a:path w="3011170" h="2471420">
                  <a:moveTo>
                    <a:pt x="1687029" y="0"/>
                  </a:moveTo>
                  <a:lnTo>
                    <a:pt x="1674329" y="0"/>
                  </a:lnTo>
                  <a:lnTo>
                    <a:pt x="1674329" y="6350"/>
                  </a:lnTo>
                  <a:lnTo>
                    <a:pt x="1687029" y="6350"/>
                  </a:lnTo>
                  <a:lnTo>
                    <a:pt x="1687029" y="0"/>
                  </a:lnTo>
                  <a:close/>
                </a:path>
                <a:path w="3011170" h="2471420">
                  <a:moveTo>
                    <a:pt x="1712429" y="0"/>
                  </a:moveTo>
                  <a:lnTo>
                    <a:pt x="1699729" y="0"/>
                  </a:lnTo>
                  <a:lnTo>
                    <a:pt x="1699729" y="6350"/>
                  </a:lnTo>
                  <a:lnTo>
                    <a:pt x="1712429" y="6350"/>
                  </a:lnTo>
                  <a:lnTo>
                    <a:pt x="1712429" y="0"/>
                  </a:lnTo>
                  <a:close/>
                </a:path>
                <a:path w="3011170" h="2471420">
                  <a:moveTo>
                    <a:pt x="1737817" y="0"/>
                  </a:moveTo>
                  <a:lnTo>
                    <a:pt x="1725117" y="0"/>
                  </a:lnTo>
                  <a:lnTo>
                    <a:pt x="1725117" y="6350"/>
                  </a:lnTo>
                  <a:lnTo>
                    <a:pt x="1737817" y="6350"/>
                  </a:lnTo>
                  <a:lnTo>
                    <a:pt x="1737817" y="0"/>
                  </a:lnTo>
                  <a:close/>
                </a:path>
                <a:path w="3011170" h="2471420">
                  <a:moveTo>
                    <a:pt x="1763217" y="0"/>
                  </a:moveTo>
                  <a:lnTo>
                    <a:pt x="1750517" y="0"/>
                  </a:lnTo>
                  <a:lnTo>
                    <a:pt x="1750517" y="6350"/>
                  </a:lnTo>
                  <a:lnTo>
                    <a:pt x="1763217" y="6350"/>
                  </a:lnTo>
                  <a:lnTo>
                    <a:pt x="1763217" y="0"/>
                  </a:lnTo>
                  <a:close/>
                </a:path>
                <a:path w="3011170" h="2471420">
                  <a:moveTo>
                    <a:pt x="1788604" y="0"/>
                  </a:moveTo>
                  <a:lnTo>
                    <a:pt x="1775904" y="0"/>
                  </a:lnTo>
                  <a:lnTo>
                    <a:pt x="1775904" y="6350"/>
                  </a:lnTo>
                  <a:lnTo>
                    <a:pt x="1788604" y="6350"/>
                  </a:lnTo>
                  <a:lnTo>
                    <a:pt x="1788604" y="0"/>
                  </a:lnTo>
                  <a:close/>
                </a:path>
                <a:path w="3011170" h="2471420">
                  <a:moveTo>
                    <a:pt x="1814004" y="0"/>
                  </a:moveTo>
                  <a:lnTo>
                    <a:pt x="1801304" y="0"/>
                  </a:lnTo>
                  <a:lnTo>
                    <a:pt x="1801304" y="6350"/>
                  </a:lnTo>
                  <a:lnTo>
                    <a:pt x="1814004" y="6350"/>
                  </a:lnTo>
                  <a:lnTo>
                    <a:pt x="1814004" y="0"/>
                  </a:lnTo>
                  <a:close/>
                </a:path>
                <a:path w="3011170" h="2471420">
                  <a:moveTo>
                    <a:pt x="1839404" y="0"/>
                  </a:moveTo>
                  <a:lnTo>
                    <a:pt x="1826704" y="0"/>
                  </a:lnTo>
                  <a:lnTo>
                    <a:pt x="1826704" y="6350"/>
                  </a:lnTo>
                  <a:lnTo>
                    <a:pt x="1839404" y="6350"/>
                  </a:lnTo>
                  <a:lnTo>
                    <a:pt x="1839404" y="0"/>
                  </a:lnTo>
                  <a:close/>
                </a:path>
                <a:path w="3011170" h="2471420">
                  <a:moveTo>
                    <a:pt x="1864791" y="0"/>
                  </a:moveTo>
                  <a:lnTo>
                    <a:pt x="1852091" y="0"/>
                  </a:lnTo>
                  <a:lnTo>
                    <a:pt x="1852091" y="6350"/>
                  </a:lnTo>
                  <a:lnTo>
                    <a:pt x="1864791" y="6350"/>
                  </a:lnTo>
                  <a:lnTo>
                    <a:pt x="1864791" y="0"/>
                  </a:lnTo>
                  <a:close/>
                </a:path>
                <a:path w="3011170" h="2471420">
                  <a:moveTo>
                    <a:pt x="1890191" y="0"/>
                  </a:moveTo>
                  <a:lnTo>
                    <a:pt x="1877491" y="0"/>
                  </a:lnTo>
                  <a:lnTo>
                    <a:pt x="1877491" y="6350"/>
                  </a:lnTo>
                  <a:lnTo>
                    <a:pt x="1890191" y="6350"/>
                  </a:lnTo>
                  <a:lnTo>
                    <a:pt x="1890191" y="0"/>
                  </a:lnTo>
                  <a:close/>
                </a:path>
                <a:path w="3011170" h="2471420">
                  <a:moveTo>
                    <a:pt x="1915579" y="0"/>
                  </a:moveTo>
                  <a:lnTo>
                    <a:pt x="1902879" y="0"/>
                  </a:lnTo>
                  <a:lnTo>
                    <a:pt x="1902879" y="6350"/>
                  </a:lnTo>
                  <a:lnTo>
                    <a:pt x="1915579" y="6350"/>
                  </a:lnTo>
                  <a:lnTo>
                    <a:pt x="1915579" y="0"/>
                  </a:lnTo>
                  <a:close/>
                </a:path>
                <a:path w="3011170" h="2471420">
                  <a:moveTo>
                    <a:pt x="1940979" y="0"/>
                  </a:moveTo>
                  <a:lnTo>
                    <a:pt x="1928279" y="0"/>
                  </a:lnTo>
                  <a:lnTo>
                    <a:pt x="1928279" y="6350"/>
                  </a:lnTo>
                  <a:lnTo>
                    <a:pt x="1940979" y="6350"/>
                  </a:lnTo>
                  <a:lnTo>
                    <a:pt x="1940979" y="0"/>
                  </a:lnTo>
                  <a:close/>
                </a:path>
                <a:path w="3011170" h="2471420">
                  <a:moveTo>
                    <a:pt x="1966366" y="0"/>
                  </a:moveTo>
                  <a:lnTo>
                    <a:pt x="1953666" y="0"/>
                  </a:lnTo>
                  <a:lnTo>
                    <a:pt x="1953666" y="6350"/>
                  </a:lnTo>
                  <a:lnTo>
                    <a:pt x="1966366" y="6350"/>
                  </a:lnTo>
                  <a:lnTo>
                    <a:pt x="1966366" y="0"/>
                  </a:lnTo>
                  <a:close/>
                </a:path>
                <a:path w="3011170" h="2471420">
                  <a:moveTo>
                    <a:pt x="1991766" y="0"/>
                  </a:moveTo>
                  <a:lnTo>
                    <a:pt x="1979066" y="0"/>
                  </a:lnTo>
                  <a:lnTo>
                    <a:pt x="1979066" y="6350"/>
                  </a:lnTo>
                  <a:lnTo>
                    <a:pt x="1991766" y="6350"/>
                  </a:lnTo>
                  <a:lnTo>
                    <a:pt x="1991766" y="0"/>
                  </a:lnTo>
                  <a:close/>
                </a:path>
                <a:path w="3011170" h="2471420">
                  <a:moveTo>
                    <a:pt x="2017166" y="0"/>
                  </a:moveTo>
                  <a:lnTo>
                    <a:pt x="2004466" y="0"/>
                  </a:lnTo>
                  <a:lnTo>
                    <a:pt x="2004466" y="6350"/>
                  </a:lnTo>
                  <a:lnTo>
                    <a:pt x="2017166" y="6350"/>
                  </a:lnTo>
                  <a:lnTo>
                    <a:pt x="2017166" y="0"/>
                  </a:lnTo>
                  <a:close/>
                </a:path>
                <a:path w="3011170" h="2471420">
                  <a:moveTo>
                    <a:pt x="2042553" y="0"/>
                  </a:moveTo>
                  <a:lnTo>
                    <a:pt x="2029853" y="0"/>
                  </a:lnTo>
                  <a:lnTo>
                    <a:pt x="2029853" y="6350"/>
                  </a:lnTo>
                  <a:lnTo>
                    <a:pt x="2042553" y="6350"/>
                  </a:lnTo>
                  <a:lnTo>
                    <a:pt x="2042553" y="0"/>
                  </a:lnTo>
                  <a:close/>
                </a:path>
                <a:path w="3011170" h="2471420">
                  <a:moveTo>
                    <a:pt x="2067953" y="0"/>
                  </a:moveTo>
                  <a:lnTo>
                    <a:pt x="2055253" y="0"/>
                  </a:lnTo>
                  <a:lnTo>
                    <a:pt x="2055253" y="6350"/>
                  </a:lnTo>
                  <a:lnTo>
                    <a:pt x="2067953" y="6350"/>
                  </a:lnTo>
                  <a:lnTo>
                    <a:pt x="2067953" y="0"/>
                  </a:lnTo>
                  <a:close/>
                </a:path>
                <a:path w="3011170" h="2471420">
                  <a:moveTo>
                    <a:pt x="2093341" y="0"/>
                  </a:moveTo>
                  <a:lnTo>
                    <a:pt x="2080641" y="0"/>
                  </a:lnTo>
                  <a:lnTo>
                    <a:pt x="2080641" y="6350"/>
                  </a:lnTo>
                  <a:lnTo>
                    <a:pt x="2093341" y="6350"/>
                  </a:lnTo>
                  <a:lnTo>
                    <a:pt x="2093341" y="0"/>
                  </a:lnTo>
                  <a:close/>
                </a:path>
                <a:path w="3011170" h="2471420">
                  <a:moveTo>
                    <a:pt x="2118741" y="0"/>
                  </a:moveTo>
                  <a:lnTo>
                    <a:pt x="2106041" y="0"/>
                  </a:lnTo>
                  <a:lnTo>
                    <a:pt x="2106041" y="6350"/>
                  </a:lnTo>
                  <a:lnTo>
                    <a:pt x="2118741" y="6350"/>
                  </a:lnTo>
                  <a:lnTo>
                    <a:pt x="2118741" y="0"/>
                  </a:lnTo>
                  <a:close/>
                </a:path>
                <a:path w="3011170" h="2471420">
                  <a:moveTo>
                    <a:pt x="2144128" y="0"/>
                  </a:moveTo>
                  <a:lnTo>
                    <a:pt x="2131428" y="0"/>
                  </a:lnTo>
                  <a:lnTo>
                    <a:pt x="2131428" y="6350"/>
                  </a:lnTo>
                  <a:lnTo>
                    <a:pt x="2144128" y="6350"/>
                  </a:lnTo>
                  <a:lnTo>
                    <a:pt x="2144128" y="0"/>
                  </a:lnTo>
                  <a:close/>
                </a:path>
                <a:path w="3011170" h="2471420">
                  <a:moveTo>
                    <a:pt x="2169528" y="0"/>
                  </a:moveTo>
                  <a:lnTo>
                    <a:pt x="2156828" y="0"/>
                  </a:lnTo>
                  <a:lnTo>
                    <a:pt x="2156828" y="6350"/>
                  </a:lnTo>
                  <a:lnTo>
                    <a:pt x="2169528" y="6350"/>
                  </a:lnTo>
                  <a:lnTo>
                    <a:pt x="2169528" y="0"/>
                  </a:lnTo>
                  <a:close/>
                </a:path>
                <a:path w="3011170" h="2471420">
                  <a:moveTo>
                    <a:pt x="2194928" y="0"/>
                  </a:moveTo>
                  <a:lnTo>
                    <a:pt x="2182228" y="0"/>
                  </a:lnTo>
                  <a:lnTo>
                    <a:pt x="2182228" y="6350"/>
                  </a:lnTo>
                  <a:lnTo>
                    <a:pt x="2194928" y="6350"/>
                  </a:lnTo>
                  <a:lnTo>
                    <a:pt x="2194928" y="0"/>
                  </a:lnTo>
                  <a:close/>
                </a:path>
                <a:path w="3011170" h="2471420">
                  <a:moveTo>
                    <a:pt x="2220315" y="0"/>
                  </a:moveTo>
                  <a:lnTo>
                    <a:pt x="2207615" y="0"/>
                  </a:lnTo>
                  <a:lnTo>
                    <a:pt x="2207615" y="6350"/>
                  </a:lnTo>
                  <a:lnTo>
                    <a:pt x="2220315" y="6350"/>
                  </a:lnTo>
                  <a:lnTo>
                    <a:pt x="2220315" y="0"/>
                  </a:lnTo>
                  <a:close/>
                </a:path>
                <a:path w="3011170" h="2471420">
                  <a:moveTo>
                    <a:pt x="2245715" y="0"/>
                  </a:moveTo>
                  <a:lnTo>
                    <a:pt x="2233015" y="0"/>
                  </a:lnTo>
                  <a:lnTo>
                    <a:pt x="2233015" y="6350"/>
                  </a:lnTo>
                  <a:lnTo>
                    <a:pt x="2245715" y="6350"/>
                  </a:lnTo>
                  <a:lnTo>
                    <a:pt x="2245715" y="0"/>
                  </a:lnTo>
                  <a:close/>
                </a:path>
                <a:path w="3011170" h="2471420">
                  <a:moveTo>
                    <a:pt x="2271102" y="0"/>
                  </a:moveTo>
                  <a:lnTo>
                    <a:pt x="2258402" y="0"/>
                  </a:lnTo>
                  <a:lnTo>
                    <a:pt x="2258402" y="6350"/>
                  </a:lnTo>
                  <a:lnTo>
                    <a:pt x="2271102" y="6350"/>
                  </a:lnTo>
                  <a:lnTo>
                    <a:pt x="2271102" y="0"/>
                  </a:lnTo>
                  <a:close/>
                </a:path>
                <a:path w="3011170" h="2471420">
                  <a:moveTo>
                    <a:pt x="2296502" y="0"/>
                  </a:moveTo>
                  <a:lnTo>
                    <a:pt x="2283802" y="0"/>
                  </a:lnTo>
                  <a:lnTo>
                    <a:pt x="2283802" y="6350"/>
                  </a:lnTo>
                  <a:lnTo>
                    <a:pt x="2296502" y="6350"/>
                  </a:lnTo>
                  <a:lnTo>
                    <a:pt x="2296502" y="0"/>
                  </a:lnTo>
                  <a:close/>
                </a:path>
                <a:path w="3011170" h="2471420">
                  <a:moveTo>
                    <a:pt x="2321890" y="0"/>
                  </a:moveTo>
                  <a:lnTo>
                    <a:pt x="2309190" y="0"/>
                  </a:lnTo>
                  <a:lnTo>
                    <a:pt x="2309190" y="6350"/>
                  </a:lnTo>
                  <a:lnTo>
                    <a:pt x="2321890" y="6350"/>
                  </a:lnTo>
                  <a:lnTo>
                    <a:pt x="2321890" y="0"/>
                  </a:lnTo>
                  <a:close/>
                </a:path>
                <a:path w="3011170" h="2471420">
                  <a:moveTo>
                    <a:pt x="2347290" y="0"/>
                  </a:moveTo>
                  <a:lnTo>
                    <a:pt x="2334590" y="0"/>
                  </a:lnTo>
                  <a:lnTo>
                    <a:pt x="2334590" y="6350"/>
                  </a:lnTo>
                  <a:lnTo>
                    <a:pt x="2347290" y="6350"/>
                  </a:lnTo>
                  <a:lnTo>
                    <a:pt x="2347290" y="0"/>
                  </a:lnTo>
                  <a:close/>
                </a:path>
                <a:path w="3011170" h="2471420">
                  <a:moveTo>
                    <a:pt x="2372677" y="0"/>
                  </a:moveTo>
                  <a:lnTo>
                    <a:pt x="2359977" y="0"/>
                  </a:lnTo>
                  <a:lnTo>
                    <a:pt x="2359977" y="6350"/>
                  </a:lnTo>
                  <a:lnTo>
                    <a:pt x="2372677" y="6350"/>
                  </a:lnTo>
                  <a:lnTo>
                    <a:pt x="2372677" y="0"/>
                  </a:lnTo>
                  <a:close/>
                </a:path>
                <a:path w="3011170" h="2471420">
                  <a:moveTo>
                    <a:pt x="2398077" y="0"/>
                  </a:moveTo>
                  <a:lnTo>
                    <a:pt x="2385377" y="0"/>
                  </a:lnTo>
                  <a:lnTo>
                    <a:pt x="2385377" y="6350"/>
                  </a:lnTo>
                  <a:lnTo>
                    <a:pt x="2398077" y="6350"/>
                  </a:lnTo>
                  <a:lnTo>
                    <a:pt x="2398077" y="0"/>
                  </a:lnTo>
                  <a:close/>
                </a:path>
                <a:path w="3011170" h="2471420">
                  <a:moveTo>
                    <a:pt x="2423477" y="0"/>
                  </a:moveTo>
                  <a:lnTo>
                    <a:pt x="2410777" y="0"/>
                  </a:lnTo>
                  <a:lnTo>
                    <a:pt x="2410777" y="6350"/>
                  </a:lnTo>
                  <a:lnTo>
                    <a:pt x="2423477" y="6350"/>
                  </a:lnTo>
                  <a:lnTo>
                    <a:pt x="2423477" y="0"/>
                  </a:lnTo>
                  <a:close/>
                </a:path>
                <a:path w="3011170" h="2471420">
                  <a:moveTo>
                    <a:pt x="2448864" y="0"/>
                  </a:moveTo>
                  <a:lnTo>
                    <a:pt x="2436164" y="0"/>
                  </a:lnTo>
                  <a:lnTo>
                    <a:pt x="2436164" y="6350"/>
                  </a:lnTo>
                  <a:lnTo>
                    <a:pt x="2448864" y="6350"/>
                  </a:lnTo>
                  <a:lnTo>
                    <a:pt x="2448864" y="0"/>
                  </a:lnTo>
                  <a:close/>
                </a:path>
                <a:path w="3011170" h="2471420">
                  <a:moveTo>
                    <a:pt x="2474264" y="0"/>
                  </a:moveTo>
                  <a:lnTo>
                    <a:pt x="2461564" y="0"/>
                  </a:lnTo>
                  <a:lnTo>
                    <a:pt x="2461564" y="6350"/>
                  </a:lnTo>
                  <a:lnTo>
                    <a:pt x="2474264" y="6350"/>
                  </a:lnTo>
                  <a:lnTo>
                    <a:pt x="2474264" y="0"/>
                  </a:lnTo>
                  <a:close/>
                </a:path>
                <a:path w="3011170" h="2471420">
                  <a:moveTo>
                    <a:pt x="2499652" y="0"/>
                  </a:moveTo>
                  <a:lnTo>
                    <a:pt x="2486952" y="0"/>
                  </a:lnTo>
                  <a:lnTo>
                    <a:pt x="2486952" y="6350"/>
                  </a:lnTo>
                  <a:lnTo>
                    <a:pt x="2499652" y="6350"/>
                  </a:lnTo>
                  <a:lnTo>
                    <a:pt x="2499652" y="0"/>
                  </a:lnTo>
                  <a:close/>
                </a:path>
                <a:path w="3011170" h="2471420">
                  <a:moveTo>
                    <a:pt x="2525052" y="0"/>
                  </a:moveTo>
                  <a:lnTo>
                    <a:pt x="2512352" y="0"/>
                  </a:lnTo>
                  <a:lnTo>
                    <a:pt x="2512352" y="6350"/>
                  </a:lnTo>
                  <a:lnTo>
                    <a:pt x="2525052" y="6350"/>
                  </a:lnTo>
                  <a:lnTo>
                    <a:pt x="2525052" y="0"/>
                  </a:lnTo>
                  <a:close/>
                </a:path>
                <a:path w="3011170" h="2471420">
                  <a:moveTo>
                    <a:pt x="2550452" y="0"/>
                  </a:moveTo>
                  <a:lnTo>
                    <a:pt x="2537752" y="0"/>
                  </a:lnTo>
                  <a:lnTo>
                    <a:pt x="2537752" y="6350"/>
                  </a:lnTo>
                  <a:lnTo>
                    <a:pt x="2550452" y="6350"/>
                  </a:lnTo>
                  <a:lnTo>
                    <a:pt x="2550452" y="0"/>
                  </a:lnTo>
                  <a:close/>
                </a:path>
                <a:path w="3011170" h="2471420">
                  <a:moveTo>
                    <a:pt x="2575839" y="0"/>
                  </a:moveTo>
                  <a:lnTo>
                    <a:pt x="2563139" y="0"/>
                  </a:lnTo>
                  <a:lnTo>
                    <a:pt x="2563139" y="6350"/>
                  </a:lnTo>
                  <a:lnTo>
                    <a:pt x="2575839" y="6350"/>
                  </a:lnTo>
                  <a:lnTo>
                    <a:pt x="2575839" y="0"/>
                  </a:lnTo>
                  <a:close/>
                </a:path>
                <a:path w="3011170" h="2471420">
                  <a:moveTo>
                    <a:pt x="2601239" y="0"/>
                  </a:moveTo>
                  <a:lnTo>
                    <a:pt x="2588539" y="0"/>
                  </a:lnTo>
                  <a:lnTo>
                    <a:pt x="2588539" y="6350"/>
                  </a:lnTo>
                  <a:lnTo>
                    <a:pt x="2601239" y="6350"/>
                  </a:lnTo>
                  <a:lnTo>
                    <a:pt x="2601239" y="0"/>
                  </a:lnTo>
                  <a:close/>
                </a:path>
                <a:path w="3011170" h="2471420">
                  <a:moveTo>
                    <a:pt x="2626626" y="0"/>
                  </a:moveTo>
                  <a:lnTo>
                    <a:pt x="2613926" y="0"/>
                  </a:lnTo>
                  <a:lnTo>
                    <a:pt x="2613926" y="6350"/>
                  </a:lnTo>
                  <a:lnTo>
                    <a:pt x="2626626" y="6350"/>
                  </a:lnTo>
                  <a:lnTo>
                    <a:pt x="2626626" y="0"/>
                  </a:lnTo>
                  <a:close/>
                </a:path>
                <a:path w="3011170" h="2471420">
                  <a:moveTo>
                    <a:pt x="2652026" y="0"/>
                  </a:moveTo>
                  <a:lnTo>
                    <a:pt x="2639326" y="0"/>
                  </a:lnTo>
                  <a:lnTo>
                    <a:pt x="2639326" y="6350"/>
                  </a:lnTo>
                  <a:lnTo>
                    <a:pt x="2652026" y="6350"/>
                  </a:lnTo>
                  <a:lnTo>
                    <a:pt x="2652026" y="0"/>
                  </a:lnTo>
                  <a:close/>
                </a:path>
                <a:path w="3011170" h="2471420">
                  <a:moveTo>
                    <a:pt x="2677414" y="0"/>
                  </a:moveTo>
                  <a:lnTo>
                    <a:pt x="2664714" y="0"/>
                  </a:lnTo>
                  <a:lnTo>
                    <a:pt x="2664714" y="6350"/>
                  </a:lnTo>
                  <a:lnTo>
                    <a:pt x="2677414" y="6350"/>
                  </a:lnTo>
                  <a:lnTo>
                    <a:pt x="2677414" y="0"/>
                  </a:lnTo>
                  <a:close/>
                </a:path>
                <a:path w="3011170" h="2471420">
                  <a:moveTo>
                    <a:pt x="2702814" y="0"/>
                  </a:moveTo>
                  <a:lnTo>
                    <a:pt x="2690114" y="0"/>
                  </a:lnTo>
                  <a:lnTo>
                    <a:pt x="2690114" y="6350"/>
                  </a:lnTo>
                  <a:lnTo>
                    <a:pt x="2702814" y="6350"/>
                  </a:lnTo>
                  <a:lnTo>
                    <a:pt x="2702814" y="0"/>
                  </a:lnTo>
                  <a:close/>
                </a:path>
                <a:path w="3011170" h="2471420">
                  <a:moveTo>
                    <a:pt x="2728201" y="0"/>
                  </a:moveTo>
                  <a:lnTo>
                    <a:pt x="2715501" y="0"/>
                  </a:lnTo>
                  <a:lnTo>
                    <a:pt x="2715501" y="6350"/>
                  </a:lnTo>
                  <a:lnTo>
                    <a:pt x="2728201" y="6350"/>
                  </a:lnTo>
                  <a:lnTo>
                    <a:pt x="2728201" y="0"/>
                  </a:lnTo>
                  <a:close/>
                </a:path>
                <a:path w="3011170" h="2471420">
                  <a:moveTo>
                    <a:pt x="2753588" y="0"/>
                  </a:moveTo>
                  <a:lnTo>
                    <a:pt x="2740888" y="0"/>
                  </a:lnTo>
                  <a:lnTo>
                    <a:pt x="2740888" y="6350"/>
                  </a:lnTo>
                  <a:lnTo>
                    <a:pt x="2753588" y="6350"/>
                  </a:lnTo>
                  <a:lnTo>
                    <a:pt x="2753588" y="0"/>
                  </a:lnTo>
                  <a:close/>
                </a:path>
                <a:path w="3011170" h="2471420">
                  <a:moveTo>
                    <a:pt x="2778988" y="0"/>
                  </a:moveTo>
                  <a:lnTo>
                    <a:pt x="2766288" y="0"/>
                  </a:lnTo>
                  <a:lnTo>
                    <a:pt x="2766288" y="6350"/>
                  </a:lnTo>
                  <a:lnTo>
                    <a:pt x="2778988" y="6350"/>
                  </a:lnTo>
                  <a:lnTo>
                    <a:pt x="2778988" y="0"/>
                  </a:lnTo>
                  <a:close/>
                </a:path>
                <a:path w="3011170" h="2471420">
                  <a:moveTo>
                    <a:pt x="2804375" y="0"/>
                  </a:moveTo>
                  <a:lnTo>
                    <a:pt x="2791675" y="0"/>
                  </a:lnTo>
                  <a:lnTo>
                    <a:pt x="2791675" y="6350"/>
                  </a:lnTo>
                  <a:lnTo>
                    <a:pt x="2804375" y="6350"/>
                  </a:lnTo>
                  <a:lnTo>
                    <a:pt x="2804375" y="0"/>
                  </a:lnTo>
                  <a:close/>
                </a:path>
                <a:path w="3011170" h="2471420">
                  <a:moveTo>
                    <a:pt x="2829775" y="0"/>
                  </a:moveTo>
                  <a:lnTo>
                    <a:pt x="2817075" y="0"/>
                  </a:lnTo>
                  <a:lnTo>
                    <a:pt x="2817075" y="6350"/>
                  </a:lnTo>
                  <a:lnTo>
                    <a:pt x="2829775" y="6350"/>
                  </a:lnTo>
                  <a:lnTo>
                    <a:pt x="2829775" y="0"/>
                  </a:lnTo>
                  <a:close/>
                </a:path>
                <a:path w="3011170" h="2471420">
                  <a:moveTo>
                    <a:pt x="2855163" y="0"/>
                  </a:moveTo>
                  <a:lnTo>
                    <a:pt x="2842463" y="0"/>
                  </a:lnTo>
                  <a:lnTo>
                    <a:pt x="2842463" y="6350"/>
                  </a:lnTo>
                  <a:lnTo>
                    <a:pt x="2855163" y="6350"/>
                  </a:lnTo>
                  <a:lnTo>
                    <a:pt x="2855163" y="0"/>
                  </a:lnTo>
                  <a:close/>
                </a:path>
                <a:path w="3011170" h="2471420">
                  <a:moveTo>
                    <a:pt x="2880563" y="0"/>
                  </a:moveTo>
                  <a:lnTo>
                    <a:pt x="2867863" y="0"/>
                  </a:lnTo>
                  <a:lnTo>
                    <a:pt x="2867863" y="6350"/>
                  </a:lnTo>
                  <a:lnTo>
                    <a:pt x="2880563" y="6350"/>
                  </a:lnTo>
                  <a:lnTo>
                    <a:pt x="2880563" y="0"/>
                  </a:lnTo>
                  <a:close/>
                </a:path>
                <a:path w="3011170" h="2471420">
                  <a:moveTo>
                    <a:pt x="2905963" y="0"/>
                  </a:moveTo>
                  <a:lnTo>
                    <a:pt x="2893263" y="0"/>
                  </a:lnTo>
                  <a:lnTo>
                    <a:pt x="2893263" y="6350"/>
                  </a:lnTo>
                  <a:lnTo>
                    <a:pt x="2905963" y="6350"/>
                  </a:lnTo>
                  <a:lnTo>
                    <a:pt x="2905963" y="0"/>
                  </a:lnTo>
                  <a:close/>
                </a:path>
                <a:path w="3011170" h="2471420">
                  <a:moveTo>
                    <a:pt x="2931350" y="0"/>
                  </a:moveTo>
                  <a:lnTo>
                    <a:pt x="2918650" y="0"/>
                  </a:lnTo>
                  <a:lnTo>
                    <a:pt x="2918650" y="6350"/>
                  </a:lnTo>
                  <a:lnTo>
                    <a:pt x="2931350" y="6350"/>
                  </a:lnTo>
                  <a:lnTo>
                    <a:pt x="2931350" y="0"/>
                  </a:lnTo>
                  <a:close/>
                </a:path>
                <a:path w="3011170" h="2471420">
                  <a:moveTo>
                    <a:pt x="2956750" y="0"/>
                  </a:moveTo>
                  <a:lnTo>
                    <a:pt x="2944050" y="0"/>
                  </a:lnTo>
                  <a:lnTo>
                    <a:pt x="2944050" y="6350"/>
                  </a:lnTo>
                  <a:lnTo>
                    <a:pt x="2956750" y="6350"/>
                  </a:lnTo>
                  <a:lnTo>
                    <a:pt x="2956750" y="0"/>
                  </a:lnTo>
                  <a:close/>
                </a:path>
                <a:path w="3011170" h="2471420">
                  <a:moveTo>
                    <a:pt x="2982137" y="0"/>
                  </a:moveTo>
                  <a:lnTo>
                    <a:pt x="2969437" y="0"/>
                  </a:lnTo>
                  <a:lnTo>
                    <a:pt x="2969437" y="6350"/>
                  </a:lnTo>
                  <a:lnTo>
                    <a:pt x="2982137" y="6350"/>
                  </a:lnTo>
                  <a:lnTo>
                    <a:pt x="2982137" y="0"/>
                  </a:lnTo>
                  <a:close/>
                </a:path>
                <a:path w="3011170" h="2471420">
                  <a:moveTo>
                    <a:pt x="3010611" y="0"/>
                  </a:moveTo>
                  <a:lnTo>
                    <a:pt x="2994837" y="0"/>
                  </a:lnTo>
                  <a:lnTo>
                    <a:pt x="2994837" y="6350"/>
                  </a:lnTo>
                  <a:lnTo>
                    <a:pt x="3007436" y="6350"/>
                  </a:lnTo>
                  <a:lnTo>
                    <a:pt x="3007436" y="3276"/>
                  </a:lnTo>
                  <a:lnTo>
                    <a:pt x="3004261" y="3276"/>
                  </a:lnTo>
                  <a:lnTo>
                    <a:pt x="3010611" y="3175"/>
                  </a:lnTo>
                  <a:lnTo>
                    <a:pt x="3010611" y="0"/>
                  </a:lnTo>
                  <a:close/>
                </a:path>
                <a:path w="3011170" h="2471420">
                  <a:moveTo>
                    <a:pt x="3007436" y="3175"/>
                  </a:moveTo>
                  <a:lnTo>
                    <a:pt x="3004261" y="3175"/>
                  </a:lnTo>
                  <a:lnTo>
                    <a:pt x="3007436" y="3276"/>
                  </a:lnTo>
                  <a:close/>
                </a:path>
                <a:path w="3011170" h="2471420">
                  <a:moveTo>
                    <a:pt x="3010611" y="3175"/>
                  </a:moveTo>
                  <a:lnTo>
                    <a:pt x="3007436" y="3175"/>
                  </a:lnTo>
                  <a:lnTo>
                    <a:pt x="3010611" y="3276"/>
                  </a:lnTo>
                  <a:close/>
                </a:path>
                <a:path w="3011170" h="2471420">
                  <a:moveTo>
                    <a:pt x="3010611" y="15976"/>
                  </a:moveTo>
                  <a:lnTo>
                    <a:pt x="3004261" y="15976"/>
                  </a:lnTo>
                  <a:lnTo>
                    <a:pt x="3004261" y="28676"/>
                  </a:lnTo>
                  <a:lnTo>
                    <a:pt x="3010611" y="28676"/>
                  </a:lnTo>
                  <a:lnTo>
                    <a:pt x="3010611" y="15976"/>
                  </a:lnTo>
                  <a:close/>
                </a:path>
                <a:path w="3011170" h="2471420">
                  <a:moveTo>
                    <a:pt x="3010611" y="41363"/>
                  </a:moveTo>
                  <a:lnTo>
                    <a:pt x="3004261" y="41363"/>
                  </a:lnTo>
                  <a:lnTo>
                    <a:pt x="3004261" y="54063"/>
                  </a:lnTo>
                  <a:lnTo>
                    <a:pt x="3010611" y="54063"/>
                  </a:lnTo>
                  <a:lnTo>
                    <a:pt x="3010611" y="41363"/>
                  </a:lnTo>
                  <a:close/>
                </a:path>
                <a:path w="3011170" h="2471420">
                  <a:moveTo>
                    <a:pt x="3010611" y="66763"/>
                  </a:moveTo>
                  <a:lnTo>
                    <a:pt x="3004261" y="66763"/>
                  </a:lnTo>
                  <a:lnTo>
                    <a:pt x="3004261" y="79463"/>
                  </a:lnTo>
                  <a:lnTo>
                    <a:pt x="3010611" y="79463"/>
                  </a:lnTo>
                  <a:lnTo>
                    <a:pt x="3010611" y="66763"/>
                  </a:lnTo>
                  <a:close/>
                </a:path>
                <a:path w="3011170" h="2471420">
                  <a:moveTo>
                    <a:pt x="3010611" y="92151"/>
                  </a:moveTo>
                  <a:lnTo>
                    <a:pt x="3004261" y="92151"/>
                  </a:lnTo>
                  <a:lnTo>
                    <a:pt x="3004261" y="104851"/>
                  </a:lnTo>
                  <a:lnTo>
                    <a:pt x="3010611" y="104851"/>
                  </a:lnTo>
                  <a:lnTo>
                    <a:pt x="3010611" y="92151"/>
                  </a:lnTo>
                  <a:close/>
                </a:path>
                <a:path w="3011170" h="2471420">
                  <a:moveTo>
                    <a:pt x="3010611" y="117551"/>
                  </a:moveTo>
                  <a:lnTo>
                    <a:pt x="3004261" y="117551"/>
                  </a:lnTo>
                  <a:lnTo>
                    <a:pt x="3004261" y="130251"/>
                  </a:lnTo>
                  <a:lnTo>
                    <a:pt x="3010611" y="130251"/>
                  </a:lnTo>
                  <a:lnTo>
                    <a:pt x="3010611" y="117551"/>
                  </a:lnTo>
                  <a:close/>
                </a:path>
                <a:path w="3011170" h="2471420">
                  <a:moveTo>
                    <a:pt x="3010611" y="142938"/>
                  </a:moveTo>
                  <a:lnTo>
                    <a:pt x="3004261" y="142938"/>
                  </a:lnTo>
                  <a:lnTo>
                    <a:pt x="3004261" y="155638"/>
                  </a:lnTo>
                  <a:lnTo>
                    <a:pt x="3010611" y="155638"/>
                  </a:lnTo>
                  <a:lnTo>
                    <a:pt x="3010611" y="142938"/>
                  </a:lnTo>
                  <a:close/>
                </a:path>
                <a:path w="3011170" h="2471420">
                  <a:moveTo>
                    <a:pt x="3010611" y="168338"/>
                  </a:moveTo>
                  <a:lnTo>
                    <a:pt x="3004261" y="168338"/>
                  </a:lnTo>
                  <a:lnTo>
                    <a:pt x="3004261" y="181038"/>
                  </a:lnTo>
                  <a:lnTo>
                    <a:pt x="3010611" y="181038"/>
                  </a:lnTo>
                  <a:lnTo>
                    <a:pt x="3010611" y="168338"/>
                  </a:lnTo>
                  <a:close/>
                </a:path>
                <a:path w="3011170" h="2471420">
                  <a:moveTo>
                    <a:pt x="3010611" y="193738"/>
                  </a:moveTo>
                  <a:lnTo>
                    <a:pt x="3004261" y="193738"/>
                  </a:lnTo>
                  <a:lnTo>
                    <a:pt x="3004261" y="206438"/>
                  </a:lnTo>
                  <a:lnTo>
                    <a:pt x="3010611" y="206438"/>
                  </a:lnTo>
                  <a:lnTo>
                    <a:pt x="3010611" y="193738"/>
                  </a:lnTo>
                  <a:close/>
                </a:path>
                <a:path w="3011170" h="2471420">
                  <a:moveTo>
                    <a:pt x="3010611" y="219125"/>
                  </a:moveTo>
                  <a:lnTo>
                    <a:pt x="3004261" y="219125"/>
                  </a:lnTo>
                  <a:lnTo>
                    <a:pt x="3004261" y="231825"/>
                  </a:lnTo>
                  <a:lnTo>
                    <a:pt x="3010611" y="231825"/>
                  </a:lnTo>
                  <a:lnTo>
                    <a:pt x="3010611" y="219125"/>
                  </a:lnTo>
                  <a:close/>
                </a:path>
                <a:path w="3011170" h="2471420">
                  <a:moveTo>
                    <a:pt x="3010611" y="244525"/>
                  </a:moveTo>
                  <a:lnTo>
                    <a:pt x="3004261" y="244525"/>
                  </a:lnTo>
                  <a:lnTo>
                    <a:pt x="3004261" y="257225"/>
                  </a:lnTo>
                  <a:lnTo>
                    <a:pt x="3010611" y="257225"/>
                  </a:lnTo>
                  <a:lnTo>
                    <a:pt x="3010611" y="244525"/>
                  </a:lnTo>
                  <a:close/>
                </a:path>
                <a:path w="3011170" h="2471420">
                  <a:moveTo>
                    <a:pt x="3010611" y="269913"/>
                  </a:moveTo>
                  <a:lnTo>
                    <a:pt x="3004261" y="269913"/>
                  </a:lnTo>
                  <a:lnTo>
                    <a:pt x="3004261" y="282613"/>
                  </a:lnTo>
                  <a:lnTo>
                    <a:pt x="3010611" y="282613"/>
                  </a:lnTo>
                  <a:lnTo>
                    <a:pt x="3010611" y="269913"/>
                  </a:lnTo>
                  <a:close/>
                </a:path>
                <a:path w="3011170" h="2471420">
                  <a:moveTo>
                    <a:pt x="3010611" y="295313"/>
                  </a:moveTo>
                  <a:lnTo>
                    <a:pt x="3004261" y="295313"/>
                  </a:lnTo>
                  <a:lnTo>
                    <a:pt x="3004261" y="308013"/>
                  </a:lnTo>
                  <a:lnTo>
                    <a:pt x="3010611" y="308013"/>
                  </a:lnTo>
                  <a:lnTo>
                    <a:pt x="3010611" y="295313"/>
                  </a:lnTo>
                  <a:close/>
                </a:path>
                <a:path w="3011170" h="2471420">
                  <a:moveTo>
                    <a:pt x="3010611" y="320700"/>
                  </a:moveTo>
                  <a:lnTo>
                    <a:pt x="3004261" y="320700"/>
                  </a:lnTo>
                  <a:lnTo>
                    <a:pt x="3004261" y="333400"/>
                  </a:lnTo>
                  <a:lnTo>
                    <a:pt x="3010611" y="333400"/>
                  </a:lnTo>
                  <a:lnTo>
                    <a:pt x="3010611" y="320700"/>
                  </a:lnTo>
                  <a:close/>
                </a:path>
                <a:path w="3011170" h="2471420">
                  <a:moveTo>
                    <a:pt x="3010611" y="346100"/>
                  </a:moveTo>
                  <a:lnTo>
                    <a:pt x="3004261" y="346100"/>
                  </a:lnTo>
                  <a:lnTo>
                    <a:pt x="3004261" y="358800"/>
                  </a:lnTo>
                  <a:lnTo>
                    <a:pt x="3010611" y="358800"/>
                  </a:lnTo>
                  <a:lnTo>
                    <a:pt x="3010611" y="346100"/>
                  </a:lnTo>
                  <a:close/>
                </a:path>
                <a:path w="3011170" h="2471420">
                  <a:moveTo>
                    <a:pt x="3010611" y="371500"/>
                  </a:moveTo>
                  <a:lnTo>
                    <a:pt x="3004261" y="371500"/>
                  </a:lnTo>
                  <a:lnTo>
                    <a:pt x="3004261" y="384200"/>
                  </a:lnTo>
                  <a:lnTo>
                    <a:pt x="3010611" y="384200"/>
                  </a:lnTo>
                  <a:lnTo>
                    <a:pt x="3010611" y="371500"/>
                  </a:lnTo>
                  <a:close/>
                </a:path>
                <a:path w="3011170" h="2471420">
                  <a:moveTo>
                    <a:pt x="3010611" y="396887"/>
                  </a:moveTo>
                  <a:lnTo>
                    <a:pt x="3004261" y="396887"/>
                  </a:lnTo>
                  <a:lnTo>
                    <a:pt x="3004261" y="409587"/>
                  </a:lnTo>
                  <a:lnTo>
                    <a:pt x="3010611" y="409587"/>
                  </a:lnTo>
                  <a:lnTo>
                    <a:pt x="3010611" y="396887"/>
                  </a:lnTo>
                  <a:close/>
                </a:path>
                <a:path w="3011170" h="2471420">
                  <a:moveTo>
                    <a:pt x="3010611" y="422287"/>
                  </a:moveTo>
                  <a:lnTo>
                    <a:pt x="3004261" y="422287"/>
                  </a:lnTo>
                  <a:lnTo>
                    <a:pt x="3004261" y="434987"/>
                  </a:lnTo>
                  <a:lnTo>
                    <a:pt x="3010611" y="434987"/>
                  </a:lnTo>
                  <a:lnTo>
                    <a:pt x="3010611" y="422287"/>
                  </a:lnTo>
                  <a:close/>
                </a:path>
                <a:path w="3011170" h="2471420">
                  <a:moveTo>
                    <a:pt x="3010611" y="447674"/>
                  </a:moveTo>
                  <a:lnTo>
                    <a:pt x="3004261" y="447674"/>
                  </a:lnTo>
                  <a:lnTo>
                    <a:pt x="3004261" y="460374"/>
                  </a:lnTo>
                  <a:lnTo>
                    <a:pt x="3010611" y="460374"/>
                  </a:lnTo>
                  <a:lnTo>
                    <a:pt x="3010611" y="447674"/>
                  </a:lnTo>
                  <a:close/>
                </a:path>
                <a:path w="3011170" h="2471420">
                  <a:moveTo>
                    <a:pt x="3010611" y="473074"/>
                  </a:moveTo>
                  <a:lnTo>
                    <a:pt x="3004261" y="473074"/>
                  </a:lnTo>
                  <a:lnTo>
                    <a:pt x="3004261" y="485774"/>
                  </a:lnTo>
                  <a:lnTo>
                    <a:pt x="3010611" y="485774"/>
                  </a:lnTo>
                  <a:lnTo>
                    <a:pt x="3010611" y="473074"/>
                  </a:lnTo>
                  <a:close/>
                </a:path>
                <a:path w="3011170" h="2471420">
                  <a:moveTo>
                    <a:pt x="3010611" y="498462"/>
                  </a:moveTo>
                  <a:lnTo>
                    <a:pt x="3004261" y="498462"/>
                  </a:lnTo>
                  <a:lnTo>
                    <a:pt x="3004261" y="511162"/>
                  </a:lnTo>
                  <a:lnTo>
                    <a:pt x="3010611" y="511162"/>
                  </a:lnTo>
                  <a:lnTo>
                    <a:pt x="3010611" y="498462"/>
                  </a:lnTo>
                  <a:close/>
                </a:path>
                <a:path w="3011170" h="2471420">
                  <a:moveTo>
                    <a:pt x="3010611" y="523862"/>
                  </a:moveTo>
                  <a:lnTo>
                    <a:pt x="3004261" y="523862"/>
                  </a:lnTo>
                  <a:lnTo>
                    <a:pt x="3004261" y="536562"/>
                  </a:lnTo>
                  <a:lnTo>
                    <a:pt x="3010611" y="536562"/>
                  </a:lnTo>
                  <a:lnTo>
                    <a:pt x="3010611" y="523862"/>
                  </a:lnTo>
                  <a:close/>
                </a:path>
                <a:path w="3011170" h="2471420">
                  <a:moveTo>
                    <a:pt x="3010611" y="549262"/>
                  </a:moveTo>
                  <a:lnTo>
                    <a:pt x="3004261" y="549262"/>
                  </a:lnTo>
                  <a:lnTo>
                    <a:pt x="3004261" y="561962"/>
                  </a:lnTo>
                  <a:lnTo>
                    <a:pt x="3010611" y="561962"/>
                  </a:lnTo>
                  <a:lnTo>
                    <a:pt x="3010611" y="549262"/>
                  </a:lnTo>
                  <a:close/>
                </a:path>
                <a:path w="3011170" h="2471420">
                  <a:moveTo>
                    <a:pt x="3010611" y="574649"/>
                  </a:moveTo>
                  <a:lnTo>
                    <a:pt x="3004261" y="574649"/>
                  </a:lnTo>
                  <a:lnTo>
                    <a:pt x="3004261" y="587349"/>
                  </a:lnTo>
                  <a:lnTo>
                    <a:pt x="3010611" y="587349"/>
                  </a:lnTo>
                  <a:lnTo>
                    <a:pt x="3010611" y="574649"/>
                  </a:lnTo>
                  <a:close/>
                </a:path>
                <a:path w="3011170" h="2471420">
                  <a:moveTo>
                    <a:pt x="3010611" y="600049"/>
                  </a:moveTo>
                  <a:lnTo>
                    <a:pt x="3004261" y="600049"/>
                  </a:lnTo>
                  <a:lnTo>
                    <a:pt x="3004261" y="612749"/>
                  </a:lnTo>
                  <a:lnTo>
                    <a:pt x="3010611" y="612749"/>
                  </a:lnTo>
                  <a:lnTo>
                    <a:pt x="3010611" y="600049"/>
                  </a:lnTo>
                  <a:close/>
                </a:path>
                <a:path w="3011170" h="2471420">
                  <a:moveTo>
                    <a:pt x="3010611" y="625436"/>
                  </a:moveTo>
                  <a:lnTo>
                    <a:pt x="3004261" y="625436"/>
                  </a:lnTo>
                  <a:lnTo>
                    <a:pt x="3004261" y="638136"/>
                  </a:lnTo>
                  <a:lnTo>
                    <a:pt x="3010611" y="638136"/>
                  </a:lnTo>
                  <a:lnTo>
                    <a:pt x="3010611" y="625436"/>
                  </a:lnTo>
                  <a:close/>
                </a:path>
                <a:path w="3011170" h="2471420">
                  <a:moveTo>
                    <a:pt x="3010611" y="650836"/>
                  </a:moveTo>
                  <a:lnTo>
                    <a:pt x="3004261" y="650836"/>
                  </a:lnTo>
                  <a:lnTo>
                    <a:pt x="3004261" y="663536"/>
                  </a:lnTo>
                  <a:lnTo>
                    <a:pt x="3010611" y="663536"/>
                  </a:lnTo>
                  <a:lnTo>
                    <a:pt x="3010611" y="650836"/>
                  </a:lnTo>
                  <a:close/>
                </a:path>
                <a:path w="3011170" h="2471420">
                  <a:moveTo>
                    <a:pt x="3010611" y="676224"/>
                  </a:moveTo>
                  <a:lnTo>
                    <a:pt x="3004261" y="676224"/>
                  </a:lnTo>
                  <a:lnTo>
                    <a:pt x="3004261" y="688924"/>
                  </a:lnTo>
                  <a:lnTo>
                    <a:pt x="3010611" y="688924"/>
                  </a:lnTo>
                  <a:lnTo>
                    <a:pt x="3010611" y="676224"/>
                  </a:lnTo>
                  <a:close/>
                </a:path>
                <a:path w="3011170" h="2471420">
                  <a:moveTo>
                    <a:pt x="3010611" y="701624"/>
                  </a:moveTo>
                  <a:lnTo>
                    <a:pt x="3004261" y="701624"/>
                  </a:lnTo>
                  <a:lnTo>
                    <a:pt x="3004261" y="714324"/>
                  </a:lnTo>
                  <a:lnTo>
                    <a:pt x="3010611" y="714324"/>
                  </a:lnTo>
                  <a:lnTo>
                    <a:pt x="3010611" y="701624"/>
                  </a:lnTo>
                  <a:close/>
                </a:path>
                <a:path w="3011170" h="2471420">
                  <a:moveTo>
                    <a:pt x="3010611" y="727024"/>
                  </a:moveTo>
                  <a:lnTo>
                    <a:pt x="3004261" y="727024"/>
                  </a:lnTo>
                  <a:lnTo>
                    <a:pt x="3004261" y="739724"/>
                  </a:lnTo>
                  <a:lnTo>
                    <a:pt x="3010611" y="739724"/>
                  </a:lnTo>
                  <a:lnTo>
                    <a:pt x="3010611" y="727024"/>
                  </a:lnTo>
                  <a:close/>
                </a:path>
                <a:path w="3011170" h="2471420">
                  <a:moveTo>
                    <a:pt x="3010611" y="752411"/>
                  </a:moveTo>
                  <a:lnTo>
                    <a:pt x="3004261" y="752411"/>
                  </a:lnTo>
                  <a:lnTo>
                    <a:pt x="3004261" y="765111"/>
                  </a:lnTo>
                  <a:lnTo>
                    <a:pt x="3010611" y="765111"/>
                  </a:lnTo>
                  <a:lnTo>
                    <a:pt x="3010611" y="752411"/>
                  </a:lnTo>
                  <a:close/>
                </a:path>
                <a:path w="3011170" h="2471420">
                  <a:moveTo>
                    <a:pt x="3010611" y="777811"/>
                  </a:moveTo>
                  <a:lnTo>
                    <a:pt x="3004261" y="777811"/>
                  </a:lnTo>
                  <a:lnTo>
                    <a:pt x="3004261" y="790511"/>
                  </a:lnTo>
                  <a:lnTo>
                    <a:pt x="3010611" y="790511"/>
                  </a:lnTo>
                  <a:lnTo>
                    <a:pt x="3010611" y="777811"/>
                  </a:lnTo>
                  <a:close/>
                </a:path>
                <a:path w="3011170" h="2471420">
                  <a:moveTo>
                    <a:pt x="3010611" y="803198"/>
                  </a:moveTo>
                  <a:lnTo>
                    <a:pt x="3004261" y="803198"/>
                  </a:lnTo>
                  <a:lnTo>
                    <a:pt x="3004261" y="815898"/>
                  </a:lnTo>
                  <a:lnTo>
                    <a:pt x="3010611" y="815898"/>
                  </a:lnTo>
                  <a:lnTo>
                    <a:pt x="3010611" y="803198"/>
                  </a:lnTo>
                  <a:close/>
                </a:path>
                <a:path w="3011170" h="2471420">
                  <a:moveTo>
                    <a:pt x="3010611" y="828598"/>
                  </a:moveTo>
                  <a:lnTo>
                    <a:pt x="3004261" y="828598"/>
                  </a:lnTo>
                  <a:lnTo>
                    <a:pt x="3004261" y="841298"/>
                  </a:lnTo>
                  <a:lnTo>
                    <a:pt x="3010611" y="841298"/>
                  </a:lnTo>
                  <a:lnTo>
                    <a:pt x="3010611" y="828598"/>
                  </a:lnTo>
                  <a:close/>
                </a:path>
                <a:path w="3011170" h="2471420">
                  <a:moveTo>
                    <a:pt x="3010611" y="853986"/>
                  </a:moveTo>
                  <a:lnTo>
                    <a:pt x="3004261" y="853986"/>
                  </a:lnTo>
                  <a:lnTo>
                    <a:pt x="3004261" y="866686"/>
                  </a:lnTo>
                  <a:lnTo>
                    <a:pt x="3010611" y="866686"/>
                  </a:lnTo>
                  <a:lnTo>
                    <a:pt x="3010611" y="853986"/>
                  </a:lnTo>
                  <a:close/>
                </a:path>
                <a:path w="3011170" h="2471420">
                  <a:moveTo>
                    <a:pt x="3010611" y="879386"/>
                  </a:moveTo>
                  <a:lnTo>
                    <a:pt x="3004261" y="879386"/>
                  </a:lnTo>
                  <a:lnTo>
                    <a:pt x="3004261" y="892086"/>
                  </a:lnTo>
                  <a:lnTo>
                    <a:pt x="3010611" y="892086"/>
                  </a:lnTo>
                  <a:lnTo>
                    <a:pt x="3010611" y="879386"/>
                  </a:lnTo>
                  <a:close/>
                </a:path>
                <a:path w="3011170" h="2471420">
                  <a:moveTo>
                    <a:pt x="3010611" y="904786"/>
                  </a:moveTo>
                  <a:lnTo>
                    <a:pt x="3004261" y="904786"/>
                  </a:lnTo>
                  <a:lnTo>
                    <a:pt x="3004261" y="917486"/>
                  </a:lnTo>
                  <a:lnTo>
                    <a:pt x="3010611" y="917486"/>
                  </a:lnTo>
                  <a:lnTo>
                    <a:pt x="3010611" y="904786"/>
                  </a:lnTo>
                  <a:close/>
                </a:path>
                <a:path w="3011170" h="2471420">
                  <a:moveTo>
                    <a:pt x="3010611" y="930173"/>
                  </a:moveTo>
                  <a:lnTo>
                    <a:pt x="3004261" y="930173"/>
                  </a:lnTo>
                  <a:lnTo>
                    <a:pt x="3004261" y="942873"/>
                  </a:lnTo>
                  <a:lnTo>
                    <a:pt x="3010611" y="942873"/>
                  </a:lnTo>
                  <a:lnTo>
                    <a:pt x="3010611" y="930173"/>
                  </a:lnTo>
                  <a:close/>
                </a:path>
                <a:path w="3011170" h="2471420">
                  <a:moveTo>
                    <a:pt x="3010611" y="955573"/>
                  </a:moveTo>
                  <a:lnTo>
                    <a:pt x="3004261" y="955573"/>
                  </a:lnTo>
                  <a:lnTo>
                    <a:pt x="3004261" y="968273"/>
                  </a:lnTo>
                  <a:lnTo>
                    <a:pt x="3010611" y="968273"/>
                  </a:lnTo>
                  <a:lnTo>
                    <a:pt x="3010611" y="955573"/>
                  </a:lnTo>
                  <a:close/>
                </a:path>
                <a:path w="3011170" h="2471420">
                  <a:moveTo>
                    <a:pt x="3010611" y="980960"/>
                  </a:moveTo>
                  <a:lnTo>
                    <a:pt x="3004261" y="980960"/>
                  </a:lnTo>
                  <a:lnTo>
                    <a:pt x="3004261" y="993660"/>
                  </a:lnTo>
                  <a:lnTo>
                    <a:pt x="3010611" y="993660"/>
                  </a:lnTo>
                  <a:lnTo>
                    <a:pt x="3010611" y="980960"/>
                  </a:lnTo>
                  <a:close/>
                </a:path>
                <a:path w="3011170" h="2471420">
                  <a:moveTo>
                    <a:pt x="3010611" y="1006360"/>
                  </a:moveTo>
                  <a:lnTo>
                    <a:pt x="3004261" y="1006360"/>
                  </a:lnTo>
                  <a:lnTo>
                    <a:pt x="3004261" y="1019060"/>
                  </a:lnTo>
                  <a:lnTo>
                    <a:pt x="3010611" y="1019060"/>
                  </a:lnTo>
                  <a:lnTo>
                    <a:pt x="3010611" y="1006360"/>
                  </a:lnTo>
                  <a:close/>
                </a:path>
                <a:path w="3011170" h="2471420">
                  <a:moveTo>
                    <a:pt x="3010611" y="1031747"/>
                  </a:moveTo>
                  <a:lnTo>
                    <a:pt x="3004261" y="1031747"/>
                  </a:lnTo>
                  <a:lnTo>
                    <a:pt x="3004261" y="1044447"/>
                  </a:lnTo>
                  <a:lnTo>
                    <a:pt x="3010611" y="1044447"/>
                  </a:lnTo>
                  <a:lnTo>
                    <a:pt x="3010611" y="1031747"/>
                  </a:lnTo>
                  <a:close/>
                </a:path>
                <a:path w="3011170" h="2471420">
                  <a:moveTo>
                    <a:pt x="3010611" y="1057147"/>
                  </a:moveTo>
                  <a:lnTo>
                    <a:pt x="3004261" y="1057147"/>
                  </a:lnTo>
                  <a:lnTo>
                    <a:pt x="3004261" y="1069847"/>
                  </a:lnTo>
                  <a:lnTo>
                    <a:pt x="3010611" y="1069847"/>
                  </a:lnTo>
                  <a:lnTo>
                    <a:pt x="3010611" y="1057147"/>
                  </a:lnTo>
                  <a:close/>
                </a:path>
                <a:path w="3011170" h="2471420">
                  <a:moveTo>
                    <a:pt x="3010611" y="1082547"/>
                  </a:moveTo>
                  <a:lnTo>
                    <a:pt x="3004261" y="1082547"/>
                  </a:lnTo>
                  <a:lnTo>
                    <a:pt x="3004261" y="1095247"/>
                  </a:lnTo>
                  <a:lnTo>
                    <a:pt x="3010611" y="1095247"/>
                  </a:lnTo>
                  <a:lnTo>
                    <a:pt x="3010611" y="1082547"/>
                  </a:lnTo>
                  <a:close/>
                </a:path>
                <a:path w="3011170" h="2471420">
                  <a:moveTo>
                    <a:pt x="3010611" y="1107935"/>
                  </a:moveTo>
                  <a:lnTo>
                    <a:pt x="3004261" y="1107935"/>
                  </a:lnTo>
                  <a:lnTo>
                    <a:pt x="3004261" y="1120635"/>
                  </a:lnTo>
                  <a:lnTo>
                    <a:pt x="3010611" y="1120635"/>
                  </a:lnTo>
                  <a:lnTo>
                    <a:pt x="3010611" y="1107935"/>
                  </a:lnTo>
                  <a:close/>
                </a:path>
                <a:path w="3011170" h="2471420">
                  <a:moveTo>
                    <a:pt x="3010611" y="1133335"/>
                  </a:moveTo>
                  <a:lnTo>
                    <a:pt x="3004261" y="1133335"/>
                  </a:lnTo>
                  <a:lnTo>
                    <a:pt x="3004261" y="1146035"/>
                  </a:lnTo>
                  <a:lnTo>
                    <a:pt x="3010611" y="1146035"/>
                  </a:lnTo>
                  <a:lnTo>
                    <a:pt x="3010611" y="1133335"/>
                  </a:lnTo>
                  <a:close/>
                </a:path>
                <a:path w="3011170" h="2471420">
                  <a:moveTo>
                    <a:pt x="3010611" y="1158722"/>
                  </a:moveTo>
                  <a:lnTo>
                    <a:pt x="3004261" y="1158722"/>
                  </a:lnTo>
                  <a:lnTo>
                    <a:pt x="3004261" y="1171422"/>
                  </a:lnTo>
                  <a:lnTo>
                    <a:pt x="3010611" y="1171422"/>
                  </a:lnTo>
                  <a:lnTo>
                    <a:pt x="3010611" y="1158722"/>
                  </a:lnTo>
                  <a:close/>
                </a:path>
                <a:path w="3011170" h="2471420">
                  <a:moveTo>
                    <a:pt x="3010611" y="1184122"/>
                  </a:moveTo>
                  <a:lnTo>
                    <a:pt x="3004261" y="1184122"/>
                  </a:lnTo>
                  <a:lnTo>
                    <a:pt x="3004261" y="1196822"/>
                  </a:lnTo>
                  <a:lnTo>
                    <a:pt x="3010611" y="1196822"/>
                  </a:lnTo>
                  <a:lnTo>
                    <a:pt x="3010611" y="1184122"/>
                  </a:lnTo>
                  <a:close/>
                </a:path>
                <a:path w="3011170" h="2471420">
                  <a:moveTo>
                    <a:pt x="3010611" y="1209522"/>
                  </a:moveTo>
                  <a:lnTo>
                    <a:pt x="3004261" y="1209522"/>
                  </a:lnTo>
                  <a:lnTo>
                    <a:pt x="3004261" y="1222222"/>
                  </a:lnTo>
                  <a:lnTo>
                    <a:pt x="3010611" y="1222222"/>
                  </a:lnTo>
                  <a:lnTo>
                    <a:pt x="3010611" y="1209522"/>
                  </a:lnTo>
                  <a:close/>
                </a:path>
                <a:path w="3011170" h="2471420">
                  <a:moveTo>
                    <a:pt x="3010611" y="1234909"/>
                  </a:moveTo>
                  <a:lnTo>
                    <a:pt x="3004261" y="1234909"/>
                  </a:lnTo>
                  <a:lnTo>
                    <a:pt x="3004261" y="1247609"/>
                  </a:lnTo>
                  <a:lnTo>
                    <a:pt x="3010611" y="1247609"/>
                  </a:lnTo>
                  <a:lnTo>
                    <a:pt x="3010611" y="1234909"/>
                  </a:lnTo>
                  <a:close/>
                </a:path>
                <a:path w="3011170" h="2471420">
                  <a:moveTo>
                    <a:pt x="3010611" y="1260309"/>
                  </a:moveTo>
                  <a:lnTo>
                    <a:pt x="3004261" y="1260309"/>
                  </a:lnTo>
                  <a:lnTo>
                    <a:pt x="3004261" y="1273009"/>
                  </a:lnTo>
                  <a:lnTo>
                    <a:pt x="3010611" y="1273009"/>
                  </a:lnTo>
                  <a:lnTo>
                    <a:pt x="3010611" y="1260309"/>
                  </a:lnTo>
                  <a:close/>
                </a:path>
                <a:path w="3011170" h="2471420">
                  <a:moveTo>
                    <a:pt x="3010611" y="1285697"/>
                  </a:moveTo>
                  <a:lnTo>
                    <a:pt x="3004261" y="1285697"/>
                  </a:lnTo>
                  <a:lnTo>
                    <a:pt x="3004261" y="1298397"/>
                  </a:lnTo>
                  <a:lnTo>
                    <a:pt x="3010611" y="1298397"/>
                  </a:lnTo>
                  <a:lnTo>
                    <a:pt x="3010611" y="1285697"/>
                  </a:lnTo>
                  <a:close/>
                </a:path>
                <a:path w="3011170" h="2471420">
                  <a:moveTo>
                    <a:pt x="3010611" y="1311097"/>
                  </a:moveTo>
                  <a:lnTo>
                    <a:pt x="3004261" y="1311097"/>
                  </a:lnTo>
                  <a:lnTo>
                    <a:pt x="3004261" y="1323797"/>
                  </a:lnTo>
                  <a:lnTo>
                    <a:pt x="3010611" y="1323797"/>
                  </a:lnTo>
                  <a:lnTo>
                    <a:pt x="3010611" y="1311097"/>
                  </a:lnTo>
                  <a:close/>
                </a:path>
                <a:path w="3011170" h="2471420">
                  <a:moveTo>
                    <a:pt x="3010611" y="1336484"/>
                  </a:moveTo>
                  <a:lnTo>
                    <a:pt x="3004261" y="1336484"/>
                  </a:lnTo>
                  <a:lnTo>
                    <a:pt x="3004261" y="1349184"/>
                  </a:lnTo>
                  <a:lnTo>
                    <a:pt x="3010611" y="1349184"/>
                  </a:lnTo>
                  <a:lnTo>
                    <a:pt x="3010611" y="1336484"/>
                  </a:lnTo>
                  <a:close/>
                </a:path>
                <a:path w="3011170" h="2471420">
                  <a:moveTo>
                    <a:pt x="3010611" y="1361884"/>
                  </a:moveTo>
                  <a:lnTo>
                    <a:pt x="3004261" y="1361884"/>
                  </a:lnTo>
                  <a:lnTo>
                    <a:pt x="3004261" y="1374584"/>
                  </a:lnTo>
                  <a:lnTo>
                    <a:pt x="3010611" y="1374584"/>
                  </a:lnTo>
                  <a:lnTo>
                    <a:pt x="3010611" y="1361884"/>
                  </a:lnTo>
                  <a:close/>
                </a:path>
                <a:path w="3011170" h="2471420">
                  <a:moveTo>
                    <a:pt x="3010611" y="1387271"/>
                  </a:moveTo>
                  <a:lnTo>
                    <a:pt x="3004261" y="1387271"/>
                  </a:lnTo>
                  <a:lnTo>
                    <a:pt x="3004261" y="1399971"/>
                  </a:lnTo>
                  <a:lnTo>
                    <a:pt x="3010611" y="1399971"/>
                  </a:lnTo>
                  <a:lnTo>
                    <a:pt x="3010611" y="1387271"/>
                  </a:lnTo>
                  <a:close/>
                </a:path>
                <a:path w="3011170" h="2471420">
                  <a:moveTo>
                    <a:pt x="3010611" y="1412671"/>
                  </a:moveTo>
                  <a:lnTo>
                    <a:pt x="3004261" y="1412671"/>
                  </a:lnTo>
                  <a:lnTo>
                    <a:pt x="3004261" y="1425371"/>
                  </a:lnTo>
                  <a:lnTo>
                    <a:pt x="3010611" y="1425371"/>
                  </a:lnTo>
                  <a:lnTo>
                    <a:pt x="3010611" y="1412671"/>
                  </a:lnTo>
                  <a:close/>
                </a:path>
                <a:path w="3011170" h="2471420">
                  <a:moveTo>
                    <a:pt x="3010611" y="1438071"/>
                  </a:moveTo>
                  <a:lnTo>
                    <a:pt x="3004261" y="1438071"/>
                  </a:lnTo>
                  <a:lnTo>
                    <a:pt x="3004261" y="1450771"/>
                  </a:lnTo>
                  <a:lnTo>
                    <a:pt x="3010611" y="1450771"/>
                  </a:lnTo>
                  <a:lnTo>
                    <a:pt x="3010611" y="1438071"/>
                  </a:lnTo>
                  <a:close/>
                </a:path>
                <a:path w="3011170" h="2471420">
                  <a:moveTo>
                    <a:pt x="3010611" y="1463459"/>
                  </a:moveTo>
                  <a:lnTo>
                    <a:pt x="3004261" y="1463459"/>
                  </a:lnTo>
                  <a:lnTo>
                    <a:pt x="3004261" y="1476159"/>
                  </a:lnTo>
                  <a:lnTo>
                    <a:pt x="3010611" y="1476159"/>
                  </a:lnTo>
                  <a:lnTo>
                    <a:pt x="3010611" y="1463459"/>
                  </a:lnTo>
                  <a:close/>
                </a:path>
                <a:path w="3011170" h="2471420">
                  <a:moveTo>
                    <a:pt x="3010611" y="1488859"/>
                  </a:moveTo>
                  <a:lnTo>
                    <a:pt x="3004261" y="1488859"/>
                  </a:lnTo>
                  <a:lnTo>
                    <a:pt x="3004261" y="1501559"/>
                  </a:lnTo>
                  <a:lnTo>
                    <a:pt x="3010611" y="1501559"/>
                  </a:lnTo>
                  <a:lnTo>
                    <a:pt x="3010611" y="1488859"/>
                  </a:lnTo>
                  <a:close/>
                </a:path>
                <a:path w="3011170" h="2471420">
                  <a:moveTo>
                    <a:pt x="3010611" y="1514246"/>
                  </a:moveTo>
                  <a:lnTo>
                    <a:pt x="3004261" y="1514246"/>
                  </a:lnTo>
                  <a:lnTo>
                    <a:pt x="3004261" y="1526946"/>
                  </a:lnTo>
                  <a:lnTo>
                    <a:pt x="3010611" y="1526946"/>
                  </a:lnTo>
                  <a:lnTo>
                    <a:pt x="3010611" y="1514246"/>
                  </a:lnTo>
                  <a:close/>
                </a:path>
                <a:path w="3011170" h="2471420">
                  <a:moveTo>
                    <a:pt x="3010611" y="1539646"/>
                  </a:moveTo>
                  <a:lnTo>
                    <a:pt x="3004261" y="1539646"/>
                  </a:lnTo>
                  <a:lnTo>
                    <a:pt x="3004261" y="1552346"/>
                  </a:lnTo>
                  <a:lnTo>
                    <a:pt x="3010611" y="1552346"/>
                  </a:lnTo>
                  <a:lnTo>
                    <a:pt x="3010611" y="1539646"/>
                  </a:lnTo>
                  <a:close/>
                </a:path>
                <a:path w="3011170" h="2471420">
                  <a:moveTo>
                    <a:pt x="3010611" y="1565033"/>
                  </a:moveTo>
                  <a:lnTo>
                    <a:pt x="3004261" y="1565033"/>
                  </a:lnTo>
                  <a:lnTo>
                    <a:pt x="3004261" y="1577733"/>
                  </a:lnTo>
                  <a:lnTo>
                    <a:pt x="3010611" y="1577733"/>
                  </a:lnTo>
                  <a:lnTo>
                    <a:pt x="3010611" y="1565033"/>
                  </a:lnTo>
                  <a:close/>
                </a:path>
                <a:path w="3011170" h="2471420">
                  <a:moveTo>
                    <a:pt x="3010611" y="1590433"/>
                  </a:moveTo>
                  <a:lnTo>
                    <a:pt x="3004261" y="1590433"/>
                  </a:lnTo>
                  <a:lnTo>
                    <a:pt x="3004261" y="1603133"/>
                  </a:lnTo>
                  <a:lnTo>
                    <a:pt x="3010611" y="1603133"/>
                  </a:lnTo>
                  <a:lnTo>
                    <a:pt x="3010611" y="1590433"/>
                  </a:lnTo>
                  <a:close/>
                </a:path>
                <a:path w="3011170" h="2471420">
                  <a:moveTo>
                    <a:pt x="3010611" y="1615833"/>
                  </a:moveTo>
                  <a:lnTo>
                    <a:pt x="3004261" y="1615833"/>
                  </a:lnTo>
                  <a:lnTo>
                    <a:pt x="3004261" y="1628533"/>
                  </a:lnTo>
                  <a:lnTo>
                    <a:pt x="3010611" y="1628533"/>
                  </a:lnTo>
                  <a:lnTo>
                    <a:pt x="3010611" y="1615833"/>
                  </a:lnTo>
                  <a:close/>
                </a:path>
                <a:path w="3011170" h="2471420">
                  <a:moveTo>
                    <a:pt x="3010611" y="1641220"/>
                  </a:moveTo>
                  <a:lnTo>
                    <a:pt x="3004261" y="1641220"/>
                  </a:lnTo>
                  <a:lnTo>
                    <a:pt x="3004261" y="1653920"/>
                  </a:lnTo>
                  <a:lnTo>
                    <a:pt x="3010611" y="1653920"/>
                  </a:lnTo>
                  <a:lnTo>
                    <a:pt x="3010611" y="1641220"/>
                  </a:lnTo>
                  <a:close/>
                </a:path>
                <a:path w="3011170" h="2471420">
                  <a:moveTo>
                    <a:pt x="3010611" y="1666620"/>
                  </a:moveTo>
                  <a:lnTo>
                    <a:pt x="3004261" y="1666620"/>
                  </a:lnTo>
                  <a:lnTo>
                    <a:pt x="3004261" y="1679320"/>
                  </a:lnTo>
                  <a:lnTo>
                    <a:pt x="3010611" y="1679320"/>
                  </a:lnTo>
                  <a:lnTo>
                    <a:pt x="3010611" y="1666620"/>
                  </a:lnTo>
                  <a:close/>
                </a:path>
                <a:path w="3011170" h="2471420">
                  <a:moveTo>
                    <a:pt x="3010611" y="1692008"/>
                  </a:moveTo>
                  <a:lnTo>
                    <a:pt x="3004261" y="1692008"/>
                  </a:lnTo>
                  <a:lnTo>
                    <a:pt x="3004261" y="1704708"/>
                  </a:lnTo>
                  <a:lnTo>
                    <a:pt x="3010611" y="1704708"/>
                  </a:lnTo>
                  <a:lnTo>
                    <a:pt x="3010611" y="1692008"/>
                  </a:lnTo>
                  <a:close/>
                </a:path>
                <a:path w="3011170" h="2471420">
                  <a:moveTo>
                    <a:pt x="3010611" y="1717408"/>
                  </a:moveTo>
                  <a:lnTo>
                    <a:pt x="3004261" y="1717408"/>
                  </a:lnTo>
                  <a:lnTo>
                    <a:pt x="3004261" y="1730108"/>
                  </a:lnTo>
                  <a:lnTo>
                    <a:pt x="3010611" y="1730108"/>
                  </a:lnTo>
                  <a:lnTo>
                    <a:pt x="3010611" y="1717408"/>
                  </a:lnTo>
                  <a:close/>
                </a:path>
                <a:path w="3011170" h="2471420">
                  <a:moveTo>
                    <a:pt x="3010611" y="1742795"/>
                  </a:moveTo>
                  <a:lnTo>
                    <a:pt x="3004261" y="1742795"/>
                  </a:lnTo>
                  <a:lnTo>
                    <a:pt x="3004261" y="1755495"/>
                  </a:lnTo>
                  <a:lnTo>
                    <a:pt x="3010611" y="1755495"/>
                  </a:lnTo>
                  <a:lnTo>
                    <a:pt x="3010611" y="1742795"/>
                  </a:lnTo>
                  <a:close/>
                </a:path>
                <a:path w="3011170" h="2471420">
                  <a:moveTo>
                    <a:pt x="3010611" y="1768195"/>
                  </a:moveTo>
                  <a:lnTo>
                    <a:pt x="3004261" y="1768195"/>
                  </a:lnTo>
                  <a:lnTo>
                    <a:pt x="3004261" y="1780895"/>
                  </a:lnTo>
                  <a:lnTo>
                    <a:pt x="3010611" y="1780895"/>
                  </a:lnTo>
                  <a:lnTo>
                    <a:pt x="3010611" y="1768195"/>
                  </a:lnTo>
                  <a:close/>
                </a:path>
                <a:path w="3011170" h="2471420">
                  <a:moveTo>
                    <a:pt x="3010611" y="1793595"/>
                  </a:moveTo>
                  <a:lnTo>
                    <a:pt x="3004261" y="1793595"/>
                  </a:lnTo>
                  <a:lnTo>
                    <a:pt x="3004261" y="1806295"/>
                  </a:lnTo>
                  <a:lnTo>
                    <a:pt x="3010611" y="1806295"/>
                  </a:lnTo>
                  <a:lnTo>
                    <a:pt x="3010611" y="1793595"/>
                  </a:lnTo>
                  <a:close/>
                </a:path>
                <a:path w="3011170" h="2471420">
                  <a:moveTo>
                    <a:pt x="3010611" y="1818982"/>
                  </a:moveTo>
                  <a:lnTo>
                    <a:pt x="3004261" y="1818982"/>
                  </a:lnTo>
                  <a:lnTo>
                    <a:pt x="3004261" y="1831682"/>
                  </a:lnTo>
                  <a:lnTo>
                    <a:pt x="3010611" y="1831682"/>
                  </a:lnTo>
                  <a:lnTo>
                    <a:pt x="3010611" y="1818982"/>
                  </a:lnTo>
                  <a:close/>
                </a:path>
                <a:path w="3011170" h="2471420">
                  <a:moveTo>
                    <a:pt x="3010611" y="1844382"/>
                  </a:moveTo>
                  <a:lnTo>
                    <a:pt x="3004261" y="1844382"/>
                  </a:lnTo>
                  <a:lnTo>
                    <a:pt x="3004261" y="1857082"/>
                  </a:lnTo>
                  <a:lnTo>
                    <a:pt x="3010611" y="1857082"/>
                  </a:lnTo>
                  <a:lnTo>
                    <a:pt x="3010611" y="1844382"/>
                  </a:lnTo>
                  <a:close/>
                </a:path>
                <a:path w="3011170" h="2471420">
                  <a:moveTo>
                    <a:pt x="3010611" y="1869770"/>
                  </a:moveTo>
                  <a:lnTo>
                    <a:pt x="3004261" y="1869770"/>
                  </a:lnTo>
                  <a:lnTo>
                    <a:pt x="3004261" y="1882470"/>
                  </a:lnTo>
                  <a:lnTo>
                    <a:pt x="3010611" y="1882470"/>
                  </a:lnTo>
                  <a:lnTo>
                    <a:pt x="3010611" y="1869770"/>
                  </a:lnTo>
                  <a:close/>
                </a:path>
                <a:path w="3011170" h="2471420">
                  <a:moveTo>
                    <a:pt x="3010611" y="1895170"/>
                  </a:moveTo>
                  <a:lnTo>
                    <a:pt x="3004261" y="1895170"/>
                  </a:lnTo>
                  <a:lnTo>
                    <a:pt x="3004261" y="1907870"/>
                  </a:lnTo>
                  <a:lnTo>
                    <a:pt x="3010611" y="1907870"/>
                  </a:lnTo>
                  <a:lnTo>
                    <a:pt x="3010611" y="1895170"/>
                  </a:lnTo>
                  <a:close/>
                </a:path>
                <a:path w="3011170" h="2471420">
                  <a:moveTo>
                    <a:pt x="3010611" y="1920557"/>
                  </a:moveTo>
                  <a:lnTo>
                    <a:pt x="3004261" y="1920557"/>
                  </a:lnTo>
                  <a:lnTo>
                    <a:pt x="3004261" y="1933257"/>
                  </a:lnTo>
                  <a:lnTo>
                    <a:pt x="3010611" y="1933257"/>
                  </a:lnTo>
                  <a:lnTo>
                    <a:pt x="3010611" y="1920557"/>
                  </a:lnTo>
                  <a:close/>
                </a:path>
                <a:path w="3011170" h="2471420">
                  <a:moveTo>
                    <a:pt x="3010611" y="1945957"/>
                  </a:moveTo>
                  <a:lnTo>
                    <a:pt x="3004261" y="1945957"/>
                  </a:lnTo>
                  <a:lnTo>
                    <a:pt x="3004261" y="1958657"/>
                  </a:lnTo>
                  <a:lnTo>
                    <a:pt x="3010611" y="1958657"/>
                  </a:lnTo>
                  <a:lnTo>
                    <a:pt x="3010611" y="1945957"/>
                  </a:lnTo>
                  <a:close/>
                </a:path>
                <a:path w="3011170" h="2471420">
                  <a:moveTo>
                    <a:pt x="3010611" y="1971357"/>
                  </a:moveTo>
                  <a:lnTo>
                    <a:pt x="3004261" y="1971357"/>
                  </a:lnTo>
                  <a:lnTo>
                    <a:pt x="3004261" y="1984057"/>
                  </a:lnTo>
                  <a:lnTo>
                    <a:pt x="3010611" y="1984057"/>
                  </a:lnTo>
                  <a:lnTo>
                    <a:pt x="3010611" y="1971357"/>
                  </a:lnTo>
                  <a:close/>
                </a:path>
                <a:path w="3011170" h="2471420">
                  <a:moveTo>
                    <a:pt x="3010611" y="1996744"/>
                  </a:moveTo>
                  <a:lnTo>
                    <a:pt x="3004261" y="1996744"/>
                  </a:lnTo>
                  <a:lnTo>
                    <a:pt x="3004261" y="2009444"/>
                  </a:lnTo>
                  <a:lnTo>
                    <a:pt x="3010611" y="2009444"/>
                  </a:lnTo>
                  <a:lnTo>
                    <a:pt x="3010611" y="1996744"/>
                  </a:lnTo>
                  <a:close/>
                </a:path>
                <a:path w="3011170" h="2471420">
                  <a:moveTo>
                    <a:pt x="3010611" y="2022144"/>
                  </a:moveTo>
                  <a:lnTo>
                    <a:pt x="3004261" y="2022144"/>
                  </a:lnTo>
                  <a:lnTo>
                    <a:pt x="3004261" y="2034844"/>
                  </a:lnTo>
                  <a:lnTo>
                    <a:pt x="3010611" y="2034844"/>
                  </a:lnTo>
                  <a:lnTo>
                    <a:pt x="3010611" y="2022144"/>
                  </a:lnTo>
                  <a:close/>
                </a:path>
                <a:path w="3011170" h="2471420">
                  <a:moveTo>
                    <a:pt x="3010611" y="2047532"/>
                  </a:moveTo>
                  <a:lnTo>
                    <a:pt x="3004261" y="2047532"/>
                  </a:lnTo>
                  <a:lnTo>
                    <a:pt x="3004261" y="2060232"/>
                  </a:lnTo>
                  <a:lnTo>
                    <a:pt x="3010611" y="2060232"/>
                  </a:lnTo>
                  <a:lnTo>
                    <a:pt x="3010611" y="2047532"/>
                  </a:lnTo>
                  <a:close/>
                </a:path>
                <a:path w="3011170" h="2471420">
                  <a:moveTo>
                    <a:pt x="3010611" y="2072932"/>
                  </a:moveTo>
                  <a:lnTo>
                    <a:pt x="3004261" y="2072932"/>
                  </a:lnTo>
                  <a:lnTo>
                    <a:pt x="3004261" y="2085632"/>
                  </a:lnTo>
                  <a:lnTo>
                    <a:pt x="3010611" y="2085632"/>
                  </a:lnTo>
                  <a:lnTo>
                    <a:pt x="3010611" y="2072932"/>
                  </a:lnTo>
                  <a:close/>
                </a:path>
                <a:path w="3011170" h="2471420">
                  <a:moveTo>
                    <a:pt x="3010611" y="2098319"/>
                  </a:moveTo>
                  <a:lnTo>
                    <a:pt x="3004261" y="2098319"/>
                  </a:lnTo>
                  <a:lnTo>
                    <a:pt x="3004261" y="2111019"/>
                  </a:lnTo>
                  <a:lnTo>
                    <a:pt x="3010611" y="2111019"/>
                  </a:lnTo>
                  <a:lnTo>
                    <a:pt x="3010611" y="2098319"/>
                  </a:lnTo>
                  <a:close/>
                </a:path>
                <a:path w="3011170" h="2471420">
                  <a:moveTo>
                    <a:pt x="3010611" y="2123719"/>
                  </a:moveTo>
                  <a:lnTo>
                    <a:pt x="3004261" y="2123719"/>
                  </a:lnTo>
                  <a:lnTo>
                    <a:pt x="3004261" y="2136419"/>
                  </a:lnTo>
                  <a:lnTo>
                    <a:pt x="3010611" y="2136419"/>
                  </a:lnTo>
                  <a:lnTo>
                    <a:pt x="3010611" y="2123719"/>
                  </a:lnTo>
                  <a:close/>
                </a:path>
                <a:path w="3011170" h="2471420">
                  <a:moveTo>
                    <a:pt x="3010611" y="2149119"/>
                  </a:moveTo>
                  <a:lnTo>
                    <a:pt x="3004261" y="2149119"/>
                  </a:lnTo>
                  <a:lnTo>
                    <a:pt x="3004261" y="2161819"/>
                  </a:lnTo>
                  <a:lnTo>
                    <a:pt x="3010611" y="2161819"/>
                  </a:lnTo>
                  <a:lnTo>
                    <a:pt x="3010611" y="2149119"/>
                  </a:lnTo>
                  <a:close/>
                </a:path>
                <a:path w="3011170" h="2471420">
                  <a:moveTo>
                    <a:pt x="3010611" y="2174506"/>
                  </a:moveTo>
                  <a:lnTo>
                    <a:pt x="3004261" y="2174506"/>
                  </a:lnTo>
                  <a:lnTo>
                    <a:pt x="3004261" y="2187206"/>
                  </a:lnTo>
                  <a:lnTo>
                    <a:pt x="3010611" y="2187206"/>
                  </a:lnTo>
                  <a:lnTo>
                    <a:pt x="3010611" y="2174506"/>
                  </a:lnTo>
                  <a:close/>
                </a:path>
                <a:path w="3011170" h="2471420">
                  <a:moveTo>
                    <a:pt x="3010611" y="2199906"/>
                  </a:moveTo>
                  <a:lnTo>
                    <a:pt x="3004261" y="2199906"/>
                  </a:lnTo>
                  <a:lnTo>
                    <a:pt x="3004261" y="2212606"/>
                  </a:lnTo>
                  <a:lnTo>
                    <a:pt x="3010611" y="2212606"/>
                  </a:lnTo>
                  <a:lnTo>
                    <a:pt x="3010611" y="2199906"/>
                  </a:lnTo>
                  <a:close/>
                </a:path>
                <a:path w="3011170" h="2471420">
                  <a:moveTo>
                    <a:pt x="3010611" y="2225293"/>
                  </a:moveTo>
                  <a:lnTo>
                    <a:pt x="3004261" y="2225293"/>
                  </a:lnTo>
                  <a:lnTo>
                    <a:pt x="3004261" y="2237993"/>
                  </a:lnTo>
                  <a:lnTo>
                    <a:pt x="3010611" y="2237993"/>
                  </a:lnTo>
                  <a:lnTo>
                    <a:pt x="3010611" y="2225293"/>
                  </a:lnTo>
                  <a:close/>
                </a:path>
                <a:path w="3011170" h="2471420">
                  <a:moveTo>
                    <a:pt x="3010611" y="2250693"/>
                  </a:moveTo>
                  <a:lnTo>
                    <a:pt x="3004261" y="2250693"/>
                  </a:lnTo>
                  <a:lnTo>
                    <a:pt x="3004261" y="2263393"/>
                  </a:lnTo>
                  <a:lnTo>
                    <a:pt x="3010611" y="2263393"/>
                  </a:lnTo>
                  <a:lnTo>
                    <a:pt x="3010611" y="2250693"/>
                  </a:lnTo>
                  <a:close/>
                </a:path>
                <a:path w="3011170" h="2471420">
                  <a:moveTo>
                    <a:pt x="3010611" y="2276081"/>
                  </a:moveTo>
                  <a:lnTo>
                    <a:pt x="3004261" y="2276081"/>
                  </a:lnTo>
                  <a:lnTo>
                    <a:pt x="3004261" y="2288781"/>
                  </a:lnTo>
                  <a:lnTo>
                    <a:pt x="3010611" y="2288781"/>
                  </a:lnTo>
                  <a:lnTo>
                    <a:pt x="3010611" y="2276081"/>
                  </a:lnTo>
                  <a:close/>
                </a:path>
                <a:path w="3011170" h="2471420">
                  <a:moveTo>
                    <a:pt x="3010611" y="2301481"/>
                  </a:moveTo>
                  <a:lnTo>
                    <a:pt x="3004261" y="2301481"/>
                  </a:lnTo>
                  <a:lnTo>
                    <a:pt x="3004261" y="2314181"/>
                  </a:lnTo>
                  <a:lnTo>
                    <a:pt x="3010611" y="2314181"/>
                  </a:lnTo>
                  <a:lnTo>
                    <a:pt x="3010611" y="2301481"/>
                  </a:lnTo>
                  <a:close/>
                </a:path>
                <a:path w="3011170" h="2471420">
                  <a:moveTo>
                    <a:pt x="3010611" y="2326881"/>
                  </a:moveTo>
                  <a:lnTo>
                    <a:pt x="3004261" y="2326881"/>
                  </a:lnTo>
                  <a:lnTo>
                    <a:pt x="3004261" y="2339581"/>
                  </a:lnTo>
                  <a:lnTo>
                    <a:pt x="3010611" y="2339581"/>
                  </a:lnTo>
                  <a:lnTo>
                    <a:pt x="3010611" y="2326881"/>
                  </a:lnTo>
                  <a:close/>
                </a:path>
                <a:path w="3011170" h="2471420">
                  <a:moveTo>
                    <a:pt x="3010611" y="2352268"/>
                  </a:moveTo>
                  <a:lnTo>
                    <a:pt x="3004261" y="2352268"/>
                  </a:lnTo>
                  <a:lnTo>
                    <a:pt x="3004261" y="2364968"/>
                  </a:lnTo>
                  <a:lnTo>
                    <a:pt x="3010611" y="2364968"/>
                  </a:lnTo>
                  <a:lnTo>
                    <a:pt x="3010611" y="2352268"/>
                  </a:lnTo>
                  <a:close/>
                </a:path>
                <a:path w="3011170" h="2471420">
                  <a:moveTo>
                    <a:pt x="3010611" y="2377668"/>
                  </a:moveTo>
                  <a:lnTo>
                    <a:pt x="3004261" y="2377668"/>
                  </a:lnTo>
                  <a:lnTo>
                    <a:pt x="3004261" y="2390368"/>
                  </a:lnTo>
                  <a:lnTo>
                    <a:pt x="3010611" y="2390368"/>
                  </a:lnTo>
                  <a:lnTo>
                    <a:pt x="3010611" y="2377668"/>
                  </a:lnTo>
                  <a:close/>
                </a:path>
                <a:path w="3011170" h="2471420">
                  <a:moveTo>
                    <a:pt x="3010611" y="2403055"/>
                  </a:moveTo>
                  <a:lnTo>
                    <a:pt x="3004261" y="2403055"/>
                  </a:lnTo>
                  <a:lnTo>
                    <a:pt x="3004261" y="2415755"/>
                  </a:lnTo>
                  <a:lnTo>
                    <a:pt x="3010611" y="2415755"/>
                  </a:lnTo>
                  <a:lnTo>
                    <a:pt x="3010611" y="2403055"/>
                  </a:lnTo>
                  <a:close/>
                </a:path>
                <a:path w="3011170" h="2471420">
                  <a:moveTo>
                    <a:pt x="3010611" y="2428455"/>
                  </a:moveTo>
                  <a:lnTo>
                    <a:pt x="3004261" y="2428455"/>
                  </a:lnTo>
                  <a:lnTo>
                    <a:pt x="3004261" y="2441155"/>
                  </a:lnTo>
                  <a:lnTo>
                    <a:pt x="3010611" y="2441155"/>
                  </a:lnTo>
                  <a:lnTo>
                    <a:pt x="3010611" y="2428455"/>
                  </a:lnTo>
                  <a:close/>
                </a:path>
                <a:path w="3011170" h="2471420">
                  <a:moveTo>
                    <a:pt x="3010611" y="2453843"/>
                  </a:moveTo>
                  <a:lnTo>
                    <a:pt x="3004261" y="2453843"/>
                  </a:lnTo>
                  <a:lnTo>
                    <a:pt x="3004261" y="2466543"/>
                  </a:lnTo>
                  <a:lnTo>
                    <a:pt x="3010611" y="2466543"/>
                  </a:lnTo>
                  <a:lnTo>
                    <a:pt x="3010611" y="2453843"/>
                  </a:lnTo>
                  <a:close/>
                </a:path>
                <a:path w="3011170" h="2471420">
                  <a:moveTo>
                    <a:pt x="2996196" y="2464841"/>
                  </a:moveTo>
                  <a:lnTo>
                    <a:pt x="2983496" y="2464841"/>
                  </a:lnTo>
                  <a:lnTo>
                    <a:pt x="2983496" y="2471191"/>
                  </a:lnTo>
                  <a:lnTo>
                    <a:pt x="2996196" y="2471191"/>
                  </a:lnTo>
                  <a:lnTo>
                    <a:pt x="2996196" y="2464841"/>
                  </a:lnTo>
                  <a:close/>
                </a:path>
                <a:path w="3011170" h="2471420">
                  <a:moveTo>
                    <a:pt x="2970796" y="2464841"/>
                  </a:moveTo>
                  <a:lnTo>
                    <a:pt x="2958096" y="2464841"/>
                  </a:lnTo>
                  <a:lnTo>
                    <a:pt x="2958096" y="2471191"/>
                  </a:lnTo>
                  <a:lnTo>
                    <a:pt x="2970796" y="2471191"/>
                  </a:lnTo>
                  <a:lnTo>
                    <a:pt x="2970796" y="2464841"/>
                  </a:lnTo>
                  <a:close/>
                </a:path>
                <a:path w="3011170" h="2471420">
                  <a:moveTo>
                    <a:pt x="2945409" y="2464841"/>
                  </a:moveTo>
                  <a:lnTo>
                    <a:pt x="2932709" y="2464841"/>
                  </a:lnTo>
                  <a:lnTo>
                    <a:pt x="2932709" y="2471191"/>
                  </a:lnTo>
                  <a:lnTo>
                    <a:pt x="2945409" y="2471191"/>
                  </a:lnTo>
                  <a:lnTo>
                    <a:pt x="2945409" y="2464841"/>
                  </a:lnTo>
                  <a:close/>
                </a:path>
                <a:path w="3011170" h="2471420">
                  <a:moveTo>
                    <a:pt x="2920009" y="2464841"/>
                  </a:moveTo>
                  <a:lnTo>
                    <a:pt x="2907309" y="2464841"/>
                  </a:lnTo>
                  <a:lnTo>
                    <a:pt x="2907309" y="2471191"/>
                  </a:lnTo>
                  <a:lnTo>
                    <a:pt x="2920009" y="2471191"/>
                  </a:lnTo>
                  <a:lnTo>
                    <a:pt x="2920009" y="2464841"/>
                  </a:lnTo>
                  <a:close/>
                </a:path>
                <a:path w="3011170" h="2471420">
                  <a:moveTo>
                    <a:pt x="2894609" y="2464841"/>
                  </a:moveTo>
                  <a:lnTo>
                    <a:pt x="2881909" y="2464841"/>
                  </a:lnTo>
                  <a:lnTo>
                    <a:pt x="2881909" y="2471191"/>
                  </a:lnTo>
                  <a:lnTo>
                    <a:pt x="2894609" y="2471191"/>
                  </a:lnTo>
                  <a:lnTo>
                    <a:pt x="2894609" y="2464841"/>
                  </a:lnTo>
                  <a:close/>
                </a:path>
                <a:path w="3011170" h="2471420">
                  <a:moveTo>
                    <a:pt x="2869222" y="2464841"/>
                  </a:moveTo>
                  <a:lnTo>
                    <a:pt x="2856522" y="2464841"/>
                  </a:lnTo>
                  <a:lnTo>
                    <a:pt x="2856522" y="2471191"/>
                  </a:lnTo>
                  <a:lnTo>
                    <a:pt x="2869222" y="2471191"/>
                  </a:lnTo>
                  <a:lnTo>
                    <a:pt x="2869222" y="2464841"/>
                  </a:lnTo>
                  <a:close/>
                </a:path>
                <a:path w="3011170" h="2471420">
                  <a:moveTo>
                    <a:pt x="2843822" y="2464841"/>
                  </a:moveTo>
                  <a:lnTo>
                    <a:pt x="2831122" y="2464841"/>
                  </a:lnTo>
                  <a:lnTo>
                    <a:pt x="2831122" y="2471191"/>
                  </a:lnTo>
                  <a:lnTo>
                    <a:pt x="2843822" y="2471191"/>
                  </a:lnTo>
                  <a:lnTo>
                    <a:pt x="2843822" y="2464841"/>
                  </a:lnTo>
                  <a:close/>
                </a:path>
                <a:path w="3011170" h="2471420">
                  <a:moveTo>
                    <a:pt x="2818434" y="2464841"/>
                  </a:moveTo>
                  <a:lnTo>
                    <a:pt x="2805734" y="2464841"/>
                  </a:lnTo>
                  <a:lnTo>
                    <a:pt x="2805734" y="2471191"/>
                  </a:lnTo>
                  <a:lnTo>
                    <a:pt x="2818434" y="2471191"/>
                  </a:lnTo>
                  <a:lnTo>
                    <a:pt x="2818434" y="2464841"/>
                  </a:lnTo>
                  <a:close/>
                </a:path>
                <a:path w="3011170" h="2471420">
                  <a:moveTo>
                    <a:pt x="2793034" y="2464841"/>
                  </a:moveTo>
                  <a:lnTo>
                    <a:pt x="2780334" y="2464841"/>
                  </a:lnTo>
                  <a:lnTo>
                    <a:pt x="2780334" y="2471191"/>
                  </a:lnTo>
                  <a:lnTo>
                    <a:pt x="2793034" y="2471191"/>
                  </a:lnTo>
                  <a:lnTo>
                    <a:pt x="2793034" y="2464841"/>
                  </a:lnTo>
                  <a:close/>
                </a:path>
                <a:path w="3011170" h="2471420">
                  <a:moveTo>
                    <a:pt x="2767647" y="2464841"/>
                  </a:moveTo>
                  <a:lnTo>
                    <a:pt x="2754947" y="2464841"/>
                  </a:lnTo>
                  <a:lnTo>
                    <a:pt x="2754947" y="2471191"/>
                  </a:lnTo>
                  <a:lnTo>
                    <a:pt x="2767647" y="2471191"/>
                  </a:lnTo>
                  <a:lnTo>
                    <a:pt x="2767647" y="2464841"/>
                  </a:lnTo>
                  <a:close/>
                </a:path>
                <a:path w="3011170" h="2471420">
                  <a:moveTo>
                    <a:pt x="2742247" y="2464841"/>
                  </a:moveTo>
                  <a:lnTo>
                    <a:pt x="2729547" y="2464841"/>
                  </a:lnTo>
                  <a:lnTo>
                    <a:pt x="2729547" y="2471191"/>
                  </a:lnTo>
                  <a:lnTo>
                    <a:pt x="2742247" y="2471191"/>
                  </a:lnTo>
                  <a:lnTo>
                    <a:pt x="2742247" y="2464841"/>
                  </a:lnTo>
                  <a:close/>
                </a:path>
                <a:path w="3011170" h="2471420">
                  <a:moveTo>
                    <a:pt x="2716860" y="2464841"/>
                  </a:moveTo>
                  <a:lnTo>
                    <a:pt x="2704160" y="2464841"/>
                  </a:lnTo>
                  <a:lnTo>
                    <a:pt x="2704160" y="2471191"/>
                  </a:lnTo>
                  <a:lnTo>
                    <a:pt x="2716860" y="2471191"/>
                  </a:lnTo>
                  <a:lnTo>
                    <a:pt x="2716860" y="2464841"/>
                  </a:lnTo>
                  <a:close/>
                </a:path>
                <a:path w="3011170" h="2471420">
                  <a:moveTo>
                    <a:pt x="2691460" y="2464841"/>
                  </a:moveTo>
                  <a:lnTo>
                    <a:pt x="2678760" y="2464841"/>
                  </a:lnTo>
                  <a:lnTo>
                    <a:pt x="2678760" y="2471191"/>
                  </a:lnTo>
                  <a:lnTo>
                    <a:pt x="2691460" y="2471191"/>
                  </a:lnTo>
                  <a:lnTo>
                    <a:pt x="2691460" y="2464841"/>
                  </a:lnTo>
                  <a:close/>
                </a:path>
                <a:path w="3011170" h="2471420">
                  <a:moveTo>
                    <a:pt x="2666060" y="2464841"/>
                  </a:moveTo>
                  <a:lnTo>
                    <a:pt x="2653360" y="2464841"/>
                  </a:lnTo>
                  <a:lnTo>
                    <a:pt x="2653360" y="2471191"/>
                  </a:lnTo>
                  <a:lnTo>
                    <a:pt x="2666060" y="2471191"/>
                  </a:lnTo>
                  <a:lnTo>
                    <a:pt x="2666060" y="2464841"/>
                  </a:lnTo>
                  <a:close/>
                </a:path>
                <a:path w="3011170" h="2471420">
                  <a:moveTo>
                    <a:pt x="2640672" y="2464841"/>
                  </a:moveTo>
                  <a:lnTo>
                    <a:pt x="2627972" y="2464841"/>
                  </a:lnTo>
                  <a:lnTo>
                    <a:pt x="2627972" y="2471191"/>
                  </a:lnTo>
                  <a:lnTo>
                    <a:pt x="2640672" y="2471191"/>
                  </a:lnTo>
                  <a:lnTo>
                    <a:pt x="2640672" y="2464841"/>
                  </a:lnTo>
                  <a:close/>
                </a:path>
                <a:path w="3011170" h="2471420">
                  <a:moveTo>
                    <a:pt x="2615272" y="2464841"/>
                  </a:moveTo>
                  <a:lnTo>
                    <a:pt x="2602572" y="2464841"/>
                  </a:lnTo>
                  <a:lnTo>
                    <a:pt x="2602572" y="2471191"/>
                  </a:lnTo>
                  <a:lnTo>
                    <a:pt x="2615272" y="2471191"/>
                  </a:lnTo>
                  <a:lnTo>
                    <a:pt x="2615272" y="2464841"/>
                  </a:lnTo>
                  <a:close/>
                </a:path>
                <a:path w="3011170" h="2471420">
                  <a:moveTo>
                    <a:pt x="2589885" y="2464841"/>
                  </a:moveTo>
                  <a:lnTo>
                    <a:pt x="2577185" y="2464841"/>
                  </a:lnTo>
                  <a:lnTo>
                    <a:pt x="2577185" y="2471191"/>
                  </a:lnTo>
                  <a:lnTo>
                    <a:pt x="2589885" y="2471191"/>
                  </a:lnTo>
                  <a:lnTo>
                    <a:pt x="2589885" y="2464841"/>
                  </a:lnTo>
                  <a:close/>
                </a:path>
                <a:path w="3011170" h="2471420">
                  <a:moveTo>
                    <a:pt x="2564485" y="2464841"/>
                  </a:moveTo>
                  <a:lnTo>
                    <a:pt x="2551785" y="2464841"/>
                  </a:lnTo>
                  <a:lnTo>
                    <a:pt x="2551785" y="2471191"/>
                  </a:lnTo>
                  <a:lnTo>
                    <a:pt x="2564485" y="2471191"/>
                  </a:lnTo>
                  <a:lnTo>
                    <a:pt x="2564485" y="2464841"/>
                  </a:lnTo>
                  <a:close/>
                </a:path>
                <a:path w="3011170" h="2471420">
                  <a:moveTo>
                    <a:pt x="2539098" y="2464841"/>
                  </a:moveTo>
                  <a:lnTo>
                    <a:pt x="2526398" y="2464841"/>
                  </a:lnTo>
                  <a:lnTo>
                    <a:pt x="2526398" y="2471191"/>
                  </a:lnTo>
                  <a:lnTo>
                    <a:pt x="2539098" y="2471191"/>
                  </a:lnTo>
                  <a:lnTo>
                    <a:pt x="2539098" y="2464841"/>
                  </a:lnTo>
                  <a:close/>
                </a:path>
                <a:path w="3011170" h="2471420">
                  <a:moveTo>
                    <a:pt x="2513698" y="2464841"/>
                  </a:moveTo>
                  <a:lnTo>
                    <a:pt x="2500998" y="2464841"/>
                  </a:lnTo>
                  <a:lnTo>
                    <a:pt x="2500998" y="2471191"/>
                  </a:lnTo>
                  <a:lnTo>
                    <a:pt x="2513698" y="2471191"/>
                  </a:lnTo>
                  <a:lnTo>
                    <a:pt x="2513698" y="2464841"/>
                  </a:lnTo>
                  <a:close/>
                </a:path>
                <a:path w="3011170" h="2471420">
                  <a:moveTo>
                    <a:pt x="2488298" y="2464841"/>
                  </a:moveTo>
                  <a:lnTo>
                    <a:pt x="2475598" y="2464841"/>
                  </a:lnTo>
                  <a:lnTo>
                    <a:pt x="2475598" y="2471191"/>
                  </a:lnTo>
                  <a:lnTo>
                    <a:pt x="2488298" y="2471191"/>
                  </a:lnTo>
                  <a:lnTo>
                    <a:pt x="2488298" y="2464841"/>
                  </a:lnTo>
                  <a:close/>
                </a:path>
                <a:path w="3011170" h="2471420">
                  <a:moveTo>
                    <a:pt x="2462911" y="2464841"/>
                  </a:moveTo>
                  <a:lnTo>
                    <a:pt x="2450211" y="2464841"/>
                  </a:lnTo>
                  <a:lnTo>
                    <a:pt x="2450211" y="2471191"/>
                  </a:lnTo>
                  <a:lnTo>
                    <a:pt x="2462911" y="2471191"/>
                  </a:lnTo>
                  <a:lnTo>
                    <a:pt x="2462911" y="2464841"/>
                  </a:lnTo>
                  <a:close/>
                </a:path>
                <a:path w="3011170" h="2471420">
                  <a:moveTo>
                    <a:pt x="2437511" y="2464841"/>
                  </a:moveTo>
                  <a:lnTo>
                    <a:pt x="2424811" y="2464841"/>
                  </a:lnTo>
                  <a:lnTo>
                    <a:pt x="2424811" y="2471191"/>
                  </a:lnTo>
                  <a:lnTo>
                    <a:pt x="2437511" y="2471191"/>
                  </a:lnTo>
                  <a:lnTo>
                    <a:pt x="2437511" y="2464841"/>
                  </a:lnTo>
                  <a:close/>
                </a:path>
                <a:path w="3011170" h="2471420">
                  <a:moveTo>
                    <a:pt x="2412123" y="2464841"/>
                  </a:moveTo>
                  <a:lnTo>
                    <a:pt x="2399423" y="2464841"/>
                  </a:lnTo>
                  <a:lnTo>
                    <a:pt x="2399423" y="2471191"/>
                  </a:lnTo>
                  <a:lnTo>
                    <a:pt x="2412123" y="2471191"/>
                  </a:lnTo>
                  <a:lnTo>
                    <a:pt x="2412123" y="2464841"/>
                  </a:lnTo>
                  <a:close/>
                </a:path>
                <a:path w="3011170" h="2471420">
                  <a:moveTo>
                    <a:pt x="2386723" y="2464841"/>
                  </a:moveTo>
                  <a:lnTo>
                    <a:pt x="2374023" y="2464841"/>
                  </a:lnTo>
                  <a:lnTo>
                    <a:pt x="2374023" y="2471191"/>
                  </a:lnTo>
                  <a:lnTo>
                    <a:pt x="2386723" y="2471191"/>
                  </a:lnTo>
                  <a:lnTo>
                    <a:pt x="2386723" y="2464841"/>
                  </a:lnTo>
                  <a:close/>
                </a:path>
                <a:path w="3011170" h="2471420">
                  <a:moveTo>
                    <a:pt x="2361323" y="2464841"/>
                  </a:moveTo>
                  <a:lnTo>
                    <a:pt x="2348623" y="2464841"/>
                  </a:lnTo>
                  <a:lnTo>
                    <a:pt x="2348623" y="2471191"/>
                  </a:lnTo>
                  <a:lnTo>
                    <a:pt x="2361323" y="2471191"/>
                  </a:lnTo>
                  <a:lnTo>
                    <a:pt x="2361323" y="2464841"/>
                  </a:lnTo>
                  <a:close/>
                </a:path>
                <a:path w="3011170" h="2471420">
                  <a:moveTo>
                    <a:pt x="2335936" y="2464841"/>
                  </a:moveTo>
                  <a:lnTo>
                    <a:pt x="2323236" y="2464841"/>
                  </a:lnTo>
                  <a:lnTo>
                    <a:pt x="2323236" y="2471191"/>
                  </a:lnTo>
                  <a:lnTo>
                    <a:pt x="2335936" y="2471191"/>
                  </a:lnTo>
                  <a:lnTo>
                    <a:pt x="2335936" y="2464841"/>
                  </a:lnTo>
                  <a:close/>
                </a:path>
                <a:path w="3011170" h="2471420">
                  <a:moveTo>
                    <a:pt x="2310536" y="2464841"/>
                  </a:moveTo>
                  <a:lnTo>
                    <a:pt x="2297836" y="2464841"/>
                  </a:lnTo>
                  <a:lnTo>
                    <a:pt x="2297836" y="2471191"/>
                  </a:lnTo>
                  <a:lnTo>
                    <a:pt x="2310536" y="2471191"/>
                  </a:lnTo>
                  <a:lnTo>
                    <a:pt x="2310536" y="2464841"/>
                  </a:lnTo>
                  <a:close/>
                </a:path>
                <a:path w="3011170" h="2471420">
                  <a:moveTo>
                    <a:pt x="2285149" y="2464841"/>
                  </a:moveTo>
                  <a:lnTo>
                    <a:pt x="2272449" y="2464841"/>
                  </a:lnTo>
                  <a:lnTo>
                    <a:pt x="2272449" y="2471191"/>
                  </a:lnTo>
                  <a:lnTo>
                    <a:pt x="2285149" y="2471191"/>
                  </a:lnTo>
                  <a:lnTo>
                    <a:pt x="2285149" y="2464841"/>
                  </a:lnTo>
                  <a:close/>
                </a:path>
                <a:path w="3011170" h="2471420">
                  <a:moveTo>
                    <a:pt x="2259749" y="2464841"/>
                  </a:moveTo>
                  <a:lnTo>
                    <a:pt x="2247049" y="2464841"/>
                  </a:lnTo>
                  <a:lnTo>
                    <a:pt x="2247049" y="2471191"/>
                  </a:lnTo>
                  <a:lnTo>
                    <a:pt x="2259749" y="2471191"/>
                  </a:lnTo>
                  <a:lnTo>
                    <a:pt x="2259749" y="2464841"/>
                  </a:lnTo>
                  <a:close/>
                </a:path>
                <a:path w="3011170" h="2471420">
                  <a:moveTo>
                    <a:pt x="2234361" y="2464841"/>
                  </a:moveTo>
                  <a:lnTo>
                    <a:pt x="2221661" y="2464841"/>
                  </a:lnTo>
                  <a:lnTo>
                    <a:pt x="2221661" y="2471191"/>
                  </a:lnTo>
                  <a:lnTo>
                    <a:pt x="2234361" y="2471191"/>
                  </a:lnTo>
                  <a:lnTo>
                    <a:pt x="2234361" y="2464841"/>
                  </a:lnTo>
                  <a:close/>
                </a:path>
                <a:path w="3011170" h="2471420">
                  <a:moveTo>
                    <a:pt x="2208961" y="2464841"/>
                  </a:moveTo>
                  <a:lnTo>
                    <a:pt x="2196261" y="2464841"/>
                  </a:lnTo>
                  <a:lnTo>
                    <a:pt x="2196261" y="2471191"/>
                  </a:lnTo>
                  <a:lnTo>
                    <a:pt x="2208961" y="2471191"/>
                  </a:lnTo>
                  <a:lnTo>
                    <a:pt x="2208961" y="2464841"/>
                  </a:lnTo>
                  <a:close/>
                </a:path>
                <a:path w="3011170" h="2471420">
                  <a:moveTo>
                    <a:pt x="2183561" y="2464841"/>
                  </a:moveTo>
                  <a:lnTo>
                    <a:pt x="2170861" y="2464841"/>
                  </a:lnTo>
                  <a:lnTo>
                    <a:pt x="2170861" y="2471191"/>
                  </a:lnTo>
                  <a:lnTo>
                    <a:pt x="2183561" y="2471191"/>
                  </a:lnTo>
                  <a:lnTo>
                    <a:pt x="2183561" y="2464841"/>
                  </a:lnTo>
                  <a:close/>
                </a:path>
                <a:path w="3011170" h="2471420">
                  <a:moveTo>
                    <a:pt x="2158174" y="2464841"/>
                  </a:moveTo>
                  <a:lnTo>
                    <a:pt x="2145474" y="2464841"/>
                  </a:lnTo>
                  <a:lnTo>
                    <a:pt x="2145474" y="2471191"/>
                  </a:lnTo>
                  <a:lnTo>
                    <a:pt x="2158174" y="2471191"/>
                  </a:lnTo>
                  <a:lnTo>
                    <a:pt x="2158174" y="2464841"/>
                  </a:lnTo>
                  <a:close/>
                </a:path>
                <a:path w="3011170" h="2471420">
                  <a:moveTo>
                    <a:pt x="2132774" y="2464841"/>
                  </a:moveTo>
                  <a:lnTo>
                    <a:pt x="2120074" y="2464841"/>
                  </a:lnTo>
                  <a:lnTo>
                    <a:pt x="2120074" y="2471191"/>
                  </a:lnTo>
                  <a:lnTo>
                    <a:pt x="2132774" y="2471191"/>
                  </a:lnTo>
                  <a:lnTo>
                    <a:pt x="2132774" y="2464841"/>
                  </a:lnTo>
                  <a:close/>
                </a:path>
                <a:path w="3011170" h="2471420">
                  <a:moveTo>
                    <a:pt x="2107399" y="2464841"/>
                  </a:moveTo>
                  <a:lnTo>
                    <a:pt x="2094699" y="2464841"/>
                  </a:lnTo>
                  <a:lnTo>
                    <a:pt x="2094699" y="2471191"/>
                  </a:lnTo>
                  <a:lnTo>
                    <a:pt x="2107399" y="2471191"/>
                  </a:lnTo>
                  <a:lnTo>
                    <a:pt x="2107399" y="2464841"/>
                  </a:lnTo>
                  <a:close/>
                </a:path>
                <a:path w="3011170" h="2471420">
                  <a:moveTo>
                    <a:pt x="2081999" y="2464841"/>
                  </a:moveTo>
                  <a:lnTo>
                    <a:pt x="2069299" y="2464841"/>
                  </a:lnTo>
                  <a:lnTo>
                    <a:pt x="2069299" y="2471191"/>
                  </a:lnTo>
                  <a:lnTo>
                    <a:pt x="2081999" y="2471191"/>
                  </a:lnTo>
                  <a:lnTo>
                    <a:pt x="2081999" y="2464841"/>
                  </a:lnTo>
                  <a:close/>
                </a:path>
                <a:path w="3011170" h="2471420">
                  <a:moveTo>
                    <a:pt x="2056612" y="2464841"/>
                  </a:moveTo>
                  <a:lnTo>
                    <a:pt x="2043912" y="2464841"/>
                  </a:lnTo>
                  <a:lnTo>
                    <a:pt x="2043912" y="2471191"/>
                  </a:lnTo>
                  <a:lnTo>
                    <a:pt x="2056612" y="2471191"/>
                  </a:lnTo>
                  <a:lnTo>
                    <a:pt x="2056612" y="2464841"/>
                  </a:lnTo>
                  <a:close/>
                </a:path>
                <a:path w="3011170" h="2471420">
                  <a:moveTo>
                    <a:pt x="2031212" y="2464841"/>
                  </a:moveTo>
                  <a:lnTo>
                    <a:pt x="2018512" y="2464841"/>
                  </a:lnTo>
                  <a:lnTo>
                    <a:pt x="2018512" y="2471191"/>
                  </a:lnTo>
                  <a:lnTo>
                    <a:pt x="2031212" y="2471191"/>
                  </a:lnTo>
                  <a:lnTo>
                    <a:pt x="2031212" y="2464841"/>
                  </a:lnTo>
                  <a:close/>
                </a:path>
                <a:path w="3011170" h="2471420">
                  <a:moveTo>
                    <a:pt x="2005812" y="2464841"/>
                  </a:moveTo>
                  <a:lnTo>
                    <a:pt x="1993112" y="2464841"/>
                  </a:lnTo>
                  <a:lnTo>
                    <a:pt x="1993112" y="2471191"/>
                  </a:lnTo>
                  <a:lnTo>
                    <a:pt x="2005812" y="2471191"/>
                  </a:lnTo>
                  <a:lnTo>
                    <a:pt x="2005812" y="2464841"/>
                  </a:lnTo>
                  <a:close/>
                </a:path>
                <a:path w="3011170" h="2471420">
                  <a:moveTo>
                    <a:pt x="1980425" y="2464841"/>
                  </a:moveTo>
                  <a:lnTo>
                    <a:pt x="1967725" y="2464841"/>
                  </a:lnTo>
                  <a:lnTo>
                    <a:pt x="1967725" y="2471191"/>
                  </a:lnTo>
                  <a:lnTo>
                    <a:pt x="1980425" y="2471191"/>
                  </a:lnTo>
                  <a:lnTo>
                    <a:pt x="1980425" y="2464841"/>
                  </a:lnTo>
                  <a:close/>
                </a:path>
                <a:path w="3011170" h="2471420">
                  <a:moveTo>
                    <a:pt x="1955025" y="2464841"/>
                  </a:moveTo>
                  <a:lnTo>
                    <a:pt x="1942325" y="2464841"/>
                  </a:lnTo>
                  <a:lnTo>
                    <a:pt x="1942325" y="2471191"/>
                  </a:lnTo>
                  <a:lnTo>
                    <a:pt x="1955025" y="2471191"/>
                  </a:lnTo>
                  <a:lnTo>
                    <a:pt x="1955025" y="2464841"/>
                  </a:lnTo>
                  <a:close/>
                </a:path>
                <a:path w="3011170" h="2471420">
                  <a:moveTo>
                    <a:pt x="1929638" y="2464841"/>
                  </a:moveTo>
                  <a:lnTo>
                    <a:pt x="1916938" y="2464841"/>
                  </a:lnTo>
                  <a:lnTo>
                    <a:pt x="1916938" y="2471191"/>
                  </a:lnTo>
                  <a:lnTo>
                    <a:pt x="1929638" y="2471191"/>
                  </a:lnTo>
                  <a:lnTo>
                    <a:pt x="1929638" y="2464841"/>
                  </a:lnTo>
                  <a:close/>
                </a:path>
                <a:path w="3011170" h="2471420">
                  <a:moveTo>
                    <a:pt x="1904238" y="2464841"/>
                  </a:moveTo>
                  <a:lnTo>
                    <a:pt x="1891538" y="2464841"/>
                  </a:lnTo>
                  <a:lnTo>
                    <a:pt x="1891538" y="2471191"/>
                  </a:lnTo>
                  <a:lnTo>
                    <a:pt x="1904238" y="2471191"/>
                  </a:lnTo>
                  <a:lnTo>
                    <a:pt x="1904238" y="2464841"/>
                  </a:lnTo>
                  <a:close/>
                </a:path>
                <a:path w="3011170" h="2471420">
                  <a:moveTo>
                    <a:pt x="1878850" y="2464841"/>
                  </a:moveTo>
                  <a:lnTo>
                    <a:pt x="1866150" y="2464841"/>
                  </a:lnTo>
                  <a:lnTo>
                    <a:pt x="1866150" y="2471191"/>
                  </a:lnTo>
                  <a:lnTo>
                    <a:pt x="1878850" y="2471191"/>
                  </a:lnTo>
                  <a:lnTo>
                    <a:pt x="1878850" y="2464841"/>
                  </a:lnTo>
                  <a:close/>
                </a:path>
                <a:path w="3011170" h="2471420">
                  <a:moveTo>
                    <a:pt x="1853450" y="2464841"/>
                  </a:moveTo>
                  <a:lnTo>
                    <a:pt x="1840750" y="2464841"/>
                  </a:lnTo>
                  <a:lnTo>
                    <a:pt x="1840750" y="2471191"/>
                  </a:lnTo>
                  <a:lnTo>
                    <a:pt x="1853450" y="2471191"/>
                  </a:lnTo>
                  <a:lnTo>
                    <a:pt x="1853450" y="2464841"/>
                  </a:lnTo>
                  <a:close/>
                </a:path>
                <a:path w="3011170" h="2471420">
                  <a:moveTo>
                    <a:pt x="1828050" y="2464841"/>
                  </a:moveTo>
                  <a:lnTo>
                    <a:pt x="1815350" y="2464841"/>
                  </a:lnTo>
                  <a:lnTo>
                    <a:pt x="1815350" y="2471191"/>
                  </a:lnTo>
                  <a:lnTo>
                    <a:pt x="1828050" y="2471191"/>
                  </a:lnTo>
                  <a:lnTo>
                    <a:pt x="1828050" y="2464841"/>
                  </a:lnTo>
                  <a:close/>
                </a:path>
                <a:path w="3011170" h="2471420">
                  <a:moveTo>
                    <a:pt x="1802663" y="2464841"/>
                  </a:moveTo>
                  <a:lnTo>
                    <a:pt x="1789963" y="2464841"/>
                  </a:lnTo>
                  <a:lnTo>
                    <a:pt x="1789963" y="2471191"/>
                  </a:lnTo>
                  <a:lnTo>
                    <a:pt x="1802663" y="2471191"/>
                  </a:lnTo>
                  <a:lnTo>
                    <a:pt x="1802663" y="2464841"/>
                  </a:lnTo>
                  <a:close/>
                </a:path>
                <a:path w="3011170" h="2471420">
                  <a:moveTo>
                    <a:pt x="1777263" y="2464841"/>
                  </a:moveTo>
                  <a:lnTo>
                    <a:pt x="1764563" y="2464841"/>
                  </a:lnTo>
                  <a:lnTo>
                    <a:pt x="1764563" y="2471191"/>
                  </a:lnTo>
                  <a:lnTo>
                    <a:pt x="1777263" y="2471191"/>
                  </a:lnTo>
                  <a:lnTo>
                    <a:pt x="1777263" y="2464841"/>
                  </a:lnTo>
                  <a:close/>
                </a:path>
                <a:path w="3011170" h="2471420">
                  <a:moveTo>
                    <a:pt x="1751876" y="2464841"/>
                  </a:moveTo>
                  <a:lnTo>
                    <a:pt x="1739176" y="2464841"/>
                  </a:lnTo>
                  <a:lnTo>
                    <a:pt x="1739176" y="2471191"/>
                  </a:lnTo>
                  <a:lnTo>
                    <a:pt x="1751876" y="2471191"/>
                  </a:lnTo>
                  <a:lnTo>
                    <a:pt x="1751876" y="2464841"/>
                  </a:lnTo>
                  <a:close/>
                </a:path>
                <a:path w="3011170" h="2471420">
                  <a:moveTo>
                    <a:pt x="1726476" y="2464841"/>
                  </a:moveTo>
                  <a:lnTo>
                    <a:pt x="1713776" y="2464841"/>
                  </a:lnTo>
                  <a:lnTo>
                    <a:pt x="1713776" y="2471191"/>
                  </a:lnTo>
                  <a:lnTo>
                    <a:pt x="1726476" y="2471191"/>
                  </a:lnTo>
                  <a:lnTo>
                    <a:pt x="1726476" y="2464841"/>
                  </a:lnTo>
                  <a:close/>
                </a:path>
                <a:path w="3011170" h="2471420">
                  <a:moveTo>
                    <a:pt x="1701088" y="2464841"/>
                  </a:moveTo>
                  <a:lnTo>
                    <a:pt x="1688388" y="2464841"/>
                  </a:lnTo>
                  <a:lnTo>
                    <a:pt x="1688388" y="2471191"/>
                  </a:lnTo>
                  <a:lnTo>
                    <a:pt x="1701088" y="2471191"/>
                  </a:lnTo>
                  <a:lnTo>
                    <a:pt x="1701088" y="2464841"/>
                  </a:lnTo>
                  <a:close/>
                </a:path>
                <a:path w="3011170" h="2471420">
                  <a:moveTo>
                    <a:pt x="1675688" y="2464841"/>
                  </a:moveTo>
                  <a:lnTo>
                    <a:pt x="1662988" y="2464841"/>
                  </a:lnTo>
                  <a:lnTo>
                    <a:pt x="1662988" y="2471191"/>
                  </a:lnTo>
                  <a:lnTo>
                    <a:pt x="1675688" y="2471191"/>
                  </a:lnTo>
                  <a:lnTo>
                    <a:pt x="1675688" y="2464841"/>
                  </a:lnTo>
                  <a:close/>
                </a:path>
                <a:path w="3011170" h="2471420">
                  <a:moveTo>
                    <a:pt x="1650301" y="2464841"/>
                  </a:moveTo>
                  <a:lnTo>
                    <a:pt x="1637601" y="2464841"/>
                  </a:lnTo>
                  <a:lnTo>
                    <a:pt x="1637601" y="2471191"/>
                  </a:lnTo>
                  <a:lnTo>
                    <a:pt x="1650301" y="2471191"/>
                  </a:lnTo>
                  <a:lnTo>
                    <a:pt x="1650301" y="2464841"/>
                  </a:lnTo>
                  <a:close/>
                </a:path>
                <a:path w="3011170" h="2471420">
                  <a:moveTo>
                    <a:pt x="1624901" y="2464841"/>
                  </a:moveTo>
                  <a:lnTo>
                    <a:pt x="1612201" y="2464841"/>
                  </a:lnTo>
                  <a:lnTo>
                    <a:pt x="1612201" y="2471191"/>
                  </a:lnTo>
                  <a:lnTo>
                    <a:pt x="1624901" y="2471191"/>
                  </a:lnTo>
                  <a:lnTo>
                    <a:pt x="1624901" y="2464841"/>
                  </a:lnTo>
                  <a:close/>
                </a:path>
                <a:path w="3011170" h="2471420">
                  <a:moveTo>
                    <a:pt x="1599501" y="2464841"/>
                  </a:moveTo>
                  <a:lnTo>
                    <a:pt x="1586801" y="2464841"/>
                  </a:lnTo>
                  <a:lnTo>
                    <a:pt x="1586801" y="2471191"/>
                  </a:lnTo>
                  <a:lnTo>
                    <a:pt x="1599501" y="2471191"/>
                  </a:lnTo>
                  <a:lnTo>
                    <a:pt x="1599501" y="2464841"/>
                  </a:lnTo>
                  <a:close/>
                </a:path>
                <a:path w="3011170" h="2471420">
                  <a:moveTo>
                    <a:pt x="1574114" y="2464841"/>
                  </a:moveTo>
                  <a:lnTo>
                    <a:pt x="1561414" y="2464841"/>
                  </a:lnTo>
                  <a:lnTo>
                    <a:pt x="1561414" y="2471191"/>
                  </a:lnTo>
                  <a:lnTo>
                    <a:pt x="1574114" y="2471191"/>
                  </a:lnTo>
                  <a:lnTo>
                    <a:pt x="1574114" y="2464841"/>
                  </a:lnTo>
                  <a:close/>
                </a:path>
                <a:path w="3011170" h="2471420">
                  <a:moveTo>
                    <a:pt x="1548714" y="2464841"/>
                  </a:moveTo>
                  <a:lnTo>
                    <a:pt x="1536014" y="2464841"/>
                  </a:lnTo>
                  <a:lnTo>
                    <a:pt x="1536014" y="2471191"/>
                  </a:lnTo>
                  <a:lnTo>
                    <a:pt x="1548714" y="2471191"/>
                  </a:lnTo>
                  <a:lnTo>
                    <a:pt x="1548714" y="2464841"/>
                  </a:lnTo>
                  <a:close/>
                </a:path>
                <a:path w="3011170" h="2471420">
                  <a:moveTo>
                    <a:pt x="1523326" y="2464841"/>
                  </a:moveTo>
                  <a:lnTo>
                    <a:pt x="1510626" y="2464841"/>
                  </a:lnTo>
                  <a:lnTo>
                    <a:pt x="1510626" y="2471191"/>
                  </a:lnTo>
                  <a:lnTo>
                    <a:pt x="1523326" y="2471191"/>
                  </a:lnTo>
                  <a:lnTo>
                    <a:pt x="1523326" y="2464841"/>
                  </a:lnTo>
                  <a:close/>
                </a:path>
                <a:path w="3011170" h="2471420">
                  <a:moveTo>
                    <a:pt x="1497926" y="2464841"/>
                  </a:moveTo>
                  <a:lnTo>
                    <a:pt x="1485226" y="2464841"/>
                  </a:lnTo>
                  <a:lnTo>
                    <a:pt x="1485226" y="2471191"/>
                  </a:lnTo>
                  <a:lnTo>
                    <a:pt x="1497926" y="2471191"/>
                  </a:lnTo>
                  <a:lnTo>
                    <a:pt x="1497926" y="2464841"/>
                  </a:lnTo>
                  <a:close/>
                </a:path>
                <a:path w="3011170" h="2471420">
                  <a:moveTo>
                    <a:pt x="1472526" y="2464841"/>
                  </a:moveTo>
                  <a:lnTo>
                    <a:pt x="1459826" y="2464841"/>
                  </a:lnTo>
                  <a:lnTo>
                    <a:pt x="1459826" y="2471191"/>
                  </a:lnTo>
                  <a:lnTo>
                    <a:pt x="1472526" y="2471191"/>
                  </a:lnTo>
                  <a:lnTo>
                    <a:pt x="1472526" y="2464841"/>
                  </a:lnTo>
                  <a:close/>
                </a:path>
                <a:path w="3011170" h="2471420">
                  <a:moveTo>
                    <a:pt x="1447139" y="2464841"/>
                  </a:moveTo>
                  <a:lnTo>
                    <a:pt x="1434439" y="2464841"/>
                  </a:lnTo>
                  <a:lnTo>
                    <a:pt x="1434439" y="2471191"/>
                  </a:lnTo>
                  <a:lnTo>
                    <a:pt x="1447139" y="2471191"/>
                  </a:lnTo>
                  <a:lnTo>
                    <a:pt x="1447139" y="2464841"/>
                  </a:lnTo>
                  <a:close/>
                </a:path>
                <a:path w="3011170" h="2471420">
                  <a:moveTo>
                    <a:pt x="1421739" y="2464841"/>
                  </a:moveTo>
                  <a:lnTo>
                    <a:pt x="1409039" y="2464841"/>
                  </a:lnTo>
                  <a:lnTo>
                    <a:pt x="1409039" y="2471191"/>
                  </a:lnTo>
                  <a:lnTo>
                    <a:pt x="1421739" y="2471191"/>
                  </a:lnTo>
                  <a:lnTo>
                    <a:pt x="1421739" y="2464841"/>
                  </a:lnTo>
                  <a:close/>
                </a:path>
                <a:path w="3011170" h="2471420">
                  <a:moveTo>
                    <a:pt x="1396352" y="2464841"/>
                  </a:moveTo>
                  <a:lnTo>
                    <a:pt x="1383652" y="2464841"/>
                  </a:lnTo>
                  <a:lnTo>
                    <a:pt x="1383652" y="2471191"/>
                  </a:lnTo>
                  <a:lnTo>
                    <a:pt x="1396352" y="2471191"/>
                  </a:lnTo>
                  <a:lnTo>
                    <a:pt x="1396352" y="2464841"/>
                  </a:lnTo>
                  <a:close/>
                </a:path>
                <a:path w="3011170" h="2471420">
                  <a:moveTo>
                    <a:pt x="1370952" y="2464841"/>
                  </a:moveTo>
                  <a:lnTo>
                    <a:pt x="1358252" y="2464841"/>
                  </a:lnTo>
                  <a:lnTo>
                    <a:pt x="1358252" y="2471191"/>
                  </a:lnTo>
                  <a:lnTo>
                    <a:pt x="1370952" y="2471191"/>
                  </a:lnTo>
                  <a:lnTo>
                    <a:pt x="1370952" y="2464841"/>
                  </a:lnTo>
                  <a:close/>
                </a:path>
                <a:path w="3011170" h="2471420">
                  <a:moveTo>
                    <a:pt x="1345565" y="2464841"/>
                  </a:moveTo>
                  <a:lnTo>
                    <a:pt x="1332865" y="2464841"/>
                  </a:lnTo>
                  <a:lnTo>
                    <a:pt x="1332865" y="2471191"/>
                  </a:lnTo>
                  <a:lnTo>
                    <a:pt x="1345565" y="2471191"/>
                  </a:lnTo>
                  <a:lnTo>
                    <a:pt x="1345565" y="2464841"/>
                  </a:lnTo>
                  <a:close/>
                </a:path>
                <a:path w="3011170" h="2471420">
                  <a:moveTo>
                    <a:pt x="1320165" y="2464841"/>
                  </a:moveTo>
                  <a:lnTo>
                    <a:pt x="1307465" y="2464841"/>
                  </a:lnTo>
                  <a:lnTo>
                    <a:pt x="1307465" y="2471191"/>
                  </a:lnTo>
                  <a:lnTo>
                    <a:pt x="1320165" y="2471191"/>
                  </a:lnTo>
                  <a:lnTo>
                    <a:pt x="1320165" y="2464841"/>
                  </a:lnTo>
                  <a:close/>
                </a:path>
                <a:path w="3011170" h="2471420">
                  <a:moveTo>
                    <a:pt x="1294765" y="2464841"/>
                  </a:moveTo>
                  <a:lnTo>
                    <a:pt x="1282065" y="2464841"/>
                  </a:lnTo>
                  <a:lnTo>
                    <a:pt x="1282065" y="2471191"/>
                  </a:lnTo>
                  <a:lnTo>
                    <a:pt x="1294765" y="2471191"/>
                  </a:lnTo>
                  <a:lnTo>
                    <a:pt x="1294765" y="2464841"/>
                  </a:lnTo>
                  <a:close/>
                </a:path>
                <a:path w="3011170" h="2471420">
                  <a:moveTo>
                    <a:pt x="1269377" y="2464841"/>
                  </a:moveTo>
                  <a:lnTo>
                    <a:pt x="1256677" y="2464841"/>
                  </a:lnTo>
                  <a:lnTo>
                    <a:pt x="1256677" y="2471191"/>
                  </a:lnTo>
                  <a:lnTo>
                    <a:pt x="1269377" y="2471191"/>
                  </a:lnTo>
                  <a:lnTo>
                    <a:pt x="1269377" y="2464841"/>
                  </a:lnTo>
                  <a:close/>
                </a:path>
                <a:path w="3011170" h="2471420">
                  <a:moveTo>
                    <a:pt x="1243977" y="2464841"/>
                  </a:moveTo>
                  <a:lnTo>
                    <a:pt x="1231277" y="2464841"/>
                  </a:lnTo>
                  <a:lnTo>
                    <a:pt x="1231277" y="2471191"/>
                  </a:lnTo>
                  <a:lnTo>
                    <a:pt x="1243977" y="2471191"/>
                  </a:lnTo>
                  <a:lnTo>
                    <a:pt x="1243977" y="2464841"/>
                  </a:lnTo>
                  <a:close/>
                </a:path>
                <a:path w="3011170" h="2471420">
                  <a:moveTo>
                    <a:pt x="1218590" y="2464841"/>
                  </a:moveTo>
                  <a:lnTo>
                    <a:pt x="1205890" y="2464841"/>
                  </a:lnTo>
                  <a:lnTo>
                    <a:pt x="1205890" y="2471191"/>
                  </a:lnTo>
                  <a:lnTo>
                    <a:pt x="1218590" y="2471191"/>
                  </a:lnTo>
                  <a:lnTo>
                    <a:pt x="1218590" y="2464841"/>
                  </a:lnTo>
                  <a:close/>
                </a:path>
                <a:path w="3011170" h="2471420">
                  <a:moveTo>
                    <a:pt x="1193190" y="2464841"/>
                  </a:moveTo>
                  <a:lnTo>
                    <a:pt x="1180490" y="2464841"/>
                  </a:lnTo>
                  <a:lnTo>
                    <a:pt x="1180490" y="2471191"/>
                  </a:lnTo>
                  <a:lnTo>
                    <a:pt x="1193190" y="2471191"/>
                  </a:lnTo>
                  <a:lnTo>
                    <a:pt x="1193190" y="2464841"/>
                  </a:lnTo>
                  <a:close/>
                </a:path>
                <a:path w="3011170" h="2471420">
                  <a:moveTo>
                    <a:pt x="1156360" y="2464841"/>
                  </a:moveTo>
                  <a:lnTo>
                    <a:pt x="1155103" y="2464841"/>
                  </a:lnTo>
                  <a:lnTo>
                    <a:pt x="1155103" y="2471191"/>
                  </a:lnTo>
                  <a:lnTo>
                    <a:pt x="1167803" y="2471191"/>
                  </a:lnTo>
                  <a:lnTo>
                    <a:pt x="1167803" y="2468029"/>
                  </a:lnTo>
                  <a:lnTo>
                    <a:pt x="1156360" y="2468029"/>
                  </a:lnTo>
                  <a:lnTo>
                    <a:pt x="1156360" y="2464841"/>
                  </a:lnTo>
                  <a:close/>
                </a:path>
                <a:path w="3011170" h="2471420">
                  <a:moveTo>
                    <a:pt x="1156360" y="2455329"/>
                  </a:moveTo>
                  <a:lnTo>
                    <a:pt x="1150010" y="2455329"/>
                  </a:lnTo>
                  <a:lnTo>
                    <a:pt x="1150010" y="2468029"/>
                  </a:lnTo>
                  <a:lnTo>
                    <a:pt x="1155103" y="2468029"/>
                  </a:lnTo>
                  <a:lnTo>
                    <a:pt x="1155103" y="2464841"/>
                  </a:lnTo>
                  <a:lnTo>
                    <a:pt x="1156360" y="2464841"/>
                  </a:lnTo>
                  <a:lnTo>
                    <a:pt x="1156360" y="2455329"/>
                  </a:lnTo>
                  <a:close/>
                </a:path>
                <a:path w="3011170" h="2471420">
                  <a:moveTo>
                    <a:pt x="1167803" y="2464841"/>
                  </a:moveTo>
                  <a:lnTo>
                    <a:pt x="1156360" y="2464841"/>
                  </a:lnTo>
                  <a:lnTo>
                    <a:pt x="1156360" y="2468029"/>
                  </a:lnTo>
                  <a:lnTo>
                    <a:pt x="1167803" y="2468029"/>
                  </a:lnTo>
                  <a:lnTo>
                    <a:pt x="1167803" y="24648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389365" y="6358750"/>
              <a:ext cx="254635" cy="59055"/>
            </a:xfrm>
            <a:custGeom>
              <a:avLst/>
              <a:gdLst/>
              <a:ahLst/>
              <a:cxnLst/>
              <a:rect l="l" t="t" r="r" b="b"/>
              <a:pathLst>
                <a:path w="254635" h="59054">
                  <a:moveTo>
                    <a:pt x="254266" y="0"/>
                  </a:moveTo>
                  <a:lnTo>
                    <a:pt x="0" y="25"/>
                  </a:lnTo>
                  <a:lnTo>
                    <a:pt x="0" y="58915"/>
                  </a:lnTo>
                  <a:lnTo>
                    <a:pt x="254266" y="58915"/>
                  </a:lnTo>
                  <a:lnTo>
                    <a:pt x="2542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238552" y="6356083"/>
              <a:ext cx="456565" cy="1282700"/>
            </a:xfrm>
            <a:custGeom>
              <a:avLst/>
              <a:gdLst/>
              <a:ahLst/>
              <a:cxnLst/>
              <a:rect l="l" t="t" r="r" b="b"/>
              <a:pathLst>
                <a:path w="456564" h="1282700">
                  <a:moveTo>
                    <a:pt x="48818" y="1258023"/>
                  </a:moveTo>
                  <a:lnTo>
                    <a:pt x="46901" y="1248524"/>
                  </a:lnTo>
                  <a:lnTo>
                    <a:pt x="41668" y="1240751"/>
                  </a:lnTo>
                  <a:lnTo>
                    <a:pt x="40462" y="1239939"/>
                  </a:lnTo>
                  <a:lnTo>
                    <a:pt x="33909" y="1235519"/>
                  </a:lnTo>
                  <a:lnTo>
                    <a:pt x="27597" y="1234249"/>
                  </a:lnTo>
                  <a:lnTo>
                    <a:pt x="27597" y="371487"/>
                  </a:lnTo>
                  <a:lnTo>
                    <a:pt x="21247" y="371487"/>
                  </a:lnTo>
                  <a:lnTo>
                    <a:pt x="21247" y="1234249"/>
                  </a:lnTo>
                  <a:lnTo>
                    <a:pt x="14909" y="1235519"/>
                  </a:lnTo>
                  <a:lnTo>
                    <a:pt x="7150" y="1240751"/>
                  </a:lnTo>
                  <a:lnTo>
                    <a:pt x="1917" y="1248524"/>
                  </a:lnTo>
                  <a:lnTo>
                    <a:pt x="0" y="1258023"/>
                  </a:lnTo>
                  <a:lnTo>
                    <a:pt x="1917" y="1267523"/>
                  </a:lnTo>
                  <a:lnTo>
                    <a:pt x="7150" y="1275270"/>
                  </a:lnTo>
                  <a:lnTo>
                    <a:pt x="14909" y="1280502"/>
                  </a:lnTo>
                  <a:lnTo>
                    <a:pt x="24422" y="1282420"/>
                  </a:lnTo>
                  <a:lnTo>
                    <a:pt x="33909" y="1280502"/>
                  </a:lnTo>
                  <a:lnTo>
                    <a:pt x="40474" y="1276070"/>
                  </a:lnTo>
                  <a:lnTo>
                    <a:pt x="41668" y="1275270"/>
                  </a:lnTo>
                  <a:lnTo>
                    <a:pt x="46901" y="1267523"/>
                  </a:lnTo>
                  <a:lnTo>
                    <a:pt x="48818" y="1258023"/>
                  </a:lnTo>
                  <a:close/>
                </a:path>
                <a:path w="456564" h="1282700">
                  <a:moveTo>
                    <a:pt x="456311" y="28689"/>
                  </a:moveTo>
                  <a:lnTo>
                    <a:pt x="403682" y="28676"/>
                  </a:lnTo>
                  <a:lnTo>
                    <a:pt x="382752" y="12623"/>
                  </a:lnTo>
                  <a:lnTo>
                    <a:pt x="369874" y="2743"/>
                  </a:lnTo>
                  <a:lnTo>
                    <a:pt x="348818" y="48933"/>
                  </a:lnTo>
                  <a:lnTo>
                    <a:pt x="333502" y="15341"/>
                  </a:lnTo>
                  <a:lnTo>
                    <a:pt x="326529" y="25"/>
                  </a:lnTo>
                  <a:lnTo>
                    <a:pt x="304266" y="48920"/>
                  </a:lnTo>
                  <a:lnTo>
                    <a:pt x="288950" y="15316"/>
                  </a:lnTo>
                  <a:lnTo>
                    <a:pt x="281978" y="0"/>
                  </a:lnTo>
                  <a:lnTo>
                    <a:pt x="259702" y="48920"/>
                  </a:lnTo>
                  <a:lnTo>
                    <a:pt x="244398" y="15316"/>
                  </a:lnTo>
                  <a:lnTo>
                    <a:pt x="237426" y="0"/>
                  </a:lnTo>
                  <a:lnTo>
                    <a:pt x="215138" y="48920"/>
                  </a:lnTo>
                  <a:lnTo>
                    <a:pt x="198691" y="12801"/>
                  </a:lnTo>
                  <a:lnTo>
                    <a:pt x="194017" y="2514"/>
                  </a:lnTo>
                  <a:lnTo>
                    <a:pt x="163283" y="28689"/>
                  </a:lnTo>
                  <a:lnTo>
                    <a:pt x="112776" y="28689"/>
                  </a:lnTo>
                  <a:lnTo>
                    <a:pt x="112776" y="35039"/>
                  </a:lnTo>
                  <a:lnTo>
                    <a:pt x="165620" y="35039"/>
                  </a:lnTo>
                  <a:lnTo>
                    <a:pt x="191731" y="12801"/>
                  </a:lnTo>
                  <a:lnTo>
                    <a:pt x="215138" y="64249"/>
                  </a:lnTo>
                  <a:lnTo>
                    <a:pt x="222110" y="48920"/>
                  </a:lnTo>
                  <a:lnTo>
                    <a:pt x="237426" y="15316"/>
                  </a:lnTo>
                  <a:lnTo>
                    <a:pt x="259702" y="64249"/>
                  </a:lnTo>
                  <a:lnTo>
                    <a:pt x="266674" y="48920"/>
                  </a:lnTo>
                  <a:lnTo>
                    <a:pt x="281978" y="15316"/>
                  </a:lnTo>
                  <a:lnTo>
                    <a:pt x="304266" y="64249"/>
                  </a:lnTo>
                  <a:lnTo>
                    <a:pt x="311238" y="48920"/>
                  </a:lnTo>
                  <a:lnTo>
                    <a:pt x="326529" y="15341"/>
                  </a:lnTo>
                  <a:lnTo>
                    <a:pt x="348818" y="64236"/>
                  </a:lnTo>
                  <a:lnTo>
                    <a:pt x="355790" y="48933"/>
                  </a:lnTo>
                  <a:lnTo>
                    <a:pt x="352298" y="48933"/>
                  </a:lnTo>
                  <a:lnTo>
                    <a:pt x="355790" y="48920"/>
                  </a:lnTo>
                  <a:lnTo>
                    <a:pt x="372338" y="12623"/>
                  </a:lnTo>
                  <a:lnTo>
                    <a:pt x="401548" y="35039"/>
                  </a:lnTo>
                  <a:lnTo>
                    <a:pt x="456311" y="35039"/>
                  </a:lnTo>
                  <a:lnTo>
                    <a:pt x="456311" y="286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233510" y="7269238"/>
              <a:ext cx="59055" cy="254635"/>
            </a:xfrm>
            <a:custGeom>
              <a:avLst/>
              <a:gdLst/>
              <a:ahLst/>
              <a:cxnLst/>
              <a:rect l="l" t="t" r="r" b="b"/>
              <a:pathLst>
                <a:path w="59055" h="254634">
                  <a:moveTo>
                    <a:pt x="58902" y="0"/>
                  </a:moveTo>
                  <a:lnTo>
                    <a:pt x="0" y="0"/>
                  </a:lnTo>
                  <a:lnTo>
                    <a:pt x="12" y="254266"/>
                  </a:lnTo>
                  <a:lnTo>
                    <a:pt x="58915" y="254266"/>
                  </a:lnTo>
                  <a:lnTo>
                    <a:pt x="589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031773" y="5079796"/>
              <a:ext cx="3117215" cy="2534920"/>
            </a:xfrm>
            <a:custGeom>
              <a:avLst/>
              <a:gdLst/>
              <a:ahLst/>
              <a:cxnLst/>
              <a:rect l="l" t="t" r="r" b="b"/>
              <a:pathLst>
                <a:path w="3117215" h="2534920">
                  <a:moveTo>
                    <a:pt x="12700" y="295427"/>
                  </a:moveTo>
                  <a:lnTo>
                    <a:pt x="0" y="295427"/>
                  </a:lnTo>
                  <a:lnTo>
                    <a:pt x="0" y="301777"/>
                  </a:lnTo>
                  <a:lnTo>
                    <a:pt x="12700" y="301777"/>
                  </a:lnTo>
                  <a:lnTo>
                    <a:pt x="12700" y="295427"/>
                  </a:lnTo>
                  <a:close/>
                </a:path>
                <a:path w="3117215" h="2534920">
                  <a:moveTo>
                    <a:pt x="38100" y="295427"/>
                  </a:moveTo>
                  <a:lnTo>
                    <a:pt x="25400" y="295427"/>
                  </a:lnTo>
                  <a:lnTo>
                    <a:pt x="25400" y="301777"/>
                  </a:lnTo>
                  <a:lnTo>
                    <a:pt x="38100" y="301777"/>
                  </a:lnTo>
                  <a:lnTo>
                    <a:pt x="38100" y="295427"/>
                  </a:lnTo>
                  <a:close/>
                </a:path>
                <a:path w="3117215" h="2534920">
                  <a:moveTo>
                    <a:pt x="63487" y="295427"/>
                  </a:moveTo>
                  <a:lnTo>
                    <a:pt x="50787" y="295427"/>
                  </a:lnTo>
                  <a:lnTo>
                    <a:pt x="50787" y="301777"/>
                  </a:lnTo>
                  <a:lnTo>
                    <a:pt x="63487" y="301777"/>
                  </a:lnTo>
                  <a:lnTo>
                    <a:pt x="63487" y="295427"/>
                  </a:lnTo>
                  <a:close/>
                </a:path>
                <a:path w="3117215" h="2534920">
                  <a:moveTo>
                    <a:pt x="88887" y="295427"/>
                  </a:moveTo>
                  <a:lnTo>
                    <a:pt x="76187" y="295427"/>
                  </a:lnTo>
                  <a:lnTo>
                    <a:pt x="76187" y="301777"/>
                  </a:lnTo>
                  <a:lnTo>
                    <a:pt x="88887" y="301777"/>
                  </a:lnTo>
                  <a:lnTo>
                    <a:pt x="88887" y="295427"/>
                  </a:lnTo>
                  <a:close/>
                </a:path>
                <a:path w="3117215" h="2534920">
                  <a:moveTo>
                    <a:pt x="114287" y="295427"/>
                  </a:moveTo>
                  <a:lnTo>
                    <a:pt x="101587" y="295427"/>
                  </a:lnTo>
                  <a:lnTo>
                    <a:pt x="101587" y="301777"/>
                  </a:lnTo>
                  <a:lnTo>
                    <a:pt x="114287" y="301777"/>
                  </a:lnTo>
                  <a:lnTo>
                    <a:pt x="114287" y="295427"/>
                  </a:lnTo>
                  <a:close/>
                </a:path>
                <a:path w="3117215" h="2534920">
                  <a:moveTo>
                    <a:pt x="139674" y="295427"/>
                  </a:moveTo>
                  <a:lnTo>
                    <a:pt x="126974" y="295427"/>
                  </a:lnTo>
                  <a:lnTo>
                    <a:pt x="126974" y="301777"/>
                  </a:lnTo>
                  <a:lnTo>
                    <a:pt x="139674" y="301777"/>
                  </a:lnTo>
                  <a:lnTo>
                    <a:pt x="139674" y="295427"/>
                  </a:lnTo>
                  <a:close/>
                </a:path>
                <a:path w="3117215" h="2534920">
                  <a:moveTo>
                    <a:pt x="165074" y="295427"/>
                  </a:moveTo>
                  <a:lnTo>
                    <a:pt x="152374" y="295427"/>
                  </a:lnTo>
                  <a:lnTo>
                    <a:pt x="152374" y="301777"/>
                  </a:lnTo>
                  <a:lnTo>
                    <a:pt x="165074" y="301777"/>
                  </a:lnTo>
                  <a:lnTo>
                    <a:pt x="165074" y="295427"/>
                  </a:lnTo>
                  <a:close/>
                </a:path>
                <a:path w="3117215" h="2534920">
                  <a:moveTo>
                    <a:pt x="190461" y="295427"/>
                  </a:moveTo>
                  <a:lnTo>
                    <a:pt x="177761" y="295427"/>
                  </a:lnTo>
                  <a:lnTo>
                    <a:pt x="177761" y="301777"/>
                  </a:lnTo>
                  <a:lnTo>
                    <a:pt x="190461" y="301777"/>
                  </a:lnTo>
                  <a:lnTo>
                    <a:pt x="190461" y="295427"/>
                  </a:lnTo>
                  <a:close/>
                </a:path>
                <a:path w="3117215" h="2534920">
                  <a:moveTo>
                    <a:pt x="215861" y="295427"/>
                  </a:moveTo>
                  <a:lnTo>
                    <a:pt x="203161" y="295427"/>
                  </a:lnTo>
                  <a:lnTo>
                    <a:pt x="203161" y="301777"/>
                  </a:lnTo>
                  <a:lnTo>
                    <a:pt x="215861" y="301777"/>
                  </a:lnTo>
                  <a:lnTo>
                    <a:pt x="215861" y="295427"/>
                  </a:lnTo>
                  <a:close/>
                </a:path>
                <a:path w="3117215" h="2534920">
                  <a:moveTo>
                    <a:pt x="241249" y="295427"/>
                  </a:moveTo>
                  <a:lnTo>
                    <a:pt x="228549" y="295427"/>
                  </a:lnTo>
                  <a:lnTo>
                    <a:pt x="228549" y="301777"/>
                  </a:lnTo>
                  <a:lnTo>
                    <a:pt x="241249" y="301777"/>
                  </a:lnTo>
                  <a:lnTo>
                    <a:pt x="241249" y="295427"/>
                  </a:lnTo>
                  <a:close/>
                </a:path>
                <a:path w="3117215" h="2534920">
                  <a:moveTo>
                    <a:pt x="266649" y="295427"/>
                  </a:moveTo>
                  <a:lnTo>
                    <a:pt x="253949" y="295427"/>
                  </a:lnTo>
                  <a:lnTo>
                    <a:pt x="253949" y="301777"/>
                  </a:lnTo>
                  <a:lnTo>
                    <a:pt x="266649" y="301777"/>
                  </a:lnTo>
                  <a:lnTo>
                    <a:pt x="266649" y="295427"/>
                  </a:lnTo>
                  <a:close/>
                </a:path>
                <a:path w="3117215" h="2534920">
                  <a:moveTo>
                    <a:pt x="292049" y="295427"/>
                  </a:moveTo>
                  <a:lnTo>
                    <a:pt x="279349" y="295427"/>
                  </a:lnTo>
                  <a:lnTo>
                    <a:pt x="279349" y="301777"/>
                  </a:lnTo>
                  <a:lnTo>
                    <a:pt x="292049" y="301777"/>
                  </a:lnTo>
                  <a:lnTo>
                    <a:pt x="292049" y="295427"/>
                  </a:lnTo>
                  <a:close/>
                </a:path>
                <a:path w="3117215" h="2534920">
                  <a:moveTo>
                    <a:pt x="317436" y="295427"/>
                  </a:moveTo>
                  <a:lnTo>
                    <a:pt x="304736" y="295427"/>
                  </a:lnTo>
                  <a:lnTo>
                    <a:pt x="304736" y="301777"/>
                  </a:lnTo>
                  <a:lnTo>
                    <a:pt x="317436" y="301777"/>
                  </a:lnTo>
                  <a:lnTo>
                    <a:pt x="317436" y="295427"/>
                  </a:lnTo>
                  <a:close/>
                </a:path>
                <a:path w="3117215" h="2534920">
                  <a:moveTo>
                    <a:pt x="342836" y="295427"/>
                  </a:moveTo>
                  <a:lnTo>
                    <a:pt x="330136" y="295427"/>
                  </a:lnTo>
                  <a:lnTo>
                    <a:pt x="330136" y="301777"/>
                  </a:lnTo>
                  <a:lnTo>
                    <a:pt x="342836" y="301777"/>
                  </a:lnTo>
                  <a:lnTo>
                    <a:pt x="342836" y="295427"/>
                  </a:lnTo>
                  <a:close/>
                </a:path>
                <a:path w="3117215" h="2534920">
                  <a:moveTo>
                    <a:pt x="368223" y="295427"/>
                  </a:moveTo>
                  <a:lnTo>
                    <a:pt x="355523" y="295427"/>
                  </a:lnTo>
                  <a:lnTo>
                    <a:pt x="355523" y="301777"/>
                  </a:lnTo>
                  <a:lnTo>
                    <a:pt x="368223" y="301777"/>
                  </a:lnTo>
                  <a:lnTo>
                    <a:pt x="368223" y="295427"/>
                  </a:lnTo>
                  <a:close/>
                </a:path>
                <a:path w="3117215" h="2534920">
                  <a:moveTo>
                    <a:pt x="393623" y="295427"/>
                  </a:moveTo>
                  <a:lnTo>
                    <a:pt x="380923" y="295427"/>
                  </a:lnTo>
                  <a:lnTo>
                    <a:pt x="380923" y="301777"/>
                  </a:lnTo>
                  <a:lnTo>
                    <a:pt x="393623" y="301777"/>
                  </a:lnTo>
                  <a:lnTo>
                    <a:pt x="393623" y="295427"/>
                  </a:lnTo>
                  <a:close/>
                </a:path>
                <a:path w="3117215" h="2534920">
                  <a:moveTo>
                    <a:pt x="419011" y="295427"/>
                  </a:moveTo>
                  <a:lnTo>
                    <a:pt x="406311" y="295427"/>
                  </a:lnTo>
                  <a:lnTo>
                    <a:pt x="406311" y="301777"/>
                  </a:lnTo>
                  <a:lnTo>
                    <a:pt x="419011" y="301777"/>
                  </a:lnTo>
                  <a:lnTo>
                    <a:pt x="419011" y="295427"/>
                  </a:lnTo>
                  <a:close/>
                </a:path>
                <a:path w="3117215" h="2534920">
                  <a:moveTo>
                    <a:pt x="444411" y="295427"/>
                  </a:moveTo>
                  <a:lnTo>
                    <a:pt x="431711" y="295427"/>
                  </a:lnTo>
                  <a:lnTo>
                    <a:pt x="431711" y="301777"/>
                  </a:lnTo>
                  <a:lnTo>
                    <a:pt x="444411" y="301777"/>
                  </a:lnTo>
                  <a:lnTo>
                    <a:pt x="444411" y="295427"/>
                  </a:lnTo>
                  <a:close/>
                </a:path>
                <a:path w="3117215" h="2534920">
                  <a:moveTo>
                    <a:pt x="469811" y="295427"/>
                  </a:moveTo>
                  <a:lnTo>
                    <a:pt x="457111" y="295427"/>
                  </a:lnTo>
                  <a:lnTo>
                    <a:pt x="457111" y="301777"/>
                  </a:lnTo>
                  <a:lnTo>
                    <a:pt x="469811" y="301777"/>
                  </a:lnTo>
                  <a:lnTo>
                    <a:pt x="469811" y="295427"/>
                  </a:lnTo>
                  <a:close/>
                </a:path>
                <a:path w="3117215" h="2534920">
                  <a:moveTo>
                    <a:pt x="495198" y="295427"/>
                  </a:moveTo>
                  <a:lnTo>
                    <a:pt x="482498" y="295427"/>
                  </a:lnTo>
                  <a:lnTo>
                    <a:pt x="482498" y="301777"/>
                  </a:lnTo>
                  <a:lnTo>
                    <a:pt x="495198" y="301777"/>
                  </a:lnTo>
                  <a:lnTo>
                    <a:pt x="495198" y="295427"/>
                  </a:lnTo>
                  <a:close/>
                </a:path>
                <a:path w="3117215" h="2534920">
                  <a:moveTo>
                    <a:pt x="520598" y="295427"/>
                  </a:moveTo>
                  <a:lnTo>
                    <a:pt x="507898" y="295427"/>
                  </a:lnTo>
                  <a:lnTo>
                    <a:pt x="507898" y="301777"/>
                  </a:lnTo>
                  <a:lnTo>
                    <a:pt x="520598" y="301777"/>
                  </a:lnTo>
                  <a:lnTo>
                    <a:pt x="520598" y="295427"/>
                  </a:lnTo>
                  <a:close/>
                </a:path>
                <a:path w="3117215" h="2534920">
                  <a:moveTo>
                    <a:pt x="545985" y="295427"/>
                  </a:moveTo>
                  <a:lnTo>
                    <a:pt x="533285" y="295427"/>
                  </a:lnTo>
                  <a:lnTo>
                    <a:pt x="533285" y="301777"/>
                  </a:lnTo>
                  <a:lnTo>
                    <a:pt x="545985" y="301777"/>
                  </a:lnTo>
                  <a:lnTo>
                    <a:pt x="545985" y="295427"/>
                  </a:lnTo>
                  <a:close/>
                </a:path>
                <a:path w="3117215" h="2534920">
                  <a:moveTo>
                    <a:pt x="571385" y="295427"/>
                  </a:moveTo>
                  <a:lnTo>
                    <a:pt x="558685" y="295427"/>
                  </a:lnTo>
                  <a:lnTo>
                    <a:pt x="558685" y="301777"/>
                  </a:lnTo>
                  <a:lnTo>
                    <a:pt x="571385" y="301777"/>
                  </a:lnTo>
                  <a:lnTo>
                    <a:pt x="571385" y="295427"/>
                  </a:lnTo>
                  <a:close/>
                </a:path>
                <a:path w="3117215" h="2534920">
                  <a:moveTo>
                    <a:pt x="596773" y="295427"/>
                  </a:moveTo>
                  <a:lnTo>
                    <a:pt x="584073" y="295427"/>
                  </a:lnTo>
                  <a:lnTo>
                    <a:pt x="584073" y="301777"/>
                  </a:lnTo>
                  <a:lnTo>
                    <a:pt x="596773" y="301777"/>
                  </a:lnTo>
                  <a:lnTo>
                    <a:pt x="596773" y="295427"/>
                  </a:lnTo>
                  <a:close/>
                </a:path>
                <a:path w="3117215" h="2534920">
                  <a:moveTo>
                    <a:pt x="622173" y="295427"/>
                  </a:moveTo>
                  <a:lnTo>
                    <a:pt x="609473" y="295427"/>
                  </a:lnTo>
                  <a:lnTo>
                    <a:pt x="609473" y="301777"/>
                  </a:lnTo>
                  <a:lnTo>
                    <a:pt x="622173" y="301777"/>
                  </a:lnTo>
                  <a:lnTo>
                    <a:pt x="622173" y="295427"/>
                  </a:lnTo>
                  <a:close/>
                </a:path>
                <a:path w="3117215" h="2534920">
                  <a:moveTo>
                    <a:pt x="647573" y="295427"/>
                  </a:moveTo>
                  <a:lnTo>
                    <a:pt x="634873" y="295427"/>
                  </a:lnTo>
                  <a:lnTo>
                    <a:pt x="634873" y="301777"/>
                  </a:lnTo>
                  <a:lnTo>
                    <a:pt x="647573" y="301777"/>
                  </a:lnTo>
                  <a:lnTo>
                    <a:pt x="647573" y="295427"/>
                  </a:lnTo>
                  <a:close/>
                </a:path>
                <a:path w="3117215" h="2534920">
                  <a:moveTo>
                    <a:pt x="672960" y="295427"/>
                  </a:moveTo>
                  <a:lnTo>
                    <a:pt x="660260" y="295427"/>
                  </a:lnTo>
                  <a:lnTo>
                    <a:pt x="660260" y="301777"/>
                  </a:lnTo>
                  <a:lnTo>
                    <a:pt x="672960" y="301777"/>
                  </a:lnTo>
                  <a:lnTo>
                    <a:pt x="672960" y="295427"/>
                  </a:lnTo>
                  <a:close/>
                </a:path>
                <a:path w="3117215" h="2534920">
                  <a:moveTo>
                    <a:pt x="698360" y="295427"/>
                  </a:moveTo>
                  <a:lnTo>
                    <a:pt x="685660" y="295427"/>
                  </a:lnTo>
                  <a:lnTo>
                    <a:pt x="685660" y="301777"/>
                  </a:lnTo>
                  <a:lnTo>
                    <a:pt x="698360" y="301777"/>
                  </a:lnTo>
                  <a:lnTo>
                    <a:pt x="698360" y="295427"/>
                  </a:lnTo>
                  <a:close/>
                </a:path>
                <a:path w="3117215" h="2534920">
                  <a:moveTo>
                    <a:pt x="723747" y="295427"/>
                  </a:moveTo>
                  <a:lnTo>
                    <a:pt x="711047" y="295427"/>
                  </a:lnTo>
                  <a:lnTo>
                    <a:pt x="711047" y="301777"/>
                  </a:lnTo>
                  <a:lnTo>
                    <a:pt x="723747" y="301777"/>
                  </a:lnTo>
                  <a:lnTo>
                    <a:pt x="723747" y="295427"/>
                  </a:lnTo>
                  <a:close/>
                </a:path>
                <a:path w="3117215" h="2534920">
                  <a:moveTo>
                    <a:pt x="749147" y="295427"/>
                  </a:moveTo>
                  <a:lnTo>
                    <a:pt x="736447" y="295427"/>
                  </a:lnTo>
                  <a:lnTo>
                    <a:pt x="736447" y="301777"/>
                  </a:lnTo>
                  <a:lnTo>
                    <a:pt x="749147" y="301777"/>
                  </a:lnTo>
                  <a:lnTo>
                    <a:pt x="749147" y="295427"/>
                  </a:lnTo>
                  <a:close/>
                </a:path>
                <a:path w="3117215" h="2534920">
                  <a:moveTo>
                    <a:pt x="774534" y="295427"/>
                  </a:moveTo>
                  <a:lnTo>
                    <a:pt x="761834" y="295427"/>
                  </a:lnTo>
                  <a:lnTo>
                    <a:pt x="761834" y="301777"/>
                  </a:lnTo>
                  <a:lnTo>
                    <a:pt x="774534" y="301777"/>
                  </a:lnTo>
                  <a:lnTo>
                    <a:pt x="774534" y="295427"/>
                  </a:lnTo>
                  <a:close/>
                </a:path>
                <a:path w="3117215" h="2534920">
                  <a:moveTo>
                    <a:pt x="799934" y="295427"/>
                  </a:moveTo>
                  <a:lnTo>
                    <a:pt x="787234" y="295427"/>
                  </a:lnTo>
                  <a:lnTo>
                    <a:pt x="787234" y="301777"/>
                  </a:lnTo>
                  <a:lnTo>
                    <a:pt x="799934" y="301777"/>
                  </a:lnTo>
                  <a:lnTo>
                    <a:pt x="799934" y="295427"/>
                  </a:lnTo>
                  <a:close/>
                </a:path>
                <a:path w="3117215" h="2534920">
                  <a:moveTo>
                    <a:pt x="825334" y="295427"/>
                  </a:moveTo>
                  <a:lnTo>
                    <a:pt x="812634" y="295427"/>
                  </a:lnTo>
                  <a:lnTo>
                    <a:pt x="812634" y="301777"/>
                  </a:lnTo>
                  <a:lnTo>
                    <a:pt x="825334" y="301777"/>
                  </a:lnTo>
                  <a:lnTo>
                    <a:pt x="825334" y="295427"/>
                  </a:lnTo>
                  <a:close/>
                </a:path>
                <a:path w="3117215" h="2534920">
                  <a:moveTo>
                    <a:pt x="850722" y="295427"/>
                  </a:moveTo>
                  <a:lnTo>
                    <a:pt x="838022" y="295427"/>
                  </a:lnTo>
                  <a:lnTo>
                    <a:pt x="838022" y="301777"/>
                  </a:lnTo>
                  <a:lnTo>
                    <a:pt x="850722" y="301777"/>
                  </a:lnTo>
                  <a:lnTo>
                    <a:pt x="850722" y="295427"/>
                  </a:lnTo>
                  <a:close/>
                </a:path>
                <a:path w="3117215" h="2534920">
                  <a:moveTo>
                    <a:pt x="876122" y="295427"/>
                  </a:moveTo>
                  <a:lnTo>
                    <a:pt x="863422" y="295427"/>
                  </a:lnTo>
                  <a:lnTo>
                    <a:pt x="863422" y="301777"/>
                  </a:lnTo>
                  <a:lnTo>
                    <a:pt x="876122" y="301777"/>
                  </a:lnTo>
                  <a:lnTo>
                    <a:pt x="876122" y="295427"/>
                  </a:lnTo>
                  <a:close/>
                </a:path>
                <a:path w="3117215" h="2534920">
                  <a:moveTo>
                    <a:pt x="901509" y="295427"/>
                  </a:moveTo>
                  <a:lnTo>
                    <a:pt x="888809" y="295427"/>
                  </a:lnTo>
                  <a:lnTo>
                    <a:pt x="888809" y="301777"/>
                  </a:lnTo>
                  <a:lnTo>
                    <a:pt x="901509" y="301777"/>
                  </a:lnTo>
                  <a:lnTo>
                    <a:pt x="901509" y="295427"/>
                  </a:lnTo>
                  <a:close/>
                </a:path>
                <a:path w="3117215" h="2534920">
                  <a:moveTo>
                    <a:pt x="926909" y="295427"/>
                  </a:moveTo>
                  <a:lnTo>
                    <a:pt x="914209" y="295427"/>
                  </a:lnTo>
                  <a:lnTo>
                    <a:pt x="914209" y="301777"/>
                  </a:lnTo>
                  <a:lnTo>
                    <a:pt x="926909" y="301777"/>
                  </a:lnTo>
                  <a:lnTo>
                    <a:pt x="926909" y="295427"/>
                  </a:lnTo>
                  <a:close/>
                </a:path>
                <a:path w="3117215" h="2534920">
                  <a:moveTo>
                    <a:pt x="952296" y="295427"/>
                  </a:moveTo>
                  <a:lnTo>
                    <a:pt x="939596" y="295427"/>
                  </a:lnTo>
                  <a:lnTo>
                    <a:pt x="939596" y="301777"/>
                  </a:lnTo>
                  <a:lnTo>
                    <a:pt x="952296" y="301777"/>
                  </a:lnTo>
                  <a:lnTo>
                    <a:pt x="952296" y="295427"/>
                  </a:lnTo>
                  <a:close/>
                </a:path>
                <a:path w="3117215" h="2534920">
                  <a:moveTo>
                    <a:pt x="977696" y="295427"/>
                  </a:moveTo>
                  <a:lnTo>
                    <a:pt x="964996" y="295427"/>
                  </a:lnTo>
                  <a:lnTo>
                    <a:pt x="964996" y="301777"/>
                  </a:lnTo>
                  <a:lnTo>
                    <a:pt x="977696" y="301777"/>
                  </a:lnTo>
                  <a:lnTo>
                    <a:pt x="977696" y="295427"/>
                  </a:lnTo>
                  <a:close/>
                </a:path>
                <a:path w="3117215" h="2534920">
                  <a:moveTo>
                    <a:pt x="1003096" y="295427"/>
                  </a:moveTo>
                  <a:lnTo>
                    <a:pt x="990396" y="295427"/>
                  </a:lnTo>
                  <a:lnTo>
                    <a:pt x="990396" y="301777"/>
                  </a:lnTo>
                  <a:lnTo>
                    <a:pt x="1003096" y="301777"/>
                  </a:lnTo>
                  <a:lnTo>
                    <a:pt x="1003096" y="295427"/>
                  </a:lnTo>
                  <a:close/>
                </a:path>
                <a:path w="3117215" h="2534920">
                  <a:moveTo>
                    <a:pt x="1028484" y="295427"/>
                  </a:moveTo>
                  <a:lnTo>
                    <a:pt x="1015784" y="295427"/>
                  </a:lnTo>
                  <a:lnTo>
                    <a:pt x="1015784" y="301777"/>
                  </a:lnTo>
                  <a:lnTo>
                    <a:pt x="1028484" y="301777"/>
                  </a:lnTo>
                  <a:lnTo>
                    <a:pt x="1028484" y="295427"/>
                  </a:lnTo>
                  <a:close/>
                </a:path>
                <a:path w="3117215" h="2534920">
                  <a:moveTo>
                    <a:pt x="1053884" y="295427"/>
                  </a:moveTo>
                  <a:lnTo>
                    <a:pt x="1041184" y="295427"/>
                  </a:lnTo>
                  <a:lnTo>
                    <a:pt x="1041184" y="301777"/>
                  </a:lnTo>
                  <a:lnTo>
                    <a:pt x="1053884" y="301777"/>
                  </a:lnTo>
                  <a:lnTo>
                    <a:pt x="1053884" y="295427"/>
                  </a:lnTo>
                  <a:close/>
                </a:path>
                <a:path w="3117215" h="2534920">
                  <a:moveTo>
                    <a:pt x="1079271" y="295427"/>
                  </a:moveTo>
                  <a:lnTo>
                    <a:pt x="1066571" y="295427"/>
                  </a:lnTo>
                  <a:lnTo>
                    <a:pt x="1066571" y="301777"/>
                  </a:lnTo>
                  <a:lnTo>
                    <a:pt x="1079271" y="301777"/>
                  </a:lnTo>
                  <a:lnTo>
                    <a:pt x="1079271" y="295427"/>
                  </a:lnTo>
                  <a:close/>
                </a:path>
                <a:path w="3117215" h="2534920">
                  <a:moveTo>
                    <a:pt x="1104671" y="295427"/>
                  </a:moveTo>
                  <a:lnTo>
                    <a:pt x="1091971" y="295427"/>
                  </a:lnTo>
                  <a:lnTo>
                    <a:pt x="1091971" y="301777"/>
                  </a:lnTo>
                  <a:lnTo>
                    <a:pt x="1104671" y="301777"/>
                  </a:lnTo>
                  <a:lnTo>
                    <a:pt x="1104671" y="295427"/>
                  </a:lnTo>
                  <a:close/>
                </a:path>
                <a:path w="3117215" h="2534920">
                  <a:moveTo>
                    <a:pt x="1130058" y="295427"/>
                  </a:moveTo>
                  <a:lnTo>
                    <a:pt x="1117358" y="295427"/>
                  </a:lnTo>
                  <a:lnTo>
                    <a:pt x="1117358" y="301777"/>
                  </a:lnTo>
                  <a:lnTo>
                    <a:pt x="1130058" y="301777"/>
                  </a:lnTo>
                  <a:lnTo>
                    <a:pt x="1130058" y="295427"/>
                  </a:lnTo>
                  <a:close/>
                </a:path>
                <a:path w="3117215" h="2534920">
                  <a:moveTo>
                    <a:pt x="1155458" y="295427"/>
                  </a:moveTo>
                  <a:lnTo>
                    <a:pt x="1142758" y="295427"/>
                  </a:lnTo>
                  <a:lnTo>
                    <a:pt x="1142758" y="301777"/>
                  </a:lnTo>
                  <a:lnTo>
                    <a:pt x="1155458" y="301777"/>
                  </a:lnTo>
                  <a:lnTo>
                    <a:pt x="1155458" y="295427"/>
                  </a:lnTo>
                  <a:close/>
                </a:path>
                <a:path w="3117215" h="2534920">
                  <a:moveTo>
                    <a:pt x="1180858" y="295427"/>
                  </a:moveTo>
                  <a:lnTo>
                    <a:pt x="1168158" y="295427"/>
                  </a:lnTo>
                  <a:lnTo>
                    <a:pt x="1168158" y="301777"/>
                  </a:lnTo>
                  <a:lnTo>
                    <a:pt x="1180858" y="301777"/>
                  </a:lnTo>
                  <a:lnTo>
                    <a:pt x="1180858" y="295427"/>
                  </a:lnTo>
                  <a:close/>
                </a:path>
                <a:path w="3117215" h="2534920">
                  <a:moveTo>
                    <a:pt x="1206246" y="295427"/>
                  </a:moveTo>
                  <a:lnTo>
                    <a:pt x="1193546" y="295427"/>
                  </a:lnTo>
                  <a:lnTo>
                    <a:pt x="1193546" y="301777"/>
                  </a:lnTo>
                  <a:lnTo>
                    <a:pt x="1206246" y="301777"/>
                  </a:lnTo>
                  <a:lnTo>
                    <a:pt x="1206246" y="295427"/>
                  </a:lnTo>
                  <a:close/>
                </a:path>
                <a:path w="3117215" h="2534920">
                  <a:moveTo>
                    <a:pt x="1231646" y="295427"/>
                  </a:moveTo>
                  <a:lnTo>
                    <a:pt x="1218946" y="295427"/>
                  </a:lnTo>
                  <a:lnTo>
                    <a:pt x="1218946" y="301777"/>
                  </a:lnTo>
                  <a:lnTo>
                    <a:pt x="1231646" y="301777"/>
                  </a:lnTo>
                  <a:lnTo>
                    <a:pt x="1231646" y="295427"/>
                  </a:lnTo>
                  <a:close/>
                </a:path>
                <a:path w="3117215" h="2534920">
                  <a:moveTo>
                    <a:pt x="1254493" y="1638935"/>
                  </a:moveTo>
                  <a:lnTo>
                    <a:pt x="1230096" y="1614512"/>
                  </a:lnTo>
                  <a:lnTo>
                    <a:pt x="1220584" y="1616443"/>
                  </a:lnTo>
                  <a:lnTo>
                    <a:pt x="1212824" y="1621675"/>
                  </a:lnTo>
                  <a:lnTo>
                    <a:pt x="1207592" y="1629435"/>
                  </a:lnTo>
                  <a:lnTo>
                    <a:pt x="1205674" y="1638935"/>
                  </a:lnTo>
                  <a:lnTo>
                    <a:pt x="1207592" y="1648460"/>
                  </a:lnTo>
                  <a:lnTo>
                    <a:pt x="1212824" y="1656219"/>
                  </a:lnTo>
                  <a:lnTo>
                    <a:pt x="1220584" y="1661452"/>
                  </a:lnTo>
                  <a:lnTo>
                    <a:pt x="1230096" y="1663369"/>
                  </a:lnTo>
                  <a:lnTo>
                    <a:pt x="1239583" y="1661452"/>
                  </a:lnTo>
                  <a:lnTo>
                    <a:pt x="1246149" y="1657019"/>
                  </a:lnTo>
                  <a:lnTo>
                    <a:pt x="1247343" y="1656219"/>
                  </a:lnTo>
                  <a:lnTo>
                    <a:pt x="1252562" y="1648460"/>
                  </a:lnTo>
                  <a:lnTo>
                    <a:pt x="1254493" y="1638935"/>
                  </a:lnTo>
                  <a:close/>
                </a:path>
                <a:path w="3117215" h="2534920">
                  <a:moveTo>
                    <a:pt x="1257033" y="295427"/>
                  </a:moveTo>
                  <a:lnTo>
                    <a:pt x="1244333" y="295427"/>
                  </a:lnTo>
                  <a:lnTo>
                    <a:pt x="1244333" y="301777"/>
                  </a:lnTo>
                  <a:lnTo>
                    <a:pt x="1257033" y="301777"/>
                  </a:lnTo>
                  <a:lnTo>
                    <a:pt x="1257033" y="295427"/>
                  </a:lnTo>
                  <a:close/>
                </a:path>
                <a:path w="3117215" h="2534920">
                  <a:moveTo>
                    <a:pt x="1263307" y="2379383"/>
                  </a:moveTo>
                  <a:lnTo>
                    <a:pt x="1214386" y="2357120"/>
                  </a:lnTo>
                  <a:lnTo>
                    <a:pt x="1263294" y="2334844"/>
                  </a:lnTo>
                  <a:lnTo>
                    <a:pt x="1214386" y="2312543"/>
                  </a:lnTo>
                  <a:lnTo>
                    <a:pt x="1263294" y="2290267"/>
                  </a:lnTo>
                  <a:lnTo>
                    <a:pt x="1214412" y="2267978"/>
                  </a:lnTo>
                  <a:lnTo>
                    <a:pt x="1263294" y="2245703"/>
                  </a:lnTo>
                  <a:lnTo>
                    <a:pt x="1211694" y="2222195"/>
                  </a:lnTo>
                  <a:lnTo>
                    <a:pt x="1234084" y="2192998"/>
                  </a:lnTo>
                  <a:lnTo>
                    <a:pt x="1234084" y="2138210"/>
                  </a:lnTo>
                  <a:lnTo>
                    <a:pt x="1227734" y="2138210"/>
                  </a:lnTo>
                  <a:lnTo>
                    <a:pt x="1227734" y="2190839"/>
                  </a:lnTo>
                  <a:lnTo>
                    <a:pt x="1201801" y="2224659"/>
                  </a:lnTo>
                  <a:lnTo>
                    <a:pt x="1247990" y="2245703"/>
                  </a:lnTo>
                  <a:lnTo>
                    <a:pt x="1199095" y="2267978"/>
                  </a:lnTo>
                  <a:lnTo>
                    <a:pt x="1247990" y="2290267"/>
                  </a:lnTo>
                  <a:lnTo>
                    <a:pt x="1199070" y="2312543"/>
                  </a:lnTo>
                  <a:lnTo>
                    <a:pt x="1247990" y="2334844"/>
                  </a:lnTo>
                  <a:lnTo>
                    <a:pt x="1199045" y="2357120"/>
                  </a:lnTo>
                  <a:lnTo>
                    <a:pt x="1247978" y="2379383"/>
                  </a:lnTo>
                  <a:lnTo>
                    <a:pt x="1201572" y="2400503"/>
                  </a:lnTo>
                  <a:lnTo>
                    <a:pt x="1227734" y="2431250"/>
                  </a:lnTo>
                  <a:lnTo>
                    <a:pt x="1227734" y="2481757"/>
                  </a:lnTo>
                  <a:lnTo>
                    <a:pt x="1234084" y="2481757"/>
                  </a:lnTo>
                  <a:lnTo>
                    <a:pt x="1234084" y="2428913"/>
                  </a:lnTo>
                  <a:lnTo>
                    <a:pt x="1211859" y="2402789"/>
                  </a:lnTo>
                  <a:lnTo>
                    <a:pt x="1263307" y="2379383"/>
                  </a:lnTo>
                  <a:close/>
                </a:path>
                <a:path w="3117215" h="2534920">
                  <a:moveTo>
                    <a:pt x="1282433" y="295427"/>
                  </a:moveTo>
                  <a:lnTo>
                    <a:pt x="1269733" y="295427"/>
                  </a:lnTo>
                  <a:lnTo>
                    <a:pt x="1269733" y="301777"/>
                  </a:lnTo>
                  <a:lnTo>
                    <a:pt x="1282433" y="301777"/>
                  </a:lnTo>
                  <a:lnTo>
                    <a:pt x="1282433" y="295427"/>
                  </a:lnTo>
                  <a:close/>
                </a:path>
                <a:path w="3117215" h="2534920">
                  <a:moveTo>
                    <a:pt x="1307820" y="295427"/>
                  </a:moveTo>
                  <a:lnTo>
                    <a:pt x="1295120" y="295427"/>
                  </a:lnTo>
                  <a:lnTo>
                    <a:pt x="1295120" y="301777"/>
                  </a:lnTo>
                  <a:lnTo>
                    <a:pt x="1307820" y="301777"/>
                  </a:lnTo>
                  <a:lnTo>
                    <a:pt x="1307820" y="295427"/>
                  </a:lnTo>
                  <a:close/>
                </a:path>
                <a:path w="3117215" h="2534920">
                  <a:moveTo>
                    <a:pt x="1333220" y="295427"/>
                  </a:moveTo>
                  <a:lnTo>
                    <a:pt x="1320520" y="295427"/>
                  </a:lnTo>
                  <a:lnTo>
                    <a:pt x="1320520" y="301777"/>
                  </a:lnTo>
                  <a:lnTo>
                    <a:pt x="1333220" y="301777"/>
                  </a:lnTo>
                  <a:lnTo>
                    <a:pt x="1333220" y="295427"/>
                  </a:lnTo>
                  <a:close/>
                </a:path>
                <a:path w="3117215" h="2534920">
                  <a:moveTo>
                    <a:pt x="1358620" y="295427"/>
                  </a:moveTo>
                  <a:lnTo>
                    <a:pt x="1345920" y="295427"/>
                  </a:lnTo>
                  <a:lnTo>
                    <a:pt x="1345920" y="301777"/>
                  </a:lnTo>
                  <a:lnTo>
                    <a:pt x="1358620" y="301777"/>
                  </a:lnTo>
                  <a:lnTo>
                    <a:pt x="1358620" y="295427"/>
                  </a:lnTo>
                  <a:close/>
                </a:path>
                <a:path w="3117215" h="2534920">
                  <a:moveTo>
                    <a:pt x="1384007" y="295427"/>
                  </a:moveTo>
                  <a:lnTo>
                    <a:pt x="1371307" y="295427"/>
                  </a:lnTo>
                  <a:lnTo>
                    <a:pt x="1371307" y="301777"/>
                  </a:lnTo>
                  <a:lnTo>
                    <a:pt x="1384007" y="301777"/>
                  </a:lnTo>
                  <a:lnTo>
                    <a:pt x="1384007" y="295427"/>
                  </a:lnTo>
                  <a:close/>
                </a:path>
                <a:path w="3117215" h="2534920">
                  <a:moveTo>
                    <a:pt x="1409407" y="295427"/>
                  </a:moveTo>
                  <a:lnTo>
                    <a:pt x="1396707" y="295427"/>
                  </a:lnTo>
                  <a:lnTo>
                    <a:pt x="1396707" y="301777"/>
                  </a:lnTo>
                  <a:lnTo>
                    <a:pt x="1409407" y="301777"/>
                  </a:lnTo>
                  <a:lnTo>
                    <a:pt x="1409407" y="295427"/>
                  </a:lnTo>
                  <a:close/>
                </a:path>
                <a:path w="3117215" h="2534920">
                  <a:moveTo>
                    <a:pt x="1434795" y="295427"/>
                  </a:moveTo>
                  <a:lnTo>
                    <a:pt x="1422095" y="295427"/>
                  </a:lnTo>
                  <a:lnTo>
                    <a:pt x="1422095" y="301777"/>
                  </a:lnTo>
                  <a:lnTo>
                    <a:pt x="1434795" y="301777"/>
                  </a:lnTo>
                  <a:lnTo>
                    <a:pt x="1434795" y="295427"/>
                  </a:lnTo>
                  <a:close/>
                </a:path>
                <a:path w="3117215" h="2534920">
                  <a:moveTo>
                    <a:pt x="1460195" y="295427"/>
                  </a:moveTo>
                  <a:lnTo>
                    <a:pt x="1447495" y="295427"/>
                  </a:lnTo>
                  <a:lnTo>
                    <a:pt x="1447495" y="301777"/>
                  </a:lnTo>
                  <a:lnTo>
                    <a:pt x="1460195" y="301777"/>
                  </a:lnTo>
                  <a:lnTo>
                    <a:pt x="1460195" y="295427"/>
                  </a:lnTo>
                  <a:close/>
                </a:path>
                <a:path w="3117215" h="2534920">
                  <a:moveTo>
                    <a:pt x="1485582" y="295427"/>
                  </a:moveTo>
                  <a:lnTo>
                    <a:pt x="1472882" y="295427"/>
                  </a:lnTo>
                  <a:lnTo>
                    <a:pt x="1472882" y="301777"/>
                  </a:lnTo>
                  <a:lnTo>
                    <a:pt x="1485582" y="301777"/>
                  </a:lnTo>
                  <a:lnTo>
                    <a:pt x="1485582" y="295427"/>
                  </a:lnTo>
                  <a:close/>
                </a:path>
                <a:path w="3117215" h="2534920">
                  <a:moveTo>
                    <a:pt x="1510982" y="295427"/>
                  </a:moveTo>
                  <a:lnTo>
                    <a:pt x="1498282" y="295427"/>
                  </a:lnTo>
                  <a:lnTo>
                    <a:pt x="1498282" y="301777"/>
                  </a:lnTo>
                  <a:lnTo>
                    <a:pt x="1510982" y="301777"/>
                  </a:lnTo>
                  <a:lnTo>
                    <a:pt x="1510982" y="295427"/>
                  </a:lnTo>
                  <a:close/>
                </a:path>
                <a:path w="3117215" h="2534920">
                  <a:moveTo>
                    <a:pt x="1536382" y="295427"/>
                  </a:moveTo>
                  <a:lnTo>
                    <a:pt x="1523682" y="295427"/>
                  </a:lnTo>
                  <a:lnTo>
                    <a:pt x="1523682" y="301777"/>
                  </a:lnTo>
                  <a:lnTo>
                    <a:pt x="1536382" y="301777"/>
                  </a:lnTo>
                  <a:lnTo>
                    <a:pt x="1536382" y="295427"/>
                  </a:lnTo>
                  <a:close/>
                </a:path>
                <a:path w="3117215" h="2534920">
                  <a:moveTo>
                    <a:pt x="1561769" y="295427"/>
                  </a:moveTo>
                  <a:lnTo>
                    <a:pt x="1549069" y="295427"/>
                  </a:lnTo>
                  <a:lnTo>
                    <a:pt x="1549069" y="301777"/>
                  </a:lnTo>
                  <a:lnTo>
                    <a:pt x="1561769" y="301777"/>
                  </a:lnTo>
                  <a:lnTo>
                    <a:pt x="1561769" y="295427"/>
                  </a:lnTo>
                  <a:close/>
                </a:path>
                <a:path w="3117215" h="2534920">
                  <a:moveTo>
                    <a:pt x="1587169" y="295427"/>
                  </a:moveTo>
                  <a:lnTo>
                    <a:pt x="1574469" y="295427"/>
                  </a:lnTo>
                  <a:lnTo>
                    <a:pt x="1574469" y="301777"/>
                  </a:lnTo>
                  <a:lnTo>
                    <a:pt x="1587169" y="301777"/>
                  </a:lnTo>
                  <a:lnTo>
                    <a:pt x="1587169" y="295427"/>
                  </a:lnTo>
                  <a:close/>
                </a:path>
                <a:path w="3117215" h="2534920">
                  <a:moveTo>
                    <a:pt x="1612557" y="295427"/>
                  </a:moveTo>
                  <a:lnTo>
                    <a:pt x="1599857" y="295427"/>
                  </a:lnTo>
                  <a:lnTo>
                    <a:pt x="1599857" y="301777"/>
                  </a:lnTo>
                  <a:lnTo>
                    <a:pt x="1612557" y="301777"/>
                  </a:lnTo>
                  <a:lnTo>
                    <a:pt x="1612557" y="295427"/>
                  </a:lnTo>
                  <a:close/>
                </a:path>
                <a:path w="3117215" h="2534920">
                  <a:moveTo>
                    <a:pt x="1637957" y="295427"/>
                  </a:moveTo>
                  <a:lnTo>
                    <a:pt x="1625257" y="295427"/>
                  </a:lnTo>
                  <a:lnTo>
                    <a:pt x="1625257" y="301777"/>
                  </a:lnTo>
                  <a:lnTo>
                    <a:pt x="1637957" y="301777"/>
                  </a:lnTo>
                  <a:lnTo>
                    <a:pt x="1637957" y="295427"/>
                  </a:lnTo>
                  <a:close/>
                </a:path>
                <a:path w="3117215" h="2534920">
                  <a:moveTo>
                    <a:pt x="1663344" y="295427"/>
                  </a:moveTo>
                  <a:lnTo>
                    <a:pt x="1650644" y="295427"/>
                  </a:lnTo>
                  <a:lnTo>
                    <a:pt x="1650644" y="301777"/>
                  </a:lnTo>
                  <a:lnTo>
                    <a:pt x="1663344" y="301777"/>
                  </a:lnTo>
                  <a:lnTo>
                    <a:pt x="1663344" y="295427"/>
                  </a:lnTo>
                  <a:close/>
                </a:path>
                <a:path w="3117215" h="2534920">
                  <a:moveTo>
                    <a:pt x="1688744" y="295427"/>
                  </a:moveTo>
                  <a:lnTo>
                    <a:pt x="1676044" y="295427"/>
                  </a:lnTo>
                  <a:lnTo>
                    <a:pt x="1676044" y="301777"/>
                  </a:lnTo>
                  <a:lnTo>
                    <a:pt x="1688744" y="301777"/>
                  </a:lnTo>
                  <a:lnTo>
                    <a:pt x="1688744" y="295427"/>
                  </a:lnTo>
                  <a:close/>
                </a:path>
                <a:path w="3117215" h="2534920">
                  <a:moveTo>
                    <a:pt x="1714144" y="295427"/>
                  </a:moveTo>
                  <a:lnTo>
                    <a:pt x="1701444" y="295427"/>
                  </a:lnTo>
                  <a:lnTo>
                    <a:pt x="1701444" y="301777"/>
                  </a:lnTo>
                  <a:lnTo>
                    <a:pt x="1714144" y="301777"/>
                  </a:lnTo>
                  <a:lnTo>
                    <a:pt x="1714144" y="295427"/>
                  </a:lnTo>
                  <a:close/>
                </a:path>
                <a:path w="3117215" h="2534920">
                  <a:moveTo>
                    <a:pt x="1739531" y="295427"/>
                  </a:moveTo>
                  <a:lnTo>
                    <a:pt x="1726831" y="295427"/>
                  </a:lnTo>
                  <a:lnTo>
                    <a:pt x="1726831" y="301777"/>
                  </a:lnTo>
                  <a:lnTo>
                    <a:pt x="1739531" y="301777"/>
                  </a:lnTo>
                  <a:lnTo>
                    <a:pt x="1739531" y="295427"/>
                  </a:lnTo>
                  <a:close/>
                </a:path>
                <a:path w="3117215" h="2534920">
                  <a:moveTo>
                    <a:pt x="1764931" y="295427"/>
                  </a:moveTo>
                  <a:lnTo>
                    <a:pt x="1752231" y="295427"/>
                  </a:lnTo>
                  <a:lnTo>
                    <a:pt x="1752231" y="301777"/>
                  </a:lnTo>
                  <a:lnTo>
                    <a:pt x="1764931" y="301777"/>
                  </a:lnTo>
                  <a:lnTo>
                    <a:pt x="1764931" y="295427"/>
                  </a:lnTo>
                  <a:close/>
                </a:path>
                <a:path w="3117215" h="2534920">
                  <a:moveTo>
                    <a:pt x="1790319" y="295427"/>
                  </a:moveTo>
                  <a:lnTo>
                    <a:pt x="1777619" y="295427"/>
                  </a:lnTo>
                  <a:lnTo>
                    <a:pt x="1777619" y="301777"/>
                  </a:lnTo>
                  <a:lnTo>
                    <a:pt x="1790319" y="301777"/>
                  </a:lnTo>
                  <a:lnTo>
                    <a:pt x="1790319" y="295427"/>
                  </a:lnTo>
                  <a:close/>
                </a:path>
                <a:path w="3117215" h="2534920">
                  <a:moveTo>
                    <a:pt x="1805139" y="24422"/>
                  </a:moveTo>
                  <a:lnTo>
                    <a:pt x="1780743" y="0"/>
                  </a:lnTo>
                  <a:lnTo>
                    <a:pt x="1771243" y="1930"/>
                  </a:lnTo>
                  <a:lnTo>
                    <a:pt x="1763471" y="7162"/>
                  </a:lnTo>
                  <a:lnTo>
                    <a:pt x="1758238" y="14922"/>
                  </a:lnTo>
                  <a:lnTo>
                    <a:pt x="1756321" y="24422"/>
                  </a:lnTo>
                  <a:lnTo>
                    <a:pt x="1758238" y="33934"/>
                  </a:lnTo>
                  <a:lnTo>
                    <a:pt x="1763471" y="41694"/>
                  </a:lnTo>
                  <a:lnTo>
                    <a:pt x="1771243" y="46926"/>
                  </a:lnTo>
                  <a:lnTo>
                    <a:pt x="1780743" y="48844"/>
                  </a:lnTo>
                  <a:lnTo>
                    <a:pt x="1790242" y="46926"/>
                  </a:lnTo>
                  <a:lnTo>
                    <a:pt x="1796808" y="42494"/>
                  </a:lnTo>
                  <a:lnTo>
                    <a:pt x="1798002" y="41694"/>
                  </a:lnTo>
                  <a:lnTo>
                    <a:pt x="1803234" y="33934"/>
                  </a:lnTo>
                  <a:lnTo>
                    <a:pt x="1805139" y="24422"/>
                  </a:lnTo>
                  <a:close/>
                </a:path>
                <a:path w="3117215" h="2534920">
                  <a:moveTo>
                    <a:pt x="1815719" y="295427"/>
                  </a:moveTo>
                  <a:lnTo>
                    <a:pt x="1803019" y="295427"/>
                  </a:lnTo>
                  <a:lnTo>
                    <a:pt x="1803019" y="301777"/>
                  </a:lnTo>
                  <a:lnTo>
                    <a:pt x="1815719" y="301777"/>
                  </a:lnTo>
                  <a:lnTo>
                    <a:pt x="1815719" y="295427"/>
                  </a:lnTo>
                  <a:close/>
                </a:path>
                <a:path w="3117215" h="2534920">
                  <a:moveTo>
                    <a:pt x="1841106" y="295427"/>
                  </a:moveTo>
                  <a:lnTo>
                    <a:pt x="1828406" y="295427"/>
                  </a:lnTo>
                  <a:lnTo>
                    <a:pt x="1828406" y="301777"/>
                  </a:lnTo>
                  <a:lnTo>
                    <a:pt x="1841106" y="301777"/>
                  </a:lnTo>
                  <a:lnTo>
                    <a:pt x="1841106" y="295427"/>
                  </a:lnTo>
                  <a:close/>
                </a:path>
                <a:path w="3117215" h="2534920">
                  <a:moveTo>
                    <a:pt x="1866506" y="295427"/>
                  </a:moveTo>
                  <a:lnTo>
                    <a:pt x="1853806" y="295427"/>
                  </a:lnTo>
                  <a:lnTo>
                    <a:pt x="1853806" y="301777"/>
                  </a:lnTo>
                  <a:lnTo>
                    <a:pt x="1866506" y="301777"/>
                  </a:lnTo>
                  <a:lnTo>
                    <a:pt x="1866506" y="295427"/>
                  </a:lnTo>
                  <a:close/>
                </a:path>
                <a:path w="3117215" h="2534920">
                  <a:moveTo>
                    <a:pt x="1891906" y="295427"/>
                  </a:moveTo>
                  <a:lnTo>
                    <a:pt x="1879206" y="295427"/>
                  </a:lnTo>
                  <a:lnTo>
                    <a:pt x="1879206" y="301777"/>
                  </a:lnTo>
                  <a:lnTo>
                    <a:pt x="1891906" y="301777"/>
                  </a:lnTo>
                  <a:lnTo>
                    <a:pt x="1891906" y="295427"/>
                  </a:lnTo>
                  <a:close/>
                </a:path>
                <a:path w="3117215" h="2534920">
                  <a:moveTo>
                    <a:pt x="1917293" y="295427"/>
                  </a:moveTo>
                  <a:lnTo>
                    <a:pt x="1904593" y="295427"/>
                  </a:lnTo>
                  <a:lnTo>
                    <a:pt x="1904593" y="301777"/>
                  </a:lnTo>
                  <a:lnTo>
                    <a:pt x="1917293" y="301777"/>
                  </a:lnTo>
                  <a:lnTo>
                    <a:pt x="1917293" y="295427"/>
                  </a:lnTo>
                  <a:close/>
                </a:path>
                <a:path w="3117215" h="2534920">
                  <a:moveTo>
                    <a:pt x="1942693" y="295427"/>
                  </a:moveTo>
                  <a:lnTo>
                    <a:pt x="1929993" y="295427"/>
                  </a:lnTo>
                  <a:lnTo>
                    <a:pt x="1929993" y="301777"/>
                  </a:lnTo>
                  <a:lnTo>
                    <a:pt x="1942693" y="301777"/>
                  </a:lnTo>
                  <a:lnTo>
                    <a:pt x="1942693" y="295427"/>
                  </a:lnTo>
                  <a:close/>
                </a:path>
                <a:path w="3117215" h="2534920">
                  <a:moveTo>
                    <a:pt x="1968080" y="295427"/>
                  </a:moveTo>
                  <a:lnTo>
                    <a:pt x="1955380" y="295427"/>
                  </a:lnTo>
                  <a:lnTo>
                    <a:pt x="1955380" y="301777"/>
                  </a:lnTo>
                  <a:lnTo>
                    <a:pt x="1968080" y="301777"/>
                  </a:lnTo>
                  <a:lnTo>
                    <a:pt x="1968080" y="295427"/>
                  </a:lnTo>
                  <a:close/>
                </a:path>
                <a:path w="3117215" h="2534920">
                  <a:moveTo>
                    <a:pt x="1993480" y="295427"/>
                  </a:moveTo>
                  <a:lnTo>
                    <a:pt x="1980780" y="295427"/>
                  </a:lnTo>
                  <a:lnTo>
                    <a:pt x="1980780" y="301777"/>
                  </a:lnTo>
                  <a:lnTo>
                    <a:pt x="1993480" y="301777"/>
                  </a:lnTo>
                  <a:lnTo>
                    <a:pt x="1993480" y="295427"/>
                  </a:lnTo>
                  <a:close/>
                </a:path>
                <a:path w="3117215" h="2534920">
                  <a:moveTo>
                    <a:pt x="2018868" y="295427"/>
                  </a:moveTo>
                  <a:lnTo>
                    <a:pt x="2006168" y="295427"/>
                  </a:lnTo>
                  <a:lnTo>
                    <a:pt x="2006168" y="301777"/>
                  </a:lnTo>
                  <a:lnTo>
                    <a:pt x="2018868" y="301777"/>
                  </a:lnTo>
                  <a:lnTo>
                    <a:pt x="2018868" y="295427"/>
                  </a:lnTo>
                  <a:close/>
                </a:path>
                <a:path w="3117215" h="2534920">
                  <a:moveTo>
                    <a:pt x="2044268" y="295427"/>
                  </a:moveTo>
                  <a:lnTo>
                    <a:pt x="2031568" y="295427"/>
                  </a:lnTo>
                  <a:lnTo>
                    <a:pt x="2031568" y="301777"/>
                  </a:lnTo>
                  <a:lnTo>
                    <a:pt x="2044268" y="301777"/>
                  </a:lnTo>
                  <a:lnTo>
                    <a:pt x="2044268" y="295427"/>
                  </a:lnTo>
                  <a:close/>
                </a:path>
                <a:path w="3117215" h="2534920">
                  <a:moveTo>
                    <a:pt x="2069668" y="295427"/>
                  </a:moveTo>
                  <a:lnTo>
                    <a:pt x="2056968" y="295427"/>
                  </a:lnTo>
                  <a:lnTo>
                    <a:pt x="2056968" y="301777"/>
                  </a:lnTo>
                  <a:lnTo>
                    <a:pt x="2069668" y="301777"/>
                  </a:lnTo>
                  <a:lnTo>
                    <a:pt x="2069668" y="295427"/>
                  </a:lnTo>
                  <a:close/>
                </a:path>
                <a:path w="3117215" h="2534920">
                  <a:moveTo>
                    <a:pt x="2095055" y="295427"/>
                  </a:moveTo>
                  <a:lnTo>
                    <a:pt x="2082355" y="295427"/>
                  </a:lnTo>
                  <a:lnTo>
                    <a:pt x="2082355" y="301777"/>
                  </a:lnTo>
                  <a:lnTo>
                    <a:pt x="2095055" y="301777"/>
                  </a:lnTo>
                  <a:lnTo>
                    <a:pt x="2095055" y="295427"/>
                  </a:lnTo>
                  <a:close/>
                </a:path>
                <a:path w="3117215" h="2534920">
                  <a:moveTo>
                    <a:pt x="2120455" y="295427"/>
                  </a:moveTo>
                  <a:lnTo>
                    <a:pt x="2107755" y="295427"/>
                  </a:lnTo>
                  <a:lnTo>
                    <a:pt x="2107755" y="301777"/>
                  </a:lnTo>
                  <a:lnTo>
                    <a:pt x="2120455" y="301777"/>
                  </a:lnTo>
                  <a:lnTo>
                    <a:pt x="2120455" y="295427"/>
                  </a:lnTo>
                  <a:close/>
                </a:path>
                <a:path w="3117215" h="2534920">
                  <a:moveTo>
                    <a:pt x="2145842" y="295427"/>
                  </a:moveTo>
                  <a:lnTo>
                    <a:pt x="2133142" y="295427"/>
                  </a:lnTo>
                  <a:lnTo>
                    <a:pt x="2133142" y="301777"/>
                  </a:lnTo>
                  <a:lnTo>
                    <a:pt x="2145842" y="301777"/>
                  </a:lnTo>
                  <a:lnTo>
                    <a:pt x="2145842" y="295427"/>
                  </a:lnTo>
                  <a:close/>
                </a:path>
                <a:path w="3117215" h="2534920">
                  <a:moveTo>
                    <a:pt x="2171242" y="295427"/>
                  </a:moveTo>
                  <a:lnTo>
                    <a:pt x="2158542" y="295427"/>
                  </a:lnTo>
                  <a:lnTo>
                    <a:pt x="2158542" y="301777"/>
                  </a:lnTo>
                  <a:lnTo>
                    <a:pt x="2171242" y="301777"/>
                  </a:lnTo>
                  <a:lnTo>
                    <a:pt x="2171242" y="295427"/>
                  </a:lnTo>
                  <a:close/>
                </a:path>
                <a:path w="3117215" h="2534920">
                  <a:moveTo>
                    <a:pt x="2196630" y="295427"/>
                  </a:moveTo>
                  <a:lnTo>
                    <a:pt x="2183930" y="295427"/>
                  </a:lnTo>
                  <a:lnTo>
                    <a:pt x="2183930" y="301777"/>
                  </a:lnTo>
                  <a:lnTo>
                    <a:pt x="2196630" y="301777"/>
                  </a:lnTo>
                  <a:lnTo>
                    <a:pt x="2196630" y="295427"/>
                  </a:lnTo>
                  <a:close/>
                </a:path>
                <a:path w="3117215" h="2534920">
                  <a:moveTo>
                    <a:pt x="2222030" y="295427"/>
                  </a:moveTo>
                  <a:lnTo>
                    <a:pt x="2209330" y="295427"/>
                  </a:lnTo>
                  <a:lnTo>
                    <a:pt x="2209330" y="301777"/>
                  </a:lnTo>
                  <a:lnTo>
                    <a:pt x="2222030" y="301777"/>
                  </a:lnTo>
                  <a:lnTo>
                    <a:pt x="2222030" y="295427"/>
                  </a:lnTo>
                  <a:close/>
                </a:path>
                <a:path w="3117215" h="2534920">
                  <a:moveTo>
                    <a:pt x="2247417" y="295427"/>
                  </a:moveTo>
                  <a:lnTo>
                    <a:pt x="2234717" y="295427"/>
                  </a:lnTo>
                  <a:lnTo>
                    <a:pt x="2234717" y="301777"/>
                  </a:lnTo>
                  <a:lnTo>
                    <a:pt x="2247417" y="301777"/>
                  </a:lnTo>
                  <a:lnTo>
                    <a:pt x="2247417" y="295427"/>
                  </a:lnTo>
                  <a:close/>
                </a:path>
                <a:path w="3117215" h="2534920">
                  <a:moveTo>
                    <a:pt x="2272817" y="295427"/>
                  </a:moveTo>
                  <a:lnTo>
                    <a:pt x="2260117" y="295427"/>
                  </a:lnTo>
                  <a:lnTo>
                    <a:pt x="2260117" y="301777"/>
                  </a:lnTo>
                  <a:lnTo>
                    <a:pt x="2272817" y="301777"/>
                  </a:lnTo>
                  <a:lnTo>
                    <a:pt x="2272817" y="295427"/>
                  </a:lnTo>
                  <a:close/>
                </a:path>
                <a:path w="3117215" h="2534920">
                  <a:moveTo>
                    <a:pt x="2298217" y="295427"/>
                  </a:moveTo>
                  <a:lnTo>
                    <a:pt x="2285517" y="295427"/>
                  </a:lnTo>
                  <a:lnTo>
                    <a:pt x="2285517" y="301777"/>
                  </a:lnTo>
                  <a:lnTo>
                    <a:pt x="2298217" y="301777"/>
                  </a:lnTo>
                  <a:lnTo>
                    <a:pt x="2298217" y="295427"/>
                  </a:lnTo>
                  <a:close/>
                </a:path>
                <a:path w="3117215" h="2534920">
                  <a:moveTo>
                    <a:pt x="2323604" y="295427"/>
                  </a:moveTo>
                  <a:lnTo>
                    <a:pt x="2310904" y="295427"/>
                  </a:lnTo>
                  <a:lnTo>
                    <a:pt x="2310904" y="301777"/>
                  </a:lnTo>
                  <a:lnTo>
                    <a:pt x="2323604" y="301777"/>
                  </a:lnTo>
                  <a:lnTo>
                    <a:pt x="2323604" y="295427"/>
                  </a:lnTo>
                  <a:close/>
                </a:path>
                <a:path w="3117215" h="2534920">
                  <a:moveTo>
                    <a:pt x="2349004" y="295427"/>
                  </a:moveTo>
                  <a:lnTo>
                    <a:pt x="2336304" y="295427"/>
                  </a:lnTo>
                  <a:lnTo>
                    <a:pt x="2336304" y="301777"/>
                  </a:lnTo>
                  <a:lnTo>
                    <a:pt x="2349004" y="301777"/>
                  </a:lnTo>
                  <a:lnTo>
                    <a:pt x="2349004" y="295427"/>
                  </a:lnTo>
                  <a:close/>
                </a:path>
                <a:path w="3117215" h="2534920">
                  <a:moveTo>
                    <a:pt x="2374392" y="295427"/>
                  </a:moveTo>
                  <a:lnTo>
                    <a:pt x="2361692" y="295427"/>
                  </a:lnTo>
                  <a:lnTo>
                    <a:pt x="2361692" y="301777"/>
                  </a:lnTo>
                  <a:lnTo>
                    <a:pt x="2374392" y="301777"/>
                  </a:lnTo>
                  <a:lnTo>
                    <a:pt x="2374392" y="295427"/>
                  </a:lnTo>
                  <a:close/>
                </a:path>
                <a:path w="3117215" h="2534920">
                  <a:moveTo>
                    <a:pt x="2399792" y="295427"/>
                  </a:moveTo>
                  <a:lnTo>
                    <a:pt x="2387092" y="295427"/>
                  </a:lnTo>
                  <a:lnTo>
                    <a:pt x="2387092" y="301777"/>
                  </a:lnTo>
                  <a:lnTo>
                    <a:pt x="2399792" y="301777"/>
                  </a:lnTo>
                  <a:lnTo>
                    <a:pt x="2399792" y="295427"/>
                  </a:lnTo>
                  <a:close/>
                </a:path>
                <a:path w="3117215" h="2534920">
                  <a:moveTo>
                    <a:pt x="2425192" y="295427"/>
                  </a:moveTo>
                  <a:lnTo>
                    <a:pt x="2412492" y="295427"/>
                  </a:lnTo>
                  <a:lnTo>
                    <a:pt x="2412492" y="301777"/>
                  </a:lnTo>
                  <a:lnTo>
                    <a:pt x="2425192" y="301777"/>
                  </a:lnTo>
                  <a:lnTo>
                    <a:pt x="2425192" y="295427"/>
                  </a:lnTo>
                  <a:close/>
                </a:path>
                <a:path w="3117215" h="2534920">
                  <a:moveTo>
                    <a:pt x="2450579" y="295427"/>
                  </a:moveTo>
                  <a:lnTo>
                    <a:pt x="2437879" y="295427"/>
                  </a:lnTo>
                  <a:lnTo>
                    <a:pt x="2437879" y="301777"/>
                  </a:lnTo>
                  <a:lnTo>
                    <a:pt x="2450579" y="301777"/>
                  </a:lnTo>
                  <a:lnTo>
                    <a:pt x="2450579" y="295427"/>
                  </a:lnTo>
                  <a:close/>
                </a:path>
                <a:path w="3117215" h="2534920">
                  <a:moveTo>
                    <a:pt x="2475979" y="295427"/>
                  </a:moveTo>
                  <a:lnTo>
                    <a:pt x="2463279" y="295427"/>
                  </a:lnTo>
                  <a:lnTo>
                    <a:pt x="2463279" y="301777"/>
                  </a:lnTo>
                  <a:lnTo>
                    <a:pt x="2475979" y="301777"/>
                  </a:lnTo>
                  <a:lnTo>
                    <a:pt x="2475979" y="295427"/>
                  </a:lnTo>
                  <a:close/>
                </a:path>
                <a:path w="3117215" h="2534920">
                  <a:moveTo>
                    <a:pt x="2501366" y="295427"/>
                  </a:moveTo>
                  <a:lnTo>
                    <a:pt x="2488666" y="295427"/>
                  </a:lnTo>
                  <a:lnTo>
                    <a:pt x="2488666" y="301777"/>
                  </a:lnTo>
                  <a:lnTo>
                    <a:pt x="2501366" y="301777"/>
                  </a:lnTo>
                  <a:lnTo>
                    <a:pt x="2501366" y="295427"/>
                  </a:lnTo>
                  <a:close/>
                </a:path>
                <a:path w="3117215" h="2534920">
                  <a:moveTo>
                    <a:pt x="2526766" y="295427"/>
                  </a:moveTo>
                  <a:lnTo>
                    <a:pt x="2514066" y="295427"/>
                  </a:lnTo>
                  <a:lnTo>
                    <a:pt x="2514066" y="301777"/>
                  </a:lnTo>
                  <a:lnTo>
                    <a:pt x="2526766" y="301777"/>
                  </a:lnTo>
                  <a:lnTo>
                    <a:pt x="2526766" y="295427"/>
                  </a:lnTo>
                  <a:close/>
                </a:path>
                <a:path w="3117215" h="2534920">
                  <a:moveTo>
                    <a:pt x="2552154" y="295427"/>
                  </a:moveTo>
                  <a:lnTo>
                    <a:pt x="2539454" y="295427"/>
                  </a:lnTo>
                  <a:lnTo>
                    <a:pt x="2539454" y="301777"/>
                  </a:lnTo>
                  <a:lnTo>
                    <a:pt x="2552154" y="301777"/>
                  </a:lnTo>
                  <a:lnTo>
                    <a:pt x="2552154" y="295427"/>
                  </a:lnTo>
                  <a:close/>
                </a:path>
                <a:path w="3117215" h="2534920">
                  <a:moveTo>
                    <a:pt x="2577554" y="295427"/>
                  </a:moveTo>
                  <a:lnTo>
                    <a:pt x="2564854" y="295427"/>
                  </a:lnTo>
                  <a:lnTo>
                    <a:pt x="2564854" y="301777"/>
                  </a:lnTo>
                  <a:lnTo>
                    <a:pt x="2577554" y="301777"/>
                  </a:lnTo>
                  <a:lnTo>
                    <a:pt x="2577554" y="295427"/>
                  </a:lnTo>
                  <a:close/>
                </a:path>
                <a:path w="3117215" h="2534920">
                  <a:moveTo>
                    <a:pt x="2602954" y="295427"/>
                  </a:moveTo>
                  <a:lnTo>
                    <a:pt x="2590254" y="295427"/>
                  </a:lnTo>
                  <a:lnTo>
                    <a:pt x="2590254" y="301777"/>
                  </a:lnTo>
                  <a:lnTo>
                    <a:pt x="2602954" y="301777"/>
                  </a:lnTo>
                  <a:lnTo>
                    <a:pt x="2602954" y="295427"/>
                  </a:lnTo>
                  <a:close/>
                </a:path>
                <a:path w="3117215" h="2534920">
                  <a:moveTo>
                    <a:pt x="2628341" y="295427"/>
                  </a:moveTo>
                  <a:lnTo>
                    <a:pt x="2615641" y="295427"/>
                  </a:lnTo>
                  <a:lnTo>
                    <a:pt x="2615641" y="301777"/>
                  </a:lnTo>
                  <a:lnTo>
                    <a:pt x="2628341" y="301777"/>
                  </a:lnTo>
                  <a:lnTo>
                    <a:pt x="2628341" y="295427"/>
                  </a:lnTo>
                  <a:close/>
                </a:path>
                <a:path w="3117215" h="2534920">
                  <a:moveTo>
                    <a:pt x="2653741" y="295427"/>
                  </a:moveTo>
                  <a:lnTo>
                    <a:pt x="2641041" y="295427"/>
                  </a:lnTo>
                  <a:lnTo>
                    <a:pt x="2641041" y="301777"/>
                  </a:lnTo>
                  <a:lnTo>
                    <a:pt x="2653741" y="301777"/>
                  </a:lnTo>
                  <a:lnTo>
                    <a:pt x="2653741" y="295427"/>
                  </a:lnTo>
                  <a:close/>
                </a:path>
                <a:path w="3117215" h="2534920">
                  <a:moveTo>
                    <a:pt x="2667114" y="1012634"/>
                  </a:moveTo>
                  <a:lnTo>
                    <a:pt x="2626741" y="1012634"/>
                  </a:lnTo>
                  <a:lnTo>
                    <a:pt x="2626741" y="486498"/>
                  </a:lnTo>
                  <a:lnTo>
                    <a:pt x="2633065" y="485203"/>
                  </a:lnTo>
                  <a:lnTo>
                    <a:pt x="2639631" y="480783"/>
                  </a:lnTo>
                  <a:lnTo>
                    <a:pt x="2640825" y="479971"/>
                  </a:lnTo>
                  <a:lnTo>
                    <a:pt x="2646057" y="472211"/>
                  </a:lnTo>
                  <a:lnTo>
                    <a:pt x="2647975" y="462699"/>
                  </a:lnTo>
                  <a:lnTo>
                    <a:pt x="2646057" y="453199"/>
                  </a:lnTo>
                  <a:lnTo>
                    <a:pt x="2640825" y="445452"/>
                  </a:lnTo>
                  <a:lnTo>
                    <a:pt x="2639644" y="444652"/>
                  </a:lnTo>
                  <a:lnTo>
                    <a:pt x="2633065" y="440220"/>
                  </a:lnTo>
                  <a:lnTo>
                    <a:pt x="2623566" y="438302"/>
                  </a:lnTo>
                  <a:lnTo>
                    <a:pt x="2614066" y="440220"/>
                  </a:lnTo>
                  <a:lnTo>
                    <a:pt x="2606306" y="445452"/>
                  </a:lnTo>
                  <a:lnTo>
                    <a:pt x="2601074" y="453199"/>
                  </a:lnTo>
                  <a:lnTo>
                    <a:pt x="2599144" y="462699"/>
                  </a:lnTo>
                  <a:lnTo>
                    <a:pt x="2601074" y="472211"/>
                  </a:lnTo>
                  <a:lnTo>
                    <a:pt x="2606306" y="479971"/>
                  </a:lnTo>
                  <a:lnTo>
                    <a:pt x="2614066" y="485203"/>
                  </a:lnTo>
                  <a:lnTo>
                    <a:pt x="2620391" y="486498"/>
                  </a:lnTo>
                  <a:lnTo>
                    <a:pt x="2620391" y="1012634"/>
                  </a:lnTo>
                  <a:lnTo>
                    <a:pt x="2573464" y="1012634"/>
                  </a:lnTo>
                  <a:lnTo>
                    <a:pt x="2573464" y="1018984"/>
                  </a:lnTo>
                  <a:lnTo>
                    <a:pt x="2626741" y="1018984"/>
                  </a:lnTo>
                  <a:lnTo>
                    <a:pt x="2667114" y="1018984"/>
                  </a:lnTo>
                  <a:lnTo>
                    <a:pt x="2667114" y="1012634"/>
                  </a:lnTo>
                  <a:close/>
                </a:path>
                <a:path w="3117215" h="2534920">
                  <a:moveTo>
                    <a:pt x="2667139" y="1082433"/>
                  </a:moveTo>
                  <a:lnTo>
                    <a:pt x="2626753" y="1082433"/>
                  </a:lnTo>
                  <a:lnTo>
                    <a:pt x="2573477" y="1082433"/>
                  </a:lnTo>
                  <a:lnTo>
                    <a:pt x="2573477" y="1088783"/>
                  </a:lnTo>
                  <a:lnTo>
                    <a:pt x="2620403" y="1088783"/>
                  </a:lnTo>
                  <a:lnTo>
                    <a:pt x="2620403" y="2197493"/>
                  </a:lnTo>
                  <a:lnTo>
                    <a:pt x="2626753" y="2197493"/>
                  </a:lnTo>
                  <a:lnTo>
                    <a:pt x="2626753" y="1088783"/>
                  </a:lnTo>
                  <a:lnTo>
                    <a:pt x="2667139" y="1088783"/>
                  </a:lnTo>
                  <a:lnTo>
                    <a:pt x="2667139" y="1082433"/>
                  </a:lnTo>
                  <a:close/>
                </a:path>
                <a:path w="3117215" h="2534920">
                  <a:moveTo>
                    <a:pt x="2679128" y="295427"/>
                  </a:moveTo>
                  <a:lnTo>
                    <a:pt x="2666428" y="295427"/>
                  </a:lnTo>
                  <a:lnTo>
                    <a:pt x="2666428" y="301777"/>
                  </a:lnTo>
                  <a:lnTo>
                    <a:pt x="2679128" y="301777"/>
                  </a:lnTo>
                  <a:lnTo>
                    <a:pt x="2679128" y="295427"/>
                  </a:lnTo>
                  <a:close/>
                </a:path>
                <a:path w="3117215" h="2534920">
                  <a:moveTo>
                    <a:pt x="2704528" y="295427"/>
                  </a:moveTo>
                  <a:lnTo>
                    <a:pt x="2691828" y="295427"/>
                  </a:lnTo>
                  <a:lnTo>
                    <a:pt x="2691828" y="301777"/>
                  </a:lnTo>
                  <a:lnTo>
                    <a:pt x="2704528" y="301777"/>
                  </a:lnTo>
                  <a:lnTo>
                    <a:pt x="2704528" y="295427"/>
                  </a:lnTo>
                  <a:close/>
                </a:path>
                <a:path w="3117215" h="2534920">
                  <a:moveTo>
                    <a:pt x="2729915" y="295427"/>
                  </a:moveTo>
                  <a:lnTo>
                    <a:pt x="2717215" y="295427"/>
                  </a:lnTo>
                  <a:lnTo>
                    <a:pt x="2717215" y="301777"/>
                  </a:lnTo>
                  <a:lnTo>
                    <a:pt x="2729915" y="301777"/>
                  </a:lnTo>
                  <a:lnTo>
                    <a:pt x="2729915" y="295427"/>
                  </a:lnTo>
                  <a:close/>
                </a:path>
                <a:path w="3117215" h="2534920">
                  <a:moveTo>
                    <a:pt x="2755303" y="295427"/>
                  </a:moveTo>
                  <a:lnTo>
                    <a:pt x="2742603" y="295427"/>
                  </a:lnTo>
                  <a:lnTo>
                    <a:pt x="2742603" y="301777"/>
                  </a:lnTo>
                  <a:lnTo>
                    <a:pt x="2755303" y="301777"/>
                  </a:lnTo>
                  <a:lnTo>
                    <a:pt x="2755303" y="295427"/>
                  </a:lnTo>
                  <a:close/>
                </a:path>
                <a:path w="3117215" h="2534920">
                  <a:moveTo>
                    <a:pt x="2782671" y="2521801"/>
                  </a:moveTo>
                  <a:lnTo>
                    <a:pt x="2776321" y="2521801"/>
                  </a:lnTo>
                  <a:lnTo>
                    <a:pt x="2776321" y="2534501"/>
                  </a:lnTo>
                  <a:lnTo>
                    <a:pt x="2782671" y="2534501"/>
                  </a:lnTo>
                  <a:lnTo>
                    <a:pt x="2782671" y="2521801"/>
                  </a:lnTo>
                  <a:close/>
                </a:path>
                <a:path w="3117215" h="2534920">
                  <a:moveTo>
                    <a:pt x="2782671" y="2496413"/>
                  </a:moveTo>
                  <a:lnTo>
                    <a:pt x="2776321" y="2496413"/>
                  </a:lnTo>
                  <a:lnTo>
                    <a:pt x="2776321" y="2509113"/>
                  </a:lnTo>
                  <a:lnTo>
                    <a:pt x="2782671" y="2509113"/>
                  </a:lnTo>
                  <a:lnTo>
                    <a:pt x="2782671" y="2496413"/>
                  </a:lnTo>
                  <a:close/>
                </a:path>
                <a:path w="3117215" h="2534920">
                  <a:moveTo>
                    <a:pt x="2782671" y="2471013"/>
                  </a:moveTo>
                  <a:lnTo>
                    <a:pt x="2776321" y="2471013"/>
                  </a:lnTo>
                  <a:lnTo>
                    <a:pt x="2776321" y="2483713"/>
                  </a:lnTo>
                  <a:lnTo>
                    <a:pt x="2782671" y="2483713"/>
                  </a:lnTo>
                  <a:lnTo>
                    <a:pt x="2782671" y="2471013"/>
                  </a:lnTo>
                  <a:close/>
                </a:path>
                <a:path w="3117215" h="2534920">
                  <a:moveTo>
                    <a:pt x="2782671" y="2445626"/>
                  </a:moveTo>
                  <a:lnTo>
                    <a:pt x="2776321" y="2445626"/>
                  </a:lnTo>
                  <a:lnTo>
                    <a:pt x="2776321" y="2458326"/>
                  </a:lnTo>
                  <a:lnTo>
                    <a:pt x="2782671" y="2458326"/>
                  </a:lnTo>
                  <a:lnTo>
                    <a:pt x="2782671" y="2445626"/>
                  </a:lnTo>
                  <a:close/>
                </a:path>
                <a:path w="3117215" h="2534920">
                  <a:moveTo>
                    <a:pt x="2782671" y="2420226"/>
                  </a:moveTo>
                  <a:lnTo>
                    <a:pt x="2776321" y="2420226"/>
                  </a:lnTo>
                  <a:lnTo>
                    <a:pt x="2776321" y="2432926"/>
                  </a:lnTo>
                  <a:lnTo>
                    <a:pt x="2782671" y="2432926"/>
                  </a:lnTo>
                  <a:lnTo>
                    <a:pt x="2782671" y="2420226"/>
                  </a:lnTo>
                  <a:close/>
                </a:path>
                <a:path w="3117215" h="2534920">
                  <a:moveTo>
                    <a:pt x="2782671" y="2394839"/>
                  </a:moveTo>
                  <a:lnTo>
                    <a:pt x="2776321" y="2394839"/>
                  </a:lnTo>
                  <a:lnTo>
                    <a:pt x="2776321" y="2407539"/>
                  </a:lnTo>
                  <a:lnTo>
                    <a:pt x="2782671" y="2407539"/>
                  </a:lnTo>
                  <a:lnTo>
                    <a:pt x="2782671" y="2394839"/>
                  </a:lnTo>
                  <a:close/>
                </a:path>
                <a:path w="3117215" h="2534920">
                  <a:moveTo>
                    <a:pt x="2782671" y="2369439"/>
                  </a:moveTo>
                  <a:lnTo>
                    <a:pt x="2776321" y="2369439"/>
                  </a:lnTo>
                  <a:lnTo>
                    <a:pt x="2776321" y="2382139"/>
                  </a:lnTo>
                  <a:lnTo>
                    <a:pt x="2782671" y="2382139"/>
                  </a:lnTo>
                  <a:lnTo>
                    <a:pt x="2782671" y="2369439"/>
                  </a:lnTo>
                  <a:close/>
                </a:path>
                <a:path w="3117215" h="2534920">
                  <a:moveTo>
                    <a:pt x="2782671" y="2344039"/>
                  </a:moveTo>
                  <a:lnTo>
                    <a:pt x="2776321" y="2344039"/>
                  </a:lnTo>
                  <a:lnTo>
                    <a:pt x="2776321" y="2356739"/>
                  </a:lnTo>
                  <a:lnTo>
                    <a:pt x="2782671" y="2356739"/>
                  </a:lnTo>
                  <a:lnTo>
                    <a:pt x="2782671" y="2344039"/>
                  </a:lnTo>
                  <a:close/>
                </a:path>
                <a:path w="3117215" h="2534920">
                  <a:moveTo>
                    <a:pt x="2782671" y="2318651"/>
                  </a:moveTo>
                  <a:lnTo>
                    <a:pt x="2776321" y="2318651"/>
                  </a:lnTo>
                  <a:lnTo>
                    <a:pt x="2776321" y="2331351"/>
                  </a:lnTo>
                  <a:lnTo>
                    <a:pt x="2782671" y="2331351"/>
                  </a:lnTo>
                  <a:lnTo>
                    <a:pt x="2782671" y="2318651"/>
                  </a:lnTo>
                  <a:close/>
                </a:path>
                <a:path w="3117215" h="2534920">
                  <a:moveTo>
                    <a:pt x="2782671" y="2293251"/>
                  </a:moveTo>
                  <a:lnTo>
                    <a:pt x="2776321" y="2293251"/>
                  </a:lnTo>
                  <a:lnTo>
                    <a:pt x="2776321" y="2305951"/>
                  </a:lnTo>
                  <a:lnTo>
                    <a:pt x="2782671" y="2305951"/>
                  </a:lnTo>
                  <a:lnTo>
                    <a:pt x="2782671" y="2293251"/>
                  </a:lnTo>
                  <a:close/>
                </a:path>
                <a:path w="3117215" h="2534920">
                  <a:moveTo>
                    <a:pt x="2782671" y="2267864"/>
                  </a:moveTo>
                  <a:lnTo>
                    <a:pt x="2776321" y="2267864"/>
                  </a:lnTo>
                  <a:lnTo>
                    <a:pt x="2776321" y="2280564"/>
                  </a:lnTo>
                  <a:lnTo>
                    <a:pt x="2782671" y="2280564"/>
                  </a:lnTo>
                  <a:lnTo>
                    <a:pt x="2782671" y="2267864"/>
                  </a:lnTo>
                  <a:close/>
                </a:path>
                <a:path w="3117215" h="2534920">
                  <a:moveTo>
                    <a:pt x="2782671" y="2242464"/>
                  </a:moveTo>
                  <a:lnTo>
                    <a:pt x="2776321" y="2242464"/>
                  </a:lnTo>
                  <a:lnTo>
                    <a:pt x="2776321" y="2255164"/>
                  </a:lnTo>
                  <a:lnTo>
                    <a:pt x="2782671" y="2255164"/>
                  </a:lnTo>
                  <a:lnTo>
                    <a:pt x="2782671" y="2242464"/>
                  </a:lnTo>
                  <a:close/>
                </a:path>
                <a:path w="3117215" h="2534920">
                  <a:moveTo>
                    <a:pt x="2782671" y="2217077"/>
                  </a:moveTo>
                  <a:lnTo>
                    <a:pt x="2776321" y="2217077"/>
                  </a:lnTo>
                  <a:lnTo>
                    <a:pt x="2776321" y="2229777"/>
                  </a:lnTo>
                  <a:lnTo>
                    <a:pt x="2782671" y="2229777"/>
                  </a:lnTo>
                  <a:lnTo>
                    <a:pt x="2782671" y="2217077"/>
                  </a:lnTo>
                  <a:close/>
                </a:path>
                <a:path w="3117215" h="2534920">
                  <a:moveTo>
                    <a:pt x="2782671" y="2191677"/>
                  </a:moveTo>
                  <a:lnTo>
                    <a:pt x="2776321" y="2191677"/>
                  </a:lnTo>
                  <a:lnTo>
                    <a:pt x="2776321" y="2204377"/>
                  </a:lnTo>
                  <a:lnTo>
                    <a:pt x="2782671" y="2204377"/>
                  </a:lnTo>
                  <a:lnTo>
                    <a:pt x="2782671" y="2191677"/>
                  </a:lnTo>
                  <a:close/>
                </a:path>
                <a:path w="3117215" h="2534920">
                  <a:moveTo>
                    <a:pt x="2782671" y="2166277"/>
                  </a:moveTo>
                  <a:lnTo>
                    <a:pt x="2776321" y="2166277"/>
                  </a:lnTo>
                  <a:lnTo>
                    <a:pt x="2776321" y="2178977"/>
                  </a:lnTo>
                  <a:lnTo>
                    <a:pt x="2782671" y="2178977"/>
                  </a:lnTo>
                  <a:lnTo>
                    <a:pt x="2782671" y="2166277"/>
                  </a:lnTo>
                  <a:close/>
                </a:path>
                <a:path w="3117215" h="2534920">
                  <a:moveTo>
                    <a:pt x="2782671" y="2140889"/>
                  </a:moveTo>
                  <a:lnTo>
                    <a:pt x="2776321" y="2140889"/>
                  </a:lnTo>
                  <a:lnTo>
                    <a:pt x="2776321" y="2153589"/>
                  </a:lnTo>
                  <a:lnTo>
                    <a:pt x="2782671" y="2153589"/>
                  </a:lnTo>
                  <a:lnTo>
                    <a:pt x="2782671" y="2140889"/>
                  </a:lnTo>
                  <a:close/>
                </a:path>
                <a:path w="3117215" h="2534920">
                  <a:moveTo>
                    <a:pt x="2782671" y="2115489"/>
                  </a:moveTo>
                  <a:lnTo>
                    <a:pt x="2776321" y="2115489"/>
                  </a:lnTo>
                  <a:lnTo>
                    <a:pt x="2776321" y="2128189"/>
                  </a:lnTo>
                  <a:lnTo>
                    <a:pt x="2782671" y="2128189"/>
                  </a:lnTo>
                  <a:lnTo>
                    <a:pt x="2782671" y="2115489"/>
                  </a:lnTo>
                  <a:close/>
                </a:path>
                <a:path w="3117215" h="2534920">
                  <a:moveTo>
                    <a:pt x="2782671" y="2090102"/>
                  </a:moveTo>
                  <a:lnTo>
                    <a:pt x="2776321" y="2090102"/>
                  </a:lnTo>
                  <a:lnTo>
                    <a:pt x="2776321" y="2102802"/>
                  </a:lnTo>
                  <a:lnTo>
                    <a:pt x="2782671" y="2102802"/>
                  </a:lnTo>
                  <a:lnTo>
                    <a:pt x="2782671" y="2090102"/>
                  </a:lnTo>
                  <a:close/>
                </a:path>
                <a:path w="3117215" h="2534920">
                  <a:moveTo>
                    <a:pt x="2782671" y="2064702"/>
                  </a:moveTo>
                  <a:lnTo>
                    <a:pt x="2776321" y="2064702"/>
                  </a:lnTo>
                  <a:lnTo>
                    <a:pt x="2776321" y="2077402"/>
                  </a:lnTo>
                  <a:lnTo>
                    <a:pt x="2782671" y="2077402"/>
                  </a:lnTo>
                  <a:lnTo>
                    <a:pt x="2782671" y="2064702"/>
                  </a:lnTo>
                  <a:close/>
                </a:path>
                <a:path w="3117215" h="2534920">
                  <a:moveTo>
                    <a:pt x="2782671" y="2039315"/>
                  </a:moveTo>
                  <a:lnTo>
                    <a:pt x="2776321" y="2039315"/>
                  </a:lnTo>
                  <a:lnTo>
                    <a:pt x="2776321" y="2052015"/>
                  </a:lnTo>
                  <a:lnTo>
                    <a:pt x="2782671" y="2052015"/>
                  </a:lnTo>
                  <a:lnTo>
                    <a:pt x="2782671" y="2039315"/>
                  </a:lnTo>
                  <a:close/>
                </a:path>
                <a:path w="3117215" h="2534920">
                  <a:moveTo>
                    <a:pt x="2782671" y="2013915"/>
                  </a:moveTo>
                  <a:lnTo>
                    <a:pt x="2776321" y="2013915"/>
                  </a:lnTo>
                  <a:lnTo>
                    <a:pt x="2776321" y="2026615"/>
                  </a:lnTo>
                  <a:lnTo>
                    <a:pt x="2782671" y="2026615"/>
                  </a:lnTo>
                  <a:lnTo>
                    <a:pt x="2782671" y="2013915"/>
                  </a:lnTo>
                  <a:close/>
                </a:path>
                <a:path w="3117215" h="2534920">
                  <a:moveTo>
                    <a:pt x="2782671" y="1988515"/>
                  </a:moveTo>
                  <a:lnTo>
                    <a:pt x="2776321" y="1988515"/>
                  </a:lnTo>
                  <a:lnTo>
                    <a:pt x="2776321" y="2001215"/>
                  </a:lnTo>
                  <a:lnTo>
                    <a:pt x="2782671" y="2001215"/>
                  </a:lnTo>
                  <a:lnTo>
                    <a:pt x="2782671" y="1988515"/>
                  </a:lnTo>
                  <a:close/>
                </a:path>
                <a:path w="3117215" h="2534920">
                  <a:moveTo>
                    <a:pt x="2782671" y="1963127"/>
                  </a:moveTo>
                  <a:lnTo>
                    <a:pt x="2776321" y="1963127"/>
                  </a:lnTo>
                  <a:lnTo>
                    <a:pt x="2776321" y="1975827"/>
                  </a:lnTo>
                  <a:lnTo>
                    <a:pt x="2782671" y="1975827"/>
                  </a:lnTo>
                  <a:lnTo>
                    <a:pt x="2782671" y="1963127"/>
                  </a:lnTo>
                  <a:close/>
                </a:path>
                <a:path w="3117215" h="2534920">
                  <a:moveTo>
                    <a:pt x="2782671" y="1937727"/>
                  </a:moveTo>
                  <a:lnTo>
                    <a:pt x="2776321" y="1937727"/>
                  </a:lnTo>
                  <a:lnTo>
                    <a:pt x="2776321" y="1950427"/>
                  </a:lnTo>
                  <a:lnTo>
                    <a:pt x="2782671" y="1950427"/>
                  </a:lnTo>
                  <a:lnTo>
                    <a:pt x="2782671" y="1937727"/>
                  </a:lnTo>
                  <a:close/>
                </a:path>
                <a:path w="3117215" h="2534920">
                  <a:moveTo>
                    <a:pt x="2782671" y="1912340"/>
                  </a:moveTo>
                  <a:lnTo>
                    <a:pt x="2776321" y="1912340"/>
                  </a:lnTo>
                  <a:lnTo>
                    <a:pt x="2776321" y="1925040"/>
                  </a:lnTo>
                  <a:lnTo>
                    <a:pt x="2782671" y="1925040"/>
                  </a:lnTo>
                  <a:lnTo>
                    <a:pt x="2782671" y="1912340"/>
                  </a:lnTo>
                  <a:close/>
                </a:path>
                <a:path w="3117215" h="2534920">
                  <a:moveTo>
                    <a:pt x="2782671" y="1886940"/>
                  </a:moveTo>
                  <a:lnTo>
                    <a:pt x="2776321" y="1886940"/>
                  </a:lnTo>
                  <a:lnTo>
                    <a:pt x="2776321" y="1899640"/>
                  </a:lnTo>
                  <a:lnTo>
                    <a:pt x="2782671" y="1899640"/>
                  </a:lnTo>
                  <a:lnTo>
                    <a:pt x="2782671" y="1886940"/>
                  </a:lnTo>
                  <a:close/>
                </a:path>
                <a:path w="3117215" h="2534920">
                  <a:moveTo>
                    <a:pt x="2782671" y="1861553"/>
                  </a:moveTo>
                  <a:lnTo>
                    <a:pt x="2776321" y="1861553"/>
                  </a:lnTo>
                  <a:lnTo>
                    <a:pt x="2776321" y="1874253"/>
                  </a:lnTo>
                  <a:lnTo>
                    <a:pt x="2782671" y="1874253"/>
                  </a:lnTo>
                  <a:lnTo>
                    <a:pt x="2782671" y="1861553"/>
                  </a:lnTo>
                  <a:close/>
                </a:path>
                <a:path w="3117215" h="2534920">
                  <a:moveTo>
                    <a:pt x="2782671" y="1836153"/>
                  </a:moveTo>
                  <a:lnTo>
                    <a:pt x="2776321" y="1836153"/>
                  </a:lnTo>
                  <a:lnTo>
                    <a:pt x="2776321" y="1848853"/>
                  </a:lnTo>
                  <a:lnTo>
                    <a:pt x="2782671" y="1848853"/>
                  </a:lnTo>
                  <a:lnTo>
                    <a:pt x="2782671" y="1836153"/>
                  </a:lnTo>
                  <a:close/>
                </a:path>
                <a:path w="3117215" h="2534920">
                  <a:moveTo>
                    <a:pt x="2782671" y="1810753"/>
                  </a:moveTo>
                  <a:lnTo>
                    <a:pt x="2776321" y="1810753"/>
                  </a:lnTo>
                  <a:lnTo>
                    <a:pt x="2776321" y="1823453"/>
                  </a:lnTo>
                  <a:lnTo>
                    <a:pt x="2782671" y="1823453"/>
                  </a:lnTo>
                  <a:lnTo>
                    <a:pt x="2782671" y="1810753"/>
                  </a:lnTo>
                  <a:close/>
                </a:path>
                <a:path w="3117215" h="2534920">
                  <a:moveTo>
                    <a:pt x="2782671" y="1785366"/>
                  </a:moveTo>
                  <a:lnTo>
                    <a:pt x="2776321" y="1785366"/>
                  </a:lnTo>
                  <a:lnTo>
                    <a:pt x="2776321" y="1798066"/>
                  </a:lnTo>
                  <a:lnTo>
                    <a:pt x="2782671" y="1798066"/>
                  </a:lnTo>
                  <a:lnTo>
                    <a:pt x="2782671" y="1785366"/>
                  </a:lnTo>
                  <a:close/>
                </a:path>
                <a:path w="3117215" h="2534920">
                  <a:moveTo>
                    <a:pt x="2782671" y="1759966"/>
                  </a:moveTo>
                  <a:lnTo>
                    <a:pt x="2776321" y="1759966"/>
                  </a:lnTo>
                  <a:lnTo>
                    <a:pt x="2776321" y="1772666"/>
                  </a:lnTo>
                  <a:lnTo>
                    <a:pt x="2782671" y="1772666"/>
                  </a:lnTo>
                  <a:lnTo>
                    <a:pt x="2782671" y="1759966"/>
                  </a:lnTo>
                  <a:close/>
                </a:path>
                <a:path w="3117215" h="2534920">
                  <a:moveTo>
                    <a:pt x="2782671" y="1734591"/>
                  </a:moveTo>
                  <a:lnTo>
                    <a:pt x="2776321" y="1734591"/>
                  </a:lnTo>
                  <a:lnTo>
                    <a:pt x="2776321" y="1747291"/>
                  </a:lnTo>
                  <a:lnTo>
                    <a:pt x="2782671" y="1747291"/>
                  </a:lnTo>
                  <a:lnTo>
                    <a:pt x="2782671" y="1734591"/>
                  </a:lnTo>
                  <a:close/>
                </a:path>
                <a:path w="3117215" h="2534920">
                  <a:moveTo>
                    <a:pt x="2782671" y="1709191"/>
                  </a:moveTo>
                  <a:lnTo>
                    <a:pt x="2776321" y="1709191"/>
                  </a:lnTo>
                  <a:lnTo>
                    <a:pt x="2776321" y="1721891"/>
                  </a:lnTo>
                  <a:lnTo>
                    <a:pt x="2782671" y="1721891"/>
                  </a:lnTo>
                  <a:lnTo>
                    <a:pt x="2782671" y="1709191"/>
                  </a:lnTo>
                  <a:close/>
                </a:path>
                <a:path w="3117215" h="2534920">
                  <a:moveTo>
                    <a:pt x="2782671" y="1683804"/>
                  </a:moveTo>
                  <a:lnTo>
                    <a:pt x="2776321" y="1683804"/>
                  </a:lnTo>
                  <a:lnTo>
                    <a:pt x="2776321" y="1696504"/>
                  </a:lnTo>
                  <a:lnTo>
                    <a:pt x="2782671" y="1696504"/>
                  </a:lnTo>
                  <a:lnTo>
                    <a:pt x="2782671" y="1683804"/>
                  </a:lnTo>
                  <a:close/>
                </a:path>
                <a:path w="3117215" h="2534920">
                  <a:moveTo>
                    <a:pt x="2782671" y="1658404"/>
                  </a:moveTo>
                  <a:lnTo>
                    <a:pt x="2776321" y="1658404"/>
                  </a:lnTo>
                  <a:lnTo>
                    <a:pt x="2776321" y="1671104"/>
                  </a:lnTo>
                  <a:lnTo>
                    <a:pt x="2782671" y="1671104"/>
                  </a:lnTo>
                  <a:lnTo>
                    <a:pt x="2782671" y="1658404"/>
                  </a:lnTo>
                  <a:close/>
                </a:path>
                <a:path w="3117215" h="2534920">
                  <a:moveTo>
                    <a:pt x="2782671" y="1633016"/>
                  </a:moveTo>
                  <a:lnTo>
                    <a:pt x="2776321" y="1633016"/>
                  </a:lnTo>
                  <a:lnTo>
                    <a:pt x="2776321" y="1645716"/>
                  </a:lnTo>
                  <a:lnTo>
                    <a:pt x="2782671" y="1645716"/>
                  </a:lnTo>
                  <a:lnTo>
                    <a:pt x="2782671" y="1633016"/>
                  </a:lnTo>
                  <a:close/>
                </a:path>
                <a:path w="3117215" h="2534920">
                  <a:moveTo>
                    <a:pt x="2782671" y="1607616"/>
                  </a:moveTo>
                  <a:lnTo>
                    <a:pt x="2776321" y="1607616"/>
                  </a:lnTo>
                  <a:lnTo>
                    <a:pt x="2776321" y="1620316"/>
                  </a:lnTo>
                  <a:lnTo>
                    <a:pt x="2782671" y="1620316"/>
                  </a:lnTo>
                  <a:lnTo>
                    <a:pt x="2782671" y="1607616"/>
                  </a:lnTo>
                  <a:close/>
                </a:path>
                <a:path w="3117215" h="2534920">
                  <a:moveTo>
                    <a:pt x="2782671" y="1582216"/>
                  </a:moveTo>
                  <a:lnTo>
                    <a:pt x="2776321" y="1582216"/>
                  </a:lnTo>
                  <a:lnTo>
                    <a:pt x="2776321" y="1594916"/>
                  </a:lnTo>
                  <a:lnTo>
                    <a:pt x="2782671" y="1594916"/>
                  </a:lnTo>
                  <a:lnTo>
                    <a:pt x="2782671" y="1582216"/>
                  </a:lnTo>
                  <a:close/>
                </a:path>
                <a:path w="3117215" h="2534920">
                  <a:moveTo>
                    <a:pt x="2782671" y="1556829"/>
                  </a:moveTo>
                  <a:lnTo>
                    <a:pt x="2776321" y="1556829"/>
                  </a:lnTo>
                  <a:lnTo>
                    <a:pt x="2776321" y="1569529"/>
                  </a:lnTo>
                  <a:lnTo>
                    <a:pt x="2782671" y="1569529"/>
                  </a:lnTo>
                  <a:lnTo>
                    <a:pt x="2782671" y="1556829"/>
                  </a:lnTo>
                  <a:close/>
                </a:path>
                <a:path w="3117215" h="2534920">
                  <a:moveTo>
                    <a:pt x="2782671" y="1531429"/>
                  </a:moveTo>
                  <a:lnTo>
                    <a:pt x="2776321" y="1531429"/>
                  </a:lnTo>
                  <a:lnTo>
                    <a:pt x="2776321" y="1544129"/>
                  </a:lnTo>
                  <a:lnTo>
                    <a:pt x="2782671" y="1544129"/>
                  </a:lnTo>
                  <a:lnTo>
                    <a:pt x="2782671" y="1531429"/>
                  </a:lnTo>
                  <a:close/>
                </a:path>
                <a:path w="3117215" h="2534920">
                  <a:moveTo>
                    <a:pt x="2782671" y="1506042"/>
                  </a:moveTo>
                  <a:lnTo>
                    <a:pt x="2776321" y="1506042"/>
                  </a:lnTo>
                  <a:lnTo>
                    <a:pt x="2776321" y="1518742"/>
                  </a:lnTo>
                  <a:lnTo>
                    <a:pt x="2782671" y="1518742"/>
                  </a:lnTo>
                  <a:lnTo>
                    <a:pt x="2782671" y="1506042"/>
                  </a:lnTo>
                  <a:close/>
                </a:path>
                <a:path w="3117215" h="2534920">
                  <a:moveTo>
                    <a:pt x="2782671" y="1480642"/>
                  </a:moveTo>
                  <a:lnTo>
                    <a:pt x="2776321" y="1480642"/>
                  </a:lnTo>
                  <a:lnTo>
                    <a:pt x="2776321" y="1493342"/>
                  </a:lnTo>
                  <a:lnTo>
                    <a:pt x="2782671" y="1493342"/>
                  </a:lnTo>
                  <a:lnTo>
                    <a:pt x="2782671" y="1480642"/>
                  </a:lnTo>
                  <a:close/>
                </a:path>
                <a:path w="3117215" h="2534920">
                  <a:moveTo>
                    <a:pt x="2782671" y="1455242"/>
                  </a:moveTo>
                  <a:lnTo>
                    <a:pt x="2776321" y="1455242"/>
                  </a:lnTo>
                  <a:lnTo>
                    <a:pt x="2776321" y="1467942"/>
                  </a:lnTo>
                  <a:lnTo>
                    <a:pt x="2782671" y="1467942"/>
                  </a:lnTo>
                  <a:lnTo>
                    <a:pt x="2782671" y="1455242"/>
                  </a:lnTo>
                  <a:close/>
                </a:path>
                <a:path w="3117215" h="2534920">
                  <a:moveTo>
                    <a:pt x="2782671" y="1429854"/>
                  </a:moveTo>
                  <a:lnTo>
                    <a:pt x="2776321" y="1429854"/>
                  </a:lnTo>
                  <a:lnTo>
                    <a:pt x="2776321" y="1442554"/>
                  </a:lnTo>
                  <a:lnTo>
                    <a:pt x="2782671" y="1442554"/>
                  </a:lnTo>
                  <a:lnTo>
                    <a:pt x="2782671" y="1429854"/>
                  </a:lnTo>
                  <a:close/>
                </a:path>
                <a:path w="3117215" h="2534920">
                  <a:moveTo>
                    <a:pt x="2782671" y="1404454"/>
                  </a:moveTo>
                  <a:lnTo>
                    <a:pt x="2776321" y="1404454"/>
                  </a:lnTo>
                  <a:lnTo>
                    <a:pt x="2776321" y="1417154"/>
                  </a:lnTo>
                  <a:lnTo>
                    <a:pt x="2782671" y="1417154"/>
                  </a:lnTo>
                  <a:lnTo>
                    <a:pt x="2782671" y="1404454"/>
                  </a:lnTo>
                  <a:close/>
                </a:path>
                <a:path w="3117215" h="2534920">
                  <a:moveTo>
                    <a:pt x="2782671" y="1379067"/>
                  </a:moveTo>
                  <a:lnTo>
                    <a:pt x="2776321" y="1379067"/>
                  </a:lnTo>
                  <a:lnTo>
                    <a:pt x="2776321" y="1391767"/>
                  </a:lnTo>
                  <a:lnTo>
                    <a:pt x="2782671" y="1391767"/>
                  </a:lnTo>
                  <a:lnTo>
                    <a:pt x="2782671" y="1379067"/>
                  </a:lnTo>
                  <a:close/>
                </a:path>
                <a:path w="3117215" h="2534920">
                  <a:moveTo>
                    <a:pt x="2782671" y="1353667"/>
                  </a:moveTo>
                  <a:lnTo>
                    <a:pt x="2776321" y="1353667"/>
                  </a:lnTo>
                  <a:lnTo>
                    <a:pt x="2776321" y="1366367"/>
                  </a:lnTo>
                  <a:lnTo>
                    <a:pt x="2782671" y="1366367"/>
                  </a:lnTo>
                  <a:lnTo>
                    <a:pt x="2782671" y="1353667"/>
                  </a:lnTo>
                  <a:close/>
                </a:path>
                <a:path w="3117215" h="2534920">
                  <a:moveTo>
                    <a:pt x="2782671" y="1328280"/>
                  </a:moveTo>
                  <a:lnTo>
                    <a:pt x="2776321" y="1328280"/>
                  </a:lnTo>
                  <a:lnTo>
                    <a:pt x="2776321" y="1340980"/>
                  </a:lnTo>
                  <a:lnTo>
                    <a:pt x="2782671" y="1340980"/>
                  </a:lnTo>
                  <a:lnTo>
                    <a:pt x="2782671" y="1328280"/>
                  </a:lnTo>
                  <a:close/>
                </a:path>
                <a:path w="3117215" h="2534920">
                  <a:moveTo>
                    <a:pt x="2782671" y="1302880"/>
                  </a:moveTo>
                  <a:lnTo>
                    <a:pt x="2776321" y="1302880"/>
                  </a:lnTo>
                  <a:lnTo>
                    <a:pt x="2776321" y="1315580"/>
                  </a:lnTo>
                  <a:lnTo>
                    <a:pt x="2782671" y="1315580"/>
                  </a:lnTo>
                  <a:lnTo>
                    <a:pt x="2782671" y="1302880"/>
                  </a:lnTo>
                  <a:close/>
                </a:path>
                <a:path w="3117215" h="2534920">
                  <a:moveTo>
                    <a:pt x="2782671" y="1277480"/>
                  </a:moveTo>
                  <a:lnTo>
                    <a:pt x="2776321" y="1277480"/>
                  </a:lnTo>
                  <a:lnTo>
                    <a:pt x="2776321" y="1290180"/>
                  </a:lnTo>
                  <a:lnTo>
                    <a:pt x="2782671" y="1290180"/>
                  </a:lnTo>
                  <a:lnTo>
                    <a:pt x="2782671" y="1277480"/>
                  </a:lnTo>
                  <a:close/>
                </a:path>
                <a:path w="3117215" h="2534920">
                  <a:moveTo>
                    <a:pt x="2782671" y="1252093"/>
                  </a:moveTo>
                  <a:lnTo>
                    <a:pt x="2776321" y="1252093"/>
                  </a:lnTo>
                  <a:lnTo>
                    <a:pt x="2776321" y="1264793"/>
                  </a:lnTo>
                  <a:lnTo>
                    <a:pt x="2782671" y="1264793"/>
                  </a:lnTo>
                  <a:lnTo>
                    <a:pt x="2782671" y="1252093"/>
                  </a:lnTo>
                  <a:close/>
                </a:path>
                <a:path w="3117215" h="2534920">
                  <a:moveTo>
                    <a:pt x="2782671" y="1226693"/>
                  </a:moveTo>
                  <a:lnTo>
                    <a:pt x="2776321" y="1226693"/>
                  </a:lnTo>
                  <a:lnTo>
                    <a:pt x="2776321" y="1239393"/>
                  </a:lnTo>
                  <a:lnTo>
                    <a:pt x="2782671" y="1239393"/>
                  </a:lnTo>
                  <a:lnTo>
                    <a:pt x="2782671" y="1226693"/>
                  </a:lnTo>
                  <a:close/>
                </a:path>
                <a:path w="3117215" h="2534920">
                  <a:moveTo>
                    <a:pt x="2782671" y="1201305"/>
                  </a:moveTo>
                  <a:lnTo>
                    <a:pt x="2776321" y="1201305"/>
                  </a:lnTo>
                  <a:lnTo>
                    <a:pt x="2776321" y="1214005"/>
                  </a:lnTo>
                  <a:lnTo>
                    <a:pt x="2782671" y="1214005"/>
                  </a:lnTo>
                  <a:lnTo>
                    <a:pt x="2782671" y="1201305"/>
                  </a:lnTo>
                  <a:close/>
                </a:path>
                <a:path w="3117215" h="2534920">
                  <a:moveTo>
                    <a:pt x="2782671" y="1175905"/>
                  </a:moveTo>
                  <a:lnTo>
                    <a:pt x="2776321" y="1175905"/>
                  </a:lnTo>
                  <a:lnTo>
                    <a:pt x="2776321" y="1188605"/>
                  </a:lnTo>
                  <a:lnTo>
                    <a:pt x="2782671" y="1188605"/>
                  </a:lnTo>
                  <a:lnTo>
                    <a:pt x="2782671" y="1175905"/>
                  </a:lnTo>
                  <a:close/>
                </a:path>
                <a:path w="3117215" h="2534920">
                  <a:moveTo>
                    <a:pt x="2782671" y="1150518"/>
                  </a:moveTo>
                  <a:lnTo>
                    <a:pt x="2776321" y="1150518"/>
                  </a:lnTo>
                  <a:lnTo>
                    <a:pt x="2776321" y="1163218"/>
                  </a:lnTo>
                  <a:lnTo>
                    <a:pt x="2782671" y="1163218"/>
                  </a:lnTo>
                  <a:lnTo>
                    <a:pt x="2782671" y="1150518"/>
                  </a:lnTo>
                  <a:close/>
                </a:path>
                <a:path w="3117215" h="2534920">
                  <a:moveTo>
                    <a:pt x="2782671" y="1125118"/>
                  </a:moveTo>
                  <a:lnTo>
                    <a:pt x="2776321" y="1125118"/>
                  </a:lnTo>
                  <a:lnTo>
                    <a:pt x="2776321" y="1137818"/>
                  </a:lnTo>
                  <a:lnTo>
                    <a:pt x="2782671" y="1137818"/>
                  </a:lnTo>
                  <a:lnTo>
                    <a:pt x="2782671" y="1125118"/>
                  </a:lnTo>
                  <a:close/>
                </a:path>
                <a:path w="3117215" h="2534920">
                  <a:moveTo>
                    <a:pt x="2782671" y="1099718"/>
                  </a:moveTo>
                  <a:lnTo>
                    <a:pt x="2776321" y="1099718"/>
                  </a:lnTo>
                  <a:lnTo>
                    <a:pt x="2776321" y="1112418"/>
                  </a:lnTo>
                  <a:lnTo>
                    <a:pt x="2782671" y="1112418"/>
                  </a:lnTo>
                  <a:lnTo>
                    <a:pt x="2782671" y="1099718"/>
                  </a:lnTo>
                  <a:close/>
                </a:path>
                <a:path w="3117215" h="2534920">
                  <a:moveTo>
                    <a:pt x="2782671" y="1074331"/>
                  </a:moveTo>
                  <a:lnTo>
                    <a:pt x="2776321" y="1074331"/>
                  </a:lnTo>
                  <a:lnTo>
                    <a:pt x="2776321" y="1087031"/>
                  </a:lnTo>
                  <a:lnTo>
                    <a:pt x="2782671" y="1087031"/>
                  </a:lnTo>
                  <a:lnTo>
                    <a:pt x="2782671" y="1074331"/>
                  </a:lnTo>
                  <a:close/>
                </a:path>
                <a:path w="3117215" h="2534920">
                  <a:moveTo>
                    <a:pt x="2782671" y="1048931"/>
                  </a:moveTo>
                  <a:lnTo>
                    <a:pt x="2776321" y="1048931"/>
                  </a:lnTo>
                  <a:lnTo>
                    <a:pt x="2776321" y="1061631"/>
                  </a:lnTo>
                  <a:lnTo>
                    <a:pt x="2782671" y="1061631"/>
                  </a:lnTo>
                  <a:lnTo>
                    <a:pt x="2782671" y="1048931"/>
                  </a:lnTo>
                  <a:close/>
                </a:path>
                <a:path w="3117215" h="2534920">
                  <a:moveTo>
                    <a:pt x="2782671" y="1023543"/>
                  </a:moveTo>
                  <a:lnTo>
                    <a:pt x="2776321" y="1023543"/>
                  </a:lnTo>
                  <a:lnTo>
                    <a:pt x="2776321" y="1036243"/>
                  </a:lnTo>
                  <a:lnTo>
                    <a:pt x="2782671" y="1036243"/>
                  </a:lnTo>
                  <a:lnTo>
                    <a:pt x="2782671" y="1023543"/>
                  </a:lnTo>
                  <a:close/>
                </a:path>
                <a:path w="3117215" h="2534920">
                  <a:moveTo>
                    <a:pt x="2782671" y="998143"/>
                  </a:moveTo>
                  <a:lnTo>
                    <a:pt x="2776321" y="998143"/>
                  </a:lnTo>
                  <a:lnTo>
                    <a:pt x="2776321" y="1010843"/>
                  </a:lnTo>
                  <a:lnTo>
                    <a:pt x="2782671" y="1010843"/>
                  </a:lnTo>
                  <a:lnTo>
                    <a:pt x="2782671" y="998143"/>
                  </a:lnTo>
                  <a:close/>
                </a:path>
                <a:path w="3117215" h="2534920">
                  <a:moveTo>
                    <a:pt x="2782671" y="972756"/>
                  </a:moveTo>
                  <a:lnTo>
                    <a:pt x="2776321" y="972756"/>
                  </a:lnTo>
                  <a:lnTo>
                    <a:pt x="2776321" y="985456"/>
                  </a:lnTo>
                  <a:lnTo>
                    <a:pt x="2782671" y="985456"/>
                  </a:lnTo>
                  <a:lnTo>
                    <a:pt x="2782671" y="972756"/>
                  </a:lnTo>
                  <a:close/>
                </a:path>
                <a:path w="3117215" h="2534920">
                  <a:moveTo>
                    <a:pt x="2782671" y="947356"/>
                  </a:moveTo>
                  <a:lnTo>
                    <a:pt x="2776321" y="947356"/>
                  </a:lnTo>
                  <a:lnTo>
                    <a:pt x="2776321" y="960056"/>
                  </a:lnTo>
                  <a:lnTo>
                    <a:pt x="2782671" y="960056"/>
                  </a:lnTo>
                  <a:lnTo>
                    <a:pt x="2782671" y="947356"/>
                  </a:lnTo>
                  <a:close/>
                </a:path>
                <a:path w="3117215" h="2534920">
                  <a:moveTo>
                    <a:pt x="2782671" y="921956"/>
                  </a:moveTo>
                  <a:lnTo>
                    <a:pt x="2776321" y="921956"/>
                  </a:lnTo>
                  <a:lnTo>
                    <a:pt x="2776321" y="934656"/>
                  </a:lnTo>
                  <a:lnTo>
                    <a:pt x="2782671" y="934656"/>
                  </a:lnTo>
                  <a:lnTo>
                    <a:pt x="2782671" y="921956"/>
                  </a:lnTo>
                  <a:close/>
                </a:path>
                <a:path w="3117215" h="2534920">
                  <a:moveTo>
                    <a:pt x="2782671" y="896569"/>
                  </a:moveTo>
                  <a:lnTo>
                    <a:pt x="2776321" y="896569"/>
                  </a:lnTo>
                  <a:lnTo>
                    <a:pt x="2776321" y="909269"/>
                  </a:lnTo>
                  <a:lnTo>
                    <a:pt x="2782671" y="909269"/>
                  </a:lnTo>
                  <a:lnTo>
                    <a:pt x="2782671" y="896569"/>
                  </a:lnTo>
                  <a:close/>
                </a:path>
                <a:path w="3117215" h="2534920">
                  <a:moveTo>
                    <a:pt x="2782671" y="871169"/>
                  </a:moveTo>
                  <a:lnTo>
                    <a:pt x="2776321" y="871169"/>
                  </a:lnTo>
                  <a:lnTo>
                    <a:pt x="2776321" y="883869"/>
                  </a:lnTo>
                  <a:lnTo>
                    <a:pt x="2782671" y="883869"/>
                  </a:lnTo>
                  <a:lnTo>
                    <a:pt x="2782671" y="871169"/>
                  </a:lnTo>
                  <a:close/>
                </a:path>
                <a:path w="3117215" h="2534920">
                  <a:moveTo>
                    <a:pt x="2782671" y="845781"/>
                  </a:moveTo>
                  <a:lnTo>
                    <a:pt x="2776321" y="845781"/>
                  </a:lnTo>
                  <a:lnTo>
                    <a:pt x="2776321" y="858481"/>
                  </a:lnTo>
                  <a:lnTo>
                    <a:pt x="2782671" y="858481"/>
                  </a:lnTo>
                  <a:lnTo>
                    <a:pt x="2782671" y="845781"/>
                  </a:lnTo>
                  <a:close/>
                </a:path>
                <a:path w="3117215" h="2534920">
                  <a:moveTo>
                    <a:pt x="2782671" y="820381"/>
                  </a:moveTo>
                  <a:lnTo>
                    <a:pt x="2776321" y="820381"/>
                  </a:lnTo>
                  <a:lnTo>
                    <a:pt x="2776321" y="833081"/>
                  </a:lnTo>
                  <a:lnTo>
                    <a:pt x="2782671" y="833081"/>
                  </a:lnTo>
                  <a:lnTo>
                    <a:pt x="2782671" y="820381"/>
                  </a:lnTo>
                  <a:close/>
                </a:path>
                <a:path w="3117215" h="2534920">
                  <a:moveTo>
                    <a:pt x="2782671" y="794994"/>
                  </a:moveTo>
                  <a:lnTo>
                    <a:pt x="2776321" y="794994"/>
                  </a:lnTo>
                  <a:lnTo>
                    <a:pt x="2776321" y="807694"/>
                  </a:lnTo>
                  <a:lnTo>
                    <a:pt x="2782671" y="807694"/>
                  </a:lnTo>
                  <a:lnTo>
                    <a:pt x="2782671" y="794994"/>
                  </a:lnTo>
                  <a:close/>
                </a:path>
                <a:path w="3117215" h="2534920">
                  <a:moveTo>
                    <a:pt x="2782671" y="769594"/>
                  </a:moveTo>
                  <a:lnTo>
                    <a:pt x="2776321" y="769594"/>
                  </a:lnTo>
                  <a:lnTo>
                    <a:pt x="2776321" y="782294"/>
                  </a:lnTo>
                  <a:lnTo>
                    <a:pt x="2782671" y="782294"/>
                  </a:lnTo>
                  <a:lnTo>
                    <a:pt x="2782671" y="769594"/>
                  </a:lnTo>
                  <a:close/>
                </a:path>
                <a:path w="3117215" h="2534920">
                  <a:moveTo>
                    <a:pt x="2782671" y="744194"/>
                  </a:moveTo>
                  <a:lnTo>
                    <a:pt x="2776321" y="744194"/>
                  </a:lnTo>
                  <a:lnTo>
                    <a:pt x="2776321" y="756894"/>
                  </a:lnTo>
                  <a:lnTo>
                    <a:pt x="2782671" y="756894"/>
                  </a:lnTo>
                  <a:lnTo>
                    <a:pt x="2782671" y="744194"/>
                  </a:lnTo>
                  <a:close/>
                </a:path>
                <a:path w="3117215" h="2534920">
                  <a:moveTo>
                    <a:pt x="2782671" y="718807"/>
                  </a:moveTo>
                  <a:lnTo>
                    <a:pt x="2776321" y="718807"/>
                  </a:lnTo>
                  <a:lnTo>
                    <a:pt x="2776321" y="731507"/>
                  </a:lnTo>
                  <a:lnTo>
                    <a:pt x="2782671" y="731507"/>
                  </a:lnTo>
                  <a:lnTo>
                    <a:pt x="2782671" y="718807"/>
                  </a:lnTo>
                  <a:close/>
                </a:path>
                <a:path w="3117215" h="2534920">
                  <a:moveTo>
                    <a:pt x="2782671" y="693407"/>
                  </a:moveTo>
                  <a:lnTo>
                    <a:pt x="2776321" y="693407"/>
                  </a:lnTo>
                  <a:lnTo>
                    <a:pt x="2776321" y="706107"/>
                  </a:lnTo>
                  <a:lnTo>
                    <a:pt x="2782671" y="706107"/>
                  </a:lnTo>
                  <a:lnTo>
                    <a:pt x="2782671" y="693407"/>
                  </a:lnTo>
                  <a:close/>
                </a:path>
                <a:path w="3117215" h="2534920">
                  <a:moveTo>
                    <a:pt x="2782671" y="668020"/>
                  </a:moveTo>
                  <a:lnTo>
                    <a:pt x="2776321" y="668020"/>
                  </a:lnTo>
                  <a:lnTo>
                    <a:pt x="2776321" y="680720"/>
                  </a:lnTo>
                  <a:lnTo>
                    <a:pt x="2782671" y="680720"/>
                  </a:lnTo>
                  <a:lnTo>
                    <a:pt x="2782671" y="668020"/>
                  </a:lnTo>
                  <a:close/>
                </a:path>
                <a:path w="3117215" h="2534920">
                  <a:moveTo>
                    <a:pt x="2782671" y="642620"/>
                  </a:moveTo>
                  <a:lnTo>
                    <a:pt x="2776321" y="642620"/>
                  </a:lnTo>
                  <a:lnTo>
                    <a:pt x="2776321" y="655320"/>
                  </a:lnTo>
                  <a:lnTo>
                    <a:pt x="2782671" y="655320"/>
                  </a:lnTo>
                  <a:lnTo>
                    <a:pt x="2782671" y="642620"/>
                  </a:lnTo>
                  <a:close/>
                </a:path>
                <a:path w="3117215" h="2534920">
                  <a:moveTo>
                    <a:pt x="2782671" y="617232"/>
                  </a:moveTo>
                  <a:lnTo>
                    <a:pt x="2776321" y="617232"/>
                  </a:lnTo>
                  <a:lnTo>
                    <a:pt x="2776321" y="629932"/>
                  </a:lnTo>
                  <a:lnTo>
                    <a:pt x="2782671" y="629932"/>
                  </a:lnTo>
                  <a:lnTo>
                    <a:pt x="2782671" y="617232"/>
                  </a:lnTo>
                  <a:close/>
                </a:path>
                <a:path w="3117215" h="2534920">
                  <a:moveTo>
                    <a:pt x="2782671" y="591832"/>
                  </a:moveTo>
                  <a:lnTo>
                    <a:pt x="2776321" y="591832"/>
                  </a:lnTo>
                  <a:lnTo>
                    <a:pt x="2776321" y="604532"/>
                  </a:lnTo>
                  <a:lnTo>
                    <a:pt x="2782671" y="604532"/>
                  </a:lnTo>
                  <a:lnTo>
                    <a:pt x="2782671" y="591832"/>
                  </a:lnTo>
                  <a:close/>
                </a:path>
                <a:path w="3117215" h="2534920">
                  <a:moveTo>
                    <a:pt x="2782671" y="566432"/>
                  </a:moveTo>
                  <a:lnTo>
                    <a:pt x="2776321" y="566432"/>
                  </a:lnTo>
                  <a:lnTo>
                    <a:pt x="2776321" y="579132"/>
                  </a:lnTo>
                  <a:lnTo>
                    <a:pt x="2782671" y="579132"/>
                  </a:lnTo>
                  <a:lnTo>
                    <a:pt x="2782671" y="566432"/>
                  </a:lnTo>
                  <a:close/>
                </a:path>
                <a:path w="3117215" h="2534920">
                  <a:moveTo>
                    <a:pt x="2782671" y="541045"/>
                  </a:moveTo>
                  <a:lnTo>
                    <a:pt x="2776321" y="541045"/>
                  </a:lnTo>
                  <a:lnTo>
                    <a:pt x="2776321" y="553745"/>
                  </a:lnTo>
                  <a:lnTo>
                    <a:pt x="2782671" y="553745"/>
                  </a:lnTo>
                  <a:lnTo>
                    <a:pt x="2782671" y="541045"/>
                  </a:lnTo>
                  <a:close/>
                </a:path>
                <a:path w="3117215" h="2534920">
                  <a:moveTo>
                    <a:pt x="2782671" y="515645"/>
                  </a:moveTo>
                  <a:lnTo>
                    <a:pt x="2776321" y="515645"/>
                  </a:lnTo>
                  <a:lnTo>
                    <a:pt x="2776321" y="528345"/>
                  </a:lnTo>
                  <a:lnTo>
                    <a:pt x="2782671" y="528345"/>
                  </a:lnTo>
                  <a:lnTo>
                    <a:pt x="2782671" y="515645"/>
                  </a:lnTo>
                  <a:close/>
                </a:path>
                <a:path w="3117215" h="2534920">
                  <a:moveTo>
                    <a:pt x="2782671" y="490258"/>
                  </a:moveTo>
                  <a:lnTo>
                    <a:pt x="2776321" y="490258"/>
                  </a:lnTo>
                  <a:lnTo>
                    <a:pt x="2776321" y="502958"/>
                  </a:lnTo>
                  <a:lnTo>
                    <a:pt x="2782671" y="502958"/>
                  </a:lnTo>
                  <a:lnTo>
                    <a:pt x="2782671" y="490258"/>
                  </a:lnTo>
                  <a:close/>
                </a:path>
                <a:path w="3117215" h="2534920">
                  <a:moveTo>
                    <a:pt x="2782671" y="464858"/>
                  </a:moveTo>
                  <a:lnTo>
                    <a:pt x="2776321" y="464858"/>
                  </a:lnTo>
                  <a:lnTo>
                    <a:pt x="2776321" y="477558"/>
                  </a:lnTo>
                  <a:lnTo>
                    <a:pt x="2782671" y="477558"/>
                  </a:lnTo>
                  <a:lnTo>
                    <a:pt x="2782671" y="464858"/>
                  </a:lnTo>
                  <a:close/>
                </a:path>
                <a:path w="3117215" h="2534920">
                  <a:moveTo>
                    <a:pt x="2782671" y="439470"/>
                  </a:moveTo>
                  <a:lnTo>
                    <a:pt x="2776321" y="439470"/>
                  </a:lnTo>
                  <a:lnTo>
                    <a:pt x="2776321" y="452170"/>
                  </a:lnTo>
                  <a:lnTo>
                    <a:pt x="2782671" y="452170"/>
                  </a:lnTo>
                  <a:lnTo>
                    <a:pt x="2782671" y="439470"/>
                  </a:lnTo>
                  <a:close/>
                </a:path>
                <a:path w="3117215" h="2534920">
                  <a:moveTo>
                    <a:pt x="2782671" y="414070"/>
                  </a:moveTo>
                  <a:lnTo>
                    <a:pt x="2776321" y="414070"/>
                  </a:lnTo>
                  <a:lnTo>
                    <a:pt x="2776321" y="426770"/>
                  </a:lnTo>
                  <a:lnTo>
                    <a:pt x="2782671" y="426770"/>
                  </a:lnTo>
                  <a:lnTo>
                    <a:pt x="2782671" y="414070"/>
                  </a:lnTo>
                  <a:close/>
                </a:path>
                <a:path w="3117215" h="2534920">
                  <a:moveTo>
                    <a:pt x="2782671" y="388670"/>
                  </a:moveTo>
                  <a:lnTo>
                    <a:pt x="2776321" y="388670"/>
                  </a:lnTo>
                  <a:lnTo>
                    <a:pt x="2776321" y="401370"/>
                  </a:lnTo>
                  <a:lnTo>
                    <a:pt x="2782671" y="401370"/>
                  </a:lnTo>
                  <a:lnTo>
                    <a:pt x="2782671" y="388670"/>
                  </a:lnTo>
                  <a:close/>
                </a:path>
                <a:path w="3117215" h="2534920">
                  <a:moveTo>
                    <a:pt x="2782671" y="363283"/>
                  </a:moveTo>
                  <a:lnTo>
                    <a:pt x="2776321" y="363283"/>
                  </a:lnTo>
                  <a:lnTo>
                    <a:pt x="2776321" y="375983"/>
                  </a:lnTo>
                  <a:lnTo>
                    <a:pt x="2782671" y="375983"/>
                  </a:lnTo>
                  <a:lnTo>
                    <a:pt x="2782671" y="363283"/>
                  </a:lnTo>
                  <a:close/>
                </a:path>
                <a:path w="3117215" h="2534920">
                  <a:moveTo>
                    <a:pt x="2782671" y="337883"/>
                  </a:moveTo>
                  <a:lnTo>
                    <a:pt x="2776321" y="337883"/>
                  </a:lnTo>
                  <a:lnTo>
                    <a:pt x="2776321" y="350583"/>
                  </a:lnTo>
                  <a:lnTo>
                    <a:pt x="2782671" y="350583"/>
                  </a:lnTo>
                  <a:lnTo>
                    <a:pt x="2782671" y="337883"/>
                  </a:lnTo>
                  <a:close/>
                </a:path>
                <a:path w="3117215" h="2534920">
                  <a:moveTo>
                    <a:pt x="2782671" y="312496"/>
                  </a:moveTo>
                  <a:lnTo>
                    <a:pt x="2776321" y="312496"/>
                  </a:lnTo>
                  <a:lnTo>
                    <a:pt x="2776321" y="325196"/>
                  </a:lnTo>
                  <a:lnTo>
                    <a:pt x="2782671" y="325196"/>
                  </a:lnTo>
                  <a:lnTo>
                    <a:pt x="2782671" y="312496"/>
                  </a:lnTo>
                  <a:close/>
                </a:path>
                <a:path w="3117215" h="2534920">
                  <a:moveTo>
                    <a:pt x="2782671" y="295427"/>
                  </a:moveTo>
                  <a:lnTo>
                    <a:pt x="2768003" y="295427"/>
                  </a:lnTo>
                  <a:lnTo>
                    <a:pt x="2768003" y="301777"/>
                  </a:lnTo>
                  <a:lnTo>
                    <a:pt x="2779496" y="301777"/>
                  </a:lnTo>
                  <a:lnTo>
                    <a:pt x="2779496" y="299796"/>
                  </a:lnTo>
                  <a:lnTo>
                    <a:pt x="2782671" y="299796"/>
                  </a:lnTo>
                  <a:lnTo>
                    <a:pt x="2782671" y="298602"/>
                  </a:lnTo>
                  <a:lnTo>
                    <a:pt x="2782671" y="295427"/>
                  </a:lnTo>
                  <a:close/>
                </a:path>
                <a:path w="3117215" h="2534920">
                  <a:moveTo>
                    <a:pt x="2891879" y="1012634"/>
                  </a:moveTo>
                  <a:lnTo>
                    <a:pt x="2851505" y="1012634"/>
                  </a:lnTo>
                  <a:lnTo>
                    <a:pt x="2851505" y="276720"/>
                  </a:lnTo>
                  <a:lnTo>
                    <a:pt x="2857843" y="275437"/>
                  </a:lnTo>
                  <a:lnTo>
                    <a:pt x="2864421" y="271005"/>
                  </a:lnTo>
                  <a:lnTo>
                    <a:pt x="2865602" y="270205"/>
                  </a:lnTo>
                  <a:lnTo>
                    <a:pt x="2870835" y="262445"/>
                  </a:lnTo>
                  <a:lnTo>
                    <a:pt x="2872752" y="252933"/>
                  </a:lnTo>
                  <a:lnTo>
                    <a:pt x="2870835" y="243433"/>
                  </a:lnTo>
                  <a:lnTo>
                    <a:pt x="2865602" y="235673"/>
                  </a:lnTo>
                  <a:lnTo>
                    <a:pt x="2864408" y="234861"/>
                  </a:lnTo>
                  <a:lnTo>
                    <a:pt x="2857843" y="230441"/>
                  </a:lnTo>
                  <a:lnTo>
                    <a:pt x="2848343" y="228511"/>
                  </a:lnTo>
                  <a:lnTo>
                    <a:pt x="2838843" y="230441"/>
                  </a:lnTo>
                  <a:lnTo>
                    <a:pt x="2831084" y="235673"/>
                  </a:lnTo>
                  <a:lnTo>
                    <a:pt x="2825851" y="243433"/>
                  </a:lnTo>
                  <a:lnTo>
                    <a:pt x="2823921" y="252933"/>
                  </a:lnTo>
                  <a:lnTo>
                    <a:pt x="2825851" y="262445"/>
                  </a:lnTo>
                  <a:lnTo>
                    <a:pt x="2831084" y="270205"/>
                  </a:lnTo>
                  <a:lnTo>
                    <a:pt x="2838843" y="275437"/>
                  </a:lnTo>
                  <a:lnTo>
                    <a:pt x="2845155" y="276720"/>
                  </a:lnTo>
                  <a:lnTo>
                    <a:pt x="2845155" y="1012634"/>
                  </a:lnTo>
                  <a:lnTo>
                    <a:pt x="2798229" y="1012634"/>
                  </a:lnTo>
                  <a:lnTo>
                    <a:pt x="2798229" y="1018984"/>
                  </a:lnTo>
                  <a:lnTo>
                    <a:pt x="2851505" y="1018984"/>
                  </a:lnTo>
                  <a:lnTo>
                    <a:pt x="2891879" y="1018984"/>
                  </a:lnTo>
                  <a:lnTo>
                    <a:pt x="2891879" y="1012634"/>
                  </a:lnTo>
                  <a:close/>
                </a:path>
                <a:path w="3117215" h="2534920">
                  <a:moveTo>
                    <a:pt x="2891891" y="1082433"/>
                  </a:moveTo>
                  <a:lnTo>
                    <a:pt x="2851518" y="1082433"/>
                  </a:lnTo>
                  <a:lnTo>
                    <a:pt x="2798229" y="1082433"/>
                  </a:lnTo>
                  <a:lnTo>
                    <a:pt x="2798229" y="1088783"/>
                  </a:lnTo>
                  <a:lnTo>
                    <a:pt x="2845168" y="1088783"/>
                  </a:lnTo>
                  <a:lnTo>
                    <a:pt x="2845168" y="2197493"/>
                  </a:lnTo>
                  <a:lnTo>
                    <a:pt x="2851518" y="2197493"/>
                  </a:lnTo>
                  <a:lnTo>
                    <a:pt x="2851518" y="1088783"/>
                  </a:lnTo>
                  <a:lnTo>
                    <a:pt x="2891891" y="1088783"/>
                  </a:lnTo>
                  <a:lnTo>
                    <a:pt x="2891891" y="1082433"/>
                  </a:lnTo>
                  <a:close/>
                </a:path>
                <a:path w="3117215" h="2534920">
                  <a:moveTo>
                    <a:pt x="3116643" y="1082433"/>
                  </a:moveTo>
                  <a:lnTo>
                    <a:pt x="3076270" y="1082433"/>
                  </a:lnTo>
                  <a:lnTo>
                    <a:pt x="3022993" y="1082433"/>
                  </a:lnTo>
                  <a:lnTo>
                    <a:pt x="3022993" y="1088783"/>
                  </a:lnTo>
                  <a:lnTo>
                    <a:pt x="3069920" y="1088783"/>
                  </a:lnTo>
                  <a:lnTo>
                    <a:pt x="3069920" y="2197493"/>
                  </a:lnTo>
                  <a:lnTo>
                    <a:pt x="3076270" y="2197493"/>
                  </a:lnTo>
                  <a:lnTo>
                    <a:pt x="3076270" y="1088783"/>
                  </a:lnTo>
                  <a:lnTo>
                    <a:pt x="3116643" y="1088783"/>
                  </a:lnTo>
                  <a:lnTo>
                    <a:pt x="3116643" y="1082433"/>
                  </a:lnTo>
                  <a:close/>
                </a:path>
                <a:path w="3117215" h="2534920">
                  <a:moveTo>
                    <a:pt x="3116643" y="1012647"/>
                  </a:moveTo>
                  <a:lnTo>
                    <a:pt x="3076270" y="1012647"/>
                  </a:lnTo>
                  <a:lnTo>
                    <a:pt x="3076270" y="51955"/>
                  </a:lnTo>
                  <a:lnTo>
                    <a:pt x="3097504" y="28168"/>
                  </a:lnTo>
                  <a:lnTo>
                    <a:pt x="3095587" y="18669"/>
                  </a:lnTo>
                  <a:lnTo>
                    <a:pt x="3090354" y="10909"/>
                  </a:lnTo>
                  <a:lnTo>
                    <a:pt x="3089173" y="10096"/>
                  </a:lnTo>
                  <a:lnTo>
                    <a:pt x="3082594" y="5676"/>
                  </a:lnTo>
                  <a:lnTo>
                    <a:pt x="3073095" y="3746"/>
                  </a:lnTo>
                  <a:lnTo>
                    <a:pt x="3063608" y="5676"/>
                  </a:lnTo>
                  <a:lnTo>
                    <a:pt x="3055848" y="10909"/>
                  </a:lnTo>
                  <a:lnTo>
                    <a:pt x="3050616" y="18669"/>
                  </a:lnTo>
                  <a:lnTo>
                    <a:pt x="3048685" y="28168"/>
                  </a:lnTo>
                  <a:lnTo>
                    <a:pt x="3050616" y="37680"/>
                  </a:lnTo>
                  <a:lnTo>
                    <a:pt x="3055848" y="45440"/>
                  </a:lnTo>
                  <a:lnTo>
                    <a:pt x="3063608" y="50673"/>
                  </a:lnTo>
                  <a:lnTo>
                    <a:pt x="3069920" y="51955"/>
                  </a:lnTo>
                  <a:lnTo>
                    <a:pt x="3069920" y="1012583"/>
                  </a:lnTo>
                  <a:lnTo>
                    <a:pt x="3022993" y="1012583"/>
                  </a:lnTo>
                  <a:lnTo>
                    <a:pt x="3022993" y="1018933"/>
                  </a:lnTo>
                  <a:lnTo>
                    <a:pt x="3076270" y="1018933"/>
                  </a:lnTo>
                  <a:lnTo>
                    <a:pt x="3116643" y="1018997"/>
                  </a:lnTo>
                  <a:lnTo>
                    <a:pt x="3116643" y="10126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 txBox="1"/>
          <p:nvPr/>
        </p:nvSpPr>
        <p:spPr>
          <a:xfrm>
            <a:off x="3629604" y="5937218"/>
            <a:ext cx="6851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</a:pPr>
            <a:r>
              <a:rPr dirty="0" sz="800" spc="145" i="1">
                <a:solidFill>
                  <a:srgbClr val="231F20"/>
                </a:solidFill>
                <a:latin typeface="Calibri"/>
                <a:cs typeface="Calibri"/>
              </a:rPr>
              <a:t>C</a:t>
            </a:r>
            <a:r>
              <a:rPr dirty="0" baseline="-12820" sz="975" spc="217">
                <a:solidFill>
                  <a:srgbClr val="231F20"/>
                </a:solidFill>
                <a:latin typeface="Calibri"/>
                <a:cs typeface="Calibri"/>
              </a:rPr>
              <a:t>3</a:t>
            </a:r>
            <a:r>
              <a:rPr dirty="0" baseline="-12820" sz="975" spc="247">
                <a:solidFill>
                  <a:srgbClr val="231F20"/>
                </a:solidFill>
                <a:latin typeface="Calibri"/>
                <a:cs typeface="Calibri"/>
              </a:rPr>
              <a:t>  </a:t>
            </a:r>
            <a:r>
              <a:rPr dirty="0" sz="800" spc="150" i="1">
                <a:solidFill>
                  <a:srgbClr val="231F20"/>
                </a:solidFill>
                <a:latin typeface="Calibri"/>
                <a:cs typeface="Calibri"/>
              </a:rPr>
              <a:t>C</a:t>
            </a:r>
            <a:r>
              <a:rPr dirty="0" baseline="-12820" sz="975" spc="225">
                <a:solidFill>
                  <a:srgbClr val="231F20"/>
                </a:solidFill>
                <a:latin typeface="Calibri"/>
                <a:cs typeface="Calibri"/>
              </a:rPr>
              <a:t>2</a:t>
            </a:r>
            <a:r>
              <a:rPr dirty="0" baseline="-12820" sz="975" spc="382">
                <a:solidFill>
                  <a:srgbClr val="231F20"/>
                </a:solidFill>
                <a:latin typeface="Calibri"/>
                <a:cs typeface="Calibri"/>
              </a:rPr>
              <a:t>  </a:t>
            </a:r>
            <a:r>
              <a:rPr dirty="0" sz="800" spc="125" i="1">
                <a:solidFill>
                  <a:srgbClr val="231F20"/>
                </a:solidFill>
                <a:latin typeface="Calibri"/>
                <a:cs typeface="Calibri"/>
              </a:rPr>
              <a:t>C</a:t>
            </a:r>
            <a:r>
              <a:rPr dirty="0" baseline="-12820" sz="975" spc="187">
                <a:solidFill>
                  <a:srgbClr val="231F20"/>
                </a:solidFill>
                <a:latin typeface="Calibri"/>
                <a:cs typeface="Calibri"/>
              </a:rPr>
              <a:t>1</a:t>
            </a:r>
            <a:endParaRPr baseline="-12820" sz="975">
              <a:latin typeface="Calibri"/>
              <a:cs typeface="Calibri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1050163" y="5304091"/>
            <a:ext cx="3012440" cy="2333625"/>
          </a:xfrm>
          <a:custGeom>
            <a:avLst/>
            <a:gdLst/>
            <a:ahLst/>
            <a:cxnLst/>
            <a:rect l="l" t="t" r="r" b="b"/>
            <a:pathLst>
              <a:path w="3012440" h="2333625">
                <a:moveTo>
                  <a:pt x="48818" y="24422"/>
                </a:moveTo>
                <a:lnTo>
                  <a:pt x="24409" y="0"/>
                </a:lnTo>
                <a:lnTo>
                  <a:pt x="14909" y="1930"/>
                </a:lnTo>
                <a:lnTo>
                  <a:pt x="7150" y="7162"/>
                </a:lnTo>
                <a:lnTo>
                  <a:pt x="1917" y="14922"/>
                </a:lnTo>
                <a:lnTo>
                  <a:pt x="0" y="24422"/>
                </a:lnTo>
                <a:lnTo>
                  <a:pt x="1917" y="33921"/>
                </a:lnTo>
                <a:lnTo>
                  <a:pt x="7150" y="41681"/>
                </a:lnTo>
                <a:lnTo>
                  <a:pt x="14909" y="46913"/>
                </a:lnTo>
                <a:lnTo>
                  <a:pt x="24409" y="48831"/>
                </a:lnTo>
                <a:lnTo>
                  <a:pt x="33896" y="46913"/>
                </a:lnTo>
                <a:lnTo>
                  <a:pt x="40474" y="42481"/>
                </a:lnTo>
                <a:lnTo>
                  <a:pt x="41656" y="41681"/>
                </a:lnTo>
                <a:lnTo>
                  <a:pt x="46888" y="33921"/>
                </a:lnTo>
                <a:lnTo>
                  <a:pt x="48818" y="24422"/>
                </a:lnTo>
                <a:close/>
              </a:path>
              <a:path w="3012440" h="2333625">
                <a:moveTo>
                  <a:pt x="1191564" y="1628292"/>
                </a:moveTo>
                <a:lnTo>
                  <a:pt x="1165339" y="1628292"/>
                </a:lnTo>
                <a:lnTo>
                  <a:pt x="1139113" y="1628292"/>
                </a:lnTo>
                <a:lnTo>
                  <a:pt x="1165339" y="1693811"/>
                </a:lnTo>
                <a:lnTo>
                  <a:pt x="1191564" y="1628292"/>
                </a:lnTo>
                <a:close/>
              </a:path>
              <a:path w="3012440" h="2333625">
                <a:moveTo>
                  <a:pt x="2118055" y="2306929"/>
                </a:moveTo>
                <a:lnTo>
                  <a:pt x="2052497" y="2280716"/>
                </a:lnTo>
                <a:lnTo>
                  <a:pt x="2052497" y="2306929"/>
                </a:lnTo>
                <a:lnTo>
                  <a:pt x="2052497" y="2333155"/>
                </a:lnTo>
                <a:lnTo>
                  <a:pt x="2118055" y="2306929"/>
                </a:lnTo>
                <a:close/>
              </a:path>
              <a:path w="3012440" h="2333625">
                <a:moveTo>
                  <a:pt x="2787319" y="1629524"/>
                </a:moveTo>
                <a:lnTo>
                  <a:pt x="2761107" y="1563966"/>
                </a:lnTo>
                <a:lnTo>
                  <a:pt x="2734881" y="1629524"/>
                </a:lnTo>
                <a:lnTo>
                  <a:pt x="2761107" y="1629524"/>
                </a:lnTo>
                <a:lnTo>
                  <a:pt x="2787319" y="1629524"/>
                </a:lnTo>
                <a:close/>
              </a:path>
              <a:path w="3012440" h="2333625">
                <a:moveTo>
                  <a:pt x="3012084" y="1629524"/>
                </a:moveTo>
                <a:lnTo>
                  <a:pt x="2985871" y="1563966"/>
                </a:lnTo>
                <a:lnTo>
                  <a:pt x="2959646" y="1629524"/>
                </a:lnTo>
                <a:lnTo>
                  <a:pt x="2985871" y="1629524"/>
                </a:lnTo>
                <a:lnTo>
                  <a:pt x="3012084" y="1629524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07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47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91489" y="2751179"/>
            <a:ext cx="4964430" cy="55543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 marR="23622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24.6.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IT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unido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tierra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por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impedancia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Z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puestas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tierra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alimentación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masas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separadas.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IT,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siguientes:</a:t>
            </a:r>
            <a:endParaRPr sz="1050">
              <a:latin typeface="Arial"/>
              <a:cs typeface="Arial"/>
            </a:endParaRPr>
          </a:p>
          <a:p>
            <a:pPr marL="1587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5938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Controladores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permanentes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aislamiento.</a:t>
            </a:r>
            <a:endParaRPr sz="1050">
              <a:latin typeface="Arial"/>
              <a:cs typeface="Arial"/>
            </a:endParaRPr>
          </a:p>
          <a:p>
            <a:pPr marL="1587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593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residual.</a:t>
            </a:r>
            <a:endParaRPr sz="1050">
              <a:latin typeface="Arial"/>
              <a:cs typeface="Arial"/>
            </a:endParaRPr>
          </a:p>
          <a:p>
            <a:pPr marL="158750" marR="46990" indent="-108585">
              <a:lnSpc>
                <a:spcPts val="1150"/>
              </a:lnSpc>
              <a:spcBef>
                <a:spcPts val="590"/>
              </a:spcBef>
              <a:buFont typeface="Arial"/>
              <a:buChar char="•"/>
              <a:tabLst>
                <a:tab pos="159385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fusibles,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auto- máticos.</a:t>
            </a:r>
            <a:endParaRPr sz="1050">
              <a:latin typeface="Arial"/>
              <a:cs typeface="Arial"/>
            </a:endParaRPr>
          </a:p>
          <a:p>
            <a:pPr marL="50800" marR="43180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previsto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controlador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primer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aparición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primer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activa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tierra,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activar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señal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acústica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visual.</a:t>
            </a:r>
            <a:endParaRPr sz="1050">
              <a:latin typeface="Arial"/>
              <a:cs typeface="Arial"/>
            </a:endParaRPr>
          </a:p>
          <a:p>
            <a:pPr marL="50800" marR="46990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Después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aparición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primer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defecto,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alimenta-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158750" marR="4699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593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upos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individualmente,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otec-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pone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58750" marR="4635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593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colecti-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amente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eintensidades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marL="194310" indent="-144145">
              <a:lnSpc>
                <a:spcPct val="100000"/>
              </a:lnSpc>
              <a:spcBef>
                <a:spcPts val="550"/>
              </a:spcBef>
              <a:buFont typeface="Arial"/>
              <a:buAutoNum type="alphaLcParenR"/>
              <a:tabLst>
                <a:tab pos="19494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distribuido: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baseline="-32407" sz="900" spc="-82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baseline="-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U.</a:t>
            </a:r>
            <a:endParaRPr sz="1050">
              <a:latin typeface="Arial"/>
              <a:cs typeface="Arial"/>
            </a:endParaRPr>
          </a:p>
          <a:p>
            <a:pPr marL="50800" marR="2599690" indent="-635">
              <a:lnSpc>
                <a:spcPct val="136200"/>
              </a:lnSpc>
              <a:spcBef>
                <a:spcPts val="110"/>
              </a:spcBef>
              <a:buFont typeface="Arial"/>
              <a:buAutoNum type="alphaLcParenR"/>
              <a:tabLst>
                <a:tab pos="19494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distribuido: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baseline="-32407" sz="900" spc="-97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’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 spc="-7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algn="just" marL="194310" marR="45720" indent="-144145">
              <a:lnSpc>
                <a:spcPts val="1150"/>
              </a:lnSpc>
              <a:spcBef>
                <a:spcPts val="58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baseline="-32407" sz="900" spc="-6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impedancia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bucle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constituido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conductor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194310" marR="45720" indent="-144145">
              <a:lnSpc>
                <a:spcPts val="1150"/>
              </a:lnSpc>
              <a:spcBef>
                <a:spcPts val="570"/>
              </a:spcBef>
            </a:pPr>
            <a:r>
              <a:rPr dirty="0" sz="1050" spc="-140" i="1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baseline="-32407" sz="900" spc="-209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’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impedancia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bucle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constituido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neutro,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fase.</a:t>
            </a:r>
            <a:endParaRPr sz="1050">
              <a:latin typeface="Arial"/>
              <a:cs typeface="Arial"/>
            </a:endParaRPr>
          </a:p>
          <a:p>
            <a:pPr algn="just" marL="194310" marR="46355" indent="-144145">
              <a:lnSpc>
                <a:spcPts val="1150"/>
              </a:lnSpc>
              <a:spcBef>
                <a:spcPts val="56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28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8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garantiza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24.2,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tiempos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superiores,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segundos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como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máximo,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contemplados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41.</a:t>
            </a:r>
            <a:endParaRPr sz="105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  <a:spcBef>
                <a:spcPts val="434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17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fases,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eficaz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alterna.</a:t>
            </a:r>
            <a:endParaRPr sz="105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  <a:spcBef>
                <a:spcPts val="455"/>
              </a:spcBef>
            </a:pP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 spc="-82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neutro,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eficaz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alterna.</a:t>
            </a:r>
            <a:endParaRPr sz="105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  <a:spcBef>
                <a:spcPts val="73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212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1147254" y="583412"/>
            <a:ext cx="3528060" cy="1750060"/>
            <a:chOff x="1147254" y="583412"/>
            <a:chExt cx="3528060" cy="1750060"/>
          </a:xfrm>
        </p:grpSpPr>
        <p:sp>
          <p:nvSpPr>
            <p:cNvPr id="10" name="object 10" descr=""/>
            <p:cNvSpPr/>
            <p:nvPr/>
          </p:nvSpPr>
          <p:spPr>
            <a:xfrm>
              <a:off x="1147254" y="2266238"/>
              <a:ext cx="535305" cy="66675"/>
            </a:xfrm>
            <a:custGeom>
              <a:avLst/>
              <a:gdLst/>
              <a:ahLst/>
              <a:cxnLst/>
              <a:rect l="l" t="t" r="r" b="b"/>
              <a:pathLst>
                <a:path w="535305" h="66675">
                  <a:moveTo>
                    <a:pt x="535165" y="0"/>
                  </a:moveTo>
                  <a:lnTo>
                    <a:pt x="0" y="0"/>
                  </a:lnTo>
                  <a:lnTo>
                    <a:pt x="0" y="66675"/>
                  </a:lnTo>
                  <a:lnTo>
                    <a:pt x="535165" y="66675"/>
                  </a:lnTo>
                  <a:lnTo>
                    <a:pt x="535165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147254" y="605789"/>
              <a:ext cx="3528060" cy="1666875"/>
            </a:xfrm>
            <a:custGeom>
              <a:avLst/>
              <a:gdLst/>
              <a:ahLst/>
              <a:cxnLst/>
              <a:rect l="l" t="t" r="r" b="b"/>
              <a:pathLst>
                <a:path w="3528060" h="1666875">
                  <a:moveTo>
                    <a:pt x="535178" y="1660067"/>
                  </a:moveTo>
                  <a:lnTo>
                    <a:pt x="0" y="1660067"/>
                  </a:lnTo>
                  <a:lnTo>
                    <a:pt x="0" y="1666417"/>
                  </a:lnTo>
                  <a:lnTo>
                    <a:pt x="535178" y="1666417"/>
                  </a:lnTo>
                  <a:lnTo>
                    <a:pt x="535178" y="1660067"/>
                  </a:lnTo>
                  <a:close/>
                </a:path>
                <a:path w="3528060" h="1666875">
                  <a:moveTo>
                    <a:pt x="3527806" y="162991"/>
                  </a:moveTo>
                  <a:lnTo>
                    <a:pt x="2414181" y="162991"/>
                  </a:lnTo>
                  <a:lnTo>
                    <a:pt x="2414181" y="0"/>
                  </a:lnTo>
                  <a:lnTo>
                    <a:pt x="2407831" y="0"/>
                  </a:lnTo>
                  <a:lnTo>
                    <a:pt x="2407831" y="162991"/>
                  </a:lnTo>
                  <a:lnTo>
                    <a:pt x="236613" y="162991"/>
                  </a:lnTo>
                  <a:lnTo>
                    <a:pt x="236613" y="169341"/>
                  </a:lnTo>
                  <a:lnTo>
                    <a:pt x="2407831" y="169341"/>
                  </a:lnTo>
                  <a:lnTo>
                    <a:pt x="2407831" y="913130"/>
                  </a:lnTo>
                  <a:lnTo>
                    <a:pt x="2008149" y="913130"/>
                  </a:lnTo>
                  <a:lnTo>
                    <a:pt x="2008149" y="919480"/>
                  </a:lnTo>
                  <a:lnTo>
                    <a:pt x="2414181" y="919480"/>
                  </a:lnTo>
                  <a:lnTo>
                    <a:pt x="2414181" y="913130"/>
                  </a:lnTo>
                  <a:lnTo>
                    <a:pt x="2414181" y="169341"/>
                  </a:lnTo>
                  <a:lnTo>
                    <a:pt x="3527806" y="169341"/>
                  </a:lnTo>
                  <a:lnTo>
                    <a:pt x="3527806" y="16299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841610" y="2266238"/>
              <a:ext cx="672465" cy="66675"/>
            </a:xfrm>
            <a:custGeom>
              <a:avLst/>
              <a:gdLst/>
              <a:ahLst/>
              <a:cxnLst/>
              <a:rect l="l" t="t" r="r" b="b"/>
              <a:pathLst>
                <a:path w="672464" h="66675">
                  <a:moveTo>
                    <a:pt x="672312" y="0"/>
                  </a:moveTo>
                  <a:lnTo>
                    <a:pt x="0" y="0"/>
                  </a:lnTo>
                  <a:lnTo>
                    <a:pt x="0" y="66675"/>
                  </a:lnTo>
                  <a:lnTo>
                    <a:pt x="672312" y="66675"/>
                  </a:lnTo>
                  <a:lnTo>
                    <a:pt x="672312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841610" y="2265845"/>
              <a:ext cx="672465" cy="6350"/>
            </a:xfrm>
            <a:custGeom>
              <a:avLst/>
              <a:gdLst/>
              <a:ahLst/>
              <a:cxnLst/>
              <a:rect l="l" t="t" r="r" b="b"/>
              <a:pathLst>
                <a:path w="672464" h="6350">
                  <a:moveTo>
                    <a:pt x="672312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672312" y="6350"/>
                  </a:lnTo>
                  <a:lnTo>
                    <a:pt x="6723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852585" y="2266238"/>
              <a:ext cx="672465" cy="66675"/>
            </a:xfrm>
            <a:custGeom>
              <a:avLst/>
              <a:gdLst/>
              <a:ahLst/>
              <a:cxnLst/>
              <a:rect l="l" t="t" r="r" b="b"/>
              <a:pathLst>
                <a:path w="672464" h="66675">
                  <a:moveTo>
                    <a:pt x="672338" y="0"/>
                  </a:moveTo>
                  <a:lnTo>
                    <a:pt x="0" y="0"/>
                  </a:lnTo>
                  <a:lnTo>
                    <a:pt x="0" y="66675"/>
                  </a:lnTo>
                  <a:lnTo>
                    <a:pt x="672338" y="66675"/>
                  </a:lnTo>
                  <a:lnTo>
                    <a:pt x="672338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378445" y="602093"/>
              <a:ext cx="3296920" cy="1670685"/>
            </a:xfrm>
            <a:custGeom>
              <a:avLst/>
              <a:gdLst/>
              <a:ahLst/>
              <a:cxnLst/>
              <a:rect l="l" t="t" r="r" b="b"/>
              <a:pathLst>
                <a:path w="3296920" h="1670685">
                  <a:moveTo>
                    <a:pt x="2146477" y="1663750"/>
                  </a:moveTo>
                  <a:lnTo>
                    <a:pt x="1474139" y="1663750"/>
                  </a:lnTo>
                  <a:lnTo>
                    <a:pt x="1474139" y="1670100"/>
                  </a:lnTo>
                  <a:lnTo>
                    <a:pt x="2146477" y="1670100"/>
                  </a:lnTo>
                  <a:lnTo>
                    <a:pt x="2146477" y="1663750"/>
                  </a:lnTo>
                  <a:close/>
                </a:path>
                <a:path w="3296920" h="1670685">
                  <a:moveTo>
                    <a:pt x="3296615" y="0"/>
                  </a:moveTo>
                  <a:lnTo>
                    <a:pt x="0" y="0"/>
                  </a:lnTo>
                  <a:lnTo>
                    <a:pt x="2273" y="328612"/>
                  </a:lnTo>
                  <a:lnTo>
                    <a:pt x="1755635" y="328612"/>
                  </a:lnTo>
                  <a:lnTo>
                    <a:pt x="1759191" y="333870"/>
                  </a:lnTo>
                  <a:lnTo>
                    <a:pt x="1765211" y="337921"/>
                  </a:lnTo>
                  <a:lnTo>
                    <a:pt x="1772564" y="339407"/>
                  </a:lnTo>
                  <a:lnTo>
                    <a:pt x="1772564" y="742480"/>
                  </a:lnTo>
                  <a:lnTo>
                    <a:pt x="1628559" y="742480"/>
                  </a:lnTo>
                  <a:lnTo>
                    <a:pt x="1622209" y="742480"/>
                  </a:lnTo>
                  <a:lnTo>
                    <a:pt x="1622209" y="755180"/>
                  </a:lnTo>
                  <a:lnTo>
                    <a:pt x="1622209" y="1142530"/>
                  </a:lnTo>
                  <a:lnTo>
                    <a:pt x="1622209" y="1155230"/>
                  </a:lnTo>
                  <a:lnTo>
                    <a:pt x="2314435" y="1155230"/>
                  </a:lnTo>
                  <a:lnTo>
                    <a:pt x="2314435" y="1142530"/>
                  </a:lnTo>
                  <a:lnTo>
                    <a:pt x="2314435" y="755180"/>
                  </a:lnTo>
                  <a:lnTo>
                    <a:pt x="2314435" y="748830"/>
                  </a:lnTo>
                  <a:lnTo>
                    <a:pt x="2314435" y="742480"/>
                  </a:lnTo>
                  <a:lnTo>
                    <a:pt x="2301748" y="742480"/>
                  </a:lnTo>
                  <a:lnTo>
                    <a:pt x="2301748" y="755180"/>
                  </a:lnTo>
                  <a:lnTo>
                    <a:pt x="2301748" y="1142530"/>
                  </a:lnTo>
                  <a:lnTo>
                    <a:pt x="1634909" y="1142530"/>
                  </a:lnTo>
                  <a:lnTo>
                    <a:pt x="1634909" y="755180"/>
                  </a:lnTo>
                  <a:lnTo>
                    <a:pt x="1772564" y="755180"/>
                  </a:lnTo>
                  <a:lnTo>
                    <a:pt x="1772564" y="919772"/>
                  </a:lnTo>
                  <a:lnTo>
                    <a:pt x="1729435" y="1052093"/>
                  </a:lnTo>
                  <a:lnTo>
                    <a:pt x="1809826" y="1013256"/>
                  </a:lnTo>
                  <a:lnTo>
                    <a:pt x="1785620" y="1083564"/>
                  </a:lnTo>
                  <a:lnTo>
                    <a:pt x="1770227" y="1078268"/>
                  </a:lnTo>
                  <a:lnTo>
                    <a:pt x="1772793" y="1130554"/>
                  </a:lnTo>
                  <a:lnTo>
                    <a:pt x="1807006" y="1090930"/>
                  </a:lnTo>
                  <a:lnTo>
                    <a:pt x="1791614" y="1085634"/>
                  </a:lnTo>
                  <a:lnTo>
                    <a:pt x="1820799" y="1000912"/>
                  </a:lnTo>
                  <a:lnTo>
                    <a:pt x="1740077" y="1039901"/>
                  </a:lnTo>
                  <a:lnTo>
                    <a:pt x="1778914" y="920788"/>
                  </a:lnTo>
                  <a:lnTo>
                    <a:pt x="1778914" y="755180"/>
                  </a:lnTo>
                  <a:lnTo>
                    <a:pt x="2301748" y="755180"/>
                  </a:lnTo>
                  <a:lnTo>
                    <a:pt x="2301748" y="742480"/>
                  </a:lnTo>
                  <a:lnTo>
                    <a:pt x="1778914" y="742480"/>
                  </a:lnTo>
                  <a:lnTo>
                    <a:pt x="1778914" y="338137"/>
                  </a:lnTo>
                  <a:lnTo>
                    <a:pt x="1779930" y="337921"/>
                  </a:lnTo>
                  <a:lnTo>
                    <a:pt x="1785937" y="333870"/>
                  </a:lnTo>
                  <a:lnTo>
                    <a:pt x="1786483" y="333057"/>
                  </a:lnTo>
                  <a:lnTo>
                    <a:pt x="1784438" y="333057"/>
                  </a:lnTo>
                  <a:lnTo>
                    <a:pt x="1786483" y="333044"/>
                  </a:lnTo>
                  <a:lnTo>
                    <a:pt x="1789480" y="328612"/>
                  </a:lnTo>
                  <a:lnTo>
                    <a:pt x="3296615" y="328612"/>
                  </a:lnTo>
                  <a:lnTo>
                    <a:pt x="3296615" y="322262"/>
                  </a:lnTo>
                  <a:lnTo>
                    <a:pt x="1791106" y="322262"/>
                  </a:lnTo>
                  <a:lnTo>
                    <a:pt x="1791474" y="320484"/>
                  </a:lnTo>
                  <a:lnTo>
                    <a:pt x="1789988" y="313118"/>
                  </a:lnTo>
                  <a:lnTo>
                    <a:pt x="1786483" y="307898"/>
                  </a:lnTo>
                  <a:lnTo>
                    <a:pt x="1785937" y="307098"/>
                  </a:lnTo>
                  <a:lnTo>
                    <a:pt x="1779930" y="303047"/>
                  </a:lnTo>
                  <a:lnTo>
                    <a:pt x="1772564" y="301548"/>
                  </a:lnTo>
                  <a:lnTo>
                    <a:pt x="1765198" y="303047"/>
                  </a:lnTo>
                  <a:lnTo>
                    <a:pt x="1759191" y="307098"/>
                  </a:lnTo>
                  <a:lnTo>
                    <a:pt x="1755140" y="313118"/>
                  </a:lnTo>
                  <a:lnTo>
                    <a:pt x="1753641" y="320484"/>
                  </a:lnTo>
                  <a:lnTo>
                    <a:pt x="1753997" y="322262"/>
                  </a:lnTo>
                  <a:lnTo>
                    <a:pt x="8572" y="322262"/>
                  </a:lnTo>
                  <a:lnTo>
                    <a:pt x="6400" y="6337"/>
                  </a:lnTo>
                  <a:lnTo>
                    <a:pt x="3296615" y="6337"/>
                  </a:lnTo>
                  <a:lnTo>
                    <a:pt x="32966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573098" y="583412"/>
              <a:ext cx="188595" cy="43815"/>
            </a:xfrm>
            <a:custGeom>
              <a:avLst/>
              <a:gdLst/>
              <a:ahLst/>
              <a:cxnLst/>
              <a:rect l="l" t="t" r="r" b="b"/>
              <a:pathLst>
                <a:path w="188594" h="43815">
                  <a:moveTo>
                    <a:pt x="188569" y="0"/>
                  </a:moveTo>
                  <a:lnTo>
                    <a:pt x="0" y="12"/>
                  </a:lnTo>
                  <a:lnTo>
                    <a:pt x="0" y="43687"/>
                  </a:lnTo>
                  <a:lnTo>
                    <a:pt x="188569" y="43675"/>
                  </a:lnTo>
                  <a:lnTo>
                    <a:pt x="1885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544891" y="583844"/>
              <a:ext cx="255270" cy="43180"/>
            </a:xfrm>
            <a:custGeom>
              <a:avLst/>
              <a:gdLst/>
              <a:ahLst/>
              <a:cxnLst/>
              <a:rect l="l" t="t" r="r" b="b"/>
              <a:pathLst>
                <a:path w="255269" h="43179">
                  <a:moveTo>
                    <a:pt x="70533" y="7479"/>
                  </a:moveTo>
                  <a:lnTo>
                    <a:pt x="64515" y="13588"/>
                  </a:lnTo>
                  <a:lnTo>
                    <a:pt x="64402" y="13868"/>
                  </a:lnTo>
                  <a:lnTo>
                    <a:pt x="62343" y="19811"/>
                  </a:lnTo>
                  <a:lnTo>
                    <a:pt x="62262" y="30276"/>
                  </a:lnTo>
                  <a:lnTo>
                    <a:pt x="63278" y="33997"/>
                  </a:lnTo>
                  <a:lnTo>
                    <a:pt x="63375" y="34289"/>
                  </a:lnTo>
                  <a:lnTo>
                    <a:pt x="65660" y="37439"/>
                  </a:lnTo>
                  <a:lnTo>
                    <a:pt x="67854" y="40512"/>
                  </a:lnTo>
                  <a:lnTo>
                    <a:pt x="71589" y="42760"/>
                  </a:lnTo>
                  <a:lnTo>
                    <a:pt x="80340" y="42722"/>
                  </a:lnTo>
                  <a:lnTo>
                    <a:pt x="83968" y="40551"/>
                  </a:lnTo>
                  <a:lnTo>
                    <a:pt x="84119" y="40373"/>
                  </a:lnTo>
                  <a:lnTo>
                    <a:pt x="86999" y="36372"/>
                  </a:lnTo>
                  <a:lnTo>
                    <a:pt x="75920" y="36372"/>
                  </a:lnTo>
                  <a:lnTo>
                    <a:pt x="73660" y="36334"/>
                  </a:lnTo>
                  <a:lnTo>
                    <a:pt x="72176" y="35471"/>
                  </a:lnTo>
                  <a:lnTo>
                    <a:pt x="69443" y="31876"/>
                  </a:lnTo>
                  <a:lnTo>
                    <a:pt x="68580" y="29133"/>
                  </a:lnTo>
                  <a:lnTo>
                    <a:pt x="68696" y="21374"/>
                  </a:lnTo>
                  <a:lnTo>
                    <a:pt x="70260" y="16802"/>
                  </a:lnTo>
                  <a:lnTo>
                    <a:pt x="75913" y="11094"/>
                  </a:lnTo>
                  <a:lnTo>
                    <a:pt x="74282" y="9283"/>
                  </a:lnTo>
                  <a:lnTo>
                    <a:pt x="74084" y="9169"/>
                  </a:lnTo>
                  <a:lnTo>
                    <a:pt x="70533" y="7479"/>
                  </a:lnTo>
                  <a:close/>
                </a:path>
                <a:path w="255269" h="43179">
                  <a:moveTo>
                    <a:pt x="80340" y="42722"/>
                  </a:moveTo>
                  <a:lnTo>
                    <a:pt x="75920" y="42722"/>
                  </a:lnTo>
                  <a:lnTo>
                    <a:pt x="80276" y="42760"/>
                  </a:lnTo>
                  <a:close/>
                </a:path>
                <a:path w="255269" h="43179">
                  <a:moveTo>
                    <a:pt x="113517" y="42722"/>
                  </a:moveTo>
                  <a:lnTo>
                    <a:pt x="108966" y="42722"/>
                  </a:lnTo>
                  <a:lnTo>
                    <a:pt x="113449" y="42760"/>
                  </a:lnTo>
                  <a:close/>
                </a:path>
                <a:path w="255269" h="43179">
                  <a:moveTo>
                    <a:pt x="136731" y="7491"/>
                  </a:moveTo>
                  <a:lnTo>
                    <a:pt x="130771" y="13588"/>
                  </a:lnTo>
                  <a:lnTo>
                    <a:pt x="128660" y="19811"/>
                  </a:lnTo>
                  <a:lnTo>
                    <a:pt x="128595" y="30276"/>
                  </a:lnTo>
                  <a:lnTo>
                    <a:pt x="129599" y="33997"/>
                  </a:lnTo>
                  <a:lnTo>
                    <a:pt x="129716" y="34289"/>
                  </a:lnTo>
                  <a:lnTo>
                    <a:pt x="134107" y="40525"/>
                  </a:lnTo>
                  <a:lnTo>
                    <a:pt x="137744" y="42760"/>
                  </a:lnTo>
                  <a:lnTo>
                    <a:pt x="146523" y="42722"/>
                  </a:lnTo>
                  <a:lnTo>
                    <a:pt x="150279" y="40601"/>
                  </a:lnTo>
                  <a:lnTo>
                    <a:pt x="153438" y="36372"/>
                  </a:lnTo>
                  <a:lnTo>
                    <a:pt x="142011" y="36372"/>
                  </a:lnTo>
                  <a:lnTo>
                    <a:pt x="139856" y="36334"/>
                  </a:lnTo>
                  <a:lnTo>
                    <a:pt x="138456" y="35509"/>
                  </a:lnTo>
                  <a:lnTo>
                    <a:pt x="138308" y="35356"/>
                  </a:lnTo>
                  <a:lnTo>
                    <a:pt x="135763" y="31876"/>
                  </a:lnTo>
                  <a:lnTo>
                    <a:pt x="134923" y="29133"/>
                  </a:lnTo>
                  <a:lnTo>
                    <a:pt x="135031" y="21297"/>
                  </a:lnTo>
                  <a:lnTo>
                    <a:pt x="136537" y="16802"/>
                  </a:lnTo>
                  <a:lnTo>
                    <a:pt x="142237" y="10973"/>
                  </a:lnTo>
                  <a:lnTo>
                    <a:pt x="140513" y="9283"/>
                  </a:lnTo>
                  <a:lnTo>
                    <a:pt x="136731" y="7491"/>
                  </a:lnTo>
                  <a:close/>
                </a:path>
                <a:path w="255269" h="43179">
                  <a:moveTo>
                    <a:pt x="146523" y="42722"/>
                  </a:moveTo>
                  <a:lnTo>
                    <a:pt x="142011" y="42722"/>
                  </a:lnTo>
                  <a:lnTo>
                    <a:pt x="146456" y="42760"/>
                  </a:lnTo>
                  <a:close/>
                </a:path>
                <a:path w="255269" h="43179">
                  <a:moveTo>
                    <a:pt x="169548" y="7489"/>
                  </a:moveTo>
                  <a:lnTo>
                    <a:pt x="163486" y="13588"/>
                  </a:lnTo>
                  <a:lnTo>
                    <a:pt x="163372" y="13868"/>
                  </a:lnTo>
                  <a:lnTo>
                    <a:pt x="161278" y="19811"/>
                  </a:lnTo>
                  <a:lnTo>
                    <a:pt x="161188" y="30276"/>
                  </a:lnTo>
                  <a:lnTo>
                    <a:pt x="162293" y="34289"/>
                  </a:lnTo>
                  <a:lnTo>
                    <a:pt x="166863" y="40487"/>
                  </a:lnTo>
                  <a:lnTo>
                    <a:pt x="170688" y="42760"/>
                  </a:lnTo>
                  <a:lnTo>
                    <a:pt x="179311" y="42722"/>
                  </a:lnTo>
                  <a:lnTo>
                    <a:pt x="182816" y="40373"/>
                  </a:lnTo>
                  <a:lnTo>
                    <a:pt x="185497" y="36372"/>
                  </a:lnTo>
                  <a:lnTo>
                    <a:pt x="175056" y="36372"/>
                  </a:lnTo>
                  <a:lnTo>
                    <a:pt x="172681" y="36334"/>
                  </a:lnTo>
                  <a:lnTo>
                    <a:pt x="171094" y="35407"/>
                  </a:lnTo>
                  <a:lnTo>
                    <a:pt x="169665" y="33566"/>
                  </a:lnTo>
                  <a:lnTo>
                    <a:pt x="168398" y="31876"/>
                  </a:lnTo>
                  <a:lnTo>
                    <a:pt x="167513" y="29133"/>
                  </a:lnTo>
                  <a:lnTo>
                    <a:pt x="167587" y="21539"/>
                  </a:lnTo>
                  <a:lnTo>
                    <a:pt x="169227" y="16802"/>
                  </a:lnTo>
                  <a:lnTo>
                    <a:pt x="174945" y="11094"/>
                  </a:lnTo>
                  <a:lnTo>
                    <a:pt x="173088" y="9207"/>
                  </a:lnTo>
                  <a:lnTo>
                    <a:pt x="169548" y="7489"/>
                  </a:lnTo>
                  <a:close/>
                </a:path>
                <a:path w="255269" h="43179">
                  <a:moveTo>
                    <a:pt x="102669" y="6978"/>
                  </a:moveTo>
                  <a:lnTo>
                    <a:pt x="101231" y="8026"/>
                  </a:lnTo>
                  <a:lnTo>
                    <a:pt x="95935" y="12826"/>
                  </a:lnTo>
                  <a:lnTo>
                    <a:pt x="93569" y="19088"/>
                  </a:lnTo>
                  <a:lnTo>
                    <a:pt x="93541" y="24383"/>
                  </a:lnTo>
                  <a:lnTo>
                    <a:pt x="93668" y="29946"/>
                  </a:lnTo>
                  <a:lnTo>
                    <a:pt x="94907" y="33858"/>
                  </a:lnTo>
                  <a:lnTo>
                    <a:pt x="100152" y="40487"/>
                  </a:lnTo>
                  <a:lnTo>
                    <a:pt x="104228" y="42748"/>
                  </a:lnTo>
                  <a:lnTo>
                    <a:pt x="113517" y="42722"/>
                  </a:lnTo>
                  <a:lnTo>
                    <a:pt x="117309" y="40601"/>
                  </a:lnTo>
                  <a:lnTo>
                    <a:pt x="120513" y="36372"/>
                  </a:lnTo>
                  <a:lnTo>
                    <a:pt x="108966" y="36372"/>
                  </a:lnTo>
                  <a:lnTo>
                    <a:pt x="106161" y="36334"/>
                  </a:lnTo>
                  <a:lnTo>
                    <a:pt x="104127" y="35217"/>
                  </a:lnTo>
                  <a:lnTo>
                    <a:pt x="100888" y="31216"/>
                  </a:lnTo>
                  <a:lnTo>
                    <a:pt x="99885" y="28270"/>
                  </a:lnTo>
                  <a:lnTo>
                    <a:pt x="99921" y="20789"/>
                  </a:lnTo>
                  <a:lnTo>
                    <a:pt x="101574" y="16294"/>
                  </a:lnTo>
                  <a:lnTo>
                    <a:pt x="108400" y="10107"/>
                  </a:lnTo>
                  <a:lnTo>
                    <a:pt x="107556" y="9283"/>
                  </a:lnTo>
                  <a:lnTo>
                    <a:pt x="102669" y="6978"/>
                  </a:lnTo>
                  <a:close/>
                </a:path>
                <a:path w="255269" h="43179">
                  <a:moveTo>
                    <a:pt x="179311" y="42722"/>
                  </a:moveTo>
                  <a:lnTo>
                    <a:pt x="175056" y="42722"/>
                  </a:lnTo>
                  <a:lnTo>
                    <a:pt x="179273" y="42748"/>
                  </a:lnTo>
                  <a:close/>
                </a:path>
                <a:path w="255269" h="43179">
                  <a:moveTo>
                    <a:pt x="81475" y="7456"/>
                  </a:moveTo>
                  <a:lnTo>
                    <a:pt x="77711" y="9283"/>
                  </a:lnTo>
                  <a:lnTo>
                    <a:pt x="76033" y="10973"/>
                  </a:lnTo>
                  <a:lnTo>
                    <a:pt x="81711" y="16687"/>
                  </a:lnTo>
                  <a:lnTo>
                    <a:pt x="83243" y="21120"/>
                  </a:lnTo>
                  <a:lnTo>
                    <a:pt x="75920" y="36372"/>
                  </a:lnTo>
                  <a:lnTo>
                    <a:pt x="86999" y="36372"/>
                  </a:lnTo>
                  <a:lnTo>
                    <a:pt x="88607" y="34175"/>
                  </a:lnTo>
                  <a:lnTo>
                    <a:pt x="89674" y="30276"/>
                  </a:lnTo>
                  <a:lnTo>
                    <a:pt x="89664" y="19811"/>
                  </a:lnTo>
                  <a:lnTo>
                    <a:pt x="87494" y="13500"/>
                  </a:lnTo>
                  <a:lnTo>
                    <a:pt x="81475" y="7456"/>
                  </a:lnTo>
                  <a:close/>
                </a:path>
                <a:path w="255269" h="43179">
                  <a:moveTo>
                    <a:pt x="114374" y="7047"/>
                  </a:moveTo>
                  <a:lnTo>
                    <a:pt x="109435" y="9169"/>
                  </a:lnTo>
                  <a:lnTo>
                    <a:pt x="108400" y="10107"/>
                  </a:lnTo>
                  <a:lnTo>
                    <a:pt x="115136" y="16687"/>
                  </a:lnTo>
                  <a:lnTo>
                    <a:pt x="116792" y="21208"/>
                  </a:lnTo>
                  <a:lnTo>
                    <a:pt x="116908" y="29133"/>
                  </a:lnTo>
                  <a:lnTo>
                    <a:pt x="116060" y="31737"/>
                  </a:lnTo>
                  <a:lnTo>
                    <a:pt x="113233" y="35356"/>
                  </a:lnTo>
                  <a:lnTo>
                    <a:pt x="111518" y="36347"/>
                  </a:lnTo>
                  <a:lnTo>
                    <a:pt x="108966" y="36372"/>
                  </a:lnTo>
                  <a:lnTo>
                    <a:pt x="120513" y="36372"/>
                  </a:lnTo>
                  <a:lnTo>
                    <a:pt x="122091" y="34289"/>
                  </a:lnTo>
                  <a:lnTo>
                    <a:pt x="123256" y="30276"/>
                  </a:lnTo>
                  <a:lnTo>
                    <a:pt x="123227" y="19811"/>
                  </a:lnTo>
                  <a:lnTo>
                    <a:pt x="120955" y="13538"/>
                  </a:lnTo>
                  <a:lnTo>
                    <a:pt x="120838" y="13398"/>
                  </a:lnTo>
                  <a:lnTo>
                    <a:pt x="114374" y="7047"/>
                  </a:lnTo>
                  <a:close/>
                </a:path>
                <a:path w="255269" h="43179">
                  <a:moveTo>
                    <a:pt x="147688" y="7420"/>
                  </a:moveTo>
                  <a:lnTo>
                    <a:pt x="143904" y="9283"/>
                  </a:lnTo>
                  <a:lnTo>
                    <a:pt x="142237" y="10973"/>
                  </a:lnTo>
                  <a:lnTo>
                    <a:pt x="148129" y="16802"/>
                  </a:lnTo>
                  <a:lnTo>
                    <a:pt x="149709" y="21297"/>
                  </a:lnTo>
                  <a:lnTo>
                    <a:pt x="142011" y="36372"/>
                  </a:lnTo>
                  <a:lnTo>
                    <a:pt x="153438" y="36372"/>
                  </a:lnTo>
                  <a:lnTo>
                    <a:pt x="155019" y="34289"/>
                  </a:lnTo>
                  <a:lnTo>
                    <a:pt x="156157" y="30276"/>
                  </a:lnTo>
                  <a:lnTo>
                    <a:pt x="156111" y="19811"/>
                  </a:lnTo>
                  <a:lnTo>
                    <a:pt x="153860" y="13538"/>
                  </a:lnTo>
                  <a:lnTo>
                    <a:pt x="147688" y="7420"/>
                  </a:lnTo>
                  <a:close/>
                </a:path>
                <a:path w="255269" h="43179">
                  <a:moveTo>
                    <a:pt x="180379" y="7543"/>
                  </a:moveTo>
                  <a:lnTo>
                    <a:pt x="176758" y="9283"/>
                  </a:lnTo>
                  <a:lnTo>
                    <a:pt x="174945" y="11094"/>
                  </a:lnTo>
                  <a:lnTo>
                    <a:pt x="180263" y="16497"/>
                  </a:lnTo>
                  <a:lnTo>
                    <a:pt x="181671" y="20789"/>
                  </a:lnTo>
                  <a:lnTo>
                    <a:pt x="175056" y="36372"/>
                  </a:lnTo>
                  <a:lnTo>
                    <a:pt x="185497" y="36372"/>
                  </a:lnTo>
                  <a:lnTo>
                    <a:pt x="187109" y="33997"/>
                  </a:lnTo>
                  <a:lnTo>
                    <a:pt x="188100" y="30276"/>
                  </a:lnTo>
                  <a:lnTo>
                    <a:pt x="188188" y="19811"/>
                  </a:lnTo>
                  <a:lnTo>
                    <a:pt x="186093" y="13398"/>
                  </a:lnTo>
                  <a:lnTo>
                    <a:pt x="180379" y="7543"/>
                  </a:lnTo>
                  <a:close/>
                </a:path>
                <a:path w="255269" h="43179">
                  <a:moveTo>
                    <a:pt x="35230" y="18033"/>
                  </a:moveTo>
                  <a:lnTo>
                    <a:pt x="0" y="18033"/>
                  </a:lnTo>
                  <a:lnTo>
                    <a:pt x="0" y="24383"/>
                  </a:lnTo>
                  <a:lnTo>
                    <a:pt x="41402" y="24383"/>
                  </a:lnTo>
                  <a:lnTo>
                    <a:pt x="41492" y="21208"/>
                  </a:lnTo>
                  <a:lnTo>
                    <a:pt x="38315" y="21208"/>
                  </a:lnTo>
                  <a:lnTo>
                    <a:pt x="35140" y="21120"/>
                  </a:lnTo>
                  <a:lnTo>
                    <a:pt x="35230" y="18033"/>
                  </a:lnTo>
                  <a:close/>
                </a:path>
                <a:path w="255269" h="43179">
                  <a:moveTo>
                    <a:pt x="212186" y="6438"/>
                  </a:moveTo>
                  <a:lnTo>
                    <a:pt x="191579" y="6438"/>
                  </a:lnTo>
                  <a:lnTo>
                    <a:pt x="202171" y="6502"/>
                  </a:lnTo>
                  <a:lnTo>
                    <a:pt x="206730" y="9867"/>
                  </a:lnTo>
                  <a:lnTo>
                    <a:pt x="211537" y="16294"/>
                  </a:lnTo>
                  <a:lnTo>
                    <a:pt x="211664" y="17652"/>
                  </a:lnTo>
                  <a:lnTo>
                    <a:pt x="211749" y="21716"/>
                  </a:lnTo>
                  <a:lnTo>
                    <a:pt x="211607" y="24383"/>
                  </a:lnTo>
                  <a:lnTo>
                    <a:pt x="254774" y="24383"/>
                  </a:lnTo>
                  <a:lnTo>
                    <a:pt x="254774" y="21374"/>
                  </a:lnTo>
                  <a:lnTo>
                    <a:pt x="218135" y="21374"/>
                  </a:lnTo>
                  <a:lnTo>
                    <a:pt x="214960" y="21208"/>
                  </a:lnTo>
                  <a:lnTo>
                    <a:pt x="214960" y="18033"/>
                  </a:lnTo>
                  <a:lnTo>
                    <a:pt x="218065" y="18033"/>
                  </a:lnTo>
                  <a:lnTo>
                    <a:pt x="217906" y="14312"/>
                  </a:lnTo>
                  <a:lnTo>
                    <a:pt x="212186" y="6438"/>
                  </a:lnTo>
                  <a:close/>
                </a:path>
                <a:path w="255269" h="43179">
                  <a:moveTo>
                    <a:pt x="218065" y="18033"/>
                  </a:moveTo>
                  <a:lnTo>
                    <a:pt x="214960" y="18033"/>
                  </a:lnTo>
                  <a:lnTo>
                    <a:pt x="214960" y="21208"/>
                  </a:lnTo>
                  <a:lnTo>
                    <a:pt x="218135" y="21374"/>
                  </a:lnTo>
                  <a:lnTo>
                    <a:pt x="218065" y="18033"/>
                  </a:lnTo>
                  <a:close/>
                </a:path>
                <a:path w="255269" h="43179">
                  <a:moveTo>
                    <a:pt x="254774" y="18033"/>
                  </a:moveTo>
                  <a:lnTo>
                    <a:pt x="218065" y="18033"/>
                  </a:lnTo>
                  <a:lnTo>
                    <a:pt x="218135" y="21374"/>
                  </a:lnTo>
                  <a:lnTo>
                    <a:pt x="254774" y="21374"/>
                  </a:lnTo>
                  <a:lnTo>
                    <a:pt x="254774" y="18033"/>
                  </a:lnTo>
                  <a:close/>
                </a:path>
                <a:path w="255269" h="43179">
                  <a:moveTo>
                    <a:pt x="48171" y="0"/>
                  </a:moveTo>
                  <a:lnTo>
                    <a:pt x="41490" y="5295"/>
                  </a:lnTo>
                  <a:lnTo>
                    <a:pt x="38126" y="11094"/>
                  </a:lnTo>
                  <a:lnTo>
                    <a:pt x="35363" y="15735"/>
                  </a:lnTo>
                  <a:lnTo>
                    <a:pt x="35266" y="16497"/>
                  </a:lnTo>
                  <a:lnTo>
                    <a:pt x="35140" y="21120"/>
                  </a:lnTo>
                  <a:lnTo>
                    <a:pt x="38315" y="21208"/>
                  </a:lnTo>
                  <a:lnTo>
                    <a:pt x="38315" y="18033"/>
                  </a:lnTo>
                  <a:lnTo>
                    <a:pt x="42044" y="18033"/>
                  </a:lnTo>
                  <a:lnTo>
                    <a:pt x="71558" y="6438"/>
                  </a:lnTo>
                  <a:lnTo>
                    <a:pt x="74460" y="3492"/>
                  </a:lnTo>
                  <a:lnTo>
                    <a:pt x="76002" y="2803"/>
                  </a:lnTo>
                  <a:lnTo>
                    <a:pt x="69764" y="88"/>
                  </a:lnTo>
                  <a:lnTo>
                    <a:pt x="59397" y="88"/>
                  </a:lnTo>
                  <a:lnTo>
                    <a:pt x="48171" y="0"/>
                  </a:lnTo>
                  <a:close/>
                </a:path>
                <a:path w="255269" h="43179">
                  <a:moveTo>
                    <a:pt x="42044" y="18033"/>
                  </a:moveTo>
                  <a:lnTo>
                    <a:pt x="38315" y="18033"/>
                  </a:lnTo>
                  <a:lnTo>
                    <a:pt x="38315" y="21208"/>
                  </a:lnTo>
                  <a:lnTo>
                    <a:pt x="41492" y="21208"/>
                  </a:lnTo>
                  <a:lnTo>
                    <a:pt x="41529" y="20789"/>
                  </a:lnTo>
                  <a:lnTo>
                    <a:pt x="41821" y="19088"/>
                  </a:lnTo>
                  <a:lnTo>
                    <a:pt x="42044" y="18033"/>
                  </a:lnTo>
                  <a:close/>
                </a:path>
                <a:path w="255269" h="43179">
                  <a:moveTo>
                    <a:pt x="175028" y="2827"/>
                  </a:moveTo>
                  <a:lnTo>
                    <a:pt x="173520" y="3492"/>
                  </a:lnTo>
                  <a:lnTo>
                    <a:pt x="169616" y="7420"/>
                  </a:lnTo>
                  <a:lnTo>
                    <a:pt x="173088" y="9207"/>
                  </a:lnTo>
                  <a:lnTo>
                    <a:pt x="174945" y="11094"/>
                  </a:lnTo>
                  <a:lnTo>
                    <a:pt x="176758" y="9283"/>
                  </a:lnTo>
                  <a:lnTo>
                    <a:pt x="180379" y="7543"/>
                  </a:lnTo>
                  <a:lnTo>
                    <a:pt x="176339" y="3403"/>
                  </a:lnTo>
                  <a:lnTo>
                    <a:pt x="175028" y="2827"/>
                  </a:lnTo>
                  <a:close/>
                </a:path>
                <a:path w="255269" h="43179">
                  <a:moveTo>
                    <a:pt x="76009" y="2806"/>
                  </a:moveTo>
                  <a:lnTo>
                    <a:pt x="74460" y="3492"/>
                  </a:lnTo>
                  <a:lnTo>
                    <a:pt x="70591" y="7420"/>
                  </a:lnTo>
                  <a:lnTo>
                    <a:pt x="74164" y="9207"/>
                  </a:lnTo>
                  <a:lnTo>
                    <a:pt x="76005" y="11001"/>
                  </a:lnTo>
                  <a:lnTo>
                    <a:pt x="77711" y="9283"/>
                  </a:lnTo>
                  <a:lnTo>
                    <a:pt x="81408" y="7489"/>
                  </a:lnTo>
                  <a:lnTo>
                    <a:pt x="77470" y="3441"/>
                  </a:lnTo>
                  <a:lnTo>
                    <a:pt x="76009" y="2806"/>
                  </a:lnTo>
                  <a:close/>
                </a:path>
                <a:path w="255269" h="43179">
                  <a:moveTo>
                    <a:pt x="142169" y="2803"/>
                  </a:moveTo>
                  <a:lnTo>
                    <a:pt x="140640" y="3492"/>
                  </a:lnTo>
                  <a:lnTo>
                    <a:pt x="136801" y="7420"/>
                  </a:lnTo>
                  <a:lnTo>
                    <a:pt x="140513" y="9283"/>
                  </a:lnTo>
                  <a:lnTo>
                    <a:pt x="142237" y="10973"/>
                  </a:lnTo>
                  <a:lnTo>
                    <a:pt x="143955" y="9245"/>
                  </a:lnTo>
                  <a:lnTo>
                    <a:pt x="147688" y="7420"/>
                  </a:lnTo>
                  <a:lnTo>
                    <a:pt x="143726" y="3492"/>
                  </a:lnTo>
                  <a:lnTo>
                    <a:pt x="142169" y="2803"/>
                  </a:lnTo>
                  <a:close/>
                </a:path>
                <a:path w="255269" h="43179">
                  <a:moveTo>
                    <a:pt x="109629" y="2985"/>
                  </a:moveTo>
                  <a:lnTo>
                    <a:pt x="105723" y="4753"/>
                  </a:lnTo>
                  <a:lnTo>
                    <a:pt x="102669" y="6978"/>
                  </a:lnTo>
                  <a:lnTo>
                    <a:pt x="107556" y="9283"/>
                  </a:lnTo>
                  <a:lnTo>
                    <a:pt x="108400" y="10107"/>
                  </a:lnTo>
                  <a:lnTo>
                    <a:pt x="109435" y="9169"/>
                  </a:lnTo>
                  <a:lnTo>
                    <a:pt x="114374" y="7047"/>
                  </a:lnTo>
                  <a:lnTo>
                    <a:pt x="110689" y="3441"/>
                  </a:lnTo>
                  <a:lnTo>
                    <a:pt x="109629" y="2985"/>
                  </a:lnTo>
                  <a:close/>
                </a:path>
                <a:path w="255269" h="43179">
                  <a:moveTo>
                    <a:pt x="203530" y="25"/>
                  </a:moveTo>
                  <a:lnTo>
                    <a:pt x="191579" y="88"/>
                  </a:lnTo>
                  <a:lnTo>
                    <a:pt x="181238" y="88"/>
                  </a:lnTo>
                  <a:lnTo>
                    <a:pt x="175028" y="2827"/>
                  </a:lnTo>
                  <a:lnTo>
                    <a:pt x="176339" y="3403"/>
                  </a:lnTo>
                  <a:lnTo>
                    <a:pt x="180379" y="7543"/>
                  </a:lnTo>
                  <a:lnTo>
                    <a:pt x="182626" y="6464"/>
                  </a:lnTo>
                  <a:lnTo>
                    <a:pt x="212186" y="6438"/>
                  </a:lnTo>
                  <a:lnTo>
                    <a:pt x="210654" y="4330"/>
                  </a:lnTo>
                  <a:lnTo>
                    <a:pt x="203635" y="88"/>
                  </a:lnTo>
                  <a:lnTo>
                    <a:pt x="191579" y="88"/>
                  </a:lnTo>
                  <a:lnTo>
                    <a:pt x="203614" y="76"/>
                  </a:lnTo>
                  <a:close/>
                </a:path>
                <a:path w="255269" h="43179">
                  <a:moveTo>
                    <a:pt x="137760" y="6438"/>
                  </a:moveTo>
                  <a:lnTo>
                    <a:pt x="125488" y="6438"/>
                  </a:lnTo>
                  <a:lnTo>
                    <a:pt x="134556" y="6464"/>
                  </a:lnTo>
                  <a:lnTo>
                    <a:pt x="136731" y="7491"/>
                  </a:lnTo>
                  <a:lnTo>
                    <a:pt x="137760" y="6438"/>
                  </a:lnTo>
                  <a:close/>
                </a:path>
                <a:path w="255269" h="43179">
                  <a:moveTo>
                    <a:pt x="170592" y="6438"/>
                  </a:moveTo>
                  <a:lnTo>
                    <a:pt x="158521" y="6438"/>
                  </a:lnTo>
                  <a:lnTo>
                    <a:pt x="167436" y="6464"/>
                  </a:lnTo>
                  <a:lnTo>
                    <a:pt x="169548" y="7489"/>
                  </a:lnTo>
                  <a:lnTo>
                    <a:pt x="170592" y="6438"/>
                  </a:lnTo>
                  <a:close/>
                </a:path>
                <a:path w="255269" h="43179">
                  <a:moveTo>
                    <a:pt x="71558" y="6438"/>
                  </a:moveTo>
                  <a:lnTo>
                    <a:pt x="59397" y="6438"/>
                  </a:lnTo>
                  <a:lnTo>
                    <a:pt x="68402" y="6464"/>
                  </a:lnTo>
                  <a:lnTo>
                    <a:pt x="70533" y="7479"/>
                  </a:lnTo>
                  <a:lnTo>
                    <a:pt x="71558" y="6438"/>
                  </a:lnTo>
                  <a:close/>
                </a:path>
                <a:path w="255269" h="43179">
                  <a:moveTo>
                    <a:pt x="102870" y="76"/>
                  </a:moveTo>
                  <a:lnTo>
                    <a:pt x="82140" y="88"/>
                  </a:lnTo>
                  <a:lnTo>
                    <a:pt x="76015" y="2803"/>
                  </a:lnTo>
                  <a:lnTo>
                    <a:pt x="77470" y="3441"/>
                  </a:lnTo>
                  <a:lnTo>
                    <a:pt x="81475" y="7456"/>
                  </a:lnTo>
                  <a:lnTo>
                    <a:pt x="83527" y="6464"/>
                  </a:lnTo>
                  <a:lnTo>
                    <a:pt x="103410" y="6438"/>
                  </a:lnTo>
                  <a:lnTo>
                    <a:pt x="105723" y="4753"/>
                  </a:lnTo>
                  <a:lnTo>
                    <a:pt x="109629" y="2985"/>
                  </a:lnTo>
                  <a:lnTo>
                    <a:pt x="102870" y="76"/>
                  </a:lnTo>
                  <a:close/>
                </a:path>
                <a:path w="255269" h="43179">
                  <a:moveTo>
                    <a:pt x="148310" y="63"/>
                  </a:moveTo>
                  <a:lnTo>
                    <a:pt x="142169" y="2803"/>
                  </a:lnTo>
                  <a:lnTo>
                    <a:pt x="143726" y="3492"/>
                  </a:lnTo>
                  <a:lnTo>
                    <a:pt x="147688" y="7420"/>
                  </a:lnTo>
                  <a:lnTo>
                    <a:pt x="149644" y="6464"/>
                  </a:lnTo>
                  <a:lnTo>
                    <a:pt x="170592" y="6438"/>
                  </a:lnTo>
                  <a:lnTo>
                    <a:pt x="173520" y="3492"/>
                  </a:lnTo>
                  <a:lnTo>
                    <a:pt x="175028" y="2827"/>
                  </a:lnTo>
                  <a:lnTo>
                    <a:pt x="168802" y="88"/>
                  </a:lnTo>
                  <a:lnTo>
                    <a:pt x="158521" y="88"/>
                  </a:lnTo>
                  <a:lnTo>
                    <a:pt x="148310" y="63"/>
                  </a:lnTo>
                  <a:close/>
                </a:path>
                <a:path w="255269" h="43179">
                  <a:moveTo>
                    <a:pt x="135877" y="76"/>
                  </a:moveTo>
                  <a:lnTo>
                    <a:pt x="125488" y="88"/>
                  </a:lnTo>
                  <a:lnTo>
                    <a:pt x="117846" y="646"/>
                  </a:lnTo>
                  <a:lnTo>
                    <a:pt x="111259" y="2247"/>
                  </a:lnTo>
                  <a:lnTo>
                    <a:pt x="109629" y="2985"/>
                  </a:lnTo>
                  <a:lnTo>
                    <a:pt x="110689" y="3441"/>
                  </a:lnTo>
                  <a:lnTo>
                    <a:pt x="114374" y="7047"/>
                  </a:lnTo>
                  <a:lnTo>
                    <a:pt x="115760" y="6451"/>
                  </a:lnTo>
                  <a:lnTo>
                    <a:pt x="137760" y="6438"/>
                  </a:lnTo>
                  <a:lnTo>
                    <a:pt x="140640" y="3492"/>
                  </a:lnTo>
                  <a:lnTo>
                    <a:pt x="142169" y="2803"/>
                  </a:lnTo>
                  <a:lnTo>
                    <a:pt x="135877" y="76"/>
                  </a:lnTo>
                  <a:close/>
                </a:path>
                <a:path w="255269" h="43179">
                  <a:moveTo>
                    <a:pt x="103410" y="6438"/>
                  </a:moveTo>
                  <a:lnTo>
                    <a:pt x="92430" y="6438"/>
                  </a:lnTo>
                  <a:lnTo>
                    <a:pt x="101549" y="6451"/>
                  </a:lnTo>
                  <a:lnTo>
                    <a:pt x="102669" y="6978"/>
                  </a:lnTo>
                  <a:lnTo>
                    <a:pt x="103410" y="6438"/>
                  </a:lnTo>
                  <a:close/>
                </a:path>
                <a:path w="255269" h="43179">
                  <a:moveTo>
                    <a:pt x="69735" y="76"/>
                  </a:moveTo>
                  <a:lnTo>
                    <a:pt x="59397" y="88"/>
                  </a:lnTo>
                  <a:lnTo>
                    <a:pt x="69764" y="88"/>
                  </a:lnTo>
                  <a:close/>
                </a:path>
                <a:path w="255269" h="43179">
                  <a:moveTo>
                    <a:pt x="168744" y="63"/>
                  </a:moveTo>
                  <a:lnTo>
                    <a:pt x="158521" y="88"/>
                  </a:lnTo>
                  <a:lnTo>
                    <a:pt x="168802" y="8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573098" y="750100"/>
              <a:ext cx="188595" cy="43815"/>
            </a:xfrm>
            <a:custGeom>
              <a:avLst/>
              <a:gdLst/>
              <a:ahLst/>
              <a:cxnLst/>
              <a:rect l="l" t="t" r="r" b="b"/>
              <a:pathLst>
                <a:path w="188594" h="43815">
                  <a:moveTo>
                    <a:pt x="188569" y="0"/>
                  </a:moveTo>
                  <a:lnTo>
                    <a:pt x="0" y="12"/>
                  </a:lnTo>
                  <a:lnTo>
                    <a:pt x="0" y="43687"/>
                  </a:lnTo>
                  <a:lnTo>
                    <a:pt x="188569" y="43675"/>
                  </a:lnTo>
                  <a:lnTo>
                    <a:pt x="1885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544891" y="750544"/>
              <a:ext cx="255270" cy="43180"/>
            </a:xfrm>
            <a:custGeom>
              <a:avLst/>
              <a:gdLst/>
              <a:ahLst/>
              <a:cxnLst/>
              <a:rect l="l" t="t" r="r" b="b"/>
              <a:pathLst>
                <a:path w="255269" h="43179">
                  <a:moveTo>
                    <a:pt x="70533" y="7479"/>
                  </a:moveTo>
                  <a:lnTo>
                    <a:pt x="64503" y="13601"/>
                  </a:lnTo>
                  <a:lnTo>
                    <a:pt x="62343" y="19811"/>
                  </a:lnTo>
                  <a:lnTo>
                    <a:pt x="62262" y="30289"/>
                  </a:lnTo>
                  <a:lnTo>
                    <a:pt x="63274" y="33997"/>
                  </a:lnTo>
                  <a:lnTo>
                    <a:pt x="63375" y="34302"/>
                  </a:lnTo>
                  <a:lnTo>
                    <a:pt x="65651" y="37439"/>
                  </a:lnTo>
                  <a:lnTo>
                    <a:pt x="67845" y="40512"/>
                  </a:lnTo>
                  <a:lnTo>
                    <a:pt x="71589" y="42773"/>
                  </a:lnTo>
                  <a:lnTo>
                    <a:pt x="80340" y="42735"/>
                  </a:lnTo>
                  <a:lnTo>
                    <a:pt x="83968" y="40563"/>
                  </a:lnTo>
                  <a:lnTo>
                    <a:pt x="84119" y="40385"/>
                  </a:lnTo>
                  <a:lnTo>
                    <a:pt x="86999" y="36385"/>
                  </a:lnTo>
                  <a:lnTo>
                    <a:pt x="75920" y="36385"/>
                  </a:lnTo>
                  <a:lnTo>
                    <a:pt x="73660" y="36347"/>
                  </a:lnTo>
                  <a:lnTo>
                    <a:pt x="72176" y="35483"/>
                  </a:lnTo>
                  <a:lnTo>
                    <a:pt x="69443" y="31889"/>
                  </a:lnTo>
                  <a:lnTo>
                    <a:pt x="68583" y="29146"/>
                  </a:lnTo>
                  <a:lnTo>
                    <a:pt x="68696" y="21374"/>
                  </a:lnTo>
                  <a:lnTo>
                    <a:pt x="70256" y="16814"/>
                  </a:lnTo>
                  <a:lnTo>
                    <a:pt x="75910" y="11097"/>
                  </a:lnTo>
                  <a:lnTo>
                    <a:pt x="74282" y="9283"/>
                  </a:lnTo>
                  <a:lnTo>
                    <a:pt x="74084" y="9169"/>
                  </a:lnTo>
                  <a:lnTo>
                    <a:pt x="70533" y="7479"/>
                  </a:lnTo>
                  <a:close/>
                </a:path>
                <a:path w="255269" h="43179">
                  <a:moveTo>
                    <a:pt x="80340" y="42735"/>
                  </a:moveTo>
                  <a:lnTo>
                    <a:pt x="75920" y="42735"/>
                  </a:lnTo>
                  <a:lnTo>
                    <a:pt x="80276" y="42773"/>
                  </a:lnTo>
                  <a:close/>
                </a:path>
                <a:path w="255269" h="43179">
                  <a:moveTo>
                    <a:pt x="113517" y="42735"/>
                  </a:moveTo>
                  <a:lnTo>
                    <a:pt x="108966" y="42735"/>
                  </a:lnTo>
                  <a:lnTo>
                    <a:pt x="113449" y="42773"/>
                  </a:lnTo>
                  <a:close/>
                </a:path>
                <a:path w="255269" h="43179">
                  <a:moveTo>
                    <a:pt x="136734" y="7493"/>
                  </a:moveTo>
                  <a:lnTo>
                    <a:pt x="130771" y="13601"/>
                  </a:lnTo>
                  <a:lnTo>
                    <a:pt x="128665" y="19811"/>
                  </a:lnTo>
                  <a:lnTo>
                    <a:pt x="128595" y="30289"/>
                  </a:lnTo>
                  <a:lnTo>
                    <a:pt x="129596" y="33997"/>
                  </a:lnTo>
                  <a:lnTo>
                    <a:pt x="129717" y="34302"/>
                  </a:lnTo>
                  <a:lnTo>
                    <a:pt x="131942" y="37439"/>
                  </a:lnTo>
                  <a:lnTo>
                    <a:pt x="134077" y="40500"/>
                  </a:lnTo>
                  <a:lnTo>
                    <a:pt x="137744" y="42773"/>
                  </a:lnTo>
                  <a:lnTo>
                    <a:pt x="146523" y="42735"/>
                  </a:lnTo>
                  <a:lnTo>
                    <a:pt x="150279" y="40614"/>
                  </a:lnTo>
                  <a:lnTo>
                    <a:pt x="153428" y="36385"/>
                  </a:lnTo>
                  <a:lnTo>
                    <a:pt x="142011" y="36385"/>
                  </a:lnTo>
                  <a:lnTo>
                    <a:pt x="139856" y="36347"/>
                  </a:lnTo>
                  <a:lnTo>
                    <a:pt x="138456" y="35521"/>
                  </a:lnTo>
                  <a:lnTo>
                    <a:pt x="138308" y="35369"/>
                  </a:lnTo>
                  <a:lnTo>
                    <a:pt x="135763" y="31889"/>
                  </a:lnTo>
                  <a:lnTo>
                    <a:pt x="134923" y="29146"/>
                  </a:lnTo>
                  <a:lnTo>
                    <a:pt x="135035" y="21297"/>
                  </a:lnTo>
                  <a:lnTo>
                    <a:pt x="136533" y="16814"/>
                  </a:lnTo>
                  <a:lnTo>
                    <a:pt x="142232" y="10977"/>
                  </a:lnTo>
                  <a:lnTo>
                    <a:pt x="140512" y="9283"/>
                  </a:lnTo>
                  <a:lnTo>
                    <a:pt x="136734" y="7493"/>
                  </a:lnTo>
                  <a:close/>
                </a:path>
                <a:path w="255269" h="43179">
                  <a:moveTo>
                    <a:pt x="146523" y="42735"/>
                  </a:moveTo>
                  <a:lnTo>
                    <a:pt x="142011" y="42735"/>
                  </a:lnTo>
                  <a:lnTo>
                    <a:pt x="146456" y="42773"/>
                  </a:lnTo>
                  <a:close/>
                </a:path>
                <a:path w="255269" h="43179">
                  <a:moveTo>
                    <a:pt x="169548" y="7489"/>
                  </a:moveTo>
                  <a:lnTo>
                    <a:pt x="163474" y="13601"/>
                  </a:lnTo>
                  <a:lnTo>
                    <a:pt x="161282" y="19811"/>
                  </a:lnTo>
                  <a:lnTo>
                    <a:pt x="161188" y="30289"/>
                  </a:lnTo>
                  <a:lnTo>
                    <a:pt x="162293" y="34302"/>
                  </a:lnTo>
                  <a:lnTo>
                    <a:pt x="164630" y="37439"/>
                  </a:lnTo>
                  <a:lnTo>
                    <a:pt x="166863" y="40500"/>
                  </a:lnTo>
                  <a:lnTo>
                    <a:pt x="170675" y="42773"/>
                  </a:lnTo>
                  <a:lnTo>
                    <a:pt x="179311" y="42735"/>
                  </a:lnTo>
                  <a:lnTo>
                    <a:pt x="182816" y="40385"/>
                  </a:lnTo>
                  <a:lnTo>
                    <a:pt x="185488" y="36385"/>
                  </a:lnTo>
                  <a:lnTo>
                    <a:pt x="175056" y="36385"/>
                  </a:lnTo>
                  <a:lnTo>
                    <a:pt x="172681" y="36347"/>
                  </a:lnTo>
                  <a:lnTo>
                    <a:pt x="171094" y="35420"/>
                  </a:lnTo>
                  <a:lnTo>
                    <a:pt x="169665" y="33578"/>
                  </a:lnTo>
                  <a:lnTo>
                    <a:pt x="168398" y="31889"/>
                  </a:lnTo>
                  <a:lnTo>
                    <a:pt x="167513" y="29146"/>
                  </a:lnTo>
                  <a:lnTo>
                    <a:pt x="167587" y="21539"/>
                  </a:lnTo>
                  <a:lnTo>
                    <a:pt x="169227" y="16814"/>
                  </a:lnTo>
                  <a:lnTo>
                    <a:pt x="174945" y="11097"/>
                  </a:lnTo>
                  <a:lnTo>
                    <a:pt x="173088" y="9207"/>
                  </a:lnTo>
                  <a:lnTo>
                    <a:pt x="169548" y="7489"/>
                  </a:lnTo>
                  <a:close/>
                </a:path>
                <a:path w="255269" h="43179">
                  <a:moveTo>
                    <a:pt x="102669" y="6978"/>
                  </a:moveTo>
                  <a:lnTo>
                    <a:pt x="101231" y="8026"/>
                  </a:lnTo>
                  <a:lnTo>
                    <a:pt x="95935" y="12839"/>
                  </a:lnTo>
                  <a:lnTo>
                    <a:pt x="93569" y="19088"/>
                  </a:lnTo>
                  <a:lnTo>
                    <a:pt x="93541" y="24383"/>
                  </a:lnTo>
                  <a:lnTo>
                    <a:pt x="93668" y="29959"/>
                  </a:lnTo>
                  <a:lnTo>
                    <a:pt x="94907" y="33870"/>
                  </a:lnTo>
                  <a:lnTo>
                    <a:pt x="100152" y="40500"/>
                  </a:lnTo>
                  <a:lnTo>
                    <a:pt x="104228" y="42760"/>
                  </a:lnTo>
                  <a:lnTo>
                    <a:pt x="113517" y="42735"/>
                  </a:lnTo>
                  <a:lnTo>
                    <a:pt x="117309" y="40614"/>
                  </a:lnTo>
                  <a:lnTo>
                    <a:pt x="120501" y="36385"/>
                  </a:lnTo>
                  <a:lnTo>
                    <a:pt x="108966" y="36385"/>
                  </a:lnTo>
                  <a:lnTo>
                    <a:pt x="106161" y="36347"/>
                  </a:lnTo>
                  <a:lnTo>
                    <a:pt x="104139" y="35229"/>
                  </a:lnTo>
                  <a:lnTo>
                    <a:pt x="100888" y="31229"/>
                  </a:lnTo>
                  <a:lnTo>
                    <a:pt x="99885" y="28282"/>
                  </a:lnTo>
                  <a:lnTo>
                    <a:pt x="99926" y="20789"/>
                  </a:lnTo>
                  <a:lnTo>
                    <a:pt x="101574" y="16306"/>
                  </a:lnTo>
                  <a:lnTo>
                    <a:pt x="108398" y="10106"/>
                  </a:lnTo>
                  <a:lnTo>
                    <a:pt x="107556" y="9283"/>
                  </a:lnTo>
                  <a:lnTo>
                    <a:pt x="102669" y="6978"/>
                  </a:lnTo>
                  <a:close/>
                </a:path>
                <a:path w="255269" h="43179">
                  <a:moveTo>
                    <a:pt x="179311" y="42735"/>
                  </a:moveTo>
                  <a:lnTo>
                    <a:pt x="175056" y="42735"/>
                  </a:lnTo>
                  <a:lnTo>
                    <a:pt x="179273" y="42760"/>
                  </a:lnTo>
                  <a:close/>
                </a:path>
                <a:path w="255269" h="43179">
                  <a:moveTo>
                    <a:pt x="81466" y="7461"/>
                  </a:moveTo>
                  <a:lnTo>
                    <a:pt x="77711" y="9283"/>
                  </a:lnTo>
                  <a:lnTo>
                    <a:pt x="76028" y="10977"/>
                  </a:lnTo>
                  <a:lnTo>
                    <a:pt x="81711" y="16687"/>
                  </a:lnTo>
                  <a:lnTo>
                    <a:pt x="83243" y="21120"/>
                  </a:lnTo>
                  <a:lnTo>
                    <a:pt x="75920" y="36385"/>
                  </a:lnTo>
                  <a:lnTo>
                    <a:pt x="86999" y="36385"/>
                  </a:lnTo>
                  <a:lnTo>
                    <a:pt x="88607" y="34188"/>
                  </a:lnTo>
                  <a:lnTo>
                    <a:pt x="89671" y="30289"/>
                  </a:lnTo>
                  <a:lnTo>
                    <a:pt x="89660" y="19811"/>
                  </a:lnTo>
                  <a:lnTo>
                    <a:pt x="87490" y="13500"/>
                  </a:lnTo>
                  <a:lnTo>
                    <a:pt x="81466" y="7461"/>
                  </a:lnTo>
                  <a:close/>
                </a:path>
                <a:path w="255269" h="43179">
                  <a:moveTo>
                    <a:pt x="114374" y="7047"/>
                  </a:moveTo>
                  <a:lnTo>
                    <a:pt x="109435" y="9169"/>
                  </a:lnTo>
                  <a:lnTo>
                    <a:pt x="108398" y="10106"/>
                  </a:lnTo>
                  <a:lnTo>
                    <a:pt x="115136" y="16687"/>
                  </a:lnTo>
                  <a:lnTo>
                    <a:pt x="115232" y="16814"/>
                  </a:lnTo>
                  <a:lnTo>
                    <a:pt x="116792" y="21208"/>
                  </a:lnTo>
                  <a:lnTo>
                    <a:pt x="116908" y="29146"/>
                  </a:lnTo>
                  <a:lnTo>
                    <a:pt x="116060" y="31749"/>
                  </a:lnTo>
                  <a:lnTo>
                    <a:pt x="113233" y="35369"/>
                  </a:lnTo>
                  <a:lnTo>
                    <a:pt x="111518" y="36360"/>
                  </a:lnTo>
                  <a:lnTo>
                    <a:pt x="108966" y="36385"/>
                  </a:lnTo>
                  <a:lnTo>
                    <a:pt x="120501" y="36385"/>
                  </a:lnTo>
                  <a:lnTo>
                    <a:pt x="122091" y="34302"/>
                  </a:lnTo>
                  <a:lnTo>
                    <a:pt x="123256" y="30289"/>
                  </a:lnTo>
                  <a:lnTo>
                    <a:pt x="123227" y="19811"/>
                  </a:lnTo>
                  <a:lnTo>
                    <a:pt x="120955" y="13538"/>
                  </a:lnTo>
                  <a:lnTo>
                    <a:pt x="120838" y="13398"/>
                  </a:lnTo>
                  <a:lnTo>
                    <a:pt x="114374" y="7047"/>
                  </a:lnTo>
                  <a:close/>
                </a:path>
                <a:path w="255269" h="43179">
                  <a:moveTo>
                    <a:pt x="147678" y="7425"/>
                  </a:moveTo>
                  <a:lnTo>
                    <a:pt x="143904" y="9283"/>
                  </a:lnTo>
                  <a:lnTo>
                    <a:pt x="142232" y="10977"/>
                  </a:lnTo>
                  <a:lnTo>
                    <a:pt x="148029" y="16687"/>
                  </a:lnTo>
                  <a:lnTo>
                    <a:pt x="148133" y="16814"/>
                  </a:lnTo>
                  <a:lnTo>
                    <a:pt x="149709" y="21297"/>
                  </a:lnTo>
                  <a:lnTo>
                    <a:pt x="149810" y="29146"/>
                  </a:lnTo>
                  <a:lnTo>
                    <a:pt x="148978" y="31749"/>
                  </a:lnTo>
                  <a:lnTo>
                    <a:pt x="148900" y="31889"/>
                  </a:lnTo>
                  <a:lnTo>
                    <a:pt x="146209" y="35369"/>
                  </a:lnTo>
                  <a:lnTo>
                    <a:pt x="144513" y="36347"/>
                  </a:lnTo>
                  <a:lnTo>
                    <a:pt x="142011" y="36385"/>
                  </a:lnTo>
                  <a:lnTo>
                    <a:pt x="153428" y="36385"/>
                  </a:lnTo>
                  <a:lnTo>
                    <a:pt x="155009" y="34302"/>
                  </a:lnTo>
                  <a:lnTo>
                    <a:pt x="156157" y="30289"/>
                  </a:lnTo>
                  <a:lnTo>
                    <a:pt x="156107" y="19811"/>
                  </a:lnTo>
                  <a:lnTo>
                    <a:pt x="153860" y="13538"/>
                  </a:lnTo>
                  <a:lnTo>
                    <a:pt x="147678" y="7425"/>
                  </a:lnTo>
                  <a:close/>
                </a:path>
                <a:path w="255269" h="43179">
                  <a:moveTo>
                    <a:pt x="180379" y="7543"/>
                  </a:moveTo>
                  <a:lnTo>
                    <a:pt x="176758" y="9283"/>
                  </a:lnTo>
                  <a:lnTo>
                    <a:pt x="174945" y="11097"/>
                  </a:lnTo>
                  <a:lnTo>
                    <a:pt x="180263" y="16509"/>
                  </a:lnTo>
                  <a:lnTo>
                    <a:pt x="181671" y="20789"/>
                  </a:lnTo>
                  <a:lnTo>
                    <a:pt x="175056" y="36385"/>
                  </a:lnTo>
                  <a:lnTo>
                    <a:pt x="185488" y="36385"/>
                  </a:lnTo>
                  <a:lnTo>
                    <a:pt x="187109" y="33997"/>
                  </a:lnTo>
                  <a:lnTo>
                    <a:pt x="188100" y="30289"/>
                  </a:lnTo>
                  <a:lnTo>
                    <a:pt x="188188" y="19811"/>
                  </a:lnTo>
                  <a:lnTo>
                    <a:pt x="186093" y="13398"/>
                  </a:lnTo>
                  <a:lnTo>
                    <a:pt x="180379" y="7543"/>
                  </a:lnTo>
                  <a:close/>
                </a:path>
                <a:path w="255269" h="43179">
                  <a:moveTo>
                    <a:pt x="35230" y="18033"/>
                  </a:moveTo>
                  <a:lnTo>
                    <a:pt x="0" y="18033"/>
                  </a:lnTo>
                  <a:lnTo>
                    <a:pt x="0" y="24383"/>
                  </a:lnTo>
                  <a:lnTo>
                    <a:pt x="41402" y="24383"/>
                  </a:lnTo>
                  <a:lnTo>
                    <a:pt x="41492" y="21208"/>
                  </a:lnTo>
                  <a:lnTo>
                    <a:pt x="38315" y="21208"/>
                  </a:lnTo>
                  <a:lnTo>
                    <a:pt x="35140" y="21120"/>
                  </a:lnTo>
                  <a:lnTo>
                    <a:pt x="35230" y="18033"/>
                  </a:lnTo>
                  <a:close/>
                </a:path>
                <a:path w="255269" h="43179">
                  <a:moveTo>
                    <a:pt x="212186" y="6438"/>
                  </a:moveTo>
                  <a:lnTo>
                    <a:pt x="191579" y="6438"/>
                  </a:lnTo>
                  <a:lnTo>
                    <a:pt x="202171" y="6502"/>
                  </a:lnTo>
                  <a:lnTo>
                    <a:pt x="206730" y="9867"/>
                  </a:lnTo>
                  <a:lnTo>
                    <a:pt x="211547" y="16306"/>
                  </a:lnTo>
                  <a:lnTo>
                    <a:pt x="211664" y="17652"/>
                  </a:lnTo>
                  <a:lnTo>
                    <a:pt x="211749" y="21716"/>
                  </a:lnTo>
                  <a:lnTo>
                    <a:pt x="211607" y="24383"/>
                  </a:lnTo>
                  <a:lnTo>
                    <a:pt x="254774" y="24383"/>
                  </a:lnTo>
                  <a:lnTo>
                    <a:pt x="254774" y="21374"/>
                  </a:lnTo>
                  <a:lnTo>
                    <a:pt x="218135" y="21374"/>
                  </a:lnTo>
                  <a:lnTo>
                    <a:pt x="214960" y="21208"/>
                  </a:lnTo>
                  <a:lnTo>
                    <a:pt x="214960" y="18033"/>
                  </a:lnTo>
                  <a:lnTo>
                    <a:pt x="218065" y="18033"/>
                  </a:lnTo>
                  <a:lnTo>
                    <a:pt x="217906" y="14312"/>
                  </a:lnTo>
                  <a:lnTo>
                    <a:pt x="212186" y="6438"/>
                  </a:lnTo>
                  <a:close/>
                </a:path>
                <a:path w="255269" h="43179">
                  <a:moveTo>
                    <a:pt x="218065" y="18033"/>
                  </a:moveTo>
                  <a:lnTo>
                    <a:pt x="214960" y="18033"/>
                  </a:lnTo>
                  <a:lnTo>
                    <a:pt x="214960" y="21208"/>
                  </a:lnTo>
                  <a:lnTo>
                    <a:pt x="218135" y="21374"/>
                  </a:lnTo>
                  <a:lnTo>
                    <a:pt x="218065" y="18033"/>
                  </a:lnTo>
                  <a:close/>
                </a:path>
                <a:path w="255269" h="43179">
                  <a:moveTo>
                    <a:pt x="254774" y="18033"/>
                  </a:moveTo>
                  <a:lnTo>
                    <a:pt x="218065" y="18033"/>
                  </a:lnTo>
                  <a:lnTo>
                    <a:pt x="218135" y="21374"/>
                  </a:lnTo>
                  <a:lnTo>
                    <a:pt x="254774" y="21374"/>
                  </a:lnTo>
                  <a:lnTo>
                    <a:pt x="254774" y="18033"/>
                  </a:lnTo>
                  <a:close/>
                </a:path>
                <a:path w="255269" h="43179">
                  <a:moveTo>
                    <a:pt x="48171" y="0"/>
                  </a:moveTo>
                  <a:lnTo>
                    <a:pt x="41490" y="5295"/>
                  </a:lnTo>
                  <a:lnTo>
                    <a:pt x="38124" y="11097"/>
                  </a:lnTo>
                  <a:lnTo>
                    <a:pt x="35363" y="15735"/>
                  </a:lnTo>
                  <a:lnTo>
                    <a:pt x="35265" y="16509"/>
                  </a:lnTo>
                  <a:lnTo>
                    <a:pt x="35140" y="21120"/>
                  </a:lnTo>
                  <a:lnTo>
                    <a:pt x="38315" y="21208"/>
                  </a:lnTo>
                  <a:lnTo>
                    <a:pt x="38315" y="18033"/>
                  </a:lnTo>
                  <a:lnTo>
                    <a:pt x="42044" y="18033"/>
                  </a:lnTo>
                  <a:lnTo>
                    <a:pt x="71558" y="6438"/>
                  </a:lnTo>
                  <a:lnTo>
                    <a:pt x="74460" y="3492"/>
                  </a:lnTo>
                  <a:lnTo>
                    <a:pt x="75961" y="2827"/>
                  </a:lnTo>
                  <a:lnTo>
                    <a:pt x="69764" y="88"/>
                  </a:lnTo>
                  <a:lnTo>
                    <a:pt x="59397" y="88"/>
                  </a:lnTo>
                  <a:lnTo>
                    <a:pt x="48171" y="0"/>
                  </a:lnTo>
                  <a:close/>
                </a:path>
                <a:path w="255269" h="43179">
                  <a:moveTo>
                    <a:pt x="42044" y="18033"/>
                  </a:moveTo>
                  <a:lnTo>
                    <a:pt x="38315" y="18033"/>
                  </a:lnTo>
                  <a:lnTo>
                    <a:pt x="38315" y="21208"/>
                  </a:lnTo>
                  <a:lnTo>
                    <a:pt x="41492" y="21208"/>
                  </a:lnTo>
                  <a:lnTo>
                    <a:pt x="41529" y="20789"/>
                  </a:lnTo>
                  <a:lnTo>
                    <a:pt x="41821" y="19088"/>
                  </a:lnTo>
                  <a:lnTo>
                    <a:pt x="42044" y="18033"/>
                  </a:lnTo>
                  <a:close/>
                </a:path>
                <a:path w="255269" h="43179">
                  <a:moveTo>
                    <a:pt x="175028" y="2827"/>
                  </a:moveTo>
                  <a:lnTo>
                    <a:pt x="173520" y="3492"/>
                  </a:lnTo>
                  <a:lnTo>
                    <a:pt x="169612" y="7425"/>
                  </a:lnTo>
                  <a:lnTo>
                    <a:pt x="173088" y="9207"/>
                  </a:lnTo>
                  <a:lnTo>
                    <a:pt x="174945" y="11097"/>
                  </a:lnTo>
                  <a:lnTo>
                    <a:pt x="176758" y="9283"/>
                  </a:lnTo>
                  <a:lnTo>
                    <a:pt x="180379" y="7543"/>
                  </a:lnTo>
                  <a:lnTo>
                    <a:pt x="176339" y="3403"/>
                  </a:lnTo>
                  <a:lnTo>
                    <a:pt x="175028" y="2827"/>
                  </a:lnTo>
                  <a:close/>
                </a:path>
                <a:path w="255269" h="43179">
                  <a:moveTo>
                    <a:pt x="75997" y="2811"/>
                  </a:moveTo>
                  <a:lnTo>
                    <a:pt x="74460" y="3492"/>
                  </a:lnTo>
                  <a:lnTo>
                    <a:pt x="70586" y="7425"/>
                  </a:lnTo>
                  <a:lnTo>
                    <a:pt x="74164" y="9207"/>
                  </a:lnTo>
                  <a:lnTo>
                    <a:pt x="76005" y="11001"/>
                  </a:lnTo>
                  <a:lnTo>
                    <a:pt x="77711" y="9283"/>
                  </a:lnTo>
                  <a:lnTo>
                    <a:pt x="81408" y="7489"/>
                  </a:lnTo>
                  <a:lnTo>
                    <a:pt x="77470" y="3454"/>
                  </a:lnTo>
                  <a:lnTo>
                    <a:pt x="75997" y="2811"/>
                  </a:lnTo>
                  <a:close/>
                </a:path>
                <a:path w="255269" h="43179">
                  <a:moveTo>
                    <a:pt x="142169" y="2803"/>
                  </a:moveTo>
                  <a:lnTo>
                    <a:pt x="140640" y="3492"/>
                  </a:lnTo>
                  <a:lnTo>
                    <a:pt x="136801" y="7425"/>
                  </a:lnTo>
                  <a:lnTo>
                    <a:pt x="140512" y="9283"/>
                  </a:lnTo>
                  <a:lnTo>
                    <a:pt x="142232" y="10977"/>
                  </a:lnTo>
                  <a:lnTo>
                    <a:pt x="143955" y="9245"/>
                  </a:lnTo>
                  <a:lnTo>
                    <a:pt x="147678" y="7425"/>
                  </a:lnTo>
                  <a:lnTo>
                    <a:pt x="143671" y="3454"/>
                  </a:lnTo>
                  <a:lnTo>
                    <a:pt x="142169" y="2803"/>
                  </a:lnTo>
                  <a:close/>
                </a:path>
                <a:path w="255269" h="43179">
                  <a:moveTo>
                    <a:pt x="109629" y="2985"/>
                  </a:moveTo>
                  <a:lnTo>
                    <a:pt x="105723" y="4753"/>
                  </a:lnTo>
                  <a:lnTo>
                    <a:pt x="102669" y="6978"/>
                  </a:lnTo>
                  <a:lnTo>
                    <a:pt x="107556" y="9283"/>
                  </a:lnTo>
                  <a:lnTo>
                    <a:pt x="108398" y="10106"/>
                  </a:lnTo>
                  <a:lnTo>
                    <a:pt x="109435" y="9169"/>
                  </a:lnTo>
                  <a:lnTo>
                    <a:pt x="114374" y="7047"/>
                  </a:lnTo>
                  <a:lnTo>
                    <a:pt x="110718" y="3454"/>
                  </a:lnTo>
                  <a:lnTo>
                    <a:pt x="109629" y="2985"/>
                  </a:lnTo>
                  <a:close/>
                </a:path>
                <a:path w="255269" h="43179">
                  <a:moveTo>
                    <a:pt x="203530" y="25"/>
                  </a:moveTo>
                  <a:lnTo>
                    <a:pt x="191579" y="88"/>
                  </a:lnTo>
                  <a:lnTo>
                    <a:pt x="181238" y="88"/>
                  </a:lnTo>
                  <a:lnTo>
                    <a:pt x="175028" y="2827"/>
                  </a:lnTo>
                  <a:lnTo>
                    <a:pt x="176339" y="3403"/>
                  </a:lnTo>
                  <a:lnTo>
                    <a:pt x="180379" y="7543"/>
                  </a:lnTo>
                  <a:lnTo>
                    <a:pt x="182626" y="6464"/>
                  </a:lnTo>
                  <a:lnTo>
                    <a:pt x="212186" y="6438"/>
                  </a:lnTo>
                  <a:lnTo>
                    <a:pt x="210654" y="4330"/>
                  </a:lnTo>
                  <a:lnTo>
                    <a:pt x="203635" y="88"/>
                  </a:lnTo>
                  <a:lnTo>
                    <a:pt x="191579" y="88"/>
                  </a:lnTo>
                  <a:lnTo>
                    <a:pt x="203614" y="76"/>
                  </a:lnTo>
                  <a:close/>
                </a:path>
                <a:path w="255269" h="43179">
                  <a:moveTo>
                    <a:pt x="137763" y="6438"/>
                  </a:moveTo>
                  <a:lnTo>
                    <a:pt x="125488" y="6438"/>
                  </a:lnTo>
                  <a:lnTo>
                    <a:pt x="134556" y="6464"/>
                  </a:lnTo>
                  <a:lnTo>
                    <a:pt x="136734" y="7493"/>
                  </a:lnTo>
                  <a:lnTo>
                    <a:pt x="137763" y="6438"/>
                  </a:lnTo>
                  <a:close/>
                </a:path>
                <a:path w="255269" h="43179">
                  <a:moveTo>
                    <a:pt x="170592" y="6438"/>
                  </a:moveTo>
                  <a:lnTo>
                    <a:pt x="158521" y="6438"/>
                  </a:lnTo>
                  <a:lnTo>
                    <a:pt x="167436" y="6464"/>
                  </a:lnTo>
                  <a:lnTo>
                    <a:pt x="169548" y="7489"/>
                  </a:lnTo>
                  <a:lnTo>
                    <a:pt x="170592" y="6438"/>
                  </a:lnTo>
                  <a:close/>
                </a:path>
                <a:path w="255269" h="43179">
                  <a:moveTo>
                    <a:pt x="71558" y="6438"/>
                  </a:moveTo>
                  <a:lnTo>
                    <a:pt x="59397" y="6438"/>
                  </a:lnTo>
                  <a:lnTo>
                    <a:pt x="68402" y="6464"/>
                  </a:lnTo>
                  <a:lnTo>
                    <a:pt x="70533" y="7479"/>
                  </a:lnTo>
                  <a:lnTo>
                    <a:pt x="71558" y="6438"/>
                  </a:lnTo>
                  <a:close/>
                </a:path>
                <a:path w="255269" h="43179">
                  <a:moveTo>
                    <a:pt x="102870" y="76"/>
                  </a:moveTo>
                  <a:lnTo>
                    <a:pt x="82140" y="88"/>
                  </a:lnTo>
                  <a:lnTo>
                    <a:pt x="76015" y="2803"/>
                  </a:lnTo>
                  <a:lnTo>
                    <a:pt x="77470" y="3454"/>
                  </a:lnTo>
                  <a:lnTo>
                    <a:pt x="81466" y="7461"/>
                  </a:lnTo>
                  <a:lnTo>
                    <a:pt x="83527" y="6464"/>
                  </a:lnTo>
                  <a:lnTo>
                    <a:pt x="103410" y="6438"/>
                  </a:lnTo>
                  <a:lnTo>
                    <a:pt x="105723" y="4753"/>
                  </a:lnTo>
                  <a:lnTo>
                    <a:pt x="109629" y="2985"/>
                  </a:lnTo>
                  <a:lnTo>
                    <a:pt x="102870" y="76"/>
                  </a:lnTo>
                  <a:close/>
                </a:path>
                <a:path w="255269" h="43179">
                  <a:moveTo>
                    <a:pt x="148310" y="63"/>
                  </a:moveTo>
                  <a:lnTo>
                    <a:pt x="142169" y="2803"/>
                  </a:lnTo>
                  <a:lnTo>
                    <a:pt x="143726" y="3492"/>
                  </a:lnTo>
                  <a:lnTo>
                    <a:pt x="147678" y="7425"/>
                  </a:lnTo>
                  <a:lnTo>
                    <a:pt x="149644" y="6464"/>
                  </a:lnTo>
                  <a:lnTo>
                    <a:pt x="170592" y="6438"/>
                  </a:lnTo>
                  <a:lnTo>
                    <a:pt x="173520" y="3492"/>
                  </a:lnTo>
                  <a:lnTo>
                    <a:pt x="175028" y="2827"/>
                  </a:lnTo>
                  <a:lnTo>
                    <a:pt x="168802" y="88"/>
                  </a:lnTo>
                  <a:lnTo>
                    <a:pt x="158521" y="88"/>
                  </a:lnTo>
                  <a:lnTo>
                    <a:pt x="148310" y="63"/>
                  </a:lnTo>
                  <a:close/>
                </a:path>
                <a:path w="255269" h="43179">
                  <a:moveTo>
                    <a:pt x="135877" y="76"/>
                  </a:moveTo>
                  <a:lnTo>
                    <a:pt x="125488" y="88"/>
                  </a:lnTo>
                  <a:lnTo>
                    <a:pt x="117846" y="646"/>
                  </a:lnTo>
                  <a:lnTo>
                    <a:pt x="111259" y="2247"/>
                  </a:lnTo>
                  <a:lnTo>
                    <a:pt x="109629" y="2985"/>
                  </a:lnTo>
                  <a:lnTo>
                    <a:pt x="110718" y="3454"/>
                  </a:lnTo>
                  <a:lnTo>
                    <a:pt x="114374" y="7047"/>
                  </a:lnTo>
                  <a:lnTo>
                    <a:pt x="115760" y="6451"/>
                  </a:lnTo>
                  <a:lnTo>
                    <a:pt x="137763" y="6438"/>
                  </a:lnTo>
                  <a:lnTo>
                    <a:pt x="140640" y="3492"/>
                  </a:lnTo>
                  <a:lnTo>
                    <a:pt x="142169" y="2803"/>
                  </a:lnTo>
                  <a:lnTo>
                    <a:pt x="135877" y="76"/>
                  </a:lnTo>
                  <a:close/>
                </a:path>
                <a:path w="255269" h="43179">
                  <a:moveTo>
                    <a:pt x="103410" y="6438"/>
                  </a:moveTo>
                  <a:lnTo>
                    <a:pt x="92430" y="6438"/>
                  </a:lnTo>
                  <a:lnTo>
                    <a:pt x="101549" y="6451"/>
                  </a:lnTo>
                  <a:lnTo>
                    <a:pt x="102669" y="6978"/>
                  </a:lnTo>
                  <a:lnTo>
                    <a:pt x="103410" y="6438"/>
                  </a:lnTo>
                  <a:close/>
                </a:path>
                <a:path w="255269" h="43179">
                  <a:moveTo>
                    <a:pt x="69735" y="76"/>
                  </a:moveTo>
                  <a:lnTo>
                    <a:pt x="59397" y="88"/>
                  </a:lnTo>
                  <a:lnTo>
                    <a:pt x="69764" y="88"/>
                  </a:lnTo>
                  <a:close/>
                </a:path>
                <a:path w="255269" h="43179">
                  <a:moveTo>
                    <a:pt x="168744" y="63"/>
                  </a:moveTo>
                  <a:lnTo>
                    <a:pt x="158521" y="88"/>
                  </a:lnTo>
                  <a:lnTo>
                    <a:pt x="168802" y="8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573098" y="905687"/>
              <a:ext cx="188595" cy="43815"/>
            </a:xfrm>
            <a:custGeom>
              <a:avLst/>
              <a:gdLst/>
              <a:ahLst/>
              <a:cxnLst/>
              <a:rect l="l" t="t" r="r" b="b"/>
              <a:pathLst>
                <a:path w="188594" h="43815">
                  <a:moveTo>
                    <a:pt x="188569" y="0"/>
                  </a:moveTo>
                  <a:lnTo>
                    <a:pt x="0" y="12"/>
                  </a:lnTo>
                  <a:lnTo>
                    <a:pt x="0" y="43687"/>
                  </a:lnTo>
                  <a:lnTo>
                    <a:pt x="188569" y="43675"/>
                  </a:lnTo>
                  <a:lnTo>
                    <a:pt x="1885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544891" y="906119"/>
              <a:ext cx="255270" cy="43180"/>
            </a:xfrm>
            <a:custGeom>
              <a:avLst/>
              <a:gdLst/>
              <a:ahLst/>
              <a:cxnLst/>
              <a:rect l="l" t="t" r="r" b="b"/>
              <a:pathLst>
                <a:path w="255269" h="43180">
                  <a:moveTo>
                    <a:pt x="70533" y="7479"/>
                  </a:moveTo>
                  <a:lnTo>
                    <a:pt x="64503" y="13601"/>
                  </a:lnTo>
                  <a:lnTo>
                    <a:pt x="62343" y="19811"/>
                  </a:lnTo>
                  <a:lnTo>
                    <a:pt x="62262" y="30289"/>
                  </a:lnTo>
                  <a:lnTo>
                    <a:pt x="63274" y="33997"/>
                  </a:lnTo>
                  <a:lnTo>
                    <a:pt x="63375" y="34302"/>
                  </a:lnTo>
                  <a:lnTo>
                    <a:pt x="65651" y="37439"/>
                  </a:lnTo>
                  <a:lnTo>
                    <a:pt x="67845" y="40512"/>
                  </a:lnTo>
                  <a:lnTo>
                    <a:pt x="71589" y="42773"/>
                  </a:lnTo>
                  <a:lnTo>
                    <a:pt x="80340" y="42735"/>
                  </a:lnTo>
                  <a:lnTo>
                    <a:pt x="83968" y="40563"/>
                  </a:lnTo>
                  <a:lnTo>
                    <a:pt x="84119" y="40385"/>
                  </a:lnTo>
                  <a:lnTo>
                    <a:pt x="86999" y="36385"/>
                  </a:lnTo>
                  <a:lnTo>
                    <a:pt x="75920" y="36385"/>
                  </a:lnTo>
                  <a:lnTo>
                    <a:pt x="73660" y="36347"/>
                  </a:lnTo>
                  <a:lnTo>
                    <a:pt x="72176" y="35483"/>
                  </a:lnTo>
                  <a:lnTo>
                    <a:pt x="69443" y="31889"/>
                  </a:lnTo>
                  <a:lnTo>
                    <a:pt x="68583" y="29146"/>
                  </a:lnTo>
                  <a:lnTo>
                    <a:pt x="68696" y="21374"/>
                  </a:lnTo>
                  <a:lnTo>
                    <a:pt x="70256" y="16814"/>
                  </a:lnTo>
                  <a:lnTo>
                    <a:pt x="75910" y="11097"/>
                  </a:lnTo>
                  <a:lnTo>
                    <a:pt x="74282" y="9283"/>
                  </a:lnTo>
                  <a:lnTo>
                    <a:pt x="74084" y="9169"/>
                  </a:lnTo>
                  <a:lnTo>
                    <a:pt x="70533" y="7479"/>
                  </a:lnTo>
                  <a:close/>
                </a:path>
                <a:path w="255269" h="43180">
                  <a:moveTo>
                    <a:pt x="80340" y="42735"/>
                  </a:moveTo>
                  <a:lnTo>
                    <a:pt x="75920" y="42735"/>
                  </a:lnTo>
                  <a:lnTo>
                    <a:pt x="80276" y="42773"/>
                  </a:lnTo>
                  <a:close/>
                </a:path>
                <a:path w="255269" h="43180">
                  <a:moveTo>
                    <a:pt x="113517" y="42735"/>
                  </a:moveTo>
                  <a:lnTo>
                    <a:pt x="108966" y="42735"/>
                  </a:lnTo>
                  <a:lnTo>
                    <a:pt x="113449" y="42773"/>
                  </a:lnTo>
                  <a:close/>
                </a:path>
                <a:path w="255269" h="43180">
                  <a:moveTo>
                    <a:pt x="136734" y="7493"/>
                  </a:moveTo>
                  <a:lnTo>
                    <a:pt x="130771" y="13601"/>
                  </a:lnTo>
                  <a:lnTo>
                    <a:pt x="128665" y="19811"/>
                  </a:lnTo>
                  <a:lnTo>
                    <a:pt x="128595" y="30289"/>
                  </a:lnTo>
                  <a:lnTo>
                    <a:pt x="129596" y="33997"/>
                  </a:lnTo>
                  <a:lnTo>
                    <a:pt x="129717" y="34302"/>
                  </a:lnTo>
                  <a:lnTo>
                    <a:pt x="131942" y="37439"/>
                  </a:lnTo>
                  <a:lnTo>
                    <a:pt x="134077" y="40500"/>
                  </a:lnTo>
                  <a:lnTo>
                    <a:pt x="137744" y="42773"/>
                  </a:lnTo>
                  <a:lnTo>
                    <a:pt x="146523" y="42735"/>
                  </a:lnTo>
                  <a:lnTo>
                    <a:pt x="150279" y="40614"/>
                  </a:lnTo>
                  <a:lnTo>
                    <a:pt x="153428" y="36385"/>
                  </a:lnTo>
                  <a:lnTo>
                    <a:pt x="142011" y="36385"/>
                  </a:lnTo>
                  <a:lnTo>
                    <a:pt x="139856" y="36347"/>
                  </a:lnTo>
                  <a:lnTo>
                    <a:pt x="138456" y="35521"/>
                  </a:lnTo>
                  <a:lnTo>
                    <a:pt x="138308" y="35369"/>
                  </a:lnTo>
                  <a:lnTo>
                    <a:pt x="135763" y="31889"/>
                  </a:lnTo>
                  <a:lnTo>
                    <a:pt x="134923" y="29146"/>
                  </a:lnTo>
                  <a:lnTo>
                    <a:pt x="135035" y="21297"/>
                  </a:lnTo>
                  <a:lnTo>
                    <a:pt x="136533" y="16814"/>
                  </a:lnTo>
                  <a:lnTo>
                    <a:pt x="142232" y="10977"/>
                  </a:lnTo>
                  <a:lnTo>
                    <a:pt x="140512" y="9283"/>
                  </a:lnTo>
                  <a:lnTo>
                    <a:pt x="136734" y="7493"/>
                  </a:lnTo>
                  <a:close/>
                </a:path>
                <a:path w="255269" h="43180">
                  <a:moveTo>
                    <a:pt x="146523" y="42735"/>
                  </a:moveTo>
                  <a:lnTo>
                    <a:pt x="142011" y="42735"/>
                  </a:lnTo>
                  <a:lnTo>
                    <a:pt x="146456" y="42773"/>
                  </a:lnTo>
                  <a:close/>
                </a:path>
                <a:path w="255269" h="43180">
                  <a:moveTo>
                    <a:pt x="169548" y="7489"/>
                  </a:moveTo>
                  <a:lnTo>
                    <a:pt x="163474" y="13601"/>
                  </a:lnTo>
                  <a:lnTo>
                    <a:pt x="161282" y="19811"/>
                  </a:lnTo>
                  <a:lnTo>
                    <a:pt x="161188" y="30289"/>
                  </a:lnTo>
                  <a:lnTo>
                    <a:pt x="162293" y="34302"/>
                  </a:lnTo>
                  <a:lnTo>
                    <a:pt x="164630" y="37439"/>
                  </a:lnTo>
                  <a:lnTo>
                    <a:pt x="166863" y="40500"/>
                  </a:lnTo>
                  <a:lnTo>
                    <a:pt x="170675" y="42773"/>
                  </a:lnTo>
                  <a:lnTo>
                    <a:pt x="179311" y="42735"/>
                  </a:lnTo>
                  <a:lnTo>
                    <a:pt x="182816" y="40385"/>
                  </a:lnTo>
                  <a:lnTo>
                    <a:pt x="185488" y="36385"/>
                  </a:lnTo>
                  <a:lnTo>
                    <a:pt x="175056" y="36385"/>
                  </a:lnTo>
                  <a:lnTo>
                    <a:pt x="172681" y="36347"/>
                  </a:lnTo>
                  <a:lnTo>
                    <a:pt x="171094" y="35420"/>
                  </a:lnTo>
                  <a:lnTo>
                    <a:pt x="169665" y="33578"/>
                  </a:lnTo>
                  <a:lnTo>
                    <a:pt x="168398" y="31889"/>
                  </a:lnTo>
                  <a:lnTo>
                    <a:pt x="167513" y="29146"/>
                  </a:lnTo>
                  <a:lnTo>
                    <a:pt x="167587" y="21539"/>
                  </a:lnTo>
                  <a:lnTo>
                    <a:pt x="169227" y="16814"/>
                  </a:lnTo>
                  <a:lnTo>
                    <a:pt x="174945" y="11097"/>
                  </a:lnTo>
                  <a:lnTo>
                    <a:pt x="173088" y="9207"/>
                  </a:lnTo>
                  <a:lnTo>
                    <a:pt x="169548" y="7489"/>
                  </a:lnTo>
                  <a:close/>
                </a:path>
                <a:path w="255269" h="43180">
                  <a:moveTo>
                    <a:pt x="102669" y="6978"/>
                  </a:moveTo>
                  <a:lnTo>
                    <a:pt x="101231" y="8026"/>
                  </a:lnTo>
                  <a:lnTo>
                    <a:pt x="95935" y="12839"/>
                  </a:lnTo>
                  <a:lnTo>
                    <a:pt x="93569" y="19088"/>
                  </a:lnTo>
                  <a:lnTo>
                    <a:pt x="93541" y="24383"/>
                  </a:lnTo>
                  <a:lnTo>
                    <a:pt x="93668" y="29959"/>
                  </a:lnTo>
                  <a:lnTo>
                    <a:pt x="94907" y="33870"/>
                  </a:lnTo>
                  <a:lnTo>
                    <a:pt x="100152" y="40500"/>
                  </a:lnTo>
                  <a:lnTo>
                    <a:pt x="104228" y="42760"/>
                  </a:lnTo>
                  <a:lnTo>
                    <a:pt x="113517" y="42735"/>
                  </a:lnTo>
                  <a:lnTo>
                    <a:pt x="117309" y="40614"/>
                  </a:lnTo>
                  <a:lnTo>
                    <a:pt x="120501" y="36385"/>
                  </a:lnTo>
                  <a:lnTo>
                    <a:pt x="108966" y="36385"/>
                  </a:lnTo>
                  <a:lnTo>
                    <a:pt x="106161" y="36347"/>
                  </a:lnTo>
                  <a:lnTo>
                    <a:pt x="104139" y="35229"/>
                  </a:lnTo>
                  <a:lnTo>
                    <a:pt x="100888" y="31229"/>
                  </a:lnTo>
                  <a:lnTo>
                    <a:pt x="99885" y="28282"/>
                  </a:lnTo>
                  <a:lnTo>
                    <a:pt x="99926" y="20789"/>
                  </a:lnTo>
                  <a:lnTo>
                    <a:pt x="101574" y="16306"/>
                  </a:lnTo>
                  <a:lnTo>
                    <a:pt x="108398" y="10106"/>
                  </a:lnTo>
                  <a:lnTo>
                    <a:pt x="107556" y="9283"/>
                  </a:lnTo>
                  <a:lnTo>
                    <a:pt x="102669" y="6978"/>
                  </a:lnTo>
                  <a:close/>
                </a:path>
                <a:path w="255269" h="43180">
                  <a:moveTo>
                    <a:pt x="179311" y="42735"/>
                  </a:moveTo>
                  <a:lnTo>
                    <a:pt x="175056" y="42735"/>
                  </a:lnTo>
                  <a:lnTo>
                    <a:pt x="179273" y="42760"/>
                  </a:lnTo>
                  <a:close/>
                </a:path>
                <a:path w="255269" h="43180">
                  <a:moveTo>
                    <a:pt x="81466" y="7461"/>
                  </a:moveTo>
                  <a:lnTo>
                    <a:pt x="77711" y="9283"/>
                  </a:lnTo>
                  <a:lnTo>
                    <a:pt x="76028" y="10977"/>
                  </a:lnTo>
                  <a:lnTo>
                    <a:pt x="81711" y="16687"/>
                  </a:lnTo>
                  <a:lnTo>
                    <a:pt x="83243" y="21120"/>
                  </a:lnTo>
                  <a:lnTo>
                    <a:pt x="75920" y="36385"/>
                  </a:lnTo>
                  <a:lnTo>
                    <a:pt x="86999" y="36385"/>
                  </a:lnTo>
                  <a:lnTo>
                    <a:pt x="88607" y="34188"/>
                  </a:lnTo>
                  <a:lnTo>
                    <a:pt x="89671" y="30289"/>
                  </a:lnTo>
                  <a:lnTo>
                    <a:pt x="89660" y="19811"/>
                  </a:lnTo>
                  <a:lnTo>
                    <a:pt x="87490" y="13500"/>
                  </a:lnTo>
                  <a:lnTo>
                    <a:pt x="81466" y="7461"/>
                  </a:lnTo>
                  <a:close/>
                </a:path>
                <a:path w="255269" h="43180">
                  <a:moveTo>
                    <a:pt x="114374" y="7047"/>
                  </a:moveTo>
                  <a:lnTo>
                    <a:pt x="109435" y="9169"/>
                  </a:lnTo>
                  <a:lnTo>
                    <a:pt x="108398" y="10106"/>
                  </a:lnTo>
                  <a:lnTo>
                    <a:pt x="115136" y="16687"/>
                  </a:lnTo>
                  <a:lnTo>
                    <a:pt x="115232" y="16814"/>
                  </a:lnTo>
                  <a:lnTo>
                    <a:pt x="116792" y="21208"/>
                  </a:lnTo>
                  <a:lnTo>
                    <a:pt x="116908" y="29146"/>
                  </a:lnTo>
                  <a:lnTo>
                    <a:pt x="116060" y="31749"/>
                  </a:lnTo>
                  <a:lnTo>
                    <a:pt x="113233" y="35369"/>
                  </a:lnTo>
                  <a:lnTo>
                    <a:pt x="111518" y="36360"/>
                  </a:lnTo>
                  <a:lnTo>
                    <a:pt x="108966" y="36385"/>
                  </a:lnTo>
                  <a:lnTo>
                    <a:pt x="120501" y="36385"/>
                  </a:lnTo>
                  <a:lnTo>
                    <a:pt x="122091" y="34302"/>
                  </a:lnTo>
                  <a:lnTo>
                    <a:pt x="123256" y="30289"/>
                  </a:lnTo>
                  <a:lnTo>
                    <a:pt x="123227" y="19811"/>
                  </a:lnTo>
                  <a:lnTo>
                    <a:pt x="120955" y="13538"/>
                  </a:lnTo>
                  <a:lnTo>
                    <a:pt x="120838" y="13398"/>
                  </a:lnTo>
                  <a:lnTo>
                    <a:pt x="114374" y="7047"/>
                  </a:lnTo>
                  <a:close/>
                </a:path>
                <a:path w="255269" h="43180">
                  <a:moveTo>
                    <a:pt x="147678" y="7425"/>
                  </a:moveTo>
                  <a:lnTo>
                    <a:pt x="143904" y="9283"/>
                  </a:lnTo>
                  <a:lnTo>
                    <a:pt x="142232" y="10977"/>
                  </a:lnTo>
                  <a:lnTo>
                    <a:pt x="148029" y="16687"/>
                  </a:lnTo>
                  <a:lnTo>
                    <a:pt x="148133" y="16814"/>
                  </a:lnTo>
                  <a:lnTo>
                    <a:pt x="149709" y="21297"/>
                  </a:lnTo>
                  <a:lnTo>
                    <a:pt x="149810" y="29146"/>
                  </a:lnTo>
                  <a:lnTo>
                    <a:pt x="148978" y="31749"/>
                  </a:lnTo>
                  <a:lnTo>
                    <a:pt x="148900" y="31889"/>
                  </a:lnTo>
                  <a:lnTo>
                    <a:pt x="146209" y="35369"/>
                  </a:lnTo>
                  <a:lnTo>
                    <a:pt x="144513" y="36347"/>
                  </a:lnTo>
                  <a:lnTo>
                    <a:pt x="142011" y="36385"/>
                  </a:lnTo>
                  <a:lnTo>
                    <a:pt x="153428" y="36385"/>
                  </a:lnTo>
                  <a:lnTo>
                    <a:pt x="155009" y="34302"/>
                  </a:lnTo>
                  <a:lnTo>
                    <a:pt x="156157" y="30289"/>
                  </a:lnTo>
                  <a:lnTo>
                    <a:pt x="156107" y="19811"/>
                  </a:lnTo>
                  <a:lnTo>
                    <a:pt x="153860" y="13538"/>
                  </a:lnTo>
                  <a:lnTo>
                    <a:pt x="147678" y="7425"/>
                  </a:lnTo>
                  <a:close/>
                </a:path>
                <a:path w="255269" h="43180">
                  <a:moveTo>
                    <a:pt x="180379" y="7543"/>
                  </a:moveTo>
                  <a:lnTo>
                    <a:pt x="176758" y="9283"/>
                  </a:lnTo>
                  <a:lnTo>
                    <a:pt x="174945" y="11097"/>
                  </a:lnTo>
                  <a:lnTo>
                    <a:pt x="180263" y="16509"/>
                  </a:lnTo>
                  <a:lnTo>
                    <a:pt x="181671" y="20789"/>
                  </a:lnTo>
                  <a:lnTo>
                    <a:pt x="175056" y="36385"/>
                  </a:lnTo>
                  <a:lnTo>
                    <a:pt x="185488" y="36385"/>
                  </a:lnTo>
                  <a:lnTo>
                    <a:pt x="187109" y="33997"/>
                  </a:lnTo>
                  <a:lnTo>
                    <a:pt x="188100" y="30289"/>
                  </a:lnTo>
                  <a:lnTo>
                    <a:pt x="188188" y="19811"/>
                  </a:lnTo>
                  <a:lnTo>
                    <a:pt x="186093" y="13398"/>
                  </a:lnTo>
                  <a:lnTo>
                    <a:pt x="180379" y="7543"/>
                  </a:lnTo>
                  <a:close/>
                </a:path>
                <a:path w="255269" h="43180">
                  <a:moveTo>
                    <a:pt x="35230" y="18033"/>
                  </a:moveTo>
                  <a:lnTo>
                    <a:pt x="0" y="18033"/>
                  </a:lnTo>
                  <a:lnTo>
                    <a:pt x="0" y="24383"/>
                  </a:lnTo>
                  <a:lnTo>
                    <a:pt x="41402" y="24383"/>
                  </a:lnTo>
                  <a:lnTo>
                    <a:pt x="41492" y="21208"/>
                  </a:lnTo>
                  <a:lnTo>
                    <a:pt x="38315" y="21208"/>
                  </a:lnTo>
                  <a:lnTo>
                    <a:pt x="35140" y="21120"/>
                  </a:lnTo>
                  <a:lnTo>
                    <a:pt x="35230" y="18033"/>
                  </a:lnTo>
                  <a:close/>
                </a:path>
                <a:path w="255269" h="43180">
                  <a:moveTo>
                    <a:pt x="212186" y="6438"/>
                  </a:moveTo>
                  <a:lnTo>
                    <a:pt x="191579" y="6438"/>
                  </a:lnTo>
                  <a:lnTo>
                    <a:pt x="202171" y="6502"/>
                  </a:lnTo>
                  <a:lnTo>
                    <a:pt x="206730" y="9867"/>
                  </a:lnTo>
                  <a:lnTo>
                    <a:pt x="211547" y="16306"/>
                  </a:lnTo>
                  <a:lnTo>
                    <a:pt x="211664" y="17652"/>
                  </a:lnTo>
                  <a:lnTo>
                    <a:pt x="211749" y="21716"/>
                  </a:lnTo>
                  <a:lnTo>
                    <a:pt x="211607" y="24383"/>
                  </a:lnTo>
                  <a:lnTo>
                    <a:pt x="254774" y="24383"/>
                  </a:lnTo>
                  <a:lnTo>
                    <a:pt x="254774" y="21374"/>
                  </a:lnTo>
                  <a:lnTo>
                    <a:pt x="218135" y="21374"/>
                  </a:lnTo>
                  <a:lnTo>
                    <a:pt x="214960" y="21208"/>
                  </a:lnTo>
                  <a:lnTo>
                    <a:pt x="214960" y="18033"/>
                  </a:lnTo>
                  <a:lnTo>
                    <a:pt x="218065" y="18033"/>
                  </a:lnTo>
                  <a:lnTo>
                    <a:pt x="217906" y="14312"/>
                  </a:lnTo>
                  <a:lnTo>
                    <a:pt x="212186" y="6438"/>
                  </a:lnTo>
                  <a:close/>
                </a:path>
                <a:path w="255269" h="43180">
                  <a:moveTo>
                    <a:pt x="218065" y="18033"/>
                  </a:moveTo>
                  <a:lnTo>
                    <a:pt x="214960" y="18033"/>
                  </a:lnTo>
                  <a:lnTo>
                    <a:pt x="214960" y="21208"/>
                  </a:lnTo>
                  <a:lnTo>
                    <a:pt x="218135" y="21374"/>
                  </a:lnTo>
                  <a:lnTo>
                    <a:pt x="218065" y="18033"/>
                  </a:lnTo>
                  <a:close/>
                </a:path>
                <a:path w="255269" h="43180">
                  <a:moveTo>
                    <a:pt x="254774" y="18033"/>
                  </a:moveTo>
                  <a:lnTo>
                    <a:pt x="218065" y="18033"/>
                  </a:lnTo>
                  <a:lnTo>
                    <a:pt x="218135" y="21374"/>
                  </a:lnTo>
                  <a:lnTo>
                    <a:pt x="254774" y="21374"/>
                  </a:lnTo>
                  <a:lnTo>
                    <a:pt x="254774" y="18033"/>
                  </a:lnTo>
                  <a:close/>
                </a:path>
                <a:path w="255269" h="43180">
                  <a:moveTo>
                    <a:pt x="48171" y="0"/>
                  </a:moveTo>
                  <a:lnTo>
                    <a:pt x="41490" y="5295"/>
                  </a:lnTo>
                  <a:lnTo>
                    <a:pt x="38124" y="11097"/>
                  </a:lnTo>
                  <a:lnTo>
                    <a:pt x="35363" y="15735"/>
                  </a:lnTo>
                  <a:lnTo>
                    <a:pt x="35265" y="16509"/>
                  </a:lnTo>
                  <a:lnTo>
                    <a:pt x="35140" y="21120"/>
                  </a:lnTo>
                  <a:lnTo>
                    <a:pt x="38315" y="21208"/>
                  </a:lnTo>
                  <a:lnTo>
                    <a:pt x="38315" y="18033"/>
                  </a:lnTo>
                  <a:lnTo>
                    <a:pt x="42044" y="18033"/>
                  </a:lnTo>
                  <a:lnTo>
                    <a:pt x="71558" y="6438"/>
                  </a:lnTo>
                  <a:lnTo>
                    <a:pt x="74460" y="3492"/>
                  </a:lnTo>
                  <a:lnTo>
                    <a:pt x="75961" y="2827"/>
                  </a:lnTo>
                  <a:lnTo>
                    <a:pt x="69764" y="88"/>
                  </a:lnTo>
                  <a:lnTo>
                    <a:pt x="59397" y="88"/>
                  </a:lnTo>
                  <a:lnTo>
                    <a:pt x="48171" y="0"/>
                  </a:lnTo>
                  <a:close/>
                </a:path>
                <a:path w="255269" h="43180">
                  <a:moveTo>
                    <a:pt x="42044" y="18033"/>
                  </a:moveTo>
                  <a:lnTo>
                    <a:pt x="38315" y="18033"/>
                  </a:lnTo>
                  <a:lnTo>
                    <a:pt x="38315" y="21208"/>
                  </a:lnTo>
                  <a:lnTo>
                    <a:pt x="41492" y="21208"/>
                  </a:lnTo>
                  <a:lnTo>
                    <a:pt x="41529" y="20789"/>
                  </a:lnTo>
                  <a:lnTo>
                    <a:pt x="41821" y="19088"/>
                  </a:lnTo>
                  <a:lnTo>
                    <a:pt x="42044" y="18033"/>
                  </a:lnTo>
                  <a:close/>
                </a:path>
                <a:path w="255269" h="43180">
                  <a:moveTo>
                    <a:pt x="175028" y="2827"/>
                  </a:moveTo>
                  <a:lnTo>
                    <a:pt x="173520" y="3492"/>
                  </a:lnTo>
                  <a:lnTo>
                    <a:pt x="169612" y="7425"/>
                  </a:lnTo>
                  <a:lnTo>
                    <a:pt x="173088" y="9207"/>
                  </a:lnTo>
                  <a:lnTo>
                    <a:pt x="174945" y="11097"/>
                  </a:lnTo>
                  <a:lnTo>
                    <a:pt x="176758" y="9283"/>
                  </a:lnTo>
                  <a:lnTo>
                    <a:pt x="180379" y="7543"/>
                  </a:lnTo>
                  <a:lnTo>
                    <a:pt x="176339" y="3403"/>
                  </a:lnTo>
                  <a:lnTo>
                    <a:pt x="175028" y="2827"/>
                  </a:lnTo>
                  <a:close/>
                </a:path>
                <a:path w="255269" h="43180">
                  <a:moveTo>
                    <a:pt x="75997" y="2811"/>
                  </a:moveTo>
                  <a:lnTo>
                    <a:pt x="74460" y="3492"/>
                  </a:lnTo>
                  <a:lnTo>
                    <a:pt x="70586" y="7425"/>
                  </a:lnTo>
                  <a:lnTo>
                    <a:pt x="74164" y="9207"/>
                  </a:lnTo>
                  <a:lnTo>
                    <a:pt x="76005" y="11001"/>
                  </a:lnTo>
                  <a:lnTo>
                    <a:pt x="77711" y="9283"/>
                  </a:lnTo>
                  <a:lnTo>
                    <a:pt x="81408" y="7489"/>
                  </a:lnTo>
                  <a:lnTo>
                    <a:pt x="77470" y="3454"/>
                  </a:lnTo>
                  <a:lnTo>
                    <a:pt x="75997" y="2811"/>
                  </a:lnTo>
                  <a:close/>
                </a:path>
                <a:path w="255269" h="43180">
                  <a:moveTo>
                    <a:pt x="142169" y="2803"/>
                  </a:moveTo>
                  <a:lnTo>
                    <a:pt x="140640" y="3492"/>
                  </a:lnTo>
                  <a:lnTo>
                    <a:pt x="136801" y="7425"/>
                  </a:lnTo>
                  <a:lnTo>
                    <a:pt x="140512" y="9283"/>
                  </a:lnTo>
                  <a:lnTo>
                    <a:pt x="142232" y="10977"/>
                  </a:lnTo>
                  <a:lnTo>
                    <a:pt x="143955" y="9245"/>
                  </a:lnTo>
                  <a:lnTo>
                    <a:pt x="147678" y="7425"/>
                  </a:lnTo>
                  <a:lnTo>
                    <a:pt x="143671" y="3454"/>
                  </a:lnTo>
                  <a:lnTo>
                    <a:pt x="142169" y="2803"/>
                  </a:lnTo>
                  <a:close/>
                </a:path>
                <a:path w="255269" h="43180">
                  <a:moveTo>
                    <a:pt x="109629" y="2985"/>
                  </a:moveTo>
                  <a:lnTo>
                    <a:pt x="105723" y="4753"/>
                  </a:lnTo>
                  <a:lnTo>
                    <a:pt x="102669" y="6978"/>
                  </a:lnTo>
                  <a:lnTo>
                    <a:pt x="107556" y="9283"/>
                  </a:lnTo>
                  <a:lnTo>
                    <a:pt x="108398" y="10106"/>
                  </a:lnTo>
                  <a:lnTo>
                    <a:pt x="109435" y="9169"/>
                  </a:lnTo>
                  <a:lnTo>
                    <a:pt x="114374" y="7047"/>
                  </a:lnTo>
                  <a:lnTo>
                    <a:pt x="110718" y="3454"/>
                  </a:lnTo>
                  <a:lnTo>
                    <a:pt x="109629" y="2985"/>
                  </a:lnTo>
                  <a:close/>
                </a:path>
                <a:path w="255269" h="43180">
                  <a:moveTo>
                    <a:pt x="203530" y="25"/>
                  </a:moveTo>
                  <a:lnTo>
                    <a:pt x="191579" y="88"/>
                  </a:lnTo>
                  <a:lnTo>
                    <a:pt x="181238" y="88"/>
                  </a:lnTo>
                  <a:lnTo>
                    <a:pt x="175028" y="2827"/>
                  </a:lnTo>
                  <a:lnTo>
                    <a:pt x="176339" y="3403"/>
                  </a:lnTo>
                  <a:lnTo>
                    <a:pt x="180379" y="7543"/>
                  </a:lnTo>
                  <a:lnTo>
                    <a:pt x="182626" y="6464"/>
                  </a:lnTo>
                  <a:lnTo>
                    <a:pt x="212186" y="6438"/>
                  </a:lnTo>
                  <a:lnTo>
                    <a:pt x="210654" y="4330"/>
                  </a:lnTo>
                  <a:lnTo>
                    <a:pt x="203635" y="88"/>
                  </a:lnTo>
                  <a:lnTo>
                    <a:pt x="191579" y="88"/>
                  </a:lnTo>
                  <a:lnTo>
                    <a:pt x="203614" y="76"/>
                  </a:lnTo>
                  <a:close/>
                </a:path>
                <a:path w="255269" h="43180">
                  <a:moveTo>
                    <a:pt x="137763" y="6438"/>
                  </a:moveTo>
                  <a:lnTo>
                    <a:pt x="125488" y="6438"/>
                  </a:lnTo>
                  <a:lnTo>
                    <a:pt x="134556" y="6464"/>
                  </a:lnTo>
                  <a:lnTo>
                    <a:pt x="136734" y="7493"/>
                  </a:lnTo>
                  <a:lnTo>
                    <a:pt x="137763" y="6438"/>
                  </a:lnTo>
                  <a:close/>
                </a:path>
                <a:path w="255269" h="43180">
                  <a:moveTo>
                    <a:pt x="170592" y="6438"/>
                  </a:moveTo>
                  <a:lnTo>
                    <a:pt x="158521" y="6438"/>
                  </a:lnTo>
                  <a:lnTo>
                    <a:pt x="167436" y="6464"/>
                  </a:lnTo>
                  <a:lnTo>
                    <a:pt x="169548" y="7489"/>
                  </a:lnTo>
                  <a:lnTo>
                    <a:pt x="170592" y="6438"/>
                  </a:lnTo>
                  <a:close/>
                </a:path>
                <a:path w="255269" h="43180">
                  <a:moveTo>
                    <a:pt x="71558" y="6438"/>
                  </a:moveTo>
                  <a:lnTo>
                    <a:pt x="59397" y="6438"/>
                  </a:lnTo>
                  <a:lnTo>
                    <a:pt x="68402" y="6464"/>
                  </a:lnTo>
                  <a:lnTo>
                    <a:pt x="70533" y="7479"/>
                  </a:lnTo>
                  <a:lnTo>
                    <a:pt x="71558" y="6438"/>
                  </a:lnTo>
                  <a:close/>
                </a:path>
                <a:path w="255269" h="43180">
                  <a:moveTo>
                    <a:pt x="102870" y="76"/>
                  </a:moveTo>
                  <a:lnTo>
                    <a:pt x="82140" y="88"/>
                  </a:lnTo>
                  <a:lnTo>
                    <a:pt x="76015" y="2803"/>
                  </a:lnTo>
                  <a:lnTo>
                    <a:pt x="77470" y="3454"/>
                  </a:lnTo>
                  <a:lnTo>
                    <a:pt x="81466" y="7461"/>
                  </a:lnTo>
                  <a:lnTo>
                    <a:pt x="83527" y="6464"/>
                  </a:lnTo>
                  <a:lnTo>
                    <a:pt x="103410" y="6438"/>
                  </a:lnTo>
                  <a:lnTo>
                    <a:pt x="105723" y="4753"/>
                  </a:lnTo>
                  <a:lnTo>
                    <a:pt x="109629" y="2985"/>
                  </a:lnTo>
                  <a:lnTo>
                    <a:pt x="102870" y="76"/>
                  </a:lnTo>
                  <a:close/>
                </a:path>
                <a:path w="255269" h="43180">
                  <a:moveTo>
                    <a:pt x="148310" y="63"/>
                  </a:moveTo>
                  <a:lnTo>
                    <a:pt x="142169" y="2803"/>
                  </a:lnTo>
                  <a:lnTo>
                    <a:pt x="143726" y="3492"/>
                  </a:lnTo>
                  <a:lnTo>
                    <a:pt x="147678" y="7425"/>
                  </a:lnTo>
                  <a:lnTo>
                    <a:pt x="149644" y="6464"/>
                  </a:lnTo>
                  <a:lnTo>
                    <a:pt x="170592" y="6438"/>
                  </a:lnTo>
                  <a:lnTo>
                    <a:pt x="173520" y="3492"/>
                  </a:lnTo>
                  <a:lnTo>
                    <a:pt x="175028" y="2827"/>
                  </a:lnTo>
                  <a:lnTo>
                    <a:pt x="168802" y="88"/>
                  </a:lnTo>
                  <a:lnTo>
                    <a:pt x="158521" y="88"/>
                  </a:lnTo>
                  <a:lnTo>
                    <a:pt x="148310" y="63"/>
                  </a:lnTo>
                  <a:close/>
                </a:path>
                <a:path w="255269" h="43180">
                  <a:moveTo>
                    <a:pt x="135877" y="76"/>
                  </a:moveTo>
                  <a:lnTo>
                    <a:pt x="125488" y="88"/>
                  </a:lnTo>
                  <a:lnTo>
                    <a:pt x="117846" y="646"/>
                  </a:lnTo>
                  <a:lnTo>
                    <a:pt x="111259" y="2247"/>
                  </a:lnTo>
                  <a:lnTo>
                    <a:pt x="109629" y="2985"/>
                  </a:lnTo>
                  <a:lnTo>
                    <a:pt x="110718" y="3454"/>
                  </a:lnTo>
                  <a:lnTo>
                    <a:pt x="114374" y="7047"/>
                  </a:lnTo>
                  <a:lnTo>
                    <a:pt x="115760" y="6451"/>
                  </a:lnTo>
                  <a:lnTo>
                    <a:pt x="137763" y="6438"/>
                  </a:lnTo>
                  <a:lnTo>
                    <a:pt x="140640" y="3492"/>
                  </a:lnTo>
                  <a:lnTo>
                    <a:pt x="142169" y="2803"/>
                  </a:lnTo>
                  <a:lnTo>
                    <a:pt x="135877" y="76"/>
                  </a:lnTo>
                  <a:close/>
                </a:path>
                <a:path w="255269" h="43180">
                  <a:moveTo>
                    <a:pt x="103410" y="6438"/>
                  </a:moveTo>
                  <a:lnTo>
                    <a:pt x="92430" y="6438"/>
                  </a:lnTo>
                  <a:lnTo>
                    <a:pt x="101549" y="6451"/>
                  </a:lnTo>
                  <a:lnTo>
                    <a:pt x="102669" y="6978"/>
                  </a:lnTo>
                  <a:lnTo>
                    <a:pt x="103410" y="6438"/>
                  </a:lnTo>
                  <a:close/>
                </a:path>
                <a:path w="255269" h="43180">
                  <a:moveTo>
                    <a:pt x="69735" y="76"/>
                  </a:moveTo>
                  <a:lnTo>
                    <a:pt x="59397" y="88"/>
                  </a:lnTo>
                  <a:lnTo>
                    <a:pt x="69764" y="88"/>
                  </a:lnTo>
                  <a:close/>
                </a:path>
                <a:path w="255269" h="43180">
                  <a:moveTo>
                    <a:pt x="168744" y="63"/>
                  </a:moveTo>
                  <a:lnTo>
                    <a:pt x="158521" y="88"/>
                  </a:lnTo>
                  <a:lnTo>
                    <a:pt x="168802" y="8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4673348" y="473364"/>
            <a:ext cx="161290" cy="515620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85"/>
              </a:spcBef>
            </a:pPr>
            <a:r>
              <a:rPr dirty="0" sz="800" spc="-45" i="1">
                <a:solidFill>
                  <a:srgbClr val="231F20"/>
                </a:solidFill>
                <a:latin typeface="Calibri"/>
                <a:cs typeface="Calibri"/>
              </a:rPr>
              <a:t>L</a:t>
            </a:r>
            <a:r>
              <a:rPr dirty="0" sz="800" spc="-105" i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12345" sz="675" spc="7">
                <a:solidFill>
                  <a:srgbClr val="231F20"/>
                </a:solidFill>
                <a:latin typeface="Calibri"/>
                <a:cs typeface="Calibri"/>
              </a:rPr>
              <a:t>1</a:t>
            </a:r>
            <a:endParaRPr baseline="-12345" sz="675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290"/>
              </a:spcBef>
            </a:pPr>
            <a:r>
              <a:rPr dirty="0" sz="800" spc="-45" i="1">
                <a:solidFill>
                  <a:srgbClr val="231F20"/>
                </a:solidFill>
                <a:latin typeface="Calibri"/>
                <a:cs typeface="Calibri"/>
              </a:rPr>
              <a:t>L</a:t>
            </a:r>
            <a:r>
              <a:rPr dirty="0" sz="800" spc="-105" i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12345" sz="675" spc="7">
                <a:solidFill>
                  <a:srgbClr val="231F20"/>
                </a:solidFill>
                <a:latin typeface="Calibri"/>
                <a:cs typeface="Calibri"/>
              </a:rPr>
              <a:t>2</a:t>
            </a:r>
            <a:endParaRPr baseline="-12345" sz="675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405"/>
              </a:spcBef>
            </a:pPr>
            <a:r>
              <a:rPr dirty="0" sz="800" spc="-45" i="1">
                <a:solidFill>
                  <a:srgbClr val="231F20"/>
                </a:solidFill>
                <a:latin typeface="Calibri"/>
                <a:cs typeface="Calibri"/>
              </a:rPr>
              <a:t>L</a:t>
            </a:r>
            <a:r>
              <a:rPr dirty="0" sz="800" spc="-105" i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12345" sz="675" spc="7">
                <a:solidFill>
                  <a:srgbClr val="231F20"/>
                </a:solidFill>
                <a:latin typeface="Calibri"/>
                <a:cs typeface="Calibri"/>
              </a:rPr>
              <a:t>3</a:t>
            </a:r>
            <a:endParaRPr baseline="-12345" sz="675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295508" y="1209322"/>
            <a:ext cx="11683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30" i="1">
                <a:solidFill>
                  <a:srgbClr val="231F20"/>
                </a:solidFill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153395" y="2353908"/>
            <a:ext cx="1619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25" i="1">
                <a:solidFill>
                  <a:srgbClr val="231F20"/>
                </a:solidFill>
                <a:latin typeface="Calibri"/>
                <a:cs typeface="Calibri"/>
              </a:rPr>
              <a:t>R</a:t>
            </a:r>
            <a:r>
              <a:rPr dirty="0" baseline="-12345" sz="675" spc="-37" i="1">
                <a:solidFill>
                  <a:srgbClr val="231F20"/>
                </a:solidFill>
                <a:latin typeface="Calibri"/>
                <a:cs typeface="Calibri"/>
              </a:rPr>
              <a:t>c</a:t>
            </a:r>
            <a:endParaRPr baseline="-12345" sz="675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210483" y="949822"/>
            <a:ext cx="1371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25" i="1">
                <a:solidFill>
                  <a:srgbClr val="231F20"/>
                </a:solidFill>
                <a:latin typeface="Calibri"/>
                <a:cs typeface="Calibri"/>
              </a:rPr>
              <a:t>I</a:t>
            </a:r>
            <a:r>
              <a:rPr dirty="0" baseline="-18518" sz="675" spc="-37" i="1">
                <a:solidFill>
                  <a:srgbClr val="231F20"/>
                </a:solidFill>
                <a:latin typeface="Calibri"/>
                <a:cs typeface="Calibri"/>
              </a:rPr>
              <a:t>d</a:t>
            </a:r>
            <a:endParaRPr baseline="-18518" sz="675">
              <a:latin typeface="Calibri"/>
              <a:cs typeface="Calibri"/>
            </a:endParaRPr>
          </a:p>
        </p:txBody>
      </p:sp>
      <p:grpSp>
        <p:nvGrpSpPr>
          <p:cNvPr id="26" name="object 26" descr=""/>
          <p:cNvGrpSpPr/>
          <p:nvPr/>
        </p:nvGrpSpPr>
        <p:grpSpPr>
          <a:xfrm>
            <a:off x="1358061" y="584504"/>
            <a:ext cx="3023235" cy="2014220"/>
            <a:chOff x="1358061" y="584504"/>
            <a:chExt cx="3023235" cy="2014220"/>
          </a:xfrm>
        </p:grpSpPr>
        <p:sp>
          <p:nvSpPr>
            <p:cNvPr id="27" name="object 27" descr=""/>
            <p:cNvSpPr/>
            <p:nvPr/>
          </p:nvSpPr>
          <p:spPr>
            <a:xfrm>
              <a:off x="1413091" y="584504"/>
              <a:ext cx="2890520" cy="1995170"/>
            </a:xfrm>
            <a:custGeom>
              <a:avLst/>
              <a:gdLst/>
              <a:ahLst/>
              <a:cxnLst/>
              <a:rect l="l" t="t" r="r" b="b"/>
              <a:pathLst>
                <a:path w="2890520" h="1995170">
                  <a:moveTo>
                    <a:pt x="6350" y="355930"/>
                  </a:moveTo>
                  <a:lnTo>
                    <a:pt x="0" y="355930"/>
                  </a:lnTo>
                  <a:lnTo>
                    <a:pt x="0" y="368630"/>
                  </a:lnTo>
                  <a:lnTo>
                    <a:pt x="6350" y="368630"/>
                  </a:lnTo>
                  <a:lnTo>
                    <a:pt x="6350" y="355930"/>
                  </a:lnTo>
                  <a:close/>
                </a:path>
                <a:path w="2890520" h="1995170">
                  <a:moveTo>
                    <a:pt x="6350" y="330542"/>
                  </a:moveTo>
                  <a:lnTo>
                    <a:pt x="0" y="330542"/>
                  </a:lnTo>
                  <a:lnTo>
                    <a:pt x="0" y="343242"/>
                  </a:lnTo>
                  <a:lnTo>
                    <a:pt x="6350" y="343242"/>
                  </a:lnTo>
                  <a:lnTo>
                    <a:pt x="6350" y="330542"/>
                  </a:lnTo>
                  <a:close/>
                </a:path>
                <a:path w="2890520" h="1995170">
                  <a:moveTo>
                    <a:pt x="6350" y="305142"/>
                  </a:moveTo>
                  <a:lnTo>
                    <a:pt x="0" y="305142"/>
                  </a:lnTo>
                  <a:lnTo>
                    <a:pt x="0" y="317842"/>
                  </a:lnTo>
                  <a:lnTo>
                    <a:pt x="6350" y="317842"/>
                  </a:lnTo>
                  <a:lnTo>
                    <a:pt x="6350" y="305142"/>
                  </a:lnTo>
                  <a:close/>
                </a:path>
                <a:path w="2890520" h="1995170">
                  <a:moveTo>
                    <a:pt x="6350" y="279742"/>
                  </a:moveTo>
                  <a:lnTo>
                    <a:pt x="0" y="279742"/>
                  </a:lnTo>
                  <a:lnTo>
                    <a:pt x="0" y="292442"/>
                  </a:lnTo>
                  <a:lnTo>
                    <a:pt x="6350" y="292442"/>
                  </a:lnTo>
                  <a:lnTo>
                    <a:pt x="6350" y="279742"/>
                  </a:lnTo>
                  <a:close/>
                </a:path>
                <a:path w="2890520" h="1995170">
                  <a:moveTo>
                    <a:pt x="6350" y="254355"/>
                  </a:moveTo>
                  <a:lnTo>
                    <a:pt x="0" y="254355"/>
                  </a:lnTo>
                  <a:lnTo>
                    <a:pt x="0" y="267055"/>
                  </a:lnTo>
                  <a:lnTo>
                    <a:pt x="6350" y="267055"/>
                  </a:lnTo>
                  <a:lnTo>
                    <a:pt x="6350" y="254355"/>
                  </a:lnTo>
                  <a:close/>
                </a:path>
                <a:path w="2890520" h="1995170">
                  <a:moveTo>
                    <a:pt x="6350" y="228955"/>
                  </a:moveTo>
                  <a:lnTo>
                    <a:pt x="0" y="228955"/>
                  </a:lnTo>
                  <a:lnTo>
                    <a:pt x="0" y="241655"/>
                  </a:lnTo>
                  <a:lnTo>
                    <a:pt x="6350" y="241655"/>
                  </a:lnTo>
                  <a:lnTo>
                    <a:pt x="6350" y="228955"/>
                  </a:lnTo>
                  <a:close/>
                </a:path>
                <a:path w="2890520" h="1995170">
                  <a:moveTo>
                    <a:pt x="6350" y="203568"/>
                  </a:moveTo>
                  <a:lnTo>
                    <a:pt x="0" y="203568"/>
                  </a:lnTo>
                  <a:lnTo>
                    <a:pt x="0" y="216268"/>
                  </a:lnTo>
                  <a:lnTo>
                    <a:pt x="6350" y="216268"/>
                  </a:lnTo>
                  <a:lnTo>
                    <a:pt x="6350" y="203568"/>
                  </a:lnTo>
                  <a:close/>
                </a:path>
                <a:path w="2890520" h="1995170">
                  <a:moveTo>
                    <a:pt x="6350" y="178168"/>
                  </a:moveTo>
                  <a:lnTo>
                    <a:pt x="0" y="178168"/>
                  </a:lnTo>
                  <a:lnTo>
                    <a:pt x="0" y="190868"/>
                  </a:lnTo>
                  <a:lnTo>
                    <a:pt x="6350" y="190868"/>
                  </a:lnTo>
                  <a:lnTo>
                    <a:pt x="6350" y="178168"/>
                  </a:lnTo>
                  <a:close/>
                </a:path>
                <a:path w="2890520" h="1995170">
                  <a:moveTo>
                    <a:pt x="6350" y="152781"/>
                  </a:moveTo>
                  <a:lnTo>
                    <a:pt x="0" y="152781"/>
                  </a:lnTo>
                  <a:lnTo>
                    <a:pt x="0" y="165481"/>
                  </a:lnTo>
                  <a:lnTo>
                    <a:pt x="6350" y="165481"/>
                  </a:lnTo>
                  <a:lnTo>
                    <a:pt x="6350" y="152781"/>
                  </a:lnTo>
                  <a:close/>
                </a:path>
                <a:path w="2890520" h="1995170">
                  <a:moveTo>
                    <a:pt x="6350" y="127381"/>
                  </a:moveTo>
                  <a:lnTo>
                    <a:pt x="0" y="127381"/>
                  </a:lnTo>
                  <a:lnTo>
                    <a:pt x="0" y="140081"/>
                  </a:lnTo>
                  <a:lnTo>
                    <a:pt x="6350" y="140081"/>
                  </a:lnTo>
                  <a:lnTo>
                    <a:pt x="6350" y="127381"/>
                  </a:lnTo>
                  <a:close/>
                </a:path>
                <a:path w="2890520" h="1995170">
                  <a:moveTo>
                    <a:pt x="6350" y="101981"/>
                  </a:moveTo>
                  <a:lnTo>
                    <a:pt x="0" y="101981"/>
                  </a:lnTo>
                  <a:lnTo>
                    <a:pt x="0" y="114681"/>
                  </a:lnTo>
                  <a:lnTo>
                    <a:pt x="6350" y="114681"/>
                  </a:lnTo>
                  <a:lnTo>
                    <a:pt x="6350" y="101981"/>
                  </a:lnTo>
                  <a:close/>
                </a:path>
                <a:path w="2890520" h="1995170">
                  <a:moveTo>
                    <a:pt x="6350" y="76593"/>
                  </a:moveTo>
                  <a:lnTo>
                    <a:pt x="0" y="76593"/>
                  </a:lnTo>
                  <a:lnTo>
                    <a:pt x="0" y="89293"/>
                  </a:lnTo>
                  <a:lnTo>
                    <a:pt x="6350" y="89293"/>
                  </a:lnTo>
                  <a:lnTo>
                    <a:pt x="6350" y="76593"/>
                  </a:lnTo>
                  <a:close/>
                </a:path>
                <a:path w="2890520" h="1995170">
                  <a:moveTo>
                    <a:pt x="6350" y="52793"/>
                  </a:moveTo>
                  <a:lnTo>
                    <a:pt x="4775" y="52793"/>
                  </a:lnTo>
                  <a:lnTo>
                    <a:pt x="4775" y="49618"/>
                  </a:lnTo>
                  <a:lnTo>
                    <a:pt x="0" y="49618"/>
                  </a:lnTo>
                  <a:lnTo>
                    <a:pt x="0" y="63893"/>
                  </a:lnTo>
                  <a:lnTo>
                    <a:pt x="6350" y="63893"/>
                  </a:lnTo>
                  <a:lnTo>
                    <a:pt x="6350" y="55968"/>
                  </a:lnTo>
                  <a:lnTo>
                    <a:pt x="6350" y="52793"/>
                  </a:lnTo>
                  <a:close/>
                </a:path>
                <a:path w="2890520" h="1995170">
                  <a:moveTo>
                    <a:pt x="15875" y="219100"/>
                  </a:moveTo>
                  <a:lnTo>
                    <a:pt x="3175" y="219100"/>
                  </a:lnTo>
                  <a:lnTo>
                    <a:pt x="3175" y="225450"/>
                  </a:lnTo>
                  <a:lnTo>
                    <a:pt x="15875" y="225450"/>
                  </a:lnTo>
                  <a:lnTo>
                    <a:pt x="15875" y="219100"/>
                  </a:lnTo>
                  <a:close/>
                </a:path>
                <a:path w="2890520" h="1995170">
                  <a:moveTo>
                    <a:pt x="19342" y="374675"/>
                  </a:moveTo>
                  <a:lnTo>
                    <a:pt x="6642" y="374675"/>
                  </a:lnTo>
                  <a:lnTo>
                    <a:pt x="6642" y="381025"/>
                  </a:lnTo>
                  <a:lnTo>
                    <a:pt x="19342" y="381025"/>
                  </a:lnTo>
                  <a:lnTo>
                    <a:pt x="19342" y="374675"/>
                  </a:lnTo>
                  <a:close/>
                </a:path>
                <a:path w="2890520" h="1995170">
                  <a:moveTo>
                    <a:pt x="30175" y="49618"/>
                  </a:moveTo>
                  <a:lnTo>
                    <a:pt x="17475" y="49618"/>
                  </a:lnTo>
                  <a:lnTo>
                    <a:pt x="17475" y="55968"/>
                  </a:lnTo>
                  <a:lnTo>
                    <a:pt x="30175" y="55968"/>
                  </a:lnTo>
                  <a:lnTo>
                    <a:pt x="30175" y="49618"/>
                  </a:lnTo>
                  <a:close/>
                </a:path>
                <a:path w="2890520" h="1995170">
                  <a:moveTo>
                    <a:pt x="41262" y="219100"/>
                  </a:moveTo>
                  <a:lnTo>
                    <a:pt x="28562" y="219100"/>
                  </a:lnTo>
                  <a:lnTo>
                    <a:pt x="28562" y="225450"/>
                  </a:lnTo>
                  <a:lnTo>
                    <a:pt x="41262" y="225450"/>
                  </a:lnTo>
                  <a:lnTo>
                    <a:pt x="41262" y="219100"/>
                  </a:lnTo>
                  <a:close/>
                </a:path>
                <a:path w="2890520" h="1995170">
                  <a:moveTo>
                    <a:pt x="44729" y="374675"/>
                  </a:moveTo>
                  <a:lnTo>
                    <a:pt x="32029" y="374675"/>
                  </a:lnTo>
                  <a:lnTo>
                    <a:pt x="32029" y="381025"/>
                  </a:lnTo>
                  <a:lnTo>
                    <a:pt x="44729" y="381025"/>
                  </a:lnTo>
                  <a:lnTo>
                    <a:pt x="44729" y="374675"/>
                  </a:lnTo>
                  <a:close/>
                </a:path>
                <a:path w="2890520" h="1995170">
                  <a:moveTo>
                    <a:pt x="55562" y="49618"/>
                  </a:moveTo>
                  <a:lnTo>
                    <a:pt x="42862" y="49618"/>
                  </a:lnTo>
                  <a:lnTo>
                    <a:pt x="42862" y="55968"/>
                  </a:lnTo>
                  <a:lnTo>
                    <a:pt x="55562" y="55968"/>
                  </a:lnTo>
                  <a:lnTo>
                    <a:pt x="55562" y="49618"/>
                  </a:lnTo>
                  <a:close/>
                </a:path>
                <a:path w="2890520" h="1995170">
                  <a:moveTo>
                    <a:pt x="66662" y="219100"/>
                  </a:moveTo>
                  <a:lnTo>
                    <a:pt x="53962" y="219100"/>
                  </a:lnTo>
                  <a:lnTo>
                    <a:pt x="53962" y="225450"/>
                  </a:lnTo>
                  <a:lnTo>
                    <a:pt x="66662" y="225450"/>
                  </a:lnTo>
                  <a:lnTo>
                    <a:pt x="66662" y="219100"/>
                  </a:lnTo>
                  <a:close/>
                </a:path>
                <a:path w="2890520" h="1995170">
                  <a:moveTo>
                    <a:pt x="70129" y="374675"/>
                  </a:moveTo>
                  <a:lnTo>
                    <a:pt x="57429" y="374675"/>
                  </a:lnTo>
                  <a:lnTo>
                    <a:pt x="57429" y="381025"/>
                  </a:lnTo>
                  <a:lnTo>
                    <a:pt x="70129" y="381025"/>
                  </a:lnTo>
                  <a:lnTo>
                    <a:pt x="70129" y="374675"/>
                  </a:lnTo>
                  <a:close/>
                </a:path>
                <a:path w="2890520" h="1995170">
                  <a:moveTo>
                    <a:pt x="80962" y="49618"/>
                  </a:moveTo>
                  <a:lnTo>
                    <a:pt x="68262" y="49618"/>
                  </a:lnTo>
                  <a:lnTo>
                    <a:pt x="68262" y="55968"/>
                  </a:lnTo>
                  <a:lnTo>
                    <a:pt x="80962" y="55968"/>
                  </a:lnTo>
                  <a:lnTo>
                    <a:pt x="80962" y="49618"/>
                  </a:lnTo>
                  <a:close/>
                </a:path>
                <a:path w="2890520" h="1995170">
                  <a:moveTo>
                    <a:pt x="92062" y="219100"/>
                  </a:moveTo>
                  <a:lnTo>
                    <a:pt x="79362" y="219100"/>
                  </a:lnTo>
                  <a:lnTo>
                    <a:pt x="79362" y="225450"/>
                  </a:lnTo>
                  <a:lnTo>
                    <a:pt x="92062" y="225450"/>
                  </a:lnTo>
                  <a:lnTo>
                    <a:pt x="92062" y="219100"/>
                  </a:lnTo>
                  <a:close/>
                </a:path>
                <a:path w="2890520" h="1995170">
                  <a:moveTo>
                    <a:pt x="95516" y="374675"/>
                  </a:moveTo>
                  <a:lnTo>
                    <a:pt x="82816" y="374675"/>
                  </a:lnTo>
                  <a:lnTo>
                    <a:pt x="82816" y="381025"/>
                  </a:lnTo>
                  <a:lnTo>
                    <a:pt x="95516" y="381025"/>
                  </a:lnTo>
                  <a:lnTo>
                    <a:pt x="95516" y="374675"/>
                  </a:lnTo>
                  <a:close/>
                </a:path>
                <a:path w="2890520" h="1995170">
                  <a:moveTo>
                    <a:pt x="106349" y="49618"/>
                  </a:moveTo>
                  <a:lnTo>
                    <a:pt x="93649" y="49618"/>
                  </a:lnTo>
                  <a:lnTo>
                    <a:pt x="93649" y="55968"/>
                  </a:lnTo>
                  <a:lnTo>
                    <a:pt x="106349" y="55968"/>
                  </a:lnTo>
                  <a:lnTo>
                    <a:pt x="106349" y="49618"/>
                  </a:lnTo>
                  <a:close/>
                </a:path>
                <a:path w="2890520" h="1995170">
                  <a:moveTo>
                    <a:pt x="117449" y="219100"/>
                  </a:moveTo>
                  <a:lnTo>
                    <a:pt x="104749" y="219100"/>
                  </a:lnTo>
                  <a:lnTo>
                    <a:pt x="104749" y="225450"/>
                  </a:lnTo>
                  <a:lnTo>
                    <a:pt x="117449" y="225450"/>
                  </a:lnTo>
                  <a:lnTo>
                    <a:pt x="117449" y="219100"/>
                  </a:lnTo>
                  <a:close/>
                </a:path>
                <a:path w="2890520" h="1995170">
                  <a:moveTo>
                    <a:pt x="120916" y="374675"/>
                  </a:moveTo>
                  <a:lnTo>
                    <a:pt x="108216" y="374675"/>
                  </a:lnTo>
                  <a:lnTo>
                    <a:pt x="108216" y="381025"/>
                  </a:lnTo>
                  <a:lnTo>
                    <a:pt x="120916" y="381025"/>
                  </a:lnTo>
                  <a:lnTo>
                    <a:pt x="120916" y="374675"/>
                  </a:lnTo>
                  <a:close/>
                </a:path>
                <a:path w="2890520" h="1995170">
                  <a:moveTo>
                    <a:pt x="131749" y="49618"/>
                  </a:moveTo>
                  <a:lnTo>
                    <a:pt x="119049" y="49618"/>
                  </a:lnTo>
                  <a:lnTo>
                    <a:pt x="119049" y="55968"/>
                  </a:lnTo>
                  <a:lnTo>
                    <a:pt x="131749" y="55968"/>
                  </a:lnTo>
                  <a:lnTo>
                    <a:pt x="131749" y="49618"/>
                  </a:lnTo>
                  <a:close/>
                </a:path>
                <a:path w="2890520" h="1995170">
                  <a:moveTo>
                    <a:pt x="142849" y="219100"/>
                  </a:moveTo>
                  <a:lnTo>
                    <a:pt x="130149" y="219100"/>
                  </a:lnTo>
                  <a:lnTo>
                    <a:pt x="130149" y="225450"/>
                  </a:lnTo>
                  <a:lnTo>
                    <a:pt x="142849" y="225450"/>
                  </a:lnTo>
                  <a:lnTo>
                    <a:pt x="142849" y="219100"/>
                  </a:lnTo>
                  <a:close/>
                </a:path>
                <a:path w="2890520" h="1995170">
                  <a:moveTo>
                    <a:pt x="146304" y="374675"/>
                  </a:moveTo>
                  <a:lnTo>
                    <a:pt x="133604" y="374675"/>
                  </a:lnTo>
                  <a:lnTo>
                    <a:pt x="133604" y="381025"/>
                  </a:lnTo>
                  <a:lnTo>
                    <a:pt x="146304" y="381025"/>
                  </a:lnTo>
                  <a:lnTo>
                    <a:pt x="146304" y="374675"/>
                  </a:lnTo>
                  <a:close/>
                </a:path>
                <a:path w="2890520" h="1995170">
                  <a:moveTo>
                    <a:pt x="157137" y="49618"/>
                  </a:moveTo>
                  <a:lnTo>
                    <a:pt x="144437" y="49618"/>
                  </a:lnTo>
                  <a:lnTo>
                    <a:pt x="144437" y="55968"/>
                  </a:lnTo>
                  <a:lnTo>
                    <a:pt x="157137" y="55968"/>
                  </a:lnTo>
                  <a:lnTo>
                    <a:pt x="157137" y="49618"/>
                  </a:lnTo>
                  <a:close/>
                </a:path>
                <a:path w="2890520" h="1995170">
                  <a:moveTo>
                    <a:pt x="168236" y="219100"/>
                  </a:moveTo>
                  <a:lnTo>
                    <a:pt x="155536" y="219100"/>
                  </a:lnTo>
                  <a:lnTo>
                    <a:pt x="155536" y="225450"/>
                  </a:lnTo>
                  <a:lnTo>
                    <a:pt x="168236" y="225450"/>
                  </a:lnTo>
                  <a:lnTo>
                    <a:pt x="168236" y="219100"/>
                  </a:lnTo>
                  <a:close/>
                </a:path>
                <a:path w="2890520" h="1995170">
                  <a:moveTo>
                    <a:pt x="171704" y="374675"/>
                  </a:moveTo>
                  <a:lnTo>
                    <a:pt x="159004" y="374675"/>
                  </a:lnTo>
                  <a:lnTo>
                    <a:pt x="159004" y="381025"/>
                  </a:lnTo>
                  <a:lnTo>
                    <a:pt x="171704" y="381025"/>
                  </a:lnTo>
                  <a:lnTo>
                    <a:pt x="171704" y="374675"/>
                  </a:lnTo>
                  <a:close/>
                </a:path>
                <a:path w="2890520" h="1995170">
                  <a:moveTo>
                    <a:pt x="182537" y="49618"/>
                  </a:moveTo>
                  <a:lnTo>
                    <a:pt x="169837" y="49618"/>
                  </a:lnTo>
                  <a:lnTo>
                    <a:pt x="169837" y="55968"/>
                  </a:lnTo>
                  <a:lnTo>
                    <a:pt x="182537" y="55968"/>
                  </a:lnTo>
                  <a:lnTo>
                    <a:pt x="182537" y="49618"/>
                  </a:lnTo>
                  <a:close/>
                </a:path>
                <a:path w="2890520" h="1995170">
                  <a:moveTo>
                    <a:pt x="193636" y="219100"/>
                  </a:moveTo>
                  <a:lnTo>
                    <a:pt x="180936" y="219100"/>
                  </a:lnTo>
                  <a:lnTo>
                    <a:pt x="180936" y="225450"/>
                  </a:lnTo>
                  <a:lnTo>
                    <a:pt x="193636" y="225450"/>
                  </a:lnTo>
                  <a:lnTo>
                    <a:pt x="193636" y="219100"/>
                  </a:lnTo>
                  <a:close/>
                </a:path>
                <a:path w="2890520" h="1995170">
                  <a:moveTo>
                    <a:pt x="197104" y="374675"/>
                  </a:moveTo>
                  <a:lnTo>
                    <a:pt x="184404" y="374675"/>
                  </a:lnTo>
                  <a:lnTo>
                    <a:pt x="184404" y="381025"/>
                  </a:lnTo>
                  <a:lnTo>
                    <a:pt x="197104" y="381025"/>
                  </a:lnTo>
                  <a:lnTo>
                    <a:pt x="197104" y="374675"/>
                  </a:lnTo>
                  <a:close/>
                </a:path>
                <a:path w="2890520" h="1995170">
                  <a:moveTo>
                    <a:pt x="207937" y="49618"/>
                  </a:moveTo>
                  <a:lnTo>
                    <a:pt x="195237" y="49618"/>
                  </a:lnTo>
                  <a:lnTo>
                    <a:pt x="195237" y="55968"/>
                  </a:lnTo>
                  <a:lnTo>
                    <a:pt x="207937" y="55968"/>
                  </a:lnTo>
                  <a:lnTo>
                    <a:pt x="207937" y="49618"/>
                  </a:lnTo>
                  <a:close/>
                </a:path>
                <a:path w="2890520" h="1995170">
                  <a:moveTo>
                    <a:pt x="219024" y="219100"/>
                  </a:moveTo>
                  <a:lnTo>
                    <a:pt x="206324" y="219100"/>
                  </a:lnTo>
                  <a:lnTo>
                    <a:pt x="206324" y="225450"/>
                  </a:lnTo>
                  <a:lnTo>
                    <a:pt x="219024" y="225450"/>
                  </a:lnTo>
                  <a:lnTo>
                    <a:pt x="219024" y="219100"/>
                  </a:lnTo>
                  <a:close/>
                </a:path>
                <a:path w="2890520" h="1995170">
                  <a:moveTo>
                    <a:pt x="222491" y="374675"/>
                  </a:moveTo>
                  <a:lnTo>
                    <a:pt x="209791" y="374675"/>
                  </a:lnTo>
                  <a:lnTo>
                    <a:pt x="209791" y="381025"/>
                  </a:lnTo>
                  <a:lnTo>
                    <a:pt x="222491" y="381025"/>
                  </a:lnTo>
                  <a:lnTo>
                    <a:pt x="222491" y="374675"/>
                  </a:lnTo>
                  <a:close/>
                </a:path>
                <a:path w="2890520" h="1995170">
                  <a:moveTo>
                    <a:pt x="233324" y="49618"/>
                  </a:moveTo>
                  <a:lnTo>
                    <a:pt x="220624" y="49618"/>
                  </a:lnTo>
                  <a:lnTo>
                    <a:pt x="220624" y="55968"/>
                  </a:lnTo>
                  <a:lnTo>
                    <a:pt x="233324" y="55968"/>
                  </a:lnTo>
                  <a:lnTo>
                    <a:pt x="233324" y="49618"/>
                  </a:lnTo>
                  <a:close/>
                </a:path>
                <a:path w="2890520" h="1995170">
                  <a:moveTo>
                    <a:pt x="244424" y="219100"/>
                  </a:moveTo>
                  <a:lnTo>
                    <a:pt x="231724" y="219100"/>
                  </a:lnTo>
                  <a:lnTo>
                    <a:pt x="231724" y="225450"/>
                  </a:lnTo>
                  <a:lnTo>
                    <a:pt x="244424" y="225450"/>
                  </a:lnTo>
                  <a:lnTo>
                    <a:pt x="244424" y="219100"/>
                  </a:lnTo>
                  <a:close/>
                </a:path>
                <a:path w="2890520" h="1995170">
                  <a:moveTo>
                    <a:pt x="247891" y="374675"/>
                  </a:moveTo>
                  <a:lnTo>
                    <a:pt x="235191" y="374675"/>
                  </a:lnTo>
                  <a:lnTo>
                    <a:pt x="235191" y="381025"/>
                  </a:lnTo>
                  <a:lnTo>
                    <a:pt x="247891" y="381025"/>
                  </a:lnTo>
                  <a:lnTo>
                    <a:pt x="247891" y="374675"/>
                  </a:lnTo>
                  <a:close/>
                </a:path>
                <a:path w="2890520" h="1995170">
                  <a:moveTo>
                    <a:pt x="258724" y="49618"/>
                  </a:moveTo>
                  <a:lnTo>
                    <a:pt x="246024" y="49618"/>
                  </a:lnTo>
                  <a:lnTo>
                    <a:pt x="246024" y="55968"/>
                  </a:lnTo>
                  <a:lnTo>
                    <a:pt x="258724" y="55968"/>
                  </a:lnTo>
                  <a:lnTo>
                    <a:pt x="258724" y="49618"/>
                  </a:lnTo>
                  <a:close/>
                </a:path>
                <a:path w="2890520" h="1995170">
                  <a:moveTo>
                    <a:pt x="269824" y="219100"/>
                  </a:moveTo>
                  <a:lnTo>
                    <a:pt x="257124" y="219100"/>
                  </a:lnTo>
                  <a:lnTo>
                    <a:pt x="257124" y="225450"/>
                  </a:lnTo>
                  <a:lnTo>
                    <a:pt x="269824" y="225450"/>
                  </a:lnTo>
                  <a:lnTo>
                    <a:pt x="269824" y="219100"/>
                  </a:lnTo>
                  <a:close/>
                </a:path>
                <a:path w="2890520" h="1995170">
                  <a:moveTo>
                    <a:pt x="273278" y="374675"/>
                  </a:moveTo>
                  <a:lnTo>
                    <a:pt x="260578" y="374675"/>
                  </a:lnTo>
                  <a:lnTo>
                    <a:pt x="260578" y="381025"/>
                  </a:lnTo>
                  <a:lnTo>
                    <a:pt x="273278" y="381025"/>
                  </a:lnTo>
                  <a:lnTo>
                    <a:pt x="273278" y="374675"/>
                  </a:lnTo>
                  <a:close/>
                </a:path>
                <a:path w="2890520" h="1995170">
                  <a:moveTo>
                    <a:pt x="284111" y="49618"/>
                  </a:moveTo>
                  <a:lnTo>
                    <a:pt x="271411" y="49618"/>
                  </a:lnTo>
                  <a:lnTo>
                    <a:pt x="271411" y="55968"/>
                  </a:lnTo>
                  <a:lnTo>
                    <a:pt x="284111" y="55968"/>
                  </a:lnTo>
                  <a:lnTo>
                    <a:pt x="284111" y="49618"/>
                  </a:lnTo>
                  <a:close/>
                </a:path>
                <a:path w="2890520" h="1995170">
                  <a:moveTo>
                    <a:pt x="295211" y="219100"/>
                  </a:moveTo>
                  <a:lnTo>
                    <a:pt x="282511" y="219100"/>
                  </a:lnTo>
                  <a:lnTo>
                    <a:pt x="282511" y="225450"/>
                  </a:lnTo>
                  <a:lnTo>
                    <a:pt x="295211" y="225450"/>
                  </a:lnTo>
                  <a:lnTo>
                    <a:pt x="295211" y="219100"/>
                  </a:lnTo>
                  <a:close/>
                </a:path>
                <a:path w="2890520" h="1995170">
                  <a:moveTo>
                    <a:pt x="298678" y="374675"/>
                  </a:moveTo>
                  <a:lnTo>
                    <a:pt x="285978" y="374675"/>
                  </a:lnTo>
                  <a:lnTo>
                    <a:pt x="285978" y="381025"/>
                  </a:lnTo>
                  <a:lnTo>
                    <a:pt x="298678" y="381025"/>
                  </a:lnTo>
                  <a:lnTo>
                    <a:pt x="298678" y="374675"/>
                  </a:lnTo>
                  <a:close/>
                </a:path>
                <a:path w="2890520" h="1995170">
                  <a:moveTo>
                    <a:pt x="309511" y="49618"/>
                  </a:moveTo>
                  <a:lnTo>
                    <a:pt x="296811" y="49618"/>
                  </a:lnTo>
                  <a:lnTo>
                    <a:pt x="296811" y="55968"/>
                  </a:lnTo>
                  <a:lnTo>
                    <a:pt x="309511" y="55968"/>
                  </a:lnTo>
                  <a:lnTo>
                    <a:pt x="309511" y="49618"/>
                  </a:lnTo>
                  <a:close/>
                </a:path>
                <a:path w="2890520" h="1995170">
                  <a:moveTo>
                    <a:pt x="320611" y="219100"/>
                  </a:moveTo>
                  <a:lnTo>
                    <a:pt x="307911" y="219100"/>
                  </a:lnTo>
                  <a:lnTo>
                    <a:pt x="307911" y="225450"/>
                  </a:lnTo>
                  <a:lnTo>
                    <a:pt x="320611" y="225450"/>
                  </a:lnTo>
                  <a:lnTo>
                    <a:pt x="320611" y="219100"/>
                  </a:lnTo>
                  <a:close/>
                </a:path>
                <a:path w="2890520" h="1995170">
                  <a:moveTo>
                    <a:pt x="324065" y="374675"/>
                  </a:moveTo>
                  <a:lnTo>
                    <a:pt x="311365" y="374675"/>
                  </a:lnTo>
                  <a:lnTo>
                    <a:pt x="311365" y="381025"/>
                  </a:lnTo>
                  <a:lnTo>
                    <a:pt x="324065" y="381025"/>
                  </a:lnTo>
                  <a:lnTo>
                    <a:pt x="324065" y="374675"/>
                  </a:lnTo>
                  <a:close/>
                </a:path>
                <a:path w="2890520" h="1995170">
                  <a:moveTo>
                    <a:pt x="334899" y="49618"/>
                  </a:moveTo>
                  <a:lnTo>
                    <a:pt x="322199" y="49618"/>
                  </a:lnTo>
                  <a:lnTo>
                    <a:pt x="322199" y="55968"/>
                  </a:lnTo>
                  <a:lnTo>
                    <a:pt x="334899" y="55968"/>
                  </a:lnTo>
                  <a:lnTo>
                    <a:pt x="334899" y="49618"/>
                  </a:lnTo>
                  <a:close/>
                </a:path>
                <a:path w="2890520" h="1995170">
                  <a:moveTo>
                    <a:pt x="345998" y="219100"/>
                  </a:moveTo>
                  <a:lnTo>
                    <a:pt x="333298" y="219100"/>
                  </a:lnTo>
                  <a:lnTo>
                    <a:pt x="333298" y="225450"/>
                  </a:lnTo>
                  <a:lnTo>
                    <a:pt x="345998" y="225450"/>
                  </a:lnTo>
                  <a:lnTo>
                    <a:pt x="345998" y="219100"/>
                  </a:lnTo>
                  <a:close/>
                </a:path>
                <a:path w="2890520" h="1995170">
                  <a:moveTo>
                    <a:pt x="349465" y="374675"/>
                  </a:moveTo>
                  <a:lnTo>
                    <a:pt x="336765" y="374675"/>
                  </a:lnTo>
                  <a:lnTo>
                    <a:pt x="336765" y="381025"/>
                  </a:lnTo>
                  <a:lnTo>
                    <a:pt x="349465" y="381025"/>
                  </a:lnTo>
                  <a:lnTo>
                    <a:pt x="349465" y="374675"/>
                  </a:lnTo>
                  <a:close/>
                </a:path>
                <a:path w="2890520" h="1995170">
                  <a:moveTo>
                    <a:pt x="360299" y="49618"/>
                  </a:moveTo>
                  <a:lnTo>
                    <a:pt x="347599" y="49618"/>
                  </a:lnTo>
                  <a:lnTo>
                    <a:pt x="347599" y="55968"/>
                  </a:lnTo>
                  <a:lnTo>
                    <a:pt x="360299" y="55968"/>
                  </a:lnTo>
                  <a:lnTo>
                    <a:pt x="360299" y="49618"/>
                  </a:lnTo>
                  <a:close/>
                </a:path>
                <a:path w="2890520" h="1995170">
                  <a:moveTo>
                    <a:pt x="371398" y="219100"/>
                  </a:moveTo>
                  <a:lnTo>
                    <a:pt x="358698" y="219100"/>
                  </a:lnTo>
                  <a:lnTo>
                    <a:pt x="358698" y="225450"/>
                  </a:lnTo>
                  <a:lnTo>
                    <a:pt x="371398" y="225450"/>
                  </a:lnTo>
                  <a:lnTo>
                    <a:pt x="371398" y="219100"/>
                  </a:lnTo>
                  <a:close/>
                </a:path>
                <a:path w="2890520" h="1995170">
                  <a:moveTo>
                    <a:pt x="374865" y="374675"/>
                  </a:moveTo>
                  <a:lnTo>
                    <a:pt x="362165" y="374675"/>
                  </a:lnTo>
                  <a:lnTo>
                    <a:pt x="362165" y="381025"/>
                  </a:lnTo>
                  <a:lnTo>
                    <a:pt x="374865" y="381025"/>
                  </a:lnTo>
                  <a:lnTo>
                    <a:pt x="374865" y="374675"/>
                  </a:lnTo>
                  <a:close/>
                </a:path>
                <a:path w="2890520" h="1995170">
                  <a:moveTo>
                    <a:pt x="385699" y="49618"/>
                  </a:moveTo>
                  <a:lnTo>
                    <a:pt x="372999" y="49618"/>
                  </a:lnTo>
                  <a:lnTo>
                    <a:pt x="372999" y="55968"/>
                  </a:lnTo>
                  <a:lnTo>
                    <a:pt x="385699" y="55968"/>
                  </a:lnTo>
                  <a:lnTo>
                    <a:pt x="385699" y="49618"/>
                  </a:lnTo>
                  <a:close/>
                </a:path>
                <a:path w="2890520" h="1995170">
                  <a:moveTo>
                    <a:pt x="396786" y="219100"/>
                  </a:moveTo>
                  <a:lnTo>
                    <a:pt x="384086" y="219100"/>
                  </a:lnTo>
                  <a:lnTo>
                    <a:pt x="384086" y="225450"/>
                  </a:lnTo>
                  <a:lnTo>
                    <a:pt x="396786" y="225450"/>
                  </a:lnTo>
                  <a:lnTo>
                    <a:pt x="396786" y="219100"/>
                  </a:lnTo>
                  <a:close/>
                </a:path>
                <a:path w="2890520" h="1995170">
                  <a:moveTo>
                    <a:pt x="400253" y="374675"/>
                  </a:moveTo>
                  <a:lnTo>
                    <a:pt x="387553" y="374675"/>
                  </a:lnTo>
                  <a:lnTo>
                    <a:pt x="387553" y="381025"/>
                  </a:lnTo>
                  <a:lnTo>
                    <a:pt x="400253" y="381025"/>
                  </a:lnTo>
                  <a:lnTo>
                    <a:pt x="400253" y="374675"/>
                  </a:lnTo>
                  <a:close/>
                </a:path>
                <a:path w="2890520" h="1995170">
                  <a:moveTo>
                    <a:pt x="411086" y="49618"/>
                  </a:moveTo>
                  <a:lnTo>
                    <a:pt x="398386" y="49618"/>
                  </a:lnTo>
                  <a:lnTo>
                    <a:pt x="398386" y="55968"/>
                  </a:lnTo>
                  <a:lnTo>
                    <a:pt x="411086" y="55968"/>
                  </a:lnTo>
                  <a:lnTo>
                    <a:pt x="411086" y="49618"/>
                  </a:lnTo>
                  <a:close/>
                </a:path>
                <a:path w="2890520" h="1995170">
                  <a:moveTo>
                    <a:pt x="422186" y="219100"/>
                  </a:moveTo>
                  <a:lnTo>
                    <a:pt x="409486" y="219100"/>
                  </a:lnTo>
                  <a:lnTo>
                    <a:pt x="409486" y="225450"/>
                  </a:lnTo>
                  <a:lnTo>
                    <a:pt x="422186" y="225450"/>
                  </a:lnTo>
                  <a:lnTo>
                    <a:pt x="422186" y="219100"/>
                  </a:lnTo>
                  <a:close/>
                </a:path>
                <a:path w="2890520" h="1995170">
                  <a:moveTo>
                    <a:pt x="425653" y="374675"/>
                  </a:moveTo>
                  <a:lnTo>
                    <a:pt x="412953" y="374675"/>
                  </a:lnTo>
                  <a:lnTo>
                    <a:pt x="412953" y="381025"/>
                  </a:lnTo>
                  <a:lnTo>
                    <a:pt x="425653" y="381025"/>
                  </a:lnTo>
                  <a:lnTo>
                    <a:pt x="425653" y="374675"/>
                  </a:lnTo>
                  <a:close/>
                </a:path>
                <a:path w="2890520" h="1995170">
                  <a:moveTo>
                    <a:pt x="436486" y="49618"/>
                  </a:moveTo>
                  <a:lnTo>
                    <a:pt x="423786" y="49618"/>
                  </a:lnTo>
                  <a:lnTo>
                    <a:pt x="423786" y="55968"/>
                  </a:lnTo>
                  <a:lnTo>
                    <a:pt x="436486" y="55968"/>
                  </a:lnTo>
                  <a:lnTo>
                    <a:pt x="436486" y="49618"/>
                  </a:lnTo>
                  <a:close/>
                </a:path>
                <a:path w="2890520" h="1995170">
                  <a:moveTo>
                    <a:pt x="447586" y="219100"/>
                  </a:moveTo>
                  <a:lnTo>
                    <a:pt x="434886" y="219100"/>
                  </a:lnTo>
                  <a:lnTo>
                    <a:pt x="434886" y="225450"/>
                  </a:lnTo>
                  <a:lnTo>
                    <a:pt x="447586" y="225450"/>
                  </a:lnTo>
                  <a:lnTo>
                    <a:pt x="447586" y="219100"/>
                  </a:lnTo>
                  <a:close/>
                </a:path>
                <a:path w="2890520" h="1995170">
                  <a:moveTo>
                    <a:pt x="451040" y="374675"/>
                  </a:moveTo>
                  <a:lnTo>
                    <a:pt x="438340" y="374675"/>
                  </a:lnTo>
                  <a:lnTo>
                    <a:pt x="438340" y="381025"/>
                  </a:lnTo>
                  <a:lnTo>
                    <a:pt x="451040" y="381025"/>
                  </a:lnTo>
                  <a:lnTo>
                    <a:pt x="451040" y="374675"/>
                  </a:lnTo>
                  <a:close/>
                </a:path>
                <a:path w="2890520" h="1995170">
                  <a:moveTo>
                    <a:pt x="461873" y="49618"/>
                  </a:moveTo>
                  <a:lnTo>
                    <a:pt x="449173" y="49618"/>
                  </a:lnTo>
                  <a:lnTo>
                    <a:pt x="449173" y="55968"/>
                  </a:lnTo>
                  <a:lnTo>
                    <a:pt x="461873" y="55968"/>
                  </a:lnTo>
                  <a:lnTo>
                    <a:pt x="461873" y="49618"/>
                  </a:lnTo>
                  <a:close/>
                </a:path>
                <a:path w="2890520" h="1995170">
                  <a:moveTo>
                    <a:pt x="472973" y="219100"/>
                  </a:moveTo>
                  <a:lnTo>
                    <a:pt x="460273" y="219100"/>
                  </a:lnTo>
                  <a:lnTo>
                    <a:pt x="460273" y="225450"/>
                  </a:lnTo>
                  <a:lnTo>
                    <a:pt x="472973" y="225450"/>
                  </a:lnTo>
                  <a:lnTo>
                    <a:pt x="472973" y="219100"/>
                  </a:lnTo>
                  <a:close/>
                </a:path>
                <a:path w="2890520" h="1995170">
                  <a:moveTo>
                    <a:pt x="476440" y="374675"/>
                  </a:moveTo>
                  <a:lnTo>
                    <a:pt x="463740" y="374675"/>
                  </a:lnTo>
                  <a:lnTo>
                    <a:pt x="463740" y="381025"/>
                  </a:lnTo>
                  <a:lnTo>
                    <a:pt x="476440" y="381025"/>
                  </a:lnTo>
                  <a:lnTo>
                    <a:pt x="476440" y="374675"/>
                  </a:lnTo>
                  <a:close/>
                </a:path>
                <a:path w="2890520" h="1995170">
                  <a:moveTo>
                    <a:pt x="487273" y="49618"/>
                  </a:moveTo>
                  <a:lnTo>
                    <a:pt x="474573" y="49618"/>
                  </a:lnTo>
                  <a:lnTo>
                    <a:pt x="474573" y="55968"/>
                  </a:lnTo>
                  <a:lnTo>
                    <a:pt x="487273" y="55968"/>
                  </a:lnTo>
                  <a:lnTo>
                    <a:pt x="487273" y="49618"/>
                  </a:lnTo>
                  <a:close/>
                </a:path>
                <a:path w="2890520" h="1995170">
                  <a:moveTo>
                    <a:pt x="498373" y="219100"/>
                  </a:moveTo>
                  <a:lnTo>
                    <a:pt x="485673" y="219100"/>
                  </a:lnTo>
                  <a:lnTo>
                    <a:pt x="485673" y="225450"/>
                  </a:lnTo>
                  <a:lnTo>
                    <a:pt x="498373" y="225450"/>
                  </a:lnTo>
                  <a:lnTo>
                    <a:pt x="498373" y="219100"/>
                  </a:lnTo>
                  <a:close/>
                </a:path>
                <a:path w="2890520" h="1995170">
                  <a:moveTo>
                    <a:pt x="501827" y="374675"/>
                  </a:moveTo>
                  <a:lnTo>
                    <a:pt x="489127" y="374675"/>
                  </a:lnTo>
                  <a:lnTo>
                    <a:pt x="489127" y="381025"/>
                  </a:lnTo>
                  <a:lnTo>
                    <a:pt x="501827" y="381025"/>
                  </a:lnTo>
                  <a:lnTo>
                    <a:pt x="501827" y="374675"/>
                  </a:lnTo>
                  <a:close/>
                </a:path>
                <a:path w="2890520" h="1995170">
                  <a:moveTo>
                    <a:pt x="512660" y="49618"/>
                  </a:moveTo>
                  <a:lnTo>
                    <a:pt x="499960" y="49618"/>
                  </a:lnTo>
                  <a:lnTo>
                    <a:pt x="499960" y="55968"/>
                  </a:lnTo>
                  <a:lnTo>
                    <a:pt x="512660" y="55968"/>
                  </a:lnTo>
                  <a:lnTo>
                    <a:pt x="512660" y="49618"/>
                  </a:lnTo>
                  <a:close/>
                </a:path>
                <a:path w="2890520" h="1995170">
                  <a:moveTo>
                    <a:pt x="523760" y="219100"/>
                  </a:moveTo>
                  <a:lnTo>
                    <a:pt x="511060" y="219100"/>
                  </a:lnTo>
                  <a:lnTo>
                    <a:pt x="511060" y="225450"/>
                  </a:lnTo>
                  <a:lnTo>
                    <a:pt x="523760" y="225450"/>
                  </a:lnTo>
                  <a:lnTo>
                    <a:pt x="523760" y="219100"/>
                  </a:lnTo>
                  <a:close/>
                </a:path>
                <a:path w="2890520" h="1995170">
                  <a:moveTo>
                    <a:pt x="527227" y="374675"/>
                  </a:moveTo>
                  <a:lnTo>
                    <a:pt x="514527" y="374675"/>
                  </a:lnTo>
                  <a:lnTo>
                    <a:pt x="514527" y="381025"/>
                  </a:lnTo>
                  <a:lnTo>
                    <a:pt x="527227" y="381025"/>
                  </a:lnTo>
                  <a:lnTo>
                    <a:pt x="527227" y="374675"/>
                  </a:lnTo>
                  <a:close/>
                </a:path>
                <a:path w="2890520" h="1995170">
                  <a:moveTo>
                    <a:pt x="538060" y="49618"/>
                  </a:moveTo>
                  <a:lnTo>
                    <a:pt x="525360" y="49618"/>
                  </a:lnTo>
                  <a:lnTo>
                    <a:pt x="525360" y="55968"/>
                  </a:lnTo>
                  <a:lnTo>
                    <a:pt x="538060" y="55968"/>
                  </a:lnTo>
                  <a:lnTo>
                    <a:pt x="538060" y="49618"/>
                  </a:lnTo>
                  <a:close/>
                </a:path>
                <a:path w="2890520" h="1995170">
                  <a:moveTo>
                    <a:pt x="549160" y="219100"/>
                  </a:moveTo>
                  <a:lnTo>
                    <a:pt x="536460" y="219100"/>
                  </a:lnTo>
                  <a:lnTo>
                    <a:pt x="536460" y="225450"/>
                  </a:lnTo>
                  <a:lnTo>
                    <a:pt x="549160" y="225450"/>
                  </a:lnTo>
                  <a:lnTo>
                    <a:pt x="549160" y="219100"/>
                  </a:lnTo>
                  <a:close/>
                </a:path>
                <a:path w="2890520" h="1995170">
                  <a:moveTo>
                    <a:pt x="552627" y="374675"/>
                  </a:moveTo>
                  <a:lnTo>
                    <a:pt x="539927" y="374675"/>
                  </a:lnTo>
                  <a:lnTo>
                    <a:pt x="539927" y="381025"/>
                  </a:lnTo>
                  <a:lnTo>
                    <a:pt x="552627" y="381025"/>
                  </a:lnTo>
                  <a:lnTo>
                    <a:pt x="552627" y="374675"/>
                  </a:lnTo>
                  <a:close/>
                </a:path>
                <a:path w="2890520" h="1995170">
                  <a:moveTo>
                    <a:pt x="563460" y="49618"/>
                  </a:moveTo>
                  <a:lnTo>
                    <a:pt x="550760" y="49618"/>
                  </a:lnTo>
                  <a:lnTo>
                    <a:pt x="550760" y="55968"/>
                  </a:lnTo>
                  <a:lnTo>
                    <a:pt x="563460" y="55968"/>
                  </a:lnTo>
                  <a:lnTo>
                    <a:pt x="563460" y="49618"/>
                  </a:lnTo>
                  <a:close/>
                </a:path>
                <a:path w="2890520" h="1995170">
                  <a:moveTo>
                    <a:pt x="574548" y="219100"/>
                  </a:moveTo>
                  <a:lnTo>
                    <a:pt x="561848" y="219100"/>
                  </a:lnTo>
                  <a:lnTo>
                    <a:pt x="561848" y="225450"/>
                  </a:lnTo>
                  <a:lnTo>
                    <a:pt x="574548" y="225450"/>
                  </a:lnTo>
                  <a:lnTo>
                    <a:pt x="574548" y="219100"/>
                  </a:lnTo>
                  <a:close/>
                </a:path>
                <a:path w="2890520" h="1995170">
                  <a:moveTo>
                    <a:pt x="578015" y="374675"/>
                  </a:moveTo>
                  <a:lnTo>
                    <a:pt x="565315" y="374675"/>
                  </a:lnTo>
                  <a:lnTo>
                    <a:pt x="565315" y="381025"/>
                  </a:lnTo>
                  <a:lnTo>
                    <a:pt x="578015" y="381025"/>
                  </a:lnTo>
                  <a:lnTo>
                    <a:pt x="578015" y="374675"/>
                  </a:lnTo>
                  <a:close/>
                </a:path>
                <a:path w="2890520" h="1995170">
                  <a:moveTo>
                    <a:pt x="588848" y="49618"/>
                  </a:moveTo>
                  <a:lnTo>
                    <a:pt x="576148" y="49618"/>
                  </a:lnTo>
                  <a:lnTo>
                    <a:pt x="576148" y="55968"/>
                  </a:lnTo>
                  <a:lnTo>
                    <a:pt x="588848" y="55968"/>
                  </a:lnTo>
                  <a:lnTo>
                    <a:pt x="588848" y="49618"/>
                  </a:lnTo>
                  <a:close/>
                </a:path>
                <a:path w="2890520" h="1995170">
                  <a:moveTo>
                    <a:pt x="599948" y="219100"/>
                  </a:moveTo>
                  <a:lnTo>
                    <a:pt x="587248" y="219100"/>
                  </a:lnTo>
                  <a:lnTo>
                    <a:pt x="587248" y="225450"/>
                  </a:lnTo>
                  <a:lnTo>
                    <a:pt x="599948" y="225450"/>
                  </a:lnTo>
                  <a:lnTo>
                    <a:pt x="599948" y="219100"/>
                  </a:lnTo>
                  <a:close/>
                </a:path>
                <a:path w="2890520" h="1995170">
                  <a:moveTo>
                    <a:pt x="603415" y="374675"/>
                  </a:moveTo>
                  <a:lnTo>
                    <a:pt x="590715" y="374675"/>
                  </a:lnTo>
                  <a:lnTo>
                    <a:pt x="590715" y="381025"/>
                  </a:lnTo>
                  <a:lnTo>
                    <a:pt x="603415" y="381025"/>
                  </a:lnTo>
                  <a:lnTo>
                    <a:pt x="603415" y="374675"/>
                  </a:lnTo>
                  <a:close/>
                </a:path>
                <a:path w="2890520" h="1995170">
                  <a:moveTo>
                    <a:pt x="614248" y="49618"/>
                  </a:moveTo>
                  <a:lnTo>
                    <a:pt x="601548" y="49618"/>
                  </a:lnTo>
                  <a:lnTo>
                    <a:pt x="601548" y="55968"/>
                  </a:lnTo>
                  <a:lnTo>
                    <a:pt x="614248" y="55968"/>
                  </a:lnTo>
                  <a:lnTo>
                    <a:pt x="614248" y="49618"/>
                  </a:lnTo>
                  <a:close/>
                </a:path>
                <a:path w="2890520" h="1995170">
                  <a:moveTo>
                    <a:pt x="625348" y="219100"/>
                  </a:moveTo>
                  <a:lnTo>
                    <a:pt x="612648" y="219100"/>
                  </a:lnTo>
                  <a:lnTo>
                    <a:pt x="612648" y="225450"/>
                  </a:lnTo>
                  <a:lnTo>
                    <a:pt x="625348" y="225450"/>
                  </a:lnTo>
                  <a:lnTo>
                    <a:pt x="625348" y="219100"/>
                  </a:lnTo>
                  <a:close/>
                </a:path>
                <a:path w="2890520" h="1995170">
                  <a:moveTo>
                    <a:pt x="628802" y="374675"/>
                  </a:moveTo>
                  <a:lnTo>
                    <a:pt x="616102" y="374675"/>
                  </a:lnTo>
                  <a:lnTo>
                    <a:pt x="616102" y="381025"/>
                  </a:lnTo>
                  <a:lnTo>
                    <a:pt x="628802" y="381025"/>
                  </a:lnTo>
                  <a:lnTo>
                    <a:pt x="628802" y="374675"/>
                  </a:lnTo>
                  <a:close/>
                </a:path>
                <a:path w="2890520" h="1995170">
                  <a:moveTo>
                    <a:pt x="639635" y="49618"/>
                  </a:moveTo>
                  <a:lnTo>
                    <a:pt x="626935" y="49618"/>
                  </a:lnTo>
                  <a:lnTo>
                    <a:pt x="626935" y="55968"/>
                  </a:lnTo>
                  <a:lnTo>
                    <a:pt x="639635" y="55968"/>
                  </a:lnTo>
                  <a:lnTo>
                    <a:pt x="639635" y="49618"/>
                  </a:lnTo>
                  <a:close/>
                </a:path>
                <a:path w="2890520" h="1995170">
                  <a:moveTo>
                    <a:pt x="650735" y="219100"/>
                  </a:moveTo>
                  <a:lnTo>
                    <a:pt x="638035" y="219100"/>
                  </a:lnTo>
                  <a:lnTo>
                    <a:pt x="638035" y="225450"/>
                  </a:lnTo>
                  <a:lnTo>
                    <a:pt x="650735" y="225450"/>
                  </a:lnTo>
                  <a:lnTo>
                    <a:pt x="650735" y="219100"/>
                  </a:lnTo>
                  <a:close/>
                </a:path>
                <a:path w="2890520" h="1995170">
                  <a:moveTo>
                    <a:pt x="654202" y="374675"/>
                  </a:moveTo>
                  <a:lnTo>
                    <a:pt x="641502" y="374675"/>
                  </a:lnTo>
                  <a:lnTo>
                    <a:pt x="641502" y="381025"/>
                  </a:lnTo>
                  <a:lnTo>
                    <a:pt x="654202" y="381025"/>
                  </a:lnTo>
                  <a:lnTo>
                    <a:pt x="654202" y="374675"/>
                  </a:lnTo>
                  <a:close/>
                </a:path>
                <a:path w="2890520" h="1995170">
                  <a:moveTo>
                    <a:pt x="665035" y="49618"/>
                  </a:moveTo>
                  <a:lnTo>
                    <a:pt x="652335" y="49618"/>
                  </a:lnTo>
                  <a:lnTo>
                    <a:pt x="652335" y="55968"/>
                  </a:lnTo>
                  <a:lnTo>
                    <a:pt x="665035" y="55968"/>
                  </a:lnTo>
                  <a:lnTo>
                    <a:pt x="665035" y="49618"/>
                  </a:lnTo>
                  <a:close/>
                </a:path>
                <a:path w="2890520" h="1995170">
                  <a:moveTo>
                    <a:pt x="676135" y="219100"/>
                  </a:moveTo>
                  <a:lnTo>
                    <a:pt x="663435" y="219100"/>
                  </a:lnTo>
                  <a:lnTo>
                    <a:pt x="663435" y="225450"/>
                  </a:lnTo>
                  <a:lnTo>
                    <a:pt x="676135" y="225450"/>
                  </a:lnTo>
                  <a:lnTo>
                    <a:pt x="676135" y="219100"/>
                  </a:lnTo>
                  <a:close/>
                </a:path>
                <a:path w="2890520" h="1995170">
                  <a:moveTo>
                    <a:pt x="679589" y="374675"/>
                  </a:moveTo>
                  <a:lnTo>
                    <a:pt x="666889" y="374675"/>
                  </a:lnTo>
                  <a:lnTo>
                    <a:pt x="666889" y="381025"/>
                  </a:lnTo>
                  <a:lnTo>
                    <a:pt x="679589" y="381025"/>
                  </a:lnTo>
                  <a:lnTo>
                    <a:pt x="679589" y="374675"/>
                  </a:lnTo>
                  <a:close/>
                </a:path>
                <a:path w="2890520" h="1995170">
                  <a:moveTo>
                    <a:pt x="690422" y="49618"/>
                  </a:moveTo>
                  <a:lnTo>
                    <a:pt x="677722" y="49618"/>
                  </a:lnTo>
                  <a:lnTo>
                    <a:pt x="677722" y="55968"/>
                  </a:lnTo>
                  <a:lnTo>
                    <a:pt x="690422" y="55968"/>
                  </a:lnTo>
                  <a:lnTo>
                    <a:pt x="690422" y="49618"/>
                  </a:lnTo>
                  <a:close/>
                </a:path>
                <a:path w="2890520" h="1995170">
                  <a:moveTo>
                    <a:pt x="701522" y="219100"/>
                  </a:moveTo>
                  <a:lnTo>
                    <a:pt x="688822" y="219100"/>
                  </a:lnTo>
                  <a:lnTo>
                    <a:pt x="688822" y="225450"/>
                  </a:lnTo>
                  <a:lnTo>
                    <a:pt x="701522" y="225450"/>
                  </a:lnTo>
                  <a:lnTo>
                    <a:pt x="701522" y="219100"/>
                  </a:lnTo>
                  <a:close/>
                </a:path>
                <a:path w="2890520" h="1995170">
                  <a:moveTo>
                    <a:pt x="704989" y="374675"/>
                  </a:moveTo>
                  <a:lnTo>
                    <a:pt x="692289" y="374675"/>
                  </a:lnTo>
                  <a:lnTo>
                    <a:pt x="692289" y="381025"/>
                  </a:lnTo>
                  <a:lnTo>
                    <a:pt x="704989" y="381025"/>
                  </a:lnTo>
                  <a:lnTo>
                    <a:pt x="704989" y="374675"/>
                  </a:lnTo>
                  <a:close/>
                </a:path>
                <a:path w="2890520" h="1995170">
                  <a:moveTo>
                    <a:pt x="715822" y="49618"/>
                  </a:moveTo>
                  <a:lnTo>
                    <a:pt x="703122" y="49618"/>
                  </a:lnTo>
                  <a:lnTo>
                    <a:pt x="703122" y="55968"/>
                  </a:lnTo>
                  <a:lnTo>
                    <a:pt x="715822" y="55968"/>
                  </a:lnTo>
                  <a:lnTo>
                    <a:pt x="715822" y="49618"/>
                  </a:lnTo>
                  <a:close/>
                </a:path>
                <a:path w="2890520" h="1995170">
                  <a:moveTo>
                    <a:pt x="726922" y="219100"/>
                  </a:moveTo>
                  <a:lnTo>
                    <a:pt x="714222" y="219100"/>
                  </a:lnTo>
                  <a:lnTo>
                    <a:pt x="714222" y="225450"/>
                  </a:lnTo>
                  <a:lnTo>
                    <a:pt x="726922" y="225450"/>
                  </a:lnTo>
                  <a:lnTo>
                    <a:pt x="726922" y="219100"/>
                  </a:lnTo>
                  <a:close/>
                </a:path>
                <a:path w="2890520" h="1995170">
                  <a:moveTo>
                    <a:pt x="730389" y="374675"/>
                  </a:moveTo>
                  <a:lnTo>
                    <a:pt x="717689" y="374675"/>
                  </a:lnTo>
                  <a:lnTo>
                    <a:pt x="717689" y="381025"/>
                  </a:lnTo>
                  <a:lnTo>
                    <a:pt x="730389" y="381025"/>
                  </a:lnTo>
                  <a:lnTo>
                    <a:pt x="730389" y="374675"/>
                  </a:lnTo>
                  <a:close/>
                </a:path>
                <a:path w="2890520" h="1995170">
                  <a:moveTo>
                    <a:pt x="741222" y="49618"/>
                  </a:moveTo>
                  <a:lnTo>
                    <a:pt x="728522" y="49618"/>
                  </a:lnTo>
                  <a:lnTo>
                    <a:pt x="728522" y="55968"/>
                  </a:lnTo>
                  <a:lnTo>
                    <a:pt x="741222" y="55968"/>
                  </a:lnTo>
                  <a:lnTo>
                    <a:pt x="741222" y="49618"/>
                  </a:lnTo>
                  <a:close/>
                </a:path>
                <a:path w="2890520" h="1995170">
                  <a:moveTo>
                    <a:pt x="752309" y="219100"/>
                  </a:moveTo>
                  <a:lnTo>
                    <a:pt x="739609" y="219100"/>
                  </a:lnTo>
                  <a:lnTo>
                    <a:pt x="739609" y="225450"/>
                  </a:lnTo>
                  <a:lnTo>
                    <a:pt x="752309" y="225450"/>
                  </a:lnTo>
                  <a:lnTo>
                    <a:pt x="752309" y="219100"/>
                  </a:lnTo>
                  <a:close/>
                </a:path>
                <a:path w="2890520" h="1995170">
                  <a:moveTo>
                    <a:pt x="755777" y="374675"/>
                  </a:moveTo>
                  <a:lnTo>
                    <a:pt x="743077" y="374675"/>
                  </a:lnTo>
                  <a:lnTo>
                    <a:pt x="743077" y="381025"/>
                  </a:lnTo>
                  <a:lnTo>
                    <a:pt x="755777" y="381025"/>
                  </a:lnTo>
                  <a:lnTo>
                    <a:pt x="755777" y="374675"/>
                  </a:lnTo>
                  <a:close/>
                </a:path>
                <a:path w="2890520" h="1995170">
                  <a:moveTo>
                    <a:pt x="766610" y="49618"/>
                  </a:moveTo>
                  <a:lnTo>
                    <a:pt x="753910" y="49618"/>
                  </a:lnTo>
                  <a:lnTo>
                    <a:pt x="753910" y="55968"/>
                  </a:lnTo>
                  <a:lnTo>
                    <a:pt x="766610" y="55968"/>
                  </a:lnTo>
                  <a:lnTo>
                    <a:pt x="766610" y="49618"/>
                  </a:lnTo>
                  <a:close/>
                </a:path>
                <a:path w="2890520" h="1995170">
                  <a:moveTo>
                    <a:pt x="777709" y="219100"/>
                  </a:moveTo>
                  <a:lnTo>
                    <a:pt x="765009" y="219100"/>
                  </a:lnTo>
                  <a:lnTo>
                    <a:pt x="765009" y="225450"/>
                  </a:lnTo>
                  <a:lnTo>
                    <a:pt x="777709" y="225450"/>
                  </a:lnTo>
                  <a:lnTo>
                    <a:pt x="777709" y="219100"/>
                  </a:lnTo>
                  <a:close/>
                </a:path>
                <a:path w="2890520" h="1995170">
                  <a:moveTo>
                    <a:pt x="781177" y="374675"/>
                  </a:moveTo>
                  <a:lnTo>
                    <a:pt x="768477" y="374675"/>
                  </a:lnTo>
                  <a:lnTo>
                    <a:pt x="768477" y="381025"/>
                  </a:lnTo>
                  <a:lnTo>
                    <a:pt x="781177" y="381025"/>
                  </a:lnTo>
                  <a:lnTo>
                    <a:pt x="781177" y="374675"/>
                  </a:lnTo>
                  <a:close/>
                </a:path>
                <a:path w="2890520" h="1995170">
                  <a:moveTo>
                    <a:pt x="792010" y="49618"/>
                  </a:moveTo>
                  <a:lnTo>
                    <a:pt x="779310" y="49618"/>
                  </a:lnTo>
                  <a:lnTo>
                    <a:pt x="779310" y="55968"/>
                  </a:lnTo>
                  <a:lnTo>
                    <a:pt x="792010" y="55968"/>
                  </a:lnTo>
                  <a:lnTo>
                    <a:pt x="792010" y="49618"/>
                  </a:lnTo>
                  <a:close/>
                </a:path>
                <a:path w="2890520" h="1995170">
                  <a:moveTo>
                    <a:pt x="803109" y="219100"/>
                  </a:moveTo>
                  <a:lnTo>
                    <a:pt x="790409" y="219100"/>
                  </a:lnTo>
                  <a:lnTo>
                    <a:pt x="790409" y="225450"/>
                  </a:lnTo>
                  <a:lnTo>
                    <a:pt x="803109" y="225450"/>
                  </a:lnTo>
                  <a:lnTo>
                    <a:pt x="803109" y="219100"/>
                  </a:lnTo>
                  <a:close/>
                </a:path>
                <a:path w="2890520" h="1995170">
                  <a:moveTo>
                    <a:pt x="806564" y="374675"/>
                  </a:moveTo>
                  <a:lnTo>
                    <a:pt x="793864" y="374675"/>
                  </a:lnTo>
                  <a:lnTo>
                    <a:pt x="793864" y="381025"/>
                  </a:lnTo>
                  <a:lnTo>
                    <a:pt x="806564" y="381025"/>
                  </a:lnTo>
                  <a:lnTo>
                    <a:pt x="806564" y="374675"/>
                  </a:lnTo>
                  <a:close/>
                </a:path>
                <a:path w="2890520" h="1995170">
                  <a:moveTo>
                    <a:pt x="817397" y="49618"/>
                  </a:moveTo>
                  <a:lnTo>
                    <a:pt x="804697" y="49618"/>
                  </a:lnTo>
                  <a:lnTo>
                    <a:pt x="804697" y="55968"/>
                  </a:lnTo>
                  <a:lnTo>
                    <a:pt x="817397" y="55968"/>
                  </a:lnTo>
                  <a:lnTo>
                    <a:pt x="817397" y="49618"/>
                  </a:lnTo>
                  <a:close/>
                </a:path>
                <a:path w="2890520" h="1995170">
                  <a:moveTo>
                    <a:pt x="828497" y="219100"/>
                  </a:moveTo>
                  <a:lnTo>
                    <a:pt x="815797" y="219100"/>
                  </a:lnTo>
                  <a:lnTo>
                    <a:pt x="815797" y="225450"/>
                  </a:lnTo>
                  <a:lnTo>
                    <a:pt x="828497" y="225450"/>
                  </a:lnTo>
                  <a:lnTo>
                    <a:pt x="828497" y="219100"/>
                  </a:lnTo>
                  <a:close/>
                </a:path>
                <a:path w="2890520" h="1995170">
                  <a:moveTo>
                    <a:pt x="831964" y="374675"/>
                  </a:moveTo>
                  <a:lnTo>
                    <a:pt x="819264" y="374675"/>
                  </a:lnTo>
                  <a:lnTo>
                    <a:pt x="819264" y="381025"/>
                  </a:lnTo>
                  <a:lnTo>
                    <a:pt x="831964" y="381025"/>
                  </a:lnTo>
                  <a:lnTo>
                    <a:pt x="831964" y="374675"/>
                  </a:lnTo>
                  <a:close/>
                </a:path>
                <a:path w="2890520" h="1995170">
                  <a:moveTo>
                    <a:pt x="842797" y="49618"/>
                  </a:moveTo>
                  <a:lnTo>
                    <a:pt x="830097" y="49618"/>
                  </a:lnTo>
                  <a:lnTo>
                    <a:pt x="830097" y="55968"/>
                  </a:lnTo>
                  <a:lnTo>
                    <a:pt x="842797" y="55968"/>
                  </a:lnTo>
                  <a:lnTo>
                    <a:pt x="842797" y="49618"/>
                  </a:lnTo>
                  <a:close/>
                </a:path>
                <a:path w="2890520" h="1995170">
                  <a:moveTo>
                    <a:pt x="853897" y="219100"/>
                  </a:moveTo>
                  <a:lnTo>
                    <a:pt x="841197" y="219100"/>
                  </a:lnTo>
                  <a:lnTo>
                    <a:pt x="841197" y="225450"/>
                  </a:lnTo>
                  <a:lnTo>
                    <a:pt x="853897" y="225450"/>
                  </a:lnTo>
                  <a:lnTo>
                    <a:pt x="853897" y="219100"/>
                  </a:lnTo>
                  <a:close/>
                </a:path>
                <a:path w="2890520" h="1995170">
                  <a:moveTo>
                    <a:pt x="857351" y="374675"/>
                  </a:moveTo>
                  <a:lnTo>
                    <a:pt x="844651" y="374675"/>
                  </a:lnTo>
                  <a:lnTo>
                    <a:pt x="844651" y="381025"/>
                  </a:lnTo>
                  <a:lnTo>
                    <a:pt x="857351" y="381025"/>
                  </a:lnTo>
                  <a:lnTo>
                    <a:pt x="857351" y="374675"/>
                  </a:lnTo>
                  <a:close/>
                </a:path>
                <a:path w="2890520" h="1995170">
                  <a:moveTo>
                    <a:pt x="868184" y="49618"/>
                  </a:moveTo>
                  <a:lnTo>
                    <a:pt x="855484" y="49618"/>
                  </a:lnTo>
                  <a:lnTo>
                    <a:pt x="855484" y="55968"/>
                  </a:lnTo>
                  <a:lnTo>
                    <a:pt x="868184" y="55968"/>
                  </a:lnTo>
                  <a:lnTo>
                    <a:pt x="868184" y="49618"/>
                  </a:lnTo>
                  <a:close/>
                </a:path>
                <a:path w="2890520" h="1995170">
                  <a:moveTo>
                    <a:pt x="879284" y="219100"/>
                  </a:moveTo>
                  <a:lnTo>
                    <a:pt x="866584" y="219100"/>
                  </a:lnTo>
                  <a:lnTo>
                    <a:pt x="866584" y="225450"/>
                  </a:lnTo>
                  <a:lnTo>
                    <a:pt x="879284" y="225450"/>
                  </a:lnTo>
                  <a:lnTo>
                    <a:pt x="879284" y="219100"/>
                  </a:lnTo>
                  <a:close/>
                </a:path>
                <a:path w="2890520" h="1995170">
                  <a:moveTo>
                    <a:pt x="882751" y="374675"/>
                  </a:moveTo>
                  <a:lnTo>
                    <a:pt x="870051" y="374675"/>
                  </a:lnTo>
                  <a:lnTo>
                    <a:pt x="870051" y="381025"/>
                  </a:lnTo>
                  <a:lnTo>
                    <a:pt x="882751" y="381025"/>
                  </a:lnTo>
                  <a:lnTo>
                    <a:pt x="882751" y="374675"/>
                  </a:lnTo>
                  <a:close/>
                </a:path>
                <a:path w="2890520" h="1995170">
                  <a:moveTo>
                    <a:pt x="893584" y="49618"/>
                  </a:moveTo>
                  <a:lnTo>
                    <a:pt x="880884" y="49618"/>
                  </a:lnTo>
                  <a:lnTo>
                    <a:pt x="880884" y="55968"/>
                  </a:lnTo>
                  <a:lnTo>
                    <a:pt x="893584" y="55968"/>
                  </a:lnTo>
                  <a:lnTo>
                    <a:pt x="893584" y="49618"/>
                  </a:lnTo>
                  <a:close/>
                </a:path>
                <a:path w="2890520" h="1995170">
                  <a:moveTo>
                    <a:pt x="904684" y="219100"/>
                  </a:moveTo>
                  <a:lnTo>
                    <a:pt x="891984" y="219100"/>
                  </a:lnTo>
                  <a:lnTo>
                    <a:pt x="891984" y="225450"/>
                  </a:lnTo>
                  <a:lnTo>
                    <a:pt x="904684" y="225450"/>
                  </a:lnTo>
                  <a:lnTo>
                    <a:pt x="904684" y="219100"/>
                  </a:lnTo>
                  <a:close/>
                </a:path>
                <a:path w="2890520" h="1995170">
                  <a:moveTo>
                    <a:pt x="908151" y="374675"/>
                  </a:moveTo>
                  <a:lnTo>
                    <a:pt x="895451" y="374675"/>
                  </a:lnTo>
                  <a:lnTo>
                    <a:pt x="895451" y="381025"/>
                  </a:lnTo>
                  <a:lnTo>
                    <a:pt x="908151" y="381025"/>
                  </a:lnTo>
                  <a:lnTo>
                    <a:pt x="908151" y="374675"/>
                  </a:lnTo>
                  <a:close/>
                </a:path>
                <a:path w="2890520" h="1995170">
                  <a:moveTo>
                    <a:pt x="918984" y="49618"/>
                  </a:moveTo>
                  <a:lnTo>
                    <a:pt x="906284" y="49618"/>
                  </a:lnTo>
                  <a:lnTo>
                    <a:pt x="906284" y="55968"/>
                  </a:lnTo>
                  <a:lnTo>
                    <a:pt x="918984" y="55968"/>
                  </a:lnTo>
                  <a:lnTo>
                    <a:pt x="918984" y="49618"/>
                  </a:lnTo>
                  <a:close/>
                </a:path>
                <a:path w="2890520" h="1995170">
                  <a:moveTo>
                    <a:pt x="930071" y="219100"/>
                  </a:moveTo>
                  <a:lnTo>
                    <a:pt x="917371" y="219100"/>
                  </a:lnTo>
                  <a:lnTo>
                    <a:pt x="917371" y="225450"/>
                  </a:lnTo>
                  <a:lnTo>
                    <a:pt x="930071" y="225450"/>
                  </a:lnTo>
                  <a:lnTo>
                    <a:pt x="930071" y="219100"/>
                  </a:lnTo>
                  <a:close/>
                </a:path>
                <a:path w="2890520" h="1995170">
                  <a:moveTo>
                    <a:pt x="933538" y="374675"/>
                  </a:moveTo>
                  <a:lnTo>
                    <a:pt x="920838" y="374675"/>
                  </a:lnTo>
                  <a:lnTo>
                    <a:pt x="920838" y="381025"/>
                  </a:lnTo>
                  <a:lnTo>
                    <a:pt x="933538" y="381025"/>
                  </a:lnTo>
                  <a:lnTo>
                    <a:pt x="933538" y="374675"/>
                  </a:lnTo>
                  <a:close/>
                </a:path>
                <a:path w="2890520" h="1995170">
                  <a:moveTo>
                    <a:pt x="944372" y="49618"/>
                  </a:moveTo>
                  <a:lnTo>
                    <a:pt x="931672" y="49618"/>
                  </a:lnTo>
                  <a:lnTo>
                    <a:pt x="931672" y="55968"/>
                  </a:lnTo>
                  <a:lnTo>
                    <a:pt x="944372" y="55968"/>
                  </a:lnTo>
                  <a:lnTo>
                    <a:pt x="944372" y="49618"/>
                  </a:lnTo>
                  <a:close/>
                </a:path>
                <a:path w="2890520" h="1995170">
                  <a:moveTo>
                    <a:pt x="955471" y="219100"/>
                  </a:moveTo>
                  <a:lnTo>
                    <a:pt x="942771" y="219100"/>
                  </a:lnTo>
                  <a:lnTo>
                    <a:pt x="942771" y="225450"/>
                  </a:lnTo>
                  <a:lnTo>
                    <a:pt x="955471" y="225450"/>
                  </a:lnTo>
                  <a:lnTo>
                    <a:pt x="955471" y="219100"/>
                  </a:lnTo>
                  <a:close/>
                </a:path>
                <a:path w="2890520" h="1995170">
                  <a:moveTo>
                    <a:pt x="958938" y="374675"/>
                  </a:moveTo>
                  <a:lnTo>
                    <a:pt x="946238" y="374675"/>
                  </a:lnTo>
                  <a:lnTo>
                    <a:pt x="946238" y="381025"/>
                  </a:lnTo>
                  <a:lnTo>
                    <a:pt x="958938" y="381025"/>
                  </a:lnTo>
                  <a:lnTo>
                    <a:pt x="958938" y="374675"/>
                  </a:lnTo>
                  <a:close/>
                </a:path>
                <a:path w="2890520" h="1995170">
                  <a:moveTo>
                    <a:pt x="969772" y="49618"/>
                  </a:moveTo>
                  <a:lnTo>
                    <a:pt x="957072" y="49618"/>
                  </a:lnTo>
                  <a:lnTo>
                    <a:pt x="957072" y="55968"/>
                  </a:lnTo>
                  <a:lnTo>
                    <a:pt x="969772" y="55968"/>
                  </a:lnTo>
                  <a:lnTo>
                    <a:pt x="969772" y="49618"/>
                  </a:lnTo>
                  <a:close/>
                </a:path>
                <a:path w="2890520" h="1995170">
                  <a:moveTo>
                    <a:pt x="980871" y="219100"/>
                  </a:moveTo>
                  <a:lnTo>
                    <a:pt x="968171" y="219100"/>
                  </a:lnTo>
                  <a:lnTo>
                    <a:pt x="968171" y="225450"/>
                  </a:lnTo>
                  <a:lnTo>
                    <a:pt x="980871" y="225450"/>
                  </a:lnTo>
                  <a:lnTo>
                    <a:pt x="980871" y="219100"/>
                  </a:lnTo>
                  <a:close/>
                </a:path>
                <a:path w="2890520" h="1995170">
                  <a:moveTo>
                    <a:pt x="984326" y="374675"/>
                  </a:moveTo>
                  <a:lnTo>
                    <a:pt x="971626" y="374675"/>
                  </a:lnTo>
                  <a:lnTo>
                    <a:pt x="971626" y="381025"/>
                  </a:lnTo>
                  <a:lnTo>
                    <a:pt x="984326" y="381025"/>
                  </a:lnTo>
                  <a:lnTo>
                    <a:pt x="984326" y="374675"/>
                  </a:lnTo>
                  <a:close/>
                </a:path>
                <a:path w="2890520" h="1995170">
                  <a:moveTo>
                    <a:pt x="995159" y="49618"/>
                  </a:moveTo>
                  <a:lnTo>
                    <a:pt x="982459" y="49618"/>
                  </a:lnTo>
                  <a:lnTo>
                    <a:pt x="982459" y="55968"/>
                  </a:lnTo>
                  <a:lnTo>
                    <a:pt x="995159" y="55968"/>
                  </a:lnTo>
                  <a:lnTo>
                    <a:pt x="995159" y="49618"/>
                  </a:lnTo>
                  <a:close/>
                </a:path>
                <a:path w="2890520" h="1995170">
                  <a:moveTo>
                    <a:pt x="1006259" y="219100"/>
                  </a:moveTo>
                  <a:lnTo>
                    <a:pt x="993559" y="219100"/>
                  </a:lnTo>
                  <a:lnTo>
                    <a:pt x="993559" y="225450"/>
                  </a:lnTo>
                  <a:lnTo>
                    <a:pt x="1006259" y="225450"/>
                  </a:lnTo>
                  <a:lnTo>
                    <a:pt x="1006259" y="219100"/>
                  </a:lnTo>
                  <a:close/>
                </a:path>
                <a:path w="2890520" h="1995170">
                  <a:moveTo>
                    <a:pt x="1009726" y="374675"/>
                  </a:moveTo>
                  <a:lnTo>
                    <a:pt x="997026" y="374675"/>
                  </a:lnTo>
                  <a:lnTo>
                    <a:pt x="997026" y="381025"/>
                  </a:lnTo>
                  <a:lnTo>
                    <a:pt x="1009726" y="381025"/>
                  </a:lnTo>
                  <a:lnTo>
                    <a:pt x="1009726" y="374675"/>
                  </a:lnTo>
                  <a:close/>
                </a:path>
                <a:path w="2890520" h="1995170">
                  <a:moveTo>
                    <a:pt x="1020559" y="49618"/>
                  </a:moveTo>
                  <a:lnTo>
                    <a:pt x="1007859" y="49618"/>
                  </a:lnTo>
                  <a:lnTo>
                    <a:pt x="1007859" y="55968"/>
                  </a:lnTo>
                  <a:lnTo>
                    <a:pt x="1020559" y="55968"/>
                  </a:lnTo>
                  <a:lnTo>
                    <a:pt x="1020559" y="49618"/>
                  </a:lnTo>
                  <a:close/>
                </a:path>
                <a:path w="2890520" h="1995170">
                  <a:moveTo>
                    <a:pt x="1031659" y="219100"/>
                  </a:moveTo>
                  <a:lnTo>
                    <a:pt x="1018959" y="219100"/>
                  </a:lnTo>
                  <a:lnTo>
                    <a:pt x="1018959" y="225450"/>
                  </a:lnTo>
                  <a:lnTo>
                    <a:pt x="1031659" y="225450"/>
                  </a:lnTo>
                  <a:lnTo>
                    <a:pt x="1031659" y="219100"/>
                  </a:lnTo>
                  <a:close/>
                </a:path>
                <a:path w="2890520" h="1995170">
                  <a:moveTo>
                    <a:pt x="1035113" y="374675"/>
                  </a:moveTo>
                  <a:lnTo>
                    <a:pt x="1022413" y="374675"/>
                  </a:lnTo>
                  <a:lnTo>
                    <a:pt x="1022413" y="381025"/>
                  </a:lnTo>
                  <a:lnTo>
                    <a:pt x="1035113" y="381025"/>
                  </a:lnTo>
                  <a:lnTo>
                    <a:pt x="1035113" y="374675"/>
                  </a:lnTo>
                  <a:close/>
                </a:path>
                <a:path w="2890520" h="1995170">
                  <a:moveTo>
                    <a:pt x="1045946" y="49618"/>
                  </a:moveTo>
                  <a:lnTo>
                    <a:pt x="1033246" y="49618"/>
                  </a:lnTo>
                  <a:lnTo>
                    <a:pt x="1033246" y="55968"/>
                  </a:lnTo>
                  <a:lnTo>
                    <a:pt x="1045946" y="55968"/>
                  </a:lnTo>
                  <a:lnTo>
                    <a:pt x="1045946" y="49618"/>
                  </a:lnTo>
                  <a:close/>
                </a:path>
                <a:path w="2890520" h="1995170">
                  <a:moveTo>
                    <a:pt x="1057046" y="219100"/>
                  </a:moveTo>
                  <a:lnTo>
                    <a:pt x="1044346" y="219100"/>
                  </a:lnTo>
                  <a:lnTo>
                    <a:pt x="1044346" y="225450"/>
                  </a:lnTo>
                  <a:lnTo>
                    <a:pt x="1057046" y="225450"/>
                  </a:lnTo>
                  <a:lnTo>
                    <a:pt x="1057046" y="219100"/>
                  </a:lnTo>
                  <a:close/>
                </a:path>
                <a:path w="2890520" h="1995170">
                  <a:moveTo>
                    <a:pt x="1060513" y="374675"/>
                  </a:moveTo>
                  <a:lnTo>
                    <a:pt x="1047813" y="374675"/>
                  </a:lnTo>
                  <a:lnTo>
                    <a:pt x="1047813" y="381025"/>
                  </a:lnTo>
                  <a:lnTo>
                    <a:pt x="1060513" y="381025"/>
                  </a:lnTo>
                  <a:lnTo>
                    <a:pt x="1060513" y="374675"/>
                  </a:lnTo>
                  <a:close/>
                </a:path>
                <a:path w="2890520" h="1995170">
                  <a:moveTo>
                    <a:pt x="1071346" y="49618"/>
                  </a:moveTo>
                  <a:lnTo>
                    <a:pt x="1058646" y="49618"/>
                  </a:lnTo>
                  <a:lnTo>
                    <a:pt x="1058646" y="55968"/>
                  </a:lnTo>
                  <a:lnTo>
                    <a:pt x="1071346" y="55968"/>
                  </a:lnTo>
                  <a:lnTo>
                    <a:pt x="1071346" y="49618"/>
                  </a:lnTo>
                  <a:close/>
                </a:path>
                <a:path w="2890520" h="1995170">
                  <a:moveTo>
                    <a:pt x="1082446" y="219100"/>
                  </a:moveTo>
                  <a:lnTo>
                    <a:pt x="1069746" y="219100"/>
                  </a:lnTo>
                  <a:lnTo>
                    <a:pt x="1069746" y="225450"/>
                  </a:lnTo>
                  <a:lnTo>
                    <a:pt x="1082446" y="225450"/>
                  </a:lnTo>
                  <a:lnTo>
                    <a:pt x="1082446" y="219100"/>
                  </a:lnTo>
                  <a:close/>
                </a:path>
                <a:path w="2890520" h="1995170">
                  <a:moveTo>
                    <a:pt x="1085913" y="374675"/>
                  </a:moveTo>
                  <a:lnTo>
                    <a:pt x="1073213" y="374675"/>
                  </a:lnTo>
                  <a:lnTo>
                    <a:pt x="1073213" y="381025"/>
                  </a:lnTo>
                  <a:lnTo>
                    <a:pt x="1085913" y="381025"/>
                  </a:lnTo>
                  <a:lnTo>
                    <a:pt x="1085913" y="374675"/>
                  </a:lnTo>
                  <a:close/>
                </a:path>
                <a:path w="2890520" h="1995170">
                  <a:moveTo>
                    <a:pt x="1096746" y="49618"/>
                  </a:moveTo>
                  <a:lnTo>
                    <a:pt x="1084046" y="49618"/>
                  </a:lnTo>
                  <a:lnTo>
                    <a:pt x="1084046" y="55968"/>
                  </a:lnTo>
                  <a:lnTo>
                    <a:pt x="1096746" y="55968"/>
                  </a:lnTo>
                  <a:lnTo>
                    <a:pt x="1096746" y="49618"/>
                  </a:lnTo>
                  <a:close/>
                </a:path>
                <a:path w="2890520" h="1995170">
                  <a:moveTo>
                    <a:pt x="1107833" y="219100"/>
                  </a:moveTo>
                  <a:lnTo>
                    <a:pt x="1095133" y="219100"/>
                  </a:lnTo>
                  <a:lnTo>
                    <a:pt x="1095133" y="225450"/>
                  </a:lnTo>
                  <a:lnTo>
                    <a:pt x="1107833" y="225450"/>
                  </a:lnTo>
                  <a:lnTo>
                    <a:pt x="1107833" y="219100"/>
                  </a:lnTo>
                  <a:close/>
                </a:path>
                <a:path w="2890520" h="1995170">
                  <a:moveTo>
                    <a:pt x="1111300" y="374675"/>
                  </a:moveTo>
                  <a:lnTo>
                    <a:pt x="1098600" y="374675"/>
                  </a:lnTo>
                  <a:lnTo>
                    <a:pt x="1098600" y="381025"/>
                  </a:lnTo>
                  <a:lnTo>
                    <a:pt x="1111300" y="381025"/>
                  </a:lnTo>
                  <a:lnTo>
                    <a:pt x="1111300" y="374675"/>
                  </a:lnTo>
                  <a:close/>
                </a:path>
                <a:path w="2890520" h="1995170">
                  <a:moveTo>
                    <a:pt x="1122133" y="49618"/>
                  </a:moveTo>
                  <a:lnTo>
                    <a:pt x="1109433" y="49618"/>
                  </a:lnTo>
                  <a:lnTo>
                    <a:pt x="1109433" y="55968"/>
                  </a:lnTo>
                  <a:lnTo>
                    <a:pt x="1122133" y="55968"/>
                  </a:lnTo>
                  <a:lnTo>
                    <a:pt x="1122133" y="49618"/>
                  </a:lnTo>
                  <a:close/>
                </a:path>
                <a:path w="2890520" h="1995170">
                  <a:moveTo>
                    <a:pt x="1133233" y="219100"/>
                  </a:moveTo>
                  <a:lnTo>
                    <a:pt x="1120533" y="219100"/>
                  </a:lnTo>
                  <a:lnTo>
                    <a:pt x="1120533" y="225450"/>
                  </a:lnTo>
                  <a:lnTo>
                    <a:pt x="1133233" y="225450"/>
                  </a:lnTo>
                  <a:lnTo>
                    <a:pt x="1133233" y="219100"/>
                  </a:lnTo>
                  <a:close/>
                </a:path>
                <a:path w="2890520" h="1995170">
                  <a:moveTo>
                    <a:pt x="1136700" y="374675"/>
                  </a:moveTo>
                  <a:lnTo>
                    <a:pt x="1124000" y="374675"/>
                  </a:lnTo>
                  <a:lnTo>
                    <a:pt x="1124000" y="381025"/>
                  </a:lnTo>
                  <a:lnTo>
                    <a:pt x="1136700" y="381025"/>
                  </a:lnTo>
                  <a:lnTo>
                    <a:pt x="1136700" y="374675"/>
                  </a:lnTo>
                  <a:close/>
                </a:path>
                <a:path w="2890520" h="1995170">
                  <a:moveTo>
                    <a:pt x="1147533" y="49618"/>
                  </a:moveTo>
                  <a:lnTo>
                    <a:pt x="1134833" y="49618"/>
                  </a:lnTo>
                  <a:lnTo>
                    <a:pt x="1134833" y="55968"/>
                  </a:lnTo>
                  <a:lnTo>
                    <a:pt x="1147533" y="55968"/>
                  </a:lnTo>
                  <a:lnTo>
                    <a:pt x="1147533" y="49618"/>
                  </a:lnTo>
                  <a:close/>
                </a:path>
                <a:path w="2890520" h="1995170">
                  <a:moveTo>
                    <a:pt x="1158633" y="219100"/>
                  </a:moveTo>
                  <a:lnTo>
                    <a:pt x="1145933" y="219100"/>
                  </a:lnTo>
                  <a:lnTo>
                    <a:pt x="1145933" y="225450"/>
                  </a:lnTo>
                  <a:lnTo>
                    <a:pt x="1158633" y="225450"/>
                  </a:lnTo>
                  <a:lnTo>
                    <a:pt x="1158633" y="219100"/>
                  </a:lnTo>
                  <a:close/>
                </a:path>
                <a:path w="2890520" h="1995170">
                  <a:moveTo>
                    <a:pt x="1162088" y="374675"/>
                  </a:moveTo>
                  <a:lnTo>
                    <a:pt x="1149388" y="374675"/>
                  </a:lnTo>
                  <a:lnTo>
                    <a:pt x="1149388" y="381025"/>
                  </a:lnTo>
                  <a:lnTo>
                    <a:pt x="1162088" y="381025"/>
                  </a:lnTo>
                  <a:lnTo>
                    <a:pt x="1162088" y="374675"/>
                  </a:lnTo>
                  <a:close/>
                </a:path>
                <a:path w="2890520" h="1995170">
                  <a:moveTo>
                    <a:pt x="1172921" y="49618"/>
                  </a:moveTo>
                  <a:lnTo>
                    <a:pt x="1160221" y="49618"/>
                  </a:lnTo>
                  <a:lnTo>
                    <a:pt x="1160221" y="55968"/>
                  </a:lnTo>
                  <a:lnTo>
                    <a:pt x="1172921" y="55968"/>
                  </a:lnTo>
                  <a:lnTo>
                    <a:pt x="1172921" y="49618"/>
                  </a:lnTo>
                  <a:close/>
                </a:path>
                <a:path w="2890520" h="1995170">
                  <a:moveTo>
                    <a:pt x="1184021" y="219100"/>
                  </a:moveTo>
                  <a:lnTo>
                    <a:pt x="1171321" y="219100"/>
                  </a:lnTo>
                  <a:lnTo>
                    <a:pt x="1171321" y="225450"/>
                  </a:lnTo>
                  <a:lnTo>
                    <a:pt x="1184021" y="225450"/>
                  </a:lnTo>
                  <a:lnTo>
                    <a:pt x="1184021" y="219100"/>
                  </a:lnTo>
                  <a:close/>
                </a:path>
                <a:path w="2890520" h="1995170">
                  <a:moveTo>
                    <a:pt x="1187488" y="374675"/>
                  </a:moveTo>
                  <a:lnTo>
                    <a:pt x="1174788" y="374675"/>
                  </a:lnTo>
                  <a:lnTo>
                    <a:pt x="1174788" y="381025"/>
                  </a:lnTo>
                  <a:lnTo>
                    <a:pt x="1187488" y="381025"/>
                  </a:lnTo>
                  <a:lnTo>
                    <a:pt x="1187488" y="374675"/>
                  </a:lnTo>
                  <a:close/>
                </a:path>
                <a:path w="2890520" h="1995170">
                  <a:moveTo>
                    <a:pt x="1198321" y="49618"/>
                  </a:moveTo>
                  <a:lnTo>
                    <a:pt x="1185621" y="49618"/>
                  </a:lnTo>
                  <a:lnTo>
                    <a:pt x="1185621" y="55968"/>
                  </a:lnTo>
                  <a:lnTo>
                    <a:pt x="1198321" y="55968"/>
                  </a:lnTo>
                  <a:lnTo>
                    <a:pt x="1198321" y="49618"/>
                  </a:lnTo>
                  <a:close/>
                </a:path>
                <a:path w="2890520" h="1995170">
                  <a:moveTo>
                    <a:pt x="1209421" y="219100"/>
                  </a:moveTo>
                  <a:lnTo>
                    <a:pt x="1196721" y="219100"/>
                  </a:lnTo>
                  <a:lnTo>
                    <a:pt x="1196721" y="225450"/>
                  </a:lnTo>
                  <a:lnTo>
                    <a:pt x="1209421" y="225450"/>
                  </a:lnTo>
                  <a:lnTo>
                    <a:pt x="1209421" y="219100"/>
                  </a:lnTo>
                  <a:close/>
                </a:path>
                <a:path w="2890520" h="1995170">
                  <a:moveTo>
                    <a:pt x="1212875" y="374675"/>
                  </a:moveTo>
                  <a:lnTo>
                    <a:pt x="1200175" y="374675"/>
                  </a:lnTo>
                  <a:lnTo>
                    <a:pt x="1200175" y="381025"/>
                  </a:lnTo>
                  <a:lnTo>
                    <a:pt x="1212875" y="381025"/>
                  </a:lnTo>
                  <a:lnTo>
                    <a:pt x="1212875" y="374675"/>
                  </a:lnTo>
                  <a:close/>
                </a:path>
                <a:path w="2890520" h="1995170">
                  <a:moveTo>
                    <a:pt x="1223708" y="49618"/>
                  </a:moveTo>
                  <a:lnTo>
                    <a:pt x="1211008" y="49618"/>
                  </a:lnTo>
                  <a:lnTo>
                    <a:pt x="1211008" y="55968"/>
                  </a:lnTo>
                  <a:lnTo>
                    <a:pt x="1223708" y="55968"/>
                  </a:lnTo>
                  <a:lnTo>
                    <a:pt x="1223708" y="49618"/>
                  </a:lnTo>
                  <a:close/>
                </a:path>
                <a:path w="2890520" h="1995170">
                  <a:moveTo>
                    <a:pt x="1234808" y="219100"/>
                  </a:moveTo>
                  <a:lnTo>
                    <a:pt x="1222108" y="219100"/>
                  </a:lnTo>
                  <a:lnTo>
                    <a:pt x="1222108" y="225450"/>
                  </a:lnTo>
                  <a:lnTo>
                    <a:pt x="1234808" y="225450"/>
                  </a:lnTo>
                  <a:lnTo>
                    <a:pt x="1234808" y="219100"/>
                  </a:lnTo>
                  <a:close/>
                </a:path>
                <a:path w="2890520" h="1995170">
                  <a:moveTo>
                    <a:pt x="1238275" y="374675"/>
                  </a:moveTo>
                  <a:lnTo>
                    <a:pt x="1225575" y="374675"/>
                  </a:lnTo>
                  <a:lnTo>
                    <a:pt x="1225575" y="381025"/>
                  </a:lnTo>
                  <a:lnTo>
                    <a:pt x="1238275" y="381025"/>
                  </a:lnTo>
                  <a:lnTo>
                    <a:pt x="1238275" y="374675"/>
                  </a:lnTo>
                  <a:close/>
                </a:path>
                <a:path w="2890520" h="1995170">
                  <a:moveTo>
                    <a:pt x="1249108" y="49618"/>
                  </a:moveTo>
                  <a:lnTo>
                    <a:pt x="1236408" y="49618"/>
                  </a:lnTo>
                  <a:lnTo>
                    <a:pt x="1236408" y="55968"/>
                  </a:lnTo>
                  <a:lnTo>
                    <a:pt x="1249108" y="55968"/>
                  </a:lnTo>
                  <a:lnTo>
                    <a:pt x="1249108" y="49618"/>
                  </a:lnTo>
                  <a:close/>
                </a:path>
                <a:path w="2890520" h="1995170">
                  <a:moveTo>
                    <a:pt x="1260208" y="219100"/>
                  </a:moveTo>
                  <a:lnTo>
                    <a:pt x="1247508" y="219100"/>
                  </a:lnTo>
                  <a:lnTo>
                    <a:pt x="1247508" y="225450"/>
                  </a:lnTo>
                  <a:lnTo>
                    <a:pt x="1260208" y="225450"/>
                  </a:lnTo>
                  <a:lnTo>
                    <a:pt x="1260208" y="219100"/>
                  </a:lnTo>
                  <a:close/>
                </a:path>
                <a:path w="2890520" h="1995170">
                  <a:moveTo>
                    <a:pt x="1263675" y="374675"/>
                  </a:moveTo>
                  <a:lnTo>
                    <a:pt x="1250975" y="374675"/>
                  </a:lnTo>
                  <a:lnTo>
                    <a:pt x="1250975" y="381025"/>
                  </a:lnTo>
                  <a:lnTo>
                    <a:pt x="1263675" y="381025"/>
                  </a:lnTo>
                  <a:lnTo>
                    <a:pt x="1263675" y="374675"/>
                  </a:lnTo>
                  <a:close/>
                </a:path>
                <a:path w="2890520" h="1995170">
                  <a:moveTo>
                    <a:pt x="1274508" y="49618"/>
                  </a:moveTo>
                  <a:lnTo>
                    <a:pt x="1261808" y="49618"/>
                  </a:lnTo>
                  <a:lnTo>
                    <a:pt x="1261808" y="55968"/>
                  </a:lnTo>
                  <a:lnTo>
                    <a:pt x="1274508" y="55968"/>
                  </a:lnTo>
                  <a:lnTo>
                    <a:pt x="1274508" y="49618"/>
                  </a:lnTo>
                  <a:close/>
                </a:path>
                <a:path w="2890520" h="1995170">
                  <a:moveTo>
                    <a:pt x="1285595" y="219100"/>
                  </a:moveTo>
                  <a:lnTo>
                    <a:pt x="1272895" y="219100"/>
                  </a:lnTo>
                  <a:lnTo>
                    <a:pt x="1272895" y="225450"/>
                  </a:lnTo>
                  <a:lnTo>
                    <a:pt x="1285595" y="225450"/>
                  </a:lnTo>
                  <a:lnTo>
                    <a:pt x="1285595" y="219100"/>
                  </a:lnTo>
                  <a:close/>
                </a:path>
                <a:path w="2890520" h="1995170">
                  <a:moveTo>
                    <a:pt x="1289062" y="374675"/>
                  </a:moveTo>
                  <a:lnTo>
                    <a:pt x="1276362" y="374675"/>
                  </a:lnTo>
                  <a:lnTo>
                    <a:pt x="1276362" y="381025"/>
                  </a:lnTo>
                  <a:lnTo>
                    <a:pt x="1289062" y="381025"/>
                  </a:lnTo>
                  <a:lnTo>
                    <a:pt x="1289062" y="374675"/>
                  </a:lnTo>
                  <a:close/>
                </a:path>
                <a:path w="2890520" h="1995170">
                  <a:moveTo>
                    <a:pt x="1299895" y="49618"/>
                  </a:moveTo>
                  <a:lnTo>
                    <a:pt x="1287195" y="49618"/>
                  </a:lnTo>
                  <a:lnTo>
                    <a:pt x="1287195" y="55968"/>
                  </a:lnTo>
                  <a:lnTo>
                    <a:pt x="1299895" y="55968"/>
                  </a:lnTo>
                  <a:lnTo>
                    <a:pt x="1299895" y="49618"/>
                  </a:lnTo>
                  <a:close/>
                </a:path>
                <a:path w="2890520" h="1995170">
                  <a:moveTo>
                    <a:pt x="1310995" y="219100"/>
                  </a:moveTo>
                  <a:lnTo>
                    <a:pt x="1298295" y="219100"/>
                  </a:lnTo>
                  <a:lnTo>
                    <a:pt x="1298295" y="225450"/>
                  </a:lnTo>
                  <a:lnTo>
                    <a:pt x="1310995" y="225450"/>
                  </a:lnTo>
                  <a:lnTo>
                    <a:pt x="1310995" y="219100"/>
                  </a:lnTo>
                  <a:close/>
                </a:path>
                <a:path w="2890520" h="1995170">
                  <a:moveTo>
                    <a:pt x="1314462" y="374675"/>
                  </a:moveTo>
                  <a:lnTo>
                    <a:pt x="1301762" y="374675"/>
                  </a:lnTo>
                  <a:lnTo>
                    <a:pt x="1301762" y="381025"/>
                  </a:lnTo>
                  <a:lnTo>
                    <a:pt x="1314462" y="381025"/>
                  </a:lnTo>
                  <a:lnTo>
                    <a:pt x="1314462" y="374675"/>
                  </a:lnTo>
                  <a:close/>
                </a:path>
                <a:path w="2890520" h="1995170">
                  <a:moveTo>
                    <a:pt x="1325295" y="49618"/>
                  </a:moveTo>
                  <a:lnTo>
                    <a:pt x="1312595" y="49618"/>
                  </a:lnTo>
                  <a:lnTo>
                    <a:pt x="1312595" y="55968"/>
                  </a:lnTo>
                  <a:lnTo>
                    <a:pt x="1325295" y="55968"/>
                  </a:lnTo>
                  <a:lnTo>
                    <a:pt x="1325295" y="49618"/>
                  </a:lnTo>
                  <a:close/>
                </a:path>
                <a:path w="2890520" h="1995170">
                  <a:moveTo>
                    <a:pt x="1336395" y="219100"/>
                  </a:moveTo>
                  <a:lnTo>
                    <a:pt x="1323695" y="219100"/>
                  </a:lnTo>
                  <a:lnTo>
                    <a:pt x="1323695" y="225450"/>
                  </a:lnTo>
                  <a:lnTo>
                    <a:pt x="1336395" y="225450"/>
                  </a:lnTo>
                  <a:lnTo>
                    <a:pt x="1336395" y="219100"/>
                  </a:lnTo>
                  <a:close/>
                </a:path>
                <a:path w="2890520" h="1995170">
                  <a:moveTo>
                    <a:pt x="1339850" y="374675"/>
                  </a:moveTo>
                  <a:lnTo>
                    <a:pt x="1327150" y="374675"/>
                  </a:lnTo>
                  <a:lnTo>
                    <a:pt x="1327150" y="381025"/>
                  </a:lnTo>
                  <a:lnTo>
                    <a:pt x="1339850" y="381025"/>
                  </a:lnTo>
                  <a:lnTo>
                    <a:pt x="1339850" y="374675"/>
                  </a:lnTo>
                  <a:close/>
                </a:path>
                <a:path w="2890520" h="1995170">
                  <a:moveTo>
                    <a:pt x="1350683" y="49618"/>
                  </a:moveTo>
                  <a:lnTo>
                    <a:pt x="1337983" y="49618"/>
                  </a:lnTo>
                  <a:lnTo>
                    <a:pt x="1337983" y="55968"/>
                  </a:lnTo>
                  <a:lnTo>
                    <a:pt x="1350683" y="55968"/>
                  </a:lnTo>
                  <a:lnTo>
                    <a:pt x="1350683" y="49618"/>
                  </a:lnTo>
                  <a:close/>
                </a:path>
                <a:path w="2890520" h="1995170">
                  <a:moveTo>
                    <a:pt x="1361782" y="219100"/>
                  </a:moveTo>
                  <a:lnTo>
                    <a:pt x="1349082" y="219100"/>
                  </a:lnTo>
                  <a:lnTo>
                    <a:pt x="1349082" y="225450"/>
                  </a:lnTo>
                  <a:lnTo>
                    <a:pt x="1361782" y="225450"/>
                  </a:lnTo>
                  <a:lnTo>
                    <a:pt x="1361782" y="219100"/>
                  </a:lnTo>
                  <a:close/>
                </a:path>
                <a:path w="2890520" h="1995170">
                  <a:moveTo>
                    <a:pt x="1365250" y="374675"/>
                  </a:moveTo>
                  <a:lnTo>
                    <a:pt x="1352550" y="374675"/>
                  </a:lnTo>
                  <a:lnTo>
                    <a:pt x="1352550" y="381025"/>
                  </a:lnTo>
                  <a:lnTo>
                    <a:pt x="1365250" y="381025"/>
                  </a:lnTo>
                  <a:lnTo>
                    <a:pt x="1365250" y="374675"/>
                  </a:lnTo>
                  <a:close/>
                </a:path>
                <a:path w="2890520" h="1995170">
                  <a:moveTo>
                    <a:pt x="1376083" y="49618"/>
                  </a:moveTo>
                  <a:lnTo>
                    <a:pt x="1363383" y="49618"/>
                  </a:lnTo>
                  <a:lnTo>
                    <a:pt x="1363383" y="55968"/>
                  </a:lnTo>
                  <a:lnTo>
                    <a:pt x="1376083" y="55968"/>
                  </a:lnTo>
                  <a:lnTo>
                    <a:pt x="1376083" y="49618"/>
                  </a:lnTo>
                  <a:close/>
                </a:path>
                <a:path w="2890520" h="1995170">
                  <a:moveTo>
                    <a:pt x="1387182" y="219100"/>
                  </a:moveTo>
                  <a:lnTo>
                    <a:pt x="1374482" y="219100"/>
                  </a:lnTo>
                  <a:lnTo>
                    <a:pt x="1374482" y="225450"/>
                  </a:lnTo>
                  <a:lnTo>
                    <a:pt x="1387182" y="225450"/>
                  </a:lnTo>
                  <a:lnTo>
                    <a:pt x="1387182" y="219100"/>
                  </a:lnTo>
                  <a:close/>
                </a:path>
                <a:path w="2890520" h="1995170">
                  <a:moveTo>
                    <a:pt x="1390637" y="374675"/>
                  </a:moveTo>
                  <a:lnTo>
                    <a:pt x="1377937" y="374675"/>
                  </a:lnTo>
                  <a:lnTo>
                    <a:pt x="1377937" y="381025"/>
                  </a:lnTo>
                  <a:lnTo>
                    <a:pt x="1390637" y="381025"/>
                  </a:lnTo>
                  <a:lnTo>
                    <a:pt x="1390637" y="374675"/>
                  </a:lnTo>
                  <a:close/>
                </a:path>
                <a:path w="2890520" h="1995170">
                  <a:moveTo>
                    <a:pt x="1401470" y="49618"/>
                  </a:moveTo>
                  <a:lnTo>
                    <a:pt x="1388770" y="49618"/>
                  </a:lnTo>
                  <a:lnTo>
                    <a:pt x="1388770" y="55968"/>
                  </a:lnTo>
                  <a:lnTo>
                    <a:pt x="1401470" y="55968"/>
                  </a:lnTo>
                  <a:lnTo>
                    <a:pt x="1401470" y="49618"/>
                  </a:lnTo>
                  <a:close/>
                </a:path>
                <a:path w="2890520" h="1995170">
                  <a:moveTo>
                    <a:pt x="1412570" y="219100"/>
                  </a:moveTo>
                  <a:lnTo>
                    <a:pt x="1399870" y="219100"/>
                  </a:lnTo>
                  <a:lnTo>
                    <a:pt x="1399870" y="225450"/>
                  </a:lnTo>
                  <a:lnTo>
                    <a:pt x="1412570" y="225450"/>
                  </a:lnTo>
                  <a:lnTo>
                    <a:pt x="1412570" y="219100"/>
                  </a:lnTo>
                  <a:close/>
                </a:path>
                <a:path w="2890520" h="1995170">
                  <a:moveTo>
                    <a:pt x="1416037" y="374675"/>
                  </a:moveTo>
                  <a:lnTo>
                    <a:pt x="1403337" y="374675"/>
                  </a:lnTo>
                  <a:lnTo>
                    <a:pt x="1403337" y="381025"/>
                  </a:lnTo>
                  <a:lnTo>
                    <a:pt x="1416037" y="381025"/>
                  </a:lnTo>
                  <a:lnTo>
                    <a:pt x="1416037" y="374675"/>
                  </a:lnTo>
                  <a:close/>
                </a:path>
                <a:path w="2890520" h="1995170">
                  <a:moveTo>
                    <a:pt x="1426870" y="49618"/>
                  </a:moveTo>
                  <a:lnTo>
                    <a:pt x="1414170" y="49618"/>
                  </a:lnTo>
                  <a:lnTo>
                    <a:pt x="1414170" y="55968"/>
                  </a:lnTo>
                  <a:lnTo>
                    <a:pt x="1426870" y="55968"/>
                  </a:lnTo>
                  <a:lnTo>
                    <a:pt x="1426870" y="49618"/>
                  </a:lnTo>
                  <a:close/>
                </a:path>
                <a:path w="2890520" h="1995170">
                  <a:moveTo>
                    <a:pt x="1437970" y="219100"/>
                  </a:moveTo>
                  <a:lnTo>
                    <a:pt x="1425270" y="219100"/>
                  </a:lnTo>
                  <a:lnTo>
                    <a:pt x="1425270" y="225450"/>
                  </a:lnTo>
                  <a:lnTo>
                    <a:pt x="1437970" y="225450"/>
                  </a:lnTo>
                  <a:lnTo>
                    <a:pt x="1437970" y="219100"/>
                  </a:lnTo>
                  <a:close/>
                </a:path>
                <a:path w="2890520" h="1995170">
                  <a:moveTo>
                    <a:pt x="1441437" y="374675"/>
                  </a:moveTo>
                  <a:lnTo>
                    <a:pt x="1428737" y="374675"/>
                  </a:lnTo>
                  <a:lnTo>
                    <a:pt x="1428737" y="381025"/>
                  </a:lnTo>
                  <a:lnTo>
                    <a:pt x="1441437" y="381025"/>
                  </a:lnTo>
                  <a:lnTo>
                    <a:pt x="1441437" y="374675"/>
                  </a:lnTo>
                  <a:close/>
                </a:path>
                <a:path w="2890520" h="1995170">
                  <a:moveTo>
                    <a:pt x="1452270" y="49618"/>
                  </a:moveTo>
                  <a:lnTo>
                    <a:pt x="1439570" y="49618"/>
                  </a:lnTo>
                  <a:lnTo>
                    <a:pt x="1439570" y="55968"/>
                  </a:lnTo>
                  <a:lnTo>
                    <a:pt x="1452270" y="55968"/>
                  </a:lnTo>
                  <a:lnTo>
                    <a:pt x="1452270" y="49618"/>
                  </a:lnTo>
                  <a:close/>
                </a:path>
                <a:path w="2890520" h="1995170">
                  <a:moveTo>
                    <a:pt x="1463357" y="219100"/>
                  </a:moveTo>
                  <a:lnTo>
                    <a:pt x="1450657" y="219100"/>
                  </a:lnTo>
                  <a:lnTo>
                    <a:pt x="1450657" y="225450"/>
                  </a:lnTo>
                  <a:lnTo>
                    <a:pt x="1463357" y="225450"/>
                  </a:lnTo>
                  <a:lnTo>
                    <a:pt x="1463357" y="219100"/>
                  </a:lnTo>
                  <a:close/>
                </a:path>
                <a:path w="2890520" h="1995170">
                  <a:moveTo>
                    <a:pt x="1466824" y="374675"/>
                  </a:moveTo>
                  <a:lnTo>
                    <a:pt x="1454124" y="374675"/>
                  </a:lnTo>
                  <a:lnTo>
                    <a:pt x="1454124" y="381025"/>
                  </a:lnTo>
                  <a:lnTo>
                    <a:pt x="1466824" y="381025"/>
                  </a:lnTo>
                  <a:lnTo>
                    <a:pt x="1466824" y="374675"/>
                  </a:lnTo>
                  <a:close/>
                </a:path>
                <a:path w="2890520" h="1995170">
                  <a:moveTo>
                    <a:pt x="1477657" y="49618"/>
                  </a:moveTo>
                  <a:lnTo>
                    <a:pt x="1464957" y="49618"/>
                  </a:lnTo>
                  <a:lnTo>
                    <a:pt x="1464957" y="55968"/>
                  </a:lnTo>
                  <a:lnTo>
                    <a:pt x="1477657" y="55968"/>
                  </a:lnTo>
                  <a:lnTo>
                    <a:pt x="1477657" y="49618"/>
                  </a:lnTo>
                  <a:close/>
                </a:path>
                <a:path w="2890520" h="1995170">
                  <a:moveTo>
                    <a:pt x="1488757" y="219100"/>
                  </a:moveTo>
                  <a:lnTo>
                    <a:pt x="1476057" y="219100"/>
                  </a:lnTo>
                  <a:lnTo>
                    <a:pt x="1476057" y="225450"/>
                  </a:lnTo>
                  <a:lnTo>
                    <a:pt x="1488757" y="225450"/>
                  </a:lnTo>
                  <a:lnTo>
                    <a:pt x="1488757" y="219100"/>
                  </a:lnTo>
                  <a:close/>
                </a:path>
                <a:path w="2890520" h="1995170">
                  <a:moveTo>
                    <a:pt x="1492224" y="374675"/>
                  </a:moveTo>
                  <a:lnTo>
                    <a:pt x="1479524" y="374675"/>
                  </a:lnTo>
                  <a:lnTo>
                    <a:pt x="1479524" y="381025"/>
                  </a:lnTo>
                  <a:lnTo>
                    <a:pt x="1492224" y="381025"/>
                  </a:lnTo>
                  <a:lnTo>
                    <a:pt x="1492224" y="374675"/>
                  </a:lnTo>
                  <a:close/>
                </a:path>
                <a:path w="2890520" h="1995170">
                  <a:moveTo>
                    <a:pt x="1503057" y="49618"/>
                  </a:moveTo>
                  <a:lnTo>
                    <a:pt x="1490357" y="49618"/>
                  </a:lnTo>
                  <a:lnTo>
                    <a:pt x="1490357" y="55968"/>
                  </a:lnTo>
                  <a:lnTo>
                    <a:pt x="1503057" y="55968"/>
                  </a:lnTo>
                  <a:lnTo>
                    <a:pt x="1503057" y="49618"/>
                  </a:lnTo>
                  <a:close/>
                </a:path>
                <a:path w="2890520" h="1995170">
                  <a:moveTo>
                    <a:pt x="1514157" y="219100"/>
                  </a:moveTo>
                  <a:lnTo>
                    <a:pt x="1501457" y="219100"/>
                  </a:lnTo>
                  <a:lnTo>
                    <a:pt x="1501457" y="225450"/>
                  </a:lnTo>
                  <a:lnTo>
                    <a:pt x="1514157" y="225450"/>
                  </a:lnTo>
                  <a:lnTo>
                    <a:pt x="1514157" y="219100"/>
                  </a:lnTo>
                  <a:close/>
                </a:path>
                <a:path w="2890520" h="1995170">
                  <a:moveTo>
                    <a:pt x="1517611" y="374675"/>
                  </a:moveTo>
                  <a:lnTo>
                    <a:pt x="1504911" y="374675"/>
                  </a:lnTo>
                  <a:lnTo>
                    <a:pt x="1504911" y="381025"/>
                  </a:lnTo>
                  <a:lnTo>
                    <a:pt x="1517611" y="381025"/>
                  </a:lnTo>
                  <a:lnTo>
                    <a:pt x="1517611" y="374675"/>
                  </a:lnTo>
                  <a:close/>
                </a:path>
                <a:path w="2890520" h="1995170">
                  <a:moveTo>
                    <a:pt x="1528445" y="49618"/>
                  </a:moveTo>
                  <a:lnTo>
                    <a:pt x="1515745" y="49618"/>
                  </a:lnTo>
                  <a:lnTo>
                    <a:pt x="1515745" y="55968"/>
                  </a:lnTo>
                  <a:lnTo>
                    <a:pt x="1528445" y="55968"/>
                  </a:lnTo>
                  <a:lnTo>
                    <a:pt x="1528445" y="49618"/>
                  </a:lnTo>
                  <a:close/>
                </a:path>
                <a:path w="2890520" h="1995170">
                  <a:moveTo>
                    <a:pt x="1539544" y="219100"/>
                  </a:moveTo>
                  <a:lnTo>
                    <a:pt x="1526844" y="219100"/>
                  </a:lnTo>
                  <a:lnTo>
                    <a:pt x="1526844" y="225450"/>
                  </a:lnTo>
                  <a:lnTo>
                    <a:pt x="1539544" y="225450"/>
                  </a:lnTo>
                  <a:lnTo>
                    <a:pt x="1539544" y="219100"/>
                  </a:lnTo>
                  <a:close/>
                </a:path>
                <a:path w="2890520" h="1995170">
                  <a:moveTo>
                    <a:pt x="1543011" y="374675"/>
                  </a:moveTo>
                  <a:lnTo>
                    <a:pt x="1530311" y="374675"/>
                  </a:lnTo>
                  <a:lnTo>
                    <a:pt x="1530311" y="381025"/>
                  </a:lnTo>
                  <a:lnTo>
                    <a:pt x="1543011" y="381025"/>
                  </a:lnTo>
                  <a:lnTo>
                    <a:pt x="1543011" y="374675"/>
                  </a:lnTo>
                  <a:close/>
                </a:path>
                <a:path w="2890520" h="1995170">
                  <a:moveTo>
                    <a:pt x="1553845" y="49618"/>
                  </a:moveTo>
                  <a:lnTo>
                    <a:pt x="1541145" y="49618"/>
                  </a:lnTo>
                  <a:lnTo>
                    <a:pt x="1541145" y="55968"/>
                  </a:lnTo>
                  <a:lnTo>
                    <a:pt x="1553845" y="55968"/>
                  </a:lnTo>
                  <a:lnTo>
                    <a:pt x="1553845" y="49618"/>
                  </a:lnTo>
                  <a:close/>
                </a:path>
                <a:path w="2890520" h="1995170">
                  <a:moveTo>
                    <a:pt x="1564944" y="219100"/>
                  </a:moveTo>
                  <a:lnTo>
                    <a:pt x="1552244" y="219100"/>
                  </a:lnTo>
                  <a:lnTo>
                    <a:pt x="1552244" y="225450"/>
                  </a:lnTo>
                  <a:lnTo>
                    <a:pt x="1564944" y="225450"/>
                  </a:lnTo>
                  <a:lnTo>
                    <a:pt x="1564944" y="219100"/>
                  </a:lnTo>
                  <a:close/>
                </a:path>
                <a:path w="2890520" h="1995170">
                  <a:moveTo>
                    <a:pt x="1568399" y="374675"/>
                  </a:moveTo>
                  <a:lnTo>
                    <a:pt x="1555699" y="374675"/>
                  </a:lnTo>
                  <a:lnTo>
                    <a:pt x="1555699" y="381025"/>
                  </a:lnTo>
                  <a:lnTo>
                    <a:pt x="1568399" y="381025"/>
                  </a:lnTo>
                  <a:lnTo>
                    <a:pt x="1568399" y="374675"/>
                  </a:lnTo>
                  <a:close/>
                </a:path>
                <a:path w="2890520" h="1995170">
                  <a:moveTo>
                    <a:pt x="1579232" y="49618"/>
                  </a:moveTo>
                  <a:lnTo>
                    <a:pt x="1566532" y="49618"/>
                  </a:lnTo>
                  <a:lnTo>
                    <a:pt x="1566532" y="55968"/>
                  </a:lnTo>
                  <a:lnTo>
                    <a:pt x="1579232" y="55968"/>
                  </a:lnTo>
                  <a:lnTo>
                    <a:pt x="1579232" y="49618"/>
                  </a:lnTo>
                  <a:close/>
                </a:path>
                <a:path w="2890520" h="1995170">
                  <a:moveTo>
                    <a:pt x="1590332" y="219100"/>
                  </a:moveTo>
                  <a:lnTo>
                    <a:pt x="1577632" y="219100"/>
                  </a:lnTo>
                  <a:lnTo>
                    <a:pt x="1577632" y="225450"/>
                  </a:lnTo>
                  <a:lnTo>
                    <a:pt x="1590332" y="225450"/>
                  </a:lnTo>
                  <a:lnTo>
                    <a:pt x="1590332" y="219100"/>
                  </a:lnTo>
                  <a:close/>
                </a:path>
                <a:path w="2890520" h="1995170">
                  <a:moveTo>
                    <a:pt x="1593799" y="374675"/>
                  </a:moveTo>
                  <a:lnTo>
                    <a:pt x="1581099" y="374675"/>
                  </a:lnTo>
                  <a:lnTo>
                    <a:pt x="1581099" y="381025"/>
                  </a:lnTo>
                  <a:lnTo>
                    <a:pt x="1593799" y="381025"/>
                  </a:lnTo>
                  <a:lnTo>
                    <a:pt x="1593799" y="374675"/>
                  </a:lnTo>
                  <a:close/>
                </a:path>
                <a:path w="2890520" h="1995170">
                  <a:moveTo>
                    <a:pt x="1604632" y="49618"/>
                  </a:moveTo>
                  <a:lnTo>
                    <a:pt x="1591932" y="49618"/>
                  </a:lnTo>
                  <a:lnTo>
                    <a:pt x="1591932" y="55968"/>
                  </a:lnTo>
                  <a:lnTo>
                    <a:pt x="1604632" y="55968"/>
                  </a:lnTo>
                  <a:lnTo>
                    <a:pt x="1604632" y="49618"/>
                  </a:lnTo>
                  <a:close/>
                </a:path>
                <a:path w="2890520" h="1995170">
                  <a:moveTo>
                    <a:pt x="1615732" y="219100"/>
                  </a:moveTo>
                  <a:lnTo>
                    <a:pt x="1603032" y="219100"/>
                  </a:lnTo>
                  <a:lnTo>
                    <a:pt x="1603032" y="225450"/>
                  </a:lnTo>
                  <a:lnTo>
                    <a:pt x="1615732" y="225450"/>
                  </a:lnTo>
                  <a:lnTo>
                    <a:pt x="1615732" y="219100"/>
                  </a:lnTo>
                  <a:close/>
                </a:path>
                <a:path w="2890520" h="1995170">
                  <a:moveTo>
                    <a:pt x="1619199" y="374675"/>
                  </a:moveTo>
                  <a:lnTo>
                    <a:pt x="1606499" y="374675"/>
                  </a:lnTo>
                  <a:lnTo>
                    <a:pt x="1606499" y="381025"/>
                  </a:lnTo>
                  <a:lnTo>
                    <a:pt x="1619199" y="381025"/>
                  </a:lnTo>
                  <a:lnTo>
                    <a:pt x="1619199" y="374675"/>
                  </a:lnTo>
                  <a:close/>
                </a:path>
                <a:path w="2890520" h="1995170">
                  <a:moveTo>
                    <a:pt x="1630032" y="49618"/>
                  </a:moveTo>
                  <a:lnTo>
                    <a:pt x="1617332" y="49618"/>
                  </a:lnTo>
                  <a:lnTo>
                    <a:pt x="1617332" y="55968"/>
                  </a:lnTo>
                  <a:lnTo>
                    <a:pt x="1630032" y="55968"/>
                  </a:lnTo>
                  <a:lnTo>
                    <a:pt x="1630032" y="49618"/>
                  </a:lnTo>
                  <a:close/>
                </a:path>
                <a:path w="2890520" h="1995170">
                  <a:moveTo>
                    <a:pt x="1641119" y="219100"/>
                  </a:moveTo>
                  <a:lnTo>
                    <a:pt x="1628419" y="219100"/>
                  </a:lnTo>
                  <a:lnTo>
                    <a:pt x="1628419" y="225450"/>
                  </a:lnTo>
                  <a:lnTo>
                    <a:pt x="1641119" y="225450"/>
                  </a:lnTo>
                  <a:lnTo>
                    <a:pt x="1641119" y="219100"/>
                  </a:lnTo>
                  <a:close/>
                </a:path>
                <a:path w="2890520" h="1995170">
                  <a:moveTo>
                    <a:pt x="1644586" y="374675"/>
                  </a:moveTo>
                  <a:lnTo>
                    <a:pt x="1631886" y="374675"/>
                  </a:lnTo>
                  <a:lnTo>
                    <a:pt x="1631886" y="381025"/>
                  </a:lnTo>
                  <a:lnTo>
                    <a:pt x="1644586" y="381025"/>
                  </a:lnTo>
                  <a:lnTo>
                    <a:pt x="1644586" y="374675"/>
                  </a:lnTo>
                  <a:close/>
                </a:path>
                <a:path w="2890520" h="1995170">
                  <a:moveTo>
                    <a:pt x="1655419" y="49618"/>
                  </a:moveTo>
                  <a:lnTo>
                    <a:pt x="1642719" y="49618"/>
                  </a:lnTo>
                  <a:lnTo>
                    <a:pt x="1642719" y="55968"/>
                  </a:lnTo>
                  <a:lnTo>
                    <a:pt x="1655419" y="55968"/>
                  </a:lnTo>
                  <a:lnTo>
                    <a:pt x="1655419" y="49618"/>
                  </a:lnTo>
                  <a:close/>
                </a:path>
                <a:path w="2890520" h="1995170">
                  <a:moveTo>
                    <a:pt x="1666519" y="219100"/>
                  </a:moveTo>
                  <a:lnTo>
                    <a:pt x="1653819" y="219100"/>
                  </a:lnTo>
                  <a:lnTo>
                    <a:pt x="1653819" y="225450"/>
                  </a:lnTo>
                  <a:lnTo>
                    <a:pt x="1666519" y="225450"/>
                  </a:lnTo>
                  <a:lnTo>
                    <a:pt x="1666519" y="219100"/>
                  </a:lnTo>
                  <a:close/>
                </a:path>
                <a:path w="2890520" h="1995170">
                  <a:moveTo>
                    <a:pt x="1669986" y="374675"/>
                  </a:moveTo>
                  <a:lnTo>
                    <a:pt x="1657286" y="374675"/>
                  </a:lnTo>
                  <a:lnTo>
                    <a:pt x="1657286" y="381025"/>
                  </a:lnTo>
                  <a:lnTo>
                    <a:pt x="1669986" y="381025"/>
                  </a:lnTo>
                  <a:lnTo>
                    <a:pt x="1669986" y="374675"/>
                  </a:lnTo>
                  <a:close/>
                </a:path>
                <a:path w="2890520" h="1995170">
                  <a:moveTo>
                    <a:pt x="1672374" y="1087132"/>
                  </a:moveTo>
                  <a:lnTo>
                    <a:pt x="1666201" y="1085646"/>
                  </a:lnTo>
                  <a:lnTo>
                    <a:pt x="1662912" y="1099286"/>
                  </a:lnTo>
                  <a:lnTo>
                    <a:pt x="1672272" y="1096441"/>
                  </a:lnTo>
                  <a:lnTo>
                    <a:pt x="1671942" y="1095375"/>
                  </a:lnTo>
                  <a:lnTo>
                    <a:pt x="1671066" y="1092530"/>
                  </a:lnTo>
                  <a:lnTo>
                    <a:pt x="1671586" y="1090358"/>
                  </a:lnTo>
                  <a:lnTo>
                    <a:pt x="1672374" y="1087132"/>
                  </a:lnTo>
                  <a:close/>
                </a:path>
                <a:path w="2890520" h="1995170">
                  <a:moveTo>
                    <a:pt x="1678343" y="1062443"/>
                  </a:moveTo>
                  <a:lnTo>
                    <a:pt x="1672170" y="1060958"/>
                  </a:lnTo>
                  <a:lnTo>
                    <a:pt x="1669186" y="1073302"/>
                  </a:lnTo>
                  <a:lnTo>
                    <a:pt x="1675358" y="1074788"/>
                  </a:lnTo>
                  <a:lnTo>
                    <a:pt x="1678343" y="1062443"/>
                  </a:lnTo>
                  <a:close/>
                </a:path>
                <a:path w="2890520" h="1995170">
                  <a:moveTo>
                    <a:pt x="1680819" y="49618"/>
                  </a:moveTo>
                  <a:lnTo>
                    <a:pt x="1668119" y="49618"/>
                  </a:lnTo>
                  <a:lnTo>
                    <a:pt x="1668119" y="55968"/>
                  </a:lnTo>
                  <a:lnTo>
                    <a:pt x="1680819" y="55968"/>
                  </a:lnTo>
                  <a:lnTo>
                    <a:pt x="1680819" y="49618"/>
                  </a:lnTo>
                  <a:close/>
                </a:path>
                <a:path w="2890520" h="1995170">
                  <a:moveTo>
                    <a:pt x="1681594" y="1979295"/>
                  </a:moveTo>
                  <a:lnTo>
                    <a:pt x="1675244" y="1979295"/>
                  </a:lnTo>
                  <a:lnTo>
                    <a:pt x="1675244" y="1991995"/>
                  </a:lnTo>
                  <a:lnTo>
                    <a:pt x="1681594" y="1991995"/>
                  </a:lnTo>
                  <a:lnTo>
                    <a:pt x="1681594" y="1979295"/>
                  </a:lnTo>
                  <a:close/>
                </a:path>
                <a:path w="2890520" h="1995170">
                  <a:moveTo>
                    <a:pt x="1681594" y="1953895"/>
                  </a:moveTo>
                  <a:lnTo>
                    <a:pt x="1675244" y="1953895"/>
                  </a:lnTo>
                  <a:lnTo>
                    <a:pt x="1675244" y="1966595"/>
                  </a:lnTo>
                  <a:lnTo>
                    <a:pt x="1681594" y="1966595"/>
                  </a:lnTo>
                  <a:lnTo>
                    <a:pt x="1681594" y="1953895"/>
                  </a:lnTo>
                  <a:close/>
                </a:path>
                <a:path w="2890520" h="1995170">
                  <a:moveTo>
                    <a:pt x="1681594" y="1928507"/>
                  </a:moveTo>
                  <a:lnTo>
                    <a:pt x="1675244" y="1928507"/>
                  </a:lnTo>
                  <a:lnTo>
                    <a:pt x="1675244" y="1941207"/>
                  </a:lnTo>
                  <a:lnTo>
                    <a:pt x="1681594" y="1941207"/>
                  </a:lnTo>
                  <a:lnTo>
                    <a:pt x="1681594" y="1928507"/>
                  </a:lnTo>
                  <a:close/>
                </a:path>
                <a:path w="2890520" h="1995170">
                  <a:moveTo>
                    <a:pt x="1681594" y="1903107"/>
                  </a:moveTo>
                  <a:lnTo>
                    <a:pt x="1675244" y="1903107"/>
                  </a:lnTo>
                  <a:lnTo>
                    <a:pt x="1675244" y="1915807"/>
                  </a:lnTo>
                  <a:lnTo>
                    <a:pt x="1681594" y="1915807"/>
                  </a:lnTo>
                  <a:lnTo>
                    <a:pt x="1681594" y="1903107"/>
                  </a:lnTo>
                  <a:close/>
                </a:path>
                <a:path w="2890520" h="1995170">
                  <a:moveTo>
                    <a:pt x="1681594" y="1877707"/>
                  </a:moveTo>
                  <a:lnTo>
                    <a:pt x="1675244" y="1877707"/>
                  </a:lnTo>
                  <a:lnTo>
                    <a:pt x="1675244" y="1890407"/>
                  </a:lnTo>
                  <a:lnTo>
                    <a:pt x="1681594" y="1890407"/>
                  </a:lnTo>
                  <a:lnTo>
                    <a:pt x="1681594" y="1877707"/>
                  </a:lnTo>
                  <a:close/>
                </a:path>
                <a:path w="2890520" h="1995170">
                  <a:moveTo>
                    <a:pt x="1681594" y="1852320"/>
                  </a:moveTo>
                  <a:lnTo>
                    <a:pt x="1675244" y="1852320"/>
                  </a:lnTo>
                  <a:lnTo>
                    <a:pt x="1675244" y="1865020"/>
                  </a:lnTo>
                  <a:lnTo>
                    <a:pt x="1681594" y="1865020"/>
                  </a:lnTo>
                  <a:lnTo>
                    <a:pt x="1681594" y="1852320"/>
                  </a:lnTo>
                  <a:close/>
                </a:path>
                <a:path w="2890520" h="1995170">
                  <a:moveTo>
                    <a:pt x="1681594" y="1826920"/>
                  </a:moveTo>
                  <a:lnTo>
                    <a:pt x="1675244" y="1826920"/>
                  </a:lnTo>
                  <a:lnTo>
                    <a:pt x="1675244" y="1839620"/>
                  </a:lnTo>
                  <a:lnTo>
                    <a:pt x="1681594" y="1839620"/>
                  </a:lnTo>
                  <a:lnTo>
                    <a:pt x="1681594" y="1826920"/>
                  </a:lnTo>
                  <a:close/>
                </a:path>
                <a:path w="2890520" h="1995170">
                  <a:moveTo>
                    <a:pt x="1681594" y="1801533"/>
                  </a:moveTo>
                  <a:lnTo>
                    <a:pt x="1675244" y="1801533"/>
                  </a:lnTo>
                  <a:lnTo>
                    <a:pt x="1675244" y="1814233"/>
                  </a:lnTo>
                  <a:lnTo>
                    <a:pt x="1681594" y="1814233"/>
                  </a:lnTo>
                  <a:lnTo>
                    <a:pt x="1681594" y="1801533"/>
                  </a:lnTo>
                  <a:close/>
                </a:path>
                <a:path w="2890520" h="1995170">
                  <a:moveTo>
                    <a:pt x="1681594" y="1776133"/>
                  </a:moveTo>
                  <a:lnTo>
                    <a:pt x="1675244" y="1776133"/>
                  </a:lnTo>
                  <a:lnTo>
                    <a:pt x="1675244" y="1788833"/>
                  </a:lnTo>
                  <a:lnTo>
                    <a:pt x="1681594" y="1788833"/>
                  </a:lnTo>
                  <a:lnTo>
                    <a:pt x="1681594" y="1776133"/>
                  </a:lnTo>
                  <a:close/>
                </a:path>
                <a:path w="2890520" h="1995170">
                  <a:moveTo>
                    <a:pt x="1681594" y="1750745"/>
                  </a:moveTo>
                  <a:lnTo>
                    <a:pt x="1675244" y="1750745"/>
                  </a:lnTo>
                  <a:lnTo>
                    <a:pt x="1675244" y="1763445"/>
                  </a:lnTo>
                  <a:lnTo>
                    <a:pt x="1681594" y="1763445"/>
                  </a:lnTo>
                  <a:lnTo>
                    <a:pt x="1681594" y="1750745"/>
                  </a:lnTo>
                  <a:close/>
                </a:path>
                <a:path w="2890520" h="1995170">
                  <a:moveTo>
                    <a:pt x="1681594" y="1725345"/>
                  </a:moveTo>
                  <a:lnTo>
                    <a:pt x="1675244" y="1725345"/>
                  </a:lnTo>
                  <a:lnTo>
                    <a:pt x="1675244" y="1738045"/>
                  </a:lnTo>
                  <a:lnTo>
                    <a:pt x="1681594" y="1738045"/>
                  </a:lnTo>
                  <a:lnTo>
                    <a:pt x="1681594" y="1725345"/>
                  </a:lnTo>
                  <a:close/>
                </a:path>
                <a:path w="2890520" h="1995170">
                  <a:moveTo>
                    <a:pt x="1681594" y="1699945"/>
                  </a:moveTo>
                  <a:lnTo>
                    <a:pt x="1675244" y="1699945"/>
                  </a:lnTo>
                  <a:lnTo>
                    <a:pt x="1675244" y="1712645"/>
                  </a:lnTo>
                  <a:lnTo>
                    <a:pt x="1681594" y="1712645"/>
                  </a:lnTo>
                  <a:lnTo>
                    <a:pt x="1681594" y="1699945"/>
                  </a:lnTo>
                  <a:close/>
                </a:path>
                <a:path w="2890520" h="1995170">
                  <a:moveTo>
                    <a:pt x="1681594" y="1674558"/>
                  </a:moveTo>
                  <a:lnTo>
                    <a:pt x="1675244" y="1674558"/>
                  </a:lnTo>
                  <a:lnTo>
                    <a:pt x="1675244" y="1687258"/>
                  </a:lnTo>
                  <a:lnTo>
                    <a:pt x="1681594" y="1687258"/>
                  </a:lnTo>
                  <a:lnTo>
                    <a:pt x="1681594" y="1674558"/>
                  </a:lnTo>
                  <a:close/>
                </a:path>
                <a:path w="2890520" h="1995170">
                  <a:moveTo>
                    <a:pt x="1681594" y="1649158"/>
                  </a:moveTo>
                  <a:lnTo>
                    <a:pt x="1675244" y="1649158"/>
                  </a:lnTo>
                  <a:lnTo>
                    <a:pt x="1675244" y="1661858"/>
                  </a:lnTo>
                  <a:lnTo>
                    <a:pt x="1681594" y="1661858"/>
                  </a:lnTo>
                  <a:lnTo>
                    <a:pt x="1681594" y="1649158"/>
                  </a:lnTo>
                  <a:close/>
                </a:path>
                <a:path w="2890520" h="1995170">
                  <a:moveTo>
                    <a:pt x="1681899" y="1624926"/>
                  </a:moveTo>
                  <a:lnTo>
                    <a:pt x="1675930" y="1622793"/>
                  </a:lnTo>
                  <a:lnTo>
                    <a:pt x="1675244" y="1624723"/>
                  </a:lnTo>
                  <a:lnTo>
                    <a:pt x="1675244" y="1636471"/>
                  </a:lnTo>
                  <a:lnTo>
                    <a:pt x="1681581" y="1636471"/>
                  </a:lnTo>
                  <a:lnTo>
                    <a:pt x="1681581" y="1625828"/>
                  </a:lnTo>
                  <a:lnTo>
                    <a:pt x="1681899" y="1624926"/>
                  </a:lnTo>
                  <a:close/>
                </a:path>
                <a:path w="2890520" h="1995170">
                  <a:moveTo>
                    <a:pt x="1684286" y="1037767"/>
                  </a:moveTo>
                  <a:lnTo>
                    <a:pt x="1678127" y="1036281"/>
                  </a:lnTo>
                  <a:lnTo>
                    <a:pt x="1675142" y="1048613"/>
                  </a:lnTo>
                  <a:lnTo>
                    <a:pt x="1681302" y="1050099"/>
                  </a:lnTo>
                  <a:lnTo>
                    <a:pt x="1684286" y="1037767"/>
                  </a:lnTo>
                  <a:close/>
                </a:path>
                <a:path w="2890520" h="1995170">
                  <a:moveTo>
                    <a:pt x="1690243" y="1013079"/>
                  </a:moveTo>
                  <a:lnTo>
                    <a:pt x="1684070" y="1011580"/>
                  </a:lnTo>
                  <a:lnTo>
                    <a:pt x="1681086" y="1023924"/>
                  </a:lnTo>
                  <a:lnTo>
                    <a:pt x="1687258" y="1025423"/>
                  </a:lnTo>
                  <a:lnTo>
                    <a:pt x="1690243" y="1013079"/>
                  </a:lnTo>
                  <a:close/>
                </a:path>
                <a:path w="2890520" h="1995170">
                  <a:moveTo>
                    <a:pt x="1690446" y="1601012"/>
                  </a:moveTo>
                  <a:lnTo>
                    <a:pt x="1684464" y="1598879"/>
                  </a:lnTo>
                  <a:lnTo>
                    <a:pt x="1680197" y="1610829"/>
                  </a:lnTo>
                  <a:lnTo>
                    <a:pt x="1686166" y="1612963"/>
                  </a:lnTo>
                  <a:lnTo>
                    <a:pt x="1690446" y="1601012"/>
                  </a:lnTo>
                  <a:close/>
                </a:path>
                <a:path w="2890520" h="1995170">
                  <a:moveTo>
                    <a:pt x="1691919" y="219100"/>
                  </a:moveTo>
                  <a:lnTo>
                    <a:pt x="1679219" y="219100"/>
                  </a:lnTo>
                  <a:lnTo>
                    <a:pt x="1679219" y="225450"/>
                  </a:lnTo>
                  <a:lnTo>
                    <a:pt x="1691919" y="225450"/>
                  </a:lnTo>
                  <a:lnTo>
                    <a:pt x="1691919" y="219100"/>
                  </a:lnTo>
                  <a:close/>
                </a:path>
                <a:path w="2890520" h="1995170">
                  <a:moveTo>
                    <a:pt x="1695373" y="374675"/>
                  </a:moveTo>
                  <a:lnTo>
                    <a:pt x="1682673" y="374675"/>
                  </a:lnTo>
                  <a:lnTo>
                    <a:pt x="1682673" y="381025"/>
                  </a:lnTo>
                  <a:lnTo>
                    <a:pt x="1695373" y="381025"/>
                  </a:lnTo>
                  <a:lnTo>
                    <a:pt x="1695373" y="374675"/>
                  </a:lnTo>
                  <a:close/>
                </a:path>
                <a:path w="2890520" h="1995170">
                  <a:moveTo>
                    <a:pt x="1696199" y="988377"/>
                  </a:moveTo>
                  <a:lnTo>
                    <a:pt x="1690027" y="986891"/>
                  </a:lnTo>
                  <a:lnTo>
                    <a:pt x="1687042" y="999236"/>
                  </a:lnTo>
                  <a:lnTo>
                    <a:pt x="1693214" y="1000734"/>
                  </a:lnTo>
                  <a:lnTo>
                    <a:pt x="1696199" y="988377"/>
                  </a:lnTo>
                  <a:close/>
                </a:path>
                <a:path w="2890520" h="1995170">
                  <a:moveTo>
                    <a:pt x="1696554" y="1089037"/>
                  </a:moveTo>
                  <a:lnTo>
                    <a:pt x="1694713" y="1082967"/>
                  </a:lnTo>
                  <a:lnTo>
                    <a:pt x="1682559" y="1086662"/>
                  </a:lnTo>
                  <a:lnTo>
                    <a:pt x="1684413" y="1092746"/>
                  </a:lnTo>
                  <a:lnTo>
                    <a:pt x="1696554" y="1089037"/>
                  </a:lnTo>
                  <a:close/>
                </a:path>
                <a:path w="2890520" h="1995170">
                  <a:moveTo>
                    <a:pt x="1698980" y="1577086"/>
                  </a:moveTo>
                  <a:lnTo>
                    <a:pt x="1692998" y="1574965"/>
                  </a:lnTo>
                  <a:lnTo>
                    <a:pt x="1688731" y="1586915"/>
                  </a:lnTo>
                  <a:lnTo>
                    <a:pt x="1694713" y="1589049"/>
                  </a:lnTo>
                  <a:lnTo>
                    <a:pt x="1698980" y="1577086"/>
                  </a:lnTo>
                  <a:close/>
                </a:path>
                <a:path w="2890520" h="1995170">
                  <a:moveTo>
                    <a:pt x="1702155" y="963701"/>
                  </a:moveTo>
                  <a:lnTo>
                    <a:pt x="1695983" y="962215"/>
                  </a:lnTo>
                  <a:lnTo>
                    <a:pt x="1693011" y="974559"/>
                  </a:lnTo>
                  <a:lnTo>
                    <a:pt x="1699183" y="976045"/>
                  </a:lnTo>
                  <a:lnTo>
                    <a:pt x="1702155" y="963701"/>
                  </a:lnTo>
                  <a:close/>
                </a:path>
                <a:path w="2890520" h="1995170">
                  <a:moveTo>
                    <a:pt x="1702498" y="1988807"/>
                  </a:moveTo>
                  <a:lnTo>
                    <a:pt x="1689798" y="1988807"/>
                  </a:lnTo>
                  <a:lnTo>
                    <a:pt x="1689798" y="1995157"/>
                  </a:lnTo>
                  <a:lnTo>
                    <a:pt x="1702498" y="1995157"/>
                  </a:lnTo>
                  <a:lnTo>
                    <a:pt x="1702498" y="1988807"/>
                  </a:lnTo>
                  <a:close/>
                </a:path>
                <a:path w="2890520" h="1995170">
                  <a:moveTo>
                    <a:pt x="1706206" y="49618"/>
                  </a:moveTo>
                  <a:lnTo>
                    <a:pt x="1693506" y="49618"/>
                  </a:lnTo>
                  <a:lnTo>
                    <a:pt x="1693506" y="55968"/>
                  </a:lnTo>
                  <a:lnTo>
                    <a:pt x="1706206" y="55968"/>
                  </a:lnTo>
                  <a:lnTo>
                    <a:pt x="1706206" y="49618"/>
                  </a:lnTo>
                  <a:close/>
                </a:path>
                <a:path w="2890520" h="1995170">
                  <a:moveTo>
                    <a:pt x="1707527" y="1553184"/>
                  </a:moveTo>
                  <a:lnTo>
                    <a:pt x="1701546" y="1551051"/>
                  </a:lnTo>
                  <a:lnTo>
                    <a:pt x="1697278" y="1563001"/>
                  </a:lnTo>
                  <a:lnTo>
                    <a:pt x="1703247" y="1565135"/>
                  </a:lnTo>
                  <a:lnTo>
                    <a:pt x="1707527" y="1553184"/>
                  </a:lnTo>
                  <a:close/>
                </a:path>
                <a:path w="2890520" h="1995170">
                  <a:moveTo>
                    <a:pt x="1708111" y="939012"/>
                  </a:moveTo>
                  <a:lnTo>
                    <a:pt x="1701939" y="937526"/>
                  </a:lnTo>
                  <a:lnTo>
                    <a:pt x="1698967" y="949871"/>
                  </a:lnTo>
                  <a:lnTo>
                    <a:pt x="1705140" y="951357"/>
                  </a:lnTo>
                  <a:lnTo>
                    <a:pt x="1708111" y="939012"/>
                  </a:lnTo>
                  <a:close/>
                </a:path>
                <a:path w="2890520" h="1995170">
                  <a:moveTo>
                    <a:pt x="1709369" y="1526997"/>
                  </a:moveTo>
                  <a:lnTo>
                    <a:pt x="1703019" y="1526997"/>
                  </a:lnTo>
                  <a:lnTo>
                    <a:pt x="1703019" y="1539697"/>
                  </a:lnTo>
                  <a:lnTo>
                    <a:pt x="1709369" y="1539697"/>
                  </a:lnTo>
                  <a:lnTo>
                    <a:pt x="1709369" y="1526997"/>
                  </a:lnTo>
                  <a:close/>
                </a:path>
                <a:path w="2890520" h="1995170">
                  <a:moveTo>
                    <a:pt x="1709369" y="1501609"/>
                  </a:moveTo>
                  <a:lnTo>
                    <a:pt x="1703019" y="1501609"/>
                  </a:lnTo>
                  <a:lnTo>
                    <a:pt x="1703019" y="1514309"/>
                  </a:lnTo>
                  <a:lnTo>
                    <a:pt x="1709369" y="1514309"/>
                  </a:lnTo>
                  <a:lnTo>
                    <a:pt x="1709369" y="1501609"/>
                  </a:lnTo>
                  <a:close/>
                </a:path>
                <a:path w="2890520" h="1995170">
                  <a:moveTo>
                    <a:pt x="1709369" y="1476209"/>
                  </a:moveTo>
                  <a:lnTo>
                    <a:pt x="1703019" y="1476209"/>
                  </a:lnTo>
                  <a:lnTo>
                    <a:pt x="1703019" y="1488909"/>
                  </a:lnTo>
                  <a:lnTo>
                    <a:pt x="1709369" y="1488909"/>
                  </a:lnTo>
                  <a:lnTo>
                    <a:pt x="1709369" y="1476209"/>
                  </a:lnTo>
                  <a:close/>
                </a:path>
                <a:path w="2890520" h="1995170">
                  <a:moveTo>
                    <a:pt x="1709369" y="1450822"/>
                  </a:moveTo>
                  <a:lnTo>
                    <a:pt x="1703019" y="1450822"/>
                  </a:lnTo>
                  <a:lnTo>
                    <a:pt x="1703019" y="1463522"/>
                  </a:lnTo>
                  <a:lnTo>
                    <a:pt x="1709369" y="1463522"/>
                  </a:lnTo>
                  <a:lnTo>
                    <a:pt x="1709369" y="1450822"/>
                  </a:lnTo>
                  <a:close/>
                </a:path>
                <a:path w="2890520" h="1995170">
                  <a:moveTo>
                    <a:pt x="1709369" y="1425422"/>
                  </a:moveTo>
                  <a:lnTo>
                    <a:pt x="1703019" y="1425422"/>
                  </a:lnTo>
                  <a:lnTo>
                    <a:pt x="1703019" y="1438122"/>
                  </a:lnTo>
                  <a:lnTo>
                    <a:pt x="1709369" y="1438122"/>
                  </a:lnTo>
                  <a:lnTo>
                    <a:pt x="1709369" y="1425422"/>
                  </a:lnTo>
                  <a:close/>
                </a:path>
                <a:path w="2890520" h="1995170">
                  <a:moveTo>
                    <a:pt x="1709369" y="1400035"/>
                  </a:moveTo>
                  <a:lnTo>
                    <a:pt x="1703019" y="1400035"/>
                  </a:lnTo>
                  <a:lnTo>
                    <a:pt x="1703019" y="1412735"/>
                  </a:lnTo>
                  <a:lnTo>
                    <a:pt x="1709369" y="1412735"/>
                  </a:lnTo>
                  <a:lnTo>
                    <a:pt x="1709369" y="1400035"/>
                  </a:lnTo>
                  <a:close/>
                </a:path>
                <a:path w="2890520" h="1995170">
                  <a:moveTo>
                    <a:pt x="1709369" y="1374635"/>
                  </a:moveTo>
                  <a:lnTo>
                    <a:pt x="1703019" y="1374635"/>
                  </a:lnTo>
                  <a:lnTo>
                    <a:pt x="1703019" y="1387335"/>
                  </a:lnTo>
                  <a:lnTo>
                    <a:pt x="1709369" y="1387335"/>
                  </a:lnTo>
                  <a:lnTo>
                    <a:pt x="1709369" y="1374635"/>
                  </a:lnTo>
                  <a:close/>
                </a:path>
                <a:path w="2890520" h="1995170">
                  <a:moveTo>
                    <a:pt x="1709369" y="1349248"/>
                  </a:moveTo>
                  <a:lnTo>
                    <a:pt x="1703019" y="1349248"/>
                  </a:lnTo>
                  <a:lnTo>
                    <a:pt x="1703019" y="1361948"/>
                  </a:lnTo>
                  <a:lnTo>
                    <a:pt x="1709369" y="1361948"/>
                  </a:lnTo>
                  <a:lnTo>
                    <a:pt x="1709369" y="1349248"/>
                  </a:lnTo>
                  <a:close/>
                </a:path>
                <a:path w="2890520" h="1995170">
                  <a:moveTo>
                    <a:pt x="1709369" y="1323848"/>
                  </a:moveTo>
                  <a:lnTo>
                    <a:pt x="1703019" y="1323848"/>
                  </a:lnTo>
                  <a:lnTo>
                    <a:pt x="1703019" y="1336548"/>
                  </a:lnTo>
                  <a:lnTo>
                    <a:pt x="1709369" y="1336548"/>
                  </a:lnTo>
                  <a:lnTo>
                    <a:pt x="1709369" y="1323848"/>
                  </a:lnTo>
                  <a:close/>
                </a:path>
                <a:path w="2890520" h="1995170">
                  <a:moveTo>
                    <a:pt x="1709369" y="1298448"/>
                  </a:moveTo>
                  <a:lnTo>
                    <a:pt x="1703019" y="1298448"/>
                  </a:lnTo>
                  <a:lnTo>
                    <a:pt x="1703019" y="1311148"/>
                  </a:lnTo>
                  <a:lnTo>
                    <a:pt x="1709369" y="1311148"/>
                  </a:lnTo>
                  <a:lnTo>
                    <a:pt x="1709369" y="1298448"/>
                  </a:lnTo>
                  <a:close/>
                </a:path>
                <a:path w="2890520" h="1995170">
                  <a:moveTo>
                    <a:pt x="1709369" y="1273060"/>
                  </a:moveTo>
                  <a:lnTo>
                    <a:pt x="1703019" y="1273060"/>
                  </a:lnTo>
                  <a:lnTo>
                    <a:pt x="1703019" y="1285760"/>
                  </a:lnTo>
                  <a:lnTo>
                    <a:pt x="1709369" y="1285760"/>
                  </a:lnTo>
                  <a:lnTo>
                    <a:pt x="1709369" y="1273060"/>
                  </a:lnTo>
                  <a:close/>
                </a:path>
                <a:path w="2890520" h="1995170">
                  <a:moveTo>
                    <a:pt x="1709369" y="1247660"/>
                  </a:moveTo>
                  <a:lnTo>
                    <a:pt x="1703019" y="1247660"/>
                  </a:lnTo>
                  <a:lnTo>
                    <a:pt x="1703019" y="1260360"/>
                  </a:lnTo>
                  <a:lnTo>
                    <a:pt x="1709369" y="1260360"/>
                  </a:lnTo>
                  <a:lnTo>
                    <a:pt x="1709369" y="1247660"/>
                  </a:lnTo>
                  <a:close/>
                </a:path>
                <a:path w="2890520" h="1995170">
                  <a:moveTo>
                    <a:pt x="1709369" y="1222273"/>
                  </a:moveTo>
                  <a:lnTo>
                    <a:pt x="1703019" y="1222273"/>
                  </a:lnTo>
                  <a:lnTo>
                    <a:pt x="1703019" y="1234973"/>
                  </a:lnTo>
                  <a:lnTo>
                    <a:pt x="1709369" y="1234973"/>
                  </a:lnTo>
                  <a:lnTo>
                    <a:pt x="1709369" y="1222273"/>
                  </a:lnTo>
                  <a:close/>
                </a:path>
                <a:path w="2890520" h="1995170">
                  <a:moveTo>
                    <a:pt x="1709369" y="1196873"/>
                  </a:moveTo>
                  <a:lnTo>
                    <a:pt x="1703019" y="1196873"/>
                  </a:lnTo>
                  <a:lnTo>
                    <a:pt x="1703019" y="1209573"/>
                  </a:lnTo>
                  <a:lnTo>
                    <a:pt x="1709369" y="1209573"/>
                  </a:lnTo>
                  <a:lnTo>
                    <a:pt x="1709369" y="1196873"/>
                  </a:lnTo>
                  <a:close/>
                </a:path>
                <a:path w="2890520" h="1995170">
                  <a:moveTo>
                    <a:pt x="1709369" y="1171473"/>
                  </a:moveTo>
                  <a:lnTo>
                    <a:pt x="1703019" y="1171473"/>
                  </a:lnTo>
                  <a:lnTo>
                    <a:pt x="1703019" y="1184173"/>
                  </a:lnTo>
                  <a:lnTo>
                    <a:pt x="1709369" y="1184173"/>
                  </a:lnTo>
                  <a:lnTo>
                    <a:pt x="1709369" y="1171473"/>
                  </a:lnTo>
                  <a:close/>
                </a:path>
                <a:path w="2890520" h="1995170">
                  <a:moveTo>
                    <a:pt x="1709369" y="1146086"/>
                  </a:moveTo>
                  <a:lnTo>
                    <a:pt x="1703019" y="1146086"/>
                  </a:lnTo>
                  <a:lnTo>
                    <a:pt x="1703019" y="1158786"/>
                  </a:lnTo>
                  <a:lnTo>
                    <a:pt x="1709369" y="1158786"/>
                  </a:lnTo>
                  <a:lnTo>
                    <a:pt x="1709369" y="1146086"/>
                  </a:lnTo>
                  <a:close/>
                </a:path>
                <a:path w="2890520" h="1995170">
                  <a:moveTo>
                    <a:pt x="1709369" y="913015"/>
                  </a:moveTo>
                  <a:lnTo>
                    <a:pt x="1703019" y="913015"/>
                  </a:lnTo>
                  <a:lnTo>
                    <a:pt x="1703019" y="925715"/>
                  </a:lnTo>
                  <a:lnTo>
                    <a:pt x="1709369" y="925715"/>
                  </a:lnTo>
                  <a:lnTo>
                    <a:pt x="1709369" y="913015"/>
                  </a:lnTo>
                  <a:close/>
                </a:path>
                <a:path w="2890520" h="1995170">
                  <a:moveTo>
                    <a:pt x="1709369" y="887615"/>
                  </a:moveTo>
                  <a:lnTo>
                    <a:pt x="1703019" y="887615"/>
                  </a:lnTo>
                  <a:lnTo>
                    <a:pt x="1703019" y="900315"/>
                  </a:lnTo>
                  <a:lnTo>
                    <a:pt x="1709369" y="900315"/>
                  </a:lnTo>
                  <a:lnTo>
                    <a:pt x="1709369" y="887615"/>
                  </a:lnTo>
                  <a:close/>
                </a:path>
                <a:path w="2890520" h="1995170">
                  <a:moveTo>
                    <a:pt x="1709369" y="862228"/>
                  </a:moveTo>
                  <a:lnTo>
                    <a:pt x="1703019" y="862228"/>
                  </a:lnTo>
                  <a:lnTo>
                    <a:pt x="1703019" y="874928"/>
                  </a:lnTo>
                  <a:lnTo>
                    <a:pt x="1709369" y="874928"/>
                  </a:lnTo>
                  <a:lnTo>
                    <a:pt x="1709369" y="862228"/>
                  </a:lnTo>
                  <a:close/>
                </a:path>
                <a:path w="2890520" h="1995170">
                  <a:moveTo>
                    <a:pt x="1709369" y="836828"/>
                  </a:moveTo>
                  <a:lnTo>
                    <a:pt x="1703019" y="836828"/>
                  </a:lnTo>
                  <a:lnTo>
                    <a:pt x="1703019" y="849528"/>
                  </a:lnTo>
                  <a:lnTo>
                    <a:pt x="1709369" y="849528"/>
                  </a:lnTo>
                  <a:lnTo>
                    <a:pt x="1709369" y="836828"/>
                  </a:lnTo>
                  <a:close/>
                </a:path>
                <a:path w="2890520" h="1995170">
                  <a:moveTo>
                    <a:pt x="1709369" y="811428"/>
                  </a:moveTo>
                  <a:lnTo>
                    <a:pt x="1703019" y="811428"/>
                  </a:lnTo>
                  <a:lnTo>
                    <a:pt x="1703019" y="824128"/>
                  </a:lnTo>
                  <a:lnTo>
                    <a:pt x="1709369" y="824128"/>
                  </a:lnTo>
                  <a:lnTo>
                    <a:pt x="1709369" y="811428"/>
                  </a:lnTo>
                  <a:close/>
                </a:path>
                <a:path w="2890520" h="1995170">
                  <a:moveTo>
                    <a:pt x="1709369" y="786041"/>
                  </a:moveTo>
                  <a:lnTo>
                    <a:pt x="1703019" y="786041"/>
                  </a:lnTo>
                  <a:lnTo>
                    <a:pt x="1703019" y="798741"/>
                  </a:lnTo>
                  <a:lnTo>
                    <a:pt x="1709369" y="798741"/>
                  </a:lnTo>
                  <a:lnTo>
                    <a:pt x="1709369" y="786041"/>
                  </a:lnTo>
                  <a:close/>
                </a:path>
                <a:path w="2890520" h="1995170">
                  <a:moveTo>
                    <a:pt x="1709369" y="760641"/>
                  </a:moveTo>
                  <a:lnTo>
                    <a:pt x="1703019" y="760641"/>
                  </a:lnTo>
                  <a:lnTo>
                    <a:pt x="1703019" y="773341"/>
                  </a:lnTo>
                  <a:lnTo>
                    <a:pt x="1709369" y="773341"/>
                  </a:lnTo>
                  <a:lnTo>
                    <a:pt x="1709369" y="760641"/>
                  </a:lnTo>
                  <a:close/>
                </a:path>
                <a:path w="2890520" h="1995170">
                  <a:moveTo>
                    <a:pt x="1709369" y="735253"/>
                  </a:moveTo>
                  <a:lnTo>
                    <a:pt x="1703019" y="735253"/>
                  </a:lnTo>
                  <a:lnTo>
                    <a:pt x="1703019" y="747953"/>
                  </a:lnTo>
                  <a:lnTo>
                    <a:pt x="1709369" y="747953"/>
                  </a:lnTo>
                  <a:lnTo>
                    <a:pt x="1709369" y="735253"/>
                  </a:lnTo>
                  <a:close/>
                </a:path>
                <a:path w="2890520" h="1995170">
                  <a:moveTo>
                    <a:pt x="1709369" y="709853"/>
                  </a:moveTo>
                  <a:lnTo>
                    <a:pt x="1703019" y="709853"/>
                  </a:lnTo>
                  <a:lnTo>
                    <a:pt x="1703019" y="722553"/>
                  </a:lnTo>
                  <a:lnTo>
                    <a:pt x="1709369" y="722553"/>
                  </a:lnTo>
                  <a:lnTo>
                    <a:pt x="1709369" y="709853"/>
                  </a:lnTo>
                  <a:close/>
                </a:path>
                <a:path w="2890520" h="1995170">
                  <a:moveTo>
                    <a:pt x="1709369" y="684466"/>
                  </a:moveTo>
                  <a:lnTo>
                    <a:pt x="1703019" y="684466"/>
                  </a:lnTo>
                  <a:lnTo>
                    <a:pt x="1703019" y="697166"/>
                  </a:lnTo>
                  <a:lnTo>
                    <a:pt x="1709369" y="697166"/>
                  </a:lnTo>
                  <a:lnTo>
                    <a:pt x="1709369" y="684466"/>
                  </a:lnTo>
                  <a:close/>
                </a:path>
                <a:path w="2890520" h="1995170">
                  <a:moveTo>
                    <a:pt x="1709369" y="659066"/>
                  </a:moveTo>
                  <a:lnTo>
                    <a:pt x="1703019" y="659066"/>
                  </a:lnTo>
                  <a:lnTo>
                    <a:pt x="1703019" y="671766"/>
                  </a:lnTo>
                  <a:lnTo>
                    <a:pt x="1709369" y="671766"/>
                  </a:lnTo>
                  <a:lnTo>
                    <a:pt x="1709369" y="659066"/>
                  </a:lnTo>
                  <a:close/>
                </a:path>
                <a:path w="2890520" h="1995170">
                  <a:moveTo>
                    <a:pt x="1709369" y="633666"/>
                  </a:moveTo>
                  <a:lnTo>
                    <a:pt x="1703019" y="633666"/>
                  </a:lnTo>
                  <a:lnTo>
                    <a:pt x="1703019" y="646366"/>
                  </a:lnTo>
                  <a:lnTo>
                    <a:pt x="1709369" y="646366"/>
                  </a:lnTo>
                  <a:lnTo>
                    <a:pt x="1709369" y="633666"/>
                  </a:lnTo>
                  <a:close/>
                </a:path>
                <a:path w="2890520" h="1995170">
                  <a:moveTo>
                    <a:pt x="1709369" y="608279"/>
                  </a:moveTo>
                  <a:lnTo>
                    <a:pt x="1703019" y="608279"/>
                  </a:lnTo>
                  <a:lnTo>
                    <a:pt x="1703019" y="620979"/>
                  </a:lnTo>
                  <a:lnTo>
                    <a:pt x="1709369" y="620979"/>
                  </a:lnTo>
                  <a:lnTo>
                    <a:pt x="1709369" y="608279"/>
                  </a:lnTo>
                  <a:close/>
                </a:path>
                <a:path w="2890520" h="1995170">
                  <a:moveTo>
                    <a:pt x="1709369" y="582879"/>
                  </a:moveTo>
                  <a:lnTo>
                    <a:pt x="1703019" y="582879"/>
                  </a:lnTo>
                  <a:lnTo>
                    <a:pt x="1703019" y="595579"/>
                  </a:lnTo>
                  <a:lnTo>
                    <a:pt x="1709369" y="595579"/>
                  </a:lnTo>
                  <a:lnTo>
                    <a:pt x="1709369" y="582879"/>
                  </a:lnTo>
                  <a:close/>
                </a:path>
                <a:path w="2890520" h="1995170">
                  <a:moveTo>
                    <a:pt x="1709369" y="557491"/>
                  </a:moveTo>
                  <a:lnTo>
                    <a:pt x="1703019" y="557491"/>
                  </a:lnTo>
                  <a:lnTo>
                    <a:pt x="1703019" y="570191"/>
                  </a:lnTo>
                  <a:lnTo>
                    <a:pt x="1709369" y="570191"/>
                  </a:lnTo>
                  <a:lnTo>
                    <a:pt x="1709369" y="557491"/>
                  </a:lnTo>
                  <a:close/>
                </a:path>
                <a:path w="2890520" h="1995170">
                  <a:moveTo>
                    <a:pt x="1709369" y="532091"/>
                  </a:moveTo>
                  <a:lnTo>
                    <a:pt x="1703019" y="532091"/>
                  </a:lnTo>
                  <a:lnTo>
                    <a:pt x="1703019" y="544791"/>
                  </a:lnTo>
                  <a:lnTo>
                    <a:pt x="1709369" y="544791"/>
                  </a:lnTo>
                  <a:lnTo>
                    <a:pt x="1709369" y="532091"/>
                  </a:lnTo>
                  <a:close/>
                </a:path>
                <a:path w="2890520" h="1995170">
                  <a:moveTo>
                    <a:pt x="1709369" y="506704"/>
                  </a:moveTo>
                  <a:lnTo>
                    <a:pt x="1703019" y="506704"/>
                  </a:lnTo>
                  <a:lnTo>
                    <a:pt x="1703019" y="519404"/>
                  </a:lnTo>
                  <a:lnTo>
                    <a:pt x="1709369" y="519404"/>
                  </a:lnTo>
                  <a:lnTo>
                    <a:pt x="1709369" y="506704"/>
                  </a:lnTo>
                  <a:close/>
                </a:path>
                <a:path w="2890520" h="1995170">
                  <a:moveTo>
                    <a:pt x="1709369" y="481304"/>
                  </a:moveTo>
                  <a:lnTo>
                    <a:pt x="1703019" y="481304"/>
                  </a:lnTo>
                  <a:lnTo>
                    <a:pt x="1703019" y="494004"/>
                  </a:lnTo>
                  <a:lnTo>
                    <a:pt x="1709369" y="494004"/>
                  </a:lnTo>
                  <a:lnTo>
                    <a:pt x="1709369" y="481304"/>
                  </a:lnTo>
                  <a:close/>
                </a:path>
                <a:path w="2890520" h="1995170">
                  <a:moveTo>
                    <a:pt x="1709369" y="455904"/>
                  </a:moveTo>
                  <a:lnTo>
                    <a:pt x="1703019" y="455904"/>
                  </a:lnTo>
                  <a:lnTo>
                    <a:pt x="1703019" y="468604"/>
                  </a:lnTo>
                  <a:lnTo>
                    <a:pt x="1709369" y="468604"/>
                  </a:lnTo>
                  <a:lnTo>
                    <a:pt x="1709369" y="455904"/>
                  </a:lnTo>
                  <a:close/>
                </a:path>
                <a:path w="2890520" h="1995170">
                  <a:moveTo>
                    <a:pt x="1709369" y="430517"/>
                  </a:moveTo>
                  <a:lnTo>
                    <a:pt x="1703019" y="430517"/>
                  </a:lnTo>
                  <a:lnTo>
                    <a:pt x="1703019" y="443217"/>
                  </a:lnTo>
                  <a:lnTo>
                    <a:pt x="1709369" y="443217"/>
                  </a:lnTo>
                  <a:lnTo>
                    <a:pt x="1709369" y="430517"/>
                  </a:lnTo>
                  <a:close/>
                </a:path>
                <a:path w="2890520" h="1995170">
                  <a:moveTo>
                    <a:pt x="1709369" y="405117"/>
                  </a:moveTo>
                  <a:lnTo>
                    <a:pt x="1703019" y="405117"/>
                  </a:lnTo>
                  <a:lnTo>
                    <a:pt x="1703019" y="417817"/>
                  </a:lnTo>
                  <a:lnTo>
                    <a:pt x="1709369" y="417817"/>
                  </a:lnTo>
                  <a:lnTo>
                    <a:pt x="1709369" y="405117"/>
                  </a:lnTo>
                  <a:close/>
                </a:path>
                <a:path w="2890520" h="1995170">
                  <a:moveTo>
                    <a:pt x="1709369" y="379730"/>
                  </a:moveTo>
                  <a:lnTo>
                    <a:pt x="1703019" y="379730"/>
                  </a:lnTo>
                  <a:lnTo>
                    <a:pt x="1703019" y="392430"/>
                  </a:lnTo>
                  <a:lnTo>
                    <a:pt x="1709369" y="392430"/>
                  </a:lnTo>
                  <a:lnTo>
                    <a:pt x="1709369" y="379730"/>
                  </a:lnTo>
                  <a:close/>
                </a:path>
                <a:path w="2890520" h="1995170">
                  <a:moveTo>
                    <a:pt x="1709801" y="1122375"/>
                  </a:moveTo>
                  <a:lnTo>
                    <a:pt x="1704200" y="1119403"/>
                  </a:lnTo>
                  <a:lnTo>
                    <a:pt x="1703019" y="1121625"/>
                  </a:lnTo>
                  <a:lnTo>
                    <a:pt x="1703019" y="1133386"/>
                  </a:lnTo>
                  <a:lnTo>
                    <a:pt x="1709369" y="1133386"/>
                  </a:lnTo>
                  <a:lnTo>
                    <a:pt x="1709369" y="1123200"/>
                  </a:lnTo>
                  <a:lnTo>
                    <a:pt x="1709801" y="1122375"/>
                  </a:lnTo>
                  <a:close/>
                </a:path>
                <a:path w="2890520" h="1995170">
                  <a:moveTo>
                    <a:pt x="1717306" y="219100"/>
                  </a:moveTo>
                  <a:lnTo>
                    <a:pt x="1704606" y="219100"/>
                  </a:lnTo>
                  <a:lnTo>
                    <a:pt x="1704606" y="225450"/>
                  </a:lnTo>
                  <a:lnTo>
                    <a:pt x="1717306" y="225450"/>
                  </a:lnTo>
                  <a:lnTo>
                    <a:pt x="1717306" y="219100"/>
                  </a:lnTo>
                  <a:close/>
                </a:path>
                <a:path w="2890520" h="1995170">
                  <a:moveTo>
                    <a:pt x="1720862" y="1081646"/>
                  </a:moveTo>
                  <a:lnTo>
                    <a:pt x="1719008" y="1075575"/>
                  </a:lnTo>
                  <a:lnTo>
                    <a:pt x="1706854" y="1079271"/>
                  </a:lnTo>
                  <a:lnTo>
                    <a:pt x="1708708" y="1085342"/>
                  </a:lnTo>
                  <a:lnTo>
                    <a:pt x="1720862" y="1081646"/>
                  </a:lnTo>
                  <a:close/>
                </a:path>
                <a:path w="2890520" h="1995170">
                  <a:moveTo>
                    <a:pt x="1721688" y="1099934"/>
                  </a:moveTo>
                  <a:lnTo>
                    <a:pt x="1716074" y="1096962"/>
                  </a:lnTo>
                  <a:lnTo>
                    <a:pt x="1710131" y="1108176"/>
                  </a:lnTo>
                  <a:lnTo>
                    <a:pt x="1715744" y="1111148"/>
                  </a:lnTo>
                  <a:lnTo>
                    <a:pt x="1721688" y="1099934"/>
                  </a:lnTo>
                  <a:close/>
                </a:path>
                <a:path w="2890520" h="1995170">
                  <a:moveTo>
                    <a:pt x="1727898" y="1988807"/>
                  </a:moveTo>
                  <a:lnTo>
                    <a:pt x="1715198" y="1988807"/>
                  </a:lnTo>
                  <a:lnTo>
                    <a:pt x="1715198" y="1995157"/>
                  </a:lnTo>
                  <a:lnTo>
                    <a:pt x="1727898" y="1995157"/>
                  </a:lnTo>
                  <a:lnTo>
                    <a:pt x="1727898" y="1988807"/>
                  </a:lnTo>
                  <a:close/>
                </a:path>
                <a:path w="2890520" h="1995170">
                  <a:moveTo>
                    <a:pt x="1731606" y="49618"/>
                  </a:moveTo>
                  <a:lnTo>
                    <a:pt x="1718906" y="49618"/>
                  </a:lnTo>
                  <a:lnTo>
                    <a:pt x="1718906" y="55968"/>
                  </a:lnTo>
                  <a:lnTo>
                    <a:pt x="1731606" y="55968"/>
                  </a:lnTo>
                  <a:lnTo>
                    <a:pt x="1731606" y="49618"/>
                  </a:lnTo>
                  <a:close/>
                </a:path>
                <a:path w="2890520" h="1995170">
                  <a:moveTo>
                    <a:pt x="1733575" y="1077493"/>
                  </a:moveTo>
                  <a:lnTo>
                    <a:pt x="1727962" y="1074521"/>
                  </a:lnTo>
                  <a:lnTo>
                    <a:pt x="1722018" y="1085748"/>
                  </a:lnTo>
                  <a:lnTo>
                    <a:pt x="1727631" y="1088720"/>
                  </a:lnTo>
                  <a:lnTo>
                    <a:pt x="1733575" y="1077493"/>
                  </a:lnTo>
                  <a:close/>
                </a:path>
                <a:path w="2890520" h="1995170">
                  <a:moveTo>
                    <a:pt x="1753285" y="1988807"/>
                  </a:moveTo>
                  <a:lnTo>
                    <a:pt x="1740585" y="1988807"/>
                  </a:lnTo>
                  <a:lnTo>
                    <a:pt x="1740585" y="1995157"/>
                  </a:lnTo>
                  <a:lnTo>
                    <a:pt x="1753285" y="1995157"/>
                  </a:lnTo>
                  <a:lnTo>
                    <a:pt x="1753285" y="1988807"/>
                  </a:lnTo>
                  <a:close/>
                </a:path>
                <a:path w="2890520" h="1995170">
                  <a:moveTo>
                    <a:pt x="1756994" y="49618"/>
                  </a:moveTo>
                  <a:lnTo>
                    <a:pt x="1744294" y="49618"/>
                  </a:lnTo>
                  <a:lnTo>
                    <a:pt x="1744294" y="55968"/>
                  </a:lnTo>
                  <a:lnTo>
                    <a:pt x="1756994" y="55968"/>
                  </a:lnTo>
                  <a:lnTo>
                    <a:pt x="1756994" y="49618"/>
                  </a:lnTo>
                  <a:close/>
                </a:path>
                <a:path w="2890520" h="1995170">
                  <a:moveTo>
                    <a:pt x="1778685" y="1988807"/>
                  </a:moveTo>
                  <a:lnTo>
                    <a:pt x="1765985" y="1988807"/>
                  </a:lnTo>
                  <a:lnTo>
                    <a:pt x="1765985" y="1995157"/>
                  </a:lnTo>
                  <a:lnTo>
                    <a:pt x="1778685" y="1995157"/>
                  </a:lnTo>
                  <a:lnTo>
                    <a:pt x="1778685" y="1988807"/>
                  </a:lnTo>
                  <a:close/>
                </a:path>
                <a:path w="2890520" h="1995170">
                  <a:moveTo>
                    <a:pt x="1782394" y="49618"/>
                  </a:moveTo>
                  <a:lnTo>
                    <a:pt x="1769694" y="49618"/>
                  </a:lnTo>
                  <a:lnTo>
                    <a:pt x="1769694" y="55968"/>
                  </a:lnTo>
                  <a:lnTo>
                    <a:pt x="1782394" y="55968"/>
                  </a:lnTo>
                  <a:lnTo>
                    <a:pt x="1782394" y="49618"/>
                  </a:lnTo>
                  <a:close/>
                </a:path>
                <a:path w="2890520" h="1995170">
                  <a:moveTo>
                    <a:pt x="1804073" y="1988807"/>
                  </a:moveTo>
                  <a:lnTo>
                    <a:pt x="1791373" y="1988807"/>
                  </a:lnTo>
                  <a:lnTo>
                    <a:pt x="1791373" y="1995157"/>
                  </a:lnTo>
                  <a:lnTo>
                    <a:pt x="1804073" y="1995157"/>
                  </a:lnTo>
                  <a:lnTo>
                    <a:pt x="1804073" y="1988807"/>
                  </a:lnTo>
                  <a:close/>
                </a:path>
                <a:path w="2890520" h="1995170">
                  <a:moveTo>
                    <a:pt x="1807794" y="49618"/>
                  </a:moveTo>
                  <a:lnTo>
                    <a:pt x="1795094" y="49618"/>
                  </a:lnTo>
                  <a:lnTo>
                    <a:pt x="1795094" y="55968"/>
                  </a:lnTo>
                  <a:lnTo>
                    <a:pt x="1807794" y="55968"/>
                  </a:lnTo>
                  <a:lnTo>
                    <a:pt x="1807794" y="49618"/>
                  </a:lnTo>
                  <a:close/>
                </a:path>
                <a:path w="2890520" h="1995170">
                  <a:moveTo>
                    <a:pt x="1829473" y="1988807"/>
                  </a:moveTo>
                  <a:lnTo>
                    <a:pt x="1816773" y="1988807"/>
                  </a:lnTo>
                  <a:lnTo>
                    <a:pt x="1816773" y="1995157"/>
                  </a:lnTo>
                  <a:lnTo>
                    <a:pt x="1829473" y="1995157"/>
                  </a:lnTo>
                  <a:lnTo>
                    <a:pt x="1829473" y="1988807"/>
                  </a:lnTo>
                  <a:close/>
                </a:path>
                <a:path w="2890520" h="1995170">
                  <a:moveTo>
                    <a:pt x="1833181" y="49618"/>
                  </a:moveTo>
                  <a:lnTo>
                    <a:pt x="1820481" y="49618"/>
                  </a:lnTo>
                  <a:lnTo>
                    <a:pt x="1820481" y="55968"/>
                  </a:lnTo>
                  <a:lnTo>
                    <a:pt x="1833181" y="55968"/>
                  </a:lnTo>
                  <a:lnTo>
                    <a:pt x="1833181" y="49618"/>
                  </a:lnTo>
                  <a:close/>
                </a:path>
                <a:path w="2890520" h="1995170">
                  <a:moveTo>
                    <a:pt x="1854873" y="1988807"/>
                  </a:moveTo>
                  <a:lnTo>
                    <a:pt x="1842173" y="1988807"/>
                  </a:lnTo>
                  <a:lnTo>
                    <a:pt x="1842173" y="1995157"/>
                  </a:lnTo>
                  <a:lnTo>
                    <a:pt x="1854873" y="1995157"/>
                  </a:lnTo>
                  <a:lnTo>
                    <a:pt x="1854873" y="1988807"/>
                  </a:lnTo>
                  <a:close/>
                </a:path>
                <a:path w="2890520" h="1995170">
                  <a:moveTo>
                    <a:pt x="1858581" y="49618"/>
                  </a:moveTo>
                  <a:lnTo>
                    <a:pt x="1845881" y="49618"/>
                  </a:lnTo>
                  <a:lnTo>
                    <a:pt x="1845881" y="55968"/>
                  </a:lnTo>
                  <a:lnTo>
                    <a:pt x="1858581" y="55968"/>
                  </a:lnTo>
                  <a:lnTo>
                    <a:pt x="1858581" y="49618"/>
                  </a:lnTo>
                  <a:close/>
                </a:path>
                <a:path w="2890520" h="1995170">
                  <a:moveTo>
                    <a:pt x="1880260" y="1988807"/>
                  </a:moveTo>
                  <a:lnTo>
                    <a:pt x="1867560" y="1988807"/>
                  </a:lnTo>
                  <a:lnTo>
                    <a:pt x="1867560" y="1995157"/>
                  </a:lnTo>
                  <a:lnTo>
                    <a:pt x="1880260" y="1995157"/>
                  </a:lnTo>
                  <a:lnTo>
                    <a:pt x="1880260" y="1988807"/>
                  </a:lnTo>
                  <a:close/>
                </a:path>
                <a:path w="2890520" h="1995170">
                  <a:moveTo>
                    <a:pt x="1883968" y="49618"/>
                  </a:moveTo>
                  <a:lnTo>
                    <a:pt x="1871268" y="49618"/>
                  </a:lnTo>
                  <a:lnTo>
                    <a:pt x="1871268" y="55968"/>
                  </a:lnTo>
                  <a:lnTo>
                    <a:pt x="1883968" y="55968"/>
                  </a:lnTo>
                  <a:lnTo>
                    <a:pt x="1883968" y="49618"/>
                  </a:lnTo>
                  <a:close/>
                </a:path>
                <a:path w="2890520" h="1995170">
                  <a:moveTo>
                    <a:pt x="1905660" y="1988807"/>
                  </a:moveTo>
                  <a:lnTo>
                    <a:pt x="1892960" y="1988807"/>
                  </a:lnTo>
                  <a:lnTo>
                    <a:pt x="1892960" y="1995157"/>
                  </a:lnTo>
                  <a:lnTo>
                    <a:pt x="1905660" y="1995157"/>
                  </a:lnTo>
                  <a:lnTo>
                    <a:pt x="1905660" y="1988807"/>
                  </a:lnTo>
                  <a:close/>
                </a:path>
                <a:path w="2890520" h="1995170">
                  <a:moveTo>
                    <a:pt x="1909368" y="49618"/>
                  </a:moveTo>
                  <a:lnTo>
                    <a:pt x="1896668" y="49618"/>
                  </a:lnTo>
                  <a:lnTo>
                    <a:pt x="1896668" y="55968"/>
                  </a:lnTo>
                  <a:lnTo>
                    <a:pt x="1909368" y="55968"/>
                  </a:lnTo>
                  <a:lnTo>
                    <a:pt x="1909368" y="49618"/>
                  </a:lnTo>
                  <a:close/>
                </a:path>
                <a:path w="2890520" h="1995170">
                  <a:moveTo>
                    <a:pt x="1931047" y="1988807"/>
                  </a:moveTo>
                  <a:lnTo>
                    <a:pt x="1918347" y="1988807"/>
                  </a:lnTo>
                  <a:lnTo>
                    <a:pt x="1918347" y="1995157"/>
                  </a:lnTo>
                  <a:lnTo>
                    <a:pt x="1931047" y="1995157"/>
                  </a:lnTo>
                  <a:lnTo>
                    <a:pt x="1931047" y="1988807"/>
                  </a:lnTo>
                  <a:close/>
                </a:path>
                <a:path w="2890520" h="1995170">
                  <a:moveTo>
                    <a:pt x="1934756" y="49618"/>
                  </a:moveTo>
                  <a:lnTo>
                    <a:pt x="1922056" y="49618"/>
                  </a:lnTo>
                  <a:lnTo>
                    <a:pt x="1922056" y="55968"/>
                  </a:lnTo>
                  <a:lnTo>
                    <a:pt x="1934756" y="55968"/>
                  </a:lnTo>
                  <a:lnTo>
                    <a:pt x="1934756" y="49618"/>
                  </a:lnTo>
                  <a:close/>
                </a:path>
                <a:path w="2890520" h="1995170">
                  <a:moveTo>
                    <a:pt x="1956447" y="1988807"/>
                  </a:moveTo>
                  <a:lnTo>
                    <a:pt x="1943747" y="1988807"/>
                  </a:lnTo>
                  <a:lnTo>
                    <a:pt x="1943747" y="1995157"/>
                  </a:lnTo>
                  <a:lnTo>
                    <a:pt x="1956447" y="1995157"/>
                  </a:lnTo>
                  <a:lnTo>
                    <a:pt x="1956447" y="1988807"/>
                  </a:lnTo>
                  <a:close/>
                </a:path>
                <a:path w="2890520" h="1995170">
                  <a:moveTo>
                    <a:pt x="1960156" y="49618"/>
                  </a:moveTo>
                  <a:lnTo>
                    <a:pt x="1947456" y="49618"/>
                  </a:lnTo>
                  <a:lnTo>
                    <a:pt x="1947456" y="55968"/>
                  </a:lnTo>
                  <a:lnTo>
                    <a:pt x="1960156" y="55968"/>
                  </a:lnTo>
                  <a:lnTo>
                    <a:pt x="1960156" y="49618"/>
                  </a:lnTo>
                  <a:close/>
                </a:path>
                <a:path w="2890520" h="1995170">
                  <a:moveTo>
                    <a:pt x="1981835" y="1988807"/>
                  </a:moveTo>
                  <a:lnTo>
                    <a:pt x="1969135" y="1988807"/>
                  </a:lnTo>
                  <a:lnTo>
                    <a:pt x="1969135" y="1995157"/>
                  </a:lnTo>
                  <a:lnTo>
                    <a:pt x="1981835" y="1995157"/>
                  </a:lnTo>
                  <a:lnTo>
                    <a:pt x="1981835" y="1988807"/>
                  </a:lnTo>
                  <a:close/>
                </a:path>
                <a:path w="2890520" h="1995170">
                  <a:moveTo>
                    <a:pt x="1985556" y="49618"/>
                  </a:moveTo>
                  <a:lnTo>
                    <a:pt x="1972856" y="49618"/>
                  </a:lnTo>
                  <a:lnTo>
                    <a:pt x="1972856" y="55968"/>
                  </a:lnTo>
                  <a:lnTo>
                    <a:pt x="1985556" y="55968"/>
                  </a:lnTo>
                  <a:lnTo>
                    <a:pt x="1985556" y="49618"/>
                  </a:lnTo>
                  <a:close/>
                </a:path>
                <a:path w="2890520" h="1995170">
                  <a:moveTo>
                    <a:pt x="2007235" y="1988807"/>
                  </a:moveTo>
                  <a:lnTo>
                    <a:pt x="1994535" y="1988807"/>
                  </a:lnTo>
                  <a:lnTo>
                    <a:pt x="1994535" y="1995157"/>
                  </a:lnTo>
                  <a:lnTo>
                    <a:pt x="2007235" y="1995157"/>
                  </a:lnTo>
                  <a:lnTo>
                    <a:pt x="2007235" y="1988807"/>
                  </a:lnTo>
                  <a:close/>
                </a:path>
                <a:path w="2890520" h="1995170">
                  <a:moveTo>
                    <a:pt x="2010943" y="49618"/>
                  </a:moveTo>
                  <a:lnTo>
                    <a:pt x="1998243" y="49618"/>
                  </a:lnTo>
                  <a:lnTo>
                    <a:pt x="1998243" y="55968"/>
                  </a:lnTo>
                  <a:lnTo>
                    <a:pt x="2010943" y="55968"/>
                  </a:lnTo>
                  <a:lnTo>
                    <a:pt x="2010943" y="49618"/>
                  </a:lnTo>
                  <a:close/>
                </a:path>
                <a:path w="2890520" h="1995170">
                  <a:moveTo>
                    <a:pt x="2032635" y="1988807"/>
                  </a:moveTo>
                  <a:lnTo>
                    <a:pt x="2019935" y="1988807"/>
                  </a:lnTo>
                  <a:lnTo>
                    <a:pt x="2019935" y="1995157"/>
                  </a:lnTo>
                  <a:lnTo>
                    <a:pt x="2032635" y="1995157"/>
                  </a:lnTo>
                  <a:lnTo>
                    <a:pt x="2032635" y="1988807"/>
                  </a:lnTo>
                  <a:close/>
                </a:path>
                <a:path w="2890520" h="1995170">
                  <a:moveTo>
                    <a:pt x="2036343" y="49618"/>
                  </a:moveTo>
                  <a:lnTo>
                    <a:pt x="2023643" y="49618"/>
                  </a:lnTo>
                  <a:lnTo>
                    <a:pt x="2023643" y="55968"/>
                  </a:lnTo>
                  <a:lnTo>
                    <a:pt x="2036343" y="55968"/>
                  </a:lnTo>
                  <a:lnTo>
                    <a:pt x="2036343" y="49618"/>
                  </a:lnTo>
                  <a:close/>
                </a:path>
                <a:path w="2890520" h="1995170">
                  <a:moveTo>
                    <a:pt x="2058022" y="1988807"/>
                  </a:moveTo>
                  <a:lnTo>
                    <a:pt x="2045322" y="1988807"/>
                  </a:lnTo>
                  <a:lnTo>
                    <a:pt x="2045322" y="1995157"/>
                  </a:lnTo>
                  <a:lnTo>
                    <a:pt x="2058022" y="1995157"/>
                  </a:lnTo>
                  <a:lnTo>
                    <a:pt x="2058022" y="1988807"/>
                  </a:lnTo>
                  <a:close/>
                </a:path>
                <a:path w="2890520" h="1995170">
                  <a:moveTo>
                    <a:pt x="2061730" y="49618"/>
                  </a:moveTo>
                  <a:lnTo>
                    <a:pt x="2049030" y="49618"/>
                  </a:lnTo>
                  <a:lnTo>
                    <a:pt x="2049030" y="55968"/>
                  </a:lnTo>
                  <a:lnTo>
                    <a:pt x="2061730" y="55968"/>
                  </a:lnTo>
                  <a:lnTo>
                    <a:pt x="2061730" y="49618"/>
                  </a:lnTo>
                  <a:close/>
                </a:path>
                <a:path w="2890520" h="1995170">
                  <a:moveTo>
                    <a:pt x="2083422" y="1988807"/>
                  </a:moveTo>
                  <a:lnTo>
                    <a:pt x="2070722" y="1988807"/>
                  </a:lnTo>
                  <a:lnTo>
                    <a:pt x="2070722" y="1995157"/>
                  </a:lnTo>
                  <a:lnTo>
                    <a:pt x="2083422" y="1995157"/>
                  </a:lnTo>
                  <a:lnTo>
                    <a:pt x="2083422" y="1988807"/>
                  </a:lnTo>
                  <a:close/>
                </a:path>
                <a:path w="2890520" h="1995170">
                  <a:moveTo>
                    <a:pt x="2087130" y="49618"/>
                  </a:moveTo>
                  <a:lnTo>
                    <a:pt x="2074430" y="49618"/>
                  </a:lnTo>
                  <a:lnTo>
                    <a:pt x="2074430" y="55968"/>
                  </a:lnTo>
                  <a:lnTo>
                    <a:pt x="2087130" y="55968"/>
                  </a:lnTo>
                  <a:lnTo>
                    <a:pt x="2087130" y="49618"/>
                  </a:lnTo>
                  <a:close/>
                </a:path>
                <a:path w="2890520" h="1995170">
                  <a:moveTo>
                    <a:pt x="2108809" y="1988807"/>
                  </a:moveTo>
                  <a:lnTo>
                    <a:pt x="2096109" y="1988807"/>
                  </a:lnTo>
                  <a:lnTo>
                    <a:pt x="2096109" y="1995157"/>
                  </a:lnTo>
                  <a:lnTo>
                    <a:pt x="2108809" y="1995157"/>
                  </a:lnTo>
                  <a:lnTo>
                    <a:pt x="2108809" y="1988807"/>
                  </a:lnTo>
                  <a:close/>
                </a:path>
                <a:path w="2890520" h="1995170">
                  <a:moveTo>
                    <a:pt x="2112518" y="49618"/>
                  </a:moveTo>
                  <a:lnTo>
                    <a:pt x="2099818" y="49618"/>
                  </a:lnTo>
                  <a:lnTo>
                    <a:pt x="2099818" y="55968"/>
                  </a:lnTo>
                  <a:lnTo>
                    <a:pt x="2112518" y="55968"/>
                  </a:lnTo>
                  <a:lnTo>
                    <a:pt x="2112518" y="49618"/>
                  </a:lnTo>
                  <a:close/>
                </a:path>
                <a:path w="2890520" h="1995170">
                  <a:moveTo>
                    <a:pt x="2134209" y="1988807"/>
                  </a:moveTo>
                  <a:lnTo>
                    <a:pt x="2121509" y="1988807"/>
                  </a:lnTo>
                  <a:lnTo>
                    <a:pt x="2121509" y="1995157"/>
                  </a:lnTo>
                  <a:lnTo>
                    <a:pt x="2134209" y="1995157"/>
                  </a:lnTo>
                  <a:lnTo>
                    <a:pt x="2134209" y="1988807"/>
                  </a:lnTo>
                  <a:close/>
                </a:path>
                <a:path w="2890520" h="1995170">
                  <a:moveTo>
                    <a:pt x="2137918" y="49618"/>
                  </a:moveTo>
                  <a:lnTo>
                    <a:pt x="2125218" y="49618"/>
                  </a:lnTo>
                  <a:lnTo>
                    <a:pt x="2125218" y="55968"/>
                  </a:lnTo>
                  <a:lnTo>
                    <a:pt x="2137918" y="55968"/>
                  </a:lnTo>
                  <a:lnTo>
                    <a:pt x="2137918" y="49618"/>
                  </a:lnTo>
                  <a:close/>
                </a:path>
                <a:path w="2890520" h="1995170">
                  <a:moveTo>
                    <a:pt x="2159597" y="1988807"/>
                  </a:moveTo>
                  <a:lnTo>
                    <a:pt x="2146897" y="1988807"/>
                  </a:lnTo>
                  <a:lnTo>
                    <a:pt x="2146897" y="1995157"/>
                  </a:lnTo>
                  <a:lnTo>
                    <a:pt x="2159597" y="1995157"/>
                  </a:lnTo>
                  <a:lnTo>
                    <a:pt x="2159597" y="1988807"/>
                  </a:lnTo>
                  <a:close/>
                </a:path>
                <a:path w="2890520" h="1995170">
                  <a:moveTo>
                    <a:pt x="2163318" y="49618"/>
                  </a:moveTo>
                  <a:lnTo>
                    <a:pt x="2150618" y="49618"/>
                  </a:lnTo>
                  <a:lnTo>
                    <a:pt x="2150618" y="55968"/>
                  </a:lnTo>
                  <a:lnTo>
                    <a:pt x="2163318" y="55968"/>
                  </a:lnTo>
                  <a:lnTo>
                    <a:pt x="2163318" y="49618"/>
                  </a:lnTo>
                  <a:close/>
                </a:path>
                <a:path w="2890520" h="1995170">
                  <a:moveTo>
                    <a:pt x="2165108" y="18935"/>
                  </a:moveTo>
                  <a:lnTo>
                    <a:pt x="2146211" y="0"/>
                  </a:lnTo>
                  <a:lnTo>
                    <a:pt x="2138819" y="1498"/>
                  </a:lnTo>
                  <a:lnTo>
                    <a:pt x="2132812" y="5562"/>
                  </a:lnTo>
                  <a:lnTo>
                    <a:pt x="2128774" y="11569"/>
                  </a:lnTo>
                  <a:lnTo>
                    <a:pt x="2127288" y="18935"/>
                  </a:lnTo>
                  <a:lnTo>
                    <a:pt x="2128774" y="26314"/>
                  </a:lnTo>
                  <a:lnTo>
                    <a:pt x="2132825" y="32321"/>
                  </a:lnTo>
                  <a:lnTo>
                    <a:pt x="2138832" y="36372"/>
                  </a:lnTo>
                  <a:lnTo>
                    <a:pt x="2146211" y="37858"/>
                  </a:lnTo>
                  <a:lnTo>
                    <a:pt x="2153564" y="36372"/>
                  </a:lnTo>
                  <a:lnTo>
                    <a:pt x="2159571" y="32321"/>
                  </a:lnTo>
                  <a:lnTo>
                    <a:pt x="2160117" y="31508"/>
                  </a:lnTo>
                  <a:lnTo>
                    <a:pt x="2158085" y="31508"/>
                  </a:lnTo>
                  <a:lnTo>
                    <a:pt x="2160117" y="31496"/>
                  </a:lnTo>
                  <a:lnTo>
                    <a:pt x="2163610" y="26314"/>
                  </a:lnTo>
                  <a:lnTo>
                    <a:pt x="2165108" y="18935"/>
                  </a:lnTo>
                  <a:close/>
                </a:path>
                <a:path w="2890520" h="1995170">
                  <a:moveTo>
                    <a:pt x="2184997" y="1988807"/>
                  </a:moveTo>
                  <a:lnTo>
                    <a:pt x="2172297" y="1988807"/>
                  </a:lnTo>
                  <a:lnTo>
                    <a:pt x="2172297" y="1995157"/>
                  </a:lnTo>
                  <a:lnTo>
                    <a:pt x="2184997" y="1995157"/>
                  </a:lnTo>
                  <a:lnTo>
                    <a:pt x="2184997" y="1988807"/>
                  </a:lnTo>
                  <a:close/>
                </a:path>
                <a:path w="2890520" h="1995170">
                  <a:moveTo>
                    <a:pt x="2188705" y="49618"/>
                  </a:moveTo>
                  <a:lnTo>
                    <a:pt x="2176005" y="49618"/>
                  </a:lnTo>
                  <a:lnTo>
                    <a:pt x="2176005" y="55968"/>
                  </a:lnTo>
                  <a:lnTo>
                    <a:pt x="2188705" y="55968"/>
                  </a:lnTo>
                  <a:lnTo>
                    <a:pt x="2188705" y="49618"/>
                  </a:lnTo>
                  <a:close/>
                </a:path>
                <a:path w="2890520" h="1995170">
                  <a:moveTo>
                    <a:pt x="2210397" y="1988807"/>
                  </a:moveTo>
                  <a:lnTo>
                    <a:pt x="2197697" y="1988807"/>
                  </a:lnTo>
                  <a:lnTo>
                    <a:pt x="2197697" y="1995157"/>
                  </a:lnTo>
                  <a:lnTo>
                    <a:pt x="2210397" y="1995157"/>
                  </a:lnTo>
                  <a:lnTo>
                    <a:pt x="2210397" y="1988807"/>
                  </a:lnTo>
                  <a:close/>
                </a:path>
                <a:path w="2890520" h="1995170">
                  <a:moveTo>
                    <a:pt x="2214105" y="49618"/>
                  </a:moveTo>
                  <a:lnTo>
                    <a:pt x="2201405" y="49618"/>
                  </a:lnTo>
                  <a:lnTo>
                    <a:pt x="2201405" y="55968"/>
                  </a:lnTo>
                  <a:lnTo>
                    <a:pt x="2214105" y="55968"/>
                  </a:lnTo>
                  <a:lnTo>
                    <a:pt x="2214105" y="49618"/>
                  </a:lnTo>
                  <a:close/>
                </a:path>
                <a:path w="2890520" h="1995170">
                  <a:moveTo>
                    <a:pt x="2235784" y="1988807"/>
                  </a:moveTo>
                  <a:lnTo>
                    <a:pt x="2223084" y="1988807"/>
                  </a:lnTo>
                  <a:lnTo>
                    <a:pt x="2223084" y="1995157"/>
                  </a:lnTo>
                  <a:lnTo>
                    <a:pt x="2235784" y="1995157"/>
                  </a:lnTo>
                  <a:lnTo>
                    <a:pt x="2235784" y="1988807"/>
                  </a:lnTo>
                  <a:close/>
                </a:path>
                <a:path w="2890520" h="1995170">
                  <a:moveTo>
                    <a:pt x="2239492" y="49618"/>
                  </a:moveTo>
                  <a:lnTo>
                    <a:pt x="2226792" y="49618"/>
                  </a:lnTo>
                  <a:lnTo>
                    <a:pt x="2226792" y="55968"/>
                  </a:lnTo>
                  <a:lnTo>
                    <a:pt x="2239492" y="55968"/>
                  </a:lnTo>
                  <a:lnTo>
                    <a:pt x="2239492" y="49618"/>
                  </a:lnTo>
                  <a:close/>
                </a:path>
                <a:path w="2890520" h="1995170">
                  <a:moveTo>
                    <a:pt x="2261184" y="1988807"/>
                  </a:moveTo>
                  <a:lnTo>
                    <a:pt x="2248484" y="1988807"/>
                  </a:lnTo>
                  <a:lnTo>
                    <a:pt x="2248484" y="1995157"/>
                  </a:lnTo>
                  <a:lnTo>
                    <a:pt x="2261184" y="1995157"/>
                  </a:lnTo>
                  <a:lnTo>
                    <a:pt x="2261184" y="1988807"/>
                  </a:lnTo>
                  <a:close/>
                </a:path>
                <a:path w="2890520" h="1995170">
                  <a:moveTo>
                    <a:pt x="2264892" y="49618"/>
                  </a:moveTo>
                  <a:lnTo>
                    <a:pt x="2252192" y="49618"/>
                  </a:lnTo>
                  <a:lnTo>
                    <a:pt x="2252192" y="55968"/>
                  </a:lnTo>
                  <a:lnTo>
                    <a:pt x="2264892" y="55968"/>
                  </a:lnTo>
                  <a:lnTo>
                    <a:pt x="2264892" y="49618"/>
                  </a:lnTo>
                  <a:close/>
                </a:path>
                <a:path w="2890520" h="1995170">
                  <a:moveTo>
                    <a:pt x="2286571" y="1988807"/>
                  </a:moveTo>
                  <a:lnTo>
                    <a:pt x="2273871" y="1988807"/>
                  </a:lnTo>
                  <a:lnTo>
                    <a:pt x="2273871" y="1995157"/>
                  </a:lnTo>
                  <a:lnTo>
                    <a:pt x="2286571" y="1995157"/>
                  </a:lnTo>
                  <a:lnTo>
                    <a:pt x="2286571" y="1988807"/>
                  </a:lnTo>
                  <a:close/>
                </a:path>
                <a:path w="2890520" h="1995170">
                  <a:moveTo>
                    <a:pt x="2290280" y="49618"/>
                  </a:moveTo>
                  <a:lnTo>
                    <a:pt x="2277580" y="49618"/>
                  </a:lnTo>
                  <a:lnTo>
                    <a:pt x="2277580" y="55968"/>
                  </a:lnTo>
                  <a:lnTo>
                    <a:pt x="2290280" y="55968"/>
                  </a:lnTo>
                  <a:lnTo>
                    <a:pt x="2290280" y="49618"/>
                  </a:lnTo>
                  <a:close/>
                </a:path>
                <a:path w="2890520" h="1995170">
                  <a:moveTo>
                    <a:pt x="2311971" y="1988807"/>
                  </a:moveTo>
                  <a:lnTo>
                    <a:pt x="2299271" y="1988807"/>
                  </a:lnTo>
                  <a:lnTo>
                    <a:pt x="2299271" y="1995157"/>
                  </a:lnTo>
                  <a:lnTo>
                    <a:pt x="2311971" y="1995157"/>
                  </a:lnTo>
                  <a:lnTo>
                    <a:pt x="2311971" y="1988807"/>
                  </a:lnTo>
                  <a:close/>
                </a:path>
                <a:path w="2890520" h="1995170">
                  <a:moveTo>
                    <a:pt x="2315680" y="49618"/>
                  </a:moveTo>
                  <a:lnTo>
                    <a:pt x="2302980" y="49618"/>
                  </a:lnTo>
                  <a:lnTo>
                    <a:pt x="2302980" y="55968"/>
                  </a:lnTo>
                  <a:lnTo>
                    <a:pt x="2315680" y="55968"/>
                  </a:lnTo>
                  <a:lnTo>
                    <a:pt x="2315680" y="49618"/>
                  </a:lnTo>
                  <a:close/>
                </a:path>
                <a:path w="2890520" h="1995170">
                  <a:moveTo>
                    <a:pt x="2337358" y="1988807"/>
                  </a:moveTo>
                  <a:lnTo>
                    <a:pt x="2324658" y="1988807"/>
                  </a:lnTo>
                  <a:lnTo>
                    <a:pt x="2324658" y="1995157"/>
                  </a:lnTo>
                  <a:lnTo>
                    <a:pt x="2337358" y="1995157"/>
                  </a:lnTo>
                  <a:lnTo>
                    <a:pt x="2337358" y="1988807"/>
                  </a:lnTo>
                  <a:close/>
                </a:path>
                <a:path w="2890520" h="1995170">
                  <a:moveTo>
                    <a:pt x="2341080" y="49618"/>
                  </a:moveTo>
                  <a:lnTo>
                    <a:pt x="2328380" y="49618"/>
                  </a:lnTo>
                  <a:lnTo>
                    <a:pt x="2328380" y="55968"/>
                  </a:lnTo>
                  <a:lnTo>
                    <a:pt x="2341080" y="55968"/>
                  </a:lnTo>
                  <a:lnTo>
                    <a:pt x="2341080" y="49618"/>
                  </a:lnTo>
                  <a:close/>
                </a:path>
                <a:path w="2890520" h="1995170">
                  <a:moveTo>
                    <a:pt x="2362758" y="1988807"/>
                  </a:moveTo>
                  <a:lnTo>
                    <a:pt x="2350058" y="1988807"/>
                  </a:lnTo>
                  <a:lnTo>
                    <a:pt x="2350058" y="1995157"/>
                  </a:lnTo>
                  <a:lnTo>
                    <a:pt x="2362758" y="1995157"/>
                  </a:lnTo>
                  <a:lnTo>
                    <a:pt x="2362758" y="1988807"/>
                  </a:lnTo>
                  <a:close/>
                </a:path>
                <a:path w="2890520" h="1995170">
                  <a:moveTo>
                    <a:pt x="2366467" y="49618"/>
                  </a:moveTo>
                  <a:lnTo>
                    <a:pt x="2353767" y="49618"/>
                  </a:lnTo>
                  <a:lnTo>
                    <a:pt x="2353767" y="55968"/>
                  </a:lnTo>
                  <a:lnTo>
                    <a:pt x="2366467" y="55968"/>
                  </a:lnTo>
                  <a:lnTo>
                    <a:pt x="2366467" y="49618"/>
                  </a:lnTo>
                  <a:close/>
                </a:path>
                <a:path w="2890520" h="1995170">
                  <a:moveTo>
                    <a:pt x="2388158" y="1988807"/>
                  </a:moveTo>
                  <a:lnTo>
                    <a:pt x="2375458" y="1988807"/>
                  </a:lnTo>
                  <a:lnTo>
                    <a:pt x="2375458" y="1995157"/>
                  </a:lnTo>
                  <a:lnTo>
                    <a:pt x="2388158" y="1995157"/>
                  </a:lnTo>
                  <a:lnTo>
                    <a:pt x="2388158" y="1988807"/>
                  </a:lnTo>
                  <a:close/>
                </a:path>
                <a:path w="2890520" h="1995170">
                  <a:moveTo>
                    <a:pt x="2391867" y="49618"/>
                  </a:moveTo>
                  <a:lnTo>
                    <a:pt x="2379167" y="49618"/>
                  </a:lnTo>
                  <a:lnTo>
                    <a:pt x="2379167" y="55968"/>
                  </a:lnTo>
                  <a:lnTo>
                    <a:pt x="2391867" y="55968"/>
                  </a:lnTo>
                  <a:lnTo>
                    <a:pt x="2391867" y="49618"/>
                  </a:lnTo>
                  <a:close/>
                </a:path>
                <a:path w="2890520" h="1995170">
                  <a:moveTo>
                    <a:pt x="2413546" y="1988807"/>
                  </a:moveTo>
                  <a:lnTo>
                    <a:pt x="2400846" y="1988807"/>
                  </a:lnTo>
                  <a:lnTo>
                    <a:pt x="2400846" y="1995157"/>
                  </a:lnTo>
                  <a:lnTo>
                    <a:pt x="2413546" y="1995157"/>
                  </a:lnTo>
                  <a:lnTo>
                    <a:pt x="2413546" y="1988807"/>
                  </a:lnTo>
                  <a:close/>
                </a:path>
                <a:path w="2890520" h="1995170">
                  <a:moveTo>
                    <a:pt x="2417254" y="49618"/>
                  </a:moveTo>
                  <a:lnTo>
                    <a:pt x="2404554" y="49618"/>
                  </a:lnTo>
                  <a:lnTo>
                    <a:pt x="2404554" y="55968"/>
                  </a:lnTo>
                  <a:lnTo>
                    <a:pt x="2417254" y="55968"/>
                  </a:lnTo>
                  <a:lnTo>
                    <a:pt x="2417254" y="49618"/>
                  </a:lnTo>
                  <a:close/>
                </a:path>
                <a:path w="2890520" h="1995170">
                  <a:moveTo>
                    <a:pt x="2438946" y="1988807"/>
                  </a:moveTo>
                  <a:lnTo>
                    <a:pt x="2426246" y="1988807"/>
                  </a:lnTo>
                  <a:lnTo>
                    <a:pt x="2426246" y="1995157"/>
                  </a:lnTo>
                  <a:lnTo>
                    <a:pt x="2438946" y="1995157"/>
                  </a:lnTo>
                  <a:lnTo>
                    <a:pt x="2438946" y="1988807"/>
                  </a:lnTo>
                  <a:close/>
                </a:path>
                <a:path w="2890520" h="1995170">
                  <a:moveTo>
                    <a:pt x="2442654" y="49618"/>
                  </a:moveTo>
                  <a:lnTo>
                    <a:pt x="2429954" y="49618"/>
                  </a:lnTo>
                  <a:lnTo>
                    <a:pt x="2429954" y="55968"/>
                  </a:lnTo>
                  <a:lnTo>
                    <a:pt x="2442654" y="55968"/>
                  </a:lnTo>
                  <a:lnTo>
                    <a:pt x="2442654" y="49618"/>
                  </a:lnTo>
                  <a:close/>
                </a:path>
                <a:path w="2890520" h="1995170">
                  <a:moveTo>
                    <a:pt x="2464333" y="1988807"/>
                  </a:moveTo>
                  <a:lnTo>
                    <a:pt x="2451633" y="1988807"/>
                  </a:lnTo>
                  <a:lnTo>
                    <a:pt x="2451633" y="1995157"/>
                  </a:lnTo>
                  <a:lnTo>
                    <a:pt x="2464333" y="1995157"/>
                  </a:lnTo>
                  <a:lnTo>
                    <a:pt x="2464333" y="1988807"/>
                  </a:lnTo>
                  <a:close/>
                </a:path>
                <a:path w="2890520" h="1995170">
                  <a:moveTo>
                    <a:pt x="2468041" y="49618"/>
                  </a:moveTo>
                  <a:lnTo>
                    <a:pt x="2455341" y="49618"/>
                  </a:lnTo>
                  <a:lnTo>
                    <a:pt x="2455341" y="55968"/>
                  </a:lnTo>
                  <a:lnTo>
                    <a:pt x="2468041" y="55968"/>
                  </a:lnTo>
                  <a:lnTo>
                    <a:pt x="2468041" y="49618"/>
                  </a:lnTo>
                  <a:close/>
                </a:path>
                <a:path w="2890520" h="1995170">
                  <a:moveTo>
                    <a:pt x="2489733" y="1988807"/>
                  </a:moveTo>
                  <a:lnTo>
                    <a:pt x="2477033" y="1988807"/>
                  </a:lnTo>
                  <a:lnTo>
                    <a:pt x="2477033" y="1995157"/>
                  </a:lnTo>
                  <a:lnTo>
                    <a:pt x="2489733" y="1995157"/>
                  </a:lnTo>
                  <a:lnTo>
                    <a:pt x="2489733" y="1988807"/>
                  </a:lnTo>
                  <a:close/>
                </a:path>
                <a:path w="2890520" h="1995170">
                  <a:moveTo>
                    <a:pt x="2493441" y="49618"/>
                  </a:moveTo>
                  <a:lnTo>
                    <a:pt x="2480741" y="49618"/>
                  </a:lnTo>
                  <a:lnTo>
                    <a:pt x="2480741" y="55968"/>
                  </a:lnTo>
                  <a:lnTo>
                    <a:pt x="2493441" y="55968"/>
                  </a:lnTo>
                  <a:lnTo>
                    <a:pt x="2493441" y="49618"/>
                  </a:lnTo>
                  <a:close/>
                </a:path>
                <a:path w="2890520" h="1995170">
                  <a:moveTo>
                    <a:pt x="2515120" y="1988807"/>
                  </a:moveTo>
                  <a:lnTo>
                    <a:pt x="2502420" y="1988807"/>
                  </a:lnTo>
                  <a:lnTo>
                    <a:pt x="2502420" y="1995157"/>
                  </a:lnTo>
                  <a:lnTo>
                    <a:pt x="2515120" y="1995157"/>
                  </a:lnTo>
                  <a:lnTo>
                    <a:pt x="2515120" y="1988807"/>
                  </a:lnTo>
                  <a:close/>
                </a:path>
                <a:path w="2890520" h="1995170">
                  <a:moveTo>
                    <a:pt x="2518841" y="49618"/>
                  </a:moveTo>
                  <a:lnTo>
                    <a:pt x="2506141" y="49618"/>
                  </a:lnTo>
                  <a:lnTo>
                    <a:pt x="2506141" y="55968"/>
                  </a:lnTo>
                  <a:lnTo>
                    <a:pt x="2518841" y="55968"/>
                  </a:lnTo>
                  <a:lnTo>
                    <a:pt x="2518841" y="49618"/>
                  </a:lnTo>
                  <a:close/>
                </a:path>
                <a:path w="2890520" h="1995170">
                  <a:moveTo>
                    <a:pt x="2540520" y="1988807"/>
                  </a:moveTo>
                  <a:lnTo>
                    <a:pt x="2527820" y="1988807"/>
                  </a:lnTo>
                  <a:lnTo>
                    <a:pt x="2527820" y="1995157"/>
                  </a:lnTo>
                  <a:lnTo>
                    <a:pt x="2540520" y="1995157"/>
                  </a:lnTo>
                  <a:lnTo>
                    <a:pt x="2540520" y="1988807"/>
                  </a:lnTo>
                  <a:close/>
                </a:path>
                <a:path w="2890520" h="1995170">
                  <a:moveTo>
                    <a:pt x="2544229" y="49618"/>
                  </a:moveTo>
                  <a:lnTo>
                    <a:pt x="2531529" y="49618"/>
                  </a:lnTo>
                  <a:lnTo>
                    <a:pt x="2531529" y="55968"/>
                  </a:lnTo>
                  <a:lnTo>
                    <a:pt x="2544229" y="55968"/>
                  </a:lnTo>
                  <a:lnTo>
                    <a:pt x="2544229" y="49618"/>
                  </a:lnTo>
                  <a:close/>
                </a:path>
                <a:path w="2890520" h="1995170">
                  <a:moveTo>
                    <a:pt x="2565920" y="1988807"/>
                  </a:moveTo>
                  <a:lnTo>
                    <a:pt x="2553220" y="1988807"/>
                  </a:lnTo>
                  <a:lnTo>
                    <a:pt x="2553220" y="1995157"/>
                  </a:lnTo>
                  <a:lnTo>
                    <a:pt x="2565920" y="1995157"/>
                  </a:lnTo>
                  <a:lnTo>
                    <a:pt x="2565920" y="1988807"/>
                  </a:lnTo>
                  <a:close/>
                </a:path>
                <a:path w="2890520" h="1995170">
                  <a:moveTo>
                    <a:pt x="2569629" y="49618"/>
                  </a:moveTo>
                  <a:lnTo>
                    <a:pt x="2556929" y="49618"/>
                  </a:lnTo>
                  <a:lnTo>
                    <a:pt x="2556929" y="55968"/>
                  </a:lnTo>
                  <a:lnTo>
                    <a:pt x="2569629" y="55968"/>
                  </a:lnTo>
                  <a:lnTo>
                    <a:pt x="2569629" y="49618"/>
                  </a:lnTo>
                  <a:close/>
                </a:path>
                <a:path w="2890520" h="1995170">
                  <a:moveTo>
                    <a:pt x="2591308" y="1988807"/>
                  </a:moveTo>
                  <a:lnTo>
                    <a:pt x="2578608" y="1988807"/>
                  </a:lnTo>
                  <a:lnTo>
                    <a:pt x="2578608" y="1995157"/>
                  </a:lnTo>
                  <a:lnTo>
                    <a:pt x="2591308" y="1995157"/>
                  </a:lnTo>
                  <a:lnTo>
                    <a:pt x="2591308" y="1988807"/>
                  </a:lnTo>
                  <a:close/>
                </a:path>
                <a:path w="2890520" h="1995170">
                  <a:moveTo>
                    <a:pt x="2595016" y="49618"/>
                  </a:moveTo>
                  <a:lnTo>
                    <a:pt x="2582316" y="49618"/>
                  </a:lnTo>
                  <a:lnTo>
                    <a:pt x="2582316" y="55968"/>
                  </a:lnTo>
                  <a:lnTo>
                    <a:pt x="2595016" y="55968"/>
                  </a:lnTo>
                  <a:lnTo>
                    <a:pt x="2595016" y="49618"/>
                  </a:lnTo>
                  <a:close/>
                </a:path>
                <a:path w="2890520" h="1995170">
                  <a:moveTo>
                    <a:pt x="2616708" y="1988807"/>
                  </a:moveTo>
                  <a:lnTo>
                    <a:pt x="2604008" y="1988807"/>
                  </a:lnTo>
                  <a:lnTo>
                    <a:pt x="2604008" y="1995157"/>
                  </a:lnTo>
                  <a:lnTo>
                    <a:pt x="2616708" y="1995157"/>
                  </a:lnTo>
                  <a:lnTo>
                    <a:pt x="2616708" y="1988807"/>
                  </a:lnTo>
                  <a:close/>
                </a:path>
                <a:path w="2890520" h="1995170">
                  <a:moveTo>
                    <a:pt x="2620416" y="49618"/>
                  </a:moveTo>
                  <a:lnTo>
                    <a:pt x="2607716" y="49618"/>
                  </a:lnTo>
                  <a:lnTo>
                    <a:pt x="2607716" y="55968"/>
                  </a:lnTo>
                  <a:lnTo>
                    <a:pt x="2620416" y="55968"/>
                  </a:lnTo>
                  <a:lnTo>
                    <a:pt x="2620416" y="49618"/>
                  </a:lnTo>
                  <a:close/>
                </a:path>
                <a:path w="2890520" h="1995170">
                  <a:moveTo>
                    <a:pt x="2642095" y="1988807"/>
                  </a:moveTo>
                  <a:lnTo>
                    <a:pt x="2629395" y="1988807"/>
                  </a:lnTo>
                  <a:lnTo>
                    <a:pt x="2629395" y="1995157"/>
                  </a:lnTo>
                  <a:lnTo>
                    <a:pt x="2642095" y="1995157"/>
                  </a:lnTo>
                  <a:lnTo>
                    <a:pt x="2642095" y="1988807"/>
                  </a:lnTo>
                  <a:close/>
                </a:path>
                <a:path w="2890520" h="1995170">
                  <a:moveTo>
                    <a:pt x="2645803" y="49618"/>
                  </a:moveTo>
                  <a:lnTo>
                    <a:pt x="2633103" y="49618"/>
                  </a:lnTo>
                  <a:lnTo>
                    <a:pt x="2633103" y="55968"/>
                  </a:lnTo>
                  <a:lnTo>
                    <a:pt x="2645803" y="55968"/>
                  </a:lnTo>
                  <a:lnTo>
                    <a:pt x="2645803" y="49618"/>
                  </a:lnTo>
                  <a:close/>
                </a:path>
                <a:path w="2890520" h="1995170">
                  <a:moveTo>
                    <a:pt x="2667495" y="1988807"/>
                  </a:moveTo>
                  <a:lnTo>
                    <a:pt x="2654795" y="1988807"/>
                  </a:lnTo>
                  <a:lnTo>
                    <a:pt x="2654795" y="1995157"/>
                  </a:lnTo>
                  <a:lnTo>
                    <a:pt x="2667495" y="1995157"/>
                  </a:lnTo>
                  <a:lnTo>
                    <a:pt x="2667495" y="1988807"/>
                  </a:lnTo>
                  <a:close/>
                </a:path>
                <a:path w="2890520" h="1995170">
                  <a:moveTo>
                    <a:pt x="2671203" y="49618"/>
                  </a:moveTo>
                  <a:lnTo>
                    <a:pt x="2658503" y="49618"/>
                  </a:lnTo>
                  <a:lnTo>
                    <a:pt x="2658503" y="55968"/>
                  </a:lnTo>
                  <a:lnTo>
                    <a:pt x="2671203" y="55968"/>
                  </a:lnTo>
                  <a:lnTo>
                    <a:pt x="2671203" y="49618"/>
                  </a:lnTo>
                  <a:close/>
                </a:path>
                <a:path w="2890520" h="1995170">
                  <a:moveTo>
                    <a:pt x="2692882" y="1988807"/>
                  </a:moveTo>
                  <a:lnTo>
                    <a:pt x="2680182" y="1988807"/>
                  </a:lnTo>
                  <a:lnTo>
                    <a:pt x="2680182" y="1995157"/>
                  </a:lnTo>
                  <a:lnTo>
                    <a:pt x="2692882" y="1995157"/>
                  </a:lnTo>
                  <a:lnTo>
                    <a:pt x="2692882" y="1988807"/>
                  </a:lnTo>
                  <a:close/>
                </a:path>
                <a:path w="2890520" h="1995170">
                  <a:moveTo>
                    <a:pt x="2696603" y="49618"/>
                  </a:moveTo>
                  <a:lnTo>
                    <a:pt x="2683903" y="49618"/>
                  </a:lnTo>
                  <a:lnTo>
                    <a:pt x="2683903" y="55968"/>
                  </a:lnTo>
                  <a:lnTo>
                    <a:pt x="2696603" y="55968"/>
                  </a:lnTo>
                  <a:lnTo>
                    <a:pt x="2696603" y="49618"/>
                  </a:lnTo>
                  <a:close/>
                </a:path>
                <a:path w="2890520" h="1995170">
                  <a:moveTo>
                    <a:pt x="2718282" y="1988807"/>
                  </a:moveTo>
                  <a:lnTo>
                    <a:pt x="2705582" y="1988807"/>
                  </a:lnTo>
                  <a:lnTo>
                    <a:pt x="2705582" y="1995157"/>
                  </a:lnTo>
                  <a:lnTo>
                    <a:pt x="2718282" y="1995157"/>
                  </a:lnTo>
                  <a:lnTo>
                    <a:pt x="2718282" y="1988807"/>
                  </a:lnTo>
                  <a:close/>
                </a:path>
                <a:path w="2890520" h="1995170">
                  <a:moveTo>
                    <a:pt x="2721991" y="49618"/>
                  </a:moveTo>
                  <a:lnTo>
                    <a:pt x="2709291" y="49618"/>
                  </a:lnTo>
                  <a:lnTo>
                    <a:pt x="2709291" y="55968"/>
                  </a:lnTo>
                  <a:lnTo>
                    <a:pt x="2721991" y="55968"/>
                  </a:lnTo>
                  <a:lnTo>
                    <a:pt x="2721991" y="49618"/>
                  </a:lnTo>
                  <a:close/>
                </a:path>
                <a:path w="2890520" h="1995170">
                  <a:moveTo>
                    <a:pt x="2743682" y="1988807"/>
                  </a:moveTo>
                  <a:lnTo>
                    <a:pt x="2730982" y="1988807"/>
                  </a:lnTo>
                  <a:lnTo>
                    <a:pt x="2730982" y="1995157"/>
                  </a:lnTo>
                  <a:lnTo>
                    <a:pt x="2743682" y="1995157"/>
                  </a:lnTo>
                  <a:lnTo>
                    <a:pt x="2743682" y="1988807"/>
                  </a:lnTo>
                  <a:close/>
                </a:path>
                <a:path w="2890520" h="1995170">
                  <a:moveTo>
                    <a:pt x="2747391" y="49618"/>
                  </a:moveTo>
                  <a:lnTo>
                    <a:pt x="2734691" y="49618"/>
                  </a:lnTo>
                  <a:lnTo>
                    <a:pt x="2734691" y="55968"/>
                  </a:lnTo>
                  <a:lnTo>
                    <a:pt x="2747391" y="55968"/>
                  </a:lnTo>
                  <a:lnTo>
                    <a:pt x="2747391" y="49618"/>
                  </a:lnTo>
                  <a:close/>
                </a:path>
                <a:path w="2890520" h="1995170">
                  <a:moveTo>
                    <a:pt x="2769070" y="1988807"/>
                  </a:moveTo>
                  <a:lnTo>
                    <a:pt x="2756370" y="1988807"/>
                  </a:lnTo>
                  <a:lnTo>
                    <a:pt x="2756370" y="1995157"/>
                  </a:lnTo>
                  <a:lnTo>
                    <a:pt x="2769070" y="1995157"/>
                  </a:lnTo>
                  <a:lnTo>
                    <a:pt x="2769070" y="1988807"/>
                  </a:lnTo>
                  <a:close/>
                </a:path>
                <a:path w="2890520" h="1995170">
                  <a:moveTo>
                    <a:pt x="2772778" y="49618"/>
                  </a:moveTo>
                  <a:lnTo>
                    <a:pt x="2760078" y="49618"/>
                  </a:lnTo>
                  <a:lnTo>
                    <a:pt x="2760078" y="55968"/>
                  </a:lnTo>
                  <a:lnTo>
                    <a:pt x="2772778" y="55968"/>
                  </a:lnTo>
                  <a:lnTo>
                    <a:pt x="2772778" y="49618"/>
                  </a:lnTo>
                  <a:close/>
                </a:path>
                <a:path w="2890520" h="1995170">
                  <a:moveTo>
                    <a:pt x="2794470" y="1988807"/>
                  </a:moveTo>
                  <a:lnTo>
                    <a:pt x="2781770" y="1988807"/>
                  </a:lnTo>
                  <a:lnTo>
                    <a:pt x="2781770" y="1995157"/>
                  </a:lnTo>
                  <a:lnTo>
                    <a:pt x="2794470" y="1995157"/>
                  </a:lnTo>
                  <a:lnTo>
                    <a:pt x="2794470" y="1988807"/>
                  </a:lnTo>
                  <a:close/>
                </a:path>
                <a:path w="2890520" h="1995170">
                  <a:moveTo>
                    <a:pt x="2798178" y="49618"/>
                  </a:moveTo>
                  <a:lnTo>
                    <a:pt x="2785478" y="49618"/>
                  </a:lnTo>
                  <a:lnTo>
                    <a:pt x="2785478" y="55968"/>
                  </a:lnTo>
                  <a:lnTo>
                    <a:pt x="2798178" y="55968"/>
                  </a:lnTo>
                  <a:lnTo>
                    <a:pt x="2798178" y="49618"/>
                  </a:lnTo>
                  <a:close/>
                </a:path>
                <a:path w="2890520" h="1995170">
                  <a:moveTo>
                    <a:pt x="2819857" y="1988807"/>
                  </a:moveTo>
                  <a:lnTo>
                    <a:pt x="2807157" y="1988807"/>
                  </a:lnTo>
                  <a:lnTo>
                    <a:pt x="2807157" y="1995157"/>
                  </a:lnTo>
                  <a:lnTo>
                    <a:pt x="2819857" y="1995157"/>
                  </a:lnTo>
                  <a:lnTo>
                    <a:pt x="2819857" y="1988807"/>
                  </a:lnTo>
                  <a:close/>
                </a:path>
                <a:path w="2890520" h="1995170">
                  <a:moveTo>
                    <a:pt x="2823565" y="49618"/>
                  </a:moveTo>
                  <a:lnTo>
                    <a:pt x="2810865" y="49618"/>
                  </a:lnTo>
                  <a:lnTo>
                    <a:pt x="2810865" y="55968"/>
                  </a:lnTo>
                  <a:lnTo>
                    <a:pt x="2823565" y="55968"/>
                  </a:lnTo>
                  <a:lnTo>
                    <a:pt x="2823565" y="49618"/>
                  </a:lnTo>
                  <a:close/>
                </a:path>
                <a:path w="2890520" h="1995170">
                  <a:moveTo>
                    <a:pt x="2845257" y="1988807"/>
                  </a:moveTo>
                  <a:lnTo>
                    <a:pt x="2832557" y="1988807"/>
                  </a:lnTo>
                  <a:lnTo>
                    <a:pt x="2832557" y="1995157"/>
                  </a:lnTo>
                  <a:lnTo>
                    <a:pt x="2845257" y="1995157"/>
                  </a:lnTo>
                  <a:lnTo>
                    <a:pt x="2845257" y="1988807"/>
                  </a:lnTo>
                  <a:close/>
                </a:path>
                <a:path w="2890520" h="1995170">
                  <a:moveTo>
                    <a:pt x="2848965" y="49618"/>
                  </a:moveTo>
                  <a:lnTo>
                    <a:pt x="2836265" y="49618"/>
                  </a:lnTo>
                  <a:lnTo>
                    <a:pt x="2836265" y="55968"/>
                  </a:lnTo>
                  <a:lnTo>
                    <a:pt x="2848965" y="55968"/>
                  </a:lnTo>
                  <a:lnTo>
                    <a:pt x="2848965" y="49618"/>
                  </a:lnTo>
                  <a:close/>
                </a:path>
                <a:path w="2890520" h="1995170">
                  <a:moveTo>
                    <a:pt x="2870644" y="1988807"/>
                  </a:moveTo>
                  <a:lnTo>
                    <a:pt x="2857944" y="1988807"/>
                  </a:lnTo>
                  <a:lnTo>
                    <a:pt x="2857944" y="1995157"/>
                  </a:lnTo>
                  <a:lnTo>
                    <a:pt x="2870644" y="1995157"/>
                  </a:lnTo>
                  <a:lnTo>
                    <a:pt x="2870644" y="1988807"/>
                  </a:lnTo>
                  <a:close/>
                </a:path>
                <a:path w="2890520" h="1995170">
                  <a:moveTo>
                    <a:pt x="2874365" y="49618"/>
                  </a:moveTo>
                  <a:lnTo>
                    <a:pt x="2861665" y="49618"/>
                  </a:lnTo>
                  <a:lnTo>
                    <a:pt x="2861665" y="55968"/>
                  </a:lnTo>
                  <a:lnTo>
                    <a:pt x="2874365" y="55968"/>
                  </a:lnTo>
                  <a:lnTo>
                    <a:pt x="2874365" y="49618"/>
                  </a:lnTo>
                  <a:close/>
                </a:path>
                <a:path w="2890520" h="1995170">
                  <a:moveTo>
                    <a:pt x="2890113" y="1982889"/>
                  </a:moveTo>
                  <a:lnTo>
                    <a:pt x="2883763" y="1982889"/>
                  </a:lnTo>
                  <a:lnTo>
                    <a:pt x="2883763" y="1988820"/>
                  </a:lnTo>
                  <a:lnTo>
                    <a:pt x="2883344" y="1988820"/>
                  </a:lnTo>
                  <a:lnTo>
                    <a:pt x="2883344" y="1995157"/>
                  </a:lnTo>
                  <a:lnTo>
                    <a:pt x="2890113" y="1995157"/>
                  </a:lnTo>
                  <a:lnTo>
                    <a:pt x="2890113" y="1982889"/>
                  </a:lnTo>
                  <a:close/>
                </a:path>
                <a:path w="2890520" h="1995170">
                  <a:moveTo>
                    <a:pt x="2890113" y="1957489"/>
                  </a:moveTo>
                  <a:lnTo>
                    <a:pt x="2883763" y="1957489"/>
                  </a:lnTo>
                  <a:lnTo>
                    <a:pt x="2883763" y="1970189"/>
                  </a:lnTo>
                  <a:lnTo>
                    <a:pt x="2890113" y="1970189"/>
                  </a:lnTo>
                  <a:lnTo>
                    <a:pt x="2890113" y="1957489"/>
                  </a:lnTo>
                  <a:close/>
                </a:path>
                <a:path w="2890520" h="1995170">
                  <a:moveTo>
                    <a:pt x="2890113" y="1932089"/>
                  </a:moveTo>
                  <a:lnTo>
                    <a:pt x="2883763" y="1932089"/>
                  </a:lnTo>
                  <a:lnTo>
                    <a:pt x="2883763" y="1944789"/>
                  </a:lnTo>
                  <a:lnTo>
                    <a:pt x="2890113" y="1944789"/>
                  </a:lnTo>
                  <a:lnTo>
                    <a:pt x="2890113" y="1932089"/>
                  </a:lnTo>
                  <a:close/>
                </a:path>
                <a:path w="2890520" h="1995170">
                  <a:moveTo>
                    <a:pt x="2890113" y="1906701"/>
                  </a:moveTo>
                  <a:lnTo>
                    <a:pt x="2883763" y="1906701"/>
                  </a:lnTo>
                  <a:lnTo>
                    <a:pt x="2883763" y="1919401"/>
                  </a:lnTo>
                  <a:lnTo>
                    <a:pt x="2890113" y="1919401"/>
                  </a:lnTo>
                  <a:lnTo>
                    <a:pt x="2890113" y="1906701"/>
                  </a:lnTo>
                  <a:close/>
                </a:path>
                <a:path w="2890520" h="1995170">
                  <a:moveTo>
                    <a:pt x="2890113" y="1881301"/>
                  </a:moveTo>
                  <a:lnTo>
                    <a:pt x="2883763" y="1881301"/>
                  </a:lnTo>
                  <a:lnTo>
                    <a:pt x="2883763" y="1894001"/>
                  </a:lnTo>
                  <a:lnTo>
                    <a:pt x="2890113" y="1894001"/>
                  </a:lnTo>
                  <a:lnTo>
                    <a:pt x="2890113" y="1881301"/>
                  </a:lnTo>
                  <a:close/>
                </a:path>
                <a:path w="2890520" h="1995170">
                  <a:moveTo>
                    <a:pt x="2890113" y="1855914"/>
                  </a:moveTo>
                  <a:lnTo>
                    <a:pt x="2883763" y="1855914"/>
                  </a:lnTo>
                  <a:lnTo>
                    <a:pt x="2883763" y="1868614"/>
                  </a:lnTo>
                  <a:lnTo>
                    <a:pt x="2890113" y="1868614"/>
                  </a:lnTo>
                  <a:lnTo>
                    <a:pt x="2890113" y="1855914"/>
                  </a:lnTo>
                  <a:close/>
                </a:path>
                <a:path w="2890520" h="1995170">
                  <a:moveTo>
                    <a:pt x="2890113" y="1830514"/>
                  </a:moveTo>
                  <a:lnTo>
                    <a:pt x="2883763" y="1830514"/>
                  </a:lnTo>
                  <a:lnTo>
                    <a:pt x="2883763" y="1843214"/>
                  </a:lnTo>
                  <a:lnTo>
                    <a:pt x="2890113" y="1843214"/>
                  </a:lnTo>
                  <a:lnTo>
                    <a:pt x="2890113" y="1830514"/>
                  </a:lnTo>
                  <a:close/>
                </a:path>
                <a:path w="2890520" h="1995170">
                  <a:moveTo>
                    <a:pt x="2890113" y="1805114"/>
                  </a:moveTo>
                  <a:lnTo>
                    <a:pt x="2883763" y="1805114"/>
                  </a:lnTo>
                  <a:lnTo>
                    <a:pt x="2883763" y="1817814"/>
                  </a:lnTo>
                  <a:lnTo>
                    <a:pt x="2890113" y="1817814"/>
                  </a:lnTo>
                  <a:lnTo>
                    <a:pt x="2890113" y="1805114"/>
                  </a:lnTo>
                  <a:close/>
                </a:path>
                <a:path w="2890520" h="1995170">
                  <a:moveTo>
                    <a:pt x="2890113" y="1779727"/>
                  </a:moveTo>
                  <a:lnTo>
                    <a:pt x="2883763" y="1779727"/>
                  </a:lnTo>
                  <a:lnTo>
                    <a:pt x="2883763" y="1792427"/>
                  </a:lnTo>
                  <a:lnTo>
                    <a:pt x="2890113" y="1792427"/>
                  </a:lnTo>
                  <a:lnTo>
                    <a:pt x="2890113" y="1779727"/>
                  </a:lnTo>
                  <a:close/>
                </a:path>
                <a:path w="2890520" h="1995170">
                  <a:moveTo>
                    <a:pt x="2890113" y="1754327"/>
                  </a:moveTo>
                  <a:lnTo>
                    <a:pt x="2883763" y="1754327"/>
                  </a:lnTo>
                  <a:lnTo>
                    <a:pt x="2883763" y="1767027"/>
                  </a:lnTo>
                  <a:lnTo>
                    <a:pt x="2890113" y="1767027"/>
                  </a:lnTo>
                  <a:lnTo>
                    <a:pt x="2890113" y="1754327"/>
                  </a:lnTo>
                  <a:close/>
                </a:path>
                <a:path w="2890520" h="1995170">
                  <a:moveTo>
                    <a:pt x="2890113" y="1728939"/>
                  </a:moveTo>
                  <a:lnTo>
                    <a:pt x="2883763" y="1728939"/>
                  </a:lnTo>
                  <a:lnTo>
                    <a:pt x="2883763" y="1741639"/>
                  </a:lnTo>
                  <a:lnTo>
                    <a:pt x="2890113" y="1741639"/>
                  </a:lnTo>
                  <a:lnTo>
                    <a:pt x="2890113" y="1728939"/>
                  </a:lnTo>
                  <a:close/>
                </a:path>
                <a:path w="2890520" h="1995170">
                  <a:moveTo>
                    <a:pt x="2890113" y="1703539"/>
                  </a:moveTo>
                  <a:lnTo>
                    <a:pt x="2883763" y="1703539"/>
                  </a:lnTo>
                  <a:lnTo>
                    <a:pt x="2883763" y="1716239"/>
                  </a:lnTo>
                  <a:lnTo>
                    <a:pt x="2890113" y="1716239"/>
                  </a:lnTo>
                  <a:lnTo>
                    <a:pt x="2890113" y="1703539"/>
                  </a:lnTo>
                  <a:close/>
                </a:path>
                <a:path w="2890520" h="1995170">
                  <a:moveTo>
                    <a:pt x="2890113" y="1678152"/>
                  </a:moveTo>
                  <a:lnTo>
                    <a:pt x="2883763" y="1678152"/>
                  </a:lnTo>
                  <a:lnTo>
                    <a:pt x="2883763" y="1690852"/>
                  </a:lnTo>
                  <a:lnTo>
                    <a:pt x="2890113" y="1690852"/>
                  </a:lnTo>
                  <a:lnTo>
                    <a:pt x="2890113" y="1678152"/>
                  </a:lnTo>
                  <a:close/>
                </a:path>
                <a:path w="2890520" h="1995170">
                  <a:moveTo>
                    <a:pt x="2890113" y="1652752"/>
                  </a:moveTo>
                  <a:lnTo>
                    <a:pt x="2883763" y="1652752"/>
                  </a:lnTo>
                  <a:lnTo>
                    <a:pt x="2883763" y="1665452"/>
                  </a:lnTo>
                  <a:lnTo>
                    <a:pt x="2890113" y="1665452"/>
                  </a:lnTo>
                  <a:lnTo>
                    <a:pt x="2890113" y="1652752"/>
                  </a:lnTo>
                  <a:close/>
                </a:path>
                <a:path w="2890520" h="1995170">
                  <a:moveTo>
                    <a:pt x="2890113" y="1627365"/>
                  </a:moveTo>
                  <a:lnTo>
                    <a:pt x="2883763" y="1627365"/>
                  </a:lnTo>
                  <a:lnTo>
                    <a:pt x="2883763" y="1640065"/>
                  </a:lnTo>
                  <a:lnTo>
                    <a:pt x="2890113" y="1640065"/>
                  </a:lnTo>
                  <a:lnTo>
                    <a:pt x="2890113" y="1627365"/>
                  </a:lnTo>
                  <a:close/>
                </a:path>
                <a:path w="2890520" h="1995170">
                  <a:moveTo>
                    <a:pt x="2890113" y="1601978"/>
                  </a:moveTo>
                  <a:lnTo>
                    <a:pt x="2883763" y="1601978"/>
                  </a:lnTo>
                  <a:lnTo>
                    <a:pt x="2883763" y="1614678"/>
                  </a:lnTo>
                  <a:lnTo>
                    <a:pt x="2890113" y="1614678"/>
                  </a:lnTo>
                  <a:lnTo>
                    <a:pt x="2890113" y="1601978"/>
                  </a:lnTo>
                  <a:close/>
                </a:path>
                <a:path w="2890520" h="1995170">
                  <a:moveTo>
                    <a:pt x="2890113" y="1576578"/>
                  </a:moveTo>
                  <a:lnTo>
                    <a:pt x="2883763" y="1576578"/>
                  </a:lnTo>
                  <a:lnTo>
                    <a:pt x="2883763" y="1589278"/>
                  </a:lnTo>
                  <a:lnTo>
                    <a:pt x="2890113" y="1589278"/>
                  </a:lnTo>
                  <a:lnTo>
                    <a:pt x="2890113" y="1576578"/>
                  </a:lnTo>
                  <a:close/>
                </a:path>
                <a:path w="2890520" h="1995170">
                  <a:moveTo>
                    <a:pt x="2890113" y="1551190"/>
                  </a:moveTo>
                  <a:lnTo>
                    <a:pt x="2883763" y="1551190"/>
                  </a:lnTo>
                  <a:lnTo>
                    <a:pt x="2883763" y="1563890"/>
                  </a:lnTo>
                  <a:lnTo>
                    <a:pt x="2890113" y="1563890"/>
                  </a:lnTo>
                  <a:lnTo>
                    <a:pt x="2890113" y="1551190"/>
                  </a:lnTo>
                  <a:close/>
                </a:path>
                <a:path w="2890520" h="1995170">
                  <a:moveTo>
                    <a:pt x="2890113" y="1525790"/>
                  </a:moveTo>
                  <a:lnTo>
                    <a:pt x="2883763" y="1525790"/>
                  </a:lnTo>
                  <a:lnTo>
                    <a:pt x="2883763" y="1538490"/>
                  </a:lnTo>
                  <a:lnTo>
                    <a:pt x="2890113" y="1538490"/>
                  </a:lnTo>
                  <a:lnTo>
                    <a:pt x="2890113" y="1525790"/>
                  </a:lnTo>
                  <a:close/>
                </a:path>
                <a:path w="2890520" h="1995170">
                  <a:moveTo>
                    <a:pt x="2890113" y="1500403"/>
                  </a:moveTo>
                  <a:lnTo>
                    <a:pt x="2883763" y="1500403"/>
                  </a:lnTo>
                  <a:lnTo>
                    <a:pt x="2883763" y="1513103"/>
                  </a:lnTo>
                  <a:lnTo>
                    <a:pt x="2890113" y="1513103"/>
                  </a:lnTo>
                  <a:lnTo>
                    <a:pt x="2890113" y="1500403"/>
                  </a:lnTo>
                  <a:close/>
                </a:path>
                <a:path w="2890520" h="1995170">
                  <a:moveTo>
                    <a:pt x="2890113" y="1475003"/>
                  </a:moveTo>
                  <a:lnTo>
                    <a:pt x="2883763" y="1475003"/>
                  </a:lnTo>
                  <a:lnTo>
                    <a:pt x="2883763" y="1487703"/>
                  </a:lnTo>
                  <a:lnTo>
                    <a:pt x="2890113" y="1487703"/>
                  </a:lnTo>
                  <a:lnTo>
                    <a:pt x="2890113" y="1475003"/>
                  </a:lnTo>
                  <a:close/>
                </a:path>
                <a:path w="2890520" h="1995170">
                  <a:moveTo>
                    <a:pt x="2890113" y="1449603"/>
                  </a:moveTo>
                  <a:lnTo>
                    <a:pt x="2883763" y="1449603"/>
                  </a:lnTo>
                  <a:lnTo>
                    <a:pt x="2883763" y="1462303"/>
                  </a:lnTo>
                  <a:lnTo>
                    <a:pt x="2890113" y="1462303"/>
                  </a:lnTo>
                  <a:lnTo>
                    <a:pt x="2890113" y="1449603"/>
                  </a:lnTo>
                  <a:close/>
                </a:path>
                <a:path w="2890520" h="1995170">
                  <a:moveTo>
                    <a:pt x="2890113" y="1424216"/>
                  </a:moveTo>
                  <a:lnTo>
                    <a:pt x="2883763" y="1424216"/>
                  </a:lnTo>
                  <a:lnTo>
                    <a:pt x="2883763" y="1436916"/>
                  </a:lnTo>
                  <a:lnTo>
                    <a:pt x="2890113" y="1436916"/>
                  </a:lnTo>
                  <a:lnTo>
                    <a:pt x="2890113" y="1424216"/>
                  </a:lnTo>
                  <a:close/>
                </a:path>
                <a:path w="2890520" h="1995170">
                  <a:moveTo>
                    <a:pt x="2890113" y="1398816"/>
                  </a:moveTo>
                  <a:lnTo>
                    <a:pt x="2883763" y="1398816"/>
                  </a:lnTo>
                  <a:lnTo>
                    <a:pt x="2883763" y="1411516"/>
                  </a:lnTo>
                  <a:lnTo>
                    <a:pt x="2890113" y="1411516"/>
                  </a:lnTo>
                  <a:lnTo>
                    <a:pt x="2890113" y="1398816"/>
                  </a:lnTo>
                  <a:close/>
                </a:path>
                <a:path w="2890520" h="1995170">
                  <a:moveTo>
                    <a:pt x="2890113" y="1373428"/>
                  </a:moveTo>
                  <a:lnTo>
                    <a:pt x="2883763" y="1373428"/>
                  </a:lnTo>
                  <a:lnTo>
                    <a:pt x="2883763" y="1386128"/>
                  </a:lnTo>
                  <a:lnTo>
                    <a:pt x="2890113" y="1386128"/>
                  </a:lnTo>
                  <a:lnTo>
                    <a:pt x="2890113" y="1373428"/>
                  </a:lnTo>
                  <a:close/>
                </a:path>
                <a:path w="2890520" h="1995170">
                  <a:moveTo>
                    <a:pt x="2890113" y="1348028"/>
                  </a:moveTo>
                  <a:lnTo>
                    <a:pt x="2883763" y="1348028"/>
                  </a:lnTo>
                  <a:lnTo>
                    <a:pt x="2883763" y="1360728"/>
                  </a:lnTo>
                  <a:lnTo>
                    <a:pt x="2890113" y="1360728"/>
                  </a:lnTo>
                  <a:lnTo>
                    <a:pt x="2890113" y="1348028"/>
                  </a:lnTo>
                  <a:close/>
                </a:path>
                <a:path w="2890520" h="1995170">
                  <a:moveTo>
                    <a:pt x="2890113" y="1322641"/>
                  </a:moveTo>
                  <a:lnTo>
                    <a:pt x="2883763" y="1322641"/>
                  </a:lnTo>
                  <a:lnTo>
                    <a:pt x="2883763" y="1335341"/>
                  </a:lnTo>
                  <a:lnTo>
                    <a:pt x="2890113" y="1335341"/>
                  </a:lnTo>
                  <a:lnTo>
                    <a:pt x="2890113" y="1322641"/>
                  </a:lnTo>
                  <a:close/>
                </a:path>
                <a:path w="2890520" h="1995170">
                  <a:moveTo>
                    <a:pt x="2890113" y="1297241"/>
                  </a:moveTo>
                  <a:lnTo>
                    <a:pt x="2883763" y="1297241"/>
                  </a:lnTo>
                  <a:lnTo>
                    <a:pt x="2883763" y="1309941"/>
                  </a:lnTo>
                  <a:lnTo>
                    <a:pt x="2890113" y="1309941"/>
                  </a:lnTo>
                  <a:lnTo>
                    <a:pt x="2890113" y="1297241"/>
                  </a:lnTo>
                  <a:close/>
                </a:path>
                <a:path w="2890520" h="1995170">
                  <a:moveTo>
                    <a:pt x="2890113" y="1271841"/>
                  </a:moveTo>
                  <a:lnTo>
                    <a:pt x="2883763" y="1271841"/>
                  </a:lnTo>
                  <a:lnTo>
                    <a:pt x="2883763" y="1284541"/>
                  </a:lnTo>
                  <a:lnTo>
                    <a:pt x="2890113" y="1284541"/>
                  </a:lnTo>
                  <a:lnTo>
                    <a:pt x="2890113" y="1271841"/>
                  </a:lnTo>
                  <a:close/>
                </a:path>
                <a:path w="2890520" h="1995170">
                  <a:moveTo>
                    <a:pt x="2890113" y="1246454"/>
                  </a:moveTo>
                  <a:lnTo>
                    <a:pt x="2883763" y="1246454"/>
                  </a:lnTo>
                  <a:lnTo>
                    <a:pt x="2883763" y="1259154"/>
                  </a:lnTo>
                  <a:lnTo>
                    <a:pt x="2890113" y="1259154"/>
                  </a:lnTo>
                  <a:lnTo>
                    <a:pt x="2890113" y="1246454"/>
                  </a:lnTo>
                  <a:close/>
                </a:path>
                <a:path w="2890520" h="1995170">
                  <a:moveTo>
                    <a:pt x="2890113" y="1221054"/>
                  </a:moveTo>
                  <a:lnTo>
                    <a:pt x="2883763" y="1221054"/>
                  </a:lnTo>
                  <a:lnTo>
                    <a:pt x="2883763" y="1233754"/>
                  </a:lnTo>
                  <a:lnTo>
                    <a:pt x="2890113" y="1233754"/>
                  </a:lnTo>
                  <a:lnTo>
                    <a:pt x="2890113" y="1221054"/>
                  </a:lnTo>
                  <a:close/>
                </a:path>
                <a:path w="2890520" h="1995170">
                  <a:moveTo>
                    <a:pt x="2890113" y="1195666"/>
                  </a:moveTo>
                  <a:lnTo>
                    <a:pt x="2883763" y="1195666"/>
                  </a:lnTo>
                  <a:lnTo>
                    <a:pt x="2883763" y="1208366"/>
                  </a:lnTo>
                  <a:lnTo>
                    <a:pt x="2890113" y="1208366"/>
                  </a:lnTo>
                  <a:lnTo>
                    <a:pt x="2890113" y="1195666"/>
                  </a:lnTo>
                  <a:close/>
                </a:path>
                <a:path w="2890520" h="1995170">
                  <a:moveTo>
                    <a:pt x="2890113" y="1170266"/>
                  </a:moveTo>
                  <a:lnTo>
                    <a:pt x="2883763" y="1170266"/>
                  </a:lnTo>
                  <a:lnTo>
                    <a:pt x="2883763" y="1182966"/>
                  </a:lnTo>
                  <a:lnTo>
                    <a:pt x="2890113" y="1182966"/>
                  </a:lnTo>
                  <a:lnTo>
                    <a:pt x="2890113" y="1170266"/>
                  </a:lnTo>
                  <a:close/>
                </a:path>
                <a:path w="2890520" h="1995170">
                  <a:moveTo>
                    <a:pt x="2890113" y="1144879"/>
                  </a:moveTo>
                  <a:lnTo>
                    <a:pt x="2883763" y="1144879"/>
                  </a:lnTo>
                  <a:lnTo>
                    <a:pt x="2883763" y="1157579"/>
                  </a:lnTo>
                  <a:lnTo>
                    <a:pt x="2890113" y="1157579"/>
                  </a:lnTo>
                  <a:lnTo>
                    <a:pt x="2890113" y="1144879"/>
                  </a:lnTo>
                  <a:close/>
                </a:path>
                <a:path w="2890520" h="1995170">
                  <a:moveTo>
                    <a:pt x="2890113" y="1119479"/>
                  </a:moveTo>
                  <a:lnTo>
                    <a:pt x="2883763" y="1119479"/>
                  </a:lnTo>
                  <a:lnTo>
                    <a:pt x="2883763" y="1132179"/>
                  </a:lnTo>
                  <a:lnTo>
                    <a:pt x="2890113" y="1132179"/>
                  </a:lnTo>
                  <a:lnTo>
                    <a:pt x="2890113" y="1119479"/>
                  </a:lnTo>
                  <a:close/>
                </a:path>
                <a:path w="2890520" h="1995170">
                  <a:moveTo>
                    <a:pt x="2890113" y="1094079"/>
                  </a:moveTo>
                  <a:lnTo>
                    <a:pt x="2883763" y="1094079"/>
                  </a:lnTo>
                  <a:lnTo>
                    <a:pt x="2883763" y="1106779"/>
                  </a:lnTo>
                  <a:lnTo>
                    <a:pt x="2890113" y="1106779"/>
                  </a:lnTo>
                  <a:lnTo>
                    <a:pt x="2890113" y="1094079"/>
                  </a:lnTo>
                  <a:close/>
                </a:path>
                <a:path w="2890520" h="1995170">
                  <a:moveTo>
                    <a:pt x="2890113" y="1068692"/>
                  </a:moveTo>
                  <a:lnTo>
                    <a:pt x="2883763" y="1068692"/>
                  </a:lnTo>
                  <a:lnTo>
                    <a:pt x="2883763" y="1081392"/>
                  </a:lnTo>
                  <a:lnTo>
                    <a:pt x="2890113" y="1081392"/>
                  </a:lnTo>
                  <a:lnTo>
                    <a:pt x="2890113" y="1068692"/>
                  </a:lnTo>
                  <a:close/>
                </a:path>
                <a:path w="2890520" h="1995170">
                  <a:moveTo>
                    <a:pt x="2890113" y="1043292"/>
                  </a:moveTo>
                  <a:lnTo>
                    <a:pt x="2883763" y="1043292"/>
                  </a:lnTo>
                  <a:lnTo>
                    <a:pt x="2883763" y="1055992"/>
                  </a:lnTo>
                  <a:lnTo>
                    <a:pt x="2890113" y="1055992"/>
                  </a:lnTo>
                  <a:lnTo>
                    <a:pt x="2890113" y="1043292"/>
                  </a:lnTo>
                  <a:close/>
                </a:path>
                <a:path w="2890520" h="1995170">
                  <a:moveTo>
                    <a:pt x="2890113" y="1017905"/>
                  </a:moveTo>
                  <a:lnTo>
                    <a:pt x="2883763" y="1017905"/>
                  </a:lnTo>
                  <a:lnTo>
                    <a:pt x="2883763" y="1030605"/>
                  </a:lnTo>
                  <a:lnTo>
                    <a:pt x="2890113" y="1030605"/>
                  </a:lnTo>
                  <a:lnTo>
                    <a:pt x="2890113" y="1017905"/>
                  </a:lnTo>
                  <a:close/>
                </a:path>
                <a:path w="2890520" h="1995170">
                  <a:moveTo>
                    <a:pt x="2890113" y="992505"/>
                  </a:moveTo>
                  <a:lnTo>
                    <a:pt x="2883763" y="992505"/>
                  </a:lnTo>
                  <a:lnTo>
                    <a:pt x="2883763" y="1005205"/>
                  </a:lnTo>
                  <a:lnTo>
                    <a:pt x="2890113" y="1005205"/>
                  </a:lnTo>
                  <a:lnTo>
                    <a:pt x="2890113" y="992505"/>
                  </a:lnTo>
                  <a:close/>
                </a:path>
                <a:path w="2890520" h="1995170">
                  <a:moveTo>
                    <a:pt x="2890113" y="967117"/>
                  </a:moveTo>
                  <a:lnTo>
                    <a:pt x="2883763" y="967117"/>
                  </a:lnTo>
                  <a:lnTo>
                    <a:pt x="2883763" y="979817"/>
                  </a:lnTo>
                  <a:lnTo>
                    <a:pt x="2890113" y="979817"/>
                  </a:lnTo>
                  <a:lnTo>
                    <a:pt x="2890113" y="967117"/>
                  </a:lnTo>
                  <a:close/>
                </a:path>
                <a:path w="2890520" h="1995170">
                  <a:moveTo>
                    <a:pt x="2890113" y="941717"/>
                  </a:moveTo>
                  <a:lnTo>
                    <a:pt x="2883763" y="941717"/>
                  </a:lnTo>
                  <a:lnTo>
                    <a:pt x="2883763" y="954417"/>
                  </a:lnTo>
                  <a:lnTo>
                    <a:pt x="2890113" y="954417"/>
                  </a:lnTo>
                  <a:lnTo>
                    <a:pt x="2890113" y="941717"/>
                  </a:lnTo>
                  <a:close/>
                </a:path>
                <a:path w="2890520" h="1995170">
                  <a:moveTo>
                    <a:pt x="2890113" y="916317"/>
                  </a:moveTo>
                  <a:lnTo>
                    <a:pt x="2883763" y="916317"/>
                  </a:lnTo>
                  <a:lnTo>
                    <a:pt x="2883763" y="929017"/>
                  </a:lnTo>
                  <a:lnTo>
                    <a:pt x="2890113" y="929017"/>
                  </a:lnTo>
                  <a:lnTo>
                    <a:pt x="2890113" y="916317"/>
                  </a:lnTo>
                  <a:close/>
                </a:path>
                <a:path w="2890520" h="1995170">
                  <a:moveTo>
                    <a:pt x="2890113" y="890930"/>
                  </a:moveTo>
                  <a:lnTo>
                    <a:pt x="2883763" y="890930"/>
                  </a:lnTo>
                  <a:lnTo>
                    <a:pt x="2883763" y="903630"/>
                  </a:lnTo>
                  <a:lnTo>
                    <a:pt x="2890113" y="903630"/>
                  </a:lnTo>
                  <a:lnTo>
                    <a:pt x="2890113" y="890930"/>
                  </a:lnTo>
                  <a:close/>
                </a:path>
                <a:path w="2890520" h="1995170">
                  <a:moveTo>
                    <a:pt x="2890113" y="865530"/>
                  </a:moveTo>
                  <a:lnTo>
                    <a:pt x="2883763" y="865530"/>
                  </a:lnTo>
                  <a:lnTo>
                    <a:pt x="2883763" y="878230"/>
                  </a:lnTo>
                  <a:lnTo>
                    <a:pt x="2890113" y="878230"/>
                  </a:lnTo>
                  <a:lnTo>
                    <a:pt x="2890113" y="865530"/>
                  </a:lnTo>
                  <a:close/>
                </a:path>
                <a:path w="2890520" h="1995170">
                  <a:moveTo>
                    <a:pt x="2890113" y="840143"/>
                  </a:moveTo>
                  <a:lnTo>
                    <a:pt x="2883763" y="840143"/>
                  </a:lnTo>
                  <a:lnTo>
                    <a:pt x="2883763" y="852843"/>
                  </a:lnTo>
                  <a:lnTo>
                    <a:pt x="2890113" y="852843"/>
                  </a:lnTo>
                  <a:lnTo>
                    <a:pt x="2890113" y="840143"/>
                  </a:lnTo>
                  <a:close/>
                </a:path>
                <a:path w="2890520" h="1995170">
                  <a:moveTo>
                    <a:pt x="2890113" y="814743"/>
                  </a:moveTo>
                  <a:lnTo>
                    <a:pt x="2883763" y="814743"/>
                  </a:lnTo>
                  <a:lnTo>
                    <a:pt x="2883763" y="827443"/>
                  </a:lnTo>
                  <a:lnTo>
                    <a:pt x="2890113" y="827443"/>
                  </a:lnTo>
                  <a:lnTo>
                    <a:pt x="2890113" y="814743"/>
                  </a:lnTo>
                  <a:close/>
                </a:path>
                <a:path w="2890520" h="1995170">
                  <a:moveTo>
                    <a:pt x="2890113" y="789355"/>
                  </a:moveTo>
                  <a:lnTo>
                    <a:pt x="2883763" y="789355"/>
                  </a:lnTo>
                  <a:lnTo>
                    <a:pt x="2883763" y="802055"/>
                  </a:lnTo>
                  <a:lnTo>
                    <a:pt x="2890113" y="802055"/>
                  </a:lnTo>
                  <a:lnTo>
                    <a:pt x="2890113" y="789355"/>
                  </a:lnTo>
                  <a:close/>
                </a:path>
                <a:path w="2890520" h="1995170">
                  <a:moveTo>
                    <a:pt x="2890113" y="763955"/>
                  </a:moveTo>
                  <a:lnTo>
                    <a:pt x="2883763" y="763955"/>
                  </a:lnTo>
                  <a:lnTo>
                    <a:pt x="2883763" y="776655"/>
                  </a:lnTo>
                  <a:lnTo>
                    <a:pt x="2890113" y="776655"/>
                  </a:lnTo>
                  <a:lnTo>
                    <a:pt x="2890113" y="763955"/>
                  </a:lnTo>
                  <a:close/>
                </a:path>
                <a:path w="2890520" h="1995170">
                  <a:moveTo>
                    <a:pt x="2890113" y="738555"/>
                  </a:moveTo>
                  <a:lnTo>
                    <a:pt x="2883763" y="738555"/>
                  </a:lnTo>
                  <a:lnTo>
                    <a:pt x="2883763" y="751255"/>
                  </a:lnTo>
                  <a:lnTo>
                    <a:pt x="2890113" y="751255"/>
                  </a:lnTo>
                  <a:lnTo>
                    <a:pt x="2890113" y="738555"/>
                  </a:lnTo>
                  <a:close/>
                </a:path>
                <a:path w="2890520" h="1995170">
                  <a:moveTo>
                    <a:pt x="2890113" y="713168"/>
                  </a:moveTo>
                  <a:lnTo>
                    <a:pt x="2883763" y="713168"/>
                  </a:lnTo>
                  <a:lnTo>
                    <a:pt x="2883763" y="725868"/>
                  </a:lnTo>
                  <a:lnTo>
                    <a:pt x="2890113" y="725868"/>
                  </a:lnTo>
                  <a:lnTo>
                    <a:pt x="2890113" y="713168"/>
                  </a:lnTo>
                  <a:close/>
                </a:path>
                <a:path w="2890520" h="1995170">
                  <a:moveTo>
                    <a:pt x="2890113" y="687768"/>
                  </a:moveTo>
                  <a:lnTo>
                    <a:pt x="2883763" y="687768"/>
                  </a:lnTo>
                  <a:lnTo>
                    <a:pt x="2883763" y="700468"/>
                  </a:lnTo>
                  <a:lnTo>
                    <a:pt x="2890113" y="700468"/>
                  </a:lnTo>
                  <a:lnTo>
                    <a:pt x="2890113" y="687768"/>
                  </a:lnTo>
                  <a:close/>
                </a:path>
                <a:path w="2890520" h="1995170">
                  <a:moveTo>
                    <a:pt x="2890113" y="662381"/>
                  </a:moveTo>
                  <a:lnTo>
                    <a:pt x="2883763" y="662381"/>
                  </a:lnTo>
                  <a:lnTo>
                    <a:pt x="2883763" y="675081"/>
                  </a:lnTo>
                  <a:lnTo>
                    <a:pt x="2890113" y="675081"/>
                  </a:lnTo>
                  <a:lnTo>
                    <a:pt x="2890113" y="662381"/>
                  </a:lnTo>
                  <a:close/>
                </a:path>
                <a:path w="2890520" h="1995170">
                  <a:moveTo>
                    <a:pt x="2890113" y="636981"/>
                  </a:moveTo>
                  <a:lnTo>
                    <a:pt x="2883763" y="636981"/>
                  </a:lnTo>
                  <a:lnTo>
                    <a:pt x="2883763" y="649681"/>
                  </a:lnTo>
                  <a:lnTo>
                    <a:pt x="2890113" y="649681"/>
                  </a:lnTo>
                  <a:lnTo>
                    <a:pt x="2890113" y="636981"/>
                  </a:lnTo>
                  <a:close/>
                </a:path>
                <a:path w="2890520" h="1995170">
                  <a:moveTo>
                    <a:pt x="2890113" y="611593"/>
                  </a:moveTo>
                  <a:lnTo>
                    <a:pt x="2883763" y="611593"/>
                  </a:lnTo>
                  <a:lnTo>
                    <a:pt x="2883763" y="624293"/>
                  </a:lnTo>
                  <a:lnTo>
                    <a:pt x="2890113" y="624293"/>
                  </a:lnTo>
                  <a:lnTo>
                    <a:pt x="2890113" y="611593"/>
                  </a:lnTo>
                  <a:close/>
                </a:path>
                <a:path w="2890520" h="1995170">
                  <a:moveTo>
                    <a:pt x="2890113" y="586193"/>
                  </a:moveTo>
                  <a:lnTo>
                    <a:pt x="2883763" y="586193"/>
                  </a:lnTo>
                  <a:lnTo>
                    <a:pt x="2883763" y="598893"/>
                  </a:lnTo>
                  <a:lnTo>
                    <a:pt x="2890113" y="598893"/>
                  </a:lnTo>
                  <a:lnTo>
                    <a:pt x="2890113" y="586193"/>
                  </a:lnTo>
                  <a:close/>
                </a:path>
                <a:path w="2890520" h="1995170">
                  <a:moveTo>
                    <a:pt x="2890113" y="560793"/>
                  </a:moveTo>
                  <a:lnTo>
                    <a:pt x="2883763" y="560793"/>
                  </a:lnTo>
                  <a:lnTo>
                    <a:pt x="2883763" y="573493"/>
                  </a:lnTo>
                  <a:lnTo>
                    <a:pt x="2890113" y="573493"/>
                  </a:lnTo>
                  <a:lnTo>
                    <a:pt x="2890113" y="560793"/>
                  </a:lnTo>
                  <a:close/>
                </a:path>
                <a:path w="2890520" h="1995170">
                  <a:moveTo>
                    <a:pt x="2890113" y="535406"/>
                  </a:moveTo>
                  <a:lnTo>
                    <a:pt x="2883763" y="535406"/>
                  </a:lnTo>
                  <a:lnTo>
                    <a:pt x="2883763" y="548106"/>
                  </a:lnTo>
                  <a:lnTo>
                    <a:pt x="2890113" y="548106"/>
                  </a:lnTo>
                  <a:lnTo>
                    <a:pt x="2890113" y="535406"/>
                  </a:lnTo>
                  <a:close/>
                </a:path>
                <a:path w="2890520" h="1995170">
                  <a:moveTo>
                    <a:pt x="2890113" y="510006"/>
                  </a:moveTo>
                  <a:lnTo>
                    <a:pt x="2883763" y="510006"/>
                  </a:lnTo>
                  <a:lnTo>
                    <a:pt x="2883763" y="522706"/>
                  </a:lnTo>
                  <a:lnTo>
                    <a:pt x="2890113" y="522706"/>
                  </a:lnTo>
                  <a:lnTo>
                    <a:pt x="2890113" y="510006"/>
                  </a:lnTo>
                  <a:close/>
                </a:path>
                <a:path w="2890520" h="1995170">
                  <a:moveTo>
                    <a:pt x="2890113" y="484619"/>
                  </a:moveTo>
                  <a:lnTo>
                    <a:pt x="2883763" y="484619"/>
                  </a:lnTo>
                  <a:lnTo>
                    <a:pt x="2883763" y="497319"/>
                  </a:lnTo>
                  <a:lnTo>
                    <a:pt x="2890113" y="497319"/>
                  </a:lnTo>
                  <a:lnTo>
                    <a:pt x="2890113" y="484619"/>
                  </a:lnTo>
                  <a:close/>
                </a:path>
                <a:path w="2890520" h="1995170">
                  <a:moveTo>
                    <a:pt x="2890113" y="459219"/>
                  </a:moveTo>
                  <a:lnTo>
                    <a:pt x="2883763" y="459219"/>
                  </a:lnTo>
                  <a:lnTo>
                    <a:pt x="2883763" y="471919"/>
                  </a:lnTo>
                  <a:lnTo>
                    <a:pt x="2890113" y="471919"/>
                  </a:lnTo>
                  <a:lnTo>
                    <a:pt x="2890113" y="459219"/>
                  </a:lnTo>
                  <a:close/>
                </a:path>
                <a:path w="2890520" h="1995170">
                  <a:moveTo>
                    <a:pt x="2890113" y="433832"/>
                  </a:moveTo>
                  <a:lnTo>
                    <a:pt x="2883763" y="433832"/>
                  </a:lnTo>
                  <a:lnTo>
                    <a:pt x="2883763" y="446532"/>
                  </a:lnTo>
                  <a:lnTo>
                    <a:pt x="2890113" y="446532"/>
                  </a:lnTo>
                  <a:lnTo>
                    <a:pt x="2890113" y="433832"/>
                  </a:lnTo>
                  <a:close/>
                </a:path>
                <a:path w="2890520" h="1995170">
                  <a:moveTo>
                    <a:pt x="2890113" y="408432"/>
                  </a:moveTo>
                  <a:lnTo>
                    <a:pt x="2883763" y="408432"/>
                  </a:lnTo>
                  <a:lnTo>
                    <a:pt x="2883763" y="421132"/>
                  </a:lnTo>
                  <a:lnTo>
                    <a:pt x="2890113" y="421132"/>
                  </a:lnTo>
                  <a:lnTo>
                    <a:pt x="2890113" y="408432"/>
                  </a:lnTo>
                  <a:close/>
                </a:path>
                <a:path w="2890520" h="1995170">
                  <a:moveTo>
                    <a:pt x="2890113" y="383032"/>
                  </a:moveTo>
                  <a:lnTo>
                    <a:pt x="2883763" y="383032"/>
                  </a:lnTo>
                  <a:lnTo>
                    <a:pt x="2883763" y="395732"/>
                  </a:lnTo>
                  <a:lnTo>
                    <a:pt x="2890113" y="395732"/>
                  </a:lnTo>
                  <a:lnTo>
                    <a:pt x="2890113" y="383032"/>
                  </a:lnTo>
                  <a:close/>
                </a:path>
                <a:path w="2890520" h="1995170">
                  <a:moveTo>
                    <a:pt x="2890113" y="357644"/>
                  </a:moveTo>
                  <a:lnTo>
                    <a:pt x="2883763" y="357644"/>
                  </a:lnTo>
                  <a:lnTo>
                    <a:pt x="2883763" y="370344"/>
                  </a:lnTo>
                  <a:lnTo>
                    <a:pt x="2890113" y="370344"/>
                  </a:lnTo>
                  <a:lnTo>
                    <a:pt x="2890113" y="357644"/>
                  </a:lnTo>
                  <a:close/>
                </a:path>
                <a:path w="2890520" h="1995170">
                  <a:moveTo>
                    <a:pt x="2890113" y="332244"/>
                  </a:moveTo>
                  <a:lnTo>
                    <a:pt x="2883763" y="332244"/>
                  </a:lnTo>
                  <a:lnTo>
                    <a:pt x="2883763" y="344944"/>
                  </a:lnTo>
                  <a:lnTo>
                    <a:pt x="2890113" y="344944"/>
                  </a:lnTo>
                  <a:lnTo>
                    <a:pt x="2890113" y="332244"/>
                  </a:lnTo>
                  <a:close/>
                </a:path>
                <a:path w="2890520" h="1995170">
                  <a:moveTo>
                    <a:pt x="2890113" y="306857"/>
                  </a:moveTo>
                  <a:lnTo>
                    <a:pt x="2883763" y="306857"/>
                  </a:lnTo>
                  <a:lnTo>
                    <a:pt x="2883763" y="319557"/>
                  </a:lnTo>
                  <a:lnTo>
                    <a:pt x="2890113" y="319557"/>
                  </a:lnTo>
                  <a:lnTo>
                    <a:pt x="2890113" y="306857"/>
                  </a:lnTo>
                  <a:close/>
                </a:path>
                <a:path w="2890520" h="1995170">
                  <a:moveTo>
                    <a:pt x="2890113" y="281457"/>
                  </a:moveTo>
                  <a:lnTo>
                    <a:pt x="2883763" y="281457"/>
                  </a:lnTo>
                  <a:lnTo>
                    <a:pt x="2883763" y="294157"/>
                  </a:lnTo>
                  <a:lnTo>
                    <a:pt x="2890113" y="294157"/>
                  </a:lnTo>
                  <a:lnTo>
                    <a:pt x="2890113" y="281457"/>
                  </a:lnTo>
                  <a:close/>
                </a:path>
                <a:path w="2890520" h="1995170">
                  <a:moveTo>
                    <a:pt x="2890113" y="256070"/>
                  </a:moveTo>
                  <a:lnTo>
                    <a:pt x="2883763" y="256070"/>
                  </a:lnTo>
                  <a:lnTo>
                    <a:pt x="2883763" y="268770"/>
                  </a:lnTo>
                  <a:lnTo>
                    <a:pt x="2890113" y="268770"/>
                  </a:lnTo>
                  <a:lnTo>
                    <a:pt x="2890113" y="256070"/>
                  </a:lnTo>
                  <a:close/>
                </a:path>
                <a:path w="2890520" h="1995170">
                  <a:moveTo>
                    <a:pt x="2890113" y="230670"/>
                  </a:moveTo>
                  <a:lnTo>
                    <a:pt x="2883763" y="230670"/>
                  </a:lnTo>
                  <a:lnTo>
                    <a:pt x="2883763" y="243370"/>
                  </a:lnTo>
                  <a:lnTo>
                    <a:pt x="2890113" y="243370"/>
                  </a:lnTo>
                  <a:lnTo>
                    <a:pt x="2890113" y="230670"/>
                  </a:lnTo>
                  <a:close/>
                </a:path>
                <a:path w="2890520" h="1995170">
                  <a:moveTo>
                    <a:pt x="2890113" y="205270"/>
                  </a:moveTo>
                  <a:lnTo>
                    <a:pt x="2883763" y="205270"/>
                  </a:lnTo>
                  <a:lnTo>
                    <a:pt x="2883763" y="217970"/>
                  </a:lnTo>
                  <a:lnTo>
                    <a:pt x="2890113" y="217970"/>
                  </a:lnTo>
                  <a:lnTo>
                    <a:pt x="2890113" y="205270"/>
                  </a:lnTo>
                  <a:close/>
                </a:path>
                <a:path w="2890520" h="1995170">
                  <a:moveTo>
                    <a:pt x="2890113" y="179882"/>
                  </a:moveTo>
                  <a:lnTo>
                    <a:pt x="2883763" y="179882"/>
                  </a:lnTo>
                  <a:lnTo>
                    <a:pt x="2883763" y="192582"/>
                  </a:lnTo>
                  <a:lnTo>
                    <a:pt x="2890113" y="192582"/>
                  </a:lnTo>
                  <a:lnTo>
                    <a:pt x="2890113" y="179882"/>
                  </a:lnTo>
                  <a:close/>
                </a:path>
                <a:path w="2890520" h="1995170">
                  <a:moveTo>
                    <a:pt x="2890113" y="154482"/>
                  </a:moveTo>
                  <a:lnTo>
                    <a:pt x="2883763" y="154482"/>
                  </a:lnTo>
                  <a:lnTo>
                    <a:pt x="2883763" y="167182"/>
                  </a:lnTo>
                  <a:lnTo>
                    <a:pt x="2890113" y="167182"/>
                  </a:lnTo>
                  <a:lnTo>
                    <a:pt x="2890113" y="154482"/>
                  </a:lnTo>
                  <a:close/>
                </a:path>
                <a:path w="2890520" h="1995170">
                  <a:moveTo>
                    <a:pt x="2890113" y="129095"/>
                  </a:moveTo>
                  <a:lnTo>
                    <a:pt x="2883763" y="129095"/>
                  </a:lnTo>
                  <a:lnTo>
                    <a:pt x="2883763" y="141795"/>
                  </a:lnTo>
                  <a:lnTo>
                    <a:pt x="2890113" y="141795"/>
                  </a:lnTo>
                  <a:lnTo>
                    <a:pt x="2890113" y="129095"/>
                  </a:lnTo>
                  <a:close/>
                </a:path>
                <a:path w="2890520" h="1995170">
                  <a:moveTo>
                    <a:pt x="2890113" y="103695"/>
                  </a:moveTo>
                  <a:lnTo>
                    <a:pt x="2883763" y="103695"/>
                  </a:lnTo>
                  <a:lnTo>
                    <a:pt x="2883763" y="116395"/>
                  </a:lnTo>
                  <a:lnTo>
                    <a:pt x="2890113" y="116395"/>
                  </a:lnTo>
                  <a:lnTo>
                    <a:pt x="2890113" y="103695"/>
                  </a:lnTo>
                  <a:close/>
                </a:path>
                <a:path w="2890520" h="1995170">
                  <a:moveTo>
                    <a:pt x="2890113" y="78308"/>
                  </a:moveTo>
                  <a:lnTo>
                    <a:pt x="2883763" y="78308"/>
                  </a:lnTo>
                  <a:lnTo>
                    <a:pt x="2883763" y="91008"/>
                  </a:lnTo>
                  <a:lnTo>
                    <a:pt x="2890113" y="91008"/>
                  </a:lnTo>
                  <a:lnTo>
                    <a:pt x="2890113" y="78308"/>
                  </a:lnTo>
                  <a:close/>
                </a:path>
                <a:path w="2890520" h="1995170">
                  <a:moveTo>
                    <a:pt x="2890113" y="52908"/>
                  </a:moveTo>
                  <a:lnTo>
                    <a:pt x="2883763" y="52908"/>
                  </a:lnTo>
                  <a:lnTo>
                    <a:pt x="2883763" y="65608"/>
                  </a:lnTo>
                  <a:lnTo>
                    <a:pt x="2890113" y="65608"/>
                  </a:lnTo>
                  <a:lnTo>
                    <a:pt x="2890113" y="5290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117697" y="803604"/>
              <a:ext cx="1019175" cy="777875"/>
            </a:xfrm>
            <a:custGeom>
              <a:avLst/>
              <a:gdLst/>
              <a:ahLst/>
              <a:cxnLst/>
              <a:rect l="l" t="t" r="r" b="b"/>
              <a:pathLst>
                <a:path w="1019175" h="777875">
                  <a:moveTo>
                    <a:pt x="1270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12700" y="6350"/>
                  </a:lnTo>
                  <a:lnTo>
                    <a:pt x="12700" y="0"/>
                  </a:lnTo>
                  <a:close/>
                </a:path>
                <a:path w="1019175" h="777875">
                  <a:moveTo>
                    <a:pt x="38100" y="0"/>
                  </a:moveTo>
                  <a:lnTo>
                    <a:pt x="25400" y="0"/>
                  </a:lnTo>
                  <a:lnTo>
                    <a:pt x="25400" y="6350"/>
                  </a:lnTo>
                  <a:lnTo>
                    <a:pt x="38100" y="6350"/>
                  </a:lnTo>
                  <a:lnTo>
                    <a:pt x="38100" y="0"/>
                  </a:lnTo>
                  <a:close/>
                </a:path>
                <a:path w="1019175" h="777875">
                  <a:moveTo>
                    <a:pt x="63487" y="0"/>
                  </a:moveTo>
                  <a:lnTo>
                    <a:pt x="50787" y="0"/>
                  </a:lnTo>
                  <a:lnTo>
                    <a:pt x="50787" y="6350"/>
                  </a:lnTo>
                  <a:lnTo>
                    <a:pt x="63487" y="6350"/>
                  </a:lnTo>
                  <a:lnTo>
                    <a:pt x="63487" y="0"/>
                  </a:lnTo>
                  <a:close/>
                </a:path>
                <a:path w="1019175" h="777875">
                  <a:moveTo>
                    <a:pt x="88887" y="0"/>
                  </a:moveTo>
                  <a:lnTo>
                    <a:pt x="76187" y="0"/>
                  </a:lnTo>
                  <a:lnTo>
                    <a:pt x="76187" y="6350"/>
                  </a:lnTo>
                  <a:lnTo>
                    <a:pt x="88887" y="6350"/>
                  </a:lnTo>
                  <a:lnTo>
                    <a:pt x="88887" y="0"/>
                  </a:lnTo>
                  <a:close/>
                </a:path>
                <a:path w="1019175" h="777875">
                  <a:moveTo>
                    <a:pt x="114261" y="0"/>
                  </a:moveTo>
                  <a:lnTo>
                    <a:pt x="101561" y="0"/>
                  </a:lnTo>
                  <a:lnTo>
                    <a:pt x="101561" y="6350"/>
                  </a:lnTo>
                  <a:lnTo>
                    <a:pt x="114261" y="6350"/>
                  </a:lnTo>
                  <a:lnTo>
                    <a:pt x="114261" y="0"/>
                  </a:lnTo>
                  <a:close/>
                </a:path>
                <a:path w="1019175" h="777875">
                  <a:moveTo>
                    <a:pt x="139661" y="0"/>
                  </a:moveTo>
                  <a:lnTo>
                    <a:pt x="126961" y="0"/>
                  </a:lnTo>
                  <a:lnTo>
                    <a:pt x="126961" y="6350"/>
                  </a:lnTo>
                  <a:lnTo>
                    <a:pt x="139661" y="6350"/>
                  </a:lnTo>
                  <a:lnTo>
                    <a:pt x="139661" y="0"/>
                  </a:lnTo>
                  <a:close/>
                </a:path>
                <a:path w="1019175" h="777875">
                  <a:moveTo>
                    <a:pt x="165036" y="0"/>
                  </a:moveTo>
                  <a:lnTo>
                    <a:pt x="152336" y="0"/>
                  </a:lnTo>
                  <a:lnTo>
                    <a:pt x="152336" y="6350"/>
                  </a:lnTo>
                  <a:lnTo>
                    <a:pt x="165036" y="6350"/>
                  </a:lnTo>
                  <a:lnTo>
                    <a:pt x="165036" y="0"/>
                  </a:lnTo>
                  <a:close/>
                </a:path>
                <a:path w="1019175" h="777875">
                  <a:moveTo>
                    <a:pt x="190436" y="0"/>
                  </a:moveTo>
                  <a:lnTo>
                    <a:pt x="177736" y="0"/>
                  </a:lnTo>
                  <a:lnTo>
                    <a:pt x="177736" y="6350"/>
                  </a:lnTo>
                  <a:lnTo>
                    <a:pt x="190436" y="6350"/>
                  </a:lnTo>
                  <a:lnTo>
                    <a:pt x="190436" y="0"/>
                  </a:lnTo>
                  <a:close/>
                </a:path>
                <a:path w="1019175" h="777875">
                  <a:moveTo>
                    <a:pt x="215849" y="0"/>
                  </a:moveTo>
                  <a:lnTo>
                    <a:pt x="203136" y="0"/>
                  </a:lnTo>
                  <a:lnTo>
                    <a:pt x="203136" y="6350"/>
                  </a:lnTo>
                  <a:lnTo>
                    <a:pt x="215849" y="6350"/>
                  </a:lnTo>
                  <a:lnTo>
                    <a:pt x="215849" y="0"/>
                  </a:lnTo>
                  <a:close/>
                </a:path>
                <a:path w="1019175" h="777875">
                  <a:moveTo>
                    <a:pt x="241236" y="0"/>
                  </a:moveTo>
                  <a:lnTo>
                    <a:pt x="228536" y="0"/>
                  </a:lnTo>
                  <a:lnTo>
                    <a:pt x="228536" y="6350"/>
                  </a:lnTo>
                  <a:lnTo>
                    <a:pt x="241236" y="6350"/>
                  </a:lnTo>
                  <a:lnTo>
                    <a:pt x="241236" y="0"/>
                  </a:lnTo>
                  <a:close/>
                </a:path>
                <a:path w="1019175" h="777875">
                  <a:moveTo>
                    <a:pt x="266636" y="0"/>
                  </a:moveTo>
                  <a:lnTo>
                    <a:pt x="253936" y="0"/>
                  </a:lnTo>
                  <a:lnTo>
                    <a:pt x="253936" y="6350"/>
                  </a:lnTo>
                  <a:lnTo>
                    <a:pt x="266636" y="6350"/>
                  </a:lnTo>
                  <a:lnTo>
                    <a:pt x="266636" y="0"/>
                  </a:lnTo>
                  <a:close/>
                </a:path>
                <a:path w="1019175" h="777875">
                  <a:moveTo>
                    <a:pt x="292023" y="0"/>
                  </a:moveTo>
                  <a:lnTo>
                    <a:pt x="279323" y="0"/>
                  </a:lnTo>
                  <a:lnTo>
                    <a:pt x="279323" y="6350"/>
                  </a:lnTo>
                  <a:lnTo>
                    <a:pt x="292023" y="6350"/>
                  </a:lnTo>
                  <a:lnTo>
                    <a:pt x="292023" y="0"/>
                  </a:lnTo>
                  <a:close/>
                </a:path>
                <a:path w="1019175" h="777875">
                  <a:moveTo>
                    <a:pt x="317423" y="0"/>
                  </a:moveTo>
                  <a:lnTo>
                    <a:pt x="304723" y="0"/>
                  </a:lnTo>
                  <a:lnTo>
                    <a:pt x="304723" y="6350"/>
                  </a:lnTo>
                  <a:lnTo>
                    <a:pt x="317423" y="6350"/>
                  </a:lnTo>
                  <a:lnTo>
                    <a:pt x="317423" y="0"/>
                  </a:lnTo>
                  <a:close/>
                </a:path>
                <a:path w="1019175" h="777875">
                  <a:moveTo>
                    <a:pt x="342823" y="0"/>
                  </a:moveTo>
                  <a:lnTo>
                    <a:pt x="330123" y="0"/>
                  </a:lnTo>
                  <a:lnTo>
                    <a:pt x="330123" y="6350"/>
                  </a:lnTo>
                  <a:lnTo>
                    <a:pt x="342823" y="6350"/>
                  </a:lnTo>
                  <a:lnTo>
                    <a:pt x="342823" y="0"/>
                  </a:lnTo>
                  <a:close/>
                </a:path>
                <a:path w="1019175" h="777875">
                  <a:moveTo>
                    <a:pt x="368211" y="0"/>
                  </a:moveTo>
                  <a:lnTo>
                    <a:pt x="355511" y="0"/>
                  </a:lnTo>
                  <a:lnTo>
                    <a:pt x="355511" y="6350"/>
                  </a:lnTo>
                  <a:lnTo>
                    <a:pt x="368211" y="6350"/>
                  </a:lnTo>
                  <a:lnTo>
                    <a:pt x="368211" y="0"/>
                  </a:lnTo>
                  <a:close/>
                </a:path>
                <a:path w="1019175" h="777875">
                  <a:moveTo>
                    <a:pt x="393611" y="0"/>
                  </a:moveTo>
                  <a:lnTo>
                    <a:pt x="380911" y="0"/>
                  </a:lnTo>
                  <a:lnTo>
                    <a:pt x="380911" y="6350"/>
                  </a:lnTo>
                  <a:lnTo>
                    <a:pt x="393611" y="6350"/>
                  </a:lnTo>
                  <a:lnTo>
                    <a:pt x="393611" y="0"/>
                  </a:lnTo>
                  <a:close/>
                </a:path>
                <a:path w="1019175" h="777875">
                  <a:moveTo>
                    <a:pt x="418998" y="0"/>
                  </a:moveTo>
                  <a:lnTo>
                    <a:pt x="406298" y="0"/>
                  </a:lnTo>
                  <a:lnTo>
                    <a:pt x="406298" y="6350"/>
                  </a:lnTo>
                  <a:lnTo>
                    <a:pt x="418998" y="6350"/>
                  </a:lnTo>
                  <a:lnTo>
                    <a:pt x="418998" y="0"/>
                  </a:lnTo>
                  <a:close/>
                </a:path>
                <a:path w="1019175" h="777875">
                  <a:moveTo>
                    <a:pt x="444398" y="0"/>
                  </a:moveTo>
                  <a:lnTo>
                    <a:pt x="431698" y="0"/>
                  </a:lnTo>
                  <a:lnTo>
                    <a:pt x="431698" y="6350"/>
                  </a:lnTo>
                  <a:lnTo>
                    <a:pt x="444398" y="6350"/>
                  </a:lnTo>
                  <a:lnTo>
                    <a:pt x="444398" y="0"/>
                  </a:lnTo>
                  <a:close/>
                </a:path>
                <a:path w="1019175" h="777875">
                  <a:moveTo>
                    <a:pt x="469785" y="0"/>
                  </a:moveTo>
                  <a:lnTo>
                    <a:pt x="457085" y="0"/>
                  </a:lnTo>
                  <a:lnTo>
                    <a:pt x="457085" y="6350"/>
                  </a:lnTo>
                  <a:lnTo>
                    <a:pt x="469785" y="6350"/>
                  </a:lnTo>
                  <a:lnTo>
                    <a:pt x="469785" y="0"/>
                  </a:lnTo>
                  <a:close/>
                </a:path>
                <a:path w="1019175" h="777875">
                  <a:moveTo>
                    <a:pt x="495185" y="0"/>
                  </a:moveTo>
                  <a:lnTo>
                    <a:pt x="482485" y="0"/>
                  </a:lnTo>
                  <a:lnTo>
                    <a:pt x="482485" y="6350"/>
                  </a:lnTo>
                  <a:lnTo>
                    <a:pt x="495185" y="6350"/>
                  </a:lnTo>
                  <a:lnTo>
                    <a:pt x="495185" y="0"/>
                  </a:lnTo>
                  <a:close/>
                </a:path>
                <a:path w="1019175" h="777875">
                  <a:moveTo>
                    <a:pt x="520573" y="0"/>
                  </a:moveTo>
                  <a:lnTo>
                    <a:pt x="507873" y="0"/>
                  </a:lnTo>
                  <a:lnTo>
                    <a:pt x="507873" y="6350"/>
                  </a:lnTo>
                  <a:lnTo>
                    <a:pt x="520573" y="6350"/>
                  </a:lnTo>
                  <a:lnTo>
                    <a:pt x="520573" y="0"/>
                  </a:lnTo>
                  <a:close/>
                </a:path>
                <a:path w="1019175" h="777875">
                  <a:moveTo>
                    <a:pt x="545973" y="0"/>
                  </a:moveTo>
                  <a:lnTo>
                    <a:pt x="533273" y="0"/>
                  </a:lnTo>
                  <a:lnTo>
                    <a:pt x="533273" y="6350"/>
                  </a:lnTo>
                  <a:lnTo>
                    <a:pt x="545973" y="6350"/>
                  </a:lnTo>
                  <a:lnTo>
                    <a:pt x="545973" y="0"/>
                  </a:lnTo>
                  <a:close/>
                </a:path>
                <a:path w="1019175" h="777875">
                  <a:moveTo>
                    <a:pt x="571373" y="0"/>
                  </a:moveTo>
                  <a:lnTo>
                    <a:pt x="558673" y="0"/>
                  </a:lnTo>
                  <a:lnTo>
                    <a:pt x="558673" y="6350"/>
                  </a:lnTo>
                  <a:lnTo>
                    <a:pt x="571373" y="6350"/>
                  </a:lnTo>
                  <a:lnTo>
                    <a:pt x="571373" y="0"/>
                  </a:lnTo>
                  <a:close/>
                </a:path>
                <a:path w="1019175" h="777875">
                  <a:moveTo>
                    <a:pt x="596760" y="0"/>
                  </a:moveTo>
                  <a:lnTo>
                    <a:pt x="584060" y="0"/>
                  </a:lnTo>
                  <a:lnTo>
                    <a:pt x="584060" y="6350"/>
                  </a:lnTo>
                  <a:lnTo>
                    <a:pt x="596760" y="6350"/>
                  </a:lnTo>
                  <a:lnTo>
                    <a:pt x="596760" y="0"/>
                  </a:lnTo>
                  <a:close/>
                </a:path>
                <a:path w="1019175" h="777875">
                  <a:moveTo>
                    <a:pt x="622160" y="0"/>
                  </a:moveTo>
                  <a:lnTo>
                    <a:pt x="609460" y="0"/>
                  </a:lnTo>
                  <a:lnTo>
                    <a:pt x="609460" y="6350"/>
                  </a:lnTo>
                  <a:lnTo>
                    <a:pt x="622160" y="6350"/>
                  </a:lnTo>
                  <a:lnTo>
                    <a:pt x="622160" y="0"/>
                  </a:lnTo>
                  <a:close/>
                </a:path>
                <a:path w="1019175" h="777875">
                  <a:moveTo>
                    <a:pt x="647547" y="0"/>
                  </a:moveTo>
                  <a:lnTo>
                    <a:pt x="634847" y="0"/>
                  </a:lnTo>
                  <a:lnTo>
                    <a:pt x="634847" y="6350"/>
                  </a:lnTo>
                  <a:lnTo>
                    <a:pt x="647547" y="6350"/>
                  </a:lnTo>
                  <a:lnTo>
                    <a:pt x="647547" y="0"/>
                  </a:lnTo>
                  <a:close/>
                </a:path>
                <a:path w="1019175" h="777875">
                  <a:moveTo>
                    <a:pt x="672947" y="0"/>
                  </a:moveTo>
                  <a:lnTo>
                    <a:pt x="660247" y="0"/>
                  </a:lnTo>
                  <a:lnTo>
                    <a:pt x="660247" y="6350"/>
                  </a:lnTo>
                  <a:lnTo>
                    <a:pt x="672947" y="6350"/>
                  </a:lnTo>
                  <a:lnTo>
                    <a:pt x="672947" y="0"/>
                  </a:lnTo>
                  <a:close/>
                </a:path>
                <a:path w="1019175" h="777875">
                  <a:moveTo>
                    <a:pt x="698347" y="0"/>
                  </a:moveTo>
                  <a:lnTo>
                    <a:pt x="685647" y="0"/>
                  </a:lnTo>
                  <a:lnTo>
                    <a:pt x="685647" y="6350"/>
                  </a:lnTo>
                  <a:lnTo>
                    <a:pt x="698347" y="6350"/>
                  </a:lnTo>
                  <a:lnTo>
                    <a:pt x="698347" y="0"/>
                  </a:lnTo>
                  <a:close/>
                </a:path>
                <a:path w="1019175" h="777875">
                  <a:moveTo>
                    <a:pt x="723734" y="0"/>
                  </a:moveTo>
                  <a:lnTo>
                    <a:pt x="711034" y="0"/>
                  </a:lnTo>
                  <a:lnTo>
                    <a:pt x="711034" y="6350"/>
                  </a:lnTo>
                  <a:lnTo>
                    <a:pt x="723734" y="6350"/>
                  </a:lnTo>
                  <a:lnTo>
                    <a:pt x="723734" y="0"/>
                  </a:lnTo>
                  <a:close/>
                </a:path>
                <a:path w="1019175" h="777875">
                  <a:moveTo>
                    <a:pt x="749134" y="0"/>
                  </a:moveTo>
                  <a:lnTo>
                    <a:pt x="736434" y="0"/>
                  </a:lnTo>
                  <a:lnTo>
                    <a:pt x="736434" y="6350"/>
                  </a:lnTo>
                  <a:lnTo>
                    <a:pt x="749134" y="6350"/>
                  </a:lnTo>
                  <a:lnTo>
                    <a:pt x="749134" y="0"/>
                  </a:lnTo>
                  <a:close/>
                </a:path>
                <a:path w="1019175" h="777875">
                  <a:moveTo>
                    <a:pt x="774522" y="0"/>
                  </a:moveTo>
                  <a:lnTo>
                    <a:pt x="761822" y="0"/>
                  </a:lnTo>
                  <a:lnTo>
                    <a:pt x="761822" y="6350"/>
                  </a:lnTo>
                  <a:lnTo>
                    <a:pt x="774522" y="6350"/>
                  </a:lnTo>
                  <a:lnTo>
                    <a:pt x="774522" y="0"/>
                  </a:lnTo>
                  <a:close/>
                </a:path>
                <a:path w="1019175" h="777875">
                  <a:moveTo>
                    <a:pt x="799922" y="0"/>
                  </a:moveTo>
                  <a:lnTo>
                    <a:pt x="787222" y="0"/>
                  </a:lnTo>
                  <a:lnTo>
                    <a:pt x="787222" y="6350"/>
                  </a:lnTo>
                  <a:lnTo>
                    <a:pt x="799922" y="6350"/>
                  </a:lnTo>
                  <a:lnTo>
                    <a:pt x="799922" y="0"/>
                  </a:lnTo>
                  <a:close/>
                </a:path>
                <a:path w="1019175" h="777875">
                  <a:moveTo>
                    <a:pt x="825309" y="0"/>
                  </a:moveTo>
                  <a:lnTo>
                    <a:pt x="812609" y="0"/>
                  </a:lnTo>
                  <a:lnTo>
                    <a:pt x="812609" y="6350"/>
                  </a:lnTo>
                  <a:lnTo>
                    <a:pt x="825309" y="6350"/>
                  </a:lnTo>
                  <a:lnTo>
                    <a:pt x="825309" y="0"/>
                  </a:lnTo>
                  <a:close/>
                </a:path>
                <a:path w="1019175" h="777875">
                  <a:moveTo>
                    <a:pt x="850709" y="0"/>
                  </a:moveTo>
                  <a:lnTo>
                    <a:pt x="838009" y="0"/>
                  </a:lnTo>
                  <a:lnTo>
                    <a:pt x="838009" y="6350"/>
                  </a:lnTo>
                  <a:lnTo>
                    <a:pt x="850709" y="6350"/>
                  </a:lnTo>
                  <a:lnTo>
                    <a:pt x="850709" y="0"/>
                  </a:lnTo>
                  <a:close/>
                </a:path>
                <a:path w="1019175" h="777875">
                  <a:moveTo>
                    <a:pt x="876109" y="0"/>
                  </a:moveTo>
                  <a:lnTo>
                    <a:pt x="863409" y="0"/>
                  </a:lnTo>
                  <a:lnTo>
                    <a:pt x="863409" y="6350"/>
                  </a:lnTo>
                  <a:lnTo>
                    <a:pt x="876109" y="6350"/>
                  </a:lnTo>
                  <a:lnTo>
                    <a:pt x="876109" y="0"/>
                  </a:lnTo>
                  <a:close/>
                </a:path>
                <a:path w="1019175" h="777875">
                  <a:moveTo>
                    <a:pt x="901496" y="0"/>
                  </a:moveTo>
                  <a:lnTo>
                    <a:pt x="888796" y="0"/>
                  </a:lnTo>
                  <a:lnTo>
                    <a:pt x="888796" y="6350"/>
                  </a:lnTo>
                  <a:lnTo>
                    <a:pt x="901496" y="6350"/>
                  </a:lnTo>
                  <a:lnTo>
                    <a:pt x="901496" y="0"/>
                  </a:lnTo>
                  <a:close/>
                </a:path>
                <a:path w="1019175" h="777875">
                  <a:moveTo>
                    <a:pt x="926896" y="0"/>
                  </a:moveTo>
                  <a:lnTo>
                    <a:pt x="914196" y="0"/>
                  </a:lnTo>
                  <a:lnTo>
                    <a:pt x="914196" y="6350"/>
                  </a:lnTo>
                  <a:lnTo>
                    <a:pt x="926896" y="6350"/>
                  </a:lnTo>
                  <a:lnTo>
                    <a:pt x="926896" y="0"/>
                  </a:lnTo>
                  <a:close/>
                </a:path>
                <a:path w="1019175" h="777875">
                  <a:moveTo>
                    <a:pt x="952284" y="0"/>
                  </a:moveTo>
                  <a:lnTo>
                    <a:pt x="939584" y="0"/>
                  </a:lnTo>
                  <a:lnTo>
                    <a:pt x="939584" y="6350"/>
                  </a:lnTo>
                  <a:lnTo>
                    <a:pt x="952284" y="6350"/>
                  </a:lnTo>
                  <a:lnTo>
                    <a:pt x="952284" y="0"/>
                  </a:lnTo>
                  <a:close/>
                </a:path>
                <a:path w="1019175" h="777875">
                  <a:moveTo>
                    <a:pt x="977684" y="0"/>
                  </a:moveTo>
                  <a:lnTo>
                    <a:pt x="964984" y="0"/>
                  </a:lnTo>
                  <a:lnTo>
                    <a:pt x="964984" y="6350"/>
                  </a:lnTo>
                  <a:lnTo>
                    <a:pt x="977684" y="6350"/>
                  </a:lnTo>
                  <a:lnTo>
                    <a:pt x="977684" y="0"/>
                  </a:lnTo>
                  <a:close/>
                </a:path>
                <a:path w="1019175" h="777875">
                  <a:moveTo>
                    <a:pt x="1003071" y="0"/>
                  </a:moveTo>
                  <a:lnTo>
                    <a:pt x="990371" y="0"/>
                  </a:lnTo>
                  <a:lnTo>
                    <a:pt x="990371" y="6350"/>
                  </a:lnTo>
                  <a:lnTo>
                    <a:pt x="1003071" y="6350"/>
                  </a:lnTo>
                  <a:lnTo>
                    <a:pt x="1003071" y="0"/>
                  </a:lnTo>
                  <a:close/>
                </a:path>
                <a:path w="1019175" h="777875">
                  <a:moveTo>
                    <a:pt x="1018806" y="765149"/>
                  </a:moveTo>
                  <a:lnTo>
                    <a:pt x="1012456" y="765149"/>
                  </a:lnTo>
                  <a:lnTo>
                    <a:pt x="1012456" y="777849"/>
                  </a:lnTo>
                  <a:lnTo>
                    <a:pt x="1018806" y="777849"/>
                  </a:lnTo>
                  <a:lnTo>
                    <a:pt x="1018806" y="765149"/>
                  </a:lnTo>
                  <a:close/>
                </a:path>
                <a:path w="1019175" h="777875">
                  <a:moveTo>
                    <a:pt x="1018806" y="739762"/>
                  </a:moveTo>
                  <a:lnTo>
                    <a:pt x="1012456" y="739762"/>
                  </a:lnTo>
                  <a:lnTo>
                    <a:pt x="1012456" y="752462"/>
                  </a:lnTo>
                  <a:lnTo>
                    <a:pt x="1018806" y="752462"/>
                  </a:lnTo>
                  <a:lnTo>
                    <a:pt x="1018806" y="739762"/>
                  </a:lnTo>
                  <a:close/>
                </a:path>
                <a:path w="1019175" h="777875">
                  <a:moveTo>
                    <a:pt x="1018806" y="714362"/>
                  </a:moveTo>
                  <a:lnTo>
                    <a:pt x="1012456" y="714362"/>
                  </a:lnTo>
                  <a:lnTo>
                    <a:pt x="1012456" y="727062"/>
                  </a:lnTo>
                  <a:lnTo>
                    <a:pt x="1018806" y="727062"/>
                  </a:lnTo>
                  <a:lnTo>
                    <a:pt x="1018806" y="714362"/>
                  </a:lnTo>
                  <a:close/>
                </a:path>
                <a:path w="1019175" h="777875">
                  <a:moveTo>
                    <a:pt x="1018806" y="688975"/>
                  </a:moveTo>
                  <a:lnTo>
                    <a:pt x="1012456" y="688975"/>
                  </a:lnTo>
                  <a:lnTo>
                    <a:pt x="1012456" y="701675"/>
                  </a:lnTo>
                  <a:lnTo>
                    <a:pt x="1018806" y="701675"/>
                  </a:lnTo>
                  <a:lnTo>
                    <a:pt x="1018806" y="688975"/>
                  </a:lnTo>
                  <a:close/>
                </a:path>
                <a:path w="1019175" h="777875">
                  <a:moveTo>
                    <a:pt x="1018806" y="663575"/>
                  </a:moveTo>
                  <a:lnTo>
                    <a:pt x="1012456" y="663575"/>
                  </a:lnTo>
                  <a:lnTo>
                    <a:pt x="1012456" y="676275"/>
                  </a:lnTo>
                  <a:lnTo>
                    <a:pt x="1018806" y="676275"/>
                  </a:lnTo>
                  <a:lnTo>
                    <a:pt x="1018806" y="663575"/>
                  </a:lnTo>
                  <a:close/>
                </a:path>
                <a:path w="1019175" h="777875">
                  <a:moveTo>
                    <a:pt x="1018806" y="638175"/>
                  </a:moveTo>
                  <a:lnTo>
                    <a:pt x="1012456" y="638175"/>
                  </a:lnTo>
                  <a:lnTo>
                    <a:pt x="1012456" y="650875"/>
                  </a:lnTo>
                  <a:lnTo>
                    <a:pt x="1018806" y="650875"/>
                  </a:lnTo>
                  <a:lnTo>
                    <a:pt x="1018806" y="638175"/>
                  </a:lnTo>
                  <a:close/>
                </a:path>
                <a:path w="1019175" h="777875">
                  <a:moveTo>
                    <a:pt x="1018806" y="612787"/>
                  </a:moveTo>
                  <a:lnTo>
                    <a:pt x="1012456" y="612787"/>
                  </a:lnTo>
                  <a:lnTo>
                    <a:pt x="1012456" y="625487"/>
                  </a:lnTo>
                  <a:lnTo>
                    <a:pt x="1018806" y="625487"/>
                  </a:lnTo>
                  <a:lnTo>
                    <a:pt x="1018806" y="612787"/>
                  </a:lnTo>
                  <a:close/>
                </a:path>
                <a:path w="1019175" h="777875">
                  <a:moveTo>
                    <a:pt x="1018806" y="587387"/>
                  </a:moveTo>
                  <a:lnTo>
                    <a:pt x="1012456" y="587387"/>
                  </a:lnTo>
                  <a:lnTo>
                    <a:pt x="1012456" y="600087"/>
                  </a:lnTo>
                  <a:lnTo>
                    <a:pt x="1018806" y="600087"/>
                  </a:lnTo>
                  <a:lnTo>
                    <a:pt x="1018806" y="587387"/>
                  </a:lnTo>
                  <a:close/>
                </a:path>
                <a:path w="1019175" h="777875">
                  <a:moveTo>
                    <a:pt x="1018806" y="562000"/>
                  </a:moveTo>
                  <a:lnTo>
                    <a:pt x="1012456" y="562000"/>
                  </a:lnTo>
                  <a:lnTo>
                    <a:pt x="1012456" y="574700"/>
                  </a:lnTo>
                  <a:lnTo>
                    <a:pt x="1018806" y="574700"/>
                  </a:lnTo>
                  <a:lnTo>
                    <a:pt x="1018806" y="562000"/>
                  </a:lnTo>
                  <a:close/>
                </a:path>
                <a:path w="1019175" h="777875">
                  <a:moveTo>
                    <a:pt x="1018806" y="536600"/>
                  </a:moveTo>
                  <a:lnTo>
                    <a:pt x="1012456" y="536600"/>
                  </a:lnTo>
                  <a:lnTo>
                    <a:pt x="1012456" y="549300"/>
                  </a:lnTo>
                  <a:lnTo>
                    <a:pt x="1018806" y="549300"/>
                  </a:lnTo>
                  <a:lnTo>
                    <a:pt x="1018806" y="536600"/>
                  </a:lnTo>
                  <a:close/>
                </a:path>
                <a:path w="1019175" h="777875">
                  <a:moveTo>
                    <a:pt x="1018806" y="511213"/>
                  </a:moveTo>
                  <a:lnTo>
                    <a:pt x="1012456" y="511213"/>
                  </a:lnTo>
                  <a:lnTo>
                    <a:pt x="1012456" y="523913"/>
                  </a:lnTo>
                  <a:lnTo>
                    <a:pt x="1018806" y="523913"/>
                  </a:lnTo>
                  <a:lnTo>
                    <a:pt x="1018806" y="511213"/>
                  </a:lnTo>
                  <a:close/>
                </a:path>
                <a:path w="1019175" h="777875">
                  <a:moveTo>
                    <a:pt x="1018806" y="485813"/>
                  </a:moveTo>
                  <a:lnTo>
                    <a:pt x="1012456" y="485813"/>
                  </a:lnTo>
                  <a:lnTo>
                    <a:pt x="1012456" y="498513"/>
                  </a:lnTo>
                  <a:lnTo>
                    <a:pt x="1018806" y="498513"/>
                  </a:lnTo>
                  <a:lnTo>
                    <a:pt x="1018806" y="485813"/>
                  </a:lnTo>
                  <a:close/>
                </a:path>
                <a:path w="1019175" h="777875">
                  <a:moveTo>
                    <a:pt x="1018806" y="460413"/>
                  </a:moveTo>
                  <a:lnTo>
                    <a:pt x="1012456" y="460413"/>
                  </a:lnTo>
                  <a:lnTo>
                    <a:pt x="1012456" y="473113"/>
                  </a:lnTo>
                  <a:lnTo>
                    <a:pt x="1018806" y="473113"/>
                  </a:lnTo>
                  <a:lnTo>
                    <a:pt x="1018806" y="460413"/>
                  </a:lnTo>
                  <a:close/>
                </a:path>
                <a:path w="1019175" h="777875">
                  <a:moveTo>
                    <a:pt x="1018806" y="435025"/>
                  </a:moveTo>
                  <a:lnTo>
                    <a:pt x="1012456" y="435025"/>
                  </a:lnTo>
                  <a:lnTo>
                    <a:pt x="1012456" y="447725"/>
                  </a:lnTo>
                  <a:lnTo>
                    <a:pt x="1018806" y="447725"/>
                  </a:lnTo>
                  <a:lnTo>
                    <a:pt x="1018806" y="435025"/>
                  </a:lnTo>
                  <a:close/>
                </a:path>
                <a:path w="1019175" h="777875">
                  <a:moveTo>
                    <a:pt x="1018806" y="409625"/>
                  </a:moveTo>
                  <a:lnTo>
                    <a:pt x="1012456" y="409625"/>
                  </a:lnTo>
                  <a:lnTo>
                    <a:pt x="1012456" y="422325"/>
                  </a:lnTo>
                  <a:lnTo>
                    <a:pt x="1018806" y="422325"/>
                  </a:lnTo>
                  <a:lnTo>
                    <a:pt x="1018806" y="409625"/>
                  </a:lnTo>
                  <a:close/>
                </a:path>
                <a:path w="1019175" h="777875">
                  <a:moveTo>
                    <a:pt x="1018806" y="384238"/>
                  </a:moveTo>
                  <a:lnTo>
                    <a:pt x="1012456" y="384238"/>
                  </a:lnTo>
                  <a:lnTo>
                    <a:pt x="1012456" y="396938"/>
                  </a:lnTo>
                  <a:lnTo>
                    <a:pt x="1018806" y="396938"/>
                  </a:lnTo>
                  <a:lnTo>
                    <a:pt x="1018806" y="384238"/>
                  </a:lnTo>
                  <a:close/>
                </a:path>
                <a:path w="1019175" h="777875">
                  <a:moveTo>
                    <a:pt x="1018806" y="358838"/>
                  </a:moveTo>
                  <a:lnTo>
                    <a:pt x="1012456" y="358838"/>
                  </a:lnTo>
                  <a:lnTo>
                    <a:pt x="1012456" y="371538"/>
                  </a:lnTo>
                  <a:lnTo>
                    <a:pt x="1018806" y="371538"/>
                  </a:lnTo>
                  <a:lnTo>
                    <a:pt x="1018806" y="358838"/>
                  </a:lnTo>
                  <a:close/>
                </a:path>
                <a:path w="1019175" h="777875">
                  <a:moveTo>
                    <a:pt x="1018806" y="333451"/>
                  </a:moveTo>
                  <a:lnTo>
                    <a:pt x="1012456" y="333451"/>
                  </a:lnTo>
                  <a:lnTo>
                    <a:pt x="1012456" y="346151"/>
                  </a:lnTo>
                  <a:lnTo>
                    <a:pt x="1018806" y="346151"/>
                  </a:lnTo>
                  <a:lnTo>
                    <a:pt x="1018806" y="333451"/>
                  </a:lnTo>
                  <a:close/>
                </a:path>
                <a:path w="1019175" h="777875">
                  <a:moveTo>
                    <a:pt x="1018806" y="308051"/>
                  </a:moveTo>
                  <a:lnTo>
                    <a:pt x="1012456" y="308051"/>
                  </a:lnTo>
                  <a:lnTo>
                    <a:pt x="1012456" y="320751"/>
                  </a:lnTo>
                  <a:lnTo>
                    <a:pt x="1018806" y="320751"/>
                  </a:lnTo>
                  <a:lnTo>
                    <a:pt x="1018806" y="308051"/>
                  </a:lnTo>
                  <a:close/>
                </a:path>
                <a:path w="1019175" h="777875">
                  <a:moveTo>
                    <a:pt x="1018806" y="282651"/>
                  </a:moveTo>
                  <a:lnTo>
                    <a:pt x="1012456" y="282651"/>
                  </a:lnTo>
                  <a:lnTo>
                    <a:pt x="1012456" y="295351"/>
                  </a:lnTo>
                  <a:lnTo>
                    <a:pt x="1018806" y="295351"/>
                  </a:lnTo>
                  <a:lnTo>
                    <a:pt x="1018806" y="282651"/>
                  </a:lnTo>
                  <a:close/>
                </a:path>
                <a:path w="1019175" h="777875">
                  <a:moveTo>
                    <a:pt x="1018806" y="257263"/>
                  </a:moveTo>
                  <a:lnTo>
                    <a:pt x="1012456" y="257263"/>
                  </a:lnTo>
                  <a:lnTo>
                    <a:pt x="1012456" y="269963"/>
                  </a:lnTo>
                  <a:lnTo>
                    <a:pt x="1018806" y="269963"/>
                  </a:lnTo>
                  <a:lnTo>
                    <a:pt x="1018806" y="257263"/>
                  </a:lnTo>
                  <a:close/>
                </a:path>
                <a:path w="1019175" h="777875">
                  <a:moveTo>
                    <a:pt x="1018806" y="231863"/>
                  </a:moveTo>
                  <a:lnTo>
                    <a:pt x="1012456" y="231863"/>
                  </a:lnTo>
                  <a:lnTo>
                    <a:pt x="1012456" y="244563"/>
                  </a:lnTo>
                  <a:lnTo>
                    <a:pt x="1018806" y="244563"/>
                  </a:lnTo>
                  <a:lnTo>
                    <a:pt x="1018806" y="231863"/>
                  </a:lnTo>
                  <a:close/>
                </a:path>
                <a:path w="1019175" h="777875">
                  <a:moveTo>
                    <a:pt x="1018806" y="206476"/>
                  </a:moveTo>
                  <a:lnTo>
                    <a:pt x="1012456" y="206476"/>
                  </a:lnTo>
                  <a:lnTo>
                    <a:pt x="1012456" y="219176"/>
                  </a:lnTo>
                  <a:lnTo>
                    <a:pt x="1018806" y="219176"/>
                  </a:lnTo>
                  <a:lnTo>
                    <a:pt x="1018806" y="206476"/>
                  </a:lnTo>
                  <a:close/>
                </a:path>
                <a:path w="1019175" h="777875">
                  <a:moveTo>
                    <a:pt x="1018806" y="181076"/>
                  </a:moveTo>
                  <a:lnTo>
                    <a:pt x="1012456" y="181076"/>
                  </a:lnTo>
                  <a:lnTo>
                    <a:pt x="1012456" y="193776"/>
                  </a:lnTo>
                  <a:lnTo>
                    <a:pt x="1018806" y="193776"/>
                  </a:lnTo>
                  <a:lnTo>
                    <a:pt x="1018806" y="181076"/>
                  </a:lnTo>
                  <a:close/>
                </a:path>
                <a:path w="1019175" h="777875">
                  <a:moveTo>
                    <a:pt x="1018806" y="155689"/>
                  </a:moveTo>
                  <a:lnTo>
                    <a:pt x="1012456" y="155689"/>
                  </a:lnTo>
                  <a:lnTo>
                    <a:pt x="1012456" y="168389"/>
                  </a:lnTo>
                  <a:lnTo>
                    <a:pt x="1018806" y="168389"/>
                  </a:lnTo>
                  <a:lnTo>
                    <a:pt x="1018806" y="155689"/>
                  </a:lnTo>
                  <a:close/>
                </a:path>
                <a:path w="1019175" h="777875">
                  <a:moveTo>
                    <a:pt x="1018806" y="130289"/>
                  </a:moveTo>
                  <a:lnTo>
                    <a:pt x="1012456" y="130289"/>
                  </a:lnTo>
                  <a:lnTo>
                    <a:pt x="1012456" y="142989"/>
                  </a:lnTo>
                  <a:lnTo>
                    <a:pt x="1018806" y="142989"/>
                  </a:lnTo>
                  <a:lnTo>
                    <a:pt x="1018806" y="130289"/>
                  </a:lnTo>
                  <a:close/>
                </a:path>
                <a:path w="1019175" h="777875">
                  <a:moveTo>
                    <a:pt x="1018806" y="104889"/>
                  </a:moveTo>
                  <a:lnTo>
                    <a:pt x="1012456" y="104889"/>
                  </a:lnTo>
                  <a:lnTo>
                    <a:pt x="1012456" y="117589"/>
                  </a:lnTo>
                  <a:lnTo>
                    <a:pt x="1018806" y="117589"/>
                  </a:lnTo>
                  <a:lnTo>
                    <a:pt x="1018806" y="104889"/>
                  </a:lnTo>
                  <a:close/>
                </a:path>
                <a:path w="1019175" h="777875">
                  <a:moveTo>
                    <a:pt x="1018806" y="79502"/>
                  </a:moveTo>
                  <a:lnTo>
                    <a:pt x="1012456" y="79502"/>
                  </a:lnTo>
                  <a:lnTo>
                    <a:pt x="1012456" y="92202"/>
                  </a:lnTo>
                  <a:lnTo>
                    <a:pt x="1018806" y="92202"/>
                  </a:lnTo>
                  <a:lnTo>
                    <a:pt x="1018806" y="79502"/>
                  </a:lnTo>
                  <a:close/>
                </a:path>
                <a:path w="1019175" h="777875">
                  <a:moveTo>
                    <a:pt x="1018806" y="54102"/>
                  </a:moveTo>
                  <a:lnTo>
                    <a:pt x="1012456" y="54102"/>
                  </a:lnTo>
                  <a:lnTo>
                    <a:pt x="1012456" y="66802"/>
                  </a:lnTo>
                  <a:lnTo>
                    <a:pt x="1018806" y="66802"/>
                  </a:lnTo>
                  <a:lnTo>
                    <a:pt x="1018806" y="54102"/>
                  </a:lnTo>
                  <a:close/>
                </a:path>
                <a:path w="1019175" h="777875">
                  <a:moveTo>
                    <a:pt x="1018806" y="28714"/>
                  </a:moveTo>
                  <a:lnTo>
                    <a:pt x="1012456" y="28714"/>
                  </a:lnTo>
                  <a:lnTo>
                    <a:pt x="1012456" y="41414"/>
                  </a:lnTo>
                  <a:lnTo>
                    <a:pt x="1018806" y="41414"/>
                  </a:lnTo>
                  <a:lnTo>
                    <a:pt x="1018806" y="28714"/>
                  </a:lnTo>
                  <a:close/>
                </a:path>
                <a:path w="1019175" h="777875">
                  <a:moveTo>
                    <a:pt x="1018806" y="3314"/>
                  </a:moveTo>
                  <a:lnTo>
                    <a:pt x="1012456" y="3314"/>
                  </a:lnTo>
                  <a:lnTo>
                    <a:pt x="1012456" y="16014"/>
                  </a:lnTo>
                  <a:lnTo>
                    <a:pt x="1018806" y="16014"/>
                  </a:lnTo>
                  <a:lnTo>
                    <a:pt x="1018806" y="331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978364" y="587298"/>
              <a:ext cx="389890" cy="1985010"/>
            </a:xfrm>
            <a:custGeom>
              <a:avLst/>
              <a:gdLst/>
              <a:ahLst/>
              <a:cxnLst/>
              <a:rect l="l" t="t" r="r" b="b"/>
              <a:pathLst>
                <a:path w="389889" h="1985010">
                  <a:moveTo>
                    <a:pt x="69469" y="948270"/>
                  </a:moveTo>
                  <a:lnTo>
                    <a:pt x="40322" y="948270"/>
                  </a:lnTo>
                  <a:lnTo>
                    <a:pt x="40322" y="359473"/>
                  </a:lnTo>
                  <a:lnTo>
                    <a:pt x="44513" y="358622"/>
                  </a:lnTo>
                  <a:lnTo>
                    <a:pt x="50520" y="354571"/>
                  </a:lnTo>
                  <a:lnTo>
                    <a:pt x="51066" y="353758"/>
                  </a:lnTo>
                  <a:lnTo>
                    <a:pt x="49022" y="353758"/>
                  </a:lnTo>
                  <a:lnTo>
                    <a:pt x="51066" y="353745"/>
                  </a:lnTo>
                  <a:lnTo>
                    <a:pt x="54571" y="348564"/>
                  </a:lnTo>
                  <a:lnTo>
                    <a:pt x="56057" y="341185"/>
                  </a:lnTo>
                  <a:lnTo>
                    <a:pt x="54571" y="333819"/>
                  </a:lnTo>
                  <a:lnTo>
                    <a:pt x="51054" y="328599"/>
                  </a:lnTo>
                  <a:lnTo>
                    <a:pt x="50507" y="327799"/>
                  </a:lnTo>
                  <a:lnTo>
                    <a:pt x="44513" y="323748"/>
                  </a:lnTo>
                  <a:lnTo>
                    <a:pt x="37147" y="322249"/>
                  </a:lnTo>
                  <a:lnTo>
                    <a:pt x="29768" y="323748"/>
                  </a:lnTo>
                  <a:lnTo>
                    <a:pt x="23761" y="327812"/>
                  </a:lnTo>
                  <a:lnTo>
                    <a:pt x="19723" y="333819"/>
                  </a:lnTo>
                  <a:lnTo>
                    <a:pt x="18224" y="341185"/>
                  </a:lnTo>
                  <a:lnTo>
                    <a:pt x="19723" y="348564"/>
                  </a:lnTo>
                  <a:lnTo>
                    <a:pt x="23774" y="354571"/>
                  </a:lnTo>
                  <a:lnTo>
                    <a:pt x="29781" y="358622"/>
                  </a:lnTo>
                  <a:lnTo>
                    <a:pt x="33985" y="359473"/>
                  </a:lnTo>
                  <a:lnTo>
                    <a:pt x="33985" y="948270"/>
                  </a:lnTo>
                  <a:lnTo>
                    <a:pt x="0" y="948270"/>
                  </a:lnTo>
                  <a:lnTo>
                    <a:pt x="0" y="954620"/>
                  </a:lnTo>
                  <a:lnTo>
                    <a:pt x="40322" y="954620"/>
                  </a:lnTo>
                  <a:lnTo>
                    <a:pt x="69469" y="954620"/>
                  </a:lnTo>
                  <a:lnTo>
                    <a:pt x="69469" y="948270"/>
                  </a:lnTo>
                  <a:close/>
                </a:path>
                <a:path w="389889" h="1985010">
                  <a:moveTo>
                    <a:pt x="158140" y="1971840"/>
                  </a:moveTo>
                  <a:lnTo>
                    <a:pt x="151790" y="1971840"/>
                  </a:lnTo>
                  <a:lnTo>
                    <a:pt x="151790" y="1984540"/>
                  </a:lnTo>
                  <a:lnTo>
                    <a:pt x="158140" y="1984540"/>
                  </a:lnTo>
                  <a:lnTo>
                    <a:pt x="158140" y="1971840"/>
                  </a:lnTo>
                  <a:close/>
                </a:path>
                <a:path w="389889" h="1985010">
                  <a:moveTo>
                    <a:pt x="158140" y="1946440"/>
                  </a:moveTo>
                  <a:lnTo>
                    <a:pt x="151790" y="1946440"/>
                  </a:lnTo>
                  <a:lnTo>
                    <a:pt x="151790" y="1959140"/>
                  </a:lnTo>
                  <a:lnTo>
                    <a:pt x="158140" y="1959140"/>
                  </a:lnTo>
                  <a:lnTo>
                    <a:pt x="158140" y="1946440"/>
                  </a:lnTo>
                  <a:close/>
                </a:path>
                <a:path w="389889" h="1985010">
                  <a:moveTo>
                    <a:pt x="158140" y="1921040"/>
                  </a:moveTo>
                  <a:lnTo>
                    <a:pt x="151790" y="1921040"/>
                  </a:lnTo>
                  <a:lnTo>
                    <a:pt x="151790" y="1933740"/>
                  </a:lnTo>
                  <a:lnTo>
                    <a:pt x="158140" y="1933740"/>
                  </a:lnTo>
                  <a:lnTo>
                    <a:pt x="158140" y="1921040"/>
                  </a:lnTo>
                  <a:close/>
                </a:path>
                <a:path w="389889" h="1985010">
                  <a:moveTo>
                    <a:pt x="158140" y="1895652"/>
                  </a:moveTo>
                  <a:lnTo>
                    <a:pt x="151790" y="1895652"/>
                  </a:lnTo>
                  <a:lnTo>
                    <a:pt x="151790" y="1908352"/>
                  </a:lnTo>
                  <a:lnTo>
                    <a:pt x="158140" y="1908352"/>
                  </a:lnTo>
                  <a:lnTo>
                    <a:pt x="158140" y="1895652"/>
                  </a:lnTo>
                  <a:close/>
                </a:path>
                <a:path w="389889" h="1985010">
                  <a:moveTo>
                    <a:pt x="158140" y="1870252"/>
                  </a:moveTo>
                  <a:lnTo>
                    <a:pt x="151790" y="1870252"/>
                  </a:lnTo>
                  <a:lnTo>
                    <a:pt x="151790" y="1882952"/>
                  </a:lnTo>
                  <a:lnTo>
                    <a:pt x="158140" y="1882952"/>
                  </a:lnTo>
                  <a:lnTo>
                    <a:pt x="158140" y="1870252"/>
                  </a:lnTo>
                  <a:close/>
                </a:path>
                <a:path w="389889" h="1985010">
                  <a:moveTo>
                    <a:pt x="158140" y="1844865"/>
                  </a:moveTo>
                  <a:lnTo>
                    <a:pt x="151790" y="1844865"/>
                  </a:lnTo>
                  <a:lnTo>
                    <a:pt x="151790" y="1857565"/>
                  </a:lnTo>
                  <a:lnTo>
                    <a:pt x="158140" y="1857565"/>
                  </a:lnTo>
                  <a:lnTo>
                    <a:pt x="158140" y="1844865"/>
                  </a:lnTo>
                  <a:close/>
                </a:path>
                <a:path w="389889" h="1985010">
                  <a:moveTo>
                    <a:pt x="158140" y="1819465"/>
                  </a:moveTo>
                  <a:lnTo>
                    <a:pt x="151790" y="1819465"/>
                  </a:lnTo>
                  <a:lnTo>
                    <a:pt x="151790" y="1832165"/>
                  </a:lnTo>
                  <a:lnTo>
                    <a:pt x="158140" y="1832165"/>
                  </a:lnTo>
                  <a:lnTo>
                    <a:pt x="158140" y="1819465"/>
                  </a:lnTo>
                  <a:close/>
                </a:path>
                <a:path w="389889" h="1985010">
                  <a:moveTo>
                    <a:pt x="158140" y="1794078"/>
                  </a:moveTo>
                  <a:lnTo>
                    <a:pt x="151790" y="1794078"/>
                  </a:lnTo>
                  <a:lnTo>
                    <a:pt x="151790" y="1806778"/>
                  </a:lnTo>
                  <a:lnTo>
                    <a:pt x="158140" y="1806778"/>
                  </a:lnTo>
                  <a:lnTo>
                    <a:pt x="158140" y="1794078"/>
                  </a:lnTo>
                  <a:close/>
                </a:path>
                <a:path w="389889" h="1985010">
                  <a:moveTo>
                    <a:pt x="158140" y="1768678"/>
                  </a:moveTo>
                  <a:lnTo>
                    <a:pt x="151790" y="1768678"/>
                  </a:lnTo>
                  <a:lnTo>
                    <a:pt x="151790" y="1781378"/>
                  </a:lnTo>
                  <a:lnTo>
                    <a:pt x="158140" y="1781378"/>
                  </a:lnTo>
                  <a:lnTo>
                    <a:pt x="158140" y="1768678"/>
                  </a:lnTo>
                  <a:close/>
                </a:path>
                <a:path w="389889" h="1985010">
                  <a:moveTo>
                    <a:pt x="158140" y="1743278"/>
                  </a:moveTo>
                  <a:lnTo>
                    <a:pt x="151790" y="1743278"/>
                  </a:lnTo>
                  <a:lnTo>
                    <a:pt x="151790" y="1755978"/>
                  </a:lnTo>
                  <a:lnTo>
                    <a:pt x="158140" y="1755978"/>
                  </a:lnTo>
                  <a:lnTo>
                    <a:pt x="158140" y="1743278"/>
                  </a:lnTo>
                  <a:close/>
                </a:path>
                <a:path w="389889" h="1985010">
                  <a:moveTo>
                    <a:pt x="158140" y="1717890"/>
                  </a:moveTo>
                  <a:lnTo>
                    <a:pt x="151790" y="1717890"/>
                  </a:lnTo>
                  <a:lnTo>
                    <a:pt x="151790" y="1730590"/>
                  </a:lnTo>
                  <a:lnTo>
                    <a:pt x="158140" y="1730590"/>
                  </a:lnTo>
                  <a:lnTo>
                    <a:pt x="158140" y="1717890"/>
                  </a:lnTo>
                  <a:close/>
                </a:path>
                <a:path w="389889" h="1985010">
                  <a:moveTo>
                    <a:pt x="158140" y="1692490"/>
                  </a:moveTo>
                  <a:lnTo>
                    <a:pt x="151790" y="1692490"/>
                  </a:lnTo>
                  <a:lnTo>
                    <a:pt x="151790" y="1705190"/>
                  </a:lnTo>
                  <a:lnTo>
                    <a:pt x="158140" y="1705190"/>
                  </a:lnTo>
                  <a:lnTo>
                    <a:pt x="158140" y="1692490"/>
                  </a:lnTo>
                  <a:close/>
                </a:path>
                <a:path w="389889" h="1985010">
                  <a:moveTo>
                    <a:pt x="158140" y="1667103"/>
                  </a:moveTo>
                  <a:lnTo>
                    <a:pt x="151790" y="1667103"/>
                  </a:lnTo>
                  <a:lnTo>
                    <a:pt x="151790" y="1679803"/>
                  </a:lnTo>
                  <a:lnTo>
                    <a:pt x="158140" y="1679803"/>
                  </a:lnTo>
                  <a:lnTo>
                    <a:pt x="158140" y="1667103"/>
                  </a:lnTo>
                  <a:close/>
                </a:path>
                <a:path w="389889" h="1985010">
                  <a:moveTo>
                    <a:pt x="158140" y="1641703"/>
                  </a:moveTo>
                  <a:lnTo>
                    <a:pt x="151790" y="1641703"/>
                  </a:lnTo>
                  <a:lnTo>
                    <a:pt x="151790" y="1654403"/>
                  </a:lnTo>
                  <a:lnTo>
                    <a:pt x="158140" y="1654403"/>
                  </a:lnTo>
                  <a:lnTo>
                    <a:pt x="158140" y="1641703"/>
                  </a:lnTo>
                  <a:close/>
                </a:path>
                <a:path w="389889" h="1985010">
                  <a:moveTo>
                    <a:pt x="158140" y="1616316"/>
                  </a:moveTo>
                  <a:lnTo>
                    <a:pt x="151790" y="1616316"/>
                  </a:lnTo>
                  <a:lnTo>
                    <a:pt x="151790" y="1629016"/>
                  </a:lnTo>
                  <a:lnTo>
                    <a:pt x="158140" y="1629016"/>
                  </a:lnTo>
                  <a:lnTo>
                    <a:pt x="158140" y="1616316"/>
                  </a:lnTo>
                  <a:close/>
                </a:path>
                <a:path w="389889" h="1985010">
                  <a:moveTo>
                    <a:pt x="158140" y="1590916"/>
                  </a:moveTo>
                  <a:lnTo>
                    <a:pt x="151790" y="1590916"/>
                  </a:lnTo>
                  <a:lnTo>
                    <a:pt x="151790" y="1603616"/>
                  </a:lnTo>
                  <a:lnTo>
                    <a:pt x="158140" y="1603616"/>
                  </a:lnTo>
                  <a:lnTo>
                    <a:pt x="158140" y="1590916"/>
                  </a:lnTo>
                  <a:close/>
                </a:path>
                <a:path w="389889" h="1985010">
                  <a:moveTo>
                    <a:pt x="158140" y="1565516"/>
                  </a:moveTo>
                  <a:lnTo>
                    <a:pt x="151790" y="1565516"/>
                  </a:lnTo>
                  <a:lnTo>
                    <a:pt x="151790" y="1578216"/>
                  </a:lnTo>
                  <a:lnTo>
                    <a:pt x="158140" y="1578216"/>
                  </a:lnTo>
                  <a:lnTo>
                    <a:pt x="158140" y="1565516"/>
                  </a:lnTo>
                  <a:close/>
                </a:path>
                <a:path w="389889" h="1985010">
                  <a:moveTo>
                    <a:pt x="158140" y="1540129"/>
                  </a:moveTo>
                  <a:lnTo>
                    <a:pt x="151790" y="1540129"/>
                  </a:lnTo>
                  <a:lnTo>
                    <a:pt x="151790" y="1552829"/>
                  </a:lnTo>
                  <a:lnTo>
                    <a:pt x="158140" y="1552829"/>
                  </a:lnTo>
                  <a:lnTo>
                    <a:pt x="158140" y="1540129"/>
                  </a:lnTo>
                  <a:close/>
                </a:path>
                <a:path w="389889" h="1985010">
                  <a:moveTo>
                    <a:pt x="158140" y="1514729"/>
                  </a:moveTo>
                  <a:lnTo>
                    <a:pt x="151790" y="1514729"/>
                  </a:lnTo>
                  <a:lnTo>
                    <a:pt x="151790" y="1527429"/>
                  </a:lnTo>
                  <a:lnTo>
                    <a:pt x="158140" y="1527429"/>
                  </a:lnTo>
                  <a:lnTo>
                    <a:pt x="158140" y="1514729"/>
                  </a:lnTo>
                  <a:close/>
                </a:path>
                <a:path w="389889" h="1985010">
                  <a:moveTo>
                    <a:pt x="158140" y="1489341"/>
                  </a:moveTo>
                  <a:lnTo>
                    <a:pt x="151790" y="1489341"/>
                  </a:lnTo>
                  <a:lnTo>
                    <a:pt x="151790" y="1502041"/>
                  </a:lnTo>
                  <a:lnTo>
                    <a:pt x="158140" y="1502041"/>
                  </a:lnTo>
                  <a:lnTo>
                    <a:pt x="158140" y="1489341"/>
                  </a:lnTo>
                  <a:close/>
                </a:path>
                <a:path w="389889" h="1985010">
                  <a:moveTo>
                    <a:pt x="158140" y="1463954"/>
                  </a:moveTo>
                  <a:lnTo>
                    <a:pt x="151790" y="1463954"/>
                  </a:lnTo>
                  <a:lnTo>
                    <a:pt x="151790" y="1476654"/>
                  </a:lnTo>
                  <a:lnTo>
                    <a:pt x="158140" y="1476654"/>
                  </a:lnTo>
                  <a:lnTo>
                    <a:pt x="158140" y="1463954"/>
                  </a:lnTo>
                  <a:close/>
                </a:path>
                <a:path w="389889" h="1985010">
                  <a:moveTo>
                    <a:pt x="158140" y="1438567"/>
                  </a:moveTo>
                  <a:lnTo>
                    <a:pt x="151790" y="1438567"/>
                  </a:lnTo>
                  <a:lnTo>
                    <a:pt x="151790" y="1451267"/>
                  </a:lnTo>
                  <a:lnTo>
                    <a:pt x="158140" y="1451267"/>
                  </a:lnTo>
                  <a:lnTo>
                    <a:pt x="158140" y="1438567"/>
                  </a:lnTo>
                  <a:close/>
                </a:path>
                <a:path w="389889" h="1985010">
                  <a:moveTo>
                    <a:pt x="158140" y="1413167"/>
                  </a:moveTo>
                  <a:lnTo>
                    <a:pt x="151790" y="1413167"/>
                  </a:lnTo>
                  <a:lnTo>
                    <a:pt x="151790" y="1425867"/>
                  </a:lnTo>
                  <a:lnTo>
                    <a:pt x="158140" y="1425867"/>
                  </a:lnTo>
                  <a:lnTo>
                    <a:pt x="158140" y="1413167"/>
                  </a:lnTo>
                  <a:close/>
                </a:path>
                <a:path w="389889" h="1985010">
                  <a:moveTo>
                    <a:pt x="158140" y="1387767"/>
                  </a:moveTo>
                  <a:lnTo>
                    <a:pt x="151790" y="1387767"/>
                  </a:lnTo>
                  <a:lnTo>
                    <a:pt x="151790" y="1400467"/>
                  </a:lnTo>
                  <a:lnTo>
                    <a:pt x="158140" y="1400467"/>
                  </a:lnTo>
                  <a:lnTo>
                    <a:pt x="158140" y="1387767"/>
                  </a:lnTo>
                  <a:close/>
                </a:path>
                <a:path w="389889" h="1985010">
                  <a:moveTo>
                    <a:pt x="158140" y="1362379"/>
                  </a:moveTo>
                  <a:lnTo>
                    <a:pt x="151790" y="1362379"/>
                  </a:lnTo>
                  <a:lnTo>
                    <a:pt x="151790" y="1375079"/>
                  </a:lnTo>
                  <a:lnTo>
                    <a:pt x="158140" y="1375079"/>
                  </a:lnTo>
                  <a:lnTo>
                    <a:pt x="158140" y="1362379"/>
                  </a:lnTo>
                  <a:close/>
                </a:path>
                <a:path w="389889" h="1985010">
                  <a:moveTo>
                    <a:pt x="158140" y="1336979"/>
                  </a:moveTo>
                  <a:lnTo>
                    <a:pt x="151790" y="1336979"/>
                  </a:lnTo>
                  <a:lnTo>
                    <a:pt x="151790" y="1349679"/>
                  </a:lnTo>
                  <a:lnTo>
                    <a:pt x="158140" y="1349679"/>
                  </a:lnTo>
                  <a:lnTo>
                    <a:pt x="158140" y="1336979"/>
                  </a:lnTo>
                  <a:close/>
                </a:path>
                <a:path w="389889" h="1985010">
                  <a:moveTo>
                    <a:pt x="158140" y="1311592"/>
                  </a:moveTo>
                  <a:lnTo>
                    <a:pt x="151790" y="1311592"/>
                  </a:lnTo>
                  <a:lnTo>
                    <a:pt x="151790" y="1324292"/>
                  </a:lnTo>
                  <a:lnTo>
                    <a:pt x="158140" y="1324292"/>
                  </a:lnTo>
                  <a:lnTo>
                    <a:pt x="158140" y="1311592"/>
                  </a:lnTo>
                  <a:close/>
                </a:path>
                <a:path w="389889" h="1985010">
                  <a:moveTo>
                    <a:pt x="158140" y="1286192"/>
                  </a:moveTo>
                  <a:lnTo>
                    <a:pt x="151790" y="1286192"/>
                  </a:lnTo>
                  <a:lnTo>
                    <a:pt x="151790" y="1298892"/>
                  </a:lnTo>
                  <a:lnTo>
                    <a:pt x="158140" y="1298892"/>
                  </a:lnTo>
                  <a:lnTo>
                    <a:pt x="158140" y="1286192"/>
                  </a:lnTo>
                  <a:close/>
                </a:path>
                <a:path w="389889" h="1985010">
                  <a:moveTo>
                    <a:pt x="158140" y="1260805"/>
                  </a:moveTo>
                  <a:lnTo>
                    <a:pt x="151790" y="1260805"/>
                  </a:lnTo>
                  <a:lnTo>
                    <a:pt x="151790" y="1273505"/>
                  </a:lnTo>
                  <a:lnTo>
                    <a:pt x="158140" y="1273505"/>
                  </a:lnTo>
                  <a:lnTo>
                    <a:pt x="158140" y="1260805"/>
                  </a:lnTo>
                  <a:close/>
                </a:path>
                <a:path w="389889" h="1985010">
                  <a:moveTo>
                    <a:pt x="158140" y="1235405"/>
                  </a:moveTo>
                  <a:lnTo>
                    <a:pt x="151790" y="1235405"/>
                  </a:lnTo>
                  <a:lnTo>
                    <a:pt x="151790" y="1248105"/>
                  </a:lnTo>
                  <a:lnTo>
                    <a:pt x="158140" y="1248105"/>
                  </a:lnTo>
                  <a:lnTo>
                    <a:pt x="158140" y="1235405"/>
                  </a:lnTo>
                  <a:close/>
                </a:path>
                <a:path w="389889" h="1985010">
                  <a:moveTo>
                    <a:pt x="158140" y="1210005"/>
                  </a:moveTo>
                  <a:lnTo>
                    <a:pt x="151790" y="1210005"/>
                  </a:lnTo>
                  <a:lnTo>
                    <a:pt x="151790" y="1222705"/>
                  </a:lnTo>
                  <a:lnTo>
                    <a:pt x="158140" y="1222705"/>
                  </a:lnTo>
                  <a:lnTo>
                    <a:pt x="158140" y="1210005"/>
                  </a:lnTo>
                  <a:close/>
                </a:path>
                <a:path w="389889" h="1985010">
                  <a:moveTo>
                    <a:pt x="158140" y="1184617"/>
                  </a:moveTo>
                  <a:lnTo>
                    <a:pt x="151790" y="1184617"/>
                  </a:lnTo>
                  <a:lnTo>
                    <a:pt x="151790" y="1197317"/>
                  </a:lnTo>
                  <a:lnTo>
                    <a:pt x="158140" y="1197317"/>
                  </a:lnTo>
                  <a:lnTo>
                    <a:pt x="158140" y="1184617"/>
                  </a:lnTo>
                  <a:close/>
                </a:path>
                <a:path w="389889" h="1985010">
                  <a:moveTo>
                    <a:pt x="158140" y="1159217"/>
                  </a:moveTo>
                  <a:lnTo>
                    <a:pt x="151790" y="1159217"/>
                  </a:lnTo>
                  <a:lnTo>
                    <a:pt x="151790" y="1171917"/>
                  </a:lnTo>
                  <a:lnTo>
                    <a:pt x="158140" y="1171917"/>
                  </a:lnTo>
                  <a:lnTo>
                    <a:pt x="158140" y="1159217"/>
                  </a:lnTo>
                  <a:close/>
                </a:path>
                <a:path w="389889" h="1985010">
                  <a:moveTo>
                    <a:pt x="158140" y="1133830"/>
                  </a:moveTo>
                  <a:lnTo>
                    <a:pt x="151790" y="1133830"/>
                  </a:lnTo>
                  <a:lnTo>
                    <a:pt x="151790" y="1146530"/>
                  </a:lnTo>
                  <a:lnTo>
                    <a:pt x="158140" y="1146530"/>
                  </a:lnTo>
                  <a:lnTo>
                    <a:pt x="158140" y="1133830"/>
                  </a:lnTo>
                  <a:close/>
                </a:path>
                <a:path w="389889" h="1985010">
                  <a:moveTo>
                    <a:pt x="158140" y="1108430"/>
                  </a:moveTo>
                  <a:lnTo>
                    <a:pt x="151790" y="1108430"/>
                  </a:lnTo>
                  <a:lnTo>
                    <a:pt x="151790" y="1121130"/>
                  </a:lnTo>
                  <a:lnTo>
                    <a:pt x="158140" y="1121130"/>
                  </a:lnTo>
                  <a:lnTo>
                    <a:pt x="158140" y="1108430"/>
                  </a:lnTo>
                  <a:close/>
                </a:path>
                <a:path w="389889" h="1985010">
                  <a:moveTo>
                    <a:pt x="158140" y="1083043"/>
                  </a:moveTo>
                  <a:lnTo>
                    <a:pt x="151790" y="1083043"/>
                  </a:lnTo>
                  <a:lnTo>
                    <a:pt x="151790" y="1095743"/>
                  </a:lnTo>
                  <a:lnTo>
                    <a:pt x="158140" y="1095743"/>
                  </a:lnTo>
                  <a:lnTo>
                    <a:pt x="158140" y="1083043"/>
                  </a:lnTo>
                  <a:close/>
                </a:path>
                <a:path w="389889" h="1985010">
                  <a:moveTo>
                    <a:pt x="158140" y="1057643"/>
                  </a:moveTo>
                  <a:lnTo>
                    <a:pt x="151790" y="1057643"/>
                  </a:lnTo>
                  <a:lnTo>
                    <a:pt x="151790" y="1070343"/>
                  </a:lnTo>
                  <a:lnTo>
                    <a:pt x="158140" y="1070343"/>
                  </a:lnTo>
                  <a:lnTo>
                    <a:pt x="158140" y="1057643"/>
                  </a:lnTo>
                  <a:close/>
                </a:path>
                <a:path w="389889" h="1985010">
                  <a:moveTo>
                    <a:pt x="158140" y="1032243"/>
                  </a:moveTo>
                  <a:lnTo>
                    <a:pt x="151790" y="1032243"/>
                  </a:lnTo>
                  <a:lnTo>
                    <a:pt x="151790" y="1044943"/>
                  </a:lnTo>
                  <a:lnTo>
                    <a:pt x="158140" y="1044943"/>
                  </a:lnTo>
                  <a:lnTo>
                    <a:pt x="158140" y="1032243"/>
                  </a:lnTo>
                  <a:close/>
                </a:path>
                <a:path w="389889" h="1985010">
                  <a:moveTo>
                    <a:pt x="158140" y="1006856"/>
                  </a:moveTo>
                  <a:lnTo>
                    <a:pt x="151790" y="1006856"/>
                  </a:lnTo>
                  <a:lnTo>
                    <a:pt x="151790" y="1019556"/>
                  </a:lnTo>
                  <a:lnTo>
                    <a:pt x="158140" y="1019556"/>
                  </a:lnTo>
                  <a:lnTo>
                    <a:pt x="158140" y="1006856"/>
                  </a:lnTo>
                  <a:close/>
                </a:path>
                <a:path w="389889" h="1985010">
                  <a:moveTo>
                    <a:pt x="158140" y="981456"/>
                  </a:moveTo>
                  <a:lnTo>
                    <a:pt x="151790" y="981456"/>
                  </a:lnTo>
                  <a:lnTo>
                    <a:pt x="151790" y="994156"/>
                  </a:lnTo>
                  <a:lnTo>
                    <a:pt x="158140" y="994156"/>
                  </a:lnTo>
                  <a:lnTo>
                    <a:pt x="158140" y="981456"/>
                  </a:lnTo>
                  <a:close/>
                </a:path>
                <a:path w="389889" h="1985010">
                  <a:moveTo>
                    <a:pt x="236156" y="948270"/>
                  </a:moveTo>
                  <a:lnTo>
                    <a:pt x="207035" y="948270"/>
                  </a:lnTo>
                  <a:lnTo>
                    <a:pt x="207035" y="203898"/>
                  </a:lnTo>
                  <a:lnTo>
                    <a:pt x="211226" y="203047"/>
                  </a:lnTo>
                  <a:lnTo>
                    <a:pt x="217220" y="198996"/>
                  </a:lnTo>
                  <a:lnTo>
                    <a:pt x="217766" y="198183"/>
                  </a:lnTo>
                  <a:lnTo>
                    <a:pt x="215734" y="198183"/>
                  </a:lnTo>
                  <a:lnTo>
                    <a:pt x="217766" y="198170"/>
                  </a:lnTo>
                  <a:lnTo>
                    <a:pt x="221272" y="192989"/>
                  </a:lnTo>
                  <a:lnTo>
                    <a:pt x="222770" y="185610"/>
                  </a:lnTo>
                  <a:lnTo>
                    <a:pt x="221272" y="178244"/>
                  </a:lnTo>
                  <a:lnTo>
                    <a:pt x="217754" y="173024"/>
                  </a:lnTo>
                  <a:lnTo>
                    <a:pt x="217208" y="172224"/>
                  </a:lnTo>
                  <a:lnTo>
                    <a:pt x="211226" y="168173"/>
                  </a:lnTo>
                  <a:lnTo>
                    <a:pt x="203860" y="166674"/>
                  </a:lnTo>
                  <a:lnTo>
                    <a:pt x="196469" y="168173"/>
                  </a:lnTo>
                  <a:lnTo>
                    <a:pt x="190461" y="172237"/>
                  </a:lnTo>
                  <a:lnTo>
                    <a:pt x="186423" y="178244"/>
                  </a:lnTo>
                  <a:lnTo>
                    <a:pt x="184937" y="185610"/>
                  </a:lnTo>
                  <a:lnTo>
                    <a:pt x="186423" y="192989"/>
                  </a:lnTo>
                  <a:lnTo>
                    <a:pt x="190474" y="198996"/>
                  </a:lnTo>
                  <a:lnTo>
                    <a:pt x="196481" y="203047"/>
                  </a:lnTo>
                  <a:lnTo>
                    <a:pt x="200698" y="203898"/>
                  </a:lnTo>
                  <a:lnTo>
                    <a:pt x="200698" y="948270"/>
                  </a:lnTo>
                  <a:lnTo>
                    <a:pt x="166712" y="948270"/>
                  </a:lnTo>
                  <a:lnTo>
                    <a:pt x="166712" y="954620"/>
                  </a:lnTo>
                  <a:lnTo>
                    <a:pt x="207035" y="954620"/>
                  </a:lnTo>
                  <a:lnTo>
                    <a:pt x="236156" y="954620"/>
                  </a:lnTo>
                  <a:lnTo>
                    <a:pt x="236156" y="948270"/>
                  </a:lnTo>
                  <a:close/>
                </a:path>
                <a:path w="389889" h="1985010">
                  <a:moveTo>
                    <a:pt x="389458" y="18923"/>
                  </a:moveTo>
                  <a:lnTo>
                    <a:pt x="370547" y="0"/>
                  </a:lnTo>
                  <a:lnTo>
                    <a:pt x="363156" y="1498"/>
                  </a:lnTo>
                  <a:lnTo>
                    <a:pt x="357149" y="5562"/>
                  </a:lnTo>
                  <a:lnTo>
                    <a:pt x="353110" y="11557"/>
                  </a:lnTo>
                  <a:lnTo>
                    <a:pt x="351624" y="18923"/>
                  </a:lnTo>
                  <a:lnTo>
                    <a:pt x="353110" y="26301"/>
                  </a:lnTo>
                  <a:lnTo>
                    <a:pt x="357162" y="32308"/>
                  </a:lnTo>
                  <a:lnTo>
                    <a:pt x="363169" y="36360"/>
                  </a:lnTo>
                  <a:lnTo>
                    <a:pt x="370547" y="37846"/>
                  </a:lnTo>
                  <a:lnTo>
                    <a:pt x="377913" y="36360"/>
                  </a:lnTo>
                  <a:lnTo>
                    <a:pt x="383908" y="32308"/>
                  </a:lnTo>
                  <a:lnTo>
                    <a:pt x="384454" y="31496"/>
                  </a:lnTo>
                  <a:lnTo>
                    <a:pt x="382422" y="31496"/>
                  </a:lnTo>
                  <a:lnTo>
                    <a:pt x="384454" y="31483"/>
                  </a:lnTo>
                  <a:lnTo>
                    <a:pt x="387959" y="26301"/>
                  </a:lnTo>
                  <a:lnTo>
                    <a:pt x="389458" y="1892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58061" y="896289"/>
              <a:ext cx="2113965" cy="1702422"/>
            </a:xfrm>
            <a:prstGeom prst="rect">
              <a:avLst/>
            </a:prstGeom>
          </p:spPr>
        </p:pic>
        <p:sp>
          <p:nvSpPr>
            <p:cNvPr id="31" name="object 31" descr=""/>
            <p:cNvSpPr/>
            <p:nvPr/>
          </p:nvSpPr>
          <p:spPr>
            <a:xfrm>
              <a:off x="4311739" y="612279"/>
              <a:ext cx="69850" cy="929640"/>
            </a:xfrm>
            <a:custGeom>
              <a:avLst/>
              <a:gdLst/>
              <a:ahLst/>
              <a:cxnLst/>
              <a:rect l="l" t="t" r="r" b="b"/>
              <a:pathLst>
                <a:path w="69850" h="929640">
                  <a:moveTo>
                    <a:pt x="69469" y="923290"/>
                  </a:moveTo>
                  <a:lnTo>
                    <a:pt x="40335" y="923290"/>
                  </a:lnTo>
                  <a:lnTo>
                    <a:pt x="40335" y="0"/>
                  </a:lnTo>
                  <a:lnTo>
                    <a:pt x="33985" y="0"/>
                  </a:lnTo>
                  <a:lnTo>
                    <a:pt x="33985" y="923290"/>
                  </a:lnTo>
                  <a:lnTo>
                    <a:pt x="0" y="923290"/>
                  </a:lnTo>
                  <a:lnTo>
                    <a:pt x="0" y="929640"/>
                  </a:lnTo>
                  <a:lnTo>
                    <a:pt x="40335" y="929640"/>
                  </a:lnTo>
                  <a:lnTo>
                    <a:pt x="69469" y="929640"/>
                  </a:lnTo>
                  <a:lnTo>
                    <a:pt x="69469" y="9232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 descr=""/>
          <p:cNvSpPr txBox="1"/>
          <p:nvPr/>
        </p:nvSpPr>
        <p:spPr>
          <a:xfrm>
            <a:off x="3983098" y="1391733"/>
            <a:ext cx="52197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114" i="1">
                <a:solidFill>
                  <a:srgbClr val="231F20"/>
                </a:solidFill>
                <a:latin typeface="Calibri"/>
                <a:cs typeface="Calibri"/>
              </a:rPr>
              <a:t>C</a:t>
            </a:r>
            <a:r>
              <a:rPr dirty="0" baseline="-12345" sz="675" spc="172">
                <a:solidFill>
                  <a:srgbClr val="231F20"/>
                </a:solidFill>
                <a:latin typeface="Calibri"/>
                <a:cs typeface="Calibri"/>
              </a:rPr>
              <a:t>3</a:t>
            </a:r>
            <a:r>
              <a:rPr dirty="0" baseline="-12345" sz="675" spc="3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110" i="1">
                <a:solidFill>
                  <a:srgbClr val="231F20"/>
                </a:solidFill>
                <a:latin typeface="Calibri"/>
                <a:cs typeface="Calibri"/>
              </a:rPr>
              <a:t>C</a:t>
            </a:r>
            <a:r>
              <a:rPr dirty="0" baseline="-12345" sz="675" spc="165">
                <a:solidFill>
                  <a:srgbClr val="231F20"/>
                </a:solidFill>
                <a:latin typeface="Calibri"/>
                <a:cs typeface="Calibri"/>
              </a:rPr>
              <a:t>2</a:t>
            </a:r>
            <a:r>
              <a:rPr dirty="0" baseline="-12345" sz="675" spc="592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90" i="1">
                <a:solidFill>
                  <a:srgbClr val="231F20"/>
                </a:solidFill>
                <a:latin typeface="Calibri"/>
                <a:cs typeface="Calibri"/>
              </a:rPr>
              <a:t>C</a:t>
            </a:r>
            <a:r>
              <a:rPr dirty="0" baseline="-12345" sz="675" spc="135">
                <a:solidFill>
                  <a:srgbClr val="231F20"/>
                </a:solidFill>
                <a:latin typeface="Calibri"/>
                <a:cs typeface="Calibri"/>
              </a:rPr>
              <a:t>1</a:t>
            </a:r>
            <a:endParaRPr baseline="-12345" sz="675">
              <a:latin typeface="Calibri"/>
              <a:cs typeface="Calibri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1364957" y="750861"/>
            <a:ext cx="3016885" cy="1847850"/>
          </a:xfrm>
          <a:custGeom>
            <a:avLst/>
            <a:gdLst/>
            <a:ahLst/>
            <a:cxnLst/>
            <a:rect l="l" t="t" r="r" b="b"/>
            <a:pathLst>
              <a:path w="3016885" h="1847850">
                <a:moveTo>
                  <a:pt x="37833" y="18935"/>
                </a:moveTo>
                <a:lnTo>
                  <a:pt x="36347" y="11557"/>
                </a:lnTo>
                <a:lnTo>
                  <a:pt x="32829" y="6350"/>
                </a:lnTo>
                <a:lnTo>
                  <a:pt x="32296" y="5537"/>
                </a:lnTo>
                <a:lnTo>
                  <a:pt x="26276" y="1485"/>
                </a:lnTo>
                <a:lnTo>
                  <a:pt x="18923" y="0"/>
                </a:lnTo>
                <a:lnTo>
                  <a:pt x="11544" y="1485"/>
                </a:lnTo>
                <a:lnTo>
                  <a:pt x="5537" y="5537"/>
                </a:lnTo>
                <a:lnTo>
                  <a:pt x="1485" y="11557"/>
                </a:lnTo>
                <a:lnTo>
                  <a:pt x="0" y="18935"/>
                </a:lnTo>
                <a:lnTo>
                  <a:pt x="1485" y="26301"/>
                </a:lnTo>
                <a:lnTo>
                  <a:pt x="5537" y="32308"/>
                </a:lnTo>
                <a:lnTo>
                  <a:pt x="11544" y="36360"/>
                </a:lnTo>
                <a:lnTo>
                  <a:pt x="18923" y="37858"/>
                </a:lnTo>
                <a:lnTo>
                  <a:pt x="26276" y="36360"/>
                </a:lnTo>
                <a:lnTo>
                  <a:pt x="32296" y="32308"/>
                </a:lnTo>
                <a:lnTo>
                  <a:pt x="32829" y="31508"/>
                </a:lnTo>
                <a:lnTo>
                  <a:pt x="36347" y="26301"/>
                </a:lnTo>
                <a:lnTo>
                  <a:pt x="37833" y="18935"/>
                </a:lnTo>
                <a:close/>
              </a:path>
              <a:path w="3016885" h="1847850">
                <a:moveTo>
                  <a:pt x="2277554" y="1827784"/>
                </a:moveTo>
                <a:lnTo>
                  <a:pt x="2228926" y="1808327"/>
                </a:lnTo>
                <a:lnTo>
                  <a:pt x="2228926" y="1827784"/>
                </a:lnTo>
                <a:lnTo>
                  <a:pt x="2228926" y="1847227"/>
                </a:lnTo>
                <a:lnTo>
                  <a:pt x="2277554" y="1827784"/>
                </a:lnTo>
                <a:close/>
              </a:path>
              <a:path w="3016885" h="1847850">
                <a:moveTo>
                  <a:pt x="2682875" y="831202"/>
                </a:moveTo>
                <a:lnTo>
                  <a:pt x="2653741" y="831202"/>
                </a:lnTo>
                <a:lnTo>
                  <a:pt x="2653741" y="831557"/>
                </a:lnTo>
                <a:lnTo>
                  <a:pt x="2613418" y="831557"/>
                </a:lnTo>
                <a:lnTo>
                  <a:pt x="2613418" y="837907"/>
                </a:lnTo>
                <a:lnTo>
                  <a:pt x="2647391" y="837907"/>
                </a:lnTo>
                <a:lnTo>
                  <a:pt x="2647391" y="1659597"/>
                </a:lnTo>
                <a:lnTo>
                  <a:pt x="2653741" y="1659597"/>
                </a:lnTo>
                <a:lnTo>
                  <a:pt x="2653741" y="837907"/>
                </a:lnTo>
                <a:lnTo>
                  <a:pt x="2653741" y="837552"/>
                </a:lnTo>
                <a:lnTo>
                  <a:pt x="2682875" y="837552"/>
                </a:lnTo>
                <a:lnTo>
                  <a:pt x="2682875" y="831202"/>
                </a:lnTo>
                <a:close/>
              </a:path>
              <a:path w="3016885" h="1847850">
                <a:moveTo>
                  <a:pt x="2787802" y="1298232"/>
                </a:moveTo>
                <a:lnTo>
                  <a:pt x="2768358" y="1249616"/>
                </a:lnTo>
                <a:lnTo>
                  <a:pt x="2748915" y="1298232"/>
                </a:lnTo>
                <a:lnTo>
                  <a:pt x="2768358" y="1298232"/>
                </a:lnTo>
                <a:lnTo>
                  <a:pt x="2787802" y="1298232"/>
                </a:lnTo>
                <a:close/>
              </a:path>
              <a:path w="3016885" h="1847850">
                <a:moveTo>
                  <a:pt x="2849562" y="831202"/>
                </a:moveTo>
                <a:lnTo>
                  <a:pt x="2820441" y="831202"/>
                </a:lnTo>
                <a:lnTo>
                  <a:pt x="2820441" y="831557"/>
                </a:lnTo>
                <a:lnTo>
                  <a:pt x="2780119" y="831557"/>
                </a:lnTo>
                <a:lnTo>
                  <a:pt x="2780119" y="837907"/>
                </a:lnTo>
                <a:lnTo>
                  <a:pt x="2814091" y="837907"/>
                </a:lnTo>
                <a:lnTo>
                  <a:pt x="2814091" y="1659597"/>
                </a:lnTo>
                <a:lnTo>
                  <a:pt x="2820441" y="1659597"/>
                </a:lnTo>
                <a:lnTo>
                  <a:pt x="2820441" y="837907"/>
                </a:lnTo>
                <a:lnTo>
                  <a:pt x="2820441" y="837552"/>
                </a:lnTo>
                <a:lnTo>
                  <a:pt x="2849562" y="837552"/>
                </a:lnTo>
                <a:lnTo>
                  <a:pt x="2849562" y="831202"/>
                </a:lnTo>
                <a:close/>
              </a:path>
              <a:path w="3016885" h="1847850">
                <a:moveTo>
                  <a:pt x="2954515" y="1298232"/>
                </a:moveTo>
                <a:lnTo>
                  <a:pt x="2935071" y="1249616"/>
                </a:lnTo>
                <a:lnTo>
                  <a:pt x="2915602" y="1298232"/>
                </a:lnTo>
                <a:lnTo>
                  <a:pt x="2935071" y="1298232"/>
                </a:lnTo>
                <a:lnTo>
                  <a:pt x="2954515" y="1298232"/>
                </a:lnTo>
                <a:close/>
              </a:path>
              <a:path w="3016885" h="1847850">
                <a:moveTo>
                  <a:pt x="3016262" y="831202"/>
                </a:moveTo>
                <a:lnTo>
                  <a:pt x="2987116" y="831202"/>
                </a:lnTo>
                <a:lnTo>
                  <a:pt x="2987116" y="831557"/>
                </a:lnTo>
                <a:lnTo>
                  <a:pt x="2946793" y="831557"/>
                </a:lnTo>
                <a:lnTo>
                  <a:pt x="2946793" y="837907"/>
                </a:lnTo>
                <a:lnTo>
                  <a:pt x="2980766" y="837907"/>
                </a:lnTo>
                <a:lnTo>
                  <a:pt x="2980766" y="1659597"/>
                </a:lnTo>
                <a:lnTo>
                  <a:pt x="2987116" y="1659597"/>
                </a:lnTo>
                <a:lnTo>
                  <a:pt x="2987116" y="837907"/>
                </a:lnTo>
                <a:lnTo>
                  <a:pt x="2987116" y="837552"/>
                </a:lnTo>
                <a:lnTo>
                  <a:pt x="3016262" y="837552"/>
                </a:lnTo>
                <a:lnTo>
                  <a:pt x="3016262" y="831202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1419835" y="2364878"/>
            <a:ext cx="1765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25" i="1">
                <a:solidFill>
                  <a:srgbClr val="231F20"/>
                </a:solidFill>
                <a:latin typeface="Calibri"/>
                <a:cs typeface="Calibri"/>
              </a:rPr>
              <a:t>R</a:t>
            </a:r>
            <a:r>
              <a:rPr dirty="0" baseline="-18518" sz="675" spc="-37" i="1">
                <a:solidFill>
                  <a:srgbClr val="231F20"/>
                </a:solidFill>
                <a:latin typeface="Calibri"/>
                <a:cs typeface="Calibri"/>
              </a:rPr>
              <a:t>H</a:t>
            </a:r>
            <a:endParaRPr baseline="-18518" sz="675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448004" y="1320451"/>
            <a:ext cx="850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90" i="1">
                <a:solidFill>
                  <a:srgbClr val="231F20"/>
                </a:solidFill>
                <a:latin typeface="Calibri"/>
                <a:cs typeface="Calibri"/>
              </a:rPr>
              <a:t>Z</a:t>
            </a:r>
            <a:endParaRPr sz="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29565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24: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Protección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contra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contactos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directos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indirectos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47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826090"/>
            <a:ext cx="4884420" cy="4794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3335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24.8.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Corriente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segundo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defecto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IT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masa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conectadas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misma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toma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tierra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neutro distribuido.</a:t>
            </a:r>
            <a:endParaRPr sz="8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0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213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651"/>
          <a:ext cx="4859020" cy="9975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239395">
                <a:tc>
                  <a:txBody>
                    <a:bodyPr/>
                    <a:lstStyle/>
                    <a:p>
                      <a:pPr algn="ctr">
                        <a:lnSpc>
                          <a:spcPts val="1050"/>
                        </a:lnSpc>
                        <a:spcBef>
                          <a:spcPts val="73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9334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97663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Tiempo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interrupción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(s)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9710">
                <a:tc>
                  <a:txBody>
                    <a:bodyPr/>
                    <a:lstStyle/>
                    <a:p>
                      <a:pPr algn="ctr">
                        <a:lnSpc>
                          <a:spcPts val="1010"/>
                        </a:lnSpc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dirty="0" sz="900" spc="-1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baseline="-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1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</a:t>
                      </a: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distribuido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distribuido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98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230/400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400/690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822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580/1000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8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2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532780" y="1611784"/>
            <a:ext cx="10922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24.2.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Falta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pie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tabla.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076363" y="2161628"/>
            <a:ext cx="3251200" cy="2040255"/>
          </a:xfrm>
          <a:custGeom>
            <a:avLst/>
            <a:gdLst/>
            <a:ahLst/>
            <a:cxnLst/>
            <a:rect l="l" t="t" r="r" b="b"/>
            <a:pathLst>
              <a:path w="3251200" h="2040254">
                <a:moveTo>
                  <a:pt x="3250793" y="900925"/>
                </a:moveTo>
                <a:lnTo>
                  <a:pt x="2656878" y="900925"/>
                </a:lnTo>
                <a:lnTo>
                  <a:pt x="2656598" y="899528"/>
                </a:lnTo>
                <a:lnTo>
                  <a:pt x="2652166" y="892949"/>
                </a:lnTo>
                <a:lnTo>
                  <a:pt x="2652064" y="892810"/>
                </a:lnTo>
                <a:lnTo>
                  <a:pt x="2645333" y="888263"/>
                </a:lnTo>
                <a:lnTo>
                  <a:pt x="2637104" y="886599"/>
                </a:lnTo>
                <a:lnTo>
                  <a:pt x="2628862" y="888263"/>
                </a:lnTo>
                <a:lnTo>
                  <a:pt x="2622131" y="892810"/>
                </a:lnTo>
                <a:lnTo>
                  <a:pt x="2617597" y="899528"/>
                </a:lnTo>
                <a:lnTo>
                  <a:pt x="2617305" y="900925"/>
                </a:lnTo>
                <a:lnTo>
                  <a:pt x="2462949" y="900925"/>
                </a:lnTo>
                <a:lnTo>
                  <a:pt x="2462949" y="729818"/>
                </a:lnTo>
                <a:lnTo>
                  <a:pt x="3247618" y="729818"/>
                </a:lnTo>
                <a:lnTo>
                  <a:pt x="3247618" y="723468"/>
                </a:lnTo>
                <a:lnTo>
                  <a:pt x="2462949" y="723468"/>
                </a:lnTo>
                <a:lnTo>
                  <a:pt x="2462949" y="549516"/>
                </a:lnTo>
                <a:lnTo>
                  <a:pt x="3247618" y="549516"/>
                </a:lnTo>
                <a:lnTo>
                  <a:pt x="3247618" y="543166"/>
                </a:lnTo>
                <a:lnTo>
                  <a:pt x="2462949" y="543166"/>
                </a:lnTo>
                <a:lnTo>
                  <a:pt x="2462949" y="376516"/>
                </a:lnTo>
                <a:lnTo>
                  <a:pt x="2468016" y="375500"/>
                </a:lnTo>
                <a:lnTo>
                  <a:pt x="2474734" y="370954"/>
                </a:lnTo>
                <a:lnTo>
                  <a:pt x="2474836" y="370801"/>
                </a:lnTo>
                <a:lnTo>
                  <a:pt x="2479281" y="364236"/>
                </a:lnTo>
                <a:lnTo>
                  <a:pt x="2480399" y="358635"/>
                </a:lnTo>
                <a:lnTo>
                  <a:pt x="3247618" y="358635"/>
                </a:lnTo>
                <a:lnTo>
                  <a:pt x="3247618" y="352285"/>
                </a:lnTo>
                <a:lnTo>
                  <a:pt x="2480195" y="352285"/>
                </a:lnTo>
                <a:lnTo>
                  <a:pt x="2479281" y="347738"/>
                </a:lnTo>
                <a:lnTo>
                  <a:pt x="2474836" y="341160"/>
                </a:lnTo>
                <a:lnTo>
                  <a:pt x="2474734" y="341020"/>
                </a:lnTo>
                <a:lnTo>
                  <a:pt x="2468016" y="336473"/>
                </a:lnTo>
                <a:lnTo>
                  <a:pt x="2459774" y="334810"/>
                </a:lnTo>
                <a:lnTo>
                  <a:pt x="2456599" y="335457"/>
                </a:lnTo>
                <a:lnTo>
                  <a:pt x="2456599" y="376516"/>
                </a:lnTo>
                <a:lnTo>
                  <a:pt x="2456599" y="543166"/>
                </a:lnTo>
                <a:lnTo>
                  <a:pt x="2456599" y="1917788"/>
                </a:lnTo>
                <a:lnTo>
                  <a:pt x="2281999" y="1917788"/>
                </a:lnTo>
                <a:lnTo>
                  <a:pt x="2281999" y="1478775"/>
                </a:lnTo>
                <a:lnTo>
                  <a:pt x="2456599" y="1478775"/>
                </a:lnTo>
                <a:lnTo>
                  <a:pt x="2456599" y="1466075"/>
                </a:lnTo>
                <a:lnTo>
                  <a:pt x="2281999" y="1466075"/>
                </a:lnTo>
                <a:lnTo>
                  <a:pt x="2281999" y="907275"/>
                </a:lnTo>
                <a:lnTo>
                  <a:pt x="2456599" y="907275"/>
                </a:lnTo>
                <a:lnTo>
                  <a:pt x="2456599" y="900925"/>
                </a:lnTo>
                <a:lnTo>
                  <a:pt x="2281999" y="900925"/>
                </a:lnTo>
                <a:lnTo>
                  <a:pt x="2281999" y="729818"/>
                </a:lnTo>
                <a:lnTo>
                  <a:pt x="2456599" y="729818"/>
                </a:lnTo>
                <a:lnTo>
                  <a:pt x="2456599" y="723468"/>
                </a:lnTo>
                <a:lnTo>
                  <a:pt x="2281999" y="723468"/>
                </a:lnTo>
                <a:lnTo>
                  <a:pt x="2281999" y="549516"/>
                </a:lnTo>
                <a:lnTo>
                  <a:pt x="2456599" y="549516"/>
                </a:lnTo>
                <a:lnTo>
                  <a:pt x="2456599" y="543166"/>
                </a:lnTo>
                <a:lnTo>
                  <a:pt x="2281999" y="543166"/>
                </a:lnTo>
                <a:lnTo>
                  <a:pt x="2281999" y="538518"/>
                </a:lnTo>
                <a:lnTo>
                  <a:pt x="2275649" y="538518"/>
                </a:lnTo>
                <a:lnTo>
                  <a:pt x="2275649" y="1466075"/>
                </a:lnTo>
                <a:lnTo>
                  <a:pt x="2095893" y="1466075"/>
                </a:lnTo>
                <a:lnTo>
                  <a:pt x="2095893" y="907275"/>
                </a:lnTo>
                <a:lnTo>
                  <a:pt x="2275649" y="907275"/>
                </a:lnTo>
                <a:lnTo>
                  <a:pt x="2275649" y="900925"/>
                </a:lnTo>
                <a:lnTo>
                  <a:pt x="2095893" y="900925"/>
                </a:lnTo>
                <a:lnTo>
                  <a:pt x="2095893" y="748893"/>
                </a:lnTo>
                <a:lnTo>
                  <a:pt x="2100948" y="747877"/>
                </a:lnTo>
                <a:lnTo>
                  <a:pt x="2107679" y="743331"/>
                </a:lnTo>
                <a:lnTo>
                  <a:pt x="2107781" y="743178"/>
                </a:lnTo>
                <a:lnTo>
                  <a:pt x="2102345" y="743178"/>
                </a:lnTo>
                <a:lnTo>
                  <a:pt x="2107781" y="743165"/>
                </a:lnTo>
                <a:lnTo>
                  <a:pt x="2112213" y="736612"/>
                </a:lnTo>
                <a:lnTo>
                  <a:pt x="2113483" y="730250"/>
                </a:lnTo>
                <a:lnTo>
                  <a:pt x="2275649" y="730250"/>
                </a:lnTo>
                <a:lnTo>
                  <a:pt x="2275649" y="723468"/>
                </a:lnTo>
                <a:lnTo>
                  <a:pt x="2112886" y="723468"/>
                </a:lnTo>
                <a:lnTo>
                  <a:pt x="2112213" y="720115"/>
                </a:lnTo>
                <a:lnTo>
                  <a:pt x="2107781" y="713536"/>
                </a:lnTo>
                <a:lnTo>
                  <a:pt x="2107679" y="713397"/>
                </a:lnTo>
                <a:lnTo>
                  <a:pt x="2100948" y="708850"/>
                </a:lnTo>
                <a:lnTo>
                  <a:pt x="2092731" y="707186"/>
                </a:lnTo>
                <a:lnTo>
                  <a:pt x="2089543" y="707834"/>
                </a:lnTo>
                <a:lnTo>
                  <a:pt x="2089543" y="748893"/>
                </a:lnTo>
                <a:lnTo>
                  <a:pt x="2089543" y="900925"/>
                </a:lnTo>
                <a:lnTo>
                  <a:pt x="706742" y="900925"/>
                </a:lnTo>
                <a:lnTo>
                  <a:pt x="706742" y="730250"/>
                </a:lnTo>
                <a:lnTo>
                  <a:pt x="2071928" y="730250"/>
                </a:lnTo>
                <a:lnTo>
                  <a:pt x="2073211" y="736612"/>
                </a:lnTo>
                <a:lnTo>
                  <a:pt x="2077745" y="743331"/>
                </a:lnTo>
                <a:lnTo>
                  <a:pt x="2084476" y="747877"/>
                </a:lnTo>
                <a:lnTo>
                  <a:pt x="2089543" y="748893"/>
                </a:lnTo>
                <a:lnTo>
                  <a:pt x="2089543" y="707834"/>
                </a:lnTo>
                <a:lnTo>
                  <a:pt x="2084476" y="708850"/>
                </a:lnTo>
                <a:lnTo>
                  <a:pt x="2077745" y="713397"/>
                </a:lnTo>
                <a:lnTo>
                  <a:pt x="2073211" y="720115"/>
                </a:lnTo>
                <a:lnTo>
                  <a:pt x="2072525" y="723468"/>
                </a:lnTo>
                <a:lnTo>
                  <a:pt x="1186599" y="723468"/>
                </a:lnTo>
                <a:lnTo>
                  <a:pt x="1186599" y="549516"/>
                </a:lnTo>
                <a:lnTo>
                  <a:pt x="2275649" y="549516"/>
                </a:lnTo>
                <a:lnTo>
                  <a:pt x="2275649" y="543166"/>
                </a:lnTo>
                <a:lnTo>
                  <a:pt x="1186599" y="543166"/>
                </a:lnTo>
                <a:lnTo>
                  <a:pt x="1186599" y="358635"/>
                </a:lnTo>
                <a:lnTo>
                  <a:pt x="1358011" y="358635"/>
                </a:lnTo>
                <a:lnTo>
                  <a:pt x="1358011" y="541693"/>
                </a:lnTo>
                <a:lnTo>
                  <a:pt x="1364361" y="541693"/>
                </a:lnTo>
                <a:lnTo>
                  <a:pt x="1364361" y="358635"/>
                </a:lnTo>
                <a:lnTo>
                  <a:pt x="2439124" y="358635"/>
                </a:lnTo>
                <a:lnTo>
                  <a:pt x="2440254" y="364236"/>
                </a:lnTo>
                <a:lnTo>
                  <a:pt x="2444788" y="370954"/>
                </a:lnTo>
                <a:lnTo>
                  <a:pt x="2451519" y="375500"/>
                </a:lnTo>
                <a:lnTo>
                  <a:pt x="2456599" y="376516"/>
                </a:lnTo>
                <a:lnTo>
                  <a:pt x="2456599" y="335457"/>
                </a:lnTo>
                <a:lnTo>
                  <a:pt x="2451519" y="336473"/>
                </a:lnTo>
                <a:lnTo>
                  <a:pt x="2444788" y="341020"/>
                </a:lnTo>
                <a:lnTo>
                  <a:pt x="2440254" y="347738"/>
                </a:lnTo>
                <a:lnTo>
                  <a:pt x="2439327" y="352285"/>
                </a:lnTo>
                <a:lnTo>
                  <a:pt x="1364361" y="352285"/>
                </a:lnTo>
                <a:lnTo>
                  <a:pt x="1364361" y="294144"/>
                </a:lnTo>
                <a:lnTo>
                  <a:pt x="1364145" y="294144"/>
                </a:lnTo>
                <a:lnTo>
                  <a:pt x="1364145" y="285762"/>
                </a:lnTo>
                <a:lnTo>
                  <a:pt x="1364145" y="282587"/>
                </a:lnTo>
                <a:lnTo>
                  <a:pt x="1364145" y="279501"/>
                </a:lnTo>
                <a:lnTo>
                  <a:pt x="1360944" y="279412"/>
                </a:lnTo>
                <a:lnTo>
                  <a:pt x="1343660" y="248107"/>
                </a:lnTo>
                <a:lnTo>
                  <a:pt x="1345260" y="244729"/>
                </a:lnTo>
                <a:lnTo>
                  <a:pt x="1346835" y="246659"/>
                </a:lnTo>
                <a:lnTo>
                  <a:pt x="1352511" y="252272"/>
                </a:lnTo>
                <a:lnTo>
                  <a:pt x="1359814" y="254800"/>
                </a:lnTo>
                <a:lnTo>
                  <a:pt x="1371219" y="254787"/>
                </a:lnTo>
                <a:lnTo>
                  <a:pt x="1375702" y="253555"/>
                </a:lnTo>
                <a:lnTo>
                  <a:pt x="1379207" y="251002"/>
                </a:lnTo>
                <a:lnTo>
                  <a:pt x="1382712" y="248500"/>
                </a:lnTo>
                <a:lnTo>
                  <a:pt x="1385138" y="244411"/>
                </a:lnTo>
                <a:lnTo>
                  <a:pt x="1385125" y="234797"/>
                </a:lnTo>
                <a:lnTo>
                  <a:pt x="1382674" y="230682"/>
                </a:lnTo>
                <a:lnTo>
                  <a:pt x="1378724" y="227838"/>
                </a:lnTo>
                <a:lnTo>
                  <a:pt x="1378724" y="236867"/>
                </a:lnTo>
                <a:lnTo>
                  <a:pt x="1378712" y="242354"/>
                </a:lnTo>
                <a:lnTo>
                  <a:pt x="1377594" y="244271"/>
                </a:lnTo>
                <a:lnTo>
                  <a:pt x="1375460" y="245884"/>
                </a:lnTo>
                <a:lnTo>
                  <a:pt x="1373327" y="247459"/>
                </a:lnTo>
                <a:lnTo>
                  <a:pt x="1370114" y="248462"/>
                </a:lnTo>
                <a:lnTo>
                  <a:pt x="1361389" y="248450"/>
                </a:lnTo>
                <a:lnTo>
                  <a:pt x="1355674" y="246494"/>
                </a:lnTo>
                <a:lnTo>
                  <a:pt x="1348663" y="239522"/>
                </a:lnTo>
                <a:lnTo>
                  <a:pt x="1355572" y="232600"/>
                </a:lnTo>
                <a:lnTo>
                  <a:pt x="1378724" y="236867"/>
                </a:lnTo>
                <a:lnTo>
                  <a:pt x="1378724" y="227838"/>
                </a:lnTo>
                <a:lnTo>
                  <a:pt x="1375613" y="225577"/>
                </a:lnTo>
                <a:lnTo>
                  <a:pt x="1371092" y="224307"/>
                </a:lnTo>
                <a:lnTo>
                  <a:pt x="1359649" y="224307"/>
                </a:lnTo>
                <a:lnTo>
                  <a:pt x="1352384" y="226822"/>
                </a:lnTo>
                <a:lnTo>
                  <a:pt x="1346746" y="232460"/>
                </a:lnTo>
                <a:lnTo>
                  <a:pt x="1345247" y="234315"/>
                </a:lnTo>
                <a:lnTo>
                  <a:pt x="1343672" y="231038"/>
                </a:lnTo>
                <a:lnTo>
                  <a:pt x="1343660" y="210235"/>
                </a:lnTo>
                <a:lnTo>
                  <a:pt x="1344625" y="208153"/>
                </a:lnTo>
                <a:lnTo>
                  <a:pt x="1346250" y="210388"/>
                </a:lnTo>
                <a:lnTo>
                  <a:pt x="1351648" y="216357"/>
                </a:lnTo>
                <a:lnTo>
                  <a:pt x="1358773" y="219036"/>
                </a:lnTo>
                <a:lnTo>
                  <a:pt x="1370431" y="219024"/>
                </a:lnTo>
                <a:lnTo>
                  <a:pt x="1375244" y="217500"/>
                </a:lnTo>
                <a:lnTo>
                  <a:pt x="1381315" y="212686"/>
                </a:lnTo>
                <a:lnTo>
                  <a:pt x="1382623" y="211658"/>
                </a:lnTo>
                <a:lnTo>
                  <a:pt x="1385125" y="207137"/>
                </a:lnTo>
                <a:lnTo>
                  <a:pt x="1385036" y="196697"/>
                </a:lnTo>
                <a:lnTo>
                  <a:pt x="1382750" y="192620"/>
                </a:lnTo>
                <a:lnTo>
                  <a:pt x="1382306" y="192290"/>
                </a:lnTo>
                <a:lnTo>
                  <a:pt x="1379232" y="189966"/>
                </a:lnTo>
                <a:lnTo>
                  <a:pt x="1378712" y="189572"/>
                </a:lnTo>
                <a:lnTo>
                  <a:pt x="1378712" y="198805"/>
                </a:lnTo>
                <a:lnTo>
                  <a:pt x="1378635" y="205333"/>
                </a:lnTo>
                <a:lnTo>
                  <a:pt x="1377353" y="207670"/>
                </a:lnTo>
                <a:lnTo>
                  <a:pt x="1372590" y="211518"/>
                </a:lnTo>
                <a:lnTo>
                  <a:pt x="1369148" y="212686"/>
                </a:lnTo>
                <a:lnTo>
                  <a:pt x="1360449" y="212674"/>
                </a:lnTo>
                <a:lnTo>
                  <a:pt x="1355115" y="210718"/>
                </a:lnTo>
                <a:lnTo>
                  <a:pt x="1347660" y="202501"/>
                </a:lnTo>
                <a:lnTo>
                  <a:pt x="1355661" y="194310"/>
                </a:lnTo>
                <a:lnTo>
                  <a:pt x="1361325" y="192290"/>
                </a:lnTo>
                <a:lnTo>
                  <a:pt x="1369987" y="192290"/>
                </a:lnTo>
                <a:lnTo>
                  <a:pt x="1373212" y="193332"/>
                </a:lnTo>
                <a:lnTo>
                  <a:pt x="1375359" y="194995"/>
                </a:lnTo>
                <a:lnTo>
                  <a:pt x="1377505" y="196697"/>
                </a:lnTo>
                <a:lnTo>
                  <a:pt x="1378712" y="198805"/>
                </a:lnTo>
                <a:lnTo>
                  <a:pt x="1378712" y="189572"/>
                </a:lnTo>
                <a:lnTo>
                  <a:pt x="1375714" y="187261"/>
                </a:lnTo>
                <a:lnTo>
                  <a:pt x="1371168" y="185953"/>
                </a:lnTo>
                <a:lnTo>
                  <a:pt x="1366393" y="185940"/>
                </a:lnTo>
                <a:lnTo>
                  <a:pt x="1359687" y="185953"/>
                </a:lnTo>
                <a:lnTo>
                  <a:pt x="1352397" y="188582"/>
                </a:lnTo>
                <a:lnTo>
                  <a:pt x="1346746" y="194335"/>
                </a:lnTo>
                <a:lnTo>
                  <a:pt x="1344879" y="196697"/>
                </a:lnTo>
                <a:lnTo>
                  <a:pt x="1344803" y="196875"/>
                </a:lnTo>
                <a:lnTo>
                  <a:pt x="1344726" y="196697"/>
                </a:lnTo>
                <a:lnTo>
                  <a:pt x="1343723" y="194335"/>
                </a:lnTo>
                <a:lnTo>
                  <a:pt x="1343660" y="172542"/>
                </a:lnTo>
                <a:lnTo>
                  <a:pt x="1345272" y="169100"/>
                </a:lnTo>
                <a:lnTo>
                  <a:pt x="1346822" y="170980"/>
                </a:lnTo>
                <a:lnTo>
                  <a:pt x="1352499" y="176542"/>
                </a:lnTo>
                <a:lnTo>
                  <a:pt x="1359789" y="178993"/>
                </a:lnTo>
                <a:lnTo>
                  <a:pt x="1371180" y="178993"/>
                </a:lnTo>
                <a:lnTo>
                  <a:pt x="1375651" y="177787"/>
                </a:lnTo>
                <a:lnTo>
                  <a:pt x="1382661" y="172847"/>
                </a:lnTo>
                <a:lnTo>
                  <a:pt x="1382763" y="172669"/>
                </a:lnTo>
                <a:lnTo>
                  <a:pt x="1385138" y="168846"/>
                </a:lnTo>
                <a:lnTo>
                  <a:pt x="1385074" y="159054"/>
                </a:lnTo>
                <a:lnTo>
                  <a:pt x="1382763" y="154952"/>
                </a:lnTo>
                <a:lnTo>
                  <a:pt x="1382433" y="154711"/>
                </a:lnTo>
                <a:lnTo>
                  <a:pt x="1378724" y="151930"/>
                </a:lnTo>
                <a:lnTo>
                  <a:pt x="1378724" y="161124"/>
                </a:lnTo>
                <a:lnTo>
                  <a:pt x="1378724" y="166687"/>
                </a:lnTo>
                <a:lnTo>
                  <a:pt x="1377632" y="168541"/>
                </a:lnTo>
                <a:lnTo>
                  <a:pt x="1373327" y="171678"/>
                </a:lnTo>
                <a:lnTo>
                  <a:pt x="1370063" y="172669"/>
                </a:lnTo>
                <a:lnTo>
                  <a:pt x="1361325" y="172669"/>
                </a:lnTo>
                <a:lnTo>
                  <a:pt x="1355623" y="170738"/>
                </a:lnTo>
                <a:lnTo>
                  <a:pt x="1348638" y="163855"/>
                </a:lnTo>
                <a:lnTo>
                  <a:pt x="1355686" y="156718"/>
                </a:lnTo>
                <a:lnTo>
                  <a:pt x="1361363" y="154711"/>
                </a:lnTo>
                <a:lnTo>
                  <a:pt x="1370037" y="154711"/>
                </a:lnTo>
                <a:lnTo>
                  <a:pt x="1373251" y="155740"/>
                </a:lnTo>
                <a:lnTo>
                  <a:pt x="1375397" y="157378"/>
                </a:lnTo>
                <a:lnTo>
                  <a:pt x="1377543" y="159054"/>
                </a:lnTo>
                <a:lnTo>
                  <a:pt x="1378724" y="161124"/>
                </a:lnTo>
                <a:lnTo>
                  <a:pt x="1378724" y="151930"/>
                </a:lnTo>
                <a:lnTo>
                  <a:pt x="1375727" y="149669"/>
                </a:lnTo>
                <a:lnTo>
                  <a:pt x="1371206" y="148374"/>
                </a:lnTo>
                <a:lnTo>
                  <a:pt x="1359738" y="148361"/>
                </a:lnTo>
                <a:lnTo>
                  <a:pt x="1352435" y="150977"/>
                </a:lnTo>
                <a:lnTo>
                  <a:pt x="1346771" y="156718"/>
                </a:lnTo>
                <a:lnTo>
                  <a:pt x="1345222" y="158661"/>
                </a:lnTo>
                <a:lnTo>
                  <a:pt x="1343672" y="155460"/>
                </a:lnTo>
                <a:lnTo>
                  <a:pt x="1343672" y="134950"/>
                </a:lnTo>
                <a:lnTo>
                  <a:pt x="1345272" y="131597"/>
                </a:lnTo>
                <a:lnTo>
                  <a:pt x="1346835" y="133527"/>
                </a:lnTo>
                <a:lnTo>
                  <a:pt x="1352524" y="139192"/>
                </a:lnTo>
                <a:lnTo>
                  <a:pt x="1359839" y="141757"/>
                </a:lnTo>
                <a:lnTo>
                  <a:pt x="1371257" y="141757"/>
                </a:lnTo>
                <a:lnTo>
                  <a:pt x="1375752" y="140500"/>
                </a:lnTo>
                <a:lnTo>
                  <a:pt x="1382636" y="135420"/>
                </a:lnTo>
                <a:lnTo>
                  <a:pt x="1385150" y="131203"/>
                </a:lnTo>
                <a:lnTo>
                  <a:pt x="1385138" y="121704"/>
                </a:lnTo>
                <a:lnTo>
                  <a:pt x="1382737" y="118135"/>
                </a:lnTo>
                <a:lnTo>
                  <a:pt x="1382534" y="117817"/>
                </a:lnTo>
                <a:lnTo>
                  <a:pt x="1378737" y="115265"/>
                </a:lnTo>
                <a:lnTo>
                  <a:pt x="1378737" y="124066"/>
                </a:lnTo>
                <a:lnTo>
                  <a:pt x="1378724" y="129209"/>
                </a:lnTo>
                <a:lnTo>
                  <a:pt x="1377581" y="131178"/>
                </a:lnTo>
                <a:lnTo>
                  <a:pt x="1375460" y="132816"/>
                </a:lnTo>
                <a:lnTo>
                  <a:pt x="1373327" y="134404"/>
                </a:lnTo>
                <a:lnTo>
                  <a:pt x="1370139" y="135420"/>
                </a:lnTo>
                <a:lnTo>
                  <a:pt x="1361440" y="135407"/>
                </a:lnTo>
                <a:lnTo>
                  <a:pt x="1355712" y="133426"/>
                </a:lnTo>
                <a:lnTo>
                  <a:pt x="1348765" y="126466"/>
                </a:lnTo>
                <a:lnTo>
                  <a:pt x="1355369" y="119976"/>
                </a:lnTo>
                <a:lnTo>
                  <a:pt x="1360970" y="118135"/>
                </a:lnTo>
                <a:lnTo>
                  <a:pt x="1369783" y="118135"/>
                </a:lnTo>
                <a:lnTo>
                  <a:pt x="1373174" y="119151"/>
                </a:lnTo>
                <a:lnTo>
                  <a:pt x="1375410" y="120675"/>
                </a:lnTo>
                <a:lnTo>
                  <a:pt x="1377657" y="122262"/>
                </a:lnTo>
                <a:lnTo>
                  <a:pt x="1378737" y="124066"/>
                </a:lnTo>
                <a:lnTo>
                  <a:pt x="1378737" y="115265"/>
                </a:lnTo>
                <a:lnTo>
                  <a:pt x="1375422" y="113030"/>
                </a:lnTo>
                <a:lnTo>
                  <a:pt x="1370876" y="111810"/>
                </a:lnTo>
                <a:lnTo>
                  <a:pt x="1359484" y="111798"/>
                </a:lnTo>
                <a:lnTo>
                  <a:pt x="1352270" y="114160"/>
                </a:lnTo>
                <a:lnTo>
                  <a:pt x="1346657" y="119634"/>
                </a:lnTo>
                <a:lnTo>
                  <a:pt x="1345311" y="121259"/>
                </a:lnTo>
                <a:lnTo>
                  <a:pt x="1343660" y="117817"/>
                </a:lnTo>
                <a:lnTo>
                  <a:pt x="1343710" y="95275"/>
                </a:lnTo>
                <a:lnTo>
                  <a:pt x="1347622" y="89877"/>
                </a:lnTo>
                <a:lnTo>
                  <a:pt x="1355293" y="84137"/>
                </a:lnTo>
                <a:lnTo>
                  <a:pt x="1359674" y="83908"/>
                </a:lnTo>
                <a:lnTo>
                  <a:pt x="1360805" y="83921"/>
                </a:lnTo>
                <a:lnTo>
                  <a:pt x="1364145" y="84099"/>
                </a:lnTo>
                <a:lnTo>
                  <a:pt x="1364145" y="83908"/>
                </a:lnTo>
                <a:lnTo>
                  <a:pt x="1364145" y="80746"/>
                </a:lnTo>
                <a:lnTo>
                  <a:pt x="1364145" y="78689"/>
                </a:lnTo>
                <a:lnTo>
                  <a:pt x="1364361" y="78689"/>
                </a:lnTo>
                <a:lnTo>
                  <a:pt x="1364361" y="6350"/>
                </a:lnTo>
                <a:lnTo>
                  <a:pt x="1535772" y="6350"/>
                </a:lnTo>
                <a:lnTo>
                  <a:pt x="1535772" y="35267"/>
                </a:lnTo>
                <a:lnTo>
                  <a:pt x="1535544" y="35267"/>
                </a:lnTo>
                <a:lnTo>
                  <a:pt x="1535544" y="77622"/>
                </a:lnTo>
                <a:lnTo>
                  <a:pt x="1515046" y="107480"/>
                </a:lnTo>
                <a:lnTo>
                  <a:pt x="1515732" y="115684"/>
                </a:lnTo>
                <a:lnTo>
                  <a:pt x="1517675" y="122758"/>
                </a:lnTo>
                <a:lnTo>
                  <a:pt x="1519516" y="126390"/>
                </a:lnTo>
                <a:lnTo>
                  <a:pt x="1517611" y="130124"/>
                </a:lnTo>
                <a:lnTo>
                  <a:pt x="1515719" y="137096"/>
                </a:lnTo>
                <a:lnTo>
                  <a:pt x="1515046" y="145224"/>
                </a:lnTo>
                <a:lnTo>
                  <a:pt x="1515732" y="153352"/>
                </a:lnTo>
                <a:lnTo>
                  <a:pt x="1517675" y="160362"/>
                </a:lnTo>
                <a:lnTo>
                  <a:pt x="1519491" y="163906"/>
                </a:lnTo>
                <a:lnTo>
                  <a:pt x="1519580" y="164109"/>
                </a:lnTo>
                <a:lnTo>
                  <a:pt x="1519491" y="163906"/>
                </a:lnTo>
                <a:lnTo>
                  <a:pt x="1517662" y="167563"/>
                </a:lnTo>
                <a:lnTo>
                  <a:pt x="1515732" y="174701"/>
                </a:lnTo>
                <a:lnTo>
                  <a:pt x="1515046" y="182981"/>
                </a:lnTo>
                <a:lnTo>
                  <a:pt x="1515681" y="191643"/>
                </a:lnTo>
                <a:lnTo>
                  <a:pt x="1517497" y="199085"/>
                </a:lnTo>
                <a:lnTo>
                  <a:pt x="1519034" y="202488"/>
                </a:lnTo>
                <a:lnTo>
                  <a:pt x="1517700" y="205181"/>
                </a:lnTo>
                <a:lnTo>
                  <a:pt x="1517637" y="205333"/>
                </a:lnTo>
                <a:lnTo>
                  <a:pt x="1515732" y="212432"/>
                </a:lnTo>
                <a:lnTo>
                  <a:pt x="1515046" y="220751"/>
                </a:lnTo>
                <a:lnTo>
                  <a:pt x="1515732" y="228917"/>
                </a:lnTo>
                <a:lnTo>
                  <a:pt x="1517675" y="235953"/>
                </a:lnTo>
                <a:lnTo>
                  <a:pt x="1519491" y="239522"/>
                </a:lnTo>
                <a:lnTo>
                  <a:pt x="1517650" y="243192"/>
                </a:lnTo>
                <a:lnTo>
                  <a:pt x="1515719" y="250266"/>
                </a:lnTo>
                <a:lnTo>
                  <a:pt x="1515046" y="258495"/>
                </a:lnTo>
                <a:lnTo>
                  <a:pt x="1516024" y="267042"/>
                </a:lnTo>
                <a:lnTo>
                  <a:pt x="1535544" y="285673"/>
                </a:lnTo>
                <a:lnTo>
                  <a:pt x="1535544" y="326364"/>
                </a:lnTo>
                <a:lnTo>
                  <a:pt x="1535772" y="326364"/>
                </a:lnTo>
                <a:lnTo>
                  <a:pt x="1535772" y="347980"/>
                </a:lnTo>
                <a:lnTo>
                  <a:pt x="1542122" y="347980"/>
                </a:lnTo>
                <a:lnTo>
                  <a:pt x="1542122" y="294144"/>
                </a:lnTo>
                <a:lnTo>
                  <a:pt x="1541894" y="294144"/>
                </a:lnTo>
                <a:lnTo>
                  <a:pt x="1541894" y="285762"/>
                </a:lnTo>
                <a:lnTo>
                  <a:pt x="1541894" y="282587"/>
                </a:lnTo>
                <a:lnTo>
                  <a:pt x="1541894" y="279501"/>
                </a:lnTo>
                <a:lnTo>
                  <a:pt x="1538693" y="279412"/>
                </a:lnTo>
                <a:lnTo>
                  <a:pt x="1521409" y="248107"/>
                </a:lnTo>
                <a:lnTo>
                  <a:pt x="1523022" y="244729"/>
                </a:lnTo>
                <a:lnTo>
                  <a:pt x="1524584" y="246659"/>
                </a:lnTo>
                <a:lnTo>
                  <a:pt x="1530261" y="252272"/>
                </a:lnTo>
                <a:lnTo>
                  <a:pt x="1537563" y="254800"/>
                </a:lnTo>
                <a:lnTo>
                  <a:pt x="1548980" y="254787"/>
                </a:lnTo>
                <a:lnTo>
                  <a:pt x="1553464" y="253555"/>
                </a:lnTo>
                <a:lnTo>
                  <a:pt x="1556969" y="251002"/>
                </a:lnTo>
                <a:lnTo>
                  <a:pt x="1560461" y="248500"/>
                </a:lnTo>
                <a:lnTo>
                  <a:pt x="1562900" y="244411"/>
                </a:lnTo>
                <a:lnTo>
                  <a:pt x="1562887" y="234797"/>
                </a:lnTo>
                <a:lnTo>
                  <a:pt x="1560436" y="230682"/>
                </a:lnTo>
                <a:lnTo>
                  <a:pt x="1556473" y="227825"/>
                </a:lnTo>
                <a:lnTo>
                  <a:pt x="1556473" y="236867"/>
                </a:lnTo>
                <a:lnTo>
                  <a:pt x="1556473" y="242354"/>
                </a:lnTo>
                <a:lnTo>
                  <a:pt x="1555356" y="244271"/>
                </a:lnTo>
                <a:lnTo>
                  <a:pt x="1553222" y="245884"/>
                </a:lnTo>
                <a:lnTo>
                  <a:pt x="1551089" y="247459"/>
                </a:lnTo>
                <a:lnTo>
                  <a:pt x="1547863" y="248462"/>
                </a:lnTo>
                <a:lnTo>
                  <a:pt x="1539151" y="248450"/>
                </a:lnTo>
                <a:lnTo>
                  <a:pt x="1533436" y="246494"/>
                </a:lnTo>
                <a:lnTo>
                  <a:pt x="1526425" y="239522"/>
                </a:lnTo>
                <a:lnTo>
                  <a:pt x="1533334" y="232600"/>
                </a:lnTo>
                <a:lnTo>
                  <a:pt x="1538986" y="230657"/>
                </a:lnTo>
                <a:lnTo>
                  <a:pt x="1547723" y="230657"/>
                </a:lnTo>
                <a:lnTo>
                  <a:pt x="1550987" y="231660"/>
                </a:lnTo>
                <a:lnTo>
                  <a:pt x="1555330" y="234911"/>
                </a:lnTo>
                <a:lnTo>
                  <a:pt x="1556473" y="236867"/>
                </a:lnTo>
                <a:lnTo>
                  <a:pt x="1556473" y="227825"/>
                </a:lnTo>
                <a:lnTo>
                  <a:pt x="1553375" y="225577"/>
                </a:lnTo>
                <a:lnTo>
                  <a:pt x="1548853" y="224307"/>
                </a:lnTo>
                <a:lnTo>
                  <a:pt x="1537411" y="224307"/>
                </a:lnTo>
                <a:lnTo>
                  <a:pt x="1530134" y="226822"/>
                </a:lnTo>
                <a:lnTo>
                  <a:pt x="1524495" y="232460"/>
                </a:lnTo>
                <a:lnTo>
                  <a:pt x="1523009" y="234315"/>
                </a:lnTo>
                <a:lnTo>
                  <a:pt x="1521421" y="231038"/>
                </a:lnTo>
                <a:lnTo>
                  <a:pt x="1521409" y="210235"/>
                </a:lnTo>
                <a:lnTo>
                  <a:pt x="1522387" y="208153"/>
                </a:lnTo>
                <a:lnTo>
                  <a:pt x="1524000" y="210388"/>
                </a:lnTo>
                <a:lnTo>
                  <a:pt x="1529397" y="216357"/>
                </a:lnTo>
                <a:lnTo>
                  <a:pt x="1536522" y="219036"/>
                </a:lnTo>
                <a:lnTo>
                  <a:pt x="1548180" y="219024"/>
                </a:lnTo>
                <a:lnTo>
                  <a:pt x="1552994" y="217500"/>
                </a:lnTo>
                <a:lnTo>
                  <a:pt x="1559090" y="212686"/>
                </a:lnTo>
                <a:lnTo>
                  <a:pt x="1560385" y="211658"/>
                </a:lnTo>
                <a:lnTo>
                  <a:pt x="1562887" y="207149"/>
                </a:lnTo>
                <a:lnTo>
                  <a:pt x="1562811" y="196697"/>
                </a:lnTo>
                <a:lnTo>
                  <a:pt x="1560512" y="192620"/>
                </a:lnTo>
                <a:lnTo>
                  <a:pt x="1560080" y="192290"/>
                </a:lnTo>
                <a:lnTo>
                  <a:pt x="1556994" y="189966"/>
                </a:lnTo>
                <a:lnTo>
                  <a:pt x="1556473" y="189572"/>
                </a:lnTo>
                <a:lnTo>
                  <a:pt x="1556473" y="198805"/>
                </a:lnTo>
                <a:lnTo>
                  <a:pt x="1556410" y="205333"/>
                </a:lnTo>
                <a:lnTo>
                  <a:pt x="1555115" y="207670"/>
                </a:lnTo>
                <a:lnTo>
                  <a:pt x="1550352" y="211518"/>
                </a:lnTo>
                <a:lnTo>
                  <a:pt x="1546910" y="212686"/>
                </a:lnTo>
                <a:lnTo>
                  <a:pt x="1538198" y="212674"/>
                </a:lnTo>
                <a:lnTo>
                  <a:pt x="1532864" y="210718"/>
                </a:lnTo>
                <a:lnTo>
                  <a:pt x="1525422" y="202488"/>
                </a:lnTo>
                <a:lnTo>
                  <a:pt x="1533410" y="194310"/>
                </a:lnTo>
                <a:lnTo>
                  <a:pt x="1556473" y="198805"/>
                </a:lnTo>
                <a:lnTo>
                  <a:pt x="1556473" y="189572"/>
                </a:lnTo>
                <a:lnTo>
                  <a:pt x="1553464" y="187261"/>
                </a:lnTo>
                <a:lnTo>
                  <a:pt x="1548917" y="185953"/>
                </a:lnTo>
                <a:lnTo>
                  <a:pt x="1544142" y="185940"/>
                </a:lnTo>
                <a:lnTo>
                  <a:pt x="1537436" y="185953"/>
                </a:lnTo>
                <a:lnTo>
                  <a:pt x="1530146" y="188582"/>
                </a:lnTo>
                <a:lnTo>
                  <a:pt x="1524508" y="194335"/>
                </a:lnTo>
                <a:lnTo>
                  <a:pt x="1522653" y="196697"/>
                </a:lnTo>
                <a:lnTo>
                  <a:pt x="1522564" y="196875"/>
                </a:lnTo>
                <a:lnTo>
                  <a:pt x="1524546" y="201536"/>
                </a:lnTo>
                <a:lnTo>
                  <a:pt x="1522539" y="196824"/>
                </a:lnTo>
                <a:lnTo>
                  <a:pt x="1522488" y="196697"/>
                </a:lnTo>
                <a:lnTo>
                  <a:pt x="1521485" y="194335"/>
                </a:lnTo>
                <a:lnTo>
                  <a:pt x="1521409" y="172542"/>
                </a:lnTo>
                <a:lnTo>
                  <a:pt x="1523034" y="169100"/>
                </a:lnTo>
                <a:lnTo>
                  <a:pt x="1524571" y="170980"/>
                </a:lnTo>
                <a:lnTo>
                  <a:pt x="1530248" y="176542"/>
                </a:lnTo>
                <a:lnTo>
                  <a:pt x="1537538" y="178993"/>
                </a:lnTo>
                <a:lnTo>
                  <a:pt x="1548930" y="178993"/>
                </a:lnTo>
                <a:lnTo>
                  <a:pt x="1553413" y="177787"/>
                </a:lnTo>
                <a:lnTo>
                  <a:pt x="1556918" y="175298"/>
                </a:lnTo>
                <a:lnTo>
                  <a:pt x="1560423" y="172847"/>
                </a:lnTo>
                <a:lnTo>
                  <a:pt x="1560537" y="172669"/>
                </a:lnTo>
                <a:lnTo>
                  <a:pt x="1562900" y="168833"/>
                </a:lnTo>
                <a:lnTo>
                  <a:pt x="1562836" y="159054"/>
                </a:lnTo>
                <a:lnTo>
                  <a:pt x="1560512" y="154952"/>
                </a:lnTo>
                <a:lnTo>
                  <a:pt x="1560195" y="154711"/>
                </a:lnTo>
                <a:lnTo>
                  <a:pt x="1556473" y="151930"/>
                </a:lnTo>
                <a:lnTo>
                  <a:pt x="1556473" y="161124"/>
                </a:lnTo>
                <a:lnTo>
                  <a:pt x="1556473" y="166687"/>
                </a:lnTo>
                <a:lnTo>
                  <a:pt x="1555381" y="168541"/>
                </a:lnTo>
                <a:lnTo>
                  <a:pt x="1553235" y="170129"/>
                </a:lnTo>
                <a:lnTo>
                  <a:pt x="1551076" y="171678"/>
                </a:lnTo>
                <a:lnTo>
                  <a:pt x="1547825" y="172669"/>
                </a:lnTo>
                <a:lnTo>
                  <a:pt x="1539087" y="172669"/>
                </a:lnTo>
                <a:lnTo>
                  <a:pt x="1533385" y="170738"/>
                </a:lnTo>
                <a:lnTo>
                  <a:pt x="1526400" y="163855"/>
                </a:lnTo>
                <a:lnTo>
                  <a:pt x="1533436" y="156718"/>
                </a:lnTo>
                <a:lnTo>
                  <a:pt x="1539113" y="154711"/>
                </a:lnTo>
                <a:lnTo>
                  <a:pt x="1547787" y="154711"/>
                </a:lnTo>
                <a:lnTo>
                  <a:pt x="1551000" y="155740"/>
                </a:lnTo>
                <a:lnTo>
                  <a:pt x="1553146" y="157378"/>
                </a:lnTo>
                <a:lnTo>
                  <a:pt x="1555292" y="159054"/>
                </a:lnTo>
                <a:lnTo>
                  <a:pt x="1556473" y="161124"/>
                </a:lnTo>
                <a:lnTo>
                  <a:pt x="1556473" y="151930"/>
                </a:lnTo>
                <a:lnTo>
                  <a:pt x="1553476" y="149669"/>
                </a:lnTo>
                <a:lnTo>
                  <a:pt x="1548955" y="148374"/>
                </a:lnTo>
                <a:lnTo>
                  <a:pt x="1537487" y="148361"/>
                </a:lnTo>
                <a:lnTo>
                  <a:pt x="1530184" y="150977"/>
                </a:lnTo>
                <a:lnTo>
                  <a:pt x="1524533" y="156718"/>
                </a:lnTo>
                <a:lnTo>
                  <a:pt x="1522984" y="158661"/>
                </a:lnTo>
                <a:lnTo>
                  <a:pt x="1521421" y="155460"/>
                </a:lnTo>
                <a:lnTo>
                  <a:pt x="1521421" y="134950"/>
                </a:lnTo>
                <a:lnTo>
                  <a:pt x="1523034" y="131597"/>
                </a:lnTo>
                <a:lnTo>
                  <a:pt x="1524584" y="133527"/>
                </a:lnTo>
                <a:lnTo>
                  <a:pt x="1530273" y="139192"/>
                </a:lnTo>
                <a:lnTo>
                  <a:pt x="1537589" y="141757"/>
                </a:lnTo>
                <a:lnTo>
                  <a:pt x="1549006" y="141757"/>
                </a:lnTo>
                <a:lnTo>
                  <a:pt x="1553502" y="140500"/>
                </a:lnTo>
                <a:lnTo>
                  <a:pt x="1560398" y="135420"/>
                </a:lnTo>
                <a:lnTo>
                  <a:pt x="1562900" y="131203"/>
                </a:lnTo>
                <a:lnTo>
                  <a:pt x="1562887" y="121704"/>
                </a:lnTo>
                <a:lnTo>
                  <a:pt x="1560499" y="118135"/>
                </a:lnTo>
                <a:lnTo>
                  <a:pt x="1560283" y="117817"/>
                </a:lnTo>
                <a:lnTo>
                  <a:pt x="1556486" y="115265"/>
                </a:lnTo>
                <a:lnTo>
                  <a:pt x="1556486" y="124066"/>
                </a:lnTo>
                <a:lnTo>
                  <a:pt x="1556473" y="129209"/>
                </a:lnTo>
                <a:lnTo>
                  <a:pt x="1555330" y="131178"/>
                </a:lnTo>
                <a:lnTo>
                  <a:pt x="1553210" y="132816"/>
                </a:lnTo>
                <a:lnTo>
                  <a:pt x="1551076" y="134404"/>
                </a:lnTo>
                <a:lnTo>
                  <a:pt x="1547888" y="135420"/>
                </a:lnTo>
                <a:lnTo>
                  <a:pt x="1539189" y="135407"/>
                </a:lnTo>
                <a:lnTo>
                  <a:pt x="1533461" y="133426"/>
                </a:lnTo>
                <a:lnTo>
                  <a:pt x="1526527" y="126466"/>
                </a:lnTo>
                <a:lnTo>
                  <a:pt x="1533118" y="119976"/>
                </a:lnTo>
                <a:lnTo>
                  <a:pt x="1538719" y="118135"/>
                </a:lnTo>
                <a:lnTo>
                  <a:pt x="1547533" y="118135"/>
                </a:lnTo>
                <a:lnTo>
                  <a:pt x="1550924" y="119151"/>
                </a:lnTo>
                <a:lnTo>
                  <a:pt x="1553159" y="120675"/>
                </a:lnTo>
                <a:lnTo>
                  <a:pt x="1555407" y="122262"/>
                </a:lnTo>
                <a:lnTo>
                  <a:pt x="1556486" y="124066"/>
                </a:lnTo>
                <a:lnTo>
                  <a:pt x="1556486" y="115265"/>
                </a:lnTo>
                <a:lnTo>
                  <a:pt x="1553171" y="113030"/>
                </a:lnTo>
                <a:lnTo>
                  <a:pt x="1548625" y="111810"/>
                </a:lnTo>
                <a:lnTo>
                  <a:pt x="1537233" y="111798"/>
                </a:lnTo>
                <a:lnTo>
                  <a:pt x="1530019" y="114160"/>
                </a:lnTo>
                <a:lnTo>
                  <a:pt x="1524406" y="119634"/>
                </a:lnTo>
                <a:lnTo>
                  <a:pt x="1523072" y="121259"/>
                </a:lnTo>
                <a:lnTo>
                  <a:pt x="1521409" y="117817"/>
                </a:lnTo>
                <a:lnTo>
                  <a:pt x="1521460" y="95275"/>
                </a:lnTo>
                <a:lnTo>
                  <a:pt x="1525371" y="89877"/>
                </a:lnTo>
                <a:lnTo>
                  <a:pt x="1533042" y="84137"/>
                </a:lnTo>
                <a:lnTo>
                  <a:pt x="1537423" y="83908"/>
                </a:lnTo>
                <a:lnTo>
                  <a:pt x="1538554" y="83921"/>
                </a:lnTo>
                <a:lnTo>
                  <a:pt x="1541894" y="84099"/>
                </a:lnTo>
                <a:lnTo>
                  <a:pt x="1541894" y="83908"/>
                </a:lnTo>
                <a:lnTo>
                  <a:pt x="1541894" y="80746"/>
                </a:lnTo>
                <a:lnTo>
                  <a:pt x="1541894" y="78689"/>
                </a:lnTo>
                <a:lnTo>
                  <a:pt x="1542122" y="78689"/>
                </a:lnTo>
                <a:lnTo>
                  <a:pt x="1542122" y="6350"/>
                </a:lnTo>
                <a:lnTo>
                  <a:pt x="1542122" y="3810"/>
                </a:lnTo>
                <a:lnTo>
                  <a:pt x="1542122" y="0"/>
                </a:lnTo>
                <a:lnTo>
                  <a:pt x="1358011" y="0"/>
                </a:lnTo>
                <a:lnTo>
                  <a:pt x="1358011" y="6350"/>
                </a:lnTo>
                <a:lnTo>
                  <a:pt x="1358011" y="35267"/>
                </a:lnTo>
                <a:lnTo>
                  <a:pt x="1357795" y="35267"/>
                </a:lnTo>
                <a:lnTo>
                  <a:pt x="1357795" y="77622"/>
                </a:lnTo>
                <a:lnTo>
                  <a:pt x="1353235" y="77825"/>
                </a:lnTo>
                <a:lnTo>
                  <a:pt x="1347673" y="81889"/>
                </a:lnTo>
                <a:lnTo>
                  <a:pt x="1343685" y="85686"/>
                </a:lnTo>
                <a:lnTo>
                  <a:pt x="1340358" y="91122"/>
                </a:lnTo>
                <a:lnTo>
                  <a:pt x="1338097" y="98323"/>
                </a:lnTo>
                <a:lnTo>
                  <a:pt x="1337297" y="107480"/>
                </a:lnTo>
                <a:lnTo>
                  <a:pt x="1337970" y="115684"/>
                </a:lnTo>
                <a:lnTo>
                  <a:pt x="1339913" y="122758"/>
                </a:lnTo>
                <a:lnTo>
                  <a:pt x="1341755" y="126390"/>
                </a:lnTo>
                <a:lnTo>
                  <a:pt x="1339862" y="130124"/>
                </a:lnTo>
                <a:lnTo>
                  <a:pt x="1337957" y="137096"/>
                </a:lnTo>
                <a:lnTo>
                  <a:pt x="1337297" y="145224"/>
                </a:lnTo>
                <a:lnTo>
                  <a:pt x="1337970" y="153352"/>
                </a:lnTo>
                <a:lnTo>
                  <a:pt x="1339913" y="160362"/>
                </a:lnTo>
                <a:lnTo>
                  <a:pt x="1341729" y="163906"/>
                </a:lnTo>
                <a:lnTo>
                  <a:pt x="1341818" y="164109"/>
                </a:lnTo>
                <a:lnTo>
                  <a:pt x="1341729" y="163906"/>
                </a:lnTo>
                <a:lnTo>
                  <a:pt x="1339900" y="167563"/>
                </a:lnTo>
                <a:lnTo>
                  <a:pt x="1337970" y="174701"/>
                </a:lnTo>
                <a:lnTo>
                  <a:pt x="1337297" y="182981"/>
                </a:lnTo>
                <a:lnTo>
                  <a:pt x="1337919" y="191643"/>
                </a:lnTo>
                <a:lnTo>
                  <a:pt x="1339735" y="199085"/>
                </a:lnTo>
                <a:lnTo>
                  <a:pt x="1341272" y="202476"/>
                </a:lnTo>
                <a:lnTo>
                  <a:pt x="1339926" y="205193"/>
                </a:lnTo>
                <a:lnTo>
                  <a:pt x="1339875" y="205333"/>
                </a:lnTo>
                <a:lnTo>
                  <a:pt x="1337970" y="212432"/>
                </a:lnTo>
                <a:lnTo>
                  <a:pt x="1337297" y="220751"/>
                </a:lnTo>
                <a:lnTo>
                  <a:pt x="1337970" y="228917"/>
                </a:lnTo>
                <a:lnTo>
                  <a:pt x="1339913" y="235953"/>
                </a:lnTo>
                <a:lnTo>
                  <a:pt x="1341729" y="239522"/>
                </a:lnTo>
                <a:lnTo>
                  <a:pt x="1339888" y="243192"/>
                </a:lnTo>
                <a:lnTo>
                  <a:pt x="1337957" y="250278"/>
                </a:lnTo>
                <a:lnTo>
                  <a:pt x="1337297" y="258495"/>
                </a:lnTo>
                <a:lnTo>
                  <a:pt x="1338262" y="267042"/>
                </a:lnTo>
                <a:lnTo>
                  <a:pt x="1357795" y="285673"/>
                </a:lnTo>
                <a:lnTo>
                  <a:pt x="1357795" y="326364"/>
                </a:lnTo>
                <a:lnTo>
                  <a:pt x="1358011" y="326364"/>
                </a:lnTo>
                <a:lnTo>
                  <a:pt x="1358011" y="352285"/>
                </a:lnTo>
                <a:lnTo>
                  <a:pt x="1186599" y="352285"/>
                </a:lnTo>
                <a:lnTo>
                  <a:pt x="1186599" y="294144"/>
                </a:lnTo>
                <a:lnTo>
                  <a:pt x="1186383" y="294144"/>
                </a:lnTo>
                <a:lnTo>
                  <a:pt x="1186383" y="285762"/>
                </a:lnTo>
                <a:lnTo>
                  <a:pt x="1186383" y="282587"/>
                </a:lnTo>
                <a:lnTo>
                  <a:pt x="1186383" y="279501"/>
                </a:lnTo>
                <a:lnTo>
                  <a:pt x="1183182" y="279412"/>
                </a:lnTo>
                <a:lnTo>
                  <a:pt x="1165898" y="248107"/>
                </a:lnTo>
                <a:lnTo>
                  <a:pt x="1167498" y="244729"/>
                </a:lnTo>
                <a:lnTo>
                  <a:pt x="1169073" y="246659"/>
                </a:lnTo>
                <a:lnTo>
                  <a:pt x="1174750" y="252272"/>
                </a:lnTo>
                <a:lnTo>
                  <a:pt x="1182052" y="254800"/>
                </a:lnTo>
                <a:lnTo>
                  <a:pt x="1193457" y="254787"/>
                </a:lnTo>
                <a:lnTo>
                  <a:pt x="1197940" y="253555"/>
                </a:lnTo>
                <a:lnTo>
                  <a:pt x="1201445" y="251002"/>
                </a:lnTo>
                <a:lnTo>
                  <a:pt x="1204950" y="248500"/>
                </a:lnTo>
                <a:lnTo>
                  <a:pt x="1207376" y="244411"/>
                </a:lnTo>
                <a:lnTo>
                  <a:pt x="1207363" y="234797"/>
                </a:lnTo>
                <a:lnTo>
                  <a:pt x="1204912" y="230682"/>
                </a:lnTo>
                <a:lnTo>
                  <a:pt x="1200962" y="227838"/>
                </a:lnTo>
                <a:lnTo>
                  <a:pt x="1200962" y="236867"/>
                </a:lnTo>
                <a:lnTo>
                  <a:pt x="1200950" y="242354"/>
                </a:lnTo>
                <a:lnTo>
                  <a:pt x="1199832" y="244271"/>
                </a:lnTo>
                <a:lnTo>
                  <a:pt x="1197698" y="245884"/>
                </a:lnTo>
                <a:lnTo>
                  <a:pt x="1195565" y="247459"/>
                </a:lnTo>
                <a:lnTo>
                  <a:pt x="1192352" y="248462"/>
                </a:lnTo>
                <a:lnTo>
                  <a:pt x="1183627" y="248450"/>
                </a:lnTo>
                <a:lnTo>
                  <a:pt x="1177912" y="246494"/>
                </a:lnTo>
                <a:lnTo>
                  <a:pt x="1170901" y="239522"/>
                </a:lnTo>
                <a:lnTo>
                  <a:pt x="1177810" y="232600"/>
                </a:lnTo>
                <a:lnTo>
                  <a:pt x="1200962" y="236867"/>
                </a:lnTo>
                <a:lnTo>
                  <a:pt x="1200962" y="227838"/>
                </a:lnTo>
                <a:lnTo>
                  <a:pt x="1197851" y="225577"/>
                </a:lnTo>
                <a:lnTo>
                  <a:pt x="1193330" y="224307"/>
                </a:lnTo>
                <a:lnTo>
                  <a:pt x="1181887" y="224307"/>
                </a:lnTo>
                <a:lnTo>
                  <a:pt x="1174623" y="226822"/>
                </a:lnTo>
                <a:lnTo>
                  <a:pt x="1168984" y="232460"/>
                </a:lnTo>
                <a:lnTo>
                  <a:pt x="1167485" y="234315"/>
                </a:lnTo>
                <a:lnTo>
                  <a:pt x="1165910" y="231038"/>
                </a:lnTo>
                <a:lnTo>
                  <a:pt x="1165898" y="210235"/>
                </a:lnTo>
                <a:lnTo>
                  <a:pt x="1166863" y="208153"/>
                </a:lnTo>
                <a:lnTo>
                  <a:pt x="1168488" y="210388"/>
                </a:lnTo>
                <a:lnTo>
                  <a:pt x="1173886" y="216357"/>
                </a:lnTo>
                <a:lnTo>
                  <a:pt x="1181011" y="219036"/>
                </a:lnTo>
                <a:lnTo>
                  <a:pt x="1192669" y="219024"/>
                </a:lnTo>
                <a:lnTo>
                  <a:pt x="1197483" y="217500"/>
                </a:lnTo>
                <a:lnTo>
                  <a:pt x="1203553" y="212686"/>
                </a:lnTo>
                <a:lnTo>
                  <a:pt x="1204861" y="211658"/>
                </a:lnTo>
                <a:lnTo>
                  <a:pt x="1207363" y="207137"/>
                </a:lnTo>
                <a:lnTo>
                  <a:pt x="1207274" y="196697"/>
                </a:lnTo>
                <a:lnTo>
                  <a:pt x="1204988" y="192620"/>
                </a:lnTo>
                <a:lnTo>
                  <a:pt x="1204544" y="192290"/>
                </a:lnTo>
                <a:lnTo>
                  <a:pt x="1201470" y="189966"/>
                </a:lnTo>
                <a:lnTo>
                  <a:pt x="1200950" y="189572"/>
                </a:lnTo>
                <a:lnTo>
                  <a:pt x="1200950" y="198805"/>
                </a:lnTo>
                <a:lnTo>
                  <a:pt x="1200873" y="205333"/>
                </a:lnTo>
                <a:lnTo>
                  <a:pt x="1199591" y="207670"/>
                </a:lnTo>
                <a:lnTo>
                  <a:pt x="1194828" y="211518"/>
                </a:lnTo>
                <a:lnTo>
                  <a:pt x="1191387" y="212686"/>
                </a:lnTo>
                <a:lnTo>
                  <a:pt x="1182687" y="212674"/>
                </a:lnTo>
                <a:lnTo>
                  <a:pt x="1177353" y="210718"/>
                </a:lnTo>
                <a:lnTo>
                  <a:pt x="1169898" y="202501"/>
                </a:lnTo>
                <a:lnTo>
                  <a:pt x="1177899" y="194310"/>
                </a:lnTo>
                <a:lnTo>
                  <a:pt x="1183563" y="192290"/>
                </a:lnTo>
                <a:lnTo>
                  <a:pt x="1192225" y="192290"/>
                </a:lnTo>
                <a:lnTo>
                  <a:pt x="1195451" y="193332"/>
                </a:lnTo>
                <a:lnTo>
                  <a:pt x="1197597" y="194995"/>
                </a:lnTo>
                <a:lnTo>
                  <a:pt x="1199743" y="196697"/>
                </a:lnTo>
                <a:lnTo>
                  <a:pt x="1200950" y="198805"/>
                </a:lnTo>
                <a:lnTo>
                  <a:pt x="1200950" y="189572"/>
                </a:lnTo>
                <a:lnTo>
                  <a:pt x="1197952" y="187261"/>
                </a:lnTo>
                <a:lnTo>
                  <a:pt x="1193406" y="185953"/>
                </a:lnTo>
                <a:lnTo>
                  <a:pt x="1188631" y="185940"/>
                </a:lnTo>
                <a:lnTo>
                  <a:pt x="1181925" y="185953"/>
                </a:lnTo>
                <a:lnTo>
                  <a:pt x="1174635" y="188582"/>
                </a:lnTo>
                <a:lnTo>
                  <a:pt x="1168984" y="194335"/>
                </a:lnTo>
                <a:lnTo>
                  <a:pt x="1167117" y="196697"/>
                </a:lnTo>
                <a:lnTo>
                  <a:pt x="1167041" y="196875"/>
                </a:lnTo>
                <a:lnTo>
                  <a:pt x="1166964" y="196697"/>
                </a:lnTo>
                <a:lnTo>
                  <a:pt x="1165961" y="194335"/>
                </a:lnTo>
                <a:lnTo>
                  <a:pt x="1165898" y="172542"/>
                </a:lnTo>
                <a:lnTo>
                  <a:pt x="1167511" y="169100"/>
                </a:lnTo>
                <a:lnTo>
                  <a:pt x="1169060" y="170980"/>
                </a:lnTo>
                <a:lnTo>
                  <a:pt x="1174737" y="176542"/>
                </a:lnTo>
                <a:lnTo>
                  <a:pt x="1182027" y="178993"/>
                </a:lnTo>
                <a:lnTo>
                  <a:pt x="1193419" y="178993"/>
                </a:lnTo>
                <a:lnTo>
                  <a:pt x="1197889" y="177787"/>
                </a:lnTo>
                <a:lnTo>
                  <a:pt x="1204899" y="172847"/>
                </a:lnTo>
                <a:lnTo>
                  <a:pt x="1205001" y="172669"/>
                </a:lnTo>
                <a:lnTo>
                  <a:pt x="1207376" y="168846"/>
                </a:lnTo>
                <a:lnTo>
                  <a:pt x="1207312" y="159054"/>
                </a:lnTo>
                <a:lnTo>
                  <a:pt x="1205001" y="154952"/>
                </a:lnTo>
                <a:lnTo>
                  <a:pt x="1204671" y="154711"/>
                </a:lnTo>
                <a:lnTo>
                  <a:pt x="1200962" y="151930"/>
                </a:lnTo>
                <a:lnTo>
                  <a:pt x="1200962" y="161124"/>
                </a:lnTo>
                <a:lnTo>
                  <a:pt x="1200962" y="166687"/>
                </a:lnTo>
                <a:lnTo>
                  <a:pt x="1199870" y="168541"/>
                </a:lnTo>
                <a:lnTo>
                  <a:pt x="1195565" y="171678"/>
                </a:lnTo>
                <a:lnTo>
                  <a:pt x="1192301" y="172669"/>
                </a:lnTo>
                <a:lnTo>
                  <a:pt x="1183563" y="172669"/>
                </a:lnTo>
                <a:lnTo>
                  <a:pt x="1177861" y="170738"/>
                </a:lnTo>
                <a:lnTo>
                  <a:pt x="1170876" y="163855"/>
                </a:lnTo>
                <a:lnTo>
                  <a:pt x="1177925" y="156718"/>
                </a:lnTo>
                <a:lnTo>
                  <a:pt x="1183601" y="154711"/>
                </a:lnTo>
                <a:lnTo>
                  <a:pt x="1192276" y="154711"/>
                </a:lnTo>
                <a:lnTo>
                  <a:pt x="1195489" y="155740"/>
                </a:lnTo>
                <a:lnTo>
                  <a:pt x="1197635" y="157378"/>
                </a:lnTo>
                <a:lnTo>
                  <a:pt x="1199781" y="159054"/>
                </a:lnTo>
                <a:lnTo>
                  <a:pt x="1200962" y="161124"/>
                </a:lnTo>
                <a:lnTo>
                  <a:pt x="1200962" y="151930"/>
                </a:lnTo>
                <a:lnTo>
                  <a:pt x="1197965" y="149669"/>
                </a:lnTo>
                <a:lnTo>
                  <a:pt x="1193444" y="148374"/>
                </a:lnTo>
                <a:lnTo>
                  <a:pt x="1181976" y="148361"/>
                </a:lnTo>
                <a:lnTo>
                  <a:pt x="1174673" y="150977"/>
                </a:lnTo>
                <a:lnTo>
                  <a:pt x="1169009" y="156718"/>
                </a:lnTo>
                <a:lnTo>
                  <a:pt x="1167460" y="158661"/>
                </a:lnTo>
                <a:lnTo>
                  <a:pt x="1165910" y="155460"/>
                </a:lnTo>
                <a:lnTo>
                  <a:pt x="1165910" y="134950"/>
                </a:lnTo>
                <a:lnTo>
                  <a:pt x="1167511" y="131597"/>
                </a:lnTo>
                <a:lnTo>
                  <a:pt x="1169073" y="133527"/>
                </a:lnTo>
                <a:lnTo>
                  <a:pt x="1174762" y="139192"/>
                </a:lnTo>
                <a:lnTo>
                  <a:pt x="1182077" y="141757"/>
                </a:lnTo>
                <a:lnTo>
                  <a:pt x="1193495" y="141757"/>
                </a:lnTo>
                <a:lnTo>
                  <a:pt x="1197991" y="140500"/>
                </a:lnTo>
                <a:lnTo>
                  <a:pt x="1204874" y="135420"/>
                </a:lnTo>
                <a:lnTo>
                  <a:pt x="1207389" y="131203"/>
                </a:lnTo>
                <a:lnTo>
                  <a:pt x="1207376" y="121704"/>
                </a:lnTo>
                <a:lnTo>
                  <a:pt x="1204976" y="118135"/>
                </a:lnTo>
                <a:lnTo>
                  <a:pt x="1204772" y="117817"/>
                </a:lnTo>
                <a:lnTo>
                  <a:pt x="1200975" y="115265"/>
                </a:lnTo>
                <a:lnTo>
                  <a:pt x="1200975" y="124066"/>
                </a:lnTo>
                <a:lnTo>
                  <a:pt x="1200962" y="129209"/>
                </a:lnTo>
                <a:lnTo>
                  <a:pt x="1199819" y="131178"/>
                </a:lnTo>
                <a:lnTo>
                  <a:pt x="1197698" y="132816"/>
                </a:lnTo>
                <a:lnTo>
                  <a:pt x="1195565" y="134404"/>
                </a:lnTo>
                <a:lnTo>
                  <a:pt x="1192377" y="135420"/>
                </a:lnTo>
                <a:lnTo>
                  <a:pt x="1183678" y="135407"/>
                </a:lnTo>
                <a:lnTo>
                  <a:pt x="1177950" y="133426"/>
                </a:lnTo>
                <a:lnTo>
                  <a:pt x="1171003" y="126466"/>
                </a:lnTo>
                <a:lnTo>
                  <a:pt x="1177607" y="119976"/>
                </a:lnTo>
                <a:lnTo>
                  <a:pt x="1183208" y="118135"/>
                </a:lnTo>
                <a:lnTo>
                  <a:pt x="1192022" y="118135"/>
                </a:lnTo>
                <a:lnTo>
                  <a:pt x="1195412" y="119151"/>
                </a:lnTo>
                <a:lnTo>
                  <a:pt x="1197648" y="120675"/>
                </a:lnTo>
                <a:lnTo>
                  <a:pt x="1199896" y="122262"/>
                </a:lnTo>
                <a:lnTo>
                  <a:pt x="1200975" y="124066"/>
                </a:lnTo>
                <a:lnTo>
                  <a:pt x="1200975" y="115265"/>
                </a:lnTo>
                <a:lnTo>
                  <a:pt x="1197660" y="113030"/>
                </a:lnTo>
                <a:lnTo>
                  <a:pt x="1193114" y="111810"/>
                </a:lnTo>
                <a:lnTo>
                  <a:pt x="1181722" y="111798"/>
                </a:lnTo>
                <a:lnTo>
                  <a:pt x="1174508" y="114160"/>
                </a:lnTo>
                <a:lnTo>
                  <a:pt x="1168895" y="119634"/>
                </a:lnTo>
                <a:lnTo>
                  <a:pt x="1167549" y="121259"/>
                </a:lnTo>
                <a:lnTo>
                  <a:pt x="1165898" y="117817"/>
                </a:lnTo>
                <a:lnTo>
                  <a:pt x="1165948" y="95275"/>
                </a:lnTo>
                <a:lnTo>
                  <a:pt x="1169860" y="89877"/>
                </a:lnTo>
                <a:lnTo>
                  <a:pt x="1177531" y="84137"/>
                </a:lnTo>
                <a:lnTo>
                  <a:pt x="1181912" y="83908"/>
                </a:lnTo>
                <a:lnTo>
                  <a:pt x="1183043" y="83921"/>
                </a:lnTo>
                <a:lnTo>
                  <a:pt x="1186383" y="84099"/>
                </a:lnTo>
                <a:lnTo>
                  <a:pt x="1186383" y="83908"/>
                </a:lnTo>
                <a:lnTo>
                  <a:pt x="1186383" y="80746"/>
                </a:lnTo>
                <a:lnTo>
                  <a:pt x="1186383" y="78689"/>
                </a:lnTo>
                <a:lnTo>
                  <a:pt x="1186599" y="78689"/>
                </a:lnTo>
                <a:lnTo>
                  <a:pt x="1186599" y="6350"/>
                </a:lnTo>
                <a:lnTo>
                  <a:pt x="1358011" y="6350"/>
                </a:lnTo>
                <a:lnTo>
                  <a:pt x="1358011" y="0"/>
                </a:lnTo>
                <a:lnTo>
                  <a:pt x="1180249" y="0"/>
                </a:lnTo>
                <a:lnTo>
                  <a:pt x="1180249" y="3810"/>
                </a:lnTo>
                <a:lnTo>
                  <a:pt x="1180249" y="6350"/>
                </a:lnTo>
                <a:lnTo>
                  <a:pt x="1180249" y="35267"/>
                </a:lnTo>
                <a:lnTo>
                  <a:pt x="1180033" y="35267"/>
                </a:lnTo>
                <a:lnTo>
                  <a:pt x="1180033" y="77622"/>
                </a:lnTo>
                <a:lnTo>
                  <a:pt x="1159535" y="107480"/>
                </a:lnTo>
                <a:lnTo>
                  <a:pt x="1160208" y="115684"/>
                </a:lnTo>
                <a:lnTo>
                  <a:pt x="1162151" y="122758"/>
                </a:lnTo>
                <a:lnTo>
                  <a:pt x="1163993" y="126390"/>
                </a:lnTo>
                <a:lnTo>
                  <a:pt x="1162100" y="130124"/>
                </a:lnTo>
                <a:lnTo>
                  <a:pt x="1160195" y="137096"/>
                </a:lnTo>
                <a:lnTo>
                  <a:pt x="1159535" y="145224"/>
                </a:lnTo>
                <a:lnTo>
                  <a:pt x="1160208" y="153352"/>
                </a:lnTo>
                <a:lnTo>
                  <a:pt x="1162151" y="160362"/>
                </a:lnTo>
                <a:lnTo>
                  <a:pt x="1163967" y="163906"/>
                </a:lnTo>
                <a:lnTo>
                  <a:pt x="1164056" y="164109"/>
                </a:lnTo>
                <a:lnTo>
                  <a:pt x="1163967" y="163906"/>
                </a:lnTo>
                <a:lnTo>
                  <a:pt x="1162138" y="167563"/>
                </a:lnTo>
                <a:lnTo>
                  <a:pt x="1160208" y="174701"/>
                </a:lnTo>
                <a:lnTo>
                  <a:pt x="1159535" y="182981"/>
                </a:lnTo>
                <a:lnTo>
                  <a:pt x="1160157" y="191643"/>
                </a:lnTo>
                <a:lnTo>
                  <a:pt x="1161973" y="199085"/>
                </a:lnTo>
                <a:lnTo>
                  <a:pt x="1163510" y="202476"/>
                </a:lnTo>
                <a:lnTo>
                  <a:pt x="1162164" y="205193"/>
                </a:lnTo>
                <a:lnTo>
                  <a:pt x="1162113" y="205333"/>
                </a:lnTo>
                <a:lnTo>
                  <a:pt x="1160208" y="212432"/>
                </a:lnTo>
                <a:lnTo>
                  <a:pt x="1159535" y="220751"/>
                </a:lnTo>
                <a:lnTo>
                  <a:pt x="1160208" y="228917"/>
                </a:lnTo>
                <a:lnTo>
                  <a:pt x="1162151" y="235953"/>
                </a:lnTo>
                <a:lnTo>
                  <a:pt x="1163967" y="239522"/>
                </a:lnTo>
                <a:lnTo>
                  <a:pt x="1162126" y="243192"/>
                </a:lnTo>
                <a:lnTo>
                  <a:pt x="1160195" y="250278"/>
                </a:lnTo>
                <a:lnTo>
                  <a:pt x="1159535" y="258495"/>
                </a:lnTo>
                <a:lnTo>
                  <a:pt x="1160500" y="267042"/>
                </a:lnTo>
                <a:lnTo>
                  <a:pt x="1180033" y="285673"/>
                </a:lnTo>
                <a:lnTo>
                  <a:pt x="1180033" y="326364"/>
                </a:lnTo>
                <a:lnTo>
                  <a:pt x="1180249" y="326364"/>
                </a:lnTo>
                <a:lnTo>
                  <a:pt x="1180249" y="352285"/>
                </a:lnTo>
                <a:lnTo>
                  <a:pt x="1180249" y="358635"/>
                </a:lnTo>
                <a:lnTo>
                  <a:pt x="1180249" y="543166"/>
                </a:lnTo>
                <a:lnTo>
                  <a:pt x="1180249" y="549516"/>
                </a:lnTo>
                <a:lnTo>
                  <a:pt x="1180249" y="723900"/>
                </a:lnTo>
                <a:lnTo>
                  <a:pt x="706742" y="723900"/>
                </a:lnTo>
                <a:lnTo>
                  <a:pt x="706742" y="549516"/>
                </a:lnTo>
                <a:lnTo>
                  <a:pt x="1180249" y="549516"/>
                </a:lnTo>
                <a:lnTo>
                  <a:pt x="1180249" y="543166"/>
                </a:lnTo>
                <a:lnTo>
                  <a:pt x="706742" y="543166"/>
                </a:lnTo>
                <a:lnTo>
                  <a:pt x="706742" y="358635"/>
                </a:lnTo>
                <a:lnTo>
                  <a:pt x="1180249" y="358635"/>
                </a:lnTo>
                <a:lnTo>
                  <a:pt x="1180249" y="352285"/>
                </a:lnTo>
                <a:lnTo>
                  <a:pt x="700392" y="352285"/>
                </a:lnTo>
                <a:lnTo>
                  <a:pt x="700392" y="358635"/>
                </a:lnTo>
                <a:lnTo>
                  <a:pt x="700392" y="542785"/>
                </a:lnTo>
                <a:lnTo>
                  <a:pt x="700392" y="1466075"/>
                </a:lnTo>
                <a:lnTo>
                  <a:pt x="525310" y="1466075"/>
                </a:lnTo>
                <a:lnTo>
                  <a:pt x="525310" y="907008"/>
                </a:lnTo>
                <a:lnTo>
                  <a:pt x="700392" y="907008"/>
                </a:lnTo>
                <a:lnTo>
                  <a:pt x="700392" y="900658"/>
                </a:lnTo>
                <a:lnTo>
                  <a:pt x="525310" y="900658"/>
                </a:lnTo>
                <a:lnTo>
                  <a:pt x="525310" y="730250"/>
                </a:lnTo>
                <a:lnTo>
                  <a:pt x="700392" y="730250"/>
                </a:lnTo>
                <a:lnTo>
                  <a:pt x="700392" y="723900"/>
                </a:lnTo>
                <a:lnTo>
                  <a:pt x="525310" y="723900"/>
                </a:lnTo>
                <a:lnTo>
                  <a:pt x="525310" y="549135"/>
                </a:lnTo>
                <a:lnTo>
                  <a:pt x="700392" y="549135"/>
                </a:lnTo>
                <a:lnTo>
                  <a:pt x="700392" y="542785"/>
                </a:lnTo>
                <a:lnTo>
                  <a:pt x="518960" y="542785"/>
                </a:lnTo>
                <a:lnTo>
                  <a:pt x="518960" y="549135"/>
                </a:lnTo>
                <a:lnTo>
                  <a:pt x="518960" y="723900"/>
                </a:lnTo>
                <a:lnTo>
                  <a:pt x="518960" y="730250"/>
                </a:lnTo>
                <a:lnTo>
                  <a:pt x="518960" y="900925"/>
                </a:lnTo>
                <a:lnTo>
                  <a:pt x="518960" y="907275"/>
                </a:lnTo>
                <a:lnTo>
                  <a:pt x="518960" y="1466075"/>
                </a:lnTo>
                <a:lnTo>
                  <a:pt x="343827" y="1466075"/>
                </a:lnTo>
                <a:lnTo>
                  <a:pt x="343827" y="907275"/>
                </a:lnTo>
                <a:lnTo>
                  <a:pt x="518960" y="907275"/>
                </a:lnTo>
                <a:lnTo>
                  <a:pt x="518960" y="900925"/>
                </a:lnTo>
                <a:lnTo>
                  <a:pt x="343827" y="900925"/>
                </a:lnTo>
                <a:lnTo>
                  <a:pt x="343827" y="730250"/>
                </a:lnTo>
                <a:lnTo>
                  <a:pt x="518960" y="730250"/>
                </a:lnTo>
                <a:lnTo>
                  <a:pt x="518960" y="723900"/>
                </a:lnTo>
                <a:lnTo>
                  <a:pt x="337477" y="723900"/>
                </a:lnTo>
                <a:lnTo>
                  <a:pt x="337477" y="728980"/>
                </a:lnTo>
                <a:lnTo>
                  <a:pt x="337477" y="730250"/>
                </a:lnTo>
                <a:lnTo>
                  <a:pt x="337477" y="900925"/>
                </a:lnTo>
                <a:lnTo>
                  <a:pt x="337477" y="907275"/>
                </a:lnTo>
                <a:lnTo>
                  <a:pt x="337477" y="1466075"/>
                </a:lnTo>
                <a:lnTo>
                  <a:pt x="160604" y="1466075"/>
                </a:lnTo>
                <a:lnTo>
                  <a:pt x="160604" y="907275"/>
                </a:lnTo>
                <a:lnTo>
                  <a:pt x="337477" y="907275"/>
                </a:lnTo>
                <a:lnTo>
                  <a:pt x="337477" y="900925"/>
                </a:lnTo>
                <a:lnTo>
                  <a:pt x="154254" y="900925"/>
                </a:lnTo>
                <a:lnTo>
                  <a:pt x="154254" y="907275"/>
                </a:lnTo>
                <a:lnTo>
                  <a:pt x="154254" y="1466075"/>
                </a:lnTo>
                <a:lnTo>
                  <a:pt x="6350" y="1466075"/>
                </a:lnTo>
                <a:lnTo>
                  <a:pt x="0" y="1466075"/>
                </a:lnTo>
                <a:lnTo>
                  <a:pt x="0" y="1478775"/>
                </a:lnTo>
                <a:lnTo>
                  <a:pt x="0" y="2027415"/>
                </a:lnTo>
                <a:lnTo>
                  <a:pt x="0" y="2040115"/>
                </a:lnTo>
                <a:lnTo>
                  <a:pt x="866127" y="2040115"/>
                </a:lnTo>
                <a:lnTo>
                  <a:pt x="866127" y="2027415"/>
                </a:lnTo>
                <a:lnTo>
                  <a:pt x="866127" y="1478775"/>
                </a:lnTo>
                <a:lnTo>
                  <a:pt x="866127" y="1472425"/>
                </a:lnTo>
                <a:lnTo>
                  <a:pt x="866127" y="1466075"/>
                </a:lnTo>
                <a:lnTo>
                  <a:pt x="853427" y="1466075"/>
                </a:lnTo>
                <a:lnTo>
                  <a:pt x="853427" y="1478775"/>
                </a:lnTo>
                <a:lnTo>
                  <a:pt x="853427" y="2027415"/>
                </a:lnTo>
                <a:lnTo>
                  <a:pt x="12700" y="2027415"/>
                </a:lnTo>
                <a:lnTo>
                  <a:pt x="12700" y="1478775"/>
                </a:lnTo>
                <a:lnTo>
                  <a:pt x="337477" y="1478775"/>
                </a:lnTo>
                <a:lnTo>
                  <a:pt x="337477" y="1917700"/>
                </a:lnTo>
                <a:lnTo>
                  <a:pt x="337477" y="1924050"/>
                </a:lnTo>
                <a:lnTo>
                  <a:pt x="706742" y="1924050"/>
                </a:lnTo>
                <a:lnTo>
                  <a:pt x="706742" y="1922005"/>
                </a:lnTo>
                <a:lnTo>
                  <a:pt x="706742" y="1918309"/>
                </a:lnTo>
                <a:lnTo>
                  <a:pt x="706742" y="1917700"/>
                </a:lnTo>
                <a:lnTo>
                  <a:pt x="706742" y="1830959"/>
                </a:lnTo>
                <a:lnTo>
                  <a:pt x="706742" y="1809496"/>
                </a:lnTo>
                <a:lnTo>
                  <a:pt x="700392" y="1809496"/>
                </a:lnTo>
                <a:lnTo>
                  <a:pt x="700392" y="1830959"/>
                </a:lnTo>
                <a:lnTo>
                  <a:pt x="700392" y="1917700"/>
                </a:lnTo>
                <a:lnTo>
                  <a:pt x="525310" y="1917700"/>
                </a:lnTo>
                <a:lnTo>
                  <a:pt x="525310" y="1809496"/>
                </a:lnTo>
                <a:lnTo>
                  <a:pt x="518960" y="1809496"/>
                </a:lnTo>
                <a:lnTo>
                  <a:pt x="518960" y="1917700"/>
                </a:lnTo>
                <a:lnTo>
                  <a:pt x="343827" y="1917700"/>
                </a:lnTo>
                <a:lnTo>
                  <a:pt x="343827" y="1478775"/>
                </a:lnTo>
                <a:lnTo>
                  <a:pt x="518960" y="1478775"/>
                </a:lnTo>
                <a:lnTo>
                  <a:pt x="518960" y="1594015"/>
                </a:lnTo>
                <a:lnTo>
                  <a:pt x="525310" y="1594015"/>
                </a:lnTo>
                <a:lnTo>
                  <a:pt x="525310" y="1478775"/>
                </a:lnTo>
                <a:lnTo>
                  <a:pt x="700392" y="1478775"/>
                </a:lnTo>
                <a:lnTo>
                  <a:pt x="700392" y="1594015"/>
                </a:lnTo>
                <a:lnTo>
                  <a:pt x="706742" y="1594015"/>
                </a:lnTo>
                <a:lnTo>
                  <a:pt x="706742" y="1478775"/>
                </a:lnTo>
                <a:lnTo>
                  <a:pt x="853427" y="1478775"/>
                </a:lnTo>
                <a:lnTo>
                  <a:pt x="853427" y="1466075"/>
                </a:lnTo>
                <a:lnTo>
                  <a:pt x="706742" y="1466075"/>
                </a:lnTo>
                <a:lnTo>
                  <a:pt x="706742" y="907275"/>
                </a:lnTo>
                <a:lnTo>
                  <a:pt x="2089543" y="907275"/>
                </a:lnTo>
                <a:lnTo>
                  <a:pt x="2089543" y="1466075"/>
                </a:lnTo>
                <a:lnTo>
                  <a:pt x="1948688" y="1466075"/>
                </a:lnTo>
                <a:lnTo>
                  <a:pt x="1942338" y="1466075"/>
                </a:lnTo>
                <a:lnTo>
                  <a:pt x="1942338" y="1478775"/>
                </a:lnTo>
                <a:lnTo>
                  <a:pt x="1942338" y="2027415"/>
                </a:lnTo>
                <a:lnTo>
                  <a:pt x="1942338" y="2040115"/>
                </a:lnTo>
                <a:lnTo>
                  <a:pt x="2808465" y="2040115"/>
                </a:lnTo>
                <a:lnTo>
                  <a:pt x="2808465" y="2027415"/>
                </a:lnTo>
                <a:lnTo>
                  <a:pt x="2808465" y="1478775"/>
                </a:lnTo>
                <a:lnTo>
                  <a:pt x="2808465" y="1472425"/>
                </a:lnTo>
                <a:lnTo>
                  <a:pt x="2808465" y="1466075"/>
                </a:lnTo>
                <a:lnTo>
                  <a:pt x="2795765" y="1466075"/>
                </a:lnTo>
                <a:lnTo>
                  <a:pt x="2795765" y="1478775"/>
                </a:lnTo>
                <a:lnTo>
                  <a:pt x="2795765" y="2027415"/>
                </a:lnTo>
                <a:lnTo>
                  <a:pt x="1955038" y="2027415"/>
                </a:lnTo>
                <a:lnTo>
                  <a:pt x="1955038" y="1478775"/>
                </a:lnTo>
                <a:lnTo>
                  <a:pt x="2089543" y="1478775"/>
                </a:lnTo>
                <a:lnTo>
                  <a:pt x="2089543" y="1591652"/>
                </a:lnTo>
                <a:lnTo>
                  <a:pt x="2095893" y="1591652"/>
                </a:lnTo>
                <a:lnTo>
                  <a:pt x="2095893" y="1478775"/>
                </a:lnTo>
                <a:lnTo>
                  <a:pt x="2275649" y="1478775"/>
                </a:lnTo>
                <a:lnTo>
                  <a:pt x="2275649" y="1917788"/>
                </a:lnTo>
                <a:lnTo>
                  <a:pt x="2095893" y="1917788"/>
                </a:lnTo>
                <a:lnTo>
                  <a:pt x="2095893" y="1807108"/>
                </a:lnTo>
                <a:lnTo>
                  <a:pt x="2089543" y="1807108"/>
                </a:lnTo>
                <a:lnTo>
                  <a:pt x="2089543" y="1917788"/>
                </a:lnTo>
                <a:lnTo>
                  <a:pt x="2089543" y="1924138"/>
                </a:lnTo>
                <a:lnTo>
                  <a:pt x="2462949" y="1924138"/>
                </a:lnTo>
                <a:lnTo>
                  <a:pt x="2462949" y="1917788"/>
                </a:lnTo>
                <a:lnTo>
                  <a:pt x="2462949" y="1478775"/>
                </a:lnTo>
                <a:lnTo>
                  <a:pt x="2795765" y="1478775"/>
                </a:lnTo>
                <a:lnTo>
                  <a:pt x="2795765" y="1466075"/>
                </a:lnTo>
                <a:lnTo>
                  <a:pt x="2462949" y="1466075"/>
                </a:lnTo>
                <a:lnTo>
                  <a:pt x="2462949" y="907275"/>
                </a:lnTo>
                <a:lnTo>
                  <a:pt x="2616009" y="907275"/>
                </a:lnTo>
                <a:lnTo>
                  <a:pt x="2615920" y="907770"/>
                </a:lnTo>
                <a:lnTo>
                  <a:pt x="2617597" y="916025"/>
                </a:lnTo>
                <a:lnTo>
                  <a:pt x="2622131" y="922743"/>
                </a:lnTo>
                <a:lnTo>
                  <a:pt x="2628862" y="927290"/>
                </a:lnTo>
                <a:lnTo>
                  <a:pt x="2637104" y="928941"/>
                </a:lnTo>
                <a:lnTo>
                  <a:pt x="2645333" y="927290"/>
                </a:lnTo>
                <a:lnTo>
                  <a:pt x="2652064" y="922743"/>
                </a:lnTo>
                <a:lnTo>
                  <a:pt x="2652166" y="922591"/>
                </a:lnTo>
                <a:lnTo>
                  <a:pt x="2646730" y="922591"/>
                </a:lnTo>
                <a:lnTo>
                  <a:pt x="2652166" y="922578"/>
                </a:lnTo>
                <a:lnTo>
                  <a:pt x="2656598" y="916025"/>
                </a:lnTo>
                <a:lnTo>
                  <a:pt x="2658249" y="907770"/>
                </a:lnTo>
                <a:lnTo>
                  <a:pt x="2658148" y="907275"/>
                </a:lnTo>
                <a:lnTo>
                  <a:pt x="3244443" y="907275"/>
                </a:lnTo>
                <a:lnTo>
                  <a:pt x="3244443" y="1021575"/>
                </a:lnTo>
                <a:lnTo>
                  <a:pt x="3250793" y="1021575"/>
                </a:lnTo>
                <a:lnTo>
                  <a:pt x="3250793" y="907275"/>
                </a:lnTo>
                <a:lnTo>
                  <a:pt x="3250793" y="900925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4313063" y="2349565"/>
            <a:ext cx="285115" cy="770255"/>
          </a:xfrm>
          <a:prstGeom prst="rect">
            <a:avLst/>
          </a:prstGeom>
        </p:spPr>
        <p:txBody>
          <a:bodyPr wrap="square" lIns="0" tIns="8382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60"/>
              </a:spcBef>
            </a:pPr>
            <a:r>
              <a:rPr dirty="0" sz="800" spc="-45" i="1">
                <a:solidFill>
                  <a:srgbClr val="231F20"/>
                </a:solidFill>
                <a:latin typeface="Calibri"/>
                <a:cs typeface="Calibri"/>
              </a:rPr>
              <a:t>L</a:t>
            </a:r>
            <a:r>
              <a:rPr dirty="0" sz="800" spc="-55" i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15151" sz="825" spc="7">
                <a:solidFill>
                  <a:srgbClr val="231F20"/>
                </a:solidFill>
                <a:latin typeface="Calibri"/>
                <a:cs typeface="Calibri"/>
              </a:rPr>
              <a:t>1</a:t>
            </a:r>
            <a:endParaRPr baseline="-15151" sz="825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565"/>
              </a:spcBef>
            </a:pPr>
            <a:r>
              <a:rPr dirty="0" sz="800" spc="-45" i="1">
                <a:solidFill>
                  <a:srgbClr val="231F20"/>
                </a:solidFill>
                <a:latin typeface="Calibri"/>
                <a:cs typeface="Calibri"/>
              </a:rPr>
              <a:t>L</a:t>
            </a:r>
            <a:r>
              <a:rPr dirty="0" sz="800" spc="-55" i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15151" sz="825" spc="7">
                <a:solidFill>
                  <a:srgbClr val="231F20"/>
                </a:solidFill>
                <a:latin typeface="Calibri"/>
                <a:cs typeface="Calibri"/>
              </a:rPr>
              <a:t>2</a:t>
            </a:r>
            <a:endParaRPr baseline="-15151" sz="825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515"/>
              </a:spcBef>
            </a:pPr>
            <a:r>
              <a:rPr dirty="0" sz="800" spc="-45" i="1">
                <a:solidFill>
                  <a:srgbClr val="231F20"/>
                </a:solidFill>
                <a:latin typeface="Calibri"/>
                <a:cs typeface="Calibri"/>
              </a:rPr>
              <a:t>L</a:t>
            </a:r>
            <a:r>
              <a:rPr dirty="0" sz="800" spc="-55" i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15151" sz="825" spc="7">
                <a:solidFill>
                  <a:srgbClr val="231F20"/>
                </a:solidFill>
                <a:latin typeface="Calibri"/>
                <a:cs typeface="Calibri"/>
              </a:rPr>
              <a:t>3</a:t>
            </a:r>
            <a:endParaRPr baseline="-15151" sz="825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380"/>
              </a:spcBef>
            </a:pPr>
            <a:r>
              <a:rPr dirty="0" sz="800" spc="70" i="1">
                <a:solidFill>
                  <a:srgbClr val="231F20"/>
                </a:solidFill>
                <a:latin typeface="Calibri"/>
                <a:cs typeface="Calibri"/>
              </a:rPr>
              <a:t>CPN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920733" y="3824888"/>
            <a:ext cx="831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" i="1">
                <a:solidFill>
                  <a:srgbClr val="231F20"/>
                </a:solidFill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1036142" y="3001708"/>
            <a:ext cx="2885440" cy="1102995"/>
          </a:xfrm>
          <a:custGeom>
            <a:avLst/>
            <a:gdLst/>
            <a:ahLst/>
            <a:cxnLst/>
            <a:rect l="l" t="t" r="r" b="b"/>
            <a:pathLst>
              <a:path w="2885440" h="1102995">
                <a:moveTo>
                  <a:pt x="6350" y="831469"/>
                </a:moveTo>
                <a:lnTo>
                  <a:pt x="0" y="831469"/>
                </a:lnTo>
                <a:lnTo>
                  <a:pt x="0" y="844169"/>
                </a:lnTo>
                <a:lnTo>
                  <a:pt x="6350" y="844169"/>
                </a:lnTo>
                <a:lnTo>
                  <a:pt x="6350" y="831469"/>
                </a:lnTo>
                <a:close/>
              </a:path>
              <a:path w="2885440" h="1102995">
                <a:moveTo>
                  <a:pt x="6350" y="806081"/>
                </a:moveTo>
                <a:lnTo>
                  <a:pt x="0" y="806081"/>
                </a:lnTo>
                <a:lnTo>
                  <a:pt x="0" y="818781"/>
                </a:lnTo>
                <a:lnTo>
                  <a:pt x="6350" y="818781"/>
                </a:lnTo>
                <a:lnTo>
                  <a:pt x="6350" y="806081"/>
                </a:lnTo>
                <a:close/>
              </a:path>
              <a:path w="2885440" h="1102995">
                <a:moveTo>
                  <a:pt x="6350" y="780681"/>
                </a:moveTo>
                <a:lnTo>
                  <a:pt x="0" y="780681"/>
                </a:lnTo>
                <a:lnTo>
                  <a:pt x="0" y="793381"/>
                </a:lnTo>
                <a:lnTo>
                  <a:pt x="6350" y="793381"/>
                </a:lnTo>
                <a:lnTo>
                  <a:pt x="6350" y="780681"/>
                </a:lnTo>
                <a:close/>
              </a:path>
              <a:path w="2885440" h="1102995">
                <a:moveTo>
                  <a:pt x="6350" y="755294"/>
                </a:moveTo>
                <a:lnTo>
                  <a:pt x="0" y="755294"/>
                </a:lnTo>
                <a:lnTo>
                  <a:pt x="0" y="767994"/>
                </a:lnTo>
                <a:lnTo>
                  <a:pt x="6350" y="767994"/>
                </a:lnTo>
                <a:lnTo>
                  <a:pt x="6350" y="755294"/>
                </a:lnTo>
                <a:close/>
              </a:path>
              <a:path w="2885440" h="1102995">
                <a:moveTo>
                  <a:pt x="6350" y="729894"/>
                </a:moveTo>
                <a:lnTo>
                  <a:pt x="0" y="729894"/>
                </a:lnTo>
                <a:lnTo>
                  <a:pt x="0" y="742594"/>
                </a:lnTo>
                <a:lnTo>
                  <a:pt x="6350" y="742594"/>
                </a:lnTo>
                <a:lnTo>
                  <a:pt x="6350" y="729894"/>
                </a:lnTo>
                <a:close/>
              </a:path>
              <a:path w="2885440" h="1102995">
                <a:moveTo>
                  <a:pt x="6350" y="704494"/>
                </a:moveTo>
                <a:lnTo>
                  <a:pt x="0" y="704494"/>
                </a:lnTo>
                <a:lnTo>
                  <a:pt x="0" y="717194"/>
                </a:lnTo>
                <a:lnTo>
                  <a:pt x="6350" y="717194"/>
                </a:lnTo>
                <a:lnTo>
                  <a:pt x="6350" y="704494"/>
                </a:lnTo>
                <a:close/>
              </a:path>
              <a:path w="2885440" h="1102995">
                <a:moveTo>
                  <a:pt x="6350" y="679107"/>
                </a:moveTo>
                <a:lnTo>
                  <a:pt x="0" y="679107"/>
                </a:lnTo>
                <a:lnTo>
                  <a:pt x="0" y="691807"/>
                </a:lnTo>
                <a:lnTo>
                  <a:pt x="6350" y="691807"/>
                </a:lnTo>
                <a:lnTo>
                  <a:pt x="6350" y="679107"/>
                </a:lnTo>
                <a:close/>
              </a:path>
              <a:path w="2885440" h="1102995">
                <a:moveTo>
                  <a:pt x="6350" y="653707"/>
                </a:moveTo>
                <a:lnTo>
                  <a:pt x="0" y="653707"/>
                </a:lnTo>
                <a:lnTo>
                  <a:pt x="0" y="666407"/>
                </a:lnTo>
                <a:lnTo>
                  <a:pt x="6350" y="666407"/>
                </a:lnTo>
                <a:lnTo>
                  <a:pt x="6350" y="653707"/>
                </a:lnTo>
                <a:close/>
              </a:path>
              <a:path w="2885440" h="1102995">
                <a:moveTo>
                  <a:pt x="6350" y="628319"/>
                </a:moveTo>
                <a:lnTo>
                  <a:pt x="0" y="628319"/>
                </a:lnTo>
                <a:lnTo>
                  <a:pt x="0" y="641019"/>
                </a:lnTo>
                <a:lnTo>
                  <a:pt x="6350" y="641019"/>
                </a:lnTo>
                <a:lnTo>
                  <a:pt x="6350" y="628319"/>
                </a:lnTo>
                <a:close/>
              </a:path>
              <a:path w="2885440" h="1102995">
                <a:moveTo>
                  <a:pt x="6350" y="602919"/>
                </a:moveTo>
                <a:lnTo>
                  <a:pt x="0" y="602919"/>
                </a:lnTo>
                <a:lnTo>
                  <a:pt x="0" y="615619"/>
                </a:lnTo>
                <a:lnTo>
                  <a:pt x="6350" y="615619"/>
                </a:lnTo>
                <a:lnTo>
                  <a:pt x="6350" y="602919"/>
                </a:lnTo>
                <a:close/>
              </a:path>
              <a:path w="2885440" h="1102995">
                <a:moveTo>
                  <a:pt x="27609" y="598779"/>
                </a:moveTo>
                <a:lnTo>
                  <a:pt x="14909" y="598779"/>
                </a:lnTo>
                <a:lnTo>
                  <a:pt x="14909" y="605129"/>
                </a:lnTo>
                <a:lnTo>
                  <a:pt x="27609" y="605129"/>
                </a:lnTo>
                <a:lnTo>
                  <a:pt x="27609" y="598779"/>
                </a:lnTo>
                <a:close/>
              </a:path>
              <a:path w="2885440" h="1102995">
                <a:moveTo>
                  <a:pt x="53009" y="598779"/>
                </a:moveTo>
                <a:lnTo>
                  <a:pt x="40309" y="598779"/>
                </a:lnTo>
                <a:lnTo>
                  <a:pt x="40309" y="605129"/>
                </a:lnTo>
                <a:lnTo>
                  <a:pt x="53009" y="605129"/>
                </a:lnTo>
                <a:lnTo>
                  <a:pt x="53009" y="598779"/>
                </a:lnTo>
                <a:close/>
              </a:path>
              <a:path w="2885440" h="1102995">
                <a:moveTo>
                  <a:pt x="78397" y="598779"/>
                </a:moveTo>
                <a:lnTo>
                  <a:pt x="65697" y="598779"/>
                </a:lnTo>
                <a:lnTo>
                  <a:pt x="65697" y="605129"/>
                </a:lnTo>
                <a:lnTo>
                  <a:pt x="78397" y="605129"/>
                </a:lnTo>
                <a:lnTo>
                  <a:pt x="78397" y="598779"/>
                </a:lnTo>
                <a:close/>
              </a:path>
              <a:path w="2885440" h="1102995">
                <a:moveTo>
                  <a:pt x="103797" y="598779"/>
                </a:moveTo>
                <a:lnTo>
                  <a:pt x="91097" y="598779"/>
                </a:lnTo>
                <a:lnTo>
                  <a:pt x="91097" y="605129"/>
                </a:lnTo>
                <a:lnTo>
                  <a:pt x="103797" y="605129"/>
                </a:lnTo>
                <a:lnTo>
                  <a:pt x="103797" y="598779"/>
                </a:lnTo>
                <a:close/>
              </a:path>
              <a:path w="2885440" h="1102995">
                <a:moveTo>
                  <a:pt x="129184" y="598779"/>
                </a:moveTo>
                <a:lnTo>
                  <a:pt x="116484" y="598779"/>
                </a:lnTo>
                <a:lnTo>
                  <a:pt x="116484" y="605129"/>
                </a:lnTo>
                <a:lnTo>
                  <a:pt x="129184" y="605129"/>
                </a:lnTo>
                <a:lnTo>
                  <a:pt x="129184" y="598779"/>
                </a:lnTo>
                <a:close/>
              </a:path>
              <a:path w="2885440" h="1102995">
                <a:moveTo>
                  <a:pt x="154584" y="598779"/>
                </a:moveTo>
                <a:lnTo>
                  <a:pt x="141884" y="598779"/>
                </a:lnTo>
                <a:lnTo>
                  <a:pt x="141884" y="605129"/>
                </a:lnTo>
                <a:lnTo>
                  <a:pt x="154584" y="605129"/>
                </a:lnTo>
                <a:lnTo>
                  <a:pt x="154584" y="598779"/>
                </a:lnTo>
                <a:close/>
              </a:path>
              <a:path w="2885440" h="1102995">
                <a:moveTo>
                  <a:pt x="161759" y="580567"/>
                </a:moveTo>
                <a:lnTo>
                  <a:pt x="155409" y="580567"/>
                </a:lnTo>
                <a:lnTo>
                  <a:pt x="155409" y="593267"/>
                </a:lnTo>
                <a:lnTo>
                  <a:pt x="161759" y="593267"/>
                </a:lnTo>
                <a:lnTo>
                  <a:pt x="161759" y="580567"/>
                </a:lnTo>
                <a:close/>
              </a:path>
              <a:path w="2885440" h="1102995">
                <a:moveTo>
                  <a:pt x="161759" y="555167"/>
                </a:moveTo>
                <a:lnTo>
                  <a:pt x="155409" y="555167"/>
                </a:lnTo>
                <a:lnTo>
                  <a:pt x="155409" y="567867"/>
                </a:lnTo>
                <a:lnTo>
                  <a:pt x="161759" y="567867"/>
                </a:lnTo>
                <a:lnTo>
                  <a:pt x="161759" y="555167"/>
                </a:lnTo>
                <a:close/>
              </a:path>
              <a:path w="2885440" h="1102995">
                <a:moveTo>
                  <a:pt x="161759" y="529767"/>
                </a:moveTo>
                <a:lnTo>
                  <a:pt x="155409" y="529767"/>
                </a:lnTo>
                <a:lnTo>
                  <a:pt x="155409" y="542467"/>
                </a:lnTo>
                <a:lnTo>
                  <a:pt x="161759" y="542467"/>
                </a:lnTo>
                <a:lnTo>
                  <a:pt x="161759" y="529767"/>
                </a:lnTo>
                <a:close/>
              </a:path>
              <a:path w="2885440" h="1102995">
                <a:moveTo>
                  <a:pt x="161759" y="504380"/>
                </a:moveTo>
                <a:lnTo>
                  <a:pt x="155409" y="504380"/>
                </a:lnTo>
                <a:lnTo>
                  <a:pt x="155409" y="517080"/>
                </a:lnTo>
                <a:lnTo>
                  <a:pt x="161759" y="517080"/>
                </a:lnTo>
                <a:lnTo>
                  <a:pt x="161759" y="504380"/>
                </a:lnTo>
                <a:close/>
              </a:path>
              <a:path w="2885440" h="1102995">
                <a:moveTo>
                  <a:pt x="161759" y="478980"/>
                </a:moveTo>
                <a:lnTo>
                  <a:pt x="155409" y="478980"/>
                </a:lnTo>
                <a:lnTo>
                  <a:pt x="155409" y="491680"/>
                </a:lnTo>
                <a:lnTo>
                  <a:pt x="161759" y="491680"/>
                </a:lnTo>
                <a:lnTo>
                  <a:pt x="161759" y="478980"/>
                </a:lnTo>
                <a:close/>
              </a:path>
              <a:path w="2885440" h="1102995">
                <a:moveTo>
                  <a:pt x="161759" y="453593"/>
                </a:moveTo>
                <a:lnTo>
                  <a:pt x="155409" y="453593"/>
                </a:lnTo>
                <a:lnTo>
                  <a:pt x="155409" y="466293"/>
                </a:lnTo>
                <a:lnTo>
                  <a:pt x="161759" y="466293"/>
                </a:lnTo>
                <a:lnTo>
                  <a:pt x="161759" y="453593"/>
                </a:lnTo>
                <a:close/>
              </a:path>
              <a:path w="2885440" h="1102995">
                <a:moveTo>
                  <a:pt x="161759" y="428193"/>
                </a:moveTo>
                <a:lnTo>
                  <a:pt x="155409" y="428193"/>
                </a:lnTo>
                <a:lnTo>
                  <a:pt x="155409" y="440893"/>
                </a:lnTo>
                <a:lnTo>
                  <a:pt x="161759" y="440893"/>
                </a:lnTo>
                <a:lnTo>
                  <a:pt x="161759" y="428193"/>
                </a:lnTo>
                <a:close/>
              </a:path>
              <a:path w="2885440" h="1102995">
                <a:moveTo>
                  <a:pt x="161759" y="402805"/>
                </a:moveTo>
                <a:lnTo>
                  <a:pt x="155409" y="402805"/>
                </a:lnTo>
                <a:lnTo>
                  <a:pt x="155409" y="415505"/>
                </a:lnTo>
                <a:lnTo>
                  <a:pt x="161759" y="415505"/>
                </a:lnTo>
                <a:lnTo>
                  <a:pt x="161759" y="402805"/>
                </a:lnTo>
                <a:close/>
              </a:path>
              <a:path w="2885440" h="1102995">
                <a:moveTo>
                  <a:pt x="161759" y="377405"/>
                </a:moveTo>
                <a:lnTo>
                  <a:pt x="155409" y="377405"/>
                </a:lnTo>
                <a:lnTo>
                  <a:pt x="155409" y="390105"/>
                </a:lnTo>
                <a:lnTo>
                  <a:pt x="161759" y="390105"/>
                </a:lnTo>
                <a:lnTo>
                  <a:pt x="161759" y="377405"/>
                </a:lnTo>
                <a:close/>
              </a:path>
              <a:path w="2885440" h="1102995">
                <a:moveTo>
                  <a:pt x="161759" y="352005"/>
                </a:moveTo>
                <a:lnTo>
                  <a:pt x="155409" y="352005"/>
                </a:lnTo>
                <a:lnTo>
                  <a:pt x="155409" y="364705"/>
                </a:lnTo>
                <a:lnTo>
                  <a:pt x="161759" y="364705"/>
                </a:lnTo>
                <a:lnTo>
                  <a:pt x="161759" y="352005"/>
                </a:lnTo>
                <a:close/>
              </a:path>
              <a:path w="2885440" h="1102995">
                <a:moveTo>
                  <a:pt x="161759" y="326618"/>
                </a:moveTo>
                <a:lnTo>
                  <a:pt x="155409" y="326618"/>
                </a:lnTo>
                <a:lnTo>
                  <a:pt x="155409" y="339318"/>
                </a:lnTo>
                <a:lnTo>
                  <a:pt x="161759" y="339318"/>
                </a:lnTo>
                <a:lnTo>
                  <a:pt x="161759" y="326618"/>
                </a:lnTo>
                <a:close/>
              </a:path>
              <a:path w="2885440" h="1102995">
                <a:moveTo>
                  <a:pt x="161759" y="250431"/>
                </a:moveTo>
                <a:lnTo>
                  <a:pt x="155409" y="250431"/>
                </a:lnTo>
                <a:lnTo>
                  <a:pt x="155409" y="263131"/>
                </a:lnTo>
                <a:lnTo>
                  <a:pt x="161759" y="263131"/>
                </a:lnTo>
                <a:lnTo>
                  <a:pt x="161759" y="250431"/>
                </a:lnTo>
                <a:close/>
              </a:path>
              <a:path w="2885440" h="1102995">
                <a:moveTo>
                  <a:pt x="161759" y="225044"/>
                </a:moveTo>
                <a:lnTo>
                  <a:pt x="155409" y="225044"/>
                </a:lnTo>
                <a:lnTo>
                  <a:pt x="155409" y="237744"/>
                </a:lnTo>
                <a:lnTo>
                  <a:pt x="161759" y="237744"/>
                </a:lnTo>
                <a:lnTo>
                  <a:pt x="161759" y="225044"/>
                </a:lnTo>
                <a:close/>
              </a:path>
              <a:path w="2885440" h="1102995">
                <a:moveTo>
                  <a:pt x="161759" y="199644"/>
                </a:moveTo>
                <a:lnTo>
                  <a:pt x="155409" y="199644"/>
                </a:lnTo>
                <a:lnTo>
                  <a:pt x="155409" y="212344"/>
                </a:lnTo>
                <a:lnTo>
                  <a:pt x="161759" y="212344"/>
                </a:lnTo>
                <a:lnTo>
                  <a:pt x="161759" y="199644"/>
                </a:lnTo>
                <a:close/>
              </a:path>
              <a:path w="2885440" h="1102995">
                <a:moveTo>
                  <a:pt x="161759" y="174244"/>
                </a:moveTo>
                <a:lnTo>
                  <a:pt x="155409" y="174244"/>
                </a:lnTo>
                <a:lnTo>
                  <a:pt x="155409" y="186944"/>
                </a:lnTo>
                <a:lnTo>
                  <a:pt x="161759" y="186944"/>
                </a:lnTo>
                <a:lnTo>
                  <a:pt x="161759" y="174244"/>
                </a:lnTo>
                <a:close/>
              </a:path>
              <a:path w="2885440" h="1102995">
                <a:moveTo>
                  <a:pt x="161759" y="148856"/>
                </a:moveTo>
                <a:lnTo>
                  <a:pt x="155409" y="148856"/>
                </a:lnTo>
                <a:lnTo>
                  <a:pt x="155409" y="161556"/>
                </a:lnTo>
                <a:lnTo>
                  <a:pt x="161759" y="161556"/>
                </a:lnTo>
                <a:lnTo>
                  <a:pt x="161759" y="148856"/>
                </a:lnTo>
                <a:close/>
              </a:path>
              <a:path w="2885440" h="1102995">
                <a:moveTo>
                  <a:pt x="161759" y="123456"/>
                </a:moveTo>
                <a:lnTo>
                  <a:pt x="155409" y="123456"/>
                </a:lnTo>
                <a:lnTo>
                  <a:pt x="155409" y="136156"/>
                </a:lnTo>
                <a:lnTo>
                  <a:pt x="161759" y="136156"/>
                </a:lnTo>
                <a:lnTo>
                  <a:pt x="161759" y="123456"/>
                </a:lnTo>
                <a:close/>
              </a:path>
              <a:path w="2885440" h="1102995">
                <a:moveTo>
                  <a:pt x="161759" y="98069"/>
                </a:moveTo>
                <a:lnTo>
                  <a:pt x="155409" y="98069"/>
                </a:lnTo>
                <a:lnTo>
                  <a:pt x="155409" y="110769"/>
                </a:lnTo>
                <a:lnTo>
                  <a:pt x="161759" y="110769"/>
                </a:lnTo>
                <a:lnTo>
                  <a:pt x="161759" y="98069"/>
                </a:lnTo>
                <a:close/>
              </a:path>
              <a:path w="2885440" h="1102995">
                <a:moveTo>
                  <a:pt x="161759" y="72669"/>
                </a:moveTo>
                <a:lnTo>
                  <a:pt x="155409" y="72669"/>
                </a:lnTo>
                <a:lnTo>
                  <a:pt x="155409" y="85369"/>
                </a:lnTo>
                <a:lnTo>
                  <a:pt x="161759" y="85369"/>
                </a:lnTo>
                <a:lnTo>
                  <a:pt x="161759" y="72669"/>
                </a:lnTo>
                <a:close/>
              </a:path>
              <a:path w="2885440" h="1102995">
                <a:moveTo>
                  <a:pt x="161759" y="47282"/>
                </a:moveTo>
                <a:lnTo>
                  <a:pt x="155409" y="47282"/>
                </a:lnTo>
                <a:lnTo>
                  <a:pt x="155409" y="59982"/>
                </a:lnTo>
                <a:lnTo>
                  <a:pt x="161759" y="59982"/>
                </a:lnTo>
                <a:lnTo>
                  <a:pt x="161759" y="47282"/>
                </a:lnTo>
                <a:close/>
              </a:path>
              <a:path w="2885440" h="1102995">
                <a:moveTo>
                  <a:pt x="164236" y="24371"/>
                </a:moveTo>
                <a:lnTo>
                  <a:pt x="155409" y="24371"/>
                </a:lnTo>
                <a:lnTo>
                  <a:pt x="155409" y="34582"/>
                </a:lnTo>
                <a:lnTo>
                  <a:pt x="161747" y="34582"/>
                </a:lnTo>
                <a:lnTo>
                  <a:pt x="161747" y="30721"/>
                </a:lnTo>
                <a:lnTo>
                  <a:pt x="164236" y="30721"/>
                </a:lnTo>
                <a:lnTo>
                  <a:pt x="164236" y="24371"/>
                </a:lnTo>
                <a:close/>
              </a:path>
              <a:path w="2885440" h="1102995">
                <a:moveTo>
                  <a:pt x="178600" y="321119"/>
                </a:moveTo>
                <a:lnTo>
                  <a:pt x="161759" y="279031"/>
                </a:lnTo>
                <a:lnTo>
                  <a:pt x="161759" y="275831"/>
                </a:lnTo>
                <a:lnTo>
                  <a:pt x="160477" y="275831"/>
                </a:lnTo>
                <a:lnTo>
                  <a:pt x="156375" y="265569"/>
                </a:lnTo>
                <a:lnTo>
                  <a:pt x="134150" y="321119"/>
                </a:lnTo>
                <a:lnTo>
                  <a:pt x="156375" y="321119"/>
                </a:lnTo>
                <a:lnTo>
                  <a:pt x="178600" y="321119"/>
                </a:lnTo>
                <a:close/>
              </a:path>
              <a:path w="2885440" h="1102995">
                <a:moveTo>
                  <a:pt x="189636" y="24371"/>
                </a:moveTo>
                <a:lnTo>
                  <a:pt x="176936" y="24371"/>
                </a:lnTo>
                <a:lnTo>
                  <a:pt x="176936" y="30721"/>
                </a:lnTo>
                <a:lnTo>
                  <a:pt x="189636" y="30721"/>
                </a:lnTo>
                <a:lnTo>
                  <a:pt x="189636" y="24371"/>
                </a:lnTo>
                <a:close/>
              </a:path>
              <a:path w="2885440" h="1102995">
                <a:moveTo>
                  <a:pt x="215036" y="24371"/>
                </a:moveTo>
                <a:lnTo>
                  <a:pt x="202336" y="24371"/>
                </a:lnTo>
                <a:lnTo>
                  <a:pt x="202336" y="30721"/>
                </a:lnTo>
                <a:lnTo>
                  <a:pt x="215036" y="30721"/>
                </a:lnTo>
                <a:lnTo>
                  <a:pt x="215036" y="24371"/>
                </a:lnTo>
                <a:close/>
              </a:path>
              <a:path w="2885440" h="1102995">
                <a:moveTo>
                  <a:pt x="240423" y="24371"/>
                </a:moveTo>
                <a:lnTo>
                  <a:pt x="227723" y="24371"/>
                </a:lnTo>
                <a:lnTo>
                  <a:pt x="227723" y="30721"/>
                </a:lnTo>
                <a:lnTo>
                  <a:pt x="240423" y="30721"/>
                </a:lnTo>
                <a:lnTo>
                  <a:pt x="240423" y="24371"/>
                </a:lnTo>
                <a:close/>
              </a:path>
              <a:path w="2885440" h="1102995">
                <a:moveTo>
                  <a:pt x="265823" y="24371"/>
                </a:moveTo>
                <a:lnTo>
                  <a:pt x="253123" y="24371"/>
                </a:lnTo>
                <a:lnTo>
                  <a:pt x="253123" y="30721"/>
                </a:lnTo>
                <a:lnTo>
                  <a:pt x="265823" y="30721"/>
                </a:lnTo>
                <a:lnTo>
                  <a:pt x="265823" y="24371"/>
                </a:lnTo>
                <a:close/>
              </a:path>
              <a:path w="2885440" h="1102995">
                <a:moveTo>
                  <a:pt x="291223" y="24371"/>
                </a:moveTo>
                <a:lnTo>
                  <a:pt x="278523" y="24371"/>
                </a:lnTo>
                <a:lnTo>
                  <a:pt x="278523" y="30721"/>
                </a:lnTo>
                <a:lnTo>
                  <a:pt x="291223" y="30721"/>
                </a:lnTo>
                <a:lnTo>
                  <a:pt x="291223" y="24371"/>
                </a:lnTo>
                <a:close/>
              </a:path>
              <a:path w="2885440" h="1102995">
                <a:moveTo>
                  <a:pt x="316611" y="24371"/>
                </a:moveTo>
                <a:lnTo>
                  <a:pt x="303911" y="24371"/>
                </a:lnTo>
                <a:lnTo>
                  <a:pt x="303911" y="30721"/>
                </a:lnTo>
                <a:lnTo>
                  <a:pt x="316611" y="30721"/>
                </a:lnTo>
                <a:lnTo>
                  <a:pt x="316611" y="24371"/>
                </a:lnTo>
                <a:close/>
              </a:path>
              <a:path w="2885440" h="1102995">
                <a:moveTo>
                  <a:pt x="336067" y="740625"/>
                </a:moveTo>
                <a:lnTo>
                  <a:pt x="331825" y="735901"/>
                </a:lnTo>
                <a:lnTo>
                  <a:pt x="210921" y="844461"/>
                </a:lnTo>
                <a:lnTo>
                  <a:pt x="229895" y="729132"/>
                </a:lnTo>
                <a:lnTo>
                  <a:pt x="232600" y="712673"/>
                </a:lnTo>
                <a:lnTo>
                  <a:pt x="122796" y="808977"/>
                </a:lnTo>
                <a:lnTo>
                  <a:pt x="110324" y="794613"/>
                </a:lnTo>
                <a:lnTo>
                  <a:pt x="82981" y="847801"/>
                </a:lnTo>
                <a:lnTo>
                  <a:pt x="139484" y="828141"/>
                </a:lnTo>
                <a:lnTo>
                  <a:pt x="126974" y="813765"/>
                </a:lnTo>
                <a:lnTo>
                  <a:pt x="223456" y="729132"/>
                </a:lnTo>
                <a:lnTo>
                  <a:pt x="201726" y="861250"/>
                </a:lnTo>
                <a:lnTo>
                  <a:pt x="220433" y="844461"/>
                </a:lnTo>
                <a:lnTo>
                  <a:pt x="336067" y="740625"/>
                </a:lnTo>
                <a:close/>
              </a:path>
              <a:path w="2885440" h="1102995">
                <a:moveTo>
                  <a:pt x="342011" y="24371"/>
                </a:moveTo>
                <a:lnTo>
                  <a:pt x="329311" y="24371"/>
                </a:lnTo>
                <a:lnTo>
                  <a:pt x="329311" y="30721"/>
                </a:lnTo>
                <a:lnTo>
                  <a:pt x="342011" y="30721"/>
                </a:lnTo>
                <a:lnTo>
                  <a:pt x="342011" y="24371"/>
                </a:lnTo>
                <a:close/>
              </a:path>
              <a:path w="2885440" h="1102995">
                <a:moveTo>
                  <a:pt x="367398" y="24371"/>
                </a:moveTo>
                <a:lnTo>
                  <a:pt x="354698" y="24371"/>
                </a:lnTo>
                <a:lnTo>
                  <a:pt x="354698" y="30721"/>
                </a:lnTo>
                <a:lnTo>
                  <a:pt x="367398" y="30721"/>
                </a:lnTo>
                <a:lnTo>
                  <a:pt x="367398" y="24371"/>
                </a:lnTo>
                <a:close/>
              </a:path>
              <a:path w="2885440" h="1102995">
                <a:moveTo>
                  <a:pt x="392798" y="24371"/>
                </a:moveTo>
                <a:lnTo>
                  <a:pt x="380098" y="24371"/>
                </a:lnTo>
                <a:lnTo>
                  <a:pt x="380098" y="30721"/>
                </a:lnTo>
                <a:lnTo>
                  <a:pt x="392798" y="30721"/>
                </a:lnTo>
                <a:lnTo>
                  <a:pt x="392798" y="24371"/>
                </a:lnTo>
                <a:close/>
              </a:path>
              <a:path w="2885440" h="1102995">
                <a:moveTo>
                  <a:pt x="418185" y="24371"/>
                </a:moveTo>
                <a:lnTo>
                  <a:pt x="405485" y="24371"/>
                </a:lnTo>
                <a:lnTo>
                  <a:pt x="405485" y="30721"/>
                </a:lnTo>
                <a:lnTo>
                  <a:pt x="418185" y="30721"/>
                </a:lnTo>
                <a:lnTo>
                  <a:pt x="418185" y="24371"/>
                </a:lnTo>
                <a:close/>
              </a:path>
              <a:path w="2885440" h="1102995">
                <a:moveTo>
                  <a:pt x="443585" y="24371"/>
                </a:moveTo>
                <a:lnTo>
                  <a:pt x="430885" y="24371"/>
                </a:lnTo>
                <a:lnTo>
                  <a:pt x="430885" y="30721"/>
                </a:lnTo>
                <a:lnTo>
                  <a:pt x="443585" y="30721"/>
                </a:lnTo>
                <a:lnTo>
                  <a:pt x="443585" y="24371"/>
                </a:lnTo>
                <a:close/>
              </a:path>
              <a:path w="2885440" h="1102995">
                <a:moveTo>
                  <a:pt x="468985" y="24371"/>
                </a:moveTo>
                <a:lnTo>
                  <a:pt x="456285" y="24371"/>
                </a:lnTo>
                <a:lnTo>
                  <a:pt x="456285" y="30721"/>
                </a:lnTo>
                <a:lnTo>
                  <a:pt x="468985" y="30721"/>
                </a:lnTo>
                <a:lnTo>
                  <a:pt x="468985" y="24371"/>
                </a:lnTo>
                <a:close/>
              </a:path>
              <a:path w="2885440" h="1102995">
                <a:moveTo>
                  <a:pt x="494372" y="24371"/>
                </a:moveTo>
                <a:lnTo>
                  <a:pt x="481672" y="24371"/>
                </a:lnTo>
                <a:lnTo>
                  <a:pt x="481672" y="30721"/>
                </a:lnTo>
                <a:lnTo>
                  <a:pt x="494372" y="30721"/>
                </a:lnTo>
                <a:lnTo>
                  <a:pt x="494372" y="24371"/>
                </a:lnTo>
                <a:close/>
              </a:path>
              <a:path w="2885440" h="1102995">
                <a:moveTo>
                  <a:pt x="519772" y="24371"/>
                </a:moveTo>
                <a:lnTo>
                  <a:pt x="507072" y="24371"/>
                </a:lnTo>
                <a:lnTo>
                  <a:pt x="507072" y="30721"/>
                </a:lnTo>
                <a:lnTo>
                  <a:pt x="519772" y="30721"/>
                </a:lnTo>
                <a:lnTo>
                  <a:pt x="519772" y="24371"/>
                </a:lnTo>
                <a:close/>
              </a:path>
              <a:path w="2885440" h="1102995">
                <a:moveTo>
                  <a:pt x="545160" y="24371"/>
                </a:moveTo>
                <a:lnTo>
                  <a:pt x="532460" y="24371"/>
                </a:lnTo>
                <a:lnTo>
                  <a:pt x="532460" y="30721"/>
                </a:lnTo>
                <a:lnTo>
                  <a:pt x="545160" y="30721"/>
                </a:lnTo>
                <a:lnTo>
                  <a:pt x="545160" y="24371"/>
                </a:lnTo>
                <a:close/>
              </a:path>
              <a:path w="2885440" h="1102995">
                <a:moveTo>
                  <a:pt x="570560" y="24371"/>
                </a:moveTo>
                <a:lnTo>
                  <a:pt x="557860" y="24371"/>
                </a:lnTo>
                <a:lnTo>
                  <a:pt x="557860" y="30721"/>
                </a:lnTo>
                <a:lnTo>
                  <a:pt x="570560" y="30721"/>
                </a:lnTo>
                <a:lnTo>
                  <a:pt x="570560" y="24371"/>
                </a:lnTo>
                <a:close/>
              </a:path>
              <a:path w="2885440" h="1102995">
                <a:moveTo>
                  <a:pt x="583488" y="1081392"/>
                </a:moveTo>
                <a:lnTo>
                  <a:pt x="562330" y="1060208"/>
                </a:lnTo>
                <a:lnTo>
                  <a:pt x="554088" y="1061885"/>
                </a:lnTo>
                <a:lnTo>
                  <a:pt x="547370" y="1066419"/>
                </a:lnTo>
                <a:lnTo>
                  <a:pt x="542823" y="1073150"/>
                </a:lnTo>
                <a:lnTo>
                  <a:pt x="541159" y="1081392"/>
                </a:lnTo>
                <a:lnTo>
                  <a:pt x="542823" y="1089634"/>
                </a:lnTo>
                <a:lnTo>
                  <a:pt x="547370" y="1096352"/>
                </a:lnTo>
                <a:lnTo>
                  <a:pt x="554088" y="1100886"/>
                </a:lnTo>
                <a:lnTo>
                  <a:pt x="562330" y="1102550"/>
                </a:lnTo>
                <a:lnTo>
                  <a:pt x="570572" y="1100886"/>
                </a:lnTo>
                <a:lnTo>
                  <a:pt x="577291" y="1096352"/>
                </a:lnTo>
                <a:lnTo>
                  <a:pt x="577392" y="1096200"/>
                </a:lnTo>
                <a:lnTo>
                  <a:pt x="581837" y="1089634"/>
                </a:lnTo>
                <a:lnTo>
                  <a:pt x="583488" y="1081392"/>
                </a:lnTo>
                <a:close/>
              </a:path>
              <a:path w="2885440" h="1102995">
                <a:moveTo>
                  <a:pt x="590727" y="801611"/>
                </a:moveTo>
                <a:lnTo>
                  <a:pt x="546582" y="781519"/>
                </a:lnTo>
                <a:lnTo>
                  <a:pt x="565289" y="757085"/>
                </a:lnTo>
                <a:lnTo>
                  <a:pt x="565289" y="710526"/>
                </a:lnTo>
                <a:lnTo>
                  <a:pt x="558939" y="710526"/>
                </a:lnTo>
                <a:lnTo>
                  <a:pt x="558939" y="754926"/>
                </a:lnTo>
                <a:lnTo>
                  <a:pt x="536702" y="783983"/>
                </a:lnTo>
                <a:lnTo>
                  <a:pt x="575424" y="801611"/>
                </a:lnTo>
                <a:lnTo>
                  <a:pt x="533984" y="820508"/>
                </a:lnTo>
                <a:lnTo>
                  <a:pt x="575424" y="839393"/>
                </a:lnTo>
                <a:lnTo>
                  <a:pt x="533958" y="858253"/>
                </a:lnTo>
                <a:lnTo>
                  <a:pt x="575411" y="877125"/>
                </a:lnTo>
                <a:lnTo>
                  <a:pt x="533958" y="896035"/>
                </a:lnTo>
                <a:lnTo>
                  <a:pt x="575411" y="914895"/>
                </a:lnTo>
                <a:lnTo>
                  <a:pt x="536473" y="932624"/>
                </a:lnTo>
                <a:lnTo>
                  <a:pt x="558939" y="959027"/>
                </a:lnTo>
                <a:lnTo>
                  <a:pt x="558939" y="1001623"/>
                </a:lnTo>
                <a:lnTo>
                  <a:pt x="565289" y="1001623"/>
                </a:lnTo>
                <a:lnTo>
                  <a:pt x="565289" y="956691"/>
                </a:lnTo>
                <a:lnTo>
                  <a:pt x="546760" y="934910"/>
                </a:lnTo>
                <a:lnTo>
                  <a:pt x="590715" y="914895"/>
                </a:lnTo>
                <a:lnTo>
                  <a:pt x="549275" y="896035"/>
                </a:lnTo>
                <a:lnTo>
                  <a:pt x="590715" y="877125"/>
                </a:lnTo>
                <a:lnTo>
                  <a:pt x="549275" y="858253"/>
                </a:lnTo>
                <a:lnTo>
                  <a:pt x="590727" y="839393"/>
                </a:lnTo>
                <a:lnTo>
                  <a:pt x="549300" y="820508"/>
                </a:lnTo>
                <a:lnTo>
                  <a:pt x="590727" y="801611"/>
                </a:lnTo>
                <a:close/>
              </a:path>
              <a:path w="2885440" h="1102995">
                <a:moveTo>
                  <a:pt x="595947" y="24371"/>
                </a:moveTo>
                <a:lnTo>
                  <a:pt x="583247" y="24371"/>
                </a:lnTo>
                <a:lnTo>
                  <a:pt x="583247" y="30721"/>
                </a:lnTo>
                <a:lnTo>
                  <a:pt x="595947" y="30721"/>
                </a:lnTo>
                <a:lnTo>
                  <a:pt x="595947" y="24371"/>
                </a:lnTo>
                <a:close/>
              </a:path>
              <a:path w="2885440" h="1102995">
                <a:moveTo>
                  <a:pt x="621347" y="24371"/>
                </a:moveTo>
                <a:lnTo>
                  <a:pt x="608647" y="24371"/>
                </a:lnTo>
                <a:lnTo>
                  <a:pt x="608647" y="30721"/>
                </a:lnTo>
                <a:lnTo>
                  <a:pt x="621347" y="30721"/>
                </a:lnTo>
                <a:lnTo>
                  <a:pt x="621347" y="24371"/>
                </a:lnTo>
                <a:close/>
              </a:path>
              <a:path w="2885440" h="1102995">
                <a:moveTo>
                  <a:pt x="646747" y="24371"/>
                </a:moveTo>
                <a:lnTo>
                  <a:pt x="634047" y="24371"/>
                </a:lnTo>
                <a:lnTo>
                  <a:pt x="634047" y="30721"/>
                </a:lnTo>
                <a:lnTo>
                  <a:pt x="646747" y="30721"/>
                </a:lnTo>
                <a:lnTo>
                  <a:pt x="646747" y="24371"/>
                </a:lnTo>
                <a:close/>
              </a:path>
              <a:path w="2885440" h="1102995">
                <a:moveTo>
                  <a:pt x="672134" y="24371"/>
                </a:moveTo>
                <a:lnTo>
                  <a:pt x="659434" y="24371"/>
                </a:lnTo>
                <a:lnTo>
                  <a:pt x="659434" y="30721"/>
                </a:lnTo>
                <a:lnTo>
                  <a:pt x="672134" y="30721"/>
                </a:lnTo>
                <a:lnTo>
                  <a:pt x="672134" y="24371"/>
                </a:lnTo>
                <a:close/>
              </a:path>
              <a:path w="2885440" h="1102995">
                <a:moveTo>
                  <a:pt x="697534" y="24371"/>
                </a:moveTo>
                <a:lnTo>
                  <a:pt x="684834" y="24371"/>
                </a:lnTo>
                <a:lnTo>
                  <a:pt x="684834" y="30721"/>
                </a:lnTo>
                <a:lnTo>
                  <a:pt x="697534" y="30721"/>
                </a:lnTo>
                <a:lnTo>
                  <a:pt x="697534" y="24371"/>
                </a:lnTo>
                <a:close/>
              </a:path>
              <a:path w="2885440" h="1102995">
                <a:moveTo>
                  <a:pt x="722922" y="24371"/>
                </a:moveTo>
                <a:lnTo>
                  <a:pt x="710222" y="24371"/>
                </a:lnTo>
                <a:lnTo>
                  <a:pt x="710222" y="30721"/>
                </a:lnTo>
                <a:lnTo>
                  <a:pt x="722922" y="30721"/>
                </a:lnTo>
                <a:lnTo>
                  <a:pt x="722922" y="24371"/>
                </a:lnTo>
                <a:close/>
              </a:path>
              <a:path w="2885440" h="1102995">
                <a:moveTo>
                  <a:pt x="748322" y="24371"/>
                </a:moveTo>
                <a:lnTo>
                  <a:pt x="735622" y="24371"/>
                </a:lnTo>
                <a:lnTo>
                  <a:pt x="735622" y="30721"/>
                </a:lnTo>
                <a:lnTo>
                  <a:pt x="748322" y="30721"/>
                </a:lnTo>
                <a:lnTo>
                  <a:pt x="748322" y="24371"/>
                </a:lnTo>
                <a:close/>
              </a:path>
              <a:path w="2885440" h="1102995">
                <a:moveTo>
                  <a:pt x="772172" y="801624"/>
                </a:moveTo>
                <a:lnTo>
                  <a:pt x="728014" y="781519"/>
                </a:lnTo>
                <a:lnTo>
                  <a:pt x="746734" y="757097"/>
                </a:lnTo>
                <a:lnTo>
                  <a:pt x="746734" y="710539"/>
                </a:lnTo>
                <a:lnTo>
                  <a:pt x="740384" y="710539"/>
                </a:lnTo>
                <a:lnTo>
                  <a:pt x="740384" y="754938"/>
                </a:lnTo>
                <a:lnTo>
                  <a:pt x="718134" y="783983"/>
                </a:lnTo>
                <a:lnTo>
                  <a:pt x="756856" y="801624"/>
                </a:lnTo>
                <a:lnTo>
                  <a:pt x="715429" y="820534"/>
                </a:lnTo>
                <a:lnTo>
                  <a:pt x="756856" y="839393"/>
                </a:lnTo>
                <a:lnTo>
                  <a:pt x="715416" y="858266"/>
                </a:lnTo>
                <a:lnTo>
                  <a:pt x="756856" y="877150"/>
                </a:lnTo>
                <a:lnTo>
                  <a:pt x="715416" y="896035"/>
                </a:lnTo>
                <a:lnTo>
                  <a:pt x="756856" y="914908"/>
                </a:lnTo>
                <a:lnTo>
                  <a:pt x="717931" y="932637"/>
                </a:lnTo>
                <a:lnTo>
                  <a:pt x="740371" y="959027"/>
                </a:lnTo>
                <a:lnTo>
                  <a:pt x="740371" y="1001636"/>
                </a:lnTo>
                <a:lnTo>
                  <a:pt x="746721" y="1001636"/>
                </a:lnTo>
                <a:lnTo>
                  <a:pt x="746721" y="956691"/>
                </a:lnTo>
                <a:lnTo>
                  <a:pt x="728205" y="934923"/>
                </a:lnTo>
                <a:lnTo>
                  <a:pt x="772172" y="914908"/>
                </a:lnTo>
                <a:lnTo>
                  <a:pt x="730719" y="896035"/>
                </a:lnTo>
                <a:lnTo>
                  <a:pt x="772172" y="877150"/>
                </a:lnTo>
                <a:lnTo>
                  <a:pt x="730719" y="858266"/>
                </a:lnTo>
                <a:lnTo>
                  <a:pt x="772172" y="839393"/>
                </a:lnTo>
                <a:lnTo>
                  <a:pt x="730732" y="820534"/>
                </a:lnTo>
                <a:lnTo>
                  <a:pt x="772172" y="801624"/>
                </a:lnTo>
                <a:close/>
              </a:path>
              <a:path w="2885440" h="1102995">
                <a:moveTo>
                  <a:pt x="773709" y="24371"/>
                </a:moveTo>
                <a:lnTo>
                  <a:pt x="761009" y="24371"/>
                </a:lnTo>
                <a:lnTo>
                  <a:pt x="761009" y="30721"/>
                </a:lnTo>
                <a:lnTo>
                  <a:pt x="773709" y="30721"/>
                </a:lnTo>
                <a:lnTo>
                  <a:pt x="773709" y="24371"/>
                </a:lnTo>
                <a:close/>
              </a:path>
              <a:path w="2885440" h="1102995">
                <a:moveTo>
                  <a:pt x="799096" y="24371"/>
                </a:moveTo>
                <a:lnTo>
                  <a:pt x="786396" y="24371"/>
                </a:lnTo>
                <a:lnTo>
                  <a:pt x="786396" y="30721"/>
                </a:lnTo>
                <a:lnTo>
                  <a:pt x="799096" y="30721"/>
                </a:lnTo>
                <a:lnTo>
                  <a:pt x="799096" y="24371"/>
                </a:lnTo>
                <a:close/>
              </a:path>
              <a:path w="2885440" h="1102995">
                <a:moveTo>
                  <a:pt x="824496" y="24371"/>
                </a:moveTo>
                <a:lnTo>
                  <a:pt x="811796" y="24371"/>
                </a:lnTo>
                <a:lnTo>
                  <a:pt x="811796" y="30721"/>
                </a:lnTo>
                <a:lnTo>
                  <a:pt x="824496" y="30721"/>
                </a:lnTo>
                <a:lnTo>
                  <a:pt x="824496" y="24371"/>
                </a:lnTo>
                <a:close/>
              </a:path>
              <a:path w="2885440" h="1102995">
                <a:moveTo>
                  <a:pt x="849884" y="24371"/>
                </a:moveTo>
                <a:lnTo>
                  <a:pt x="837184" y="24371"/>
                </a:lnTo>
                <a:lnTo>
                  <a:pt x="837184" y="30721"/>
                </a:lnTo>
                <a:lnTo>
                  <a:pt x="849884" y="30721"/>
                </a:lnTo>
                <a:lnTo>
                  <a:pt x="849884" y="24371"/>
                </a:lnTo>
                <a:close/>
              </a:path>
              <a:path w="2885440" h="1102995">
                <a:moveTo>
                  <a:pt x="875284" y="24371"/>
                </a:moveTo>
                <a:lnTo>
                  <a:pt x="862584" y="24371"/>
                </a:lnTo>
                <a:lnTo>
                  <a:pt x="862584" y="30721"/>
                </a:lnTo>
                <a:lnTo>
                  <a:pt x="875284" y="30721"/>
                </a:lnTo>
                <a:lnTo>
                  <a:pt x="875284" y="24371"/>
                </a:lnTo>
                <a:close/>
              </a:path>
              <a:path w="2885440" h="1102995">
                <a:moveTo>
                  <a:pt x="900671" y="24371"/>
                </a:moveTo>
                <a:lnTo>
                  <a:pt x="887971" y="24371"/>
                </a:lnTo>
                <a:lnTo>
                  <a:pt x="887971" y="30721"/>
                </a:lnTo>
                <a:lnTo>
                  <a:pt x="900671" y="30721"/>
                </a:lnTo>
                <a:lnTo>
                  <a:pt x="900671" y="24371"/>
                </a:lnTo>
                <a:close/>
              </a:path>
              <a:path w="2885440" h="1102995">
                <a:moveTo>
                  <a:pt x="926071" y="24371"/>
                </a:moveTo>
                <a:lnTo>
                  <a:pt x="913371" y="24371"/>
                </a:lnTo>
                <a:lnTo>
                  <a:pt x="913371" y="30721"/>
                </a:lnTo>
                <a:lnTo>
                  <a:pt x="926071" y="30721"/>
                </a:lnTo>
                <a:lnTo>
                  <a:pt x="926071" y="24371"/>
                </a:lnTo>
                <a:close/>
              </a:path>
              <a:path w="2885440" h="1102995">
                <a:moveTo>
                  <a:pt x="951458" y="24371"/>
                </a:moveTo>
                <a:lnTo>
                  <a:pt x="938758" y="24371"/>
                </a:lnTo>
                <a:lnTo>
                  <a:pt x="938758" y="30721"/>
                </a:lnTo>
                <a:lnTo>
                  <a:pt x="951458" y="30721"/>
                </a:lnTo>
                <a:lnTo>
                  <a:pt x="951458" y="24371"/>
                </a:lnTo>
                <a:close/>
              </a:path>
              <a:path w="2885440" h="1102995">
                <a:moveTo>
                  <a:pt x="976858" y="24371"/>
                </a:moveTo>
                <a:lnTo>
                  <a:pt x="964158" y="24371"/>
                </a:lnTo>
                <a:lnTo>
                  <a:pt x="964158" y="30721"/>
                </a:lnTo>
                <a:lnTo>
                  <a:pt x="976858" y="30721"/>
                </a:lnTo>
                <a:lnTo>
                  <a:pt x="976858" y="24371"/>
                </a:lnTo>
                <a:close/>
              </a:path>
              <a:path w="2885440" h="1102995">
                <a:moveTo>
                  <a:pt x="1002258" y="24371"/>
                </a:moveTo>
                <a:lnTo>
                  <a:pt x="989558" y="24371"/>
                </a:lnTo>
                <a:lnTo>
                  <a:pt x="989558" y="30721"/>
                </a:lnTo>
                <a:lnTo>
                  <a:pt x="1002258" y="30721"/>
                </a:lnTo>
                <a:lnTo>
                  <a:pt x="1002258" y="24371"/>
                </a:lnTo>
                <a:close/>
              </a:path>
              <a:path w="2885440" h="1102995">
                <a:moveTo>
                  <a:pt x="1027645" y="24371"/>
                </a:moveTo>
                <a:lnTo>
                  <a:pt x="1014945" y="24371"/>
                </a:lnTo>
                <a:lnTo>
                  <a:pt x="1014945" y="30721"/>
                </a:lnTo>
                <a:lnTo>
                  <a:pt x="1027645" y="30721"/>
                </a:lnTo>
                <a:lnTo>
                  <a:pt x="1027645" y="24371"/>
                </a:lnTo>
                <a:close/>
              </a:path>
              <a:path w="2885440" h="1102995">
                <a:moveTo>
                  <a:pt x="1053045" y="24371"/>
                </a:moveTo>
                <a:lnTo>
                  <a:pt x="1040345" y="24371"/>
                </a:lnTo>
                <a:lnTo>
                  <a:pt x="1040345" y="30721"/>
                </a:lnTo>
                <a:lnTo>
                  <a:pt x="1053045" y="30721"/>
                </a:lnTo>
                <a:lnTo>
                  <a:pt x="1053045" y="24371"/>
                </a:lnTo>
                <a:close/>
              </a:path>
              <a:path w="2885440" h="1102995">
                <a:moveTo>
                  <a:pt x="1078433" y="24371"/>
                </a:moveTo>
                <a:lnTo>
                  <a:pt x="1065733" y="24371"/>
                </a:lnTo>
                <a:lnTo>
                  <a:pt x="1065733" y="30721"/>
                </a:lnTo>
                <a:lnTo>
                  <a:pt x="1078433" y="30721"/>
                </a:lnTo>
                <a:lnTo>
                  <a:pt x="1078433" y="24371"/>
                </a:lnTo>
                <a:close/>
              </a:path>
              <a:path w="2885440" h="1102995">
                <a:moveTo>
                  <a:pt x="1103833" y="24371"/>
                </a:moveTo>
                <a:lnTo>
                  <a:pt x="1091133" y="24371"/>
                </a:lnTo>
                <a:lnTo>
                  <a:pt x="1091133" y="30721"/>
                </a:lnTo>
                <a:lnTo>
                  <a:pt x="1103833" y="30721"/>
                </a:lnTo>
                <a:lnTo>
                  <a:pt x="1103833" y="24371"/>
                </a:lnTo>
                <a:close/>
              </a:path>
              <a:path w="2885440" h="1102995">
                <a:moveTo>
                  <a:pt x="1129220" y="24371"/>
                </a:moveTo>
                <a:lnTo>
                  <a:pt x="1116520" y="24371"/>
                </a:lnTo>
                <a:lnTo>
                  <a:pt x="1116520" y="30721"/>
                </a:lnTo>
                <a:lnTo>
                  <a:pt x="1129220" y="30721"/>
                </a:lnTo>
                <a:lnTo>
                  <a:pt x="1129220" y="24371"/>
                </a:lnTo>
                <a:close/>
              </a:path>
              <a:path w="2885440" h="1102995">
                <a:moveTo>
                  <a:pt x="1154620" y="24371"/>
                </a:moveTo>
                <a:lnTo>
                  <a:pt x="1141920" y="24371"/>
                </a:lnTo>
                <a:lnTo>
                  <a:pt x="1141920" y="30721"/>
                </a:lnTo>
                <a:lnTo>
                  <a:pt x="1154620" y="30721"/>
                </a:lnTo>
                <a:lnTo>
                  <a:pt x="1154620" y="24371"/>
                </a:lnTo>
                <a:close/>
              </a:path>
              <a:path w="2885440" h="1102995">
                <a:moveTo>
                  <a:pt x="1180020" y="24371"/>
                </a:moveTo>
                <a:lnTo>
                  <a:pt x="1167320" y="24371"/>
                </a:lnTo>
                <a:lnTo>
                  <a:pt x="1167320" y="30721"/>
                </a:lnTo>
                <a:lnTo>
                  <a:pt x="1180020" y="30721"/>
                </a:lnTo>
                <a:lnTo>
                  <a:pt x="1180020" y="24371"/>
                </a:lnTo>
                <a:close/>
              </a:path>
              <a:path w="2885440" h="1102995">
                <a:moveTo>
                  <a:pt x="1205407" y="24371"/>
                </a:moveTo>
                <a:lnTo>
                  <a:pt x="1192707" y="24371"/>
                </a:lnTo>
                <a:lnTo>
                  <a:pt x="1192707" y="30721"/>
                </a:lnTo>
                <a:lnTo>
                  <a:pt x="1205407" y="30721"/>
                </a:lnTo>
                <a:lnTo>
                  <a:pt x="1205407" y="24371"/>
                </a:lnTo>
                <a:close/>
              </a:path>
              <a:path w="2885440" h="1102995">
                <a:moveTo>
                  <a:pt x="1230807" y="24371"/>
                </a:moveTo>
                <a:lnTo>
                  <a:pt x="1218107" y="24371"/>
                </a:lnTo>
                <a:lnTo>
                  <a:pt x="1218107" y="30721"/>
                </a:lnTo>
                <a:lnTo>
                  <a:pt x="1230807" y="30721"/>
                </a:lnTo>
                <a:lnTo>
                  <a:pt x="1230807" y="24371"/>
                </a:lnTo>
                <a:close/>
              </a:path>
              <a:path w="2885440" h="1102995">
                <a:moveTo>
                  <a:pt x="1256195" y="24371"/>
                </a:moveTo>
                <a:lnTo>
                  <a:pt x="1243495" y="24371"/>
                </a:lnTo>
                <a:lnTo>
                  <a:pt x="1243495" y="30721"/>
                </a:lnTo>
                <a:lnTo>
                  <a:pt x="1256195" y="30721"/>
                </a:lnTo>
                <a:lnTo>
                  <a:pt x="1256195" y="24371"/>
                </a:lnTo>
                <a:close/>
              </a:path>
              <a:path w="2885440" h="1102995">
                <a:moveTo>
                  <a:pt x="1281595" y="24371"/>
                </a:moveTo>
                <a:lnTo>
                  <a:pt x="1268895" y="24371"/>
                </a:lnTo>
                <a:lnTo>
                  <a:pt x="1268895" y="30721"/>
                </a:lnTo>
                <a:lnTo>
                  <a:pt x="1281595" y="30721"/>
                </a:lnTo>
                <a:lnTo>
                  <a:pt x="1281595" y="24371"/>
                </a:lnTo>
                <a:close/>
              </a:path>
              <a:path w="2885440" h="1102995">
                <a:moveTo>
                  <a:pt x="1306982" y="24371"/>
                </a:moveTo>
                <a:lnTo>
                  <a:pt x="1294282" y="24371"/>
                </a:lnTo>
                <a:lnTo>
                  <a:pt x="1294282" y="30721"/>
                </a:lnTo>
                <a:lnTo>
                  <a:pt x="1306982" y="30721"/>
                </a:lnTo>
                <a:lnTo>
                  <a:pt x="1306982" y="24371"/>
                </a:lnTo>
                <a:close/>
              </a:path>
              <a:path w="2885440" h="1102995">
                <a:moveTo>
                  <a:pt x="1332382" y="24371"/>
                </a:moveTo>
                <a:lnTo>
                  <a:pt x="1319682" y="24371"/>
                </a:lnTo>
                <a:lnTo>
                  <a:pt x="1319682" y="30721"/>
                </a:lnTo>
                <a:lnTo>
                  <a:pt x="1332382" y="30721"/>
                </a:lnTo>
                <a:lnTo>
                  <a:pt x="1332382" y="24371"/>
                </a:lnTo>
                <a:close/>
              </a:path>
              <a:path w="2885440" h="1102995">
                <a:moveTo>
                  <a:pt x="1357782" y="24371"/>
                </a:moveTo>
                <a:lnTo>
                  <a:pt x="1345082" y="24371"/>
                </a:lnTo>
                <a:lnTo>
                  <a:pt x="1345082" y="30721"/>
                </a:lnTo>
                <a:lnTo>
                  <a:pt x="1357782" y="30721"/>
                </a:lnTo>
                <a:lnTo>
                  <a:pt x="1357782" y="24371"/>
                </a:lnTo>
                <a:close/>
              </a:path>
              <a:path w="2885440" h="1102995">
                <a:moveTo>
                  <a:pt x="1383169" y="24371"/>
                </a:moveTo>
                <a:lnTo>
                  <a:pt x="1370469" y="24371"/>
                </a:lnTo>
                <a:lnTo>
                  <a:pt x="1370469" y="30721"/>
                </a:lnTo>
                <a:lnTo>
                  <a:pt x="1383169" y="30721"/>
                </a:lnTo>
                <a:lnTo>
                  <a:pt x="1383169" y="24371"/>
                </a:lnTo>
                <a:close/>
              </a:path>
              <a:path w="2885440" h="1102995">
                <a:moveTo>
                  <a:pt x="1408569" y="24371"/>
                </a:moveTo>
                <a:lnTo>
                  <a:pt x="1395869" y="24371"/>
                </a:lnTo>
                <a:lnTo>
                  <a:pt x="1395869" y="30721"/>
                </a:lnTo>
                <a:lnTo>
                  <a:pt x="1408569" y="30721"/>
                </a:lnTo>
                <a:lnTo>
                  <a:pt x="1408569" y="24371"/>
                </a:lnTo>
                <a:close/>
              </a:path>
              <a:path w="2885440" h="1102995">
                <a:moveTo>
                  <a:pt x="1433957" y="24371"/>
                </a:moveTo>
                <a:lnTo>
                  <a:pt x="1421257" y="24371"/>
                </a:lnTo>
                <a:lnTo>
                  <a:pt x="1421257" y="30721"/>
                </a:lnTo>
                <a:lnTo>
                  <a:pt x="1433957" y="30721"/>
                </a:lnTo>
                <a:lnTo>
                  <a:pt x="1433957" y="24371"/>
                </a:lnTo>
                <a:close/>
              </a:path>
              <a:path w="2885440" h="1102995">
                <a:moveTo>
                  <a:pt x="1459357" y="24371"/>
                </a:moveTo>
                <a:lnTo>
                  <a:pt x="1446657" y="24371"/>
                </a:lnTo>
                <a:lnTo>
                  <a:pt x="1446657" y="30721"/>
                </a:lnTo>
                <a:lnTo>
                  <a:pt x="1459357" y="30721"/>
                </a:lnTo>
                <a:lnTo>
                  <a:pt x="1459357" y="24371"/>
                </a:lnTo>
                <a:close/>
              </a:path>
              <a:path w="2885440" h="1102995">
                <a:moveTo>
                  <a:pt x="1525562" y="22225"/>
                </a:moveTo>
                <a:lnTo>
                  <a:pt x="1470012" y="0"/>
                </a:lnTo>
                <a:lnTo>
                  <a:pt x="1470012" y="22225"/>
                </a:lnTo>
                <a:lnTo>
                  <a:pt x="1470012" y="44450"/>
                </a:lnTo>
                <a:lnTo>
                  <a:pt x="1504315" y="30721"/>
                </a:lnTo>
                <a:lnTo>
                  <a:pt x="1510144" y="30721"/>
                </a:lnTo>
                <a:lnTo>
                  <a:pt x="1510144" y="28397"/>
                </a:lnTo>
                <a:lnTo>
                  <a:pt x="1525562" y="22225"/>
                </a:lnTo>
                <a:close/>
              </a:path>
              <a:path w="2885440" h="1102995">
                <a:moveTo>
                  <a:pt x="1535544" y="24371"/>
                </a:moveTo>
                <a:lnTo>
                  <a:pt x="1522844" y="24371"/>
                </a:lnTo>
                <a:lnTo>
                  <a:pt x="1522844" y="30721"/>
                </a:lnTo>
                <a:lnTo>
                  <a:pt x="1535544" y="30721"/>
                </a:lnTo>
                <a:lnTo>
                  <a:pt x="1535544" y="24371"/>
                </a:lnTo>
                <a:close/>
              </a:path>
              <a:path w="2885440" h="1102995">
                <a:moveTo>
                  <a:pt x="1560931" y="24371"/>
                </a:moveTo>
                <a:lnTo>
                  <a:pt x="1548231" y="24371"/>
                </a:lnTo>
                <a:lnTo>
                  <a:pt x="1548231" y="30721"/>
                </a:lnTo>
                <a:lnTo>
                  <a:pt x="1560931" y="30721"/>
                </a:lnTo>
                <a:lnTo>
                  <a:pt x="1560931" y="24371"/>
                </a:lnTo>
                <a:close/>
              </a:path>
              <a:path w="2885440" h="1102995">
                <a:moveTo>
                  <a:pt x="1586331" y="24371"/>
                </a:moveTo>
                <a:lnTo>
                  <a:pt x="1573631" y="24371"/>
                </a:lnTo>
                <a:lnTo>
                  <a:pt x="1573631" y="30721"/>
                </a:lnTo>
                <a:lnTo>
                  <a:pt x="1586331" y="30721"/>
                </a:lnTo>
                <a:lnTo>
                  <a:pt x="1586331" y="24371"/>
                </a:lnTo>
                <a:close/>
              </a:path>
              <a:path w="2885440" h="1102995">
                <a:moveTo>
                  <a:pt x="1611718" y="24371"/>
                </a:moveTo>
                <a:lnTo>
                  <a:pt x="1599018" y="24371"/>
                </a:lnTo>
                <a:lnTo>
                  <a:pt x="1599018" y="30721"/>
                </a:lnTo>
                <a:lnTo>
                  <a:pt x="1611718" y="30721"/>
                </a:lnTo>
                <a:lnTo>
                  <a:pt x="1611718" y="24371"/>
                </a:lnTo>
                <a:close/>
              </a:path>
              <a:path w="2885440" h="1102995">
                <a:moveTo>
                  <a:pt x="1637118" y="24371"/>
                </a:moveTo>
                <a:lnTo>
                  <a:pt x="1624418" y="24371"/>
                </a:lnTo>
                <a:lnTo>
                  <a:pt x="1624418" y="30721"/>
                </a:lnTo>
                <a:lnTo>
                  <a:pt x="1637118" y="30721"/>
                </a:lnTo>
                <a:lnTo>
                  <a:pt x="1637118" y="24371"/>
                </a:lnTo>
                <a:close/>
              </a:path>
              <a:path w="2885440" h="1102995">
                <a:moveTo>
                  <a:pt x="1662506" y="24371"/>
                </a:moveTo>
                <a:lnTo>
                  <a:pt x="1649806" y="24371"/>
                </a:lnTo>
                <a:lnTo>
                  <a:pt x="1649806" y="30721"/>
                </a:lnTo>
                <a:lnTo>
                  <a:pt x="1662506" y="30721"/>
                </a:lnTo>
                <a:lnTo>
                  <a:pt x="1662506" y="24371"/>
                </a:lnTo>
                <a:close/>
              </a:path>
              <a:path w="2885440" h="1102995">
                <a:moveTo>
                  <a:pt x="1687906" y="24371"/>
                </a:moveTo>
                <a:lnTo>
                  <a:pt x="1675206" y="24371"/>
                </a:lnTo>
                <a:lnTo>
                  <a:pt x="1675206" y="30721"/>
                </a:lnTo>
                <a:lnTo>
                  <a:pt x="1687906" y="30721"/>
                </a:lnTo>
                <a:lnTo>
                  <a:pt x="1687906" y="24371"/>
                </a:lnTo>
                <a:close/>
              </a:path>
              <a:path w="2885440" h="1102995">
                <a:moveTo>
                  <a:pt x="1713306" y="24371"/>
                </a:moveTo>
                <a:lnTo>
                  <a:pt x="1700606" y="24371"/>
                </a:lnTo>
                <a:lnTo>
                  <a:pt x="1700606" y="30721"/>
                </a:lnTo>
                <a:lnTo>
                  <a:pt x="1713306" y="30721"/>
                </a:lnTo>
                <a:lnTo>
                  <a:pt x="1713306" y="24371"/>
                </a:lnTo>
                <a:close/>
              </a:path>
              <a:path w="2885440" h="1102995">
                <a:moveTo>
                  <a:pt x="1738693" y="24371"/>
                </a:moveTo>
                <a:lnTo>
                  <a:pt x="1725993" y="24371"/>
                </a:lnTo>
                <a:lnTo>
                  <a:pt x="1725993" y="30721"/>
                </a:lnTo>
                <a:lnTo>
                  <a:pt x="1738693" y="30721"/>
                </a:lnTo>
                <a:lnTo>
                  <a:pt x="1738693" y="24371"/>
                </a:lnTo>
                <a:close/>
              </a:path>
              <a:path w="2885440" h="1102995">
                <a:moveTo>
                  <a:pt x="1764093" y="24371"/>
                </a:moveTo>
                <a:lnTo>
                  <a:pt x="1751393" y="24371"/>
                </a:lnTo>
                <a:lnTo>
                  <a:pt x="1751393" y="30721"/>
                </a:lnTo>
                <a:lnTo>
                  <a:pt x="1764093" y="30721"/>
                </a:lnTo>
                <a:lnTo>
                  <a:pt x="1764093" y="24371"/>
                </a:lnTo>
                <a:close/>
              </a:path>
              <a:path w="2885440" h="1102995">
                <a:moveTo>
                  <a:pt x="1789480" y="24371"/>
                </a:moveTo>
                <a:lnTo>
                  <a:pt x="1776780" y="24371"/>
                </a:lnTo>
                <a:lnTo>
                  <a:pt x="1776780" y="30721"/>
                </a:lnTo>
                <a:lnTo>
                  <a:pt x="1789480" y="30721"/>
                </a:lnTo>
                <a:lnTo>
                  <a:pt x="1789480" y="24371"/>
                </a:lnTo>
                <a:close/>
              </a:path>
              <a:path w="2885440" h="1102995">
                <a:moveTo>
                  <a:pt x="1814880" y="24371"/>
                </a:moveTo>
                <a:lnTo>
                  <a:pt x="1802180" y="24371"/>
                </a:lnTo>
                <a:lnTo>
                  <a:pt x="1802180" y="30721"/>
                </a:lnTo>
                <a:lnTo>
                  <a:pt x="1814880" y="30721"/>
                </a:lnTo>
                <a:lnTo>
                  <a:pt x="1814880" y="24371"/>
                </a:lnTo>
                <a:close/>
              </a:path>
              <a:path w="2885440" h="1102995">
                <a:moveTo>
                  <a:pt x="1840268" y="24371"/>
                </a:moveTo>
                <a:lnTo>
                  <a:pt x="1827568" y="24371"/>
                </a:lnTo>
                <a:lnTo>
                  <a:pt x="1827568" y="30721"/>
                </a:lnTo>
                <a:lnTo>
                  <a:pt x="1840268" y="30721"/>
                </a:lnTo>
                <a:lnTo>
                  <a:pt x="1840268" y="24371"/>
                </a:lnTo>
                <a:close/>
              </a:path>
              <a:path w="2885440" h="1102995">
                <a:moveTo>
                  <a:pt x="1865668" y="24371"/>
                </a:moveTo>
                <a:lnTo>
                  <a:pt x="1852968" y="24371"/>
                </a:lnTo>
                <a:lnTo>
                  <a:pt x="1852968" y="30721"/>
                </a:lnTo>
                <a:lnTo>
                  <a:pt x="1865668" y="30721"/>
                </a:lnTo>
                <a:lnTo>
                  <a:pt x="1865668" y="24371"/>
                </a:lnTo>
                <a:close/>
              </a:path>
              <a:path w="2885440" h="1102995">
                <a:moveTo>
                  <a:pt x="1891055" y="24371"/>
                </a:moveTo>
                <a:lnTo>
                  <a:pt x="1878355" y="24371"/>
                </a:lnTo>
                <a:lnTo>
                  <a:pt x="1878355" y="30721"/>
                </a:lnTo>
                <a:lnTo>
                  <a:pt x="1891055" y="30721"/>
                </a:lnTo>
                <a:lnTo>
                  <a:pt x="1891055" y="24371"/>
                </a:lnTo>
                <a:close/>
              </a:path>
              <a:path w="2885440" h="1102995">
                <a:moveTo>
                  <a:pt x="1916455" y="24371"/>
                </a:moveTo>
                <a:lnTo>
                  <a:pt x="1903755" y="24371"/>
                </a:lnTo>
                <a:lnTo>
                  <a:pt x="1903755" y="30721"/>
                </a:lnTo>
                <a:lnTo>
                  <a:pt x="1916455" y="30721"/>
                </a:lnTo>
                <a:lnTo>
                  <a:pt x="1916455" y="24371"/>
                </a:lnTo>
                <a:close/>
              </a:path>
              <a:path w="2885440" h="1102995">
                <a:moveTo>
                  <a:pt x="1941855" y="24371"/>
                </a:moveTo>
                <a:lnTo>
                  <a:pt x="1929155" y="24371"/>
                </a:lnTo>
                <a:lnTo>
                  <a:pt x="1929155" y="30721"/>
                </a:lnTo>
                <a:lnTo>
                  <a:pt x="1941855" y="30721"/>
                </a:lnTo>
                <a:lnTo>
                  <a:pt x="1941855" y="24371"/>
                </a:lnTo>
                <a:close/>
              </a:path>
              <a:path w="2885440" h="1102995">
                <a:moveTo>
                  <a:pt x="1967242" y="24371"/>
                </a:moveTo>
                <a:lnTo>
                  <a:pt x="1954542" y="24371"/>
                </a:lnTo>
                <a:lnTo>
                  <a:pt x="1954542" y="30721"/>
                </a:lnTo>
                <a:lnTo>
                  <a:pt x="1967242" y="30721"/>
                </a:lnTo>
                <a:lnTo>
                  <a:pt x="1967242" y="24371"/>
                </a:lnTo>
                <a:close/>
              </a:path>
              <a:path w="2885440" h="1102995">
                <a:moveTo>
                  <a:pt x="1992642" y="24371"/>
                </a:moveTo>
                <a:lnTo>
                  <a:pt x="1979942" y="24371"/>
                </a:lnTo>
                <a:lnTo>
                  <a:pt x="1979942" y="30721"/>
                </a:lnTo>
                <a:lnTo>
                  <a:pt x="1992642" y="30721"/>
                </a:lnTo>
                <a:lnTo>
                  <a:pt x="1992642" y="24371"/>
                </a:lnTo>
                <a:close/>
              </a:path>
              <a:path w="2885440" h="1102995">
                <a:moveTo>
                  <a:pt x="2018030" y="24371"/>
                </a:moveTo>
                <a:lnTo>
                  <a:pt x="2005330" y="24371"/>
                </a:lnTo>
                <a:lnTo>
                  <a:pt x="2005330" y="30721"/>
                </a:lnTo>
                <a:lnTo>
                  <a:pt x="2018030" y="30721"/>
                </a:lnTo>
                <a:lnTo>
                  <a:pt x="2018030" y="24371"/>
                </a:lnTo>
                <a:close/>
              </a:path>
              <a:path w="2885440" h="1102995">
                <a:moveTo>
                  <a:pt x="2043430" y="24371"/>
                </a:moveTo>
                <a:lnTo>
                  <a:pt x="2030730" y="24371"/>
                </a:lnTo>
                <a:lnTo>
                  <a:pt x="2030730" y="30721"/>
                </a:lnTo>
                <a:lnTo>
                  <a:pt x="2043430" y="30721"/>
                </a:lnTo>
                <a:lnTo>
                  <a:pt x="2043430" y="24371"/>
                </a:lnTo>
                <a:close/>
              </a:path>
              <a:path w="2885440" h="1102995">
                <a:moveTo>
                  <a:pt x="2068830" y="24371"/>
                </a:moveTo>
                <a:lnTo>
                  <a:pt x="2056130" y="24371"/>
                </a:lnTo>
                <a:lnTo>
                  <a:pt x="2056130" y="30721"/>
                </a:lnTo>
                <a:lnTo>
                  <a:pt x="2068830" y="30721"/>
                </a:lnTo>
                <a:lnTo>
                  <a:pt x="2068830" y="24371"/>
                </a:lnTo>
                <a:close/>
              </a:path>
              <a:path w="2885440" h="1102995">
                <a:moveTo>
                  <a:pt x="2094217" y="24371"/>
                </a:moveTo>
                <a:lnTo>
                  <a:pt x="2081517" y="24371"/>
                </a:lnTo>
                <a:lnTo>
                  <a:pt x="2081517" y="30721"/>
                </a:lnTo>
                <a:lnTo>
                  <a:pt x="2094217" y="30721"/>
                </a:lnTo>
                <a:lnTo>
                  <a:pt x="2094217" y="24371"/>
                </a:lnTo>
                <a:close/>
              </a:path>
              <a:path w="2885440" h="1102995">
                <a:moveTo>
                  <a:pt x="2119617" y="24371"/>
                </a:moveTo>
                <a:lnTo>
                  <a:pt x="2106917" y="24371"/>
                </a:lnTo>
                <a:lnTo>
                  <a:pt x="2106917" y="30721"/>
                </a:lnTo>
                <a:lnTo>
                  <a:pt x="2119617" y="30721"/>
                </a:lnTo>
                <a:lnTo>
                  <a:pt x="2119617" y="24371"/>
                </a:lnTo>
                <a:close/>
              </a:path>
              <a:path w="2885440" h="1102995">
                <a:moveTo>
                  <a:pt x="2145004" y="24371"/>
                </a:moveTo>
                <a:lnTo>
                  <a:pt x="2132304" y="24371"/>
                </a:lnTo>
                <a:lnTo>
                  <a:pt x="2132304" y="30721"/>
                </a:lnTo>
                <a:lnTo>
                  <a:pt x="2145004" y="30721"/>
                </a:lnTo>
                <a:lnTo>
                  <a:pt x="2145004" y="24371"/>
                </a:lnTo>
                <a:close/>
              </a:path>
              <a:path w="2885440" h="1102995">
                <a:moveTo>
                  <a:pt x="2161311" y="799211"/>
                </a:moveTo>
                <a:lnTo>
                  <a:pt x="2117166" y="779119"/>
                </a:lnTo>
                <a:lnTo>
                  <a:pt x="2135860" y="754710"/>
                </a:lnTo>
                <a:lnTo>
                  <a:pt x="2135860" y="708152"/>
                </a:lnTo>
                <a:lnTo>
                  <a:pt x="2129510" y="708152"/>
                </a:lnTo>
                <a:lnTo>
                  <a:pt x="2129510" y="752551"/>
                </a:lnTo>
                <a:lnTo>
                  <a:pt x="2107285" y="781583"/>
                </a:lnTo>
                <a:lnTo>
                  <a:pt x="2146008" y="799211"/>
                </a:lnTo>
                <a:lnTo>
                  <a:pt x="2104567" y="818108"/>
                </a:lnTo>
                <a:lnTo>
                  <a:pt x="2146008" y="836993"/>
                </a:lnTo>
                <a:lnTo>
                  <a:pt x="2104542" y="855853"/>
                </a:lnTo>
                <a:lnTo>
                  <a:pt x="2145982" y="874725"/>
                </a:lnTo>
                <a:lnTo>
                  <a:pt x="2104542" y="893635"/>
                </a:lnTo>
                <a:lnTo>
                  <a:pt x="2145982" y="912495"/>
                </a:lnTo>
                <a:lnTo>
                  <a:pt x="2107057" y="930224"/>
                </a:lnTo>
                <a:lnTo>
                  <a:pt x="2129510" y="956627"/>
                </a:lnTo>
                <a:lnTo>
                  <a:pt x="2129510" y="999248"/>
                </a:lnTo>
                <a:lnTo>
                  <a:pt x="2135860" y="999248"/>
                </a:lnTo>
                <a:lnTo>
                  <a:pt x="2135860" y="954290"/>
                </a:lnTo>
                <a:lnTo>
                  <a:pt x="2117344" y="932510"/>
                </a:lnTo>
                <a:lnTo>
                  <a:pt x="2161286" y="912495"/>
                </a:lnTo>
                <a:lnTo>
                  <a:pt x="2119858" y="893635"/>
                </a:lnTo>
                <a:lnTo>
                  <a:pt x="2161286" y="874725"/>
                </a:lnTo>
                <a:lnTo>
                  <a:pt x="2119858" y="855853"/>
                </a:lnTo>
                <a:lnTo>
                  <a:pt x="2161311" y="836993"/>
                </a:lnTo>
                <a:lnTo>
                  <a:pt x="2119884" y="818108"/>
                </a:lnTo>
                <a:lnTo>
                  <a:pt x="2161311" y="799211"/>
                </a:lnTo>
                <a:close/>
              </a:path>
              <a:path w="2885440" h="1102995">
                <a:moveTo>
                  <a:pt x="2170404" y="24371"/>
                </a:moveTo>
                <a:lnTo>
                  <a:pt x="2157704" y="24371"/>
                </a:lnTo>
                <a:lnTo>
                  <a:pt x="2157704" y="30721"/>
                </a:lnTo>
                <a:lnTo>
                  <a:pt x="2170404" y="30721"/>
                </a:lnTo>
                <a:lnTo>
                  <a:pt x="2170404" y="24371"/>
                </a:lnTo>
                <a:close/>
              </a:path>
              <a:path w="2885440" h="1102995">
                <a:moveTo>
                  <a:pt x="2195792" y="24371"/>
                </a:moveTo>
                <a:lnTo>
                  <a:pt x="2183092" y="24371"/>
                </a:lnTo>
                <a:lnTo>
                  <a:pt x="2183092" y="30721"/>
                </a:lnTo>
                <a:lnTo>
                  <a:pt x="2195792" y="30721"/>
                </a:lnTo>
                <a:lnTo>
                  <a:pt x="2195792" y="24371"/>
                </a:lnTo>
                <a:close/>
              </a:path>
              <a:path w="2885440" h="1102995">
                <a:moveTo>
                  <a:pt x="2221192" y="24371"/>
                </a:moveTo>
                <a:lnTo>
                  <a:pt x="2208492" y="24371"/>
                </a:lnTo>
                <a:lnTo>
                  <a:pt x="2208492" y="30721"/>
                </a:lnTo>
                <a:lnTo>
                  <a:pt x="2221192" y="30721"/>
                </a:lnTo>
                <a:lnTo>
                  <a:pt x="2221192" y="24371"/>
                </a:lnTo>
                <a:close/>
              </a:path>
              <a:path w="2885440" h="1102995">
                <a:moveTo>
                  <a:pt x="2246592" y="24371"/>
                </a:moveTo>
                <a:lnTo>
                  <a:pt x="2233892" y="24371"/>
                </a:lnTo>
                <a:lnTo>
                  <a:pt x="2233892" y="30721"/>
                </a:lnTo>
                <a:lnTo>
                  <a:pt x="2246592" y="30721"/>
                </a:lnTo>
                <a:lnTo>
                  <a:pt x="2246592" y="24371"/>
                </a:lnTo>
                <a:close/>
              </a:path>
              <a:path w="2885440" h="1102995">
                <a:moveTo>
                  <a:pt x="2271979" y="24371"/>
                </a:moveTo>
                <a:lnTo>
                  <a:pt x="2259279" y="24371"/>
                </a:lnTo>
                <a:lnTo>
                  <a:pt x="2259279" y="30721"/>
                </a:lnTo>
                <a:lnTo>
                  <a:pt x="2271979" y="30721"/>
                </a:lnTo>
                <a:lnTo>
                  <a:pt x="2271979" y="24371"/>
                </a:lnTo>
                <a:close/>
              </a:path>
              <a:path w="2885440" h="1102995">
                <a:moveTo>
                  <a:pt x="2297379" y="24371"/>
                </a:moveTo>
                <a:lnTo>
                  <a:pt x="2284679" y="24371"/>
                </a:lnTo>
                <a:lnTo>
                  <a:pt x="2284679" y="30721"/>
                </a:lnTo>
                <a:lnTo>
                  <a:pt x="2297379" y="30721"/>
                </a:lnTo>
                <a:lnTo>
                  <a:pt x="2297379" y="24371"/>
                </a:lnTo>
                <a:close/>
              </a:path>
              <a:path w="2885440" h="1102995">
                <a:moveTo>
                  <a:pt x="2322766" y="24371"/>
                </a:moveTo>
                <a:lnTo>
                  <a:pt x="2310066" y="24371"/>
                </a:lnTo>
                <a:lnTo>
                  <a:pt x="2310066" y="30721"/>
                </a:lnTo>
                <a:lnTo>
                  <a:pt x="2322766" y="30721"/>
                </a:lnTo>
                <a:lnTo>
                  <a:pt x="2322766" y="24371"/>
                </a:lnTo>
                <a:close/>
              </a:path>
              <a:path w="2885440" h="1102995">
                <a:moveTo>
                  <a:pt x="2340216" y="1081392"/>
                </a:moveTo>
                <a:lnTo>
                  <a:pt x="2319045" y="1060208"/>
                </a:lnTo>
                <a:lnTo>
                  <a:pt x="2310803" y="1061885"/>
                </a:lnTo>
                <a:lnTo>
                  <a:pt x="2304072" y="1066419"/>
                </a:lnTo>
                <a:lnTo>
                  <a:pt x="2299538" y="1073150"/>
                </a:lnTo>
                <a:lnTo>
                  <a:pt x="2297861" y="1081392"/>
                </a:lnTo>
                <a:lnTo>
                  <a:pt x="2299538" y="1089634"/>
                </a:lnTo>
                <a:lnTo>
                  <a:pt x="2304072" y="1096365"/>
                </a:lnTo>
                <a:lnTo>
                  <a:pt x="2310803" y="1100899"/>
                </a:lnTo>
                <a:lnTo>
                  <a:pt x="2319045" y="1102550"/>
                </a:lnTo>
                <a:lnTo>
                  <a:pt x="2327300" y="1100899"/>
                </a:lnTo>
                <a:lnTo>
                  <a:pt x="2334018" y="1096365"/>
                </a:lnTo>
                <a:lnTo>
                  <a:pt x="2334133" y="1096187"/>
                </a:lnTo>
                <a:lnTo>
                  <a:pt x="2338565" y="1089634"/>
                </a:lnTo>
                <a:lnTo>
                  <a:pt x="2340216" y="1081392"/>
                </a:lnTo>
                <a:close/>
              </a:path>
              <a:path w="2885440" h="1102995">
                <a:moveTo>
                  <a:pt x="2348166" y="24371"/>
                </a:moveTo>
                <a:lnTo>
                  <a:pt x="2335466" y="24371"/>
                </a:lnTo>
                <a:lnTo>
                  <a:pt x="2335466" y="30721"/>
                </a:lnTo>
                <a:lnTo>
                  <a:pt x="2348166" y="30721"/>
                </a:lnTo>
                <a:lnTo>
                  <a:pt x="2348166" y="24371"/>
                </a:lnTo>
                <a:close/>
              </a:path>
              <a:path w="2885440" h="1102995">
                <a:moveTo>
                  <a:pt x="2373553" y="24371"/>
                </a:moveTo>
                <a:lnTo>
                  <a:pt x="2360853" y="24371"/>
                </a:lnTo>
                <a:lnTo>
                  <a:pt x="2360853" y="30721"/>
                </a:lnTo>
                <a:lnTo>
                  <a:pt x="2373553" y="30721"/>
                </a:lnTo>
                <a:lnTo>
                  <a:pt x="2373553" y="24371"/>
                </a:lnTo>
                <a:close/>
              </a:path>
              <a:path w="2885440" h="1102995">
                <a:moveTo>
                  <a:pt x="2398953" y="24371"/>
                </a:moveTo>
                <a:lnTo>
                  <a:pt x="2386253" y="24371"/>
                </a:lnTo>
                <a:lnTo>
                  <a:pt x="2386253" y="30721"/>
                </a:lnTo>
                <a:lnTo>
                  <a:pt x="2398953" y="30721"/>
                </a:lnTo>
                <a:lnTo>
                  <a:pt x="2398953" y="24371"/>
                </a:lnTo>
                <a:close/>
              </a:path>
              <a:path w="2885440" h="1102995">
                <a:moveTo>
                  <a:pt x="2424341" y="24371"/>
                </a:moveTo>
                <a:lnTo>
                  <a:pt x="2411641" y="24371"/>
                </a:lnTo>
                <a:lnTo>
                  <a:pt x="2411641" y="30721"/>
                </a:lnTo>
                <a:lnTo>
                  <a:pt x="2424341" y="30721"/>
                </a:lnTo>
                <a:lnTo>
                  <a:pt x="2424341" y="24371"/>
                </a:lnTo>
                <a:close/>
              </a:path>
              <a:path w="2885440" h="1102995">
                <a:moveTo>
                  <a:pt x="2449741" y="24371"/>
                </a:moveTo>
                <a:lnTo>
                  <a:pt x="2437041" y="24371"/>
                </a:lnTo>
                <a:lnTo>
                  <a:pt x="2437041" y="30721"/>
                </a:lnTo>
                <a:lnTo>
                  <a:pt x="2449741" y="30721"/>
                </a:lnTo>
                <a:lnTo>
                  <a:pt x="2449741" y="24371"/>
                </a:lnTo>
                <a:close/>
              </a:path>
              <a:path w="2885440" h="1102995">
                <a:moveTo>
                  <a:pt x="2475141" y="24371"/>
                </a:moveTo>
                <a:lnTo>
                  <a:pt x="2462441" y="24371"/>
                </a:lnTo>
                <a:lnTo>
                  <a:pt x="2462441" y="30721"/>
                </a:lnTo>
                <a:lnTo>
                  <a:pt x="2475141" y="30721"/>
                </a:lnTo>
                <a:lnTo>
                  <a:pt x="2475141" y="24371"/>
                </a:lnTo>
                <a:close/>
              </a:path>
              <a:path w="2885440" h="1102995">
                <a:moveTo>
                  <a:pt x="2500528" y="24371"/>
                </a:moveTo>
                <a:lnTo>
                  <a:pt x="2487828" y="24371"/>
                </a:lnTo>
                <a:lnTo>
                  <a:pt x="2487828" y="30721"/>
                </a:lnTo>
                <a:lnTo>
                  <a:pt x="2500528" y="30721"/>
                </a:lnTo>
                <a:lnTo>
                  <a:pt x="2500528" y="24371"/>
                </a:lnTo>
                <a:close/>
              </a:path>
              <a:path w="2885440" h="1102995">
                <a:moveTo>
                  <a:pt x="2525928" y="24371"/>
                </a:moveTo>
                <a:lnTo>
                  <a:pt x="2513228" y="24371"/>
                </a:lnTo>
                <a:lnTo>
                  <a:pt x="2513228" y="30721"/>
                </a:lnTo>
                <a:lnTo>
                  <a:pt x="2525928" y="30721"/>
                </a:lnTo>
                <a:lnTo>
                  <a:pt x="2525928" y="24371"/>
                </a:lnTo>
                <a:close/>
              </a:path>
              <a:path w="2885440" h="1102995">
                <a:moveTo>
                  <a:pt x="2551315" y="24371"/>
                </a:moveTo>
                <a:lnTo>
                  <a:pt x="2538615" y="24371"/>
                </a:lnTo>
                <a:lnTo>
                  <a:pt x="2538615" y="30721"/>
                </a:lnTo>
                <a:lnTo>
                  <a:pt x="2551315" y="30721"/>
                </a:lnTo>
                <a:lnTo>
                  <a:pt x="2551315" y="24371"/>
                </a:lnTo>
                <a:close/>
              </a:path>
              <a:path w="2885440" h="1102995">
                <a:moveTo>
                  <a:pt x="2576715" y="24371"/>
                </a:moveTo>
                <a:lnTo>
                  <a:pt x="2564015" y="24371"/>
                </a:lnTo>
                <a:lnTo>
                  <a:pt x="2564015" y="30721"/>
                </a:lnTo>
                <a:lnTo>
                  <a:pt x="2576715" y="30721"/>
                </a:lnTo>
                <a:lnTo>
                  <a:pt x="2576715" y="24371"/>
                </a:lnTo>
                <a:close/>
              </a:path>
              <a:path w="2885440" h="1102995">
                <a:moveTo>
                  <a:pt x="2602115" y="24371"/>
                </a:moveTo>
                <a:lnTo>
                  <a:pt x="2589415" y="24371"/>
                </a:lnTo>
                <a:lnTo>
                  <a:pt x="2589415" y="30721"/>
                </a:lnTo>
                <a:lnTo>
                  <a:pt x="2602115" y="30721"/>
                </a:lnTo>
                <a:lnTo>
                  <a:pt x="2602115" y="24371"/>
                </a:lnTo>
                <a:close/>
              </a:path>
              <a:path w="2885440" h="1102995">
                <a:moveTo>
                  <a:pt x="2627503" y="24371"/>
                </a:moveTo>
                <a:lnTo>
                  <a:pt x="2614803" y="24371"/>
                </a:lnTo>
                <a:lnTo>
                  <a:pt x="2614803" y="30721"/>
                </a:lnTo>
                <a:lnTo>
                  <a:pt x="2627503" y="30721"/>
                </a:lnTo>
                <a:lnTo>
                  <a:pt x="2627503" y="24371"/>
                </a:lnTo>
                <a:close/>
              </a:path>
              <a:path w="2885440" h="1102995">
                <a:moveTo>
                  <a:pt x="2652903" y="24371"/>
                </a:moveTo>
                <a:lnTo>
                  <a:pt x="2640203" y="24371"/>
                </a:lnTo>
                <a:lnTo>
                  <a:pt x="2640203" y="30721"/>
                </a:lnTo>
                <a:lnTo>
                  <a:pt x="2652903" y="30721"/>
                </a:lnTo>
                <a:lnTo>
                  <a:pt x="2652903" y="24371"/>
                </a:lnTo>
                <a:close/>
              </a:path>
              <a:path w="2885440" h="1102995">
                <a:moveTo>
                  <a:pt x="2678290" y="24371"/>
                </a:moveTo>
                <a:lnTo>
                  <a:pt x="2665590" y="24371"/>
                </a:lnTo>
                <a:lnTo>
                  <a:pt x="2665590" y="30721"/>
                </a:lnTo>
                <a:lnTo>
                  <a:pt x="2678290" y="30721"/>
                </a:lnTo>
                <a:lnTo>
                  <a:pt x="2678290" y="24371"/>
                </a:lnTo>
                <a:close/>
              </a:path>
              <a:path w="2885440" h="1102995">
                <a:moveTo>
                  <a:pt x="2680512" y="68237"/>
                </a:moveTo>
                <a:lnTo>
                  <a:pt x="2674162" y="68237"/>
                </a:lnTo>
                <a:lnTo>
                  <a:pt x="2674162" y="627176"/>
                </a:lnTo>
                <a:lnTo>
                  <a:pt x="2680512" y="627176"/>
                </a:lnTo>
                <a:lnTo>
                  <a:pt x="2680512" y="68237"/>
                </a:lnTo>
                <a:close/>
              </a:path>
              <a:path w="2885440" h="1102995">
                <a:moveTo>
                  <a:pt x="2703690" y="24371"/>
                </a:moveTo>
                <a:lnTo>
                  <a:pt x="2690990" y="24371"/>
                </a:lnTo>
                <a:lnTo>
                  <a:pt x="2690990" y="30721"/>
                </a:lnTo>
                <a:lnTo>
                  <a:pt x="2703690" y="30721"/>
                </a:lnTo>
                <a:lnTo>
                  <a:pt x="2703690" y="24371"/>
                </a:lnTo>
                <a:close/>
              </a:path>
              <a:path w="2885440" h="1102995">
                <a:moveTo>
                  <a:pt x="2731579" y="574192"/>
                </a:moveTo>
                <a:lnTo>
                  <a:pt x="2725229" y="574192"/>
                </a:lnTo>
                <a:lnTo>
                  <a:pt x="2725229" y="586892"/>
                </a:lnTo>
                <a:lnTo>
                  <a:pt x="2731579" y="586892"/>
                </a:lnTo>
                <a:lnTo>
                  <a:pt x="2731579" y="574192"/>
                </a:lnTo>
                <a:close/>
              </a:path>
              <a:path w="2885440" h="1102995">
                <a:moveTo>
                  <a:pt x="2731579" y="548805"/>
                </a:moveTo>
                <a:lnTo>
                  <a:pt x="2725229" y="548805"/>
                </a:lnTo>
                <a:lnTo>
                  <a:pt x="2725229" y="561505"/>
                </a:lnTo>
                <a:lnTo>
                  <a:pt x="2731579" y="561505"/>
                </a:lnTo>
                <a:lnTo>
                  <a:pt x="2731579" y="548805"/>
                </a:lnTo>
                <a:close/>
              </a:path>
              <a:path w="2885440" h="1102995">
                <a:moveTo>
                  <a:pt x="2731579" y="523405"/>
                </a:moveTo>
                <a:lnTo>
                  <a:pt x="2725229" y="523405"/>
                </a:lnTo>
                <a:lnTo>
                  <a:pt x="2725229" y="536105"/>
                </a:lnTo>
                <a:lnTo>
                  <a:pt x="2731579" y="536105"/>
                </a:lnTo>
                <a:lnTo>
                  <a:pt x="2731579" y="523405"/>
                </a:lnTo>
                <a:close/>
              </a:path>
              <a:path w="2885440" h="1102995">
                <a:moveTo>
                  <a:pt x="2731579" y="498017"/>
                </a:moveTo>
                <a:lnTo>
                  <a:pt x="2725229" y="498017"/>
                </a:lnTo>
                <a:lnTo>
                  <a:pt x="2725229" y="510717"/>
                </a:lnTo>
                <a:lnTo>
                  <a:pt x="2731579" y="510717"/>
                </a:lnTo>
                <a:lnTo>
                  <a:pt x="2731579" y="498017"/>
                </a:lnTo>
                <a:close/>
              </a:path>
              <a:path w="2885440" h="1102995">
                <a:moveTo>
                  <a:pt x="2731579" y="472617"/>
                </a:moveTo>
                <a:lnTo>
                  <a:pt x="2725229" y="472617"/>
                </a:lnTo>
                <a:lnTo>
                  <a:pt x="2725229" y="485317"/>
                </a:lnTo>
                <a:lnTo>
                  <a:pt x="2731579" y="485317"/>
                </a:lnTo>
                <a:lnTo>
                  <a:pt x="2731579" y="472617"/>
                </a:lnTo>
                <a:close/>
              </a:path>
              <a:path w="2885440" h="1102995">
                <a:moveTo>
                  <a:pt x="2731579" y="447230"/>
                </a:moveTo>
                <a:lnTo>
                  <a:pt x="2725229" y="447230"/>
                </a:lnTo>
                <a:lnTo>
                  <a:pt x="2725229" y="459930"/>
                </a:lnTo>
                <a:lnTo>
                  <a:pt x="2731579" y="459930"/>
                </a:lnTo>
                <a:lnTo>
                  <a:pt x="2731579" y="447230"/>
                </a:lnTo>
                <a:close/>
              </a:path>
              <a:path w="2885440" h="1102995">
                <a:moveTo>
                  <a:pt x="2731579" y="421830"/>
                </a:moveTo>
                <a:lnTo>
                  <a:pt x="2725229" y="421830"/>
                </a:lnTo>
                <a:lnTo>
                  <a:pt x="2725229" y="434530"/>
                </a:lnTo>
                <a:lnTo>
                  <a:pt x="2731579" y="434530"/>
                </a:lnTo>
                <a:lnTo>
                  <a:pt x="2731579" y="421830"/>
                </a:lnTo>
                <a:close/>
              </a:path>
              <a:path w="2885440" h="1102995">
                <a:moveTo>
                  <a:pt x="2731579" y="396430"/>
                </a:moveTo>
                <a:lnTo>
                  <a:pt x="2725229" y="396430"/>
                </a:lnTo>
                <a:lnTo>
                  <a:pt x="2725229" y="409130"/>
                </a:lnTo>
                <a:lnTo>
                  <a:pt x="2731579" y="409130"/>
                </a:lnTo>
                <a:lnTo>
                  <a:pt x="2731579" y="396430"/>
                </a:lnTo>
                <a:close/>
              </a:path>
              <a:path w="2885440" h="1102995">
                <a:moveTo>
                  <a:pt x="2731579" y="371043"/>
                </a:moveTo>
                <a:lnTo>
                  <a:pt x="2725229" y="371043"/>
                </a:lnTo>
                <a:lnTo>
                  <a:pt x="2725229" y="383743"/>
                </a:lnTo>
                <a:lnTo>
                  <a:pt x="2731579" y="383743"/>
                </a:lnTo>
                <a:lnTo>
                  <a:pt x="2731579" y="371043"/>
                </a:lnTo>
                <a:close/>
              </a:path>
              <a:path w="2885440" h="1102995">
                <a:moveTo>
                  <a:pt x="2731579" y="345643"/>
                </a:moveTo>
                <a:lnTo>
                  <a:pt x="2725229" y="345643"/>
                </a:lnTo>
                <a:lnTo>
                  <a:pt x="2725229" y="358343"/>
                </a:lnTo>
                <a:lnTo>
                  <a:pt x="2731579" y="358343"/>
                </a:lnTo>
                <a:lnTo>
                  <a:pt x="2731579" y="345643"/>
                </a:lnTo>
                <a:close/>
              </a:path>
              <a:path w="2885440" h="1102995">
                <a:moveTo>
                  <a:pt x="2731579" y="269468"/>
                </a:moveTo>
                <a:lnTo>
                  <a:pt x="2725229" y="269468"/>
                </a:lnTo>
                <a:lnTo>
                  <a:pt x="2725229" y="282168"/>
                </a:lnTo>
                <a:lnTo>
                  <a:pt x="2731579" y="282168"/>
                </a:lnTo>
                <a:lnTo>
                  <a:pt x="2731579" y="269468"/>
                </a:lnTo>
                <a:close/>
              </a:path>
              <a:path w="2885440" h="1102995">
                <a:moveTo>
                  <a:pt x="2731579" y="244068"/>
                </a:moveTo>
                <a:lnTo>
                  <a:pt x="2725229" y="244068"/>
                </a:lnTo>
                <a:lnTo>
                  <a:pt x="2725229" y="256768"/>
                </a:lnTo>
                <a:lnTo>
                  <a:pt x="2731579" y="256768"/>
                </a:lnTo>
                <a:lnTo>
                  <a:pt x="2731579" y="244068"/>
                </a:lnTo>
                <a:close/>
              </a:path>
              <a:path w="2885440" h="1102995">
                <a:moveTo>
                  <a:pt x="2731579" y="218668"/>
                </a:moveTo>
                <a:lnTo>
                  <a:pt x="2725229" y="218668"/>
                </a:lnTo>
                <a:lnTo>
                  <a:pt x="2725229" y="231368"/>
                </a:lnTo>
                <a:lnTo>
                  <a:pt x="2731579" y="231368"/>
                </a:lnTo>
                <a:lnTo>
                  <a:pt x="2731579" y="218668"/>
                </a:lnTo>
                <a:close/>
              </a:path>
              <a:path w="2885440" h="1102995">
                <a:moveTo>
                  <a:pt x="2731579" y="193281"/>
                </a:moveTo>
                <a:lnTo>
                  <a:pt x="2725229" y="193281"/>
                </a:lnTo>
                <a:lnTo>
                  <a:pt x="2725229" y="205981"/>
                </a:lnTo>
                <a:lnTo>
                  <a:pt x="2731579" y="205981"/>
                </a:lnTo>
                <a:lnTo>
                  <a:pt x="2731579" y="193281"/>
                </a:lnTo>
                <a:close/>
              </a:path>
              <a:path w="2885440" h="1102995">
                <a:moveTo>
                  <a:pt x="2731579" y="167881"/>
                </a:moveTo>
                <a:lnTo>
                  <a:pt x="2725229" y="167881"/>
                </a:lnTo>
                <a:lnTo>
                  <a:pt x="2725229" y="180581"/>
                </a:lnTo>
                <a:lnTo>
                  <a:pt x="2731579" y="180581"/>
                </a:lnTo>
                <a:lnTo>
                  <a:pt x="2731579" y="167881"/>
                </a:lnTo>
                <a:close/>
              </a:path>
              <a:path w="2885440" h="1102995">
                <a:moveTo>
                  <a:pt x="2731579" y="142494"/>
                </a:moveTo>
                <a:lnTo>
                  <a:pt x="2725229" y="142494"/>
                </a:lnTo>
                <a:lnTo>
                  <a:pt x="2725229" y="155194"/>
                </a:lnTo>
                <a:lnTo>
                  <a:pt x="2731579" y="155194"/>
                </a:lnTo>
                <a:lnTo>
                  <a:pt x="2731579" y="142494"/>
                </a:lnTo>
                <a:close/>
              </a:path>
              <a:path w="2885440" h="1102995">
                <a:moveTo>
                  <a:pt x="2731579" y="117094"/>
                </a:moveTo>
                <a:lnTo>
                  <a:pt x="2725229" y="117094"/>
                </a:lnTo>
                <a:lnTo>
                  <a:pt x="2725229" y="129794"/>
                </a:lnTo>
                <a:lnTo>
                  <a:pt x="2731579" y="129794"/>
                </a:lnTo>
                <a:lnTo>
                  <a:pt x="2731579" y="117094"/>
                </a:lnTo>
                <a:close/>
              </a:path>
              <a:path w="2885440" h="1102995">
                <a:moveTo>
                  <a:pt x="2731579" y="91706"/>
                </a:moveTo>
                <a:lnTo>
                  <a:pt x="2725229" y="91706"/>
                </a:lnTo>
                <a:lnTo>
                  <a:pt x="2725229" y="104406"/>
                </a:lnTo>
                <a:lnTo>
                  <a:pt x="2731579" y="104406"/>
                </a:lnTo>
                <a:lnTo>
                  <a:pt x="2731579" y="91706"/>
                </a:lnTo>
                <a:close/>
              </a:path>
              <a:path w="2885440" h="1102995">
                <a:moveTo>
                  <a:pt x="2731579" y="66306"/>
                </a:moveTo>
                <a:lnTo>
                  <a:pt x="2725229" y="66306"/>
                </a:lnTo>
                <a:lnTo>
                  <a:pt x="2725229" y="79006"/>
                </a:lnTo>
                <a:lnTo>
                  <a:pt x="2731579" y="79006"/>
                </a:lnTo>
                <a:lnTo>
                  <a:pt x="2731579" y="66306"/>
                </a:lnTo>
                <a:close/>
              </a:path>
              <a:path w="2885440" h="1102995">
                <a:moveTo>
                  <a:pt x="2731579" y="40906"/>
                </a:moveTo>
                <a:lnTo>
                  <a:pt x="2725229" y="40906"/>
                </a:lnTo>
                <a:lnTo>
                  <a:pt x="2725229" y="53606"/>
                </a:lnTo>
                <a:lnTo>
                  <a:pt x="2731579" y="53606"/>
                </a:lnTo>
                <a:lnTo>
                  <a:pt x="2731579" y="40906"/>
                </a:lnTo>
                <a:close/>
              </a:path>
              <a:path w="2885440" h="1102995">
                <a:moveTo>
                  <a:pt x="2731579" y="24371"/>
                </a:moveTo>
                <a:lnTo>
                  <a:pt x="2716377" y="24371"/>
                </a:lnTo>
                <a:lnTo>
                  <a:pt x="2716377" y="30721"/>
                </a:lnTo>
                <a:lnTo>
                  <a:pt x="2728404" y="30721"/>
                </a:lnTo>
                <a:lnTo>
                  <a:pt x="2728404" y="28219"/>
                </a:lnTo>
                <a:lnTo>
                  <a:pt x="2731579" y="28219"/>
                </a:lnTo>
                <a:lnTo>
                  <a:pt x="2731579" y="27546"/>
                </a:lnTo>
                <a:lnTo>
                  <a:pt x="2731579" y="24371"/>
                </a:lnTo>
                <a:close/>
              </a:path>
              <a:path w="2885440" h="1102995">
                <a:moveTo>
                  <a:pt x="2738742" y="598779"/>
                </a:moveTo>
                <a:lnTo>
                  <a:pt x="2728404" y="598779"/>
                </a:lnTo>
                <a:lnTo>
                  <a:pt x="2728404" y="599592"/>
                </a:lnTo>
                <a:lnTo>
                  <a:pt x="2725229" y="599592"/>
                </a:lnTo>
                <a:lnTo>
                  <a:pt x="2725229" y="605129"/>
                </a:lnTo>
                <a:lnTo>
                  <a:pt x="2738742" y="605129"/>
                </a:lnTo>
                <a:lnTo>
                  <a:pt x="2738742" y="601954"/>
                </a:lnTo>
                <a:lnTo>
                  <a:pt x="2738742" y="599592"/>
                </a:lnTo>
                <a:lnTo>
                  <a:pt x="2738742" y="598779"/>
                </a:lnTo>
                <a:close/>
              </a:path>
              <a:path w="2885440" h="1102995">
                <a:moveTo>
                  <a:pt x="2749804" y="288328"/>
                </a:moveTo>
                <a:lnTo>
                  <a:pt x="2727579" y="288328"/>
                </a:lnTo>
                <a:lnTo>
                  <a:pt x="2705354" y="288328"/>
                </a:lnTo>
                <a:lnTo>
                  <a:pt x="2727579" y="343852"/>
                </a:lnTo>
                <a:lnTo>
                  <a:pt x="2749804" y="288328"/>
                </a:lnTo>
                <a:close/>
              </a:path>
              <a:path w="2885440" h="1102995">
                <a:moveTo>
                  <a:pt x="2764142" y="598779"/>
                </a:moveTo>
                <a:lnTo>
                  <a:pt x="2751442" y="598779"/>
                </a:lnTo>
                <a:lnTo>
                  <a:pt x="2751442" y="605129"/>
                </a:lnTo>
                <a:lnTo>
                  <a:pt x="2764142" y="605129"/>
                </a:lnTo>
                <a:lnTo>
                  <a:pt x="2764142" y="598779"/>
                </a:lnTo>
                <a:close/>
              </a:path>
              <a:path w="2885440" h="1102995">
                <a:moveTo>
                  <a:pt x="2789529" y="598779"/>
                </a:moveTo>
                <a:lnTo>
                  <a:pt x="2776829" y="598779"/>
                </a:lnTo>
                <a:lnTo>
                  <a:pt x="2776829" y="605129"/>
                </a:lnTo>
                <a:lnTo>
                  <a:pt x="2789529" y="605129"/>
                </a:lnTo>
                <a:lnTo>
                  <a:pt x="2789529" y="598779"/>
                </a:lnTo>
                <a:close/>
              </a:path>
              <a:path w="2885440" h="1102995">
                <a:moveTo>
                  <a:pt x="2814929" y="598779"/>
                </a:moveTo>
                <a:lnTo>
                  <a:pt x="2802229" y="598779"/>
                </a:lnTo>
                <a:lnTo>
                  <a:pt x="2802229" y="605129"/>
                </a:lnTo>
                <a:lnTo>
                  <a:pt x="2814929" y="605129"/>
                </a:lnTo>
                <a:lnTo>
                  <a:pt x="2814929" y="598779"/>
                </a:lnTo>
                <a:close/>
              </a:path>
              <a:path w="2885440" h="1102995">
                <a:moveTo>
                  <a:pt x="2840317" y="598779"/>
                </a:moveTo>
                <a:lnTo>
                  <a:pt x="2827617" y="598779"/>
                </a:lnTo>
                <a:lnTo>
                  <a:pt x="2827617" y="605129"/>
                </a:lnTo>
                <a:lnTo>
                  <a:pt x="2840317" y="605129"/>
                </a:lnTo>
                <a:lnTo>
                  <a:pt x="2840317" y="598779"/>
                </a:lnTo>
                <a:close/>
              </a:path>
              <a:path w="2885440" h="1102995">
                <a:moveTo>
                  <a:pt x="2865717" y="598779"/>
                </a:moveTo>
                <a:lnTo>
                  <a:pt x="2853017" y="598779"/>
                </a:lnTo>
                <a:lnTo>
                  <a:pt x="2853017" y="605129"/>
                </a:lnTo>
                <a:lnTo>
                  <a:pt x="2865717" y="605129"/>
                </a:lnTo>
                <a:lnTo>
                  <a:pt x="2865717" y="598779"/>
                </a:lnTo>
                <a:close/>
              </a:path>
              <a:path w="2885440" h="1102995">
                <a:moveTo>
                  <a:pt x="2885249" y="826833"/>
                </a:moveTo>
                <a:lnTo>
                  <a:pt x="2878899" y="826833"/>
                </a:lnTo>
                <a:lnTo>
                  <a:pt x="2878899" y="839533"/>
                </a:lnTo>
                <a:lnTo>
                  <a:pt x="2885249" y="839533"/>
                </a:lnTo>
                <a:lnTo>
                  <a:pt x="2885249" y="826833"/>
                </a:lnTo>
                <a:close/>
              </a:path>
              <a:path w="2885440" h="1102995">
                <a:moveTo>
                  <a:pt x="2885249" y="801446"/>
                </a:moveTo>
                <a:lnTo>
                  <a:pt x="2878899" y="801446"/>
                </a:lnTo>
                <a:lnTo>
                  <a:pt x="2878899" y="814146"/>
                </a:lnTo>
                <a:lnTo>
                  <a:pt x="2885249" y="814146"/>
                </a:lnTo>
                <a:lnTo>
                  <a:pt x="2885249" y="801446"/>
                </a:lnTo>
                <a:close/>
              </a:path>
              <a:path w="2885440" h="1102995">
                <a:moveTo>
                  <a:pt x="2885249" y="776046"/>
                </a:moveTo>
                <a:lnTo>
                  <a:pt x="2878899" y="776046"/>
                </a:lnTo>
                <a:lnTo>
                  <a:pt x="2878899" y="788746"/>
                </a:lnTo>
                <a:lnTo>
                  <a:pt x="2885249" y="788746"/>
                </a:lnTo>
                <a:lnTo>
                  <a:pt x="2885249" y="776046"/>
                </a:lnTo>
                <a:close/>
              </a:path>
              <a:path w="2885440" h="1102995">
                <a:moveTo>
                  <a:pt x="2885249" y="750646"/>
                </a:moveTo>
                <a:lnTo>
                  <a:pt x="2878899" y="750646"/>
                </a:lnTo>
                <a:lnTo>
                  <a:pt x="2878899" y="763346"/>
                </a:lnTo>
                <a:lnTo>
                  <a:pt x="2885249" y="763346"/>
                </a:lnTo>
                <a:lnTo>
                  <a:pt x="2885249" y="750646"/>
                </a:lnTo>
                <a:close/>
              </a:path>
              <a:path w="2885440" h="1102995">
                <a:moveTo>
                  <a:pt x="2885249" y="725258"/>
                </a:moveTo>
                <a:lnTo>
                  <a:pt x="2878899" y="725258"/>
                </a:lnTo>
                <a:lnTo>
                  <a:pt x="2878899" y="737958"/>
                </a:lnTo>
                <a:lnTo>
                  <a:pt x="2885249" y="737958"/>
                </a:lnTo>
                <a:lnTo>
                  <a:pt x="2885249" y="725258"/>
                </a:lnTo>
                <a:close/>
              </a:path>
              <a:path w="2885440" h="1102995">
                <a:moveTo>
                  <a:pt x="2885249" y="699858"/>
                </a:moveTo>
                <a:lnTo>
                  <a:pt x="2878899" y="699858"/>
                </a:lnTo>
                <a:lnTo>
                  <a:pt x="2878899" y="712558"/>
                </a:lnTo>
                <a:lnTo>
                  <a:pt x="2885249" y="712558"/>
                </a:lnTo>
                <a:lnTo>
                  <a:pt x="2885249" y="699858"/>
                </a:lnTo>
                <a:close/>
              </a:path>
              <a:path w="2885440" h="1102995">
                <a:moveTo>
                  <a:pt x="2885249" y="674471"/>
                </a:moveTo>
                <a:lnTo>
                  <a:pt x="2878899" y="674471"/>
                </a:lnTo>
                <a:lnTo>
                  <a:pt x="2878899" y="687171"/>
                </a:lnTo>
                <a:lnTo>
                  <a:pt x="2885249" y="687171"/>
                </a:lnTo>
                <a:lnTo>
                  <a:pt x="2885249" y="674471"/>
                </a:lnTo>
                <a:close/>
              </a:path>
              <a:path w="2885440" h="1102995">
                <a:moveTo>
                  <a:pt x="2885249" y="649071"/>
                </a:moveTo>
                <a:lnTo>
                  <a:pt x="2878899" y="649071"/>
                </a:lnTo>
                <a:lnTo>
                  <a:pt x="2878899" y="661771"/>
                </a:lnTo>
                <a:lnTo>
                  <a:pt x="2885249" y="661771"/>
                </a:lnTo>
                <a:lnTo>
                  <a:pt x="2885249" y="649071"/>
                </a:lnTo>
                <a:close/>
              </a:path>
              <a:path w="2885440" h="1102995">
                <a:moveTo>
                  <a:pt x="2885249" y="623684"/>
                </a:moveTo>
                <a:lnTo>
                  <a:pt x="2878899" y="623684"/>
                </a:lnTo>
                <a:lnTo>
                  <a:pt x="2878899" y="636384"/>
                </a:lnTo>
                <a:lnTo>
                  <a:pt x="2885249" y="636384"/>
                </a:lnTo>
                <a:lnTo>
                  <a:pt x="2885249" y="623684"/>
                </a:lnTo>
                <a:close/>
              </a:path>
              <a:path w="2885440" h="1102995">
                <a:moveTo>
                  <a:pt x="2885249" y="598779"/>
                </a:moveTo>
                <a:lnTo>
                  <a:pt x="2878417" y="598779"/>
                </a:lnTo>
                <a:lnTo>
                  <a:pt x="2878417" y="605129"/>
                </a:lnTo>
                <a:lnTo>
                  <a:pt x="2878912" y="605129"/>
                </a:lnTo>
                <a:lnTo>
                  <a:pt x="2878912" y="610984"/>
                </a:lnTo>
                <a:lnTo>
                  <a:pt x="2885249" y="610984"/>
                </a:lnTo>
                <a:lnTo>
                  <a:pt x="2885249" y="59877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1953863" y="3824836"/>
            <a:ext cx="96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95" i="1">
                <a:solidFill>
                  <a:srgbClr val="231F20"/>
                </a:solidFill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1213586" y="2148243"/>
            <a:ext cx="3191510" cy="1894205"/>
            <a:chOff x="1213586" y="2148243"/>
            <a:chExt cx="3191510" cy="1894205"/>
          </a:xfrm>
        </p:grpSpPr>
        <p:sp>
          <p:nvSpPr>
            <p:cNvPr id="17" name="object 17" descr=""/>
            <p:cNvSpPr/>
            <p:nvPr/>
          </p:nvSpPr>
          <p:spPr>
            <a:xfrm>
              <a:off x="3334004" y="2686900"/>
              <a:ext cx="1071245" cy="963294"/>
            </a:xfrm>
            <a:custGeom>
              <a:avLst/>
              <a:gdLst/>
              <a:ahLst/>
              <a:cxnLst/>
              <a:rect l="l" t="t" r="r" b="b"/>
              <a:pathLst>
                <a:path w="1071245" h="963295">
                  <a:moveTo>
                    <a:pt x="42354" y="21170"/>
                  </a:moveTo>
                  <a:lnTo>
                    <a:pt x="21183" y="0"/>
                  </a:lnTo>
                  <a:lnTo>
                    <a:pt x="12941" y="1663"/>
                  </a:lnTo>
                  <a:lnTo>
                    <a:pt x="6210" y="6210"/>
                  </a:lnTo>
                  <a:lnTo>
                    <a:pt x="1676" y="12928"/>
                  </a:lnTo>
                  <a:lnTo>
                    <a:pt x="0" y="21170"/>
                  </a:lnTo>
                  <a:lnTo>
                    <a:pt x="1676" y="29425"/>
                  </a:lnTo>
                  <a:lnTo>
                    <a:pt x="6210" y="36144"/>
                  </a:lnTo>
                  <a:lnTo>
                    <a:pt x="12941" y="40690"/>
                  </a:lnTo>
                  <a:lnTo>
                    <a:pt x="21183" y="42341"/>
                  </a:lnTo>
                  <a:lnTo>
                    <a:pt x="29438" y="40690"/>
                  </a:lnTo>
                  <a:lnTo>
                    <a:pt x="36156" y="36144"/>
                  </a:lnTo>
                  <a:lnTo>
                    <a:pt x="36258" y="35991"/>
                  </a:lnTo>
                  <a:lnTo>
                    <a:pt x="40703" y="29425"/>
                  </a:lnTo>
                  <a:lnTo>
                    <a:pt x="42354" y="21170"/>
                  </a:lnTo>
                  <a:close/>
                </a:path>
                <a:path w="1071245" h="963295">
                  <a:moveTo>
                    <a:pt x="400608" y="941984"/>
                  </a:moveTo>
                  <a:lnTo>
                    <a:pt x="398957" y="933742"/>
                  </a:lnTo>
                  <a:lnTo>
                    <a:pt x="394525" y="927163"/>
                  </a:lnTo>
                  <a:lnTo>
                    <a:pt x="394423" y="927011"/>
                  </a:lnTo>
                  <a:lnTo>
                    <a:pt x="387692" y="922477"/>
                  </a:lnTo>
                  <a:lnTo>
                    <a:pt x="379463" y="920800"/>
                  </a:lnTo>
                  <a:lnTo>
                    <a:pt x="371221" y="922477"/>
                  </a:lnTo>
                  <a:lnTo>
                    <a:pt x="364490" y="927011"/>
                  </a:lnTo>
                  <a:lnTo>
                    <a:pt x="359956" y="933742"/>
                  </a:lnTo>
                  <a:lnTo>
                    <a:pt x="358279" y="941984"/>
                  </a:lnTo>
                  <a:lnTo>
                    <a:pt x="359956" y="950226"/>
                  </a:lnTo>
                  <a:lnTo>
                    <a:pt x="364490" y="956957"/>
                  </a:lnTo>
                  <a:lnTo>
                    <a:pt x="371221" y="961491"/>
                  </a:lnTo>
                  <a:lnTo>
                    <a:pt x="379463" y="963142"/>
                  </a:lnTo>
                  <a:lnTo>
                    <a:pt x="387692" y="961491"/>
                  </a:lnTo>
                  <a:lnTo>
                    <a:pt x="394423" y="956957"/>
                  </a:lnTo>
                  <a:lnTo>
                    <a:pt x="394538" y="956779"/>
                  </a:lnTo>
                  <a:lnTo>
                    <a:pt x="398957" y="950226"/>
                  </a:lnTo>
                  <a:lnTo>
                    <a:pt x="400608" y="941984"/>
                  </a:lnTo>
                  <a:close/>
                </a:path>
                <a:path w="1071245" h="963295">
                  <a:moveTo>
                    <a:pt x="996340" y="562394"/>
                  </a:moveTo>
                  <a:lnTo>
                    <a:pt x="983640" y="562394"/>
                  </a:lnTo>
                  <a:lnTo>
                    <a:pt x="983640" y="568744"/>
                  </a:lnTo>
                  <a:lnTo>
                    <a:pt x="996340" y="568744"/>
                  </a:lnTo>
                  <a:lnTo>
                    <a:pt x="996340" y="562394"/>
                  </a:lnTo>
                  <a:close/>
                </a:path>
                <a:path w="1071245" h="963295">
                  <a:moveTo>
                    <a:pt x="1010615" y="540169"/>
                  </a:moveTo>
                  <a:lnTo>
                    <a:pt x="969352" y="540169"/>
                  </a:lnTo>
                  <a:lnTo>
                    <a:pt x="969352" y="546519"/>
                  </a:lnTo>
                  <a:lnTo>
                    <a:pt x="1010615" y="546519"/>
                  </a:lnTo>
                  <a:lnTo>
                    <a:pt x="1010615" y="540169"/>
                  </a:lnTo>
                  <a:close/>
                </a:path>
                <a:path w="1071245" h="963295">
                  <a:moveTo>
                    <a:pt x="1040777" y="517956"/>
                  </a:moveTo>
                  <a:lnTo>
                    <a:pt x="939203" y="517956"/>
                  </a:lnTo>
                  <a:lnTo>
                    <a:pt x="939203" y="524306"/>
                  </a:lnTo>
                  <a:lnTo>
                    <a:pt x="1040777" y="524306"/>
                  </a:lnTo>
                  <a:lnTo>
                    <a:pt x="1040777" y="517956"/>
                  </a:lnTo>
                  <a:close/>
                </a:path>
                <a:path w="1071245" h="963295">
                  <a:moveTo>
                    <a:pt x="1070927" y="495731"/>
                  </a:moveTo>
                  <a:lnTo>
                    <a:pt x="909040" y="495731"/>
                  </a:lnTo>
                  <a:lnTo>
                    <a:pt x="909040" y="502081"/>
                  </a:lnTo>
                  <a:lnTo>
                    <a:pt x="1070927" y="502081"/>
                  </a:lnTo>
                  <a:lnTo>
                    <a:pt x="1070927" y="4957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330244" y="3788181"/>
              <a:ext cx="50165" cy="215900"/>
            </a:xfrm>
            <a:custGeom>
              <a:avLst/>
              <a:gdLst/>
              <a:ahLst/>
              <a:cxnLst/>
              <a:rect l="l" t="t" r="r" b="b"/>
              <a:pathLst>
                <a:path w="50164" h="215900">
                  <a:moveTo>
                    <a:pt x="49898" y="0"/>
                  </a:moveTo>
                  <a:lnTo>
                    <a:pt x="0" y="0"/>
                  </a:lnTo>
                  <a:lnTo>
                    <a:pt x="0" y="215455"/>
                  </a:lnTo>
                  <a:lnTo>
                    <a:pt x="49923" y="215455"/>
                  </a:lnTo>
                  <a:lnTo>
                    <a:pt x="498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326815" y="3744759"/>
              <a:ext cx="57150" cy="291465"/>
            </a:xfrm>
            <a:custGeom>
              <a:avLst/>
              <a:gdLst/>
              <a:ahLst/>
              <a:cxnLst/>
              <a:rect l="l" t="t" r="r" b="b"/>
              <a:pathLst>
                <a:path w="57150" h="291464">
                  <a:moveTo>
                    <a:pt x="31343" y="0"/>
                  </a:moveTo>
                  <a:lnTo>
                    <a:pt x="24993" y="0"/>
                  </a:lnTo>
                  <a:lnTo>
                    <a:pt x="24993" y="44424"/>
                  </a:lnTo>
                  <a:lnTo>
                    <a:pt x="2730" y="73456"/>
                  </a:lnTo>
                  <a:lnTo>
                    <a:pt x="41465" y="91084"/>
                  </a:lnTo>
                  <a:lnTo>
                    <a:pt x="25" y="109956"/>
                  </a:lnTo>
                  <a:lnTo>
                    <a:pt x="41465" y="128866"/>
                  </a:lnTo>
                  <a:lnTo>
                    <a:pt x="0" y="147726"/>
                  </a:lnTo>
                  <a:lnTo>
                    <a:pt x="41465" y="166598"/>
                  </a:lnTo>
                  <a:lnTo>
                    <a:pt x="0" y="185508"/>
                  </a:lnTo>
                  <a:lnTo>
                    <a:pt x="41452" y="204368"/>
                  </a:lnTo>
                  <a:lnTo>
                    <a:pt x="2514" y="222097"/>
                  </a:lnTo>
                  <a:lnTo>
                    <a:pt x="24993" y="248500"/>
                  </a:lnTo>
                  <a:lnTo>
                    <a:pt x="24993" y="291122"/>
                  </a:lnTo>
                  <a:lnTo>
                    <a:pt x="31343" y="291122"/>
                  </a:lnTo>
                  <a:lnTo>
                    <a:pt x="31343" y="246164"/>
                  </a:lnTo>
                  <a:lnTo>
                    <a:pt x="12801" y="224383"/>
                  </a:lnTo>
                  <a:lnTo>
                    <a:pt x="56781" y="204368"/>
                  </a:lnTo>
                  <a:lnTo>
                    <a:pt x="15316" y="185508"/>
                  </a:lnTo>
                  <a:lnTo>
                    <a:pt x="56769" y="166598"/>
                  </a:lnTo>
                  <a:lnTo>
                    <a:pt x="15316" y="147726"/>
                  </a:lnTo>
                  <a:lnTo>
                    <a:pt x="56769" y="128866"/>
                  </a:lnTo>
                  <a:lnTo>
                    <a:pt x="15341" y="109956"/>
                  </a:lnTo>
                  <a:lnTo>
                    <a:pt x="56769" y="91084"/>
                  </a:lnTo>
                  <a:lnTo>
                    <a:pt x="12636" y="70993"/>
                  </a:lnTo>
                  <a:lnTo>
                    <a:pt x="31343" y="46583"/>
                  </a:lnTo>
                  <a:lnTo>
                    <a:pt x="313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511181" y="3794531"/>
              <a:ext cx="50165" cy="215900"/>
            </a:xfrm>
            <a:custGeom>
              <a:avLst/>
              <a:gdLst/>
              <a:ahLst/>
              <a:cxnLst/>
              <a:rect l="l" t="t" r="r" b="b"/>
              <a:pathLst>
                <a:path w="50164" h="215900">
                  <a:moveTo>
                    <a:pt x="49898" y="0"/>
                  </a:moveTo>
                  <a:lnTo>
                    <a:pt x="0" y="0"/>
                  </a:lnTo>
                  <a:lnTo>
                    <a:pt x="0" y="215455"/>
                  </a:lnTo>
                  <a:lnTo>
                    <a:pt x="49923" y="215455"/>
                  </a:lnTo>
                  <a:lnTo>
                    <a:pt x="498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507752" y="3714368"/>
              <a:ext cx="352425" cy="328295"/>
            </a:xfrm>
            <a:custGeom>
              <a:avLst/>
              <a:gdLst/>
              <a:ahLst/>
              <a:cxnLst/>
              <a:rect l="l" t="t" r="r" b="b"/>
              <a:pathLst>
                <a:path w="352425" h="328295">
                  <a:moveTo>
                    <a:pt x="56769" y="127838"/>
                  </a:moveTo>
                  <a:lnTo>
                    <a:pt x="12636" y="107734"/>
                  </a:lnTo>
                  <a:lnTo>
                    <a:pt x="31330" y="83337"/>
                  </a:lnTo>
                  <a:lnTo>
                    <a:pt x="31330" y="36753"/>
                  </a:lnTo>
                  <a:lnTo>
                    <a:pt x="24980" y="36753"/>
                  </a:lnTo>
                  <a:lnTo>
                    <a:pt x="24980" y="81178"/>
                  </a:lnTo>
                  <a:lnTo>
                    <a:pt x="2730" y="110197"/>
                  </a:lnTo>
                  <a:lnTo>
                    <a:pt x="41452" y="127838"/>
                  </a:lnTo>
                  <a:lnTo>
                    <a:pt x="25" y="146710"/>
                  </a:lnTo>
                  <a:lnTo>
                    <a:pt x="41452" y="165608"/>
                  </a:lnTo>
                  <a:lnTo>
                    <a:pt x="0" y="184480"/>
                  </a:lnTo>
                  <a:lnTo>
                    <a:pt x="41452" y="203377"/>
                  </a:lnTo>
                  <a:lnTo>
                    <a:pt x="0" y="222250"/>
                  </a:lnTo>
                  <a:lnTo>
                    <a:pt x="41452" y="241122"/>
                  </a:lnTo>
                  <a:lnTo>
                    <a:pt x="2514" y="258851"/>
                  </a:lnTo>
                  <a:lnTo>
                    <a:pt x="24980" y="285242"/>
                  </a:lnTo>
                  <a:lnTo>
                    <a:pt x="24980" y="327875"/>
                  </a:lnTo>
                  <a:lnTo>
                    <a:pt x="31330" y="327875"/>
                  </a:lnTo>
                  <a:lnTo>
                    <a:pt x="31330" y="282905"/>
                  </a:lnTo>
                  <a:lnTo>
                    <a:pt x="12801" y="261137"/>
                  </a:lnTo>
                  <a:lnTo>
                    <a:pt x="56769" y="241122"/>
                  </a:lnTo>
                  <a:lnTo>
                    <a:pt x="15303" y="222250"/>
                  </a:lnTo>
                  <a:lnTo>
                    <a:pt x="56769" y="203377"/>
                  </a:lnTo>
                  <a:lnTo>
                    <a:pt x="15303" y="184480"/>
                  </a:lnTo>
                  <a:lnTo>
                    <a:pt x="56769" y="165608"/>
                  </a:lnTo>
                  <a:lnTo>
                    <a:pt x="15328" y="146710"/>
                  </a:lnTo>
                  <a:lnTo>
                    <a:pt x="56769" y="127838"/>
                  </a:lnTo>
                  <a:close/>
                </a:path>
                <a:path w="352425" h="328295">
                  <a:moveTo>
                    <a:pt x="352044" y="135140"/>
                  </a:moveTo>
                  <a:lnTo>
                    <a:pt x="324713" y="81953"/>
                  </a:lnTo>
                  <a:lnTo>
                    <a:pt x="312216" y="96316"/>
                  </a:lnTo>
                  <a:lnTo>
                    <a:pt x="221183" y="16459"/>
                  </a:lnTo>
                  <a:lnTo>
                    <a:pt x="202412" y="0"/>
                  </a:lnTo>
                  <a:lnTo>
                    <a:pt x="224116" y="131787"/>
                  </a:lnTo>
                  <a:lnTo>
                    <a:pt x="103187" y="23228"/>
                  </a:lnTo>
                  <a:lnTo>
                    <a:pt x="98945" y="27952"/>
                  </a:lnTo>
                  <a:lnTo>
                    <a:pt x="233311" y="148577"/>
                  </a:lnTo>
                  <a:lnTo>
                    <a:pt x="230555" y="131787"/>
                  </a:lnTo>
                  <a:lnTo>
                    <a:pt x="211556" y="16459"/>
                  </a:lnTo>
                  <a:lnTo>
                    <a:pt x="308051" y="101117"/>
                  </a:lnTo>
                  <a:lnTo>
                    <a:pt x="295554" y="115481"/>
                  </a:lnTo>
                  <a:lnTo>
                    <a:pt x="352044" y="1351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392072" y="3755631"/>
              <a:ext cx="50165" cy="215900"/>
            </a:xfrm>
            <a:custGeom>
              <a:avLst/>
              <a:gdLst/>
              <a:ahLst/>
              <a:cxnLst/>
              <a:rect l="l" t="t" r="r" b="b"/>
              <a:pathLst>
                <a:path w="50165" h="215900">
                  <a:moveTo>
                    <a:pt x="49911" y="0"/>
                  </a:moveTo>
                  <a:lnTo>
                    <a:pt x="0" y="25"/>
                  </a:lnTo>
                  <a:lnTo>
                    <a:pt x="12" y="215480"/>
                  </a:lnTo>
                  <a:lnTo>
                    <a:pt x="49923" y="215480"/>
                  </a:lnTo>
                  <a:lnTo>
                    <a:pt x="499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213573" y="2420797"/>
              <a:ext cx="2357120" cy="1583055"/>
            </a:xfrm>
            <a:custGeom>
              <a:avLst/>
              <a:gdLst/>
              <a:ahLst/>
              <a:cxnLst/>
              <a:rect l="l" t="t" r="r" b="b"/>
              <a:pathLst>
                <a:path w="2357120" h="1583054">
                  <a:moveTo>
                    <a:pt x="42329" y="1214729"/>
                  </a:moveTo>
                  <a:lnTo>
                    <a:pt x="40678" y="1206487"/>
                  </a:lnTo>
                  <a:lnTo>
                    <a:pt x="36245" y="1199908"/>
                  </a:lnTo>
                  <a:lnTo>
                    <a:pt x="36144" y="1199756"/>
                  </a:lnTo>
                  <a:lnTo>
                    <a:pt x="29413" y="1195222"/>
                  </a:lnTo>
                  <a:lnTo>
                    <a:pt x="21170" y="1193546"/>
                  </a:lnTo>
                  <a:lnTo>
                    <a:pt x="12941" y="1195222"/>
                  </a:lnTo>
                  <a:lnTo>
                    <a:pt x="6210" y="1199756"/>
                  </a:lnTo>
                  <a:lnTo>
                    <a:pt x="1676" y="1206487"/>
                  </a:lnTo>
                  <a:lnTo>
                    <a:pt x="0" y="1214729"/>
                  </a:lnTo>
                  <a:lnTo>
                    <a:pt x="1676" y="1222971"/>
                  </a:lnTo>
                  <a:lnTo>
                    <a:pt x="6210" y="1229702"/>
                  </a:lnTo>
                  <a:lnTo>
                    <a:pt x="12941" y="1234236"/>
                  </a:lnTo>
                  <a:lnTo>
                    <a:pt x="21170" y="1235887"/>
                  </a:lnTo>
                  <a:lnTo>
                    <a:pt x="29413" y="1234224"/>
                  </a:lnTo>
                  <a:lnTo>
                    <a:pt x="36131" y="1229702"/>
                  </a:lnTo>
                  <a:lnTo>
                    <a:pt x="36245" y="1229537"/>
                  </a:lnTo>
                  <a:lnTo>
                    <a:pt x="30924" y="1229537"/>
                  </a:lnTo>
                  <a:lnTo>
                    <a:pt x="36245" y="1229525"/>
                  </a:lnTo>
                  <a:lnTo>
                    <a:pt x="40678" y="1222971"/>
                  </a:lnTo>
                  <a:lnTo>
                    <a:pt x="42329" y="1214729"/>
                  </a:lnTo>
                  <a:close/>
                </a:path>
                <a:path w="2357120" h="1583054">
                  <a:moveTo>
                    <a:pt x="231851" y="1495806"/>
                  </a:moveTo>
                  <a:lnTo>
                    <a:pt x="190385" y="1476946"/>
                  </a:lnTo>
                  <a:lnTo>
                    <a:pt x="231838" y="1458036"/>
                  </a:lnTo>
                  <a:lnTo>
                    <a:pt x="190398" y="1439164"/>
                  </a:lnTo>
                  <a:lnTo>
                    <a:pt x="231838" y="1420304"/>
                  </a:lnTo>
                  <a:lnTo>
                    <a:pt x="190411" y="1401419"/>
                  </a:lnTo>
                  <a:lnTo>
                    <a:pt x="231838" y="1382522"/>
                  </a:lnTo>
                  <a:lnTo>
                    <a:pt x="187693" y="1362430"/>
                  </a:lnTo>
                  <a:lnTo>
                    <a:pt x="206400" y="1337995"/>
                  </a:lnTo>
                  <a:lnTo>
                    <a:pt x="206400" y="1291437"/>
                  </a:lnTo>
                  <a:lnTo>
                    <a:pt x="200050" y="1291437"/>
                  </a:lnTo>
                  <a:lnTo>
                    <a:pt x="200050" y="1335836"/>
                  </a:lnTo>
                  <a:lnTo>
                    <a:pt x="177812" y="1364894"/>
                  </a:lnTo>
                  <a:lnTo>
                    <a:pt x="216535" y="1382522"/>
                  </a:lnTo>
                  <a:lnTo>
                    <a:pt x="175094" y="1401419"/>
                  </a:lnTo>
                  <a:lnTo>
                    <a:pt x="216535" y="1420304"/>
                  </a:lnTo>
                  <a:lnTo>
                    <a:pt x="175056" y="1439164"/>
                  </a:lnTo>
                  <a:lnTo>
                    <a:pt x="216535" y="1458036"/>
                  </a:lnTo>
                  <a:lnTo>
                    <a:pt x="175069" y="1476946"/>
                  </a:lnTo>
                  <a:lnTo>
                    <a:pt x="216522" y="1495806"/>
                  </a:lnTo>
                  <a:lnTo>
                    <a:pt x="177584" y="1513535"/>
                  </a:lnTo>
                  <a:lnTo>
                    <a:pt x="200050" y="1539938"/>
                  </a:lnTo>
                  <a:lnTo>
                    <a:pt x="200050" y="1582534"/>
                  </a:lnTo>
                  <a:lnTo>
                    <a:pt x="206400" y="1582534"/>
                  </a:lnTo>
                  <a:lnTo>
                    <a:pt x="206400" y="1537601"/>
                  </a:lnTo>
                  <a:lnTo>
                    <a:pt x="187871" y="1515821"/>
                  </a:lnTo>
                  <a:lnTo>
                    <a:pt x="231851" y="1495806"/>
                  </a:lnTo>
                  <a:close/>
                </a:path>
                <a:path w="2357120" h="1583054">
                  <a:moveTo>
                    <a:pt x="1067384" y="466013"/>
                  </a:moveTo>
                  <a:lnTo>
                    <a:pt x="1046226" y="444842"/>
                  </a:lnTo>
                  <a:lnTo>
                    <a:pt x="1037971" y="446506"/>
                  </a:lnTo>
                  <a:lnTo>
                    <a:pt x="1031252" y="451053"/>
                  </a:lnTo>
                  <a:lnTo>
                    <a:pt x="1026706" y="457771"/>
                  </a:lnTo>
                  <a:lnTo>
                    <a:pt x="1025055" y="466013"/>
                  </a:lnTo>
                  <a:lnTo>
                    <a:pt x="1026706" y="474268"/>
                  </a:lnTo>
                  <a:lnTo>
                    <a:pt x="1031252" y="480987"/>
                  </a:lnTo>
                  <a:lnTo>
                    <a:pt x="1037971" y="485533"/>
                  </a:lnTo>
                  <a:lnTo>
                    <a:pt x="1046226" y="487184"/>
                  </a:lnTo>
                  <a:lnTo>
                    <a:pt x="1054455" y="485533"/>
                  </a:lnTo>
                  <a:lnTo>
                    <a:pt x="1061186" y="480987"/>
                  </a:lnTo>
                  <a:lnTo>
                    <a:pt x="1061288" y="480834"/>
                  </a:lnTo>
                  <a:lnTo>
                    <a:pt x="1055852" y="480834"/>
                  </a:lnTo>
                  <a:lnTo>
                    <a:pt x="1061288" y="480822"/>
                  </a:lnTo>
                  <a:lnTo>
                    <a:pt x="1065720" y="474268"/>
                  </a:lnTo>
                  <a:lnTo>
                    <a:pt x="1067384" y="466013"/>
                  </a:lnTo>
                  <a:close/>
                </a:path>
                <a:path w="2357120" h="1583054">
                  <a:moveTo>
                    <a:pt x="1245133" y="285089"/>
                  </a:moveTo>
                  <a:lnTo>
                    <a:pt x="1223975" y="263918"/>
                  </a:lnTo>
                  <a:lnTo>
                    <a:pt x="1215732" y="265569"/>
                  </a:lnTo>
                  <a:lnTo>
                    <a:pt x="1209014" y="270116"/>
                  </a:lnTo>
                  <a:lnTo>
                    <a:pt x="1204468" y="276834"/>
                  </a:lnTo>
                  <a:lnTo>
                    <a:pt x="1202804" y="285089"/>
                  </a:lnTo>
                  <a:lnTo>
                    <a:pt x="1204468" y="293331"/>
                  </a:lnTo>
                  <a:lnTo>
                    <a:pt x="1209014" y="300050"/>
                  </a:lnTo>
                  <a:lnTo>
                    <a:pt x="1215732" y="304596"/>
                  </a:lnTo>
                  <a:lnTo>
                    <a:pt x="1223975" y="306260"/>
                  </a:lnTo>
                  <a:lnTo>
                    <a:pt x="1232217" y="304596"/>
                  </a:lnTo>
                  <a:lnTo>
                    <a:pt x="1238935" y="300050"/>
                  </a:lnTo>
                  <a:lnTo>
                    <a:pt x="1239050" y="299910"/>
                  </a:lnTo>
                  <a:lnTo>
                    <a:pt x="1233589" y="299910"/>
                  </a:lnTo>
                  <a:lnTo>
                    <a:pt x="1239050" y="299897"/>
                  </a:lnTo>
                  <a:lnTo>
                    <a:pt x="1243482" y="293331"/>
                  </a:lnTo>
                  <a:lnTo>
                    <a:pt x="1245133" y="285089"/>
                  </a:lnTo>
                  <a:close/>
                </a:path>
                <a:path w="2357120" h="1583054">
                  <a:moveTo>
                    <a:pt x="1422908" y="94640"/>
                  </a:moveTo>
                  <a:lnTo>
                    <a:pt x="1421244" y="86385"/>
                  </a:lnTo>
                  <a:lnTo>
                    <a:pt x="1416812" y="79819"/>
                  </a:lnTo>
                  <a:lnTo>
                    <a:pt x="1416710" y="79667"/>
                  </a:lnTo>
                  <a:lnTo>
                    <a:pt x="1409979" y="75120"/>
                  </a:lnTo>
                  <a:lnTo>
                    <a:pt x="1401749" y="73469"/>
                  </a:lnTo>
                  <a:lnTo>
                    <a:pt x="1393494" y="75120"/>
                  </a:lnTo>
                  <a:lnTo>
                    <a:pt x="1386776" y="79667"/>
                  </a:lnTo>
                  <a:lnTo>
                    <a:pt x="1382229" y="86385"/>
                  </a:lnTo>
                  <a:lnTo>
                    <a:pt x="1380578" y="94640"/>
                  </a:lnTo>
                  <a:lnTo>
                    <a:pt x="1382229" y="102882"/>
                  </a:lnTo>
                  <a:lnTo>
                    <a:pt x="1386776" y="109601"/>
                  </a:lnTo>
                  <a:lnTo>
                    <a:pt x="1393494" y="114147"/>
                  </a:lnTo>
                  <a:lnTo>
                    <a:pt x="1401749" y="115811"/>
                  </a:lnTo>
                  <a:lnTo>
                    <a:pt x="1409979" y="114147"/>
                  </a:lnTo>
                  <a:lnTo>
                    <a:pt x="1416710" y="109601"/>
                  </a:lnTo>
                  <a:lnTo>
                    <a:pt x="1416812" y="109461"/>
                  </a:lnTo>
                  <a:lnTo>
                    <a:pt x="1411351" y="109461"/>
                  </a:lnTo>
                  <a:lnTo>
                    <a:pt x="1416812" y="109448"/>
                  </a:lnTo>
                  <a:lnTo>
                    <a:pt x="1421244" y="102882"/>
                  </a:lnTo>
                  <a:lnTo>
                    <a:pt x="1422908" y="94640"/>
                  </a:lnTo>
                  <a:close/>
                </a:path>
                <a:path w="2357120" h="1583054">
                  <a:moveTo>
                    <a:pt x="1439125" y="50787"/>
                  </a:moveTo>
                  <a:lnTo>
                    <a:pt x="1432775" y="50787"/>
                  </a:lnTo>
                  <a:lnTo>
                    <a:pt x="1432775" y="63487"/>
                  </a:lnTo>
                  <a:lnTo>
                    <a:pt x="1439125" y="63487"/>
                  </a:lnTo>
                  <a:lnTo>
                    <a:pt x="1439125" y="50787"/>
                  </a:lnTo>
                  <a:close/>
                </a:path>
                <a:path w="2357120" h="1583054">
                  <a:moveTo>
                    <a:pt x="1439125" y="25387"/>
                  </a:moveTo>
                  <a:lnTo>
                    <a:pt x="1432775" y="25387"/>
                  </a:lnTo>
                  <a:lnTo>
                    <a:pt x="1432775" y="38087"/>
                  </a:lnTo>
                  <a:lnTo>
                    <a:pt x="1439125" y="38087"/>
                  </a:lnTo>
                  <a:lnTo>
                    <a:pt x="1439125" y="25387"/>
                  </a:lnTo>
                  <a:close/>
                </a:path>
                <a:path w="2357120" h="1583054">
                  <a:moveTo>
                    <a:pt x="1439125" y="0"/>
                  </a:moveTo>
                  <a:lnTo>
                    <a:pt x="1432775" y="0"/>
                  </a:lnTo>
                  <a:lnTo>
                    <a:pt x="1432775" y="12700"/>
                  </a:lnTo>
                  <a:lnTo>
                    <a:pt x="1439125" y="12700"/>
                  </a:lnTo>
                  <a:lnTo>
                    <a:pt x="1439125" y="0"/>
                  </a:lnTo>
                  <a:close/>
                </a:path>
                <a:path w="2357120" h="1583054">
                  <a:moveTo>
                    <a:pt x="1464525" y="57137"/>
                  </a:moveTo>
                  <a:lnTo>
                    <a:pt x="1451825" y="57137"/>
                  </a:lnTo>
                  <a:lnTo>
                    <a:pt x="1451825" y="63487"/>
                  </a:lnTo>
                  <a:lnTo>
                    <a:pt x="1464525" y="63487"/>
                  </a:lnTo>
                  <a:lnTo>
                    <a:pt x="1464525" y="57137"/>
                  </a:lnTo>
                  <a:close/>
                </a:path>
                <a:path w="2357120" h="1583054">
                  <a:moveTo>
                    <a:pt x="1489913" y="57137"/>
                  </a:moveTo>
                  <a:lnTo>
                    <a:pt x="1477213" y="57137"/>
                  </a:lnTo>
                  <a:lnTo>
                    <a:pt x="1477213" y="63487"/>
                  </a:lnTo>
                  <a:lnTo>
                    <a:pt x="1489913" y="63487"/>
                  </a:lnTo>
                  <a:lnTo>
                    <a:pt x="1489913" y="57137"/>
                  </a:lnTo>
                  <a:close/>
                </a:path>
                <a:path w="2357120" h="1583054">
                  <a:moveTo>
                    <a:pt x="1515313" y="57137"/>
                  </a:moveTo>
                  <a:lnTo>
                    <a:pt x="1502613" y="57137"/>
                  </a:lnTo>
                  <a:lnTo>
                    <a:pt x="1502613" y="63487"/>
                  </a:lnTo>
                  <a:lnTo>
                    <a:pt x="1515313" y="63487"/>
                  </a:lnTo>
                  <a:lnTo>
                    <a:pt x="1515313" y="57137"/>
                  </a:lnTo>
                  <a:close/>
                </a:path>
                <a:path w="2357120" h="1583054">
                  <a:moveTo>
                    <a:pt x="1540700" y="57137"/>
                  </a:moveTo>
                  <a:lnTo>
                    <a:pt x="1528000" y="57137"/>
                  </a:lnTo>
                  <a:lnTo>
                    <a:pt x="1528000" y="63487"/>
                  </a:lnTo>
                  <a:lnTo>
                    <a:pt x="1540700" y="63487"/>
                  </a:lnTo>
                  <a:lnTo>
                    <a:pt x="1540700" y="57137"/>
                  </a:lnTo>
                  <a:close/>
                </a:path>
                <a:path w="2357120" h="1583054">
                  <a:moveTo>
                    <a:pt x="1566100" y="57137"/>
                  </a:moveTo>
                  <a:lnTo>
                    <a:pt x="1553400" y="57137"/>
                  </a:lnTo>
                  <a:lnTo>
                    <a:pt x="1553400" y="63487"/>
                  </a:lnTo>
                  <a:lnTo>
                    <a:pt x="1566100" y="63487"/>
                  </a:lnTo>
                  <a:lnTo>
                    <a:pt x="1566100" y="57137"/>
                  </a:lnTo>
                  <a:close/>
                </a:path>
                <a:path w="2357120" h="1583054">
                  <a:moveTo>
                    <a:pt x="1591500" y="57137"/>
                  </a:moveTo>
                  <a:lnTo>
                    <a:pt x="1578800" y="57137"/>
                  </a:lnTo>
                  <a:lnTo>
                    <a:pt x="1578800" y="63487"/>
                  </a:lnTo>
                  <a:lnTo>
                    <a:pt x="1591500" y="63487"/>
                  </a:lnTo>
                  <a:lnTo>
                    <a:pt x="1591500" y="57137"/>
                  </a:lnTo>
                  <a:close/>
                </a:path>
                <a:path w="2357120" h="1583054">
                  <a:moveTo>
                    <a:pt x="1616887" y="57137"/>
                  </a:moveTo>
                  <a:lnTo>
                    <a:pt x="1604187" y="57137"/>
                  </a:lnTo>
                  <a:lnTo>
                    <a:pt x="1604187" y="63487"/>
                  </a:lnTo>
                  <a:lnTo>
                    <a:pt x="1616887" y="63487"/>
                  </a:lnTo>
                  <a:lnTo>
                    <a:pt x="1616887" y="57137"/>
                  </a:lnTo>
                  <a:close/>
                </a:path>
                <a:path w="2357120" h="1583054">
                  <a:moveTo>
                    <a:pt x="1642287" y="57137"/>
                  </a:moveTo>
                  <a:lnTo>
                    <a:pt x="1629587" y="57137"/>
                  </a:lnTo>
                  <a:lnTo>
                    <a:pt x="1629587" y="63487"/>
                  </a:lnTo>
                  <a:lnTo>
                    <a:pt x="1642287" y="63487"/>
                  </a:lnTo>
                  <a:lnTo>
                    <a:pt x="1642287" y="57137"/>
                  </a:lnTo>
                  <a:close/>
                </a:path>
                <a:path w="2357120" h="1583054">
                  <a:moveTo>
                    <a:pt x="1667675" y="57137"/>
                  </a:moveTo>
                  <a:lnTo>
                    <a:pt x="1654975" y="57137"/>
                  </a:lnTo>
                  <a:lnTo>
                    <a:pt x="1654975" y="63487"/>
                  </a:lnTo>
                  <a:lnTo>
                    <a:pt x="1667675" y="63487"/>
                  </a:lnTo>
                  <a:lnTo>
                    <a:pt x="1667675" y="57137"/>
                  </a:lnTo>
                  <a:close/>
                </a:path>
                <a:path w="2357120" h="1583054">
                  <a:moveTo>
                    <a:pt x="1693075" y="57137"/>
                  </a:moveTo>
                  <a:lnTo>
                    <a:pt x="1680375" y="57137"/>
                  </a:lnTo>
                  <a:lnTo>
                    <a:pt x="1680375" y="63487"/>
                  </a:lnTo>
                  <a:lnTo>
                    <a:pt x="1693075" y="63487"/>
                  </a:lnTo>
                  <a:lnTo>
                    <a:pt x="1693075" y="57137"/>
                  </a:lnTo>
                  <a:close/>
                </a:path>
                <a:path w="2357120" h="1583054">
                  <a:moveTo>
                    <a:pt x="1718462" y="57137"/>
                  </a:moveTo>
                  <a:lnTo>
                    <a:pt x="1705762" y="57137"/>
                  </a:lnTo>
                  <a:lnTo>
                    <a:pt x="1705762" y="63487"/>
                  </a:lnTo>
                  <a:lnTo>
                    <a:pt x="1718462" y="63487"/>
                  </a:lnTo>
                  <a:lnTo>
                    <a:pt x="1718462" y="57137"/>
                  </a:lnTo>
                  <a:close/>
                </a:path>
                <a:path w="2357120" h="1583054">
                  <a:moveTo>
                    <a:pt x="1743862" y="57137"/>
                  </a:moveTo>
                  <a:lnTo>
                    <a:pt x="1731162" y="57137"/>
                  </a:lnTo>
                  <a:lnTo>
                    <a:pt x="1731162" y="63487"/>
                  </a:lnTo>
                  <a:lnTo>
                    <a:pt x="1743862" y="63487"/>
                  </a:lnTo>
                  <a:lnTo>
                    <a:pt x="1743862" y="57137"/>
                  </a:lnTo>
                  <a:close/>
                </a:path>
                <a:path w="2357120" h="1583054">
                  <a:moveTo>
                    <a:pt x="1769262" y="57137"/>
                  </a:moveTo>
                  <a:lnTo>
                    <a:pt x="1756562" y="57137"/>
                  </a:lnTo>
                  <a:lnTo>
                    <a:pt x="1756562" y="63487"/>
                  </a:lnTo>
                  <a:lnTo>
                    <a:pt x="1769262" y="63487"/>
                  </a:lnTo>
                  <a:lnTo>
                    <a:pt x="1769262" y="57137"/>
                  </a:lnTo>
                  <a:close/>
                </a:path>
                <a:path w="2357120" h="1583054">
                  <a:moveTo>
                    <a:pt x="1794649" y="57137"/>
                  </a:moveTo>
                  <a:lnTo>
                    <a:pt x="1781949" y="57137"/>
                  </a:lnTo>
                  <a:lnTo>
                    <a:pt x="1781949" y="63487"/>
                  </a:lnTo>
                  <a:lnTo>
                    <a:pt x="1794649" y="63487"/>
                  </a:lnTo>
                  <a:lnTo>
                    <a:pt x="1794649" y="57137"/>
                  </a:lnTo>
                  <a:close/>
                </a:path>
                <a:path w="2357120" h="1583054">
                  <a:moveTo>
                    <a:pt x="1820049" y="57137"/>
                  </a:moveTo>
                  <a:lnTo>
                    <a:pt x="1807349" y="57137"/>
                  </a:lnTo>
                  <a:lnTo>
                    <a:pt x="1807349" y="63487"/>
                  </a:lnTo>
                  <a:lnTo>
                    <a:pt x="1820049" y="63487"/>
                  </a:lnTo>
                  <a:lnTo>
                    <a:pt x="1820049" y="57137"/>
                  </a:lnTo>
                  <a:close/>
                </a:path>
                <a:path w="2357120" h="1583054">
                  <a:moveTo>
                    <a:pt x="1845437" y="57137"/>
                  </a:moveTo>
                  <a:lnTo>
                    <a:pt x="1832737" y="57137"/>
                  </a:lnTo>
                  <a:lnTo>
                    <a:pt x="1832737" y="63487"/>
                  </a:lnTo>
                  <a:lnTo>
                    <a:pt x="1845437" y="63487"/>
                  </a:lnTo>
                  <a:lnTo>
                    <a:pt x="1845437" y="57137"/>
                  </a:lnTo>
                  <a:close/>
                </a:path>
                <a:path w="2357120" h="1583054">
                  <a:moveTo>
                    <a:pt x="1870837" y="57137"/>
                  </a:moveTo>
                  <a:lnTo>
                    <a:pt x="1858137" y="57137"/>
                  </a:lnTo>
                  <a:lnTo>
                    <a:pt x="1858137" y="63487"/>
                  </a:lnTo>
                  <a:lnTo>
                    <a:pt x="1870837" y="63487"/>
                  </a:lnTo>
                  <a:lnTo>
                    <a:pt x="1870837" y="57137"/>
                  </a:lnTo>
                  <a:close/>
                </a:path>
                <a:path w="2357120" h="1583054">
                  <a:moveTo>
                    <a:pt x="1896224" y="57137"/>
                  </a:moveTo>
                  <a:lnTo>
                    <a:pt x="1883524" y="57137"/>
                  </a:lnTo>
                  <a:lnTo>
                    <a:pt x="1883524" y="63487"/>
                  </a:lnTo>
                  <a:lnTo>
                    <a:pt x="1896224" y="63487"/>
                  </a:lnTo>
                  <a:lnTo>
                    <a:pt x="1896224" y="57137"/>
                  </a:lnTo>
                  <a:close/>
                </a:path>
                <a:path w="2357120" h="1583054">
                  <a:moveTo>
                    <a:pt x="1921624" y="57137"/>
                  </a:moveTo>
                  <a:lnTo>
                    <a:pt x="1908924" y="57137"/>
                  </a:lnTo>
                  <a:lnTo>
                    <a:pt x="1908924" y="63487"/>
                  </a:lnTo>
                  <a:lnTo>
                    <a:pt x="1921624" y="63487"/>
                  </a:lnTo>
                  <a:lnTo>
                    <a:pt x="1921624" y="57137"/>
                  </a:lnTo>
                  <a:close/>
                </a:path>
                <a:path w="2357120" h="1583054">
                  <a:moveTo>
                    <a:pt x="1947024" y="57137"/>
                  </a:moveTo>
                  <a:lnTo>
                    <a:pt x="1934324" y="57137"/>
                  </a:lnTo>
                  <a:lnTo>
                    <a:pt x="1934324" y="63487"/>
                  </a:lnTo>
                  <a:lnTo>
                    <a:pt x="1947024" y="63487"/>
                  </a:lnTo>
                  <a:lnTo>
                    <a:pt x="1947024" y="57137"/>
                  </a:lnTo>
                  <a:close/>
                </a:path>
                <a:path w="2357120" h="1583054">
                  <a:moveTo>
                    <a:pt x="1972411" y="57137"/>
                  </a:moveTo>
                  <a:lnTo>
                    <a:pt x="1959711" y="57137"/>
                  </a:lnTo>
                  <a:lnTo>
                    <a:pt x="1959711" y="63487"/>
                  </a:lnTo>
                  <a:lnTo>
                    <a:pt x="1972411" y="63487"/>
                  </a:lnTo>
                  <a:lnTo>
                    <a:pt x="1972411" y="57137"/>
                  </a:lnTo>
                  <a:close/>
                </a:path>
                <a:path w="2357120" h="1583054">
                  <a:moveTo>
                    <a:pt x="1997811" y="57137"/>
                  </a:moveTo>
                  <a:lnTo>
                    <a:pt x="1985111" y="57137"/>
                  </a:lnTo>
                  <a:lnTo>
                    <a:pt x="1985111" y="63487"/>
                  </a:lnTo>
                  <a:lnTo>
                    <a:pt x="1997811" y="63487"/>
                  </a:lnTo>
                  <a:lnTo>
                    <a:pt x="1997811" y="57137"/>
                  </a:lnTo>
                  <a:close/>
                </a:path>
                <a:path w="2357120" h="1583054">
                  <a:moveTo>
                    <a:pt x="2023198" y="57137"/>
                  </a:moveTo>
                  <a:lnTo>
                    <a:pt x="2010498" y="57137"/>
                  </a:lnTo>
                  <a:lnTo>
                    <a:pt x="2010498" y="63487"/>
                  </a:lnTo>
                  <a:lnTo>
                    <a:pt x="2023198" y="63487"/>
                  </a:lnTo>
                  <a:lnTo>
                    <a:pt x="2023198" y="57137"/>
                  </a:lnTo>
                  <a:close/>
                </a:path>
                <a:path w="2357120" h="1583054">
                  <a:moveTo>
                    <a:pt x="2048598" y="57137"/>
                  </a:moveTo>
                  <a:lnTo>
                    <a:pt x="2035898" y="57137"/>
                  </a:lnTo>
                  <a:lnTo>
                    <a:pt x="2035898" y="63487"/>
                  </a:lnTo>
                  <a:lnTo>
                    <a:pt x="2048598" y="63487"/>
                  </a:lnTo>
                  <a:lnTo>
                    <a:pt x="2048598" y="57137"/>
                  </a:lnTo>
                  <a:close/>
                </a:path>
                <a:path w="2357120" h="1583054">
                  <a:moveTo>
                    <a:pt x="2073986" y="57137"/>
                  </a:moveTo>
                  <a:lnTo>
                    <a:pt x="2061286" y="57137"/>
                  </a:lnTo>
                  <a:lnTo>
                    <a:pt x="2061286" y="63487"/>
                  </a:lnTo>
                  <a:lnTo>
                    <a:pt x="2073986" y="63487"/>
                  </a:lnTo>
                  <a:lnTo>
                    <a:pt x="2073986" y="57137"/>
                  </a:lnTo>
                  <a:close/>
                </a:path>
                <a:path w="2357120" h="1583054">
                  <a:moveTo>
                    <a:pt x="2099386" y="57137"/>
                  </a:moveTo>
                  <a:lnTo>
                    <a:pt x="2086686" y="57137"/>
                  </a:lnTo>
                  <a:lnTo>
                    <a:pt x="2086686" y="63487"/>
                  </a:lnTo>
                  <a:lnTo>
                    <a:pt x="2099386" y="63487"/>
                  </a:lnTo>
                  <a:lnTo>
                    <a:pt x="2099386" y="57137"/>
                  </a:lnTo>
                  <a:close/>
                </a:path>
                <a:path w="2357120" h="1583054">
                  <a:moveTo>
                    <a:pt x="2124786" y="57137"/>
                  </a:moveTo>
                  <a:lnTo>
                    <a:pt x="2112086" y="57137"/>
                  </a:lnTo>
                  <a:lnTo>
                    <a:pt x="2112086" y="63487"/>
                  </a:lnTo>
                  <a:lnTo>
                    <a:pt x="2124786" y="63487"/>
                  </a:lnTo>
                  <a:lnTo>
                    <a:pt x="2124786" y="57137"/>
                  </a:lnTo>
                  <a:close/>
                </a:path>
                <a:path w="2357120" h="1583054">
                  <a:moveTo>
                    <a:pt x="2150173" y="57137"/>
                  </a:moveTo>
                  <a:lnTo>
                    <a:pt x="2137473" y="57137"/>
                  </a:lnTo>
                  <a:lnTo>
                    <a:pt x="2137473" y="63487"/>
                  </a:lnTo>
                  <a:lnTo>
                    <a:pt x="2150173" y="63487"/>
                  </a:lnTo>
                  <a:lnTo>
                    <a:pt x="2150173" y="57137"/>
                  </a:lnTo>
                  <a:close/>
                </a:path>
                <a:path w="2357120" h="1583054">
                  <a:moveTo>
                    <a:pt x="2175573" y="57137"/>
                  </a:moveTo>
                  <a:lnTo>
                    <a:pt x="2162873" y="57137"/>
                  </a:lnTo>
                  <a:lnTo>
                    <a:pt x="2162873" y="63487"/>
                  </a:lnTo>
                  <a:lnTo>
                    <a:pt x="2175573" y="63487"/>
                  </a:lnTo>
                  <a:lnTo>
                    <a:pt x="2175573" y="57137"/>
                  </a:lnTo>
                  <a:close/>
                </a:path>
                <a:path w="2357120" h="1583054">
                  <a:moveTo>
                    <a:pt x="2200960" y="57137"/>
                  </a:moveTo>
                  <a:lnTo>
                    <a:pt x="2188260" y="57137"/>
                  </a:lnTo>
                  <a:lnTo>
                    <a:pt x="2188260" y="63487"/>
                  </a:lnTo>
                  <a:lnTo>
                    <a:pt x="2200960" y="63487"/>
                  </a:lnTo>
                  <a:lnTo>
                    <a:pt x="2200960" y="57137"/>
                  </a:lnTo>
                  <a:close/>
                </a:path>
                <a:path w="2357120" h="1583054">
                  <a:moveTo>
                    <a:pt x="2226360" y="57137"/>
                  </a:moveTo>
                  <a:lnTo>
                    <a:pt x="2213660" y="57137"/>
                  </a:lnTo>
                  <a:lnTo>
                    <a:pt x="2213660" y="63487"/>
                  </a:lnTo>
                  <a:lnTo>
                    <a:pt x="2226360" y="63487"/>
                  </a:lnTo>
                  <a:lnTo>
                    <a:pt x="2226360" y="57137"/>
                  </a:lnTo>
                  <a:close/>
                </a:path>
                <a:path w="2357120" h="1583054">
                  <a:moveTo>
                    <a:pt x="2251748" y="57137"/>
                  </a:moveTo>
                  <a:lnTo>
                    <a:pt x="2239048" y="57137"/>
                  </a:lnTo>
                  <a:lnTo>
                    <a:pt x="2239048" y="63487"/>
                  </a:lnTo>
                  <a:lnTo>
                    <a:pt x="2251748" y="63487"/>
                  </a:lnTo>
                  <a:lnTo>
                    <a:pt x="2251748" y="57137"/>
                  </a:lnTo>
                  <a:close/>
                </a:path>
                <a:path w="2357120" h="1583054">
                  <a:moveTo>
                    <a:pt x="2277148" y="57137"/>
                  </a:moveTo>
                  <a:lnTo>
                    <a:pt x="2264448" y="57137"/>
                  </a:lnTo>
                  <a:lnTo>
                    <a:pt x="2264448" y="63487"/>
                  </a:lnTo>
                  <a:lnTo>
                    <a:pt x="2277148" y="63487"/>
                  </a:lnTo>
                  <a:lnTo>
                    <a:pt x="2277148" y="57137"/>
                  </a:lnTo>
                  <a:close/>
                </a:path>
                <a:path w="2357120" h="1583054">
                  <a:moveTo>
                    <a:pt x="2302548" y="57137"/>
                  </a:moveTo>
                  <a:lnTo>
                    <a:pt x="2289848" y="57137"/>
                  </a:lnTo>
                  <a:lnTo>
                    <a:pt x="2289848" y="63487"/>
                  </a:lnTo>
                  <a:lnTo>
                    <a:pt x="2302548" y="63487"/>
                  </a:lnTo>
                  <a:lnTo>
                    <a:pt x="2302548" y="57137"/>
                  </a:lnTo>
                  <a:close/>
                </a:path>
                <a:path w="2357120" h="1583054">
                  <a:moveTo>
                    <a:pt x="2327935" y="57137"/>
                  </a:moveTo>
                  <a:lnTo>
                    <a:pt x="2315235" y="57137"/>
                  </a:lnTo>
                  <a:lnTo>
                    <a:pt x="2315235" y="63487"/>
                  </a:lnTo>
                  <a:lnTo>
                    <a:pt x="2327935" y="63487"/>
                  </a:lnTo>
                  <a:lnTo>
                    <a:pt x="2327935" y="57137"/>
                  </a:lnTo>
                  <a:close/>
                </a:path>
                <a:path w="2357120" h="1583054">
                  <a:moveTo>
                    <a:pt x="2353335" y="57137"/>
                  </a:moveTo>
                  <a:lnTo>
                    <a:pt x="2340635" y="57137"/>
                  </a:lnTo>
                  <a:lnTo>
                    <a:pt x="2340635" y="63487"/>
                  </a:lnTo>
                  <a:lnTo>
                    <a:pt x="2353335" y="63487"/>
                  </a:lnTo>
                  <a:lnTo>
                    <a:pt x="2353335" y="57137"/>
                  </a:lnTo>
                  <a:close/>
                </a:path>
                <a:path w="2357120" h="1583054">
                  <a:moveTo>
                    <a:pt x="2356497" y="631685"/>
                  </a:moveTo>
                  <a:lnTo>
                    <a:pt x="2350147" y="631685"/>
                  </a:lnTo>
                  <a:lnTo>
                    <a:pt x="2350147" y="644385"/>
                  </a:lnTo>
                  <a:lnTo>
                    <a:pt x="2356497" y="644385"/>
                  </a:lnTo>
                  <a:lnTo>
                    <a:pt x="2356497" y="631685"/>
                  </a:lnTo>
                  <a:close/>
                </a:path>
                <a:path w="2357120" h="1583054">
                  <a:moveTo>
                    <a:pt x="2356497" y="606298"/>
                  </a:moveTo>
                  <a:lnTo>
                    <a:pt x="2350147" y="606298"/>
                  </a:lnTo>
                  <a:lnTo>
                    <a:pt x="2350147" y="618998"/>
                  </a:lnTo>
                  <a:lnTo>
                    <a:pt x="2356497" y="618998"/>
                  </a:lnTo>
                  <a:lnTo>
                    <a:pt x="2356497" y="606298"/>
                  </a:lnTo>
                  <a:close/>
                </a:path>
                <a:path w="2357120" h="1583054">
                  <a:moveTo>
                    <a:pt x="2356497" y="580898"/>
                  </a:moveTo>
                  <a:lnTo>
                    <a:pt x="2350147" y="580898"/>
                  </a:lnTo>
                  <a:lnTo>
                    <a:pt x="2350147" y="593598"/>
                  </a:lnTo>
                  <a:lnTo>
                    <a:pt x="2356497" y="593598"/>
                  </a:lnTo>
                  <a:lnTo>
                    <a:pt x="2356497" y="580898"/>
                  </a:lnTo>
                  <a:close/>
                </a:path>
                <a:path w="2357120" h="1583054">
                  <a:moveTo>
                    <a:pt x="2356497" y="555510"/>
                  </a:moveTo>
                  <a:lnTo>
                    <a:pt x="2350147" y="555510"/>
                  </a:lnTo>
                  <a:lnTo>
                    <a:pt x="2350147" y="568210"/>
                  </a:lnTo>
                  <a:lnTo>
                    <a:pt x="2356497" y="568210"/>
                  </a:lnTo>
                  <a:lnTo>
                    <a:pt x="2356497" y="555510"/>
                  </a:lnTo>
                  <a:close/>
                </a:path>
                <a:path w="2357120" h="1583054">
                  <a:moveTo>
                    <a:pt x="2356497" y="530110"/>
                  </a:moveTo>
                  <a:lnTo>
                    <a:pt x="2350147" y="530110"/>
                  </a:lnTo>
                  <a:lnTo>
                    <a:pt x="2350147" y="542810"/>
                  </a:lnTo>
                  <a:lnTo>
                    <a:pt x="2356497" y="542810"/>
                  </a:lnTo>
                  <a:lnTo>
                    <a:pt x="2356497" y="530110"/>
                  </a:lnTo>
                  <a:close/>
                </a:path>
                <a:path w="2357120" h="1583054">
                  <a:moveTo>
                    <a:pt x="2356497" y="504710"/>
                  </a:moveTo>
                  <a:lnTo>
                    <a:pt x="2350147" y="504710"/>
                  </a:lnTo>
                  <a:lnTo>
                    <a:pt x="2350147" y="517410"/>
                  </a:lnTo>
                  <a:lnTo>
                    <a:pt x="2356497" y="517410"/>
                  </a:lnTo>
                  <a:lnTo>
                    <a:pt x="2356497" y="504710"/>
                  </a:lnTo>
                  <a:close/>
                </a:path>
                <a:path w="2357120" h="1583054">
                  <a:moveTo>
                    <a:pt x="2356497" y="479323"/>
                  </a:moveTo>
                  <a:lnTo>
                    <a:pt x="2350147" y="479323"/>
                  </a:lnTo>
                  <a:lnTo>
                    <a:pt x="2350147" y="492023"/>
                  </a:lnTo>
                  <a:lnTo>
                    <a:pt x="2356497" y="492023"/>
                  </a:lnTo>
                  <a:lnTo>
                    <a:pt x="2356497" y="479323"/>
                  </a:lnTo>
                  <a:close/>
                </a:path>
                <a:path w="2357120" h="1583054">
                  <a:moveTo>
                    <a:pt x="2356497" y="453923"/>
                  </a:moveTo>
                  <a:lnTo>
                    <a:pt x="2350147" y="453923"/>
                  </a:lnTo>
                  <a:lnTo>
                    <a:pt x="2350147" y="466623"/>
                  </a:lnTo>
                  <a:lnTo>
                    <a:pt x="2356497" y="466623"/>
                  </a:lnTo>
                  <a:lnTo>
                    <a:pt x="2356497" y="453923"/>
                  </a:lnTo>
                  <a:close/>
                </a:path>
                <a:path w="2357120" h="1583054">
                  <a:moveTo>
                    <a:pt x="2356497" y="428536"/>
                  </a:moveTo>
                  <a:lnTo>
                    <a:pt x="2350147" y="428536"/>
                  </a:lnTo>
                  <a:lnTo>
                    <a:pt x="2350147" y="441236"/>
                  </a:lnTo>
                  <a:lnTo>
                    <a:pt x="2356497" y="441236"/>
                  </a:lnTo>
                  <a:lnTo>
                    <a:pt x="2356497" y="428536"/>
                  </a:lnTo>
                  <a:close/>
                </a:path>
                <a:path w="2357120" h="1583054">
                  <a:moveTo>
                    <a:pt x="2356497" y="403136"/>
                  </a:moveTo>
                  <a:lnTo>
                    <a:pt x="2350147" y="403136"/>
                  </a:lnTo>
                  <a:lnTo>
                    <a:pt x="2350147" y="415836"/>
                  </a:lnTo>
                  <a:lnTo>
                    <a:pt x="2356497" y="415836"/>
                  </a:lnTo>
                  <a:lnTo>
                    <a:pt x="2356497" y="403136"/>
                  </a:lnTo>
                  <a:close/>
                </a:path>
                <a:path w="2357120" h="1583054">
                  <a:moveTo>
                    <a:pt x="2356497" y="377748"/>
                  </a:moveTo>
                  <a:lnTo>
                    <a:pt x="2350147" y="377748"/>
                  </a:lnTo>
                  <a:lnTo>
                    <a:pt x="2350147" y="390448"/>
                  </a:lnTo>
                  <a:lnTo>
                    <a:pt x="2356497" y="390448"/>
                  </a:lnTo>
                  <a:lnTo>
                    <a:pt x="2356497" y="377748"/>
                  </a:lnTo>
                  <a:close/>
                </a:path>
                <a:path w="2357120" h="1583054">
                  <a:moveTo>
                    <a:pt x="2356497" y="352348"/>
                  </a:moveTo>
                  <a:lnTo>
                    <a:pt x="2350147" y="352348"/>
                  </a:lnTo>
                  <a:lnTo>
                    <a:pt x="2350147" y="365048"/>
                  </a:lnTo>
                  <a:lnTo>
                    <a:pt x="2356497" y="365048"/>
                  </a:lnTo>
                  <a:lnTo>
                    <a:pt x="2356497" y="352348"/>
                  </a:lnTo>
                  <a:close/>
                </a:path>
                <a:path w="2357120" h="1583054">
                  <a:moveTo>
                    <a:pt x="2356497" y="326948"/>
                  </a:moveTo>
                  <a:lnTo>
                    <a:pt x="2350147" y="326948"/>
                  </a:lnTo>
                  <a:lnTo>
                    <a:pt x="2350147" y="339648"/>
                  </a:lnTo>
                  <a:lnTo>
                    <a:pt x="2356497" y="339648"/>
                  </a:lnTo>
                  <a:lnTo>
                    <a:pt x="2356497" y="326948"/>
                  </a:lnTo>
                  <a:close/>
                </a:path>
                <a:path w="2357120" h="1583054">
                  <a:moveTo>
                    <a:pt x="2356497" y="301561"/>
                  </a:moveTo>
                  <a:lnTo>
                    <a:pt x="2350147" y="301561"/>
                  </a:lnTo>
                  <a:lnTo>
                    <a:pt x="2350147" y="314261"/>
                  </a:lnTo>
                  <a:lnTo>
                    <a:pt x="2356497" y="314261"/>
                  </a:lnTo>
                  <a:lnTo>
                    <a:pt x="2356497" y="301561"/>
                  </a:lnTo>
                  <a:close/>
                </a:path>
                <a:path w="2357120" h="1583054">
                  <a:moveTo>
                    <a:pt x="2356497" y="276161"/>
                  </a:moveTo>
                  <a:lnTo>
                    <a:pt x="2350147" y="276161"/>
                  </a:lnTo>
                  <a:lnTo>
                    <a:pt x="2350147" y="288861"/>
                  </a:lnTo>
                  <a:lnTo>
                    <a:pt x="2356497" y="288861"/>
                  </a:lnTo>
                  <a:lnTo>
                    <a:pt x="2356497" y="276161"/>
                  </a:lnTo>
                  <a:close/>
                </a:path>
                <a:path w="2357120" h="1583054">
                  <a:moveTo>
                    <a:pt x="2356497" y="250774"/>
                  </a:moveTo>
                  <a:lnTo>
                    <a:pt x="2350147" y="250774"/>
                  </a:lnTo>
                  <a:lnTo>
                    <a:pt x="2350147" y="263474"/>
                  </a:lnTo>
                  <a:lnTo>
                    <a:pt x="2356497" y="263474"/>
                  </a:lnTo>
                  <a:lnTo>
                    <a:pt x="2356497" y="250774"/>
                  </a:lnTo>
                  <a:close/>
                </a:path>
                <a:path w="2357120" h="1583054">
                  <a:moveTo>
                    <a:pt x="2356497" y="225374"/>
                  </a:moveTo>
                  <a:lnTo>
                    <a:pt x="2350147" y="225374"/>
                  </a:lnTo>
                  <a:lnTo>
                    <a:pt x="2350147" y="238074"/>
                  </a:lnTo>
                  <a:lnTo>
                    <a:pt x="2356497" y="238074"/>
                  </a:lnTo>
                  <a:lnTo>
                    <a:pt x="2356497" y="225374"/>
                  </a:lnTo>
                  <a:close/>
                </a:path>
                <a:path w="2357120" h="1583054">
                  <a:moveTo>
                    <a:pt x="2356497" y="199986"/>
                  </a:moveTo>
                  <a:lnTo>
                    <a:pt x="2350147" y="199986"/>
                  </a:lnTo>
                  <a:lnTo>
                    <a:pt x="2350147" y="212686"/>
                  </a:lnTo>
                  <a:lnTo>
                    <a:pt x="2356497" y="212686"/>
                  </a:lnTo>
                  <a:lnTo>
                    <a:pt x="2356497" y="199986"/>
                  </a:lnTo>
                  <a:close/>
                </a:path>
                <a:path w="2357120" h="1583054">
                  <a:moveTo>
                    <a:pt x="2356497" y="174586"/>
                  </a:moveTo>
                  <a:lnTo>
                    <a:pt x="2350147" y="174586"/>
                  </a:lnTo>
                  <a:lnTo>
                    <a:pt x="2350147" y="187286"/>
                  </a:lnTo>
                  <a:lnTo>
                    <a:pt x="2356497" y="187286"/>
                  </a:lnTo>
                  <a:lnTo>
                    <a:pt x="2356497" y="174586"/>
                  </a:lnTo>
                  <a:close/>
                </a:path>
                <a:path w="2357120" h="1583054">
                  <a:moveTo>
                    <a:pt x="2356497" y="149186"/>
                  </a:moveTo>
                  <a:lnTo>
                    <a:pt x="2350147" y="149186"/>
                  </a:lnTo>
                  <a:lnTo>
                    <a:pt x="2350147" y="161886"/>
                  </a:lnTo>
                  <a:lnTo>
                    <a:pt x="2356497" y="161886"/>
                  </a:lnTo>
                  <a:lnTo>
                    <a:pt x="2356497" y="149186"/>
                  </a:lnTo>
                  <a:close/>
                </a:path>
                <a:path w="2357120" h="1583054">
                  <a:moveTo>
                    <a:pt x="2356497" y="123799"/>
                  </a:moveTo>
                  <a:lnTo>
                    <a:pt x="2350147" y="123799"/>
                  </a:lnTo>
                  <a:lnTo>
                    <a:pt x="2350147" y="136499"/>
                  </a:lnTo>
                  <a:lnTo>
                    <a:pt x="2356497" y="136499"/>
                  </a:lnTo>
                  <a:lnTo>
                    <a:pt x="2356497" y="123799"/>
                  </a:lnTo>
                  <a:close/>
                </a:path>
                <a:path w="2357120" h="1583054">
                  <a:moveTo>
                    <a:pt x="2356497" y="98399"/>
                  </a:moveTo>
                  <a:lnTo>
                    <a:pt x="2350147" y="98399"/>
                  </a:lnTo>
                  <a:lnTo>
                    <a:pt x="2350147" y="111099"/>
                  </a:lnTo>
                  <a:lnTo>
                    <a:pt x="2356497" y="111099"/>
                  </a:lnTo>
                  <a:lnTo>
                    <a:pt x="2356497" y="98399"/>
                  </a:lnTo>
                  <a:close/>
                </a:path>
                <a:path w="2357120" h="1583054">
                  <a:moveTo>
                    <a:pt x="2356497" y="73012"/>
                  </a:moveTo>
                  <a:lnTo>
                    <a:pt x="2350147" y="73012"/>
                  </a:lnTo>
                  <a:lnTo>
                    <a:pt x="2350147" y="85712"/>
                  </a:lnTo>
                  <a:lnTo>
                    <a:pt x="2356497" y="85712"/>
                  </a:lnTo>
                  <a:lnTo>
                    <a:pt x="2356497" y="730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443278" y="2928695"/>
              <a:ext cx="2127250" cy="812800"/>
            </a:xfrm>
            <a:custGeom>
              <a:avLst/>
              <a:gdLst/>
              <a:ahLst/>
              <a:cxnLst/>
              <a:rect l="l" t="t" r="r" b="b"/>
              <a:pathLst>
                <a:path w="2127250" h="812800">
                  <a:moveTo>
                    <a:pt x="6350" y="799922"/>
                  </a:moveTo>
                  <a:lnTo>
                    <a:pt x="0" y="799922"/>
                  </a:lnTo>
                  <a:lnTo>
                    <a:pt x="0" y="812622"/>
                  </a:lnTo>
                  <a:lnTo>
                    <a:pt x="6350" y="812622"/>
                  </a:lnTo>
                  <a:lnTo>
                    <a:pt x="6350" y="799922"/>
                  </a:lnTo>
                  <a:close/>
                </a:path>
                <a:path w="2127250" h="812800">
                  <a:moveTo>
                    <a:pt x="6350" y="774522"/>
                  </a:moveTo>
                  <a:lnTo>
                    <a:pt x="0" y="774522"/>
                  </a:lnTo>
                  <a:lnTo>
                    <a:pt x="0" y="787222"/>
                  </a:lnTo>
                  <a:lnTo>
                    <a:pt x="6350" y="787222"/>
                  </a:lnTo>
                  <a:lnTo>
                    <a:pt x="6350" y="774522"/>
                  </a:lnTo>
                  <a:close/>
                </a:path>
                <a:path w="2127250" h="812800">
                  <a:moveTo>
                    <a:pt x="6350" y="749134"/>
                  </a:moveTo>
                  <a:lnTo>
                    <a:pt x="0" y="749134"/>
                  </a:lnTo>
                  <a:lnTo>
                    <a:pt x="0" y="761834"/>
                  </a:lnTo>
                  <a:lnTo>
                    <a:pt x="6350" y="761834"/>
                  </a:lnTo>
                  <a:lnTo>
                    <a:pt x="6350" y="749134"/>
                  </a:lnTo>
                  <a:close/>
                </a:path>
                <a:path w="2127250" h="812800">
                  <a:moveTo>
                    <a:pt x="6350" y="723734"/>
                  </a:moveTo>
                  <a:lnTo>
                    <a:pt x="0" y="723734"/>
                  </a:lnTo>
                  <a:lnTo>
                    <a:pt x="0" y="736434"/>
                  </a:lnTo>
                  <a:lnTo>
                    <a:pt x="6350" y="736434"/>
                  </a:lnTo>
                  <a:lnTo>
                    <a:pt x="6350" y="723734"/>
                  </a:lnTo>
                  <a:close/>
                </a:path>
                <a:path w="2127250" h="812800">
                  <a:moveTo>
                    <a:pt x="6350" y="698347"/>
                  </a:moveTo>
                  <a:lnTo>
                    <a:pt x="0" y="698347"/>
                  </a:lnTo>
                  <a:lnTo>
                    <a:pt x="0" y="711047"/>
                  </a:lnTo>
                  <a:lnTo>
                    <a:pt x="6350" y="711047"/>
                  </a:lnTo>
                  <a:lnTo>
                    <a:pt x="6350" y="698347"/>
                  </a:lnTo>
                  <a:close/>
                </a:path>
                <a:path w="2127250" h="812800">
                  <a:moveTo>
                    <a:pt x="6350" y="672947"/>
                  </a:moveTo>
                  <a:lnTo>
                    <a:pt x="0" y="672947"/>
                  </a:lnTo>
                  <a:lnTo>
                    <a:pt x="0" y="685647"/>
                  </a:lnTo>
                  <a:lnTo>
                    <a:pt x="6350" y="685647"/>
                  </a:lnTo>
                  <a:lnTo>
                    <a:pt x="6350" y="672947"/>
                  </a:lnTo>
                  <a:close/>
                </a:path>
                <a:path w="2127250" h="812800">
                  <a:moveTo>
                    <a:pt x="6350" y="647560"/>
                  </a:moveTo>
                  <a:lnTo>
                    <a:pt x="0" y="647560"/>
                  </a:lnTo>
                  <a:lnTo>
                    <a:pt x="0" y="660260"/>
                  </a:lnTo>
                  <a:lnTo>
                    <a:pt x="6350" y="660260"/>
                  </a:lnTo>
                  <a:lnTo>
                    <a:pt x="6350" y="647560"/>
                  </a:lnTo>
                  <a:close/>
                </a:path>
                <a:path w="2127250" h="812800">
                  <a:moveTo>
                    <a:pt x="6350" y="622160"/>
                  </a:moveTo>
                  <a:lnTo>
                    <a:pt x="0" y="622160"/>
                  </a:lnTo>
                  <a:lnTo>
                    <a:pt x="0" y="634860"/>
                  </a:lnTo>
                  <a:lnTo>
                    <a:pt x="6350" y="634860"/>
                  </a:lnTo>
                  <a:lnTo>
                    <a:pt x="6350" y="622160"/>
                  </a:lnTo>
                  <a:close/>
                </a:path>
                <a:path w="2127250" h="812800">
                  <a:moveTo>
                    <a:pt x="6350" y="596760"/>
                  </a:moveTo>
                  <a:lnTo>
                    <a:pt x="0" y="596760"/>
                  </a:lnTo>
                  <a:lnTo>
                    <a:pt x="0" y="609460"/>
                  </a:lnTo>
                  <a:lnTo>
                    <a:pt x="6350" y="609460"/>
                  </a:lnTo>
                  <a:lnTo>
                    <a:pt x="6350" y="596760"/>
                  </a:lnTo>
                  <a:close/>
                </a:path>
                <a:path w="2127250" h="812800">
                  <a:moveTo>
                    <a:pt x="6350" y="571373"/>
                  </a:moveTo>
                  <a:lnTo>
                    <a:pt x="0" y="571373"/>
                  </a:lnTo>
                  <a:lnTo>
                    <a:pt x="0" y="584073"/>
                  </a:lnTo>
                  <a:lnTo>
                    <a:pt x="6350" y="584073"/>
                  </a:lnTo>
                  <a:lnTo>
                    <a:pt x="6350" y="571373"/>
                  </a:lnTo>
                  <a:close/>
                </a:path>
                <a:path w="2127250" h="812800">
                  <a:moveTo>
                    <a:pt x="6350" y="545973"/>
                  </a:moveTo>
                  <a:lnTo>
                    <a:pt x="0" y="545973"/>
                  </a:lnTo>
                  <a:lnTo>
                    <a:pt x="0" y="558673"/>
                  </a:lnTo>
                  <a:lnTo>
                    <a:pt x="6350" y="558673"/>
                  </a:lnTo>
                  <a:lnTo>
                    <a:pt x="6350" y="545973"/>
                  </a:lnTo>
                  <a:close/>
                </a:path>
                <a:path w="2127250" h="812800">
                  <a:moveTo>
                    <a:pt x="6350" y="520585"/>
                  </a:moveTo>
                  <a:lnTo>
                    <a:pt x="0" y="520585"/>
                  </a:lnTo>
                  <a:lnTo>
                    <a:pt x="0" y="533285"/>
                  </a:lnTo>
                  <a:lnTo>
                    <a:pt x="6350" y="533285"/>
                  </a:lnTo>
                  <a:lnTo>
                    <a:pt x="6350" y="520585"/>
                  </a:lnTo>
                  <a:close/>
                </a:path>
                <a:path w="2127250" h="812800">
                  <a:moveTo>
                    <a:pt x="6350" y="495185"/>
                  </a:moveTo>
                  <a:lnTo>
                    <a:pt x="0" y="495185"/>
                  </a:lnTo>
                  <a:lnTo>
                    <a:pt x="0" y="507885"/>
                  </a:lnTo>
                  <a:lnTo>
                    <a:pt x="6350" y="507885"/>
                  </a:lnTo>
                  <a:lnTo>
                    <a:pt x="6350" y="495185"/>
                  </a:lnTo>
                  <a:close/>
                </a:path>
                <a:path w="2127250" h="812800">
                  <a:moveTo>
                    <a:pt x="6350" y="469798"/>
                  </a:moveTo>
                  <a:lnTo>
                    <a:pt x="0" y="469798"/>
                  </a:lnTo>
                  <a:lnTo>
                    <a:pt x="0" y="482498"/>
                  </a:lnTo>
                  <a:lnTo>
                    <a:pt x="6350" y="482498"/>
                  </a:lnTo>
                  <a:lnTo>
                    <a:pt x="6350" y="469798"/>
                  </a:lnTo>
                  <a:close/>
                </a:path>
                <a:path w="2127250" h="812800">
                  <a:moveTo>
                    <a:pt x="6350" y="444398"/>
                  </a:moveTo>
                  <a:lnTo>
                    <a:pt x="0" y="444398"/>
                  </a:lnTo>
                  <a:lnTo>
                    <a:pt x="0" y="457098"/>
                  </a:lnTo>
                  <a:lnTo>
                    <a:pt x="6350" y="457098"/>
                  </a:lnTo>
                  <a:lnTo>
                    <a:pt x="6350" y="444398"/>
                  </a:lnTo>
                  <a:close/>
                </a:path>
                <a:path w="2127250" h="812800">
                  <a:moveTo>
                    <a:pt x="6350" y="418998"/>
                  </a:moveTo>
                  <a:lnTo>
                    <a:pt x="0" y="418998"/>
                  </a:lnTo>
                  <a:lnTo>
                    <a:pt x="0" y="431698"/>
                  </a:lnTo>
                  <a:lnTo>
                    <a:pt x="6350" y="431698"/>
                  </a:lnTo>
                  <a:lnTo>
                    <a:pt x="6350" y="418998"/>
                  </a:lnTo>
                  <a:close/>
                </a:path>
                <a:path w="2127250" h="812800">
                  <a:moveTo>
                    <a:pt x="6350" y="393611"/>
                  </a:moveTo>
                  <a:lnTo>
                    <a:pt x="0" y="393611"/>
                  </a:lnTo>
                  <a:lnTo>
                    <a:pt x="0" y="406311"/>
                  </a:lnTo>
                  <a:lnTo>
                    <a:pt x="6350" y="406311"/>
                  </a:lnTo>
                  <a:lnTo>
                    <a:pt x="6350" y="393611"/>
                  </a:lnTo>
                  <a:close/>
                </a:path>
                <a:path w="2127250" h="812800">
                  <a:moveTo>
                    <a:pt x="6350" y="368211"/>
                  </a:moveTo>
                  <a:lnTo>
                    <a:pt x="0" y="368211"/>
                  </a:lnTo>
                  <a:lnTo>
                    <a:pt x="0" y="380911"/>
                  </a:lnTo>
                  <a:lnTo>
                    <a:pt x="6350" y="380911"/>
                  </a:lnTo>
                  <a:lnTo>
                    <a:pt x="6350" y="368211"/>
                  </a:lnTo>
                  <a:close/>
                </a:path>
                <a:path w="2127250" h="812800">
                  <a:moveTo>
                    <a:pt x="6350" y="342823"/>
                  </a:moveTo>
                  <a:lnTo>
                    <a:pt x="0" y="342823"/>
                  </a:lnTo>
                  <a:lnTo>
                    <a:pt x="0" y="355523"/>
                  </a:lnTo>
                  <a:lnTo>
                    <a:pt x="6350" y="355523"/>
                  </a:lnTo>
                  <a:lnTo>
                    <a:pt x="6350" y="342823"/>
                  </a:lnTo>
                  <a:close/>
                </a:path>
                <a:path w="2127250" h="812800">
                  <a:moveTo>
                    <a:pt x="6350" y="317423"/>
                  </a:moveTo>
                  <a:lnTo>
                    <a:pt x="0" y="317423"/>
                  </a:lnTo>
                  <a:lnTo>
                    <a:pt x="0" y="330123"/>
                  </a:lnTo>
                  <a:lnTo>
                    <a:pt x="6350" y="330123"/>
                  </a:lnTo>
                  <a:lnTo>
                    <a:pt x="6350" y="317423"/>
                  </a:lnTo>
                  <a:close/>
                </a:path>
                <a:path w="2127250" h="812800">
                  <a:moveTo>
                    <a:pt x="6350" y="292036"/>
                  </a:moveTo>
                  <a:lnTo>
                    <a:pt x="0" y="292036"/>
                  </a:lnTo>
                  <a:lnTo>
                    <a:pt x="0" y="304736"/>
                  </a:lnTo>
                  <a:lnTo>
                    <a:pt x="6350" y="304736"/>
                  </a:lnTo>
                  <a:lnTo>
                    <a:pt x="6350" y="292036"/>
                  </a:lnTo>
                  <a:close/>
                </a:path>
                <a:path w="2127250" h="812800">
                  <a:moveTo>
                    <a:pt x="6350" y="266636"/>
                  </a:moveTo>
                  <a:lnTo>
                    <a:pt x="0" y="266636"/>
                  </a:lnTo>
                  <a:lnTo>
                    <a:pt x="0" y="279336"/>
                  </a:lnTo>
                  <a:lnTo>
                    <a:pt x="6350" y="279336"/>
                  </a:lnTo>
                  <a:lnTo>
                    <a:pt x="6350" y="266636"/>
                  </a:lnTo>
                  <a:close/>
                </a:path>
                <a:path w="2127250" h="812800">
                  <a:moveTo>
                    <a:pt x="6350" y="241236"/>
                  </a:moveTo>
                  <a:lnTo>
                    <a:pt x="0" y="241236"/>
                  </a:lnTo>
                  <a:lnTo>
                    <a:pt x="0" y="253936"/>
                  </a:lnTo>
                  <a:lnTo>
                    <a:pt x="6350" y="253936"/>
                  </a:lnTo>
                  <a:lnTo>
                    <a:pt x="6350" y="241236"/>
                  </a:lnTo>
                  <a:close/>
                </a:path>
                <a:path w="2127250" h="812800">
                  <a:moveTo>
                    <a:pt x="6350" y="215849"/>
                  </a:moveTo>
                  <a:lnTo>
                    <a:pt x="0" y="215849"/>
                  </a:lnTo>
                  <a:lnTo>
                    <a:pt x="0" y="228549"/>
                  </a:lnTo>
                  <a:lnTo>
                    <a:pt x="6350" y="228549"/>
                  </a:lnTo>
                  <a:lnTo>
                    <a:pt x="6350" y="215849"/>
                  </a:lnTo>
                  <a:close/>
                </a:path>
                <a:path w="2127250" h="812800">
                  <a:moveTo>
                    <a:pt x="6350" y="190449"/>
                  </a:moveTo>
                  <a:lnTo>
                    <a:pt x="0" y="190449"/>
                  </a:lnTo>
                  <a:lnTo>
                    <a:pt x="0" y="203149"/>
                  </a:lnTo>
                  <a:lnTo>
                    <a:pt x="6350" y="203149"/>
                  </a:lnTo>
                  <a:lnTo>
                    <a:pt x="6350" y="190449"/>
                  </a:lnTo>
                  <a:close/>
                </a:path>
                <a:path w="2127250" h="812800">
                  <a:moveTo>
                    <a:pt x="6350" y="165061"/>
                  </a:moveTo>
                  <a:lnTo>
                    <a:pt x="0" y="165061"/>
                  </a:lnTo>
                  <a:lnTo>
                    <a:pt x="0" y="177761"/>
                  </a:lnTo>
                  <a:lnTo>
                    <a:pt x="6350" y="177761"/>
                  </a:lnTo>
                  <a:lnTo>
                    <a:pt x="6350" y="165061"/>
                  </a:lnTo>
                  <a:close/>
                </a:path>
                <a:path w="2127250" h="812800">
                  <a:moveTo>
                    <a:pt x="6350" y="139661"/>
                  </a:moveTo>
                  <a:lnTo>
                    <a:pt x="0" y="139661"/>
                  </a:lnTo>
                  <a:lnTo>
                    <a:pt x="0" y="152361"/>
                  </a:lnTo>
                  <a:lnTo>
                    <a:pt x="6350" y="152361"/>
                  </a:lnTo>
                  <a:lnTo>
                    <a:pt x="6350" y="139661"/>
                  </a:lnTo>
                  <a:close/>
                </a:path>
                <a:path w="2127250" h="812800">
                  <a:moveTo>
                    <a:pt x="6350" y="114274"/>
                  </a:moveTo>
                  <a:lnTo>
                    <a:pt x="0" y="114274"/>
                  </a:lnTo>
                  <a:lnTo>
                    <a:pt x="0" y="126974"/>
                  </a:lnTo>
                  <a:lnTo>
                    <a:pt x="6350" y="126974"/>
                  </a:lnTo>
                  <a:lnTo>
                    <a:pt x="6350" y="114274"/>
                  </a:lnTo>
                  <a:close/>
                </a:path>
                <a:path w="2127250" h="812800">
                  <a:moveTo>
                    <a:pt x="6350" y="88874"/>
                  </a:moveTo>
                  <a:lnTo>
                    <a:pt x="0" y="88874"/>
                  </a:lnTo>
                  <a:lnTo>
                    <a:pt x="0" y="101574"/>
                  </a:lnTo>
                  <a:lnTo>
                    <a:pt x="6350" y="101574"/>
                  </a:lnTo>
                  <a:lnTo>
                    <a:pt x="6350" y="88874"/>
                  </a:lnTo>
                  <a:close/>
                </a:path>
                <a:path w="2127250" h="812800">
                  <a:moveTo>
                    <a:pt x="6350" y="63474"/>
                  </a:moveTo>
                  <a:lnTo>
                    <a:pt x="0" y="63474"/>
                  </a:lnTo>
                  <a:lnTo>
                    <a:pt x="0" y="76174"/>
                  </a:lnTo>
                  <a:lnTo>
                    <a:pt x="6350" y="76174"/>
                  </a:lnTo>
                  <a:lnTo>
                    <a:pt x="6350" y="63474"/>
                  </a:lnTo>
                  <a:close/>
                </a:path>
                <a:path w="2127250" h="812800">
                  <a:moveTo>
                    <a:pt x="6350" y="38087"/>
                  </a:moveTo>
                  <a:lnTo>
                    <a:pt x="0" y="38087"/>
                  </a:lnTo>
                  <a:lnTo>
                    <a:pt x="0" y="50787"/>
                  </a:lnTo>
                  <a:lnTo>
                    <a:pt x="6350" y="50787"/>
                  </a:lnTo>
                  <a:lnTo>
                    <a:pt x="6350" y="38087"/>
                  </a:lnTo>
                  <a:close/>
                </a:path>
                <a:path w="2127250" h="812800">
                  <a:moveTo>
                    <a:pt x="6350" y="12687"/>
                  </a:moveTo>
                  <a:lnTo>
                    <a:pt x="0" y="12687"/>
                  </a:lnTo>
                  <a:lnTo>
                    <a:pt x="0" y="25387"/>
                  </a:lnTo>
                  <a:lnTo>
                    <a:pt x="6350" y="25387"/>
                  </a:lnTo>
                  <a:lnTo>
                    <a:pt x="6350" y="12687"/>
                  </a:lnTo>
                  <a:close/>
                </a:path>
                <a:path w="2127250" h="812800">
                  <a:moveTo>
                    <a:pt x="19050" y="0"/>
                  </a:moveTo>
                  <a:lnTo>
                    <a:pt x="6350" y="0"/>
                  </a:lnTo>
                  <a:lnTo>
                    <a:pt x="6350" y="6350"/>
                  </a:lnTo>
                  <a:lnTo>
                    <a:pt x="19050" y="6350"/>
                  </a:lnTo>
                  <a:lnTo>
                    <a:pt x="19050" y="0"/>
                  </a:lnTo>
                  <a:close/>
                </a:path>
                <a:path w="2127250" h="812800">
                  <a:moveTo>
                    <a:pt x="44450" y="0"/>
                  </a:moveTo>
                  <a:lnTo>
                    <a:pt x="31750" y="0"/>
                  </a:lnTo>
                  <a:lnTo>
                    <a:pt x="31750" y="6350"/>
                  </a:lnTo>
                  <a:lnTo>
                    <a:pt x="44450" y="6350"/>
                  </a:lnTo>
                  <a:lnTo>
                    <a:pt x="44450" y="0"/>
                  </a:lnTo>
                  <a:close/>
                </a:path>
                <a:path w="2127250" h="812800">
                  <a:moveTo>
                    <a:pt x="69837" y="0"/>
                  </a:moveTo>
                  <a:lnTo>
                    <a:pt x="57137" y="0"/>
                  </a:lnTo>
                  <a:lnTo>
                    <a:pt x="57137" y="6350"/>
                  </a:lnTo>
                  <a:lnTo>
                    <a:pt x="69837" y="6350"/>
                  </a:lnTo>
                  <a:lnTo>
                    <a:pt x="69837" y="0"/>
                  </a:lnTo>
                  <a:close/>
                </a:path>
                <a:path w="2127250" h="812800">
                  <a:moveTo>
                    <a:pt x="95237" y="0"/>
                  </a:moveTo>
                  <a:lnTo>
                    <a:pt x="82537" y="0"/>
                  </a:lnTo>
                  <a:lnTo>
                    <a:pt x="82537" y="6350"/>
                  </a:lnTo>
                  <a:lnTo>
                    <a:pt x="95237" y="6350"/>
                  </a:lnTo>
                  <a:lnTo>
                    <a:pt x="95237" y="0"/>
                  </a:lnTo>
                  <a:close/>
                </a:path>
                <a:path w="2127250" h="812800">
                  <a:moveTo>
                    <a:pt x="120637" y="0"/>
                  </a:moveTo>
                  <a:lnTo>
                    <a:pt x="107937" y="0"/>
                  </a:lnTo>
                  <a:lnTo>
                    <a:pt x="107937" y="6350"/>
                  </a:lnTo>
                  <a:lnTo>
                    <a:pt x="120637" y="6350"/>
                  </a:lnTo>
                  <a:lnTo>
                    <a:pt x="120637" y="0"/>
                  </a:lnTo>
                  <a:close/>
                </a:path>
                <a:path w="2127250" h="812800">
                  <a:moveTo>
                    <a:pt x="146024" y="0"/>
                  </a:moveTo>
                  <a:lnTo>
                    <a:pt x="133324" y="0"/>
                  </a:lnTo>
                  <a:lnTo>
                    <a:pt x="133324" y="6350"/>
                  </a:lnTo>
                  <a:lnTo>
                    <a:pt x="146024" y="6350"/>
                  </a:lnTo>
                  <a:lnTo>
                    <a:pt x="146024" y="0"/>
                  </a:lnTo>
                  <a:close/>
                </a:path>
                <a:path w="2127250" h="812800">
                  <a:moveTo>
                    <a:pt x="171424" y="0"/>
                  </a:moveTo>
                  <a:lnTo>
                    <a:pt x="158724" y="0"/>
                  </a:lnTo>
                  <a:lnTo>
                    <a:pt x="158724" y="6350"/>
                  </a:lnTo>
                  <a:lnTo>
                    <a:pt x="171424" y="6350"/>
                  </a:lnTo>
                  <a:lnTo>
                    <a:pt x="171424" y="0"/>
                  </a:lnTo>
                  <a:close/>
                </a:path>
                <a:path w="2127250" h="812800">
                  <a:moveTo>
                    <a:pt x="196799" y="0"/>
                  </a:moveTo>
                  <a:lnTo>
                    <a:pt x="184099" y="0"/>
                  </a:lnTo>
                  <a:lnTo>
                    <a:pt x="184099" y="6350"/>
                  </a:lnTo>
                  <a:lnTo>
                    <a:pt x="196799" y="6350"/>
                  </a:lnTo>
                  <a:lnTo>
                    <a:pt x="196799" y="0"/>
                  </a:lnTo>
                  <a:close/>
                </a:path>
                <a:path w="2127250" h="812800">
                  <a:moveTo>
                    <a:pt x="222211" y="0"/>
                  </a:moveTo>
                  <a:lnTo>
                    <a:pt x="209499" y="0"/>
                  </a:lnTo>
                  <a:lnTo>
                    <a:pt x="209499" y="6350"/>
                  </a:lnTo>
                  <a:lnTo>
                    <a:pt x="222211" y="6350"/>
                  </a:lnTo>
                  <a:lnTo>
                    <a:pt x="222211" y="0"/>
                  </a:lnTo>
                  <a:close/>
                </a:path>
                <a:path w="2127250" h="812800">
                  <a:moveTo>
                    <a:pt x="247599" y="0"/>
                  </a:moveTo>
                  <a:lnTo>
                    <a:pt x="234899" y="0"/>
                  </a:lnTo>
                  <a:lnTo>
                    <a:pt x="234899" y="6350"/>
                  </a:lnTo>
                  <a:lnTo>
                    <a:pt x="247599" y="6350"/>
                  </a:lnTo>
                  <a:lnTo>
                    <a:pt x="247599" y="0"/>
                  </a:lnTo>
                  <a:close/>
                </a:path>
                <a:path w="2127250" h="812800">
                  <a:moveTo>
                    <a:pt x="272999" y="0"/>
                  </a:moveTo>
                  <a:lnTo>
                    <a:pt x="260299" y="0"/>
                  </a:lnTo>
                  <a:lnTo>
                    <a:pt x="260299" y="6350"/>
                  </a:lnTo>
                  <a:lnTo>
                    <a:pt x="272999" y="6350"/>
                  </a:lnTo>
                  <a:lnTo>
                    <a:pt x="272999" y="0"/>
                  </a:lnTo>
                  <a:close/>
                </a:path>
                <a:path w="2127250" h="812800">
                  <a:moveTo>
                    <a:pt x="2126792" y="809447"/>
                  </a:moveTo>
                  <a:lnTo>
                    <a:pt x="2120442" y="809447"/>
                  </a:lnTo>
                  <a:lnTo>
                    <a:pt x="2120442" y="812622"/>
                  </a:lnTo>
                  <a:lnTo>
                    <a:pt x="2126792" y="812622"/>
                  </a:lnTo>
                  <a:lnTo>
                    <a:pt x="2126792" y="809447"/>
                  </a:lnTo>
                  <a:close/>
                </a:path>
                <a:path w="2127250" h="812800">
                  <a:moveTo>
                    <a:pt x="2126792" y="784047"/>
                  </a:moveTo>
                  <a:lnTo>
                    <a:pt x="2120442" y="784047"/>
                  </a:lnTo>
                  <a:lnTo>
                    <a:pt x="2120442" y="796747"/>
                  </a:lnTo>
                  <a:lnTo>
                    <a:pt x="2126792" y="796747"/>
                  </a:lnTo>
                  <a:lnTo>
                    <a:pt x="2126792" y="784047"/>
                  </a:lnTo>
                  <a:close/>
                </a:path>
                <a:path w="2127250" h="812800">
                  <a:moveTo>
                    <a:pt x="2126792" y="758659"/>
                  </a:moveTo>
                  <a:lnTo>
                    <a:pt x="2120442" y="758659"/>
                  </a:lnTo>
                  <a:lnTo>
                    <a:pt x="2120442" y="771359"/>
                  </a:lnTo>
                  <a:lnTo>
                    <a:pt x="2126792" y="771359"/>
                  </a:lnTo>
                  <a:lnTo>
                    <a:pt x="2126792" y="758659"/>
                  </a:lnTo>
                  <a:close/>
                </a:path>
                <a:path w="2127250" h="812800">
                  <a:moveTo>
                    <a:pt x="2126792" y="733259"/>
                  </a:moveTo>
                  <a:lnTo>
                    <a:pt x="2120442" y="733259"/>
                  </a:lnTo>
                  <a:lnTo>
                    <a:pt x="2120442" y="745959"/>
                  </a:lnTo>
                  <a:lnTo>
                    <a:pt x="2126792" y="745959"/>
                  </a:lnTo>
                  <a:lnTo>
                    <a:pt x="2126792" y="733259"/>
                  </a:lnTo>
                  <a:close/>
                </a:path>
                <a:path w="2127250" h="812800">
                  <a:moveTo>
                    <a:pt x="2126792" y="707859"/>
                  </a:moveTo>
                  <a:lnTo>
                    <a:pt x="2120442" y="707859"/>
                  </a:lnTo>
                  <a:lnTo>
                    <a:pt x="2120442" y="720559"/>
                  </a:lnTo>
                  <a:lnTo>
                    <a:pt x="2126792" y="720559"/>
                  </a:lnTo>
                  <a:lnTo>
                    <a:pt x="2126792" y="707859"/>
                  </a:lnTo>
                  <a:close/>
                </a:path>
                <a:path w="2127250" h="812800">
                  <a:moveTo>
                    <a:pt x="2126792" y="682472"/>
                  </a:moveTo>
                  <a:lnTo>
                    <a:pt x="2120442" y="682472"/>
                  </a:lnTo>
                  <a:lnTo>
                    <a:pt x="2120442" y="695172"/>
                  </a:lnTo>
                  <a:lnTo>
                    <a:pt x="2126792" y="695172"/>
                  </a:lnTo>
                  <a:lnTo>
                    <a:pt x="2126792" y="682472"/>
                  </a:lnTo>
                  <a:close/>
                </a:path>
                <a:path w="2127250" h="812800">
                  <a:moveTo>
                    <a:pt x="2126792" y="657072"/>
                  </a:moveTo>
                  <a:lnTo>
                    <a:pt x="2120442" y="657072"/>
                  </a:lnTo>
                  <a:lnTo>
                    <a:pt x="2120442" y="669772"/>
                  </a:lnTo>
                  <a:lnTo>
                    <a:pt x="2126792" y="669772"/>
                  </a:lnTo>
                  <a:lnTo>
                    <a:pt x="2126792" y="657072"/>
                  </a:lnTo>
                  <a:close/>
                </a:path>
                <a:path w="2127250" h="812800">
                  <a:moveTo>
                    <a:pt x="2126792" y="631685"/>
                  </a:moveTo>
                  <a:lnTo>
                    <a:pt x="2120442" y="631685"/>
                  </a:lnTo>
                  <a:lnTo>
                    <a:pt x="2120442" y="644385"/>
                  </a:lnTo>
                  <a:lnTo>
                    <a:pt x="2126792" y="644385"/>
                  </a:lnTo>
                  <a:lnTo>
                    <a:pt x="2126792" y="631685"/>
                  </a:lnTo>
                  <a:close/>
                </a:path>
                <a:path w="2127250" h="812800">
                  <a:moveTo>
                    <a:pt x="2126792" y="606285"/>
                  </a:moveTo>
                  <a:lnTo>
                    <a:pt x="2120442" y="606285"/>
                  </a:lnTo>
                  <a:lnTo>
                    <a:pt x="2120442" y="618985"/>
                  </a:lnTo>
                  <a:lnTo>
                    <a:pt x="2126792" y="618985"/>
                  </a:lnTo>
                  <a:lnTo>
                    <a:pt x="2126792" y="606285"/>
                  </a:lnTo>
                  <a:close/>
                </a:path>
                <a:path w="2127250" h="812800">
                  <a:moveTo>
                    <a:pt x="2126792" y="580898"/>
                  </a:moveTo>
                  <a:lnTo>
                    <a:pt x="2120442" y="580898"/>
                  </a:lnTo>
                  <a:lnTo>
                    <a:pt x="2120442" y="593598"/>
                  </a:lnTo>
                  <a:lnTo>
                    <a:pt x="2126792" y="593598"/>
                  </a:lnTo>
                  <a:lnTo>
                    <a:pt x="2126792" y="580898"/>
                  </a:lnTo>
                  <a:close/>
                </a:path>
                <a:path w="2127250" h="812800">
                  <a:moveTo>
                    <a:pt x="2126792" y="555498"/>
                  </a:moveTo>
                  <a:lnTo>
                    <a:pt x="2120442" y="555498"/>
                  </a:lnTo>
                  <a:lnTo>
                    <a:pt x="2120442" y="568198"/>
                  </a:lnTo>
                  <a:lnTo>
                    <a:pt x="2126792" y="568198"/>
                  </a:lnTo>
                  <a:lnTo>
                    <a:pt x="2126792" y="555498"/>
                  </a:lnTo>
                  <a:close/>
                </a:path>
                <a:path w="2127250" h="812800">
                  <a:moveTo>
                    <a:pt x="2126792" y="530098"/>
                  </a:moveTo>
                  <a:lnTo>
                    <a:pt x="2120442" y="530098"/>
                  </a:lnTo>
                  <a:lnTo>
                    <a:pt x="2120442" y="542798"/>
                  </a:lnTo>
                  <a:lnTo>
                    <a:pt x="2126792" y="542798"/>
                  </a:lnTo>
                  <a:lnTo>
                    <a:pt x="2126792" y="530098"/>
                  </a:lnTo>
                  <a:close/>
                </a:path>
                <a:path w="2127250" h="812800">
                  <a:moveTo>
                    <a:pt x="2126792" y="504710"/>
                  </a:moveTo>
                  <a:lnTo>
                    <a:pt x="2120442" y="504710"/>
                  </a:lnTo>
                  <a:lnTo>
                    <a:pt x="2120442" y="517410"/>
                  </a:lnTo>
                  <a:lnTo>
                    <a:pt x="2126792" y="517410"/>
                  </a:lnTo>
                  <a:lnTo>
                    <a:pt x="2126792" y="504710"/>
                  </a:lnTo>
                  <a:close/>
                </a:path>
                <a:path w="2127250" h="812800">
                  <a:moveTo>
                    <a:pt x="2126792" y="479310"/>
                  </a:moveTo>
                  <a:lnTo>
                    <a:pt x="2120442" y="479310"/>
                  </a:lnTo>
                  <a:lnTo>
                    <a:pt x="2120442" y="492010"/>
                  </a:lnTo>
                  <a:lnTo>
                    <a:pt x="2126792" y="492010"/>
                  </a:lnTo>
                  <a:lnTo>
                    <a:pt x="2126792" y="479310"/>
                  </a:lnTo>
                  <a:close/>
                </a:path>
                <a:path w="2127250" h="812800">
                  <a:moveTo>
                    <a:pt x="2126792" y="453923"/>
                  </a:moveTo>
                  <a:lnTo>
                    <a:pt x="2120442" y="453923"/>
                  </a:lnTo>
                  <a:lnTo>
                    <a:pt x="2120442" y="466623"/>
                  </a:lnTo>
                  <a:lnTo>
                    <a:pt x="2126792" y="466623"/>
                  </a:lnTo>
                  <a:lnTo>
                    <a:pt x="2126792" y="453923"/>
                  </a:lnTo>
                  <a:close/>
                </a:path>
                <a:path w="2127250" h="812800">
                  <a:moveTo>
                    <a:pt x="2126792" y="428523"/>
                  </a:moveTo>
                  <a:lnTo>
                    <a:pt x="2120442" y="428523"/>
                  </a:lnTo>
                  <a:lnTo>
                    <a:pt x="2120442" y="441223"/>
                  </a:lnTo>
                  <a:lnTo>
                    <a:pt x="2126792" y="441223"/>
                  </a:lnTo>
                  <a:lnTo>
                    <a:pt x="2126792" y="428523"/>
                  </a:lnTo>
                  <a:close/>
                </a:path>
                <a:path w="2127250" h="812800">
                  <a:moveTo>
                    <a:pt x="2126792" y="403136"/>
                  </a:moveTo>
                  <a:lnTo>
                    <a:pt x="2120442" y="403136"/>
                  </a:lnTo>
                  <a:lnTo>
                    <a:pt x="2120442" y="415836"/>
                  </a:lnTo>
                  <a:lnTo>
                    <a:pt x="2126792" y="415836"/>
                  </a:lnTo>
                  <a:lnTo>
                    <a:pt x="2126792" y="403136"/>
                  </a:lnTo>
                  <a:close/>
                </a:path>
                <a:path w="2127250" h="812800">
                  <a:moveTo>
                    <a:pt x="2126792" y="377736"/>
                  </a:moveTo>
                  <a:lnTo>
                    <a:pt x="2120442" y="377736"/>
                  </a:lnTo>
                  <a:lnTo>
                    <a:pt x="2120442" y="390436"/>
                  </a:lnTo>
                  <a:lnTo>
                    <a:pt x="2126792" y="390436"/>
                  </a:lnTo>
                  <a:lnTo>
                    <a:pt x="2126792" y="377736"/>
                  </a:lnTo>
                  <a:close/>
                </a:path>
                <a:path w="2127250" h="812800">
                  <a:moveTo>
                    <a:pt x="2126792" y="352336"/>
                  </a:moveTo>
                  <a:lnTo>
                    <a:pt x="2120442" y="352336"/>
                  </a:lnTo>
                  <a:lnTo>
                    <a:pt x="2120442" y="365036"/>
                  </a:lnTo>
                  <a:lnTo>
                    <a:pt x="2126792" y="365036"/>
                  </a:lnTo>
                  <a:lnTo>
                    <a:pt x="2126792" y="352336"/>
                  </a:lnTo>
                  <a:close/>
                </a:path>
                <a:path w="2127250" h="812800">
                  <a:moveTo>
                    <a:pt x="2126792" y="326948"/>
                  </a:moveTo>
                  <a:lnTo>
                    <a:pt x="2120442" y="326948"/>
                  </a:lnTo>
                  <a:lnTo>
                    <a:pt x="2120442" y="339648"/>
                  </a:lnTo>
                  <a:lnTo>
                    <a:pt x="2126792" y="339648"/>
                  </a:lnTo>
                  <a:lnTo>
                    <a:pt x="2126792" y="326948"/>
                  </a:lnTo>
                  <a:close/>
                </a:path>
                <a:path w="2127250" h="812800">
                  <a:moveTo>
                    <a:pt x="2126792" y="301548"/>
                  </a:moveTo>
                  <a:lnTo>
                    <a:pt x="2120442" y="301548"/>
                  </a:lnTo>
                  <a:lnTo>
                    <a:pt x="2120442" y="314248"/>
                  </a:lnTo>
                  <a:lnTo>
                    <a:pt x="2126792" y="314248"/>
                  </a:lnTo>
                  <a:lnTo>
                    <a:pt x="2126792" y="301548"/>
                  </a:lnTo>
                  <a:close/>
                </a:path>
                <a:path w="2127250" h="812800">
                  <a:moveTo>
                    <a:pt x="2126792" y="276161"/>
                  </a:moveTo>
                  <a:lnTo>
                    <a:pt x="2120442" y="276161"/>
                  </a:lnTo>
                  <a:lnTo>
                    <a:pt x="2120442" y="288861"/>
                  </a:lnTo>
                  <a:lnTo>
                    <a:pt x="2126792" y="288861"/>
                  </a:lnTo>
                  <a:lnTo>
                    <a:pt x="2126792" y="276161"/>
                  </a:lnTo>
                  <a:close/>
                </a:path>
                <a:path w="2127250" h="812800">
                  <a:moveTo>
                    <a:pt x="2126792" y="250761"/>
                  </a:moveTo>
                  <a:lnTo>
                    <a:pt x="2120442" y="250761"/>
                  </a:lnTo>
                  <a:lnTo>
                    <a:pt x="2120442" y="263461"/>
                  </a:lnTo>
                  <a:lnTo>
                    <a:pt x="2126792" y="263461"/>
                  </a:lnTo>
                  <a:lnTo>
                    <a:pt x="2126792" y="250761"/>
                  </a:lnTo>
                  <a:close/>
                </a:path>
                <a:path w="2127250" h="812800">
                  <a:moveTo>
                    <a:pt x="2126792" y="225374"/>
                  </a:moveTo>
                  <a:lnTo>
                    <a:pt x="2120442" y="225374"/>
                  </a:lnTo>
                  <a:lnTo>
                    <a:pt x="2120442" y="238074"/>
                  </a:lnTo>
                  <a:lnTo>
                    <a:pt x="2126792" y="238074"/>
                  </a:lnTo>
                  <a:lnTo>
                    <a:pt x="2126792" y="225374"/>
                  </a:lnTo>
                  <a:close/>
                </a:path>
                <a:path w="2127250" h="812800">
                  <a:moveTo>
                    <a:pt x="2126792" y="199974"/>
                  </a:moveTo>
                  <a:lnTo>
                    <a:pt x="2120442" y="199974"/>
                  </a:lnTo>
                  <a:lnTo>
                    <a:pt x="2120442" y="212674"/>
                  </a:lnTo>
                  <a:lnTo>
                    <a:pt x="2126792" y="212674"/>
                  </a:lnTo>
                  <a:lnTo>
                    <a:pt x="2126792" y="199974"/>
                  </a:lnTo>
                  <a:close/>
                </a:path>
                <a:path w="2127250" h="812800">
                  <a:moveTo>
                    <a:pt x="2126792" y="174574"/>
                  </a:moveTo>
                  <a:lnTo>
                    <a:pt x="2120442" y="174574"/>
                  </a:lnTo>
                  <a:lnTo>
                    <a:pt x="2120442" y="187274"/>
                  </a:lnTo>
                  <a:lnTo>
                    <a:pt x="2126792" y="187274"/>
                  </a:lnTo>
                  <a:lnTo>
                    <a:pt x="2126792" y="174574"/>
                  </a:lnTo>
                  <a:close/>
                </a:path>
                <a:path w="2127250" h="812800">
                  <a:moveTo>
                    <a:pt x="2126792" y="149186"/>
                  </a:moveTo>
                  <a:lnTo>
                    <a:pt x="2120442" y="149186"/>
                  </a:lnTo>
                  <a:lnTo>
                    <a:pt x="2120442" y="161886"/>
                  </a:lnTo>
                  <a:lnTo>
                    <a:pt x="2126792" y="161886"/>
                  </a:lnTo>
                  <a:lnTo>
                    <a:pt x="2126792" y="149186"/>
                  </a:lnTo>
                  <a:close/>
                </a:path>
                <a:path w="2127250" h="812800">
                  <a:moveTo>
                    <a:pt x="2126792" y="123786"/>
                  </a:moveTo>
                  <a:lnTo>
                    <a:pt x="2120442" y="123786"/>
                  </a:lnTo>
                  <a:lnTo>
                    <a:pt x="2120442" y="136486"/>
                  </a:lnTo>
                  <a:lnTo>
                    <a:pt x="2126792" y="136486"/>
                  </a:lnTo>
                  <a:lnTo>
                    <a:pt x="2126792" y="1237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424216" y="2148255"/>
              <a:ext cx="2162175" cy="1197610"/>
            </a:xfrm>
            <a:custGeom>
              <a:avLst/>
              <a:gdLst/>
              <a:ahLst/>
              <a:cxnLst/>
              <a:rect l="l" t="t" r="r" b="b"/>
              <a:pathLst>
                <a:path w="2162175" h="1197610">
                  <a:moveTo>
                    <a:pt x="44450" y="1141780"/>
                  </a:moveTo>
                  <a:lnTo>
                    <a:pt x="22225" y="1141780"/>
                  </a:lnTo>
                  <a:lnTo>
                    <a:pt x="0" y="1141780"/>
                  </a:lnTo>
                  <a:lnTo>
                    <a:pt x="22225" y="1197305"/>
                  </a:lnTo>
                  <a:lnTo>
                    <a:pt x="44450" y="1141780"/>
                  </a:lnTo>
                  <a:close/>
                </a:path>
                <a:path w="2162175" h="1197610">
                  <a:moveTo>
                    <a:pt x="292061" y="780440"/>
                  </a:moveTo>
                  <a:lnTo>
                    <a:pt x="279361" y="780440"/>
                  </a:lnTo>
                  <a:lnTo>
                    <a:pt x="279361" y="786790"/>
                  </a:lnTo>
                  <a:lnTo>
                    <a:pt x="292061" y="786790"/>
                  </a:lnTo>
                  <a:lnTo>
                    <a:pt x="292061" y="780440"/>
                  </a:lnTo>
                  <a:close/>
                </a:path>
                <a:path w="2162175" h="1197610">
                  <a:moveTo>
                    <a:pt x="317461" y="780440"/>
                  </a:moveTo>
                  <a:lnTo>
                    <a:pt x="304761" y="780440"/>
                  </a:lnTo>
                  <a:lnTo>
                    <a:pt x="304761" y="786790"/>
                  </a:lnTo>
                  <a:lnTo>
                    <a:pt x="317461" y="786790"/>
                  </a:lnTo>
                  <a:lnTo>
                    <a:pt x="317461" y="780440"/>
                  </a:lnTo>
                  <a:close/>
                </a:path>
                <a:path w="2162175" h="1197610">
                  <a:moveTo>
                    <a:pt x="342849" y="780440"/>
                  </a:moveTo>
                  <a:lnTo>
                    <a:pt x="330149" y="780440"/>
                  </a:lnTo>
                  <a:lnTo>
                    <a:pt x="330149" y="786790"/>
                  </a:lnTo>
                  <a:lnTo>
                    <a:pt x="342849" y="786790"/>
                  </a:lnTo>
                  <a:lnTo>
                    <a:pt x="342849" y="780440"/>
                  </a:lnTo>
                  <a:close/>
                </a:path>
                <a:path w="2162175" h="1197610">
                  <a:moveTo>
                    <a:pt x="368249" y="780440"/>
                  </a:moveTo>
                  <a:lnTo>
                    <a:pt x="355549" y="780440"/>
                  </a:lnTo>
                  <a:lnTo>
                    <a:pt x="355549" y="786790"/>
                  </a:lnTo>
                  <a:lnTo>
                    <a:pt x="368249" y="786790"/>
                  </a:lnTo>
                  <a:lnTo>
                    <a:pt x="368249" y="780440"/>
                  </a:lnTo>
                  <a:close/>
                </a:path>
                <a:path w="2162175" h="1197610">
                  <a:moveTo>
                    <a:pt x="393636" y="780440"/>
                  </a:moveTo>
                  <a:lnTo>
                    <a:pt x="380936" y="780440"/>
                  </a:lnTo>
                  <a:lnTo>
                    <a:pt x="380936" y="786790"/>
                  </a:lnTo>
                  <a:lnTo>
                    <a:pt x="393636" y="786790"/>
                  </a:lnTo>
                  <a:lnTo>
                    <a:pt x="393636" y="780440"/>
                  </a:lnTo>
                  <a:close/>
                </a:path>
                <a:path w="2162175" h="1197610">
                  <a:moveTo>
                    <a:pt x="419036" y="780440"/>
                  </a:moveTo>
                  <a:lnTo>
                    <a:pt x="406336" y="780440"/>
                  </a:lnTo>
                  <a:lnTo>
                    <a:pt x="406336" y="786790"/>
                  </a:lnTo>
                  <a:lnTo>
                    <a:pt x="419036" y="786790"/>
                  </a:lnTo>
                  <a:lnTo>
                    <a:pt x="419036" y="780440"/>
                  </a:lnTo>
                  <a:close/>
                </a:path>
                <a:path w="2162175" h="1197610">
                  <a:moveTo>
                    <a:pt x="444423" y="780440"/>
                  </a:moveTo>
                  <a:lnTo>
                    <a:pt x="431723" y="780440"/>
                  </a:lnTo>
                  <a:lnTo>
                    <a:pt x="431723" y="786790"/>
                  </a:lnTo>
                  <a:lnTo>
                    <a:pt x="444423" y="786790"/>
                  </a:lnTo>
                  <a:lnTo>
                    <a:pt x="444423" y="780440"/>
                  </a:lnTo>
                  <a:close/>
                </a:path>
                <a:path w="2162175" h="1197610">
                  <a:moveTo>
                    <a:pt x="469823" y="780440"/>
                  </a:moveTo>
                  <a:lnTo>
                    <a:pt x="457123" y="780440"/>
                  </a:lnTo>
                  <a:lnTo>
                    <a:pt x="457123" y="786790"/>
                  </a:lnTo>
                  <a:lnTo>
                    <a:pt x="469823" y="786790"/>
                  </a:lnTo>
                  <a:lnTo>
                    <a:pt x="469823" y="780440"/>
                  </a:lnTo>
                  <a:close/>
                </a:path>
                <a:path w="2162175" h="1197610">
                  <a:moveTo>
                    <a:pt x="495223" y="780440"/>
                  </a:moveTo>
                  <a:lnTo>
                    <a:pt x="482523" y="780440"/>
                  </a:lnTo>
                  <a:lnTo>
                    <a:pt x="482523" y="786790"/>
                  </a:lnTo>
                  <a:lnTo>
                    <a:pt x="495223" y="786790"/>
                  </a:lnTo>
                  <a:lnTo>
                    <a:pt x="495223" y="780440"/>
                  </a:lnTo>
                  <a:close/>
                </a:path>
                <a:path w="2162175" h="1197610">
                  <a:moveTo>
                    <a:pt x="520611" y="780440"/>
                  </a:moveTo>
                  <a:lnTo>
                    <a:pt x="507911" y="780440"/>
                  </a:lnTo>
                  <a:lnTo>
                    <a:pt x="507911" y="786790"/>
                  </a:lnTo>
                  <a:lnTo>
                    <a:pt x="520611" y="786790"/>
                  </a:lnTo>
                  <a:lnTo>
                    <a:pt x="520611" y="780440"/>
                  </a:lnTo>
                  <a:close/>
                </a:path>
                <a:path w="2162175" h="1197610">
                  <a:moveTo>
                    <a:pt x="546011" y="780440"/>
                  </a:moveTo>
                  <a:lnTo>
                    <a:pt x="533311" y="780440"/>
                  </a:lnTo>
                  <a:lnTo>
                    <a:pt x="533311" y="786790"/>
                  </a:lnTo>
                  <a:lnTo>
                    <a:pt x="546011" y="786790"/>
                  </a:lnTo>
                  <a:lnTo>
                    <a:pt x="546011" y="780440"/>
                  </a:lnTo>
                  <a:close/>
                </a:path>
                <a:path w="2162175" h="1197610">
                  <a:moveTo>
                    <a:pt x="571398" y="780440"/>
                  </a:moveTo>
                  <a:lnTo>
                    <a:pt x="558698" y="780440"/>
                  </a:lnTo>
                  <a:lnTo>
                    <a:pt x="558698" y="786790"/>
                  </a:lnTo>
                  <a:lnTo>
                    <a:pt x="571398" y="786790"/>
                  </a:lnTo>
                  <a:lnTo>
                    <a:pt x="571398" y="780440"/>
                  </a:lnTo>
                  <a:close/>
                </a:path>
                <a:path w="2162175" h="1197610">
                  <a:moveTo>
                    <a:pt x="596798" y="780440"/>
                  </a:moveTo>
                  <a:lnTo>
                    <a:pt x="584098" y="780440"/>
                  </a:lnTo>
                  <a:lnTo>
                    <a:pt x="584098" y="786790"/>
                  </a:lnTo>
                  <a:lnTo>
                    <a:pt x="596798" y="786790"/>
                  </a:lnTo>
                  <a:lnTo>
                    <a:pt x="596798" y="780440"/>
                  </a:lnTo>
                  <a:close/>
                </a:path>
                <a:path w="2162175" h="1197610">
                  <a:moveTo>
                    <a:pt x="622185" y="780440"/>
                  </a:moveTo>
                  <a:lnTo>
                    <a:pt x="609485" y="780440"/>
                  </a:lnTo>
                  <a:lnTo>
                    <a:pt x="609485" y="786790"/>
                  </a:lnTo>
                  <a:lnTo>
                    <a:pt x="622185" y="786790"/>
                  </a:lnTo>
                  <a:lnTo>
                    <a:pt x="622185" y="780440"/>
                  </a:lnTo>
                  <a:close/>
                </a:path>
                <a:path w="2162175" h="1197610">
                  <a:moveTo>
                    <a:pt x="647585" y="780440"/>
                  </a:moveTo>
                  <a:lnTo>
                    <a:pt x="634885" y="780440"/>
                  </a:lnTo>
                  <a:lnTo>
                    <a:pt x="634885" y="786790"/>
                  </a:lnTo>
                  <a:lnTo>
                    <a:pt x="647585" y="786790"/>
                  </a:lnTo>
                  <a:lnTo>
                    <a:pt x="647585" y="780440"/>
                  </a:lnTo>
                  <a:close/>
                </a:path>
                <a:path w="2162175" h="1197610">
                  <a:moveTo>
                    <a:pt x="672985" y="780440"/>
                  </a:moveTo>
                  <a:lnTo>
                    <a:pt x="660285" y="780440"/>
                  </a:lnTo>
                  <a:lnTo>
                    <a:pt x="660285" y="786790"/>
                  </a:lnTo>
                  <a:lnTo>
                    <a:pt x="672985" y="786790"/>
                  </a:lnTo>
                  <a:lnTo>
                    <a:pt x="672985" y="780440"/>
                  </a:lnTo>
                  <a:close/>
                </a:path>
                <a:path w="2162175" h="1197610">
                  <a:moveTo>
                    <a:pt x="698373" y="780440"/>
                  </a:moveTo>
                  <a:lnTo>
                    <a:pt x="685673" y="780440"/>
                  </a:lnTo>
                  <a:lnTo>
                    <a:pt x="685673" y="786790"/>
                  </a:lnTo>
                  <a:lnTo>
                    <a:pt x="698373" y="786790"/>
                  </a:lnTo>
                  <a:lnTo>
                    <a:pt x="698373" y="780440"/>
                  </a:lnTo>
                  <a:close/>
                </a:path>
                <a:path w="2162175" h="1197610">
                  <a:moveTo>
                    <a:pt x="723773" y="780440"/>
                  </a:moveTo>
                  <a:lnTo>
                    <a:pt x="711073" y="780440"/>
                  </a:lnTo>
                  <a:lnTo>
                    <a:pt x="711073" y="786790"/>
                  </a:lnTo>
                  <a:lnTo>
                    <a:pt x="723773" y="786790"/>
                  </a:lnTo>
                  <a:lnTo>
                    <a:pt x="723773" y="780440"/>
                  </a:lnTo>
                  <a:close/>
                </a:path>
                <a:path w="2162175" h="1197610">
                  <a:moveTo>
                    <a:pt x="749160" y="780440"/>
                  </a:moveTo>
                  <a:lnTo>
                    <a:pt x="736460" y="780440"/>
                  </a:lnTo>
                  <a:lnTo>
                    <a:pt x="736460" y="786790"/>
                  </a:lnTo>
                  <a:lnTo>
                    <a:pt x="749160" y="786790"/>
                  </a:lnTo>
                  <a:lnTo>
                    <a:pt x="749160" y="780440"/>
                  </a:lnTo>
                  <a:close/>
                </a:path>
                <a:path w="2162175" h="1197610">
                  <a:moveTo>
                    <a:pt x="774560" y="780440"/>
                  </a:moveTo>
                  <a:lnTo>
                    <a:pt x="761860" y="780440"/>
                  </a:lnTo>
                  <a:lnTo>
                    <a:pt x="761860" y="786790"/>
                  </a:lnTo>
                  <a:lnTo>
                    <a:pt x="774560" y="786790"/>
                  </a:lnTo>
                  <a:lnTo>
                    <a:pt x="774560" y="780440"/>
                  </a:lnTo>
                  <a:close/>
                </a:path>
                <a:path w="2162175" h="1197610">
                  <a:moveTo>
                    <a:pt x="799947" y="780440"/>
                  </a:moveTo>
                  <a:lnTo>
                    <a:pt x="787247" y="780440"/>
                  </a:lnTo>
                  <a:lnTo>
                    <a:pt x="787247" y="786790"/>
                  </a:lnTo>
                  <a:lnTo>
                    <a:pt x="799947" y="786790"/>
                  </a:lnTo>
                  <a:lnTo>
                    <a:pt x="799947" y="780440"/>
                  </a:lnTo>
                  <a:close/>
                </a:path>
                <a:path w="2162175" h="1197610">
                  <a:moveTo>
                    <a:pt x="799947" y="755040"/>
                  </a:moveTo>
                  <a:lnTo>
                    <a:pt x="793597" y="755040"/>
                  </a:lnTo>
                  <a:lnTo>
                    <a:pt x="793597" y="767740"/>
                  </a:lnTo>
                  <a:lnTo>
                    <a:pt x="799947" y="767740"/>
                  </a:lnTo>
                  <a:lnTo>
                    <a:pt x="799947" y="755040"/>
                  </a:lnTo>
                  <a:close/>
                </a:path>
                <a:path w="2162175" h="1197610">
                  <a:moveTo>
                    <a:pt x="799947" y="729640"/>
                  </a:moveTo>
                  <a:lnTo>
                    <a:pt x="793597" y="729640"/>
                  </a:lnTo>
                  <a:lnTo>
                    <a:pt x="793597" y="742340"/>
                  </a:lnTo>
                  <a:lnTo>
                    <a:pt x="799947" y="742340"/>
                  </a:lnTo>
                  <a:lnTo>
                    <a:pt x="799947" y="729640"/>
                  </a:lnTo>
                  <a:close/>
                </a:path>
                <a:path w="2162175" h="1197610">
                  <a:moveTo>
                    <a:pt x="799947" y="704253"/>
                  </a:moveTo>
                  <a:lnTo>
                    <a:pt x="793597" y="704253"/>
                  </a:lnTo>
                  <a:lnTo>
                    <a:pt x="793597" y="716953"/>
                  </a:lnTo>
                  <a:lnTo>
                    <a:pt x="799947" y="716953"/>
                  </a:lnTo>
                  <a:lnTo>
                    <a:pt x="799947" y="704253"/>
                  </a:lnTo>
                  <a:close/>
                </a:path>
                <a:path w="2162175" h="1197610">
                  <a:moveTo>
                    <a:pt x="799947" y="678853"/>
                  </a:moveTo>
                  <a:lnTo>
                    <a:pt x="793597" y="678853"/>
                  </a:lnTo>
                  <a:lnTo>
                    <a:pt x="793597" y="691553"/>
                  </a:lnTo>
                  <a:lnTo>
                    <a:pt x="799947" y="691553"/>
                  </a:lnTo>
                  <a:lnTo>
                    <a:pt x="799947" y="678853"/>
                  </a:lnTo>
                  <a:close/>
                </a:path>
                <a:path w="2162175" h="1197610">
                  <a:moveTo>
                    <a:pt x="799947" y="653465"/>
                  </a:moveTo>
                  <a:lnTo>
                    <a:pt x="793597" y="653465"/>
                  </a:lnTo>
                  <a:lnTo>
                    <a:pt x="793597" y="666165"/>
                  </a:lnTo>
                  <a:lnTo>
                    <a:pt x="799947" y="666165"/>
                  </a:lnTo>
                  <a:lnTo>
                    <a:pt x="799947" y="653465"/>
                  </a:lnTo>
                  <a:close/>
                </a:path>
                <a:path w="2162175" h="1197610">
                  <a:moveTo>
                    <a:pt x="799947" y="628065"/>
                  </a:moveTo>
                  <a:lnTo>
                    <a:pt x="793597" y="628065"/>
                  </a:lnTo>
                  <a:lnTo>
                    <a:pt x="793597" y="640765"/>
                  </a:lnTo>
                  <a:lnTo>
                    <a:pt x="799947" y="640765"/>
                  </a:lnTo>
                  <a:lnTo>
                    <a:pt x="799947" y="628065"/>
                  </a:lnTo>
                  <a:close/>
                </a:path>
                <a:path w="2162175" h="1197610">
                  <a:moveTo>
                    <a:pt x="799947" y="602678"/>
                  </a:moveTo>
                  <a:lnTo>
                    <a:pt x="793597" y="602678"/>
                  </a:lnTo>
                  <a:lnTo>
                    <a:pt x="793597" y="615378"/>
                  </a:lnTo>
                  <a:lnTo>
                    <a:pt x="799947" y="615378"/>
                  </a:lnTo>
                  <a:lnTo>
                    <a:pt x="799947" y="602678"/>
                  </a:lnTo>
                  <a:close/>
                </a:path>
                <a:path w="2162175" h="1197610">
                  <a:moveTo>
                    <a:pt x="799947" y="577278"/>
                  </a:moveTo>
                  <a:lnTo>
                    <a:pt x="793597" y="577278"/>
                  </a:lnTo>
                  <a:lnTo>
                    <a:pt x="793597" y="589978"/>
                  </a:lnTo>
                  <a:lnTo>
                    <a:pt x="799947" y="589978"/>
                  </a:lnTo>
                  <a:lnTo>
                    <a:pt x="799947" y="577278"/>
                  </a:lnTo>
                  <a:close/>
                </a:path>
                <a:path w="2162175" h="1197610">
                  <a:moveTo>
                    <a:pt x="799947" y="551878"/>
                  </a:moveTo>
                  <a:lnTo>
                    <a:pt x="793597" y="551878"/>
                  </a:lnTo>
                  <a:lnTo>
                    <a:pt x="793597" y="564578"/>
                  </a:lnTo>
                  <a:lnTo>
                    <a:pt x="799947" y="564578"/>
                  </a:lnTo>
                  <a:lnTo>
                    <a:pt x="799947" y="551878"/>
                  </a:lnTo>
                  <a:close/>
                </a:path>
                <a:path w="2162175" h="1197610">
                  <a:moveTo>
                    <a:pt x="799947" y="526491"/>
                  </a:moveTo>
                  <a:lnTo>
                    <a:pt x="793597" y="526491"/>
                  </a:lnTo>
                  <a:lnTo>
                    <a:pt x="793597" y="539191"/>
                  </a:lnTo>
                  <a:lnTo>
                    <a:pt x="799947" y="539191"/>
                  </a:lnTo>
                  <a:lnTo>
                    <a:pt x="799947" y="526491"/>
                  </a:lnTo>
                  <a:close/>
                </a:path>
                <a:path w="2162175" h="1197610">
                  <a:moveTo>
                    <a:pt x="799947" y="501091"/>
                  </a:moveTo>
                  <a:lnTo>
                    <a:pt x="793597" y="501091"/>
                  </a:lnTo>
                  <a:lnTo>
                    <a:pt x="793597" y="513791"/>
                  </a:lnTo>
                  <a:lnTo>
                    <a:pt x="799947" y="513791"/>
                  </a:lnTo>
                  <a:lnTo>
                    <a:pt x="799947" y="501091"/>
                  </a:lnTo>
                  <a:close/>
                </a:path>
                <a:path w="2162175" h="1197610">
                  <a:moveTo>
                    <a:pt x="799947" y="475703"/>
                  </a:moveTo>
                  <a:lnTo>
                    <a:pt x="793597" y="475703"/>
                  </a:lnTo>
                  <a:lnTo>
                    <a:pt x="793597" y="488403"/>
                  </a:lnTo>
                  <a:lnTo>
                    <a:pt x="799947" y="488403"/>
                  </a:lnTo>
                  <a:lnTo>
                    <a:pt x="799947" y="475703"/>
                  </a:lnTo>
                  <a:close/>
                </a:path>
                <a:path w="2162175" h="1197610">
                  <a:moveTo>
                    <a:pt x="799947" y="450303"/>
                  </a:moveTo>
                  <a:lnTo>
                    <a:pt x="793597" y="450303"/>
                  </a:lnTo>
                  <a:lnTo>
                    <a:pt x="793597" y="463003"/>
                  </a:lnTo>
                  <a:lnTo>
                    <a:pt x="799947" y="463003"/>
                  </a:lnTo>
                  <a:lnTo>
                    <a:pt x="799947" y="450303"/>
                  </a:lnTo>
                  <a:close/>
                </a:path>
                <a:path w="2162175" h="1197610">
                  <a:moveTo>
                    <a:pt x="799947" y="424916"/>
                  </a:moveTo>
                  <a:lnTo>
                    <a:pt x="793597" y="424916"/>
                  </a:lnTo>
                  <a:lnTo>
                    <a:pt x="793597" y="437616"/>
                  </a:lnTo>
                  <a:lnTo>
                    <a:pt x="799947" y="437616"/>
                  </a:lnTo>
                  <a:lnTo>
                    <a:pt x="799947" y="424916"/>
                  </a:lnTo>
                  <a:close/>
                </a:path>
                <a:path w="2162175" h="1197610">
                  <a:moveTo>
                    <a:pt x="799947" y="399516"/>
                  </a:moveTo>
                  <a:lnTo>
                    <a:pt x="793597" y="399516"/>
                  </a:lnTo>
                  <a:lnTo>
                    <a:pt x="793597" y="412216"/>
                  </a:lnTo>
                  <a:lnTo>
                    <a:pt x="799947" y="412216"/>
                  </a:lnTo>
                  <a:lnTo>
                    <a:pt x="799947" y="399516"/>
                  </a:lnTo>
                  <a:close/>
                </a:path>
                <a:path w="2162175" h="1197610">
                  <a:moveTo>
                    <a:pt x="799947" y="374116"/>
                  </a:moveTo>
                  <a:lnTo>
                    <a:pt x="793597" y="374116"/>
                  </a:lnTo>
                  <a:lnTo>
                    <a:pt x="793597" y="386816"/>
                  </a:lnTo>
                  <a:lnTo>
                    <a:pt x="799947" y="386816"/>
                  </a:lnTo>
                  <a:lnTo>
                    <a:pt x="799947" y="374116"/>
                  </a:lnTo>
                  <a:close/>
                </a:path>
                <a:path w="2162175" h="1197610">
                  <a:moveTo>
                    <a:pt x="799947" y="348729"/>
                  </a:moveTo>
                  <a:lnTo>
                    <a:pt x="793597" y="348729"/>
                  </a:lnTo>
                  <a:lnTo>
                    <a:pt x="793597" y="361429"/>
                  </a:lnTo>
                  <a:lnTo>
                    <a:pt x="799947" y="361429"/>
                  </a:lnTo>
                  <a:lnTo>
                    <a:pt x="799947" y="348729"/>
                  </a:lnTo>
                  <a:close/>
                </a:path>
                <a:path w="2162175" h="1197610">
                  <a:moveTo>
                    <a:pt x="799947" y="323329"/>
                  </a:moveTo>
                  <a:lnTo>
                    <a:pt x="793597" y="323329"/>
                  </a:lnTo>
                  <a:lnTo>
                    <a:pt x="793597" y="336029"/>
                  </a:lnTo>
                  <a:lnTo>
                    <a:pt x="799947" y="336029"/>
                  </a:lnTo>
                  <a:lnTo>
                    <a:pt x="799947" y="323329"/>
                  </a:lnTo>
                  <a:close/>
                </a:path>
                <a:path w="2162175" h="1197610">
                  <a:moveTo>
                    <a:pt x="799947" y="297942"/>
                  </a:moveTo>
                  <a:lnTo>
                    <a:pt x="793597" y="297942"/>
                  </a:lnTo>
                  <a:lnTo>
                    <a:pt x="793597" y="310642"/>
                  </a:lnTo>
                  <a:lnTo>
                    <a:pt x="799947" y="310642"/>
                  </a:lnTo>
                  <a:lnTo>
                    <a:pt x="799947" y="297942"/>
                  </a:lnTo>
                  <a:close/>
                </a:path>
                <a:path w="2162175" h="1197610">
                  <a:moveTo>
                    <a:pt x="1031316" y="21170"/>
                  </a:moveTo>
                  <a:lnTo>
                    <a:pt x="1029665" y="12915"/>
                  </a:lnTo>
                  <a:lnTo>
                    <a:pt x="1025232" y="6350"/>
                  </a:lnTo>
                  <a:lnTo>
                    <a:pt x="1025131" y="6197"/>
                  </a:lnTo>
                  <a:lnTo>
                    <a:pt x="1018400" y="1651"/>
                  </a:lnTo>
                  <a:lnTo>
                    <a:pt x="1010158" y="0"/>
                  </a:lnTo>
                  <a:lnTo>
                    <a:pt x="1001915" y="1651"/>
                  </a:lnTo>
                  <a:lnTo>
                    <a:pt x="995197" y="6197"/>
                  </a:lnTo>
                  <a:lnTo>
                    <a:pt x="990650" y="12915"/>
                  </a:lnTo>
                  <a:lnTo>
                    <a:pt x="988987" y="21170"/>
                  </a:lnTo>
                  <a:lnTo>
                    <a:pt x="990650" y="29413"/>
                  </a:lnTo>
                  <a:lnTo>
                    <a:pt x="995197" y="36131"/>
                  </a:lnTo>
                  <a:lnTo>
                    <a:pt x="1001915" y="40678"/>
                  </a:lnTo>
                  <a:lnTo>
                    <a:pt x="1010158" y="42341"/>
                  </a:lnTo>
                  <a:lnTo>
                    <a:pt x="1018400" y="40678"/>
                  </a:lnTo>
                  <a:lnTo>
                    <a:pt x="1025131" y="36131"/>
                  </a:lnTo>
                  <a:lnTo>
                    <a:pt x="1025232" y="35991"/>
                  </a:lnTo>
                  <a:lnTo>
                    <a:pt x="1029665" y="29413"/>
                  </a:lnTo>
                  <a:lnTo>
                    <a:pt x="1031316" y="21170"/>
                  </a:lnTo>
                  <a:close/>
                </a:path>
                <a:path w="2162175" h="1197610">
                  <a:moveTo>
                    <a:pt x="2161756" y="1174572"/>
                  </a:moveTo>
                  <a:lnTo>
                    <a:pt x="2139531" y="1119022"/>
                  </a:lnTo>
                  <a:lnTo>
                    <a:pt x="2117306" y="1174572"/>
                  </a:lnTo>
                  <a:lnTo>
                    <a:pt x="2139531" y="1174572"/>
                  </a:lnTo>
                  <a:lnTo>
                    <a:pt x="2161756" y="117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2389329" y="1976391"/>
            <a:ext cx="1130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65" i="1">
                <a:solidFill>
                  <a:srgbClr val="231F20"/>
                </a:solidFill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995445" y="3887331"/>
            <a:ext cx="925194" cy="261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930"/>
              </a:lnSpc>
              <a:spcBef>
                <a:spcPts val="100"/>
              </a:spcBef>
              <a:tabLst>
                <a:tab pos="227965" algn="l"/>
              </a:tabLst>
            </a:pPr>
            <a:r>
              <a:rPr dirty="0" u="sng" sz="800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Calibri"/>
                <a:cs typeface="Calibri"/>
              </a:rPr>
              <a:t>	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Corriente</a:t>
            </a:r>
            <a:endParaRPr sz="800">
              <a:latin typeface="Calibri"/>
              <a:cs typeface="Calibri"/>
            </a:endParaRPr>
          </a:p>
          <a:p>
            <a:pPr marL="297815">
              <a:lnSpc>
                <a:spcPts val="930"/>
              </a:lnSpc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doble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fallo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1218907" y="5515000"/>
            <a:ext cx="2969260" cy="2150745"/>
          </a:xfrm>
          <a:custGeom>
            <a:avLst/>
            <a:gdLst/>
            <a:ahLst/>
            <a:cxnLst/>
            <a:rect l="l" t="t" r="r" b="b"/>
            <a:pathLst>
              <a:path w="2969260" h="2150745">
                <a:moveTo>
                  <a:pt x="2968879" y="1181912"/>
                </a:moveTo>
                <a:lnTo>
                  <a:pt x="2422436" y="1181912"/>
                </a:lnTo>
                <a:lnTo>
                  <a:pt x="2422436" y="1013053"/>
                </a:lnTo>
                <a:lnTo>
                  <a:pt x="2422436" y="847229"/>
                </a:lnTo>
                <a:lnTo>
                  <a:pt x="2965704" y="847229"/>
                </a:lnTo>
                <a:lnTo>
                  <a:pt x="2965704" y="840879"/>
                </a:lnTo>
                <a:lnTo>
                  <a:pt x="2422436" y="840879"/>
                </a:lnTo>
                <a:lnTo>
                  <a:pt x="2422436" y="696442"/>
                </a:lnTo>
                <a:lnTo>
                  <a:pt x="2426792" y="695553"/>
                </a:lnTo>
                <a:lnTo>
                  <a:pt x="2432913" y="691413"/>
                </a:lnTo>
                <a:lnTo>
                  <a:pt x="2433383" y="690727"/>
                </a:lnTo>
                <a:lnTo>
                  <a:pt x="2437041" y="685279"/>
                </a:lnTo>
                <a:lnTo>
                  <a:pt x="2438552" y="677773"/>
                </a:lnTo>
                <a:lnTo>
                  <a:pt x="2437041" y="670267"/>
                </a:lnTo>
                <a:lnTo>
                  <a:pt x="2433396" y="664845"/>
                </a:lnTo>
                <a:lnTo>
                  <a:pt x="2432913" y="664133"/>
                </a:lnTo>
                <a:lnTo>
                  <a:pt x="2426792" y="659993"/>
                </a:lnTo>
                <a:lnTo>
                  <a:pt x="2419273" y="658482"/>
                </a:lnTo>
                <a:lnTo>
                  <a:pt x="2411768" y="659993"/>
                </a:lnTo>
                <a:lnTo>
                  <a:pt x="2405646" y="664133"/>
                </a:lnTo>
                <a:lnTo>
                  <a:pt x="2401519" y="670267"/>
                </a:lnTo>
                <a:lnTo>
                  <a:pt x="2399995" y="677773"/>
                </a:lnTo>
                <a:lnTo>
                  <a:pt x="2401519" y="685279"/>
                </a:lnTo>
                <a:lnTo>
                  <a:pt x="2405646" y="691413"/>
                </a:lnTo>
                <a:lnTo>
                  <a:pt x="2411768" y="695553"/>
                </a:lnTo>
                <a:lnTo>
                  <a:pt x="2416086" y="696442"/>
                </a:lnTo>
                <a:lnTo>
                  <a:pt x="2416086" y="840879"/>
                </a:lnTo>
                <a:lnTo>
                  <a:pt x="2416086" y="2064613"/>
                </a:lnTo>
                <a:lnTo>
                  <a:pt x="2082634" y="2064613"/>
                </a:lnTo>
                <a:lnTo>
                  <a:pt x="2082634" y="1701139"/>
                </a:lnTo>
                <a:lnTo>
                  <a:pt x="2416086" y="1701139"/>
                </a:lnTo>
                <a:lnTo>
                  <a:pt x="2416086" y="1688439"/>
                </a:lnTo>
                <a:lnTo>
                  <a:pt x="2082634" y="1688439"/>
                </a:lnTo>
                <a:lnTo>
                  <a:pt x="2082634" y="1188262"/>
                </a:lnTo>
                <a:lnTo>
                  <a:pt x="2416086" y="1188262"/>
                </a:lnTo>
                <a:lnTo>
                  <a:pt x="2416086" y="1181912"/>
                </a:lnTo>
                <a:lnTo>
                  <a:pt x="2082634" y="1181912"/>
                </a:lnTo>
                <a:lnTo>
                  <a:pt x="2082634" y="1032052"/>
                </a:lnTo>
                <a:lnTo>
                  <a:pt x="2086978" y="1031176"/>
                </a:lnTo>
                <a:lnTo>
                  <a:pt x="2093099" y="1027036"/>
                </a:lnTo>
                <a:lnTo>
                  <a:pt x="2093569" y="1026325"/>
                </a:lnTo>
                <a:lnTo>
                  <a:pt x="2097214" y="1020902"/>
                </a:lnTo>
                <a:lnTo>
                  <a:pt x="2098725" y="1013396"/>
                </a:lnTo>
                <a:lnTo>
                  <a:pt x="2097214" y="1005890"/>
                </a:lnTo>
                <a:lnTo>
                  <a:pt x="2093556" y="1000442"/>
                </a:lnTo>
                <a:lnTo>
                  <a:pt x="2093099" y="999756"/>
                </a:lnTo>
                <a:lnTo>
                  <a:pt x="2086978" y="995616"/>
                </a:lnTo>
                <a:lnTo>
                  <a:pt x="2079472" y="994092"/>
                </a:lnTo>
                <a:lnTo>
                  <a:pt x="2071966" y="995616"/>
                </a:lnTo>
                <a:lnTo>
                  <a:pt x="2065820" y="999756"/>
                </a:lnTo>
                <a:lnTo>
                  <a:pt x="2061692" y="1005890"/>
                </a:lnTo>
                <a:lnTo>
                  <a:pt x="2060168" y="1013396"/>
                </a:lnTo>
                <a:lnTo>
                  <a:pt x="2061692" y="1020902"/>
                </a:lnTo>
                <a:lnTo>
                  <a:pt x="2065820" y="1027036"/>
                </a:lnTo>
                <a:lnTo>
                  <a:pt x="2071966" y="1031176"/>
                </a:lnTo>
                <a:lnTo>
                  <a:pt x="2076284" y="1032052"/>
                </a:lnTo>
                <a:lnTo>
                  <a:pt x="2076284" y="1181912"/>
                </a:lnTo>
                <a:lnTo>
                  <a:pt x="2076284" y="1188262"/>
                </a:lnTo>
                <a:lnTo>
                  <a:pt x="2076284" y="1688439"/>
                </a:lnTo>
                <a:lnTo>
                  <a:pt x="1915337" y="1688439"/>
                </a:lnTo>
                <a:lnTo>
                  <a:pt x="1915337" y="1188262"/>
                </a:lnTo>
                <a:lnTo>
                  <a:pt x="2076284" y="1188262"/>
                </a:lnTo>
                <a:lnTo>
                  <a:pt x="2076284" y="1181912"/>
                </a:lnTo>
                <a:lnTo>
                  <a:pt x="634453" y="1181912"/>
                </a:lnTo>
                <a:lnTo>
                  <a:pt x="634453" y="847229"/>
                </a:lnTo>
                <a:lnTo>
                  <a:pt x="1579867" y="847229"/>
                </a:lnTo>
                <a:lnTo>
                  <a:pt x="1579867" y="1013396"/>
                </a:lnTo>
                <a:lnTo>
                  <a:pt x="1586204" y="1013396"/>
                </a:lnTo>
                <a:lnTo>
                  <a:pt x="1586204" y="847229"/>
                </a:lnTo>
                <a:lnTo>
                  <a:pt x="2416086" y="847229"/>
                </a:lnTo>
                <a:lnTo>
                  <a:pt x="2416086" y="840879"/>
                </a:lnTo>
                <a:lnTo>
                  <a:pt x="1586204" y="840879"/>
                </a:lnTo>
                <a:lnTo>
                  <a:pt x="1586204" y="6934"/>
                </a:lnTo>
                <a:lnTo>
                  <a:pt x="1579867" y="6934"/>
                </a:lnTo>
                <a:lnTo>
                  <a:pt x="1579867" y="840879"/>
                </a:lnTo>
                <a:lnTo>
                  <a:pt x="1404950" y="840879"/>
                </a:lnTo>
                <a:lnTo>
                  <a:pt x="1404950" y="435813"/>
                </a:lnTo>
                <a:lnTo>
                  <a:pt x="1404747" y="435813"/>
                </a:lnTo>
                <a:lnTo>
                  <a:pt x="1404747" y="428625"/>
                </a:lnTo>
                <a:lnTo>
                  <a:pt x="1404747" y="425450"/>
                </a:lnTo>
                <a:lnTo>
                  <a:pt x="1404747" y="422363"/>
                </a:lnTo>
                <a:lnTo>
                  <a:pt x="1401572" y="422275"/>
                </a:lnTo>
                <a:lnTo>
                  <a:pt x="1386459" y="394550"/>
                </a:lnTo>
                <a:lnTo>
                  <a:pt x="1387500" y="392366"/>
                </a:lnTo>
                <a:lnTo>
                  <a:pt x="1393837" y="398614"/>
                </a:lnTo>
                <a:lnTo>
                  <a:pt x="1400467" y="400900"/>
                </a:lnTo>
                <a:lnTo>
                  <a:pt x="1410817" y="400888"/>
                </a:lnTo>
                <a:lnTo>
                  <a:pt x="1414907" y="399770"/>
                </a:lnTo>
                <a:lnTo>
                  <a:pt x="1421307" y="395147"/>
                </a:lnTo>
                <a:lnTo>
                  <a:pt x="1421650" y="394563"/>
                </a:lnTo>
                <a:lnTo>
                  <a:pt x="1423555" y="391388"/>
                </a:lnTo>
                <a:lnTo>
                  <a:pt x="1423543" y="382549"/>
                </a:lnTo>
                <a:lnTo>
                  <a:pt x="1421587" y="379272"/>
                </a:lnTo>
                <a:lnTo>
                  <a:pt x="1421282" y="378752"/>
                </a:lnTo>
                <a:lnTo>
                  <a:pt x="1417142" y="375767"/>
                </a:lnTo>
                <a:lnTo>
                  <a:pt x="1417142" y="384632"/>
                </a:lnTo>
                <a:lnTo>
                  <a:pt x="1417129" y="389318"/>
                </a:lnTo>
                <a:lnTo>
                  <a:pt x="1416202" y="390931"/>
                </a:lnTo>
                <a:lnTo>
                  <a:pt x="1412519" y="393674"/>
                </a:lnTo>
                <a:lnTo>
                  <a:pt x="1409712" y="394563"/>
                </a:lnTo>
                <a:lnTo>
                  <a:pt x="1402041" y="394550"/>
                </a:lnTo>
                <a:lnTo>
                  <a:pt x="1397012" y="392823"/>
                </a:lnTo>
                <a:lnTo>
                  <a:pt x="1391031" y="386892"/>
                </a:lnTo>
                <a:lnTo>
                  <a:pt x="1396911" y="380987"/>
                </a:lnTo>
                <a:lnTo>
                  <a:pt x="1401889" y="379285"/>
                </a:lnTo>
                <a:lnTo>
                  <a:pt x="1409573" y="379285"/>
                </a:lnTo>
                <a:lnTo>
                  <a:pt x="1412417" y="380174"/>
                </a:lnTo>
                <a:lnTo>
                  <a:pt x="1414297" y="381558"/>
                </a:lnTo>
                <a:lnTo>
                  <a:pt x="1416177" y="382981"/>
                </a:lnTo>
                <a:lnTo>
                  <a:pt x="1417142" y="384632"/>
                </a:lnTo>
                <a:lnTo>
                  <a:pt x="1417142" y="375767"/>
                </a:lnTo>
                <a:lnTo>
                  <a:pt x="1414818" y="374091"/>
                </a:lnTo>
                <a:lnTo>
                  <a:pt x="1410690" y="372948"/>
                </a:lnTo>
                <a:lnTo>
                  <a:pt x="1400314" y="372948"/>
                </a:lnTo>
                <a:lnTo>
                  <a:pt x="1393723" y="375221"/>
                </a:lnTo>
                <a:lnTo>
                  <a:pt x="1387487" y="381444"/>
                </a:lnTo>
                <a:lnTo>
                  <a:pt x="1386446" y="379285"/>
                </a:lnTo>
                <a:lnTo>
                  <a:pt x="1386408" y="360743"/>
                </a:lnTo>
                <a:lnTo>
                  <a:pt x="1387005" y="359473"/>
                </a:lnTo>
                <a:lnTo>
                  <a:pt x="1388148" y="361035"/>
                </a:lnTo>
                <a:lnTo>
                  <a:pt x="1393050" y="366445"/>
                </a:lnTo>
                <a:lnTo>
                  <a:pt x="1399514" y="368884"/>
                </a:lnTo>
                <a:lnTo>
                  <a:pt x="1410106" y="368871"/>
                </a:lnTo>
                <a:lnTo>
                  <a:pt x="1414487" y="367499"/>
                </a:lnTo>
                <a:lnTo>
                  <a:pt x="1417866" y="364807"/>
                </a:lnTo>
                <a:lnTo>
                  <a:pt x="1420749" y="362534"/>
                </a:lnTo>
                <a:lnTo>
                  <a:pt x="1421244" y="362153"/>
                </a:lnTo>
                <a:lnTo>
                  <a:pt x="1423454" y="358165"/>
                </a:lnTo>
                <a:lnTo>
                  <a:pt x="1423555" y="348615"/>
                </a:lnTo>
                <a:lnTo>
                  <a:pt x="1421498" y="344944"/>
                </a:lnTo>
                <a:lnTo>
                  <a:pt x="1421358" y="344690"/>
                </a:lnTo>
                <a:lnTo>
                  <a:pt x="1418132" y="342265"/>
                </a:lnTo>
                <a:lnTo>
                  <a:pt x="1417142" y="341515"/>
                </a:lnTo>
                <a:lnTo>
                  <a:pt x="1417142" y="356057"/>
                </a:lnTo>
                <a:lnTo>
                  <a:pt x="1415973" y="358165"/>
                </a:lnTo>
                <a:lnTo>
                  <a:pt x="1411846" y="361505"/>
                </a:lnTo>
                <a:lnTo>
                  <a:pt x="1408836" y="362534"/>
                </a:lnTo>
                <a:lnTo>
                  <a:pt x="1401191" y="362521"/>
                </a:lnTo>
                <a:lnTo>
                  <a:pt x="1396517" y="360807"/>
                </a:lnTo>
                <a:lnTo>
                  <a:pt x="1390116" y="353758"/>
                </a:lnTo>
                <a:lnTo>
                  <a:pt x="1396987" y="346710"/>
                </a:lnTo>
                <a:lnTo>
                  <a:pt x="1401978" y="344944"/>
                </a:lnTo>
                <a:lnTo>
                  <a:pt x="1409585" y="344944"/>
                </a:lnTo>
                <a:lnTo>
                  <a:pt x="1417142" y="356057"/>
                </a:lnTo>
                <a:lnTo>
                  <a:pt x="1417142" y="341515"/>
                </a:lnTo>
                <a:lnTo>
                  <a:pt x="1414907" y="339788"/>
                </a:lnTo>
                <a:lnTo>
                  <a:pt x="1410766" y="338607"/>
                </a:lnTo>
                <a:lnTo>
                  <a:pt x="1400340" y="338594"/>
                </a:lnTo>
                <a:lnTo>
                  <a:pt x="1393723" y="340982"/>
                </a:lnTo>
                <a:lnTo>
                  <a:pt x="1387055" y="347776"/>
                </a:lnTo>
                <a:lnTo>
                  <a:pt x="1386408" y="346252"/>
                </a:lnTo>
                <a:lnTo>
                  <a:pt x="1386408" y="326986"/>
                </a:lnTo>
                <a:lnTo>
                  <a:pt x="1387513" y="324650"/>
                </a:lnTo>
                <a:lnTo>
                  <a:pt x="1393825" y="330796"/>
                </a:lnTo>
                <a:lnTo>
                  <a:pt x="1400429" y="333044"/>
                </a:lnTo>
                <a:lnTo>
                  <a:pt x="1410779" y="333032"/>
                </a:lnTo>
                <a:lnTo>
                  <a:pt x="1414856" y="331939"/>
                </a:lnTo>
                <a:lnTo>
                  <a:pt x="1418069" y="329653"/>
                </a:lnTo>
                <a:lnTo>
                  <a:pt x="1421269" y="327418"/>
                </a:lnTo>
                <a:lnTo>
                  <a:pt x="1421714" y="326694"/>
                </a:lnTo>
                <a:lnTo>
                  <a:pt x="1423555" y="323710"/>
                </a:lnTo>
                <a:lnTo>
                  <a:pt x="1423568" y="314845"/>
                </a:lnTo>
                <a:lnTo>
                  <a:pt x="1421549" y="311289"/>
                </a:lnTo>
                <a:lnTo>
                  <a:pt x="1421371" y="310959"/>
                </a:lnTo>
                <a:lnTo>
                  <a:pt x="1418145" y="308559"/>
                </a:lnTo>
                <a:lnTo>
                  <a:pt x="1417142" y="307809"/>
                </a:lnTo>
                <a:lnTo>
                  <a:pt x="1417142" y="316801"/>
                </a:lnTo>
                <a:lnTo>
                  <a:pt x="1417142" y="321564"/>
                </a:lnTo>
                <a:lnTo>
                  <a:pt x="1416240" y="323113"/>
                </a:lnTo>
                <a:lnTo>
                  <a:pt x="1412519" y="325831"/>
                </a:lnTo>
                <a:lnTo>
                  <a:pt x="1409661" y="326694"/>
                </a:lnTo>
                <a:lnTo>
                  <a:pt x="1401978" y="326694"/>
                </a:lnTo>
                <a:lnTo>
                  <a:pt x="1396961" y="325005"/>
                </a:lnTo>
                <a:lnTo>
                  <a:pt x="1391005" y="319151"/>
                </a:lnTo>
                <a:lnTo>
                  <a:pt x="1397012" y="313055"/>
                </a:lnTo>
                <a:lnTo>
                  <a:pt x="1402016" y="311289"/>
                </a:lnTo>
                <a:lnTo>
                  <a:pt x="1409636" y="311289"/>
                </a:lnTo>
                <a:lnTo>
                  <a:pt x="1412455" y="312191"/>
                </a:lnTo>
                <a:lnTo>
                  <a:pt x="1416151" y="315061"/>
                </a:lnTo>
                <a:lnTo>
                  <a:pt x="1417142" y="316801"/>
                </a:lnTo>
                <a:lnTo>
                  <a:pt x="1417142" y="307809"/>
                </a:lnTo>
                <a:lnTo>
                  <a:pt x="1414932" y="306120"/>
                </a:lnTo>
                <a:lnTo>
                  <a:pt x="1410804" y="304952"/>
                </a:lnTo>
                <a:lnTo>
                  <a:pt x="1400390" y="304952"/>
                </a:lnTo>
                <a:lnTo>
                  <a:pt x="1393774" y="307314"/>
                </a:lnTo>
                <a:lnTo>
                  <a:pt x="1387449" y="313702"/>
                </a:lnTo>
                <a:lnTo>
                  <a:pt x="1386420" y="311569"/>
                </a:lnTo>
                <a:lnTo>
                  <a:pt x="1386420" y="293344"/>
                </a:lnTo>
                <a:lnTo>
                  <a:pt x="1387513" y="291071"/>
                </a:lnTo>
                <a:lnTo>
                  <a:pt x="1393850" y="297357"/>
                </a:lnTo>
                <a:lnTo>
                  <a:pt x="1400479" y="299694"/>
                </a:lnTo>
                <a:lnTo>
                  <a:pt x="1410855" y="299681"/>
                </a:lnTo>
                <a:lnTo>
                  <a:pt x="1414945" y="298551"/>
                </a:lnTo>
                <a:lnTo>
                  <a:pt x="1418145" y="296176"/>
                </a:lnTo>
                <a:lnTo>
                  <a:pt x="1421345" y="293839"/>
                </a:lnTo>
                <a:lnTo>
                  <a:pt x="1421625" y="293344"/>
                </a:lnTo>
                <a:lnTo>
                  <a:pt x="1423568" y="290017"/>
                </a:lnTo>
                <a:lnTo>
                  <a:pt x="1423555" y="281279"/>
                </a:lnTo>
                <a:lnTo>
                  <a:pt x="1421701" y="278536"/>
                </a:lnTo>
                <a:lnTo>
                  <a:pt x="1421142" y="277685"/>
                </a:lnTo>
                <a:lnTo>
                  <a:pt x="1417154" y="275005"/>
                </a:lnTo>
                <a:lnTo>
                  <a:pt x="1417154" y="283641"/>
                </a:lnTo>
                <a:lnTo>
                  <a:pt x="1417142" y="288023"/>
                </a:lnTo>
                <a:lnTo>
                  <a:pt x="1416189" y="289674"/>
                </a:lnTo>
                <a:lnTo>
                  <a:pt x="1414360" y="291084"/>
                </a:lnTo>
                <a:lnTo>
                  <a:pt x="1412519" y="292468"/>
                </a:lnTo>
                <a:lnTo>
                  <a:pt x="1409712" y="293344"/>
                </a:lnTo>
                <a:lnTo>
                  <a:pt x="1402080" y="293344"/>
                </a:lnTo>
                <a:lnTo>
                  <a:pt x="1397038" y="291604"/>
                </a:lnTo>
                <a:lnTo>
                  <a:pt x="1391119" y="285686"/>
                </a:lnTo>
                <a:lnTo>
                  <a:pt x="1396720" y="280174"/>
                </a:lnTo>
                <a:lnTo>
                  <a:pt x="1417154" y="283641"/>
                </a:lnTo>
                <a:lnTo>
                  <a:pt x="1417154" y="275005"/>
                </a:lnTo>
                <a:lnTo>
                  <a:pt x="1414640" y="273304"/>
                </a:lnTo>
                <a:lnTo>
                  <a:pt x="1410512" y="272211"/>
                </a:lnTo>
                <a:lnTo>
                  <a:pt x="1400162" y="272199"/>
                </a:lnTo>
                <a:lnTo>
                  <a:pt x="1393621" y="274332"/>
                </a:lnTo>
                <a:lnTo>
                  <a:pt x="1387563" y="280250"/>
                </a:lnTo>
                <a:lnTo>
                  <a:pt x="1386420" y="277837"/>
                </a:lnTo>
                <a:lnTo>
                  <a:pt x="1400441" y="247916"/>
                </a:lnTo>
                <a:lnTo>
                  <a:pt x="1401406" y="247929"/>
                </a:lnTo>
                <a:lnTo>
                  <a:pt x="1404747" y="248094"/>
                </a:lnTo>
                <a:lnTo>
                  <a:pt x="1404747" y="247916"/>
                </a:lnTo>
                <a:lnTo>
                  <a:pt x="1404747" y="244754"/>
                </a:lnTo>
                <a:lnTo>
                  <a:pt x="1404747" y="242900"/>
                </a:lnTo>
                <a:lnTo>
                  <a:pt x="1404950" y="242900"/>
                </a:lnTo>
                <a:lnTo>
                  <a:pt x="1404950" y="179070"/>
                </a:lnTo>
                <a:lnTo>
                  <a:pt x="1404950" y="172720"/>
                </a:lnTo>
                <a:lnTo>
                  <a:pt x="1245793" y="172720"/>
                </a:lnTo>
                <a:lnTo>
                  <a:pt x="1245793" y="6350"/>
                </a:lnTo>
                <a:lnTo>
                  <a:pt x="1586204" y="6350"/>
                </a:lnTo>
                <a:lnTo>
                  <a:pt x="1586204" y="0"/>
                </a:lnTo>
                <a:lnTo>
                  <a:pt x="1239443" y="0"/>
                </a:lnTo>
                <a:lnTo>
                  <a:pt x="1239443" y="6350"/>
                </a:lnTo>
                <a:lnTo>
                  <a:pt x="1239443" y="172720"/>
                </a:lnTo>
                <a:lnTo>
                  <a:pt x="1080287" y="172720"/>
                </a:lnTo>
                <a:lnTo>
                  <a:pt x="1080287" y="179070"/>
                </a:lnTo>
                <a:lnTo>
                  <a:pt x="1080287" y="204012"/>
                </a:lnTo>
                <a:lnTo>
                  <a:pt x="1080071" y="204012"/>
                </a:lnTo>
                <a:lnTo>
                  <a:pt x="1080071" y="241655"/>
                </a:lnTo>
                <a:lnTo>
                  <a:pt x="1076210" y="241820"/>
                </a:lnTo>
                <a:lnTo>
                  <a:pt x="1066038" y="249199"/>
                </a:lnTo>
                <a:lnTo>
                  <a:pt x="1061656" y="256451"/>
                </a:lnTo>
                <a:lnTo>
                  <a:pt x="1061720" y="268655"/>
                </a:lnTo>
                <a:lnTo>
                  <a:pt x="1061808" y="279425"/>
                </a:lnTo>
                <a:lnTo>
                  <a:pt x="1064539" y="285597"/>
                </a:lnTo>
                <a:lnTo>
                  <a:pt x="1061694" y="292023"/>
                </a:lnTo>
                <a:lnTo>
                  <a:pt x="1061758" y="313055"/>
                </a:lnTo>
                <a:lnTo>
                  <a:pt x="1064514" y="319227"/>
                </a:lnTo>
                <a:lnTo>
                  <a:pt x="1064590" y="319366"/>
                </a:lnTo>
                <a:lnTo>
                  <a:pt x="1065187" y="320725"/>
                </a:lnTo>
                <a:lnTo>
                  <a:pt x="1064514" y="319227"/>
                </a:lnTo>
                <a:lnTo>
                  <a:pt x="1061707" y="325666"/>
                </a:lnTo>
                <a:lnTo>
                  <a:pt x="1061720" y="336283"/>
                </a:lnTo>
                <a:lnTo>
                  <a:pt x="1062291" y="344093"/>
                </a:lnTo>
                <a:lnTo>
                  <a:pt x="1063929" y="350812"/>
                </a:lnTo>
                <a:lnTo>
                  <a:pt x="1064691" y="352501"/>
                </a:lnTo>
                <a:lnTo>
                  <a:pt x="1061707" y="359435"/>
                </a:lnTo>
                <a:lnTo>
                  <a:pt x="1061694" y="380568"/>
                </a:lnTo>
                <a:lnTo>
                  <a:pt x="1064526" y="386905"/>
                </a:lnTo>
                <a:lnTo>
                  <a:pt x="1061694" y="393331"/>
                </a:lnTo>
                <a:lnTo>
                  <a:pt x="1061631" y="415353"/>
                </a:lnTo>
                <a:lnTo>
                  <a:pt x="1067028" y="422148"/>
                </a:lnTo>
                <a:lnTo>
                  <a:pt x="1072438" y="425284"/>
                </a:lnTo>
                <a:lnTo>
                  <a:pt x="1077798" y="428485"/>
                </a:lnTo>
                <a:lnTo>
                  <a:pt x="1080071" y="428548"/>
                </a:lnTo>
                <a:lnTo>
                  <a:pt x="1080071" y="464642"/>
                </a:lnTo>
                <a:lnTo>
                  <a:pt x="1080287" y="464642"/>
                </a:lnTo>
                <a:lnTo>
                  <a:pt x="1080287" y="514350"/>
                </a:lnTo>
                <a:lnTo>
                  <a:pt x="1086637" y="514350"/>
                </a:lnTo>
                <a:lnTo>
                  <a:pt x="1086637" y="435813"/>
                </a:lnTo>
                <a:lnTo>
                  <a:pt x="1086421" y="435813"/>
                </a:lnTo>
                <a:lnTo>
                  <a:pt x="1086421" y="428625"/>
                </a:lnTo>
                <a:lnTo>
                  <a:pt x="1086421" y="425450"/>
                </a:lnTo>
                <a:lnTo>
                  <a:pt x="1086421" y="422363"/>
                </a:lnTo>
                <a:lnTo>
                  <a:pt x="1083246" y="422275"/>
                </a:lnTo>
                <a:lnTo>
                  <a:pt x="1068146" y="394550"/>
                </a:lnTo>
                <a:lnTo>
                  <a:pt x="1069187" y="392366"/>
                </a:lnTo>
                <a:lnTo>
                  <a:pt x="1075512" y="398614"/>
                </a:lnTo>
                <a:lnTo>
                  <a:pt x="1082141" y="400900"/>
                </a:lnTo>
                <a:lnTo>
                  <a:pt x="1092492" y="400888"/>
                </a:lnTo>
                <a:lnTo>
                  <a:pt x="1096581" y="399770"/>
                </a:lnTo>
                <a:lnTo>
                  <a:pt x="1102982" y="395147"/>
                </a:lnTo>
                <a:lnTo>
                  <a:pt x="1103337" y="394563"/>
                </a:lnTo>
                <a:lnTo>
                  <a:pt x="1105230" y="391388"/>
                </a:lnTo>
                <a:lnTo>
                  <a:pt x="1105217" y="382549"/>
                </a:lnTo>
                <a:lnTo>
                  <a:pt x="1103274" y="379272"/>
                </a:lnTo>
                <a:lnTo>
                  <a:pt x="1102956" y="378752"/>
                </a:lnTo>
                <a:lnTo>
                  <a:pt x="1098816" y="375767"/>
                </a:lnTo>
                <a:lnTo>
                  <a:pt x="1098816" y="384632"/>
                </a:lnTo>
                <a:lnTo>
                  <a:pt x="1098804" y="389318"/>
                </a:lnTo>
                <a:lnTo>
                  <a:pt x="1097876" y="390931"/>
                </a:lnTo>
                <a:lnTo>
                  <a:pt x="1094193" y="393674"/>
                </a:lnTo>
                <a:lnTo>
                  <a:pt x="1091387" y="394563"/>
                </a:lnTo>
                <a:lnTo>
                  <a:pt x="1083716" y="394550"/>
                </a:lnTo>
                <a:lnTo>
                  <a:pt x="1078687" y="392823"/>
                </a:lnTo>
                <a:lnTo>
                  <a:pt x="1072718" y="386892"/>
                </a:lnTo>
                <a:lnTo>
                  <a:pt x="1078585" y="380987"/>
                </a:lnTo>
                <a:lnTo>
                  <a:pt x="1083564" y="379285"/>
                </a:lnTo>
                <a:lnTo>
                  <a:pt x="1091247" y="379285"/>
                </a:lnTo>
                <a:lnTo>
                  <a:pt x="1094092" y="380174"/>
                </a:lnTo>
                <a:lnTo>
                  <a:pt x="1095971" y="381558"/>
                </a:lnTo>
                <a:lnTo>
                  <a:pt x="1097851" y="382981"/>
                </a:lnTo>
                <a:lnTo>
                  <a:pt x="1098816" y="384632"/>
                </a:lnTo>
                <a:lnTo>
                  <a:pt x="1098816" y="375767"/>
                </a:lnTo>
                <a:lnTo>
                  <a:pt x="1096492" y="374091"/>
                </a:lnTo>
                <a:lnTo>
                  <a:pt x="1092365" y="372948"/>
                </a:lnTo>
                <a:lnTo>
                  <a:pt x="1081989" y="372948"/>
                </a:lnTo>
                <a:lnTo>
                  <a:pt x="1075397" y="375221"/>
                </a:lnTo>
                <a:lnTo>
                  <a:pt x="1069174" y="381444"/>
                </a:lnTo>
                <a:lnTo>
                  <a:pt x="1068133" y="379285"/>
                </a:lnTo>
                <a:lnTo>
                  <a:pt x="1068082" y="360743"/>
                </a:lnTo>
                <a:lnTo>
                  <a:pt x="1068692" y="359473"/>
                </a:lnTo>
                <a:lnTo>
                  <a:pt x="1069822" y="361035"/>
                </a:lnTo>
                <a:lnTo>
                  <a:pt x="1074724" y="366445"/>
                </a:lnTo>
                <a:lnTo>
                  <a:pt x="1081189" y="368884"/>
                </a:lnTo>
                <a:lnTo>
                  <a:pt x="1091780" y="368871"/>
                </a:lnTo>
                <a:lnTo>
                  <a:pt x="1096162" y="367499"/>
                </a:lnTo>
                <a:lnTo>
                  <a:pt x="1099540" y="364807"/>
                </a:lnTo>
                <a:lnTo>
                  <a:pt x="1102436" y="362534"/>
                </a:lnTo>
                <a:lnTo>
                  <a:pt x="1102918" y="362153"/>
                </a:lnTo>
                <a:lnTo>
                  <a:pt x="1105141" y="358165"/>
                </a:lnTo>
                <a:lnTo>
                  <a:pt x="1105230" y="348615"/>
                </a:lnTo>
                <a:lnTo>
                  <a:pt x="1103185" y="344944"/>
                </a:lnTo>
                <a:lnTo>
                  <a:pt x="1103033" y="344690"/>
                </a:lnTo>
                <a:lnTo>
                  <a:pt x="1099807" y="342265"/>
                </a:lnTo>
                <a:lnTo>
                  <a:pt x="1098816" y="341515"/>
                </a:lnTo>
                <a:lnTo>
                  <a:pt x="1098816" y="356057"/>
                </a:lnTo>
                <a:lnTo>
                  <a:pt x="1097648" y="358165"/>
                </a:lnTo>
                <a:lnTo>
                  <a:pt x="1093520" y="361505"/>
                </a:lnTo>
                <a:lnTo>
                  <a:pt x="1090510" y="362534"/>
                </a:lnTo>
                <a:lnTo>
                  <a:pt x="1082865" y="362521"/>
                </a:lnTo>
                <a:lnTo>
                  <a:pt x="1078191" y="360807"/>
                </a:lnTo>
                <a:lnTo>
                  <a:pt x="1071803" y="353758"/>
                </a:lnTo>
                <a:lnTo>
                  <a:pt x="1078661" y="346710"/>
                </a:lnTo>
                <a:lnTo>
                  <a:pt x="1098816" y="356057"/>
                </a:lnTo>
                <a:lnTo>
                  <a:pt x="1098816" y="341515"/>
                </a:lnTo>
                <a:lnTo>
                  <a:pt x="1096581" y="339788"/>
                </a:lnTo>
                <a:lnTo>
                  <a:pt x="1092441" y="338607"/>
                </a:lnTo>
                <a:lnTo>
                  <a:pt x="1082014" y="338594"/>
                </a:lnTo>
                <a:lnTo>
                  <a:pt x="1075397" y="340982"/>
                </a:lnTo>
                <a:lnTo>
                  <a:pt x="1068743" y="347776"/>
                </a:lnTo>
                <a:lnTo>
                  <a:pt x="1068082" y="346252"/>
                </a:lnTo>
                <a:lnTo>
                  <a:pt x="1068082" y="326986"/>
                </a:lnTo>
                <a:lnTo>
                  <a:pt x="1069200" y="324650"/>
                </a:lnTo>
                <a:lnTo>
                  <a:pt x="1075499" y="330796"/>
                </a:lnTo>
                <a:lnTo>
                  <a:pt x="1082103" y="333044"/>
                </a:lnTo>
                <a:lnTo>
                  <a:pt x="1092454" y="333032"/>
                </a:lnTo>
                <a:lnTo>
                  <a:pt x="1096530" y="331939"/>
                </a:lnTo>
                <a:lnTo>
                  <a:pt x="1099743" y="329653"/>
                </a:lnTo>
                <a:lnTo>
                  <a:pt x="1102944" y="327418"/>
                </a:lnTo>
                <a:lnTo>
                  <a:pt x="1103401" y="326694"/>
                </a:lnTo>
                <a:lnTo>
                  <a:pt x="1105230" y="323710"/>
                </a:lnTo>
                <a:lnTo>
                  <a:pt x="1105242" y="314845"/>
                </a:lnTo>
                <a:lnTo>
                  <a:pt x="1103236" y="311289"/>
                </a:lnTo>
                <a:lnTo>
                  <a:pt x="1103045" y="310959"/>
                </a:lnTo>
                <a:lnTo>
                  <a:pt x="1099820" y="308559"/>
                </a:lnTo>
                <a:lnTo>
                  <a:pt x="1098816" y="307809"/>
                </a:lnTo>
                <a:lnTo>
                  <a:pt x="1098816" y="316801"/>
                </a:lnTo>
                <a:lnTo>
                  <a:pt x="1098816" y="321564"/>
                </a:lnTo>
                <a:lnTo>
                  <a:pt x="1097915" y="323113"/>
                </a:lnTo>
                <a:lnTo>
                  <a:pt x="1094193" y="325831"/>
                </a:lnTo>
                <a:lnTo>
                  <a:pt x="1091336" y="326694"/>
                </a:lnTo>
                <a:lnTo>
                  <a:pt x="1083652" y="326694"/>
                </a:lnTo>
                <a:lnTo>
                  <a:pt x="1078636" y="325005"/>
                </a:lnTo>
                <a:lnTo>
                  <a:pt x="1072692" y="319151"/>
                </a:lnTo>
                <a:lnTo>
                  <a:pt x="1078687" y="313055"/>
                </a:lnTo>
                <a:lnTo>
                  <a:pt x="1083691" y="311289"/>
                </a:lnTo>
                <a:lnTo>
                  <a:pt x="1091311" y="311289"/>
                </a:lnTo>
                <a:lnTo>
                  <a:pt x="1094130" y="312191"/>
                </a:lnTo>
                <a:lnTo>
                  <a:pt x="1097826" y="315061"/>
                </a:lnTo>
                <a:lnTo>
                  <a:pt x="1098816" y="316801"/>
                </a:lnTo>
                <a:lnTo>
                  <a:pt x="1098816" y="307809"/>
                </a:lnTo>
                <a:lnTo>
                  <a:pt x="1096606" y="306120"/>
                </a:lnTo>
                <a:lnTo>
                  <a:pt x="1092479" y="304952"/>
                </a:lnTo>
                <a:lnTo>
                  <a:pt x="1082065" y="304952"/>
                </a:lnTo>
                <a:lnTo>
                  <a:pt x="1075448" y="307314"/>
                </a:lnTo>
                <a:lnTo>
                  <a:pt x="1069136" y="313702"/>
                </a:lnTo>
                <a:lnTo>
                  <a:pt x="1068095" y="311569"/>
                </a:lnTo>
                <a:lnTo>
                  <a:pt x="1068095" y="293344"/>
                </a:lnTo>
                <a:lnTo>
                  <a:pt x="1069200" y="291071"/>
                </a:lnTo>
                <a:lnTo>
                  <a:pt x="1075524" y="297357"/>
                </a:lnTo>
                <a:lnTo>
                  <a:pt x="1082154" y="299694"/>
                </a:lnTo>
                <a:lnTo>
                  <a:pt x="1092530" y="299681"/>
                </a:lnTo>
                <a:lnTo>
                  <a:pt x="1096619" y="298551"/>
                </a:lnTo>
                <a:lnTo>
                  <a:pt x="1099820" y="296176"/>
                </a:lnTo>
                <a:lnTo>
                  <a:pt x="1103020" y="293839"/>
                </a:lnTo>
                <a:lnTo>
                  <a:pt x="1103312" y="293344"/>
                </a:lnTo>
                <a:lnTo>
                  <a:pt x="1105242" y="290017"/>
                </a:lnTo>
                <a:lnTo>
                  <a:pt x="1105230" y="281279"/>
                </a:lnTo>
                <a:lnTo>
                  <a:pt x="1103388" y="278536"/>
                </a:lnTo>
                <a:lnTo>
                  <a:pt x="1102817" y="277685"/>
                </a:lnTo>
                <a:lnTo>
                  <a:pt x="1098829" y="275005"/>
                </a:lnTo>
                <a:lnTo>
                  <a:pt x="1098829" y="283641"/>
                </a:lnTo>
                <a:lnTo>
                  <a:pt x="1098816" y="288023"/>
                </a:lnTo>
                <a:lnTo>
                  <a:pt x="1097864" y="289674"/>
                </a:lnTo>
                <a:lnTo>
                  <a:pt x="1096035" y="291084"/>
                </a:lnTo>
                <a:lnTo>
                  <a:pt x="1094193" y="292468"/>
                </a:lnTo>
                <a:lnTo>
                  <a:pt x="1091387" y="293344"/>
                </a:lnTo>
                <a:lnTo>
                  <a:pt x="1083754" y="293344"/>
                </a:lnTo>
                <a:lnTo>
                  <a:pt x="1078712" y="291604"/>
                </a:lnTo>
                <a:lnTo>
                  <a:pt x="1072807" y="285686"/>
                </a:lnTo>
                <a:lnTo>
                  <a:pt x="1078395" y="280174"/>
                </a:lnTo>
                <a:lnTo>
                  <a:pt x="1083322" y="278549"/>
                </a:lnTo>
                <a:lnTo>
                  <a:pt x="1091107" y="278549"/>
                </a:lnTo>
                <a:lnTo>
                  <a:pt x="1094054" y="279425"/>
                </a:lnTo>
                <a:lnTo>
                  <a:pt x="1095997" y="280758"/>
                </a:lnTo>
                <a:lnTo>
                  <a:pt x="1097953" y="282143"/>
                </a:lnTo>
                <a:lnTo>
                  <a:pt x="1098829" y="283641"/>
                </a:lnTo>
                <a:lnTo>
                  <a:pt x="1098829" y="275005"/>
                </a:lnTo>
                <a:lnTo>
                  <a:pt x="1096314" y="273304"/>
                </a:lnTo>
                <a:lnTo>
                  <a:pt x="1092187" y="272211"/>
                </a:lnTo>
                <a:lnTo>
                  <a:pt x="1081836" y="272199"/>
                </a:lnTo>
                <a:lnTo>
                  <a:pt x="1075296" y="274332"/>
                </a:lnTo>
                <a:lnTo>
                  <a:pt x="1069251" y="280250"/>
                </a:lnTo>
                <a:lnTo>
                  <a:pt x="1068095" y="277837"/>
                </a:lnTo>
                <a:lnTo>
                  <a:pt x="1082116" y="247916"/>
                </a:lnTo>
                <a:lnTo>
                  <a:pt x="1083081" y="247929"/>
                </a:lnTo>
                <a:lnTo>
                  <a:pt x="1086421" y="248094"/>
                </a:lnTo>
                <a:lnTo>
                  <a:pt x="1086421" y="247916"/>
                </a:lnTo>
                <a:lnTo>
                  <a:pt x="1086421" y="244754"/>
                </a:lnTo>
                <a:lnTo>
                  <a:pt x="1086421" y="242900"/>
                </a:lnTo>
                <a:lnTo>
                  <a:pt x="1086637" y="242900"/>
                </a:lnTo>
                <a:lnTo>
                  <a:pt x="1086637" y="179070"/>
                </a:lnTo>
                <a:lnTo>
                  <a:pt x="1239443" y="179070"/>
                </a:lnTo>
                <a:lnTo>
                  <a:pt x="1239443" y="204012"/>
                </a:lnTo>
                <a:lnTo>
                  <a:pt x="1239227" y="204012"/>
                </a:lnTo>
                <a:lnTo>
                  <a:pt x="1239227" y="241655"/>
                </a:lnTo>
                <a:lnTo>
                  <a:pt x="1235367" y="241820"/>
                </a:lnTo>
                <a:lnTo>
                  <a:pt x="1225194" y="249199"/>
                </a:lnTo>
                <a:lnTo>
                  <a:pt x="1220812" y="256451"/>
                </a:lnTo>
                <a:lnTo>
                  <a:pt x="1220876" y="268655"/>
                </a:lnTo>
                <a:lnTo>
                  <a:pt x="1220965" y="279425"/>
                </a:lnTo>
                <a:lnTo>
                  <a:pt x="1223695" y="285597"/>
                </a:lnTo>
                <a:lnTo>
                  <a:pt x="1220851" y="292023"/>
                </a:lnTo>
                <a:lnTo>
                  <a:pt x="1220914" y="313055"/>
                </a:lnTo>
                <a:lnTo>
                  <a:pt x="1223670" y="319214"/>
                </a:lnTo>
                <a:lnTo>
                  <a:pt x="1223746" y="319366"/>
                </a:lnTo>
                <a:lnTo>
                  <a:pt x="1224343" y="320725"/>
                </a:lnTo>
                <a:lnTo>
                  <a:pt x="1223670" y="319214"/>
                </a:lnTo>
                <a:lnTo>
                  <a:pt x="1220863" y="325666"/>
                </a:lnTo>
                <a:lnTo>
                  <a:pt x="1220876" y="336283"/>
                </a:lnTo>
                <a:lnTo>
                  <a:pt x="1221447" y="344093"/>
                </a:lnTo>
                <a:lnTo>
                  <a:pt x="1223086" y="350812"/>
                </a:lnTo>
                <a:lnTo>
                  <a:pt x="1223848" y="352501"/>
                </a:lnTo>
                <a:lnTo>
                  <a:pt x="1220863" y="359435"/>
                </a:lnTo>
                <a:lnTo>
                  <a:pt x="1220851" y="380568"/>
                </a:lnTo>
                <a:lnTo>
                  <a:pt x="1223683" y="386905"/>
                </a:lnTo>
                <a:lnTo>
                  <a:pt x="1220851" y="393331"/>
                </a:lnTo>
                <a:lnTo>
                  <a:pt x="1220787" y="415353"/>
                </a:lnTo>
                <a:lnTo>
                  <a:pt x="1226185" y="422148"/>
                </a:lnTo>
                <a:lnTo>
                  <a:pt x="1231595" y="425284"/>
                </a:lnTo>
                <a:lnTo>
                  <a:pt x="1236954" y="428485"/>
                </a:lnTo>
                <a:lnTo>
                  <a:pt x="1239227" y="428548"/>
                </a:lnTo>
                <a:lnTo>
                  <a:pt x="1239227" y="464642"/>
                </a:lnTo>
                <a:lnTo>
                  <a:pt x="1239443" y="464642"/>
                </a:lnTo>
                <a:lnTo>
                  <a:pt x="1239443" y="678180"/>
                </a:lnTo>
                <a:lnTo>
                  <a:pt x="1245793" y="678180"/>
                </a:lnTo>
                <a:lnTo>
                  <a:pt x="1245793" y="435813"/>
                </a:lnTo>
                <a:lnTo>
                  <a:pt x="1245577" y="435813"/>
                </a:lnTo>
                <a:lnTo>
                  <a:pt x="1245577" y="428625"/>
                </a:lnTo>
                <a:lnTo>
                  <a:pt x="1245577" y="425450"/>
                </a:lnTo>
                <a:lnTo>
                  <a:pt x="1245577" y="422363"/>
                </a:lnTo>
                <a:lnTo>
                  <a:pt x="1242402" y="422275"/>
                </a:lnTo>
                <a:lnTo>
                  <a:pt x="1227302" y="394550"/>
                </a:lnTo>
                <a:lnTo>
                  <a:pt x="1228344" y="392366"/>
                </a:lnTo>
                <a:lnTo>
                  <a:pt x="1234668" y="398614"/>
                </a:lnTo>
                <a:lnTo>
                  <a:pt x="1241298" y="400900"/>
                </a:lnTo>
                <a:lnTo>
                  <a:pt x="1251648" y="400888"/>
                </a:lnTo>
                <a:lnTo>
                  <a:pt x="1255737" y="399770"/>
                </a:lnTo>
                <a:lnTo>
                  <a:pt x="1262138" y="395147"/>
                </a:lnTo>
                <a:lnTo>
                  <a:pt x="1262494" y="394563"/>
                </a:lnTo>
                <a:lnTo>
                  <a:pt x="1264386" y="391388"/>
                </a:lnTo>
                <a:lnTo>
                  <a:pt x="1264373" y="382549"/>
                </a:lnTo>
                <a:lnTo>
                  <a:pt x="1262430" y="379272"/>
                </a:lnTo>
                <a:lnTo>
                  <a:pt x="1262113" y="378752"/>
                </a:lnTo>
                <a:lnTo>
                  <a:pt x="1257973" y="375767"/>
                </a:lnTo>
                <a:lnTo>
                  <a:pt x="1257973" y="384632"/>
                </a:lnTo>
                <a:lnTo>
                  <a:pt x="1257960" y="389318"/>
                </a:lnTo>
                <a:lnTo>
                  <a:pt x="1257033" y="390931"/>
                </a:lnTo>
                <a:lnTo>
                  <a:pt x="1253350" y="393674"/>
                </a:lnTo>
                <a:lnTo>
                  <a:pt x="1250543" y="394563"/>
                </a:lnTo>
                <a:lnTo>
                  <a:pt x="1242872" y="394550"/>
                </a:lnTo>
                <a:lnTo>
                  <a:pt x="1237843" y="392823"/>
                </a:lnTo>
                <a:lnTo>
                  <a:pt x="1231874" y="386892"/>
                </a:lnTo>
                <a:lnTo>
                  <a:pt x="1237742" y="380987"/>
                </a:lnTo>
                <a:lnTo>
                  <a:pt x="1242720" y="379285"/>
                </a:lnTo>
                <a:lnTo>
                  <a:pt x="1250403" y="379285"/>
                </a:lnTo>
                <a:lnTo>
                  <a:pt x="1253248" y="380174"/>
                </a:lnTo>
                <a:lnTo>
                  <a:pt x="1255128" y="381558"/>
                </a:lnTo>
                <a:lnTo>
                  <a:pt x="1257007" y="382981"/>
                </a:lnTo>
                <a:lnTo>
                  <a:pt x="1257973" y="384632"/>
                </a:lnTo>
                <a:lnTo>
                  <a:pt x="1257973" y="375767"/>
                </a:lnTo>
                <a:lnTo>
                  <a:pt x="1255649" y="374091"/>
                </a:lnTo>
                <a:lnTo>
                  <a:pt x="1251521" y="372948"/>
                </a:lnTo>
                <a:lnTo>
                  <a:pt x="1241145" y="372948"/>
                </a:lnTo>
                <a:lnTo>
                  <a:pt x="1234554" y="375221"/>
                </a:lnTo>
                <a:lnTo>
                  <a:pt x="1228331" y="381444"/>
                </a:lnTo>
                <a:lnTo>
                  <a:pt x="1227289" y="379285"/>
                </a:lnTo>
                <a:lnTo>
                  <a:pt x="1227239" y="360743"/>
                </a:lnTo>
                <a:lnTo>
                  <a:pt x="1227848" y="359473"/>
                </a:lnTo>
                <a:lnTo>
                  <a:pt x="1228979" y="361035"/>
                </a:lnTo>
                <a:lnTo>
                  <a:pt x="1233881" y="366445"/>
                </a:lnTo>
                <a:lnTo>
                  <a:pt x="1240345" y="368884"/>
                </a:lnTo>
                <a:lnTo>
                  <a:pt x="1250937" y="368871"/>
                </a:lnTo>
                <a:lnTo>
                  <a:pt x="1255318" y="367499"/>
                </a:lnTo>
                <a:lnTo>
                  <a:pt x="1258697" y="364807"/>
                </a:lnTo>
                <a:lnTo>
                  <a:pt x="1261592" y="362534"/>
                </a:lnTo>
                <a:lnTo>
                  <a:pt x="1262075" y="362153"/>
                </a:lnTo>
                <a:lnTo>
                  <a:pt x="1264297" y="358165"/>
                </a:lnTo>
                <a:lnTo>
                  <a:pt x="1264386" y="348615"/>
                </a:lnTo>
                <a:lnTo>
                  <a:pt x="1262341" y="344944"/>
                </a:lnTo>
                <a:lnTo>
                  <a:pt x="1262189" y="344690"/>
                </a:lnTo>
                <a:lnTo>
                  <a:pt x="1258963" y="342265"/>
                </a:lnTo>
                <a:lnTo>
                  <a:pt x="1257973" y="341515"/>
                </a:lnTo>
                <a:lnTo>
                  <a:pt x="1257973" y="356057"/>
                </a:lnTo>
                <a:lnTo>
                  <a:pt x="1256804" y="358165"/>
                </a:lnTo>
                <a:lnTo>
                  <a:pt x="1252677" y="361505"/>
                </a:lnTo>
                <a:lnTo>
                  <a:pt x="1249667" y="362534"/>
                </a:lnTo>
                <a:lnTo>
                  <a:pt x="1242021" y="362521"/>
                </a:lnTo>
                <a:lnTo>
                  <a:pt x="1237348" y="360807"/>
                </a:lnTo>
                <a:lnTo>
                  <a:pt x="1230960" y="353758"/>
                </a:lnTo>
                <a:lnTo>
                  <a:pt x="1237818" y="346710"/>
                </a:lnTo>
                <a:lnTo>
                  <a:pt x="1257973" y="356057"/>
                </a:lnTo>
                <a:lnTo>
                  <a:pt x="1257973" y="341515"/>
                </a:lnTo>
                <a:lnTo>
                  <a:pt x="1255737" y="339788"/>
                </a:lnTo>
                <a:lnTo>
                  <a:pt x="1251597" y="338607"/>
                </a:lnTo>
                <a:lnTo>
                  <a:pt x="1241171" y="338594"/>
                </a:lnTo>
                <a:lnTo>
                  <a:pt x="1234554" y="340982"/>
                </a:lnTo>
                <a:lnTo>
                  <a:pt x="1227899" y="347776"/>
                </a:lnTo>
                <a:lnTo>
                  <a:pt x="1227239" y="346252"/>
                </a:lnTo>
                <a:lnTo>
                  <a:pt x="1227239" y="326986"/>
                </a:lnTo>
                <a:lnTo>
                  <a:pt x="1228356" y="324650"/>
                </a:lnTo>
                <a:lnTo>
                  <a:pt x="1234655" y="330796"/>
                </a:lnTo>
                <a:lnTo>
                  <a:pt x="1241259" y="333044"/>
                </a:lnTo>
                <a:lnTo>
                  <a:pt x="1251597" y="333032"/>
                </a:lnTo>
                <a:lnTo>
                  <a:pt x="1255674" y="331939"/>
                </a:lnTo>
                <a:lnTo>
                  <a:pt x="1258887" y="329653"/>
                </a:lnTo>
                <a:lnTo>
                  <a:pt x="1262100" y="327418"/>
                </a:lnTo>
                <a:lnTo>
                  <a:pt x="1262557" y="326694"/>
                </a:lnTo>
                <a:lnTo>
                  <a:pt x="1264386" y="323710"/>
                </a:lnTo>
                <a:lnTo>
                  <a:pt x="1264386" y="314858"/>
                </a:lnTo>
                <a:lnTo>
                  <a:pt x="1262380" y="311289"/>
                </a:lnTo>
                <a:lnTo>
                  <a:pt x="1262189" y="310959"/>
                </a:lnTo>
                <a:lnTo>
                  <a:pt x="1258963" y="308559"/>
                </a:lnTo>
                <a:lnTo>
                  <a:pt x="1257960" y="307809"/>
                </a:lnTo>
                <a:lnTo>
                  <a:pt x="1257960" y="316801"/>
                </a:lnTo>
                <a:lnTo>
                  <a:pt x="1257960" y="321564"/>
                </a:lnTo>
                <a:lnTo>
                  <a:pt x="1257058" y="323113"/>
                </a:lnTo>
                <a:lnTo>
                  <a:pt x="1253350" y="325831"/>
                </a:lnTo>
                <a:lnTo>
                  <a:pt x="1250492" y="326694"/>
                </a:lnTo>
                <a:lnTo>
                  <a:pt x="1242809" y="326694"/>
                </a:lnTo>
                <a:lnTo>
                  <a:pt x="1237792" y="325005"/>
                </a:lnTo>
                <a:lnTo>
                  <a:pt x="1231849" y="319151"/>
                </a:lnTo>
                <a:lnTo>
                  <a:pt x="1237843" y="313055"/>
                </a:lnTo>
                <a:lnTo>
                  <a:pt x="1242847" y="311289"/>
                </a:lnTo>
                <a:lnTo>
                  <a:pt x="1250454" y="311289"/>
                </a:lnTo>
                <a:lnTo>
                  <a:pt x="1253274" y="312191"/>
                </a:lnTo>
                <a:lnTo>
                  <a:pt x="1256969" y="315061"/>
                </a:lnTo>
                <a:lnTo>
                  <a:pt x="1257960" y="316801"/>
                </a:lnTo>
                <a:lnTo>
                  <a:pt x="1257960" y="307809"/>
                </a:lnTo>
                <a:lnTo>
                  <a:pt x="1255750" y="306120"/>
                </a:lnTo>
                <a:lnTo>
                  <a:pt x="1251623" y="304952"/>
                </a:lnTo>
                <a:lnTo>
                  <a:pt x="1241221" y="304952"/>
                </a:lnTo>
                <a:lnTo>
                  <a:pt x="1234592" y="307314"/>
                </a:lnTo>
                <a:lnTo>
                  <a:pt x="1228293" y="313690"/>
                </a:lnTo>
                <a:lnTo>
                  <a:pt x="1227251" y="311569"/>
                </a:lnTo>
                <a:lnTo>
                  <a:pt x="1227251" y="293344"/>
                </a:lnTo>
                <a:lnTo>
                  <a:pt x="1228356" y="291084"/>
                </a:lnTo>
                <a:lnTo>
                  <a:pt x="1234668" y="297357"/>
                </a:lnTo>
                <a:lnTo>
                  <a:pt x="1241310" y="299694"/>
                </a:lnTo>
                <a:lnTo>
                  <a:pt x="1251673" y="299681"/>
                </a:lnTo>
                <a:lnTo>
                  <a:pt x="1255763" y="298551"/>
                </a:lnTo>
                <a:lnTo>
                  <a:pt x="1258963" y="296176"/>
                </a:lnTo>
                <a:lnTo>
                  <a:pt x="1262176" y="293839"/>
                </a:lnTo>
                <a:lnTo>
                  <a:pt x="1262468" y="293344"/>
                </a:lnTo>
                <a:lnTo>
                  <a:pt x="1264386" y="290017"/>
                </a:lnTo>
                <a:lnTo>
                  <a:pt x="1264373" y="281279"/>
                </a:lnTo>
                <a:lnTo>
                  <a:pt x="1262532" y="278536"/>
                </a:lnTo>
                <a:lnTo>
                  <a:pt x="1261960" y="277685"/>
                </a:lnTo>
                <a:lnTo>
                  <a:pt x="1257973" y="275005"/>
                </a:lnTo>
                <a:lnTo>
                  <a:pt x="1257973" y="283641"/>
                </a:lnTo>
                <a:lnTo>
                  <a:pt x="1257960" y="288023"/>
                </a:lnTo>
                <a:lnTo>
                  <a:pt x="1257007" y="289674"/>
                </a:lnTo>
                <a:lnTo>
                  <a:pt x="1253350" y="292468"/>
                </a:lnTo>
                <a:lnTo>
                  <a:pt x="1250543" y="293344"/>
                </a:lnTo>
                <a:lnTo>
                  <a:pt x="1242910" y="293344"/>
                </a:lnTo>
                <a:lnTo>
                  <a:pt x="1237869" y="291604"/>
                </a:lnTo>
                <a:lnTo>
                  <a:pt x="1231963" y="285686"/>
                </a:lnTo>
                <a:lnTo>
                  <a:pt x="1237551" y="280174"/>
                </a:lnTo>
                <a:lnTo>
                  <a:pt x="1242479" y="278549"/>
                </a:lnTo>
                <a:lnTo>
                  <a:pt x="1250251" y="278549"/>
                </a:lnTo>
                <a:lnTo>
                  <a:pt x="1253210" y="279425"/>
                </a:lnTo>
                <a:lnTo>
                  <a:pt x="1255141" y="280758"/>
                </a:lnTo>
                <a:lnTo>
                  <a:pt x="1257096" y="282143"/>
                </a:lnTo>
                <a:lnTo>
                  <a:pt x="1257973" y="283641"/>
                </a:lnTo>
                <a:lnTo>
                  <a:pt x="1257973" y="275005"/>
                </a:lnTo>
                <a:lnTo>
                  <a:pt x="1255458" y="273304"/>
                </a:lnTo>
                <a:lnTo>
                  <a:pt x="1251331" y="272211"/>
                </a:lnTo>
                <a:lnTo>
                  <a:pt x="1240993" y="272199"/>
                </a:lnTo>
                <a:lnTo>
                  <a:pt x="1234452" y="274332"/>
                </a:lnTo>
                <a:lnTo>
                  <a:pt x="1228407" y="280250"/>
                </a:lnTo>
                <a:lnTo>
                  <a:pt x="1227251" y="277837"/>
                </a:lnTo>
                <a:lnTo>
                  <a:pt x="1241272" y="247916"/>
                </a:lnTo>
                <a:lnTo>
                  <a:pt x="1242237" y="247929"/>
                </a:lnTo>
                <a:lnTo>
                  <a:pt x="1245577" y="248094"/>
                </a:lnTo>
                <a:lnTo>
                  <a:pt x="1245577" y="247916"/>
                </a:lnTo>
                <a:lnTo>
                  <a:pt x="1245577" y="244754"/>
                </a:lnTo>
                <a:lnTo>
                  <a:pt x="1245577" y="242900"/>
                </a:lnTo>
                <a:lnTo>
                  <a:pt x="1245793" y="242900"/>
                </a:lnTo>
                <a:lnTo>
                  <a:pt x="1245793" y="179070"/>
                </a:lnTo>
                <a:lnTo>
                  <a:pt x="1398600" y="179070"/>
                </a:lnTo>
                <a:lnTo>
                  <a:pt x="1398600" y="204012"/>
                </a:lnTo>
                <a:lnTo>
                  <a:pt x="1398397" y="204012"/>
                </a:lnTo>
                <a:lnTo>
                  <a:pt x="1398397" y="241655"/>
                </a:lnTo>
                <a:lnTo>
                  <a:pt x="1394536" y="241820"/>
                </a:lnTo>
                <a:lnTo>
                  <a:pt x="1384363" y="249199"/>
                </a:lnTo>
                <a:lnTo>
                  <a:pt x="1379982" y="256451"/>
                </a:lnTo>
                <a:lnTo>
                  <a:pt x="1380045" y="268655"/>
                </a:lnTo>
                <a:lnTo>
                  <a:pt x="1380121" y="279425"/>
                </a:lnTo>
                <a:lnTo>
                  <a:pt x="1382852" y="285597"/>
                </a:lnTo>
                <a:lnTo>
                  <a:pt x="1380020" y="292023"/>
                </a:lnTo>
                <a:lnTo>
                  <a:pt x="1380070" y="313055"/>
                </a:lnTo>
                <a:lnTo>
                  <a:pt x="1382826" y="319227"/>
                </a:lnTo>
                <a:lnTo>
                  <a:pt x="1382903" y="319366"/>
                </a:lnTo>
                <a:lnTo>
                  <a:pt x="1383512" y="320725"/>
                </a:lnTo>
                <a:lnTo>
                  <a:pt x="1382826" y="319227"/>
                </a:lnTo>
                <a:lnTo>
                  <a:pt x="1380032" y="325666"/>
                </a:lnTo>
                <a:lnTo>
                  <a:pt x="1380045" y="336283"/>
                </a:lnTo>
                <a:lnTo>
                  <a:pt x="1380604" y="344093"/>
                </a:lnTo>
                <a:lnTo>
                  <a:pt x="1382242" y="350812"/>
                </a:lnTo>
                <a:lnTo>
                  <a:pt x="1383004" y="352501"/>
                </a:lnTo>
                <a:lnTo>
                  <a:pt x="1380032" y="359435"/>
                </a:lnTo>
                <a:lnTo>
                  <a:pt x="1380020" y="380568"/>
                </a:lnTo>
                <a:lnTo>
                  <a:pt x="1382839" y="386905"/>
                </a:lnTo>
                <a:lnTo>
                  <a:pt x="1380020" y="393331"/>
                </a:lnTo>
                <a:lnTo>
                  <a:pt x="1379956" y="415353"/>
                </a:lnTo>
                <a:lnTo>
                  <a:pt x="1385354" y="422148"/>
                </a:lnTo>
                <a:lnTo>
                  <a:pt x="1390764" y="425284"/>
                </a:lnTo>
                <a:lnTo>
                  <a:pt x="1396123" y="428485"/>
                </a:lnTo>
                <a:lnTo>
                  <a:pt x="1398397" y="428548"/>
                </a:lnTo>
                <a:lnTo>
                  <a:pt x="1398397" y="464642"/>
                </a:lnTo>
                <a:lnTo>
                  <a:pt x="1398600" y="464642"/>
                </a:lnTo>
                <a:lnTo>
                  <a:pt x="1398600" y="840879"/>
                </a:lnTo>
                <a:lnTo>
                  <a:pt x="634453" y="840879"/>
                </a:lnTo>
                <a:lnTo>
                  <a:pt x="634453" y="695706"/>
                </a:lnTo>
                <a:lnTo>
                  <a:pt x="628103" y="695706"/>
                </a:lnTo>
                <a:lnTo>
                  <a:pt x="628103" y="840879"/>
                </a:lnTo>
                <a:lnTo>
                  <a:pt x="0" y="840879"/>
                </a:lnTo>
                <a:lnTo>
                  <a:pt x="0" y="847229"/>
                </a:lnTo>
                <a:lnTo>
                  <a:pt x="628103" y="847229"/>
                </a:lnTo>
                <a:lnTo>
                  <a:pt x="628103" y="1181912"/>
                </a:lnTo>
                <a:lnTo>
                  <a:pt x="628103" y="1188262"/>
                </a:lnTo>
                <a:lnTo>
                  <a:pt x="628103" y="1688439"/>
                </a:lnTo>
                <a:lnTo>
                  <a:pt x="309346" y="1688439"/>
                </a:lnTo>
                <a:lnTo>
                  <a:pt x="309346" y="1188262"/>
                </a:lnTo>
                <a:lnTo>
                  <a:pt x="628103" y="1188262"/>
                </a:lnTo>
                <a:lnTo>
                  <a:pt x="628103" y="1181912"/>
                </a:lnTo>
                <a:lnTo>
                  <a:pt x="309346" y="1181912"/>
                </a:lnTo>
                <a:lnTo>
                  <a:pt x="309346" y="1013460"/>
                </a:lnTo>
                <a:lnTo>
                  <a:pt x="302996" y="1013460"/>
                </a:lnTo>
                <a:lnTo>
                  <a:pt x="302996" y="1181912"/>
                </a:lnTo>
                <a:lnTo>
                  <a:pt x="0" y="1181912"/>
                </a:lnTo>
                <a:lnTo>
                  <a:pt x="0" y="1188262"/>
                </a:lnTo>
                <a:lnTo>
                  <a:pt x="302996" y="1188262"/>
                </a:lnTo>
                <a:lnTo>
                  <a:pt x="302996" y="1688439"/>
                </a:lnTo>
                <a:lnTo>
                  <a:pt x="6845" y="1688439"/>
                </a:lnTo>
                <a:lnTo>
                  <a:pt x="495" y="1688439"/>
                </a:lnTo>
                <a:lnTo>
                  <a:pt x="495" y="1701139"/>
                </a:lnTo>
                <a:lnTo>
                  <a:pt x="495" y="2138019"/>
                </a:lnTo>
                <a:lnTo>
                  <a:pt x="495" y="2150719"/>
                </a:lnTo>
                <a:lnTo>
                  <a:pt x="777290" y="2150719"/>
                </a:lnTo>
                <a:lnTo>
                  <a:pt x="777290" y="2138019"/>
                </a:lnTo>
                <a:lnTo>
                  <a:pt x="777290" y="1701139"/>
                </a:lnTo>
                <a:lnTo>
                  <a:pt x="777290" y="1694789"/>
                </a:lnTo>
                <a:lnTo>
                  <a:pt x="777290" y="1688439"/>
                </a:lnTo>
                <a:lnTo>
                  <a:pt x="764590" y="1688439"/>
                </a:lnTo>
                <a:lnTo>
                  <a:pt x="764590" y="1701139"/>
                </a:lnTo>
                <a:lnTo>
                  <a:pt x="764590" y="2138019"/>
                </a:lnTo>
                <a:lnTo>
                  <a:pt x="13195" y="2138019"/>
                </a:lnTo>
                <a:lnTo>
                  <a:pt x="13195" y="1701139"/>
                </a:lnTo>
                <a:lnTo>
                  <a:pt x="302996" y="1701139"/>
                </a:lnTo>
                <a:lnTo>
                  <a:pt x="302996" y="1981200"/>
                </a:lnTo>
                <a:lnTo>
                  <a:pt x="302996" y="1987550"/>
                </a:lnTo>
                <a:lnTo>
                  <a:pt x="631291" y="1987550"/>
                </a:lnTo>
                <a:lnTo>
                  <a:pt x="631291" y="1983765"/>
                </a:lnTo>
                <a:lnTo>
                  <a:pt x="634453" y="1983765"/>
                </a:lnTo>
                <a:lnTo>
                  <a:pt x="634453" y="1928964"/>
                </a:lnTo>
                <a:lnTo>
                  <a:pt x="628103" y="1928964"/>
                </a:lnTo>
                <a:lnTo>
                  <a:pt x="628103" y="1981200"/>
                </a:lnTo>
                <a:lnTo>
                  <a:pt x="309346" y="1981200"/>
                </a:lnTo>
                <a:lnTo>
                  <a:pt x="309346" y="1701139"/>
                </a:lnTo>
                <a:lnTo>
                  <a:pt x="628103" y="1701139"/>
                </a:lnTo>
                <a:lnTo>
                  <a:pt x="628103" y="1736064"/>
                </a:lnTo>
                <a:lnTo>
                  <a:pt x="634453" y="1736064"/>
                </a:lnTo>
                <a:lnTo>
                  <a:pt x="634453" y="1701139"/>
                </a:lnTo>
                <a:lnTo>
                  <a:pt x="764590" y="1701139"/>
                </a:lnTo>
                <a:lnTo>
                  <a:pt x="764590" y="1688439"/>
                </a:lnTo>
                <a:lnTo>
                  <a:pt x="634453" y="1688439"/>
                </a:lnTo>
                <a:lnTo>
                  <a:pt x="634453" y="1188262"/>
                </a:lnTo>
                <a:lnTo>
                  <a:pt x="1908987" y="1188262"/>
                </a:lnTo>
                <a:lnTo>
                  <a:pt x="1908987" y="1688439"/>
                </a:lnTo>
                <a:lnTo>
                  <a:pt x="1791373" y="1688439"/>
                </a:lnTo>
                <a:lnTo>
                  <a:pt x="1785023" y="1688439"/>
                </a:lnTo>
                <a:lnTo>
                  <a:pt x="1785023" y="1701139"/>
                </a:lnTo>
                <a:lnTo>
                  <a:pt x="1785023" y="2138019"/>
                </a:lnTo>
                <a:lnTo>
                  <a:pt x="1785023" y="2150719"/>
                </a:lnTo>
                <a:lnTo>
                  <a:pt x="2561818" y="2150719"/>
                </a:lnTo>
                <a:lnTo>
                  <a:pt x="2561818" y="2138019"/>
                </a:lnTo>
                <a:lnTo>
                  <a:pt x="2561818" y="1701139"/>
                </a:lnTo>
                <a:lnTo>
                  <a:pt x="2561818" y="1694789"/>
                </a:lnTo>
                <a:lnTo>
                  <a:pt x="2561818" y="1688439"/>
                </a:lnTo>
                <a:lnTo>
                  <a:pt x="2549118" y="1688439"/>
                </a:lnTo>
                <a:lnTo>
                  <a:pt x="2549118" y="1701139"/>
                </a:lnTo>
                <a:lnTo>
                  <a:pt x="2549118" y="2138019"/>
                </a:lnTo>
                <a:lnTo>
                  <a:pt x="1797723" y="2138019"/>
                </a:lnTo>
                <a:lnTo>
                  <a:pt x="1797723" y="1701139"/>
                </a:lnTo>
                <a:lnTo>
                  <a:pt x="2076284" y="1701139"/>
                </a:lnTo>
                <a:lnTo>
                  <a:pt x="2076284" y="2064613"/>
                </a:lnTo>
                <a:lnTo>
                  <a:pt x="2076284" y="2070963"/>
                </a:lnTo>
                <a:lnTo>
                  <a:pt x="2422436" y="2070963"/>
                </a:lnTo>
                <a:lnTo>
                  <a:pt x="2422436" y="2064613"/>
                </a:lnTo>
                <a:lnTo>
                  <a:pt x="2422436" y="1701139"/>
                </a:lnTo>
                <a:lnTo>
                  <a:pt x="2549118" y="1701139"/>
                </a:lnTo>
                <a:lnTo>
                  <a:pt x="2549118" y="1688439"/>
                </a:lnTo>
                <a:lnTo>
                  <a:pt x="2422436" y="1688439"/>
                </a:lnTo>
                <a:lnTo>
                  <a:pt x="2422436" y="1188262"/>
                </a:lnTo>
                <a:lnTo>
                  <a:pt x="2962529" y="1188262"/>
                </a:lnTo>
                <a:lnTo>
                  <a:pt x="2962529" y="1291132"/>
                </a:lnTo>
                <a:lnTo>
                  <a:pt x="2968879" y="1291132"/>
                </a:lnTo>
                <a:lnTo>
                  <a:pt x="2968879" y="1188262"/>
                </a:lnTo>
                <a:lnTo>
                  <a:pt x="2968879" y="1181912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2855837" y="7354960"/>
            <a:ext cx="831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15" i="1">
                <a:solidFill>
                  <a:srgbClr val="231F20"/>
                </a:solidFill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1172349" y="6155054"/>
            <a:ext cx="2644775" cy="1544320"/>
          </a:xfrm>
          <a:custGeom>
            <a:avLst/>
            <a:gdLst/>
            <a:ahLst/>
            <a:cxnLst/>
            <a:rect l="l" t="t" r="r" b="b"/>
            <a:pathLst>
              <a:path w="2644775" h="1544320">
                <a:moveTo>
                  <a:pt x="6350" y="1505140"/>
                </a:moveTo>
                <a:lnTo>
                  <a:pt x="0" y="1505140"/>
                </a:lnTo>
                <a:lnTo>
                  <a:pt x="0" y="1517840"/>
                </a:lnTo>
                <a:lnTo>
                  <a:pt x="6350" y="1517840"/>
                </a:lnTo>
                <a:lnTo>
                  <a:pt x="6350" y="1505140"/>
                </a:lnTo>
                <a:close/>
              </a:path>
              <a:path w="2644775" h="1544320">
                <a:moveTo>
                  <a:pt x="6350" y="1479753"/>
                </a:moveTo>
                <a:lnTo>
                  <a:pt x="0" y="1479753"/>
                </a:lnTo>
                <a:lnTo>
                  <a:pt x="0" y="1492453"/>
                </a:lnTo>
                <a:lnTo>
                  <a:pt x="6350" y="1492453"/>
                </a:lnTo>
                <a:lnTo>
                  <a:pt x="6350" y="1479753"/>
                </a:lnTo>
                <a:close/>
              </a:path>
              <a:path w="2644775" h="1544320">
                <a:moveTo>
                  <a:pt x="6350" y="1454353"/>
                </a:moveTo>
                <a:lnTo>
                  <a:pt x="0" y="1454353"/>
                </a:lnTo>
                <a:lnTo>
                  <a:pt x="0" y="1467053"/>
                </a:lnTo>
                <a:lnTo>
                  <a:pt x="6350" y="1467053"/>
                </a:lnTo>
                <a:lnTo>
                  <a:pt x="6350" y="1454353"/>
                </a:lnTo>
                <a:close/>
              </a:path>
              <a:path w="2644775" h="1544320">
                <a:moveTo>
                  <a:pt x="6350" y="1428953"/>
                </a:moveTo>
                <a:lnTo>
                  <a:pt x="0" y="1428953"/>
                </a:lnTo>
                <a:lnTo>
                  <a:pt x="0" y="1441653"/>
                </a:lnTo>
                <a:lnTo>
                  <a:pt x="6350" y="1441653"/>
                </a:lnTo>
                <a:lnTo>
                  <a:pt x="6350" y="1428953"/>
                </a:lnTo>
                <a:close/>
              </a:path>
              <a:path w="2644775" h="1544320">
                <a:moveTo>
                  <a:pt x="6350" y="1403553"/>
                </a:moveTo>
                <a:lnTo>
                  <a:pt x="0" y="1403553"/>
                </a:lnTo>
                <a:lnTo>
                  <a:pt x="0" y="1416253"/>
                </a:lnTo>
                <a:lnTo>
                  <a:pt x="6350" y="1416253"/>
                </a:lnTo>
                <a:lnTo>
                  <a:pt x="6350" y="1403553"/>
                </a:lnTo>
                <a:close/>
              </a:path>
              <a:path w="2644775" h="1544320">
                <a:moveTo>
                  <a:pt x="6350" y="1378165"/>
                </a:moveTo>
                <a:lnTo>
                  <a:pt x="0" y="1378165"/>
                </a:lnTo>
                <a:lnTo>
                  <a:pt x="0" y="1390865"/>
                </a:lnTo>
                <a:lnTo>
                  <a:pt x="6350" y="1390865"/>
                </a:lnTo>
                <a:lnTo>
                  <a:pt x="6350" y="1378165"/>
                </a:lnTo>
                <a:close/>
              </a:path>
              <a:path w="2644775" h="1544320">
                <a:moveTo>
                  <a:pt x="6350" y="1352765"/>
                </a:moveTo>
                <a:lnTo>
                  <a:pt x="0" y="1352765"/>
                </a:lnTo>
                <a:lnTo>
                  <a:pt x="0" y="1365465"/>
                </a:lnTo>
                <a:lnTo>
                  <a:pt x="6350" y="1365465"/>
                </a:lnTo>
                <a:lnTo>
                  <a:pt x="6350" y="1352765"/>
                </a:lnTo>
                <a:close/>
              </a:path>
              <a:path w="2644775" h="1544320">
                <a:moveTo>
                  <a:pt x="6350" y="1327378"/>
                </a:moveTo>
                <a:lnTo>
                  <a:pt x="0" y="1327378"/>
                </a:lnTo>
                <a:lnTo>
                  <a:pt x="0" y="1340078"/>
                </a:lnTo>
                <a:lnTo>
                  <a:pt x="6350" y="1340078"/>
                </a:lnTo>
                <a:lnTo>
                  <a:pt x="6350" y="1327378"/>
                </a:lnTo>
                <a:close/>
              </a:path>
              <a:path w="2644775" h="1544320">
                <a:moveTo>
                  <a:pt x="6350" y="1301978"/>
                </a:moveTo>
                <a:lnTo>
                  <a:pt x="0" y="1301978"/>
                </a:lnTo>
                <a:lnTo>
                  <a:pt x="0" y="1314678"/>
                </a:lnTo>
                <a:lnTo>
                  <a:pt x="6350" y="1314678"/>
                </a:lnTo>
                <a:lnTo>
                  <a:pt x="6350" y="1301978"/>
                </a:lnTo>
                <a:close/>
              </a:path>
              <a:path w="2644775" h="1544320">
                <a:moveTo>
                  <a:pt x="6350" y="1276591"/>
                </a:moveTo>
                <a:lnTo>
                  <a:pt x="0" y="1276591"/>
                </a:lnTo>
                <a:lnTo>
                  <a:pt x="0" y="1289291"/>
                </a:lnTo>
                <a:lnTo>
                  <a:pt x="6350" y="1289291"/>
                </a:lnTo>
                <a:lnTo>
                  <a:pt x="6350" y="1276591"/>
                </a:lnTo>
                <a:close/>
              </a:path>
              <a:path w="2644775" h="1544320">
                <a:moveTo>
                  <a:pt x="6350" y="1251191"/>
                </a:moveTo>
                <a:lnTo>
                  <a:pt x="0" y="1251191"/>
                </a:lnTo>
                <a:lnTo>
                  <a:pt x="0" y="1263891"/>
                </a:lnTo>
                <a:lnTo>
                  <a:pt x="6350" y="1263891"/>
                </a:lnTo>
                <a:lnTo>
                  <a:pt x="6350" y="1251191"/>
                </a:lnTo>
                <a:close/>
              </a:path>
              <a:path w="2644775" h="1544320">
                <a:moveTo>
                  <a:pt x="6350" y="1225791"/>
                </a:moveTo>
                <a:lnTo>
                  <a:pt x="0" y="1225791"/>
                </a:lnTo>
                <a:lnTo>
                  <a:pt x="0" y="1238491"/>
                </a:lnTo>
                <a:lnTo>
                  <a:pt x="6350" y="1238491"/>
                </a:lnTo>
                <a:lnTo>
                  <a:pt x="6350" y="1225791"/>
                </a:lnTo>
                <a:close/>
              </a:path>
              <a:path w="2644775" h="1544320">
                <a:moveTo>
                  <a:pt x="6350" y="1200404"/>
                </a:moveTo>
                <a:lnTo>
                  <a:pt x="0" y="1200404"/>
                </a:lnTo>
                <a:lnTo>
                  <a:pt x="0" y="1213104"/>
                </a:lnTo>
                <a:lnTo>
                  <a:pt x="6350" y="1213104"/>
                </a:lnTo>
                <a:lnTo>
                  <a:pt x="6350" y="1200404"/>
                </a:lnTo>
                <a:close/>
              </a:path>
              <a:path w="2644775" h="1544320">
                <a:moveTo>
                  <a:pt x="6350" y="1175004"/>
                </a:moveTo>
                <a:lnTo>
                  <a:pt x="0" y="1175004"/>
                </a:lnTo>
                <a:lnTo>
                  <a:pt x="0" y="1187704"/>
                </a:lnTo>
                <a:lnTo>
                  <a:pt x="6350" y="1187704"/>
                </a:lnTo>
                <a:lnTo>
                  <a:pt x="6350" y="1175004"/>
                </a:lnTo>
                <a:close/>
              </a:path>
              <a:path w="2644775" h="1544320">
                <a:moveTo>
                  <a:pt x="6350" y="1149616"/>
                </a:moveTo>
                <a:lnTo>
                  <a:pt x="0" y="1149616"/>
                </a:lnTo>
                <a:lnTo>
                  <a:pt x="0" y="1162316"/>
                </a:lnTo>
                <a:lnTo>
                  <a:pt x="6350" y="1162316"/>
                </a:lnTo>
                <a:lnTo>
                  <a:pt x="6350" y="1149616"/>
                </a:lnTo>
                <a:close/>
              </a:path>
              <a:path w="2644775" h="1544320">
                <a:moveTo>
                  <a:pt x="6350" y="1124216"/>
                </a:moveTo>
                <a:lnTo>
                  <a:pt x="0" y="1124216"/>
                </a:lnTo>
                <a:lnTo>
                  <a:pt x="0" y="1136916"/>
                </a:lnTo>
                <a:lnTo>
                  <a:pt x="6350" y="1136916"/>
                </a:lnTo>
                <a:lnTo>
                  <a:pt x="6350" y="1124216"/>
                </a:lnTo>
                <a:close/>
              </a:path>
              <a:path w="2644775" h="1544320">
                <a:moveTo>
                  <a:pt x="6350" y="1098829"/>
                </a:moveTo>
                <a:lnTo>
                  <a:pt x="0" y="1098829"/>
                </a:lnTo>
                <a:lnTo>
                  <a:pt x="0" y="1111529"/>
                </a:lnTo>
                <a:lnTo>
                  <a:pt x="6350" y="1111529"/>
                </a:lnTo>
                <a:lnTo>
                  <a:pt x="6350" y="1098829"/>
                </a:lnTo>
                <a:close/>
              </a:path>
              <a:path w="2644775" h="1544320">
                <a:moveTo>
                  <a:pt x="6350" y="1073429"/>
                </a:moveTo>
                <a:lnTo>
                  <a:pt x="0" y="1073429"/>
                </a:lnTo>
                <a:lnTo>
                  <a:pt x="0" y="1086129"/>
                </a:lnTo>
                <a:lnTo>
                  <a:pt x="6350" y="1086129"/>
                </a:lnTo>
                <a:lnTo>
                  <a:pt x="6350" y="1073429"/>
                </a:lnTo>
                <a:close/>
              </a:path>
              <a:path w="2644775" h="1544320">
                <a:moveTo>
                  <a:pt x="6350" y="1048029"/>
                </a:moveTo>
                <a:lnTo>
                  <a:pt x="0" y="1048029"/>
                </a:lnTo>
                <a:lnTo>
                  <a:pt x="0" y="1060729"/>
                </a:lnTo>
                <a:lnTo>
                  <a:pt x="6350" y="1060729"/>
                </a:lnTo>
                <a:lnTo>
                  <a:pt x="6350" y="1048029"/>
                </a:lnTo>
                <a:close/>
              </a:path>
              <a:path w="2644775" h="1544320">
                <a:moveTo>
                  <a:pt x="6350" y="1022642"/>
                </a:moveTo>
                <a:lnTo>
                  <a:pt x="0" y="1022642"/>
                </a:lnTo>
                <a:lnTo>
                  <a:pt x="0" y="1035342"/>
                </a:lnTo>
                <a:lnTo>
                  <a:pt x="6350" y="1035342"/>
                </a:lnTo>
                <a:lnTo>
                  <a:pt x="6350" y="1022642"/>
                </a:lnTo>
                <a:close/>
              </a:path>
              <a:path w="2644775" h="1544320">
                <a:moveTo>
                  <a:pt x="22682" y="1013574"/>
                </a:moveTo>
                <a:lnTo>
                  <a:pt x="9982" y="1013574"/>
                </a:lnTo>
                <a:lnTo>
                  <a:pt x="9982" y="1019924"/>
                </a:lnTo>
                <a:lnTo>
                  <a:pt x="22682" y="1019924"/>
                </a:lnTo>
                <a:lnTo>
                  <a:pt x="22682" y="1013574"/>
                </a:lnTo>
                <a:close/>
              </a:path>
              <a:path w="2644775" h="1544320">
                <a:moveTo>
                  <a:pt x="48069" y="1013574"/>
                </a:moveTo>
                <a:lnTo>
                  <a:pt x="35369" y="1013574"/>
                </a:lnTo>
                <a:lnTo>
                  <a:pt x="35369" y="1019924"/>
                </a:lnTo>
                <a:lnTo>
                  <a:pt x="48069" y="1019924"/>
                </a:lnTo>
                <a:lnTo>
                  <a:pt x="48069" y="1013574"/>
                </a:lnTo>
                <a:close/>
              </a:path>
              <a:path w="2644775" h="1544320">
                <a:moveTo>
                  <a:pt x="73469" y="1013574"/>
                </a:moveTo>
                <a:lnTo>
                  <a:pt x="60769" y="1013574"/>
                </a:lnTo>
                <a:lnTo>
                  <a:pt x="60769" y="1019924"/>
                </a:lnTo>
                <a:lnTo>
                  <a:pt x="73469" y="1019924"/>
                </a:lnTo>
                <a:lnTo>
                  <a:pt x="73469" y="1013574"/>
                </a:lnTo>
                <a:close/>
              </a:path>
              <a:path w="2644775" h="1544320">
                <a:moveTo>
                  <a:pt x="98856" y="1013574"/>
                </a:moveTo>
                <a:lnTo>
                  <a:pt x="86156" y="1013574"/>
                </a:lnTo>
                <a:lnTo>
                  <a:pt x="86156" y="1019924"/>
                </a:lnTo>
                <a:lnTo>
                  <a:pt x="98856" y="1019924"/>
                </a:lnTo>
                <a:lnTo>
                  <a:pt x="98856" y="1013574"/>
                </a:lnTo>
                <a:close/>
              </a:path>
              <a:path w="2644775" h="1544320">
                <a:moveTo>
                  <a:pt x="124256" y="1013574"/>
                </a:moveTo>
                <a:lnTo>
                  <a:pt x="111556" y="1013574"/>
                </a:lnTo>
                <a:lnTo>
                  <a:pt x="111556" y="1019924"/>
                </a:lnTo>
                <a:lnTo>
                  <a:pt x="124256" y="1019924"/>
                </a:lnTo>
                <a:lnTo>
                  <a:pt x="124256" y="1013574"/>
                </a:lnTo>
                <a:close/>
              </a:path>
              <a:path w="2644775" h="1544320">
                <a:moveTo>
                  <a:pt x="145478" y="1009408"/>
                </a:moveTo>
                <a:lnTo>
                  <a:pt x="139141" y="1009408"/>
                </a:lnTo>
                <a:lnTo>
                  <a:pt x="139141" y="1013574"/>
                </a:lnTo>
                <a:lnTo>
                  <a:pt x="136956" y="1013574"/>
                </a:lnTo>
                <a:lnTo>
                  <a:pt x="136956" y="1019924"/>
                </a:lnTo>
                <a:lnTo>
                  <a:pt x="145478" y="1019924"/>
                </a:lnTo>
                <a:lnTo>
                  <a:pt x="145478" y="1009408"/>
                </a:lnTo>
                <a:close/>
              </a:path>
              <a:path w="2644775" h="1544320">
                <a:moveTo>
                  <a:pt x="145491" y="984021"/>
                </a:moveTo>
                <a:lnTo>
                  <a:pt x="139141" y="984021"/>
                </a:lnTo>
                <a:lnTo>
                  <a:pt x="139141" y="996721"/>
                </a:lnTo>
                <a:lnTo>
                  <a:pt x="145491" y="996721"/>
                </a:lnTo>
                <a:lnTo>
                  <a:pt x="145491" y="984021"/>
                </a:lnTo>
                <a:close/>
              </a:path>
              <a:path w="2644775" h="1544320">
                <a:moveTo>
                  <a:pt x="145491" y="958621"/>
                </a:moveTo>
                <a:lnTo>
                  <a:pt x="139141" y="958621"/>
                </a:lnTo>
                <a:lnTo>
                  <a:pt x="139141" y="971321"/>
                </a:lnTo>
                <a:lnTo>
                  <a:pt x="145491" y="971321"/>
                </a:lnTo>
                <a:lnTo>
                  <a:pt x="145491" y="958621"/>
                </a:lnTo>
                <a:close/>
              </a:path>
              <a:path w="2644775" h="1544320">
                <a:moveTo>
                  <a:pt x="145491" y="933221"/>
                </a:moveTo>
                <a:lnTo>
                  <a:pt x="139141" y="933221"/>
                </a:lnTo>
                <a:lnTo>
                  <a:pt x="139141" y="945921"/>
                </a:lnTo>
                <a:lnTo>
                  <a:pt x="145491" y="945921"/>
                </a:lnTo>
                <a:lnTo>
                  <a:pt x="145491" y="933221"/>
                </a:lnTo>
                <a:close/>
              </a:path>
              <a:path w="2644775" h="1544320">
                <a:moveTo>
                  <a:pt x="145491" y="907834"/>
                </a:moveTo>
                <a:lnTo>
                  <a:pt x="139141" y="907834"/>
                </a:lnTo>
                <a:lnTo>
                  <a:pt x="139141" y="920534"/>
                </a:lnTo>
                <a:lnTo>
                  <a:pt x="145491" y="920534"/>
                </a:lnTo>
                <a:lnTo>
                  <a:pt x="145491" y="907834"/>
                </a:lnTo>
                <a:close/>
              </a:path>
              <a:path w="2644775" h="1544320">
                <a:moveTo>
                  <a:pt x="145491" y="882434"/>
                </a:moveTo>
                <a:lnTo>
                  <a:pt x="139141" y="882434"/>
                </a:lnTo>
                <a:lnTo>
                  <a:pt x="139141" y="895134"/>
                </a:lnTo>
                <a:lnTo>
                  <a:pt x="145491" y="895134"/>
                </a:lnTo>
                <a:lnTo>
                  <a:pt x="145491" y="882434"/>
                </a:lnTo>
                <a:close/>
              </a:path>
              <a:path w="2644775" h="1544320">
                <a:moveTo>
                  <a:pt x="145491" y="857046"/>
                </a:moveTo>
                <a:lnTo>
                  <a:pt x="139141" y="857046"/>
                </a:lnTo>
                <a:lnTo>
                  <a:pt x="139141" y="869746"/>
                </a:lnTo>
                <a:lnTo>
                  <a:pt x="145491" y="869746"/>
                </a:lnTo>
                <a:lnTo>
                  <a:pt x="145491" y="857046"/>
                </a:lnTo>
                <a:close/>
              </a:path>
              <a:path w="2644775" h="1544320">
                <a:moveTo>
                  <a:pt x="145491" y="831646"/>
                </a:moveTo>
                <a:lnTo>
                  <a:pt x="139141" y="831646"/>
                </a:lnTo>
                <a:lnTo>
                  <a:pt x="139141" y="844346"/>
                </a:lnTo>
                <a:lnTo>
                  <a:pt x="145491" y="844346"/>
                </a:lnTo>
                <a:lnTo>
                  <a:pt x="145491" y="831646"/>
                </a:lnTo>
                <a:close/>
              </a:path>
              <a:path w="2644775" h="1544320">
                <a:moveTo>
                  <a:pt x="145491" y="755459"/>
                </a:moveTo>
                <a:lnTo>
                  <a:pt x="139141" y="755459"/>
                </a:lnTo>
                <a:lnTo>
                  <a:pt x="139141" y="768159"/>
                </a:lnTo>
                <a:lnTo>
                  <a:pt x="145491" y="768159"/>
                </a:lnTo>
                <a:lnTo>
                  <a:pt x="145491" y="755459"/>
                </a:lnTo>
                <a:close/>
              </a:path>
              <a:path w="2644775" h="1544320">
                <a:moveTo>
                  <a:pt x="145491" y="730072"/>
                </a:moveTo>
                <a:lnTo>
                  <a:pt x="139141" y="730072"/>
                </a:lnTo>
                <a:lnTo>
                  <a:pt x="139141" y="742772"/>
                </a:lnTo>
                <a:lnTo>
                  <a:pt x="145491" y="742772"/>
                </a:lnTo>
                <a:lnTo>
                  <a:pt x="145491" y="730072"/>
                </a:lnTo>
                <a:close/>
              </a:path>
              <a:path w="2644775" h="1544320">
                <a:moveTo>
                  <a:pt x="145491" y="704672"/>
                </a:moveTo>
                <a:lnTo>
                  <a:pt x="139141" y="704672"/>
                </a:lnTo>
                <a:lnTo>
                  <a:pt x="139141" y="717372"/>
                </a:lnTo>
                <a:lnTo>
                  <a:pt x="145491" y="717372"/>
                </a:lnTo>
                <a:lnTo>
                  <a:pt x="145491" y="704672"/>
                </a:lnTo>
                <a:close/>
              </a:path>
              <a:path w="2644775" h="1544320">
                <a:moveTo>
                  <a:pt x="145491" y="679284"/>
                </a:moveTo>
                <a:lnTo>
                  <a:pt x="139141" y="679284"/>
                </a:lnTo>
                <a:lnTo>
                  <a:pt x="139141" y="691984"/>
                </a:lnTo>
                <a:lnTo>
                  <a:pt x="145491" y="691984"/>
                </a:lnTo>
                <a:lnTo>
                  <a:pt x="145491" y="679284"/>
                </a:lnTo>
                <a:close/>
              </a:path>
              <a:path w="2644775" h="1544320">
                <a:moveTo>
                  <a:pt x="145491" y="653884"/>
                </a:moveTo>
                <a:lnTo>
                  <a:pt x="139141" y="653884"/>
                </a:lnTo>
                <a:lnTo>
                  <a:pt x="139141" y="666584"/>
                </a:lnTo>
                <a:lnTo>
                  <a:pt x="145491" y="666584"/>
                </a:lnTo>
                <a:lnTo>
                  <a:pt x="145491" y="653884"/>
                </a:lnTo>
                <a:close/>
              </a:path>
              <a:path w="2644775" h="1544320">
                <a:moveTo>
                  <a:pt x="145491" y="628484"/>
                </a:moveTo>
                <a:lnTo>
                  <a:pt x="139141" y="628484"/>
                </a:lnTo>
                <a:lnTo>
                  <a:pt x="139141" y="641184"/>
                </a:lnTo>
                <a:lnTo>
                  <a:pt x="145491" y="641184"/>
                </a:lnTo>
                <a:lnTo>
                  <a:pt x="145491" y="628484"/>
                </a:lnTo>
                <a:close/>
              </a:path>
              <a:path w="2644775" h="1544320">
                <a:moveTo>
                  <a:pt x="145491" y="603097"/>
                </a:moveTo>
                <a:lnTo>
                  <a:pt x="139141" y="603097"/>
                </a:lnTo>
                <a:lnTo>
                  <a:pt x="139141" y="615797"/>
                </a:lnTo>
                <a:lnTo>
                  <a:pt x="145491" y="615797"/>
                </a:lnTo>
                <a:lnTo>
                  <a:pt x="145491" y="603097"/>
                </a:lnTo>
                <a:close/>
              </a:path>
              <a:path w="2644775" h="1544320">
                <a:moveTo>
                  <a:pt x="145491" y="577697"/>
                </a:moveTo>
                <a:lnTo>
                  <a:pt x="139141" y="577697"/>
                </a:lnTo>
                <a:lnTo>
                  <a:pt x="139141" y="590397"/>
                </a:lnTo>
                <a:lnTo>
                  <a:pt x="145491" y="590397"/>
                </a:lnTo>
                <a:lnTo>
                  <a:pt x="145491" y="577697"/>
                </a:lnTo>
                <a:close/>
              </a:path>
              <a:path w="2644775" h="1544320">
                <a:moveTo>
                  <a:pt x="160223" y="822185"/>
                </a:moveTo>
                <a:lnTo>
                  <a:pt x="145491" y="785342"/>
                </a:lnTo>
                <a:lnTo>
                  <a:pt x="145491" y="780859"/>
                </a:lnTo>
                <a:lnTo>
                  <a:pt x="143700" y="780859"/>
                </a:lnTo>
                <a:lnTo>
                  <a:pt x="140335" y="772439"/>
                </a:lnTo>
                <a:lnTo>
                  <a:pt x="120434" y="822185"/>
                </a:lnTo>
                <a:lnTo>
                  <a:pt x="140335" y="822185"/>
                </a:lnTo>
                <a:lnTo>
                  <a:pt x="160223" y="822185"/>
                </a:lnTo>
                <a:close/>
              </a:path>
              <a:path w="2644775" h="1544320">
                <a:moveTo>
                  <a:pt x="160667" y="567486"/>
                </a:moveTo>
                <a:lnTo>
                  <a:pt x="147967" y="567486"/>
                </a:lnTo>
                <a:lnTo>
                  <a:pt x="147967" y="573836"/>
                </a:lnTo>
                <a:lnTo>
                  <a:pt x="160667" y="573836"/>
                </a:lnTo>
                <a:lnTo>
                  <a:pt x="160667" y="567486"/>
                </a:lnTo>
                <a:close/>
              </a:path>
              <a:path w="2644775" h="1544320">
                <a:moveTo>
                  <a:pt x="186067" y="567486"/>
                </a:moveTo>
                <a:lnTo>
                  <a:pt x="173367" y="567486"/>
                </a:lnTo>
                <a:lnTo>
                  <a:pt x="173367" y="573836"/>
                </a:lnTo>
                <a:lnTo>
                  <a:pt x="186067" y="573836"/>
                </a:lnTo>
                <a:lnTo>
                  <a:pt x="186067" y="567486"/>
                </a:lnTo>
                <a:close/>
              </a:path>
              <a:path w="2644775" h="1544320">
                <a:moveTo>
                  <a:pt x="211467" y="567486"/>
                </a:moveTo>
                <a:lnTo>
                  <a:pt x="198767" y="567486"/>
                </a:lnTo>
                <a:lnTo>
                  <a:pt x="198767" y="573836"/>
                </a:lnTo>
                <a:lnTo>
                  <a:pt x="211467" y="573836"/>
                </a:lnTo>
                <a:lnTo>
                  <a:pt x="211467" y="567486"/>
                </a:lnTo>
                <a:close/>
              </a:path>
              <a:path w="2644775" h="1544320">
                <a:moveTo>
                  <a:pt x="236855" y="567486"/>
                </a:moveTo>
                <a:lnTo>
                  <a:pt x="224155" y="567486"/>
                </a:lnTo>
                <a:lnTo>
                  <a:pt x="224155" y="573836"/>
                </a:lnTo>
                <a:lnTo>
                  <a:pt x="236855" y="573836"/>
                </a:lnTo>
                <a:lnTo>
                  <a:pt x="236855" y="567486"/>
                </a:lnTo>
                <a:close/>
              </a:path>
              <a:path w="2644775" h="1544320">
                <a:moveTo>
                  <a:pt x="262255" y="567486"/>
                </a:moveTo>
                <a:lnTo>
                  <a:pt x="249555" y="567486"/>
                </a:lnTo>
                <a:lnTo>
                  <a:pt x="249555" y="573836"/>
                </a:lnTo>
                <a:lnTo>
                  <a:pt x="262255" y="573836"/>
                </a:lnTo>
                <a:lnTo>
                  <a:pt x="262255" y="567486"/>
                </a:lnTo>
                <a:close/>
              </a:path>
              <a:path w="2644775" h="1544320">
                <a:moveTo>
                  <a:pt x="287642" y="567486"/>
                </a:moveTo>
                <a:lnTo>
                  <a:pt x="274942" y="567486"/>
                </a:lnTo>
                <a:lnTo>
                  <a:pt x="274942" y="573836"/>
                </a:lnTo>
                <a:lnTo>
                  <a:pt x="287642" y="573836"/>
                </a:lnTo>
                <a:lnTo>
                  <a:pt x="287642" y="567486"/>
                </a:lnTo>
                <a:close/>
              </a:path>
              <a:path w="2644775" h="1544320">
                <a:moveTo>
                  <a:pt x="313042" y="567486"/>
                </a:moveTo>
                <a:lnTo>
                  <a:pt x="300342" y="567486"/>
                </a:lnTo>
                <a:lnTo>
                  <a:pt x="300342" y="573836"/>
                </a:lnTo>
                <a:lnTo>
                  <a:pt x="313042" y="573836"/>
                </a:lnTo>
                <a:lnTo>
                  <a:pt x="313042" y="567486"/>
                </a:lnTo>
                <a:close/>
              </a:path>
              <a:path w="2644775" h="1544320">
                <a:moveTo>
                  <a:pt x="338429" y="567486"/>
                </a:moveTo>
                <a:lnTo>
                  <a:pt x="325729" y="567486"/>
                </a:lnTo>
                <a:lnTo>
                  <a:pt x="325729" y="573836"/>
                </a:lnTo>
                <a:lnTo>
                  <a:pt x="338429" y="573836"/>
                </a:lnTo>
                <a:lnTo>
                  <a:pt x="338429" y="567486"/>
                </a:lnTo>
                <a:close/>
              </a:path>
              <a:path w="2644775" h="1544320">
                <a:moveTo>
                  <a:pt x="363829" y="567486"/>
                </a:moveTo>
                <a:lnTo>
                  <a:pt x="351129" y="567486"/>
                </a:lnTo>
                <a:lnTo>
                  <a:pt x="351129" y="573836"/>
                </a:lnTo>
                <a:lnTo>
                  <a:pt x="363829" y="573836"/>
                </a:lnTo>
                <a:lnTo>
                  <a:pt x="363829" y="567486"/>
                </a:lnTo>
                <a:close/>
              </a:path>
              <a:path w="2644775" h="1544320">
                <a:moveTo>
                  <a:pt x="389229" y="567486"/>
                </a:moveTo>
                <a:lnTo>
                  <a:pt x="376529" y="567486"/>
                </a:lnTo>
                <a:lnTo>
                  <a:pt x="376529" y="573836"/>
                </a:lnTo>
                <a:lnTo>
                  <a:pt x="389229" y="573836"/>
                </a:lnTo>
                <a:lnTo>
                  <a:pt x="389229" y="567486"/>
                </a:lnTo>
                <a:close/>
              </a:path>
              <a:path w="2644775" h="1544320">
                <a:moveTo>
                  <a:pt x="414616" y="567486"/>
                </a:moveTo>
                <a:lnTo>
                  <a:pt x="401916" y="567486"/>
                </a:lnTo>
                <a:lnTo>
                  <a:pt x="401916" y="573836"/>
                </a:lnTo>
                <a:lnTo>
                  <a:pt x="414616" y="573836"/>
                </a:lnTo>
                <a:lnTo>
                  <a:pt x="414616" y="567486"/>
                </a:lnTo>
                <a:close/>
              </a:path>
              <a:path w="2644775" h="1544320">
                <a:moveTo>
                  <a:pt x="440016" y="567486"/>
                </a:moveTo>
                <a:lnTo>
                  <a:pt x="427316" y="567486"/>
                </a:lnTo>
                <a:lnTo>
                  <a:pt x="427316" y="573836"/>
                </a:lnTo>
                <a:lnTo>
                  <a:pt x="440016" y="573836"/>
                </a:lnTo>
                <a:lnTo>
                  <a:pt x="440016" y="567486"/>
                </a:lnTo>
                <a:close/>
              </a:path>
              <a:path w="2644775" h="1544320">
                <a:moveTo>
                  <a:pt x="465404" y="567486"/>
                </a:moveTo>
                <a:lnTo>
                  <a:pt x="452704" y="567486"/>
                </a:lnTo>
                <a:lnTo>
                  <a:pt x="452704" y="573836"/>
                </a:lnTo>
                <a:lnTo>
                  <a:pt x="465404" y="573836"/>
                </a:lnTo>
                <a:lnTo>
                  <a:pt x="465404" y="567486"/>
                </a:lnTo>
                <a:close/>
              </a:path>
              <a:path w="2644775" h="1544320">
                <a:moveTo>
                  <a:pt x="490804" y="567486"/>
                </a:moveTo>
                <a:lnTo>
                  <a:pt x="478104" y="567486"/>
                </a:lnTo>
                <a:lnTo>
                  <a:pt x="478104" y="573836"/>
                </a:lnTo>
                <a:lnTo>
                  <a:pt x="490804" y="573836"/>
                </a:lnTo>
                <a:lnTo>
                  <a:pt x="490804" y="567486"/>
                </a:lnTo>
                <a:close/>
              </a:path>
              <a:path w="2644775" h="1544320">
                <a:moveTo>
                  <a:pt x="516191" y="567486"/>
                </a:moveTo>
                <a:lnTo>
                  <a:pt x="503491" y="567486"/>
                </a:lnTo>
                <a:lnTo>
                  <a:pt x="503491" y="573836"/>
                </a:lnTo>
                <a:lnTo>
                  <a:pt x="516191" y="573836"/>
                </a:lnTo>
                <a:lnTo>
                  <a:pt x="516191" y="567486"/>
                </a:lnTo>
                <a:close/>
              </a:path>
              <a:path w="2644775" h="1544320">
                <a:moveTo>
                  <a:pt x="540346" y="1412519"/>
                </a:moveTo>
                <a:lnTo>
                  <a:pt x="479767" y="1412519"/>
                </a:lnTo>
                <a:lnTo>
                  <a:pt x="509371" y="1377975"/>
                </a:lnTo>
                <a:lnTo>
                  <a:pt x="504545" y="1373847"/>
                </a:lnTo>
                <a:lnTo>
                  <a:pt x="465963" y="1418869"/>
                </a:lnTo>
                <a:lnTo>
                  <a:pt x="524725" y="1418869"/>
                </a:lnTo>
                <a:lnTo>
                  <a:pt x="487807" y="1454785"/>
                </a:lnTo>
                <a:lnTo>
                  <a:pt x="476211" y="1442770"/>
                </a:lnTo>
                <a:lnTo>
                  <a:pt x="454266" y="1491627"/>
                </a:lnTo>
                <a:lnTo>
                  <a:pt x="503859" y="1471396"/>
                </a:lnTo>
                <a:lnTo>
                  <a:pt x="492213" y="1459357"/>
                </a:lnTo>
                <a:lnTo>
                  <a:pt x="540346" y="1412519"/>
                </a:lnTo>
                <a:close/>
              </a:path>
              <a:path w="2644775" h="1544320">
                <a:moveTo>
                  <a:pt x="541591" y="567486"/>
                </a:moveTo>
                <a:lnTo>
                  <a:pt x="528891" y="567486"/>
                </a:lnTo>
                <a:lnTo>
                  <a:pt x="528891" y="573836"/>
                </a:lnTo>
                <a:lnTo>
                  <a:pt x="541591" y="573836"/>
                </a:lnTo>
                <a:lnTo>
                  <a:pt x="541591" y="567486"/>
                </a:lnTo>
                <a:close/>
              </a:path>
              <a:path w="2644775" h="1544320">
                <a:moveTo>
                  <a:pt x="566991" y="567486"/>
                </a:moveTo>
                <a:lnTo>
                  <a:pt x="554291" y="567486"/>
                </a:lnTo>
                <a:lnTo>
                  <a:pt x="554291" y="573836"/>
                </a:lnTo>
                <a:lnTo>
                  <a:pt x="566991" y="573836"/>
                </a:lnTo>
                <a:lnTo>
                  <a:pt x="566991" y="567486"/>
                </a:lnTo>
                <a:close/>
              </a:path>
              <a:path w="2644775" h="1544320">
                <a:moveTo>
                  <a:pt x="592378" y="567486"/>
                </a:moveTo>
                <a:lnTo>
                  <a:pt x="579678" y="567486"/>
                </a:lnTo>
                <a:lnTo>
                  <a:pt x="579678" y="573836"/>
                </a:lnTo>
                <a:lnTo>
                  <a:pt x="592378" y="573836"/>
                </a:lnTo>
                <a:lnTo>
                  <a:pt x="592378" y="567486"/>
                </a:lnTo>
                <a:close/>
              </a:path>
              <a:path w="2644775" h="1544320">
                <a:moveTo>
                  <a:pt x="617778" y="567486"/>
                </a:moveTo>
                <a:lnTo>
                  <a:pt x="605078" y="567486"/>
                </a:lnTo>
                <a:lnTo>
                  <a:pt x="605078" y="573836"/>
                </a:lnTo>
                <a:lnTo>
                  <a:pt x="617778" y="573836"/>
                </a:lnTo>
                <a:lnTo>
                  <a:pt x="617778" y="567486"/>
                </a:lnTo>
                <a:close/>
              </a:path>
              <a:path w="2644775" h="1544320">
                <a:moveTo>
                  <a:pt x="643166" y="567486"/>
                </a:moveTo>
                <a:lnTo>
                  <a:pt x="630466" y="567486"/>
                </a:lnTo>
                <a:lnTo>
                  <a:pt x="630466" y="573836"/>
                </a:lnTo>
                <a:lnTo>
                  <a:pt x="643166" y="573836"/>
                </a:lnTo>
                <a:lnTo>
                  <a:pt x="643166" y="567486"/>
                </a:lnTo>
                <a:close/>
              </a:path>
              <a:path w="2644775" h="1544320">
                <a:moveTo>
                  <a:pt x="668566" y="567486"/>
                </a:moveTo>
                <a:lnTo>
                  <a:pt x="655866" y="567486"/>
                </a:lnTo>
                <a:lnTo>
                  <a:pt x="655866" y="573836"/>
                </a:lnTo>
                <a:lnTo>
                  <a:pt x="668566" y="573836"/>
                </a:lnTo>
                <a:lnTo>
                  <a:pt x="668566" y="567486"/>
                </a:lnTo>
                <a:close/>
              </a:path>
              <a:path w="2644775" h="1544320">
                <a:moveTo>
                  <a:pt x="693953" y="567486"/>
                </a:moveTo>
                <a:lnTo>
                  <a:pt x="681253" y="567486"/>
                </a:lnTo>
                <a:lnTo>
                  <a:pt x="681253" y="573836"/>
                </a:lnTo>
                <a:lnTo>
                  <a:pt x="693953" y="573836"/>
                </a:lnTo>
                <a:lnTo>
                  <a:pt x="693953" y="567486"/>
                </a:lnTo>
                <a:close/>
              </a:path>
              <a:path w="2644775" h="1544320">
                <a:moveTo>
                  <a:pt x="704037" y="1138682"/>
                </a:moveTo>
                <a:lnTo>
                  <a:pt x="664235" y="1120546"/>
                </a:lnTo>
                <a:lnTo>
                  <a:pt x="680796" y="1098956"/>
                </a:lnTo>
                <a:lnTo>
                  <a:pt x="680796" y="1057135"/>
                </a:lnTo>
                <a:lnTo>
                  <a:pt x="674446" y="1057135"/>
                </a:lnTo>
                <a:lnTo>
                  <a:pt x="674446" y="1096797"/>
                </a:lnTo>
                <a:lnTo>
                  <a:pt x="654354" y="1123022"/>
                </a:lnTo>
                <a:lnTo>
                  <a:pt x="688721" y="1138682"/>
                </a:lnTo>
                <a:lnTo>
                  <a:pt x="651637" y="1155598"/>
                </a:lnTo>
                <a:lnTo>
                  <a:pt x="688721" y="1172489"/>
                </a:lnTo>
                <a:lnTo>
                  <a:pt x="651624" y="1189405"/>
                </a:lnTo>
                <a:lnTo>
                  <a:pt x="688721" y="1206309"/>
                </a:lnTo>
                <a:lnTo>
                  <a:pt x="651624" y="1223225"/>
                </a:lnTo>
                <a:lnTo>
                  <a:pt x="688721" y="1240104"/>
                </a:lnTo>
                <a:lnTo>
                  <a:pt x="654126" y="1255877"/>
                </a:lnTo>
                <a:lnTo>
                  <a:pt x="674433" y="1279753"/>
                </a:lnTo>
                <a:lnTo>
                  <a:pt x="674433" y="1317764"/>
                </a:lnTo>
                <a:lnTo>
                  <a:pt x="680783" y="1317764"/>
                </a:lnTo>
                <a:lnTo>
                  <a:pt x="680783" y="1277416"/>
                </a:lnTo>
                <a:lnTo>
                  <a:pt x="664400" y="1258176"/>
                </a:lnTo>
                <a:lnTo>
                  <a:pt x="704037" y="1240104"/>
                </a:lnTo>
                <a:lnTo>
                  <a:pt x="666927" y="1223225"/>
                </a:lnTo>
                <a:lnTo>
                  <a:pt x="704037" y="1206309"/>
                </a:lnTo>
                <a:lnTo>
                  <a:pt x="666927" y="1189405"/>
                </a:lnTo>
                <a:lnTo>
                  <a:pt x="704037" y="1172489"/>
                </a:lnTo>
                <a:lnTo>
                  <a:pt x="666940" y="1155598"/>
                </a:lnTo>
                <a:lnTo>
                  <a:pt x="704037" y="1138682"/>
                </a:lnTo>
                <a:close/>
              </a:path>
              <a:path w="2644775" h="1544320">
                <a:moveTo>
                  <a:pt x="719353" y="567486"/>
                </a:moveTo>
                <a:lnTo>
                  <a:pt x="706653" y="567486"/>
                </a:lnTo>
                <a:lnTo>
                  <a:pt x="706653" y="573836"/>
                </a:lnTo>
                <a:lnTo>
                  <a:pt x="719353" y="573836"/>
                </a:lnTo>
                <a:lnTo>
                  <a:pt x="719353" y="567486"/>
                </a:lnTo>
                <a:close/>
              </a:path>
              <a:path w="2644775" h="1544320">
                <a:moveTo>
                  <a:pt x="744753" y="567486"/>
                </a:moveTo>
                <a:lnTo>
                  <a:pt x="732053" y="567486"/>
                </a:lnTo>
                <a:lnTo>
                  <a:pt x="732053" y="573836"/>
                </a:lnTo>
                <a:lnTo>
                  <a:pt x="744753" y="573836"/>
                </a:lnTo>
                <a:lnTo>
                  <a:pt x="744753" y="567486"/>
                </a:lnTo>
                <a:close/>
              </a:path>
              <a:path w="2644775" h="1544320">
                <a:moveTo>
                  <a:pt x="770140" y="567486"/>
                </a:moveTo>
                <a:lnTo>
                  <a:pt x="757440" y="567486"/>
                </a:lnTo>
                <a:lnTo>
                  <a:pt x="757440" y="573836"/>
                </a:lnTo>
                <a:lnTo>
                  <a:pt x="770140" y="573836"/>
                </a:lnTo>
                <a:lnTo>
                  <a:pt x="770140" y="567486"/>
                </a:lnTo>
                <a:close/>
              </a:path>
              <a:path w="2644775" h="1544320">
                <a:moveTo>
                  <a:pt x="795540" y="567486"/>
                </a:moveTo>
                <a:lnTo>
                  <a:pt x="782840" y="567486"/>
                </a:lnTo>
                <a:lnTo>
                  <a:pt x="782840" y="573836"/>
                </a:lnTo>
                <a:lnTo>
                  <a:pt x="795540" y="573836"/>
                </a:lnTo>
                <a:lnTo>
                  <a:pt x="795540" y="567486"/>
                </a:lnTo>
                <a:close/>
              </a:path>
              <a:path w="2644775" h="1544320">
                <a:moveTo>
                  <a:pt x="820928" y="567486"/>
                </a:moveTo>
                <a:lnTo>
                  <a:pt x="808228" y="567486"/>
                </a:lnTo>
                <a:lnTo>
                  <a:pt x="808228" y="573836"/>
                </a:lnTo>
                <a:lnTo>
                  <a:pt x="820928" y="573836"/>
                </a:lnTo>
                <a:lnTo>
                  <a:pt x="820928" y="567486"/>
                </a:lnTo>
                <a:close/>
              </a:path>
              <a:path w="2644775" h="1544320">
                <a:moveTo>
                  <a:pt x="846328" y="567486"/>
                </a:moveTo>
                <a:lnTo>
                  <a:pt x="833628" y="567486"/>
                </a:lnTo>
                <a:lnTo>
                  <a:pt x="833628" y="573836"/>
                </a:lnTo>
                <a:lnTo>
                  <a:pt x="846328" y="573836"/>
                </a:lnTo>
                <a:lnTo>
                  <a:pt x="846328" y="567486"/>
                </a:lnTo>
                <a:close/>
              </a:path>
              <a:path w="2644775" h="1544320">
                <a:moveTo>
                  <a:pt x="871715" y="567486"/>
                </a:moveTo>
                <a:lnTo>
                  <a:pt x="859015" y="567486"/>
                </a:lnTo>
                <a:lnTo>
                  <a:pt x="859015" y="573836"/>
                </a:lnTo>
                <a:lnTo>
                  <a:pt x="871715" y="573836"/>
                </a:lnTo>
                <a:lnTo>
                  <a:pt x="871715" y="567486"/>
                </a:lnTo>
                <a:close/>
              </a:path>
              <a:path w="2644775" h="1544320">
                <a:moveTo>
                  <a:pt x="897115" y="567486"/>
                </a:moveTo>
                <a:lnTo>
                  <a:pt x="884415" y="567486"/>
                </a:lnTo>
                <a:lnTo>
                  <a:pt x="884415" y="573836"/>
                </a:lnTo>
                <a:lnTo>
                  <a:pt x="897115" y="573836"/>
                </a:lnTo>
                <a:lnTo>
                  <a:pt x="897115" y="567486"/>
                </a:lnTo>
                <a:close/>
              </a:path>
              <a:path w="2644775" h="1544320">
                <a:moveTo>
                  <a:pt x="922515" y="567486"/>
                </a:moveTo>
                <a:lnTo>
                  <a:pt x="909815" y="567486"/>
                </a:lnTo>
                <a:lnTo>
                  <a:pt x="909815" y="573836"/>
                </a:lnTo>
                <a:lnTo>
                  <a:pt x="922515" y="573836"/>
                </a:lnTo>
                <a:lnTo>
                  <a:pt x="922515" y="567486"/>
                </a:lnTo>
                <a:close/>
              </a:path>
              <a:path w="2644775" h="1544320">
                <a:moveTo>
                  <a:pt x="947902" y="567486"/>
                </a:moveTo>
                <a:lnTo>
                  <a:pt x="935202" y="567486"/>
                </a:lnTo>
                <a:lnTo>
                  <a:pt x="935202" y="573836"/>
                </a:lnTo>
                <a:lnTo>
                  <a:pt x="947902" y="573836"/>
                </a:lnTo>
                <a:lnTo>
                  <a:pt x="947902" y="567486"/>
                </a:lnTo>
                <a:close/>
              </a:path>
              <a:path w="2644775" h="1544320">
                <a:moveTo>
                  <a:pt x="973302" y="567486"/>
                </a:moveTo>
                <a:lnTo>
                  <a:pt x="960602" y="567486"/>
                </a:lnTo>
                <a:lnTo>
                  <a:pt x="960602" y="573836"/>
                </a:lnTo>
                <a:lnTo>
                  <a:pt x="973302" y="573836"/>
                </a:lnTo>
                <a:lnTo>
                  <a:pt x="973302" y="567486"/>
                </a:lnTo>
                <a:close/>
              </a:path>
              <a:path w="2644775" h="1544320">
                <a:moveTo>
                  <a:pt x="998689" y="567486"/>
                </a:moveTo>
                <a:lnTo>
                  <a:pt x="985989" y="567486"/>
                </a:lnTo>
                <a:lnTo>
                  <a:pt x="985989" y="573836"/>
                </a:lnTo>
                <a:lnTo>
                  <a:pt x="998689" y="573836"/>
                </a:lnTo>
                <a:lnTo>
                  <a:pt x="998689" y="567486"/>
                </a:lnTo>
                <a:close/>
              </a:path>
              <a:path w="2644775" h="1544320">
                <a:moveTo>
                  <a:pt x="1024089" y="567486"/>
                </a:moveTo>
                <a:lnTo>
                  <a:pt x="1011389" y="567486"/>
                </a:lnTo>
                <a:lnTo>
                  <a:pt x="1011389" y="573836"/>
                </a:lnTo>
                <a:lnTo>
                  <a:pt x="1024089" y="573836"/>
                </a:lnTo>
                <a:lnTo>
                  <a:pt x="1024089" y="567486"/>
                </a:lnTo>
                <a:close/>
              </a:path>
              <a:path w="2644775" h="1544320">
                <a:moveTo>
                  <a:pt x="1049477" y="567486"/>
                </a:moveTo>
                <a:lnTo>
                  <a:pt x="1036777" y="567486"/>
                </a:lnTo>
                <a:lnTo>
                  <a:pt x="1036777" y="573836"/>
                </a:lnTo>
                <a:lnTo>
                  <a:pt x="1049477" y="573836"/>
                </a:lnTo>
                <a:lnTo>
                  <a:pt x="1049477" y="567486"/>
                </a:lnTo>
                <a:close/>
              </a:path>
              <a:path w="2644775" h="1544320">
                <a:moveTo>
                  <a:pt x="1074877" y="567486"/>
                </a:moveTo>
                <a:lnTo>
                  <a:pt x="1062177" y="567486"/>
                </a:lnTo>
                <a:lnTo>
                  <a:pt x="1062177" y="573836"/>
                </a:lnTo>
                <a:lnTo>
                  <a:pt x="1074877" y="573836"/>
                </a:lnTo>
                <a:lnTo>
                  <a:pt x="1074877" y="567486"/>
                </a:lnTo>
                <a:close/>
              </a:path>
              <a:path w="2644775" h="1544320">
                <a:moveTo>
                  <a:pt x="1100277" y="567486"/>
                </a:moveTo>
                <a:lnTo>
                  <a:pt x="1087577" y="567486"/>
                </a:lnTo>
                <a:lnTo>
                  <a:pt x="1087577" y="573836"/>
                </a:lnTo>
                <a:lnTo>
                  <a:pt x="1100277" y="573836"/>
                </a:lnTo>
                <a:lnTo>
                  <a:pt x="1100277" y="567486"/>
                </a:lnTo>
                <a:close/>
              </a:path>
              <a:path w="2644775" h="1544320">
                <a:moveTo>
                  <a:pt x="1125664" y="567486"/>
                </a:moveTo>
                <a:lnTo>
                  <a:pt x="1112964" y="567486"/>
                </a:lnTo>
                <a:lnTo>
                  <a:pt x="1112964" y="573836"/>
                </a:lnTo>
                <a:lnTo>
                  <a:pt x="1125664" y="573836"/>
                </a:lnTo>
                <a:lnTo>
                  <a:pt x="1125664" y="567486"/>
                </a:lnTo>
                <a:close/>
              </a:path>
              <a:path w="2644775" h="1544320">
                <a:moveTo>
                  <a:pt x="1151064" y="567486"/>
                </a:moveTo>
                <a:lnTo>
                  <a:pt x="1138364" y="567486"/>
                </a:lnTo>
                <a:lnTo>
                  <a:pt x="1138364" y="573836"/>
                </a:lnTo>
                <a:lnTo>
                  <a:pt x="1151064" y="573836"/>
                </a:lnTo>
                <a:lnTo>
                  <a:pt x="1151064" y="567486"/>
                </a:lnTo>
                <a:close/>
              </a:path>
              <a:path w="2644775" h="1544320">
                <a:moveTo>
                  <a:pt x="1176451" y="567486"/>
                </a:moveTo>
                <a:lnTo>
                  <a:pt x="1163751" y="567486"/>
                </a:lnTo>
                <a:lnTo>
                  <a:pt x="1163751" y="573836"/>
                </a:lnTo>
                <a:lnTo>
                  <a:pt x="1176451" y="573836"/>
                </a:lnTo>
                <a:lnTo>
                  <a:pt x="1176451" y="567486"/>
                </a:lnTo>
                <a:close/>
              </a:path>
              <a:path w="2644775" h="1544320">
                <a:moveTo>
                  <a:pt x="1201851" y="567486"/>
                </a:moveTo>
                <a:lnTo>
                  <a:pt x="1189151" y="567486"/>
                </a:lnTo>
                <a:lnTo>
                  <a:pt x="1189151" y="573836"/>
                </a:lnTo>
                <a:lnTo>
                  <a:pt x="1201851" y="573836"/>
                </a:lnTo>
                <a:lnTo>
                  <a:pt x="1201851" y="567486"/>
                </a:lnTo>
                <a:close/>
              </a:path>
              <a:path w="2644775" h="1544320">
                <a:moveTo>
                  <a:pt x="1227239" y="567486"/>
                </a:moveTo>
                <a:lnTo>
                  <a:pt x="1214539" y="567486"/>
                </a:lnTo>
                <a:lnTo>
                  <a:pt x="1214539" y="573836"/>
                </a:lnTo>
                <a:lnTo>
                  <a:pt x="1227239" y="573836"/>
                </a:lnTo>
                <a:lnTo>
                  <a:pt x="1227239" y="567486"/>
                </a:lnTo>
                <a:close/>
              </a:path>
              <a:path w="2644775" h="1544320">
                <a:moveTo>
                  <a:pt x="1252639" y="567486"/>
                </a:moveTo>
                <a:lnTo>
                  <a:pt x="1239939" y="567486"/>
                </a:lnTo>
                <a:lnTo>
                  <a:pt x="1239939" y="573836"/>
                </a:lnTo>
                <a:lnTo>
                  <a:pt x="1252639" y="573836"/>
                </a:lnTo>
                <a:lnTo>
                  <a:pt x="1252639" y="567486"/>
                </a:lnTo>
                <a:close/>
              </a:path>
              <a:path w="2644775" h="1544320">
                <a:moveTo>
                  <a:pt x="1278039" y="567486"/>
                </a:moveTo>
                <a:lnTo>
                  <a:pt x="1265339" y="567486"/>
                </a:lnTo>
                <a:lnTo>
                  <a:pt x="1265339" y="573836"/>
                </a:lnTo>
                <a:lnTo>
                  <a:pt x="1278039" y="573836"/>
                </a:lnTo>
                <a:lnTo>
                  <a:pt x="1278039" y="567486"/>
                </a:lnTo>
                <a:close/>
              </a:path>
              <a:path w="2644775" h="1544320">
                <a:moveTo>
                  <a:pt x="1303426" y="567486"/>
                </a:moveTo>
                <a:lnTo>
                  <a:pt x="1290726" y="567486"/>
                </a:lnTo>
                <a:lnTo>
                  <a:pt x="1290726" y="573836"/>
                </a:lnTo>
                <a:lnTo>
                  <a:pt x="1303426" y="573836"/>
                </a:lnTo>
                <a:lnTo>
                  <a:pt x="1303426" y="567486"/>
                </a:lnTo>
                <a:close/>
              </a:path>
              <a:path w="2644775" h="1544320">
                <a:moveTo>
                  <a:pt x="1328826" y="567486"/>
                </a:moveTo>
                <a:lnTo>
                  <a:pt x="1316126" y="567486"/>
                </a:lnTo>
                <a:lnTo>
                  <a:pt x="1316126" y="573836"/>
                </a:lnTo>
                <a:lnTo>
                  <a:pt x="1328826" y="573836"/>
                </a:lnTo>
                <a:lnTo>
                  <a:pt x="1328826" y="567486"/>
                </a:lnTo>
                <a:close/>
              </a:path>
              <a:path w="2644775" h="1544320">
                <a:moveTo>
                  <a:pt x="1354213" y="567486"/>
                </a:moveTo>
                <a:lnTo>
                  <a:pt x="1341513" y="567486"/>
                </a:lnTo>
                <a:lnTo>
                  <a:pt x="1341513" y="573836"/>
                </a:lnTo>
                <a:lnTo>
                  <a:pt x="1354213" y="573836"/>
                </a:lnTo>
                <a:lnTo>
                  <a:pt x="1354213" y="567486"/>
                </a:lnTo>
                <a:close/>
              </a:path>
              <a:path w="2644775" h="1544320">
                <a:moveTo>
                  <a:pt x="1354785" y="0"/>
                </a:moveTo>
                <a:lnTo>
                  <a:pt x="1342085" y="0"/>
                </a:lnTo>
                <a:lnTo>
                  <a:pt x="1342085" y="6350"/>
                </a:lnTo>
                <a:lnTo>
                  <a:pt x="1354785" y="6350"/>
                </a:lnTo>
                <a:lnTo>
                  <a:pt x="1354785" y="0"/>
                </a:lnTo>
                <a:close/>
              </a:path>
              <a:path w="2644775" h="1544320">
                <a:moveTo>
                  <a:pt x="1379613" y="567486"/>
                </a:moveTo>
                <a:lnTo>
                  <a:pt x="1366913" y="567486"/>
                </a:lnTo>
                <a:lnTo>
                  <a:pt x="1366913" y="573836"/>
                </a:lnTo>
                <a:lnTo>
                  <a:pt x="1379613" y="573836"/>
                </a:lnTo>
                <a:lnTo>
                  <a:pt x="1379613" y="567486"/>
                </a:lnTo>
                <a:close/>
              </a:path>
              <a:path w="2644775" h="1544320">
                <a:moveTo>
                  <a:pt x="1380185" y="0"/>
                </a:moveTo>
                <a:lnTo>
                  <a:pt x="1367485" y="0"/>
                </a:lnTo>
                <a:lnTo>
                  <a:pt x="1367485" y="6350"/>
                </a:lnTo>
                <a:lnTo>
                  <a:pt x="1380185" y="6350"/>
                </a:lnTo>
                <a:lnTo>
                  <a:pt x="1380185" y="0"/>
                </a:lnTo>
                <a:close/>
              </a:path>
              <a:path w="2644775" h="1544320">
                <a:moveTo>
                  <a:pt x="1405001" y="567486"/>
                </a:moveTo>
                <a:lnTo>
                  <a:pt x="1392301" y="567486"/>
                </a:lnTo>
                <a:lnTo>
                  <a:pt x="1392301" y="573836"/>
                </a:lnTo>
                <a:lnTo>
                  <a:pt x="1405001" y="573836"/>
                </a:lnTo>
                <a:lnTo>
                  <a:pt x="1405001" y="567486"/>
                </a:lnTo>
                <a:close/>
              </a:path>
              <a:path w="2644775" h="1544320">
                <a:moveTo>
                  <a:pt x="1405572" y="0"/>
                </a:moveTo>
                <a:lnTo>
                  <a:pt x="1392872" y="0"/>
                </a:lnTo>
                <a:lnTo>
                  <a:pt x="1392872" y="6350"/>
                </a:lnTo>
                <a:lnTo>
                  <a:pt x="1405572" y="6350"/>
                </a:lnTo>
                <a:lnTo>
                  <a:pt x="1405572" y="0"/>
                </a:lnTo>
                <a:close/>
              </a:path>
              <a:path w="2644775" h="1544320">
                <a:moveTo>
                  <a:pt x="1430401" y="567486"/>
                </a:moveTo>
                <a:lnTo>
                  <a:pt x="1417701" y="567486"/>
                </a:lnTo>
                <a:lnTo>
                  <a:pt x="1417701" y="573836"/>
                </a:lnTo>
                <a:lnTo>
                  <a:pt x="1430401" y="573836"/>
                </a:lnTo>
                <a:lnTo>
                  <a:pt x="1430401" y="567486"/>
                </a:lnTo>
                <a:close/>
              </a:path>
              <a:path w="2644775" h="1544320">
                <a:moveTo>
                  <a:pt x="1430972" y="0"/>
                </a:moveTo>
                <a:lnTo>
                  <a:pt x="1418272" y="0"/>
                </a:lnTo>
                <a:lnTo>
                  <a:pt x="1418272" y="6350"/>
                </a:lnTo>
                <a:lnTo>
                  <a:pt x="1430972" y="6350"/>
                </a:lnTo>
                <a:lnTo>
                  <a:pt x="1430972" y="0"/>
                </a:lnTo>
                <a:close/>
              </a:path>
              <a:path w="2644775" h="1544320">
                <a:moveTo>
                  <a:pt x="1455801" y="567486"/>
                </a:moveTo>
                <a:lnTo>
                  <a:pt x="1443101" y="567486"/>
                </a:lnTo>
                <a:lnTo>
                  <a:pt x="1443101" y="573836"/>
                </a:lnTo>
                <a:lnTo>
                  <a:pt x="1455801" y="573836"/>
                </a:lnTo>
                <a:lnTo>
                  <a:pt x="1455801" y="567486"/>
                </a:lnTo>
                <a:close/>
              </a:path>
              <a:path w="2644775" h="1544320">
                <a:moveTo>
                  <a:pt x="1456359" y="0"/>
                </a:moveTo>
                <a:lnTo>
                  <a:pt x="1443659" y="0"/>
                </a:lnTo>
                <a:lnTo>
                  <a:pt x="1443659" y="6350"/>
                </a:lnTo>
                <a:lnTo>
                  <a:pt x="1456359" y="6350"/>
                </a:lnTo>
                <a:lnTo>
                  <a:pt x="1456359" y="0"/>
                </a:lnTo>
                <a:close/>
              </a:path>
              <a:path w="2644775" h="1544320">
                <a:moveTo>
                  <a:pt x="1481188" y="567486"/>
                </a:moveTo>
                <a:lnTo>
                  <a:pt x="1468488" y="567486"/>
                </a:lnTo>
                <a:lnTo>
                  <a:pt x="1468488" y="573836"/>
                </a:lnTo>
                <a:lnTo>
                  <a:pt x="1481188" y="573836"/>
                </a:lnTo>
                <a:lnTo>
                  <a:pt x="1481188" y="567486"/>
                </a:lnTo>
                <a:close/>
              </a:path>
              <a:path w="2644775" h="1544320">
                <a:moveTo>
                  <a:pt x="1481759" y="0"/>
                </a:moveTo>
                <a:lnTo>
                  <a:pt x="1469059" y="0"/>
                </a:lnTo>
                <a:lnTo>
                  <a:pt x="1469059" y="6350"/>
                </a:lnTo>
                <a:lnTo>
                  <a:pt x="1481759" y="6350"/>
                </a:lnTo>
                <a:lnTo>
                  <a:pt x="1481759" y="0"/>
                </a:lnTo>
                <a:close/>
              </a:path>
              <a:path w="2644775" h="1544320">
                <a:moveTo>
                  <a:pt x="1506588" y="567486"/>
                </a:moveTo>
                <a:lnTo>
                  <a:pt x="1493888" y="567486"/>
                </a:lnTo>
                <a:lnTo>
                  <a:pt x="1493888" y="573836"/>
                </a:lnTo>
                <a:lnTo>
                  <a:pt x="1506588" y="573836"/>
                </a:lnTo>
                <a:lnTo>
                  <a:pt x="1506588" y="567486"/>
                </a:lnTo>
                <a:close/>
              </a:path>
              <a:path w="2644775" h="1544320">
                <a:moveTo>
                  <a:pt x="1507147" y="0"/>
                </a:moveTo>
                <a:lnTo>
                  <a:pt x="1494447" y="0"/>
                </a:lnTo>
                <a:lnTo>
                  <a:pt x="1494447" y="6350"/>
                </a:lnTo>
                <a:lnTo>
                  <a:pt x="1507147" y="6350"/>
                </a:lnTo>
                <a:lnTo>
                  <a:pt x="1507147" y="0"/>
                </a:lnTo>
                <a:close/>
              </a:path>
              <a:path w="2644775" h="1544320">
                <a:moveTo>
                  <a:pt x="1531975" y="567486"/>
                </a:moveTo>
                <a:lnTo>
                  <a:pt x="1519275" y="567486"/>
                </a:lnTo>
                <a:lnTo>
                  <a:pt x="1519275" y="573836"/>
                </a:lnTo>
                <a:lnTo>
                  <a:pt x="1531975" y="573836"/>
                </a:lnTo>
                <a:lnTo>
                  <a:pt x="1531975" y="567486"/>
                </a:lnTo>
                <a:close/>
              </a:path>
              <a:path w="2644775" h="1544320">
                <a:moveTo>
                  <a:pt x="1532547" y="0"/>
                </a:moveTo>
                <a:lnTo>
                  <a:pt x="1519847" y="0"/>
                </a:lnTo>
                <a:lnTo>
                  <a:pt x="1519847" y="6350"/>
                </a:lnTo>
                <a:lnTo>
                  <a:pt x="1532547" y="6350"/>
                </a:lnTo>
                <a:lnTo>
                  <a:pt x="1532547" y="0"/>
                </a:lnTo>
                <a:close/>
              </a:path>
              <a:path w="2644775" h="1544320">
                <a:moveTo>
                  <a:pt x="1557375" y="567486"/>
                </a:moveTo>
                <a:lnTo>
                  <a:pt x="1544675" y="567486"/>
                </a:lnTo>
                <a:lnTo>
                  <a:pt x="1544675" y="573836"/>
                </a:lnTo>
                <a:lnTo>
                  <a:pt x="1557375" y="573836"/>
                </a:lnTo>
                <a:lnTo>
                  <a:pt x="1557375" y="567486"/>
                </a:lnTo>
                <a:close/>
              </a:path>
              <a:path w="2644775" h="1544320">
                <a:moveTo>
                  <a:pt x="1557947" y="0"/>
                </a:moveTo>
                <a:lnTo>
                  <a:pt x="1545247" y="0"/>
                </a:lnTo>
                <a:lnTo>
                  <a:pt x="1545247" y="6350"/>
                </a:lnTo>
                <a:lnTo>
                  <a:pt x="1557947" y="6350"/>
                </a:lnTo>
                <a:lnTo>
                  <a:pt x="1557947" y="0"/>
                </a:lnTo>
                <a:close/>
              </a:path>
              <a:path w="2644775" h="1544320">
                <a:moveTo>
                  <a:pt x="1582762" y="567486"/>
                </a:moveTo>
                <a:lnTo>
                  <a:pt x="1570062" y="567486"/>
                </a:lnTo>
                <a:lnTo>
                  <a:pt x="1570062" y="573836"/>
                </a:lnTo>
                <a:lnTo>
                  <a:pt x="1582762" y="573836"/>
                </a:lnTo>
                <a:lnTo>
                  <a:pt x="1582762" y="567486"/>
                </a:lnTo>
                <a:close/>
              </a:path>
              <a:path w="2644775" h="1544320">
                <a:moveTo>
                  <a:pt x="1583334" y="0"/>
                </a:moveTo>
                <a:lnTo>
                  <a:pt x="1570634" y="0"/>
                </a:lnTo>
                <a:lnTo>
                  <a:pt x="1570634" y="6350"/>
                </a:lnTo>
                <a:lnTo>
                  <a:pt x="1583334" y="6350"/>
                </a:lnTo>
                <a:lnTo>
                  <a:pt x="1583334" y="0"/>
                </a:lnTo>
                <a:close/>
              </a:path>
              <a:path w="2644775" h="1544320">
                <a:moveTo>
                  <a:pt x="1608162" y="567486"/>
                </a:moveTo>
                <a:lnTo>
                  <a:pt x="1595462" y="567486"/>
                </a:lnTo>
                <a:lnTo>
                  <a:pt x="1595462" y="573836"/>
                </a:lnTo>
                <a:lnTo>
                  <a:pt x="1608162" y="573836"/>
                </a:lnTo>
                <a:lnTo>
                  <a:pt x="1608162" y="567486"/>
                </a:lnTo>
                <a:close/>
              </a:path>
              <a:path w="2644775" h="1544320">
                <a:moveTo>
                  <a:pt x="1608734" y="0"/>
                </a:moveTo>
                <a:lnTo>
                  <a:pt x="1596034" y="0"/>
                </a:lnTo>
                <a:lnTo>
                  <a:pt x="1596034" y="6350"/>
                </a:lnTo>
                <a:lnTo>
                  <a:pt x="1608734" y="6350"/>
                </a:lnTo>
                <a:lnTo>
                  <a:pt x="1608734" y="0"/>
                </a:lnTo>
                <a:close/>
              </a:path>
              <a:path w="2644775" h="1544320">
                <a:moveTo>
                  <a:pt x="1633562" y="567486"/>
                </a:moveTo>
                <a:lnTo>
                  <a:pt x="1620862" y="567486"/>
                </a:lnTo>
                <a:lnTo>
                  <a:pt x="1620862" y="573836"/>
                </a:lnTo>
                <a:lnTo>
                  <a:pt x="1633562" y="573836"/>
                </a:lnTo>
                <a:lnTo>
                  <a:pt x="1633562" y="567486"/>
                </a:lnTo>
                <a:close/>
              </a:path>
              <a:path w="2644775" h="1544320">
                <a:moveTo>
                  <a:pt x="1634121" y="0"/>
                </a:moveTo>
                <a:lnTo>
                  <a:pt x="1621421" y="0"/>
                </a:lnTo>
                <a:lnTo>
                  <a:pt x="1621421" y="6350"/>
                </a:lnTo>
                <a:lnTo>
                  <a:pt x="1634121" y="6350"/>
                </a:lnTo>
                <a:lnTo>
                  <a:pt x="1634121" y="0"/>
                </a:lnTo>
                <a:close/>
              </a:path>
              <a:path w="2644775" h="1544320">
                <a:moveTo>
                  <a:pt x="1658950" y="567486"/>
                </a:moveTo>
                <a:lnTo>
                  <a:pt x="1646250" y="567486"/>
                </a:lnTo>
                <a:lnTo>
                  <a:pt x="1646250" y="573836"/>
                </a:lnTo>
                <a:lnTo>
                  <a:pt x="1658950" y="573836"/>
                </a:lnTo>
                <a:lnTo>
                  <a:pt x="1658950" y="567486"/>
                </a:lnTo>
                <a:close/>
              </a:path>
              <a:path w="2644775" h="1544320">
                <a:moveTo>
                  <a:pt x="1659521" y="0"/>
                </a:moveTo>
                <a:lnTo>
                  <a:pt x="1646821" y="0"/>
                </a:lnTo>
                <a:lnTo>
                  <a:pt x="1646821" y="6350"/>
                </a:lnTo>
                <a:lnTo>
                  <a:pt x="1659521" y="6350"/>
                </a:lnTo>
                <a:lnTo>
                  <a:pt x="1659521" y="0"/>
                </a:lnTo>
                <a:close/>
              </a:path>
              <a:path w="2644775" h="1544320">
                <a:moveTo>
                  <a:pt x="1684350" y="567486"/>
                </a:moveTo>
                <a:lnTo>
                  <a:pt x="1671650" y="567486"/>
                </a:lnTo>
                <a:lnTo>
                  <a:pt x="1671650" y="573836"/>
                </a:lnTo>
                <a:lnTo>
                  <a:pt x="1684350" y="573836"/>
                </a:lnTo>
                <a:lnTo>
                  <a:pt x="1684350" y="567486"/>
                </a:lnTo>
                <a:close/>
              </a:path>
              <a:path w="2644775" h="1544320">
                <a:moveTo>
                  <a:pt x="1684909" y="0"/>
                </a:moveTo>
                <a:lnTo>
                  <a:pt x="1672209" y="0"/>
                </a:lnTo>
                <a:lnTo>
                  <a:pt x="1672209" y="6350"/>
                </a:lnTo>
                <a:lnTo>
                  <a:pt x="1684909" y="6350"/>
                </a:lnTo>
                <a:lnTo>
                  <a:pt x="1684909" y="0"/>
                </a:lnTo>
                <a:close/>
              </a:path>
              <a:path w="2644775" h="1544320">
                <a:moveTo>
                  <a:pt x="1709737" y="567486"/>
                </a:moveTo>
                <a:lnTo>
                  <a:pt x="1697037" y="567486"/>
                </a:lnTo>
                <a:lnTo>
                  <a:pt x="1697037" y="573836"/>
                </a:lnTo>
                <a:lnTo>
                  <a:pt x="1709737" y="573836"/>
                </a:lnTo>
                <a:lnTo>
                  <a:pt x="1709737" y="567486"/>
                </a:lnTo>
                <a:close/>
              </a:path>
              <a:path w="2644775" h="1544320">
                <a:moveTo>
                  <a:pt x="1710309" y="0"/>
                </a:moveTo>
                <a:lnTo>
                  <a:pt x="1697609" y="0"/>
                </a:lnTo>
                <a:lnTo>
                  <a:pt x="1697609" y="6350"/>
                </a:lnTo>
                <a:lnTo>
                  <a:pt x="1710309" y="6350"/>
                </a:lnTo>
                <a:lnTo>
                  <a:pt x="1710309" y="0"/>
                </a:lnTo>
                <a:close/>
              </a:path>
              <a:path w="2644775" h="1544320">
                <a:moveTo>
                  <a:pt x="1735137" y="567486"/>
                </a:moveTo>
                <a:lnTo>
                  <a:pt x="1722437" y="567486"/>
                </a:lnTo>
                <a:lnTo>
                  <a:pt x="1722437" y="573836"/>
                </a:lnTo>
                <a:lnTo>
                  <a:pt x="1735137" y="573836"/>
                </a:lnTo>
                <a:lnTo>
                  <a:pt x="1735137" y="567486"/>
                </a:lnTo>
                <a:close/>
              </a:path>
              <a:path w="2644775" h="1544320">
                <a:moveTo>
                  <a:pt x="1735709" y="0"/>
                </a:moveTo>
                <a:lnTo>
                  <a:pt x="1723009" y="0"/>
                </a:lnTo>
                <a:lnTo>
                  <a:pt x="1723009" y="6350"/>
                </a:lnTo>
                <a:lnTo>
                  <a:pt x="1735709" y="6350"/>
                </a:lnTo>
                <a:lnTo>
                  <a:pt x="1735709" y="0"/>
                </a:lnTo>
                <a:close/>
              </a:path>
              <a:path w="2644775" h="1544320">
                <a:moveTo>
                  <a:pt x="1760524" y="567486"/>
                </a:moveTo>
                <a:lnTo>
                  <a:pt x="1747824" y="567486"/>
                </a:lnTo>
                <a:lnTo>
                  <a:pt x="1747824" y="573836"/>
                </a:lnTo>
                <a:lnTo>
                  <a:pt x="1760524" y="573836"/>
                </a:lnTo>
                <a:lnTo>
                  <a:pt x="1760524" y="567486"/>
                </a:lnTo>
                <a:close/>
              </a:path>
              <a:path w="2644775" h="1544320">
                <a:moveTo>
                  <a:pt x="1761096" y="0"/>
                </a:moveTo>
                <a:lnTo>
                  <a:pt x="1748396" y="0"/>
                </a:lnTo>
                <a:lnTo>
                  <a:pt x="1748396" y="6350"/>
                </a:lnTo>
                <a:lnTo>
                  <a:pt x="1761096" y="6350"/>
                </a:lnTo>
                <a:lnTo>
                  <a:pt x="1761096" y="0"/>
                </a:lnTo>
                <a:close/>
              </a:path>
              <a:path w="2644775" h="1544320">
                <a:moveTo>
                  <a:pt x="1785924" y="567486"/>
                </a:moveTo>
                <a:lnTo>
                  <a:pt x="1773224" y="567486"/>
                </a:lnTo>
                <a:lnTo>
                  <a:pt x="1773224" y="573836"/>
                </a:lnTo>
                <a:lnTo>
                  <a:pt x="1785924" y="573836"/>
                </a:lnTo>
                <a:lnTo>
                  <a:pt x="1785924" y="567486"/>
                </a:lnTo>
                <a:close/>
              </a:path>
              <a:path w="2644775" h="1544320">
                <a:moveTo>
                  <a:pt x="1786496" y="0"/>
                </a:moveTo>
                <a:lnTo>
                  <a:pt x="1773796" y="0"/>
                </a:lnTo>
                <a:lnTo>
                  <a:pt x="1773796" y="6350"/>
                </a:lnTo>
                <a:lnTo>
                  <a:pt x="1786496" y="6350"/>
                </a:lnTo>
                <a:lnTo>
                  <a:pt x="1786496" y="0"/>
                </a:lnTo>
                <a:close/>
              </a:path>
              <a:path w="2644775" h="1544320">
                <a:moveTo>
                  <a:pt x="1803285" y="1523974"/>
                </a:moveTo>
                <a:lnTo>
                  <a:pt x="1796935" y="1523974"/>
                </a:lnTo>
                <a:lnTo>
                  <a:pt x="1796935" y="1536674"/>
                </a:lnTo>
                <a:lnTo>
                  <a:pt x="1803285" y="1536674"/>
                </a:lnTo>
                <a:lnTo>
                  <a:pt x="1803285" y="1523974"/>
                </a:lnTo>
                <a:close/>
              </a:path>
              <a:path w="2644775" h="1544320">
                <a:moveTo>
                  <a:pt x="1803285" y="1498587"/>
                </a:moveTo>
                <a:lnTo>
                  <a:pt x="1796935" y="1498587"/>
                </a:lnTo>
                <a:lnTo>
                  <a:pt x="1796935" y="1511287"/>
                </a:lnTo>
                <a:lnTo>
                  <a:pt x="1803285" y="1511287"/>
                </a:lnTo>
                <a:lnTo>
                  <a:pt x="1803285" y="1498587"/>
                </a:lnTo>
                <a:close/>
              </a:path>
              <a:path w="2644775" h="1544320">
                <a:moveTo>
                  <a:pt x="1803285" y="1473187"/>
                </a:moveTo>
                <a:lnTo>
                  <a:pt x="1796935" y="1473187"/>
                </a:lnTo>
                <a:lnTo>
                  <a:pt x="1796935" y="1485887"/>
                </a:lnTo>
                <a:lnTo>
                  <a:pt x="1803285" y="1485887"/>
                </a:lnTo>
                <a:lnTo>
                  <a:pt x="1803285" y="1473187"/>
                </a:lnTo>
                <a:close/>
              </a:path>
              <a:path w="2644775" h="1544320">
                <a:moveTo>
                  <a:pt x="1803285" y="1447787"/>
                </a:moveTo>
                <a:lnTo>
                  <a:pt x="1796935" y="1447787"/>
                </a:lnTo>
                <a:lnTo>
                  <a:pt x="1796935" y="1460487"/>
                </a:lnTo>
                <a:lnTo>
                  <a:pt x="1803285" y="1460487"/>
                </a:lnTo>
                <a:lnTo>
                  <a:pt x="1803285" y="1447787"/>
                </a:lnTo>
                <a:close/>
              </a:path>
              <a:path w="2644775" h="1544320">
                <a:moveTo>
                  <a:pt x="1803285" y="1422400"/>
                </a:moveTo>
                <a:lnTo>
                  <a:pt x="1796935" y="1422400"/>
                </a:lnTo>
                <a:lnTo>
                  <a:pt x="1796935" y="1435100"/>
                </a:lnTo>
                <a:lnTo>
                  <a:pt x="1803285" y="1435100"/>
                </a:lnTo>
                <a:lnTo>
                  <a:pt x="1803285" y="1422400"/>
                </a:lnTo>
                <a:close/>
              </a:path>
              <a:path w="2644775" h="1544320">
                <a:moveTo>
                  <a:pt x="1803285" y="1397000"/>
                </a:moveTo>
                <a:lnTo>
                  <a:pt x="1796935" y="1397000"/>
                </a:lnTo>
                <a:lnTo>
                  <a:pt x="1796935" y="1409700"/>
                </a:lnTo>
                <a:lnTo>
                  <a:pt x="1803285" y="1409700"/>
                </a:lnTo>
                <a:lnTo>
                  <a:pt x="1803285" y="1397000"/>
                </a:lnTo>
                <a:close/>
              </a:path>
              <a:path w="2644775" h="1544320">
                <a:moveTo>
                  <a:pt x="1803285" y="1371612"/>
                </a:moveTo>
                <a:lnTo>
                  <a:pt x="1796935" y="1371612"/>
                </a:lnTo>
                <a:lnTo>
                  <a:pt x="1796935" y="1384312"/>
                </a:lnTo>
                <a:lnTo>
                  <a:pt x="1803285" y="1384312"/>
                </a:lnTo>
                <a:lnTo>
                  <a:pt x="1803285" y="1371612"/>
                </a:lnTo>
                <a:close/>
              </a:path>
              <a:path w="2644775" h="1544320">
                <a:moveTo>
                  <a:pt x="1803285" y="1346212"/>
                </a:moveTo>
                <a:lnTo>
                  <a:pt x="1796935" y="1346212"/>
                </a:lnTo>
                <a:lnTo>
                  <a:pt x="1796935" y="1358912"/>
                </a:lnTo>
                <a:lnTo>
                  <a:pt x="1803285" y="1358912"/>
                </a:lnTo>
                <a:lnTo>
                  <a:pt x="1803285" y="1346212"/>
                </a:lnTo>
                <a:close/>
              </a:path>
              <a:path w="2644775" h="1544320">
                <a:moveTo>
                  <a:pt x="1803285" y="1320825"/>
                </a:moveTo>
                <a:lnTo>
                  <a:pt x="1796935" y="1320825"/>
                </a:lnTo>
                <a:lnTo>
                  <a:pt x="1796935" y="1333525"/>
                </a:lnTo>
                <a:lnTo>
                  <a:pt x="1803285" y="1333525"/>
                </a:lnTo>
                <a:lnTo>
                  <a:pt x="1803285" y="1320825"/>
                </a:lnTo>
                <a:close/>
              </a:path>
              <a:path w="2644775" h="1544320">
                <a:moveTo>
                  <a:pt x="1803285" y="1295425"/>
                </a:moveTo>
                <a:lnTo>
                  <a:pt x="1796935" y="1295425"/>
                </a:lnTo>
                <a:lnTo>
                  <a:pt x="1796935" y="1308125"/>
                </a:lnTo>
                <a:lnTo>
                  <a:pt x="1803285" y="1308125"/>
                </a:lnTo>
                <a:lnTo>
                  <a:pt x="1803285" y="1295425"/>
                </a:lnTo>
                <a:close/>
              </a:path>
              <a:path w="2644775" h="1544320">
                <a:moveTo>
                  <a:pt x="1803285" y="1270025"/>
                </a:moveTo>
                <a:lnTo>
                  <a:pt x="1796935" y="1270025"/>
                </a:lnTo>
                <a:lnTo>
                  <a:pt x="1796935" y="1282725"/>
                </a:lnTo>
                <a:lnTo>
                  <a:pt x="1803285" y="1282725"/>
                </a:lnTo>
                <a:lnTo>
                  <a:pt x="1803285" y="1270025"/>
                </a:lnTo>
                <a:close/>
              </a:path>
              <a:path w="2644775" h="1544320">
                <a:moveTo>
                  <a:pt x="1803285" y="1244638"/>
                </a:moveTo>
                <a:lnTo>
                  <a:pt x="1796935" y="1244638"/>
                </a:lnTo>
                <a:lnTo>
                  <a:pt x="1796935" y="1257338"/>
                </a:lnTo>
                <a:lnTo>
                  <a:pt x="1803285" y="1257338"/>
                </a:lnTo>
                <a:lnTo>
                  <a:pt x="1803285" y="1244638"/>
                </a:lnTo>
                <a:close/>
              </a:path>
              <a:path w="2644775" h="1544320">
                <a:moveTo>
                  <a:pt x="1803285" y="1219238"/>
                </a:moveTo>
                <a:lnTo>
                  <a:pt x="1796935" y="1219238"/>
                </a:lnTo>
                <a:lnTo>
                  <a:pt x="1796935" y="1231938"/>
                </a:lnTo>
                <a:lnTo>
                  <a:pt x="1803285" y="1231938"/>
                </a:lnTo>
                <a:lnTo>
                  <a:pt x="1803285" y="1219238"/>
                </a:lnTo>
                <a:close/>
              </a:path>
              <a:path w="2644775" h="1544320">
                <a:moveTo>
                  <a:pt x="1803285" y="1193850"/>
                </a:moveTo>
                <a:lnTo>
                  <a:pt x="1796935" y="1193850"/>
                </a:lnTo>
                <a:lnTo>
                  <a:pt x="1796935" y="1206550"/>
                </a:lnTo>
                <a:lnTo>
                  <a:pt x="1803285" y="1206550"/>
                </a:lnTo>
                <a:lnTo>
                  <a:pt x="1803285" y="1193850"/>
                </a:lnTo>
                <a:close/>
              </a:path>
              <a:path w="2644775" h="1544320">
                <a:moveTo>
                  <a:pt x="1803285" y="1168450"/>
                </a:moveTo>
                <a:lnTo>
                  <a:pt x="1796935" y="1168450"/>
                </a:lnTo>
                <a:lnTo>
                  <a:pt x="1796935" y="1181150"/>
                </a:lnTo>
                <a:lnTo>
                  <a:pt x="1803285" y="1181150"/>
                </a:lnTo>
                <a:lnTo>
                  <a:pt x="1803285" y="1168450"/>
                </a:lnTo>
                <a:close/>
              </a:path>
              <a:path w="2644775" h="1544320">
                <a:moveTo>
                  <a:pt x="1803285" y="1143063"/>
                </a:moveTo>
                <a:lnTo>
                  <a:pt x="1796935" y="1143063"/>
                </a:lnTo>
                <a:lnTo>
                  <a:pt x="1796935" y="1155763"/>
                </a:lnTo>
                <a:lnTo>
                  <a:pt x="1803285" y="1155763"/>
                </a:lnTo>
                <a:lnTo>
                  <a:pt x="1803285" y="1143063"/>
                </a:lnTo>
                <a:close/>
              </a:path>
              <a:path w="2644775" h="1544320">
                <a:moveTo>
                  <a:pt x="1803285" y="1117663"/>
                </a:moveTo>
                <a:lnTo>
                  <a:pt x="1796935" y="1117663"/>
                </a:lnTo>
                <a:lnTo>
                  <a:pt x="1796935" y="1130363"/>
                </a:lnTo>
                <a:lnTo>
                  <a:pt x="1803285" y="1130363"/>
                </a:lnTo>
                <a:lnTo>
                  <a:pt x="1803285" y="1117663"/>
                </a:lnTo>
                <a:close/>
              </a:path>
              <a:path w="2644775" h="1544320">
                <a:moveTo>
                  <a:pt x="1803285" y="1092263"/>
                </a:moveTo>
                <a:lnTo>
                  <a:pt x="1796935" y="1092263"/>
                </a:lnTo>
                <a:lnTo>
                  <a:pt x="1796935" y="1104963"/>
                </a:lnTo>
                <a:lnTo>
                  <a:pt x="1803285" y="1104963"/>
                </a:lnTo>
                <a:lnTo>
                  <a:pt x="1803285" y="1092263"/>
                </a:lnTo>
                <a:close/>
              </a:path>
              <a:path w="2644775" h="1544320">
                <a:moveTo>
                  <a:pt x="1803285" y="1066876"/>
                </a:moveTo>
                <a:lnTo>
                  <a:pt x="1796935" y="1066876"/>
                </a:lnTo>
                <a:lnTo>
                  <a:pt x="1796935" y="1079576"/>
                </a:lnTo>
                <a:lnTo>
                  <a:pt x="1803285" y="1079576"/>
                </a:lnTo>
                <a:lnTo>
                  <a:pt x="1803285" y="1066876"/>
                </a:lnTo>
                <a:close/>
              </a:path>
              <a:path w="2644775" h="1544320">
                <a:moveTo>
                  <a:pt x="1803285" y="1041476"/>
                </a:moveTo>
                <a:lnTo>
                  <a:pt x="1796935" y="1041476"/>
                </a:lnTo>
                <a:lnTo>
                  <a:pt x="1796935" y="1054176"/>
                </a:lnTo>
                <a:lnTo>
                  <a:pt x="1803285" y="1054176"/>
                </a:lnTo>
                <a:lnTo>
                  <a:pt x="1803285" y="1041476"/>
                </a:lnTo>
                <a:close/>
              </a:path>
              <a:path w="2644775" h="1544320">
                <a:moveTo>
                  <a:pt x="1803285" y="1016749"/>
                </a:moveTo>
                <a:lnTo>
                  <a:pt x="1800783" y="1016749"/>
                </a:lnTo>
                <a:lnTo>
                  <a:pt x="1800783" y="1013574"/>
                </a:lnTo>
                <a:lnTo>
                  <a:pt x="1796948" y="1013574"/>
                </a:lnTo>
                <a:lnTo>
                  <a:pt x="1796948" y="1028788"/>
                </a:lnTo>
                <a:lnTo>
                  <a:pt x="1803285" y="1028788"/>
                </a:lnTo>
                <a:lnTo>
                  <a:pt x="1803285" y="1019924"/>
                </a:lnTo>
                <a:lnTo>
                  <a:pt x="1803285" y="1016749"/>
                </a:lnTo>
                <a:close/>
              </a:path>
              <a:path w="2644775" h="1544320">
                <a:moveTo>
                  <a:pt x="1811324" y="567486"/>
                </a:moveTo>
                <a:lnTo>
                  <a:pt x="1798624" y="567486"/>
                </a:lnTo>
                <a:lnTo>
                  <a:pt x="1798624" y="573836"/>
                </a:lnTo>
                <a:lnTo>
                  <a:pt x="1811324" y="573836"/>
                </a:lnTo>
                <a:lnTo>
                  <a:pt x="1811324" y="567486"/>
                </a:lnTo>
                <a:close/>
              </a:path>
              <a:path w="2644775" h="1544320">
                <a:moveTo>
                  <a:pt x="1811883" y="0"/>
                </a:moveTo>
                <a:lnTo>
                  <a:pt x="1799183" y="0"/>
                </a:lnTo>
                <a:lnTo>
                  <a:pt x="1799183" y="6350"/>
                </a:lnTo>
                <a:lnTo>
                  <a:pt x="1811883" y="6350"/>
                </a:lnTo>
                <a:lnTo>
                  <a:pt x="1811883" y="0"/>
                </a:lnTo>
                <a:close/>
              </a:path>
              <a:path w="2644775" h="1544320">
                <a:moveTo>
                  <a:pt x="1821446" y="1537563"/>
                </a:moveTo>
                <a:lnTo>
                  <a:pt x="1808746" y="1537563"/>
                </a:lnTo>
                <a:lnTo>
                  <a:pt x="1808746" y="1543913"/>
                </a:lnTo>
                <a:lnTo>
                  <a:pt x="1821446" y="1543913"/>
                </a:lnTo>
                <a:lnTo>
                  <a:pt x="1821446" y="1537563"/>
                </a:lnTo>
                <a:close/>
              </a:path>
              <a:path w="2644775" h="1544320">
                <a:moveTo>
                  <a:pt x="1826171" y="1013574"/>
                </a:moveTo>
                <a:lnTo>
                  <a:pt x="1813471" y="1013574"/>
                </a:lnTo>
                <a:lnTo>
                  <a:pt x="1813471" y="1019924"/>
                </a:lnTo>
                <a:lnTo>
                  <a:pt x="1826171" y="1019924"/>
                </a:lnTo>
                <a:lnTo>
                  <a:pt x="1826171" y="1013574"/>
                </a:lnTo>
                <a:close/>
              </a:path>
              <a:path w="2644775" h="1544320">
                <a:moveTo>
                  <a:pt x="1836712" y="567486"/>
                </a:moveTo>
                <a:lnTo>
                  <a:pt x="1824012" y="567486"/>
                </a:lnTo>
                <a:lnTo>
                  <a:pt x="1824012" y="573836"/>
                </a:lnTo>
                <a:lnTo>
                  <a:pt x="1836712" y="573836"/>
                </a:lnTo>
                <a:lnTo>
                  <a:pt x="1836712" y="567486"/>
                </a:lnTo>
                <a:close/>
              </a:path>
              <a:path w="2644775" h="1544320">
                <a:moveTo>
                  <a:pt x="1837283" y="0"/>
                </a:moveTo>
                <a:lnTo>
                  <a:pt x="1824583" y="0"/>
                </a:lnTo>
                <a:lnTo>
                  <a:pt x="1824583" y="6350"/>
                </a:lnTo>
                <a:lnTo>
                  <a:pt x="1837283" y="6350"/>
                </a:lnTo>
                <a:lnTo>
                  <a:pt x="1837283" y="0"/>
                </a:lnTo>
                <a:close/>
              </a:path>
              <a:path w="2644775" h="1544320">
                <a:moveTo>
                  <a:pt x="1846846" y="1537563"/>
                </a:moveTo>
                <a:lnTo>
                  <a:pt x="1834146" y="1537563"/>
                </a:lnTo>
                <a:lnTo>
                  <a:pt x="1834146" y="1543913"/>
                </a:lnTo>
                <a:lnTo>
                  <a:pt x="1846846" y="1543913"/>
                </a:lnTo>
                <a:lnTo>
                  <a:pt x="1846846" y="1537563"/>
                </a:lnTo>
                <a:close/>
              </a:path>
              <a:path w="2644775" h="1544320">
                <a:moveTo>
                  <a:pt x="1851571" y="1013574"/>
                </a:moveTo>
                <a:lnTo>
                  <a:pt x="1838871" y="1013574"/>
                </a:lnTo>
                <a:lnTo>
                  <a:pt x="1838871" y="1019924"/>
                </a:lnTo>
                <a:lnTo>
                  <a:pt x="1851571" y="1019924"/>
                </a:lnTo>
                <a:lnTo>
                  <a:pt x="1851571" y="1013574"/>
                </a:lnTo>
                <a:close/>
              </a:path>
              <a:path w="2644775" h="1544320">
                <a:moveTo>
                  <a:pt x="1862112" y="567486"/>
                </a:moveTo>
                <a:lnTo>
                  <a:pt x="1849412" y="567486"/>
                </a:lnTo>
                <a:lnTo>
                  <a:pt x="1849412" y="573836"/>
                </a:lnTo>
                <a:lnTo>
                  <a:pt x="1862112" y="573836"/>
                </a:lnTo>
                <a:lnTo>
                  <a:pt x="1862112" y="567486"/>
                </a:lnTo>
                <a:close/>
              </a:path>
              <a:path w="2644775" h="1544320">
                <a:moveTo>
                  <a:pt x="1862670" y="0"/>
                </a:moveTo>
                <a:lnTo>
                  <a:pt x="1849970" y="0"/>
                </a:lnTo>
                <a:lnTo>
                  <a:pt x="1849970" y="6350"/>
                </a:lnTo>
                <a:lnTo>
                  <a:pt x="1862670" y="6350"/>
                </a:lnTo>
                <a:lnTo>
                  <a:pt x="1862670" y="0"/>
                </a:lnTo>
                <a:close/>
              </a:path>
              <a:path w="2644775" h="1544320">
                <a:moveTo>
                  <a:pt x="1872246" y="1537563"/>
                </a:moveTo>
                <a:lnTo>
                  <a:pt x="1859546" y="1537563"/>
                </a:lnTo>
                <a:lnTo>
                  <a:pt x="1859546" y="1543913"/>
                </a:lnTo>
                <a:lnTo>
                  <a:pt x="1872246" y="1543913"/>
                </a:lnTo>
                <a:lnTo>
                  <a:pt x="1872246" y="1537563"/>
                </a:lnTo>
                <a:close/>
              </a:path>
              <a:path w="2644775" h="1544320">
                <a:moveTo>
                  <a:pt x="1876958" y="1013574"/>
                </a:moveTo>
                <a:lnTo>
                  <a:pt x="1864258" y="1013574"/>
                </a:lnTo>
                <a:lnTo>
                  <a:pt x="1864258" y="1019924"/>
                </a:lnTo>
                <a:lnTo>
                  <a:pt x="1876958" y="1019924"/>
                </a:lnTo>
                <a:lnTo>
                  <a:pt x="1876958" y="1013574"/>
                </a:lnTo>
                <a:close/>
              </a:path>
              <a:path w="2644775" h="1544320">
                <a:moveTo>
                  <a:pt x="1887499" y="567486"/>
                </a:moveTo>
                <a:lnTo>
                  <a:pt x="1874799" y="567486"/>
                </a:lnTo>
                <a:lnTo>
                  <a:pt x="1874799" y="573836"/>
                </a:lnTo>
                <a:lnTo>
                  <a:pt x="1887499" y="573836"/>
                </a:lnTo>
                <a:lnTo>
                  <a:pt x="1887499" y="567486"/>
                </a:lnTo>
                <a:close/>
              </a:path>
              <a:path w="2644775" h="1544320">
                <a:moveTo>
                  <a:pt x="1888070" y="0"/>
                </a:moveTo>
                <a:lnTo>
                  <a:pt x="1875370" y="0"/>
                </a:lnTo>
                <a:lnTo>
                  <a:pt x="1875370" y="6350"/>
                </a:lnTo>
                <a:lnTo>
                  <a:pt x="1888070" y="6350"/>
                </a:lnTo>
                <a:lnTo>
                  <a:pt x="1888070" y="0"/>
                </a:lnTo>
                <a:close/>
              </a:path>
              <a:path w="2644775" h="1544320">
                <a:moveTo>
                  <a:pt x="1897634" y="1537563"/>
                </a:moveTo>
                <a:lnTo>
                  <a:pt x="1884934" y="1537563"/>
                </a:lnTo>
                <a:lnTo>
                  <a:pt x="1884934" y="1543913"/>
                </a:lnTo>
                <a:lnTo>
                  <a:pt x="1897634" y="1543913"/>
                </a:lnTo>
                <a:lnTo>
                  <a:pt x="1897634" y="1537563"/>
                </a:lnTo>
                <a:close/>
              </a:path>
              <a:path w="2644775" h="1544320">
                <a:moveTo>
                  <a:pt x="1902358" y="1013574"/>
                </a:moveTo>
                <a:lnTo>
                  <a:pt x="1889658" y="1013574"/>
                </a:lnTo>
                <a:lnTo>
                  <a:pt x="1889658" y="1019924"/>
                </a:lnTo>
                <a:lnTo>
                  <a:pt x="1902358" y="1019924"/>
                </a:lnTo>
                <a:lnTo>
                  <a:pt x="1902358" y="1013574"/>
                </a:lnTo>
                <a:close/>
              </a:path>
              <a:path w="2644775" h="1544320">
                <a:moveTo>
                  <a:pt x="1912899" y="567486"/>
                </a:moveTo>
                <a:lnTo>
                  <a:pt x="1900199" y="567486"/>
                </a:lnTo>
                <a:lnTo>
                  <a:pt x="1900199" y="573836"/>
                </a:lnTo>
                <a:lnTo>
                  <a:pt x="1912899" y="573836"/>
                </a:lnTo>
                <a:lnTo>
                  <a:pt x="1912899" y="567486"/>
                </a:lnTo>
                <a:close/>
              </a:path>
              <a:path w="2644775" h="1544320">
                <a:moveTo>
                  <a:pt x="1913470" y="0"/>
                </a:moveTo>
                <a:lnTo>
                  <a:pt x="1900770" y="0"/>
                </a:lnTo>
                <a:lnTo>
                  <a:pt x="1900770" y="6350"/>
                </a:lnTo>
                <a:lnTo>
                  <a:pt x="1913470" y="6350"/>
                </a:lnTo>
                <a:lnTo>
                  <a:pt x="1913470" y="0"/>
                </a:lnTo>
                <a:close/>
              </a:path>
              <a:path w="2644775" h="1544320">
                <a:moveTo>
                  <a:pt x="1922653" y="1008481"/>
                </a:moveTo>
                <a:lnTo>
                  <a:pt x="1916315" y="1008481"/>
                </a:lnTo>
                <a:lnTo>
                  <a:pt x="1916315" y="1013574"/>
                </a:lnTo>
                <a:lnTo>
                  <a:pt x="1915058" y="1013574"/>
                </a:lnTo>
                <a:lnTo>
                  <a:pt x="1915058" y="1019924"/>
                </a:lnTo>
                <a:lnTo>
                  <a:pt x="1922653" y="1019924"/>
                </a:lnTo>
                <a:lnTo>
                  <a:pt x="1922653" y="1008481"/>
                </a:lnTo>
                <a:close/>
              </a:path>
              <a:path w="2644775" h="1544320">
                <a:moveTo>
                  <a:pt x="1922653" y="983081"/>
                </a:moveTo>
                <a:lnTo>
                  <a:pt x="1916303" y="983081"/>
                </a:lnTo>
                <a:lnTo>
                  <a:pt x="1916303" y="995781"/>
                </a:lnTo>
                <a:lnTo>
                  <a:pt x="1922653" y="995781"/>
                </a:lnTo>
                <a:lnTo>
                  <a:pt x="1922653" y="983081"/>
                </a:lnTo>
                <a:close/>
              </a:path>
              <a:path w="2644775" h="1544320">
                <a:moveTo>
                  <a:pt x="1922653" y="957694"/>
                </a:moveTo>
                <a:lnTo>
                  <a:pt x="1916303" y="957694"/>
                </a:lnTo>
                <a:lnTo>
                  <a:pt x="1916303" y="970394"/>
                </a:lnTo>
                <a:lnTo>
                  <a:pt x="1922653" y="970394"/>
                </a:lnTo>
                <a:lnTo>
                  <a:pt x="1922653" y="957694"/>
                </a:lnTo>
                <a:close/>
              </a:path>
              <a:path w="2644775" h="1544320">
                <a:moveTo>
                  <a:pt x="1922653" y="932294"/>
                </a:moveTo>
                <a:lnTo>
                  <a:pt x="1916303" y="932294"/>
                </a:lnTo>
                <a:lnTo>
                  <a:pt x="1916303" y="944994"/>
                </a:lnTo>
                <a:lnTo>
                  <a:pt x="1922653" y="944994"/>
                </a:lnTo>
                <a:lnTo>
                  <a:pt x="1922653" y="932294"/>
                </a:lnTo>
                <a:close/>
              </a:path>
              <a:path w="2644775" h="1544320">
                <a:moveTo>
                  <a:pt x="1922653" y="906907"/>
                </a:moveTo>
                <a:lnTo>
                  <a:pt x="1916303" y="906907"/>
                </a:lnTo>
                <a:lnTo>
                  <a:pt x="1916303" y="919607"/>
                </a:lnTo>
                <a:lnTo>
                  <a:pt x="1922653" y="919607"/>
                </a:lnTo>
                <a:lnTo>
                  <a:pt x="1922653" y="906907"/>
                </a:lnTo>
                <a:close/>
              </a:path>
              <a:path w="2644775" h="1544320">
                <a:moveTo>
                  <a:pt x="1922653" y="881507"/>
                </a:moveTo>
                <a:lnTo>
                  <a:pt x="1916303" y="881507"/>
                </a:lnTo>
                <a:lnTo>
                  <a:pt x="1916303" y="894207"/>
                </a:lnTo>
                <a:lnTo>
                  <a:pt x="1922653" y="894207"/>
                </a:lnTo>
                <a:lnTo>
                  <a:pt x="1922653" y="881507"/>
                </a:lnTo>
                <a:close/>
              </a:path>
              <a:path w="2644775" h="1544320">
                <a:moveTo>
                  <a:pt x="1922653" y="856107"/>
                </a:moveTo>
                <a:lnTo>
                  <a:pt x="1916303" y="856107"/>
                </a:lnTo>
                <a:lnTo>
                  <a:pt x="1916303" y="868807"/>
                </a:lnTo>
                <a:lnTo>
                  <a:pt x="1922653" y="868807"/>
                </a:lnTo>
                <a:lnTo>
                  <a:pt x="1922653" y="856107"/>
                </a:lnTo>
                <a:close/>
              </a:path>
              <a:path w="2644775" h="1544320">
                <a:moveTo>
                  <a:pt x="1922653" y="830719"/>
                </a:moveTo>
                <a:lnTo>
                  <a:pt x="1916303" y="830719"/>
                </a:lnTo>
                <a:lnTo>
                  <a:pt x="1916303" y="843419"/>
                </a:lnTo>
                <a:lnTo>
                  <a:pt x="1922653" y="843419"/>
                </a:lnTo>
                <a:lnTo>
                  <a:pt x="1922653" y="830719"/>
                </a:lnTo>
                <a:close/>
              </a:path>
              <a:path w="2644775" h="1544320">
                <a:moveTo>
                  <a:pt x="1922653" y="805319"/>
                </a:moveTo>
                <a:lnTo>
                  <a:pt x="1916303" y="805319"/>
                </a:lnTo>
                <a:lnTo>
                  <a:pt x="1916303" y="818019"/>
                </a:lnTo>
                <a:lnTo>
                  <a:pt x="1922653" y="818019"/>
                </a:lnTo>
                <a:lnTo>
                  <a:pt x="1922653" y="805319"/>
                </a:lnTo>
                <a:close/>
              </a:path>
              <a:path w="2644775" h="1544320">
                <a:moveTo>
                  <a:pt x="1922653" y="779932"/>
                </a:moveTo>
                <a:lnTo>
                  <a:pt x="1916303" y="779932"/>
                </a:lnTo>
                <a:lnTo>
                  <a:pt x="1916303" y="792632"/>
                </a:lnTo>
                <a:lnTo>
                  <a:pt x="1922653" y="792632"/>
                </a:lnTo>
                <a:lnTo>
                  <a:pt x="1922653" y="779932"/>
                </a:lnTo>
                <a:close/>
              </a:path>
              <a:path w="2644775" h="1544320">
                <a:moveTo>
                  <a:pt x="1922653" y="754532"/>
                </a:moveTo>
                <a:lnTo>
                  <a:pt x="1916303" y="754532"/>
                </a:lnTo>
                <a:lnTo>
                  <a:pt x="1916303" y="767232"/>
                </a:lnTo>
                <a:lnTo>
                  <a:pt x="1922653" y="767232"/>
                </a:lnTo>
                <a:lnTo>
                  <a:pt x="1922653" y="754532"/>
                </a:lnTo>
                <a:close/>
              </a:path>
              <a:path w="2644775" h="1544320">
                <a:moveTo>
                  <a:pt x="1922653" y="729145"/>
                </a:moveTo>
                <a:lnTo>
                  <a:pt x="1916303" y="729145"/>
                </a:lnTo>
                <a:lnTo>
                  <a:pt x="1916303" y="741845"/>
                </a:lnTo>
                <a:lnTo>
                  <a:pt x="1922653" y="741845"/>
                </a:lnTo>
                <a:lnTo>
                  <a:pt x="1922653" y="729145"/>
                </a:lnTo>
                <a:close/>
              </a:path>
              <a:path w="2644775" h="1544320">
                <a:moveTo>
                  <a:pt x="1922653" y="703745"/>
                </a:moveTo>
                <a:lnTo>
                  <a:pt x="1916303" y="703745"/>
                </a:lnTo>
                <a:lnTo>
                  <a:pt x="1916303" y="716445"/>
                </a:lnTo>
                <a:lnTo>
                  <a:pt x="1922653" y="716445"/>
                </a:lnTo>
                <a:lnTo>
                  <a:pt x="1922653" y="703745"/>
                </a:lnTo>
                <a:close/>
              </a:path>
              <a:path w="2644775" h="1544320">
                <a:moveTo>
                  <a:pt x="1922653" y="678345"/>
                </a:moveTo>
                <a:lnTo>
                  <a:pt x="1916303" y="678345"/>
                </a:lnTo>
                <a:lnTo>
                  <a:pt x="1916303" y="691045"/>
                </a:lnTo>
                <a:lnTo>
                  <a:pt x="1922653" y="691045"/>
                </a:lnTo>
                <a:lnTo>
                  <a:pt x="1922653" y="678345"/>
                </a:lnTo>
                <a:close/>
              </a:path>
              <a:path w="2644775" h="1544320">
                <a:moveTo>
                  <a:pt x="1922653" y="652957"/>
                </a:moveTo>
                <a:lnTo>
                  <a:pt x="1916303" y="652957"/>
                </a:lnTo>
                <a:lnTo>
                  <a:pt x="1916303" y="665657"/>
                </a:lnTo>
                <a:lnTo>
                  <a:pt x="1922653" y="665657"/>
                </a:lnTo>
                <a:lnTo>
                  <a:pt x="1922653" y="652957"/>
                </a:lnTo>
                <a:close/>
              </a:path>
              <a:path w="2644775" h="1544320">
                <a:moveTo>
                  <a:pt x="1922653" y="627557"/>
                </a:moveTo>
                <a:lnTo>
                  <a:pt x="1916303" y="627557"/>
                </a:lnTo>
                <a:lnTo>
                  <a:pt x="1916303" y="640257"/>
                </a:lnTo>
                <a:lnTo>
                  <a:pt x="1922653" y="640257"/>
                </a:lnTo>
                <a:lnTo>
                  <a:pt x="1922653" y="627557"/>
                </a:lnTo>
                <a:close/>
              </a:path>
              <a:path w="2644775" h="1544320">
                <a:moveTo>
                  <a:pt x="1922653" y="602170"/>
                </a:moveTo>
                <a:lnTo>
                  <a:pt x="1916303" y="602170"/>
                </a:lnTo>
                <a:lnTo>
                  <a:pt x="1916303" y="614870"/>
                </a:lnTo>
                <a:lnTo>
                  <a:pt x="1922653" y="614870"/>
                </a:lnTo>
                <a:lnTo>
                  <a:pt x="1922653" y="602170"/>
                </a:lnTo>
                <a:close/>
              </a:path>
              <a:path w="2644775" h="1544320">
                <a:moveTo>
                  <a:pt x="1922653" y="576770"/>
                </a:moveTo>
                <a:lnTo>
                  <a:pt x="1916303" y="576770"/>
                </a:lnTo>
                <a:lnTo>
                  <a:pt x="1916303" y="589470"/>
                </a:lnTo>
                <a:lnTo>
                  <a:pt x="1922653" y="589470"/>
                </a:lnTo>
                <a:lnTo>
                  <a:pt x="1922653" y="576770"/>
                </a:lnTo>
                <a:close/>
              </a:path>
              <a:path w="2644775" h="1544320">
                <a:moveTo>
                  <a:pt x="1923034" y="1537563"/>
                </a:moveTo>
                <a:lnTo>
                  <a:pt x="1910334" y="1537563"/>
                </a:lnTo>
                <a:lnTo>
                  <a:pt x="1910334" y="1543913"/>
                </a:lnTo>
                <a:lnTo>
                  <a:pt x="1923034" y="1543913"/>
                </a:lnTo>
                <a:lnTo>
                  <a:pt x="1923034" y="1537563"/>
                </a:lnTo>
                <a:close/>
              </a:path>
              <a:path w="2644775" h="1544320">
                <a:moveTo>
                  <a:pt x="1938858" y="0"/>
                </a:moveTo>
                <a:lnTo>
                  <a:pt x="1926158" y="0"/>
                </a:lnTo>
                <a:lnTo>
                  <a:pt x="1926158" y="6350"/>
                </a:lnTo>
                <a:lnTo>
                  <a:pt x="1938858" y="6350"/>
                </a:lnTo>
                <a:lnTo>
                  <a:pt x="1938858" y="0"/>
                </a:lnTo>
                <a:close/>
              </a:path>
              <a:path w="2644775" h="1544320">
                <a:moveTo>
                  <a:pt x="1948421" y="1537563"/>
                </a:moveTo>
                <a:lnTo>
                  <a:pt x="1935721" y="1537563"/>
                </a:lnTo>
                <a:lnTo>
                  <a:pt x="1935721" y="1543913"/>
                </a:lnTo>
                <a:lnTo>
                  <a:pt x="1948421" y="1543913"/>
                </a:lnTo>
                <a:lnTo>
                  <a:pt x="1948421" y="1537563"/>
                </a:lnTo>
                <a:close/>
              </a:path>
              <a:path w="2644775" h="1544320">
                <a:moveTo>
                  <a:pt x="1964258" y="0"/>
                </a:moveTo>
                <a:lnTo>
                  <a:pt x="1951558" y="0"/>
                </a:lnTo>
                <a:lnTo>
                  <a:pt x="1951558" y="6350"/>
                </a:lnTo>
                <a:lnTo>
                  <a:pt x="1964258" y="6350"/>
                </a:lnTo>
                <a:lnTo>
                  <a:pt x="1964258" y="0"/>
                </a:lnTo>
                <a:close/>
              </a:path>
              <a:path w="2644775" h="1544320">
                <a:moveTo>
                  <a:pt x="1973821" y="1537563"/>
                </a:moveTo>
                <a:lnTo>
                  <a:pt x="1961121" y="1537563"/>
                </a:lnTo>
                <a:lnTo>
                  <a:pt x="1961121" y="1543913"/>
                </a:lnTo>
                <a:lnTo>
                  <a:pt x="1973821" y="1543913"/>
                </a:lnTo>
                <a:lnTo>
                  <a:pt x="1973821" y="1537563"/>
                </a:lnTo>
                <a:close/>
              </a:path>
              <a:path w="2644775" h="1544320">
                <a:moveTo>
                  <a:pt x="1977986" y="1053807"/>
                </a:moveTo>
                <a:lnTo>
                  <a:pt x="1958721" y="1034516"/>
                </a:lnTo>
                <a:lnTo>
                  <a:pt x="1951215" y="1036040"/>
                </a:lnTo>
                <a:lnTo>
                  <a:pt x="1945081" y="1040180"/>
                </a:lnTo>
                <a:lnTo>
                  <a:pt x="1940953" y="1046314"/>
                </a:lnTo>
                <a:lnTo>
                  <a:pt x="1939429" y="1053807"/>
                </a:lnTo>
                <a:lnTo>
                  <a:pt x="1940953" y="1061326"/>
                </a:lnTo>
                <a:lnTo>
                  <a:pt x="1945081" y="1067460"/>
                </a:lnTo>
                <a:lnTo>
                  <a:pt x="1951215" y="1071600"/>
                </a:lnTo>
                <a:lnTo>
                  <a:pt x="1958721" y="1073111"/>
                </a:lnTo>
                <a:lnTo>
                  <a:pt x="1966239" y="1071600"/>
                </a:lnTo>
                <a:lnTo>
                  <a:pt x="1972348" y="1067460"/>
                </a:lnTo>
                <a:lnTo>
                  <a:pt x="1972818" y="1066761"/>
                </a:lnTo>
                <a:lnTo>
                  <a:pt x="1970798" y="1066761"/>
                </a:lnTo>
                <a:lnTo>
                  <a:pt x="1972818" y="1066749"/>
                </a:lnTo>
                <a:lnTo>
                  <a:pt x="1976462" y="1061326"/>
                </a:lnTo>
                <a:lnTo>
                  <a:pt x="1977986" y="1053807"/>
                </a:lnTo>
                <a:close/>
              </a:path>
              <a:path w="2644775" h="1544320">
                <a:moveTo>
                  <a:pt x="1989645" y="0"/>
                </a:moveTo>
                <a:lnTo>
                  <a:pt x="1976945" y="0"/>
                </a:lnTo>
                <a:lnTo>
                  <a:pt x="1976945" y="6350"/>
                </a:lnTo>
                <a:lnTo>
                  <a:pt x="1989645" y="6350"/>
                </a:lnTo>
                <a:lnTo>
                  <a:pt x="1989645" y="0"/>
                </a:lnTo>
                <a:close/>
              </a:path>
              <a:path w="2644775" h="1544320">
                <a:moveTo>
                  <a:pt x="1999208" y="1537563"/>
                </a:moveTo>
                <a:lnTo>
                  <a:pt x="1986508" y="1537563"/>
                </a:lnTo>
                <a:lnTo>
                  <a:pt x="1986508" y="1543913"/>
                </a:lnTo>
                <a:lnTo>
                  <a:pt x="1999208" y="1543913"/>
                </a:lnTo>
                <a:lnTo>
                  <a:pt x="1999208" y="1537563"/>
                </a:lnTo>
                <a:close/>
              </a:path>
              <a:path w="2644775" h="1544320">
                <a:moveTo>
                  <a:pt x="2015045" y="0"/>
                </a:moveTo>
                <a:lnTo>
                  <a:pt x="2002345" y="0"/>
                </a:lnTo>
                <a:lnTo>
                  <a:pt x="2002345" y="6350"/>
                </a:lnTo>
                <a:lnTo>
                  <a:pt x="2015045" y="6350"/>
                </a:lnTo>
                <a:lnTo>
                  <a:pt x="2015045" y="0"/>
                </a:lnTo>
                <a:close/>
              </a:path>
              <a:path w="2644775" h="1544320">
                <a:moveTo>
                  <a:pt x="2024608" y="1537563"/>
                </a:moveTo>
                <a:lnTo>
                  <a:pt x="2011908" y="1537563"/>
                </a:lnTo>
                <a:lnTo>
                  <a:pt x="2011908" y="1543913"/>
                </a:lnTo>
                <a:lnTo>
                  <a:pt x="2024608" y="1543913"/>
                </a:lnTo>
                <a:lnTo>
                  <a:pt x="2024608" y="1537563"/>
                </a:lnTo>
                <a:close/>
              </a:path>
              <a:path w="2644775" h="1544320">
                <a:moveTo>
                  <a:pt x="2040432" y="0"/>
                </a:moveTo>
                <a:lnTo>
                  <a:pt x="2027732" y="0"/>
                </a:lnTo>
                <a:lnTo>
                  <a:pt x="2027732" y="6350"/>
                </a:lnTo>
                <a:lnTo>
                  <a:pt x="2040432" y="6350"/>
                </a:lnTo>
                <a:lnTo>
                  <a:pt x="2040432" y="0"/>
                </a:lnTo>
                <a:close/>
              </a:path>
              <a:path w="2644775" h="1544320">
                <a:moveTo>
                  <a:pt x="2050008" y="1537563"/>
                </a:moveTo>
                <a:lnTo>
                  <a:pt x="2037308" y="1537563"/>
                </a:lnTo>
                <a:lnTo>
                  <a:pt x="2037308" y="1543913"/>
                </a:lnTo>
                <a:lnTo>
                  <a:pt x="2050008" y="1543913"/>
                </a:lnTo>
                <a:lnTo>
                  <a:pt x="2050008" y="1537563"/>
                </a:lnTo>
                <a:close/>
              </a:path>
              <a:path w="2644775" h="1544320">
                <a:moveTo>
                  <a:pt x="2065832" y="0"/>
                </a:moveTo>
                <a:lnTo>
                  <a:pt x="2053132" y="0"/>
                </a:lnTo>
                <a:lnTo>
                  <a:pt x="2053132" y="6350"/>
                </a:lnTo>
                <a:lnTo>
                  <a:pt x="2065832" y="6350"/>
                </a:lnTo>
                <a:lnTo>
                  <a:pt x="2065832" y="0"/>
                </a:lnTo>
                <a:close/>
              </a:path>
              <a:path w="2644775" h="1544320">
                <a:moveTo>
                  <a:pt x="2075395" y="1537563"/>
                </a:moveTo>
                <a:lnTo>
                  <a:pt x="2062695" y="1537563"/>
                </a:lnTo>
                <a:lnTo>
                  <a:pt x="2062695" y="1543913"/>
                </a:lnTo>
                <a:lnTo>
                  <a:pt x="2075395" y="1543913"/>
                </a:lnTo>
                <a:lnTo>
                  <a:pt x="2075395" y="1537563"/>
                </a:lnTo>
                <a:close/>
              </a:path>
              <a:path w="2644775" h="1544320">
                <a:moveTo>
                  <a:pt x="2091232" y="0"/>
                </a:moveTo>
                <a:lnTo>
                  <a:pt x="2078532" y="0"/>
                </a:lnTo>
                <a:lnTo>
                  <a:pt x="2078532" y="6350"/>
                </a:lnTo>
                <a:lnTo>
                  <a:pt x="2091232" y="6350"/>
                </a:lnTo>
                <a:lnTo>
                  <a:pt x="2091232" y="0"/>
                </a:lnTo>
                <a:close/>
              </a:path>
              <a:path w="2644775" h="1544320">
                <a:moveTo>
                  <a:pt x="2100795" y="1537563"/>
                </a:moveTo>
                <a:lnTo>
                  <a:pt x="2088095" y="1537563"/>
                </a:lnTo>
                <a:lnTo>
                  <a:pt x="2088095" y="1543913"/>
                </a:lnTo>
                <a:lnTo>
                  <a:pt x="2100795" y="1543913"/>
                </a:lnTo>
                <a:lnTo>
                  <a:pt x="2100795" y="1537563"/>
                </a:lnTo>
                <a:close/>
              </a:path>
              <a:path w="2644775" h="1544320">
                <a:moveTo>
                  <a:pt x="2116620" y="0"/>
                </a:moveTo>
                <a:lnTo>
                  <a:pt x="2103920" y="0"/>
                </a:lnTo>
                <a:lnTo>
                  <a:pt x="2103920" y="6350"/>
                </a:lnTo>
                <a:lnTo>
                  <a:pt x="2116620" y="6350"/>
                </a:lnTo>
                <a:lnTo>
                  <a:pt x="2116620" y="0"/>
                </a:lnTo>
                <a:close/>
              </a:path>
              <a:path w="2644775" h="1544320">
                <a:moveTo>
                  <a:pt x="2126170" y="1537563"/>
                </a:moveTo>
                <a:lnTo>
                  <a:pt x="2113470" y="1537563"/>
                </a:lnTo>
                <a:lnTo>
                  <a:pt x="2113470" y="1543913"/>
                </a:lnTo>
                <a:lnTo>
                  <a:pt x="2126170" y="1543913"/>
                </a:lnTo>
                <a:lnTo>
                  <a:pt x="2126170" y="1537563"/>
                </a:lnTo>
                <a:close/>
              </a:path>
              <a:path w="2644775" h="1544320">
                <a:moveTo>
                  <a:pt x="2142020" y="0"/>
                </a:moveTo>
                <a:lnTo>
                  <a:pt x="2129320" y="0"/>
                </a:lnTo>
                <a:lnTo>
                  <a:pt x="2129320" y="6350"/>
                </a:lnTo>
                <a:lnTo>
                  <a:pt x="2142020" y="6350"/>
                </a:lnTo>
                <a:lnTo>
                  <a:pt x="2142020" y="0"/>
                </a:lnTo>
                <a:close/>
              </a:path>
              <a:path w="2644775" h="1544320">
                <a:moveTo>
                  <a:pt x="2151570" y="1537563"/>
                </a:moveTo>
                <a:lnTo>
                  <a:pt x="2138870" y="1537563"/>
                </a:lnTo>
                <a:lnTo>
                  <a:pt x="2138870" y="1543913"/>
                </a:lnTo>
                <a:lnTo>
                  <a:pt x="2151570" y="1543913"/>
                </a:lnTo>
                <a:lnTo>
                  <a:pt x="2151570" y="1537563"/>
                </a:lnTo>
                <a:close/>
              </a:path>
              <a:path w="2644775" h="1544320">
                <a:moveTo>
                  <a:pt x="2167407" y="0"/>
                </a:moveTo>
                <a:lnTo>
                  <a:pt x="2154707" y="0"/>
                </a:lnTo>
                <a:lnTo>
                  <a:pt x="2154707" y="6350"/>
                </a:lnTo>
                <a:lnTo>
                  <a:pt x="2167407" y="6350"/>
                </a:lnTo>
                <a:lnTo>
                  <a:pt x="2167407" y="0"/>
                </a:lnTo>
                <a:close/>
              </a:path>
              <a:path w="2644775" h="1544320">
                <a:moveTo>
                  <a:pt x="2176970" y="1537563"/>
                </a:moveTo>
                <a:lnTo>
                  <a:pt x="2164270" y="1537563"/>
                </a:lnTo>
                <a:lnTo>
                  <a:pt x="2164270" y="1543913"/>
                </a:lnTo>
                <a:lnTo>
                  <a:pt x="2176970" y="1543913"/>
                </a:lnTo>
                <a:lnTo>
                  <a:pt x="2176970" y="1537563"/>
                </a:lnTo>
                <a:close/>
              </a:path>
              <a:path w="2644775" h="1544320">
                <a:moveTo>
                  <a:pt x="2192807" y="0"/>
                </a:moveTo>
                <a:lnTo>
                  <a:pt x="2180107" y="0"/>
                </a:lnTo>
                <a:lnTo>
                  <a:pt x="2180107" y="6350"/>
                </a:lnTo>
                <a:lnTo>
                  <a:pt x="2192807" y="6350"/>
                </a:lnTo>
                <a:lnTo>
                  <a:pt x="2192807" y="0"/>
                </a:lnTo>
                <a:close/>
              </a:path>
              <a:path w="2644775" h="1544320">
                <a:moveTo>
                  <a:pt x="2202370" y="1537563"/>
                </a:moveTo>
                <a:lnTo>
                  <a:pt x="2189670" y="1537563"/>
                </a:lnTo>
                <a:lnTo>
                  <a:pt x="2189670" y="1543913"/>
                </a:lnTo>
                <a:lnTo>
                  <a:pt x="2202370" y="1543913"/>
                </a:lnTo>
                <a:lnTo>
                  <a:pt x="2202370" y="1537563"/>
                </a:lnTo>
                <a:close/>
              </a:path>
              <a:path w="2644775" h="1544320">
                <a:moveTo>
                  <a:pt x="2218207" y="0"/>
                </a:moveTo>
                <a:lnTo>
                  <a:pt x="2205507" y="0"/>
                </a:lnTo>
                <a:lnTo>
                  <a:pt x="2205507" y="6350"/>
                </a:lnTo>
                <a:lnTo>
                  <a:pt x="2218207" y="6350"/>
                </a:lnTo>
                <a:lnTo>
                  <a:pt x="2218207" y="0"/>
                </a:lnTo>
                <a:close/>
              </a:path>
              <a:path w="2644775" h="1544320">
                <a:moveTo>
                  <a:pt x="2227770" y="1537563"/>
                </a:moveTo>
                <a:lnTo>
                  <a:pt x="2215070" y="1537563"/>
                </a:lnTo>
                <a:lnTo>
                  <a:pt x="2215070" y="1543913"/>
                </a:lnTo>
                <a:lnTo>
                  <a:pt x="2227770" y="1543913"/>
                </a:lnTo>
                <a:lnTo>
                  <a:pt x="2227770" y="1537563"/>
                </a:lnTo>
                <a:close/>
              </a:path>
              <a:path w="2644775" h="1544320">
                <a:moveTo>
                  <a:pt x="2243594" y="0"/>
                </a:moveTo>
                <a:lnTo>
                  <a:pt x="2230894" y="0"/>
                </a:lnTo>
                <a:lnTo>
                  <a:pt x="2230894" y="6350"/>
                </a:lnTo>
                <a:lnTo>
                  <a:pt x="2243594" y="6350"/>
                </a:lnTo>
                <a:lnTo>
                  <a:pt x="2243594" y="0"/>
                </a:lnTo>
                <a:close/>
              </a:path>
              <a:path w="2644775" h="1544320">
                <a:moveTo>
                  <a:pt x="2253157" y="1537563"/>
                </a:moveTo>
                <a:lnTo>
                  <a:pt x="2240457" y="1537563"/>
                </a:lnTo>
                <a:lnTo>
                  <a:pt x="2240457" y="1543913"/>
                </a:lnTo>
                <a:lnTo>
                  <a:pt x="2253157" y="1543913"/>
                </a:lnTo>
                <a:lnTo>
                  <a:pt x="2253157" y="1537563"/>
                </a:lnTo>
                <a:close/>
              </a:path>
              <a:path w="2644775" h="1544320">
                <a:moveTo>
                  <a:pt x="2268994" y="0"/>
                </a:moveTo>
                <a:lnTo>
                  <a:pt x="2256294" y="0"/>
                </a:lnTo>
                <a:lnTo>
                  <a:pt x="2256294" y="6350"/>
                </a:lnTo>
                <a:lnTo>
                  <a:pt x="2268994" y="6350"/>
                </a:lnTo>
                <a:lnTo>
                  <a:pt x="2268994" y="0"/>
                </a:lnTo>
                <a:close/>
              </a:path>
              <a:path w="2644775" h="1544320">
                <a:moveTo>
                  <a:pt x="2278557" y="1537563"/>
                </a:moveTo>
                <a:lnTo>
                  <a:pt x="2265857" y="1537563"/>
                </a:lnTo>
                <a:lnTo>
                  <a:pt x="2265857" y="1543913"/>
                </a:lnTo>
                <a:lnTo>
                  <a:pt x="2278557" y="1543913"/>
                </a:lnTo>
                <a:lnTo>
                  <a:pt x="2278557" y="1537563"/>
                </a:lnTo>
                <a:close/>
              </a:path>
              <a:path w="2644775" h="1544320">
                <a:moveTo>
                  <a:pt x="2294382" y="0"/>
                </a:moveTo>
                <a:lnTo>
                  <a:pt x="2281682" y="0"/>
                </a:lnTo>
                <a:lnTo>
                  <a:pt x="2281682" y="6350"/>
                </a:lnTo>
                <a:lnTo>
                  <a:pt x="2294382" y="6350"/>
                </a:lnTo>
                <a:lnTo>
                  <a:pt x="2294382" y="0"/>
                </a:lnTo>
                <a:close/>
              </a:path>
              <a:path w="2644775" h="1544320">
                <a:moveTo>
                  <a:pt x="2303945" y="1537563"/>
                </a:moveTo>
                <a:lnTo>
                  <a:pt x="2291245" y="1537563"/>
                </a:lnTo>
                <a:lnTo>
                  <a:pt x="2291245" y="1543913"/>
                </a:lnTo>
                <a:lnTo>
                  <a:pt x="2303945" y="1543913"/>
                </a:lnTo>
                <a:lnTo>
                  <a:pt x="2303945" y="1537563"/>
                </a:lnTo>
                <a:close/>
              </a:path>
              <a:path w="2644775" h="1544320">
                <a:moveTo>
                  <a:pt x="2319782" y="0"/>
                </a:moveTo>
                <a:lnTo>
                  <a:pt x="2307082" y="0"/>
                </a:lnTo>
                <a:lnTo>
                  <a:pt x="2307082" y="6350"/>
                </a:lnTo>
                <a:lnTo>
                  <a:pt x="2319782" y="6350"/>
                </a:lnTo>
                <a:lnTo>
                  <a:pt x="2319782" y="0"/>
                </a:lnTo>
                <a:close/>
              </a:path>
              <a:path w="2644775" h="1544320">
                <a:moveTo>
                  <a:pt x="2329345" y="1537563"/>
                </a:moveTo>
                <a:lnTo>
                  <a:pt x="2316645" y="1537563"/>
                </a:lnTo>
                <a:lnTo>
                  <a:pt x="2316645" y="1543913"/>
                </a:lnTo>
                <a:lnTo>
                  <a:pt x="2329345" y="1543913"/>
                </a:lnTo>
                <a:lnTo>
                  <a:pt x="2329345" y="1537563"/>
                </a:lnTo>
                <a:close/>
              </a:path>
              <a:path w="2644775" h="1544320">
                <a:moveTo>
                  <a:pt x="2345169" y="0"/>
                </a:moveTo>
                <a:lnTo>
                  <a:pt x="2332469" y="0"/>
                </a:lnTo>
                <a:lnTo>
                  <a:pt x="2332469" y="6350"/>
                </a:lnTo>
                <a:lnTo>
                  <a:pt x="2345169" y="6350"/>
                </a:lnTo>
                <a:lnTo>
                  <a:pt x="2345169" y="0"/>
                </a:lnTo>
                <a:close/>
              </a:path>
              <a:path w="2644775" h="1544320">
                <a:moveTo>
                  <a:pt x="2354732" y="1537563"/>
                </a:moveTo>
                <a:lnTo>
                  <a:pt x="2342032" y="1537563"/>
                </a:lnTo>
                <a:lnTo>
                  <a:pt x="2342032" y="1543913"/>
                </a:lnTo>
                <a:lnTo>
                  <a:pt x="2354732" y="1543913"/>
                </a:lnTo>
                <a:lnTo>
                  <a:pt x="2354732" y="1537563"/>
                </a:lnTo>
                <a:close/>
              </a:path>
              <a:path w="2644775" h="1544320">
                <a:moveTo>
                  <a:pt x="2370569" y="0"/>
                </a:moveTo>
                <a:lnTo>
                  <a:pt x="2357869" y="0"/>
                </a:lnTo>
                <a:lnTo>
                  <a:pt x="2357869" y="6350"/>
                </a:lnTo>
                <a:lnTo>
                  <a:pt x="2370569" y="6350"/>
                </a:lnTo>
                <a:lnTo>
                  <a:pt x="2370569" y="0"/>
                </a:lnTo>
                <a:close/>
              </a:path>
              <a:path w="2644775" h="1544320">
                <a:moveTo>
                  <a:pt x="2380132" y="1537563"/>
                </a:moveTo>
                <a:lnTo>
                  <a:pt x="2367432" y="1537563"/>
                </a:lnTo>
                <a:lnTo>
                  <a:pt x="2367432" y="1543913"/>
                </a:lnTo>
                <a:lnTo>
                  <a:pt x="2380132" y="1543913"/>
                </a:lnTo>
                <a:lnTo>
                  <a:pt x="2380132" y="1537563"/>
                </a:lnTo>
                <a:close/>
              </a:path>
              <a:path w="2644775" h="1544320">
                <a:moveTo>
                  <a:pt x="2395956" y="0"/>
                </a:moveTo>
                <a:lnTo>
                  <a:pt x="2383256" y="0"/>
                </a:lnTo>
                <a:lnTo>
                  <a:pt x="2383256" y="6350"/>
                </a:lnTo>
                <a:lnTo>
                  <a:pt x="2395956" y="6350"/>
                </a:lnTo>
                <a:lnTo>
                  <a:pt x="2395956" y="0"/>
                </a:lnTo>
                <a:close/>
              </a:path>
              <a:path w="2644775" h="1544320">
                <a:moveTo>
                  <a:pt x="2405532" y="1537563"/>
                </a:moveTo>
                <a:lnTo>
                  <a:pt x="2392832" y="1537563"/>
                </a:lnTo>
                <a:lnTo>
                  <a:pt x="2392832" y="1543913"/>
                </a:lnTo>
                <a:lnTo>
                  <a:pt x="2405532" y="1543913"/>
                </a:lnTo>
                <a:lnTo>
                  <a:pt x="2405532" y="1537563"/>
                </a:lnTo>
                <a:close/>
              </a:path>
              <a:path w="2644775" h="1544320">
                <a:moveTo>
                  <a:pt x="2421356" y="0"/>
                </a:moveTo>
                <a:lnTo>
                  <a:pt x="2408656" y="0"/>
                </a:lnTo>
                <a:lnTo>
                  <a:pt x="2408656" y="6350"/>
                </a:lnTo>
                <a:lnTo>
                  <a:pt x="2421356" y="6350"/>
                </a:lnTo>
                <a:lnTo>
                  <a:pt x="2421356" y="0"/>
                </a:lnTo>
                <a:close/>
              </a:path>
              <a:path w="2644775" h="1544320">
                <a:moveTo>
                  <a:pt x="2430919" y="1537563"/>
                </a:moveTo>
                <a:lnTo>
                  <a:pt x="2418219" y="1537563"/>
                </a:lnTo>
                <a:lnTo>
                  <a:pt x="2418219" y="1543913"/>
                </a:lnTo>
                <a:lnTo>
                  <a:pt x="2430919" y="1543913"/>
                </a:lnTo>
                <a:lnTo>
                  <a:pt x="2430919" y="1537563"/>
                </a:lnTo>
                <a:close/>
              </a:path>
              <a:path w="2644775" h="1544320">
                <a:moveTo>
                  <a:pt x="2446756" y="0"/>
                </a:moveTo>
                <a:lnTo>
                  <a:pt x="2434056" y="0"/>
                </a:lnTo>
                <a:lnTo>
                  <a:pt x="2434056" y="6350"/>
                </a:lnTo>
                <a:lnTo>
                  <a:pt x="2446756" y="6350"/>
                </a:lnTo>
                <a:lnTo>
                  <a:pt x="2446756" y="0"/>
                </a:lnTo>
                <a:close/>
              </a:path>
              <a:path w="2644775" h="1544320">
                <a:moveTo>
                  <a:pt x="2456319" y="1537563"/>
                </a:moveTo>
                <a:lnTo>
                  <a:pt x="2443619" y="1537563"/>
                </a:lnTo>
                <a:lnTo>
                  <a:pt x="2443619" y="1543913"/>
                </a:lnTo>
                <a:lnTo>
                  <a:pt x="2456319" y="1543913"/>
                </a:lnTo>
                <a:lnTo>
                  <a:pt x="2456319" y="1537563"/>
                </a:lnTo>
                <a:close/>
              </a:path>
              <a:path w="2644775" h="1544320">
                <a:moveTo>
                  <a:pt x="2472144" y="0"/>
                </a:moveTo>
                <a:lnTo>
                  <a:pt x="2459444" y="0"/>
                </a:lnTo>
                <a:lnTo>
                  <a:pt x="2459444" y="6350"/>
                </a:lnTo>
                <a:lnTo>
                  <a:pt x="2472144" y="6350"/>
                </a:lnTo>
                <a:lnTo>
                  <a:pt x="2472144" y="0"/>
                </a:lnTo>
                <a:close/>
              </a:path>
              <a:path w="2644775" h="1544320">
                <a:moveTo>
                  <a:pt x="2481707" y="1537563"/>
                </a:moveTo>
                <a:lnTo>
                  <a:pt x="2469007" y="1537563"/>
                </a:lnTo>
                <a:lnTo>
                  <a:pt x="2469007" y="1543913"/>
                </a:lnTo>
                <a:lnTo>
                  <a:pt x="2481707" y="1543913"/>
                </a:lnTo>
                <a:lnTo>
                  <a:pt x="2481707" y="1537563"/>
                </a:lnTo>
                <a:close/>
              </a:path>
              <a:path w="2644775" h="1544320">
                <a:moveTo>
                  <a:pt x="2497544" y="0"/>
                </a:moveTo>
                <a:lnTo>
                  <a:pt x="2484844" y="0"/>
                </a:lnTo>
                <a:lnTo>
                  <a:pt x="2484844" y="6350"/>
                </a:lnTo>
                <a:lnTo>
                  <a:pt x="2497544" y="6350"/>
                </a:lnTo>
                <a:lnTo>
                  <a:pt x="2497544" y="0"/>
                </a:lnTo>
                <a:close/>
              </a:path>
              <a:path w="2644775" h="1544320">
                <a:moveTo>
                  <a:pt x="2505291" y="1001687"/>
                </a:moveTo>
                <a:lnTo>
                  <a:pt x="2498941" y="1001687"/>
                </a:lnTo>
                <a:lnTo>
                  <a:pt x="2498941" y="1014387"/>
                </a:lnTo>
                <a:lnTo>
                  <a:pt x="2505291" y="1014387"/>
                </a:lnTo>
                <a:lnTo>
                  <a:pt x="2505291" y="1001687"/>
                </a:lnTo>
                <a:close/>
              </a:path>
              <a:path w="2644775" h="1544320">
                <a:moveTo>
                  <a:pt x="2505291" y="976299"/>
                </a:moveTo>
                <a:lnTo>
                  <a:pt x="2498941" y="976299"/>
                </a:lnTo>
                <a:lnTo>
                  <a:pt x="2498941" y="988999"/>
                </a:lnTo>
                <a:lnTo>
                  <a:pt x="2505291" y="988999"/>
                </a:lnTo>
                <a:lnTo>
                  <a:pt x="2505291" y="976299"/>
                </a:lnTo>
                <a:close/>
              </a:path>
              <a:path w="2644775" h="1544320">
                <a:moveTo>
                  <a:pt x="2505291" y="950899"/>
                </a:moveTo>
                <a:lnTo>
                  <a:pt x="2498941" y="950899"/>
                </a:lnTo>
                <a:lnTo>
                  <a:pt x="2498941" y="963599"/>
                </a:lnTo>
                <a:lnTo>
                  <a:pt x="2505291" y="963599"/>
                </a:lnTo>
                <a:lnTo>
                  <a:pt x="2505291" y="950899"/>
                </a:lnTo>
                <a:close/>
              </a:path>
              <a:path w="2644775" h="1544320">
                <a:moveTo>
                  <a:pt x="2505291" y="925499"/>
                </a:moveTo>
                <a:lnTo>
                  <a:pt x="2498941" y="925499"/>
                </a:lnTo>
                <a:lnTo>
                  <a:pt x="2498941" y="938199"/>
                </a:lnTo>
                <a:lnTo>
                  <a:pt x="2505291" y="938199"/>
                </a:lnTo>
                <a:lnTo>
                  <a:pt x="2505291" y="925499"/>
                </a:lnTo>
                <a:close/>
              </a:path>
              <a:path w="2644775" h="1544320">
                <a:moveTo>
                  <a:pt x="2505291" y="900112"/>
                </a:moveTo>
                <a:lnTo>
                  <a:pt x="2498941" y="900112"/>
                </a:lnTo>
                <a:lnTo>
                  <a:pt x="2498941" y="912812"/>
                </a:lnTo>
                <a:lnTo>
                  <a:pt x="2505291" y="912812"/>
                </a:lnTo>
                <a:lnTo>
                  <a:pt x="2505291" y="900112"/>
                </a:lnTo>
                <a:close/>
              </a:path>
              <a:path w="2644775" h="1544320">
                <a:moveTo>
                  <a:pt x="2505291" y="874712"/>
                </a:moveTo>
                <a:lnTo>
                  <a:pt x="2498941" y="874712"/>
                </a:lnTo>
                <a:lnTo>
                  <a:pt x="2498941" y="887412"/>
                </a:lnTo>
                <a:lnTo>
                  <a:pt x="2505291" y="887412"/>
                </a:lnTo>
                <a:lnTo>
                  <a:pt x="2505291" y="874712"/>
                </a:lnTo>
                <a:close/>
              </a:path>
              <a:path w="2644775" h="1544320">
                <a:moveTo>
                  <a:pt x="2505291" y="849325"/>
                </a:moveTo>
                <a:lnTo>
                  <a:pt x="2498941" y="849325"/>
                </a:lnTo>
                <a:lnTo>
                  <a:pt x="2498941" y="862025"/>
                </a:lnTo>
                <a:lnTo>
                  <a:pt x="2505291" y="862025"/>
                </a:lnTo>
                <a:lnTo>
                  <a:pt x="2505291" y="849325"/>
                </a:lnTo>
                <a:close/>
              </a:path>
              <a:path w="2644775" h="1544320">
                <a:moveTo>
                  <a:pt x="2505291" y="823925"/>
                </a:moveTo>
                <a:lnTo>
                  <a:pt x="2498941" y="823925"/>
                </a:lnTo>
                <a:lnTo>
                  <a:pt x="2498941" y="836625"/>
                </a:lnTo>
                <a:lnTo>
                  <a:pt x="2505291" y="836625"/>
                </a:lnTo>
                <a:lnTo>
                  <a:pt x="2505291" y="823925"/>
                </a:lnTo>
                <a:close/>
              </a:path>
              <a:path w="2644775" h="1544320">
                <a:moveTo>
                  <a:pt x="2505291" y="798537"/>
                </a:moveTo>
                <a:lnTo>
                  <a:pt x="2498941" y="798537"/>
                </a:lnTo>
                <a:lnTo>
                  <a:pt x="2498941" y="811237"/>
                </a:lnTo>
                <a:lnTo>
                  <a:pt x="2505291" y="811237"/>
                </a:lnTo>
                <a:lnTo>
                  <a:pt x="2505291" y="798537"/>
                </a:lnTo>
                <a:close/>
              </a:path>
              <a:path w="2644775" h="1544320">
                <a:moveTo>
                  <a:pt x="2505291" y="773137"/>
                </a:moveTo>
                <a:lnTo>
                  <a:pt x="2498941" y="773137"/>
                </a:lnTo>
                <a:lnTo>
                  <a:pt x="2498941" y="785837"/>
                </a:lnTo>
                <a:lnTo>
                  <a:pt x="2505291" y="785837"/>
                </a:lnTo>
                <a:lnTo>
                  <a:pt x="2505291" y="773137"/>
                </a:lnTo>
                <a:close/>
              </a:path>
              <a:path w="2644775" h="1544320">
                <a:moveTo>
                  <a:pt x="2505291" y="747737"/>
                </a:moveTo>
                <a:lnTo>
                  <a:pt x="2498941" y="747737"/>
                </a:lnTo>
                <a:lnTo>
                  <a:pt x="2498941" y="760437"/>
                </a:lnTo>
                <a:lnTo>
                  <a:pt x="2505291" y="760437"/>
                </a:lnTo>
                <a:lnTo>
                  <a:pt x="2505291" y="747737"/>
                </a:lnTo>
                <a:close/>
              </a:path>
              <a:path w="2644775" h="1544320">
                <a:moveTo>
                  <a:pt x="2505291" y="722350"/>
                </a:moveTo>
                <a:lnTo>
                  <a:pt x="2498941" y="722350"/>
                </a:lnTo>
                <a:lnTo>
                  <a:pt x="2498941" y="735050"/>
                </a:lnTo>
                <a:lnTo>
                  <a:pt x="2505291" y="735050"/>
                </a:lnTo>
                <a:lnTo>
                  <a:pt x="2505291" y="722350"/>
                </a:lnTo>
                <a:close/>
              </a:path>
              <a:path w="2644775" h="1544320">
                <a:moveTo>
                  <a:pt x="2505291" y="696950"/>
                </a:moveTo>
                <a:lnTo>
                  <a:pt x="2498941" y="696950"/>
                </a:lnTo>
                <a:lnTo>
                  <a:pt x="2498941" y="709650"/>
                </a:lnTo>
                <a:lnTo>
                  <a:pt x="2505291" y="709650"/>
                </a:lnTo>
                <a:lnTo>
                  <a:pt x="2505291" y="696950"/>
                </a:lnTo>
                <a:close/>
              </a:path>
              <a:path w="2644775" h="1544320">
                <a:moveTo>
                  <a:pt x="2505291" y="671563"/>
                </a:moveTo>
                <a:lnTo>
                  <a:pt x="2498941" y="671563"/>
                </a:lnTo>
                <a:lnTo>
                  <a:pt x="2498941" y="684263"/>
                </a:lnTo>
                <a:lnTo>
                  <a:pt x="2505291" y="684263"/>
                </a:lnTo>
                <a:lnTo>
                  <a:pt x="2505291" y="671563"/>
                </a:lnTo>
                <a:close/>
              </a:path>
              <a:path w="2644775" h="1544320">
                <a:moveTo>
                  <a:pt x="2505291" y="646163"/>
                </a:moveTo>
                <a:lnTo>
                  <a:pt x="2498941" y="646163"/>
                </a:lnTo>
                <a:lnTo>
                  <a:pt x="2498941" y="658863"/>
                </a:lnTo>
                <a:lnTo>
                  <a:pt x="2505291" y="658863"/>
                </a:lnTo>
                <a:lnTo>
                  <a:pt x="2505291" y="646163"/>
                </a:lnTo>
                <a:close/>
              </a:path>
              <a:path w="2644775" h="1544320">
                <a:moveTo>
                  <a:pt x="2505291" y="620776"/>
                </a:moveTo>
                <a:lnTo>
                  <a:pt x="2498941" y="620776"/>
                </a:lnTo>
                <a:lnTo>
                  <a:pt x="2498941" y="633476"/>
                </a:lnTo>
                <a:lnTo>
                  <a:pt x="2505291" y="633476"/>
                </a:lnTo>
                <a:lnTo>
                  <a:pt x="2505291" y="620776"/>
                </a:lnTo>
                <a:close/>
              </a:path>
              <a:path w="2644775" h="1544320">
                <a:moveTo>
                  <a:pt x="2505291" y="595376"/>
                </a:moveTo>
                <a:lnTo>
                  <a:pt x="2498941" y="595376"/>
                </a:lnTo>
                <a:lnTo>
                  <a:pt x="2498941" y="608076"/>
                </a:lnTo>
                <a:lnTo>
                  <a:pt x="2505291" y="608076"/>
                </a:lnTo>
                <a:lnTo>
                  <a:pt x="2505291" y="595376"/>
                </a:lnTo>
                <a:close/>
              </a:path>
              <a:path w="2644775" h="1544320">
                <a:moveTo>
                  <a:pt x="2505291" y="569976"/>
                </a:moveTo>
                <a:lnTo>
                  <a:pt x="2498941" y="569976"/>
                </a:lnTo>
                <a:lnTo>
                  <a:pt x="2498941" y="582676"/>
                </a:lnTo>
                <a:lnTo>
                  <a:pt x="2505291" y="582676"/>
                </a:lnTo>
                <a:lnTo>
                  <a:pt x="2505291" y="569976"/>
                </a:lnTo>
                <a:close/>
              </a:path>
              <a:path w="2644775" h="1544320">
                <a:moveTo>
                  <a:pt x="2505291" y="544588"/>
                </a:moveTo>
                <a:lnTo>
                  <a:pt x="2498941" y="544588"/>
                </a:lnTo>
                <a:lnTo>
                  <a:pt x="2498941" y="557288"/>
                </a:lnTo>
                <a:lnTo>
                  <a:pt x="2505291" y="557288"/>
                </a:lnTo>
                <a:lnTo>
                  <a:pt x="2505291" y="544588"/>
                </a:lnTo>
                <a:close/>
              </a:path>
              <a:path w="2644775" h="1544320">
                <a:moveTo>
                  <a:pt x="2505291" y="519188"/>
                </a:moveTo>
                <a:lnTo>
                  <a:pt x="2498941" y="519188"/>
                </a:lnTo>
                <a:lnTo>
                  <a:pt x="2498941" y="531888"/>
                </a:lnTo>
                <a:lnTo>
                  <a:pt x="2505291" y="531888"/>
                </a:lnTo>
                <a:lnTo>
                  <a:pt x="2505291" y="519188"/>
                </a:lnTo>
                <a:close/>
              </a:path>
              <a:path w="2644775" h="1544320">
                <a:moveTo>
                  <a:pt x="2505291" y="493801"/>
                </a:moveTo>
                <a:lnTo>
                  <a:pt x="2498941" y="493801"/>
                </a:lnTo>
                <a:lnTo>
                  <a:pt x="2498941" y="506501"/>
                </a:lnTo>
                <a:lnTo>
                  <a:pt x="2505291" y="506501"/>
                </a:lnTo>
                <a:lnTo>
                  <a:pt x="2505291" y="493801"/>
                </a:lnTo>
                <a:close/>
              </a:path>
              <a:path w="2644775" h="1544320">
                <a:moveTo>
                  <a:pt x="2505291" y="468401"/>
                </a:moveTo>
                <a:lnTo>
                  <a:pt x="2498941" y="468401"/>
                </a:lnTo>
                <a:lnTo>
                  <a:pt x="2498941" y="481101"/>
                </a:lnTo>
                <a:lnTo>
                  <a:pt x="2505291" y="481101"/>
                </a:lnTo>
                <a:lnTo>
                  <a:pt x="2505291" y="468401"/>
                </a:lnTo>
                <a:close/>
              </a:path>
              <a:path w="2644775" h="1544320">
                <a:moveTo>
                  <a:pt x="2505291" y="443014"/>
                </a:moveTo>
                <a:lnTo>
                  <a:pt x="2498941" y="443014"/>
                </a:lnTo>
                <a:lnTo>
                  <a:pt x="2498941" y="455714"/>
                </a:lnTo>
                <a:lnTo>
                  <a:pt x="2505291" y="455714"/>
                </a:lnTo>
                <a:lnTo>
                  <a:pt x="2505291" y="443014"/>
                </a:lnTo>
                <a:close/>
              </a:path>
              <a:path w="2644775" h="1544320">
                <a:moveTo>
                  <a:pt x="2505291" y="417614"/>
                </a:moveTo>
                <a:lnTo>
                  <a:pt x="2498941" y="417614"/>
                </a:lnTo>
                <a:lnTo>
                  <a:pt x="2498941" y="430314"/>
                </a:lnTo>
                <a:lnTo>
                  <a:pt x="2505291" y="430314"/>
                </a:lnTo>
                <a:lnTo>
                  <a:pt x="2505291" y="417614"/>
                </a:lnTo>
                <a:close/>
              </a:path>
              <a:path w="2644775" h="1544320">
                <a:moveTo>
                  <a:pt x="2505291" y="392214"/>
                </a:moveTo>
                <a:lnTo>
                  <a:pt x="2498941" y="392214"/>
                </a:lnTo>
                <a:lnTo>
                  <a:pt x="2498941" y="404914"/>
                </a:lnTo>
                <a:lnTo>
                  <a:pt x="2505291" y="404914"/>
                </a:lnTo>
                <a:lnTo>
                  <a:pt x="2505291" y="392214"/>
                </a:lnTo>
                <a:close/>
              </a:path>
              <a:path w="2644775" h="1544320">
                <a:moveTo>
                  <a:pt x="2505291" y="366826"/>
                </a:moveTo>
                <a:lnTo>
                  <a:pt x="2498941" y="366826"/>
                </a:lnTo>
                <a:lnTo>
                  <a:pt x="2498941" y="379526"/>
                </a:lnTo>
                <a:lnTo>
                  <a:pt x="2505291" y="379526"/>
                </a:lnTo>
                <a:lnTo>
                  <a:pt x="2505291" y="366826"/>
                </a:lnTo>
                <a:close/>
              </a:path>
              <a:path w="2644775" h="1544320">
                <a:moveTo>
                  <a:pt x="2505291" y="341426"/>
                </a:moveTo>
                <a:lnTo>
                  <a:pt x="2498941" y="341426"/>
                </a:lnTo>
                <a:lnTo>
                  <a:pt x="2498941" y="354126"/>
                </a:lnTo>
                <a:lnTo>
                  <a:pt x="2505291" y="354126"/>
                </a:lnTo>
                <a:lnTo>
                  <a:pt x="2505291" y="341426"/>
                </a:lnTo>
                <a:close/>
              </a:path>
              <a:path w="2644775" h="1544320">
                <a:moveTo>
                  <a:pt x="2505291" y="316039"/>
                </a:moveTo>
                <a:lnTo>
                  <a:pt x="2498941" y="316039"/>
                </a:lnTo>
                <a:lnTo>
                  <a:pt x="2498941" y="328739"/>
                </a:lnTo>
                <a:lnTo>
                  <a:pt x="2505291" y="328739"/>
                </a:lnTo>
                <a:lnTo>
                  <a:pt x="2505291" y="316039"/>
                </a:lnTo>
                <a:close/>
              </a:path>
              <a:path w="2644775" h="1544320">
                <a:moveTo>
                  <a:pt x="2505291" y="290639"/>
                </a:moveTo>
                <a:lnTo>
                  <a:pt x="2498941" y="290639"/>
                </a:lnTo>
                <a:lnTo>
                  <a:pt x="2498941" y="303339"/>
                </a:lnTo>
                <a:lnTo>
                  <a:pt x="2505291" y="303339"/>
                </a:lnTo>
                <a:lnTo>
                  <a:pt x="2505291" y="290639"/>
                </a:lnTo>
                <a:close/>
              </a:path>
              <a:path w="2644775" h="1544320">
                <a:moveTo>
                  <a:pt x="2505291" y="265252"/>
                </a:moveTo>
                <a:lnTo>
                  <a:pt x="2498941" y="265252"/>
                </a:lnTo>
                <a:lnTo>
                  <a:pt x="2498941" y="277952"/>
                </a:lnTo>
                <a:lnTo>
                  <a:pt x="2505291" y="277952"/>
                </a:lnTo>
                <a:lnTo>
                  <a:pt x="2505291" y="265252"/>
                </a:lnTo>
                <a:close/>
              </a:path>
              <a:path w="2644775" h="1544320">
                <a:moveTo>
                  <a:pt x="2505291" y="239852"/>
                </a:moveTo>
                <a:lnTo>
                  <a:pt x="2498941" y="239852"/>
                </a:lnTo>
                <a:lnTo>
                  <a:pt x="2498941" y="252552"/>
                </a:lnTo>
                <a:lnTo>
                  <a:pt x="2505291" y="252552"/>
                </a:lnTo>
                <a:lnTo>
                  <a:pt x="2505291" y="239852"/>
                </a:lnTo>
                <a:close/>
              </a:path>
              <a:path w="2644775" h="1544320">
                <a:moveTo>
                  <a:pt x="2505291" y="214452"/>
                </a:moveTo>
                <a:lnTo>
                  <a:pt x="2498941" y="214452"/>
                </a:lnTo>
                <a:lnTo>
                  <a:pt x="2498941" y="227152"/>
                </a:lnTo>
                <a:lnTo>
                  <a:pt x="2505291" y="227152"/>
                </a:lnTo>
                <a:lnTo>
                  <a:pt x="2505291" y="214452"/>
                </a:lnTo>
                <a:close/>
              </a:path>
              <a:path w="2644775" h="1544320">
                <a:moveTo>
                  <a:pt x="2505291" y="189064"/>
                </a:moveTo>
                <a:lnTo>
                  <a:pt x="2498941" y="189064"/>
                </a:lnTo>
                <a:lnTo>
                  <a:pt x="2498941" y="201764"/>
                </a:lnTo>
                <a:lnTo>
                  <a:pt x="2505291" y="201764"/>
                </a:lnTo>
                <a:lnTo>
                  <a:pt x="2505291" y="189064"/>
                </a:lnTo>
                <a:close/>
              </a:path>
              <a:path w="2644775" h="1544320">
                <a:moveTo>
                  <a:pt x="2505291" y="163664"/>
                </a:moveTo>
                <a:lnTo>
                  <a:pt x="2498941" y="163664"/>
                </a:lnTo>
                <a:lnTo>
                  <a:pt x="2498941" y="176364"/>
                </a:lnTo>
                <a:lnTo>
                  <a:pt x="2505291" y="176364"/>
                </a:lnTo>
                <a:lnTo>
                  <a:pt x="2505291" y="163664"/>
                </a:lnTo>
                <a:close/>
              </a:path>
              <a:path w="2644775" h="1544320">
                <a:moveTo>
                  <a:pt x="2505291" y="138277"/>
                </a:moveTo>
                <a:lnTo>
                  <a:pt x="2498941" y="138277"/>
                </a:lnTo>
                <a:lnTo>
                  <a:pt x="2498941" y="150977"/>
                </a:lnTo>
                <a:lnTo>
                  <a:pt x="2505291" y="150977"/>
                </a:lnTo>
                <a:lnTo>
                  <a:pt x="2505291" y="138277"/>
                </a:lnTo>
                <a:close/>
              </a:path>
              <a:path w="2644775" h="1544320">
                <a:moveTo>
                  <a:pt x="2505291" y="112877"/>
                </a:moveTo>
                <a:lnTo>
                  <a:pt x="2498941" y="112877"/>
                </a:lnTo>
                <a:lnTo>
                  <a:pt x="2498941" y="125577"/>
                </a:lnTo>
                <a:lnTo>
                  <a:pt x="2505291" y="125577"/>
                </a:lnTo>
                <a:lnTo>
                  <a:pt x="2505291" y="112877"/>
                </a:lnTo>
                <a:close/>
              </a:path>
              <a:path w="2644775" h="1544320">
                <a:moveTo>
                  <a:pt x="2505291" y="87490"/>
                </a:moveTo>
                <a:lnTo>
                  <a:pt x="2498941" y="87490"/>
                </a:lnTo>
                <a:lnTo>
                  <a:pt x="2498941" y="100190"/>
                </a:lnTo>
                <a:lnTo>
                  <a:pt x="2505291" y="100190"/>
                </a:lnTo>
                <a:lnTo>
                  <a:pt x="2505291" y="87490"/>
                </a:lnTo>
                <a:close/>
              </a:path>
              <a:path w="2644775" h="1544320">
                <a:moveTo>
                  <a:pt x="2505291" y="62090"/>
                </a:moveTo>
                <a:lnTo>
                  <a:pt x="2498941" y="62090"/>
                </a:lnTo>
                <a:lnTo>
                  <a:pt x="2498941" y="74790"/>
                </a:lnTo>
                <a:lnTo>
                  <a:pt x="2505291" y="74790"/>
                </a:lnTo>
                <a:lnTo>
                  <a:pt x="2505291" y="62090"/>
                </a:lnTo>
                <a:close/>
              </a:path>
              <a:path w="2644775" h="1544320">
                <a:moveTo>
                  <a:pt x="2505291" y="36690"/>
                </a:moveTo>
                <a:lnTo>
                  <a:pt x="2498941" y="36690"/>
                </a:lnTo>
                <a:lnTo>
                  <a:pt x="2498941" y="49390"/>
                </a:lnTo>
                <a:lnTo>
                  <a:pt x="2505291" y="49390"/>
                </a:lnTo>
                <a:lnTo>
                  <a:pt x="2505291" y="36690"/>
                </a:lnTo>
                <a:close/>
              </a:path>
              <a:path w="2644775" h="1544320">
                <a:moveTo>
                  <a:pt x="2505291" y="11303"/>
                </a:moveTo>
                <a:lnTo>
                  <a:pt x="2498941" y="11303"/>
                </a:lnTo>
                <a:lnTo>
                  <a:pt x="2498941" y="24003"/>
                </a:lnTo>
                <a:lnTo>
                  <a:pt x="2505291" y="24003"/>
                </a:lnTo>
                <a:lnTo>
                  <a:pt x="2505291" y="11303"/>
                </a:lnTo>
                <a:close/>
              </a:path>
              <a:path w="2644775" h="1544320">
                <a:moveTo>
                  <a:pt x="2507107" y="1537563"/>
                </a:moveTo>
                <a:lnTo>
                  <a:pt x="2494407" y="1537563"/>
                </a:lnTo>
                <a:lnTo>
                  <a:pt x="2494407" y="1543913"/>
                </a:lnTo>
                <a:lnTo>
                  <a:pt x="2507107" y="1543913"/>
                </a:lnTo>
                <a:lnTo>
                  <a:pt x="2507107" y="1537563"/>
                </a:lnTo>
                <a:close/>
              </a:path>
              <a:path w="2644775" h="1544320">
                <a:moveTo>
                  <a:pt x="2525128" y="1013574"/>
                </a:moveTo>
                <a:lnTo>
                  <a:pt x="2512428" y="1013574"/>
                </a:lnTo>
                <a:lnTo>
                  <a:pt x="2512428" y="1019924"/>
                </a:lnTo>
                <a:lnTo>
                  <a:pt x="2525128" y="1019924"/>
                </a:lnTo>
                <a:lnTo>
                  <a:pt x="2525128" y="1013574"/>
                </a:lnTo>
                <a:close/>
              </a:path>
              <a:path w="2644775" h="1544320">
                <a:moveTo>
                  <a:pt x="2532494" y="1537563"/>
                </a:moveTo>
                <a:lnTo>
                  <a:pt x="2519794" y="1537563"/>
                </a:lnTo>
                <a:lnTo>
                  <a:pt x="2519794" y="1543913"/>
                </a:lnTo>
                <a:lnTo>
                  <a:pt x="2532494" y="1543913"/>
                </a:lnTo>
                <a:lnTo>
                  <a:pt x="2532494" y="1537563"/>
                </a:lnTo>
                <a:close/>
              </a:path>
              <a:path w="2644775" h="1544320">
                <a:moveTo>
                  <a:pt x="2550528" y="1013574"/>
                </a:moveTo>
                <a:lnTo>
                  <a:pt x="2537828" y="1013574"/>
                </a:lnTo>
                <a:lnTo>
                  <a:pt x="2537828" y="1019924"/>
                </a:lnTo>
                <a:lnTo>
                  <a:pt x="2550528" y="1019924"/>
                </a:lnTo>
                <a:lnTo>
                  <a:pt x="2550528" y="1013574"/>
                </a:lnTo>
                <a:close/>
              </a:path>
              <a:path w="2644775" h="1544320">
                <a:moveTo>
                  <a:pt x="2557894" y="1537563"/>
                </a:moveTo>
                <a:lnTo>
                  <a:pt x="2545194" y="1537563"/>
                </a:lnTo>
                <a:lnTo>
                  <a:pt x="2545194" y="1543913"/>
                </a:lnTo>
                <a:lnTo>
                  <a:pt x="2557894" y="1543913"/>
                </a:lnTo>
                <a:lnTo>
                  <a:pt x="2557894" y="1537563"/>
                </a:lnTo>
                <a:close/>
              </a:path>
              <a:path w="2644775" h="1544320">
                <a:moveTo>
                  <a:pt x="2575915" y="1013574"/>
                </a:moveTo>
                <a:lnTo>
                  <a:pt x="2563215" y="1013574"/>
                </a:lnTo>
                <a:lnTo>
                  <a:pt x="2563215" y="1019924"/>
                </a:lnTo>
                <a:lnTo>
                  <a:pt x="2575915" y="1019924"/>
                </a:lnTo>
                <a:lnTo>
                  <a:pt x="2575915" y="1013574"/>
                </a:lnTo>
                <a:close/>
              </a:path>
              <a:path w="2644775" h="1544320">
                <a:moveTo>
                  <a:pt x="2583294" y="1537563"/>
                </a:moveTo>
                <a:lnTo>
                  <a:pt x="2570594" y="1537563"/>
                </a:lnTo>
                <a:lnTo>
                  <a:pt x="2570594" y="1543913"/>
                </a:lnTo>
                <a:lnTo>
                  <a:pt x="2583294" y="1543913"/>
                </a:lnTo>
                <a:lnTo>
                  <a:pt x="2583294" y="1537563"/>
                </a:lnTo>
                <a:close/>
              </a:path>
              <a:path w="2644775" h="1544320">
                <a:moveTo>
                  <a:pt x="2601315" y="1013574"/>
                </a:moveTo>
                <a:lnTo>
                  <a:pt x="2588615" y="1013574"/>
                </a:lnTo>
                <a:lnTo>
                  <a:pt x="2588615" y="1019924"/>
                </a:lnTo>
                <a:lnTo>
                  <a:pt x="2601315" y="1019924"/>
                </a:lnTo>
                <a:lnTo>
                  <a:pt x="2601315" y="1013574"/>
                </a:lnTo>
                <a:close/>
              </a:path>
              <a:path w="2644775" h="1544320">
                <a:moveTo>
                  <a:pt x="2608681" y="1537563"/>
                </a:moveTo>
                <a:lnTo>
                  <a:pt x="2595981" y="1537563"/>
                </a:lnTo>
                <a:lnTo>
                  <a:pt x="2595981" y="1543913"/>
                </a:lnTo>
                <a:lnTo>
                  <a:pt x="2608681" y="1543913"/>
                </a:lnTo>
                <a:lnTo>
                  <a:pt x="2608681" y="1537563"/>
                </a:lnTo>
                <a:close/>
              </a:path>
              <a:path w="2644775" h="1544320">
                <a:moveTo>
                  <a:pt x="2626715" y="1013574"/>
                </a:moveTo>
                <a:lnTo>
                  <a:pt x="2614015" y="1013574"/>
                </a:lnTo>
                <a:lnTo>
                  <a:pt x="2614015" y="1019924"/>
                </a:lnTo>
                <a:lnTo>
                  <a:pt x="2626715" y="1019924"/>
                </a:lnTo>
                <a:lnTo>
                  <a:pt x="2626715" y="1013574"/>
                </a:lnTo>
                <a:close/>
              </a:path>
              <a:path w="2644775" h="1544320">
                <a:moveTo>
                  <a:pt x="2634081" y="1537563"/>
                </a:moveTo>
                <a:lnTo>
                  <a:pt x="2621381" y="1537563"/>
                </a:lnTo>
                <a:lnTo>
                  <a:pt x="2621381" y="1543913"/>
                </a:lnTo>
                <a:lnTo>
                  <a:pt x="2634081" y="1543913"/>
                </a:lnTo>
                <a:lnTo>
                  <a:pt x="2634081" y="1537563"/>
                </a:lnTo>
                <a:close/>
              </a:path>
              <a:path w="2644775" h="1544320">
                <a:moveTo>
                  <a:pt x="2644559" y="1522666"/>
                </a:moveTo>
                <a:lnTo>
                  <a:pt x="2638209" y="1522666"/>
                </a:lnTo>
                <a:lnTo>
                  <a:pt x="2638209" y="1535366"/>
                </a:lnTo>
                <a:lnTo>
                  <a:pt x="2644559" y="1535366"/>
                </a:lnTo>
                <a:lnTo>
                  <a:pt x="2644559" y="1522666"/>
                </a:lnTo>
                <a:close/>
              </a:path>
              <a:path w="2644775" h="1544320">
                <a:moveTo>
                  <a:pt x="2644559" y="1497279"/>
                </a:moveTo>
                <a:lnTo>
                  <a:pt x="2638209" y="1497279"/>
                </a:lnTo>
                <a:lnTo>
                  <a:pt x="2638209" y="1509979"/>
                </a:lnTo>
                <a:lnTo>
                  <a:pt x="2644559" y="1509979"/>
                </a:lnTo>
                <a:lnTo>
                  <a:pt x="2644559" y="1497279"/>
                </a:lnTo>
                <a:close/>
              </a:path>
              <a:path w="2644775" h="1544320">
                <a:moveTo>
                  <a:pt x="2644559" y="1471891"/>
                </a:moveTo>
                <a:lnTo>
                  <a:pt x="2638209" y="1471891"/>
                </a:lnTo>
                <a:lnTo>
                  <a:pt x="2638209" y="1484591"/>
                </a:lnTo>
                <a:lnTo>
                  <a:pt x="2644559" y="1484591"/>
                </a:lnTo>
                <a:lnTo>
                  <a:pt x="2644559" y="1471891"/>
                </a:lnTo>
                <a:close/>
              </a:path>
              <a:path w="2644775" h="1544320">
                <a:moveTo>
                  <a:pt x="2644559" y="1446491"/>
                </a:moveTo>
                <a:lnTo>
                  <a:pt x="2638209" y="1446491"/>
                </a:lnTo>
                <a:lnTo>
                  <a:pt x="2638209" y="1459191"/>
                </a:lnTo>
                <a:lnTo>
                  <a:pt x="2644559" y="1459191"/>
                </a:lnTo>
                <a:lnTo>
                  <a:pt x="2644559" y="1446491"/>
                </a:lnTo>
                <a:close/>
              </a:path>
              <a:path w="2644775" h="1544320">
                <a:moveTo>
                  <a:pt x="2644559" y="1421091"/>
                </a:moveTo>
                <a:lnTo>
                  <a:pt x="2638209" y="1421091"/>
                </a:lnTo>
                <a:lnTo>
                  <a:pt x="2638209" y="1433791"/>
                </a:lnTo>
                <a:lnTo>
                  <a:pt x="2644559" y="1433791"/>
                </a:lnTo>
                <a:lnTo>
                  <a:pt x="2644559" y="1421091"/>
                </a:lnTo>
                <a:close/>
              </a:path>
              <a:path w="2644775" h="1544320">
                <a:moveTo>
                  <a:pt x="2644559" y="1395704"/>
                </a:moveTo>
                <a:lnTo>
                  <a:pt x="2638209" y="1395704"/>
                </a:lnTo>
                <a:lnTo>
                  <a:pt x="2638209" y="1408404"/>
                </a:lnTo>
                <a:lnTo>
                  <a:pt x="2644559" y="1408404"/>
                </a:lnTo>
                <a:lnTo>
                  <a:pt x="2644559" y="1395704"/>
                </a:lnTo>
                <a:close/>
              </a:path>
              <a:path w="2644775" h="1544320">
                <a:moveTo>
                  <a:pt x="2644559" y="1370304"/>
                </a:moveTo>
                <a:lnTo>
                  <a:pt x="2638209" y="1370304"/>
                </a:lnTo>
                <a:lnTo>
                  <a:pt x="2638209" y="1383004"/>
                </a:lnTo>
                <a:lnTo>
                  <a:pt x="2644559" y="1383004"/>
                </a:lnTo>
                <a:lnTo>
                  <a:pt x="2644559" y="1370304"/>
                </a:lnTo>
                <a:close/>
              </a:path>
              <a:path w="2644775" h="1544320">
                <a:moveTo>
                  <a:pt x="2644559" y="1344904"/>
                </a:moveTo>
                <a:lnTo>
                  <a:pt x="2638209" y="1344904"/>
                </a:lnTo>
                <a:lnTo>
                  <a:pt x="2638209" y="1357604"/>
                </a:lnTo>
                <a:lnTo>
                  <a:pt x="2644559" y="1357604"/>
                </a:lnTo>
                <a:lnTo>
                  <a:pt x="2644559" y="1344904"/>
                </a:lnTo>
                <a:close/>
              </a:path>
              <a:path w="2644775" h="1544320">
                <a:moveTo>
                  <a:pt x="2644559" y="1319517"/>
                </a:moveTo>
                <a:lnTo>
                  <a:pt x="2638209" y="1319517"/>
                </a:lnTo>
                <a:lnTo>
                  <a:pt x="2638209" y="1332217"/>
                </a:lnTo>
                <a:lnTo>
                  <a:pt x="2644559" y="1332217"/>
                </a:lnTo>
                <a:lnTo>
                  <a:pt x="2644559" y="1319517"/>
                </a:lnTo>
                <a:close/>
              </a:path>
              <a:path w="2644775" h="1544320">
                <a:moveTo>
                  <a:pt x="2644559" y="1294117"/>
                </a:moveTo>
                <a:lnTo>
                  <a:pt x="2638209" y="1294117"/>
                </a:lnTo>
                <a:lnTo>
                  <a:pt x="2638209" y="1306817"/>
                </a:lnTo>
                <a:lnTo>
                  <a:pt x="2644559" y="1306817"/>
                </a:lnTo>
                <a:lnTo>
                  <a:pt x="2644559" y="1294117"/>
                </a:lnTo>
                <a:close/>
              </a:path>
              <a:path w="2644775" h="1544320">
                <a:moveTo>
                  <a:pt x="2644559" y="1268730"/>
                </a:moveTo>
                <a:lnTo>
                  <a:pt x="2638209" y="1268730"/>
                </a:lnTo>
                <a:lnTo>
                  <a:pt x="2638209" y="1281430"/>
                </a:lnTo>
                <a:lnTo>
                  <a:pt x="2644559" y="1281430"/>
                </a:lnTo>
                <a:lnTo>
                  <a:pt x="2644559" y="1268730"/>
                </a:lnTo>
                <a:close/>
              </a:path>
              <a:path w="2644775" h="1544320">
                <a:moveTo>
                  <a:pt x="2644559" y="1243330"/>
                </a:moveTo>
                <a:lnTo>
                  <a:pt x="2638209" y="1243330"/>
                </a:lnTo>
                <a:lnTo>
                  <a:pt x="2638209" y="1256030"/>
                </a:lnTo>
                <a:lnTo>
                  <a:pt x="2644559" y="1256030"/>
                </a:lnTo>
                <a:lnTo>
                  <a:pt x="2644559" y="1243330"/>
                </a:lnTo>
                <a:close/>
              </a:path>
              <a:path w="2644775" h="1544320">
                <a:moveTo>
                  <a:pt x="2644559" y="1217942"/>
                </a:moveTo>
                <a:lnTo>
                  <a:pt x="2638209" y="1217942"/>
                </a:lnTo>
                <a:lnTo>
                  <a:pt x="2638209" y="1230642"/>
                </a:lnTo>
                <a:lnTo>
                  <a:pt x="2644559" y="1230642"/>
                </a:lnTo>
                <a:lnTo>
                  <a:pt x="2644559" y="1217942"/>
                </a:lnTo>
                <a:close/>
              </a:path>
              <a:path w="2644775" h="1544320">
                <a:moveTo>
                  <a:pt x="2644559" y="1192542"/>
                </a:moveTo>
                <a:lnTo>
                  <a:pt x="2638209" y="1192542"/>
                </a:lnTo>
                <a:lnTo>
                  <a:pt x="2638209" y="1205242"/>
                </a:lnTo>
                <a:lnTo>
                  <a:pt x="2644559" y="1205242"/>
                </a:lnTo>
                <a:lnTo>
                  <a:pt x="2644559" y="1192542"/>
                </a:lnTo>
                <a:close/>
              </a:path>
              <a:path w="2644775" h="1544320">
                <a:moveTo>
                  <a:pt x="2644559" y="1167142"/>
                </a:moveTo>
                <a:lnTo>
                  <a:pt x="2638209" y="1167142"/>
                </a:lnTo>
                <a:lnTo>
                  <a:pt x="2638209" y="1179842"/>
                </a:lnTo>
                <a:lnTo>
                  <a:pt x="2644559" y="1179842"/>
                </a:lnTo>
                <a:lnTo>
                  <a:pt x="2644559" y="1167142"/>
                </a:lnTo>
                <a:close/>
              </a:path>
              <a:path w="2644775" h="1544320">
                <a:moveTo>
                  <a:pt x="2644559" y="1141755"/>
                </a:moveTo>
                <a:lnTo>
                  <a:pt x="2638209" y="1141755"/>
                </a:lnTo>
                <a:lnTo>
                  <a:pt x="2638209" y="1154455"/>
                </a:lnTo>
                <a:lnTo>
                  <a:pt x="2644559" y="1154455"/>
                </a:lnTo>
                <a:lnTo>
                  <a:pt x="2644559" y="1141755"/>
                </a:lnTo>
                <a:close/>
              </a:path>
              <a:path w="2644775" h="1544320">
                <a:moveTo>
                  <a:pt x="2644559" y="1116355"/>
                </a:moveTo>
                <a:lnTo>
                  <a:pt x="2638209" y="1116355"/>
                </a:lnTo>
                <a:lnTo>
                  <a:pt x="2638209" y="1129055"/>
                </a:lnTo>
                <a:lnTo>
                  <a:pt x="2644559" y="1129055"/>
                </a:lnTo>
                <a:lnTo>
                  <a:pt x="2644559" y="1116355"/>
                </a:lnTo>
                <a:close/>
              </a:path>
              <a:path w="2644775" h="1544320">
                <a:moveTo>
                  <a:pt x="2644559" y="1090968"/>
                </a:moveTo>
                <a:lnTo>
                  <a:pt x="2638209" y="1090968"/>
                </a:lnTo>
                <a:lnTo>
                  <a:pt x="2638209" y="1103668"/>
                </a:lnTo>
                <a:lnTo>
                  <a:pt x="2644559" y="1103668"/>
                </a:lnTo>
                <a:lnTo>
                  <a:pt x="2644559" y="1090968"/>
                </a:lnTo>
                <a:close/>
              </a:path>
              <a:path w="2644775" h="1544320">
                <a:moveTo>
                  <a:pt x="2644559" y="1065568"/>
                </a:moveTo>
                <a:lnTo>
                  <a:pt x="2638209" y="1065568"/>
                </a:lnTo>
                <a:lnTo>
                  <a:pt x="2638209" y="1078268"/>
                </a:lnTo>
                <a:lnTo>
                  <a:pt x="2644559" y="1078268"/>
                </a:lnTo>
                <a:lnTo>
                  <a:pt x="2644559" y="1065568"/>
                </a:lnTo>
                <a:close/>
              </a:path>
              <a:path w="2644775" h="1544320">
                <a:moveTo>
                  <a:pt x="2644559" y="1040180"/>
                </a:moveTo>
                <a:lnTo>
                  <a:pt x="2638209" y="1040180"/>
                </a:lnTo>
                <a:lnTo>
                  <a:pt x="2638209" y="1052880"/>
                </a:lnTo>
                <a:lnTo>
                  <a:pt x="2644559" y="1052880"/>
                </a:lnTo>
                <a:lnTo>
                  <a:pt x="2644559" y="1040180"/>
                </a:lnTo>
                <a:close/>
              </a:path>
              <a:path w="2644775" h="1544320">
                <a:moveTo>
                  <a:pt x="2644559" y="1013574"/>
                </a:moveTo>
                <a:lnTo>
                  <a:pt x="2639403" y="1013574"/>
                </a:lnTo>
                <a:lnTo>
                  <a:pt x="2639403" y="1016749"/>
                </a:lnTo>
                <a:lnTo>
                  <a:pt x="2638209" y="1016749"/>
                </a:lnTo>
                <a:lnTo>
                  <a:pt x="2638209" y="1027480"/>
                </a:lnTo>
                <a:lnTo>
                  <a:pt x="2644559" y="1027480"/>
                </a:lnTo>
                <a:lnTo>
                  <a:pt x="2644559" y="1019924"/>
                </a:lnTo>
                <a:lnTo>
                  <a:pt x="2644559" y="1016749"/>
                </a:lnTo>
                <a:lnTo>
                  <a:pt x="2644559" y="1013574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2018593" y="7354945"/>
            <a:ext cx="96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95" i="1">
                <a:solidFill>
                  <a:srgbClr val="231F20"/>
                </a:solidFill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32" name="object 32" descr=""/>
          <p:cNvGrpSpPr/>
          <p:nvPr/>
        </p:nvGrpSpPr>
        <p:grpSpPr>
          <a:xfrm>
            <a:off x="1218907" y="5492851"/>
            <a:ext cx="3038475" cy="2090420"/>
            <a:chOff x="1218907" y="5492851"/>
            <a:chExt cx="3038475" cy="2090420"/>
          </a:xfrm>
        </p:grpSpPr>
        <p:sp>
          <p:nvSpPr>
            <p:cNvPr id="33" name="object 33" descr=""/>
            <p:cNvSpPr/>
            <p:nvPr/>
          </p:nvSpPr>
          <p:spPr>
            <a:xfrm>
              <a:off x="3111779" y="6680796"/>
              <a:ext cx="1145540" cy="191135"/>
            </a:xfrm>
            <a:custGeom>
              <a:avLst/>
              <a:gdLst/>
              <a:ahLst/>
              <a:cxnLst/>
              <a:rect l="l" t="t" r="r" b="b"/>
              <a:pathLst>
                <a:path w="1145539" h="191134">
                  <a:moveTo>
                    <a:pt x="38557" y="19291"/>
                  </a:moveTo>
                  <a:lnTo>
                    <a:pt x="19291" y="0"/>
                  </a:lnTo>
                  <a:lnTo>
                    <a:pt x="11785" y="1511"/>
                  </a:lnTo>
                  <a:lnTo>
                    <a:pt x="5651" y="5651"/>
                  </a:lnTo>
                  <a:lnTo>
                    <a:pt x="1524" y="11785"/>
                  </a:lnTo>
                  <a:lnTo>
                    <a:pt x="0" y="19291"/>
                  </a:lnTo>
                  <a:lnTo>
                    <a:pt x="1524" y="26797"/>
                  </a:lnTo>
                  <a:lnTo>
                    <a:pt x="5651" y="32931"/>
                  </a:lnTo>
                  <a:lnTo>
                    <a:pt x="11785" y="37071"/>
                  </a:lnTo>
                  <a:lnTo>
                    <a:pt x="19291" y="38595"/>
                  </a:lnTo>
                  <a:lnTo>
                    <a:pt x="26809" y="37071"/>
                  </a:lnTo>
                  <a:lnTo>
                    <a:pt x="32918" y="32931"/>
                  </a:lnTo>
                  <a:lnTo>
                    <a:pt x="33388" y="32245"/>
                  </a:lnTo>
                  <a:lnTo>
                    <a:pt x="37033" y="26797"/>
                  </a:lnTo>
                  <a:lnTo>
                    <a:pt x="38557" y="19291"/>
                  </a:lnTo>
                  <a:close/>
                </a:path>
                <a:path w="1145539" h="191134">
                  <a:moveTo>
                    <a:pt x="1078522" y="184772"/>
                  </a:moveTo>
                  <a:lnTo>
                    <a:pt x="1067155" y="184772"/>
                  </a:lnTo>
                  <a:lnTo>
                    <a:pt x="1067155" y="191122"/>
                  </a:lnTo>
                  <a:lnTo>
                    <a:pt x="1078522" y="191122"/>
                  </a:lnTo>
                  <a:lnTo>
                    <a:pt x="1078522" y="184772"/>
                  </a:lnTo>
                  <a:close/>
                </a:path>
                <a:path w="1145539" h="191134">
                  <a:moveTo>
                    <a:pt x="1091285" y="164884"/>
                  </a:moveTo>
                  <a:lnTo>
                    <a:pt x="1054354" y="164884"/>
                  </a:lnTo>
                  <a:lnTo>
                    <a:pt x="1054354" y="171234"/>
                  </a:lnTo>
                  <a:lnTo>
                    <a:pt x="1091285" y="171234"/>
                  </a:lnTo>
                  <a:lnTo>
                    <a:pt x="1091285" y="164884"/>
                  </a:lnTo>
                  <a:close/>
                </a:path>
                <a:path w="1145539" h="191134">
                  <a:moveTo>
                    <a:pt x="1118323" y="144983"/>
                  </a:moveTo>
                  <a:lnTo>
                    <a:pt x="1027379" y="144983"/>
                  </a:lnTo>
                  <a:lnTo>
                    <a:pt x="1027379" y="151333"/>
                  </a:lnTo>
                  <a:lnTo>
                    <a:pt x="1118323" y="151333"/>
                  </a:lnTo>
                  <a:lnTo>
                    <a:pt x="1118323" y="144983"/>
                  </a:lnTo>
                  <a:close/>
                </a:path>
                <a:path w="1145539" h="191134">
                  <a:moveTo>
                    <a:pt x="1145324" y="125095"/>
                  </a:moveTo>
                  <a:lnTo>
                    <a:pt x="1000366" y="125095"/>
                  </a:lnTo>
                  <a:lnTo>
                    <a:pt x="1000366" y="131445"/>
                  </a:lnTo>
                  <a:lnTo>
                    <a:pt x="1145324" y="131445"/>
                  </a:lnTo>
                  <a:lnTo>
                    <a:pt x="1145324" y="12509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615842" y="7354087"/>
              <a:ext cx="45085" cy="193040"/>
            </a:xfrm>
            <a:custGeom>
              <a:avLst/>
              <a:gdLst/>
              <a:ahLst/>
              <a:cxnLst/>
              <a:rect l="l" t="t" r="r" b="b"/>
              <a:pathLst>
                <a:path w="45085" h="193040">
                  <a:moveTo>
                    <a:pt x="44704" y="0"/>
                  </a:moveTo>
                  <a:lnTo>
                    <a:pt x="0" y="0"/>
                  </a:lnTo>
                  <a:lnTo>
                    <a:pt x="0" y="192912"/>
                  </a:lnTo>
                  <a:lnTo>
                    <a:pt x="44704" y="192900"/>
                  </a:lnTo>
                  <a:lnTo>
                    <a:pt x="447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218907" y="5492851"/>
              <a:ext cx="2966085" cy="2090420"/>
            </a:xfrm>
            <a:custGeom>
              <a:avLst/>
              <a:gdLst/>
              <a:ahLst/>
              <a:cxnLst/>
              <a:rect l="l" t="t" r="r" b="b"/>
              <a:pathLst>
                <a:path w="2966085" h="2090420">
                  <a:moveTo>
                    <a:pt x="148043" y="1718856"/>
                  </a:moveTo>
                  <a:lnTo>
                    <a:pt x="128765" y="1699564"/>
                  </a:lnTo>
                  <a:lnTo>
                    <a:pt x="121246" y="1701088"/>
                  </a:lnTo>
                  <a:lnTo>
                    <a:pt x="115112" y="1705229"/>
                  </a:lnTo>
                  <a:lnTo>
                    <a:pt x="110985" y="1711363"/>
                  </a:lnTo>
                  <a:lnTo>
                    <a:pt x="109474" y="1718856"/>
                  </a:lnTo>
                  <a:lnTo>
                    <a:pt x="110985" y="1726374"/>
                  </a:lnTo>
                  <a:lnTo>
                    <a:pt x="115112" y="1732508"/>
                  </a:lnTo>
                  <a:lnTo>
                    <a:pt x="121246" y="1736636"/>
                  </a:lnTo>
                  <a:lnTo>
                    <a:pt x="128765" y="1738147"/>
                  </a:lnTo>
                  <a:lnTo>
                    <a:pt x="136271" y="1736636"/>
                  </a:lnTo>
                  <a:lnTo>
                    <a:pt x="142392" y="1732508"/>
                  </a:lnTo>
                  <a:lnTo>
                    <a:pt x="142875" y="1731784"/>
                  </a:lnTo>
                  <a:lnTo>
                    <a:pt x="146519" y="1726374"/>
                  </a:lnTo>
                  <a:lnTo>
                    <a:pt x="148043" y="1718856"/>
                  </a:lnTo>
                  <a:close/>
                </a:path>
                <a:path w="2966085" h="2090420">
                  <a:moveTo>
                    <a:pt x="267487" y="1994154"/>
                  </a:moveTo>
                  <a:lnTo>
                    <a:pt x="261137" y="1994154"/>
                  </a:lnTo>
                  <a:lnTo>
                    <a:pt x="261137" y="2006854"/>
                  </a:lnTo>
                  <a:lnTo>
                    <a:pt x="267487" y="2006854"/>
                  </a:lnTo>
                  <a:lnTo>
                    <a:pt x="267487" y="1994154"/>
                  </a:lnTo>
                  <a:close/>
                </a:path>
                <a:path w="2966085" h="2090420">
                  <a:moveTo>
                    <a:pt x="267487" y="1968754"/>
                  </a:moveTo>
                  <a:lnTo>
                    <a:pt x="261137" y="1968754"/>
                  </a:lnTo>
                  <a:lnTo>
                    <a:pt x="261137" y="1981454"/>
                  </a:lnTo>
                  <a:lnTo>
                    <a:pt x="267487" y="1981454"/>
                  </a:lnTo>
                  <a:lnTo>
                    <a:pt x="267487" y="1968754"/>
                  </a:lnTo>
                  <a:close/>
                </a:path>
                <a:path w="2966085" h="2090420">
                  <a:moveTo>
                    <a:pt x="267487" y="1943354"/>
                  </a:moveTo>
                  <a:lnTo>
                    <a:pt x="261137" y="1943354"/>
                  </a:lnTo>
                  <a:lnTo>
                    <a:pt x="261137" y="1956054"/>
                  </a:lnTo>
                  <a:lnTo>
                    <a:pt x="267487" y="1956054"/>
                  </a:lnTo>
                  <a:lnTo>
                    <a:pt x="267487" y="1943354"/>
                  </a:lnTo>
                  <a:close/>
                </a:path>
                <a:path w="2966085" h="2090420">
                  <a:moveTo>
                    <a:pt x="267487" y="1917966"/>
                  </a:moveTo>
                  <a:lnTo>
                    <a:pt x="261137" y="1917966"/>
                  </a:lnTo>
                  <a:lnTo>
                    <a:pt x="261137" y="1930666"/>
                  </a:lnTo>
                  <a:lnTo>
                    <a:pt x="267487" y="1930666"/>
                  </a:lnTo>
                  <a:lnTo>
                    <a:pt x="267487" y="1917966"/>
                  </a:lnTo>
                  <a:close/>
                </a:path>
                <a:path w="2966085" h="2090420">
                  <a:moveTo>
                    <a:pt x="267487" y="1892566"/>
                  </a:moveTo>
                  <a:lnTo>
                    <a:pt x="261137" y="1892566"/>
                  </a:lnTo>
                  <a:lnTo>
                    <a:pt x="261137" y="1905266"/>
                  </a:lnTo>
                  <a:lnTo>
                    <a:pt x="267487" y="1905266"/>
                  </a:lnTo>
                  <a:lnTo>
                    <a:pt x="267487" y="1892566"/>
                  </a:lnTo>
                  <a:close/>
                </a:path>
                <a:path w="2966085" h="2090420">
                  <a:moveTo>
                    <a:pt x="267487" y="1867179"/>
                  </a:moveTo>
                  <a:lnTo>
                    <a:pt x="261137" y="1867179"/>
                  </a:lnTo>
                  <a:lnTo>
                    <a:pt x="261137" y="1879879"/>
                  </a:lnTo>
                  <a:lnTo>
                    <a:pt x="267487" y="1879879"/>
                  </a:lnTo>
                  <a:lnTo>
                    <a:pt x="267487" y="1867179"/>
                  </a:lnTo>
                  <a:close/>
                </a:path>
                <a:path w="2966085" h="2090420">
                  <a:moveTo>
                    <a:pt x="267487" y="1841779"/>
                  </a:moveTo>
                  <a:lnTo>
                    <a:pt x="261137" y="1841779"/>
                  </a:lnTo>
                  <a:lnTo>
                    <a:pt x="261137" y="1854479"/>
                  </a:lnTo>
                  <a:lnTo>
                    <a:pt x="267487" y="1854479"/>
                  </a:lnTo>
                  <a:lnTo>
                    <a:pt x="267487" y="1841779"/>
                  </a:lnTo>
                  <a:close/>
                </a:path>
                <a:path w="2966085" h="2090420">
                  <a:moveTo>
                    <a:pt x="267487" y="1816392"/>
                  </a:moveTo>
                  <a:lnTo>
                    <a:pt x="261137" y="1816392"/>
                  </a:lnTo>
                  <a:lnTo>
                    <a:pt x="261137" y="1829092"/>
                  </a:lnTo>
                  <a:lnTo>
                    <a:pt x="267487" y="1829092"/>
                  </a:lnTo>
                  <a:lnTo>
                    <a:pt x="267487" y="1816392"/>
                  </a:lnTo>
                  <a:close/>
                </a:path>
                <a:path w="2966085" h="2090420">
                  <a:moveTo>
                    <a:pt x="267487" y="1790992"/>
                  </a:moveTo>
                  <a:lnTo>
                    <a:pt x="261137" y="1790992"/>
                  </a:lnTo>
                  <a:lnTo>
                    <a:pt x="261137" y="1803692"/>
                  </a:lnTo>
                  <a:lnTo>
                    <a:pt x="267487" y="1803692"/>
                  </a:lnTo>
                  <a:lnTo>
                    <a:pt x="267487" y="1790992"/>
                  </a:lnTo>
                  <a:close/>
                </a:path>
                <a:path w="2966085" h="2090420">
                  <a:moveTo>
                    <a:pt x="267487" y="1765592"/>
                  </a:moveTo>
                  <a:lnTo>
                    <a:pt x="261137" y="1765592"/>
                  </a:lnTo>
                  <a:lnTo>
                    <a:pt x="261137" y="1778292"/>
                  </a:lnTo>
                  <a:lnTo>
                    <a:pt x="267487" y="1778292"/>
                  </a:lnTo>
                  <a:lnTo>
                    <a:pt x="267487" y="1765592"/>
                  </a:lnTo>
                  <a:close/>
                </a:path>
                <a:path w="2966085" h="2090420">
                  <a:moveTo>
                    <a:pt x="267487" y="1740204"/>
                  </a:moveTo>
                  <a:lnTo>
                    <a:pt x="261137" y="1740204"/>
                  </a:lnTo>
                  <a:lnTo>
                    <a:pt x="261137" y="1752904"/>
                  </a:lnTo>
                  <a:lnTo>
                    <a:pt x="267487" y="1752904"/>
                  </a:lnTo>
                  <a:lnTo>
                    <a:pt x="267487" y="1740204"/>
                  </a:lnTo>
                  <a:close/>
                </a:path>
                <a:path w="2966085" h="2090420">
                  <a:moveTo>
                    <a:pt x="267487" y="1714804"/>
                  </a:moveTo>
                  <a:lnTo>
                    <a:pt x="261137" y="1714804"/>
                  </a:lnTo>
                  <a:lnTo>
                    <a:pt x="261137" y="1727504"/>
                  </a:lnTo>
                  <a:lnTo>
                    <a:pt x="267487" y="1727504"/>
                  </a:lnTo>
                  <a:lnTo>
                    <a:pt x="267487" y="1714804"/>
                  </a:lnTo>
                  <a:close/>
                </a:path>
                <a:path w="2966085" h="2090420">
                  <a:moveTo>
                    <a:pt x="267487" y="1689417"/>
                  </a:moveTo>
                  <a:lnTo>
                    <a:pt x="261137" y="1689417"/>
                  </a:lnTo>
                  <a:lnTo>
                    <a:pt x="261137" y="1702117"/>
                  </a:lnTo>
                  <a:lnTo>
                    <a:pt x="267487" y="1702117"/>
                  </a:lnTo>
                  <a:lnTo>
                    <a:pt x="267487" y="1689417"/>
                  </a:lnTo>
                  <a:close/>
                </a:path>
                <a:path w="2966085" h="2090420">
                  <a:moveTo>
                    <a:pt x="267487" y="1664017"/>
                  </a:moveTo>
                  <a:lnTo>
                    <a:pt x="261137" y="1664017"/>
                  </a:lnTo>
                  <a:lnTo>
                    <a:pt x="261137" y="1676717"/>
                  </a:lnTo>
                  <a:lnTo>
                    <a:pt x="267487" y="1676717"/>
                  </a:lnTo>
                  <a:lnTo>
                    <a:pt x="267487" y="1664017"/>
                  </a:lnTo>
                  <a:close/>
                </a:path>
                <a:path w="2966085" h="2090420">
                  <a:moveTo>
                    <a:pt x="267487" y="1638630"/>
                  </a:moveTo>
                  <a:lnTo>
                    <a:pt x="261137" y="1638630"/>
                  </a:lnTo>
                  <a:lnTo>
                    <a:pt x="261137" y="1651330"/>
                  </a:lnTo>
                  <a:lnTo>
                    <a:pt x="267487" y="1651330"/>
                  </a:lnTo>
                  <a:lnTo>
                    <a:pt x="267487" y="1638630"/>
                  </a:lnTo>
                  <a:close/>
                </a:path>
                <a:path w="2966085" h="2090420">
                  <a:moveTo>
                    <a:pt x="267487" y="1613230"/>
                  </a:moveTo>
                  <a:lnTo>
                    <a:pt x="261137" y="1613230"/>
                  </a:lnTo>
                  <a:lnTo>
                    <a:pt x="261137" y="1625930"/>
                  </a:lnTo>
                  <a:lnTo>
                    <a:pt x="267487" y="1625930"/>
                  </a:lnTo>
                  <a:lnTo>
                    <a:pt x="267487" y="1613230"/>
                  </a:lnTo>
                  <a:close/>
                </a:path>
                <a:path w="2966085" h="2090420">
                  <a:moveTo>
                    <a:pt x="267487" y="1587830"/>
                  </a:moveTo>
                  <a:lnTo>
                    <a:pt x="261137" y="1587830"/>
                  </a:lnTo>
                  <a:lnTo>
                    <a:pt x="261137" y="1600530"/>
                  </a:lnTo>
                  <a:lnTo>
                    <a:pt x="267487" y="1600530"/>
                  </a:lnTo>
                  <a:lnTo>
                    <a:pt x="267487" y="1587830"/>
                  </a:lnTo>
                  <a:close/>
                </a:path>
                <a:path w="2966085" h="2090420">
                  <a:moveTo>
                    <a:pt x="267487" y="1562442"/>
                  </a:moveTo>
                  <a:lnTo>
                    <a:pt x="261137" y="1562442"/>
                  </a:lnTo>
                  <a:lnTo>
                    <a:pt x="261137" y="1575142"/>
                  </a:lnTo>
                  <a:lnTo>
                    <a:pt x="267487" y="1575142"/>
                  </a:lnTo>
                  <a:lnTo>
                    <a:pt x="267487" y="1562442"/>
                  </a:lnTo>
                  <a:close/>
                </a:path>
                <a:path w="2966085" h="2090420">
                  <a:moveTo>
                    <a:pt x="267487" y="1537042"/>
                  </a:moveTo>
                  <a:lnTo>
                    <a:pt x="261137" y="1537042"/>
                  </a:lnTo>
                  <a:lnTo>
                    <a:pt x="261137" y="1549742"/>
                  </a:lnTo>
                  <a:lnTo>
                    <a:pt x="267487" y="1549742"/>
                  </a:lnTo>
                  <a:lnTo>
                    <a:pt x="267487" y="1537042"/>
                  </a:lnTo>
                  <a:close/>
                </a:path>
                <a:path w="2966085" h="2090420">
                  <a:moveTo>
                    <a:pt x="267487" y="1511655"/>
                  </a:moveTo>
                  <a:lnTo>
                    <a:pt x="261137" y="1511655"/>
                  </a:lnTo>
                  <a:lnTo>
                    <a:pt x="261137" y="1524355"/>
                  </a:lnTo>
                  <a:lnTo>
                    <a:pt x="267487" y="1524355"/>
                  </a:lnTo>
                  <a:lnTo>
                    <a:pt x="267487" y="1511655"/>
                  </a:lnTo>
                  <a:close/>
                </a:path>
                <a:path w="2966085" h="2090420">
                  <a:moveTo>
                    <a:pt x="267487" y="1486255"/>
                  </a:moveTo>
                  <a:lnTo>
                    <a:pt x="261137" y="1486255"/>
                  </a:lnTo>
                  <a:lnTo>
                    <a:pt x="261137" y="1498955"/>
                  </a:lnTo>
                  <a:lnTo>
                    <a:pt x="267487" y="1498955"/>
                  </a:lnTo>
                  <a:lnTo>
                    <a:pt x="267487" y="1486255"/>
                  </a:lnTo>
                  <a:close/>
                </a:path>
                <a:path w="2966085" h="2090420">
                  <a:moveTo>
                    <a:pt x="267487" y="1460868"/>
                  </a:moveTo>
                  <a:lnTo>
                    <a:pt x="261137" y="1460868"/>
                  </a:lnTo>
                  <a:lnTo>
                    <a:pt x="261137" y="1473568"/>
                  </a:lnTo>
                  <a:lnTo>
                    <a:pt x="267487" y="1473568"/>
                  </a:lnTo>
                  <a:lnTo>
                    <a:pt x="267487" y="1460868"/>
                  </a:lnTo>
                  <a:close/>
                </a:path>
                <a:path w="2966085" h="2090420">
                  <a:moveTo>
                    <a:pt x="267487" y="1435468"/>
                  </a:moveTo>
                  <a:lnTo>
                    <a:pt x="261137" y="1435468"/>
                  </a:lnTo>
                  <a:lnTo>
                    <a:pt x="261137" y="1448168"/>
                  </a:lnTo>
                  <a:lnTo>
                    <a:pt x="267487" y="1448168"/>
                  </a:lnTo>
                  <a:lnTo>
                    <a:pt x="267487" y="1435468"/>
                  </a:lnTo>
                  <a:close/>
                </a:path>
                <a:path w="2966085" h="2090420">
                  <a:moveTo>
                    <a:pt x="267487" y="1410068"/>
                  </a:moveTo>
                  <a:lnTo>
                    <a:pt x="261137" y="1410068"/>
                  </a:lnTo>
                  <a:lnTo>
                    <a:pt x="261137" y="1422768"/>
                  </a:lnTo>
                  <a:lnTo>
                    <a:pt x="267487" y="1422768"/>
                  </a:lnTo>
                  <a:lnTo>
                    <a:pt x="267487" y="1410068"/>
                  </a:lnTo>
                  <a:close/>
                </a:path>
                <a:path w="2966085" h="2090420">
                  <a:moveTo>
                    <a:pt x="267487" y="1384681"/>
                  </a:moveTo>
                  <a:lnTo>
                    <a:pt x="261137" y="1384681"/>
                  </a:lnTo>
                  <a:lnTo>
                    <a:pt x="261137" y="1397381"/>
                  </a:lnTo>
                  <a:lnTo>
                    <a:pt x="267487" y="1397381"/>
                  </a:lnTo>
                  <a:lnTo>
                    <a:pt x="267487" y="1384681"/>
                  </a:lnTo>
                  <a:close/>
                </a:path>
                <a:path w="2966085" h="2090420">
                  <a:moveTo>
                    <a:pt x="267487" y="1359281"/>
                  </a:moveTo>
                  <a:lnTo>
                    <a:pt x="261137" y="1359281"/>
                  </a:lnTo>
                  <a:lnTo>
                    <a:pt x="261137" y="1371981"/>
                  </a:lnTo>
                  <a:lnTo>
                    <a:pt x="267487" y="1371981"/>
                  </a:lnTo>
                  <a:lnTo>
                    <a:pt x="267487" y="1359281"/>
                  </a:lnTo>
                  <a:close/>
                </a:path>
                <a:path w="2966085" h="2090420">
                  <a:moveTo>
                    <a:pt x="267487" y="1333893"/>
                  </a:moveTo>
                  <a:lnTo>
                    <a:pt x="261137" y="1333893"/>
                  </a:lnTo>
                  <a:lnTo>
                    <a:pt x="261137" y="1346593"/>
                  </a:lnTo>
                  <a:lnTo>
                    <a:pt x="267487" y="1346593"/>
                  </a:lnTo>
                  <a:lnTo>
                    <a:pt x="267487" y="1333893"/>
                  </a:lnTo>
                  <a:close/>
                </a:path>
                <a:path w="2966085" h="2090420">
                  <a:moveTo>
                    <a:pt x="267487" y="1308493"/>
                  </a:moveTo>
                  <a:lnTo>
                    <a:pt x="261137" y="1308493"/>
                  </a:lnTo>
                  <a:lnTo>
                    <a:pt x="261137" y="1321193"/>
                  </a:lnTo>
                  <a:lnTo>
                    <a:pt x="267487" y="1321193"/>
                  </a:lnTo>
                  <a:lnTo>
                    <a:pt x="267487" y="1308493"/>
                  </a:lnTo>
                  <a:close/>
                </a:path>
                <a:path w="2966085" h="2090420">
                  <a:moveTo>
                    <a:pt x="267487" y="1283106"/>
                  </a:moveTo>
                  <a:lnTo>
                    <a:pt x="261137" y="1283106"/>
                  </a:lnTo>
                  <a:lnTo>
                    <a:pt x="261137" y="1295806"/>
                  </a:lnTo>
                  <a:lnTo>
                    <a:pt x="267487" y="1295806"/>
                  </a:lnTo>
                  <a:lnTo>
                    <a:pt x="267487" y="1283106"/>
                  </a:lnTo>
                  <a:close/>
                </a:path>
                <a:path w="2966085" h="2090420">
                  <a:moveTo>
                    <a:pt x="267487" y="1257706"/>
                  </a:moveTo>
                  <a:lnTo>
                    <a:pt x="261137" y="1257706"/>
                  </a:lnTo>
                  <a:lnTo>
                    <a:pt x="261137" y="1270406"/>
                  </a:lnTo>
                  <a:lnTo>
                    <a:pt x="267487" y="1270406"/>
                  </a:lnTo>
                  <a:lnTo>
                    <a:pt x="267487" y="1257706"/>
                  </a:lnTo>
                  <a:close/>
                </a:path>
                <a:path w="2966085" h="2090420">
                  <a:moveTo>
                    <a:pt x="267487" y="1232306"/>
                  </a:moveTo>
                  <a:lnTo>
                    <a:pt x="261137" y="1232306"/>
                  </a:lnTo>
                  <a:lnTo>
                    <a:pt x="261137" y="1245006"/>
                  </a:lnTo>
                  <a:lnTo>
                    <a:pt x="267487" y="1245006"/>
                  </a:lnTo>
                  <a:lnTo>
                    <a:pt x="267487" y="1232306"/>
                  </a:lnTo>
                  <a:close/>
                </a:path>
                <a:path w="2966085" h="2090420">
                  <a:moveTo>
                    <a:pt x="267487" y="1206919"/>
                  </a:moveTo>
                  <a:lnTo>
                    <a:pt x="261137" y="1206919"/>
                  </a:lnTo>
                  <a:lnTo>
                    <a:pt x="261137" y="1219619"/>
                  </a:lnTo>
                  <a:lnTo>
                    <a:pt x="267487" y="1219619"/>
                  </a:lnTo>
                  <a:lnTo>
                    <a:pt x="267487" y="1206919"/>
                  </a:lnTo>
                  <a:close/>
                </a:path>
                <a:path w="2966085" h="2090420">
                  <a:moveTo>
                    <a:pt x="267487" y="1181519"/>
                  </a:moveTo>
                  <a:lnTo>
                    <a:pt x="261137" y="1181519"/>
                  </a:lnTo>
                  <a:lnTo>
                    <a:pt x="261137" y="1194219"/>
                  </a:lnTo>
                  <a:lnTo>
                    <a:pt x="267487" y="1194219"/>
                  </a:lnTo>
                  <a:lnTo>
                    <a:pt x="267487" y="1181519"/>
                  </a:lnTo>
                  <a:close/>
                </a:path>
                <a:path w="2966085" h="2090420">
                  <a:moveTo>
                    <a:pt x="267487" y="1156131"/>
                  </a:moveTo>
                  <a:lnTo>
                    <a:pt x="261137" y="1156131"/>
                  </a:lnTo>
                  <a:lnTo>
                    <a:pt x="261137" y="1168831"/>
                  </a:lnTo>
                  <a:lnTo>
                    <a:pt x="267487" y="1168831"/>
                  </a:lnTo>
                  <a:lnTo>
                    <a:pt x="267487" y="1156131"/>
                  </a:lnTo>
                  <a:close/>
                </a:path>
                <a:path w="2966085" h="2090420">
                  <a:moveTo>
                    <a:pt x="267487" y="1130731"/>
                  </a:moveTo>
                  <a:lnTo>
                    <a:pt x="261137" y="1130731"/>
                  </a:lnTo>
                  <a:lnTo>
                    <a:pt x="261137" y="1143431"/>
                  </a:lnTo>
                  <a:lnTo>
                    <a:pt x="267487" y="1143431"/>
                  </a:lnTo>
                  <a:lnTo>
                    <a:pt x="267487" y="1130731"/>
                  </a:lnTo>
                  <a:close/>
                </a:path>
                <a:path w="2966085" h="2090420">
                  <a:moveTo>
                    <a:pt x="267487" y="1105344"/>
                  </a:moveTo>
                  <a:lnTo>
                    <a:pt x="261137" y="1105344"/>
                  </a:lnTo>
                  <a:lnTo>
                    <a:pt x="261137" y="1118044"/>
                  </a:lnTo>
                  <a:lnTo>
                    <a:pt x="267487" y="1118044"/>
                  </a:lnTo>
                  <a:lnTo>
                    <a:pt x="267487" y="1105344"/>
                  </a:lnTo>
                  <a:close/>
                </a:path>
                <a:path w="2966085" h="2090420">
                  <a:moveTo>
                    <a:pt x="267487" y="1079944"/>
                  </a:moveTo>
                  <a:lnTo>
                    <a:pt x="261137" y="1079944"/>
                  </a:lnTo>
                  <a:lnTo>
                    <a:pt x="261137" y="1092644"/>
                  </a:lnTo>
                  <a:lnTo>
                    <a:pt x="267487" y="1092644"/>
                  </a:lnTo>
                  <a:lnTo>
                    <a:pt x="267487" y="1079944"/>
                  </a:lnTo>
                  <a:close/>
                </a:path>
                <a:path w="2966085" h="2090420">
                  <a:moveTo>
                    <a:pt x="287248" y="1074305"/>
                  </a:moveTo>
                  <a:lnTo>
                    <a:pt x="274548" y="1074305"/>
                  </a:lnTo>
                  <a:lnTo>
                    <a:pt x="274548" y="1080655"/>
                  </a:lnTo>
                  <a:lnTo>
                    <a:pt x="287248" y="1080655"/>
                  </a:lnTo>
                  <a:lnTo>
                    <a:pt x="287248" y="1074305"/>
                  </a:lnTo>
                  <a:close/>
                </a:path>
                <a:path w="2966085" h="2090420">
                  <a:moveTo>
                    <a:pt x="312635" y="1074305"/>
                  </a:moveTo>
                  <a:lnTo>
                    <a:pt x="299935" y="1074305"/>
                  </a:lnTo>
                  <a:lnTo>
                    <a:pt x="299935" y="1080655"/>
                  </a:lnTo>
                  <a:lnTo>
                    <a:pt x="312635" y="1080655"/>
                  </a:lnTo>
                  <a:lnTo>
                    <a:pt x="312635" y="1074305"/>
                  </a:lnTo>
                  <a:close/>
                </a:path>
                <a:path w="2966085" h="2090420">
                  <a:moveTo>
                    <a:pt x="338035" y="1074305"/>
                  </a:moveTo>
                  <a:lnTo>
                    <a:pt x="325335" y="1074305"/>
                  </a:lnTo>
                  <a:lnTo>
                    <a:pt x="325335" y="1080655"/>
                  </a:lnTo>
                  <a:lnTo>
                    <a:pt x="338035" y="1080655"/>
                  </a:lnTo>
                  <a:lnTo>
                    <a:pt x="338035" y="1074305"/>
                  </a:lnTo>
                  <a:close/>
                </a:path>
                <a:path w="2966085" h="2090420">
                  <a:moveTo>
                    <a:pt x="363423" y="1074305"/>
                  </a:moveTo>
                  <a:lnTo>
                    <a:pt x="350723" y="1074305"/>
                  </a:lnTo>
                  <a:lnTo>
                    <a:pt x="350723" y="1080655"/>
                  </a:lnTo>
                  <a:lnTo>
                    <a:pt x="363423" y="1080655"/>
                  </a:lnTo>
                  <a:lnTo>
                    <a:pt x="363423" y="1074305"/>
                  </a:lnTo>
                  <a:close/>
                </a:path>
                <a:path w="2966085" h="2090420">
                  <a:moveTo>
                    <a:pt x="388823" y="1074305"/>
                  </a:moveTo>
                  <a:lnTo>
                    <a:pt x="376123" y="1074305"/>
                  </a:lnTo>
                  <a:lnTo>
                    <a:pt x="376123" y="1080655"/>
                  </a:lnTo>
                  <a:lnTo>
                    <a:pt x="388823" y="1080655"/>
                  </a:lnTo>
                  <a:lnTo>
                    <a:pt x="388823" y="1074305"/>
                  </a:lnTo>
                  <a:close/>
                </a:path>
                <a:path w="2966085" h="2090420">
                  <a:moveTo>
                    <a:pt x="414197" y="1074305"/>
                  </a:moveTo>
                  <a:lnTo>
                    <a:pt x="401510" y="1074305"/>
                  </a:lnTo>
                  <a:lnTo>
                    <a:pt x="401510" y="1080655"/>
                  </a:lnTo>
                  <a:lnTo>
                    <a:pt x="414197" y="1080655"/>
                  </a:lnTo>
                  <a:lnTo>
                    <a:pt x="414197" y="1074305"/>
                  </a:lnTo>
                  <a:close/>
                </a:path>
                <a:path w="2966085" h="2090420">
                  <a:moveTo>
                    <a:pt x="439610" y="1074305"/>
                  </a:moveTo>
                  <a:lnTo>
                    <a:pt x="426910" y="1074305"/>
                  </a:lnTo>
                  <a:lnTo>
                    <a:pt x="426910" y="1080655"/>
                  </a:lnTo>
                  <a:lnTo>
                    <a:pt x="439610" y="1080655"/>
                  </a:lnTo>
                  <a:lnTo>
                    <a:pt x="439610" y="1074305"/>
                  </a:lnTo>
                  <a:close/>
                </a:path>
                <a:path w="2966085" h="2090420">
                  <a:moveTo>
                    <a:pt x="464997" y="1074305"/>
                  </a:moveTo>
                  <a:lnTo>
                    <a:pt x="452297" y="1074305"/>
                  </a:lnTo>
                  <a:lnTo>
                    <a:pt x="452297" y="1080655"/>
                  </a:lnTo>
                  <a:lnTo>
                    <a:pt x="464997" y="1080655"/>
                  </a:lnTo>
                  <a:lnTo>
                    <a:pt x="464997" y="1074305"/>
                  </a:lnTo>
                  <a:close/>
                </a:path>
                <a:path w="2966085" h="2090420">
                  <a:moveTo>
                    <a:pt x="490397" y="1074305"/>
                  </a:moveTo>
                  <a:lnTo>
                    <a:pt x="477697" y="1074305"/>
                  </a:lnTo>
                  <a:lnTo>
                    <a:pt x="477697" y="1080655"/>
                  </a:lnTo>
                  <a:lnTo>
                    <a:pt x="490397" y="1080655"/>
                  </a:lnTo>
                  <a:lnTo>
                    <a:pt x="490397" y="1074305"/>
                  </a:lnTo>
                  <a:close/>
                </a:path>
                <a:path w="2966085" h="2090420">
                  <a:moveTo>
                    <a:pt x="515797" y="1074305"/>
                  </a:moveTo>
                  <a:lnTo>
                    <a:pt x="503097" y="1074305"/>
                  </a:lnTo>
                  <a:lnTo>
                    <a:pt x="503097" y="1080655"/>
                  </a:lnTo>
                  <a:lnTo>
                    <a:pt x="515797" y="1080655"/>
                  </a:lnTo>
                  <a:lnTo>
                    <a:pt x="515797" y="1074305"/>
                  </a:lnTo>
                  <a:close/>
                </a:path>
                <a:path w="2966085" h="2090420">
                  <a:moveTo>
                    <a:pt x="541185" y="1074305"/>
                  </a:moveTo>
                  <a:lnTo>
                    <a:pt x="528485" y="1074305"/>
                  </a:lnTo>
                  <a:lnTo>
                    <a:pt x="528485" y="1080655"/>
                  </a:lnTo>
                  <a:lnTo>
                    <a:pt x="541185" y="1080655"/>
                  </a:lnTo>
                  <a:lnTo>
                    <a:pt x="541185" y="1074305"/>
                  </a:lnTo>
                  <a:close/>
                </a:path>
                <a:path w="2966085" h="2090420">
                  <a:moveTo>
                    <a:pt x="566585" y="1074305"/>
                  </a:moveTo>
                  <a:lnTo>
                    <a:pt x="553885" y="1074305"/>
                  </a:lnTo>
                  <a:lnTo>
                    <a:pt x="553885" y="1080655"/>
                  </a:lnTo>
                  <a:lnTo>
                    <a:pt x="566585" y="1080655"/>
                  </a:lnTo>
                  <a:lnTo>
                    <a:pt x="566585" y="1074305"/>
                  </a:lnTo>
                  <a:close/>
                </a:path>
                <a:path w="2966085" h="2090420">
                  <a:moveTo>
                    <a:pt x="591972" y="1074305"/>
                  </a:moveTo>
                  <a:lnTo>
                    <a:pt x="579272" y="1074305"/>
                  </a:lnTo>
                  <a:lnTo>
                    <a:pt x="579272" y="1080655"/>
                  </a:lnTo>
                  <a:lnTo>
                    <a:pt x="591972" y="1080655"/>
                  </a:lnTo>
                  <a:lnTo>
                    <a:pt x="591972" y="1074305"/>
                  </a:lnTo>
                  <a:close/>
                </a:path>
                <a:path w="2966085" h="2090420">
                  <a:moveTo>
                    <a:pt x="617372" y="1074305"/>
                  </a:moveTo>
                  <a:lnTo>
                    <a:pt x="604672" y="1074305"/>
                  </a:lnTo>
                  <a:lnTo>
                    <a:pt x="604672" y="1080655"/>
                  </a:lnTo>
                  <a:lnTo>
                    <a:pt x="617372" y="1080655"/>
                  </a:lnTo>
                  <a:lnTo>
                    <a:pt x="617372" y="1074305"/>
                  </a:lnTo>
                  <a:close/>
                </a:path>
                <a:path w="2966085" h="2090420">
                  <a:moveTo>
                    <a:pt x="642772" y="1074305"/>
                  </a:moveTo>
                  <a:lnTo>
                    <a:pt x="630072" y="1074305"/>
                  </a:lnTo>
                  <a:lnTo>
                    <a:pt x="630072" y="1080655"/>
                  </a:lnTo>
                  <a:lnTo>
                    <a:pt x="642772" y="1080655"/>
                  </a:lnTo>
                  <a:lnTo>
                    <a:pt x="642772" y="1074305"/>
                  </a:lnTo>
                  <a:close/>
                </a:path>
                <a:path w="2966085" h="2090420">
                  <a:moveTo>
                    <a:pt x="668159" y="1074305"/>
                  </a:moveTo>
                  <a:lnTo>
                    <a:pt x="655459" y="1074305"/>
                  </a:lnTo>
                  <a:lnTo>
                    <a:pt x="655459" y="1080655"/>
                  </a:lnTo>
                  <a:lnTo>
                    <a:pt x="668159" y="1080655"/>
                  </a:lnTo>
                  <a:lnTo>
                    <a:pt x="668159" y="1074305"/>
                  </a:lnTo>
                  <a:close/>
                </a:path>
                <a:path w="2966085" h="2090420">
                  <a:moveTo>
                    <a:pt x="693559" y="1074305"/>
                  </a:moveTo>
                  <a:lnTo>
                    <a:pt x="680859" y="1074305"/>
                  </a:lnTo>
                  <a:lnTo>
                    <a:pt x="680859" y="1080655"/>
                  </a:lnTo>
                  <a:lnTo>
                    <a:pt x="693559" y="1080655"/>
                  </a:lnTo>
                  <a:lnTo>
                    <a:pt x="693559" y="1074305"/>
                  </a:lnTo>
                  <a:close/>
                </a:path>
                <a:path w="2966085" h="2090420">
                  <a:moveTo>
                    <a:pt x="718947" y="1074305"/>
                  </a:moveTo>
                  <a:lnTo>
                    <a:pt x="706247" y="1074305"/>
                  </a:lnTo>
                  <a:lnTo>
                    <a:pt x="706247" y="1080655"/>
                  </a:lnTo>
                  <a:lnTo>
                    <a:pt x="718947" y="1080655"/>
                  </a:lnTo>
                  <a:lnTo>
                    <a:pt x="718947" y="1074305"/>
                  </a:lnTo>
                  <a:close/>
                </a:path>
                <a:path w="2966085" h="2090420">
                  <a:moveTo>
                    <a:pt x="744347" y="1074305"/>
                  </a:moveTo>
                  <a:lnTo>
                    <a:pt x="731647" y="1074305"/>
                  </a:lnTo>
                  <a:lnTo>
                    <a:pt x="731647" y="1080655"/>
                  </a:lnTo>
                  <a:lnTo>
                    <a:pt x="744347" y="1080655"/>
                  </a:lnTo>
                  <a:lnTo>
                    <a:pt x="744347" y="1074305"/>
                  </a:lnTo>
                  <a:close/>
                </a:path>
                <a:path w="2966085" h="2090420">
                  <a:moveTo>
                    <a:pt x="769734" y="1074305"/>
                  </a:moveTo>
                  <a:lnTo>
                    <a:pt x="757034" y="1074305"/>
                  </a:lnTo>
                  <a:lnTo>
                    <a:pt x="757034" y="1080655"/>
                  </a:lnTo>
                  <a:lnTo>
                    <a:pt x="769734" y="1080655"/>
                  </a:lnTo>
                  <a:lnTo>
                    <a:pt x="769734" y="1074305"/>
                  </a:lnTo>
                  <a:close/>
                </a:path>
                <a:path w="2966085" h="2090420">
                  <a:moveTo>
                    <a:pt x="795134" y="1074305"/>
                  </a:moveTo>
                  <a:lnTo>
                    <a:pt x="782434" y="1074305"/>
                  </a:lnTo>
                  <a:lnTo>
                    <a:pt x="782434" y="1080655"/>
                  </a:lnTo>
                  <a:lnTo>
                    <a:pt x="795134" y="1080655"/>
                  </a:lnTo>
                  <a:lnTo>
                    <a:pt x="795134" y="1074305"/>
                  </a:lnTo>
                  <a:close/>
                </a:path>
                <a:path w="2966085" h="2090420">
                  <a:moveTo>
                    <a:pt x="820521" y="1074305"/>
                  </a:moveTo>
                  <a:lnTo>
                    <a:pt x="807821" y="1074305"/>
                  </a:lnTo>
                  <a:lnTo>
                    <a:pt x="807821" y="1080655"/>
                  </a:lnTo>
                  <a:lnTo>
                    <a:pt x="820521" y="1080655"/>
                  </a:lnTo>
                  <a:lnTo>
                    <a:pt x="820521" y="1074305"/>
                  </a:lnTo>
                  <a:close/>
                </a:path>
                <a:path w="2966085" h="2090420">
                  <a:moveTo>
                    <a:pt x="845921" y="1074305"/>
                  </a:moveTo>
                  <a:lnTo>
                    <a:pt x="833221" y="1074305"/>
                  </a:lnTo>
                  <a:lnTo>
                    <a:pt x="833221" y="1080655"/>
                  </a:lnTo>
                  <a:lnTo>
                    <a:pt x="845921" y="1080655"/>
                  </a:lnTo>
                  <a:lnTo>
                    <a:pt x="845921" y="1074305"/>
                  </a:lnTo>
                  <a:close/>
                </a:path>
                <a:path w="2966085" h="2090420">
                  <a:moveTo>
                    <a:pt x="871321" y="1074305"/>
                  </a:moveTo>
                  <a:lnTo>
                    <a:pt x="858621" y="1074305"/>
                  </a:lnTo>
                  <a:lnTo>
                    <a:pt x="858621" y="1080655"/>
                  </a:lnTo>
                  <a:lnTo>
                    <a:pt x="871321" y="1080655"/>
                  </a:lnTo>
                  <a:lnTo>
                    <a:pt x="871321" y="1074305"/>
                  </a:lnTo>
                  <a:close/>
                </a:path>
                <a:path w="2966085" h="2090420">
                  <a:moveTo>
                    <a:pt x="896708" y="1074305"/>
                  </a:moveTo>
                  <a:lnTo>
                    <a:pt x="884008" y="1074305"/>
                  </a:lnTo>
                  <a:lnTo>
                    <a:pt x="884008" y="1080655"/>
                  </a:lnTo>
                  <a:lnTo>
                    <a:pt x="896708" y="1080655"/>
                  </a:lnTo>
                  <a:lnTo>
                    <a:pt x="896708" y="1074305"/>
                  </a:lnTo>
                  <a:close/>
                </a:path>
                <a:path w="2966085" h="2090420">
                  <a:moveTo>
                    <a:pt x="922108" y="1074305"/>
                  </a:moveTo>
                  <a:lnTo>
                    <a:pt x="909408" y="1074305"/>
                  </a:lnTo>
                  <a:lnTo>
                    <a:pt x="909408" y="1080655"/>
                  </a:lnTo>
                  <a:lnTo>
                    <a:pt x="922108" y="1080655"/>
                  </a:lnTo>
                  <a:lnTo>
                    <a:pt x="922108" y="1074305"/>
                  </a:lnTo>
                  <a:close/>
                </a:path>
                <a:path w="2966085" h="2090420">
                  <a:moveTo>
                    <a:pt x="947496" y="1074305"/>
                  </a:moveTo>
                  <a:lnTo>
                    <a:pt x="934796" y="1074305"/>
                  </a:lnTo>
                  <a:lnTo>
                    <a:pt x="934796" y="1080655"/>
                  </a:lnTo>
                  <a:lnTo>
                    <a:pt x="947496" y="1080655"/>
                  </a:lnTo>
                  <a:lnTo>
                    <a:pt x="947496" y="1074305"/>
                  </a:lnTo>
                  <a:close/>
                </a:path>
                <a:path w="2966085" h="2090420">
                  <a:moveTo>
                    <a:pt x="972896" y="1074305"/>
                  </a:moveTo>
                  <a:lnTo>
                    <a:pt x="960196" y="1074305"/>
                  </a:lnTo>
                  <a:lnTo>
                    <a:pt x="960196" y="1080655"/>
                  </a:lnTo>
                  <a:lnTo>
                    <a:pt x="972896" y="1080655"/>
                  </a:lnTo>
                  <a:lnTo>
                    <a:pt x="972896" y="1074305"/>
                  </a:lnTo>
                  <a:close/>
                </a:path>
                <a:path w="2966085" h="2090420">
                  <a:moveTo>
                    <a:pt x="998296" y="1074305"/>
                  </a:moveTo>
                  <a:lnTo>
                    <a:pt x="985596" y="1074305"/>
                  </a:lnTo>
                  <a:lnTo>
                    <a:pt x="985596" y="1080655"/>
                  </a:lnTo>
                  <a:lnTo>
                    <a:pt x="998296" y="1080655"/>
                  </a:lnTo>
                  <a:lnTo>
                    <a:pt x="998296" y="1074305"/>
                  </a:lnTo>
                  <a:close/>
                </a:path>
                <a:path w="2966085" h="2090420">
                  <a:moveTo>
                    <a:pt x="1023683" y="1074305"/>
                  </a:moveTo>
                  <a:lnTo>
                    <a:pt x="1010983" y="1074305"/>
                  </a:lnTo>
                  <a:lnTo>
                    <a:pt x="1010983" y="1080655"/>
                  </a:lnTo>
                  <a:lnTo>
                    <a:pt x="1023683" y="1080655"/>
                  </a:lnTo>
                  <a:lnTo>
                    <a:pt x="1023683" y="1074305"/>
                  </a:lnTo>
                  <a:close/>
                </a:path>
                <a:path w="2966085" h="2090420">
                  <a:moveTo>
                    <a:pt x="1049083" y="1074305"/>
                  </a:moveTo>
                  <a:lnTo>
                    <a:pt x="1036383" y="1074305"/>
                  </a:lnTo>
                  <a:lnTo>
                    <a:pt x="1036383" y="1080655"/>
                  </a:lnTo>
                  <a:lnTo>
                    <a:pt x="1049083" y="1080655"/>
                  </a:lnTo>
                  <a:lnTo>
                    <a:pt x="1049083" y="1074305"/>
                  </a:lnTo>
                  <a:close/>
                </a:path>
                <a:path w="2966085" h="2090420">
                  <a:moveTo>
                    <a:pt x="1074470" y="1074305"/>
                  </a:moveTo>
                  <a:lnTo>
                    <a:pt x="1061770" y="1074305"/>
                  </a:lnTo>
                  <a:lnTo>
                    <a:pt x="1061770" y="1080655"/>
                  </a:lnTo>
                  <a:lnTo>
                    <a:pt x="1074470" y="1080655"/>
                  </a:lnTo>
                  <a:lnTo>
                    <a:pt x="1074470" y="1074305"/>
                  </a:lnTo>
                  <a:close/>
                </a:path>
                <a:path w="2966085" h="2090420">
                  <a:moveTo>
                    <a:pt x="1099870" y="1074305"/>
                  </a:moveTo>
                  <a:lnTo>
                    <a:pt x="1087170" y="1074305"/>
                  </a:lnTo>
                  <a:lnTo>
                    <a:pt x="1087170" y="1080655"/>
                  </a:lnTo>
                  <a:lnTo>
                    <a:pt x="1099870" y="1080655"/>
                  </a:lnTo>
                  <a:lnTo>
                    <a:pt x="1099870" y="1074305"/>
                  </a:lnTo>
                  <a:close/>
                </a:path>
                <a:path w="2966085" h="2090420">
                  <a:moveTo>
                    <a:pt x="1125258" y="1074305"/>
                  </a:moveTo>
                  <a:lnTo>
                    <a:pt x="1112558" y="1074305"/>
                  </a:lnTo>
                  <a:lnTo>
                    <a:pt x="1112558" y="1080655"/>
                  </a:lnTo>
                  <a:lnTo>
                    <a:pt x="1125258" y="1080655"/>
                  </a:lnTo>
                  <a:lnTo>
                    <a:pt x="1125258" y="1074305"/>
                  </a:lnTo>
                  <a:close/>
                </a:path>
                <a:path w="2966085" h="2090420">
                  <a:moveTo>
                    <a:pt x="1150658" y="1074305"/>
                  </a:moveTo>
                  <a:lnTo>
                    <a:pt x="1137958" y="1074305"/>
                  </a:lnTo>
                  <a:lnTo>
                    <a:pt x="1137958" y="1080655"/>
                  </a:lnTo>
                  <a:lnTo>
                    <a:pt x="1150658" y="1080655"/>
                  </a:lnTo>
                  <a:lnTo>
                    <a:pt x="1150658" y="1074305"/>
                  </a:lnTo>
                  <a:close/>
                </a:path>
                <a:path w="2966085" h="2090420">
                  <a:moveTo>
                    <a:pt x="1176045" y="1074305"/>
                  </a:moveTo>
                  <a:lnTo>
                    <a:pt x="1163345" y="1074305"/>
                  </a:lnTo>
                  <a:lnTo>
                    <a:pt x="1163345" y="1080655"/>
                  </a:lnTo>
                  <a:lnTo>
                    <a:pt x="1176045" y="1080655"/>
                  </a:lnTo>
                  <a:lnTo>
                    <a:pt x="1176045" y="1074305"/>
                  </a:lnTo>
                  <a:close/>
                </a:path>
                <a:path w="2966085" h="2090420">
                  <a:moveTo>
                    <a:pt x="1201445" y="1074305"/>
                  </a:moveTo>
                  <a:lnTo>
                    <a:pt x="1188745" y="1074305"/>
                  </a:lnTo>
                  <a:lnTo>
                    <a:pt x="1188745" y="1080655"/>
                  </a:lnTo>
                  <a:lnTo>
                    <a:pt x="1201445" y="1080655"/>
                  </a:lnTo>
                  <a:lnTo>
                    <a:pt x="1201445" y="1074305"/>
                  </a:lnTo>
                  <a:close/>
                </a:path>
                <a:path w="2966085" h="2090420">
                  <a:moveTo>
                    <a:pt x="1226845" y="1074305"/>
                  </a:moveTo>
                  <a:lnTo>
                    <a:pt x="1214145" y="1074305"/>
                  </a:lnTo>
                  <a:lnTo>
                    <a:pt x="1214145" y="1080655"/>
                  </a:lnTo>
                  <a:lnTo>
                    <a:pt x="1226845" y="1080655"/>
                  </a:lnTo>
                  <a:lnTo>
                    <a:pt x="1226845" y="1074305"/>
                  </a:lnTo>
                  <a:close/>
                </a:path>
                <a:path w="2966085" h="2090420">
                  <a:moveTo>
                    <a:pt x="1252232" y="1074305"/>
                  </a:moveTo>
                  <a:lnTo>
                    <a:pt x="1239532" y="1074305"/>
                  </a:lnTo>
                  <a:lnTo>
                    <a:pt x="1239532" y="1080655"/>
                  </a:lnTo>
                  <a:lnTo>
                    <a:pt x="1252232" y="1080655"/>
                  </a:lnTo>
                  <a:lnTo>
                    <a:pt x="1252232" y="1074305"/>
                  </a:lnTo>
                  <a:close/>
                </a:path>
                <a:path w="2966085" h="2090420">
                  <a:moveTo>
                    <a:pt x="1259052" y="201587"/>
                  </a:moveTo>
                  <a:lnTo>
                    <a:pt x="1257528" y="194068"/>
                  </a:lnTo>
                  <a:lnTo>
                    <a:pt x="1253871" y="188633"/>
                  </a:lnTo>
                  <a:lnTo>
                    <a:pt x="1253401" y="187934"/>
                  </a:lnTo>
                  <a:lnTo>
                    <a:pt x="1247267" y="183794"/>
                  </a:lnTo>
                  <a:lnTo>
                    <a:pt x="1239774" y="182283"/>
                  </a:lnTo>
                  <a:lnTo>
                    <a:pt x="1232255" y="183794"/>
                  </a:lnTo>
                  <a:lnTo>
                    <a:pt x="1226121" y="187934"/>
                  </a:lnTo>
                  <a:lnTo>
                    <a:pt x="1221994" y="194068"/>
                  </a:lnTo>
                  <a:lnTo>
                    <a:pt x="1220482" y="201587"/>
                  </a:lnTo>
                  <a:lnTo>
                    <a:pt x="1221994" y="209092"/>
                  </a:lnTo>
                  <a:lnTo>
                    <a:pt x="1226121" y="215226"/>
                  </a:lnTo>
                  <a:lnTo>
                    <a:pt x="1232255" y="219354"/>
                  </a:lnTo>
                  <a:lnTo>
                    <a:pt x="1239774" y="220878"/>
                  </a:lnTo>
                  <a:lnTo>
                    <a:pt x="1247267" y="219354"/>
                  </a:lnTo>
                  <a:lnTo>
                    <a:pt x="1253401" y="215226"/>
                  </a:lnTo>
                  <a:lnTo>
                    <a:pt x="1253883" y="214515"/>
                  </a:lnTo>
                  <a:lnTo>
                    <a:pt x="1257528" y="209092"/>
                  </a:lnTo>
                  <a:lnTo>
                    <a:pt x="1259052" y="201587"/>
                  </a:lnTo>
                  <a:close/>
                </a:path>
                <a:path w="2966085" h="2090420">
                  <a:moveTo>
                    <a:pt x="1277632" y="1074305"/>
                  </a:moveTo>
                  <a:lnTo>
                    <a:pt x="1264932" y="1074305"/>
                  </a:lnTo>
                  <a:lnTo>
                    <a:pt x="1264932" y="1080655"/>
                  </a:lnTo>
                  <a:lnTo>
                    <a:pt x="1277632" y="1080655"/>
                  </a:lnTo>
                  <a:lnTo>
                    <a:pt x="1277632" y="1074305"/>
                  </a:lnTo>
                  <a:close/>
                </a:path>
                <a:path w="2966085" h="2090420">
                  <a:moveTo>
                    <a:pt x="1293469" y="662317"/>
                  </a:moveTo>
                  <a:lnTo>
                    <a:pt x="1287119" y="662317"/>
                  </a:lnTo>
                  <a:lnTo>
                    <a:pt x="1287119" y="665391"/>
                  </a:lnTo>
                  <a:lnTo>
                    <a:pt x="1293469" y="665391"/>
                  </a:lnTo>
                  <a:lnTo>
                    <a:pt x="1293469" y="662317"/>
                  </a:lnTo>
                  <a:close/>
                </a:path>
                <a:path w="2966085" h="2090420">
                  <a:moveTo>
                    <a:pt x="1293469" y="636905"/>
                  </a:moveTo>
                  <a:lnTo>
                    <a:pt x="1287119" y="636905"/>
                  </a:lnTo>
                  <a:lnTo>
                    <a:pt x="1287119" y="649605"/>
                  </a:lnTo>
                  <a:lnTo>
                    <a:pt x="1293469" y="649605"/>
                  </a:lnTo>
                  <a:lnTo>
                    <a:pt x="1293469" y="636905"/>
                  </a:lnTo>
                  <a:close/>
                </a:path>
                <a:path w="2966085" h="2090420">
                  <a:moveTo>
                    <a:pt x="1293469" y="611517"/>
                  </a:moveTo>
                  <a:lnTo>
                    <a:pt x="1287119" y="611517"/>
                  </a:lnTo>
                  <a:lnTo>
                    <a:pt x="1287119" y="624217"/>
                  </a:lnTo>
                  <a:lnTo>
                    <a:pt x="1293469" y="624217"/>
                  </a:lnTo>
                  <a:lnTo>
                    <a:pt x="1293469" y="611517"/>
                  </a:lnTo>
                  <a:close/>
                </a:path>
                <a:path w="2966085" h="2090420">
                  <a:moveTo>
                    <a:pt x="1293469" y="586117"/>
                  </a:moveTo>
                  <a:lnTo>
                    <a:pt x="1287119" y="586117"/>
                  </a:lnTo>
                  <a:lnTo>
                    <a:pt x="1287119" y="598817"/>
                  </a:lnTo>
                  <a:lnTo>
                    <a:pt x="1293469" y="598817"/>
                  </a:lnTo>
                  <a:lnTo>
                    <a:pt x="1293469" y="586117"/>
                  </a:lnTo>
                  <a:close/>
                </a:path>
                <a:path w="2966085" h="2090420">
                  <a:moveTo>
                    <a:pt x="1293469" y="560730"/>
                  </a:moveTo>
                  <a:lnTo>
                    <a:pt x="1287119" y="560730"/>
                  </a:lnTo>
                  <a:lnTo>
                    <a:pt x="1287119" y="573430"/>
                  </a:lnTo>
                  <a:lnTo>
                    <a:pt x="1293469" y="573430"/>
                  </a:lnTo>
                  <a:lnTo>
                    <a:pt x="1293469" y="560730"/>
                  </a:lnTo>
                  <a:close/>
                </a:path>
                <a:path w="2966085" h="2090420">
                  <a:moveTo>
                    <a:pt x="1293469" y="509930"/>
                  </a:moveTo>
                  <a:lnTo>
                    <a:pt x="1287119" y="509930"/>
                  </a:lnTo>
                  <a:lnTo>
                    <a:pt x="1287119" y="522630"/>
                  </a:lnTo>
                  <a:lnTo>
                    <a:pt x="1293469" y="522630"/>
                  </a:lnTo>
                  <a:lnTo>
                    <a:pt x="1293469" y="509930"/>
                  </a:lnTo>
                  <a:close/>
                </a:path>
                <a:path w="2966085" h="2090420">
                  <a:moveTo>
                    <a:pt x="1293469" y="484543"/>
                  </a:moveTo>
                  <a:lnTo>
                    <a:pt x="1287119" y="484543"/>
                  </a:lnTo>
                  <a:lnTo>
                    <a:pt x="1287119" y="497243"/>
                  </a:lnTo>
                  <a:lnTo>
                    <a:pt x="1293469" y="497243"/>
                  </a:lnTo>
                  <a:lnTo>
                    <a:pt x="1293469" y="484543"/>
                  </a:lnTo>
                  <a:close/>
                </a:path>
                <a:path w="2966085" h="2090420">
                  <a:moveTo>
                    <a:pt x="1293469" y="459143"/>
                  </a:moveTo>
                  <a:lnTo>
                    <a:pt x="1287119" y="459143"/>
                  </a:lnTo>
                  <a:lnTo>
                    <a:pt x="1287119" y="471843"/>
                  </a:lnTo>
                  <a:lnTo>
                    <a:pt x="1293469" y="471843"/>
                  </a:lnTo>
                  <a:lnTo>
                    <a:pt x="1293469" y="459143"/>
                  </a:lnTo>
                  <a:close/>
                </a:path>
                <a:path w="2966085" h="2090420">
                  <a:moveTo>
                    <a:pt x="1293469" y="433755"/>
                  </a:moveTo>
                  <a:lnTo>
                    <a:pt x="1287119" y="433755"/>
                  </a:lnTo>
                  <a:lnTo>
                    <a:pt x="1287119" y="446455"/>
                  </a:lnTo>
                  <a:lnTo>
                    <a:pt x="1293469" y="446455"/>
                  </a:lnTo>
                  <a:lnTo>
                    <a:pt x="1293469" y="433755"/>
                  </a:lnTo>
                  <a:close/>
                </a:path>
                <a:path w="2966085" h="2090420">
                  <a:moveTo>
                    <a:pt x="1293469" y="408355"/>
                  </a:moveTo>
                  <a:lnTo>
                    <a:pt x="1287119" y="408355"/>
                  </a:lnTo>
                  <a:lnTo>
                    <a:pt x="1287119" y="421055"/>
                  </a:lnTo>
                  <a:lnTo>
                    <a:pt x="1293469" y="421055"/>
                  </a:lnTo>
                  <a:lnTo>
                    <a:pt x="1293469" y="408355"/>
                  </a:lnTo>
                  <a:close/>
                </a:path>
                <a:path w="2966085" h="2090420">
                  <a:moveTo>
                    <a:pt x="1293469" y="382968"/>
                  </a:moveTo>
                  <a:lnTo>
                    <a:pt x="1287119" y="382968"/>
                  </a:lnTo>
                  <a:lnTo>
                    <a:pt x="1287119" y="395668"/>
                  </a:lnTo>
                  <a:lnTo>
                    <a:pt x="1293469" y="395668"/>
                  </a:lnTo>
                  <a:lnTo>
                    <a:pt x="1293469" y="382968"/>
                  </a:lnTo>
                  <a:close/>
                </a:path>
                <a:path w="2966085" h="2090420">
                  <a:moveTo>
                    <a:pt x="1293469" y="357568"/>
                  </a:moveTo>
                  <a:lnTo>
                    <a:pt x="1287119" y="357568"/>
                  </a:lnTo>
                  <a:lnTo>
                    <a:pt x="1287119" y="370268"/>
                  </a:lnTo>
                  <a:lnTo>
                    <a:pt x="1293469" y="370268"/>
                  </a:lnTo>
                  <a:lnTo>
                    <a:pt x="1293469" y="357568"/>
                  </a:lnTo>
                  <a:close/>
                </a:path>
                <a:path w="2966085" h="2090420">
                  <a:moveTo>
                    <a:pt x="1293469" y="332168"/>
                  </a:moveTo>
                  <a:lnTo>
                    <a:pt x="1287119" y="332168"/>
                  </a:lnTo>
                  <a:lnTo>
                    <a:pt x="1287119" y="344868"/>
                  </a:lnTo>
                  <a:lnTo>
                    <a:pt x="1293469" y="344868"/>
                  </a:lnTo>
                  <a:lnTo>
                    <a:pt x="1293469" y="332168"/>
                  </a:lnTo>
                  <a:close/>
                </a:path>
                <a:path w="2966085" h="2090420">
                  <a:moveTo>
                    <a:pt x="1293469" y="306781"/>
                  </a:moveTo>
                  <a:lnTo>
                    <a:pt x="1287119" y="306781"/>
                  </a:lnTo>
                  <a:lnTo>
                    <a:pt x="1287119" y="319481"/>
                  </a:lnTo>
                  <a:lnTo>
                    <a:pt x="1293469" y="319481"/>
                  </a:lnTo>
                  <a:lnTo>
                    <a:pt x="1293469" y="306781"/>
                  </a:lnTo>
                  <a:close/>
                </a:path>
                <a:path w="2966085" h="2090420">
                  <a:moveTo>
                    <a:pt x="1293469" y="281381"/>
                  </a:moveTo>
                  <a:lnTo>
                    <a:pt x="1287119" y="281381"/>
                  </a:lnTo>
                  <a:lnTo>
                    <a:pt x="1287119" y="294081"/>
                  </a:lnTo>
                  <a:lnTo>
                    <a:pt x="1293469" y="294081"/>
                  </a:lnTo>
                  <a:lnTo>
                    <a:pt x="1293469" y="281381"/>
                  </a:lnTo>
                  <a:close/>
                </a:path>
                <a:path w="2966085" h="2090420">
                  <a:moveTo>
                    <a:pt x="1293469" y="255993"/>
                  </a:moveTo>
                  <a:lnTo>
                    <a:pt x="1287119" y="255993"/>
                  </a:lnTo>
                  <a:lnTo>
                    <a:pt x="1287119" y="268693"/>
                  </a:lnTo>
                  <a:lnTo>
                    <a:pt x="1293469" y="268693"/>
                  </a:lnTo>
                  <a:lnTo>
                    <a:pt x="1293469" y="255993"/>
                  </a:lnTo>
                  <a:close/>
                </a:path>
                <a:path w="2966085" h="2090420">
                  <a:moveTo>
                    <a:pt x="1293469" y="230593"/>
                  </a:moveTo>
                  <a:lnTo>
                    <a:pt x="1287119" y="230593"/>
                  </a:lnTo>
                  <a:lnTo>
                    <a:pt x="1287119" y="243293"/>
                  </a:lnTo>
                  <a:lnTo>
                    <a:pt x="1293469" y="243293"/>
                  </a:lnTo>
                  <a:lnTo>
                    <a:pt x="1293469" y="230593"/>
                  </a:lnTo>
                  <a:close/>
                </a:path>
                <a:path w="2966085" h="2090420">
                  <a:moveTo>
                    <a:pt x="1293469" y="205206"/>
                  </a:moveTo>
                  <a:lnTo>
                    <a:pt x="1287119" y="205206"/>
                  </a:lnTo>
                  <a:lnTo>
                    <a:pt x="1287119" y="217906"/>
                  </a:lnTo>
                  <a:lnTo>
                    <a:pt x="1293469" y="217906"/>
                  </a:lnTo>
                  <a:lnTo>
                    <a:pt x="1293469" y="205206"/>
                  </a:lnTo>
                  <a:close/>
                </a:path>
                <a:path w="2966085" h="2090420">
                  <a:moveTo>
                    <a:pt x="1293469" y="179806"/>
                  </a:moveTo>
                  <a:lnTo>
                    <a:pt x="1287119" y="179806"/>
                  </a:lnTo>
                  <a:lnTo>
                    <a:pt x="1287119" y="192506"/>
                  </a:lnTo>
                  <a:lnTo>
                    <a:pt x="1293469" y="192506"/>
                  </a:lnTo>
                  <a:lnTo>
                    <a:pt x="1293469" y="179806"/>
                  </a:lnTo>
                  <a:close/>
                </a:path>
                <a:path w="2966085" h="2090420">
                  <a:moveTo>
                    <a:pt x="1293469" y="154406"/>
                  </a:moveTo>
                  <a:lnTo>
                    <a:pt x="1287119" y="154406"/>
                  </a:lnTo>
                  <a:lnTo>
                    <a:pt x="1287119" y="167106"/>
                  </a:lnTo>
                  <a:lnTo>
                    <a:pt x="1293469" y="167106"/>
                  </a:lnTo>
                  <a:lnTo>
                    <a:pt x="1293469" y="154406"/>
                  </a:lnTo>
                  <a:close/>
                </a:path>
                <a:path w="2966085" h="2090420">
                  <a:moveTo>
                    <a:pt x="1293469" y="129019"/>
                  </a:moveTo>
                  <a:lnTo>
                    <a:pt x="1287119" y="129019"/>
                  </a:lnTo>
                  <a:lnTo>
                    <a:pt x="1287119" y="141719"/>
                  </a:lnTo>
                  <a:lnTo>
                    <a:pt x="1293469" y="141719"/>
                  </a:lnTo>
                  <a:lnTo>
                    <a:pt x="1293469" y="129019"/>
                  </a:lnTo>
                  <a:close/>
                </a:path>
                <a:path w="2966085" h="2090420">
                  <a:moveTo>
                    <a:pt x="1293469" y="103619"/>
                  </a:moveTo>
                  <a:lnTo>
                    <a:pt x="1287119" y="103619"/>
                  </a:lnTo>
                  <a:lnTo>
                    <a:pt x="1287119" y="116319"/>
                  </a:lnTo>
                  <a:lnTo>
                    <a:pt x="1293469" y="116319"/>
                  </a:lnTo>
                  <a:lnTo>
                    <a:pt x="1293469" y="103619"/>
                  </a:lnTo>
                  <a:close/>
                </a:path>
                <a:path w="2966085" h="2090420">
                  <a:moveTo>
                    <a:pt x="1293469" y="78232"/>
                  </a:moveTo>
                  <a:lnTo>
                    <a:pt x="1287119" y="78232"/>
                  </a:lnTo>
                  <a:lnTo>
                    <a:pt x="1287119" y="90932"/>
                  </a:lnTo>
                  <a:lnTo>
                    <a:pt x="1293469" y="90932"/>
                  </a:lnTo>
                  <a:lnTo>
                    <a:pt x="1293469" y="78232"/>
                  </a:lnTo>
                  <a:close/>
                </a:path>
                <a:path w="2966085" h="2090420">
                  <a:moveTo>
                    <a:pt x="1293469" y="52832"/>
                  </a:moveTo>
                  <a:lnTo>
                    <a:pt x="1287119" y="52832"/>
                  </a:lnTo>
                  <a:lnTo>
                    <a:pt x="1287119" y="65532"/>
                  </a:lnTo>
                  <a:lnTo>
                    <a:pt x="1293469" y="65532"/>
                  </a:lnTo>
                  <a:lnTo>
                    <a:pt x="1293469" y="52832"/>
                  </a:lnTo>
                  <a:close/>
                </a:path>
                <a:path w="2966085" h="2090420">
                  <a:moveTo>
                    <a:pt x="1293469" y="27444"/>
                  </a:moveTo>
                  <a:lnTo>
                    <a:pt x="1287119" y="27444"/>
                  </a:lnTo>
                  <a:lnTo>
                    <a:pt x="1287119" y="40144"/>
                  </a:lnTo>
                  <a:lnTo>
                    <a:pt x="1293469" y="40144"/>
                  </a:lnTo>
                  <a:lnTo>
                    <a:pt x="1293469" y="27444"/>
                  </a:lnTo>
                  <a:close/>
                </a:path>
                <a:path w="2966085" h="2090420">
                  <a:moveTo>
                    <a:pt x="1293469" y="3175"/>
                  </a:moveTo>
                  <a:lnTo>
                    <a:pt x="1291424" y="3175"/>
                  </a:lnTo>
                  <a:lnTo>
                    <a:pt x="1291424" y="0"/>
                  </a:lnTo>
                  <a:lnTo>
                    <a:pt x="1287119" y="0"/>
                  </a:lnTo>
                  <a:lnTo>
                    <a:pt x="1287119" y="14744"/>
                  </a:lnTo>
                  <a:lnTo>
                    <a:pt x="1293469" y="14744"/>
                  </a:lnTo>
                  <a:lnTo>
                    <a:pt x="1293469" y="6350"/>
                  </a:lnTo>
                  <a:lnTo>
                    <a:pt x="1293469" y="3175"/>
                  </a:lnTo>
                  <a:close/>
                </a:path>
                <a:path w="2966085" h="2090420">
                  <a:moveTo>
                    <a:pt x="1303020" y="1074305"/>
                  </a:moveTo>
                  <a:lnTo>
                    <a:pt x="1290320" y="1074305"/>
                  </a:lnTo>
                  <a:lnTo>
                    <a:pt x="1290320" y="1080655"/>
                  </a:lnTo>
                  <a:lnTo>
                    <a:pt x="1303020" y="1080655"/>
                  </a:lnTo>
                  <a:lnTo>
                    <a:pt x="1303020" y="1074305"/>
                  </a:lnTo>
                  <a:close/>
                </a:path>
                <a:path w="2966085" h="2090420">
                  <a:moveTo>
                    <a:pt x="1316824" y="0"/>
                  </a:moveTo>
                  <a:lnTo>
                    <a:pt x="1304124" y="0"/>
                  </a:lnTo>
                  <a:lnTo>
                    <a:pt x="1304124" y="6350"/>
                  </a:lnTo>
                  <a:lnTo>
                    <a:pt x="1316824" y="6350"/>
                  </a:lnTo>
                  <a:lnTo>
                    <a:pt x="1316824" y="0"/>
                  </a:lnTo>
                  <a:close/>
                </a:path>
                <a:path w="2966085" h="2090420">
                  <a:moveTo>
                    <a:pt x="1328420" y="1074305"/>
                  </a:moveTo>
                  <a:lnTo>
                    <a:pt x="1315720" y="1074305"/>
                  </a:lnTo>
                  <a:lnTo>
                    <a:pt x="1315720" y="1080655"/>
                  </a:lnTo>
                  <a:lnTo>
                    <a:pt x="1328420" y="1080655"/>
                  </a:lnTo>
                  <a:lnTo>
                    <a:pt x="1328420" y="1074305"/>
                  </a:lnTo>
                  <a:close/>
                </a:path>
                <a:path w="2966085" h="2090420">
                  <a:moveTo>
                    <a:pt x="1342212" y="0"/>
                  </a:moveTo>
                  <a:lnTo>
                    <a:pt x="1329512" y="0"/>
                  </a:lnTo>
                  <a:lnTo>
                    <a:pt x="1329512" y="6350"/>
                  </a:lnTo>
                  <a:lnTo>
                    <a:pt x="1342212" y="6350"/>
                  </a:lnTo>
                  <a:lnTo>
                    <a:pt x="1342212" y="0"/>
                  </a:lnTo>
                  <a:close/>
                </a:path>
                <a:path w="2966085" h="2090420">
                  <a:moveTo>
                    <a:pt x="1353807" y="1074305"/>
                  </a:moveTo>
                  <a:lnTo>
                    <a:pt x="1341107" y="1074305"/>
                  </a:lnTo>
                  <a:lnTo>
                    <a:pt x="1341107" y="1080655"/>
                  </a:lnTo>
                  <a:lnTo>
                    <a:pt x="1353807" y="1080655"/>
                  </a:lnTo>
                  <a:lnTo>
                    <a:pt x="1353807" y="1074305"/>
                  </a:lnTo>
                  <a:close/>
                </a:path>
                <a:path w="2966085" h="2090420">
                  <a:moveTo>
                    <a:pt x="1367612" y="0"/>
                  </a:moveTo>
                  <a:lnTo>
                    <a:pt x="1354912" y="0"/>
                  </a:lnTo>
                  <a:lnTo>
                    <a:pt x="1354912" y="6350"/>
                  </a:lnTo>
                  <a:lnTo>
                    <a:pt x="1367612" y="6350"/>
                  </a:lnTo>
                  <a:lnTo>
                    <a:pt x="1367612" y="0"/>
                  </a:lnTo>
                  <a:close/>
                </a:path>
                <a:path w="2966085" h="2090420">
                  <a:moveTo>
                    <a:pt x="1379207" y="1074305"/>
                  </a:moveTo>
                  <a:lnTo>
                    <a:pt x="1366507" y="1074305"/>
                  </a:lnTo>
                  <a:lnTo>
                    <a:pt x="1366507" y="1080655"/>
                  </a:lnTo>
                  <a:lnTo>
                    <a:pt x="1379207" y="1080655"/>
                  </a:lnTo>
                  <a:lnTo>
                    <a:pt x="1379207" y="1074305"/>
                  </a:lnTo>
                  <a:close/>
                </a:path>
                <a:path w="2966085" h="2090420">
                  <a:moveTo>
                    <a:pt x="1393012" y="0"/>
                  </a:moveTo>
                  <a:lnTo>
                    <a:pt x="1380312" y="0"/>
                  </a:lnTo>
                  <a:lnTo>
                    <a:pt x="1380312" y="6350"/>
                  </a:lnTo>
                  <a:lnTo>
                    <a:pt x="1393012" y="6350"/>
                  </a:lnTo>
                  <a:lnTo>
                    <a:pt x="1393012" y="0"/>
                  </a:lnTo>
                  <a:close/>
                </a:path>
                <a:path w="2966085" h="2090420">
                  <a:moveTo>
                    <a:pt x="1404607" y="1074305"/>
                  </a:moveTo>
                  <a:lnTo>
                    <a:pt x="1391907" y="1074305"/>
                  </a:lnTo>
                  <a:lnTo>
                    <a:pt x="1391907" y="1080655"/>
                  </a:lnTo>
                  <a:lnTo>
                    <a:pt x="1404607" y="1080655"/>
                  </a:lnTo>
                  <a:lnTo>
                    <a:pt x="1404607" y="1074305"/>
                  </a:lnTo>
                  <a:close/>
                </a:path>
                <a:path w="2966085" h="2090420">
                  <a:moveTo>
                    <a:pt x="1418399" y="0"/>
                  </a:moveTo>
                  <a:lnTo>
                    <a:pt x="1405699" y="0"/>
                  </a:lnTo>
                  <a:lnTo>
                    <a:pt x="1405699" y="6350"/>
                  </a:lnTo>
                  <a:lnTo>
                    <a:pt x="1418399" y="6350"/>
                  </a:lnTo>
                  <a:lnTo>
                    <a:pt x="1418399" y="0"/>
                  </a:lnTo>
                  <a:close/>
                </a:path>
                <a:path w="2966085" h="2090420">
                  <a:moveTo>
                    <a:pt x="1421066" y="864527"/>
                  </a:moveTo>
                  <a:lnTo>
                    <a:pt x="1401787" y="845235"/>
                  </a:lnTo>
                  <a:lnTo>
                    <a:pt x="1394269" y="846759"/>
                  </a:lnTo>
                  <a:lnTo>
                    <a:pt x="1388135" y="850887"/>
                  </a:lnTo>
                  <a:lnTo>
                    <a:pt x="1384007" y="857021"/>
                  </a:lnTo>
                  <a:lnTo>
                    <a:pt x="1382496" y="864527"/>
                  </a:lnTo>
                  <a:lnTo>
                    <a:pt x="1384007" y="872032"/>
                  </a:lnTo>
                  <a:lnTo>
                    <a:pt x="1388135" y="878166"/>
                  </a:lnTo>
                  <a:lnTo>
                    <a:pt x="1394269" y="882307"/>
                  </a:lnTo>
                  <a:lnTo>
                    <a:pt x="1401787" y="883818"/>
                  </a:lnTo>
                  <a:lnTo>
                    <a:pt x="1409293" y="882307"/>
                  </a:lnTo>
                  <a:lnTo>
                    <a:pt x="1415415" y="878166"/>
                  </a:lnTo>
                  <a:lnTo>
                    <a:pt x="1415897" y="877455"/>
                  </a:lnTo>
                  <a:lnTo>
                    <a:pt x="1419542" y="872032"/>
                  </a:lnTo>
                  <a:lnTo>
                    <a:pt x="1421066" y="864527"/>
                  </a:lnTo>
                  <a:close/>
                </a:path>
                <a:path w="2966085" h="2090420">
                  <a:moveTo>
                    <a:pt x="1429994" y="1074305"/>
                  </a:moveTo>
                  <a:lnTo>
                    <a:pt x="1417294" y="1074305"/>
                  </a:lnTo>
                  <a:lnTo>
                    <a:pt x="1417294" y="1080655"/>
                  </a:lnTo>
                  <a:lnTo>
                    <a:pt x="1429994" y="1080655"/>
                  </a:lnTo>
                  <a:lnTo>
                    <a:pt x="1429994" y="1074305"/>
                  </a:lnTo>
                  <a:close/>
                </a:path>
                <a:path w="2966085" h="2090420">
                  <a:moveTo>
                    <a:pt x="1443799" y="0"/>
                  </a:moveTo>
                  <a:lnTo>
                    <a:pt x="1431099" y="0"/>
                  </a:lnTo>
                  <a:lnTo>
                    <a:pt x="1431099" y="6350"/>
                  </a:lnTo>
                  <a:lnTo>
                    <a:pt x="1443799" y="6350"/>
                  </a:lnTo>
                  <a:lnTo>
                    <a:pt x="1443799" y="0"/>
                  </a:lnTo>
                  <a:close/>
                </a:path>
                <a:path w="2966085" h="2090420">
                  <a:moveTo>
                    <a:pt x="1455394" y="1074305"/>
                  </a:moveTo>
                  <a:lnTo>
                    <a:pt x="1442694" y="1074305"/>
                  </a:lnTo>
                  <a:lnTo>
                    <a:pt x="1442694" y="1080655"/>
                  </a:lnTo>
                  <a:lnTo>
                    <a:pt x="1455394" y="1080655"/>
                  </a:lnTo>
                  <a:lnTo>
                    <a:pt x="1455394" y="1074305"/>
                  </a:lnTo>
                  <a:close/>
                </a:path>
                <a:path w="2966085" h="2090420">
                  <a:moveTo>
                    <a:pt x="1469186" y="0"/>
                  </a:moveTo>
                  <a:lnTo>
                    <a:pt x="1456486" y="0"/>
                  </a:lnTo>
                  <a:lnTo>
                    <a:pt x="1456486" y="6350"/>
                  </a:lnTo>
                  <a:lnTo>
                    <a:pt x="1469186" y="6350"/>
                  </a:lnTo>
                  <a:lnTo>
                    <a:pt x="1469186" y="0"/>
                  </a:lnTo>
                  <a:close/>
                </a:path>
                <a:path w="2966085" h="2090420">
                  <a:moveTo>
                    <a:pt x="1480781" y="1074305"/>
                  </a:moveTo>
                  <a:lnTo>
                    <a:pt x="1468081" y="1074305"/>
                  </a:lnTo>
                  <a:lnTo>
                    <a:pt x="1468081" y="1080655"/>
                  </a:lnTo>
                  <a:lnTo>
                    <a:pt x="1480781" y="1080655"/>
                  </a:lnTo>
                  <a:lnTo>
                    <a:pt x="1480781" y="1074305"/>
                  </a:lnTo>
                  <a:close/>
                </a:path>
                <a:path w="2966085" h="2090420">
                  <a:moveTo>
                    <a:pt x="1494586" y="0"/>
                  </a:moveTo>
                  <a:lnTo>
                    <a:pt x="1481886" y="0"/>
                  </a:lnTo>
                  <a:lnTo>
                    <a:pt x="1481886" y="6350"/>
                  </a:lnTo>
                  <a:lnTo>
                    <a:pt x="1494586" y="6350"/>
                  </a:lnTo>
                  <a:lnTo>
                    <a:pt x="1494586" y="0"/>
                  </a:lnTo>
                  <a:close/>
                </a:path>
                <a:path w="2966085" h="2090420">
                  <a:moveTo>
                    <a:pt x="1506181" y="1074305"/>
                  </a:moveTo>
                  <a:lnTo>
                    <a:pt x="1493481" y="1074305"/>
                  </a:lnTo>
                  <a:lnTo>
                    <a:pt x="1493481" y="1080655"/>
                  </a:lnTo>
                  <a:lnTo>
                    <a:pt x="1506181" y="1080655"/>
                  </a:lnTo>
                  <a:lnTo>
                    <a:pt x="1506181" y="1074305"/>
                  </a:lnTo>
                  <a:close/>
                </a:path>
                <a:path w="2966085" h="2090420">
                  <a:moveTo>
                    <a:pt x="1519974" y="0"/>
                  </a:moveTo>
                  <a:lnTo>
                    <a:pt x="1507274" y="0"/>
                  </a:lnTo>
                  <a:lnTo>
                    <a:pt x="1507274" y="6350"/>
                  </a:lnTo>
                  <a:lnTo>
                    <a:pt x="1519974" y="6350"/>
                  </a:lnTo>
                  <a:lnTo>
                    <a:pt x="1519974" y="0"/>
                  </a:lnTo>
                  <a:close/>
                </a:path>
                <a:path w="2966085" h="2090420">
                  <a:moveTo>
                    <a:pt x="1531581" y="1074305"/>
                  </a:moveTo>
                  <a:lnTo>
                    <a:pt x="1518881" y="1074305"/>
                  </a:lnTo>
                  <a:lnTo>
                    <a:pt x="1518881" y="1080655"/>
                  </a:lnTo>
                  <a:lnTo>
                    <a:pt x="1531581" y="1080655"/>
                  </a:lnTo>
                  <a:lnTo>
                    <a:pt x="1531581" y="1074305"/>
                  </a:lnTo>
                  <a:close/>
                </a:path>
                <a:path w="2966085" h="2090420">
                  <a:moveTo>
                    <a:pt x="1545374" y="0"/>
                  </a:moveTo>
                  <a:lnTo>
                    <a:pt x="1532674" y="0"/>
                  </a:lnTo>
                  <a:lnTo>
                    <a:pt x="1532674" y="6350"/>
                  </a:lnTo>
                  <a:lnTo>
                    <a:pt x="1545374" y="6350"/>
                  </a:lnTo>
                  <a:lnTo>
                    <a:pt x="1545374" y="0"/>
                  </a:lnTo>
                  <a:close/>
                </a:path>
                <a:path w="2966085" h="2090420">
                  <a:moveTo>
                    <a:pt x="1556969" y="1074305"/>
                  </a:moveTo>
                  <a:lnTo>
                    <a:pt x="1544269" y="1074305"/>
                  </a:lnTo>
                  <a:lnTo>
                    <a:pt x="1544269" y="1080655"/>
                  </a:lnTo>
                  <a:lnTo>
                    <a:pt x="1556969" y="1080655"/>
                  </a:lnTo>
                  <a:lnTo>
                    <a:pt x="1556969" y="1074305"/>
                  </a:lnTo>
                  <a:close/>
                </a:path>
                <a:path w="2966085" h="2090420">
                  <a:moveTo>
                    <a:pt x="1570774" y="0"/>
                  </a:moveTo>
                  <a:lnTo>
                    <a:pt x="1558074" y="0"/>
                  </a:lnTo>
                  <a:lnTo>
                    <a:pt x="1558074" y="6350"/>
                  </a:lnTo>
                  <a:lnTo>
                    <a:pt x="1570774" y="6350"/>
                  </a:lnTo>
                  <a:lnTo>
                    <a:pt x="1570774" y="0"/>
                  </a:lnTo>
                  <a:close/>
                </a:path>
                <a:path w="2966085" h="2090420">
                  <a:moveTo>
                    <a:pt x="1582369" y="1074305"/>
                  </a:moveTo>
                  <a:lnTo>
                    <a:pt x="1569669" y="1074305"/>
                  </a:lnTo>
                  <a:lnTo>
                    <a:pt x="1569669" y="1080655"/>
                  </a:lnTo>
                  <a:lnTo>
                    <a:pt x="1582369" y="1080655"/>
                  </a:lnTo>
                  <a:lnTo>
                    <a:pt x="1582369" y="1074305"/>
                  </a:lnTo>
                  <a:close/>
                </a:path>
                <a:path w="2966085" h="2090420">
                  <a:moveTo>
                    <a:pt x="1596161" y="0"/>
                  </a:moveTo>
                  <a:lnTo>
                    <a:pt x="1583461" y="0"/>
                  </a:lnTo>
                  <a:lnTo>
                    <a:pt x="1583461" y="6350"/>
                  </a:lnTo>
                  <a:lnTo>
                    <a:pt x="1596161" y="6350"/>
                  </a:lnTo>
                  <a:lnTo>
                    <a:pt x="1596161" y="0"/>
                  </a:lnTo>
                  <a:close/>
                </a:path>
                <a:path w="2966085" h="2090420">
                  <a:moveTo>
                    <a:pt x="1607756" y="1074305"/>
                  </a:moveTo>
                  <a:lnTo>
                    <a:pt x="1595056" y="1074305"/>
                  </a:lnTo>
                  <a:lnTo>
                    <a:pt x="1595056" y="1080655"/>
                  </a:lnTo>
                  <a:lnTo>
                    <a:pt x="1607756" y="1080655"/>
                  </a:lnTo>
                  <a:lnTo>
                    <a:pt x="1607756" y="1074305"/>
                  </a:lnTo>
                  <a:close/>
                </a:path>
                <a:path w="2966085" h="2090420">
                  <a:moveTo>
                    <a:pt x="1620316" y="1061466"/>
                  </a:moveTo>
                  <a:lnTo>
                    <a:pt x="1613966" y="1061466"/>
                  </a:lnTo>
                  <a:lnTo>
                    <a:pt x="1613966" y="1074166"/>
                  </a:lnTo>
                  <a:lnTo>
                    <a:pt x="1620316" y="1074166"/>
                  </a:lnTo>
                  <a:lnTo>
                    <a:pt x="1620316" y="1061466"/>
                  </a:lnTo>
                  <a:close/>
                </a:path>
                <a:path w="2966085" h="2090420">
                  <a:moveTo>
                    <a:pt x="1620316" y="1010678"/>
                  </a:moveTo>
                  <a:lnTo>
                    <a:pt x="1613966" y="1010678"/>
                  </a:lnTo>
                  <a:lnTo>
                    <a:pt x="1613966" y="1023378"/>
                  </a:lnTo>
                  <a:lnTo>
                    <a:pt x="1620316" y="1023378"/>
                  </a:lnTo>
                  <a:lnTo>
                    <a:pt x="1620316" y="1010678"/>
                  </a:lnTo>
                  <a:close/>
                </a:path>
                <a:path w="2966085" h="2090420">
                  <a:moveTo>
                    <a:pt x="1620316" y="985291"/>
                  </a:moveTo>
                  <a:lnTo>
                    <a:pt x="1613966" y="985291"/>
                  </a:lnTo>
                  <a:lnTo>
                    <a:pt x="1613966" y="997991"/>
                  </a:lnTo>
                  <a:lnTo>
                    <a:pt x="1620316" y="997991"/>
                  </a:lnTo>
                  <a:lnTo>
                    <a:pt x="1620316" y="985291"/>
                  </a:lnTo>
                  <a:close/>
                </a:path>
                <a:path w="2966085" h="2090420">
                  <a:moveTo>
                    <a:pt x="1620316" y="959891"/>
                  </a:moveTo>
                  <a:lnTo>
                    <a:pt x="1613966" y="959891"/>
                  </a:lnTo>
                  <a:lnTo>
                    <a:pt x="1613966" y="972591"/>
                  </a:lnTo>
                  <a:lnTo>
                    <a:pt x="1620316" y="972591"/>
                  </a:lnTo>
                  <a:lnTo>
                    <a:pt x="1620316" y="959891"/>
                  </a:lnTo>
                  <a:close/>
                </a:path>
                <a:path w="2966085" h="2090420">
                  <a:moveTo>
                    <a:pt x="1620316" y="934504"/>
                  </a:moveTo>
                  <a:lnTo>
                    <a:pt x="1613966" y="934504"/>
                  </a:lnTo>
                  <a:lnTo>
                    <a:pt x="1613966" y="947204"/>
                  </a:lnTo>
                  <a:lnTo>
                    <a:pt x="1620316" y="947204"/>
                  </a:lnTo>
                  <a:lnTo>
                    <a:pt x="1620316" y="934504"/>
                  </a:lnTo>
                  <a:close/>
                </a:path>
                <a:path w="2966085" h="2090420">
                  <a:moveTo>
                    <a:pt x="1620316" y="909104"/>
                  </a:moveTo>
                  <a:lnTo>
                    <a:pt x="1613966" y="909104"/>
                  </a:lnTo>
                  <a:lnTo>
                    <a:pt x="1613966" y="921804"/>
                  </a:lnTo>
                  <a:lnTo>
                    <a:pt x="1620316" y="921804"/>
                  </a:lnTo>
                  <a:lnTo>
                    <a:pt x="1620316" y="909104"/>
                  </a:lnTo>
                  <a:close/>
                </a:path>
                <a:path w="2966085" h="2090420">
                  <a:moveTo>
                    <a:pt x="1620316" y="883704"/>
                  </a:moveTo>
                  <a:lnTo>
                    <a:pt x="1613966" y="883704"/>
                  </a:lnTo>
                  <a:lnTo>
                    <a:pt x="1613966" y="896404"/>
                  </a:lnTo>
                  <a:lnTo>
                    <a:pt x="1620316" y="896404"/>
                  </a:lnTo>
                  <a:lnTo>
                    <a:pt x="1620316" y="883704"/>
                  </a:lnTo>
                  <a:close/>
                </a:path>
                <a:path w="2966085" h="2090420">
                  <a:moveTo>
                    <a:pt x="1620316" y="858316"/>
                  </a:moveTo>
                  <a:lnTo>
                    <a:pt x="1613966" y="858316"/>
                  </a:lnTo>
                  <a:lnTo>
                    <a:pt x="1613966" y="871016"/>
                  </a:lnTo>
                  <a:lnTo>
                    <a:pt x="1620316" y="871016"/>
                  </a:lnTo>
                  <a:lnTo>
                    <a:pt x="1620316" y="858316"/>
                  </a:lnTo>
                  <a:close/>
                </a:path>
                <a:path w="2966085" h="2090420">
                  <a:moveTo>
                    <a:pt x="1620316" y="832916"/>
                  </a:moveTo>
                  <a:lnTo>
                    <a:pt x="1613966" y="832916"/>
                  </a:lnTo>
                  <a:lnTo>
                    <a:pt x="1613966" y="845616"/>
                  </a:lnTo>
                  <a:lnTo>
                    <a:pt x="1620316" y="845616"/>
                  </a:lnTo>
                  <a:lnTo>
                    <a:pt x="1620316" y="832916"/>
                  </a:lnTo>
                  <a:close/>
                </a:path>
                <a:path w="2966085" h="2090420">
                  <a:moveTo>
                    <a:pt x="1620316" y="807529"/>
                  </a:moveTo>
                  <a:lnTo>
                    <a:pt x="1613966" y="807529"/>
                  </a:lnTo>
                  <a:lnTo>
                    <a:pt x="1613966" y="820229"/>
                  </a:lnTo>
                  <a:lnTo>
                    <a:pt x="1620316" y="820229"/>
                  </a:lnTo>
                  <a:lnTo>
                    <a:pt x="1620316" y="807529"/>
                  </a:lnTo>
                  <a:close/>
                </a:path>
                <a:path w="2966085" h="2090420">
                  <a:moveTo>
                    <a:pt x="1620316" y="782129"/>
                  </a:moveTo>
                  <a:lnTo>
                    <a:pt x="1613966" y="782129"/>
                  </a:lnTo>
                  <a:lnTo>
                    <a:pt x="1613966" y="794829"/>
                  </a:lnTo>
                  <a:lnTo>
                    <a:pt x="1620316" y="794829"/>
                  </a:lnTo>
                  <a:lnTo>
                    <a:pt x="1620316" y="782129"/>
                  </a:lnTo>
                  <a:close/>
                </a:path>
                <a:path w="2966085" h="2090420">
                  <a:moveTo>
                    <a:pt x="1620316" y="756729"/>
                  </a:moveTo>
                  <a:lnTo>
                    <a:pt x="1613966" y="756729"/>
                  </a:lnTo>
                  <a:lnTo>
                    <a:pt x="1613966" y="769429"/>
                  </a:lnTo>
                  <a:lnTo>
                    <a:pt x="1620316" y="769429"/>
                  </a:lnTo>
                  <a:lnTo>
                    <a:pt x="1620316" y="756729"/>
                  </a:lnTo>
                  <a:close/>
                </a:path>
                <a:path w="2966085" h="2090420">
                  <a:moveTo>
                    <a:pt x="1620316" y="731342"/>
                  </a:moveTo>
                  <a:lnTo>
                    <a:pt x="1613966" y="731342"/>
                  </a:lnTo>
                  <a:lnTo>
                    <a:pt x="1613966" y="744042"/>
                  </a:lnTo>
                  <a:lnTo>
                    <a:pt x="1620316" y="744042"/>
                  </a:lnTo>
                  <a:lnTo>
                    <a:pt x="1620316" y="731342"/>
                  </a:lnTo>
                  <a:close/>
                </a:path>
                <a:path w="2966085" h="2090420">
                  <a:moveTo>
                    <a:pt x="1620316" y="705942"/>
                  </a:moveTo>
                  <a:lnTo>
                    <a:pt x="1613966" y="705942"/>
                  </a:lnTo>
                  <a:lnTo>
                    <a:pt x="1613966" y="718642"/>
                  </a:lnTo>
                  <a:lnTo>
                    <a:pt x="1620316" y="718642"/>
                  </a:lnTo>
                  <a:lnTo>
                    <a:pt x="1620316" y="705942"/>
                  </a:lnTo>
                  <a:close/>
                </a:path>
                <a:path w="2966085" h="2090420">
                  <a:moveTo>
                    <a:pt x="1620316" y="680554"/>
                  </a:moveTo>
                  <a:lnTo>
                    <a:pt x="1613966" y="680554"/>
                  </a:lnTo>
                  <a:lnTo>
                    <a:pt x="1613966" y="693254"/>
                  </a:lnTo>
                  <a:lnTo>
                    <a:pt x="1620316" y="693254"/>
                  </a:lnTo>
                  <a:lnTo>
                    <a:pt x="1620316" y="680554"/>
                  </a:lnTo>
                  <a:close/>
                </a:path>
                <a:path w="2966085" h="2090420">
                  <a:moveTo>
                    <a:pt x="1620316" y="655154"/>
                  </a:moveTo>
                  <a:lnTo>
                    <a:pt x="1613966" y="655154"/>
                  </a:lnTo>
                  <a:lnTo>
                    <a:pt x="1613966" y="667854"/>
                  </a:lnTo>
                  <a:lnTo>
                    <a:pt x="1620316" y="667854"/>
                  </a:lnTo>
                  <a:lnTo>
                    <a:pt x="1620316" y="655154"/>
                  </a:lnTo>
                  <a:close/>
                </a:path>
                <a:path w="2966085" h="2090420">
                  <a:moveTo>
                    <a:pt x="1620316" y="629767"/>
                  </a:moveTo>
                  <a:lnTo>
                    <a:pt x="1613966" y="629767"/>
                  </a:lnTo>
                  <a:lnTo>
                    <a:pt x="1613966" y="642467"/>
                  </a:lnTo>
                  <a:lnTo>
                    <a:pt x="1620316" y="642467"/>
                  </a:lnTo>
                  <a:lnTo>
                    <a:pt x="1620316" y="629767"/>
                  </a:lnTo>
                  <a:close/>
                </a:path>
                <a:path w="2966085" h="2090420">
                  <a:moveTo>
                    <a:pt x="1620316" y="604367"/>
                  </a:moveTo>
                  <a:lnTo>
                    <a:pt x="1613966" y="604367"/>
                  </a:lnTo>
                  <a:lnTo>
                    <a:pt x="1613966" y="617067"/>
                  </a:lnTo>
                  <a:lnTo>
                    <a:pt x="1620316" y="617067"/>
                  </a:lnTo>
                  <a:lnTo>
                    <a:pt x="1620316" y="604367"/>
                  </a:lnTo>
                  <a:close/>
                </a:path>
                <a:path w="2966085" h="2090420">
                  <a:moveTo>
                    <a:pt x="1620316" y="578967"/>
                  </a:moveTo>
                  <a:lnTo>
                    <a:pt x="1613966" y="578967"/>
                  </a:lnTo>
                  <a:lnTo>
                    <a:pt x="1613966" y="591667"/>
                  </a:lnTo>
                  <a:lnTo>
                    <a:pt x="1620316" y="591667"/>
                  </a:lnTo>
                  <a:lnTo>
                    <a:pt x="1620316" y="578967"/>
                  </a:lnTo>
                  <a:close/>
                </a:path>
                <a:path w="2966085" h="2090420">
                  <a:moveTo>
                    <a:pt x="1620316" y="553580"/>
                  </a:moveTo>
                  <a:lnTo>
                    <a:pt x="1613966" y="553580"/>
                  </a:lnTo>
                  <a:lnTo>
                    <a:pt x="1613966" y="566280"/>
                  </a:lnTo>
                  <a:lnTo>
                    <a:pt x="1620316" y="566280"/>
                  </a:lnTo>
                  <a:lnTo>
                    <a:pt x="1620316" y="553580"/>
                  </a:lnTo>
                  <a:close/>
                </a:path>
                <a:path w="2966085" h="2090420">
                  <a:moveTo>
                    <a:pt x="1620316" y="502793"/>
                  </a:moveTo>
                  <a:lnTo>
                    <a:pt x="1613966" y="502793"/>
                  </a:lnTo>
                  <a:lnTo>
                    <a:pt x="1613966" y="515493"/>
                  </a:lnTo>
                  <a:lnTo>
                    <a:pt x="1620316" y="515493"/>
                  </a:lnTo>
                  <a:lnTo>
                    <a:pt x="1620316" y="502793"/>
                  </a:lnTo>
                  <a:close/>
                </a:path>
                <a:path w="2966085" h="2090420">
                  <a:moveTo>
                    <a:pt x="1620316" y="477393"/>
                  </a:moveTo>
                  <a:lnTo>
                    <a:pt x="1613966" y="477393"/>
                  </a:lnTo>
                  <a:lnTo>
                    <a:pt x="1613966" y="490093"/>
                  </a:lnTo>
                  <a:lnTo>
                    <a:pt x="1620316" y="490093"/>
                  </a:lnTo>
                  <a:lnTo>
                    <a:pt x="1620316" y="477393"/>
                  </a:lnTo>
                  <a:close/>
                </a:path>
                <a:path w="2966085" h="2090420">
                  <a:moveTo>
                    <a:pt x="1620316" y="452005"/>
                  </a:moveTo>
                  <a:lnTo>
                    <a:pt x="1613966" y="452005"/>
                  </a:lnTo>
                  <a:lnTo>
                    <a:pt x="1613966" y="464705"/>
                  </a:lnTo>
                  <a:lnTo>
                    <a:pt x="1620316" y="464705"/>
                  </a:lnTo>
                  <a:lnTo>
                    <a:pt x="1620316" y="452005"/>
                  </a:lnTo>
                  <a:close/>
                </a:path>
                <a:path w="2966085" h="2090420">
                  <a:moveTo>
                    <a:pt x="1620316" y="426605"/>
                  </a:moveTo>
                  <a:lnTo>
                    <a:pt x="1613966" y="426605"/>
                  </a:lnTo>
                  <a:lnTo>
                    <a:pt x="1613966" y="439305"/>
                  </a:lnTo>
                  <a:lnTo>
                    <a:pt x="1620316" y="439305"/>
                  </a:lnTo>
                  <a:lnTo>
                    <a:pt x="1620316" y="426605"/>
                  </a:lnTo>
                  <a:close/>
                </a:path>
                <a:path w="2966085" h="2090420">
                  <a:moveTo>
                    <a:pt x="1620316" y="401218"/>
                  </a:moveTo>
                  <a:lnTo>
                    <a:pt x="1613966" y="401218"/>
                  </a:lnTo>
                  <a:lnTo>
                    <a:pt x="1613966" y="413918"/>
                  </a:lnTo>
                  <a:lnTo>
                    <a:pt x="1620316" y="413918"/>
                  </a:lnTo>
                  <a:lnTo>
                    <a:pt x="1620316" y="401218"/>
                  </a:lnTo>
                  <a:close/>
                </a:path>
                <a:path w="2966085" h="2090420">
                  <a:moveTo>
                    <a:pt x="1620316" y="375818"/>
                  </a:moveTo>
                  <a:lnTo>
                    <a:pt x="1613966" y="375818"/>
                  </a:lnTo>
                  <a:lnTo>
                    <a:pt x="1613966" y="388518"/>
                  </a:lnTo>
                  <a:lnTo>
                    <a:pt x="1620316" y="388518"/>
                  </a:lnTo>
                  <a:lnTo>
                    <a:pt x="1620316" y="375818"/>
                  </a:lnTo>
                  <a:close/>
                </a:path>
                <a:path w="2966085" h="2090420">
                  <a:moveTo>
                    <a:pt x="1620316" y="350418"/>
                  </a:moveTo>
                  <a:lnTo>
                    <a:pt x="1613966" y="350418"/>
                  </a:lnTo>
                  <a:lnTo>
                    <a:pt x="1613966" y="363118"/>
                  </a:lnTo>
                  <a:lnTo>
                    <a:pt x="1620316" y="363118"/>
                  </a:lnTo>
                  <a:lnTo>
                    <a:pt x="1620316" y="350418"/>
                  </a:lnTo>
                  <a:close/>
                </a:path>
                <a:path w="2966085" h="2090420">
                  <a:moveTo>
                    <a:pt x="1620316" y="325031"/>
                  </a:moveTo>
                  <a:lnTo>
                    <a:pt x="1613966" y="325031"/>
                  </a:lnTo>
                  <a:lnTo>
                    <a:pt x="1613966" y="337731"/>
                  </a:lnTo>
                  <a:lnTo>
                    <a:pt x="1620316" y="337731"/>
                  </a:lnTo>
                  <a:lnTo>
                    <a:pt x="1620316" y="325031"/>
                  </a:lnTo>
                  <a:close/>
                </a:path>
                <a:path w="2966085" h="2090420">
                  <a:moveTo>
                    <a:pt x="1620316" y="299631"/>
                  </a:moveTo>
                  <a:lnTo>
                    <a:pt x="1613966" y="299631"/>
                  </a:lnTo>
                  <a:lnTo>
                    <a:pt x="1613966" y="312331"/>
                  </a:lnTo>
                  <a:lnTo>
                    <a:pt x="1620316" y="312331"/>
                  </a:lnTo>
                  <a:lnTo>
                    <a:pt x="1620316" y="299631"/>
                  </a:lnTo>
                  <a:close/>
                </a:path>
                <a:path w="2966085" h="2090420">
                  <a:moveTo>
                    <a:pt x="1620316" y="274243"/>
                  </a:moveTo>
                  <a:lnTo>
                    <a:pt x="1613966" y="274243"/>
                  </a:lnTo>
                  <a:lnTo>
                    <a:pt x="1613966" y="286943"/>
                  </a:lnTo>
                  <a:lnTo>
                    <a:pt x="1620316" y="286943"/>
                  </a:lnTo>
                  <a:lnTo>
                    <a:pt x="1620316" y="274243"/>
                  </a:lnTo>
                  <a:close/>
                </a:path>
                <a:path w="2966085" h="2090420">
                  <a:moveTo>
                    <a:pt x="1620316" y="248843"/>
                  </a:moveTo>
                  <a:lnTo>
                    <a:pt x="1613966" y="248843"/>
                  </a:lnTo>
                  <a:lnTo>
                    <a:pt x="1613966" y="261543"/>
                  </a:lnTo>
                  <a:lnTo>
                    <a:pt x="1620316" y="261543"/>
                  </a:lnTo>
                  <a:lnTo>
                    <a:pt x="1620316" y="248843"/>
                  </a:lnTo>
                  <a:close/>
                </a:path>
                <a:path w="2966085" h="2090420">
                  <a:moveTo>
                    <a:pt x="1620316" y="223443"/>
                  </a:moveTo>
                  <a:lnTo>
                    <a:pt x="1613966" y="223443"/>
                  </a:lnTo>
                  <a:lnTo>
                    <a:pt x="1613966" y="236143"/>
                  </a:lnTo>
                  <a:lnTo>
                    <a:pt x="1620316" y="236143"/>
                  </a:lnTo>
                  <a:lnTo>
                    <a:pt x="1620316" y="223443"/>
                  </a:lnTo>
                  <a:close/>
                </a:path>
                <a:path w="2966085" h="2090420">
                  <a:moveTo>
                    <a:pt x="1620316" y="198056"/>
                  </a:moveTo>
                  <a:lnTo>
                    <a:pt x="1613966" y="198056"/>
                  </a:lnTo>
                  <a:lnTo>
                    <a:pt x="1613966" y="210756"/>
                  </a:lnTo>
                  <a:lnTo>
                    <a:pt x="1620316" y="210756"/>
                  </a:lnTo>
                  <a:lnTo>
                    <a:pt x="1620316" y="198056"/>
                  </a:lnTo>
                  <a:close/>
                </a:path>
                <a:path w="2966085" h="2090420">
                  <a:moveTo>
                    <a:pt x="1620316" y="172656"/>
                  </a:moveTo>
                  <a:lnTo>
                    <a:pt x="1613966" y="172656"/>
                  </a:lnTo>
                  <a:lnTo>
                    <a:pt x="1613966" y="185356"/>
                  </a:lnTo>
                  <a:lnTo>
                    <a:pt x="1620316" y="185356"/>
                  </a:lnTo>
                  <a:lnTo>
                    <a:pt x="1620316" y="172656"/>
                  </a:lnTo>
                  <a:close/>
                </a:path>
                <a:path w="2966085" h="2090420">
                  <a:moveTo>
                    <a:pt x="1620316" y="147269"/>
                  </a:moveTo>
                  <a:lnTo>
                    <a:pt x="1613966" y="147269"/>
                  </a:lnTo>
                  <a:lnTo>
                    <a:pt x="1613966" y="159969"/>
                  </a:lnTo>
                  <a:lnTo>
                    <a:pt x="1620316" y="159969"/>
                  </a:lnTo>
                  <a:lnTo>
                    <a:pt x="1620316" y="147269"/>
                  </a:lnTo>
                  <a:close/>
                </a:path>
                <a:path w="2966085" h="2090420">
                  <a:moveTo>
                    <a:pt x="1620316" y="121869"/>
                  </a:moveTo>
                  <a:lnTo>
                    <a:pt x="1613966" y="121869"/>
                  </a:lnTo>
                  <a:lnTo>
                    <a:pt x="1613966" y="134569"/>
                  </a:lnTo>
                  <a:lnTo>
                    <a:pt x="1620316" y="134569"/>
                  </a:lnTo>
                  <a:lnTo>
                    <a:pt x="1620316" y="121869"/>
                  </a:lnTo>
                  <a:close/>
                </a:path>
                <a:path w="2966085" h="2090420">
                  <a:moveTo>
                    <a:pt x="1620316" y="96481"/>
                  </a:moveTo>
                  <a:lnTo>
                    <a:pt x="1613966" y="96481"/>
                  </a:lnTo>
                  <a:lnTo>
                    <a:pt x="1613966" y="109181"/>
                  </a:lnTo>
                  <a:lnTo>
                    <a:pt x="1620316" y="109181"/>
                  </a:lnTo>
                  <a:lnTo>
                    <a:pt x="1620316" y="96481"/>
                  </a:lnTo>
                  <a:close/>
                </a:path>
                <a:path w="2966085" h="2090420">
                  <a:moveTo>
                    <a:pt x="1620316" y="71081"/>
                  </a:moveTo>
                  <a:lnTo>
                    <a:pt x="1613966" y="71081"/>
                  </a:lnTo>
                  <a:lnTo>
                    <a:pt x="1613966" y="83781"/>
                  </a:lnTo>
                  <a:lnTo>
                    <a:pt x="1620316" y="83781"/>
                  </a:lnTo>
                  <a:lnTo>
                    <a:pt x="1620316" y="71081"/>
                  </a:lnTo>
                  <a:close/>
                </a:path>
                <a:path w="2966085" h="2090420">
                  <a:moveTo>
                    <a:pt x="1620316" y="45681"/>
                  </a:moveTo>
                  <a:lnTo>
                    <a:pt x="1613966" y="45681"/>
                  </a:lnTo>
                  <a:lnTo>
                    <a:pt x="1613966" y="58381"/>
                  </a:lnTo>
                  <a:lnTo>
                    <a:pt x="1620316" y="58381"/>
                  </a:lnTo>
                  <a:lnTo>
                    <a:pt x="1620316" y="45681"/>
                  </a:lnTo>
                  <a:close/>
                </a:path>
                <a:path w="2966085" h="2090420">
                  <a:moveTo>
                    <a:pt x="1620316" y="20294"/>
                  </a:moveTo>
                  <a:lnTo>
                    <a:pt x="1613966" y="20294"/>
                  </a:lnTo>
                  <a:lnTo>
                    <a:pt x="1613966" y="32994"/>
                  </a:lnTo>
                  <a:lnTo>
                    <a:pt x="1620316" y="32994"/>
                  </a:lnTo>
                  <a:lnTo>
                    <a:pt x="1620316" y="20294"/>
                  </a:lnTo>
                  <a:close/>
                </a:path>
                <a:path w="2966085" h="2090420">
                  <a:moveTo>
                    <a:pt x="1620316" y="0"/>
                  </a:moveTo>
                  <a:lnTo>
                    <a:pt x="1608861" y="0"/>
                  </a:lnTo>
                  <a:lnTo>
                    <a:pt x="1608861" y="6350"/>
                  </a:lnTo>
                  <a:lnTo>
                    <a:pt x="1613966" y="6350"/>
                  </a:lnTo>
                  <a:lnTo>
                    <a:pt x="1613966" y="7594"/>
                  </a:lnTo>
                  <a:lnTo>
                    <a:pt x="1620316" y="7594"/>
                  </a:lnTo>
                  <a:lnTo>
                    <a:pt x="1620316" y="0"/>
                  </a:lnTo>
                  <a:close/>
                </a:path>
                <a:path w="2966085" h="2090420">
                  <a:moveTo>
                    <a:pt x="2445512" y="1903933"/>
                  </a:moveTo>
                  <a:lnTo>
                    <a:pt x="2405684" y="1885797"/>
                  </a:lnTo>
                  <a:lnTo>
                    <a:pt x="2422245" y="1864194"/>
                  </a:lnTo>
                  <a:lnTo>
                    <a:pt x="2422245" y="1822386"/>
                  </a:lnTo>
                  <a:lnTo>
                    <a:pt x="2415895" y="1822386"/>
                  </a:lnTo>
                  <a:lnTo>
                    <a:pt x="2415895" y="1862035"/>
                  </a:lnTo>
                  <a:lnTo>
                    <a:pt x="2395804" y="1888261"/>
                  </a:lnTo>
                  <a:lnTo>
                    <a:pt x="2430195" y="1903933"/>
                  </a:lnTo>
                  <a:lnTo>
                    <a:pt x="2393086" y="1920836"/>
                  </a:lnTo>
                  <a:lnTo>
                    <a:pt x="2430195" y="1937740"/>
                  </a:lnTo>
                  <a:lnTo>
                    <a:pt x="2393061" y="1954644"/>
                  </a:lnTo>
                  <a:lnTo>
                    <a:pt x="2430195" y="1971560"/>
                  </a:lnTo>
                  <a:lnTo>
                    <a:pt x="2393061" y="1988451"/>
                  </a:lnTo>
                  <a:lnTo>
                    <a:pt x="2430195" y="2005355"/>
                  </a:lnTo>
                  <a:lnTo>
                    <a:pt x="2395575" y="2021116"/>
                  </a:lnTo>
                  <a:lnTo>
                    <a:pt x="2415895" y="2044979"/>
                  </a:lnTo>
                  <a:lnTo>
                    <a:pt x="2415895" y="2089950"/>
                  </a:lnTo>
                  <a:lnTo>
                    <a:pt x="2422245" y="2089950"/>
                  </a:lnTo>
                  <a:lnTo>
                    <a:pt x="2422245" y="2042642"/>
                  </a:lnTo>
                  <a:lnTo>
                    <a:pt x="2405862" y="2023402"/>
                  </a:lnTo>
                  <a:lnTo>
                    <a:pt x="2445512" y="2005355"/>
                  </a:lnTo>
                  <a:lnTo>
                    <a:pt x="2408377" y="1988451"/>
                  </a:lnTo>
                  <a:lnTo>
                    <a:pt x="2445512" y="1971560"/>
                  </a:lnTo>
                  <a:lnTo>
                    <a:pt x="2408377" y="1954644"/>
                  </a:lnTo>
                  <a:lnTo>
                    <a:pt x="2445512" y="1937740"/>
                  </a:lnTo>
                  <a:lnTo>
                    <a:pt x="2408402" y="1920836"/>
                  </a:lnTo>
                  <a:lnTo>
                    <a:pt x="2445512" y="1903933"/>
                  </a:lnTo>
                  <a:close/>
                </a:path>
                <a:path w="2966085" h="2090420">
                  <a:moveTo>
                    <a:pt x="2965704" y="1032370"/>
                  </a:moveTo>
                  <a:lnTo>
                    <a:pt x="323608" y="1032370"/>
                  </a:lnTo>
                  <a:lnTo>
                    <a:pt x="322732" y="1028039"/>
                  </a:lnTo>
                  <a:lnTo>
                    <a:pt x="319074" y="1022591"/>
                  </a:lnTo>
                  <a:lnTo>
                    <a:pt x="318604" y="1021905"/>
                  </a:lnTo>
                  <a:lnTo>
                    <a:pt x="312483" y="1017765"/>
                  </a:lnTo>
                  <a:lnTo>
                    <a:pt x="304977" y="1016241"/>
                  </a:lnTo>
                  <a:lnTo>
                    <a:pt x="297459" y="1017765"/>
                  </a:lnTo>
                  <a:lnTo>
                    <a:pt x="291325" y="1021905"/>
                  </a:lnTo>
                  <a:lnTo>
                    <a:pt x="287197" y="1028039"/>
                  </a:lnTo>
                  <a:lnTo>
                    <a:pt x="286321" y="1032370"/>
                  </a:lnTo>
                  <a:lnTo>
                    <a:pt x="0" y="1032370"/>
                  </a:lnTo>
                  <a:lnTo>
                    <a:pt x="0" y="1038720"/>
                  </a:lnTo>
                  <a:lnTo>
                    <a:pt x="286321" y="1038720"/>
                  </a:lnTo>
                  <a:lnTo>
                    <a:pt x="287197" y="1043051"/>
                  </a:lnTo>
                  <a:lnTo>
                    <a:pt x="291325" y="1049185"/>
                  </a:lnTo>
                  <a:lnTo>
                    <a:pt x="297459" y="1053325"/>
                  </a:lnTo>
                  <a:lnTo>
                    <a:pt x="304977" y="1054836"/>
                  </a:lnTo>
                  <a:lnTo>
                    <a:pt x="312483" y="1053325"/>
                  </a:lnTo>
                  <a:lnTo>
                    <a:pt x="318604" y="1049185"/>
                  </a:lnTo>
                  <a:lnTo>
                    <a:pt x="319087" y="1048473"/>
                  </a:lnTo>
                  <a:lnTo>
                    <a:pt x="322732" y="1043051"/>
                  </a:lnTo>
                  <a:lnTo>
                    <a:pt x="323608" y="1038720"/>
                  </a:lnTo>
                  <a:lnTo>
                    <a:pt x="1613966" y="1038720"/>
                  </a:lnTo>
                  <a:lnTo>
                    <a:pt x="1613966" y="1048778"/>
                  </a:lnTo>
                  <a:lnTo>
                    <a:pt x="1620316" y="1048778"/>
                  </a:lnTo>
                  <a:lnTo>
                    <a:pt x="1620316" y="1038720"/>
                  </a:lnTo>
                  <a:lnTo>
                    <a:pt x="2965704" y="1038720"/>
                  </a:lnTo>
                  <a:lnTo>
                    <a:pt x="2965704" y="1032370"/>
                  </a:lnTo>
                  <a:close/>
                </a:path>
                <a:path w="2966085" h="2090420">
                  <a:moveTo>
                    <a:pt x="2965704" y="696734"/>
                  </a:moveTo>
                  <a:lnTo>
                    <a:pt x="1261249" y="696734"/>
                  </a:lnTo>
                  <a:lnTo>
                    <a:pt x="1260373" y="692416"/>
                  </a:lnTo>
                  <a:lnTo>
                    <a:pt x="1256728" y="686993"/>
                  </a:lnTo>
                  <a:lnTo>
                    <a:pt x="1256245" y="686282"/>
                  </a:lnTo>
                  <a:lnTo>
                    <a:pt x="1250124" y="682142"/>
                  </a:lnTo>
                  <a:lnTo>
                    <a:pt x="1242618" y="680631"/>
                  </a:lnTo>
                  <a:lnTo>
                    <a:pt x="1235100" y="682142"/>
                  </a:lnTo>
                  <a:lnTo>
                    <a:pt x="1228966" y="686282"/>
                  </a:lnTo>
                  <a:lnTo>
                    <a:pt x="1224838" y="692416"/>
                  </a:lnTo>
                  <a:lnTo>
                    <a:pt x="1223962" y="696734"/>
                  </a:lnTo>
                  <a:lnTo>
                    <a:pt x="0" y="696734"/>
                  </a:lnTo>
                  <a:lnTo>
                    <a:pt x="0" y="703084"/>
                  </a:lnTo>
                  <a:lnTo>
                    <a:pt x="1223962" y="703084"/>
                  </a:lnTo>
                  <a:lnTo>
                    <a:pt x="1224838" y="707428"/>
                  </a:lnTo>
                  <a:lnTo>
                    <a:pt x="1228966" y="713562"/>
                  </a:lnTo>
                  <a:lnTo>
                    <a:pt x="1235100" y="717702"/>
                  </a:lnTo>
                  <a:lnTo>
                    <a:pt x="1242618" y="719226"/>
                  </a:lnTo>
                  <a:lnTo>
                    <a:pt x="1250124" y="717702"/>
                  </a:lnTo>
                  <a:lnTo>
                    <a:pt x="1256245" y="713562"/>
                  </a:lnTo>
                  <a:lnTo>
                    <a:pt x="1256715" y="712876"/>
                  </a:lnTo>
                  <a:lnTo>
                    <a:pt x="1260373" y="707428"/>
                  </a:lnTo>
                  <a:lnTo>
                    <a:pt x="1261249" y="703084"/>
                  </a:lnTo>
                  <a:lnTo>
                    <a:pt x="2965704" y="703084"/>
                  </a:lnTo>
                  <a:lnTo>
                    <a:pt x="2965704" y="696734"/>
                  </a:lnTo>
                  <a:close/>
                </a:path>
                <a:path w="2966085" h="2090420">
                  <a:moveTo>
                    <a:pt x="2965704" y="531660"/>
                  </a:moveTo>
                  <a:lnTo>
                    <a:pt x="1620316" y="531660"/>
                  </a:lnTo>
                  <a:lnTo>
                    <a:pt x="1620316" y="528180"/>
                  </a:lnTo>
                  <a:lnTo>
                    <a:pt x="1613966" y="528180"/>
                  </a:lnTo>
                  <a:lnTo>
                    <a:pt x="1613966" y="531660"/>
                  </a:lnTo>
                  <a:lnTo>
                    <a:pt x="1101750" y="531660"/>
                  </a:lnTo>
                  <a:lnTo>
                    <a:pt x="1101217" y="529005"/>
                  </a:lnTo>
                  <a:lnTo>
                    <a:pt x="1097572" y="523570"/>
                  </a:lnTo>
                  <a:lnTo>
                    <a:pt x="1097089" y="522871"/>
                  </a:lnTo>
                  <a:lnTo>
                    <a:pt x="1090968" y="518731"/>
                  </a:lnTo>
                  <a:lnTo>
                    <a:pt x="1083462" y="517207"/>
                  </a:lnTo>
                  <a:lnTo>
                    <a:pt x="1075944" y="518731"/>
                  </a:lnTo>
                  <a:lnTo>
                    <a:pt x="1069809" y="522871"/>
                  </a:lnTo>
                  <a:lnTo>
                    <a:pt x="1065682" y="529005"/>
                  </a:lnTo>
                  <a:lnTo>
                    <a:pt x="1065136" y="531660"/>
                  </a:lnTo>
                  <a:lnTo>
                    <a:pt x="0" y="531660"/>
                  </a:lnTo>
                  <a:lnTo>
                    <a:pt x="0" y="538010"/>
                  </a:lnTo>
                  <a:lnTo>
                    <a:pt x="1064463" y="538010"/>
                  </a:lnTo>
                  <a:lnTo>
                    <a:pt x="1065682" y="544017"/>
                  </a:lnTo>
                  <a:lnTo>
                    <a:pt x="1069809" y="550151"/>
                  </a:lnTo>
                  <a:lnTo>
                    <a:pt x="1075944" y="554278"/>
                  </a:lnTo>
                  <a:lnTo>
                    <a:pt x="1083462" y="555790"/>
                  </a:lnTo>
                  <a:lnTo>
                    <a:pt x="1090968" y="554278"/>
                  </a:lnTo>
                  <a:lnTo>
                    <a:pt x="1097089" y="550151"/>
                  </a:lnTo>
                  <a:lnTo>
                    <a:pt x="1097572" y="549427"/>
                  </a:lnTo>
                  <a:lnTo>
                    <a:pt x="1101217" y="544017"/>
                  </a:lnTo>
                  <a:lnTo>
                    <a:pt x="1102423" y="538010"/>
                  </a:lnTo>
                  <a:lnTo>
                    <a:pt x="1287119" y="538010"/>
                  </a:lnTo>
                  <a:lnTo>
                    <a:pt x="1287119" y="548030"/>
                  </a:lnTo>
                  <a:lnTo>
                    <a:pt x="1293469" y="548030"/>
                  </a:lnTo>
                  <a:lnTo>
                    <a:pt x="1293469" y="538010"/>
                  </a:lnTo>
                  <a:lnTo>
                    <a:pt x="1613966" y="538010"/>
                  </a:lnTo>
                  <a:lnTo>
                    <a:pt x="1613966" y="540880"/>
                  </a:lnTo>
                  <a:lnTo>
                    <a:pt x="1620316" y="540880"/>
                  </a:lnTo>
                  <a:lnTo>
                    <a:pt x="1620316" y="538010"/>
                  </a:lnTo>
                  <a:lnTo>
                    <a:pt x="2965704" y="538010"/>
                  </a:lnTo>
                  <a:lnTo>
                    <a:pt x="2965704" y="5316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 txBox="1"/>
          <p:nvPr/>
        </p:nvSpPr>
        <p:spPr>
          <a:xfrm>
            <a:off x="3889133" y="7425288"/>
            <a:ext cx="895350" cy="2501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885"/>
              </a:lnSpc>
              <a:spcBef>
                <a:spcPts val="100"/>
              </a:spcBef>
              <a:tabLst>
                <a:tab pos="202565" algn="l"/>
              </a:tabLst>
            </a:pPr>
            <a:r>
              <a:rPr dirty="0" u="sng" sz="800">
                <a:solidFill>
                  <a:srgbClr val="231F20"/>
                </a:solidFill>
                <a:uFill>
                  <a:solidFill>
                    <a:srgbClr val="231F20"/>
                  </a:solidFill>
                </a:uFill>
                <a:latin typeface="Calibri"/>
                <a:cs typeface="Calibri"/>
              </a:rPr>
              <a:t>	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Corriente</a:t>
            </a:r>
            <a:endParaRPr sz="800">
              <a:latin typeface="Calibri"/>
              <a:cs typeface="Calibri"/>
            </a:endParaRPr>
          </a:p>
          <a:p>
            <a:pPr marL="267970">
              <a:lnSpc>
                <a:spcPts val="885"/>
              </a:lnSpc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doble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fallo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16919" y="4333704"/>
            <a:ext cx="4910455" cy="24193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25400" marR="17780">
              <a:lnSpc>
                <a:spcPct val="100000"/>
              </a:lnSpc>
              <a:spcBef>
                <a:spcPts val="100"/>
              </a:spcBef>
            </a:pPr>
            <a:r>
              <a:rPr dirty="0" sz="800" spc="-140" b="1">
                <a:solidFill>
                  <a:srgbClr val="231F20"/>
                </a:solidFill>
                <a:latin typeface="Arial"/>
                <a:cs typeface="Arial"/>
              </a:rPr>
              <a:t>F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igu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24.7.</a:t>
            </a: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45">
                <a:solidFill>
                  <a:srgbClr val="231F20"/>
                </a:solidFill>
                <a:latin typeface="Arial"/>
                <a:cs typeface="Arial"/>
              </a:rPr>
              <a:t>C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or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iente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segundo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f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ecto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IT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masa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conectadas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misma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toma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tier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neut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no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dist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ibuid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Arial"/>
              <a:cs typeface="Arial"/>
            </a:endParaRPr>
          </a:p>
          <a:p>
            <a:pPr algn="just" marL="25400" marR="17780">
              <a:lnSpc>
                <a:spcPts val="1150"/>
              </a:lnSpc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sobreintensidades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cumpla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anterior,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diferencial-residual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equipotencial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complementaria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20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41.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00">
              <a:latin typeface="Arial"/>
              <a:cs typeface="Arial"/>
            </a:endParaRPr>
          </a:p>
          <a:p>
            <a:pPr algn="ctr" marR="1143000">
              <a:lnSpc>
                <a:spcPct val="100000"/>
              </a:lnSpc>
              <a:spcBef>
                <a:spcPts val="5"/>
              </a:spcBef>
            </a:pPr>
            <a:r>
              <a:rPr dirty="0" sz="800" spc="165" i="1">
                <a:solidFill>
                  <a:srgbClr val="231F20"/>
                </a:solidFill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00">
              <a:latin typeface="Calibri"/>
              <a:cs typeface="Calibri"/>
            </a:endParaRPr>
          </a:p>
          <a:p>
            <a:pPr algn="r" marR="1123315">
              <a:lnSpc>
                <a:spcPct val="100000"/>
              </a:lnSpc>
            </a:pPr>
            <a:r>
              <a:rPr dirty="0" sz="800" spc="-45" i="1">
                <a:solidFill>
                  <a:srgbClr val="231F20"/>
                </a:solidFill>
                <a:latin typeface="Calibri"/>
                <a:cs typeface="Calibri"/>
              </a:rPr>
              <a:t>L</a:t>
            </a:r>
            <a:r>
              <a:rPr dirty="0" sz="800" spc="-95" i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16666" sz="750" spc="-75">
                <a:solidFill>
                  <a:srgbClr val="231F20"/>
                </a:solidFill>
                <a:latin typeface="Calibri"/>
                <a:cs typeface="Calibri"/>
              </a:rPr>
              <a:t>1</a:t>
            </a:r>
            <a:endParaRPr baseline="-16666" sz="750">
              <a:latin typeface="Calibri"/>
              <a:cs typeface="Calibri"/>
            </a:endParaRPr>
          </a:p>
          <a:p>
            <a:pPr algn="r" marR="1123315">
              <a:lnSpc>
                <a:spcPct val="100000"/>
              </a:lnSpc>
              <a:spcBef>
                <a:spcPts val="405"/>
              </a:spcBef>
            </a:pPr>
            <a:r>
              <a:rPr dirty="0" sz="800" spc="-45" i="1">
                <a:solidFill>
                  <a:srgbClr val="231F20"/>
                </a:solidFill>
                <a:latin typeface="Calibri"/>
                <a:cs typeface="Calibri"/>
              </a:rPr>
              <a:t>L</a:t>
            </a:r>
            <a:r>
              <a:rPr dirty="0" sz="800" spc="-95" i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16666" sz="750" spc="-75">
                <a:solidFill>
                  <a:srgbClr val="231F20"/>
                </a:solidFill>
                <a:latin typeface="Calibri"/>
                <a:cs typeface="Calibri"/>
              </a:rPr>
              <a:t>2</a:t>
            </a:r>
            <a:endParaRPr baseline="-16666" sz="750">
              <a:latin typeface="Calibri"/>
              <a:cs typeface="Calibri"/>
            </a:endParaRPr>
          </a:p>
          <a:p>
            <a:pPr algn="r" marR="1123315">
              <a:lnSpc>
                <a:spcPct val="100000"/>
              </a:lnSpc>
              <a:spcBef>
                <a:spcPts val="360"/>
              </a:spcBef>
            </a:pPr>
            <a:r>
              <a:rPr dirty="0" sz="800" spc="-45" i="1">
                <a:solidFill>
                  <a:srgbClr val="231F20"/>
                </a:solidFill>
                <a:latin typeface="Calibri"/>
                <a:cs typeface="Calibri"/>
              </a:rPr>
              <a:t>L</a:t>
            </a:r>
            <a:r>
              <a:rPr dirty="0" sz="800" spc="-95" i="1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baseline="-16666" sz="750" spc="-75">
                <a:solidFill>
                  <a:srgbClr val="231F20"/>
                </a:solidFill>
                <a:latin typeface="Calibri"/>
                <a:cs typeface="Calibri"/>
              </a:rPr>
              <a:t>3</a:t>
            </a:r>
            <a:endParaRPr baseline="-16666" sz="750">
              <a:latin typeface="Calibri"/>
              <a:cs typeface="Calibri"/>
            </a:endParaRPr>
          </a:p>
          <a:p>
            <a:pPr algn="r" marR="1120140">
              <a:lnSpc>
                <a:spcPct val="100000"/>
              </a:lnSpc>
              <a:spcBef>
                <a:spcPts val="200"/>
              </a:spcBef>
            </a:pPr>
            <a:r>
              <a:rPr dirty="0" sz="800" spc="150" i="1">
                <a:solidFill>
                  <a:srgbClr val="231F20"/>
                </a:solidFill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  <a:p>
            <a:pPr algn="r" marR="1086485">
              <a:lnSpc>
                <a:spcPct val="100000"/>
              </a:lnSpc>
              <a:spcBef>
                <a:spcPts val="420"/>
              </a:spcBef>
            </a:pPr>
            <a:r>
              <a:rPr dirty="0" sz="800" spc="45" i="1">
                <a:solidFill>
                  <a:srgbClr val="231F20"/>
                </a:solidFill>
                <a:latin typeface="Calibri"/>
                <a:cs typeface="Calibri"/>
              </a:rPr>
              <a:t>CP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38" name="object 38" descr=""/>
          <p:cNvGrpSpPr/>
          <p:nvPr/>
        </p:nvGrpSpPr>
        <p:grpSpPr>
          <a:xfrm>
            <a:off x="1328381" y="6063983"/>
            <a:ext cx="2433320" cy="1284605"/>
            <a:chOff x="1328381" y="6063983"/>
            <a:chExt cx="2433320" cy="1284605"/>
          </a:xfrm>
        </p:grpSpPr>
        <p:sp>
          <p:nvSpPr>
            <p:cNvPr id="39" name="object 39" descr=""/>
            <p:cNvSpPr/>
            <p:nvPr/>
          </p:nvSpPr>
          <p:spPr>
            <a:xfrm>
              <a:off x="1344498" y="6505752"/>
              <a:ext cx="1477645" cy="704215"/>
            </a:xfrm>
            <a:custGeom>
              <a:avLst/>
              <a:gdLst/>
              <a:ahLst/>
              <a:cxnLst/>
              <a:rect l="l" t="t" r="r" b="b"/>
              <a:pathLst>
                <a:path w="1477645" h="704215">
                  <a:moveTo>
                    <a:pt x="6350" y="198158"/>
                  </a:moveTo>
                  <a:lnTo>
                    <a:pt x="0" y="198158"/>
                  </a:lnTo>
                  <a:lnTo>
                    <a:pt x="0" y="704049"/>
                  </a:lnTo>
                  <a:lnTo>
                    <a:pt x="6350" y="704049"/>
                  </a:lnTo>
                  <a:lnTo>
                    <a:pt x="6350" y="198158"/>
                  </a:lnTo>
                  <a:close/>
                </a:path>
                <a:path w="1477645" h="704215">
                  <a:moveTo>
                    <a:pt x="1477352" y="19304"/>
                  </a:moveTo>
                  <a:lnTo>
                    <a:pt x="1458074" y="0"/>
                  </a:lnTo>
                  <a:lnTo>
                    <a:pt x="1450568" y="1524"/>
                  </a:lnTo>
                  <a:lnTo>
                    <a:pt x="1444434" y="5664"/>
                  </a:lnTo>
                  <a:lnTo>
                    <a:pt x="1440307" y="11798"/>
                  </a:lnTo>
                  <a:lnTo>
                    <a:pt x="1438783" y="19304"/>
                  </a:lnTo>
                  <a:lnTo>
                    <a:pt x="1440307" y="26822"/>
                  </a:lnTo>
                  <a:lnTo>
                    <a:pt x="1444434" y="32956"/>
                  </a:lnTo>
                  <a:lnTo>
                    <a:pt x="1450568" y="37084"/>
                  </a:lnTo>
                  <a:lnTo>
                    <a:pt x="1458074" y="38595"/>
                  </a:lnTo>
                  <a:lnTo>
                    <a:pt x="1465580" y="37084"/>
                  </a:lnTo>
                  <a:lnTo>
                    <a:pt x="1471714" y="32956"/>
                  </a:lnTo>
                  <a:lnTo>
                    <a:pt x="1472196" y="32232"/>
                  </a:lnTo>
                  <a:lnTo>
                    <a:pt x="1475841" y="26822"/>
                  </a:lnTo>
                  <a:lnTo>
                    <a:pt x="1477352" y="1930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43439" y="7262190"/>
              <a:ext cx="117805" cy="86093"/>
            </a:xfrm>
            <a:prstGeom prst="rect">
              <a:avLst/>
            </a:prstGeom>
          </p:spPr>
        </p:pic>
        <p:sp>
          <p:nvSpPr>
            <p:cNvPr id="41" name="object 41" descr=""/>
            <p:cNvSpPr/>
            <p:nvPr/>
          </p:nvSpPr>
          <p:spPr>
            <a:xfrm>
              <a:off x="1328381" y="6063995"/>
              <a:ext cx="1200785" cy="655955"/>
            </a:xfrm>
            <a:custGeom>
              <a:avLst/>
              <a:gdLst/>
              <a:ahLst/>
              <a:cxnLst/>
              <a:rect l="l" t="t" r="r" b="b"/>
              <a:pathLst>
                <a:path w="1200785" h="655954">
                  <a:moveTo>
                    <a:pt x="38569" y="636155"/>
                  </a:moveTo>
                  <a:lnTo>
                    <a:pt x="19291" y="616864"/>
                  </a:lnTo>
                  <a:lnTo>
                    <a:pt x="11772" y="618375"/>
                  </a:lnTo>
                  <a:lnTo>
                    <a:pt x="5638" y="622515"/>
                  </a:lnTo>
                  <a:lnTo>
                    <a:pt x="1511" y="628650"/>
                  </a:lnTo>
                  <a:lnTo>
                    <a:pt x="0" y="636155"/>
                  </a:lnTo>
                  <a:lnTo>
                    <a:pt x="1511" y="643661"/>
                  </a:lnTo>
                  <a:lnTo>
                    <a:pt x="5638" y="649795"/>
                  </a:lnTo>
                  <a:lnTo>
                    <a:pt x="11772" y="653923"/>
                  </a:lnTo>
                  <a:lnTo>
                    <a:pt x="19291" y="655447"/>
                  </a:lnTo>
                  <a:lnTo>
                    <a:pt x="26797" y="653923"/>
                  </a:lnTo>
                  <a:lnTo>
                    <a:pt x="32918" y="649795"/>
                  </a:lnTo>
                  <a:lnTo>
                    <a:pt x="33401" y="649084"/>
                  </a:lnTo>
                  <a:lnTo>
                    <a:pt x="37045" y="643661"/>
                  </a:lnTo>
                  <a:lnTo>
                    <a:pt x="38569" y="636155"/>
                  </a:lnTo>
                  <a:close/>
                </a:path>
                <a:path w="1200785" h="655954">
                  <a:moveTo>
                    <a:pt x="1200696" y="0"/>
                  </a:moveTo>
                  <a:lnTo>
                    <a:pt x="1180807" y="0"/>
                  </a:lnTo>
                  <a:lnTo>
                    <a:pt x="1160907" y="0"/>
                  </a:lnTo>
                  <a:lnTo>
                    <a:pt x="1180807" y="49733"/>
                  </a:lnTo>
                  <a:lnTo>
                    <a:pt x="12006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07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47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37279"/>
            <a:ext cx="4889500" cy="786765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81915">
              <a:lnSpc>
                <a:spcPct val="100000"/>
              </a:lnSpc>
              <a:spcBef>
                <a:spcPts val="565"/>
              </a:spcBef>
            </a:pP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4.2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empleo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Clase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II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aislamiento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equivalente</a:t>
            </a:r>
            <a:endParaRPr sz="11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5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asegura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por: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reforzado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(Clase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II).</a:t>
            </a:r>
            <a:endParaRPr sz="1050">
              <a:latin typeface="Arial"/>
              <a:cs typeface="Arial"/>
            </a:endParaRPr>
          </a:p>
          <a:p>
            <a:pPr algn="just" marL="120650" marR="889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Conjuntos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aparamenta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construidos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fábrica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posean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equivalente (doble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reforzado).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Aislamientos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suplementarios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montados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curso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aíslen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posean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principal.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Aislamientos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reforzados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montados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curso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aíslen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activas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descubiertas,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construcción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doble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aislamiento.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70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460-4-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41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describe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revestimiento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deben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envolventes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equipos.</a:t>
            </a:r>
            <a:endParaRPr sz="1050">
              <a:latin typeface="Arial"/>
              <a:cs typeface="Arial"/>
            </a:endParaRPr>
          </a:p>
          <a:p>
            <a:pPr algn="just" marL="80645">
              <a:lnSpc>
                <a:spcPct val="100000"/>
              </a:lnSpc>
              <a:spcBef>
                <a:spcPts val="840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4.3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emplazamientos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no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endParaRPr sz="110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75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460-4-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41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casos.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6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destinada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impedir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allo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incipal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ultáneo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tensiones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entes.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condición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dispuestas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normales,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ultáneo: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masas,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encont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allo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incipal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emplazamientos),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previsto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90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anterior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consideran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satisfechas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posee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varias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siguientes:</a:t>
            </a:r>
            <a:endParaRPr sz="1050">
              <a:latin typeface="Arial"/>
              <a:cs typeface="Arial"/>
            </a:endParaRPr>
          </a:p>
          <a:p>
            <a:pPr algn="just" marL="156210" marR="8890" indent="-144145">
              <a:lnSpc>
                <a:spcPct val="100000"/>
              </a:lnSpc>
              <a:spcBef>
                <a:spcPts val="54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Alejamiento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especti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ma-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alejamient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pudiendo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educida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1,25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olumen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accesibilidad.</a:t>
            </a:r>
            <a:endParaRPr sz="1050">
              <a:latin typeface="Arial"/>
              <a:cs typeface="Arial"/>
            </a:endParaRPr>
          </a:p>
          <a:p>
            <a:pPr algn="just" marL="156210" marR="9525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obstáculo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eficace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obstáculo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eficace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dejan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anquear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a)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aislante.</a:t>
            </a:r>
            <a:endParaRPr sz="1050">
              <a:latin typeface="Arial"/>
              <a:cs typeface="Arial"/>
            </a:endParaRPr>
          </a:p>
          <a:p>
            <a:pPr algn="just" marL="156210" marR="5715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disposició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aislad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mecánic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ens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condicione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normale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emple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ct val="136200"/>
              </a:lnSpc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Figura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24.9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Figura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24.10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contienen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ejemplos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explicativos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anteriores.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suelos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presentar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65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65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214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5911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287281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29565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24: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Protección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contra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contactos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directos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indirectos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47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48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215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1309509" y="3168967"/>
            <a:ext cx="3970654" cy="1939925"/>
            <a:chOff x="1309509" y="3168967"/>
            <a:chExt cx="3970654" cy="1939925"/>
          </a:xfrm>
        </p:grpSpPr>
        <p:sp>
          <p:nvSpPr>
            <p:cNvPr id="10" name="object 10" descr=""/>
            <p:cNvSpPr/>
            <p:nvPr/>
          </p:nvSpPr>
          <p:spPr>
            <a:xfrm>
              <a:off x="1623250" y="3631552"/>
              <a:ext cx="419100" cy="0"/>
            </a:xfrm>
            <a:custGeom>
              <a:avLst/>
              <a:gdLst/>
              <a:ahLst/>
              <a:cxnLst/>
              <a:rect l="l" t="t" r="r" b="b"/>
              <a:pathLst>
                <a:path w="419100" h="0">
                  <a:moveTo>
                    <a:pt x="0" y="0"/>
                  </a:moveTo>
                  <a:lnTo>
                    <a:pt x="419011" y="0"/>
                  </a:lnTo>
                </a:path>
              </a:pathLst>
            </a:custGeom>
            <a:ln w="6350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719592" y="4132186"/>
              <a:ext cx="651510" cy="601980"/>
            </a:xfrm>
            <a:custGeom>
              <a:avLst/>
              <a:gdLst/>
              <a:ahLst/>
              <a:cxnLst/>
              <a:rect l="l" t="t" r="r" b="b"/>
              <a:pathLst>
                <a:path w="651510" h="601979">
                  <a:moveTo>
                    <a:pt x="651090" y="185420"/>
                  </a:moveTo>
                  <a:lnTo>
                    <a:pt x="650887" y="184150"/>
                  </a:lnTo>
                  <a:lnTo>
                    <a:pt x="643077" y="184150"/>
                  </a:lnTo>
                  <a:lnTo>
                    <a:pt x="643077" y="183692"/>
                  </a:lnTo>
                  <a:lnTo>
                    <a:pt x="650824" y="183692"/>
                  </a:lnTo>
                  <a:lnTo>
                    <a:pt x="650481" y="181610"/>
                  </a:lnTo>
                  <a:lnTo>
                    <a:pt x="650074" y="180340"/>
                  </a:lnTo>
                  <a:lnTo>
                    <a:pt x="649262" y="177800"/>
                  </a:lnTo>
                  <a:lnTo>
                    <a:pt x="648195" y="175260"/>
                  </a:lnTo>
                  <a:lnTo>
                    <a:pt x="633717" y="160020"/>
                  </a:lnTo>
                  <a:lnTo>
                    <a:pt x="626643" y="152400"/>
                  </a:lnTo>
                  <a:lnTo>
                    <a:pt x="618642" y="144780"/>
                  </a:lnTo>
                  <a:lnTo>
                    <a:pt x="609803" y="135890"/>
                  </a:lnTo>
                  <a:lnTo>
                    <a:pt x="600278" y="125730"/>
                  </a:lnTo>
                  <a:lnTo>
                    <a:pt x="590169" y="116840"/>
                  </a:lnTo>
                  <a:lnTo>
                    <a:pt x="568731" y="96520"/>
                  </a:lnTo>
                  <a:lnTo>
                    <a:pt x="546455" y="74930"/>
                  </a:lnTo>
                  <a:lnTo>
                    <a:pt x="524344" y="55880"/>
                  </a:lnTo>
                  <a:lnTo>
                    <a:pt x="490512" y="27940"/>
                  </a:lnTo>
                  <a:lnTo>
                    <a:pt x="457034" y="5080"/>
                  </a:lnTo>
                  <a:lnTo>
                    <a:pt x="454520" y="3810"/>
                  </a:lnTo>
                  <a:lnTo>
                    <a:pt x="451739" y="3810"/>
                  </a:lnTo>
                  <a:lnTo>
                    <a:pt x="443801" y="2540"/>
                  </a:lnTo>
                  <a:lnTo>
                    <a:pt x="431952" y="2540"/>
                  </a:lnTo>
                  <a:lnTo>
                    <a:pt x="416737" y="1270"/>
                  </a:lnTo>
                  <a:lnTo>
                    <a:pt x="398665" y="1270"/>
                  </a:lnTo>
                  <a:lnTo>
                    <a:pt x="378472" y="0"/>
                  </a:lnTo>
                  <a:lnTo>
                    <a:pt x="247611" y="0"/>
                  </a:lnTo>
                  <a:lnTo>
                    <a:pt x="234467" y="1270"/>
                  </a:lnTo>
                  <a:lnTo>
                    <a:pt x="223012" y="1270"/>
                  </a:lnTo>
                  <a:lnTo>
                    <a:pt x="222605" y="1333"/>
                  </a:lnTo>
                  <a:lnTo>
                    <a:pt x="222605" y="80010"/>
                  </a:lnTo>
                  <a:lnTo>
                    <a:pt x="222491" y="82550"/>
                  </a:lnTo>
                  <a:lnTo>
                    <a:pt x="222491" y="80365"/>
                  </a:lnTo>
                  <a:lnTo>
                    <a:pt x="222605" y="80010"/>
                  </a:lnTo>
                  <a:lnTo>
                    <a:pt x="222605" y="1333"/>
                  </a:lnTo>
                  <a:lnTo>
                    <a:pt x="213436" y="2540"/>
                  </a:lnTo>
                  <a:lnTo>
                    <a:pt x="205930" y="3810"/>
                  </a:lnTo>
                  <a:lnTo>
                    <a:pt x="203428" y="5080"/>
                  </a:lnTo>
                  <a:lnTo>
                    <a:pt x="201472" y="5080"/>
                  </a:lnTo>
                  <a:lnTo>
                    <a:pt x="199364" y="6350"/>
                  </a:lnTo>
                  <a:lnTo>
                    <a:pt x="197345" y="7620"/>
                  </a:lnTo>
                  <a:lnTo>
                    <a:pt x="194691" y="8890"/>
                  </a:lnTo>
                  <a:lnTo>
                    <a:pt x="187210" y="13970"/>
                  </a:lnTo>
                  <a:lnTo>
                    <a:pt x="168440" y="29210"/>
                  </a:lnTo>
                  <a:lnTo>
                    <a:pt x="158800" y="36830"/>
                  </a:lnTo>
                  <a:lnTo>
                    <a:pt x="113728" y="72390"/>
                  </a:lnTo>
                  <a:lnTo>
                    <a:pt x="66065" y="113030"/>
                  </a:lnTo>
                  <a:lnTo>
                    <a:pt x="31851" y="143510"/>
                  </a:lnTo>
                  <a:lnTo>
                    <a:pt x="6032" y="171450"/>
                  </a:lnTo>
                  <a:lnTo>
                    <a:pt x="4254" y="172720"/>
                  </a:lnTo>
                  <a:lnTo>
                    <a:pt x="2908" y="175260"/>
                  </a:lnTo>
                  <a:lnTo>
                    <a:pt x="2108" y="177800"/>
                  </a:lnTo>
                  <a:lnTo>
                    <a:pt x="774" y="182880"/>
                  </a:lnTo>
                  <a:lnTo>
                    <a:pt x="0" y="187960"/>
                  </a:lnTo>
                  <a:lnTo>
                    <a:pt x="0" y="201930"/>
                  </a:lnTo>
                  <a:lnTo>
                    <a:pt x="24828" y="226060"/>
                  </a:lnTo>
                  <a:lnTo>
                    <a:pt x="39255" y="226060"/>
                  </a:lnTo>
                  <a:lnTo>
                    <a:pt x="42887" y="224790"/>
                  </a:lnTo>
                  <a:lnTo>
                    <a:pt x="47853" y="224790"/>
                  </a:lnTo>
                  <a:lnTo>
                    <a:pt x="52895" y="222250"/>
                  </a:lnTo>
                  <a:lnTo>
                    <a:pt x="64693" y="214630"/>
                  </a:lnTo>
                  <a:lnTo>
                    <a:pt x="66890" y="213360"/>
                  </a:lnTo>
                  <a:lnTo>
                    <a:pt x="71272" y="210820"/>
                  </a:lnTo>
                  <a:lnTo>
                    <a:pt x="78422" y="205740"/>
                  </a:lnTo>
                  <a:lnTo>
                    <a:pt x="89560" y="196850"/>
                  </a:lnTo>
                  <a:lnTo>
                    <a:pt x="101371" y="187960"/>
                  </a:lnTo>
                  <a:lnTo>
                    <a:pt x="113639" y="177800"/>
                  </a:lnTo>
                  <a:lnTo>
                    <a:pt x="126212" y="166370"/>
                  </a:lnTo>
                  <a:lnTo>
                    <a:pt x="151422" y="144780"/>
                  </a:lnTo>
                  <a:lnTo>
                    <a:pt x="175437" y="123190"/>
                  </a:lnTo>
                  <a:lnTo>
                    <a:pt x="213220" y="91440"/>
                  </a:lnTo>
                  <a:lnTo>
                    <a:pt x="216611" y="88900"/>
                  </a:lnTo>
                  <a:lnTo>
                    <a:pt x="216623" y="82346"/>
                  </a:lnTo>
                  <a:lnTo>
                    <a:pt x="216649" y="88861"/>
                  </a:lnTo>
                  <a:lnTo>
                    <a:pt x="216649" y="595630"/>
                  </a:lnTo>
                  <a:lnTo>
                    <a:pt x="217322" y="598170"/>
                  </a:lnTo>
                  <a:lnTo>
                    <a:pt x="219697" y="599440"/>
                  </a:lnTo>
                  <a:lnTo>
                    <a:pt x="221322" y="600710"/>
                  </a:lnTo>
                  <a:lnTo>
                    <a:pt x="303123" y="600710"/>
                  </a:lnTo>
                  <a:lnTo>
                    <a:pt x="304749" y="599440"/>
                  </a:lnTo>
                  <a:lnTo>
                    <a:pt x="307124" y="598170"/>
                  </a:lnTo>
                  <a:lnTo>
                    <a:pt x="307797" y="595630"/>
                  </a:lnTo>
                  <a:lnTo>
                    <a:pt x="307797" y="594360"/>
                  </a:lnTo>
                  <a:lnTo>
                    <a:pt x="307797" y="323850"/>
                  </a:lnTo>
                  <a:lnTo>
                    <a:pt x="334302" y="323850"/>
                  </a:lnTo>
                  <a:lnTo>
                    <a:pt x="334302" y="598170"/>
                  </a:lnTo>
                  <a:lnTo>
                    <a:pt x="334975" y="599440"/>
                  </a:lnTo>
                  <a:lnTo>
                    <a:pt x="337350" y="601980"/>
                  </a:lnTo>
                  <a:lnTo>
                    <a:pt x="424268" y="601980"/>
                  </a:lnTo>
                  <a:lnTo>
                    <a:pt x="426643" y="599440"/>
                  </a:lnTo>
                  <a:lnTo>
                    <a:pt x="427316" y="598170"/>
                  </a:lnTo>
                  <a:lnTo>
                    <a:pt x="427316" y="589280"/>
                  </a:lnTo>
                  <a:lnTo>
                    <a:pt x="427316" y="86550"/>
                  </a:lnTo>
                  <a:lnTo>
                    <a:pt x="431711" y="88900"/>
                  </a:lnTo>
                  <a:lnTo>
                    <a:pt x="436575" y="91440"/>
                  </a:lnTo>
                  <a:lnTo>
                    <a:pt x="442607" y="95250"/>
                  </a:lnTo>
                  <a:lnTo>
                    <a:pt x="449351" y="99060"/>
                  </a:lnTo>
                  <a:lnTo>
                    <a:pt x="459994" y="106680"/>
                  </a:lnTo>
                  <a:lnTo>
                    <a:pt x="471462" y="115570"/>
                  </a:lnTo>
                  <a:lnTo>
                    <a:pt x="483527" y="124460"/>
                  </a:lnTo>
                  <a:lnTo>
                    <a:pt x="520954" y="156210"/>
                  </a:lnTo>
                  <a:lnTo>
                    <a:pt x="565111" y="196850"/>
                  </a:lnTo>
                  <a:lnTo>
                    <a:pt x="589203" y="222250"/>
                  </a:lnTo>
                  <a:lnTo>
                    <a:pt x="590067" y="223520"/>
                  </a:lnTo>
                  <a:lnTo>
                    <a:pt x="591489" y="224790"/>
                  </a:lnTo>
                  <a:lnTo>
                    <a:pt x="596798" y="226060"/>
                  </a:lnTo>
                  <a:lnTo>
                    <a:pt x="612584" y="226060"/>
                  </a:lnTo>
                  <a:lnTo>
                    <a:pt x="620509" y="224790"/>
                  </a:lnTo>
                  <a:lnTo>
                    <a:pt x="628142" y="220980"/>
                  </a:lnTo>
                  <a:lnTo>
                    <a:pt x="632866" y="218440"/>
                  </a:lnTo>
                  <a:lnTo>
                    <a:pt x="635228" y="217170"/>
                  </a:lnTo>
                  <a:lnTo>
                    <a:pt x="641489" y="212090"/>
                  </a:lnTo>
                  <a:lnTo>
                    <a:pt x="646531" y="205740"/>
                  </a:lnTo>
                  <a:lnTo>
                    <a:pt x="649884" y="198120"/>
                  </a:lnTo>
                  <a:lnTo>
                    <a:pt x="651078" y="189230"/>
                  </a:lnTo>
                  <a:lnTo>
                    <a:pt x="651090" y="1854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76043" y="3980789"/>
              <a:ext cx="141922" cy="141935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1695348" y="3685705"/>
              <a:ext cx="429259" cy="1042669"/>
            </a:xfrm>
            <a:custGeom>
              <a:avLst/>
              <a:gdLst/>
              <a:ahLst/>
              <a:cxnLst/>
              <a:rect l="l" t="t" r="r" b="b"/>
              <a:pathLst>
                <a:path w="429260" h="1042670">
                  <a:moveTo>
                    <a:pt x="12700" y="0"/>
                  </a:moveTo>
                  <a:lnTo>
                    <a:pt x="0" y="0"/>
                  </a:lnTo>
                  <a:lnTo>
                    <a:pt x="0" y="1042098"/>
                  </a:lnTo>
                  <a:lnTo>
                    <a:pt x="12700" y="1042098"/>
                  </a:lnTo>
                  <a:lnTo>
                    <a:pt x="12700" y="0"/>
                  </a:lnTo>
                  <a:close/>
                </a:path>
                <a:path w="429260" h="1042670">
                  <a:moveTo>
                    <a:pt x="351663" y="288721"/>
                  </a:moveTo>
                  <a:lnTo>
                    <a:pt x="321563" y="294801"/>
                  </a:lnTo>
                  <a:lnTo>
                    <a:pt x="296987" y="311369"/>
                  </a:lnTo>
                  <a:lnTo>
                    <a:pt x="280420" y="335941"/>
                  </a:lnTo>
                  <a:lnTo>
                    <a:pt x="274345" y="366039"/>
                  </a:lnTo>
                  <a:lnTo>
                    <a:pt x="280420" y="396131"/>
                  </a:lnTo>
                  <a:lnTo>
                    <a:pt x="296987" y="420703"/>
                  </a:lnTo>
                  <a:lnTo>
                    <a:pt x="321563" y="437269"/>
                  </a:lnTo>
                  <a:lnTo>
                    <a:pt x="351663" y="443344"/>
                  </a:lnTo>
                  <a:lnTo>
                    <a:pt x="381755" y="437269"/>
                  </a:lnTo>
                  <a:lnTo>
                    <a:pt x="391582" y="430644"/>
                  </a:lnTo>
                  <a:lnTo>
                    <a:pt x="351663" y="430644"/>
                  </a:lnTo>
                  <a:lnTo>
                    <a:pt x="338633" y="429334"/>
                  </a:lnTo>
                  <a:lnTo>
                    <a:pt x="298071" y="402159"/>
                  </a:lnTo>
                  <a:lnTo>
                    <a:pt x="287045" y="366039"/>
                  </a:lnTo>
                  <a:lnTo>
                    <a:pt x="288355" y="353007"/>
                  </a:lnTo>
                  <a:lnTo>
                    <a:pt x="315535" y="312455"/>
                  </a:lnTo>
                  <a:lnTo>
                    <a:pt x="351663" y="301421"/>
                  </a:lnTo>
                  <a:lnTo>
                    <a:pt x="391574" y="301421"/>
                  </a:lnTo>
                  <a:lnTo>
                    <a:pt x="381755" y="294801"/>
                  </a:lnTo>
                  <a:lnTo>
                    <a:pt x="351663" y="288721"/>
                  </a:lnTo>
                  <a:close/>
                </a:path>
                <a:path w="429260" h="1042670">
                  <a:moveTo>
                    <a:pt x="391574" y="301421"/>
                  </a:moveTo>
                  <a:lnTo>
                    <a:pt x="351663" y="301421"/>
                  </a:lnTo>
                  <a:lnTo>
                    <a:pt x="364694" y="302739"/>
                  </a:lnTo>
                  <a:lnTo>
                    <a:pt x="376818" y="306501"/>
                  </a:lnTo>
                  <a:lnTo>
                    <a:pt x="411199" y="340882"/>
                  </a:lnTo>
                  <a:lnTo>
                    <a:pt x="416280" y="366039"/>
                  </a:lnTo>
                  <a:lnTo>
                    <a:pt x="414963" y="379063"/>
                  </a:lnTo>
                  <a:lnTo>
                    <a:pt x="387785" y="419623"/>
                  </a:lnTo>
                  <a:lnTo>
                    <a:pt x="351663" y="430644"/>
                  </a:lnTo>
                  <a:lnTo>
                    <a:pt x="391582" y="430644"/>
                  </a:lnTo>
                  <a:lnTo>
                    <a:pt x="406328" y="420703"/>
                  </a:lnTo>
                  <a:lnTo>
                    <a:pt x="422898" y="396131"/>
                  </a:lnTo>
                  <a:lnTo>
                    <a:pt x="428980" y="366039"/>
                  </a:lnTo>
                  <a:lnTo>
                    <a:pt x="422898" y="335941"/>
                  </a:lnTo>
                  <a:lnTo>
                    <a:pt x="406328" y="311369"/>
                  </a:lnTo>
                  <a:lnTo>
                    <a:pt x="391574" y="30142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983689" y="3540023"/>
              <a:ext cx="250825" cy="185420"/>
            </a:xfrm>
            <a:custGeom>
              <a:avLst/>
              <a:gdLst/>
              <a:ahLst/>
              <a:cxnLst/>
              <a:rect l="l" t="t" r="r" b="b"/>
              <a:pathLst>
                <a:path w="250825" h="185420">
                  <a:moveTo>
                    <a:pt x="250253" y="0"/>
                  </a:moveTo>
                  <a:lnTo>
                    <a:pt x="0" y="0"/>
                  </a:lnTo>
                  <a:lnTo>
                    <a:pt x="0" y="184899"/>
                  </a:lnTo>
                  <a:lnTo>
                    <a:pt x="250253" y="184899"/>
                  </a:lnTo>
                  <a:lnTo>
                    <a:pt x="2502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309509" y="3445458"/>
              <a:ext cx="930910" cy="285750"/>
            </a:xfrm>
            <a:custGeom>
              <a:avLst/>
              <a:gdLst/>
              <a:ahLst/>
              <a:cxnLst/>
              <a:rect l="l" t="t" r="r" b="b"/>
              <a:pathLst>
                <a:path w="930910" h="285750">
                  <a:moveTo>
                    <a:pt x="930783" y="88214"/>
                  </a:moveTo>
                  <a:lnTo>
                    <a:pt x="918083" y="88214"/>
                  </a:lnTo>
                  <a:lnTo>
                    <a:pt x="918083" y="100330"/>
                  </a:lnTo>
                  <a:lnTo>
                    <a:pt x="918083" y="273050"/>
                  </a:lnTo>
                  <a:lnTo>
                    <a:pt x="680529" y="273050"/>
                  </a:lnTo>
                  <a:lnTo>
                    <a:pt x="680529" y="100330"/>
                  </a:lnTo>
                  <a:lnTo>
                    <a:pt x="918083" y="100330"/>
                  </a:lnTo>
                  <a:lnTo>
                    <a:pt x="918083" y="88214"/>
                  </a:lnTo>
                  <a:lnTo>
                    <a:pt x="777646" y="88214"/>
                  </a:lnTo>
                  <a:lnTo>
                    <a:pt x="777646" y="12700"/>
                  </a:lnTo>
                  <a:lnTo>
                    <a:pt x="777646" y="0"/>
                  </a:lnTo>
                  <a:lnTo>
                    <a:pt x="0" y="0"/>
                  </a:lnTo>
                  <a:lnTo>
                    <a:pt x="0" y="12700"/>
                  </a:lnTo>
                  <a:lnTo>
                    <a:pt x="764946" y="12700"/>
                  </a:lnTo>
                  <a:lnTo>
                    <a:pt x="764946" y="88214"/>
                  </a:lnTo>
                  <a:lnTo>
                    <a:pt x="764946" y="90843"/>
                  </a:lnTo>
                  <a:lnTo>
                    <a:pt x="764946" y="91440"/>
                  </a:lnTo>
                  <a:lnTo>
                    <a:pt x="727227" y="91440"/>
                  </a:lnTo>
                  <a:lnTo>
                    <a:pt x="727227" y="90843"/>
                  </a:lnTo>
                  <a:lnTo>
                    <a:pt x="764946" y="90843"/>
                  </a:lnTo>
                  <a:lnTo>
                    <a:pt x="764946" y="88214"/>
                  </a:lnTo>
                  <a:lnTo>
                    <a:pt x="727227" y="88214"/>
                  </a:lnTo>
                  <a:lnTo>
                    <a:pt x="727227" y="55880"/>
                  </a:lnTo>
                  <a:lnTo>
                    <a:pt x="727227" y="43180"/>
                  </a:lnTo>
                  <a:lnTo>
                    <a:pt x="0" y="43180"/>
                  </a:lnTo>
                  <a:lnTo>
                    <a:pt x="0" y="55880"/>
                  </a:lnTo>
                  <a:lnTo>
                    <a:pt x="714527" y="55880"/>
                  </a:lnTo>
                  <a:lnTo>
                    <a:pt x="714527" y="87630"/>
                  </a:lnTo>
                  <a:lnTo>
                    <a:pt x="674192" y="87630"/>
                  </a:lnTo>
                  <a:lnTo>
                    <a:pt x="667842" y="87630"/>
                  </a:lnTo>
                  <a:lnTo>
                    <a:pt x="667842" y="100330"/>
                  </a:lnTo>
                  <a:lnTo>
                    <a:pt x="667842" y="273050"/>
                  </a:lnTo>
                  <a:lnTo>
                    <a:pt x="667842" y="285750"/>
                  </a:lnTo>
                  <a:lnTo>
                    <a:pt x="930783" y="285750"/>
                  </a:lnTo>
                  <a:lnTo>
                    <a:pt x="930783" y="273050"/>
                  </a:lnTo>
                  <a:lnTo>
                    <a:pt x="930783" y="100330"/>
                  </a:lnTo>
                  <a:lnTo>
                    <a:pt x="930783" y="93980"/>
                  </a:lnTo>
                  <a:lnTo>
                    <a:pt x="930783" y="92710"/>
                  </a:lnTo>
                  <a:lnTo>
                    <a:pt x="930783" y="8821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344993" y="4182478"/>
              <a:ext cx="356870" cy="0"/>
            </a:xfrm>
            <a:custGeom>
              <a:avLst/>
              <a:gdLst/>
              <a:ahLst/>
              <a:cxnLst/>
              <a:rect l="l" t="t" r="r" b="b"/>
              <a:pathLst>
                <a:path w="356869" h="0">
                  <a:moveTo>
                    <a:pt x="0" y="0"/>
                  </a:moveTo>
                  <a:lnTo>
                    <a:pt x="356704" y="0"/>
                  </a:lnTo>
                </a:path>
              </a:pathLst>
            </a:custGeom>
            <a:ln w="6350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701698" y="3168967"/>
              <a:ext cx="3433445" cy="1562735"/>
            </a:xfrm>
            <a:custGeom>
              <a:avLst/>
              <a:gdLst/>
              <a:ahLst/>
              <a:cxnLst/>
              <a:rect l="l" t="t" r="r" b="b"/>
              <a:pathLst>
                <a:path w="3433445" h="1562735">
                  <a:moveTo>
                    <a:pt x="25400" y="580796"/>
                  </a:moveTo>
                  <a:lnTo>
                    <a:pt x="0" y="580796"/>
                  </a:lnTo>
                  <a:lnTo>
                    <a:pt x="0" y="587146"/>
                  </a:lnTo>
                  <a:lnTo>
                    <a:pt x="25400" y="587146"/>
                  </a:lnTo>
                  <a:lnTo>
                    <a:pt x="25400" y="580796"/>
                  </a:lnTo>
                  <a:close/>
                </a:path>
                <a:path w="3433445" h="1562735">
                  <a:moveTo>
                    <a:pt x="76187" y="580796"/>
                  </a:moveTo>
                  <a:lnTo>
                    <a:pt x="50787" y="580796"/>
                  </a:lnTo>
                  <a:lnTo>
                    <a:pt x="50787" y="587146"/>
                  </a:lnTo>
                  <a:lnTo>
                    <a:pt x="76187" y="587146"/>
                  </a:lnTo>
                  <a:lnTo>
                    <a:pt x="76187" y="580796"/>
                  </a:lnTo>
                  <a:close/>
                </a:path>
                <a:path w="3433445" h="1562735">
                  <a:moveTo>
                    <a:pt x="126974" y="580796"/>
                  </a:moveTo>
                  <a:lnTo>
                    <a:pt x="101574" y="580796"/>
                  </a:lnTo>
                  <a:lnTo>
                    <a:pt x="101574" y="587146"/>
                  </a:lnTo>
                  <a:lnTo>
                    <a:pt x="126974" y="587146"/>
                  </a:lnTo>
                  <a:lnTo>
                    <a:pt x="126974" y="580796"/>
                  </a:lnTo>
                  <a:close/>
                </a:path>
                <a:path w="3433445" h="1562735">
                  <a:moveTo>
                    <a:pt x="177761" y="580796"/>
                  </a:moveTo>
                  <a:lnTo>
                    <a:pt x="152361" y="580796"/>
                  </a:lnTo>
                  <a:lnTo>
                    <a:pt x="152361" y="587146"/>
                  </a:lnTo>
                  <a:lnTo>
                    <a:pt x="177761" y="587146"/>
                  </a:lnTo>
                  <a:lnTo>
                    <a:pt x="177761" y="580796"/>
                  </a:lnTo>
                  <a:close/>
                </a:path>
                <a:path w="3433445" h="1562735">
                  <a:moveTo>
                    <a:pt x="228561" y="580796"/>
                  </a:moveTo>
                  <a:lnTo>
                    <a:pt x="203161" y="580796"/>
                  </a:lnTo>
                  <a:lnTo>
                    <a:pt x="203161" y="587146"/>
                  </a:lnTo>
                  <a:lnTo>
                    <a:pt x="228561" y="587146"/>
                  </a:lnTo>
                  <a:lnTo>
                    <a:pt x="228561" y="580796"/>
                  </a:lnTo>
                  <a:close/>
                </a:path>
                <a:path w="3433445" h="1562735">
                  <a:moveTo>
                    <a:pt x="279349" y="580796"/>
                  </a:moveTo>
                  <a:lnTo>
                    <a:pt x="253949" y="580796"/>
                  </a:lnTo>
                  <a:lnTo>
                    <a:pt x="253949" y="587146"/>
                  </a:lnTo>
                  <a:lnTo>
                    <a:pt x="279349" y="587146"/>
                  </a:lnTo>
                  <a:lnTo>
                    <a:pt x="279349" y="580796"/>
                  </a:lnTo>
                  <a:close/>
                </a:path>
                <a:path w="3433445" h="1562735">
                  <a:moveTo>
                    <a:pt x="330136" y="580796"/>
                  </a:moveTo>
                  <a:lnTo>
                    <a:pt x="304736" y="580796"/>
                  </a:lnTo>
                  <a:lnTo>
                    <a:pt x="304736" y="587146"/>
                  </a:lnTo>
                  <a:lnTo>
                    <a:pt x="330136" y="587146"/>
                  </a:lnTo>
                  <a:lnTo>
                    <a:pt x="330136" y="580796"/>
                  </a:lnTo>
                  <a:close/>
                </a:path>
                <a:path w="3433445" h="1562735">
                  <a:moveTo>
                    <a:pt x="380923" y="580796"/>
                  </a:moveTo>
                  <a:lnTo>
                    <a:pt x="355523" y="580796"/>
                  </a:lnTo>
                  <a:lnTo>
                    <a:pt x="355523" y="587146"/>
                  </a:lnTo>
                  <a:lnTo>
                    <a:pt x="380923" y="587146"/>
                  </a:lnTo>
                  <a:lnTo>
                    <a:pt x="380923" y="580796"/>
                  </a:lnTo>
                  <a:close/>
                </a:path>
                <a:path w="3433445" h="1562735">
                  <a:moveTo>
                    <a:pt x="431711" y="580796"/>
                  </a:moveTo>
                  <a:lnTo>
                    <a:pt x="406311" y="580796"/>
                  </a:lnTo>
                  <a:lnTo>
                    <a:pt x="406311" y="587146"/>
                  </a:lnTo>
                  <a:lnTo>
                    <a:pt x="431711" y="587146"/>
                  </a:lnTo>
                  <a:lnTo>
                    <a:pt x="431711" y="580796"/>
                  </a:lnTo>
                  <a:close/>
                </a:path>
                <a:path w="3433445" h="1562735">
                  <a:moveTo>
                    <a:pt x="482498" y="580796"/>
                  </a:moveTo>
                  <a:lnTo>
                    <a:pt x="457098" y="580796"/>
                  </a:lnTo>
                  <a:lnTo>
                    <a:pt x="457098" y="587146"/>
                  </a:lnTo>
                  <a:lnTo>
                    <a:pt x="482498" y="587146"/>
                  </a:lnTo>
                  <a:lnTo>
                    <a:pt x="482498" y="580796"/>
                  </a:lnTo>
                  <a:close/>
                </a:path>
                <a:path w="3433445" h="1562735">
                  <a:moveTo>
                    <a:pt x="533285" y="580796"/>
                  </a:moveTo>
                  <a:lnTo>
                    <a:pt x="507885" y="580796"/>
                  </a:lnTo>
                  <a:lnTo>
                    <a:pt x="507885" y="587146"/>
                  </a:lnTo>
                  <a:lnTo>
                    <a:pt x="533285" y="587146"/>
                  </a:lnTo>
                  <a:lnTo>
                    <a:pt x="533285" y="580796"/>
                  </a:lnTo>
                  <a:close/>
                </a:path>
                <a:path w="3433445" h="1562735">
                  <a:moveTo>
                    <a:pt x="535419" y="276199"/>
                  </a:moveTo>
                  <a:lnTo>
                    <a:pt x="529069" y="276199"/>
                  </a:lnTo>
                  <a:lnTo>
                    <a:pt x="529069" y="288899"/>
                  </a:lnTo>
                  <a:lnTo>
                    <a:pt x="535419" y="288899"/>
                  </a:lnTo>
                  <a:lnTo>
                    <a:pt x="535419" y="276199"/>
                  </a:lnTo>
                  <a:close/>
                </a:path>
                <a:path w="3433445" h="1562735">
                  <a:moveTo>
                    <a:pt x="535419" y="250799"/>
                  </a:moveTo>
                  <a:lnTo>
                    <a:pt x="529069" y="250799"/>
                  </a:lnTo>
                  <a:lnTo>
                    <a:pt x="529069" y="263499"/>
                  </a:lnTo>
                  <a:lnTo>
                    <a:pt x="535419" y="263499"/>
                  </a:lnTo>
                  <a:lnTo>
                    <a:pt x="535419" y="250799"/>
                  </a:lnTo>
                  <a:close/>
                </a:path>
                <a:path w="3433445" h="1562735">
                  <a:moveTo>
                    <a:pt x="535419" y="225412"/>
                  </a:moveTo>
                  <a:lnTo>
                    <a:pt x="529069" y="225412"/>
                  </a:lnTo>
                  <a:lnTo>
                    <a:pt x="529069" y="238112"/>
                  </a:lnTo>
                  <a:lnTo>
                    <a:pt x="535419" y="238112"/>
                  </a:lnTo>
                  <a:lnTo>
                    <a:pt x="535419" y="225412"/>
                  </a:lnTo>
                  <a:close/>
                </a:path>
                <a:path w="3433445" h="1562735">
                  <a:moveTo>
                    <a:pt x="535419" y="200012"/>
                  </a:moveTo>
                  <a:lnTo>
                    <a:pt x="529069" y="200012"/>
                  </a:lnTo>
                  <a:lnTo>
                    <a:pt x="529069" y="212712"/>
                  </a:lnTo>
                  <a:lnTo>
                    <a:pt x="535419" y="212712"/>
                  </a:lnTo>
                  <a:lnTo>
                    <a:pt x="535419" y="200012"/>
                  </a:lnTo>
                  <a:close/>
                </a:path>
                <a:path w="3433445" h="1562735">
                  <a:moveTo>
                    <a:pt x="535419" y="174625"/>
                  </a:moveTo>
                  <a:lnTo>
                    <a:pt x="529069" y="174625"/>
                  </a:lnTo>
                  <a:lnTo>
                    <a:pt x="529069" y="187325"/>
                  </a:lnTo>
                  <a:lnTo>
                    <a:pt x="535419" y="187325"/>
                  </a:lnTo>
                  <a:lnTo>
                    <a:pt x="535419" y="174625"/>
                  </a:lnTo>
                  <a:close/>
                </a:path>
                <a:path w="3433445" h="1562735">
                  <a:moveTo>
                    <a:pt x="535419" y="149225"/>
                  </a:moveTo>
                  <a:lnTo>
                    <a:pt x="529069" y="149225"/>
                  </a:lnTo>
                  <a:lnTo>
                    <a:pt x="529069" y="161925"/>
                  </a:lnTo>
                  <a:lnTo>
                    <a:pt x="535419" y="161925"/>
                  </a:lnTo>
                  <a:lnTo>
                    <a:pt x="535419" y="149225"/>
                  </a:lnTo>
                  <a:close/>
                </a:path>
                <a:path w="3433445" h="1562735">
                  <a:moveTo>
                    <a:pt x="535419" y="123825"/>
                  </a:moveTo>
                  <a:lnTo>
                    <a:pt x="529069" y="123825"/>
                  </a:lnTo>
                  <a:lnTo>
                    <a:pt x="529069" y="136525"/>
                  </a:lnTo>
                  <a:lnTo>
                    <a:pt x="535419" y="136525"/>
                  </a:lnTo>
                  <a:lnTo>
                    <a:pt x="535419" y="123825"/>
                  </a:lnTo>
                  <a:close/>
                </a:path>
                <a:path w="3433445" h="1562735">
                  <a:moveTo>
                    <a:pt x="535419" y="98437"/>
                  </a:moveTo>
                  <a:lnTo>
                    <a:pt x="529069" y="98437"/>
                  </a:lnTo>
                  <a:lnTo>
                    <a:pt x="529069" y="111137"/>
                  </a:lnTo>
                  <a:lnTo>
                    <a:pt x="535419" y="111137"/>
                  </a:lnTo>
                  <a:lnTo>
                    <a:pt x="535419" y="98437"/>
                  </a:lnTo>
                  <a:close/>
                </a:path>
                <a:path w="3433445" h="1562735">
                  <a:moveTo>
                    <a:pt x="535419" y="73037"/>
                  </a:moveTo>
                  <a:lnTo>
                    <a:pt x="529069" y="73037"/>
                  </a:lnTo>
                  <a:lnTo>
                    <a:pt x="529069" y="85737"/>
                  </a:lnTo>
                  <a:lnTo>
                    <a:pt x="535419" y="85737"/>
                  </a:lnTo>
                  <a:lnTo>
                    <a:pt x="535419" y="73037"/>
                  </a:lnTo>
                  <a:close/>
                </a:path>
                <a:path w="3433445" h="1562735">
                  <a:moveTo>
                    <a:pt x="535419" y="47650"/>
                  </a:moveTo>
                  <a:lnTo>
                    <a:pt x="529069" y="47650"/>
                  </a:lnTo>
                  <a:lnTo>
                    <a:pt x="529069" y="60350"/>
                  </a:lnTo>
                  <a:lnTo>
                    <a:pt x="535419" y="60350"/>
                  </a:lnTo>
                  <a:lnTo>
                    <a:pt x="535419" y="47650"/>
                  </a:lnTo>
                  <a:close/>
                </a:path>
                <a:path w="3433445" h="1562735">
                  <a:moveTo>
                    <a:pt x="535419" y="22250"/>
                  </a:moveTo>
                  <a:lnTo>
                    <a:pt x="529069" y="22250"/>
                  </a:lnTo>
                  <a:lnTo>
                    <a:pt x="529069" y="34950"/>
                  </a:lnTo>
                  <a:lnTo>
                    <a:pt x="535419" y="34950"/>
                  </a:lnTo>
                  <a:lnTo>
                    <a:pt x="535419" y="22250"/>
                  </a:lnTo>
                  <a:close/>
                </a:path>
                <a:path w="3433445" h="1562735">
                  <a:moveTo>
                    <a:pt x="538556" y="0"/>
                  </a:moveTo>
                  <a:lnTo>
                    <a:pt x="529069" y="0"/>
                  </a:lnTo>
                  <a:lnTo>
                    <a:pt x="529069" y="9550"/>
                  </a:lnTo>
                  <a:lnTo>
                    <a:pt x="535419" y="9550"/>
                  </a:lnTo>
                  <a:lnTo>
                    <a:pt x="535419" y="6337"/>
                  </a:lnTo>
                  <a:lnTo>
                    <a:pt x="538556" y="6337"/>
                  </a:lnTo>
                  <a:lnTo>
                    <a:pt x="538556" y="0"/>
                  </a:lnTo>
                  <a:close/>
                </a:path>
                <a:path w="3433445" h="1562735">
                  <a:moveTo>
                    <a:pt x="563956" y="0"/>
                  </a:moveTo>
                  <a:lnTo>
                    <a:pt x="551256" y="0"/>
                  </a:lnTo>
                  <a:lnTo>
                    <a:pt x="551256" y="6350"/>
                  </a:lnTo>
                  <a:lnTo>
                    <a:pt x="563956" y="6350"/>
                  </a:lnTo>
                  <a:lnTo>
                    <a:pt x="563956" y="0"/>
                  </a:lnTo>
                  <a:close/>
                </a:path>
                <a:path w="3433445" h="1562735">
                  <a:moveTo>
                    <a:pt x="584085" y="580796"/>
                  </a:moveTo>
                  <a:lnTo>
                    <a:pt x="558685" y="580796"/>
                  </a:lnTo>
                  <a:lnTo>
                    <a:pt x="558685" y="587146"/>
                  </a:lnTo>
                  <a:lnTo>
                    <a:pt x="584085" y="587146"/>
                  </a:lnTo>
                  <a:lnTo>
                    <a:pt x="584085" y="580796"/>
                  </a:lnTo>
                  <a:close/>
                </a:path>
                <a:path w="3433445" h="1562735">
                  <a:moveTo>
                    <a:pt x="589343" y="0"/>
                  </a:moveTo>
                  <a:lnTo>
                    <a:pt x="576643" y="0"/>
                  </a:lnTo>
                  <a:lnTo>
                    <a:pt x="576643" y="6350"/>
                  </a:lnTo>
                  <a:lnTo>
                    <a:pt x="589343" y="6350"/>
                  </a:lnTo>
                  <a:lnTo>
                    <a:pt x="589343" y="0"/>
                  </a:lnTo>
                  <a:close/>
                </a:path>
                <a:path w="3433445" h="1562735">
                  <a:moveTo>
                    <a:pt x="614743" y="0"/>
                  </a:moveTo>
                  <a:lnTo>
                    <a:pt x="602043" y="0"/>
                  </a:lnTo>
                  <a:lnTo>
                    <a:pt x="602043" y="6350"/>
                  </a:lnTo>
                  <a:lnTo>
                    <a:pt x="614743" y="6350"/>
                  </a:lnTo>
                  <a:lnTo>
                    <a:pt x="614743" y="0"/>
                  </a:lnTo>
                  <a:close/>
                </a:path>
                <a:path w="3433445" h="1562735">
                  <a:moveTo>
                    <a:pt x="634873" y="580796"/>
                  </a:moveTo>
                  <a:lnTo>
                    <a:pt x="609473" y="580796"/>
                  </a:lnTo>
                  <a:lnTo>
                    <a:pt x="609473" y="587146"/>
                  </a:lnTo>
                  <a:lnTo>
                    <a:pt x="634873" y="587146"/>
                  </a:lnTo>
                  <a:lnTo>
                    <a:pt x="634873" y="580796"/>
                  </a:lnTo>
                  <a:close/>
                </a:path>
                <a:path w="3433445" h="1562735">
                  <a:moveTo>
                    <a:pt x="640130" y="0"/>
                  </a:moveTo>
                  <a:lnTo>
                    <a:pt x="627430" y="0"/>
                  </a:lnTo>
                  <a:lnTo>
                    <a:pt x="627430" y="6350"/>
                  </a:lnTo>
                  <a:lnTo>
                    <a:pt x="640130" y="6350"/>
                  </a:lnTo>
                  <a:lnTo>
                    <a:pt x="640130" y="0"/>
                  </a:lnTo>
                  <a:close/>
                </a:path>
                <a:path w="3433445" h="1562735">
                  <a:moveTo>
                    <a:pt x="665530" y="0"/>
                  </a:moveTo>
                  <a:lnTo>
                    <a:pt x="652830" y="0"/>
                  </a:lnTo>
                  <a:lnTo>
                    <a:pt x="652830" y="6350"/>
                  </a:lnTo>
                  <a:lnTo>
                    <a:pt x="665530" y="6350"/>
                  </a:lnTo>
                  <a:lnTo>
                    <a:pt x="665530" y="0"/>
                  </a:lnTo>
                  <a:close/>
                </a:path>
                <a:path w="3433445" h="1562735">
                  <a:moveTo>
                    <a:pt x="685660" y="580796"/>
                  </a:moveTo>
                  <a:lnTo>
                    <a:pt x="660260" y="580796"/>
                  </a:lnTo>
                  <a:lnTo>
                    <a:pt x="660260" y="587146"/>
                  </a:lnTo>
                  <a:lnTo>
                    <a:pt x="685660" y="587146"/>
                  </a:lnTo>
                  <a:lnTo>
                    <a:pt x="685660" y="580796"/>
                  </a:lnTo>
                  <a:close/>
                </a:path>
                <a:path w="3433445" h="1562735">
                  <a:moveTo>
                    <a:pt x="690930" y="0"/>
                  </a:moveTo>
                  <a:lnTo>
                    <a:pt x="678230" y="0"/>
                  </a:lnTo>
                  <a:lnTo>
                    <a:pt x="678230" y="6350"/>
                  </a:lnTo>
                  <a:lnTo>
                    <a:pt x="690930" y="6350"/>
                  </a:lnTo>
                  <a:lnTo>
                    <a:pt x="690930" y="0"/>
                  </a:lnTo>
                  <a:close/>
                </a:path>
                <a:path w="3433445" h="1562735">
                  <a:moveTo>
                    <a:pt x="716318" y="0"/>
                  </a:moveTo>
                  <a:lnTo>
                    <a:pt x="703618" y="0"/>
                  </a:lnTo>
                  <a:lnTo>
                    <a:pt x="703618" y="6350"/>
                  </a:lnTo>
                  <a:lnTo>
                    <a:pt x="716318" y="6350"/>
                  </a:lnTo>
                  <a:lnTo>
                    <a:pt x="716318" y="0"/>
                  </a:lnTo>
                  <a:close/>
                </a:path>
                <a:path w="3433445" h="1562735">
                  <a:moveTo>
                    <a:pt x="736447" y="580796"/>
                  </a:moveTo>
                  <a:lnTo>
                    <a:pt x="711047" y="580796"/>
                  </a:lnTo>
                  <a:lnTo>
                    <a:pt x="711047" y="587146"/>
                  </a:lnTo>
                  <a:lnTo>
                    <a:pt x="736447" y="587146"/>
                  </a:lnTo>
                  <a:lnTo>
                    <a:pt x="736447" y="580796"/>
                  </a:lnTo>
                  <a:close/>
                </a:path>
                <a:path w="3433445" h="1562735">
                  <a:moveTo>
                    <a:pt x="741718" y="0"/>
                  </a:moveTo>
                  <a:lnTo>
                    <a:pt x="729018" y="0"/>
                  </a:lnTo>
                  <a:lnTo>
                    <a:pt x="729018" y="6350"/>
                  </a:lnTo>
                  <a:lnTo>
                    <a:pt x="741718" y="6350"/>
                  </a:lnTo>
                  <a:lnTo>
                    <a:pt x="741718" y="0"/>
                  </a:lnTo>
                  <a:close/>
                </a:path>
                <a:path w="3433445" h="1562735">
                  <a:moveTo>
                    <a:pt x="767105" y="0"/>
                  </a:moveTo>
                  <a:lnTo>
                    <a:pt x="754405" y="0"/>
                  </a:lnTo>
                  <a:lnTo>
                    <a:pt x="754405" y="6350"/>
                  </a:lnTo>
                  <a:lnTo>
                    <a:pt x="767105" y="6350"/>
                  </a:lnTo>
                  <a:lnTo>
                    <a:pt x="767105" y="0"/>
                  </a:lnTo>
                  <a:close/>
                </a:path>
                <a:path w="3433445" h="1562735">
                  <a:moveTo>
                    <a:pt x="787234" y="580796"/>
                  </a:moveTo>
                  <a:lnTo>
                    <a:pt x="761834" y="580796"/>
                  </a:lnTo>
                  <a:lnTo>
                    <a:pt x="761834" y="587146"/>
                  </a:lnTo>
                  <a:lnTo>
                    <a:pt x="787234" y="587146"/>
                  </a:lnTo>
                  <a:lnTo>
                    <a:pt x="787234" y="580796"/>
                  </a:lnTo>
                  <a:close/>
                </a:path>
                <a:path w="3433445" h="1562735">
                  <a:moveTo>
                    <a:pt x="792505" y="0"/>
                  </a:moveTo>
                  <a:lnTo>
                    <a:pt x="779805" y="0"/>
                  </a:lnTo>
                  <a:lnTo>
                    <a:pt x="779805" y="6350"/>
                  </a:lnTo>
                  <a:lnTo>
                    <a:pt x="792505" y="6350"/>
                  </a:lnTo>
                  <a:lnTo>
                    <a:pt x="792505" y="0"/>
                  </a:lnTo>
                  <a:close/>
                </a:path>
                <a:path w="3433445" h="1562735">
                  <a:moveTo>
                    <a:pt x="817410" y="1548955"/>
                  </a:moveTo>
                  <a:lnTo>
                    <a:pt x="811060" y="1548955"/>
                  </a:lnTo>
                  <a:lnTo>
                    <a:pt x="811060" y="1560715"/>
                  </a:lnTo>
                  <a:lnTo>
                    <a:pt x="817410" y="1560715"/>
                  </a:lnTo>
                  <a:lnTo>
                    <a:pt x="817410" y="1548955"/>
                  </a:lnTo>
                  <a:close/>
                </a:path>
                <a:path w="3433445" h="1562735">
                  <a:moveTo>
                    <a:pt x="817410" y="1523568"/>
                  </a:moveTo>
                  <a:lnTo>
                    <a:pt x="811060" y="1523568"/>
                  </a:lnTo>
                  <a:lnTo>
                    <a:pt x="811060" y="1536268"/>
                  </a:lnTo>
                  <a:lnTo>
                    <a:pt x="817410" y="1536268"/>
                  </a:lnTo>
                  <a:lnTo>
                    <a:pt x="817410" y="1523568"/>
                  </a:lnTo>
                  <a:close/>
                </a:path>
                <a:path w="3433445" h="1562735">
                  <a:moveTo>
                    <a:pt x="817410" y="1498168"/>
                  </a:moveTo>
                  <a:lnTo>
                    <a:pt x="811060" y="1498168"/>
                  </a:lnTo>
                  <a:lnTo>
                    <a:pt x="811060" y="1510868"/>
                  </a:lnTo>
                  <a:lnTo>
                    <a:pt x="817410" y="1510868"/>
                  </a:lnTo>
                  <a:lnTo>
                    <a:pt x="817410" y="1498168"/>
                  </a:lnTo>
                  <a:close/>
                </a:path>
                <a:path w="3433445" h="1562735">
                  <a:moveTo>
                    <a:pt x="817410" y="1472768"/>
                  </a:moveTo>
                  <a:lnTo>
                    <a:pt x="811060" y="1472768"/>
                  </a:lnTo>
                  <a:lnTo>
                    <a:pt x="811060" y="1485468"/>
                  </a:lnTo>
                  <a:lnTo>
                    <a:pt x="817410" y="1485468"/>
                  </a:lnTo>
                  <a:lnTo>
                    <a:pt x="817410" y="1472768"/>
                  </a:lnTo>
                  <a:close/>
                </a:path>
                <a:path w="3433445" h="1562735">
                  <a:moveTo>
                    <a:pt x="817410" y="1447380"/>
                  </a:moveTo>
                  <a:lnTo>
                    <a:pt x="811060" y="1447380"/>
                  </a:lnTo>
                  <a:lnTo>
                    <a:pt x="811060" y="1460080"/>
                  </a:lnTo>
                  <a:lnTo>
                    <a:pt x="817410" y="1460080"/>
                  </a:lnTo>
                  <a:lnTo>
                    <a:pt x="817410" y="1447380"/>
                  </a:lnTo>
                  <a:close/>
                </a:path>
                <a:path w="3433445" h="1562735">
                  <a:moveTo>
                    <a:pt x="817410" y="1421980"/>
                  </a:moveTo>
                  <a:lnTo>
                    <a:pt x="811060" y="1421980"/>
                  </a:lnTo>
                  <a:lnTo>
                    <a:pt x="811060" y="1434680"/>
                  </a:lnTo>
                  <a:lnTo>
                    <a:pt x="817410" y="1434680"/>
                  </a:lnTo>
                  <a:lnTo>
                    <a:pt x="817410" y="1421980"/>
                  </a:lnTo>
                  <a:close/>
                </a:path>
                <a:path w="3433445" h="1562735">
                  <a:moveTo>
                    <a:pt x="817410" y="1396593"/>
                  </a:moveTo>
                  <a:lnTo>
                    <a:pt x="811060" y="1396593"/>
                  </a:lnTo>
                  <a:lnTo>
                    <a:pt x="811060" y="1409293"/>
                  </a:lnTo>
                  <a:lnTo>
                    <a:pt x="817410" y="1409293"/>
                  </a:lnTo>
                  <a:lnTo>
                    <a:pt x="817410" y="1396593"/>
                  </a:lnTo>
                  <a:close/>
                </a:path>
                <a:path w="3433445" h="1562735">
                  <a:moveTo>
                    <a:pt x="817410" y="1371193"/>
                  </a:moveTo>
                  <a:lnTo>
                    <a:pt x="811060" y="1371193"/>
                  </a:lnTo>
                  <a:lnTo>
                    <a:pt x="811060" y="1383893"/>
                  </a:lnTo>
                  <a:lnTo>
                    <a:pt x="817410" y="1383893"/>
                  </a:lnTo>
                  <a:lnTo>
                    <a:pt x="817410" y="1371193"/>
                  </a:lnTo>
                  <a:close/>
                </a:path>
                <a:path w="3433445" h="1562735">
                  <a:moveTo>
                    <a:pt x="817410" y="1345806"/>
                  </a:moveTo>
                  <a:lnTo>
                    <a:pt x="811060" y="1345806"/>
                  </a:lnTo>
                  <a:lnTo>
                    <a:pt x="811060" y="1358506"/>
                  </a:lnTo>
                  <a:lnTo>
                    <a:pt x="817410" y="1358506"/>
                  </a:lnTo>
                  <a:lnTo>
                    <a:pt x="817410" y="1345806"/>
                  </a:lnTo>
                  <a:close/>
                </a:path>
                <a:path w="3433445" h="1562735">
                  <a:moveTo>
                    <a:pt x="817410" y="1320406"/>
                  </a:moveTo>
                  <a:lnTo>
                    <a:pt x="811060" y="1320406"/>
                  </a:lnTo>
                  <a:lnTo>
                    <a:pt x="811060" y="1333106"/>
                  </a:lnTo>
                  <a:lnTo>
                    <a:pt x="817410" y="1333106"/>
                  </a:lnTo>
                  <a:lnTo>
                    <a:pt x="817410" y="1320406"/>
                  </a:lnTo>
                  <a:close/>
                </a:path>
                <a:path w="3433445" h="1562735">
                  <a:moveTo>
                    <a:pt x="817410" y="1295006"/>
                  </a:moveTo>
                  <a:lnTo>
                    <a:pt x="811060" y="1295006"/>
                  </a:lnTo>
                  <a:lnTo>
                    <a:pt x="811060" y="1307706"/>
                  </a:lnTo>
                  <a:lnTo>
                    <a:pt x="817410" y="1307706"/>
                  </a:lnTo>
                  <a:lnTo>
                    <a:pt x="817410" y="1295006"/>
                  </a:lnTo>
                  <a:close/>
                </a:path>
                <a:path w="3433445" h="1562735">
                  <a:moveTo>
                    <a:pt x="817410" y="1269619"/>
                  </a:moveTo>
                  <a:lnTo>
                    <a:pt x="811060" y="1269619"/>
                  </a:lnTo>
                  <a:lnTo>
                    <a:pt x="811060" y="1282319"/>
                  </a:lnTo>
                  <a:lnTo>
                    <a:pt x="817410" y="1282319"/>
                  </a:lnTo>
                  <a:lnTo>
                    <a:pt x="817410" y="1269619"/>
                  </a:lnTo>
                  <a:close/>
                </a:path>
                <a:path w="3433445" h="1562735">
                  <a:moveTo>
                    <a:pt x="817410" y="1244219"/>
                  </a:moveTo>
                  <a:lnTo>
                    <a:pt x="811060" y="1244219"/>
                  </a:lnTo>
                  <a:lnTo>
                    <a:pt x="811060" y="1256919"/>
                  </a:lnTo>
                  <a:lnTo>
                    <a:pt x="817410" y="1256919"/>
                  </a:lnTo>
                  <a:lnTo>
                    <a:pt x="817410" y="1244219"/>
                  </a:lnTo>
                  <a:close/>
                </a:path>
                <a:path w="3433445" h="1562735">
                  <a:moveTo>
                    <a:pt x="817410" y="1218831"/>
                  </a:moveTo>
                  <a:lnTo>
                    <a:pt x="811060" y="1218831"/>
                  </a:lnTo>
                  <a:lnTo>
                    <a:pt x="811060" y="1231531"/>
                  </a:lnTo>
                  <a:lnTo>
                    <a:pt x="817410" y="1231531"/>
                  </a:lnTo>
                  <a:lnTo>
                    <a:pt x="817410" y="1218831"/>
                  </a:lnTo>
                  <a:close/>
                </a:path>
                <a:path w="3433445" h="1562735">
                  <a:moveTo>
                    <a:pt x="817410" y="1193431"/>
                  </a:moveTo>
                  <a:lnTo>
                    <a:pt x="811060" y="1193431"/>
                  </a:lnTo>
                  <a:lnTo>
                    <a:pt x="811060" y="1206131"/>
                  </a:lnTo>
                  <a:lnTo>
                    <a:pt x="817410" y="1206131"/>
                  </a:lnTo>
                  <a:lnTo>
                    <a:pt x="817410" y="1193431"/>
                  </a:lnTo>
                  <a:close/>
                </a:path>
                <a:path w="3433445" h="1562735">
                  <a:moveTo>
                    <a:pt x="817410" y="1168044"/>
                  </a:moveTo>
                  <a:lnTo>
                    <a:pt x="811060" y="1168044"/>
                  </a:lnTo>
                  <a:lnTo>
                    <a:pt x="811060" y="1180744"/>
                  </a:lnTo>
                  <a:lnTo>
                    <a:pt x="817410" y="1180744"/>
                  </a:lnTo>
                  <a:lnTo>
                    <a:pt x="817410" y="1168044"/>
                  </a:lnTo>
                  <a:close/>
                </a:path>
                <a:path w="3433445" h="1562735">
                  <a:moveTo>
                    <a:pt x="817410" y="1142644"/>
                  </a:moveTo>
                  <a:lnTo>
                    <a:pt x="811060" y="1142644"/>
                  </a:lnTo>
                  <a:lnTo>
                    <a:pt x="811060" y="1155344"/>
                  </a:lnTo>
                  <a:lnTo>
                    <a:pt x="817410" y="1155344"/>
                  </a:lnTo>
                  <a:lnTo>
                    <a:pt x="817410" y="1142644"/>
                  </a:lnTo>
                  <a:close/>
                </a:path>
                <a:path w="3433445" h="1562735">
                  <a:moveTo>
                    <a:pt x="817410" y="1117244"/>
                  </a:moveTo>
                  <a:lnTo>
                    <a:pt x="811060" y="1117244"/>
                  </a:lnTo>
                  <a:lnTo>
                    <a:pt x="811060" y="1129944"/>
                  </a:lnTo>
                  <a:lnTo>
                    <a:pt x="817410" y="1129944"/>
                  </a:lnTo>
                  <a:lnTo>
                    <a:pt x="817410" y="1117244"/>
                  </a:lnTo>
                  <a:close/>
                </a:path>
                <a:path w="3433445" h="1562735">
                  <a:moveTo>
                    <a:pt x="817410" y="1091857"/>
                  </a:moveTo>
                  <a:lnTo>
                    <a:pt x="811060" y="1091857"/>
                  </a:lnTo>
                  <a:lnTo>
                    <a:pt x="811060" y="1104557"/>
                  </a:lnTo>
                  <a:lnTo>
                    <a:pt x="817410" y="1104557"/>
                  </a:lnTo>
                  <a:lnTo>
                    <a:pt x="817410" y="1091857"/>
                  </a:lnTo>
                  <a:close/>
                </a:path>
                <a:path w="3433445" h="1562735">
                  <a:moveTo>
                    <a:pt x="817410" y="1066457"/>
                  </a:moveTo>
                  <a:lnTo>
                    <a:pt x="811060" y="1066457"/>
                  </a:lnTo>
                  <a:lnTo>
                    <a:pt x="811060" y="1079157"/>
                  </a:lnTo>
                  <a:lnTo>
                    <a:pt x="817410" y="1079157"/>
                  </a:lnTo>
                  <a:lnTo>
                    <a:pt x="817410" y="1066457"/>
                  </a:lnTo>
                  <a:close/>
                </a:path>
                <a:path w="3433445" h="1562735">
                  <a:moveTo>
                    <a:pt x="817410" y="1041069"/>
                  </a:moveTo>
                  <a:lnTo>
                    <a:pt x="811060" y="1041069"/>
                  </a:lnTo>
                  <a:lnTo>
                    <a:pt x="811060" y="1053769"/>
                  </a:lnTo>
                  <a:lnTo>
                    <a:pt x="817410" y="1053769"/>
                  </a:lnTo>
                  <a:lnTo>
                    <a:pt x="817410" y="1041069"/>
                  </a:lnTo>
                  <a:close/>
                </a:path>
                <a:path w="3433445" h="1562735">
                  <a:moveTo>
                    <a:pt x="817410" y="1015669"/>
                  </a:moveTo>
                  <a:lnTo>
                    <a:pt x="811060" y="1015669"/>
                  </a:lnTo>
                  <a:lnTo>
                    <a:pt x="811060" y="1028369"/>
                  </a:lnTo>
                  <a:lnTo>
                    <a:pt x="817410" y="1028369"/>
                  </a:lnTo>
                  <a:lnTo>
                    <a:pt x="817410" y="1015669"/>
                  </a:lnTo>
                  <a:close/>
                </a:path>
                <a:path w="3433445" h="1562735">
                  <a:moveTo>
                    <a:pt x="817410" y="990282"/>
                  </a:moveTo>
                  <a:lnTo>
                    <a:pt x="811060" y="990282"/>
                  </a:lnTo>
                  <a:lnTo>
                    <a:pt x="811060" y="1002982"/>
                  </a:lnTo>
                  <a:lnTo>
                    <a:pt x="817410" y="1002982"/>
                  </a:lnTo>
                  <a:lnTo>
                    <a:pt x="817410" y="990282"/>
                  </a:lnTo>
                  <a:close/>
                </a:path>
                <a:path w="3433445" h="1562735">
                  <a:moveTo>
                    <a:pt x="817410" y="964882"/>
                  </a:moveTo>
                  <a:lnTo>
                    <a:pt x="811060" y="964882"/>
                  </a:lnTo>
                  <a:lnTo>
                    <a:pt x="811060" y="977582"/>
                  </a:lnTo>
                  <a:lnTo>
                    <a:pt x="817410" y="977582"/>
                  </a:lnTo>
                  <a:lnTo>
                    <a:pt x="817410" y="964882"/>
                  </a:lnTo>
                  <a:close/>
                </a:path>
                <a:path w="3433445" h="1562735">
                  <a:moveTo>
                    <a:pt x="817410" y="939482"/>
                  </a:moveTo>
                  <a:lnTo>
                    <a:pt x="811060" y="939482"/>
                  </a:lnTo>
                  <a:lnTo>
                    <a:pt x="811060" y="952182"/>
                  </a:lnTo>
                  <a:lnTo>
                    <a:pt x="817410" y="952182"/>
                  </a:lnTo>
                  <a:lnTo>
                    <a:pt x="817410" y="939482"/>
                  </a:lnTo>
                  <a:close/>
                </a:path>
                <a:path w="3433445" h="1562735">
                  <a:moveTo>
                    <a:pt x="817410" y="914095"/>
                  </a:moveTo>
                  <a:lnTo>
                    <a:pt x="811060" y="914095"/>
                  </a:lnTo>
                  <a:lnTo>
                    <a:pt x="811060" y="926795"/>
                  </a:lnTo>
                  <a:lnTo>
                    <a:pt x="817410" y="926795"/>
                  </a:lnTo>
                  <a:lnTo>
                    <a:pt x="817410" y="914095"/>
                  </a:lnTo>
                  <a:close/>
                </a:path>
                <a:path w="3433445" h="1562735">
                  <a:moveTo>
                    <a:pt x="817410" y="888695"/>
                  </a:moveTo>
                  <a:lnTo>
                    <a:pt x="811060" y="888695"/>
                  </a:lnTo>
                  <a:lnTo>
                    <a:pt x="811060" y="901395"/>
                  </a:lnTo>
                  <a:lnTo>
                    <a:pt x="817410" y="901395"/>
                  </a:lnTo>
                  <a:lnTo>
                    <a:pt x="817410" y="888695"/>
                  </a:lnTo>
                  <a:close/>
                </a:path>
                <a:path w="3433445" h="1562735">
                  <a:moveTo>
                    <a:pt x="817410" y="863307"/>
                  </a:moveTo>
                  <a:lnTo>
                    <a:pt x="811060" y="863307"/>
                  </a:lnTo>
                  <a:lnTo>
                    <a:pt x="811060" y="876007"/>
                  </a:lnTo>
                  <a:lnTo>
                    <a:pt x="817410" y="876007"/>
                  </a:lnTo>
                  <a:lnTo>
                    <a:pt x="817410" y="863307"/>
                  </a:lnTo>
                  <a:close/>
                </a:path>
                <a:path w="3433445" h="1562735">
                  <a:moveTo>
                    <a:pt x="817410" y="837907"/>
                  </a:moveTo>
                  <a:lnTo>
                    <a:pt x="811060" y="837907"/>
                  </a:lnTo>
                  <a:lnTo>
                    <a:pt x="811060" y="850607"/>
                  </a:lnTo>
                  <a:lnTo>
                    <a:pt x="817410" y="850607"/>
                  </a:lnTo>
                  <a:lnTo>
                    <a:pt x="817410" y="837907"/>
                  </a:lnTo>
                  <a:close/>
                </a:path>
                <a:path w="3433445" h="1562735">
                  <a:moveTo>
                    <a:pt x="817410" y="812520"/>
                  </a:moveTo>
                  <a:lnTo>
                    <a:pt x="811060" y="812520"/>
                  </a:lnTo>
                  <a:lnTo>
                    <a:pt x="811060" y="825220"/>
                  </a:lnTo>
                  <a:lnTo>
                    <a:pt x="817410" y="825220"/>
                  </a:lnTo>
                  <a:lnTo>
                    <a:pt x="817410" y="812520"/>
                  </a:lnTo>
                  <a:close/>
                </a:path>
                <a:path w="3433445" h="1562735">
                  <a:moveTo>
                    <a:pt x="817410" y="787120"/>
                  </a:moveTo>
                  <a:lnTo>
                    <a:pt x="811060" y="787120"/>
                  </a:lnTo>
                  <a:lnTo>
                    <a:pt x="811060" y="799820"/>
                  </a:lnTo>
                  <a:lnTo>
                    <a:pt x="817410" y="799820"/>
                  </a:lnTo>
                  <a:lnTo>
                    <a:pt x="817410" y="787120"/>
                  </a:lnTo>
                  <a:close/>
                </a:path>
                <a:path w="3433445" h="1562735">
                  <a:moveTo>
                    <a:pt x="817410" y="761720"/>
                  </a:moveTo>
                  <a:lnTo>
                    <a:pt x="811060" y="761720"/>
                  </a:lnTo>
                  <a:lnTo>
                    <a:pt x="811060" y="774420"/>
                  </a:lnTo>
                  <a:lnTo>
                    <a:pt x="817410" y="774420"/>
                  </a:lnTo>
                  <a:lnTo>
                    <a:pt x="817410" y="761720"/>
                  </a:lnTo>
                  <a:close/>
                </a:path>
                <a:path w="3433445" h="1562735">
                  <a:moveTo>
                    <a:pt x="817410" y="736333"/>
                  </a:moveTo>
                  <a:lnTo>
                    <a:pt x="811060" y="736333"/>
                  </a:lnTo>
                  <a:lnTo>
                    <a:pt x="811060" y="749033"/>
                  </a:lnTo>
                  <a:lnTo>
                    <a:pt x="817410" y="749033"/>
                  </a:lnTo>
                  <a:lnTo>
                    <a:pt x="817410" y="736333"/>
                  </a:lnTo>
                  <a:close/>
                </a:path>
                <a:path w="3433445" h="1562735">
                  <a:moveTo>
                    <a:pt x="817410" y="710933"/>
                  </a:moveTo>
                  <a:lnTo>
                    <a:pt x="811060" y="710933"/>
                  </a:lnTo>
                  <a:lnTo>
                    <a:pt x="811060" y="723633"/>
                  </a:lnTo>
                  <a:lnTo>
                    <a:pt x="817410" y="723633"/>
                  </a:lnTo>
                  <a:lnTo>
                    <a:pt x="817410" y="710933"/>
                  </a:lnTo>
                  <a:close/>
                </a:path>
                <a:path w="3433445" h="1562735">
                  <a:moveTo>
                    <a:pt x="817410" y="685546"/>
                  </a:moveTo>
                  <a:lnTo>
                    <a:pt x="811060" y="685546"/>
                  </a:lnTo>
                  <a:lnTo>
                    <a:pt x="811060" y="698246"/>
                  </a:lnTo>
                  <a:lnTo>
                    <a:pt x="817410" y="698246"/>
                  </a:lnTo>
                  <a:lnTo>
                    <a:pt x="817410" y="685546"/>
                  </a:lnTo>
                  <a:close/>
                </a:path>
                <a:path w="3433445" h="1562735">
                  <a:moveTo>
                    <a:pt x="817410" y="660146"/>
                  </a:moveTo>
                  <a:lnTo>
                    <a:pt x="811060" y="660146"/>
                  </a:lnTo>
                  <a:lnTo>
                    <a:pt x="811060" y="672846"/>
                  </a:lnTo>
                  <a:lnTo>
                    <a:pt x="817410" y="672846"/>
                  </a:lnTo>
                  <a:lnTo>
                    <a:pt x="817410" y="660146"/>
                  </a:lnTo>
                  <a:close/>
                </a:path>
                <a:path w="3433445" h="1562735">
                  <a:moveTo>
                    <a:pt x="817410" y="634758"/>
                  </a:moveTo>
                  <a:lnTo>
                    <a:pt x="811060" y="634758"/>
                  </a:lnTo>
                  <a:lnTo>
                    <a:pt x="811060" y="647458"/>
                  </a:lnTo>
                  <a:lnTo>
                    <a:pt x="817410" y="647458"/>
                  </a:lnTo>
                  <a:lnTo>
                    <a:pt x="817410" y="634758"/>
                  </a:lnTo>
                  <a:close/>
                </a:path>
                <a:path w="3433445" h="1562735">
                  <a:moveTo>
                    <a:pt x="817410" y="609358"/>
                  </a:moveTo>
                  <a:lnTo>
                    <a:pt x="811060" y="609358"/>
                  </a:lnTo>
                  <a:lnTo>
                    <a:pt x="811060" y="622058"/>
                  </a:lnTo>
                  <a:lnTo>
                    <a:pt x="817410" y="622058"/>
                  </a:lnTo>
                  <a:lnTo>
                    <a:pt x="817410" y="609358"/>
                  </a:lnTo>
                  <a:close/>
                </a:path>
                <a:path w="3433445" h="1562735">
                  <a:moveTo>
                    <a:pt x="817892" y="0"/>
                  </a:moveTo>
                  <a:lnTo>
                    <a:pt x="805192" y="0"/>
                  </a:lnTo>
                  <a:lnTo>
                    <a:pt x="805192" y="6350"/>
                  </a:lnTo>
                  <a:lnTo>
                    <a:pt x="817892" y="6350"/>
                  </a:lnTo>
                  <a:lnTo>
                    <a:pt x="817892" y="0"/>
                  </a:lnTo>
                  <a:close/>
                </a:path>
                <a:path w="3433445" h="1562735">
                  <a:moveTo>
                    <a:pt x="838022" y="580796"/>
                  </a:moveTo>
                  <a:lnTo>
                    <a:pt x="812622" y="580796"/>
                  </a:lnTo>
                  <a:lnTo>
                    <a:pt x="812622" y="583958"/>
                  </a:lnTo>
                  <a:lnTo>
                    <a:pt x="811060" y="583958"/>
                  </a:lnTo>
                  <a:lnTo>
                    <a:pt x="811060" y="596658"/>
                  </a:lnTo>
                  <a:lnTo>
                    <a:pt x="817410" y="596658"/>
                  </a:lnTo>
                  <a:lnTo>
                    <a:pt x="817410" y="587146"/>
                  </a:lnTo>
                  <a:lnTo>
                    <a:pt x="838022" y="587146"/>
                  </a:lnTo>
                  <a:lnTo>
                    <a:pt x="838022" y="580796"/>
                  </a:lnTo>
                  <a:close/>
                </a:path>
                <a:path w="3433445" h="1562735">
                  <a:moveTo>
                    <a:pt x="843292" y="0"/>
                  </a:moveTo>
                  <a:lnTo>
                    <a:pt x="830592" y="0"/>
                  </a:lnTo>
                  <a:lnTo>
                    <a:pt x="830592" y="6350"/>
                  </a:lnTo>
                  <a:lnTo>
                    <a:pt x="843292" y="6350"/>
                  </a:lnTo>
                  <a:lnTo>
                    <a:pt x="843292" y="0"/>
                  </a:lnTo>
                  <a:close/>
                </a:path>
                <a:path w="3433445" h="1562735">
                  <a:moveTo>
                    <a:pt x="867841" y="1547698"/>
                  </a:moveTo>
                  <a:lnTo>
                    <a:pt x="861491" y="1547698"/>
                  </a:lnTo>
                  <a:lnTo>
                    <a:pt x="861491" y="1556969"/>
                  </a:lnTo>
                  <a:lnTo>
                    <a:pt x="867841" y="1556969"/>
                  </a:lnTo>
                  <a:lnTo>
                    <a:pt x="867841" y="1547698"/>
                  </a:lnTo>
                  <a:close/>
                </a:path>
                <a:path w="3433445" h="1562735">
                  <a:moveTo>
                    <a:pt x="867841" y="1496910"/>
                  </a:moveTo>
                  <a:lnTo>
                    <a:pt x="861491" y="1496910"/>
                  </a:lnTo>
                  <a:lnTo>
                    <a:pt x="861491" y="1522310"/>
                  </a:lnTo>
                  <a:lnTo>
                    <a:pt x="867841" y="1522310"/>
                  </a:lnTo>
                  <a:lnTo>
                    <a:pt x="867841" y="1496910"/>
                  </a:lnTo>
                  <a:close/>
                </a:path>
                <a:path w="3433445" h="1562735">
                  <a:moveTo>
                    <a:pt x="867841" y="1446123"/>
                  </a:moveTo>
                  <a:lnTo>
                    <a:pt x="861491" y="1446123"/>
                  </a:lnTo>
                  <a:lnTo>
                    <a:pt x="861491" y="1471523"/>
                  </a:lnTo>
                  <a:lnTo>
                    <a:pt x="867841" y="1471523"/>
                  </a:lnTo>
                  <a:lnTo>
                    <a:pt x="867841" y="1446123"/>
                  </a:lnTo>
                  <a:close/>
                </a:path>
                <a:path w="3433445" h="1562735">
                  <a:moveTo>
                    <a:pt x="867841" y="1395336"/>
                  </a:moveTo>
                  <a:lnTo>
                    <a:pt x="861491" y="1395336"/>
                  </a:lnTo>
                  <a:lnTo>
                    <a:pt x="861491" y="1420736"/>
                  </a:lnTo>
                  <a:lnTo>
                    <a:pt x="867841" y="1420736"/>
                  </a:lnTo>
                  <a:lnTo>
                    <a:pt x="867841" y="1395336"/>
                  </a:lnTo>
                  <a:close/>
                </a:path>
                <a:path w="3433445" h="1562735">
                  <a:moveTo>
                    <a:pt x="867841" y="1344536"/>
                  </a:moveTo>
                  <a:lnTo>
                    <a:pt x="861491" y="1344536"/>
                  </a:lnTo>
                  <a:lnTo>
                    <a:pt x="861491" y="1369936"/>
                  </a:lnTo>
                  <a:lnTo>
                    <a:pt x="867841" y="1369936"/>
                  </a:lnTo>
                  <a:lnTo>
                    <a:pt x="867841" y="1344536"/>
                  </a:lnTo>
                  <a:close/>
                </a:path>
                <a:path w="3433445" h="1562735">
                  <a:moveTo>
                    <a:pt x="867841" y="1293749"/>
                  </a:moveTo>
                  <a:lnTo>
                    <a:pt x="861491" y="1293749"/>
                  </a:lnTo>
                  <a:lnTo>
                    <a:pt x="861491" y="1319149"/>
                  </a:lnTo>
                  <a:lnTo>
                    <a:pt x="867841" y="1319149"/>
                  </a:lnTo>
                  <a:lnTo>
                    <a:pt x="867841" y="1293749"/>
                  </a:lnTo>
                  <a:close/>
                </a:path>
                <a:path w="3433445" h="1562735">
                  <a:moveTo>
                    <a:pt x="867841" y="1242961"/>
                  </a:moveTo>
                  <a:lnTo>
                    <a:pt x="861491" y="1242961"/>
                  </a:lnTo>
                  <a:lnTo>
                    <a:pt x="861491" y="1268361"/>
                  </a:lnTo>
                  <a:lnTo>
                    <a:pt x="867841" y="1268361"/>
                  </a:lnTo>
                  <a:lnTo>
                    <a:pt x="867841" y="1242961"/>
                  </a:lnTo>
                  <a:close/>
                </a:path>
                <a:path w="3433445" h="1562735">
                  <a:moveTo>
                    <a:pt x="867841" y="1192174"/>
                  </a:moveTo>
                  <a:lnTo>
                    <a:pt x="861491" y="1192174"/>
                  </a:lnTo>
                  <a:lnTo>
                    <a:pt x="861491" y="1217574"/>
                  </a:lnTo>
                  <a:lnTo>
                    <a:pt x="867841" y="1217574"/>
                  </a:lnTo>
                  <a:lnTo>
                    <a:pt x="867841" y="1192174"/>
                  </a:lnTo>
                  <a:close/>
                </a:path>
                <a:path w="3433445" h="1562735">
                  <a:moveTo>
                    <a:pt x="867841" y="1141387"/>
                  </a:moveTo>
                  <a:lnTo>
                    <a:pt x="861491" y="1141387"/>
                  </a:lnTo>
                  <a:lnTo>
                    <a:pt x="861491" y="1166787"/>
                  </a:lnTo>
                  <a:lnTo>
                    <a:pt x="867841" y="1166787"/>
                  </a:lnTo>
                  <a:lnTo>
                    <a:pt x="867841" y="1141387"/>
                  </a:lnTo>
                  <a:close/>
                </a:path>
                <a:path w="3433445" h="1562735">
                  <a:moveTo>
                    <a:pt x="867841" y="1090612"/>
                  </a:moveTo>
                  <a:lnTo>
                    <a:pt x="861491" y="1090612"/>
                  </a:lnTo>
                  <a:lnTo>
                    <a:pt x="861491" y="1115999"/>
                  </a:lnTo>
                  <a:lnTo>
                    <a:pt x="867841" y="1115999"/>
                  </a:lnTo>
                  <a:lnTo>
                    <a:pt x="867841" y="1090612"/>
                  </a:lnTo>
                  <a:close/>
                </a:path>
                <a:path w="3433445" h="1562735">
                  <a:moveTo>
                    <a:pt x="867841" y="1039812"/>
                  </a:moveTo>
                  <a:lnTo>
                    <a:pt x="861491" y="1039812"/>
                  </a:lnTo>
                  <a:lnTo>
                    <a:pt x="861491" y="1065212"/>
                  </a:lnTo>
                  <a:lnTo>
                    <a:pt x="867841" y="1065212"/>
                  </a:lnTo>
                  <a:lnTo>
                    <a:pt x="867841" y="1039812"/>
                  </a:lnTo>
                  <a:close/>
                </a:path>
                <a:path w="3433445" h="1562735">
                  <a:moveTo>
                    <a:pt x="867841" y="989012"/>
                  </a:moveTo>
                  <a:lnTo>
                    <a:pt x="861491" y="989012"/>
                  </a:lnTo>
                  <a:lnTo>
                    <a:pt x="861491" y="1014412"/>
                  </a:lnTo>
                  <a:lnTo>
                    <a:pt x="867841" y="1014412"/>
                  </a:lnTo>
                  <a:lnTo>
                    <a:pt x="867841" y="989012"/>
                  </a:lnTo>
                  <a:close/>
                </a:path>
                <a:path w="3433445" h="1562735">
                  <a:moveTo>
                    <a:pt x="867841" y="938225"/>
                  </a:moveTo>
                  <a:lnTo>
                    <a:pt x="861491" y="938225"/>
                  </a:lnTo>
                  <a:lnTo>
                    <a:pt x="861491" y="963625"/>
                  </a:lnTo>
                  <a:lnTo>
                    <a:pt x="867841" y="963625"/>
                  </a:lnTo>
                  <a:lnTo>
                    <a:pt x="867841" y="938225"/>
                  </a:lnTo>
                  <a:close/>
                </a:path>
                <a:path w="3433445" h="1562735">
                  <a:moveTo>
                    <a:pt x="867841" y="887437"/>
                  </a:moveTo>
                  <a:lnTo>
                    <a:pt x="861491" y="887437"/>
                  </a:lnTo>
                  <a:lnTo>
                    <a:pt x="861491" y="912837"/>
                  </a:lnTo>
                  <a:lnTo>
                    <a:pt x="867841" y="912837"/>
                  </a:lnTo>
                  <a:lnTo>
                    <a:pt x="867841" y="887437"/>
                  </a:lnTo>
                  <a:close/>
                </a:path>
                <a:path w="3433445" h="1562735">
                  <a:moveTo>
                    <a:pt x="867841" y="836650"/>
                  </a:moveTo>
                  <a:lnTo>
                    <a:pt x="861491" y="836650"/>
                  </a:lnTo>
                  <a:lnTo>
                    <a:pt x="861491" y="862050"/>
                  </a:lnTo>
                  <a:lnTo>
                    <a:pt x="867841" y="862050"/>
                  </a:lnTo>
                  <a:lnTo>
                    <a:pt x="867841" y="836650"/>
                  </a:lnTo>
                  <a:close/>
                </a:path>
                <a:path w="3433445" h="1562735">
                  <a:moveTo>
                    <a:pt x="867841" y="785863"/>
                  </a:moveTo>
                  <a:lnTo>
                    <a:pt x="861491" y="785863"/>
                  </a:lnTo>
                  <a:lnTo>
                    <a:pt x="861491" y="811263"/>
                  </a:lnTo>
                  <a:lnTo>
                    <a:pt x="867841" y="811263"/>
                  </a:lnTo>
                  <a:lnTo>
                    <a:pt x="867841" y="785863"/>
                  </a:lnTo>
                  <a:close/>
                </a:path>
                <a:path w="3433445" h="1562735">
                  <a:moveTo>
                    <a:pt x="867841" y="735076"/>
                  </a:moveTo>
                  <a:lnTo>
                    <a:pt x="861491" y="735076"/>
                  </a:lnTo>
                  <a:lnTo>
                    <a:pt x="861491" y="760476"/>
                  </a:lnTo>
                  <a:lnTo>
                    <a:pt x="867841" y="760476"/>
                  </a:lnTo>
                  <a:lnTo>
                    <a:pt x="867841" y="735076"/>
                  </a:lnTo>
                  <a:close/>
                </a:path>
                <a:path w="3433445" h="1562735">
                  <a:moveTo>
                    <a:pt x="867841" y="684288"/>
                  </a:moveTo>
                  <a:lnTo>
                    <a:pt x="861491" y="684288"/>
                  </a:lnTo>
                  <a:lnTo>
                    <a:pt x="861491" y="709688"/>
                  </a:lnTo>
                  <a:lnTo>
                    <a:pt x="867841" y="709688"/>
                  </a:lnTo>
                  <a:lnTo>
                    <a:pt x="867841" y="684288"/>
                  </a:lnTo>
                  <a:close/>
                </a:path>
                <a:path w="3433445" h="1562735">
                  <a:moveTo>
                    <a:pt x="867841" y="633488"/>
                  </a:moveTo>
                  <a:lnTo>
                    <a:pt x="861491" y="633488"/>
                  </a:lnTo>
                  <a:lnTo>
                    <a:pt x="861491" y="658888"/>
                  </a:lnTo>
                  <a:lnTo>
                    <a:pt x="867841" y="658888"/>
                  </a:lnTo>
                  <a:lnTo>
                    <a:pt x="867841" y="633488"/>
                  </a:lnTo>
                  <a:close/>
                </a:path>
                <a:path w="3433445" h="1562735">
                  <a:moveTo>
                    <a:pt x="867841" y="580796"/>
                  </a:moveTo>
                  <a:lnTo>
                    <a:pt x="863409" y="580796"/>
                  </a:lnTo>
                  <a:lnTo>
                    <a:pt x="863409" y="583971"/>
                  </a:lnTo>
                  <a:lnTo>
                    <a:pt x="861491" y="583971"/>
                  </a:lnTo>
                  <a:lnTo>
                    <a:pt x="861491" y="608101"/>
                  </a:lnTo>
                  <a:lnTo>
                    <a:pt x="867841" y="608101"/>
                  </a:lnTo>
                  <a:lnTo>
                    <a:pt x="867841" y="587146"/>
                  </a:lnTo>
                  <a:lnTo>
                    <a:pt x="867841" y="583971"/>
                  </a:lnTo>
                  <a:lnTo>
                    <a:pt x="867841" y="580796"/>
                  </a:lnTo>
                  <a:close/>
                </a:path>
                <a:path w="3433445" h="1562735">
                  <a:moveTo>
                    <a:pt x="868692" y="0"/>
                  </a:moveTo>
                  <a:lnTo>
                    <a:pt x="855992" y="0"/>
                  </a:lnTo>
                  <a:lnTo>
                    <a:pt x="855992" y="6350"/>
                  </a:lnTo>
                  <a:lnTo>
                    <a:pt x="868692" y="6350"/>
                  </a:lnTo>
                  <a:lnTo>
                    <a:pt x="868692" y="0"/>
                  </a:lnTo>
                  <a:close/>
                </a:path>
                <a:path w="3433445" h="1562735">
                  <a:moveTo>
                    <a:pt x="894080" y="0"/>
                  </a:moveTo>
                  <a:lnTo>
                    <a:pt x="881380" y="0"/>
                  </a:lnTo>
                  <a:lnTo>
                    <a:pt x="881380" y="6350"/>
                  </a:lnTo>
                  <a:lnTo>
                    <a:pt x="894080" y="6350"/>
                  </a:lnTo>
                  <a:lnTo>
                    <a:pt x="894080" y="0"/>
                  </a:lnTo>
                  <a:close/>
                </a:path>
                <a:path w="3433445" h="1562735">
                  <a:moveTo>
                    <a:pt x="919480" y="0"/>
                  </a:moveTo>
                  <a:lnTo>
                    <a:pt x="906780" y="0"/>
                  </a:lnTo>
                  <a:lnTo>
                    <a:pt x="906780" y="6350"/>
                  </a:lnTo>
                  <a:lnTo>
                    <a:pt x="919480" y="6350"/>
                  </a:lnTo>
                  <a:lnTo>
                    <a:pt x="919480" y="0"/>
                  </a:lnTo>
                  <a:close/>
                </a:path>
                <a:path w="3433445" h="1562735">
                  <a:moveTo>
                    <a:pt x="944867" y="0"/>
                  </a:moveTo>
                  <a:lnTo>
                    <a:pt x="932167" y="0"/>
                  </a:lnTo>
                  <a:lnTo>
                    <a:pt x="932167" y="6350"/>
                  </a:lnTo>
                  <a:lnTo>
                    <a:pt x="944867" y="6350"/>
                  </a:lnTo>
                  <a:lnTo>
                    <a:pt x="944867" y="0"/>
                  </a:lnTo>
                  <a:close/>
                </a:path>
                <a:path w="3433445" h="1562735">
                  <a:moveTo>
                    <a:pt x="970267" y="0"/>
                  </a:moveTo>
                  <a:lnTo>
                    <a:pt x="957567" y="0"/>
                  </a:lnTo>
                  <a:lnTo>
                    <a:pt x="957567" y="6350"/>
                  </a:lnTo>
                  <a:lnTo>
                    <a:pt x="970267" y="6350"/>
                  </a:lnTo>
                  <a:lnTo>
                    <a:pt x="970267" y="0"/>
                  </a:lnTo>
                  <a:close/>
                </a:path>
                <a:path w="3433445" h="1562735">
                  <a:moveTo>
                    <a:pt x="995654" y="0"/>
                  </a:moveTo>
                  <a:lnTo>
                    <a:pt x="982954" y="0"/>
                  </a:lnTo>
                  <a:lnTo>
                    <a:pt x="982954" y="6350"/>
                  </a:lnTo>
                  <a:lnTo>
                    <a:pt x="995654" y="6350"/>
                  </a:lnTo>
                  <a:lnTo>
                    <a:pt x="995654" y="0"/>
                  </a:lnTo>
                  <a:close/>
                </a:path>
                <a:path w="3433445" h="1562735">
                  <a:moveTo>
                    <a:pt x="1015377" y="278663"/>
                  </a:moveTo>
                  <a:lnTo>
                    <a:pt x="1009027" y="278663"/>
                  </a:lnTo>
                  <a:lnTo>
                    <a:pt x="1009027" y="281432"/>
                  </a:lnTo>
                  <a:lnTo>
                    <a:pt x="1015377" y="281432"/>
                  </a:lnTo>
                  <a:lnTo>
                    <a:pt x="1015377" y="278663"/>
                  </a:lnTo>
                  <a:close/>
                </a:path>
                <a:path w="3433445" h="1562735">
                  <a:moveTo>
                    <a:pt x="1015377" y="253263"/>
                  </a:moveTo>
                  <a:lnTo>
                    <a:pt x="1009027" y="253263"/>
                  </a:lnTo>
                  <a:lnTo>
                    <a:pt x="1009027" y="265963"/>
                  </a:lnTo>
                  <a:lnTo>
                    <a:pt x="1015377" y="265963"/>
                  </a:lnTo>
                  <a:lnTo>
                    <a:pt x="1015377" y="253263"/>
                  </a:lnTo>
                  <a:close/>
                </a:path>
                <a:path w="3433445" h="1562735">
                  <a:moveTo>
                    <a:pt x="1015377" y="227863"/>
                  </a:moveTo>
                  <a:lnTo>
                    <a:pt x="1009027" y="227863"/>
                  </a:lnTo>
                  <a:lnTo>
                    <a:pt x="1009027" y="240563"/>
                  </a:lnTo>
                  <a:lnTo>
                    <a:pt x="1015377" y="240563"/>
                  </a:lnTo>
                  <a:lnTo>
                    <a:pt x="1015377" y="227863"/>
                  </a:lnTo>
                  <a:close/>
                </a:path>
                <a:path w="3433445" h="1562735">
                  <a:moveTo>
                    <a:pt x="1015377" y="202476"/>
                  </a:moveTo>
                  <a:lnTo>
                    <a:pt x="1009027" y="202476"/>
                  </a:lnTo>
                  <a:lnTo>
                    <a:pt x="1009027" y="215176"/>
                  </a:lnTo>
                  <a:lnTo>
                    <a:pt x="1015377" y="215176"/>
                  </a:lnTo>
                  <a:lnTo>
                    <a:pt x="1015377" y="202476"/>
                  </a:lnTo>
                  <a:close/>
                </a:path>
                <a:path w="3433445" h="1562735">
                  <a:moveTo>
                    <a:pt x="1015377" y="177076"/>
                  </a:moveTo>
                  <a:lnTo>
                    <a:pt x="1009027" y="177076"/>
                  </a:lnTo>
                  <a:lnTo>
                    <a:pt x="1009027" y="189776"/>
                  </a:lnTo>
                  <a:lnTo>
                    <a:pt x="1015377" y="189776"/>
                  </a:lnTo>
                  <a:lnTo>
                    <a:pt x="1015377" y="177076"/>
                  </a:lnTo>
                  <a:close/>
                </a:path>
                <a:path w="3433445" h="1562735">
                  <a:moveTo>
                    <a:pt x="1015377" y="151688"/>
                  </a:moveTo>
                  <a:lnTo>
                    <a:pt x="1009027" y="151688"/>
                  </a:lnTo>
                  <a:lnTo>
                    <a:pt x="1009027" y="164388"/>
                  </a:lnTo>
                  <a:lnTo>
                    <a:pt x="1015377" y="164388"/>
                  </a:lnTo>
                  <a:lnTo>
                    <a:pt x="1015377" y="151688"/>
                  </a:lnTo>
                  <a:close/>
                </a:path>
                <a:path w="3433445" h="1562735">
                  <a:moveTo>
                    <a:pt x="1015377" y="126288"/>
                  </a:moveTo>
                  <a:lnTo>
                    <a:pt x="1009027" y="126288"/>
                  </a:lnTo>
                  <a:lnTo>
                    <a:pt x="1009027" y="138988"/>
                  </a:lnTo>
                  <a:lnTo>
                    <a:pt x="1015377" y="138988"/>
                  </a:lnTo>
                  <a:lnTo>
                    <a:pt x="1015377" y="126288"/>
                  </a:lnTo>
                  <a:close/>
                </a:path>
                <a:path w="3433445" h="1562735">
                  <a:moveTo>
                    <a:pt x="1015377" y="100901"/>
                  </a:moveTo>
                  <a:lnTo>
                    <a:pt x="1009027" y="100901"/>
                  </a:lnTo>
                  <a:lnTo>
                    <a:pt x="1009027" y="113601"/>
                  </a:lnTo>
                  <a:lnTo>
                    <a:pt x="1015377" y="113601"/>
                  </a:lnTo>
                  <a:lnTo>
                    <a:pt x="1015377" y="100901"/>
                  </a:lnTo>
                  <a:close/>
                </a:path>
                <a:path w="3433445" h="1562735">
                  <a:moveTo>
                    <a:pt x="1015377" y="75501"/>
                  </a:moveTo>
                  <a:lnTo>
                    <a:pt x="1009027" y="75501"/>
                  </a:lnTo>
                  <a:lnTo>
                    <a:pt x="1009027" y="88201"/>
                  </a:lnTo>
                  <a:lnTo>
                    <a:pt x="1015377" y="88201"/>
                  </a:lnTo>
                  <a:lnTo>
                    <a:pt x="1015377" y="75501"/>
                  </a:lnTo>
                  <a:close/>
                </a:path>
                <a:path w="3433445" h="1562735">
                  <a:moveTo>
                    <a:pt x="1015377" y="50101"/>
                  </a:moveTo>
                  <a:lnTo>
                    <a:pt x="1009027" y="50101"/>
                  </a:lnTo>
                  <a:lnTo>
                    <a:pt x="1009027" y="62801"/>
                  </a:lnTo>
                  <a:lnTo>
                    <a:pt x="1015377" y="62801"/>
                  </a:lnTo>
                  <a:lnTo>
                    <a:pt x="1015377" y="50101"/>
                  </a:lnTo>
                  <a:close/>
                </a:path>
                <a:path w="3433445" h="1562735">
                  <a:moveTo>
                    <a:pt x="1015377" y="24714"/>
                  </a:moveTo>
                  <a:lnTo>
                    <a:pt x="1009027" y="24714"/>
                  </a:lnTo>
                  <a:lnTo>
                    <a:pt x="1009027" y="37414"/>
                  </a:lnTo>
                  <a:lnTo>
                    <a:pt x="1015377" y="37414"/>
                  </a:lnTo>
                  <a:lnTo>
                    <a:pt x="1015377" y="24714"/>
                  </a:lnTo>
                  <a:close/>
                </a:path>
                <a:path w="3433445" h="1562735">
                  <a:moveTo>
                    <a:pt x="1015377" y="0"/>
                  </a:moveTo>
                  <a:lnTo>
                    <a:pt x="1008354" y="0"/>
                  </a:lnTo>
                  <a:lnTo>
                    <a:pt x="1008354" y="6337"/>
                  </a:lnTo>
                  <a:lnTo>
                    <a:pt x="1009027" y="6337"/>
                  </a:lnTo>
                  <a:lnTo>
                    <a:pt x="1009027" y="12014"/>
                  </a:lnTo>
                  <a:lnTo>
                    <a:pt x="1015377" y="12014"/>
                  </a:lnTo>
                  <a:lnTo>
                    <a:pt x="1015377" y="0"/>
                  </a:lnTo>
                  <a:close/>
                </a:path>
                <a:path w="3433445" h="1562735">
                  <a:moveTo>
                    <a:pt x="2139632" y="1268412"/>
                  </a:moveTo>
                  <a:lnTo>
                    <a:pt x="2133282" y="1268412"/>
                  </a:lnTo>
                  <a:lnTo>
                    <a:pt x="2133282" y="1274762"/>
                  </a:lnTo>
                  <a:lnTo>
                    <a:pt x="2133282" y="1376362"/>
                  </a:lnTo>
                  <a:lnTo>
                    <a:pt x="2133282" y="1382737"/>
                  </a:lnTo>
                  <a:lnTo>
                    <a:pt x="2133282" y="1404302"/>
                  </a:lnTo>
                  <a:lnTo>
                    <a:pt x="1982774" y="1404302"/>
                  </a:lnTo>
                  <a:lnTo>
                    <a:pt x="1982774" y="1382737"/>
                  </a:lnTo>
                  <a:lnTo>
                    <a:pt x="2133282" y="1382737"/>
                  </a:lnTo>
                  <a:lnTo>
                    <a:pt x="2133282" y="1376387"/>
                  </a:lnTo>
                  <a:lnTo>
                    <a:pt x="1982774" y="1376387"/>
                  </a:lnTo>
                  <a:lnTo>
                    <a:pt x="1979599" y="1376387"/>
                  </a:lnTo>
                  <a:lnTo>
                    <a:pt x="1982774" y="1376362"/>
                  </a:lnTo>
                  <a:lnTo>
                    <a:pt x="1982774" y="1274762"/>
                  </a:lnTo>
                  <a:lnTo>
                    <a:pt x="2133282" y="1274762"/>
                  </a:lnTo>
                  <a:lnTo>
                    <a:pt x="2133282" y="1268412"/>
                  </a:lnTo>
                  <a:lnTo>
                    <a:pt x="1979599" y="1268412"/>
                  </a:lnTo>
                  <a:lnTo>
                    <a:pt x="1976424" y="1268412"/>
                  </a:lnTo>
                  <a:lnTo>
                    <a:pt x="1976424" y="1410652"/>
                  </a:lnTo>
                  <a:lnTo>
                    <a:pt x="2139632" y="1410652"/>
                  </a:lnTo>
                  <a:lnTo>
                    <a:pt x="2139632" y="1404302"/>
                  </a:lnTo>
                  <a:lnTo>
                    <a:pt x="2139632" y="1382737"/>
                  </a:lnTo>
                  <a:lnTo>
                    <a:pt x="2139632" y="1376387"/>
                  </a:lnTo>
                  <a:lnTo>
                    <a:pt x="2136457" y="1376387"/>
                  </a:lnTo>
                  <a:lnTo>
                    <a:pt x="2139632" y="1376362"/>
                  </a:lnTo>
                  <a:lnTo>
                    <a:pt x="2139632" y="1274762"/>
                  </a:lnTo>
                  <a:lnTo>
                    <a:pt x="2139632" y="1270952"/>
                  </a:lnTo>
                  <a:lnTo>
                    <a:pt x="2139632" y="1268412"/>
                  </a:lnTo>
                  <a:close/>
                </a:path>
                <a:path w="3433445" h="1562735">
                  <a:moveTo>
                    <a:pt x="2213787" y="1183043"/>
                  </a:moveTo>
                  <a:lnTo>
                    <a:pt x="2201087" y="1183043"/>
                  </a:lnTo>
                  <a:lnTo>
                    <a:pt x="2201087" y="1195743"/>
                  </a:lnTo>
                  <a:lnTo>
                    <a:pt x="2201087" y="1556423"/>
                  </a:lnTo>
                  <a:lnTo>
                    <a:pt x="1903768" y="1556423"/>
                  </a:lnTo>
                  <a:lnTo>
                    <a:pt x="1903768" y="1195743"/>
                  </a:lnTo>
                  <a:lnTo>
                    <a:pt x="2201087" y="1195743"/>
                  </a:lnTo>
                  <a:lnTo>
                    <a:pt x="2201087" y="1183043"/>
                  </a:lnTo>
                  <a:lnTo>
                    <a:pt x="1897418" y="1183043"/>
                  </a:lnTo>
                  <a:lnTo>
                    <a:pt x="1891068" y="1183043"/>
                  </a:lnTo>
                  <a:lnTo>
                    <a:pt x="1891068" y="1195743"/>
                  </a:lnTo>
                  <a:lnTo>
                    <a:pt x="1891068" y="1556423"/>
                  </a:lnTo>
                  <a:lnTo>
                    <a:pt x="1891068" y="1562569"/>
                  </a:lnTo>
                  <a:lnTo>
                    <a:pt x="2213787" y="1562569"/>
                  </a:lnTo>
                  <a:lnTo>
                    <a:pt x="2213787" y="1556423"/>
                  </a:lnTo>
                  <a:lnTo>
                    <a:pt x="2213787" y="1195743"/>
                  </a:lnTo>
                  <a:lnTo>
                    <a:pt x="2213787" y="1189393"/>
                  </a:lnTo>
                  <a:lnTo>
                    <a:pt x="2213787" y="1183043"/>
                  </a:lnTo>
                  <a:close/>
                </a:path>
                <a:path w="3433445" h="1562735">
                  <a:moveTo>
                    <a:pt x="3359137" y="1270952"/>
                  </a:moveTo>
                  <a:lnTo>
                    <a:pt x="3202279" y="1270952"/>
                  </a:lnTo>
                  <a:lnTo>
                    <a:pt x="3202279" y="1274762"/>
                  </a:lnTo>
                  <a:lnTo>
                    <a:pt x="3352787" y="1274762"/>
                  </a:lnTo>
                  <a:lnTo>
                    <a:pt x="3352787" y="1376362"/>
                  </a:lnTo>
                  <a:lnTo>
                    <a:pt x="3352787" y="1382737"/>
                  </a:lnTo>
                  <a:lnTo>
                    <a:pt x="3352787" y="1404302"/>
                  </a:lnTo>
                  <a:lnTo>
                    <a:pt x="3202279" y="1404302"/>
                  </a:lnTo>
                  <a:lnTo>
                    <a:pt x="3202279" y="1382737"/>
                  </a:lnTo>
                  <a:lnTo>
                    <a:pt x="3352787" y="1382737"/>
                  </a:lnTo>
                  <a:lnTo>
                    <a:pt x="3352787" y="1376387"/>
                  </a:lnTo>
                  <a:lnTo>
                    <a:pt x="3202279" y="1376387"/>
                  </a:lnTo>
                  <a:lnTo>
                    <a:pt x="3199104" y="1376387"/>
                  </a:lnTo>
                  <a:lnTo>
                    <a:pt x="3202279" y="1376362"/>
                  </a:lnTo>
                  <a:lnTo>
                    <a:pt x="3202279" y="1274762"/>
                  </a:lnTo>
                  <a:lnTo>
                    <a:pt x="3199104" y="1274762"/>
                  </a:lnTo>
                  <a:lnTo>
                    <a:pt x="3199104" y="1268412"/>
                  </a:lnTo>
                  <a:lnTo>
                    <a:pt x="3195929" y="1268412"/>
                  </a:lnTo>
                  <a:lnTo>
                    <a:pt x="3195929" y="1274762"/>
                  </a:lnTo>
                  <a:lnTo>
                    <a:pt x="3195929" y="1376362"/>
                  </a:lnTo>
                  <a:lnTo>
                    <a:pt x="3195929" y="1382712"/>
                  </a:lnTo>
                  <a:lnTo>
                    <a:pt x="3195929" y="1404302"/>
                  </a:lnTo>
                  <a:lnTo>
                    <a:pt x="3195929" y="1410652"/>
                  </a:lnTo>
                  <a:lnTo>
                    <a:pt x="3359137" y="1410652"/>
                  </a:lnTo>
                  <a:lnTo>
                    <a:pt x="3359137" y="1404302"/>
                  </a:lnTo>
                  <a:lnTo>
                    <a:pt x="3359137" y="1382737"/>
                  </a:lnTo>
                  <a:lnTo>
                    <a:pt x="3359137" y="1376387"/>
                  </a:lnTo>
                  <a:lnTo>
                    <a:pt x="3355962" y="1376387"/>
                  </a:lnTo>
                  <a:lnTo>
                    <a:pt x="3359137" y="1376362"/>
                  </a:lnTo>
                  <a:lnTo>
                    <a:pt x="3359137" y="1274762"/>
                  </a:lnTo>
                  <a:lnTo>
                    <a:pt x="3359137" y="1270952"/>
                  </a:lnTo>
                  <a:close/>
                </a:path>
                <a:path w="3433445" h="1562735">
                  <a:moveTo>
                    <a:pt x="3430676" y="268643"/>
                  </a:moveTo>
                  <a:lnTo>
                    <a:pt x="1132827" y="268643"/>
                  </a:lnTo>
                  <a:lnTo>
                    <a:pt x="1132827" y="274993"/>
                  </a:lnTo>
                  <a:lnTo>
                    <a:pt x="1132827" y="281343"/>
                  </a:lnTo>
                  <a:lnTo>
                    <a:pt x="1132827" y="460413"/>
                  </a:lnTo>
                  <a:lnTo>
                    <a:pt x="1145527" y="460413"/>
                  </a:lnTo>
                  <a:lnTo>
                    <a:pt x="1145527" y="281343"/>
                  </a:lnTo>
                  <a:lnTo>
                    <a:pt x="1526882" y="281343"/>
                  </a:lnTo>
                  <a:lnTo>
                    <a:pt x="1526882" y="982383"/>
                  </a:lnTo>
                  <a:lnTo>
                    <a:pt x="1071181" y="982383"/>
                  </a:lnTo>
                  <a:lnTo>
                    <a:pt x="1071181" y="995083"/>
                  </a:lnTo>
                  <a:lnTo>
                    <a:pt x="1071181" y="1183043"/>
                  </a:lnTo>
                  <a:lnTo>
                    <a:pt x="920673" y="1183043"/>
                  </a:lnTo>
                  <a:lnTo>
                    <a:pt x="914323" y="1183043"/>
                  </a:lnTo>
                  <a:lnTo>
                    <a:pt x="914323" y="1195743"/>
                  </a:lnTo>
                  <a:lnTo>
                    <a:pt x="914323" y="1556423"/>
                  </a:lnTo>
                  <a:lnTo>
                    <a:pt x="914323" y="1562569"/>
                  </a:lnTo>
                  <a:lnTo>
                    <a:pt x="1237056" y="1562569"/>
                  </a:lnTo>
                  <a:lnTo>
                    <a:pt x="1237056" y="1556423"/>
                  </a:lnTo>
                  <a:lnTo>
                    <a:pt x="1237056" y="1195743"/>
                  </a:lnTo>
                  <a:lnTo>
                    <a:pt x="1237056" y="1183043"/>
                  </a:lnTo>
                  <a:lnTo>
                    <a:pt x="1224356" y="1183043"/>
                  </a:lnTo>
                  <a:lnTo>
                    <a:pt x="1224356" y="1195743"/>
                  </a:lnTo>
                  <a:lnTo>
                    <a:pt x="1224356" y="1556423"/>
                  </a:lnTo>
                  <a:lnTo>
                    <a:pt x="927023" y="1556423"/>
                  </a:lnTo>
                  <a:lnTo>
                    <a:pt x="927023" y="1195743"/>
                  </a:lnTo>
                  <a:lnTo>
                    <a:pt x="1071181" y="1195743"/>
                  </a:lnTo>
                  <a:lnTo>
                    <a:pt x="1071181" y="1268412"/>
                  </a:lnTo>
                  <a:lnTo>
                    <a:pt x="1002868" y="1268412"/>
                  </a:lnTo>
                  <a:lnTo>
                    <a:pt x="999693" y="1268412"/>
                  </a:lnTo>
                  <a:lnTo>
                    <a:pt x="999693" y="1410652"/>
                  </a:lnTo>
                  <a:lnTo>
                    <a:pt x="1162900" y="1410652"/>
                  </a:lnTo>
                  <a:lnTo>
                    <a:pt x="1162900" y="1404302"/>
                  </a:lnTo>
                  <a:lnTo>
                    <a:pt x="1162900" y="1382737"/>
                  </a:lnTo>
                  <a:lnTo>
                    <a:pt x="1162900" y="1376387"/>
                  </a:lnTo>
                  <a:lnTo>
                    <a:pt x="1159725" y="1376387"/>
                  </a:lnTo>
                  <a:lnTo>
                    <a:pt x="1162900" y="1376362"/>
                  </a:lnTo>
                  <a:lnTo>
                    <a:pt x="1162900" y="1274762"/>
                  </a:lnTo>
                  <a:lnTo>
                    <a:pt x="1162900" y="1270952"/>
                  </a:lnTo>
                  <a:lnTo>
                    <a:pt x="1162900" y="1268412"/>
                  </a:lnTo>
                  <a:lnTo>
                    <a:pt x="1156550" y="1268412"/>
                  </a:lnTo>
                  <a:lnTo>
                    <a:pt x="1156550" y="1404302"/>
                  </a:lnTo>
                  <a:lnTo>
                    <a:pt x="1006043" y="1404302"/>
                  </a:lnTo>
                  <a:lnTo>
                    <a:pt x="1006043" y="1382737"/>
                  </a:lnTo>
                  <a:lnTo>
                    <a:pt x="1156550" y="1382737"/>
                  </a:lnTo>
                  <a:lnTo>
                    <a:pt x="1156550" y="1376387"/>
                  </a:lnTo>
                  <a:lnTo>
                    <a:pt x="1006043" y="1376387"/>
                  </a:lnTo>
                  <a:lnTo>
                    <a:pt x="1002868" y="1376387"/>
                  </a:lnTo>
                  <a:lnTo>
                    <a:pt x="1006043" y="1376362"/>
                  </a:lnTo>
                  <a:lnTo>
                    <a:pt x="1006043" y="1274762"/>
                  </a:lnTo>
                  <a:lnTo>
                    <a:pt x="1156550" y="1274762"/>
                  </a:lnTo>
                  <a:lnTo>
                    <a:pt x="1156550" y="1268412"/>
                  </a:lnTo>
                  <a:lnTo>
                    <a:pt x="1083881" y="1268412"/>
                  </a:lnTo>
                  <a:lnTo>
                    <a:pt x="1083881" y="1195743"/>
                  </a:lnTo>
                  <a:lnTo>
                    <a:pt x="1224356" y="1195743"/>
                  </a:lnTo>
                  <a:lnTo>
                    <a:pt x="1224356" y="1183043"/>
                  </a:lnTo>
                  <a:lnTo>
                    <a:pt x="1083881" y="1183043"/>
                  </a:lnTo>
                  <a:lnTo>
                    <a:pt x="1083881" y="995083"/>
                  </a:lnTo>
                  <a:lnTo>
                    <a:pt x="1539582" y="995083"/>
                  </a:lnTo>
                  <a:lnTo>
                    <a:pt x="1539582" y="982383"/>
                  </a:lnTo>
                  <a:lnTo>
                    <a:pt x="1539582" y="281533"/>
                  </a:lnTo>
                  <a:lnTo>
                    <a:pt x="3430676" y="281533"/>
                  </a:lnTo>
                  <a:lnTo>
                    <a:pt x="3430676" y="275183"/>
                  </a:lnTo>
                  <a:lnTo>
                    <a:pt x="1539582" y="275183"/>
                  </a:lnTo>
                  <a:lnTo>
                    <a:pt x="1539582" y="274993"/>
                  </a:lnTo>
                  <a:lnTo>
                    <a:pt x="3430676" y="274993"/>
                  </a:lnTo>
                  <a:lnTo>
                    <a:pt x="3430676" y="268643"/>
                  </a:lnTo>
                  <a:close/>
                </a:path>
                <a:path w="3433445" h="1562735">
                  <a:moveTo>
                    <a:pt x="3433267" y="1183043"/>
                  </a:moveTo>
                  <a:lnTo>
                    <a:pt x="3420567" y="1183043"/>
                  </a:lnTo>
                  <a:lnTo>
                    <a:pt x="3420567" y="1195743"/>
                  </a:lnTo>
                  <a:lnTo>
                    <a:pt x="3420567" y="1556423"/>
                  </a:lnTo>
                  <a:lnTo>
                    <a:pt x="3123273" y="1556423"/>
                  </a:lnTo>
                  <a:lnTo>
                    <a:pt x="3123273" y="1195743"/>
                  </a:lnTo>
                  <a:lnTo>
                    <a:pt x="3420567" y="1195743"/>
                  </a:lnTo>
                  <a:lnTo>
                    <a:pt x="3420567" y="1183043"/>
                  </a:lnTo>
                  <a:lnTo>
                    <a:pt x="3116923" y="1183043"/>
                  </a:lnTo>
                  <a:lnTo>
                    <a:pt x="3110573" y="1183043"/>
                  </a:lnTo>
                  <a:lnTo>
                    <a:pt x="3110573" y="1195743"/>
                  </a:lnTo>
                  <a:lnTo>
                    <a:pt x="3110573" y="1556423"/>
                  </a:lnTo>
                  <a:lnTo>
                    <a:pt x="3110573" y="1562569"/>
                  </a:lnTo>
                  <a:lnTo>
                    <a:pt x="3433267" y="1562569"/>
                  </a:lnTo>
                  <a:lnTo>
                    <a:pt x="3433267" y="1556423"/>
                  </a:lnTo>
                  <a:lnTo>
                    <a:pt x="3433267" y="1195743"/>
                  </a:lnTo>
                  <a:lnTo>
                    <a:pt x="3433267" y="1189393"/>
                  </a:lnTo>
                  <a:lnTo>
                    <a:pt x="3433267" y="11830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698523" y="3444163"/>
              <a:ext cx="3362325" cy="1651635"/>
            </a:xfrm>
            <a:custGeom>
              <a:avLst/>
              <a:gdLst/>
              <a:ahLst/>
              <a:cxnLst/>
              <a:rect l="l" t="t" r="r" b="b"/>
              <a:pathLst>
                <a:path w="3362325" h="1651635">
                  <a:moveTo>
                    <a:pt x="6350" y="1369555"/>
                  </a:moveTo>
                  <a:lnTo>
                    <a:pt x="0" y="1369555"/>
                  </a:lnTo>
                  <a:lnTo>
                    <a:pt x="0" y="1651558"/>
                  </a:lnTo>
                  <a:lnTo>
                    <a:pt x="6350" y="1651558"/>
                  </a:lnTo>
                  <a:lnTo>
                    <a:pt x="6350" y="1369555"/>
                  </a:lnTo>
                  <a:close/>
                </a:path>
                <a:path w="3362325" h="1651635">
                  <a:moveTo>
                    <a:pt x="459282" y="1635302"/>
                  </a:moveTo>
                  <a:lnTo>
                    <a:pt x="446582" y="1635302"/>
                  </a:lnTo>
                  <a:lnTo>
                    <a:pt x="446582" y="1641652"/>
                  </a:lnTo>
                  <a:lnTo>
                    <a:pt x="459282" y="1641652"/>
                  </a:lnTo>
                  <a:lnTo>
                    <a:pt x="459282" y="1635302"/>
                  </a:lnTo>
                  <a:close/>
                </a:path>
                <a:path w="3362325" h="1651635">
                  <a:moveTo>
                    <a:pt x="484682" y="1635302"/>
                  </a:moveTo>
                  <a:lnTo>
                    <a:pt x="471982" y="1635302"/>
                  </a:lnTo>
                  <a:lnTo>
                    <a:pt x="471982" y="1641652"/>
                  </a:lnTo>
                  <a:lnTo>
                    <a:pt x="484682" y="1641652"/>
                  </a:lnTo>
                  <a:lnTo>
                    <a:pt x="484682" y="1635302"/>
                  </a:lnTo>
                  <a:close/>
                </a:path>
                <a:path w="3362325" h="1651635">
                  <a:moveTo>
                    <a:pt x="510070" y="1635302"/>
                  </a:moveTo>
                  <a:lnTo>
                    <a:pt x="497370" y="1635302"/>
                  </a:lnTo>
                  <a:lnTo>
                    <a:pt x="497370" y="1641652"/>
                  </a:lnTo>
                  <a:lnTo>
                    <a:pt x="510070" y="1641652"/>
                  </a:lnTo>
                  <a:lnTo>
                    <a:pt x="510070" y="1635302"/>
                  </a:lnTo>
                  <a:close/>
                </a:path>
                <a:path w="3362325" h="1651635">
                  <a:moveTo>
                    <a:pt x="535470" y="1635302"/>
                  </a:moveTo>
                  <a:lnTo>
                    <a:pt x="522770" y="1635302"/>
                  </a:lnTo>
                  <a:lnTo>
                    <a:pt x="522770" y="1641652"/>
                  </a:lnTo>
                  <a:lnTo>
                    <a:pt x="535470" y="1641652"/>
                  </a:lnTo>
                  <a:lnTo>
                    <a:pt x="535470" y="1635302"/>
                  </a:lnTo>
                  <a:close/>
                </a:path>
                <a:path w="3362325" h="1651635">
                  <a:moveTo>
                    <a:pt x="560870" y="1635302"/>
                  </a:moveTo>
                  <a:lnTo>
                    <a:pt x="548170" y="1635302"/>
                  </a:lnTo>
                  <a:lnTo>
                    <a:pt x="548170" y="1641652"/>
                  </a:lnTo>
                  <a:lnTo>
                    <a:pt x="560870" y="1641652"/>
                  </a:lnTo>
                  <a:lnTo>
                    <a:pt x="560870" y="1635302"/>
                  </a:lnTo>
                  <a:close/>
                </a:path>
                <a:path w="3362325" h="1651635">
                  <a:moveTo>
                    <a:pt x="586257" y="1635302"/>
                  </a:moveTo>
                  <a:lnTo>
                    <a:pt x="573557" y="1635302"/>
                  </a:lnTo>
                  <a:lnTo>
                    <a:pt x="573557" y="1641652"/>
                  </a:lnTo>
                  <a:lnTo>
                    <a:pt x="586257" y="1641652"/>
                  </a:lnTo>
                  <a:lnTo>
                    <a:pt x="586257" y="1635302"/>
                  </a:lnTo>
                  <a:close/>
                </a:path>
                <a:path w="3362325" h="1651635">
                  <a:moveTo>
                    <a:pt x="611657" y="1635302"/>
                  </a:moveTo>
                  <a:lnTo>
                    <a:pt x="598957" y="1635302"/>
                  </a:lnTo>
                  <a:lnTo>
                    <a:pt x="598957" y="1641652"/>
                  </a:lnTo>
                  <a:lnTo>
                    <a:pt x="611657" y="1641652"/>
                  </a:lnTo>
                  <a:lnTo>
                    <a:pt x="611657" y="1635302"/>
                  </a:lnTo>
                  <a:close/>
                </a:path>
                <a:path w="3362325" h="1651635">
                  <a:moveTo>
                    <a:pt x="637044" y="1635302"/>
                  </a:moveTo>
                  <a:lnTo>
                    <a:pt x="624344" y="1635302"/>
                  </a:lnTo>
                  <a:lnTo>
                    <a:pt x="624344" y="1641652"/>
                  </a:lnTo>
                  <a:lnTo>
                    <a:pt x="637044" y="1641652"/>
                  </a:lnTo>
                  <a:lnTo>
                    <a:pt x="637044" y="1635302"/>
                  </a:lnTo>
                  <a:close/>
                </a:path>
                <a:path w="3362325" h="1651635">
                  <a:moveTo>
                    <a:pt x="662444" y="1635302"/>
                  </a:moveTo>
                  <a:lnTo>
                    <a:pt x="649744" y="1635302"/>
                  </a:lnTo>
                  <a:lnTo>
                    <a:pt x="649744" y="1641652"/>
                  </a:lnTo>
                  <a:lnTo>
                    <a:pt x="662444" y="1641652"/>
                  </a:lnTo>
                  <a:lnTo>
                    <a:pt x="662444" y="1635302"/>
                  </a:lnTo>
                  <a:close/>
                </a:path>
                <a:path w="3362325" h="1651635">
                  <a:moveTo>
                    <a:pt x="687832" y="1635302"/>
                  </a:moveTo>
                  <a:lnTo>
                    <a:pt x="675132" y="1635302"/>
                  </a:lnTo>
                  <a:lnTo>
                    <a:pt x="675132" y="1641652"/>
                  </a:lnTo>
                  <a:lnTo>
                    <a:pt x="687832" y="1641652"/>
                  </a:lnTo>
                  <a:lnTo>
                    <a:pt x="687832" y="1635302"/>
                  </a:lnTo>
                  <a:close/>
                </a:path>
                <a:path w="3362325" h="1651635">
                  <a:moveTo>
                    <a:pt x="713232" y="1635302"/>
                  </a:moveTo>
                  <a:lnTo>
                    <a:pt x="700532" y="1635302"/>
                  </a:lnTo>
                  <a:lnTo>
                    <a:pt x="700532" y="1641652"/>
                  </a:lnTo>
                  <a:lnTo>
                    <a:pt x="713232" y="1641652"/>
                  </a:lnTo>
                  <a:lnTo>
                    <a:pt x="713232" y="1635302"/>
                  </a:lnTo>
                  <a:close/>
                </a:path>
                <a:path w="3362325" h="1651635">
                  <a:moveTo>
                    <a:pt x="738619" y="1635302"/>
                  </a:moveTo>
                  <a:lnTo>
                    <a:pt x="725919" y="1635302"/>
                  </a:lnTo>
                  <a:lnTo>
                    <a:pt x="725919" y="1641652"/>
                  </a:lnTo>
                  <a:lnTo>
                    <a:pt x="738619" y="1641652"/>
                  </a:lnTo>
                  <a:lnTo>
                    <a:pt x="738619" y="1635302"/>
                  </a:lnTo>
                  <a:close/>
                </a:path>
                <a:path w="3362325" h="1651635">
                  <a:moveTo>
                    <a:pt x="764006" y="1635302"/>
                  </a:moveTo>
                  <a:lnTo>
                    <a:pt x="751306" y="1635302"/>
                  </a:lnTo>
                  <a:lnTo>
                    <a:pt x="751306" y="1641652"/>
                  </a:lnTo>
                  <a:lnTo>
                    <a:pt x="764006" y="1641652"/>
                  </a:lnTo>
                  <a:lnTo>
                    <a:pt x="764006" y="1635302"/>
                  </a:lnTo>
                  <a:close/>
                </a:path>
                <a:path w="3362325" h="1651635">
                  <a:moveTo>
                    <a:pt x="789419" y="1635302"/>
                  </a:moveTo>
                  <a:lnTo>
                    <a:pt x="776719" y="1635302"/>
                  </a:lnTo>
                  <a:lnTo>
                    <a:pt x="776719" y="1641652"/>
                  </a:lnTo>
                  <a:lnTo>
                    <a:pt x="789419" y="1641652"/>
                  </a:lnTo>
                  <a:lnTo>
                    <a:pt x="789419" y="1635302"/>
                  </a:lnTo>
                  <a:close/>
                </a:path>
                <a:path w="3362325" h="1651635">
                  <a:moveTo>
                    <a:pt x="1242072" y="175437"/>
                  </a:moveTo>
                  <a:lnTo>
                    <a:pt x="1229372" y="175437"/>
                  </a:lnTo>
                  <a:lnTo>
                    <a:pt x="1229372" y="188137"/>
                  </a:lnTo>
                  <a:lnTo>
                    <a:pt x="1229372" y="238937"/>
                  </a:lnTo>
                  <a:lnTo>
                    <a:pt x="1055331" y="238937"/>
                  </a:lnTo>
                  <a:lnTo>
                    <a:pt x="1055331" y="188137"/>
                  </a:lnTo>
                  <a:lnTo>
                    <a:pt x="1229372" y="188137"/>
                  </a:lnTo>
                  <a:lnTo>
                    <a:pt x="1229372" y="175437"/>
                  </a:lnTo>
                  <a:lnTo>
                    <a:pt x="1048981" y="175437"/>
                  </a:lnTo>
                  <a:lnTo>
                    <a:pt x="1042631" y="175437"/>
                  </a:lnTo>
                  <a:lnTo>
                    <a:pt x="1042631" y="188137"/>
                  </a:lnTo>
                  <a:lnTo>
                    <a:pt x="1042631" y="238937"/>
                  </a:lnTo>
                  <a:lnTo>
                    <a:pt x="1042631" y="251637"/>
                  </a:lnTo>
                  <a:lnTo>
                    <a:pt x="1242072" y="251637"/>
                  </a:lnTo>
                  <a:lnTo>
                    <a:pt x="1242072" y="238937"/>
                  </a:lnTo>
                  <a:lnTo>
                    <a:pt x="1242072" y="188137"/>
                  </a:lnTo>
                  <a:lnTo>
                    <a:pt x="1242072" y="181787"/>
                  </a:lnTo>
                  <a:lnTo>
                    <a:pt x="1242072" y="175437"/>
                  </a:lnTo>
                  <a:close/>
                </a:path>
                <a:path w="3362325" h="1651635">
                  <a:moveTo>
                    <a:pt x="1275689" y="89077"/>
                  </a:moveTo>
                  <a:lnTo>
                    <a:pt x="1262989" y="89077"/>
                  </a:lnTo>
                  <a:lnTo>
                    <a:pt x="1262989" y="101777"/>
                  </a:lnTo>
                  <a:lnTo>
                    <a:pt x="1262989" y="279577"/>
                  </a:lnTo>
                  <a:lnTo>
                    <a:pt x="1021715" y="279577"/>
                  </a:lnTo>
                  <a:lnTo>
                    <a:pt x="1021715" y="101777"/>
                  </a:lnTo>
                  <a:lnTo>
                    <a:pt x="1262989" y="101777"/>
                  </a:lnTo>
                  <a:lnTo>
                    <a:pt x="1262989" y="89077"/>
                  </a:lnTo>
                  <a:lnTo>
                    <a:pt x="1015377" y="89077"/>
                  </a:lnTo>
                  <a:lnTo>
                    <a:pt x="1009027" y="89077"/>
                  </a:lnTo>
                  <a:lnTo>
                    <a:pt x="1009027" y="101777"/>
                  </a:lnTo>
                  <a:lnTo>
                    <a:pt x="1009027" y="279577"/>
                  </a:lnTo>
                  <a:lnTo>
                    <a:pt x="1009027" y="292277"/>
                  </a:lnTo>
                  <a:lnTo>
                    <a:pt x="1275689" y="292277"/>
                  </a:lnTo>
                  <a:lnTo>
                    <a:pt x="1275689" y="279577"/>
                  </a:lnTo>
                  <a:lnTo>
                    <a:pt x="1275689" y="101777"/>
                  </a:lnTo>
                  <a:lnTo>
                    <a:pt x="1275689" y="95427"/>
                  </a:lnTo>
                  <a:lnTo>
                    <a:pt x="1275689" y="89077"/>
                  </a:lnTo>
                  <a:close/>
                </a:path>
                <a:path w="3362325" h="1651635">
                  <a:moveTo>
                    <a:pt x="2061946" y="0"/>
                  </a:moveTo>
                  <a:lnTo>
                    <a:pt x="2049246" y="0"/>
                  </a:lnTo>
                  <a:lnTo>
                    <a:pt x="2049246" y="996061"/>
                  </a:lnTo>
                  <a:lnTo>
                    <a:pt x="2061946" y="996061"/>
                  </a:lnTo>
                  <a:lnTo>
                    <a:pt x="2061946" y="0"/>
                  </a:lnTo>
                  <a:close/>
                </a:path>
                <a:path w="3362325" h="1651635">
                  <a:moveTo>
                    <a:pt x="2210041" y="914615"/>
                  </a:moveTo>
                  <a:lnTo>
                    <a:pt x="2203691" y="914615"/>
                  </a:lnTo>
                  <a:lnTo>
                    <a:pt x="2203691" y="940015"/>
                  </a:lnTo>
                  <a:lnTo>
                    <a:pt x="2210041" y="940015"/>
                  </a:lnTo>
                  <a:lnTo>
                    <a:pt x="2210041" y="914615"/>
                  </a:lnTo>
                  <a:close/>
                </a:path>
                <a:path w="3362325" h="1651635">
                  <a:moveTo>
                    <a:pt x="2210041" y="863828"/>
                  </a:moveTo>
                  <a:lnTo>
                    <a:pt x="2203691" y="863828"/>
                  </a:lnTo>
                  <a:lnTo>
                    <a:pt x="2203691" y="889228"/>
                  </a:lnTo>
                  <a:lnTo>
                    <a:pt x="2210041" y="889228"/>
                  </a:lnTo>
                  <a:lnTo>
                    <a:pt x="2210041" y="863828"/>
                  </a:lnTo>
                  <a:close/>
                </a:path>
                <a:path w="3362325" h="1651635">
                  <a:moveTo>
                    <a:pt x="2210041" y="813041"/>
                  </a:moveTo>
                  <a:lnTo>
                    <a:pt x="2203691" y="813041"/>
                  </a:lnTo>
                  <a:lnTo>
                    <a:pt x="2203691" y="838441"/>
                  </a:lnTo>
                  <a:lnTo>
                    <a:pt x="2210041" y="838441"/>
                  </a:lnTo>
                  <a:lnTo>
                    <a:pt x="2210041" y="813041"/>
                  </a:lnTo>
                  <a:close/>
                </a:path>
                <a:path w="3362325" h="1651635">
                  <a:moveTo>
                    <a:pt x="2210041" y="762254"/>
                  </a:moveTo>
                  <a:lnTo>
                    <a:pt x="2203691" y="762254"/>
                  </a:lnTo>
                  <a:lnTo>
                    <a:pt x="2203691" y="787654"/>
                  </a:lnTo>
                  <a:lnTo>
                    <a:pt x="2210041" y="787654"/>
                  </a:lnTo>
                  <a:lnTo>
                    <a:pt x="2210041" y="762254"/>
                  </a:lnTo>
                  <a:close/>
                </a:path>
                <a:path w="3362325" h="1651635">
                  <a:moveTo>
                    <a:pt x="2210041" y="711466"/>
                  </a:moveTo>
                  <a:lnTo>
                    <a:pt x="2203691" y="711466"/>
                  </a:lnTo>
                  <a:lnTo>
                    <a:pt x="2203691" y="736866"/>
                  </a:lnTo>
                  <a:lnTo>
                    <a:pt x="2210041" y="736866"/>
                  </a:lnTo>
                  <a:lnTo>
                    <a:pt x="2210041" y="711466"/>
                  </a:lnTo>
                  <a:close/>
                </a:path>
                <a:path w="3362325" h="1651635">
                  <a:moveTo>
                    <a:pt x="2210041" y="660679"/>
                  </a:moveTo>
                  <a:lnTo>
                    <a:pt x="2203691" y="660679"/>
                  </a:lnTo>
                  <a:lnTo>
                    <a:pt x="2203691" y="686079"/>
                  </a:lnTo>
                  <a:lnTo>
                    <a:pt x="2210041" y="686079"/>
                  </a:lnTo>
                  <a:lnTo>
                    <a:pt x="2210041" y="660679"/>
                  </a:lnTo>
                  <a:close/>
                </a:path>
                <a:path w="3362325" h="1651635">
                  <a:moveTo>
                    <a:pt x="2210041" y="609892"/>
                  </a:moveTo>
                  <a:lnTo>
                    <a:pt x="2203691" y="609892"/>
                  </a:lnTo>
                  <a:lnTo>
                    <a:pt x="2203691" y="635292"/>
                  </a:lnTo>
                  <a:lnTo>
                    <a:pt x="2210041" y="635292"/>
                  </a:lnTo>
                  <a:lnTo>
                    <a:pt x="2210041" y="609892"/>
                  </a:lnTo>
                  <a:close/>
                </a:path>
                <a:path w="3362325" h="1651635">
                  <a:moveTo>
                    <a:pt x="2210041" y="559092"/>
                  </a:moveTo>
                  <a:lnTo>
                    <a:pt x="2203691" y="559092"/>
                  </a:lnTo>
                  <a:lnTo>
                    <a:pt x="2203691" y="584492"/>
                  </a:lnTo>
                  <a:lnTo>
                    <a:pt x="2210041" y="584492"/>
                  </a:lnTo>
                  <a:lnTo>
                    <a:pt x="2210041" y="559092"/>
                  </a:lnTo>
                  <a:close/>
                </a:path>
                <a:path w="3362325" h="1651635">
                  <a:moveTo>
                    <a:pt x="2210041" y="508304"/>
                  </a:moveTo>
                  <a:lnTo>
                    <a:pt x="2203691" y="508304"/>
                  </a:lnTo>
                  <a:lnTo>
                    <a:pt x="2203691" y="533704"/>
                  </a:lnTo>
                  <a:lnTo>
                    <a:pt x="2210041" y="533704"/>
                  </a:lnTo>
                  <a:lnTo>
                    <a:pt x="2210041" y="508304"/>
                  </a:lnTo>
                  <a:close/>
                </a:path>
                <a:path w="3362325" h="1651635">
                  <a:moveTo>
                    <a:pt x="2210041" y="457517"/>
                  </a:moveTo>
                  <a:lnTo>
                    <a:pt x="2203691" y="457517"/>
                  </a:lnTo>
                  <a:lnTo>
                    <a:pt x="2203691" y="482904"/>
                  </a:lnTo>
                  <a:lnTo>
                    <a:pt x="2210041" y="482904"/>
                  </a:lnTo>
                  <a:lnTo>
                    <a:pt x="2210041" y="457517"/>
                  </a:lnTo>
                  <a:close/>
                </a:path>
                <a:path w="3362325" h="1651635">
                  <a:moveTo>
                    <a:pt x="2210041" y="406730"/>
                  </a:moveTo>
                  <a:lnTo>
                    <a:pt x="2203691" y="406730"/>
                  </a:lnTo>
                  <a:lnTo>
                    <a:pt x="2203691" y="432130"/>
                  </a:lnTo>
                  <a:lnTo>
                    <a:pt x="2210041" y="432130"/>
                  </a:lnTo>
                  <a:lnTo>
                    <a:pt x="2210041" y="406730"/>
                  </a:lnTo>
                  <a:close/>
                </a:path>
                <a:path w="3362325" h="1651635">
                  <a:moveTo>
                    <a:pt x="2210041" y="355942"/>
                  </a:moveTo>
                  <a:lnTo>
                    <a:pt x="2203691" y="355942"/>
                  </a:lnTo>
                  <a:lnTo>
                    <a:pt x="2203691" y="381342"/>
                  </a:lnTo>
                  <a:lnTo>
                    <a:pt x="2210041" y="381342"/>
                  </a:lnTo>
                  <a:lnTo>
                    <a:pt x="2210041" y="355942"/>
                  </a:lnTo>
                  <a:close/>
                </a:path>
                <a:path w="3362325" h="1651635">
                  <a:moveTo>
                    <a:pt x="2214219" y="309333"/>
                  </a:moveTo>
                  <a:lnTo>
                    <a:pt x="2203691" y="309333"/>
                  </a:lnTo>
                  <a:lnTo>
                    <a:pt x="2203691" y="330542"/>
                  </a:lnTo>
                  <a:lnTo>
                    <a:pt x="2210041" y="330542"/>
                  </a:lnTo>
                  <a:lnTo>
                    <a:pt x="2210041" y="315683"/>
                  </a:lnTo>
                  <a:lnTo>
                    <a:pt x="2214219" y="315683"/>
                  </a:lnTo>
                  <a:lnTo>
                    <a:pt x="2214219" y="309333"/>
                  </a:lnTo>
                  <a:close/>
                </a:path>
                <a:path w="3362325" h="1651635">
                  <a:moveTo>
                    <a:pt x="2265007" y="309333"/>
                  </a:moveTo>
                  <a:lnTo>
                    <a:pt x="2239607" y="309333"/>
                  </a:lnTo>
                  <a:lnTo>
                    <a:pt x="2239607" y="315683"/>
                  </a:lnTo>
                  <a:lnTo>
                    <a:pt x="2265007" y="315683"/>
                  </a:lnTo>
                  <a:lnTo>
                    <a:pt x="2265007" y="309333"/>
                  </a:lnTo>
                  <a:close/>
                </a:path>
                <a:path w="3362325" h="1651635">
                  <a:moveTo>
                    <a:pt x="2315794" y="309333"/>
                  </a:moveTo>
                  <a:lnTo>
                    <a:pt x="2290394" y="309333"/>
                  </a:lnTo>
                  <a:lnTo>
                    <a:pt x="2290394" y="315683"/>
                  </a:lnTo>
                  <a:lnTo>
                    <a:pt x="2315794" y="315683"/>
                  </a:lnTo>
                  <a:lnTo>
                    <a:pt x="2315794" y="309333"/>
                  </a:lnTo>
                  <a:close/>
                </a:path>
                <a:path w="3362325" h="1651635">
                  <a:moveTo>
                    <a:pt x="2366581" y="309333"/>
                  </a:moveTo>
                  <a:lnTo>
                    <a:pt x="2341181" y="309333"/>
                  </a:lnTo>
                  <a:lnTo>
                    <a:pt x="2341181" y="315683"/>
                  </a:lnTo>
                  <a:lnTo>
                    <a:pt x="2366581" y="315683"/>
                  </a:lnTo>
                  <a:lnTo>
                    <a:pt x="2366581" y="309333"/>
                  </a:lnTo>
                  <a:close/>
                </a:path>
                <a:path w="3362325" h="1651635">
                  <a:moveTo>
                    <a:pt x="2417381" y="309333"/>
                  </a:moveTo>
                  <a:lnTo>
                    <a:pt x="2391981" y="309333"/>
                  </a:lnTo>
                  <a:lnTo>
                    <a:pt x="2391981" y="315683"/>
                  </a:lnTo>
                  <a:lnTo>
                    <a:pt x="2417381" y="315683"/>
                  </a:lnTo>
                  <a:lnTo>
                    <a:pt x="2417381" y="309333"/>
                  </a:lnTo>
                  <a:close/>
                </a:path>
                <a:path w="3362325" h="1651635">
                  <a:moveTo>
                    <a:pt x="2468168" y="309333"/>
                  </a:moveTo>
                  <a:lnTo>
                    <a:pt x="2442768" y="309333"/>
                  </a:lnTo>
                  <a:lnTo>
                    <a:pt x="2442768" y="315683"/>
                  </a:lnTo>
                  <a:lnTo>
                    <a:pt x="2468168" y="315683"/>
                  </a:lnTo>
                  <a:lnTo>
                    <a:pt x="2468168" y="309333"/>
                  </a:lnTo>
                  <a:close/>
                </a:path>
                <a:path w="3362325" h="1651635">
                  <a:moveTo>
                    <a:pt x="2518956" y="309333"/>
                  </a:moveTo>
                  <a:lnTo>
                    <a:pt x="2493556" y="309333"/>
                  </a:lnTo>
                  <a:lnTo>
                    <a:pt x="2493556" y="315683"/>
                  </a:lnTo>
                  <a:lnTo>
                    <a:pt x="2518956" y="315683"/>
                  </a:lnTo>
                  <a:lnTo>
                    <a:pt x="2518956" y="309333"/>
                  </a:lnTo>
                  <a:close/>
                </a:path>
                <a:path w="3362325" h="1651635">
                  <a:moveTo>
                    <a:pt x="2569743" y="309333"/>
                  </a:moveTo>
                  <a:lnTo>
                    <a:pt x="2544343" y="309333"/>
                  </a:lnTo>
                  <a:lnTo>
                    <a:pt x="2544343" y="315683"/>
                  </a:lnTo>
                  <a:lnTo>
                    <a:pt x="2569743" y="315683"/>
                  </a:lnTo>
                  <a:lnTo>
                    <a:pt x="2569743" y="309333"/>
                  </a:lnTo>
                  <a:close/>
                </a:path>
                <a:path w="3362325" h="1651635">
                  <a:moveTo>
                    <a:pt x="2620530" y="309333"/>
                  </a:moveTo>
                  <a:lnTo>
                    <a:pt x="2595130" y="309333"/>
                  </a:lnTo>
                  <a:lnTo>
                    <a:pt x="2595130" y="315683"/>
                  </a:lnTo>
                  <a:lnTo>
                    <a:pt x="2620530" y="315683"/>
                  </a:lnTo>
                  <a:lnTo>
                    <a:pt x="2620530" y="309333"/>
                  </a:lnTo>
                  <a:close/>
                </a:path>
                <a:path w="3362325" h="1651635">
                  <a:moveTo>
                    <a:pt x="2671318" y="309333"/>
                  </a:moveTo>
                  <a:lnTo>
                    <a:pt x="2645918" y="309333"/>
                  </a:lnTo>
                  <a:lnTo>
                    <a:pt x="2645918" y="315683"/>
                  </a:lnTo>
                  <a:lnTo>
                    <a:pt x="2671318" y="315683"/>
                  </a:lnTo>
                  <a:lnTo>
                    <a:pt x="2671318" y="309333"/>
                  </a:lnTo>
                  <a:close/>
                </a:path>
                <a:path w="3362325" h="1651635">
                  <a:moveTo>
                    <a:pt x="2722118" y="309333"/>
                  </a:moveTo>
                  <a:lnTo>
                    <a:pt x="2696718" y="309333"/>
                  </a:lnTo>
                  <a:lnTo>
                    <a:pt x="2696718" y="315683"/>
                  </a:lnTo>
                  <a:lnTo>
                    <a:pt x="2722118" y="315683"/>
                  </a:lnTo>
                  <a:lnTo>
                    <a:pt x="2722118" y="309333"/>
                  </a:lnTo>
                  <a:close/>
                </a:path>
                <a:path w="3362325" h="1651635">
                  <a:moveTo>
                    <a:pt x="2772905" y="309333"/>
                  </a:moveTo>
                  <a:lnTo>
                    <a:pt x="2747505" y="309333"/>
                  </a:lnTo>
                  <a:lnTo>
                    <a:pt x="2747505" y="315683"/>
                  </a:lnTo>
                  <a:lnTo>
                    <a:pt x="2772905" y="315683"/>
                  </a:lnTo>
                  <a:lnTo>
                    <a:pt x="2772905" y="309333"/>
                  </a:lnTo>
                  <a:close/>
                </a:path>
                <a:path w="3362325" h="1651635">
                  <a:moveTo>
                    <a:pt x="2823692" y="309333"/>
                  </a:moveTo>
                  <a:lnTo>
                    <a:pt x="2798292" y="309333"/>
                  </a:lnTo>
                  <a:lnTo>
                    <a:pt x="2798292" y="315683"/>
                  </a:lnTo>
                  <a:lnTo>
                    <a:pt x="2823692" y="315683"/>
                  </a:lnTo>
                  <a:lnTo>
                    <a:pt x="2823692" y="309333"/>
                  </a:lnTo>
                  <a:close/>
                </a:path>
                <a:path w="3362325" h="1651635">
                  <a:moveTo>
                    <a:pt x="2874480" y="309333"/>
                  </a:moveTo>
                  <a:lnTo>
                    <a:pt x="2849080" y="309333"/>
                  </a:lnTo>
                  <a:lnTo>
                    <a:pt x="2849080" y="315683"/>
                  </a:lnTo>
                  <a:lnTo>
                    <a:pt x="2874480" y="315683"/>
                  </a:lnTo>
                  <a:lnTo>
                    <a:pt x="2874480" y="309333"/>
                  </a:lnTo>
                  <a:close/>
                </a:path>
                <a:path w="3362325" h="1651635">
                  <a:moveTo>
                    <a:pt x="2925267" y="309333"/>
                  </a:moveTo>
                  <a:lnTo>
                    <a:pt x="2899867" y="309333"/>
                  </a:lnTo>
                  <a:lnTo>
                    <a:pt x="2899867" y="315683"/>
                  </a:lnTo>
                  <a:lnTo>
                    <a:pt x="2925267" y="315683"/>
                  </a:lnTo>
                  <a:lnTo>
                    <a:pt x="2925267" y="309333"/>
                  </a:lnTo>
                  <a:close/>
                </a:path>
                <a:path w="3362325" h="1651635">
                  <a:moveTo>
                    <a:pt x="2976054" y="309333"/>
                  </a:moveTo>
                  <a:lnTo>
                    <a:pt x="2950654" y="309333"/>
                  </a:lnTo>
                  <a:lnTo>
                    <a:pt x="2950654" y="315683"/>
                  </a:lnTo>
                  <a:lnTo>
                    <a:pt x="2976054" y="315683"/>
                  </a:lnTo>
                  <a:lnTo>
                    <a:pt x="2976054" y="309333"/>
                  </a:lnTo>
                  <a:close/>
                </a:path>
                <a:path w="3362325" h="1651635">
                  <a:moveTo>
                    <a:pt x="3016821" y="1196098"/>
                  </a:moveTo>
                  <a:lnTo>
                    <a:pt x="3010471" y="1196098"/>
                  </a:lnTo>
                  <a:lnTo>
                    <a:pt x="3010471" y="1208798"/>
                  </a:lnTo>
                  <a:lnTo>
                    <a:pt x="3016821" y="1208798"/>
                  </a:lnTo>
                  <a:lnTo>
                    <a:pt x="3016821" y="1196098"/>
                  </a:lnTo>
                  <a:close/>
                </a:path>
                <a:path w="3362325" h="1651635">
                  <a:moveTo>
                    <a:pt x="3016821" y="1170711"/>
                  </a:moveTo>
                  <a:lnTo>
                    <a:pt x="3010471" y="1170711"/>
                  </a:lnTo>
                  <a:lnTo>
                    <a:pt x="3010471" y="1183411"/>
                  </a:lnTo>
                  <a:lnTo>
                    <a:pt x="3016821" y="1183411"/>
                  </a:lnTo>
                  <a:lnTo>
                    <a:pt x="3016821" y="1170711"/>
                  </a:lnTo>
                  <a:close/>
                </a:path>
                <a:path w="3362325" h="1651635">
                  <a:moveTo>
                    <a:pt x="3016821" y="1145311"/>
                  </a:moveTo>
                  <a:lnTo>
                    <a:pt x="3010471" y="1145311"/>
                  </a:lnTo>
                  <a:lnTo>
                    <a:pt x="3010471" y="1158011"/>
                  </a:lnTo>
                  <a:lnTo>
                    <a:pt x="3016821" y="1158011"/>
                  </a:lnTo>
                  <a:lnTo>
                    <a:pt x="3016821" y="1145311"/>
                  </a:lnTo>
                  <a:close/>
                </a:path>
                <a:path w="3362325" h="1651635">
                  <a:moveTo>
                    <a:pt x="3016821" y="1119924"/>
                  </a:moveTo>
                  <a:lnTo>
                    <a:pt x="3010471" y="1119924"/>
                  </a:lnTo>
                  <a:lnTo>
                    <a:pt x="3010471" y="1132624"/>
                  </a:lnTo>
                  <a:lnTo>
                    <a:pt x="3016821" y="1132624"/>
                  </a:lnTo>
                  <a:lnTo>
                    <a:pt x="3016821" y="1119924"/>
                  </a:lnTo>
                  <a:close/>
                </a:path>
                <a:path w="3362325" h="1651635">
                  <a:moveTo>
                    <a:pt x="3016821" y="1094524"/>
                  </a:moveTo>
                  <a:lnTo>
                    <a:pt x="3010471" y="1094524"/>
                  </a:lnTo>
                  <a:lnTo>
                    <a:pt x="3010471" y="1107224"/>
                  </a:lnTo>
                  <a:lnTo>
                    <a:pt x="3016821" y="1107224"/>
                  </a:lnTo>
                  <a:lnTo>
                    <a:pt x="3016821" y="1094524"/>
                  </a:lnTo>
                  <a:close/>
                </a:path>
                <a:path w="3362325" h="1651635">
                  <a:moveTo>
                    <a:pt x="3016821" y="1069136"/>
                  </a:moveTo>
                  <a:lnTo>
                    <a:pt x="3010471" y="1069136"/>
                  </a:lnTo>
                  <a:lnTo>
                    <a:pt x="3010471" y="1081836"/>
                  </a:lnTo>
                  <a:lnTo>
                    <a:pt x="3016821" y="1081836"/>
                  </a:lnTo>
                  <a:lnTo>
                    <a:pt x="3016821" y="1069136"/>
                  </a:lnTo>
                  <a:close/>
                </a:path>
                <a:path w="3362325" h="1651635">
                  <a:moveTo>
                    <a:pt x="3016821" y="1043736"/>
                  </a:moveTo>
                  <a:lnTo>
                    <a:pt x="3010471" y="1043736"/>
                  </a:lnTo>
                  <a:lnTo>
                    <a:pt x="3010471" y="1056436"/>
                  </a:lnTo>
                  <a:lnTo>
                    <a:pt x="3016821" y="1056436"/>
                  </a:lnTo>
                  <a:lnTo>
                    <a:pt x="3016821" y="1043736"/>
                  </a:lnTo>
                  <a:close/>
                </a:path>
                <a:path w="3362325" h="1651635">
                  <a:moveTo>
                    <a:pt x="3016821" y="1018336"/>
                  </a:moveTo>
                  <a:lnTo>
                    <a:pt x="3010471" y="1018336"/>
                  </a:lnTo>
                  <a:lnTo>
                    <a:pt x="3010471" y="1031036"/>
                  </a:lnTo>
                  <a:lnTo>
                    <a:pt x="3016821" y="1031036"/>
                  </a:lnTo>
                  <a:lnTo>
                    <a:pt x="3016821" y="1018336"/>
                  </a:lnTo>
                  <a:close/>
                </a:path>
                <a:path w="3362325" h="1651635">
                  <a:moveTo>
                    <a:pt x="3016821" y="992949"/>
                  </a:moveTo>
                  <a:lnTo>
                    <a:pt x="3010471" y="992949"/>
                  </a:lnTo>
                  <a:lnTo>
                    <a:pt x="3010471" y="1005649"/>
                  </a:lnTo>
                  <a:lnTo>
                    <a:pt x="3016821" y="1005649"/>
                  </a:lnTo>
                  <a:lnTo>
                    <a:pt x="3016821" y="992949"/>
                  </a:lnTo>
                  <a:close/>
                </a:path>
                <a:path w="3362325" h="1651635">
                  <a:moveTo>
                    <a:pt x="3016821" y="967549"/>
                  </a:moveTo>
                  <a:lnTo>
                    <a:pt x="3010471" y="967549"/>
                  </a:lnTo>
                  <a:lnTo>
                    <a:pt x="3010471" y="980249"/>
                  </a:lnTo>
                  <a:lnTo>
                    <a:pt x="3016821" y="980249"/>
                  </a:lnTo>
                  <a:lnTo>
                    <a:pt x="3016821" y="967549"/>
                  </a:lnTo>
                  <a:close/>
                </a:path>
                <a:path w="3362325" h="1651635">
                  <a:moveTo>
                    <a:pt x="3016821" y="942162"/>
                  </a:moveTo>
                  <a:lnTo>
                    <a:pt x="3010471" y="942162"/>
                  </a:lnTo>
                  <a:lnTo>
                    <a:pt x="3010471" y="954862"/>
                  </a:lnTo>
                  <a:lnTo>
                    <a:pt x="3016821" y="954862"/>
                  </a:lnTo>
                  <a:lnTo>
                    <a:pt x="3016821" y="942162"/>
                  </a:lnTo>
                  <a:close/>
                </a:path>
                <a:path w="3362325" h="1651635">
                  <a:moveTo>
                    <a:pt x="3016821" y="916762"/>
                  </a:moveTo>
                  <a:lnTo>
                    <a:pt x="3010471" y="916762"/>
                  </a:lnTo>
                  <a:lnTo>
                    <a:pt x="3010471" y="929462"/>
                  </a:lnTo>
                  <a:lnTo>
                    <a:pt x="3016821" y="929462"/>
                  </a:lnTo>
                  <a:lnTo>
                    <a:pt x="3016821" y="916762"/>
                  </a:lnTo>
                  <a:close/>
                </a:path>
                <a:path w="3362325" h="1651635">
                  <a:moveTo>
                    <a:pt x="3016821" y="891374"/>
                  </a:moveTo>
                  <a:lnTo>
                    <a:pt x="3010471" y="891374"/>
                  </a:lnTo>
                  <a:lnTo>
                    <a:pt x="3010471" y="904074"/>
                  </a:lnTo>
                  <a:lnTo>
                    <a:pt x="3016821" y="904074"/>
                  </a:lnTo>
                  <a:lnTo>
                    <a:pt x="3016821" y="891374"/>
                  </a:lnTo>
                  <a:close/>
                </a:path>
                <a:path w="3362325" h="1651635">
                  <a:moveTo>
                    <a:pt x="3016821" y="865974"/>
                  </a:moveTo>
                  <a:lnTo>
                    <a:pt x="3010471" y="865974"/>
                  </a:lnTo>
                  <a:lnTo>
                    <a:pt x="3010471" y="878674"/>
                  </a:lnTo>
                  <a:lnTo>
                    <a:pt x="3016821" y="878674"/>
                  </a:lnTo>
                  <a:lnTo>
                    <a:pt x="3016821" y="865974"/>
                  </a:lnTo>
                  <a:close/>
                </a:path>
                <a:path w="3362325" h="1651635">
                  <a:moveTo>
                    <a:pt x="3016821" y="840574"/>
                  </a:moveTo>
                  <a:lnTo>
                    <a:pt x="3010471" y="840574"/>
                  </a:lnTo>
                  <a:lnTo>
                    <a:pt x="3010471" y="853274"/>
                  </a:lnTo>
                  <a:lnTo>
                    <a:pt x="3016821" y="853274"/>
                  </a:lnTo>
                  <a:lnTo>
                    <a:pt x="3016821" y="840574"/>
                  </a:lnTo>
                  <a:close/>
                </a:path>
                <a:path w="3362325" h="1651635">
                  <a:moveTo>
                    <a:pt x="3016821" y="815187"/>
                  </a:moveTo>
                  <a:lnTo>
                    <a:pt x="3010471" y="815187"/>
                  </a:lnTo>
                  <a:lnTo>
                    <a:pt x="3010471" y="827887"/>
                  </a:lnTo>
                  <a:lnTo>
                    <a:pt x="3016821" y="827887"/>
                  </a:lnTo>
                  <a:lnTo>
                    <a:pt x="3016821" y="815187"/>
                  </a:lnTo>
                  <a:close/>
                </a:path>
                <a:path w="3362325" h="1651635">
                  <a:moveTo>
                    <a:pt x="3016821" y="789787"/>
                  </a:moveTo>
                  <a:lnTo>
                    <a:pt x="3010471" y="789787"/>
                  </a:lnTo>
                  <a:lnTo>
                    <a:pt x="3010471" y="802487"/>
                  </a:lnTo>
                  <a:lnTo>
                    <a:pt x="3016821" y="802487"/>
                  </a:lnTo>
                  <a:lnTo>
                    <a:pt x="3016821" y="789787"/>
                  </a:lnTo>
                  <a:close/>
                </a:path>
                <a:path w="3362325" h="1651635">
                  <a:moveTo>
                    <a:pt x="3016821" y="764400"/>
                  </a:moveTo>
                  <a:lnTo>
                    <a:pt x="3010471" y="764400"/>
                  </a:lnTo>
                  <a:lnTo>
                    <a:pt x="3010471" y="777100"/>
                  </a:lnTo>
                  <a:lnTo>
                    <a:pt x="3016821" y="777100"/>
                  </a:lnTo>
                  <a:lnTo>
                    <a:pt x="3016821" y="764400"/>
                  </a:lnTo>
                  <a:close/>
                </a:path>
                <a:path w="3362325" h="1651635">
                  <a:moveTo>
                    <a:pt x="3016821" y="739000"/>
                  </a:moveTo>
                  <a:lnTo>
                    <a:pt x="3010471" y="739000"/>
                  </a:lnTo>
                  <a:lnTo>
                    <a:pt x="3010471" y="751700"/>
                  </a:lnTo>
                  <a:lnTo>
                    <a:pt x="3016821" y="751700"/>
                  </a:lnTo>
                  <a:lnTo>
                    <a:pt x="3016821" y="739000"/>
                  </a:lnTo>
                  <a:close/>
                </a:path>
                <a:path w="3362325" h="1651635">
                  <a:moveTo>
                    <a:pt x="3016821" y="713613"/>
                  </a:moveTo>
                  <a:lnTo>
                    <a:pt x="3010471" y="713613"/>
                  </a:lnTo>
                  <a:lnTo>
                    <a:pt x="3010471" y="726313"/>
                  </a:lnTo>
                  <a:lnTo>
                    <a:pt x="3016821" y="726313"/>
                  </a:lnTo>
                  <a:lnTo>
                    <a:pt x="3016821" y="713613"/>
                  </a:lnTo>
                  <a:close/>
                </a:path>
                <a:path w="3362325" h="1651635">
                  <a:moveTo>
                    <a:pt x="3016821" y="688213"/>
                  </a:moveTo>
                  <a:lnTo>
                    <a:pt x="3010471" y="688213"/>
                  </a:lnTo>
                  <a:lnTo>
                    <a:pt x="3010471" y="700913"/>
                  </a:lnTo>
                  <a:lnTo>
                    <a:pt x="3016821" y="700913"/>
                  </a:lnTo>
                  <a:lnTo>
                    <a:pt x="3016821" y="688213"/>
                  </a:lnTo>
                  <a:close/>
                </a:path>
                <a:path w="3362325" h="1651635">
                  <a:moveTo>
                    <a:pt x="3016821" y="662813"/>
                  </a:moveTo>
                  <a:lnTo>
                    <a:pt x="3010471" y="662813"/>
                  </a:lnTo>
                  <a:lnTo>
                    <a:pt x="3010471" y="675513"/>
                  </a:lnTo>
                  <a:lnTo>
                    <a:pt x="3016821" y="675513"/>
                  </a:lnTo>
                  <a:lnTo>
                    <a:pt x="3016821" y="662813"/>
                  </a:lnTo>
                  <a:close/>
                </a:path>
                <a:path w="3362325" h="1651635">
                  <a:moveTo>
                    <a:pt x="3016821" y="637425"/>
                  </a:moveTo>
                  <a:lnTo>
                    <a:pt x="3010471" y="637425"/>
                  </a:lnTo>
                  <a:lnTo>
                    <a:pt x="3010471" y="650125"/>
                  </a:lnTo>
                  <a:lnTo>
                    <a:pt x="3016821" y="650125"/>
                  </a:lnTo>
                  <a:lnTo>
                    <a:pt x="3016821" y="637425"/>
                  </a:lnTo>
                  <a:close/>
                </a:path>
                <a:path w="3362325" h="1651635">
                  <a:moveTo>
                    <a:pt x="3016821" y="612025"/>
                  </a:moveTo>
                  <a:lnTo>
                    <a:pt x="3010471" y="612025"/>
                  </a:lnTo>
                  <a:lnTo>
                    <a:pt x="3010471" y="624725"/>
                  </a:lnTo>
                  <a:lnTo>
                    <a:pt x="3016821" y="624725"/>
                  </a:lnTo>
                  <a:lnTo>
                    <a:pt x="3016821" y="612025"/>
                  </a:lnTo>
                  <a:close/>
                </a:path>
                <a:path w="3362325" h="1651635">
                  <a:moveTo>
                    <a:pt x="3016821" y="586638"/>
                  </a:moveTo>
                  <a:lnTo>
                    <a:pt x="3010471" y="586638"/>
                  </a:lnTo>
                  <a:lnTo>
                    <a:pt x="3010471" y="599338"/>
                  </a:lnTo>
                  <a:lnTo>
                    <a:pt x="3016821" y="599338"/>
                  </a:lnTo>
                  <a:lnTo>
                    <a:pt x="3016821" y="586638"/>
                  </a:lnTo>
                  <a:close/>
                </a:path>
                <a:path w="3362325" h="1651635">
                  <a:moveTo>
                    <a:pt x="3016821" y="561238"/>
                  </a:moveTo>
                  <a:lnTo>
                    <a:pt x="3010471" y="561238"/>
                  </a:lnTo>
                  <a:lnTo>
                    <a:pt x="3010471" y="573938"/>
                  </a:lnTo>
                  <a:lnTo>
                    <a:pt x="3016821" y="573938"/>
                  </a:lnTo>
                  <a:lnTo>
                    <a:pt x="3016821" y="561238"/>
                  </a:lnTo>
                  <a:close/>
                </a:path>
                <a:path w="3362325" h="1651635">
                  <a:moveTo>
                    <a:pt x="3016821" y="535851"/>
                  </a:moveTo>
                  <a:lnTo>
                    <a:pt x="3010471" y="535851"/>
                  </a:lnTo>
                  <a:lnTo>
                    <a:pt x="3010471" y="548551"/>
                  </a:lnTo>
                  <a:lnTo>
                    <a:pt x="3016821" y="548551"/>
                  </a:lnTo>
                  <a:lnTo>
                    <a:pt x="3016821" y="535851"/>
                  </a:lnTo>
                  <a:close/>
                </a:path>
                <a:path w="3362325" h="1651635">
                  <a:moveTo>
                    <a:pt x="3016821" y="510451"/>
                  </a:moveTo>
                  <a:lnTo>
                    <a:pt x="3010471" y="510451"/>
                  </a:lnTo>
                  <a:lnTo>
                    <a:pt x="3010471" y="523151"/>
                  </a:lnTo>
                  <a:lnTo>
                    <a:pt x="3016821" y="523151"/>
                  </a:lnTo>
                  <a:lnTo>
                    <a:pt x="3016821" y="510451"/>
                  </a:lnTo>
                  <a:close/>
                </a:path>
                <a:path w="3362325" h="1651635">
                  <a:moveTo>
                    <a:pt x="3016821" y="485051"/>
                  </a:moveTo>
                  <a:lnTo>
                    <a:pt x="3010471" y="485051"/>
                  </a:lnTo>
                  <a:lnTo>
                    <a:pt x="3010471" y="497751"/>
                  </a:lnTo>
                  <a:lnTo>
                    <a:pt x="3016821" y="497751"/>
                  </a:lnTo>
                  <a:lnTo>
                    <a:pt x="3016821" y="485051"/>
                  </a:lnTo>
                  <a:close/>
                </a:path>
                <a:path w="3362325" h="1651635">
                  <a:moveTo>
                    <a:pt x="3016821" y="459663"/>
                  </a:moveTo>
                  <a:lnTo>
                    <a:pt x="3010471" y="459663"/>
                  </a:lnTo>
                  <a:lnTo>
                    <a:pt x="3010471" y="472363"/>
                  </a:lnTo>
                  <a:lnTo>
                    <a:pt x="3016821" y="472363"/>
                  </a:lnTo>
                  <a:lnTo>
                    <a:pt x="3016821" y="459663"/>
                  </a:lnTo>
                  <a:close/>
                </a:path>
                <a:path w="3362325" h="1651635">
                  <a:moveTo>
                    <a:pt x="3016821" y="434263"/>
                  </a:moveTo>
                  <a:lnTo>
                    <a:pt x="3010471" y="434263"/>
                  </a:lnTo>
                  <a:lnTo>
                    <a:pt x="3010471" y="446963"/>
                  </a:lnTo>
                  <a:lnTo>
                    <a:pt x="3016821" y="446963"/>
                  </a:lnTo>
                  <a:lnTo>
                    <a:pt x="3016821" y="434263"/>
                  </a:lnTo>
                  <a:close/>
                </a:path>
                <a:path w="3362325" h="1651635">
                  <a:moveTo>
                    <a:pt x="3016821" y="408876"/>
                  </a:moveTo>
                  <a:lnTo>
                    <a:pt x="3010471" y="408876"/>
                  </a:lnTo>
                  <a:lnTo>
                    <a:pt x="3010471" y="421576"/>
                  </a:lnTo>
                  <a:lnTo>
                    <a:pt x="3016821" y="421576"/>
                  </a:lnTo>
                  <a:lnTo>
                    <a:pt x="3016821" y="408876"/>
                  </a:lnTo>
                  <a:close/>
                </a:path>
                <a:path w="3362325" h="1651635">
                  <a:moveTo>
                    <a:pt x="3026841" y="309333"/>
                  </a:moveTo>
                  <a:lnTo>
                    <a:pt x="3001441" y="309333"/>
                  </a:lnTo>
                  <a:lnTo>
                    <a:pt x="3001441" y="315683"/>
                  </a:lnTo>
                  <a:lnTo>
                    <a:pt x="3026841" y="315683"/>
                  </a:lnTo>
                  <a:lnTo>
                    <a:pt x="3026841" y="309333"/>
                  </a:lnTo>
                  <a:close/>
                </a:path>
                <a:path w="3362325" h="1651635">
                  <a:moveTo>
                    <a:pt x="3039795" y="1219542"/>
                  </a:moveTo>
                  <a:lnTo>
                    <a:pt x="3013646" y="1219542"/>
                  </a:lnTo>
                  <a:lnTo>
                    <a:pt x="2987484" y="1219542"/>
                  </a:lnTo>
                  <a:lnTo>
                    <a:pt x="3013646" y="1284884"/>
                  </a:lnTo>
                  <a:lnTo>
                    <a:pt x="3039795" y="1219542"/>
                  </a:lnTo>
                  <a:close/>
                </a:path>
                <a:path w="3362325" h="1651635">
                  <a:moveTo>
                    <a:pt x="3039795" y="387832"/>
                  </a:moveTo>
                  <a:lnTo>
                    <a:pt x="3013646" y="322465"/>
                  </a:lnTo>
                  <a:lnTo>
                    <a:pt x="2987484" y="387832"/>
                  </a:lnTo>
                  <a:lnTo>
                    <a:pt x="3010471" y="387832"/>
                  </a:lnTo>
                  <a:lnTo>
                    <a:pt x="3010471" y="396176"/>
                  </a:lnTo>
                  <a:lnTo>
                    <a:pt x="3016821" y="396176"/>
                  </a:lnTo>
                  <a:lnTo>
                    <a:pt x="3016821" y="387832"/>
                  </a:lnTo>
                  <a:lnTo>
                    <a:pt x="3039795" y="387832"/>
                  </a:lnTo>
                  <a:close/>
                </a:path>
                <a:path w="3362325" h="1651635">
                  <a:moveTo>
                    <a:pt x="3061639" y="1271257"/>
                  </a:moveTo>
                  <a:lnTo>
                    <a:pt x="3055289" y="1271257"/>
                  </a:lnTo>
                  <a:lnTo>
                    <a:pt x="3055289" y="1279918"/>
                  </a:lnTo>
                  <a:lnTo>
                    <a:pt x="3061639" y="1279918"/>
                  </a:lnTo>
                  <a:lnTo>
                    <a:pt x="3061639" y="1271257"/>
                  </a:lnTo>
                  <a:close/>
                </a:path>
                <a:path w="3362325" h="1651635">
                  <a:moveTo>
                    <a:pt x="3061639" y="1220470"/>
                  </a:moveTo>
                  <a:lnTo>
                    <a:pt x="3055289" y="1220470"/>
                  </a:lnTo>
                  <a:lnTo>
                    <a:pt x="3055289" y="1245870"/>
                  </a:lnTo>
                  <a:lnTo>
                    <a:pt x="3061639" y="1245870"/>
                  </a:lnTo>
                  <a:lnTo>
                    <a:pt x="3061639" y="1220470"/>
                  </a:lnTo>
                  <a:close/>
                </a:path>
                <a:path w="3362325" h="1651635">
                  <a:moveTo>
                    <a:pt x="3061639" y="1169682"/>
                  </a:moveTo>
                  <a:lnTo>
                    <a:pt x="3055289" y="1169682"/>
                  </a:lnTo>
                  <a:lnTo>
                    <a:pt x="3055289" y="1195082"/>
                  </a:lnTo>
                  <a:lnTo>
                    <a:pt x="3061639" y="1195082"/>
                  </a:lnTo>
                  <a:lnTo>
                    <a:pt x="3061639" y="1169682"/>
                  </a:lnTo>
                  <a:close/>
                </a:path>
                <a:path w="3362325" h="1651635">
                  <a:moveTo>
                    <a:pt x="3061639" y="1118895"/>
                  </a:moveTo>
                  <a:lnTo>
                    <a:pt x="3055289" y="1118895"/>
                  </a:lnTo>
                  <a:lnTo>
                    <a:pt x="3055289" y="1144295"/>
                  </a:lnTo>
                  <a:lnTo>
                    <a:pt x="3061639" y="1144295"/>
                  </a:lnTo>
                  <a:lnTo>
                    <a:pt x="3061639" y="1118895"/>
                  </a:lnTo>
                  <a:close/>
                </a:path>
                <a:path w="3362325" h="1651635">
                  <a:moveTo>
                    <a:pt x="3061639" y="1068095"/>
                  </a:moveTo>
                  <a:lnTo>
                    <a:pt x="3055289" y="1068095"/>
                  </a:lnTo>
                  <a:lnTo>
                    <a:pt x="3055289" y="1093495"/>
                  </a:lnTo>
                  <a:lnTo>
                    <a:pt x="3061639" y="1093495"/>
                  </a:lnTo>
                  <a:lnTo>
                    <a:pt x="3061639" y="1068095"/>
                  </a:lnTo>
                  <a:close/>
                </a:path>
                <a:path w="3362325" h="1651635">
                  <a:moveTo>
                    <a:pt x="3061639" y="1017308"/>
                  </a:moveTo>
                  <a:lnTo>
                    <a:pt x="3055289" y="1017308"/>
                  </a:lnTo>
                  <a:lnTo>
                    <a:pt x="3055289" y="1042708"/>
                  </a:lnTo>
                  <a:lnTo>
                    <a:pt x="3061639" y="1042708"/>
                  </a:lnTo>
                  <a:lnTo>
                    <a:pt x="3061639" y="1017308"/>
                  </a:lnTo>
                  <a:close/>
                </a:path>
                <a:path w="3362325" h="1651635">
                  <a:moveTo>
                    <a:pt x="3061639" y="966520"/>
                  </a:moveTo>
                  <a:lnTo>
                    <a:pt x="3055289" y="966520"/>
                  </a:lnTo>
                  <a:lnTo>
                    <a:pt x="3055289" y="991920"/>
                  </a:lnTo>
                  <a:lnTo>
                    <a:pt x="3061639" y="991920"/>
                  </a:lnTo>
                  <a:lnTo>
                    <a:pt x="3061639" y="966520"/>
                  </a:lnTo>
                  <a:close/>
                </a:path>
                <a:path w="3362325" h="1651635">
                  <a:moveTo>
                    <a:pt x="3061639" y="915733"/>
                  </a:moveTo>
                  <a:lnTo>
                    <a:pt x="3055289" y="915733"/>
                  </a:lnTo>
                  <a:lnTo>
                    <a:pt x="3055289" y="941133"/>
                  </a:lnTo>
                  <a:lnTo>
                    <a:pt x="3061639" y="941133"/>
                  </a:lnTo>
                  <a:lnTo>
                    <a:pt x="3061639" y="915733"/>
                  </a:lnTo>
                  <a:close/>
                </a:path>
                <a:path w="3362325" h="1651635">
                  <a:moveTo>
                    <a:pt x="3061639" y="864946"/>
                  </a:moveTo>
                  <a:lnTo>
                    <a:pt x="3055289" y="864946"/>
                  </a:lnTo>
                  <a:lnTo>
                    <a:pt x="3055289" y="890346"/>
                  </a:lnTo>
                  <a:lnTo>
                    <a:pt x="3061639" y="890346"/>
                  </a:lnTo>
                  <a:lnTo>
                    <a:pt x="3061639" y="864946"/>
                  </a:lnTo>
                  <a:close/>
                </a:path>
                <a:path w="3362325" h="1651635">
                  <a:moveTo>
                    <a:pt x="3061639" y="814158"/>
                  </a:moveTo>
                  <a:lnTo>
                    <a:pt x="3055289" y="814158"/>
                  </a:lnTo>
                  <a:lnTo>
                    <a:pt x="3055289" y="839558"/>
                  </a:lnTo>
                  <a:lnTo>
                    <a:pt x="3061639" y="839558"/>
                  </a:lnTo>
                  <a:lnTo>
                    <a:pt x="3061639" y="814158"/>
                  </a:lnTo>
                  <a:close/>
                </a:path>
                <a:path w="3362325" h="1651635">
                  <a:moveTo>
                    <a:pt x="3061639" y="763384"/>
                  </a:moveTo>
                  <a:lnTo>
                    <a:pt x="3055289" y="763384"/>
                  </a:lnTo>
                  <a:lnTo>
                    <a:pt x="3055289" y="788771"/>
                  </a:lnTo>
                  <a:lnTo>
                    <a:pt x="3061639" y="788771"/>
                  </a:lnTo>
                  <a:lnTo>
                    <a:pt x="3061639" y="763384"/>
                  </a:lnTo>
                  <a:close/>
                </a:path>
                <a:path w="3362325" h="1651635">
                  <a:moveTo>
                    <a:pt x="3061639" y="712571"/>
                  </a:moveTo>
                  <a:lnTo>
                    <a:pt x="3055289" y="712571"/>
                  </a:lnTo>
                  <a:lnTo>
                    <a:pt x="3055289" y="737971"/>
                  </a:lnTo>
                  <a:lnTo>
                    <a:pt x="3061639" y="737971"/>
                  </a:lnTo>
                  <a:lnTo>
                    <a:pt x="3061639" y="712571"/>
                  </a:lnTo>
                  <a:close/>
                </a:path>
                <a:path w="3362325" h="1651635">
                  <a:moveTo>
                    <a:pt x="3061639" y="661784"/>
                  </a:moveTo>
                  <a:lnTo>
                    <a:pt x="3055289" y="661784"/>
                  </a:lnTo>
                  <a:lnTo>
                    <a:pt x="3055289" y="687184"/>
                  </a:lnTo>
                  <a:lnTo>
                    <a:pt x="3061639" y="687184"/>
                  </a:lnTo>
                  <a:lnTo>
                    <a:pt x="3061639" y="661784"/>
                  </a:lnTo>
                  <a:close/>
                </a:path>
                <a:path w="3362325" h="1651635">
                  <a:moveTo>
                    <a:pt x="3061639" y="610997"/>
                  </a:moveTo>
                  <a:lnTo>
                    <a:pt x="3055289" y="610997"/>
                  </a:lnTo>
                  <a:lnTo>
                    <a:pt x="3055289" y="636397"/>
                  </a:lnTo>
                  <a:lnTo>
                    <a:pt x="3061639" y="636397"/>
                  </a:lnTo>
                  <a:lnTo>
                    <a:pt x="3061639" y="610997"/>
                  </a:lnTo>
                  <a:close/>
                </a:path>
                <a:path w="3362325" h="1651635">
                  <a:moveTo>
                    <a:pt x="3061639" y="560209"/>
                  </a:moveTo>
                  <a:lnTo>
                    <a:pt x="3055289" y="560209"/>
                  </a:lnTo>
                  <a:lnTo>
                    <a:pt x="3055289" y="585609"/>
                  </a:lnTo>
                  <a:lnTo>
                    <a:pt x="3061639" y="585609"/>
                  </a:lnTo>
                  <a:lnTo>
                    <a:pt x="3061639" y="560209"/>
                  </a:lnTo>
                  <a:close/>
                </a:path>
                <a:path w="3362325" h="1651635">
                  <a:moveTo>
                    <a:pt x="3061639" y="509422"/>
                  </a:moveTo>
                  <a:lnTo>
                    <a:pt x="3055289" y="509422"/>
                  </a:lnTo>
                  <a:lnTo>
                    <a:pt x="3055289" y="534822"/>
                  </a:lnTo>
                  <a:lnTo>
                    <a:pt x="3061639" y="534822"/>
                  </a:lnTo>
                  <a:lnTo>
                    <a:pt x="3061639" y="509422"/>
                  </a:lnTo>
                  <a:close/>
                </a:path>
                <a:path w="3362325" h="1651635">
                  <a:moveTo>
                    <a:pt x="3061639" y="458635"/>
                  </a:moveTo>
                  <a:lnTo>
                    <a:pt x="3055289" y="458635"/>
                  </a:lnTo>
                  <a:lnTo>
                    <a:pt x="3055289" y="484035"/>
                  </a:lnTo>
                  <a:lnTo>
                    <a:pt x="3061639" y="484035"/>
                  </a:lnTo>
                  <a:lnTo>
                    <a:pt x="3061639" y="458635"/>
                  </a:lnTo>
                  <a:close/>
                </a:path>
                <a:path w="3362325" h="1651635">
                  <a:moveTo>
                    <a:pt x="3061639" y="407847"/>
                  </a:moveTo>
                  <a:lnTo>
                    <a:pt x="3055289" y="407847"/>
                  </a:lnTo>
                  <a:lnTo>
                    <a:pt x="3055289" y="433247"/>
                  </a:lnTo>
                  <a:lnTo>
                    <a:pt x="3061639" y="433247"/>
                  </a:lnTo>
                  <a:lnTo>
                    <a:pt x="3061639" y="407847"/>
                  </a:lnTo>
                  <a:close/>
                </a:path>
                <a:path w="3362325" h="1651635">
                  <a:moveTo>
                    <a:pt x="3061639" y="357047"/>
                  </a:moveTo>
                  <a:lnTo>
                    <a:pt x="3055289" y="357047"/>
                  </a:lnTo>
                  <a:lnTo>
                    <a:pt x="3055289" y="382447"/>
                  </a:lnTo>
                  <a:lnTo>
                    <a:pt x="3061639" y="382447"/>
                  </a:lnTo>
                  <a:lnTo>
                    <a:pt x="3061639" y="357047"/>
                  </a:lnTo>
                  <a:close/>
                </a:path>
                <a:path w="3362325" h="1651635">
                  <a:moveTo>
                    <a:pt x="3061639" y="309333"/>
                  </a:moveTo>
                  <a:lnTo>
                    <a:pt x="3052241" y="309333"/>
                  </a:lnTo>
                  <a:lnTo>
                    <a:pt x="3052241" y="315683"/>
                  </a:lnTo>
                  <a:lnTo>
                    <a:pt x="3055289" y="315683"/>
                  </a:lnTo>
                  <a:lnTo>
                    <a:pt x="3055289" y="331660"/>
                  </a:lnTo>
                  <a:lnTo>
                    <a:pt x="3061639" y="331660"/>
                  </a:lnTo>
                  <a:lnTo>
                    <a:pt x="3061639" y="309333"/>
                  </a:lnTo>
                  <a:close/>
                </a:path>
                <a:path w="3362325" h="1651635">
                  <a:moveTo>
                    <a:pt x="3362312" y="1101191"/>
                  </a:moveTo>
                  <a:lnTo>
                    <a:pt x="3359137" y="1101191"/>
                  </a:lnTo>
                  <a:lnTo>
                    <a:pt x="3359137" y="1107541"/>
                  </a:lnTo>
                  <a:lnTo>
                    <a:pt x="3362312" y="1107541"/>
                  </a:lnTo>
                  <a:lnTo>
                    <a:pt x="3362312" y="1101191"/>
                  </a:lnTo>
                  <a:close/>
                </a:path>
                <a:path w="3362325" h="1651635">
                  <a:moveTo>
                    <a:pt x="3362312" y="993216"/>
                  </a:moveTo>
                  <a:lnTo>
                    <a:pt x="3281451" y="993216"/>
                  </a:lnTo>
                  <a:lnTo>
                    <a:pt x="3281451" y="0"/>
                  </a:lnTo>
                  <a:lnTo>
                    <a:pt x="3268751" y="0"/>
                  </a:lnTo>
                  <a:lnTo>
                    <a:pt x="3268751" y="993216"/>
                  </a:lnTo>
                  <a:lnTo>
                    <a:pt x="3202279" y="993216"/>
                  </a:lnTo>
                  <a:lnTo>
                    <a:pt x="3202279" y="995756"/>
                  </a:lnTo>
                  <a:lnTo>
                    <a:pt x="3202279" y="999566"/>
                  </a:lnTo>
                  <a:lnTo>
                    <a:pt x="3205454" y="999566"/>
                  </a:lnTo>
                  <a:lnTo>
                    <a:pt x="3205454" y="995756"/>
                  </a:lnTo>
                  <a:lnTo>
                    <a:pt x="3268751" y="995756"/>
                  </a:lnTo>
                  <a:lnTo>
                    <a:pt x="3268751" y="996061"/>
                  </a:lnTo>
                  <a:lnTo>
                    <a:pt x="3281451" y="996061"/>
                  </a:lnTo>
                  <a:lnTo>
                    <a:pt x="3281451" y="995756"/>
                  </a:lnTo>
                  <a:lnTo>
                    <a:pt x="3362312" y="995756"/>
                  </a:lnTo>
                  <a:lnTo>
                    <a:pt x="3362312" y="99321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717243" y="5056492"/>
              <a:ext cx="831850" cy="52705"/>
            </a:xfrm>
            <a:custGeom>
              <a:avLst/>
              <a:gdLst/>
              <a:ahLst/>
              <a:cxnLst/>
              <a:rect l="l" t="t" r="r" b="b"/>
              <a:pathLst>
                <a:path w="831850" h="52704">
                  <a:moveTo>
                    <a:pt x="65366" y="0"/>
                  </a:moveTo>
                  <a:lnTo>
                    <a:pt x="0" y="26149"/>
                  </a:lnTo>
                  <a:lnTo>
                    <a:pt x="65366" y="52311"/>
                  </a:lnTo>
                  <a:lnTo>
                    <a:pt x="65366" y="26149"/>
                  </a:lnTo>
                  <a:lnTo>
                    <a:pt x="65366" y="0"/>
                  </a:lnTo>
                  <a:close/>
                </a:path>
                <a:path w="831850" h="52704">
                  <a:moveTo>
                    <a:pt x="85039" y="22974"/>
                  </a:moveTo>
                  <a:lnTo>
                    <a:pt x="72339" y="22974"/>
                  </a:lnTo>
                  <a:lnTo>
                    <a:pt x="72339" y="29324"/>
                  </a:lnTo>
                  <a:lnTo>
                    <a:pt x="85039" y="29324"/>
                  </a:lnTo>
                  <a:lnTo>
                    <a:pt x="85039" y="22974"/>
                  </a:lnTo>
                  <a:close/>
                </a:path>
                <a:path w="831850" h="52704">
                  <a:moveTo>
                    <a:pt x="110439" y="22974"/>
                  </a:moveTo>
                  <a:lnTo>
                    <a:pt x="97739" y="22974"/>
                  </a:lnTo>
                  <a:lnTo>
                    <a:pt x="97739" y="29324"/>
                  </a:lnTo>
                  <a:lnTo>
                    <a:pt x="110439" y="29324"/>
                  </a:lnTo>
                  <a:lnTo>
                    <a:pt x="110439" y="22974"/>
                  </a:lnTo>
                  <a:close/>
                </a:path>
                <a:path w="831850" h="52704">
                  <a:moveTo>
                    <a:pt x="135826" y="22974"/>
                  </a:moveTo>
                  <a:lnTo>
                    <a:pt x="123126" y="22974"/>
                  </a:lnTo>
                  <a:lnTo>
                    <a:pt x="123126" y="29324"/>
                  </a:lnTo>
                  <a:lnTo>
                    <a:pt x="135826" y="29324"/>
                  </a:lnTo>
                  <a:lnTo>
                    <a:pt x="135826" y="22974"/>
                  </a:lnTo>
                  <a:close/>
                </a:path>
                <a:path w="831850" h="52704">
                  <a:moveTo>
                    <a:pt x="161226" y="22974"/>
                  </a:moveTo>
                  <a:lnTo>
                    <a:pt x="148526" y="22974"/>
                  </a:lnTo>
                  <a:lnTo>
                    <a:pt x="148526" y="29324"/>
                  </a:lnTo>
                  <a:lnTo>
                    <a:pt x="161226" y="29324"/>
                  </a:lnTo>
                  <a:lnTo>
                    <a:pt x="161226" y="22974"/>
                  </a:lnTo>
                  <a:close/>
                </a:path>
                <a:path w="831850" h="52704">
                  <a:moveTo>
                    <a:pt x="186626" y="22974"/>
                  </a:moveTo>
                  <a:lnTo>
                    <a:pt x="173926" y="22974"/>
                  </a:lnTo>
                  <a:lnTo>
                    <a:pt x="173926" y="29324"/>
                  </a:lnTo>
                  <a:lnTo>
                    <a:pt x="186626" y="29324"/>
                  </a:lnTo>
                  <a:lnTo>
                    <a:pt x="186626" y="22974"/>
                  </a:lnTo>
                  <a:close/>
                </a:path>
                <a:path w="831850" h="52704">
                  <a:moveTo>
                    <a:pt x="212013" y="22974"/>
                  </a:moveTo>
                  <a:lnTo>
                    <a:pt x="199313" y="22974"/>
                  </a:lnTo>
                  <a:lnTo>
                    <a:pt x="199313" y="29324"/>
                  </a:lnTo>
                  <a:lnTo>
                    <a:pt x="212013" y="29324"/>
                  </a:lnTo>
                  <a:lnTo>
                    <a:pt x="212013" y="22974"/>
                  </a:lnTo>
                  <a:close/>
                </a:path>
                <a:path w="831850" h="52704">
                  <a:moveTo>
                    <a:pt x="237413" y="22974"/>
                  </a:moveTo>
                  <a:lnTo>
                    <a:pt x="224713" y="22974"/>
                  </a:lnTo>
                  <a:lnTo>
                    <a:pt x="224713" y="29324"/>
                  </a:lnTo>
                  <a:lnTo>
                    <a:pt x="237413" y="29324"/>
                  </a:lnTo>
                  <a:lnTo>
                    <a:pt x="237413" y="22974"/>
                  </a:lnTo>
                  <a:close/>
                </a:path>
                <a:path w="831850" h="52704">
                  <a:moveTo>
                    <a:pt x="262801" y="22974"/>
                  </a:moveTo>
                  <a:lnTo>
                    <a:pt x="250101" y="22974"/>
                  </a:lnTo>
                  <a:lnTo>
                    <a:pt x="250101" y="29324"/>
                  </a:lnTo>
                  <a:lnTo>
                    <a:pt x="262801" y="29324"/>
                  </a:lnTo>
                  <a:lnTo>
                    <a:pt x="262801" y="22974"/>
                  </a:lnTo>
                  <a:close/>
                </a:path>
                <a:path w="831850" h="52704">
                  <a:moveTo>
                    <a:pt x="288201" y="22974"/>
                  </a:moveTo>
                  <a:lnTo>
                    <a:pt x="275501" y="22974"/>
                  </a:lnTo>
                  <a:lnTo>
                    <a:pt x="275501" y="29324"/>
                  </a:lnTo>
                  <a:lnTo>
                    <a:pt x="288201" y="29324"/>
                  </a:lnTo>
                  <a:lnTo>
                    <a:pt x="288201" y="22974"/>
                  </a:lnTo>
                  <a:close/>
                </a:path>
                <a:path w="831850" h="52704">
                  <a:moveTo>
                    <a:pt x="313588" y="22974"/>
                  </a:moveTo>
                  <a:lnTo>
                    <a:pt x="300888" y="22974"/>
                  </a:lnTo>
                  <a:lnTo>
                    <a:pt x="300888" y="29324"/>
                  </a:lnTo>
                  <a:lnTo>
                    <a:pt x="313588" y="29324"/>
                  </a:lnTo>
                  <a:lnTo>
                    <a:pt x="313588" y="22974"/>
                  </a:lnTo>
                  <a:close/>
                </a:path>
                <a:path w="831850" h="52704">
                  <a:moveTo>
                    <a:pt x="338988" y="22974"/>
                  </a:moveTo>
                  <a:lnTo>
                    <a:pt x="326288" y="22974"/>
                  </a:lnTo>
                  <a:lnTo>
                    <a:pt x="326288" y="29324"/>
                  </a:lnTo>
                  <a:lnTo>
                    <a:pt x="338988" y="29324"/>
                  </a:lnTo>
                  <a:lnTo>
                    <a:pt x="338988" y="22974"/>
                  </a:lnTo>
                  <a:close/>
                </a:path>
                <a:path w="831850" h="52704">
                  <a:moveTo>
                    <a:pt x="364388" y="22974"/>
                  </a:moveTo>
                  <a:lnTo>
                    <a:pt x="351688" y="22974"/>
                  </a:lnTo>
                  <a:lnTo>
                    <a:pt x="351688" y="29324"/>
                  </a:lnTo>
                  <a:lnTo>
                    <a:pt x="364388" y="29324"/>
                  </a:lnTo>
                  <a:lnTo>
                    <a:pt x="364388" y="22974"/>
                  </a:lnTo>
                  <a:close/>
                </a:path>
                <a:path w="831850" h="52704">
                  <a:moveTo>
                    <a:pt x="389775" y="22974"/>
                  </a:moveTo>
                  <a:lnTo>
                    <a:pt x="377075" y="22974"/>
                  </a:lnTo>
                  <a:lnTo>
                    <a:pt x="377075" y="29324"/>
                  </a:lnTo>
                  <a:lnTo>
                    <a:pt x="389775" y="29324"/>
                  </a:lnTo>
                  <a:lnTo>
                    <a:pt x="389775" y="22974"/>
                  </a:lnTo>
                  <a:close/>
                </a:path>
                <a:path w="831850" h="52704">
                  <a:moveTo>
                    <a:pt x="415175" y="22974"/>
                  </a:moveTo>
                  <a:lnTo>
                    <a:pt x="402475" y="22974"/>
                  </a:lnTo>
                  <a:lnTo>
                    <a:pt x="402475" y="29324"/>
                  </a:lnTo>
                  <a:lnTo>
                    <a:pt x="415175" y="29324"/>
                  </a:lnTo>
                  <a:lnTo>
                    <a:pt x="415175" y="22974"/>
                  </a:lnTo>
                  <a:close/>
                </a:path>
                <a:path w="831850" h="52704">
                  <a:moveTo>
                    <a:pt x="440563" y="22974"/>
                  </a:moveTo>
                  <a:lnTo>
                    <a:pt x="427863" y="22974"/>
                  </a:lnTo>
                  <a:lnTo>
                    <a:pt x="427863" y="29324"/>
                  </a:lnTo>
                  <a:lnTo>
                    <a:pt x="440563" y="29324"/>
                  </a:lnTo>
                  <a:lnTo>
                    <a:pt x="440563" y="22974"/>
                  </a:lnTo>
                  <a:close/>
                </a:path>
                <a:path w="831850" h="52704">
                  <a:moveTo>
                    <a:pt x="831697" y="26149"/>
                  </a:moveTo>
                  <a:lnTo>
                    <a:pt x="766330" y="0"/>
                  </a:lnTo>
                  <a:lnTo>
                    <a:pt x="766330" y="26149"/>
                  </a:lnTo>
                  <a:lnTo>
                    <a:pt x="766330" y="52311"/>
                  </a:lnTo>
                  <a:lnTo>
                    <a:pt x="831697" y="261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324444" y="4731537"/>
              <a:ext cx="1755775" cy="67310"/>
            </a:xfrm>
            <a:custGeom>
              <a:avLst/>
              <a:gdLst/>
              <a:ahLst/>
              <a:cxnLst/>
              <a:rect l="l" t="t" r="r" b="b"/>
              <a:pathLst>
                <a:path w="1755775" h="67310">
                  <a:moveTo>
                    <a:pt x="1755482" y="0"/>
                  </a:moveTo>
                  <a:lnTo>
                    <a:pt x="0" y="0"/>
                  </a:lnTo>
                  <a:lnTo>
                    <a:pt x="0" y="67233"/>
                  </a:lnTo>
                  <a:lnTo>
                    <a:pt x="1755482" y="67233"/>
                  </a:lnTo>
                  <a:lnTo>
                    <a:pt x="1755482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324444" y="4132186"/>
              <a:ext cx="3246755" cy="605790"/>
            </a:xfrm>
            <a:custGeom>
              <a:avLst/>
              <a:gdLst/>
              <a:ahLst/>
              <a:cxnLst/>
              <a:rect l="l" t="t" r="r" b="b"/>
              <a:pathLst>
                <a:path w="3246754" h="605789">
                  <a:moveTo>
                    <a:pt x="1755482" y="593013"/>
                  </a:moveTo>
                  <a:lnTo>
                    <a:pt x="0" y="593013"/>
                  </a:lnTo>
                  <a:lnTo>
                    <a:pt x="0" y="605713"/>
                  </a:lnTo>
                  <a:lnTo>
                    <a:pt x="1755482" y="605713"/>
                  </a:lnTo>
                  <a:lnTo>
                    <a:pt x="1755482" y="593013"/>
                  </a:lnTo>
                  <a:close/>
                </a:path>
                <a:path w="3246754" h="605789">
                  <a:moveTo>
                    <a:pt x="3246196" y="185420"/>
                  </a:moveTo>
                  <a:lnTo>
                    <a:pt x="3246005" y="184150"/>
                  </a:lnTo>
                  <a:lnTo>
                    <a:pt x="3238195" y="184150"/>
                  </a:lnTo>
                  <a:lnTo>
                    <a:pt x="3238195" y="183692"/>
                  </a:lnTo>
                  <a:lnTo>
                    <a:pt x="3245929" y="183692"/>
                  </a:lnTo>
                  <a:lnTo>
                    <a:pt x="3245599" y="181610"/>
                  </a:lnTo>
                  <a:lnTo>
                    <a:pt x="3245193" y="180340"/>
                  </a:lnTo>
                  <a:lnTo>
                    <a:pt x="3244380" y="177800"/>
                  </a:lnTo>
                  <a:lnTo>
                    <a:pt x="3243313" y="175260"/>
                  </a:lnTo>
                  <a:lnTo>
                    <a:pt x="3228835" y="160020"/>
                  </a:lnTo>
                  <a:lnTo>
                    <a:pt x="3221761" y="152400"/>
                  </a:lnTo>
                  <a:lnTo>
                    <a:pt x="3213760" y="144780"/>
                  </a:lnTo>
                  <a:lnTo>
                    <a:pt x="3204921" y="135890"/>
                  </a:lnTo>
                  <a:lnTo>
                    <a:pt x="3195396" y="125730"/>
                  </a:lnTo>
                  <a:lnTo>
                    <a:pt x="3185287" y="116840"/>
                  </a:lnTo>
                  <a:lnTo>
                    <a:pt x="3163849" y="96520"/>
                  </a:lnTo>
                  <a:lnTo>
                    <a:pt x="3141573" y="74930"/>
                  </a:lnTo>
                  <a:lnTo>
                    <a:pt x="3119463" y="55880"/>
                  </a:lnTo>
                  <a:lnTo>
                    <a:pt x="3085630" y="27940"/>
                  </a:lnTo>
                  <a:lnTo>
                    <a:pt x="3052153" y="5080"/>
                  </a:lnTo>
                  <a:lnTo>
                    <a:pt x="3049638" y="3810"/>
                  </a:lnTo>
                  <a:lnTo>
                    <a:pt x="3046857" y="3810"/>
                  </a:lnTo>
                  <a:lnTo>
                    <a:pt x="3038919" y="2540"/>
                  </a:lnTo>
                  <a:lnTo>
                    <a:pt x="3027070" y="2540"/>
                  </a:lnTo>
                  <a:lnTo>
                    <a:pt x="3011855" y="1270"/>
                  </a:lnTo>
                  <a:lnTo>
                    <a:pt x="2993783" y="1270"/>
                  </a:lnTo>
                  <a:lnTo>
                    <a:pt x="2973590" y="0"/>
                  </a:lnTo>
                  <a:lnTo>
                    <a:pt x="2842730" y="0"/>
                  </a:lnTo>
                  <a:lnTo>
                    <a:pt x="2829585" y="1270"/>
                  </a:lnTo>
                  <a:lnTo>
                    <a:pt x="2818130" y="1270"/>
                  </a:lnTo>
                  <a:lnTo>
                    <a:pt x="2817723" y="1333"/>
                  </a:lnTo>
                  <a:lnTo>
                    <a:pt x="2817723" y="80010"/>
                  </a:lnTo>
                  <a:lnTo>
                    <a:pt x="2817609" y="82550"/>
                  </a:lnTo>
                  <a:lnTo>
                    <a:pt x="2817609" y="80365"/>
                  </a:lnTo>
                  <a:lnTo>
                    <a:pt x="2817723" y="80010"/>
                  </a:lnTo>
                  <a:lnTo>
                    <a:pt x="2817723" y="1333"/>
                  </a:lnTo>
                  <a:lnTo>
                    <a:pt x="2808554" y="2540"/>
                  </a:lnTo>
                  <a:lnTo>
                    <a:pt x="2801048" y="3810"/>
                  </a:lnTo>
                  <a:lnTo>
                    <a:pt x="2798546" y="5080"/>
                  </a:lnTo>
                  <a:lnTo>
                    <a:pt x="2796590" y="5080"/>
                  </a:lnTo>
                  <a:lnTo>
                    <a:pt x="2794482" y="6350"/>
                  </a:lnTo>
                  <a:lnTo>
                    <a:pt x="2792463" y="7620"/>
                  </a:lnTo>
                  <a:lnTo>
                    <a:pt x="2789809" y="8890"/>
                  </a:lnTo>
                  <a:lnTo>
                    <a:pt x="2782328" y="13970"/>
                  </a:lnTo>
                  <a:lnTo>
                    <a:pt x="2763558" y="29210"/>
                  </a:lnTo>
                  <a:lnTo>
                    <a:pt x="2753918" y="36830"/>
                  </a:lnTo>
                  <a:lnTo>
                    <a:pt x="2708846" y="72390"/>
                  </a:lnTo>
                  <a:lnTo>
                    <a:pt x="2661196" y="113030"/>
                  </a:lnTo>
                  <a:lnTo>
                    <a:pt x="2626982" y="143510"/>
                  </a:lnTo>
                  <a:lnTo>
                    <a:pt x="2599385" y="173990"/>
                  </a:lnTo>
                  <a:lnTo>
                    <a:pt x="2598039" y="175260"/>
                  </a:lnTo>
                  <a:lnTo>
                    <a:pt x="2597239" y="177800"/>
                  </a:lnTo>
                  <a:lnTo>
                    <a:pt x="2595892" y="182880"/>
                  </a:lnTo>
                  <a:lnTo>
                    <a:pt x="2595118" y="187960"/>
                  </a:lnTo>
                  <a:lnTo>
                    <a:pt x="2595118" y="201930"/>
                  </a:lnTo>
                  <a:lnTo>
                    <a:pt x="2619959" y="226060"/>
                  </a:lnTo>
                  <a:lnTo>
                    <a:pt x="2634373" y="226060"/>
                  </a:lnTo>
                  <a:lnTo>
                    <a:pt x="2638006" y="224790"/>
                  </a:lnTo>
                  <a:lnTo>
                    <a:pt x="2642971" y="224790"/>
                  </a:lnTo>
                  <a:lnTo>
                    <a:pt x="2648013" y="222250"/>
                  </a:lnTo>
                  <a:lnTo>
                    <a:pt x="2659811" y="214630"/>
                  </a:lnTo>
                  <a:lnTo>
                    <a:pt x="2662009" y="213360"/>
                  </a:lnTo>
                  <a:lnTo>
                    <a:pt x="2666403" y="210820"/>
                  </a:lnTo>
                  <a:lnTo>
                    <a:pt x="2673553" y="205740"/>
                  </a:lnTo>
                  <a:lnTo>
                    <a:pt x="2684691" y="196850"/>
                  </a:lnTo>
                  <a:lnTo>
                    <a:pt x="2696489" y="187960"/>
                  </a:lnTo>
                  <a:lnTo>
                    <a:pt x="2708770" y="177800"/>
                  </a:lnTo>
                  <a:lnTo>
                    <a:pt x="2721330" y="166370"/>
                  </a:lnTo>
                  <a:lnTo>
                    <a:pt x="2746540" y="144780"/>
                  </a:lnTo>
                  <a:lnTo>
                    <a:pt x="2770555" y="123190"/>
                  </a:lnTo>
                  <a:lnTo>
                    <a:pt x="2808338" y="91440"/>
                  </a:lnTo>
                  <a:lnTo>
                    <a:pt x="2811742" y="88900"/>
                  </a:lnTo>
                  <a:lnTo>
                    <a:pt x="2811754" y="82346"/>
                  </a:lnTo>
                  <a:lnTo>
                    <a:pt x="2811767" y="88874"/>
                  </a:lnTo>
                  <a:lnTo>
                    <a:pt x="2811767" y="595630"/>
                  </a:lnTo>
                  <a:lnTo>
                    <a:pt x="2812440" y="598170"/>
                  </a:lnTo>
                  <a:lnTo>
                    <a:pt x="2814815" y="599440"/>
                  </a:lnTo>
                  <a:lnTo>
                    <a:pt x="2816441" y="600710"/>
                  </a:lnTo>
                  <a:lnTo>
                    <a:pt x="2898241" y="600710"/>
                  </a:lnTo>
                  <a:lnTo>
                    <a:pt x="2899867" y="599440"/>
                  </a:lnTo>
                  <a:lnTo>
                    <a:pt x="2902242" y="598170"/>
                  </a:lnTo>
                  <a:lnTo>
                    <a:pt x="2902915" y="595630"/>
                  </a:lnTo>
                  <a:lnTo>
                    <a:pt x="2902915" y="594360"/>
                  </a:lnTo>
                  <a:lnTo>
                    <a:pt x="2902915" y="323850"/>
                  </a:lnTo>
                  <a:lnTo>
                    <a:pt x="2929432" y="323850"/>
                  </a:lnTo>
                  <a:lnTo>
                    <a:pt x="2929432" y="598170"/>
                  </a:lnTo>
                  <a:lnTo>
                    <a:pt x="2930106" y="599440"/>
                  </a:lnTo>
                  <a:lnTo>
                    <a:pt x="2932480" y="601980"/>
                  </a:lnTo>
                  <a:lnTo>
                    <a:pt x="3019387" y="601980"/>
                  </a:lnTo>
                  <a:lnTo>
                    <a:pt x="3021761" y="599440"/>
                  </a:lnTo>
                  <a:lnTo>
                    <a:pt x="3022435" y="598170"/>
                  </a:lnTo>
                  <a:lnTo>
                    <a:pt x="3022435" y="589280"/>
                  </a:lnTo>
                  <a:lnTo>
                    <a:pt x="3022435" y="86550"/>
                  </a:lnTo>
                  <a:lnTo>
                    <a:pt x="3026829" y="88900"/>
                  </a:lnTo>
                  <a:lnTo>
                    <a:pt x="3031680" y="91440"/>
                  </a:lnTo>
                  <a:lnTo>
                    <a:pt x="3037725" y="95250"/>
                  </a:lnTo>
                  <a:lnTo>
                    <a:pt x="3044469" y="99060"/>
                  </a:lnTo>
                  <a:lnTo>
                    <a:pt x="3055112" y="106680"/>
                  </a:lnTo>
                  <a:lnTo>
                    <a:pt x="3066580" y="115570"/>
                  </a:lnTo>
                  <a:lnTo>
                    <a:pt x="3078645" y="124460"/>
                  </a:lnTo>
                  <a:lnTo>
                    <a:pt x="3116072" y="156210"/>
                  </a:lnTo>
                  <a:lnTo>
                    <a:pt x="3160230" y="196850"/>
                  </a:lnTo>
                  <a:lnTo>
                    <a:pt x="3184321" y="222250"/>
                  </a:lnTo>
                  <a:lnTo>
                    <a:pt x="3185185" y="223520"/>
                  </a:lnTo>
                  <a:lnTo>
                    <a:pt x="3186607" y="224790"/>
                  </a:lnTo>
                  <a:lnTo>
                    <a:pt x="3191916" y="226060"/>
                  </a:lnTo>
                  <a:lnTo>
                    <a:pt x="3207689" y="226060"/>
                  </a:lnTo>
                  <a:lnTo>
                    <a:pt x="3215627" y="224790"/>
                  </a:lnTo>
                  <a:lnTo>
                    <a:pt x="3223260" y="220980"/>
                  </a:lnTo>
                  <a:lnTo>
                    <a:pt x="3227984" y="218440"/>
                  </a:lnTo>
                  <a:lnTo>
                    <a:pt x="3230346" y="217170"/>
                  </a:lnTo>
                  <a:lnTo>
                    <a:pt x="3236607" y="212090"/>
                  </a:lnTo>
                  <a:lnTo>
                    <a:pt x="3241649" y="205740"/>
                  </a:lnTo>
                  <a:lnTo>
                    <a:pt x="3245002" y="198120"/>
                  </a:lnTo>
                  <a:lnTo>
                    <a:pt x="3246196" y="189230"/>
                  </a:lnTo>
                  <a:lnTo>
                    <a:pt x="3246196" y="1854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69651" y="3974439"/>
              <a:ext cx="154647" cy="154635"/>
            </a:xfrm>
            <a:prstGeom prst="rect">
              <a:avLst/>
            </a:prstGeom>
          </p:spPr>
        </p:pic>
        <p:sp>
          <p:nvSpPr>
            <p:cNvPr id="23" name="object 23" descr=""/>
            <p:cNvSpPr/>
            <p:nvPr/>
          </p:nvSpPr>
          <p:spPr>
            <a:xfrm>
              <a:off x="3917213" y="4813718"/>
              <a:ext cx="843280" cy="295275"/>
            </a:xfrm>
            <a:custGeom>
              <a:avLst/>
              <a:gdLst/>
              <a:ahLst/>
              <a:cxnLst/>
              <a:rect l="l" t="t" r="r" b="b"/>
              <a:pathLst>
                <a:path w="843279" h="295275">
                  <a:moveTo>
                    <a:pt x="65341" y="242773"/>
                  </a:moveTo>
                  <a:lnTo>
                    <a:pt x="0" y="268922"/>
                  </a:lnTo>
                  <a:lnTo>
                    <a:pt x="65341" y="295084"/>
                  </a:lnTo>
                  <a:lnTo>
                    <a:pt x="65341" y="268922"/>
                  </a:lnTo>
                  <a:lnTo>
                    <a:pt x="65341" y="242773"/>
                  </a:lnTo>
                  <a:close/>
                </a:path>
                <a:path w="843279" h="295275">
                  <a:moveTo>
                    <a:pt x="85026" y="265747"/>
                  </a:moveTo>
                  <a:lnTo>
                    <a:pt x="72326" y="265747"/>
                  </a:lnTo>
                  <a:lnTo>
                    <a:pt x="72326" y="272097"/>
                  </a:lnTo>
                  <a:lnTo>
                    <a:pt x="85026" y="272097"/>
                  </a:lnTo>
                  <a:lnTo>
                    <a:pt x="85026" y="265747"/>
                  </a:lnTo>
                  <a:close/>
                </a:path>
                <a:path w="843279" h="295275">
                  <a:moveTo>
                    <a:pt x="110426" y="265747"/>
                  </a:moveTo>
                  <a:lnTo>
                    <a:pt x="97726" y="265747"/>
                  </a:lnTo>
                  <a:lnTo>
                    <a:pt x="97726" y="272097"/>
                  </a:lnTo>
                  <a:lnTo>
                    <a:pt x="110426" y="272097"/>
                  </a:lnTo>
                  <a:lnTo>
                    <a:pt x="110426" y="265747"/>
                  </a:lnTo>
                  <a:close/>
                </a:path>
                <a:path w="843279" h="295275">
                  <a:moveTo>
                    <a:pt x="135813" y="265747"/>
                  </a:moveTo>
                  <a:lnTo>
                    <a:pt x="123113" y="265747"/>
                  </a:lnTo>
                  <a:lnTo>
                    <a:pt x="123113" y="272097"/>
                  </a:lnTo>
                  <a:lnTo>
                    <a:pt x="135813" y="272097"/>
                  </a:lnTo>
                  <a:lnTo>
                    <a:pt x="135813" y="265747"/>
                  </a:lnTo>
                  <a:close/>
                </a:path>
                <a:path w="843279" h="295275">
                  <a:moveTo>
                    <a:pt x="161213" y="265747"/>
                  </a:moveTo>
                  <a:lnTo>
                    <a:pt x="148513" y="265747"/>
                  </a:lnTo>
                  <a:lnTo>
                    <a:pt x="148513" y="272097"/>
                  </a:lnTo>
                  <a:lnTo>
                    <a:pt x="161213" y="272097"/>
                  </a:lnTo>
                  <a:lnTo>
                    <a:pt x="161213" y="265747"/>
                  </a:lnTo>
                  <a:close/>
                </a:path>
                <a:path w="843279" h="295275">
                  <a:moveTo>
                    <a:pt x="186601" y="265747"/>
                  </a:moveTo>
                  <a:lnTo>
                    <a:pt x="173901" y="265747"/>
                  </a:lnTo>
                  <a:lnTo>
                    <a:pt x="173901" y="272097"/>
                  </a:lnTo>
                  <a:lnTo>
                    <a:pt x="186601" y="272097"/>
                  </a:lnTo>
                  <a:lnTo>
                    <a:pt x="186601" y="265747"/>
                  </a:lnTo>
                  <a:close/>
                </a:path>
                <a:path w="843279" h="295275">
                  <a:moveTo>
                    <a:pt x="212001" y="265747"/>
                  </a:moveTo>
                  <a:lnTo>
                    <a:pt x="199301" y="265747"/>
                  </a:lnTo>
                  <a:lnTo>
                    <a:pt x="199301" y="272097"/>
                  </a:lnTo>
                  <a:lnTo>
                    <a:pt x="212001" y="272097"/>
                  </a:lnTo>
                  <a:lnTo>
                    <a:pt x="212001" y="265747"/>
                  </a:lnTo>
                  <a:close/>
                </a:path>
                <a:path w="843279" h="295275">
                  <a:moveTo>
                    <a:pt x="237401" y="265747"/>
                  </a:moveTo>
                  <a:lnTo>
                    <a:pt x="224701" y="265747"/>
                  </a:lnTo>
                  <a:lnTo>
                    <a:pt x="224701" y="272097"/>
                  </a:lnTo>
                  <a:lnTo>
                    <a:pt x="237401" y="272097"/>
                  </a:lnTo>
                  <a:lnTo>
                    <a:pt x="237401" y="265747"/>
                  </a:lnTo>
                  <a:close/>
                </a:path>
                <a:path w="843279" h="295275">
                  <a:moveTo>
                    <a:pt x="262788" y="265747"/>
                  </a:moveTo>
                  <a:lnTo>
                    <a:pt x="250088" y="265747"/>
                  </a:lnTo>
                  <a:lnTo>
                    <a:pt x="250088" y="272097"/>
                  </a:lnTo>
                  <a:lnTo>
                    <a:pt x="262788" y="272097"/>
                  </a:lnTo>
                  <a:lnTo>
                    <a:pt x="262788" y="265747"/>
                  </a:lnTo>
                  <a:close/>
                </a:path>
                <a:path w="843279" h="295275">
                  <a:moveTo>
                    <a:pt x="288188" y="265747"/>
                  </a:moveTo>
                  <a:lnTo>
                    <a:pt x="275488" y="265747"/>
                  </a:lnTo>
                  <a:lnTo>
                    <a:pt x="275488" y="272097"/>
                  </a:lnTo>
                  <a:lnTo>
                    <a:pt x="288188" y="272097"/>
                  </a:lnTo>
                  <a:lnTo>
                    <a:pt x="288188" y="265747"/>
                  </a:lnTo>
                  <a:close/>
                </a:path>
                <a:path w="843279" h="295275">
                  <a:moveTo>
                    <a:pt x="313575" y="265747"/>
                  </a:moveTo>
                  <a:lnTo>
                    <a:pt x="300875" y="265747"/>
                  </a:lnTo>
                  <a:lnTo>
                    <a:pt x="300875" y="272097"/>
                  </a:lnTo>
                  <a:lnTo>
                    <a:pt x="313575" y="272097"/>
                  </a:lnTo>
                  <a:lnTo>
                    <a:pt x="313575" y="265747"/>
                  </a:lnTo>
                  <a:close/>
                </a:path>
                <a:path w="843279" h="295275">
                  <a:moveTo>
                    <a:pt x="338975" y="265747"/>
                  </a:moveTo>
                  <a:lnTo>
                    <a:pt x="326275" y="265747"/>
                  </a:lnTo>
                  <a:lnTo>
                    <a:pt x="326275" y="272097"/>
                  </a:lnTo>
                  <a:lnTo>
                    <a:pt x="338975" y="272097"/>
                  </a:lnTo>
                  <a:lnTo>
                    <a:pt x="338975" y="265747"/>
                  </a:lnTo>
                  <a:close/>
                </a:path>
                <a:path w="843279" h="295275">
                  <a:moveTo>
                    <a:pt x="364363" y="265747"/>
                  </a:moveTo>
                  <a:lnTo>
                    <a:pt x="351663" y="265747"/>
                  </a:lnTo>
                  <a:lnTo>
                    <a:pt x="351663" y="272097"/>
                  </a:lnTo>
                  <a:lnTo>
                    <a:pt x="364363" y="272097"/>
                  </a:lnTo>
                  <a:lnTo>
                    <a:pt x="364363" y="265747"/>
                  </a:lnTo>
                  <a:close/>
                </a:path>
                <a:path w="843279" h="295275">
                  <a:moveTo>
                    <a:pt x="389763" y="265747"/>
                  </a:moveTo>
                  <a:lnTo>
                    <a:pt x="377063" y="265747"/>
                  </a:lnTo>
                  <a:lnTo>
                    <a:pt x="377063" y="272097"/>
                  </a:lnTo>
                  <a:lnTo>
                    <a:pt x="389763" y="272097"/>
                  </a:lnTo>
                  <a:lnTo>
                    <a:pt x="389763" y="265747"/>
                  </a:lnTo>
                  <a:close/>
                </a:path>
                <a:path w="843279" h="295275">
                  <a:moveTo>
                    <a:pt x="415163" y="265747"/>
                  </a:moveTo>
                  <a:lnTo>
                    <a:pt x="402463" y="265747"/>
                  </a:lnTo>
                  <a:lnTo>
                    <a:pt x="402463" y="272097"/>
                  </a:lnTo>
                  <a:lnTo>
                    <a:pt x="415163" y="272097"/>
                  </a:lnTo>
                  <a:lnTo>
                    <a:pt x="415163" y="265747"/>
                  </a:lnTo>
                  <a:close/>
                </a:path>
                <a:path w="843279" h="295275">
                  <a:moveTo>
                    <a:pt x="440550" y="265747"/>
                  </a:moveTo>
                  <a:lnTo>
                    <a:pt x="427850" y="265747"/>
                  </a:lnTo>
                  <a:lnTo>
                    <a:pt x="427850" y="272097"/>
                  </a:lnTo>
                  <a:lnTo>
                    <a:pt x="440550" y="272097"/>
                  </a:lnTo>
                  <a:lnTo>
                    <a:pt x="440550" y="265747"/>
                  </a:lnTo>
                  <a:close/>
                </a:path>
                <a:path w="843279" h="295275">
                  <a:moveTo>
                    <a:pt x="465950" y="265747"/>
                  </a:moveTo>
                  <a:lnTo>
                    <a:pt x="453250" y="265747"/>
                  </a:lnTo>
                  <a:lnTo>
                    <a:pt x="453250" y="272097"/>
                  </a:lnTo>
                  <a:lnTo>
                    <a:pt x="465950" y="272097"/>
                  </a:lnTo>
                  <a:lnTo>
                    <a:pt x="465950" y="265747"/>
                  </a:lnTo>
                  <a:close/>
                </a:path>
                <a:path w="843279" h="295275">
                  <a:moveTo>
                    <a:pt x="491337" y="265747"/>
                  </a:moveTo>
                  <a:lnTo>
                    <a:pt x="478637" y="265747"/>
                  </a:lnTo>
                  <a:lnTo>
                    <a:pt x="478637" y="272097"/>
                  </a:lnTo>
                  <a:lnTo>
                    <a:pt x="491337" y="272097"/>
                  </a:lnTo>
                  <a:lnTo>
                    <a:pt x="491337" y="265747"/>
                  </a:lnTo>
                  <a:close/>
                </a:path>
                <a:path w="843279" h="295275">
                  <a:moveTo>
                    <a:pt x="516737" y="265747"/>
                  </a:moveTo>
                  <a:lnTo>
                    <a:pt x="504037" y="265747"/>
                  </a:lnTo>
                  <a:lnTo>
                    <a:pt x="504037" y="272097"/>
                  </a:lnTo>
                  <a:lnTo>
                    <a:pt x="516737" y="272097"/>
                  </a:lnTo>
                  <a:lnTo>
                    <a:pt x="516737" y="265747"/>
                  </a:lnTo>
                  <a:close/>
                </a:path>
                <a:path w="843279" h="295275">
                  <a:moveTo>
                    <a:pt x="542124" y="265747"/>
                  </a:moveTo>
                  <a:lnTo>
                    <a:pt x="529424" y="265747"/>
                  </a:lnTo>
                  <a:lnTo>
                    <a:pt x="529424" y="272097"/>
                  </a:lnTo>
                  <a:lnTo>
                    <a:pt x="542124" y="272097"/>
                  </a:lnTo>
                  <a:lnTo>
                    <a:pt x="542124" y="265747"/>
                  </a:lnTo>
                  <a:close/>
                </a:path>
                <a:path w="843279" h="295275">
                  <a:moveTo>
                    <a:pt x="567524" y="265747"/>
                  </a:moveTo>
                  <a:lnTo>
                    <a:pt x="554824" y="265747"/>
                  </a:lnTo>
                  <a:lnTo>
                    <a:pt x="554824" y="272097"/>
                  </a:lnTo>
                  <a:lnTo>
                    <a:pt x="567524" y="272097"/>
                  </a:lnTo>
                  <a:lnTo>
                    <a:pt x="567524" y="265747"/>
                  </a:lnTo>
                  <a:close/>
                </a:path>
                <a:path w="843279" h="295275">
                  <a:moveTo>
                    <a:pt x="592924" y="265747"/>
                  </a:moveTo>
                  <a:lnTo>
                    <a:pt x="580224" y="265747"/>
                  </a:lnTo>
                  <a:lnTo>
                    <a:pt x="580224" y="272097"/>
                  </a:lnTo>
                  <a:lnTo>
                    <a:pt x="592924" y="272097"/>
                  </a:lnTo>
                  <a:lnTo>
                    <a:pt x="592924" y="265747"/>
                  </a:lnTo>
                  <a:close/>
                </a:path>
                <a:path w="843279" h="295275">
                  <a:moveTo>
                    <a:pt x="618312" y="265747"/>
                  </a:moveTo>
                  <a:lnTo>
                    <a:pt x="605612" y="265747"/>
                  </a:lnTo>
                  <a:lnTo>
                    <a:pt x="605612" y="272097"/>
                  </a:lnTo>
                  <a:lnTo>
                    <a:pt x="618312" y="272097"/>
                  </a:lnTo>
                  <a:lnTo>
                    <a:pt x="618312" y="265747"/>
                  </a:lnTo>
                  <a:close/>
                </a:path>
                <a:path w="843279" h="295275">
                  <a:moveTo>
                    <a:pt x="643712" y="265747"/>
                  </a:moveTo>
                  <a:lnTo>
                    <a:pt x="631012" y="265747"/>
                  </a:lnTo>
                  <a:lnTo>
                    <a:pt x="631012" y="272097"/>
                  </a:lnTo>
                  <a:lnTo>
                    <a:pt x="643712" y="272097"/>
                  </a:lnTo>
                  <a:lnTo>
                    <a:pt x="643712" y="265747"/>
                  </a:lnTo>
                  <a:close/>
                </a:path>
                <a:path w="843279" h="295275">
                  <a:moveTo>
                    <a:pt x="669099" y="265747"/>
                  </a:moveTo>
                  <a:lnTo>
                    <a:pt x="656399" y="265747"/>
                  </a:lnTo>
                  <a:lnTo>
                    <a:pt x="656399" y="272097"/>
                  </a:lnTo>
                  <a:lnTo>
                    <a:pt x="669099" y="272097"/>
                  </a:lnTo>
                  <a:lnTo>
                    <a:pt x="669099" y="265747"/>
                  </a:lnTo>
                  <a:close/>
                </a:path>
                <a:path w="843279" h="295275">
                  <a:moveTo>
                    <a:pt x="694499" y="265747"/>
                  </a:moveTo>
                  <a:lnTo>
                    <a:pt x="681799" y="265747"/>
                  </a:lnTo>
                  <a:lnTo>
                    <a:pt x="681799" y="272097"/>
                  </a:lnTo>
                  <a:lnTo>
                    <a:pt x="694499" y="272097"/>
                  </a:lnTo>
                  <a:lnTo>
                    <a:pt x="694499" y="265747"/>
                  </a:lnTo>
                  <a:close/>
                </a:path>
                <a:path w="843279" h="295275">
                  <a:moveTo>
                    <a:pt x="719886" y="265747"/>
                  </a:moveTo>
                  <a:lnTo>
                    <a:pt x="707186" y="265747"/>
                  </a:lnTo>
                  <a:lnTo>
                    <a:pt x="707186" y="272097"/>
                  </a:lnTo>
                  <a:lnTo>
                    <a:pt x="719886" y="272097"/>
                  </a:lnTo>
                  <a:lnTo>
                    <a:pt x="719886" y="265747"/>
                  </a:lnTo>
                  <a:close/>
                </a:path>
                <a:path w="843279" h="295275">
                  <a:moveTo>
                    <a:pt x="745286" y="265747"/>
                  </a:moveTo>
                  <a:lnTo>
                    <a:pt x="732586" y="265747"/>
                  </a:lnTo>
                  <a:lnTo>
                    <a:pt x="732586" y="272097"/>
                  </a:lnTo>
                  <a:lnTo>
                    <a:pt x="745286" y="272097"/>
                  </a:lnTo>
                  <a:lnTo>
                    <a:pt x="745286" y="265747"/>
                  </a:lnTo>
                  <a:close/>
                </a:path>
                <a:path w="843279" h="295275">
                  <a:moveTo>
                    <a:pt x="831672" y="268922"/>
                  </a:moveTo>
                  <a:lnTo>
                    <a:pt x="766305" y="242773"/>
                  </a:lnTo>
                  <a:lnTo>
                    <a:pt x="766305" y="265747"/>
                  </a:lnTo>
                  <a:lnTo>
                    <a:pt x="757986" y="265747"/>
                  </a:lnTo>
                  <a:lnTo>
                    <a:pt x="757986" y="272097"/>
                  </a:lnTo>
                  <a:lnTo>
                    <a:pt x="766305" y="272097"/>
                  </a:lnTo>
                  <a:lnTo>
                    <a:pt x="766305" y="295084"/>
                  </a:lnTo>
                  <a:lnTo>
                    <a:pt x="831672" y="268922"/>
                  </a:lnTo>
                  <a:close/>
                </a:path>
                <a:path w="843279" h="295275">
                  <a:moveTo>
                    <a:pt x="842962" y="0"/>
                  </a:moveTo>
                  <a:lnTo>
                    <a:pt x="836612" y="0"/>
                  </a:lnTo>
                  <a:lnTo>
                    <a:pt x="836612" y="282003"/>
                  </a:lnTo>
                  <a:lnTo>
                    <a:pt x="842962" y="282003"/>
                  </a:lnTo>
                  <a:lnTo>
                    <a:pt x="8429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524415" y="4731537"/>
              <a:ext cx="1755775" cy="67310"/>
            </a:xfrm>
            <a:custGeom>
              <a:avLst/>
              <a:gdLst/>
              <a:ahLst/>
              <a:cxnLst/>
              <a:rect l="l" t="t" r="r" b="b"/>
              <a:pathLst>
                <a:path w="1755775" h="67310">
                  <a:moveTo>
                    <a:pt x="1755482" y="0"/>
                  </a:moveTo>
                  <a:lnTo>
                    <a:pt x="0" y="0"/>
                  </a:lnTo>
                  <a:lnTo>
                    <a:pt x="0" y="67233"/>
                  </a:lnTo>
                  <a:lnTo>
                    <a:pt x="1755482" y="67233"/>
                  </a:lnTo>
                  <a:lnTo>
                    <a:pt x="1755482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524415" y="4725200"/>
              <a:ext cx="1755775" cy="12700"/>
            </a:xfrm>
            <a:custGeom>
              <a:avLst/>
              <a:gdLst/>
              <a:ahLst/>
              <a:cxnLst/>
              <a:rect l="l" t="t" r="r" b="b"/>
              <a:pathLst>
                <a:path w="1755775" h="12700">
                  <a:moveTo>
                    <a:pt x="1755482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755482" y="12700"/>
                  </a:lnTo>
                  <a:lnTo>
                    <a:pt x="17554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/>
          <p:nvPr/>
        </p:nvSpPr>
        <p:spPr>
          <a:xfrm>
            <a:off x="2563190" y="4813718"/>
            <a:ext cx="6350" cy="282575"/>
          </a:xfrm>
          <a:custGeom>
            <a:avLst/>
            <a:gdLst/>
            <a:ahLst/>
            <a:cxnLst/>
            <a:rect l="l" t="t" r="r" b="b"/>
            <a:pathLst>
              <a:path w="6350" h="282575">
                <a:moveTo>
                  <a:pt x="6350" y="0"/>
                </a:moveTo>
                <a:lnTo>
                  <a:pt x="0" y="0"/>
                </a:lnTo>
                <a:lnTo>
                  <a:pt x="0" y="282003"/>
                </a:lnTo>
                <a:lnTo>
                  <a:pt x="6350" y="282003"/>
                </a:lnTo>
                <a:lnTo>
                  <a:pt x="635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3902214" y="4813718"/>
            <a:ext cx="6350" cy="282575"/>
          </a:xfrm>
          <a:custGeom>
            <a:avLst/>
            <a:gdLst/>
            <a:ahLst/>
            <a:cxnLst/>
            <a:rect l="l" t="t" r="r" b="b"/>
            <a:pathLst>
              <a:path w="6350" h="282575">
                <a:moveTo>
                  <a:pt x="6350" y="0"/>
                </a:moveTo>
                <a:lnTo>
                  <a:pt x="0" y="0"/>
                </a:lnTo>
                <a:lnTo>
                  <a:pt x="0" y="282003"/>
                </a:lnTo>
                <a:lnTo>
                  <a:pt x="6350" y="282003"/>
                </a:lnTo>
                <a:lnTo>
                  <a:pt x="635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651045" y="3514222"/>
            <a:ext cx="889000" cy="8731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41959" marR="5080" indent="20955">
              <a:lnSpc>
                <a:spcPct val="1102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Elemento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conductor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Calibri"/>
              <a:cs typeface="Calibri"/>
            </a:endParaRPr>
          </a:p>
          <a:p>
            <a:pPr marL="12700" marR="309245" indent="170815">
              <a:lnSpc>
                <a:spcPct val="110200"/>
              </a:lnSpc>
            </a:pP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Pared</a:t>
            </a:r>
            <a:r>
              <a:rPr dirty="0" sz="800" spc="4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no</a:t>
            </a:r>
            <a:r>
              <a:rPr dirty="0" sz="800" spc="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aislante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pero</a:t>
            </a:r>
            <a:r>
              <a:rPr dirty="0" sz="800" spc="1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aislada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29619" y="498115"/>
            <a:ext cx="4885690" cy="267208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igual,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suelos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adoptadas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duraderas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inutilizarse.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Igualmente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garantizar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móviles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éstos.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evitarse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colocación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posterior,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vigiladas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continua-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mente,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ejemplo,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móviles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conduc-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tores,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metálicos),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anular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conformidad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anterior.</a:t>
            </a:r>
            <a:endParaRPr sz="1050">
              <a:latin typeface="Arial"/>
              <a:cs typeface="Arial"/>
            </a:endParaRPr>
          </a:p>
          <a:p>
            <a:pPr algn="just" marL="12700" marR="6350">
              <a:lnSpc>
                <a:spcPts val="1150"/>
              </a:lnSpc>
              <a:spcBef>
                <a:spcPts val="56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evitarse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humedad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comprometer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suelos.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6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adoptarse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puedan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transferir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considerado.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00">
              <a:latin typeface="Arial"/>
              <a:cs typeface="Arial"/>
            </a:endParaRPr>
          </a:p>
          <a:p>
            <a:pPr marL="1804670" marR="1033144" indent="-1805305">
              <a:lnSpc>
                <a:spcPct val="100000"/>
              </a:lnSpc>
              <a:buChar char="&gt;"/>
              <a:tabLst>
                <a:tab pos="1805305" algn="l"/>
              </a:tabLst>
            </a:pPr>
            <a:r>
              <a:rPr dirty="0" sz="800" spc="70">
                <a:solidFill>
                  <a:srgbClr val="231F20"/>
                </a:solidFill>
                <a:latin typeface="Calibri"/>
                <a:cs typeface="Calibri"/>
              </a:rPr>
              <a:t>1,25</a:t>
            </a:r>
            <a:r>
              <a:rPr dirty="0" sz="800" spc="8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581536" y="3221064"/>
            <a:ext cx="193040" cy="1689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950" spc="-25" i="1">
                <a:solidFill>
                  <a:srgbClr val="231F20"/>
                </a:solidFill>
                <a:latin typeface="Calibri"/>
                <a:cs typeface="Calibri"/>
              </a:rPr>
              <a:t>a</a:t>
            </a:r>
            <a:r>
              <a:rPr dirty="0" baseline="-21367" sz="975" spc="-37">
                <a:solidFill>
                  <a:srgbClr val="231F20"/>
                </a:solidFill>
                <a:latin typeface="Calibri"/>
                <a:cs typeface="Calibri"/>
              </a:rPr>
              <a:t>1</a:t>
            </a:r>
            <a:endParaRPr baseline="-21367" sz="975">
              <a:latin typeface="Calibri"/>
              <a:cs typeface="Calibri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369648" y="4061728"/>
            <a:ext cx="157480" cy="291465"/>
          </a:xfrm>
          <a:prstGeom prst="rect">
            <a:avLst/>
          </a:prstGeom>
        </p:spPr>
        <p:txBody>
          <a:bodyPr wrap="square" lIns="0" tIns="1333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spc="70">
                <a:solidFill>
                  <a:srgbClr val="231F20"/>
                </a:solidFill>
                <a:latin typeface="Calibri"/>
                <a:cs typeface="Calibri"/>
              </a:rPr>
              <a:t>2,5</a:t>
            </a:r>
            <a:r>
              <a:rPr dirty="0" sz="800" spc="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988615" y="4930997"/>
            <a:ext cx="2914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6045" indent="-93980">
              <a:lnSpc>
                <a:spcPct val="100000"/>
              </a:lnSpc>
              <a:spcBef>
                <a:spcPts val="100"/>
              </a:spcBef>
              <a:buChar char="&gt;"/>
              <a:tabLst>
                <a:tab pos="106680" algn="l"/>
              </a:tabLst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2</a:t>
            </a:r>
            <a:r>
              <a:rPr dirty="0" sz="800" spc="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792264" y="5140248"/>
            <a:ext cx="6369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Suelo</a:t>
            </a:r>
            <a:r>
              <a:rPr dirty="0" sz="800" spc="1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aislante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169910" y="4930997"/>
            <a:ext cx="2914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6045" indent="-93980">
              <a:lnSpc>
                <a:spcPct val="100000"/>
              </a:lnSpc>
              <a:spcBef>
                <a:spcPts val="100"/>
              </a:spcBef>
              <a:buChar char="&gt;"/>
              <a:tabLst>
                <a:tab pos="106680" algn="l"/>
              </a:tabLst>
            </a:pP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2</a:t>
            </a:r>
            <a:r>
              <a:rPr dirty="0" sz="800" spc="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973559" y="5140248"/>
            <a:ext cx="6369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Suelo</a:t>
            </a:r>
            <a:r>
              <a:rPr dirty="0" sz="800" spc="1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aislante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577209" y="4091605"/>
            <a:ext cx="157480" cy="291465"/>
          </a:xfrm>
          <a:prstGeom prst="rect">
            <a:avLst/>
          </a:prstGeom>
        </p:spPr>
        <p:txBody>
          <a:bodyPr wrap="square" lIns="0" tIns="1333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spc="70">
                <a:solidFill>
                  <a:srgbClr val="231F20"/>
                </a:solidFill>
                <a:latin typeface="Calibri"/>
                <a:cs typeface="Calibri"/>
              </a:rPr>
              <a:t>2,5</a:t>
            </a:r>
            <a:r>
              <a:rPr dirty="0" sz="800" spc="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278513" y="3221064"/>
            <a:ext cx="193040" cy="1689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950" spc="-25" i="1">
                <a:solidFill>
                  <a:srgbClr val="231F20"/>
                </a:solidFill>
                <a:latin typeface="Calibri"/>
                <a:cs typeface="Calibri"/>
              </a:rPr>
              <a:t>a</a:t>
            </a:r>
            <a:r>
              <a:rPr dirty="0" baseline="-21367" sz="975" spc="-37">
                <a:solidFill>
                  <a:srgbClr val="231F20"/>
                </a:solidFill>
                <a:latin typeface="Calibri"/>
                <a:cs typeface="Calibri"/>
              </a:rPr>
              <a:t>2</a:t>
            </a:r>
            <a:endParaRPr baseline="-21367" sz="975">
              <a:latin typeface="Calibri"/>
              <a:cs typeface="Calibri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3729787" y="3419792"/>
            <a:ext cx="1268730" cy="48895"/>
          </a:xfrm>
          <a:custGeom>
            <a:avLst/>
            <a:gdLst/>
            <a:ahLst/>
            <a:cxnLst/>
            <a:rect l="l" t="t" r="r" b="b"/>
            <a:pathLst>
              <a:path w="1268729" h="48895">
                <a:moveTo>
                  <a:pt x="48679" y="24358"/>
                </a:moveTo>
                <a:lnTo>
                  <a:pt x="46761" y="14884"/>
                </a:lnTo>
                <a:lnTo>
                  <a:pt x="41554" y="7137"/>
                </a:lnTo>
                <a:lnTo>
                  <a:pt x="40386" y="6350"/>
                </a:lnTo>
                <a:lnTo>
                  <a:pt x="33820" y="1917"/>
                </a:lnTo>
                <a:lnTo>
                  <a:pt x="24345" y="0"/>
                </a:lnTo>
                <a:lnTo>
                  <a:pt x="14859" y="1917"/>
                </a:lnTo>
                <a:lnTo>
                  <a:pt x="7124" y="7137"/>
                </a:lnTo>
                <a:lnTo>
                  <a:pt x="1905" y="14884"/>
                </a:lnTo>
                <a:lnTo>
                  <a:pt x="0" y="24358"/>
                </a:lnTo>
                <a:lnTo>
                  <a:pt x="1905" y="33845"/>
                </a:lnTo>
                <a:lnTo>
                  <a:pt x="7124" y="41592"/>
                </a:lnTo>
                <a:lnTo>
                  <a:pt x="14859" y="46812"/>
                </a:lnTo>
                <a:lnTo>
                  <a:pt x="24345" y="48717"/>
                </a:lnTo>
                <a:lnTo>
                  <a:pt x="33820" y="46812"/>
                </a:lnTo>
                <a:lnTo>
                  <a:pt x="40386" y="42367"/>
                </a:lnTo>
                <a:lnTo>
                  <a:pt x="41554" y="41592"/>
                </a:lnTo>
                <a:lnTo>
                  <a:pt x="46761" y="33845"/>
                </a:lnTo>
                <a:lnTo>
                  <a:pt x="48679" y="24358"/>
                </a:lnTo>
                <a:close/>
              </a:path>
              <a:path w="1268729" h="48895">
                <a:moveTo>
                  <a:pt x="1268183" y="24358"/>
                </a:moveTo>
                <a:lnTo>
                  <a:pt x="1266266" y="14884"/>
                </a:lnTo>
                <a:lnTo>
                  <a:pt x="1261046" y="7137"/>
                </a:lnTo>
                <a:lnTo>
                  <a:pt x="1259878" y="6350"/>
                </a:lnTo>
                <a:lnTo>
                  <a:pt x="1253312" y="1917"/>
                </a:lnTo>
                <a:lnTo>
                  <a:pt x="1243850" y="0"/>
                </a:lnTo>
                <a:lnTo>
                  <a:pt x="1234363" y="1917"/>
                </a:lnTo>
                <a:lnTo>
                  <a:pt x="1226616" y="7137"/>
                </a:lnTo>
                <a:lnTo>
                  <a:pt x="1221397" y="14884"/>
                </a:lnTo>
                <a:lnTo>
                  <a:pt x="1219492" y="24358"/>
                </a:lnTo>
                <a:lnTo>
                  <a:pt x="1221397" y="33845"/>
                </a:lnTo>
                <a:lnTo>
                  <a:pt x="1226616" y="41592"/>
                </a:lnTo>
                <a:lnTo>
                  <a:pt x="1234363" y="46812"/>
                </a:lnTo>
                <a:lnTo>
                  <a:pt x="1243850" y="48717"/>
                </a:lnTo>
                <a:lnTo>
                  <a:pt x="1253312" y="46812"/>
                </a:lnTo>
                <a:lnTo>
                  <a:pt x="1259878" y="42367"/>
                </a:lnTo>
                <a:lnTo>
                  <a:pt x="1261046" y="41592"/>
                </a:lnTo>
                <a:lnTo>
                  <a:pt x="1266266" y="33845"/>
                </a:lnTo>
                <a:lnTo>
                  <a:pt x="1268183" y="24358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9" name="object 39" descr=""/>
          <p:cNvGrpSpPr/>
          <p:nvPr/>
        </p:nvGrpSpPr>
        <p:grpSpPr>
          <a:xfrm>
            <a:off x="869721" y="5839561"/>
            <a:ext cx="4265930" cy="1798320"/>
            <a:chOff x="869721" y="5839561"/>
            <a:chExt cx="4265930" cy="1798320"/>
          </a:xfrm>
        </p:grpSpPr>
        <p:sp>
          <p:nvSpPr>
            <p:cNvPr id="40" name="object 40" descr=""/>
            <p:cNvSpPr/>
            <p:nvPr/>
          </p:nvSpPr>
          <p:spPr>
            <a:xfrm>
              <a:off x="4153839" y="5839574"/>
              <a:ext cx="388620" cy="187960"/>
            </a:xfrm>
            <a:custGeom>
              <a:avLst/>
              <a:gdLst/>
              <a:ahLst/>
              <a:cxnLst/>
              <a:rect l="l" t="t" r="r" b="b"/>
              <a:pathLst>
                <a:path w="388620" h="187960">
                  <a:moveTo>
                    <a:pt x="388607" y="50800"/>
                  </a:moveTo>
                  <a:lnTo>
                    <a:pt x="50190" y="50800"/>
                  </a:lnTo>
                  <a:lnTo>
                    <a:pt x="50190" y="63500"/>
                  </a:lnTo>
                  <a:lnTo>
                    <a:pt x="50190" y="187960"/>
                  </a:lnTo>
                  <a:lnTo>
                    <a:pt x="62890" y="187960"/>
                  </a:lnTo>
                  <a:lnTo>
                    <a:pt x="62890" y="63500"/>
                  </a:lnTo>
                  <a:lnTo>
                    <a:pt x="388607" y="63500"/>
                  </a:lnTo>
                  <a:lnTo>
                    <a:pt x="388607" y="50800"/>
                  </a:lnTo>
                  <a:close/>
                </a:path>
                <a:path w="388620" h="187960">
                  <a:moveTo>
                    <a:pt x="388607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0" y="187960"/>
                  </a:lnTo>
                  <a:lnTo>
                    <a:pt x="12700" y="187960"/>
                  </a:lnTo>
                  <a:lnTo>
                    <a:pt x="12700" y="12700"/>
                  </a:lnTo>
                  <a:lnTo>
                    <a:pt x="388607" y="12700"/>
                  </a:lnTo>
                  <a:lnTo>
                    <a:pt x="3886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719961" y="6230226"/>
              <a:ext cx="2054225" cy="0"/>
            </a:xfrm>
            <a:custGeom>
              <a:avLst/>
              <a:gdLst/>
              <a:ahLst/>
              <a:cxnLst/>
              <a:rect l="l" t="t" r="r" b="b"/>
              <a:pathLst>
                <a:path w="2054225" h="0">
                  <a:moveTo>
                    <a:pt x="0" y="0"/>
                  </a:moveTo>
                  <a:lnTo>
                    <a:pt x="2054110" y="0"/>
                  </a:lnTo>
                </a:path>
              </a:pathLst>
            </a:custGeom>
            <a:ln w="6350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043709" y="6627837"/>
              <a:ext cx="673100" cy="622300"/>
            </a:xfrm>
            <a:custGeom>
              <a:avLst/>
              <a:gdLst/>
              <a:ahLst/>
              <a:cxnLst/>
              <a:rect l="l" t="t" r="r" b="b"/>
              <a:pathLst>
                <a:path w="673100" h="622300">
                  <a:moveTo>
                    <a:pt x="672630" y="191770"/>
                  </a:moveTo>
                  <a:lnTo>
                    <a:pt x="672414" y="190500"/>
                  </a:lnTo>
                  <a:lnTo>
                    <a:pt x="664552" y="190500"/>
                  </a:lnTo>
                  <a:lnTo>
                    <a:pt x="664565" y="190157"/>
                  </a:lnTo>
                  <a:lnTo>
                    <a:pt x="672363" y="190157"/>
                  </a:lnTo>
                  <a:lnTo>
                    <a:pt x="672007" y="187960"/>
                  </a:lnTo>
                  <a:lnTo>
                    <a:pt x="671588" y="186690"/>
                  </a:lnTo>
                  <a:lnTo>
                    <a:pt x="670750" y="184150"/>
                  </a:lnTo>
                  <a:lnTo>
                    <a:pt x="669683" y="181610"/>
                  </a:lnTo>
                  <a:lnTo>
                    <a:pt x="660933" y="172720"/>
                  </a:lnTo>
                  <a:lnTo>
                    <a:pt x="654723" y="165100"/>
                  </a:lnTo>
                  <a:lnTo>
                    <a:pt x="647420" y="157480"/>
                  </a:lnTo>
                  <a:lnTo>
                    <a:pt x="639140" y="149860"/>
                  </a:lnTo>
                  <a:lnTo>
                    <a:pt x="630008" y="140970"/>
                  </a:lnTo>
                  <a:lnTo>
                    <a:pt x="620166" y="130810"/>
                  </a:lnTo>
                  <a:lnTo>
                    <a:pt x="587552" y="99060"/>
                  </a:lnTo>
                  <a:lnTo>
                    <a:pt x="520014" y="39370"/>
                  </a:lnTo>
                  <a:lnTo>
                    <a:pt x="506691" y="29210"/>
                  </a:lnTo>
                  <a:lnTo>
                    <a:pt x="494665" y="19050"/>
                  </a:lnTo>
                  <a:lnTo>
                    <a:pt x="484073" y="12700"/>
                  </a:lnTo>
                  <a:lnTo>
                    <a:pt x="475107" y="7620"/>
                  </a:lnTo>
                  <a:lnTo>
                    <a:pt x="472160" y="5080"/>
                  </a:lnTo>
                  <a:lnTo>
                    <a:pt x="469569" y="5080"/>
                  </a:lnTo>
                  <a:lnTo>
                    <a:pt x="466737" y="3810"/>
                  </a:lnTo>
                  <a:lnTo>
                    <a:pt x="458533" y="3810"/>
                  </a:lnTo>
                  <a:lnTo>
                    <a:pt x="446303" y="2540"/>
                  </a:lnTo>
                  <a:lnTo>
                    <a:pt x="430580" y="1270"/>
                  </a:lnTo>
                  <a:lnTo>
                    <a:pt x="391058" y="1270"/>
                  </a:lnTo>
                  <a:lnTo>
                    <a:pt x="368630" y="0"/>
                  </a:lnTo>
                  <a:lnTo>
                    <a:pt x="270840" y="0"/>
                  </a:lnTo>
                  <a:lnTo>
                    <a:pt x="255803" y="1270"/>
                  </a:lnTo>
                  <a:lnTo>
                    <a:pt x="242201" y="1270"/>
                  </a:lnTo>
                  <a:lnTo>
                    <a:pt x="230352" y="2540"/>
                  </a:lnTo>
                  <a:lnTo>
                    <a:pt x="220446" y="3810"/>
                  </a:lnTo>
                  <a:lnTo>
                    <a:pt x="212712" y="5080"/>
                  </a:lnTo>
                  <a:lnTo>
                    <a:pt x="208114" y="5080"/>
                  </a:lnTo>
                  <a:lnTo>
                    <a:pt x="205981" y="6350"/>
                  </a:lnTo>
                  <a:lnTo>
                    <a:pt x="203911" y="7620"/>
                  </a:lnTo>
                  <a:lnTo>
                    <a:pt x="201168" y="10160"/>
                  </a:lnTo>
                  <a:lnTo>
                    <a:pt x="193433" y="15240"/>
                  </a:lnTo>
                  <a:lnTo>
                    <a:pt x="188607" y="19050"/>
                  </a:lnTo>
                  <a:lnTo>
                    <a:pt x="183007" y="22860"/>
                  </a:lnTo>
                  <a:lnTo>
                    <a:pt x="174028" y="30480"/>
                  </a:lnTo>
                  <a:lnTo>
                    <a:pt x="164058" y="38100"/>
                  </a:lnTo>
                  <a:lnTo>
                    <a:pt x="153250" y="46990"/>
                  </a:lnTo>
                  <a:lnTo>
                    <a:pt x="141770" y="55880"/>
                  </a:lnTo>
                  <a:lnTo>
                    <a:pt x="117475" y="76200"/>
                  </a:lnTo>
                  <a:lnTo>
                    <a:pt x="92506" y="96520"/>
                  </a:lnTo>
                  <a:lnTo>
                    <a:pt x="68211" y="116840"/>
                  </a:lnTo>
                  <a:lnTo>
                    <a:pt x="45935" y="137160"/>
                  </a:lnTo>
                  <a:lnTo>
                    <a:pt x="32842" y="148590"/>
                  </a:lnTo>
                  <a:lnTo>
                    <a:pt x="21653" y="160020"/>
                  </a:lnTo>
                  <a:lnTo>
                    <a:pt x="0" y="194310"/>
                  </a:lnTo>
                  <a:lnTo>
                    <a:pt x="0" y="208280"/>
                  </a:lnTo>
                  <a:lnTo>
                    <a:pt x="25488" y="233680"/>
                  </a:lnTo>
                  <a:lnTo>
                    <a:pt x="40322" y="233680"/>
                  </a:lnTo>
                  <a:lnTo>
                    <a:pt x="49123" y="232410"/>
                  </a:lnTo>
                  <a:lnTo>
                    <a:pt x="54292" y="229870"/>
                  </a:lnTo>
                  <a:lnTo>
                    <a:pt x="66332" y="222250"/>
                  </a:lnTo>
                  <a:lnTo>
                    <a:pt x="68567" y="220980"/>
                  </a:lnTo>
                  <a:lnTo>
                    <a:pt x="73063" y="218440"/>
                  </a:lnTo>
                  <a:lnTo>
                    <a:pt x="80391" y="212090"/>
                  </a:lnTo>
                  <a:lnTo>
                    <a:pt x="91770" y="204470"/>
                  </a:lnTo>
                  <a:lnTo>
                    <a:pt x="103835" y="194310"/>
                  </a:lnTo>
                  <a:lnTo>
                    <a:pt x="116395" y="184150"/>
                  </a:lnTo>
                  <a:lnTo>
                    <a:pt x="155143" y="149860"/>
                  </a:lnTo>
                  <a:lnTo>
                    <a:pt x="201752" y="109220"/>
                  </a:lnTo>
                  <a:lnTo>
                    <a:pt x="219151" y="95250"/>
                  </a:lnTo>
                  <a:lnTo>
                    <a:pt x="223964" y="91871"/>
                  </a:lnTo>
                  <a:lnTo>
                    <a:pt x="223964" y="615950"/>
                  </a:lnTo>
                  <a:lnTo>
                    <a:pt x="224637" y="618490"/>
                  </a:lnTo>
                  <a:lnTo>
                    <a:pt x="227012" y="619760"/>
                  </a:lnTo>
                  <a:lnTo>
                    <a:pt x="228638" y="621030"/>
                  </a:lnTo>
                  <a:lnTo>
                    <a:pt x="313080" y="621030"/>
                  </a:lnTo>
                  <a:lnTo>
                    <a:pt x="314706" y="619760"/>
                  </a:lnTo>
                  <a:lnTo>
                    <a:pt x="317080" y="618490"/>
                  </a:lnTo>
                  <a:lnTo>
                    <a:pt x="317754" y="615950"/>
                  </a:lnTo>
                  <a:lnTo>
                    <a:pt x="317754" y="614680"/>
                  </a:lnTo>
                  <a:lnTo>
                    <a:pt x="317754" y="335280"/>
                  </a:lnTo>
                  <a:lnTo>
                    <a:pt x="345592" y="335280"/>
                  </a:lnTo>
                  <a:lnTo>
                    <a:pt x="345592" y="618490"/>
                  </a:lnTo>
                  <a:lnTo>
                    <a:pt x="346265" y="619760"/>
                  </a:lnTo>
                  <a:lnTo>
                    <a:pt x="348640" y="622300"/>
                  </a:lnTo>
                  <a:lnTo>
                    <a:pt x="438251" y="622300"/>
                  </a:lnTo>
                  <a:lnTo>
                    <a:pt x="440626" y="619760"/>
                  </a:lnTo>
                  <a:lnTo>
                    <a:pt x="441299" y="618490"/>
                  </a:lnTo>
                  <a:lnTo>
                    <a:pt x="441299" y="609600"/>
                  </a:lnTo>
                  <a:lnTo>
                    <a:pt x="441210" y="88900"/>
                  </a:lnTo>
                  <a:lnTo>
                    <a:pt x="451205" y="93980"/>
                  </a:lnTo>
                  <a:lnTo>
                    <a:pt x="457454" y="97790"/>
                  </a:lnTo>
                  <a:lnTo>
                    <a:pt x="464426" y="102870"/>
                  </a:lnTo>
                  <a:lnTo>
                    <a:pt x="475424" y="110490"/>
                  </a:lnTo>
                  <a:lnTo>
                    <a:pt x="487286" y="119380"/>
                  </a:lnTo>
                  <a:lnTo>
                    <a:pt x="499770" y="129540"/>
                  </a:lnTo>
                  <a:lnTo>
                    <a:pt x="512622" y="139700"/>
                  </a:lnTo>
                  <a:lnTo>
                    <a:pt x="562940" y="182880"/>
                  </a:lnTo>
                  <a:lnTo>
                    <a:pt x="600087" y="219710"/>
                  </a:lnTo>
                  <a:lnTo>
                    <a:pt x="609053" y="229870"/>
                  </a:lnTo>
                  <a:lnTo>
                    <a:pt x="609917" y="231140"/>
                  </a:lnTo>
                  <a:lnTo>
                    <a:pt x="611339" y="232410"/>
                  </a:lnTo>
                  <a:lnTo>
                    <a:pt x="616750" y="233680"/>
                  </a:lnTo>
                  <a:lnTo>
                    <a:pt x="633006" y="233680"/>
                  </a:lnTo>
                  <a:lnTo>
                    <a:pt x="641184" y="232410"/>
                  </a:lnTo>
                  <a:lnTo>
                    <a:pt x="649046" y="228600"/>
                  </a:lnTo>
                  <a:lnTo>
                    <a:pt x="653910" y="226060"/>
                  </a:lnTo>
                  <a:lnTo>
                    <a:pt x="656348" y="224790"/>
                  </a:lnTo>
                  <a:lnTo>
                    <a:pt x="662762" y="219710"/>
                  </a:lnTo>
                  <a:lnTo>
                    <a:pt x="667943" y="213360"/>
                  </a:lnTo>
                  <a:lnTo>
                    <a:pt x="671385" y="204470"/>
                  </a:lnTo>
                  <a:lnTo>
                    <a:pt x="672630" y="195580"/>
                  </a:lnTo>
                  <a:lnTo>
                    <a:pt x="672630" y="1917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" name="object 43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08593" y="6471551"/>
              <a:ext cx="146735" cy="146710"/>
            </a:xfrm>
            <a:prstGeom prst="rect">
              <a:avLst/>
            </a:prstGeom>
          </p:spPr>
        </p:pic>
        <p:sp>
          <p:nvSpPr>
            <p:cNvPr id="44" name="object 44" descr=""/>
            <p:cNvSpPr/>
            <p:nvPr/>
          </p:nvSpPr>
          <p:spPr>
            <a:xfrm>
              <a:off x="2018626" y="6444513"/>
              <a:ext cx="443230" cy="799465"/>
            </a:xfrm>
            <a:custGeom>
              <a:avLst/>
              <a:gdLst/>
              <a:ahLst/>
              <a:cxnLst/>
              <a:rect l="l" t="t" r="r" b="b"/>
              <a:pathLst>
                <a:path w="443230" h="799465">
                  <a:moveTo>
                    <a:pt x="12700" y="0"/>
                  </a:moveTo>
                  <a:lnTo>
                    <a:pt x="0" y="0"/>
                  </a:lnTo>
                  <a:lnTo>
                    <a:pt x="0" y="799261"/>
                  </a:lnTo>
                  <a:lnTo>
                    <a:pt x="12700" y="799261"/>
                  </a:lnTo>
                  <a:lnTo>
                    <a:pt x="12700" y="0"/>
                  </a:lnTo>
                  <a:close/>
                </a:path>
                <a:path w="443230" h="799465">
                  <a:moveTo>
                    <a:pt x="363334" y="20688"/>
                  </a:moveTo>
                  <a:lnTo>
                    <a:pt x="332297" y="26957"/>
                  </a:lnTo>
                  <a:lnTo>
                    <a:pt x="306959" y="44037"/>
                  </a:lnTo>
                  <a:lnTo>
                    <a:pt x="289878" y="69365"/>
                  </a:lnTo>
                  <a:lnTo>
                    <a:pt x="283616" y="100380"/>
                  </a:lnTo>
                  <a:lnTo>
                    <a:pt x="289878" y="131422"/>
                  </a:lnTo>
                  <a:lnTo>
                    <a:pt x="306958" y="156760"/>
                  </a:lnTo>
                  <a:lnTo>
                    <a:pt x="332297" y="173838"/>
                  </a:lnTo>
                  <a:lnTo>
                    <a:pt x="363334" y="180098"/>
                  </a:lnTo>
                  <a:lnTo>
                    <a:pt x="394356" y="173838"/>
                  </a:lnTo>
                  <a:lnTo>
                    <a:pt x="403908" y="167398"/>
                  </a:lnTo>
                  <a:lnTo>
                    <a:pt x="363334" y="167398"/>
                  </a:lnTo>
                  <a:lnTo>
                    <a:pt x="349818" y="166040"/>
                  </a:lnTo>
                  <a:lnTo>
                    <a:pt x="315937" y="147789"/>
                  </a:lnTo>
                  <a:lnTo>
                    <a:pt x="297676" y="113901"/>
                  </a:lnTo>
                  <a:lnTo>
                    <a:pt x="296316" y="100380"/>
                  </a:lnTo>
                  <a:lnTo>
                    <a:pt x="297676" y="86881"/>
                  </a:lnTo>
                  <a:lnTo>
                    <a:pt x="315937" y="53009"/>
                  </a:lnTo>
                  <a:lnTo>
                    <a:pt x="349818" y="34752"/>
                  </a:lnTo>
                  <a:lnTo>
                    <a:pt x="363334" y="33388"/>
                  </a:lnTo>
                  <a:lnTo>
                    <a:pt x="403894" y="33388"/>
                  </a:lnTo>
                  <a:lnTo>
                    <a:pt x="394356" y="26957"/>
                  </a:lnTo>
                  <a:lnTo>
                    <a:pt x="363334" y="20688"/>
                  </a:lnTo>
                  <a:close/>
                </a:path>
                <a:path w="443230" h="799465">
                  <a:moveTo>
                    <a:pt x="403894" y="33388"/>
                  </a:moveTo>
                  <a:lnTo>
                    <a:pt x="363334" y="33388"/>
                  </a:lnTo>
                  <a:lnTo>
                    <a:pt x="376840" y="34752"/>
                  </a:lnTo>
                  <a:lnTo>
                    <a:pt x="389412" y="38650"/>
                  </a:lnTo>
                  <a:lnTo>
                    <a:pt x="418904" y="62936"/>
                  </a:lnTo>
                  <a:lnTo>
                    <a:pt x="430339" y="100380"/>
                  </a:lnTo>
                  <a:lnTo>
                    <a:pt x="428975" y="113901"/>
                  </a:lnTo>
                  <a:lnTo>
                    <a:pt x="410718" y="147789"/>
                  </a:lnTo>
                  <a:lnTo>
                    <a:pt x="376840" y="166040"/>
                  </a:lnTo>
                  <a:lnTo>
                    <a:pt x="363334" y="167398"/>
                  </a:lnTo>
                  <a:lnTo>
                    <a:pt x="403908" y="167398"/>
                  </a:lnTo>
                  <a:lnTo>
                    <a:pt x="419688" y="156760"/>
                  </a:lnTo>
                  <a:lnTo>
                    <a:pt x="436770" y="131422"/>
                  </a:lnTo>
                  <a:lnTo>
                    <a:pt x="443039" y="100380"/>
                  </a:lnTo>
                  <a:lnTo>
                    <a:pt x="436770" y="69365"/>
                  </a:lnTo>
                  <a:lnTo>
                    <a:pt x="419688" y="44037"/>
                  </a:lnTo>
                  <a:lnTo>
                    <a:pt x="403894" y="3338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1357020" y="6680047"/>
              <a:ext cx="668020" cy="0"/>
            </a:xfrm>
            <a:custGeom>
              <a:avLst/>
              <a:gdLst/>
              <a:ahLst/>
              <a:cxnLst/>
              <a:rect l="l" t="t" r="r" b="b"/>
              <a:pathLst>
                <a:path w="668019" h="0">
                  <a:moveTo>
                    <a:pt x="0" y="0"/>
                  </a:moveTo>
                  <a:lnTo>
                    <a:pt x="667969" y="0"/>
                  </a:lnTo>
                </a:path>
              </a:pathLst>
            </a:custGeom>
            <a:ln w="6350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2725775" y="6236004"/>
              <a:ext cx="0" cy="990600"/>
            </a:xfrm>
            <a:custGeom>
              <a:avLst/>
              <a:gdLst/>
              <a:ahLst/>
              <a:cxnLst/>
              <a:rect l="l" t="t" r="r" b="b"/>
              <a:pathLst>
                <a:path w="0" h="990600">
                  <a:moveTo>
                    <a:pt x="0" y="0"/>
                  </a:moveTo>
                  <a:lnTo>
                    <a:pt x="0" y="990396"/>
                  </a:lnTo>
                </a:path>
              </a:pathLst>
            </a:custGeom>
            <a:ln w="6350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1553349" y="6855523"/>
              <a:ext cx="1176020" cy="782320"/>
            </a:xfrm>
            <a:custGeom>
              <a:avLst/>
              <a:gdLst/>
              <a:ahLst/>
              <a:cxnLst/>
              <a:rect l="l" t="t" r="r" b="b"/>
              <a:pathLst>
                <a:path w="1176020" h="782320">
                  <a:moveTo>
                    <a:pt x="256641" y="102806"/>
                  </a:moveTo>
                  <a:lnTo>
                    <a:pt x="250291" y="102806"/>
                  </a:lnTo>
                  <a:lnTo>
                    <a:pt x="250291" y="109156"/>
                  </a:lnTo>
                  <a:lnTo>
                    <a:pt x="250291" y="215201"/>
                  </a:lnTo>
                  <a:lnTo>
                    <a:pt x="250291" y="221551"/>
                  </a:lnTo>
                  <a:lnTo>
                    <a:pt x="250291" y="222186"/>
                  </a:lnTo>
                  <a:lnTo>
                    <a:pt x="250291" y="243776"/>
                  </a:lnTo>
                  <a:lnTo>
                    <a:pt x="94488" y="243776"/>
                  </a:lnTo>
                  <a:lnTo>
                    <a:pt x="94488" y="222186"/>
                  </a:lnTo>
                  <a:lnTo>
                    <a:pt x="91313" y="222186"/>
                  </a:lnTo>
                  <a:lnTo>
                    <a:pt x="91313" y="221551"/>
                  </a:lnTo>
                  <a:lnTo>
                    <a:pt x="94488" y="221551"/>
                  </a:lnTo>
                  <a:lnTo>
                    <a:pt x="250291" y="221551"/>
                  </a:lnTo>
                  <a:lnTo>
                    <a:pt x="250291" y="215201"/>
                  </a:lnTo>
                  <a:lnTo>
                    <a:pt x="94488" y="215201"/>
                  </a:lnTo>
                  <a:lnTo>
                    <a:pt x="94488" y="109156"/>
                  </a:lnTo>
                  <a:lnTo>
                    <a:pt x="250291" y="109156"/>
                  </a:lnTo>
                  <a:lnTo>
                    <a:pt x="250291" y="102806"/>
                  </a:lnTo>
                  <a:lnTo>
                    <a:pt x="91313" y="102806"/>
                  </a:lnTo>
                  <a:lnTo>
                    <a:pt x="88138" y="102806"/>
                  </a:lnTo>
                  <a:lnTo>
                    <a:pt x="88138" y="109156"/>
                  </a:lnTo>
                  <a:lnTo>
                    <a:pt x="88138" y="215836"/>
                  </a:lnTo>
                  <a:lnTo>
                    <a:pt x="88138" y="222186"/>
                  </a:lnTo>
                  <a:lnTo>
                    <a:pt x="88138" y="243776"/>
                  </a:lnTo>
                  <a:lnTo>
                    <a:pt x="88138" y="250126"/>
                  </a:lnTo>
                  <a:lnTo>
                    <a:pt x="256641" y="250126"/>
                  </a:lnTo>
                  <a:lnTo>
                    <a:pt x="256641" y="243776"/>
                  </a:lnTo>
                  <a:lnTo>
                    <a:pt x="256641" y="222186"/>
                  </a:lnTo>
                  <a:lnTo>
                    <a:pt x="253466" y="222186"/>
                  </a:lnTo>
                  <a:lnTo>
                    <a:pt x="253466" y="221551"/>
                  </a:lnTo>
                  <a:lnTo>
                    <a:pt x="256641" y="221551"/>
                  </a:lnTo>
                  <a:lnTo>
                    <a:pt x="256641" y="215836"/>
                  </a:lnTo>
                  <a:lnTo>
                    <a:pt x="256641" y="215201"/>
                  </a:lnTo>
                  <a:lnTo>
                    <a:pt x="256641" y="109156"/>
                  </a:lnTo>
                  <a:lnTo>
                    <a:pt x="256641" y="106616"/>
                  </a:lnTo>
                  <a:lnTo>
                    <a:pt x="256641" y="102806"/>
                  </a:lnTo>
                  <a:close/>
                </a:path>
                <a:path w="1176020" h="782320">
                  <a:moveTo>
                    <a:pt x="333159" y="0"/>
                  </a:moveTo>
                  <a:lnTo>
                    <a:pt x="320471" y="0"/>
                  </a:lnTo>
                  <a:lnTo>
                    <a:pt x="320471" y="12700"/>
                  </a:lnTo>
                  <a:lnTo>
                    <a:pt x="320471" y="386080"/>
                  </a:lnTo>
                  <a:lnTo>
                    <a:pt x="12700" y="386080"/>
                  </a:lnTo>
                  <a:lnTo>
                    <a:pt x="12700" y="12700"/>
                  </a:lnTo>
                  <a:lnTo>
                    <a:pt x="320471" y="12700"/>
                  </a:lnTo>
                  <a:lnTo>
                    <a:pt x="320471" y="0"/>
                  </a:lnTo>
                  <a:lnTo>
                    <a:pt x="6350" y="0"/>
                  </a:lnTo>
                  <a:lnTo>
                    <a:pt x="0" y="0"/>
                  </a:lnTo>
                  <a:lnTo>
                    <a:pt x="0" y="12700"/>
                  </a:lnTo>
                  <a:lnTo>
                    <a:pt x="0" y="386080"/>
                  </a:lnTo>
                  <a:lnTo>
                    <a:pt x="0" y="392112"/>
                  </a:lnTo>
                  <a:lnTo>
                    <a:pt x="333159" y="392112"/>
                  </a:lnTo>
                  <a:lnTo>
                    <a:pt x="333159" y="386080"/>
                  </a:lnTo>
                  <a:lnTo>
                    <a:pt x="333159" y="12700"/>
                  </a:lnTo>
                  <a:lnTo>
                    <a:pt x="333159" y="6350"/>
                  </a:lnTo>
                  <a:lnTo>
                    <a:pt x="333159" y="0"/>
                  </a:lnTo>
                  <a:close/>
                </a:path>
                <a:path w="1176020" h="782320">
                  <a:moveTo>
                    <a:pt x="474802" y="477062"/>
                  </a:moveTo>
                  <a:lnTo>
                    <a:pt x="468452" y="477062"/>
                  </a:lnTo>
                  <a:lnTo>
                    <a:pt x="468452" y="768578"/>
                  </a:lnTo>
                  <a:lnTo>
                    <a:pt x="474802" y="768578"/>
                  </a:lnTo>
                  <a:lnTo>
                    <a:pt x="474802" y="477062"/>
                  </a:lnTo>
                  <a:close/>
                </a:path>
                <a:path w="1176020" h="782320">
                  <a:moveTo>
                    <a:pt x="565785" y="751878"/>
                  </a:moveTo>
                  <a:lnTo>
                    <a:pt x="555294" y="751878"/>
                  </a:lnTo>
                  <a:lnTo>
                    <a:pt x="555294" y="728052"/>
                  </a:lnTo>
                  <a:lnTo>
                    <a:pt x="487730" y="755078"/>
                  </a:lnTo>
                  <a:lnTo>
                    <a:pt x="555294" y="782116"/>
                  </a:lnTo>
                  <a:lnTo>
                    <a:pt x="555294" y="758228"/>
                  </a:lnTo>
                  <a:lnTo>
                    <a:pt x="565785" y="758228"/>
                  </a:lnTo>
                  <a:lnTo>
                    <a:pt x="565785" y="751878"/>
                  </a:lnTo>
                  <a:close/>
                </a:path>
                <a:path w="1176020" h="782320">
                  <a:moveTo>
                    <a:pt x="591185" y="751878"/>
                  </a:moveTo>
                  <a:lnTo>
                    <a:pt x="578485" y="751878"/>
                  </a:lnTo>
                  <a:lnTo>
                    <a:pt x="578485" y="758228"/>
                  </a:lnTo>
                  <a:lnTo>
                    <a:pt x="591185" y="758228"/>
                  </a:lnTo>
                  <a:lnTo>
                    <a:pt x="591185" y="751878"/>
                  </a:lnTo>
                  <a:close/>
                </a:path>
                <a:path w="1176020" h="782320">
                  <a:moveTo>
                    <a:pt x="616572" y="751878"/>
                  </a:moveTo>
                  <a:lnTo>
                    <a:pt x="603872" y="751878"/>
                  </a:lnTo>
                  <a:lnTo>
                    <a:pt x="603872" y="758228"/>
                  </a:lnTo>
                  <a:lnTo>
                    <a:pt x="616572" y="758228"/>
                  </a:lnTo>
                  <a:lnTo>
                    <a:pt x="616572" y="751878"/>
                  </a:lnTo>
                  <a:close/>
                </a:path>
                <a:path w="1176020" h="782320">
                  <a:moveTo>
                    <a:pt x="641972" y="751878"/>
                  </a:moveTo>
                  <a:lnTo>
                    <a:pt x="629272" y="751878"/>
                  </a:lnTo>
                  <a:lnTo>
                    <a:pt x="629272" y="758228"/>
                  </a:lnTo>
                  <a:lnTo>
                    <a:pt x="641972" y="758228"/>
                  </a:lnTo>
                  <a:lnTo>
                    <a:pt x="641972" y="751878"/>
                  </a:lnTo>
                  <a:close/>
                </a:path>
                <a:path w="1176020" h="782320">
                  <a:moveTo>
                    <a:pt x="667359" y="751878"/>
                  </a:moveTo>
                  <a:lnTo>
                    <a:pt x="654659" y="751878"/>
                  </a:lnTo>
                  <a:lnTo>
                    <a:pt x="654659" y="758228"/>
                  </a:lnTo>
                  <a:lnTo>
                    <a:pt x="667359" y="758228"/>
                  </a:lnTo>
                  <a:lnTo>
                    <a:pt x="667359" y="751878"/>
                  </a:lnTo>
                  <a:close/>
                </a:path>
                <a:path w="1176020" h="782320">
                  <a:moveTo>
                    <a:pt x="692759" y="751878"/>
                  </a:moveTo>
                  <a:lnTo>
                    <a:pt x="680059" y="751878"/>
                  </a:lnTo>
                  <a:lnTo>
                    <a:pt x="680059" y="758228"/>
                  </a:lnTo>
                  <a:lnTo>
                    <a:pt x="692759" y="758228"/>
                  </a:lnTo>
                  <a:lnTo>
                    <a:pt x="692759" y="751878"/>
                  </a:lnTo>
                  <a:close/>
                </a:path>
                <a:path w="1176020" h="782320">
                  <a:moveTo>
                    <a:pt x="718146" y="751878"/>
                  </a:moveTo>
                  <a:lnTo>
                    <a:pt x="705446" y="751878"/>
                  </a:lnTo>
                  <a:lnTo>
                    <a:pt x="705446" y="758228"/>
                  </a:lnTo>
                  <a:lnTo>
                    <a:pt x="718146" y="758228"/>
                  </a:lnTo>
                  <a:lnTo>
                    <a:pt x="718146" y="751878"/>
                  </a:lnTo>
                  <a:close/>
                </a:path>
                <a:path w="1176020" h="782320">
                  <a:moveTo>
                    <a:pt x="743546" y="751878"/>
                  </a:moveTo>
                  <a:lnTo>
                    <a:pt x="730846" y="751878"/>
                  </a:lnTo>
                  <a:lnTo>
                    <a:pt x="730846" y="758228"/>
                  </a:lnTo>
                  <a:lnTo>
                    <a:pt x="743546" y="758228"/>
                  </a:lnTo>
                  <a:lnTo>
                    <a:pt x="743546" y="751878"/>
                  </a:lnTo>
                  <a:close/>
                </a:path>
                <a:path w="1176020" h="782320">
                  <a:moveTo>
                    <a:pt x="768946" y="751878"/>
                  </a:moveTo>
                  <a:lnTo>
                    <a:pt x="756246" y="751878"/>
                  </a:lnTo>
                  <a:lnTo>
                    <a:pt x="756246" y="758228"/>
                  </a:lnTo>
                  <a:lnTo>
                    <a:pt x="768946" y="758228"/>
                  </a:lnTo>
                  <a:lnTo>
                    <a:pt x="768946" y="751878"/>
                  </a:lnTo>
                  <a:close/>
                </a:path>
                <a:path w="1176020" h="782320">
                  <a:moveTo>
                    <a:pt x="794334" y="751878"/>
                  </a:moveTo>
                  <a:lnTo>
                    <a:pt x="781634" y="751878"/>
                  </a:lnTo>
                  <a:lnTo>
                    <a:pt x="781634" y="758228"/>
                  </a:lnTo>
                  <a:lnTo>
                    <a:pt x="794334" y="758228"/>
                  </a:lnTo>
                  <a:lnTo>
                    <a:pt x="794334" y="751878"/>
                  </a:lnTo>
                  <a:close/>
                </a:path>
                <a:path w="1176020" h="782320">
                  <a:moveTo>
                    <a:pt x="819734" y="751878"/>
                  </a:moveTo>
                  <a:lnTo>
                    <a:pt x="807034" y="751878"/>
                  </a:lnTo>
                  <a:lnTo>
                    <a:pt x="807034" y="758228"/>
                  </a:lnTo>
                  <a:lnTo>
                    <a:pt x="819734" y="758228"/>
                  </a:lnTo>
                  <a:lnTo>
                    <a:pt x="819734" y="751878"/>
                  </a:lnTo>
                  <a:close/>
                </a:path>
                <a:path w="1176020" h="782320">
                  <a:moveTo>
                    <a:pt x="845121" y="751878"/>
                  </a:moveTo>
                  <a:lnTo>
                    <a:pt x="832421" y="751878"/>
                  </a:lnTo>
                  <a:lnTo>
                    <a:pt x="832421" y="758228"/>
                  </a:lnTo>
                  <a:lnTo>
                    <a:pt x="845121" y="758228"/>
                  </a:lnTo>
                  <a:lnTo>
                    <a:pt x="845121" y="751878"/>
                  </a:lnTo>
                  <a:close/>
                </a:path>
                <a:path w="1176020" h="782320">
                  <a:moveTo>
                    <a:pt x="870521" y="751878"/>
                  </a:moveTo>
                  <a:lnTo>
                    <a:pt x="857821" y="751878"/>
                  </a:lnTo>
                  <a:lnTo>
                    <a:pt x="857821" y="758228"/>
                  </a:lnTo>
                  <a:lnTo>
                    <a:pt x="870521" y="758228"/>
                  </a:lnTo>
                  <a:lnTo>
                    <a:pt x="870521" y="751878"/>
                  </a:lnTo>
                  <a:close/>
                </a:path>
                <a:path w="1176020" h="782320">
                  <a:moveTo>
                    <a:pt x="895908" y="751878"/>
                  </a:moveTo>
                  <a:lnTo>
                    <a:pt x="883208" y="751878"/>
                  </a:lnTo>
                  <a:lnTo>
                    <a:pt x="883208" y="758228"/>
                  </a:lnTo>
                  <a:lnTo>
                    <a:pt x="895908" y="758228"/>
                  </a:lnTo>
                  <a:lnTo>
                    <a:pt x="895908" y="751878"/>
                  </a:lnTo>
                  <a:close/>
                </a:path>
                <a:path w="1176020" h="782320">
                  <a:moveTo>
                    <a:pt x="921308" y="751878"/>
                  </a:moveTo>
                  <a:lnTo>
                    <a:pt x="908608" y="751878"/>
                  </a:lnTo>
                  <a:lnTo>
                    <a:pt x="908608" y="758228"/>
                  </a:lnTo>
                  <a:lnTo>
                    <a:pt x="921308" y="758228"/>
                  </a:lnTo>
                  <a:lnTo>
                    <a:pt x="921308" y="751878"/>
                  </a:lnTo>
                  <a:close/>
                </a:path>
                <a:path w="1176020" h="782320">
                  <a:moveTo>
                    <a:pt x="946708" y="751878"/>
                  </a:moveTo>
                  <a:lnTo>
                    <a:pt x="934008" y="751878"/>
                  </a:lnTo>
                  <a:lnTo>
                    <a:pt x="934008" y="758228"/>
                  </a:lnTo>
                  <a:lnTo>
                    <a:pt x="946708" y="758228"/>
                  </a:lnTo>
                  <a:lnTo>
                    <a:pt x="946708" y="751878"/>
                  </a:lnTo>
                  <a:close/>
                </a:path>
                <a:path w="1176020" h="782320">
                  <a:moveTo>
                    <a:pt x="972096" y="751878"/>
                  </a:moveTo>
                  <a:lnTo>
                    <a:pt x="959396" y="751878"/>
                  </a:lnTo>
                  <a:lnTo>
                    <a:pt x="959396" y="758228"/>
                  </a:lnTo>
                  <a:lnTo>
                    <a:pt x="972096" y="758228"/>
                  </a:lnTo>
                  <a:lnTo>
                    <a:pt x="972096" y="751878"/>
                  </a:lnTo>
                  <a:close/>
                </a:path>
                <a:path w="1176020" h="782320">
                  <a:moveTo>
                    <a:pt x="997496" y="751878"/>
                  </a:moveTo>
                  <a:lnTo>
                    <a:pt x="984796" y="751878"/>
                  </a:lnTo>
                  <a:lnTo>
                    <a:pt x="984796" y="758228"/>
                  </a:lnTo>
                  <a:lnTo>
                    <a:pt x="997496" y="758228"/>
                  </a:lnTo>
                  <a:lnTo>
                    <a:pt x="997496" y="751878"/>
                  </a:lnTo>
                  <a:close/>
                </a:path>
                <a:path w="1176020" h="782320">
                  <a:moveTo>
                    <a:pt x="1022883" y="751878"/>
                  </a:moveTo>
                  <a:lnTo>
                    <a:pt x="1010183" y="751878"/>
                  </a:lnTo>
                  <a:lnTo>
                    <a:pt x="1010183" y="758228"/>
                  </a:lnTo>
                  <a:lnTo>
                    <a:pt x="1022883" y="758228"/>
                  </a:lnTo>
                  <a:lnTo>
                    <a:pt x="1022883" y="751878"/>
                  </a:lnTo>
                  <a:close/>
                </a:path>
                <a:path w="1176020" h="782320">
                  <a:moveTo>
                    <a:pt x="1048283" y="751878"/>
                  </a:moveTo>
                  <a:lnTo>
                    <a:pt x="1035583" y="751878"/>
                  </a:lnTo>
                  <a:lnTo>
                    <a:pt x="1035583" y="758228"/>
                  </a:lnTo>
                  <a:lnTo>
                    <a:pt x="1048283" y="758228"/>
                  </a:lnTo>
                  <a:lnTo>
                    <a:pt x="1048283" y="751878"/>
                  </a:lnTo>
                  <a:close/>
                </a:path>
                <a:path w="1176020" h="782320">
                  <a:moveTo>
                    <a:pt x="1073670" y="751878"/>
                  </a:moveTo>
                  <a:lnTo>
                    <a:pt x="1060970" y="751878"/>
                  </a:lnTo>
                  <a:lnTo>
                    <a:pt x="1060970" y="758228"/>
                  </a:lnTo>
                  <a:lnTo>
                    <a:pt x="1073670" y="758228"/>
                  </a:lnTo>
                  <a:lnTo>
                    <a:pt x="1073670" y="751878"/>
                  </a:lnTo>
                  <a:close/>
                </a:path>
                <a:path w="1176020" h="782320">
                  <a:moveTo>
                    <a:pt x="1162113" y="755078"/>
                  </a:moveTo>
                  <a:lnTo>
                    <a:pt x="1094549" y="728052"/>
                  </a:lnTo>
                  <a:lnTo>
                    <a:pt x="1094549" y="751878"/>
                  </a:lnTo>
                  <a:lnTo>
                    <a:pt x="1086370" y="751878"/>
                  </a:lnTo>
                  <a:lnTo>
                    <a:pt x="1086370" y="758228"/>
                  </a:lnTo>
                  <a:lnTo>
                    <a:pt x="1094549" y="758228"/>
                  </a:lnTo>
                  <a:lnTo>
                    <a:pt x="1094549" y="782116"/>
                  </a:lnTo>
                  <a:lnTo>
                    <a:pt x="1162113" y="755078"/>
                  </a:lnTo>
                  <a:close/>
                </a:path>
                <a:path w="1176020" h="782320">
                  <a:moveTo>
                    <a:pt x="1175600" y="477062"/>
                  </a:moveTo>
                  <a:lnTo>
                    <a:pt x="1169250" y="477062"/>
                  </a:lnTo>
                  <a:lnTo>
                    <a:pt x="1169250" y="768578"/>
                  </a:lnTo>
                  <a:lnTo>
                    <a:pt x="1175600" y="768578"/>
                  </a:lnTo>
                  <a:lnTo>
                    <a:pt x="1175600" y="47706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869721" y="7247636"/>
              <a:ext cx="4265930" cy="69850"/>
            </a:xfrm>
            <a:custGeom>
              <a:avLst/>
              <a:gdLst/>
              <a:ahLst/>
              <a:cxnLst/>
              <a:rect l="l" t="t" r="r" b="b"/>
              <a:pathLst>
                <a:path w="4265930" h="69850">
                  <a:moveTo>
                    <a:pt x="4265498" y="0"/>
                  </a:moveTo>
                  <a:lnTo>
                    <a:pt x="0" y="0"/>
                  </a:lnTo>
                  <a:lnTo>
                    <a:pt x="0" y="69507"/>
                  </a:lnTo>
                  <a:lnTo>
                    <a:pt x="4265498" y="69507"/>
                  </a:lnTo>
                  <a:lnTo>
                    <a:pt x="4265498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869721" y="6474167"/>
              <a:ext cx="4265930" cy="780415"/>
            </a:xfrm>
            <a:custGeom>
              <a:avLst/>
              <a:gdLst/>
              <a:ahLst/>
              <a:cxnLst/>
              <a:rect l="l" t="t" r="r" b="b"/>
              <a:pathLst>
                <a:path w="4265930" h="780415">
                  <a:moveTo>
                    <a:pt x="4265485" y="767118"/>
                  </a:moveTo>
                  <a:lnTo>
                    <a:pt x="2638602" y="767118"/>
                  </a:lnTo>
                  <a:lnTo>
                    <a:pt x="2638793" y="763270"/>
                  </a:lnTo>
                  <a:lnTo>
                    <a:pt x="2644978" y="636270"/>
                  </a:lnTo>
                  <a:lnTo>
                    <a:pt x="2654135" y="445770"/>
                  </a:lnTo>
                  <a:lnTo>
                    <a:pt x="2661374" y="288290"/>
                  </a:lnTo>
                  <a:lnTo>
                    <a:pt x="2663253" y="242570"/>
                  </a:lnTo>
                  <a:lnTo>
                    <a:pt x="2663456" y="234950"/>
                  </a:lnTo>
                  <a:lnTo>
                    <a:pt x="2663507" y="233375"/>
                  </a:lnTo>
                  <a:lnTo>
                    <a:pt x="2665425" y="232410"/>
                  </a:lnTo>
                  <a:lnTo>
                    <a:pt x="2668562" y="229870"/>
                  </a:lnTo>
                  <a:lnTo>
                    <a:pt x="2671699" y="227330"/>
                  </a:lnTo>
                  <a:lnTo>
                    <a:pt x="2679166" y="222250"/>
                  </a:lnTo>
                  <a:lnTo>
                    <a:pt x="2687764" y="214630"/>
                  </a:lnTo>
                  <a:lnTo>
                    <a:pt x="2697327" y="207010"/>
                  </a:lnTo>
                  <a:lnTo>
                    <a:pt x="2707690" y="198120"/>
                  </a:lnTo>
                  <a:lnTo>
                    <a:pt x="2718727" y="189230"/>
                  </a:lnTo>
                  <a:lnTo>
                    <a:pt x="2730258" y="179070"/>
                  </a:lnTo>
                  <a:lnTo>
                    <a:pt x="2754223" y="158750"/>
                  </a:lnTo>
                  <a:lnTo>
                    <a:pt x="2801201" y="116840"/>
                  </a:lnTo>
                  <a:lnTo>
                    <a:pt x="2821660" y="99060"/>
                  </a:lnTo>
                  <a:lnTo>
                    <a:pt x="2833332" y="87630"/>
                  </a:lnTo>
                  <a:lnTo>
                    <a:pt x="2842958" y="78740"/>
                  </a:lnTo>
                  <a:lnTo>
                    <a:pt x="2850223" y="72390"/>
                  </a:lnTo>
                  <a:lnTo>
                    <a:pt x="2854769" y="68580"/>
                  </a:lnTo>
                  <a:lnTo>
                    <a:pt x="2860814" y="62230"/>
                  </a:lnTo>
                  <a:lnTo>
                    <a:pt x="2865932" y="57150"/>
                  </a:lnTo>
                  <a:lnTo>
                    <a:pt x="2869895" y="52070"/>
                  </a:lnTo>
                  <a:lnTo>
                    <a:pt x="2873870" y="45720"/>
                  </a:lnTo>
                  <a:lnTo>
                    <a:pt x="2876346" y="39370"/>
                  </a:lnTo>
                  <a:lnTo>
                    <a:pt x="2876270" y="25400"/>
                  </a:lnTo>
                  <a:lnTo>
                    <a:pt x="2874746" y="17780"/>
                  </a:lnTo>
                  <a:lnTo>
                    <a:pt x="2872536" y="10160"/>
                  </a:lnTo>
                  <a:lnTo>
                    <a:pt x="2871800" y="7620"/>
                  </a:lnTo>
                  <a:lnTo>
                    <a:pt x="2870733" y="5080"/>
                  </a:lnTo>
                  <a:lnTo>
                    <a:pt x="2867825" y="1270"/>
                  </a:lnTo>
                  <a:lnTo>
                    <a:pt x="2863024" y="0"/>
                  </a:lnTo>
                  <a:lnTo>
                    <a:pt x="2854134" y="0"/>
                  </a:lnTo>
                  <a:lnTo>
                    <a:pt x="2849435" y="1270"/>
                  </a:lnTo>
                  <a:lnTo>
                    <a:pt x="2839123" y="6350"/>
                  </a:lnTo>
                  <a:lnTo>
                    <a:pt x="2833522" y="8890"/>
                  </a:lnTo>
                  <a:lnTo>
                    <a:pt x="2827477" y="12700"/>
                  </a:lnTo>
                  <a:lnTo>
                    <a:pt x="2818117" y="19050"/>
                  </a:lnTo>
                  <a:lnTo>
                    <a:pt x="2808173" y="25400"/>
                  </a:lnTo>
                  <a:lnTo>
                    <a:pt x="2797746" y="34290"/>
                  </a:lnTo>
                  <a:lnTo>
                    <a:pt x="2786926" y="41910"/>
                  </a:lnTo>
                  <a:lnTo>
                    <a:pt x="2764536" y="59690"/>
                  </a:lnTo>
                  <a:lnTo>
                    <a:pt x="2741815" y="78740"/>
                  </a:lnTo>
                  <a:lnTo>
                    <a:pt x="2698940" y="113030"/>
                  </a:lnTo>
                  <a:lnTo>
                    <a:pt x="2686405" y="123190"/>
                  </a:lnTo>
                  <a:lnTo>
                    <a:pt x="2665679" y="137160"/>
                  </a:lnTo>
                  <a:lnTo>
                    <a:pt x="2658351" y="140970"/>
                  </a:lnTo>
                  <a:lnTo>
                    <a:pt x="2656243" y="142240"/>
                  </a:lnTo>
                  <a:lnTo>
                    <a:pt x="2649867" y="142240"/>
                  </a:lnTo>
                  <a:lnTo>
                    <a:pt x="2642997" y="140970"/>
                  </a:lnTo>
                  <a:lnTo>
                    <a:pt x="2633675" y="140970"/>
                  </a:lnTo>
                  <a:lnTo>
                    <a:pt x="2594940" y="142240"/>
                  </a:lnTo>
                  <a:lnTo>
                    <a:pt x="2546312" y="144780"/>
                  </a:lnTo>
                  <a:lnTo>
                    <a:pt x="2542768" y="145059"/>
                  </a:lnTo>
                  <a:lnTo>
                    <a:pt x="2542768" y="488950"/>
                  </a:lnTo>
                  <a:lnTo>
                    <a:pt x="2542768" y="767118"/>
                  </a:lnTo>
                  <a:lnTo>
                    <a:pt x="2514917" y="767118"/>
                  </a:lnTo>
                  <a:lnTo>
                    <a:pt x="2514917" y="488950"/>
                  </a:lnTo>
                  <a:lnTo>
                    <a:pt x="2542768" y="488950"/>
                  </a:lnTo>
                  <a:lnTo>
                    <a:pt x="2542768" y="145059"/>
                  </a:lnTo>
                  <a:lnTo>
                    <a:pt x="2449512" y="152400"/>
                  </a:lnTo>
                  <a:lnTo>
                    <a:pt x="2408986" y="158750"/>
                  </a:lnTo>
                  <a:lnTo>
                    <a:pt x="2406751" y="158750"/>
                  </a:lnTo>
                  <a:lnTo>
                    <a:pt x="2404973" y="160020"/>
                  </a:lnTo>
                  <a:lnTo>
                    <a:pt x="2403170" y="160020"/>
                  </a:lnTo>
                  <a:lnTo>
                    <a:pt x="2401100" y="161290"/>
                  </a:lnTo>
                  <a:lnTo>
                    <a:pt x="2398344" y="163830"/>
                  </a:lnTo>
                  <a:lnTo>
                    <a:pt x="2390622" y="168910"/>
                  </a:lnTo>
                  <a:lnTo>
                    <a:pt x="2385796" y="172720"/>
                  </a:lnTo>
                  <a:lnTo>
                    <a:pt x="2380183" y="176530"/>
                  </a:lnTo>
                  <a:lnTo>
                    <a:pt x="2371217" y="184150"/>
                  </a:lnTo>
                  <a:lnTo>
                    <a:pt x="2361247" y="191770"/>
                  </a:lnTo>
                  <a:lnTo>
                    <a:pt x="2350439" y="200660"/>
                  </a:lnTo>
                  <a:lnTo>
                    <a:pt x="2338959" y="209550"/>
                  </a:lnTo>
                  <a:lnTo>
                    <a:pt x="2314664" y="229870"/>
                  </a:lnTo>
                  <a:lnTo>
                    <a:pt x="2289695" y="250190"/>
                  </a:lnTo>
                  <a:lnTo>
                    <a:pt x="2265400" y="270510"/>
                  </a:lnTo>
                  <a:lnTo>
                    <a:pt x="2243112" y="290830"/>
                  </a:lnTo>
                  <a:lnTo>
                    <a:pt x="2230031" y="302260"/>
                  </a:lnTo>
                  <a:lnTo>
                    <a:pt x="2218842" y="313690"/>
                  </a:lnTo>
                  <a:lnTo>
                    <a:pt x="2209850" y="322580"/>
                  </a:lnTo>
                  <a:lnTo>
                    <a:pt x="2203373" y="330200"/>
                  </a:lnTo>
                  <a:lnTo>
                    <a:pt x="2197176" y="347980"/>
                  </a:lnTo>
                  <a:lnTo>
                    <a:pt x="2197176" y="361950"/>
                  </a:lnTo>
                  <a:lnTo>
                    <a:pt x="2222677" y="387350"/>
                  </a:lnTo>
                  <a:lnTo>
                    <a:pt x="2237511" y="387350"/>
                  </a:lnTo>
                  <a:lnTo>
                    <a:pt x="2246312" y="386080"/>
                  </a:lnTo>
                  <a:lnTo>
                    <a:pt x="2251468" y="383540"/>
                  </a:lnTo>
                  <a:lnTo>
                    <a:pt x="2263521" y="375920"/>
                  </a:lnTo>
                  <a:lnTo>
                    <a:pt x="2265769" y="374650"/>
                  </a:lnTo>
                  <a:lnTo>
                    <a:pt x="2270252" y="372110"/>
                  </a:lnTo>
                  <a:lnTo>
                    <a:pt x="2277580" y="365760"/>
                  </a:lnTo>
                  <a:lnTo>
                    <a:pt x="2288959" y="358140"/>
                  </a:lnTo>
                  <a:lnTo>
                    <a:pt x="2301024" y="347980"/>
                  </a:lnTo>
                  <a:lnTo>
                    <a:pt x="2313597" y="337820"/>
                  </a:lnTo>
                  <a:lnTo>
                    <a:pt x="2352344" y="303530"/>
                  </a:lnTo>
                  <a:lnTo>
                    <a:pt x="2398953" y="262890"/>
                  </a:lnTo>
                  <a:lnTo>
                    <a:pt x="2416327" y="248920"/>
                  </a:lnTo>
                  <a:lnTo>
                    <a:pt x="2421140" y="245541"/>
                  </a:lnTo>
                  <a:lnTo>
                    <a:pt x="2421140" y="767118"/>
                  </a:lnTo>
                  <a:lnTo>
                    <a:pt x="0" y="767118"/>
                  </a:lnTo>
                  <a:lnTo>
                    <a:pt x="0" y="779818"/>
                  </a:lnTo>
                  <a:lnTo>
                    <a:pt x="4265485" y="779818"/>
                  </a:lnTo>
                  <a:lnTo>
                    <a:pt x="4265485" y="7671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25444" y="6465201"/>
              <a:ext cx="159423" cy="159410"/>
            </a:xfrm>
            <a:prstGeom prst="rect">
              <a:avLst/>
            </a:prstGeom>
          </p:spPr>
        </p:pic>
        <p:sp>
          <p:nvSpPr>
            <p:cNvPr id="51" name="object 51" descr=""/>
            <p:cNvSpPr/>
            <p:nvPr/>
          </p:nvSpPr>
          <p:spPr>
            <a:xfrm>
              <a:off x="3045015" y="5839574"/>
              <a:ext cx="2061210" cy="1798320"/>
            </a:xfrm>
            <a:custGeom>
              <a:avLst/>
              <a:gdLst/>
              <a:ahLst/>
              <a:cxnLst/>
              <a:rect l="l" t="t" r="r" b="b"/>
              <a:pathLst>
                <a:path w="2061210" h="1798320">
                  <a:moveTo>
                    <a:pt x="6350" y="1493012"/>
                  </a:moveTo>
                  <a:lnTo>
                    <a:pt x="0" y="1493012"/>
                  </a:lnTo>
                  <a:lnTo>
                    <a:pt x="0" y="1784527"/>
                  </a:lnTo>
                  <a:lnTo>
                    <a:pt x="6350" y="1784527"/>
                  </a:lnTo>
                  <a:lnTo>
                    <a:pt x="6350" y="1493012"/>
                  </a:lnTo>
                  <a:close/>
                </a:path>
                <a:path w="2061210" h="1798320">
                  <a:moveTo>
                    <a:pt x="82969" y="1744002"/>
                  </a:moveTo>
                  <a:lnTo>
                    <a:pt x="15405" y="1771027"/>
                  </a:lnTo>
                  <a:lnTo>
                    <a:pt x="82969" y="1798066"/>
                  </a:lnTo>
                  <a:lnTo>
                    <a:pt x="82969" y="1771027"/>
                  </a:lnTo>
                  <a:lnTo>
                    <a:pt x="82969" y="1744002"/>
                  </a:lnTo>
                  <a:close/>
                </a:path>
                <a:path w="2061210" h="1798320">
                  <a:moveTo>
                    <a:pt x="98958" y="1767827"/>
                  </a:moveTo>
                  <a:lnTo>
                    <a:pt x="86258" y="1767827"/>
                  </a:lnTo>
                  <a:lnTo>
                    <a:pt x="86258" y="1774177"/>
                  </a:lnTo>
                  <a:lnTo>
                    <a:pt x="98958" y="1774177"/>
                  </a:lnTo>
                  <a:lnTo>
                    <a:pt x="98958" y="1767827"/>
                  </a:lnTo>
                  <a:close/>
                </a:path>
                <a:path w="2061210" h="1798320">
                  <a:moveTo>
                    <a:pt x="124345" y="1767827"/>
                  </a:moveTo>
                  <a:lnTo>
                    <a:pt x="111645" y="1767827"/>
                  </a:lnTo>
                  <a:lnTo>
                    <a:pt x="111645" y="1774177"/>
                  </a:lnTo>
                  <a:lnTo>
                    <a:pt x="124345" y="1774177"/>
                  </a:lnTo>
                  <a:lnTo>
                    <a:pt x="124345" y="1767827"/>
                  </a:lnTo>
                  <a:close/>
                </a:path>
                <a:path w="2061210" h="1798320">
                  <a:moveTo>
                    <a:pt x="149745" y="1767827"/>
                  </a:moveTo>
                  <a:lnTo>
                    <a:pt x="137045" y="1767827"/>
                  </a:lnTo>
                  <a:lnTo>
                    <a:pt x="137045" y="1774177"/>
                  </a:lnTo>
                  <a:lnTo>
                    <a:pt x="149745" y="1774177"/>
                  </a:lnTo>
                  <a:lnTo>
                    <a:pt x="149745" y="1767827"/>
                  </a:lnTo>
                  <a:close/>
                </a:path>
                <a:path w="2061210" h="1798320">
                  <a:moveTo>
                    <a:pt x="175133" y="1767827"/>
                  </a:moveTo>
                  <a:lnTo>
                    <a:pt x="162433" y="1767827"/>
                  </a:lnTo>
                  <a:lnTo>
                    <a:pt x="162433" y="1774177"/>
                  </a:lnTo>
                  <a:lnTo>
                    <a:pt x="175133" y="1774177"/>
                  </a:lnTo>
                  <a:lnTo>
                    <a:pt x="175133" y="1767827"/>
                  </a:lnTo>
                  <a:close/>
                </a:path>
                <a:path w="2061210" h="1798320">
                  <a:moveTo>
                    <a:pt x="200533" y="1767827"/>
                  </a:moveTo>
                  <a:lnTo>
                    <a:pt x="187833" y="1767827"/>
                  </a:lnTo>
                  <a:lnTo>
                    <a:pt x="187833" y="1774177"/>
                  </a:lnTo>
                  <a:lnTo>
                    <a:pt x="200533" y="1774177"/>
                  </a:lnTo>
                  <a:lnTo>
                    <a:pt x="200533" y="1767827"/>
                  </a:lnTo>
                  <a:close/>
                </a:path>
                <a:path w="2061210" h="1798320">
                  <a:moveTo>
                    <a:pt x="225933" y="1767827"/>
                  </a:moveTo>
                  <a:lnTo>
                    <a:pt x="213233" y="1767827"/>
                  </a:lnTo>
                  <a:lnTo>
                    <a:pt x="213233" y="1774177"/>
                  </a:lnTo>
                  <a:lnTo>
                    <a:pt x="225933" y="1774177"/>
                  </a:lnTo>
                  <a:lnTo>
                    <a:pt x="225933" y="1767827"/>
                  </a:lnTo>
                  <a:close/>
                </a:path>
                <a:path w="2061210" h="1798320">
                  <a:moveTo>
                    <a:pt x="251307" y="1767827"/>
                  </a:moveTo>
                  <a:lnTo>
                    <a:pt x="238607" y="1767827"/>
                  </a:lnTo>
                  <a:lnTo>
                    <a:pt x="238607" y="1774177"/>
                  </a:lnTo>
                  <a:lnTo>
                    <a:pt x="251307" y="1774177"/>
                  </a:lnTo>
                  <a:lnTo>
                    <a:pt x="251307" y="1767827"/>
                  </a:lnTo>
                  <a:close/>
                </a:path>
                <a:path w="2061210" h="1798320">
                  <a:moveTo>
                    <a:pt x="276707" y="1767827"/>
                  </a:moveTo>
                  <a:lnTo>
                    <a:pt x="264007" y="1767827"/>
                  </a:lnTo>
                  <a:lnTo>
                    <a:pt x="264007" y="1774177"/>
                  </a:lnTo>
                  <a:lnTo>
                    <a:pt x="276707" y="1774177"/>
                  </a:lnTo>
                  <a:lnTo>
                    <a:pt x="276707" y="1767827"/>
                  </a:lnTo>
                  <a:close/>
                </a:path>
                <a:path w="2061210" h="1798320">
                  <a:moveTo>
                    <a:pt x="302107" y="1767827"/>
                  </a:moveTo>
                  <a:lnTo>
                    <a:pt x="289407" y="1767827"/>
                  </a:lnTo>
                  <a:lnTo>
                    <a:pt x="289407" y="1774177"/>
                  </a:lnTo>
                  <a:lnTo>
                    <a:pt x="302107" y="1774177"/>
                  </a:lnTo>
                  <a:lnTo>
                    <a:pt x="302107" y="1767827"/>
                  </a:lnTo>
                  <a:close/>
                </a:path>
                <a:path w="2061210" h="1798320">
                  <a:moveTo>
                    <a:pt x="327507" y="1767827"/>
                  </a:moveTo>
                  <a:lnTo>
                    <a:pt x="314807" y="1767827"/>
                  </a:lnTo>
                  <a:lnTo>
                    <a:pt x="314807" y="1774177"/>
                  </a:lnTo>
                  <a:lnTo>
                    <a:pt x="327507" y="1774177"/>
                  </a:lnTo>
                  <a:lnTo>
                    <a:pt x="327507" y="1767827"/>
                  </a:lnTo>
                  <a:close/>
                </a:path>
                <a:path w="2061210" h="1798320">
                  <a:moveTo>
                    <a:pt x="352894" y="1767827"/>
                  </a:moveTo>
                  <a:lnTo>
                    <a:pt x="340194" y="1767827"/>
                  </a:lnTo>
                  <a:lnTo>
                    <a:pt x="340194" y="1774177"/>
                  </a:lnTo>
                  <a:lnTo>
                    <a:pt x="352894" y="1774177"/>
                  </a:lnTo>
                  <a:lnTo>
                    <a:pt x="352894" y="1767827"/>
                  </a:lnTo>
                  <a:close/>
                </a:path>
                <a:path w="2061210" h="1798320">
                  <a:moveTo>
                    <a:pt x="378294" y="1767827"/>
                  </a:moveTo>
                  <a:lnTo>
                    <a:pt x="365594" y="1767827"/>
                  </a:lnTo>
                  <a:lnTo>
                    <a:pt x="365594" y="1774177"/>
                  </a:lnTo>
                  <a:lnTo>
                    <a:pt x="378294" y="1774177"/>
                  </a:lnTo>
                  <a:lnTo>
                    <a:pt x="378294" y="1767827"/>
                  </a:lnTo>
                  <a:close/>
                </a:path>
                <a:path w="2061210" h="1798320">
                  <a:moveTo>
                    <a:pt x="403682" y="1767827"/>
                  </a:moveTo>
                  <a:lnTo>
                    <a:pt x="390982" y="1767827"/>
                  </a:lnTo>
                  <a:lnTo>
                    <a:pt x="390982" y="1774177"/>
                  </a:lnTo>
                  <a:lnTo>
                    <a:pt x="403682" y="1774177"/>
                  </a:lnTo>
                  <a:lnTo>
                    <a:pt x="403682" y="1767827"/>
                  </a:lnTo>
                  <a:close/>
                </a:path>
                <a:path w="2061210" h="1798320">
                  <a:moveTo>
                    <a:pt x="429082" y="1767827"/>
                  </a:moveTo>
                  <a:lnTo>
                    <a:pt x="416382" y="1767827"/>
                  </a:lnTo>
                  <a:lnTo>
                    <a:pt x="416382" y="1774177"/>
                  </a:lnTo>
                  <a:lnTo>
                    <a:pt x="429082" y="1774177"/>
                  </a:lnTo>
                  <a:lnTo>
                    <a:pt x="429082" y="1767827"/>
                  </a:lnTo>
                  <a:close/>
                </a:path>
                <a:path w="2061210" h="1798320">
                  <a:moveTo>
                    <a:pt x="454482" y="1767827"/>
                  </a:moveTo>
                  <a:lnTo>
                    <a:pt x="441782" y="1767827"/>
                  </a:lnTo>
                  <a:lnTo>
                    <a:pt x="441782" y="1774177"/>
                  </a:lnTo>
                  <a:lnTo>
                    <a:pt x="454482" y="1774177"/>
                  </a:lnTo>
                  <a:lnTo>
                    <a:pt x="454482" y="1767827"/>
                  </a:lnTo>
                  <a:close/>
                </a:path>
                <a:path w="2061210" h="1798320">
                  <a:moveTo>
                    <a:pt x="479869" y="1767827"/>
                  </a:moveTo>
                  <a:lnTo>
                    <a:pt x="467169" y="1767827"/>
                  </a:lnTo>
                  <a:lnTo>
                    <a:pt x="467169" y="1774177"/>
                  </a:lnTo>
                  <a:lnTo>
                    <a:pt x="479869" y="1774177"/>
                  </a:lnTo>
                  <a:lnTo>
                    <a:pt x="479869" y="1767827"/>
                  </a:lnTo>
                  <a:close/>
                </a:path>
                <a:path w="2061210" h="1798320">
                  <a:moveTo>
                    <a:pt x="505269" y="1767827"/>
                  </a:moveTo>
                  <a:lnTo>
                    <a:pt x="492569" y="1767827"/>
                  </a:lnTo>
                  <a:lnTo>
                    <a:pt x="492569" y="1774177"/>
                  </a:lnTo>
                  <a:lnTo>
                    <a:pt x="505269" y="1774177"/>
                  </a:lnTo>
                  <a:lnTo>
                    <a:pt x="505269" y="1767827"/>
                  </a:lnTo>
                  <a:close/>
                </a:path>
                <a:path w="2061210" h="1798320">
                  <a:moveTo>
                    <a:pt x="530656" y="1767827"/>
                  </a:moveTo>
                  <a:lnTo>
                    <a:pt x="517956" y="1767827"/>
                  </a:lnTo>
                  <a:lnTo>
                    <a:pt x="517956" y="1774177"/>
                  </a:lnTo>
                  <a:lnTo>
                    <a:pt x="530656" y="1774177"/>
                  </a:lnTo>
                  <a:lnTo>
                    <a:pt x="530656" y="1767827"/>
                  </a:lnTo>
                  <a:close/>
                </a:path>
                <a:path w="2061210" h="1798320">
                  <a:moveTo>
                    <a:pt x="556056" y="1767827"/>
                  </a:moveTo>
                  <a:lnTo>
                    <a:pt x="543356" y="1767827"/>
                  </a:lnTo>
                  <a:lnTo>
                    <a:pt x="543356" y="1774177"/>
                  </a:lnTo>
                  <a:lnTo>
                    <a:pt x="556056" y="1774177"/>
                  </a:lnTo>
                  <a:lnTo>
                    <a:pt x="556056" y="1767827"/>
                  </a:lnTo>
                  <a:close/>
                </a:path>
                <a:path w="2061210" h="1798320">
                  <a:moveTo>
                    <a:pt x="581444" y="1767827"/>
                  </a:moveTo>
                  <a:lnTo>
                    <a:pt x="568744" y="1767827"/>
                  </a:lnTo>
                  <a:lnTo>
                    <a:pt x="568744" y="1774177"/>
                  </a:lnTo>
                  <a:lnTo>
                    <a:pt x="581444" y="1774177"/>
                  </a:lnTo>
                  <a:lnTo>
                    <a:pt x="581444" y="1767827"/>
                  </a:lnTo>
                  <a:close/>
                </a:path>
                <a:path w="2061210" h="1798320">
                  <a:moveTo>
                    <a:pt x="606844" y="1767827"/>
                  </a:moveTo>
                  <a:lnTo>
                    <a:pt x="594144" y="1767827"/>
                  </a:lnTo>
                  <a:lnTo>
                    <a:pt x="594144" y="1774177"/>
                  </a:lnTo>
                  <a:lnTo>
                    <a:pt x="606844" y="1774177"/>
                  </a:lnTo>
                  <a:lnTo>
                    <a:pt x="606844" y="1767827"/>
                  </a:lnTo>
                  <a:close/>
                </a:path>
                <a:path w="2061210" h="1798320">
                  <a:moveTo>
                    <a:pt x="632244" y="1767827"/>
                  </a:moveTo>
                  <a:lnTo>
                    <a:pt x="619544" y="1767827"/>
                  </a:lnTo>
                  <a:lnTo>
                    <a:pt x="619544" y="1774177"/>
                  </a:lnTo>
                  <a:lnTo>
                    <a:pt x="632244" y="1774177"/>
                  </a:lnTo>
                  <a:lnTo>
                    <a:pt x="632244" y="1767827"/>
                  </a:lnTo>
                  <a:close/>
                </a:path>
                <a:path w="2061210" h="1798320">
                  <a:moveTo>
                    <a:pt x="720674" y="1771027"/>
                  </a:moveTo>
                  <a:lnTo>
                    <a:pt x="653097" y="1744002"/>
                  </a:lnTo>
                  <a:lnTo>
                    <a:pt x="653097" y="1767827"/>
                  </a:lnTo>
                  <a:lnTo>
                    <a:pt x="644931" y="1767827"/>
                  </a:lnTo>
                  <a:lnTo>
                    <a:pt x="644931" y="1774177"/>
                  </a:lnTo>
                  <a:lnTo>
                    <a:pt x="653097" y="1774177"/>
                  </a:lnTo>
                  <a:lnTo>
                    <a:pt x="653097" y="1798066"/>
                  </a:lnTo>
                  <a:lnTo>
                    <a:pt x="720674" y="1771027"/>
                  </a:lnTo>
                  <a:close/>
                </a:path>
                <a:path w="2061210" h="1798320">
                  <a:moveTo>
                    <a:pt x="732243" y="1493012"/>
                  </a:moveTo>
                  <a:lnTo>
                    <a:pt x="725893" y="1493012"/>
                  </a:lnTo>
                  <a:lnTo>
                    <a:pt x="725893" y="1784527"/>
                  </a:lnTo>
                  <a:lnTo>
                    <a:pt x="732243" y="1784527"/>
                  </a:lnTo>
                  <a:lnTo>
                    <a:pt x="732243" y="1493012"/>
                  </a:lnTo>
                  <a:close/>
                </a:path>
                <a:path w="2061210" h="1798320">
                  <a:moveTo>
                    <a:pt x="2061146" y="50800"/>
                  </a:moveTo>
                  <a:lnTo>
                    <a:pt x="1694357" y="50800"/>
                  </a:lnTo>
                  <a:lnTo>
                    <a:pt x="1694357" y="63500"/>
                  </a:lnTo>
                  <a:lnTo>
                    <a:pt x="2061146" y="63500"/>
                  </a:lnTo>
                  <a:lnTo>
                    <a:pt x="2061146" y="50800"/>
                  </a:lnTo>
                  <a:close/>
                </a:path>
                <a:path w="2061210" h="1798320">
                  <a:moveTo>
                    <a:pt x="2061146" y="0"/>
                  </a:moveTo>
                  <a:lnTo>
                    <a:pt x="1694357" y="0"/>
                  </a:lnTo>
                  <a:lnTo>
                    <a:pt x="1694357" y="12700"/>
                  </a:lnTo>
                  <a:lnTo>
                    <a:pt x="2061146" y="12700"/>
                  </a:lnTo>
                  <a:lnTo>
                    <a:pt x="20611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2" name="object 52" descr=""/>
          <p:cNvSpPr/>
          <p:nvPr/>
        </p:nvSpPr>
        <p:spPr>
          <a:xfrm>
            <a:off x="3777945" y="6444513"/>
            <a:ext cx="0" cy="787400"/>
          </a:xfrm>
          <a:custGeom>
            <a:avLst/>
            <a:gdLst/>
            <a:ahLst/>
            <a:cxnLst/>
            <a:rect l="l" t="t" r="r" b="b"/>
            <a:pathLst>
              <a:path w="0" h="787400">
                <a:moveTo>
                  <a:pt x="0" y="0"/>
                </a:moveTo>
                <a:lnTo>
                  <a:pt x="0" y="787234"/>
                </a:lnTo>
              </a:path>
            </a:pathLst>
          </a:custGeom>
          <a:ln w="6350">
            <a:solidFill>
              <a:srgbClr val="231F2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 txBox="1"/>
          <p:nvPr/>
        </p:nvSpPr>
        <p:spPr>
          <a:xfrm>
            <a:off x="767060" y="6417633"/>
            <a:ext cx="475615" cy="581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26670" marR="5080" indent="-14604">
              <a:lnSpc>
                <a:spcPct val="113999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Obstáculo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(partición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aislante</a:t>
            </a:r>
            <a:r>
              <a:rPr dirty="0" sz="800" spc="1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Calibri"/>
                <a:cs typeface="Calibri"/>
              </a:rPr>
              <a:t>o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aislada)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836275" y="5704654"/>
            <a:ext cx="844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50" i="1">
                <a:solidFill>
                  <a:srgbClr val="231F20"/>
                </a:solidFill>
                <a:latin typeface="Calibri"/>
                <a:cs typeface="Calibri"/>
              </a:rPr>
              <a:t>b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568931" y="6746098"/>
            <a:ext cx="157480" cy="291465"/>
          </a:xfrm>
          <a:prstGeom prst="rect">
            <a:avLst/>
          </a:prstGeom>
        </p:spPr>
        <p:txBody>
          <a:bodyPr wrap="square" lIns="0" tIns="1333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spc="70">
                <a:solidFill>
                  <a:srgbClr val="231F20"/>
                </a:solidFill>
                <a:latin typeface="Calibri"/>
                <a:cs typeface="Calibri"/>
              </a:rPr>
              <a:t>2,5</a:t>
            </a:r>
            <a:r>
              <a:rPr dirty="0" sz="800" spc="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194704" y="7457806"/>
            <a:ext cx="2914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90">
                <a:solidFill>
                  <a:srgbClr val="231F20"/>
                </a:solidFill>
                <a:latin typeface="Calibri"/>
                <a:cs typeface="Calibri"/>
              </a:rPr>
              <a:t>&lt;</a:t>
            </a:r>
            <a:r>
              <a:rPr dirty="0" sz="800" spc="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2</a:t>
            </a:r>
            <a:r>
              <a:rPr dirty="0" sz="800" spc="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505128" y="7697227"/>
            <a:ext cx="6369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Suelo</a:t>
            </a:r>
            <a:r>
              <a:rPr dirty="0" sz="800" spc="1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aislante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237203" y="7457806"/>
            <a:ext cx="2914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90">
                <a:solidFill>
                  <a:srgbClr val="231F20"/>
                </a:solidFill>
                <a:latin typeface="Calibri"/>
                <a:cs typeface="Calibri"/>
              </a:rPr>
              <a:t>&lt;</a:t>
            </a:r>
            <a:r>
              <a:rPr dirty="0" sz="800" spc="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2</a:t>
            </a:r>
            <a:r>
              <a:rPr dirty="0" sz="800" spc="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Calibri"/>
                <a:cs typeface="Calibri"/>
              </a:rPr>
              <a:t>m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627609" y="5602782"/>
            <a:ext cx="742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45" i="1">
                <a:solidFill>
                  <a:srgbClr val="231F20"/>
                </a:solidFill>
                <a:latin typeface="Calibri"/>
                <a:cs typeface="Calibri"/>
              </a:rPr>
              <a:t>c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 descr=""/>
          <p:cNvSpPr/>
          <p:nvPr/>
        </p:nvSpPr>
        <p:spPr>
          <a:xfrm>
            <a:off x="870508" y="5793358"/>
            <a:ext cx="3875404" cy="1461135"/>
          </a:xfrm>
          <a:custGeom>
            <a:avLst/>
            <a:gdLst/>
            <a:ahLst/>
            <a:cxnLst/>
            <a:rect l="l" t="t" r="r" b="b"/>
            <a:pathLst>
              <a:path w="3875404" h="1461134">
                <a:moveTo>
                  <a:pt x="2105545" y="1164971"/>
                </a:moveTo>
                <a:lnTo>
                  <a:pt x="2099208" y="1164971"/>
                </a:lnTo>
                <a:lnTo>
                  <a:pt x="2099208" y="1171321"/>
                </a:lnTo>
                <a:lnTo>
                  <a:pt x="2099208" y="1305941"/>
                </a:lnTo>
                <a:lnTo>
                  <a:pt x="1943392" y="1305941"/>
                </a:lnTo>
                <a:lnTo>
                  <a:pt x="1943392" y="1171321"/>
                </a:lnTo>
                <a:lnTo>
                  <a:pt x="2099208" y="1171321"/>
                </a:lnTo>
                <a:lnTo>
                  <a:pt x="2099208" y="1164971"/>
                </a:lnTo>
                <a:lnTo>
                  <a:pt x="1940217" y="1164971"/>
                </a:lnTo>
                <a:lnTo>
                  <a:pt x="1937042" y="1164971"/>
                </a:lnTo>
                <a:lnTo>
                  <a:pt x="1937042" y="1171321"/>
                </a:lnTo>
                <a:lnTo>
                  <a:pt x="1937042" y="1305941"/>
                </a:lnTo>
                <a:lnTo>
                  <a:pt x="1937042" y="1312291"/>
                </a:lnTo>
                <a:lnTo>
                  <a:pt x="2105545" y="1312291"/>
                </a:lnTo>
                <a:lnTo>
                  <a:pt x="2105545" y="1305941"/>
                </a:lnTo>
                <a:lnTo>
                  <a:pt x="2105545" y="1171321"/>
                </a:lnTo>
                <a:lnTo>
                  <a:pt x="2105545" y="1168781"/>
                </a:lnTo>
                <a:lnTo>
                  <a:pt x="2105545" y="1164971"/>
                </a:lnTo>
                <a:close/>
              </a:path>
              <a:path w="3875404" h="1461134">
                <a:moveTo>
                  <a:pt x="2182088" y="1062164"/>
                </a:moveTo>
                <a:lnTo>
                  <a:pt x="2169401" y="1062164"/>
                </a:lnTo>
                <a:lnTo>
                  <a:pt x="2169401" y="1074864"/>
                </a:lnTo>
                <a:lnTo>
                  <a:pt x="2169401" y="1448244"/>
                </a:lnTo>
                <a:lnTo>
                  <a:pt x="1861616" y="1448244"/>
                </a:lnTo>
                <a:lnTo>
                  <a:pt x="1861616" y="1074864"/>
                </a:lnTo>
                <a:lnTo>
                  <a:pt x="2020062" y="1074864"/>
                </a:lnTo>
                <a:lnTo>
                  <a:pt x="2020062" y="1164729"/>
                </a:lnTo>
                <a:lnTo>
                  <a:pt x="2026412" y="1164729"/>
                </a:lnTo>
                <a:lnTo>
                  <a:pt x="2026412" y="1074864"/>
                </a:lnTo>
                <a:lnTo>
                  <a:pt x="2169401" y="1074864"/>
                </a:lnTo>
                <a:lnTo>
                  <a:pt x="2169401" y="1062164"/>
                </a:lnTo>
                <a:lnTo>
                  <a:pt x="2026412" y="1062164"/>
                </a:lnTo>
                <a:lnTo>
                  <a:pt x="2026412" y="109359"/>
                </a:lnTo>
                <a:lnTo>
                  <a:pt x="2026412" y="103009"/>
                </a:lnTo>
                <a:lnTo>
                  <a:pt x="873480" y="103009"/>
                </a:lnTo>
                <a:lnTo>
                  <a:pt x="872528" y="98247"/>
                </a:lnTo>
                <a:lnTo>
                  <a:pt x="867156" y="90284"/>
                </a:lnTo>
                <a:lnTo>
                  <a:pt x="865682" y="89281"/>
                </a:lnTo>
                <a:lnTo>
                  <a:pt x="859193" y="84912"/>
                </a:lnTo>
                <a:lnTo>
                  <a:pt x="849439" y="82931"/>
                </a:lnTo>
                <a:lnTo>
                  <a:pt x="839685" y="84912"/>
                </a:lnTo>
                <a:lnTo>
                  <a:pt x="831723" y="90284"/>
                </a:lnTo>
                <a:lnTo>
                  <a:pt x="826350" y="98247"/>
                </a:lnTo>
                <a:lnTo>
                  <a:pt x="825373" y="103009"/>
                </a:lnTo>
                <a:lnTo>
                  <a:pt x="0" y="103009"/>
                </a:lnTo>
                <a:lnTo>
                  <a:pt x="0" y="109359"/>
                </a:lnTo>
                <a:lnTo>
                  <a:pt x="824636" y="109359"/>
                </a:lnTo>
                <a:lnTo>
                  <a:pt x="826350" y="117767"/>
                </a:lnTo>
                <a:lnTo>
                  <a:pt x="831723" y="125742"/>
                </a:lnTo>
                <a:lnTo>
                  <a:pt x="839685" y="131102"/>
                </a:lnTo>
                <a:lnTo>
                  <a:pt x="846277" y="132435"/>
                </a:lnTo>
                <a:lnTo>
                  <a:pt x="846277" y="1164704"/>
                </a:lnTo>
                <a:lnTo>
                  <a:pt x="852627" y="1164704"/>
                </a:lnTo>
                <a:lnTo>
                  <a:pt x="852627" y="132435"/>
                </a:lnTo>
                <a:lnTo>
                  <a:pt x="859193" y="131102"/>
                </a:lnTo>
                <a:lnTo>
                  <a:pt x="865695" y="126720"/>
                </a:lnTo>
                <a:lnTo>
                  <a:pt x="867156" y="125742"/>
                </a:lnTo>
                <a:lnTo>
                  <a:pt x="872528" y="117767"/>
                </a:lnTo>
                <a:lnTo>
                  <a:pt x="874217" y="109359"/>
                </a:lnTo>
                <a:lnTo>
                  <a:pt x="2020062" y="109359"/>
                </a:lnTo>
                <a:lnTo>
                  <a:pt x="2020062" y="1062164"/>
                </a:lnTo>
                <a:lnTo>
                  <a:pt x="1855266" y="1062164"/>
                </a:lnTo>
                <a:lnTo>
                  <a:pt x="1848916" y="1062164"/>
                </a:lnTo>
                <a:lnTo>
                  <a:pt x="1848916" y="1074864"/>
                </a:lnTo>
                <a:lnTo>
                  <a:pt x="1848916" y="1448244"/>
                </a:lnTo>
                <a:lnTo>
                  <a:pt x="1848916" y="1460944"/>
                </a:lnTo>
                <a:lnTo>
                  <a:pt x="2182088" y="1460944"/>
                </a:lnTo>
                <a:lnTo>
                  <a:pt x="2182088" y="1448244"/>
                </a:lnTo>
                <a:lnTo>
                  <a:pt x="2182088" y="1074864"/>
                </a:lnTo>
                <a:lnTo>
                  <a:pt x="2182088" y="1068514"/>
                </a:lnTo>
                <a:lnTo>
                  <a:pt x="2182088" y="1062164"/>
                </a:lnTo>
                <a:close/>
              </a:path>
              <a:path w="3875404" h="1461134">
                <a:moveTo>
                  <a:pt x="2856560" y="1332496"/>
                </a:moveTo>
                <a:lnTo>
                  <a:pt x="2850210" y="1332496"/>
                </a:lnTo>
                <a:lnTo>
                  <a:pt x="2850210" y="1345196"/>
                </a:lnTo>
                <a:lnTo>
                  <a:pt x="2856560" y="1345196"/>
                </a:lnTo>
                <a:lnTo>
                  <a:pt x="2856560" y="1332496"/>
                </a:lnTo>
                <a:close/>
              </a:path>
              <a:path w="3875404" h="1461134">
                <a:moveTo>
                  <a:pt x="2856560" y="1307109"/>
                </a:moveTo>
                <a:lnTo>
                  <a:pt x="2850210" y="1307109"/>
                </a:lnTo>
                <a:lnTo>
                  <a:pt x="2850210" y="1319809"/>
                </a:lnTo>
                <a:lnTo>
                  <a:pt x="2856560" y="1319809"/>
                </a:lnTo>
                <a:lnTo>
                  <a:pt x="2856560" y="1307109"/>
                </a:lnTo>
                <a:close/>
              </a:path>
              <a:path w="3875404" h="1461134">
                <a:moveTo>
                  <a:pt x="2856560" y="1281709"/>
                </a:moveTo>
                <a:lnTo>
                  <a:pt x="2850210" y="1281709"/>
                </a:lnTo>
                <a:lnTo>
                  <a:pt x="2850210" y="1294409"/>
                </a:lnTo>
                <a:lnTo>
                  <a:pt x="2856560" y="1294409"/>
                </a:lnTo>
                <a:lnTo>
                  <a:pt x="2856560" y="1281709"/>
                </a:lnTo>
                <a:close/>
              </a:path>
              <a:path w="3875404" h="1461134">
                <a:moveTo>
                  <a:pt x="2856560" y="1256322"/>
                </a:moveTo>
                <a:lnTo>
                  <a:pt x="2850210" y="1256322"/>
                </a:lnTo>
                <a:lnTo>
                  <a:pt x="2850210" y="1269022"/>
                </a:lnTo>
                <a:lnTo>
                  <a:pt x="2856560" y="1269022"/>
                </a:lnTo>
                <a:lnTo>
                  <a:pt x="2856560" y="1256322"/>
                </a:lnTo>
                <a:close/>
              </a:path>
              <a:path w="3875404" h="1461134">
                <a:moveTo>
                  <a:pt x="2856560" y="1230922"/>
                </a:moveTo>
                <a:lnTo>
                  <a:pt x="2850210" y="1230922"/>
                </a:lnTo>
                <a:lnTo>
                  <a:pt x="2850210" y="1243622"/>
                </a:lnTo>
                <a:lnTo>
                  <a:pt x="2856560" y="1243622"/>
                </a:lnTo>
                <a:lnTo>
                  <a:pt x="2856560" y="1230922"/>
                </a:lnTo>
                <a:close/>
              </a:path>
              <a:path w="3875404" h="1461134">
                <a:moveTo>
                  <a:pt x="2856560" y="1205534"/>
                </a:moveTo>
                <a:lnTo>
                  <a:pt x="2850210" y="1205534"/>
                </a:lnTo>
                <a:lnTo>
                  <a:pt x="2850210" y="1218234"/>
                </a:lnTo>
                <a:lnTo>
                  <a:pt x="2856560" y="1218234"/>
                </a:lnTo>
                <a:lnTo>
                  <a:pt x="2856560" y="1205534"/>
                </a:lnTo>
                <a:close/>
              </a:path>
              <a:path w="3875404" h="1461134">
                <a:moveTo>
                  <a:pt x="2856560" y="1180134"/>
                </a:moveTo>
                <a:lnTo>
                  <a:pt x="2850210" y="1180134"/>
                </a:lnTo>
                <a:lnTo>
                  <a:pt x="2850210" y="1192834"/>
                </a:lnTo>
                <a:lnTo>
                  <a:pt x="2856560" y="1192834"/>
                </a:lnTo>
                <a:lnTo>
                  <a:pt x="2856560" y="1180134"/>
                </a:lnTo>
                <a:close/>
              </a:path>
              <a:path w="3875404" h="1461134">
                <a:moveTo>
                  <a:pt x="2856560" y="1154734"/>
                </a:moveTo>
                <a:lnTo>
                  <a:pt x="2850210" y="1154734"/>
                </a:lnTo>
                <a:lnTo>
                  <a:pt x="2850210" y="1167434"/>
                </a:lnTo>
                <a:lnTo>
                  <a:pt x="2856560" y="1167434"/>
                </a:lnTo>
                <a:lnTo>
                  <a:pt x="2856560" y="1154734"/>
                </a:lnTo>
                <a:close/>
              </a:path>
              <a:path w="3875404" h="1461134">
                <a:moveTo>
                  <a:pt x="2856560" y="1129347"/>
                </a:moveTo>
                <a:lnTo>
                  <a:pt x="2850210" y="1129347"/>
                </a:lnTo>
                <a:lnTo>
                  <a:pt x="2850210" y="1142047"/>
                </a:lnTo>
                <a:lnTo>
                  <a:pt x="2856560" y="1142047"/>
                </a:lnTo>
                <a:lnTo>
                  <a:pt x="2856560" y="1129347"/>
                </a:lnTo>
                <a:close/>
              </a:path>
              <a:path w="3875404" h="1461134">
                <a:moveTo>
                  <a:pt x="2856560" y="1103947"/>
                </a:moveTo>
                <a:lnTo>
                  <a:pt x="2850210" y="1103947"/>
                </a:lnTo>
                <a:lnTo>
                  <a:pt x="2850210" y="1116647"/>
                </a:lnTo>
                <a:lnTo>
                  <a:pt x="2856560" y="1116647"/>
                </a:lnTo>
                <a:lnTo>
                  <a:pt x="2856560" y="1103947"/>
                </a:lnTo>
                <a:close/>
              </a:path>
              <a:path w="3875404" h="1461134">
                <a:moveTo>
                  <a:pt x="2856560" y="1078560"/>
                </a:moveTo>
                <a:lnTo>
                  <a:pt x="2850210" y="1078560"/>
                </a:lnTo>
                <a:lnTo>
                  <a:pt x="2850210" y="1091260"/>
                </a:lnTo>
                <a:lnTo>
                  <a:pt x="2856560" y="1091260"/>
                </a:lnTo>
                <a:lnTo>
                  <a:pt x="2856560" y="1078560"/>
                </a:lnTo>
                <a:close/>
              </a:path>
              <a:path w="3875404" h="1461134">
                <a:moveTo>
                  <a:pt x="2856560" y="1053160"/>
                </a:moveTo>
                <a:lnTo>
                  <a:pt x="2850210" y="1053160"/>
                </a:lnTo>
                <a:lnTo>
                  <a:pt x="2850210" y="1065860"/>
                </a:lnTo>
                <a:lnTo>
                  <a:pt x="2856560" y="1065860"/>
                </a:lnTo>
                <a:lnTo>
                  <a:pt x="2856560" y="1053160"/>
                </a:lnTo>
                <a:close/>
              </a:path>
              <a:path w="3875404" h="1461134">
                <a:moveTo>
                  <a:pt x="2856560" y="1027772"/>
                </a:moveTo>
                <a:lnTo>
                  <a:pt x="2850210" y="1027772"/>
                </a:lnTo>
                <a:lnTo>
                  <a:pt x="2850210" y="1040472"/>
                </a:lnTo>
                <a:lnTo>
                  <a:pt x="2856560" y="1040472"/>
                </a:lnTo>
                <a:lnTo>
                  <a:pt x="2856560" y="1027772"/>
                </a:lnTo>
                <a:close/>
              </a:path>
              <a:path w="3875404" h="1461134">
                <a:moveTo>
                  <a:pt x="2856560" y="1002385"/>
                </a:moveTo>
                <a:lnTo>
                  <a:pt x="2850210" y="1002385"/>
                </a:lnTo>
                <a:lnTo>
                  <a:pt x="2850210" y="1015085"/>
                </a:lnTo>
                <a:lnTo>
                  <a:pt x="2856560" y="1015085"/>
                </a:lnTo>
                <a:lnTo>
                  <a:pt x="2856560" y="1002385"/>
                </a:lnTo>
                <a:close/>
              </a:path>
              <a:path w="3875404" h="1461134">
                <a:moveTo>
                  <a:pt x="2856560" y="976972"/>
                </a:moveTo>
                <a:lnTo>
                  <a:pt x="2850210" y="976972"/>
                </a:lnTo>
                <a:lnTo>
                  <a:pt x="2850210" y="989672"/>
                </a:lnTo>
                <a:lnTo>
                  <a:pt x="2856560" y="989672"/>
                </a:lnTo>
                <a:lnTo>
                  <a:pt x="2856560" y="976972"/>
                </a:lnTo>
                <a:close/>
              </a:path>
              <a:path w="3875404" h="1461134">
                <a:moveTo>
                  <a:pt x="2856560" y="951585"/>
                </a:moveTo>
                <a:lnTo>
                  <a:pt x="2850210" y="951585"/>
                </a:lnTo>
                <a:lnTo>
                  <a:pt x="2850210" y="964285"/>
                </a:lnTo>
                <a:lnTo>
                  <a:pt x="2856560" y="964285"/>
                </a:lnTo>
                <a:lnTo>
                  <a:pt x="2856560" y="951585"/>
                </a:lnTo>
                <a:close/>
              </a:path>
              <a:path w="3875404" h="1461134">
                <a:moveTo>
                  <a:pt x="2856560" y="926185"/>
                </a:moveTo>
                <a:lnTo>
                  <a:pt x="2850210" y="926185"/>
                </a:lnTo>
                <a:lnTo>
                  <a:pt x="2850210" y="938885"/>
                </a:lnTo>
                <a:lnTo>
                  <a:pt x="2856560" y="938885"/>
                </a:lnTo>
                <a:lnTo>
                  <a:pt x="2856560" y="926185"/>
                </a:lnTo>
                <a:close/>
              </a:path>
              <a:path w="3875404" h="1461134">
                <a:moveTo>
                  <a:pt x="2856560" y="900798"/>
                </a:moveTo>
                <a:lnTo>
                  <a:pt x="2850210" y="900798"/>
                </a:lnTo>
                <a:lnTo>
                  <a:pt x="2850210" y="913498"/>
                </a:lnTo>
                <a:lnTo>
                  <a:pt x="2856560" y="913498"/>
                </a:lnTo>
                <a:lnTo>
                  <a:pt x="2856560" y="900798"/>
                </a:lnTo>
                <a:close/>
              </a:path>
              <a:path w="3875404" h="1461134">
                <a:moveTo>
                  <a:pt x="2856560" y="875398"/>
                </a:moveTo>
                <a:lnTo>
                  <a:pt x="2850210" y="875398"/>
                </a:lnTo>
                <a:lnTo>
                  <a:pt x="2850210" y="888098"/>
                </a:lnTo>
                <a:lnTo>
                  <a:pt x="2856560" y="888098"/>
                </a:lnTo>
                <a:lnTo>
                  <a:pt x="2856560" y="875398"/>
                </a:lnTo>
                <a:close/>
              </a:path>
              <a:path w="3875404" h="1461134">
                <a:moveTo>
                  <a:pt x="2856560" y="850011"/>
                </a:moveTo>
                <a:lnTo>
                  <a:pt x="2850210" y="850011"/>
                </a:lnTo>
                <a:lnTo>
                  <a:pt x="2850210" y="862711"/>
                </a:lnTo>
                <a:lnTo>
                  <a:pt x="2856560" y="862711"/>
                </a:lnTo>
                <a:lnTo>
                  <a:pt x="2856560" y="850011"/>
                </a:lnTo>
                <a:close/>
              </a:path>
              <a:path w="3875404" h="1461134">
                <a:moveTo>
                  <a:pt x="2856560" y="824611"/>
                </a:moveTo>
                <a:lnTo>
                  <a:pt x="2850210" y="824611"/>
                </a:lnTo>
                <a:lnTo>
                  <a:pt x="2850210" y="837311"/>
                </a:lnTo>
                <a:lnTo>
                  <a:pt x="2856560" y="837311"/>
                </a:lnTo>
                <a:lnTo>
                  <a:pt x="2856560" y="824611"/>
                </a:lnTo>
                <a:close/>
              </a:path>
              <a:path w="3875404" h="1461134">
                <a:moveTo>
                  <a:pt x="2856560" y="799211"/>
                </a:moveTo>
                <a:lnTo>
                  <a:pt x="2850210" y="799211"/>
                </a:lnTo>
                <a:lnTo>
                  <a:pt x="2850210" y="811911"/>
                </a:lnTo>
                <a:lnTo>
                  <a:pt x="2856560" y="811911"/>
                </a:lnTo>
                <a:lnTo>
                  <a:pt x="2856560" y="799211"/>
                </a:lnTo>
                <a:close/>
              </a:path>
              <a:path w="3875404" h="1461134">
                <a:moveTo>
                  <a:pt x="2856560" y="773823"/>
                </a:moveTo>
                <a:lnTo>
                  <a:pt x="2850210" y="773823"/>
                </a:lnTo>
                <a:lnTo>
                  <a:pt x="2850210" y="786523"/>
                </a:lnTo>
                <a:lnTo>
                  <a:pt x="2856560" y="786523"/>
                </a:lnTo>
                <a:lnTo>
                  <a:pt x="2856560" y="773823"/>
                </a:lnTo>
                <a:close/>
              </a:path>
              <a:path w="3875404" h="1461134">
                <a:moveTo>
                  <a:pt x="2856560" y="748423"/>
                </a:moveTo>
                <a:lnTo>
                  <a:pt x="2850210" y="748423"/>
                </a:lnTo>
                <a:lnTo>
                  <a:pt x="2850210" y="761123"/>
                </a:lnTo>
                <a:lnTo>
                  <a:pt x="2856560" y="761123"/>
                </a:lnTo>
                <a:lnTo>
                  <a:pt x="2856560" y="748423"/>
                </a:lnTo>
                <a:close/>
              </a:path>
              <a:path w="3875404" h="1461134">
                <a:moveTo>
                  <a:pt x="2856560" y="723036"/>
                </a:moveTo>
                <a:lnTo>
                  <a:pt x="2850210" y="723036"/>
                </a:lnTo>
                <a:lnTo>
                  <a:pt x="2850210" y="735736"/>
                </a:lnTo>
                <a:lnTo>
                  <a:pt x="2856560" y="735736"/>
                </a:lnTo>
                <a:lnTo>
                  <a:pt x="2856560" y="723036"/>
                </a:lnTo>
                <a:close/>
              </a:path>
              <a:path w="3875404" h="1461134">
                <a:moveTo>
                  <a:pt x="2856560" y="697636"/>
                </a:moveTo>
                <a:lnTo>
                  <a:pt x="2850210" y="697636"/>
                </a:lnTo>
                <a:lnTo>
                  <a:pt x="2850210" y="710336"/>
                </a:lnTo>
                <a:lnTo>
                  <a:pt x="2856560" y="710336"/>
                </a:lnTo>
                <a:lnTo>
                  <a:pt x="2856560" y="697636"/>
                </a:lnTo>
                <a:close/>
              </a:path>
              <a:path w="3875404" h="1461134">
                <a:moveTo>
                  <a:pt x="2856560" y="672249"/>
                </a:moveTo>
                <a:lnTo>
                  <a:pt x="2850210" y="672249"/>
                </a:lnTo>
                <a:lnTo>
                  <a:pt x="2850210" y="684949"/>
                </a:lnTo>
                <a:lnTo>
                  <a:pt x="2856560" y="684949"/>
                </a:lnTo>
                <a:lnTo>
                  <a:pt x="2856560" y="672249"/>
                </a:lnTo>
                <a:close/>
              </a:path>
              <a:path w="3875404" h="1461134">
                <a:moveTo>
                  <a:pt x="2856560" y="646849"/>
                </a:moveTo>
                <a:lnTo>
                  <a:pt x="2850210" y="646849"/>
                </a:lnTo>
                <a:lnTo>
                  <a:pt x="2850210" y="659549"/>
                </a:lnTo>
                <a:lnTo>
                  <a:pt x="2856560" y="659549"/>
                </a:lnTo>
                <a:lnTo>
                  <a:pt x="2856560" y="646849"/>
                </a:lnTo>
                <a:close/>
              </a:path>
              <a:path w="3875404" h="1461134">
                <a:moveTo>
                  <a:pt x="2856560" y="621449"/>
                </a:moveTo>
                <a:lnTo>
                  <a:pt x="2850210" y="621449"/>
                </a:lnTo>
                <a:lnTo>
                  <a:pt x="2850210" y="634149"/>
                </a:lnTo>
                <a:lnTo>
                  <a:pt x="2856560" y="634149"/>
                </a:lnTo>
                <a:lnTo>
                  <a:pt x="2856560" y="621449"/>
                </a:lnTo>
                <a:close/>
              </a:path>
              <a:path w="3875404" h="1461134">
                <a:moveTo>
                  <a:pt x="2856560" y="596061"/>
                </a:moveTo>
                <a:lnTo>
                  <a:pt x="2850210" y="596061"/>
                </a:lnTo>
                <a:lnTo>
                  <a:pt x="2850210" y="608761"/>
                </a:lnTo>
                <a:lnTo>
                  <a:pt x="2856560" y="608761"/>
                </a:lnTo>
                <a:lnTo>
                  <a:pt x="2856560" y="596061"/>
                </a:lnTo>
                <a:close/>
              </a:path>
              <a:path w="3875404" h="1461134">
                <a:moveTo>
                  <a:pt x="2856560" y="570661"/>
                </a:moveTo>
                <a:lnTo>
                  <a:pt x="2850210" y="570661"/>
                </a:lnTo>
                <a:lnTo>
                  <a:pt x="2850210" y="583361"/>
                </a:lnTo>
                <a:lnTo>
                  <a:pt x="2856560" y="583361"/>
                </a:lnTo>
                <a:lnTo>
                  <a:pt x="2856560" y="570661"/>
                </a:lnTo>
                <a:close/>
              </a:path>
              <a:path w="3875404" h="1461134">
                <a:moveTo>
                  <a:pt x="2856560" y="545274"/>
                </a:moveTo>
                <a:lnTo>
                  <a:pt x="2850210" y="545274"/>
                </a:lnTo>
                <a:lnTo>
                  <a:pt x="2850210" y="557974"/>
                </a:lnTo>
                <a:lnTo>
                  <a:pt x="2856560" y="557974"/>
                </a:lnTo>
                <a:lnTo>
                  <a:pt x="2856560" y="545274"/>
                </a:lnTo>
                <a:close/>
              </a:path>
              <a:path w="3875404" h="1461134">
                <a:moveTo>
                  <a:pt x="2880410" y="1368717"/>
                </a:moveTo>
                <a:lnTo>
                  <a:pt x="2856560" y="1368717"/>
                </a:lnTo>
                <a:lnTo>
                  <a:pt x="2856560" y="1357896"/>
                </a:lnTo>
                <a:lnTo>
                  <a:pt x="2850210" y="1357896"/>
                </a:lnTo>
                <a:lnTo>
                  <a:pt x="2850210" y="1368717"/>
                </a:lnTo>
                <a:lnTo>
                  <a:pt x="2826334" y="1368717"/>
                </a:lnTo>
                <a:lnTo>
                  <a:pt x="2853385" y="1436255"/>
                </a:lnTo>
                <a:lnTo>
                  <a:pt x="2880410" y="1368717"/>
                </a:lnTo>
                <a:close/>
              </a:path>
              <a:path w="3875404" h="1461134">
                <a:moveTo>
                  <a:pt x="2880410" y="524395"/>
                </a:moveTo>
                <a:lnTo>
                  <a:pt x="2853385" y="456819"/>
                </a:lnTo>
                <a:lnTo>
                  <a:pt x="2826334" y="524395"/>
                </a:lnTo>
                <a:lnTo>
                  <a:pt x="2850210" y="524395"/>
                </a:lnTo>
                <a:lnTo>
                  <a:pt x="2850210" y="532574"/>
                </a:lnTo>
                <a:lnTo>
                  <a:pt x="2856560" y="532574"/>
                </a:lnTo>
                <a:lnTo>
                  <a:pt x="2856560" y="524395"/>
                </a:lnTo>
                <a:lnTo>
                  <a:pt x="2880410" y="524395"/>
                </a:lnTo>
                <a:close/>
              </a:path>
              <a:path w="3875404" h="1461134">
                <a:moveTo>
                  <a:pt x="3396424" y="227825"/>
                </a:moveTo>
                <a:lnTo>
                  <a:pt x="3383724" y="227825"/>
                </a:lnTo>
                <a:lnTo>
                  <a:pt x="3383724" y="240525"/>
                </a:lnTo>
                <a:lnTo>
                  <a:pt x="3383724" y="679945"/>
                </a:lnTo>
                <a:lnTo>
                  <a:pt x="2913773" y="679945"/>
                </a:lnTo>
                <a:lnTo>
                  <a:pt x="2913773" y="240525"/>
                </a:lnTo>
                <a:lnTo>
                  <a:pt x="3383724" y="240525"/>
                </a:lnTo>
                <a:lnTo>
                  <a:pt x="3383724" y="227825"/>
                </a:lnTo>
                <a:lnTo>
                  <a:pt x="2907423" y="227825"/>
                </a:lnTo>
                <a:lnTo>
                  <a:pt x="2901073" y="227825"/>
                </a:lnTo>
                <a:lnTo>
                  <a:pt x="2901073" y="240525"/>
                </a:lnTo>
                <a:lnTo>
                  <a:pt x="2901073" y="679945"/>
                </a:lnTo>
                <a:lnTo>
                  <a:pt x="2901073" y="692645"/>
                </a:lnTo>
                <a:lnTo>
                  <a:pt x="3396424" y="692645"/>
                </a:lnTo>
                <a:lnTo>
                  <a:pt x="3396424" y="679945"/>
                </a:lnTo>
                <a:lnTo>
                  <a:pt x="3396424" y="240525"/>
                </a:lnTo>
                <a:lnTo>
                  <a:pt x="3396424" y="234175"/>
                </a:lnTo>
                <a:lnTo>
                  <a:pt x="3396424" y="227825"/>
                </a:lnTo>
                <a:close/>
              </a:path>
              <a:path w="3875404" h="1461134">
                <a:moveTo>
                  <a:pt x="3875214" y="0"/>
                </a:moveTo>
                <a:lnTo>
                  <a:pt x="3862514" y="0"/>
                </a:lnTo>
                <a:lnTo>
                  <a:pt x="3862514" y="12700"/>
                </a:lnTo>
                <a:lnTo>
                  <a:pt x="3862514" y="127000"/>
                </a:lnTo>
                <a:lnTo>
                  <a:pt x="3678288" y="127000"/>
                </a:lnTo>
                <a:lnTo>
                  <a:pt x="3678288" y="12700"/>
                </a:lnTo>
                <a:lnTo>
                  <a:pt x="3862514" y="12700"/>
                </a:lnTo>
                <a:lnTo>
                  <a:pt x="3862514" y="0"/>
                </a:lnTo>
                <a:lnTo>
                  <a:pt x="3671938" y="0"/>
                </a:lnTo>
                <a:lnTo>
                  <a:pt x="3665588" y="0"/>
                </a:lnTo>
                <a:lnTo>
                  <a:pt x="3665588" y="12700"/>
                </a:lnTo>
                <a:lnTo>
                  <a:pt x="3665588" y="127000"/>
                </a:lnTo>
                <a:lnTo>
                  <a:pt x="3665588" y="139700"/>
                </a:lnTo>
                <a:lnTo>
                  <a:pt x="3875214" y="139700"/>
                </a:lnTo>
                <a:lnTo>
                  <a:pt x="3875214" y="127000"/>
                </a:lnTo>
                <a:lnTo>
                  <a:pt x="3875214" y="12700"/>
                </a:lnTo>
                <a:lnTo>
                  <a:pt x="3875214" y="6350"/>
                </a:lnTo>
                <a:lnTo>
                  <a:pt x="387521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" name="object 61" descr=""/>
          <p:cNvSpPr txBox="1"/>
          <p:nvPr/>
        </p:nvSpPr>
        <p:spPr>
          <a:xfrm>
            <a:off x="4290480" y="6032917"/>
            <a:ext cx="6159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Parte</a:t>
            </a:r>
            <a:r>
              <a:rPr dirty="0" sz="800" spc="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aislante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290480" y="6334097"/>
            <a:ext cx="8864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Elemento</a:t>
            </a:r>
            <a:r>
              <a:rPr dirty="0" sz="800" spc="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conductor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529641" y="5392567"/>
            <a:ext cx="5245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24.9.</a:t>
            </a:r>
            <a:endParaRPr sz="800">
              <a:latin typeface="Arial"/>
              <a:cs typeface="Aria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529641" y="7947975"/>
            <a:ext cx="5791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24.10.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46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100" y="0"/>
                  </a:moveTo>
                  <a:lnTo>
                    <a:pt x="296786" y="0"/>
                  </a:lnTo>
                  <a:lnTo>
                    <a:pt x="296786" y="206222"/>
                  </a:lnTo>
                  <a:lnTo>
                    <a:pt x="295099" y="268660"/>
                  </a:lnTo>
                  <a:lnTo>
                    <a:pt x="283289" y="300723"/>
                  </a:lnTo>
                  <a:lnTo>
                    <a:pt x="251234" y="312535"/>
                  </a:lnTo>
                  <a:lnTo>
                    <a:pt x="188810" y="314223"/>
                  </a:lnTo>
                  <a:lnTo>
                    <a:pt x="0" y="314223"/>
                  </a:lnTo>
                  <a:lnTo>
                    <a:pt x="21297" y="366651"/>
                  </a:lnTo>
                  <a:lnTo>
                    <a:pt x="57564" y="393571"/>
                  </a:lnTo>
                  <a:lnTo>
                    <a:pt x="91795" y="403486"/>
                  </a:lnTo>
                  <a:lnTo>
                    <a:pt x="106984" y="404901"/>
                  </a:lnTo>
                  <a:lnTo>
                    <a:pt x="438124" y="404901"/>
                  </a:lnTo>
                  <a:lnTo>
                    <a:pt x="500547" y="388030"/>
                  </a:lnTo>
                  <a:lnTo>
                    <a:pt x="532603" y="350913"/>
                  </a:lnTo>
                  <a:lnTo>
                    <a:pt x="544412" y="313797"/>
                  </a:lnTo>
                  <a:lnTo>
                    <a:pt x="546100" y="296925"/>
                  </a:lnTo>
                  <a:lnTo>
                    <a:pt x="54610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28693" y="154607"/>
            <a:ext cx="188531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IV: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o</a:t>
            </a:r>
            <a:r>
              <a:rPr dirty="0" sz="9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receptoras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47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48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216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6730"/>
            <a:ext cx="4889500" cy="5995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lvl="1" marL="300355" marR="252095" indent="-219710">
              <a:lnSpc>
                <a:spcPct val="100000"/>
              </a:lnSpc>
              <a:spcBef>
                <a:spcPts val="100"/>
              </a:spcBef>
              <a:buAutoNum type="arabicPeriod" startAt="4"/>
              <a:tabLst>
                <a:tab pos="300990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mediante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conexiones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equipotenciales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35" b="1">
                <a:solidFill>
                  <a:srgbClr val="4C4D4F"/>
                </a:solidFill>
                <a:latin typeface="Arial"/>
                <a:cs typeface="Arial"/>
              </a:rPr>
              <a:t>no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conectadas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a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endParaRPr sz="110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equipotencialidad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conectar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ultáneamente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equipotencial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ealizada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ectamen-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6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adopta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sometidas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osa.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etamente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aunque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equipotencial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lvl="1" marL="300355" indent="-220345">
              <a:lnSpc>
                <a:spcPct val="100000"/>
              </a:lnSpc>
              <a:buAutoNum type="arabicPeriod" startAt="5"/>
              <a:tabLst>
                <a:tab pos="300990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separación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eléctrica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alimentarse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través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separación,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decir: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transformador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aislamiento.</a:t>
            </a:r>
            <a:endParaRPr sz="1050">
              <a:latin typeface="Arial"/>
              <a:cs typeface="Arial"/>
            </a:endParaRPr>
          </a:p>
          <a:p>
            <a:pPr marL="120650" marR="889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fuente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asegure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equivalente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transformador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aislamiento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anterior,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grupo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generador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posea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equivalente.</a:t>
            </a:r>
            <a:endParaRPr sz="1050">
              <a:latin typeface="Arial"/>
              <a:cs typeface="Arial"/>
            </a:endParaRPr>
          </a:p>
          <a:p>
            <a:pPr marL="12700" marR="10160">
              <a:lnSpc>
                <a:spcPts val="1150"/>
              </a:lnSpc>
              <a:spcBef>
                <a:spcPts val="57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460-4-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41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enuncia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garantizar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esta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separado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alimente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protección.</a:t>
            </a:r>
            <a:endParaRPr sz="1050">
              <a:latin typeface="Arial"/>
              <a:cs typeface="Arial"/>
            </a:endParaRPr>
          </a:p>
          <a:p>
            <a:pPr marL="12700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separado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muchos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aparatos,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satisfarán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siguientes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prescripciones:</a:t>
            </a:r>
            <a:endParaRPr sz="1050">
              <a:latin typeface="Arial"/>
              <a:cs typeface="Arial"/>
            </a:endParaRPr>
          </a:p>
          <a:p>
            <a:pPr algn="just" marL="156210" marR="8890" indent="-144145">
              <a:lnSpc>
                <a:spcPct val="100000"/>
              </a:lnSpc>
              <a:spcBef>
                <a:spcPts val="54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equi-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potencialidad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just" marL="156210" marR="8890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previstas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equipotencialidad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descrito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anterior.</a:t>
            </a:r>
            <a:endParaRPr sz="1050">
              <a:latin typeface="Arial"/>
              <a:cs typeface="Arial"/>
            </a:endParaRPr>
          </a:p>
          <a:p>
            <a:pPr algn="just" marL="156210" marR="8890" indent="-144145">
              <a:lnSpc>
                <a:spcPct val="100000"/>
              </a:lnSpc>
              <a:spcBef>
                <a:spcPts val="57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flexibles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II,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equipotencialidad.</a:t>
            </a:r>
            <a:endParaRPr sz="1050">
              <a:latin typeface="Arial"/>
              <a:cs typeface="Arial"/>
            </a:endParaRPr>
          </a:p>
          <a:p>
            <a:pPr algn="just" marL="156210" marR="5080" indent="-1441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ancos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conducto-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ente,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xistir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antice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24.1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incluida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4.1.1,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esquemas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TN.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55911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242241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7018515"/>
            <a:ext cx="5939155" cy="450215"/>
          </a:xfrm>
          <a:custGeom>
            <a:avLst/>
            <a:gdLst/>
            <a:ahLst/>
            <a:cxnLst/>
            <a:rect l="l" t="t" r="r" b="b"/>
            <a:pathLst>
              <a:path w="5939155" h="450215">
                <a:moveTo>
                  <a:pt x="5938761" y="449897"/>
                </a:moveTo>
                <a:lnTo>
                  <a:pt x="5938761" y="0"/>
                </a:lnTo>
                <a:lnTo>
                  <a:pt x="0" y="0"/>
                </a:lnTo>
                <a:lnTo>
                  <a:pt x="0" y="449897"/>
                </a:lnTo>
                <a:lnTo>
                  <a:pt x="5938761" y="449897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38" y="7846326"/>
            <a:ext cx="5939155" cy="180340"/>
          </a:xfrm>
          <a:custGeom>
            <a:avLst/>
            <a:gdLst/>
            <a:ahLst/>
            <a:cxnLst/>
            <a:rect l="l" t="t" r="r" b="b"/>
            <a:pathLst>
              <a:path w="5939155" h="180340">
                <a:moveTo>
                  <a:pt x="5938748" y="0"/>
                </a:moveTo>
                <a:lnTo>
                  <a:pt x="0" y="0"/>
                </a:lnTo>
                <a:lnTo>
                  <a:pt x="0" y="179958"/>
                </a:lnTo>
                <a:lnTo>
                  <a:pt x="5938748" y="179958"/>
                </a:lnTo>
                <a:lnTo>
                  <a:pt x="5938748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434339" y="827836"/>
            <a:ext cx="5074920" cy="5586730"/>
            <a:chOff x="434339" y="827836"/>
            <a:chExt cx="5074920" cy="5586730"/>
          </a:xfrm>
        </p:grpSpPr>
        <p:sp>
          <p:nvSpPr>
            <p:cNvPr id="5" name="object 5" descr=""/>
            <p:cNvSpPr/>
            <p:nvPr/>
          </p:nvSpPr>
          <p:spPr>
            <a:xfrm>
              <a:off x="434339" y="2493594"/>
              <a:ext cx="3409315" cy="3921125"/>
            </a:xfrm>
            <a:custGeom>
              <a:avLst/>
              <a:gdLst/>
              <a:ahLst/>
              <a:cxnLst/>
              <a:rect l="l" t="t" r="r" b="b"/>
              <a:pathLst>
                <a:path w="3409315" h="3921125">
                  <a:moveTo>
                    <a:pt x="1665744" y="0"/>
                  </a:moveTo>
                  <a:lnTo>
                    <a:pt x="672858" y="0"/>
                  </a:lnTo>
                  <a:lnTo>
                    <a:pt x="283862" y="10513"/>
                  </a:lnTo>
                  <a:lnTo>
                    <a:pt x="84107" y="84107"/>
                  </a:lnTo>
                  <a:lnTo>
                    <a:pt x="10513" y="283862"/>
                  </a:lnTo>
                  <a:lnTo>
                    <a:pt x="0" y="672858"/>
                  </a:lnTo>
                  <a:lnTo>
                    <a:pt x="0" y="3247694"/>
                  </a:lnTo>
                  <a:lnTo>
                    <a:pt x="10513" y="3636691"/>
                  </a:lnTo>
                  <a:lnTo>
                    <a:pt x="84107" y="3836446"/>
                  </a:lnTo>
                  <a:lnTo>
                    <a:pt x="283862" y="3910040"/>
                  </a:lnTo>
                  <a:lnTo>
                    <a:pt x="672858" y="3920553"/>
                  </a:lnTo>
                  <a:lnTo>
                    <a:pt x="2736291" y="3920553"/>
                  </a:lnTo>
                  <a:lnTo>
                    <a:pt x="3125294" y="3910040"/>
                  </a:lnTo>
                  <a:lnTo>
                    <a:pt x="3325053" y="3836446"/>
                  </a:lnTo>
                  <a:lnTo>
                    <a:pt x="3398648" y="3636691"/>
                  </a:lnTo>
                  <a:lnTo>
                    <a:pt x="3409162" y="3247694"/>
                  </a:lnTo>
                  <a:lnTo>
                    <a:pt x="3409162" y="2254808"/>
                  </a:lnTo>
                  <a:lnTo>
                    <a:pt x="2338616" y="2254808"/>
                  </a:lnTo>
                  <a:lnTo>
                    <a:pt x="1949612" y="2149672"/>
                  </a:lnTo>
                  <a:lnTo>
                    <a:pt x="1749853" y="1918373"/>
                  </a:lnTo>
                  <a:lnTo>
                    <a:pt x="1676258" y="1687073"/>
                  </a:lnTo>
                  <a:lnTo>
                    <a:pt x="1665744" y="1581937"/>
                  </a:lnTo>
                  <a:lnTo>
                    <a:pt x="166574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00084" y="827836"/>
              <a:ext cx="3409315" cy="3921125"/>
            </a:xfrm>
            <a:custGeom>
              <a:avLst/>
              <a:gdLst/>
              <a:ahLst/>
              <a:cxnLst/>
              <a:rect l="l" t="t" r="r" b="b"/>
              <a:pathLst>
                <a:path w="3409315" h="3921125">
                  <a:moveTo>
                    <a:pt x="2736303" y="0"/>
                  </a:moveTo>
                  <a:lnTo>
                    <a:pt x="672871" y="0"/>
                  </a:lnTo>
                  <a:lnTo>
                    <a:pt x="283867" y="10513"/>
                  </a:lnTo>
                  <a:lnTo>
                    <a:pt x="84108" y="84107"/>
                  </a:lnTo>
                  <a:lnTo>
                    <a:pt x="10513" y="283862"/>
                  </a:lnTo>
                  <a:lnTo>
                    <a:pt x="0" y="672858"/>
                  </a:lnTo>
                  <a:lnTo>
                    <a:pt x="0" y="1665757"/>
                  </a:lnTo>
                  <a:lnTo>
                    <a:pt x="1070546" y="1665757"/>
                  </a:lnTo>
                  <a:lnTo>
                    <a:pt x="1459550" y="1770891"/>
                  </a:lnTo>
                  <a:lnTo>
                    <a:pt x="1659308" y="2002186"/>
                  </a:lnTo>
                  <a:lnTo>
                    <a:pt x="1732904" y="2233481"/>
                  </a:lnTo>
                  <a:lnTo>
                    <a:pt x="1743417" y="2338616"/>
                  </a:lnTo>
                  <a:lnTo>
                    <a:pt x="1743417" y="3920566"/>
                  </a:lnTo>
                  <a:lnTo>
                    <a:pt x="2736303" y="3920566"/>
                  </a:lnTo>
                  <a:lnTo>
                    <a:pt x="3125307" y="3910052"/>
                  </a:lnTo>
                  <a:lnTo>
                    <a:pt x="3325066" y="3836457"/>
                  </a:lnTo>
                  <a:lnTo>
                    <a:pt x="3398661" y="3636698"/>
                  </a:lnTo>
                  <a:lnTo>
                    <a:pt x="3409175" y="3247694"/>
                  </a:lnTo>
                  <a:lnTo>
                    <a:pt x="3409175" y="672858"/>
                  </a:lnTo>
                  <a:lnTo>
                    <a:pt x="3398661" y="283862"/>
                  </a:lnTo>
                  <a:lnTo>
                    <a:pt x="3325066" y="84107"/>
                  </a:lnTo>
                  <a:lnTo>
                    <a:pt x="3125307" y="10513"/>
                  </a:lnTo>
                  <a:lnTo>
                    <a:pt x="2736303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100084" y="2493594"/>
              <a:ext cx="1743710" cy="2254885"/>
            </a:xfrm>
            <a:custGeom>
              <a:avLst/>
              <a:gdLst/>
              <a:ahLst/>
              <a:cxnLst/>
              <a:rect l="l" t="t" r="r" b="b"/>
              <a:pathLst>
                <a:path w="1743710" h="2254885">
                  <a:moveTo>
                    <a:pt x="1070546" y="0"/>
                  </a:moveTo>
                  <a:lnTo>
                    <a:pt x="0" y="0"/>
                  </a:lnTo>
                  <a:lnTo>
                    <a:pt x="0" y="1581937"/>
                  </a:lnTo>
                  <a:lnTo>
                    <a:pt x="10513" y="1970941"/>
                  </a:lnTo>
                  <a:lnTo>
                    <a:pt x="84108" y="2170699"/>
                  </a:lnTo>
                  <a:lnTo>
                    <a:pt x="283867" y="2244295"/>
                  </a:lnTo>
                  <a:lnTo>
                    <a:pt x="672871" y="2254808"/>
                  </a:lnTo>
                  <a:lnTo>
                    <a:pt x="1743417" y="2254808"/>
                  </a:lnTo>
                  <a:lnTo>
                    <a:pt x="1743417" y="672858"/>
                  </a:lnTo>
                  <a:lnTo>
                    <a:pt x="1732904" y="283862"/>
                  </a:lnTo>
                  <a:lnTo>
                    <a:pt x="1659308" y="84107"/>
                  </a:lnTo>
                  <a:lnTo>
                    <a:pt x="1459550" y="10513"/>
                  </a:lnTo>
                  <a:lnTo>
                    <a:pt x="1070546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2438" y="7468413"/>
            <a:ext cx="5939155" cy="378460"/>
          </a:xfrm>
          <a:prstGeom prst="rect">
            <a:avLst/>
          </a:prstGeom>
          <a:solidFill>
            <a:srgbClr val="8F9194"/>
          </a:solidFill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2975"/>
              </a:lnSpc>
            </a:pPr>
            <a:r>
              <a:rPr dirty="0" sz="2500" spc="-160" b="1">
                <a:solidFill>
                  <a:srgbClr val="FFFFFF"/>
                </a:solidFill>
                <a:latin typeface="Arial"/>
                <a:cs typeface="Arial"/>
              </a:rPr>
              <a:t>Instalaciones</a:t>
            </a:r>
            <a:r>
              <a:rPr dirty="0" sz="2500" spc="-6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125" b="1">
                <a:solidFill>
                  <a:srgbClr val="FFFFFF"/>
                </a:solidFill>
                <a:latin typeface="Arial"/>
                <a:cs typeface="Arial"/>
              </a:rPr>
              <a:t>interiores</a:t>
            </a:r>
            <a:r>
              <a:rPr dirty="0" sz="2500" spc="-6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185" b="1">
                <a:solidFill>
                  <a:srgbClr val="FFFFFF"/>
                </a:solidFill>
                <a:latin typeface="Arial"/>
                <a:cs typeface="Arial"/>
              </a:rPr>
              <a:t>en</a:t>
            </a:r>
            <a:r>
              <a:rPr dirty="0" sz="2500" spc="-6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45" b="1">
                <a:solidFill>
                  <a:srgbClr val="FFFFFF"/>
                </a:solidFill>
                <a:latin typeface="Arial"/>
                <a:cs typeface="Arial"/>
              </a:rPr>
              <a:t>viviendas</a:t>
            </a:r>
            <a:endParaRPr sz="25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489142" y="3060002"/>
            <a:ext cx="1034415" cy="1701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0" spc="-5" b="1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endParaRPr sz="110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345"/>
              <a:t>Capítulo</a:t>
            </a: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941148" y="0"/>
            <a:ext cx="635" cy="2886710"/>
          </a:xfrm>
          <a:custGeom>
            <a:avLst/>
            <a:gdLst/>
            <a:ahLst/>
            <a:cxnLst/>
            <a:rect l="l" t="t" r="r" b="b"/>
            <a:pathLst>
              <a:path w="635" h="2886710">
                <a:moveTo>
                  <a:pt x="25" y="0"/>
                </a:moveTo>
                <a:lnTo>
                  <a:pt x="0" y="2886595"/>
                </a:lnTo>
                <a:lnTo>
                  <a:pt x="25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63"/>
                </a:lnTo>
                <a:lnTo>
                  <a:pt x="5938761" y="269963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2"/>
                  </a:lnTo>
                  <a:lnTo>
                    <a:pt x="280806" y="307841"/>
                  </a:lnTo>
                  <a:lnTo>
                    <a:pt x="268996" y="270720"/>
                  </a:lnTo>
                  <a:lnTo>
                    <a:pt x="267309" y="253847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296"/>
                  </a:lnTo>
                  <a:lnTo>
                    <a:pt x="171805" y="267296"/>
                  </a:lnTo>
                  <a:lnTo>
                    <a:pt x="234228" y="284170"/>
                  </a:lnTo>
                  <a:lnTo>
                    <a:pt x="266284" y="321290"/>
                  </a:lnTo>
                  <a:lnTo>
                    <a:pt x="278093" y="358411"/>
                  </a:lnTo>
                  <a:lnTo>
                    <a:pt x="279781" y="375285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47"/>
                  </a:lnTo>
                  <a:lnTo>
                    <a:pt x="1687" y="316278"/>
                  </a:lnTo>
                  <a:lnTo>
                    <a:pt x="13496" y="348337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25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05" b="1">
                <a:solidFill>
                  <a:srgbClr val="4C4D4F"/>
                </a:solidFill>
                <a:latin typeface="Arial"/>
                <a:cs typeface="Arial"/>
              </a:rPr>
              <a:t>Número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4C4D4F"/>
                </a:solidFill>
                <a:latin typeface="Arial"/>
                <a:cs typeface="Arial"/>
              </a:rPr>
              <a:t>circuitos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7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2750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Grado</a:t>
            </a:r>
            <a:r>
              <a:rPr dirty="0" sz="1100" spc="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electrificación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básico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</a:t>
            </a:r>
            <a:r>
              <a:rPr dirty="0" sz="11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220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25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Circuitos</a:t>
            </a:r>
            <a:r>
              <a:rPr dirty="0" sz="1100" spc="3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interiores............................................................................................................</a:t>
            </a:r>
            <a:r>
              <a:rPr dirty="0" sz="1100" spc="2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484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general....................................................................................................................................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220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17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Previsión</a:t>
            </a:r>
            <a:r>
              <a:rPr dirty="0" sz="9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sistemas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 b="1">
                <a:solidFill>
                  <a:srgbClr val="4C4D4F"/>
                </a:solidFill>
                <a:latin typeface="Arial"/>
                <a:cs typeface="Arial"/>
              </a:rPr>
              <a:t>automatización,</a:t>
            </a:r>
            <a:endParaRPr sz="9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0"/>
              </a:spcBef>
            </a:pP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gestión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técnica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energía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900" spc="290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Derivaciones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221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2.3.1</a:t>
            </a:r>
            <a:r>
              <a:rPr dirty="0" sz="900" spc="40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Electrificación</a:t>
            </a:r>
            <a:r>
              <a:rPr dirty="0" sz="900" spc="1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básica</a:t>
            </a:r>
            <a:r>
              <a:rPr dirty="0" sz="900" spc="-1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221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2.3.2</a:t>
            </a:r>
            <a:r>
              <a:rPr dirty="0" sz="900" spc="38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Electrificación</a:t>
            </a:r>
            <a:r>
              <a:rPr dirty="0" sz="900" spc="1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elevada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221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Determinación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número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circuitos,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conductores</a:t>
            </a:r>
            <a:endParaRPr sz="11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caídas</a:t>
            </a:r>
            <a:r>
              <a:rPr dirty="0" sz="11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222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Puntos</a:t>
            </a:r>
            <a:r>
              <a:rPr dirty="0" sz="1100" spc="229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2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utilización.........................................................................................................</a:t>
            </a:r>
            <a:r>
              <a:rPr dirty="0" sz="1100" spc="1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224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46915" y="154625"/>
            <a:ext cx="18681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4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V: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viviendas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6570724"/>
            <a:ext cx="4885055" cy="1734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00355" marR="113030" indent="-219710">
              <a:lnSpc>
                <a:spcPct val="100000"/>
              </a:lnSpc>
              <a:spcBef>
                <a:spcPts val="100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11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Previsión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sistemas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automatización,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gestión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técnica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energía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71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automatización,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idad,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olla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-51,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alizado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ónicos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situar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aguas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iba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encial,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ealice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-36.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79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220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382676"/>
            <a:ext cx="5173345" cy="2707640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Grado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6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electrificación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básico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2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ificació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básic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-10.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permitir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odomésticos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básico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nece-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adecuación.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705"/>
              </a:spcBef>
            </a:pP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corresponderá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asignada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determinada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automático.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Igualmente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condición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individual.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Circuitos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interiores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marL="3683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general</a:t>
            </a:r>
            <a:endParaRPr sz="110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71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ejecuta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-17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257868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1019199" y="3312779"/>
            <a:ext cx="3907154" cy="673735"/>
            <a:chOff x="1019199" y="3312779"/>
            <a:chExt cx="3907154" cy="673735"/>
          </a:xfrm>
        </p:grpSpPr>
        <p:pic>
          <p:nvPicPr>
            <p:cNvPr id="12" name="object 1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19199" y="3312779"/>
              <a:ext cx="3906699" cy="673496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1064209" y="3357816"/>
              <a:ext cx="3815715" cy="582295"/>
            </a:xfrm>
            <a:custGeom>
              <a:avLst/>
              <a:gdLst/>
              <a:ahLst/>
              <a:cxnLst/>
              <a:rect l="l" t="t" r="r" b="b"/>
              <a:pathLst>
                <a:path w="3815715" h="582295">
                  <a:moveTo>
                    <a:pt x="3707206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474218"/>
                  </a:lnTo>
                  <a:lnTo>
                    <a:pt x="1687" y="536633"/>
                  </a:lnTo>
                  <a:lnTo>
                    <a:pt x="13496" y="568685"/>
                  </a:lnTo>
                  <a:lnTo>
                    <a:pt x="45552" y="580493"/>
                  </a:lnTo>
                  <a:lnTo>
                    <a:pt x="107975" y="582180"/>
                  </a:lnTo>
                  <a:lnTo>
                    <a:pt x="3707206" y="582180"/>
                  </a:lnTo>
                  <a:lnTo>
                    <a:pt x="3769629" y="580493"/>
                  </a:lnTo>
                  <a:lnTo>
                    <a:pt x="3801684" y="568685"/>
                  </a:lnTo>
                  <a:lnTo>
                    <a:pt x="3813494" y="536633"/>
                  </a:lnTo>
                  <a:lnTo>
                    <a:pt x="3815181" y="474218"/>
                  </a:lnTo>
                  <a:lnTo>
                    <a:pt x="3815181" y="107975"/>
                  </a:lnTo>
                  <a:lnTo>
                    <a:pt x="3813494" y="45552"/>
                  </a:lnTo>
                  <a:lnTo>
                    <a:pt x="3801684" y="13496"/>
                  </a:lnTo>
                  <a:lnTo>
                    <a:pt x="3769629" y="1687"/>
                  </a:lnTo>
                  <a:lnTo>
                    <a:pt x="3707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1166733" y="3388062"/>
            <a:ext cx="3610610" cy="513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065" marR="508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8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8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8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8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accionamiento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manual, 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nominal mínima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 y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protección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sobrecargas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cortocircuitos.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interruptor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(ICP)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sustituido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éste.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1019211" y="4223662"/>
            <a:ext cx="3907154" cy="1405255"/>
            <a:chOff x="1019211" y="4223662"/>
            <a:chExt cx="3907154" cy="1405255"/>
          </a:xfrm>
        </p:grpSpPr>
        <p:pic>
          <p:nvPicPr>
            <p:cNvPr id="16" name="object 1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19211" y="4223662"/>
              <a:ext cx="3906699" cy="1404837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1064209" y="4268673"/>
              <a:ext cx="3815715" cy="1313815"/>
            </a:xfrm>
            <a:custGeom>
              <a:avLst/>
              <a:gdLst/>
              <a:ahLst/>
              <a:cxnLst/>
              <a:rect l="l" t="t" r="r" b="b"/>
              <a:pathLst>
                <a:path w="3815715" h="1313814">
                  <a:moveTo>
                    <a:pt x="3707206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1205572"/>
                  </a:lnTo>
                  <a:lnTo>
                    <a:pt x="1687" y="1267996"/>
                  </a:lnTo>
                  <a:lnTo>
                    <a:pt x="13496" y="1300051"/>
                  </a:lnTo>
                  <a:lnTo>
                    <a:pt x="45552" y="1311861"/>
                  </a:lnTo>
                  <a:lnTo>
                    <a:pt x="107975" y="1313548"/>
                  </a:lnTo>
                  <a:lnTo>
                    <a:pt x="3707206" y="1313548"/>
                  </a:lnTo>
                  <a:lnTo>
                    <a:pt x="3769629" y="1311861"/>
                  </a:lnTo>
                  <a:lnTo>
                    <a:pt x="3801684" y="1300051"/>
                  </a:lnTo>
                  <a:lnTo>
                    <a:pt x="3813494" y="1267996"/>
                  </a:lnTo>
                  <a:lnTo>
                    <a:pt x="3815181" y="1205572"/>
                  </a:lnTo>
                  <a:lnTo>
                    <a:pt x="3815181" y="107975"/>
                  </a:lnTo>
                  <a:lnTo>
                    <a:pt x="3813494" y="45552"/>
                  </a:lnTo>
                  <a:lnTo>
                    <a:pt x="3801684" y="13496"/>
                  </a:lnTo>
                  <a:lnTo>
                    <a:pt x="3769629" y="1687"/>
                  </a:lnTo>
                  <a:lnTo>
                    <a:pt x="3707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1131435" y="4298914"/>
            <a:ext cx="3681095" cy="1244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diferenciales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garanticen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tactos</a:t>
            </a:r>
            <a:r>
              <a:rPr dirty="0" sz="80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indirectos</a:t>
            </a:r>
            <a:r>
              <a:rPr dirty="0" sz="80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80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circuitos,</a:t>
            </a:r>
            <a:r>
              <a:rPr dirty="0" sz="80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80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80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80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residual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 30 mA e intensidad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asignada superior o igual que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 del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interruptor general.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usen interruptores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diferenciales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serie, habrá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garanti-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zar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quedan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frente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diferencia-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les-residuales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máximo,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pudiéndose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diferenciales</a:t>
            </a:r>
            <a:r>
              <a:rPr dirty="0" sz="800" spc="2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 intensidad superior a 30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mA en serie, siempre que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 cumpla lo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anterior.</a:t>
            </a:r>
            <a:endParaRPr sz="800">
              <a:latin typeface="Arial"/>
              <a:cs typeface="Arial"/>
            </a:endParaRPr>
          </a:p>
          <a:p>
            <a:pPr algn="ctr" marL="71755" marR="64135">
              <a:lnSpc>
                <a:spcPts val="960"/>
              </a:lnSpc>
              <a:spcBef>
                <a:spcPts val="3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alimentadas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tipo </a:t>
            </a:r>
            <a:r>
              <a:rPr dirty="0" sz="800" spc="-60">
                <a:solidFill>
                  <a:srgbClr val="6D6E71"/>
                </a:solidFill>
                <a:latin typeface="Arial"/>
                <a:cs typeface="Arial"/>
              </a:rPr>
              <a:t>TT,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eventualmente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pudieran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autorizarse,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contactos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indirectos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4.1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800" spc="-3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800" spc="-25" b="1">
                <a:solidFill>
                  <a:srgbClr val="6D6E71"/>
                </a:solidFill>
                <a:latin typeface="Arial"/>
                <a:cs typeface="Arial"/>
              </a:rPr>
              <a:t>24.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1019211" y="5865832"/>
            <a:ext cx="3907154" cy="429895"/>
            <a:chOff x="1019211" y="5865832"/>
            <a:chExt cx="3907154" cy="429895"/>
          </a:xfrm>
        </p:grpSpPr>
        <p:pic>
          <p:nvPicPr>
            <p:cNvPr id="20" name="object 2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19211" y="5865832"/>
              <a:ext cx="3906699" cy="429735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1064209" y="5910884"/>
              <a:ext cx="3815715" cy="338455"/>
            </a:xfrm>
            <a:custGeom>
              <a:avLst/>
              <a:gdLst/>
              <a:ahLst/>
              <a:cxnLst/>
              <a:rect l="l" t="t" r="r" b="b"/>
              <a:pathLst>
                <a:path w="3815715" h="338454">
                  <a:moveTo>
                    <a:pt x="3707206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30416"/>
                  </a:lnTo>
                  <a:lnTo>
                    <a:pt x="1687" y="292839"/>
                  </a:lnTo>
                  <a:lnTo>
                    <a:pt x="13496" y="324894"/>
                  </a:lnTo>
                  <a:lnTo>
                    <a:pt x="45552" y="336704"/>
                  </a:lnTo>
                  <a:lnTo>
                    <a:pt x="107975" y="338391"/>
                  </a:lnTo>
                  <a:lnTo>
                    <a:pt x="3707206" y="338391"/>
                  </a:lnTo>
                  <a:lnTo>
                    <a:pt x="3769629" y="336704"/>
                  </a:lnTo>
                  <a:lnTo>
                    <a:pt x="3801684" y="324894"/>
                  </a:lnTo>
                  <a:lnTo>
                    <a:pt x="3813494" y="292839"/>
                  </a:lnTo>
                  <a:lnTo>
                    <a:pt x="3815181" y="230416"/>
                  </a:lnTo>
                  <a:lnTo>
                    <a:pt x="3815181" y="107975"/>
                  </a:lnTo>
                  <a:lnTo>
                    <a:pt x="3813494" y="45552"/>
                  </a:lnTo>
                  <a:lnTo>
                    <a:pt x="3801684" y="13496"/>
                  </a:lnTo>
                  <a:lnTo>
                    <a:pt x="3769629" y="1687"/>
                  </a:lnTo>
                  <a:lnTo>
                    <a:pt x="3707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1386333" y="5941116"/>
            <a:ext cx="317119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04569" marR="5080" indent="-992505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sobretensiones,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fuese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necesario,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conforme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800" spc="-3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800" spc="-25" b="1">
                <a:solidFill>
                  <a:srgbClr val="6D6E71"/>
                </a:solidFill>
                <a:latin typeface="Arial"/>
                <a:cs typeface="Arial"/>
              </a:rPr>
              <a:t>23.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398348" y="663310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92"/>
                </a:lnTo>
                <a:lnTo>
                  <a:pt x="89979" y="89992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239268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25: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Número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circuitos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características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66078" y="400721"/>
            <a:ext cx="5015865" cy="7904480"/>
          </a:xfrm>
          <a:prstGeom prst="rect">
            <a:avLst/>
          </a:prstGeom>
        </p:spPr>
        <p:txBody>
          <a:bodyPr wrap="square" lIns="0" tIns="108585" rIns="0" bIns="0" rtlCol="0" vert="horz">
            <a:spAutoFit/>
          </a:bodyPr>
          <a:lstStyle/>
          <a:p>
            <a:pPr marL="144145">
              <a:lnSpc>
                <a:spcPct val="100000"/>
              </a:lnSpc>
              <a:spcBef>
                <a:spcPts val="85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2.3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Derivaciones</a:t>
            </a:r>
            <a:endParaRPr sz="1100">
              <a:latin typeface="Arial"/>
              <a:cs typeface="Arial"/>
            </a:endParaRPr>
          </a:p>
          <a:p>
            <a:pPr algn="just" marL="76200" marR="71755">
              <a:lnSpc>
                <a:spcPts val="1150"/>
              </a:lnSpc>
              <a:spcBef>
                <a:spcPts val="85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independientes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uación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ote-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accionamiento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00">
              <a:latin typeface="Arial"/>
              <a:cs typeface="Arial"/>
            </a:endParaRPr>
          </a:p>
          <a:p>
            <a:pPr lvl="2" marL="435609" indent="-360045">
              <a:lnSpc>
                <a:spcPct val="100000"/>
              </a:lnSpc>
              <a:spcBef>
                <a:spcPts val="5"/>
              </a:spcBef>
              <a:buFont typeface="Arial"/>
              <a:buAutoNum type="arabicPeriod"/>
              <a:tabLst>
                <a:tab pos="436245" algn="l"/>
              </a:tabLst>
            </a:pP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Electrificación</a:t>
            </a:r>
            <a:r>
              <a:rPr dirty="0" sz="1050" spc="1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básica</a:t>
            </a:r>
            <a:endParaRPr sz="1050">
              <a:latin typeface="Arial"/>
              <a:cs typeface="Arial"/>
            </a:endParaRPr>
          </a:p>
          <a:p>
            <a:pPr algn="just" marL="76200">
              <a:lnSpc>
                <a:spcPct val="100000"/>
              </a:lnSpc>
              <a:spcBef>
                <a:spcPts val="730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independientes: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730"/>
              </a:spcBef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2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interna,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iluminación.</a:t>
            </a:r>
            <a:endParaRPr sz="1050">
              <a:latin typeface="Arial"/>
              <a:cs typeface="Arial"/>
            </a:endParaRPr>
          </a:p>
          <a:p>
            <a:pPr marL="76200" marR="68580">
              <a:lnSpc>
                <a:spcPct val="158000"/>
              </a:lnSpc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3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distribución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interna,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frigorífico.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2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interna,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cocina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horno.</a:t>
            </a:r>
            <a:endParaRPr sz="1050">
              <a:latin typeface="Arial"/>
              <a:cs typeface="Arial"/>
            </a:endParaRPr>
          </a:p>
          <a:p>
            <a:pPr marL="292100" marR="72390" indent="-216535">
              <a:lnSpc>
                <a:spcPts val="1150"/>
              </a:lnSpc>
              <a:spcBef>
                <a:spcPts val="865"/>
              </a:spcBef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interna,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alimentar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lavadora,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lavavajillas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termo eléctrico.</a:t>
            </a:r>
            <a:endParaRPr sz="1050">
              <a:latin typeface="Arial"/>
              <a:cs typeface="Arial"/>
            </a:endParaRPr>
          </a:p>
          <a:p>
            <a:pPr marL="292100" marR="73025" indent="-216535">
              <a:lnSpc>
                <a:spcPts val="1150"/>
              </a:lnSpc>
              <a:spcBef>
                <a:spcPts val="840"/>
              </a:spcBef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2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interna,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cuartos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baño,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auxiliares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cuarto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cocina.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00">
              <a:latin typeface="Arial"/>
              <a:cs typeface="Arial"/>
            </a:endParaRPr>
          </a:p>
          <a:p>
            <a:pPr lvl="2" marL="435609" indent="-360045">
              <a:lnSpc>
                <a:spcPct val="100000"/>
              </a:lnSpc>
              <a:spcBef>
                <a:spcPts val="5"/>
              </a:spcBef>
              <a:buFont typeface="Arial"/>
              <a:buAutoNum type="arabicPeriod" startAt="2"/>
              <a:tabLst>
                <a:tab pos="436245" algn="l"/>
              </a:tabLst>
            </a:pP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Electrificación</a:t>
            </a:r>
            <a:r>
              <a:rPr dirty="0" sz="1050" spc="1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elevada</a:t>
            </a:r>
            <a:endParaRPr sz="1050">
              <a:latin typeface="Arial"/>
              <a:cs typeface="Arial"/>
            </a:endParaRPr>
          </a:p>
          <a:p>
            <a:pPr algn="just" marL="76200" marR="71755">
              <a:lnSpc>
                <a:spcPts val="1150"/>
              </a:lnSpc>
              <a:spcBef>
                <a:spcPts val="860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visión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impo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tante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odomésticos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obligue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iormente,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así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acondicionamiento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auto-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matización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técnic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útile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ademá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ifi-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básica,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cuitos: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710"/>
              </a:spcBef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2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adicional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42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luz.</a:t>
            </a:r>
            <a:endParaRPr sz="1050">
              <a:latin typeface="Arial"/>
              <a:cs typeface="Arial"/>
            </a:endParaRPr>
          </a:p>
          <a:p>
            <a:pPr marL="292100" marR="71755" indent="-215900">
              <a:lnSpc>
                <a:spcPts val="1150"/>
              </a:lnSpc>
              <a:spcBef>
                <a:spcPts val="860"/>
              </a:spcBef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3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adicional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42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super-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ficie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útil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292100" marR="72390" indent="-215900">
              <a:lnSpc>
                <a:spcPts val="1150"/>
              </a:lnSpc>
              <a:spcBef>
                <a:spcPts val="840"/>
              </a:spcBef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3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interna,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calefacción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cuando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existe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ésta.</a:t>
            </a:r>
            <a:endParaRPr sz="1050">
              <a:latin typeface="Arial"/>
              <a:cs typeface="Arial"/>
            </a:endParaRPr>
          </a:p>
          <a:p>
            <a:pPr marL="292100" marR="72390" indent="-216535">
              <a:lnSpc>
                <a:spcPts val="1150"/>
              </a:lnSpc>
              <a:spcBef>
                <a:spcPts val="845"/>
              </a:spcBef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interna,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acondicionado,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cuando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existe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éste.</a:t>
            </a:r>
            <a:endParaRPr sz="1050">
              <a:latin typeface="Arial"/>
              <a:cs typeface="Arial"/>
            </a:endParaRPr>
          </a:p>
          <a:p>
            <a:pPr marL="76200" marR="67310" indent="-635">
              <a:lnSpc>
                <a:spcPts val="1989"/>
              </a:lnSpc>
              <a:spcBef>
                <a:spcPts val="16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20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interna,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secadora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independiente.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20">
                <a:solidFill>
                  <a:srgbClr val="6D6E71"/>
                </a:solidFill>
                <a:latin typeface="Arial"/>
                <a:cs typeface="Arial"/>
              </a:rPr>
              <a:t>11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interna,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automatiza-</a:t>
            </a:r>
            <a:endParaRPr sz="1050">
              <a:latin typeface="Arial"/>
              <a:cs typeface="Arial"/>
            </a:endParaRPr>
          </a:p>
          <a:p>
            <a:pPr marL="292100">
              <a:lnSpc>
                <a:spcPts val="965"/>
              </a:lnSpc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gestión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seguridad,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exista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éste.</a:t>
            </a:r>
            <a:endParaRPr sz="1050">
              <a:latin typeface="Arial"/>
              <a:cs typeface="Arial"/>
            </a:endParaRPr>
          </a:p>
          <a:p>
            <a:pPr marL="292100" marR="72390" indent="-216535">
              <a:lnSpc>
                <a:spcPts val="1150"/>
              </a:lnSpc>
              <a:spcBef>
                <a:spcPts val="86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20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adicionales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cualquiera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97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baseline="-32407" sz="900" spc="15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42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prevean,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adi-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cional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tipo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42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exceda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6.</a:t>
            </a:r>
            <a:endParaRPr sz="1050">
              <a:latin typeface="Arial"/>
              <a:cs typeface="Arial"/>
            </a:endParaRPr>
          </a:p>
          <a:p>
            <a:pPr algn="just" marL="76200" marR="72390">
              <a:lnSpc>
                <a:spcPts val="1150"/>
              </a:lnSpc>
              <a:spcBef>
                <a:spcPts val="84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electrificación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básica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elevada,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colocará,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mínimo,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rruptor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2.1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cinco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instalados.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r" marR="72390">
              <a:lnSpc>
                <a:spcPct val="100000"/>
              </a:lnSpc>
              <a:spcBef>
                <a:spcPts val="8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221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46915" y="154625"/>
            <a:ext cx="18681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4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V: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viviendas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222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28980" y="491211"/>
            <a:ext cx="5201920" cy="2377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08940">
              <a:lnSpc>
                <a:spcPct val="100000"/>
              </a:lnSpc>
              <a:spcBef>
                <a:spcPts val="100"/>
              </a:spcBef>
            </a:pP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3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65" b="1">
                <a:solidFill>
                  <a:srgbClr val="4C4D4F"/>
                </a:solidFill>
                <a:latin typeface="Arial"/>
                <a:cs typeface="Arial"/>
              </a:rPr>
              <a:t>Determinación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7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número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circuitos,</a:t>
            </a:r>
            <a:r>
              <a:rPr dirty="0" sz="13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14" b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" b="1">
                <a:solidFill>
                  <a:srgbClr val="4C4D4F"/>
                </a:solidFill>
                <a:latin typeface="Arial"/>
                <a:cs typeface="Arial"/>
              </a:rPr>
              <a:t>conducto-</a:t>
            </a:r>
            <a:endParaRPr sz="1300">
              <a:latin typeface="Arial"/>
              <a:cs typeface="Arial"/>
            </a:endParaRPr>
          </a:p>
          <a:p>
            <a:pPr marL="25400">
              <a:lnSpc>
                <a:spcPct val="100000"/>
              </a:lnSpc>
              <a:tabLst>
                <a:tab pos="5651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res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caídas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tensión</a:t>
            </a:r>
            <a:endParaRPr sz="1300">
              <a:latin typeface="Arial"/>
              <a:cs typeface="Arial"/>
            </a:endParaRPr>
          </a:p>
          <a:p>
            <a:pPr algn="just" marL="313055">
              <a:lnSpc>
                <a:spcPct val="100000"/>
              </a:lnSpc>
              <a:spcBef>
                <a:spcPts val="69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25.1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relacionan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previstos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eléctricas.</a:t>
            </a:r>
            <a:endParaRPr sz="1050">
              <a:latin typeface="Arial"/>
              <a:cs typeface="Arial"/>
            </a:endParaRPr>
          </a:p>
          <a:p>
            <a:pPr algn="just" marL="313055" marR="21590">
              <a:lnSpc>
                <a:spcPts val="1150"/>
              </a:lnSpc>
              <a:spcBef>
                <a:spcPts val="870"/>
              </a:spcBef>
            </a:pP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indicada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calculada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limitado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utilización.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aumentarse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utilización,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necesaria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adicionales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correspondientes.</a:t>
            </a:r>
            <a:endParaRPr sz="1050">
              <a:latin typeface="Arial"/>
              <a:cs typeface="Arial"/>
            </a:endParaRPr>
          </a:p>
          <a:p>
            <a:pPr algn="just" marL="313055" marR="22225">
              <a:lnSpc>
                <a:spcPts val="1150"/>
              </a:lnSpc>
              <a:spcBef>
                <a:spcPts val="844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cuestión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eceptor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13055" marR="21590">
              <a:lnSpc>
                <a:spcPts val="1150"/>
              </a:lnSpc>
              <a:spcBef>
                <a:spcPts val="850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calculará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fórmula: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50">
              <a:latin typeface="Arial"/>
              <a:cs typeface="Arial"/>
            </a:endParaRPr>
          </a:p>
          <a:p>
            <a:pPr algn="ctr" marL="283845">
              <a:lnSpc>
                <a:spcPct val="100000"/>
              </a:lnSpc>
            </a:pP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4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187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baseline="-32407" sz="900" spc="12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u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3045033"/>
            <a:ext cx="9334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329183" y="3045033"/>
            <a:ext cx="170180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receptores.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04219" y="3406999"/>
            <a:ext cx="14478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329287" y="3407007"/>
            <a:ext cx="214312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receptor.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04322" y="3768973"/>
            <a:ext cx="153225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13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1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baseline="-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(factor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simultaneidad)</a:t>
            </a:r>
            <a:endParaRPr sz="105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328865" y="3768981"/>
            <a:ext cx="3085465" cy="33147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  <a:spcBef>
                <a:spcPts val="229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simultáneamente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so-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total.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04261" y="4276933"/>
            <a:ext cx="133667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(factor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utilización)</a:t>
            </a:r>
            <a:endParaRPr sz="105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329223" y="4276973"/>
            <a:ext cx="3085465" cy="33147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re-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ceptor.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29659" y="4676936"/>
            <a:ext cx="4885055" cy="175323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tanto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 la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asignada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corresponderá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admisi-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ble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respectivamente.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844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25.1,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alejado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compensa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aciones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individuales,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suma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ambas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tip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8053273" y="5216740"/>
            <a:ext cx="405130" cy="724535"/>
            <a:chOff x="8053273" y="5216740"/>
            <a:chExt cx="405130" cy="724535"/>
          </a:xfrm>
        </p:grpSpPr>
        <p:sp>
          <p:nvSpPr>
            <p:cNvPr id="3" name="object 3" descr=""/>
            <p:cNvSpPr/>
            <p:nvPr/>
          </p:nvSpPr>
          <p:spPr>
            <a:xfrm>
              <a:off x="8053273" y="5216740"/>
              <a:ext cx="405130" cy="546100"/>
            </a:xfrm>
            <a:custGeom>
              <a:avLst/>
              <a:gdLst/>
              <a:ahLst/>
              <a:cxnLst/>
              <a:rect l="l" t="t" r="r" b="b"/>
              <a:pathLst>
                <a:path w="405129" h="546100">
                  <a:moveTo>
                    <a:pt x="404926" y="249313"/>
                  </a:moveTo>
                  <a:lnTo>
                    <a:pt x="404926" y="0"/>
                  </a:lnTo>
                  <a:lnTo>
                    <a:pt x="107563" y="11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439102"/>
                  </a:lnTo>
                  <a:lnTo>
                    <a:pt x="1417" y="494845"/>
                  </a:lnTo>
                  <a:lnTo>
                    <a:pt x="11336" y="524570"/>
                  </a:lnTo>
                  <a:lnTo>
                    <a:pt x="38260" y="538307"/>
                  </a:lnTo>
                  <a:lnTo>
                    <a:pt x="90690" y="546087"/>
                  </a:lnTo>
                  <a:lnTo>
                    <a:pt x="90690" y="357289"/>
                  </a:lnTo>
                  <a:lnTo>
                    <a:pt x="107563" y="294865"/>
                  </a:lnTo>
                  <a:lnTo>
                    <a:pt x="144684" y="262810"/>
                  </a:lnTo>
                  <a:lnTo>
                    <a:pt x="181805" y="251000"/>
                  </a:lnTo>
                  <a:lnTo>
                    <a:pt x="198678" y="249313"/>
                  </a:lnTo>
                  <a:lnTo>
                    <a:pt x="404926" y="249313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8144116" y="5763158"/>
              <a:ext cx="313690" cy="178435"/>
            </a:xfrm>
            <a:custGeom>
              <a:avLst/>
              <a:gdLst/>
              <a:ahLst/>
              <a:cxnLst/>
              <a:rect l="l" t="t" r="r" b="b"/>
              <a:pathLst>
                <a:path w="313690" h="178435">
                  <a:moveTo>
                    <a:pt x="313690" y="673"/>
                  </a:moveTo>
                  <a:lnTo>
                    <a:pt x="11430" y="673"/>
                  </a:lnTo>
                  <a:lnTo>
                    <a:pt x="11430" y="508"/>
                  </a:lnTo>
                  <a:lnTo>
                    <a:pt x="5080" y="508"/>
                  </a:lnTo>
                  <a:lnTo>
                    <a:pt x="5080" y="0"/>
                  </a:lnTo>
                  <a:lnTo>
                    <a:pt x="0" y="0"/>
                  </a:lnTo>
                  <a:lnTo>
                    <a:pt x="0" y="178028"/>
                  </a:lnTo>
                  <a:lnTo>
                    <a:pt x="5080" y="178028"/>
                  </a:lnTo>
                  <a:lnTo>
                    <a:pt x="11430" y="178028"/>
                  </a:lnTo>
                  <a:lnTo>
                    <a:pt x="313690" y="178028"/>
                  </a:lnTo>
                  <a:lnTo>
                    <a:pt x="313690" y="673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8143964" y="5466054"/>
              <a:ext cx="314325" cy="297815"/>
            </a:xfrm>
            <a:custGeom>
              <a:avLst/>
              <a:gdLst/>
              <a:ahLst/>
              <a:cxnLst/>
              <a:rect l="l" t="t" r="r" b="b"/>
              <a:pathLst>
                <a:path w="314325" h="297814">
                  <a:moveTo>
                    <a:pt x="314236" y="297764"/>
                  </a:moveTo>
                  <a:lnTo>
                    <a:pt x="314236" y="0"/>
                  </a:ln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96773"/>
                  </a:lnTo>
                  <a:lnTo>
                    <a:pt x="5422" y="297421"/>
                  </a:lnTo>
                  <a:lnTo>
                    <a:pt x="11188" y="297764"/>
                  </a:lnTo>
                  <a:lnTo>
                    <a:pt x="314236" y="297764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8114125" y="529619"/>
            <a:ext cx="188595" cy="2392680"/>
          </a:xfrm>
          <a:prstGeom prst="rect">
            <a:avLst/>
          </a:prstGeom>
        </p:spPr>
        <p:txBody>
          <a:bodyPr wrap="square" lIns="0" tIns="1143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25: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Número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circuitos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características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150435" y="5244604"/>
            <a:ext cx="215900" cy="379095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3976" y="5074231"/>
            <a:ext cx="188595" cy="340360"/>
          </a:xfrm>
          <a:prstGeom prst="rect">
            <a:avLst/>
          </a:prstGeom>
        </p:spPr>
        <p:txBody>
          <a:bodyPr wrap="square" lIns="0" tIns="1143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223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359397" y="539140"/>
          <a:ext cx="7559040" cy="45986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87450"/>
                <a:gridCol w="744219"/>
                <a:gridCol w="767080"/>
                <a:gridCol w="744220"/>
                <a:gridCol w="1128395"/>
                <a:gridCol w="744220"/>
                <a:gridCol w="744220"/>
                <a:gridCol w="744220"/>
                <a:gridCol w="744220"/>
              </a:tblGrid>
              <a:tr h="7848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270510" marR="263525" indent="128905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utilización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algn="ctr" marL="83185" marR="75565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Potencia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prevista</a:t>
                      </a:r>
                      <a:r>
                        <a:rPr dirty="0" sz="9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toma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(W)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algn="ctr" marL="38100" marR="30480" indent="-635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Factor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simultaneidad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algn="ctr" marL="120014" marR="112395" indent="-635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Factor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utilización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toma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(7)</a:t>
                      </a:r>
                      <a:endParaRPr baseline="33333" sz="7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algn="ctr" marL="90805" marR="83185">
                        <a:lnSpc>
                          <a:spcPct val="100000"/>
                        </a:lnSpc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Interruptor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automático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(A)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1594" marR="5461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Máximo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nº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puntos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utilización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 marL="81280" marR="74295">
                        <a:lnSpc>
                          <a:spcPct val="100000"/>
                        </a:lnSpc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tomas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circuito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 marL="64769" marR="57785">
                        <a:lnSpc>
                          <a:spcPct val="100000"/>
                        </a:lnSpc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sección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 marL="187960" marR="180975">
                        <a:lnSpc>
                          <a:spcPct val="72500"/>
                        </a:lnSpc>
                        <a:spcBef>
                          <a:spcPts val="295"/>
                        </a:spcBef>
                      </a:pP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mínima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-18518" sz="135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dirty="0" sz="5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5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5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(5)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 marL="141605" marR="133985" indent="-635">
                        <a:lnSpc>
                          <a:spcPct val="100000"/>
                        </a:lnSpc>
                      </a:pPr>
                      <a:r>
                        <a:rPr dirty="0" sz="900" spc="-9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Tubo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 marL="141605" marR="133985">
                        <a:lnSpc>
                          <a:spcPct val="72500"/>
                        </a:lnSpc>
                        <a:spcBef>
                          <a:spcPts val="2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Diámetro </a:t>
                      </a:r>
                      <a:r>
                        <a:rPr dirty="0" baseline="-18518" sz="1350" spc="-89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dirty="0" baseline="-18518" sz="1350" spc="-82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5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(3)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baseline="-30864" sz="675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Iluminación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Punto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luz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10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-30864" sz="675" spc="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Tomas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baseline="-30864" sz="675" spc="8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horno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5886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 marR="17208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8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baseline="-30864" sz="675" spc="11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Lavadora,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lavavajillas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termo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3980" marR="863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combinadas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fusibles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automáticos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A(8)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4(6)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8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baseline="-30864" sz="675" spc="10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Baño,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cuarto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8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r>
                        <a:rPr dirty="0" baseline="-30864" sz="675" spc="4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Calefacción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11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dirty="0" baseline="-30864" sz="675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acondicionado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8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baseline="-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Secadora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8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r>
                        <a:rPr dirty="0" baseline="-30864" sz="675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Automatización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(4)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442085">
                <a:tc gridSpan="9"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r>
                        <a:rPr dirty="0" baseline="30864" sz="675" spc="3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considerada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entre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fase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neutro.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r>
                        <a:rPr dirty="0" baseline="30864" sz="675" spc="35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permisible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será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750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W.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</a:t>
                      </a:r>
                      <a:r>
                        <a:rPr dirty="0" baseline="30864" sz="675" spc="36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Diámetros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externos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según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8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(4)</a:t>
                      </a:r>
                      <a:r>
                        <a:rPr dirty="0" baseline="30864" sz="675" spc="35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permisible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será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W.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79705" marR="213995" indent="-108585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(5)</a:t>
                      </a:r>
                      <a:r>
                        <a:rPr dirty="0" baseline="30864" sz="675" spc="359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valor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tierra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PVC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empotrado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obra,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según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tabla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8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19.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Otras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secciones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pueden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requeridas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otros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tipos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condiciones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instalación.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(6)</a:t>
                      </a:r>
                      <a:r>
                        <a:rPr dirty="0" baseline="30864" sz="675" spc="359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exclusivamente,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cada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toma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individual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conectarse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mediante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r>
                        <a:rPr dirty="0" baseline="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30864" sz="675" spc="11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caja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derivación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mm</a:t>
                      </a:r>
                      <a:r>
                        <a:rPr dirty="0" baseline="30864" sz="675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(7)</a:t>
                      </a:r>
                      <a:r>
                        <a:rPr dirty="0" baseline="30864" sz="675" spc="36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toma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serán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fijas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indicado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figura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C2a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serán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tipo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indicado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figura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ESB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25-5A,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ambas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r>
                        <a:rPr dirty="0" sz="800" spc="-1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315.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79705" marR="139065" indent="-108585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(8)</a:t>
                      </a:r>
                      <a:r>
                        <a:rPr dirty="0" baseline="30864" sz="675" spc="3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fusibles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automáticos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necesarios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dispone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independientes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cada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automático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cada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circuito.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desdo-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blamiento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supondrá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electrificación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elevada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necesidad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disponer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adicional.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(9)</a:t>
                      </a:r>
                      <a:r>
                        <a:rPr dirty="0" baseline="30864" sz="675" spc="322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punto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luz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incluirá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349829" y="5219159"/>
            <a:ext cx="21361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25.1.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Características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eléctricas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circuitos.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46915" y="154625"/>
            <a:ext cx="18681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4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V: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viviendas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224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1" y="382676"/>
            <a:ext cx="4526280" cy="57975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Puntos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utilización</a:t>
            </a:r>
            <a:endParaRPr sz="130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69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utilización.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1148588"/>
          <a:ext cx="4859020" cy="60680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96035"/>
                <a:gridCol w="540385"/>
                <a:gridCol w="1163320"/>
                <a:gridCol w="527685"/>
                <a:gridCol w="1327150"/>
              </a:tblGrid>
              <a:tr h="373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Estancia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Mecanismo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76835" marR="69215" indent="10858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N.º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Superficie/Longitud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1971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Acceso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Pulsador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timbre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8100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Vestíbulo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0350" marR="252729" indent="73025">
                        <a:lnSpc>
                          <a:spcPct val="129500"/>
                        </a:lnSpc>
                        <a:spcBef>
                          <a:spcPts val="11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Punto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luz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endParaRPr sz="800">
                        <a:latin typeface="Verdana"/>
                        <a:cs typeface="Verdana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estar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0350" marR="252729" indent="73025">
                        <a:lnSpc>
                          <a:spcPct val="129500"/>
                        </a:lnSpc>
                        <a:spcBef>
                          <a:spcPts val="44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Punto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luz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9085" marR="291465" indent="1149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Hasta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30864" sz="675" spc="3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(dos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.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43510">
                        <a:lnSpc>
                          <a:spcPct val="100000"/>
                        </a:lnSpc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cada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punto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luz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baseline="-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34950" marR="227329" indent="31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cada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redondeado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entero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superior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11048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Toma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calefacción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9085" marR="291465" indent="1149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Hasta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30864" sz="675" spc="3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(dos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.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11048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Toma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de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acondicionado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9085" marR="291465" indent="1149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Hasta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30864" sz="675" spc="3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(dos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.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Dormitorios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0350" marR="252729" indent="54610">
                        <a:lnSpc>
                          <a:spcPct val="129500"/>
                        </a:lnSpc>
                        <a:spcBef>
                          <a:spcPts val="44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Puntos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luz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8290" marR="280670" indent="12573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Hasta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30864" sz="675" spc="3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(dos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.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m2)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43510">
                        <a:lnSpc>
                          <a:spcPct val="100000"/>
                        </a:lnSpc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cada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punto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luz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11048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dirty="0" baseline="-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68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165" marR="130810" indent="-387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cada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6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redon-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deado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entero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superior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Toma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calefacción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11048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Toma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de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acondicionado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8100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0350" marR="252729" indent="54610">
                        <a:lnSpc>
                          <a:spcPct val="129500"/>
                        </a:lnSpc>
                        <a:spcBef>
                          <a:spcPts val="11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Puntos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luz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Toma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calefacción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596265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Pasillos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distribuidores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Puntos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luz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 marL="90805" marR="83185">
                        <a:lnSpc>
                          <a:spcPct val="100000"/>
                        </a:lnSpc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Interruptor/Conmutador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266700" marR="137795" indent="-121920">
                        <a:lnSpc>
                          <a:spcPct val="1295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Uno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cada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longitud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cada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acceso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Hasta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(dos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4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800" spc="-3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&gt;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Toma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calefacción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532729" y="7301438"/>
            <a:ext cx="4851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25.2.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239268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25: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Número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circuitos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características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225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1148588"/>
          <a:ext cx="4859020" cy="4074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96035"/>
                <a:gridCol w="540385"/>
                <a:gridCol w="1163320"/>
                <a:gridCol w="527685"/>
                <a:gridCol w="1327150"/>
              </a:tblGrid>
              <a:tr h="373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Estancia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Mecanismo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76835" marR="69215" indent="10858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N.º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Superficie/Longitud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463550">
                <a:tc row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0350" marR="252729" indent="54610">
                        <a:lnSpc>
                          <a:spcPct val="129500"/>
                        </a:lnSpc>
                        <a:spcBef>
                          <a:spcPts val="42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Puntos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luz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95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2260" marR="294640" indent="11176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Hasta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30864" sz="675" spc="3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(dos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.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43510">
                        <a:lnSpc>
                          <a:spcPct val="100000"/>
                        </a:lnSpc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cada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punto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luz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Extractor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frigorífico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Cocina/horno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Lavadora,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lavavajillas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termo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baseline="-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158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Encima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trabajo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Toma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calefacción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Secadora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Terrazas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vestidores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0350" marR="252729" indent="54610">
                        <a:lnSpc>
                          <a:spcPct val="129500"/>
                        </a:lnSpc>
                        <a:spcBef>
                          <a:spcPts val="44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Puntos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luz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9085" marR="291465" indent="1149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Hasta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30864" sz="675" spc="3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(dos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.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43510">
                        <a:lnSpc>
                          <a:spcPct val="100000"/>
                        </a:lnSpc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cada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punto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luz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Garajes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unifamiliares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otros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0350" marR="252729" indent="54610">
                        <a:lnSpc>
                          <a:spcPct val="129500"/>
                        </a:lnSpc>
                        <a:spcBef>
                          <a:spcPts val="44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Puntos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luz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9085" marR="291465" indent="1155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Hasta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30864" sz="675" spc="3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(dos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.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43510">
                        <a:lnSpc>
                          <a:spcPct val="100000"/>
                        </a:lnSpc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cada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punto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luz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9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110489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2p+T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9085" marR="291465" indent="1149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Hasta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30864" sz="675" spc="3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(dos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7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3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.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621665">
                <a:tc gridSpan="5">
                  <a:txBody>
                    <a:bodyPr/>
                    <a:lstStyle/>
                    <a:p>
                      <a:pPr marL="161290" marR="77470" indent="-901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r>
                        <a:rPr dirty="0" baseline="30864" sz="675" spc="10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donde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prevea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toma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TV,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correspondiente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deberá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múltiple,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caso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considerará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sola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efectos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puntos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utilización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Tabla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25.1.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61290" marR="158750" indent="-9017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r>
                        <a:rPr dirty="0" baseline="30864" sz="675" spc="9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colocarán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volumen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delimitado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planos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situados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fregadero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enci-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cocción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532789" y="5304501"/>
            <a:ext cx="4851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25.2.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36" y="269951"/>
                </a:lnTo>
                <a:lnTo>
                  <a:pt x="5938736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0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296"/>
                  </a:lnTo>
                  <a:lnTo>
                    <a:pt x="171805" y="267296"/>
                  </a:lnTo>
                  <a:lnTo>
                    <a:pt x="234228" y="284170"/>
                  </a:lnTo>
                  <a:lnTo>
                    <a:pt x="266284" y="321290"/>
                  </a:lnTo>
                  <a:lnTo>
                    <a:pt x="278093" y="358411"/>
                  </a:lnTo>
                  <a:lnTo>
                    <a:pt x="279781" y="375285"/>
                  </a:lnTo>
                  <a:lnTo>
                    <a:pt x="279781" y="629158"/>
                  </a:lnTo>
                  <a:lnTo>
                    <a:pt x="439115" y="629158"/>
                  </a:lnTo>
                  <a:lnTo>
                    <a:pt x="501538" y="627470"/>
                  </a:lnTo>
                  <a:lnTo>
                    <a:pt x="533593" y="615659"/>
                  </a:lnTo>
                  <a:lnTo>
                    <a:pt x="545403" y="583600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09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5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26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65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4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4711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Ámbito</a:t>
            </a:r>
            <a:r>
              <a:rPr dirty="0" sz="1100" spc="1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227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Tensiones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utilización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esquema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conexión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227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Tomas</a:t>
            </a:r>
            <a:r>
              <a:rPr dirty="0" sz="1100" spc="1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325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Instalación..................................................................................................................................................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34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Elementos</a:t>
            </a:r>
            <a:r>
              <a:rPr dirty="0" sz="9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conectar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900" spc="35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Puntos</a:t>
            </a:r>
            <a:r>
              <a:rPr dirty="0" sz="9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9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228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3.4</a:t>
            </a:r>
            <a:r>
              <a:rPr dirty="0" sz="900" spc="33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Líneas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principales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tierra.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Derivaciones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228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3.5</a:t>
            </a:r>
            <a:r>
              <a:rPr dirty="0" sz="900" spc="40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228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1100" spc="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indirectos........................................................................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229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Cuadro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general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distribución.......................................................................................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229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6.</a:t>
            </a:r>
            <a:r>
              <a:rPr dirty="0" sz="1100" spc="2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Conductores........................................................................................................................</a:t>
            </a:r>
            <a:r>
              <a:rPr dirty="0" sz="1100" spc="2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6.1</a:t>
            </a:r>
            <a:r>
              <a:rPr dirty="0" sz="900" spc="40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Naturaleza</a:t>
            </a:r>
            <a:r>
              <a:rPr dirty="0" sz="9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Secciones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6.1.1</a:t>
            </a:r>
            <a:r>
              <a:rPr dirty="0" sz="900" spc="38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114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activos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6.1.2</a:t>
            </a:r>
            <a:r>
              <a:rPr dirty="0" sz="900" spc="32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9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8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6.2</a:t>
            </a:r>
            <a:r>
              <a:rPr dirty="0" sz="900" spc="37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Identificación</a:t>
            </a:r>
            <a:r>
              <a:rPr dirty="0" sz="9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6.3</a:t>
            </a:r>
            <a:r>
              <a:rPr dirty="0" sz="900" spc="50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Conexiones.................................................................................................................................................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229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7.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Ejecución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instalaciones.........................................................................................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230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7.1</a:t>
            </a:r>
            <a:r>
              <a:rPr dirty="0" sz="900" spc="434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Sistema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instalación.............................................................................................................................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230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0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7.2</a:t>
            </a:r>
            <a:r>
              <a:rPr dirty="0" sz="900" spc="5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900" spc="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230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58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15" y="0"/>
                  </a:moveTo>
                  <a:lnTo>
                    <a:pt x="660" y="0"/>
                  </a:lnTo>
                  <a:lnTo>
                    <a:pt x="660" y="302260"/>
                  </a:lnTo>
                  <a:lnTo>
                    <a:pt x="495" y="302260"/>
                  </a:lnTo>
                  <a:lnTo>
                    <a:pt x="495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15" y="313690"/>
                  </a:lnTo>
                  <a:lnTo>
                    <a:pt x="178015" y="308610"/>
                  </a:lnTo>
                  <a:lnTo>
                    <a:pt x="178015" y="302260"/>
                  </a:lnTo>
                  <a:lnTo>
                    <a:pt x="178015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24866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26: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Prescripciones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generales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76"/>
            <a:ext cx="517715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6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Ámbito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2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xpuestas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medida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ectarles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ciales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oficina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destinad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fine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anál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Tensiones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6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utilización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esquema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conexión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1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i-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bución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«TT»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(ITC-B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-08)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230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230/400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Tomas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tierra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/>
              <a:tabLst>
                <a:tab pos="58864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endParaRPr sz="11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75"/>
              </a:spcBef>
            </a:pPr>
            <a:r>
              <a:rPr dirty="0" sz="1050" spc="-2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nueva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edificación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establecerá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 sistema: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725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ond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zanja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cimentació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empeza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ésta,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rí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-18,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ormand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anill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perímet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anill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conectars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electrodo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ticalment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hincado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reve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necesidad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dismi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uir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esentar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anill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ate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uccione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ximos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ocu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í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anillos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ellos,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malla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72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ehabilitació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xistentes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también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situand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patio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luce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ja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ticula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adecuadas.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725"/>
              </a:spcBef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anill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odos,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uctu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metáli-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cimentació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zapata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armad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hier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incipales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zapata.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72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establecerán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fiable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segura,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soldadura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aluminotér-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autógena.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72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enlace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situación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visto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aleza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-18.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 startAt="2"/>
              <a:tabLst>
                <a:tab pos="588645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Elementos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conectar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endParaRPr sz="11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7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impo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tante,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xistente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xijan.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725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depósitos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gasóleo,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calefacción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general,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gas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antenas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radio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televisión.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1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227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303301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696382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2" name="object 12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46915" y="154625"/>
            <a:ext cx="18681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4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V: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viviendas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78781" y="437295"/>
            <a:ext cx="4991735" cy="786765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131445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Puntos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endParaRPr sz="110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45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situarán:</a:t>
            </a:r>
            <a:endParaRPr sz="1050">
              <a:latin typeface="Arial"/>
              <a:cs typeface="Arial"/>
            </a:endParaRPr>
          </a:p>
          <a:p>
            <a:pPr algn="just" marL="207010" marR="59690" indent="-144145">
              <a:lnSpc>
                <a:spcPct val="100000"/>
              </a:lnSpc>
              <a:spcBef>
                <a:spcPts val="705"/>
              </a:spcBef>
              <a:buFont typeface="Arial"/>
              <a:buAutoNum type="alphaLcParenR"/>
              <a:tabLst>
                <a:tab pos="20764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patios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luces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cocinas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ehabilitación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xistentes.</a:t>
            </a:r>
            <a:endParaRPr sz="1050">
              <a:latin typeface="Arial"/>
              <a:cs typeface="Arial"/>
            </a:endParaRPr>
          </a:p>
          <a:p>
            <a:pPr marL="207010" indent="-144145">
              <a:lnSpc>
                <a:spcPct val="100000"/>
              </a:lnSpc>
              <a:spcBef>
                <a:spcPts val="710"/>
              </a:spcBef>
              <a:buFont typeface="Arial"/>
              <a:buAutoNum type="alphaLcParenR"/>
              <a:tabLst>
                <a:tab pos="20764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lugar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centralización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contadores,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hubiere.</a:t>
            </a:r>
            <a:endParaRPr sz="1050">
              <a:latin typeface="Arial"/>
              <a:cs typeface="Arial"/>
            </a:endParaRPr>
          </a:p>
          <a:p>
            <a:pPr marL="207010" indent="-144145">
              <a:lnSpc>
                <a:spcPct val="100000"/>
              </a:lnSpc>
              <a:spcBef>
                <a:spcPts val="710"/>
              </a:spcBef>
              <a:buFont typeface="Arial"/>
              <a:buAutoNum type="alphaLcParenR"/>
              <a:tabLst>
                <a:tab pos="20764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estructuras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ascensores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montacargas,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hubiere.</a:t>
            </a:r>
            <a:endParaRPr sz="1050">
              <a:latin typeface="Arial"/>
              <a:cs typeface="Arial"/>
            </a:endParaRPr>
          </a:p>
          <a:p>
            <a:pPr marL="207010" indent="-144145">
              <a:lnSpc>
                <a:spcPct val="100000"/>
              </a:lnSpc>
              <a:spcBef>
                <a:spcPts val="705"/>
              </a:spcBef>
              <a:buFont typeface="Arial"/>
              <a:buAutoNum type="alphaLcParenR"/>
              <a:tabLst>
                <a:tab pos="20764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ubicación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207010" marR="60960" indent="-144145">
              <a:lnSpc>
                <a:spcPct val="100000"/>
              </a:lnSpc>
              <a:spcBef>
                <a:spcPts val="710"/>
              </a:spcBef>
              <a:buFont typeface="Arial"/>
              <a:buAutoNum type="alphaLcParenR"/>
              <a:tabLst>
                <a:tab pos="20764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reve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especiales,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deban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pone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Arial"/>
              <a:cs typeface="Arial"/>
            </a:endParaRPr>
          </a:p>
          <a:p>
            <a:pPr lvl="1" marL="351155" indent="-220345">
              <a:lnSpc>
                <a:spcPct val="100000"/>
              </a:lnSpc>
              <a:buAutoNum type="arabicPeriod" startAt="4"/>
              <a:tabLst>
                <a:tab pos="351790" algn="l"/>
              </a:tabLst>
            </a:pP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Líneas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principales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tierra.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Derivaciones</a:t>
            </a:r>
            <a:endParaRPr sz="1100">
              <a:latin typeface="Arial"/>
              <a:cs typeface="Arial"/>
            </a:endParaRPr>
          </a:p>
          <a:p>
            <a:pPr algn="just" marL="63500" marR="60325">
              <a:lnSpc>
                <a:spcPts val="1150"/>
              </a:lnSpc>
              <a:spcBef>
                <a:spcPts val="57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principales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establecerán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mismas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individuales.</a:t>
            </a:r>
            <a:endParaRPr sz="1050">
              <a:latin typeface="Arial"/>
              <a:cs typeface="Arial"/>
            </a:endParaRPr>
          </a:p>
          <a:p>
            <a:pPr algn="just" marL="63500" marR="60325">
              <a:lnSpc>
                <a:spcPts val="1150"/>
              </a:lnSpc>
              <a:spcBef>
                <a:spcPts val="710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admitida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incipal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cocina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ubiese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visto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xijan,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incipal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ectamente,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iente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a)</a:t>
            </a:r>
            <a:r>
              <a:rPr dirty="0" sz="1050" spc="-3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3.3,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incipales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patio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luce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born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vivienda.</a:t>
            </a:r>
            <a:endParaRPr sz="1050">
              <a:latin typeface="Arial"/>
              <a:cs typeface="Arial"/>
            </a:endParaRPr>
          </a:p>
          <a:p>
            <a:pPr algn="just" marL="63500" marR="60325">
              <a:lnSpc>
                <a:spcPct val="91300"/>
              </a:lnSpc>
              <a:spcBef>
                <a:spcPts val="68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incipales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constituidas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sección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fijad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-19,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mínimo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ormadas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planas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edondas,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udos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pasos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63500" marR="56515">
              <a:lnSpc>
                <a:spcPts val="1150"/>
              </a:lnSpc>
              <a:spcBef>
                <a:spcPts val="730"/>
              </a:spcBef>
            </a:pP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constituyen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principal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tierra,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señalada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19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63500" marR="55880">
              <a:lnSpc>
                <a:spcPts val="1150"/>
              </a:lnSpc>
              <a:spcBef>
                <a:spcPts val="705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tierra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tuberías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gas,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calefacción,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desagües,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evacuación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humos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basuras,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cubiertas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teléfonos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si-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milar,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tubos,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canales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bandejas.</a:t>
            </a:r>
            <a:endParaRPr sz="1050">
              <a:latin typeface="Arial"/>
              <a:cs typeface="Arial"/>
            </a:endParaRPr>
          </a:p>
          <a:p>
            <a:pPr algn="just" marL="63500" marR="60960">
              <a:lnSpc>
                <a:spcPts val="1150"/>
              </a:lnSpc>
              <a:spcBef>
                <a:spcPts val="71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realizadas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tor- nillos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apriete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similares,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garanticen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continua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perfecta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entre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aquellos.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lvl="1" marL="351155" indent="-220345">
              <a:lnSpc>
                <a:spcPct val="100000"/>
              </a:lnSpc>
              <a:buAutoNum type="arabicPeriod" startAt="5"/>
              <a:tabLst>
                <a:tab pos="351790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1100">
              <a:latin typeface="Arial"/>
              <a:cs typeface="Arial"/>
            </a:endParaRPr>
          </a:p>
          <a:p>
            <a:pPr algn="just" marL="63500" marR="60325">
              <a:lnSpc>
                <a:spcPts val="1150"/>
              </a:lnSpc>
              <a:spcBef>
                <a:spcPts val="57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acompañando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utilización.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26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228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283650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763046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24866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26: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Prescripciones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generales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76"/>
            <a:ext cx="517779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contra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contactos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indirectos</a:t>
            </a:r>
            <a:endParaRPr sz="13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82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masas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2.1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-25.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69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5.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Cuadro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distribución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19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17.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este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pletinas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principal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tierra.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69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permanent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placa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indelebles,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conste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nomb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cial,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eali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señalado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-10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-25,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vivienda.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7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6.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Conductores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marL="368300">
              <a:lnSpc>
                <a:spcPct val="100000"/>
              </a:lnSpc>
              <a:spcBef>
                <a:spcPts val="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6.1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Naturaleza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Secciones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lvl="2" marL="660400" indent="-360680">
              <a:lnSpc>
                <a:spcPct val="100000"/>
              </a:lnSpc>
              <a:buFont typeface="Arial"/>
              <a:buAutoNum type="arabicPeriod"/>
              <a:tabLst>
                <a:tab pos="661035" algn="l"/>
              </a:tabLst>
            </a:pP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activos</a:t>
            </a:r>
            <a:endParaRPr sz="1050">
              <a:latin typeface="Arial"/>
              <a:cs typeface="Arial"/>
            </a:endParaRPr>
          </a:p>
          <a:p>
            <a:pPr marL="300355" marR="5080">
              <a:lnSpc>
                <a:spcPts val="1150"/>
              </a:lnSpc>
              <a:spcBef>
                <a:spcPts val="58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activos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cobre,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mínimo.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56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utilizadas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25.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50">
              <a:latin typeface="Arial"/>
              <a:cs typeface="Arial"/>
            </a:endParaRPr>
          </a:p>
          <a:p>
            <a:pPr algn="just" lvl="2" marL="660400" indent="-360680">
              <a:lnSpc>
                <a:spcPct val="100000"/>
              </a:lnSpc>
              <a:buFont typeface="Arial"/>
              <a:buAutoNum type="arabicPeriod" startAt="2"/>
              <a:tabLst>
                <a:tab pos="661035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Conductores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90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presentarán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activos.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19.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50">
              <a:latin typeface="Arial"/>
              <a:cs typeface="Arial"/>
            </a:endParaRPr>
          </a:p>
          <a:p>
            <a:pPr algn="just" lvl="1" marL="588645" indent="-220979">
              <a:lnSpc>
                <a:spcPct val="100000"/>
              </a:lnSpc>
              <a:buAutoNum type="arabicPeriod" startAt="2"/>
              <a:tabLst>
                <a:tab pos="589280" algn="l"/>
              </a:tabLst>
            </a:pP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Identificación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endParaRPr sz="11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7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ácilment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identificados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especialment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identificació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colo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aislamientos.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identifica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azu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identifica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dobl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color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amarillo-ve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prevea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identifica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colo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neg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consi-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identifica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 startAt="3"/>
              <a:tabLst>
                <a:tab pos="58864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Conexiones</a:t>
            </a:r>
            <a:endParaRPr sz="110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4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conforme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2.11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19.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90"/>
              </a:spcBef>
            </a:pPr>
            <a:r>
              <a:rPr dirty="0" sz="1050" spc="-2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admitirá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obstante,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paralelo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cuando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juntas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dispongan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previstos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varios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conductores.</a:t>
            </a:r>
            <a:endParaRPr sz="1050">
              <a:latin typeface="Arial"/>
              <a:cs typeface="Arial"/>
            </a:endParaRPr>
          </a:p>
          <a:p>
            <a:pPr algn="r" marR="10160">
              <a:lnSpc>
                <a:spcPct val="100000"/>
              </a:lnSpc>
              <a:spcBef>
                <a:spcPts val="4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229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362224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568130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72488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89"/>
                  </a:lnTo>
                  <a:lnTo>
                    <a:pt x="283276" y="300740"/>
                  </a:lnTo>
                  <a:lnTo>
                    <a:pt x="251221" y="312549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71"/>
                  </a:lnTo>
                  <a:lnTo>
                    <a:pt x="57557" y="393595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6"/>
                  </a:lnTo>
                  <a:lnTo>
                    <a:pt x="284267" y="260254"/>
                  </a:lnTo>
                  <a:lnTo>
                    <a:pt x="296077" y="223142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46915" y="154631"/>
            <a:ext cx="18681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4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V: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viviendas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230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491217"/>
            <a:ext cx="5173345" cy="63341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7.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Ejecución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marL="368300">
              <a:lnSpc>
                <a:spcPct val="100000"/>
              </a:lnSpc>
              <a:spcBef>
                <a:spcPts val="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7.1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Sistema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endParaRPr sz="1100">
              <a:latin typeface="Arial"/>
              <a:cs typeface="Arial"/>
            </a:endParaRPr>
          </a:p>
          <a:p>
            <a:pPr marL="300355" marR="5080">
              <a:lnSpc>
                <a:spcPts val="1150"/>
              </a:lnSpc>
              <a:spcBef>
                <a:spcPts val="57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realizarán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algunos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sistemas: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empotradas: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flexible.</a:t>
            </a:r>
            <a:endParaRPr sz="1050">
              <a:latin typeface="Arial"/>
              <a:cs typeface="Arial"/>
            </a:endParaRPr>
          </a:p>
          <a:p>
            <a:pPr marL="300355" marR="2917190">
              <a:lnSpc>
                <a:spcPct val="136200"/>
              </a:lnSpc>
              <a:buFont typeface="Arial"/>
              <a:buChar char="•"/>
              <a:tabLst>
                <a:tab pos="4089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tubo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curvable. Instalaciones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superficiales: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tubo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curvable.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tubo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rígido.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protectora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cerrada.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prefabricadas.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45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5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7.2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generales</a:t>
            </a:r>
            <a:endParaRPr sz="110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4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interiores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cuenta: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circuitos.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seccionarse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realice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apropiado,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borne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conexión,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completa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instalación.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habitación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fase.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cubiertas,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tapas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envolventes,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pulsadores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maniobra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tales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mecanismos,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interruptores,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bases,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reguladores,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etc.,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cocinas,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cuartos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baño,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secaderos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y,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general,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húmedos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mojados,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suelos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aislante.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empotrada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utilizando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empotramiento.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interiormente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puestas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endParaRPr sz="1050">
              <a:latin typeface="Arial"/>
              <a:cs typeface="Arial"/>
            </a:endParaRPr>
          </a:p>
          <a:p>
            <a:pPr algn="just" marL="408305" marR="571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marcos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realizarse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apa-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ratos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concebidos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permitan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marco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metálico,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conectándose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tierras.</a:t>
            </a:r>
            <a:endParaRPr sz="1050">
              <a:latin typeface="Arial"/>
              <a:cs typeface="Arial"/>
            </a:endParaRPr>
          </a:p>
          <a:p>
            <a:pPr algn="just" marL="408305" marR="571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empotrados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bastidores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tabiques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madera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otro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aislante,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cumplirá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49.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92656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334619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3" name="object 13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269963"/>
                  </a:moveTo>
                  <a:lnTo>
                    <a:pt x="25" y="0"/>
                  </a:lnTo>
                  <a:lnTo>
                    <a:pt x="0" y="269963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18" y="267309"/>
                  </a:lnTo>
                  <a:lnTo>
                    <a:pt x="234234" y="284178"/>
                  </a:lnTo>
                  <a:lnTo>
                    <a:pt x="266285" y="321290"/>
                  </a:lnTo>
                  <a:lnTo>
                    <a:pt x="278094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27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90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4C4D4F"/>
                </a:solidFill>
                <a:latin typeface="Arial"/>
                <a:cs typeface="Arial"/>
              </a:rPr>
              <a:t>contienen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50" b="1">
                <a:solidFill>
                  <a:srgbClr val="4C4D4F"/>
                </a:solidFill>
                <a:latin typeface="Arial"/>
                <a:cs typeface="Arial"/>
              </a:rPr>
              <a:t>una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45" b="1">
                <a:solidFill>
                  <a:srgbClr val="4C4D4F"/>
                </a:solidFill>
                <a:latin typeface="Arial"/>
                <a:cs typeface="Arial"/>
              </a:rPr>
              <a:t>bañera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4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ducha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29902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aplicación.........................................................................................................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232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Ejecución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instalaciones.........................................................................................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232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34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Clasificación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volúmenes..............................................................................................................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232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2.1.1</a:t>
            </a:r>
            <a:r>
              <a:rPr dirty="0" sz="900" spc="39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Volumen</a:t>
            </a:r>
            <a:r>
              <a:rPr dirty="0" sz="900" spc="1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0</a:t>
            </a:r>
            <a:r>
              <a:rPr dirty="0" sz="900" spc="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....................................................................................................................................................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232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2.1.2</a:t>
            </a:r>
            <a:r>
              <a:rPr dirty="0" sz="900" spc="39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Volumen</a:t>
            </a:r>
            <a:r>
              <a:rPr dirty="0" sz="900" spc="1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1</a:t>
            </a:r>
            <a:r>
              <a:rPr dirty="0" sz="900" spc="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....................................................................................................................................................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232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2.1.3</a:t>
            </a:r>
            <a:r>
              <a:rPr dirty="0" sz="900" spc="39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Volumen</a:t>
            </a:r>
            <a:r>
              <a:rPr dirty="0" sz="900" spc="1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2</a:t>
            </a:r>
            <a:r>
              <a:rPr dirty="0" sz="900" spc="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....................................................................................................................................................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233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2.1.4</a:t>
            </a:r>
            <a:r>
              <a:rPr dirty="0" sz="900" spc="39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Volumen</a:t>
            </a:r>
            <a:r>
              <a:rPr dirty="0" sz="900" spc="1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3</a:t>
            </a:r>
            <a:r>
              <a:rPr dirty="0" sz="900" spc="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....................................................................................................................................................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233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32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garantizar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233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900" spc="29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Elección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materiales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eléctricos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234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particulares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bañeras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hidromasaje,</a:t>
            </a:r>
            <a:endParaRPr sz="11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cabinas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ducha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circuitos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eléctricos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análogos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235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Figuras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clasificación</a:t>
            </a:r>
            <a:r>
              <a:rPr dirty="0" sz="11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volúmenes................................................................</a:t>
            </a:r>
            <a:r>
              <a:rPr dirty="0" sz="11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235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46915" y="154631"/>
            <a:ext cx="18681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4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V: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viviendas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652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2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í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ectarles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ciales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ofici-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destinad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fine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anál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bañe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bañe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hid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omasaje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anál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65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lugares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contengan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baños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duchas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tratamiento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médico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minusválidos,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necesarios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adicionales.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53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duchas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industriales,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reglas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generales.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Ejecución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Clasificación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volúmenes</a:t>
            </a:r>
            <a:endParaRPr sz="1100">
              <a:latin typeface="Arial"/>
              <a:cs typeface="Arial"/>
            </a:endParaRPr>
          </a:p>
          <a:p>
            <a:pPr algn="just" marL="300355" marR="7620">
              <a:lnSpc>
                <a:spcPts val="1150"/>
              </a:lnSpc>
              <a:spcBef>
                <a:spcPts val="57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cuatro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volúmenes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3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definen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continuación.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presentan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fi-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guras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aclaratorias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clasificación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volúmenes,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influencia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baño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ducha.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falsos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techos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mamparas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consideran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barreras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volúmenes.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2.1.1</a:t>
            </a:r>
            <a:r>
              <a:rPr dirty="0" sz="1050" spc="2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Volumen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0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45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Comprende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bañera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ducha.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68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plat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delimitado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ontal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0,05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caso:</a:t>
            </a:r>
            <a:endParaRPr sz="1050">
              <a:latin typeface="Arial"/>
              <a:cs typeface="Arial"/>
            </a:endParaRPr>
          </a:p>
          <a:p>
            <a:pPr algn="just" marL="444500" marR="8255" indent="-144145">
              <a:lnSpc>
                <a:spcPct val="100000"/>
              </a:lnSpc>
              <a:spcBef>
                <a:spcPts val="640"/>
              </a:spcBef>
              <a:buFont typeface="Arial"/>
              <a:buAutoNum type="alphaLcParenR"/>
              <a:tabLst>
                <a:tab pos="445134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difusor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desplaza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limitado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iz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tical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adio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1,2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ededor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tical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encier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ocupada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ha.</a:t>
            </a:r>
            <a:endParaRPr sz="1050">
              <a:latin typeface="Arial"/>
              <a:cs typeface="Arial"/>
            </a:endParaRPr>
          </a:p>
          <a:p>
            <a:pPr algn="just" marL="444500" marR="10160" indent="-144145">
              <a:lnSpc>
                <a:spcPct val="100000"/>
              </a:lnSpc>
              <a:spcBef>
                <a:spcPts val="660"/>
              </a:spcBef>
              <a:buFont typeface="Arial"/>
              <a:buAutoNum type="alphaLcParenR"/>
              <a:tabLst>
                <a:tab pos="445134" algn="l"/>
              </a:tabLst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difuso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fij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olume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limitad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tical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0,6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ededor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difuso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2.1.2</a:t>
            </a:r>
            <a:r>
              <a:rPr dirty="0" sz="1050" spc="2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Volumen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1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45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limitado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por:</a:t>
            </a:r>
            <a:endParaRPr sz="1050">
              <a:latin typeface="Arial"/>
              <a:cs typeface="Arial"/>
            </a:endParaRPr>
          </a:p>
          <a:p>
            <a:pPr algn="just" marL="444500" marR="8890" indent="-144145">
              <a:lnSpc>
                <a:spcPct val="100000"/>
              </a:lnSpc>
              <a:spcBef>
                <a:spcPts val="660"/>
              </a:spcBef>
              <a:buFont typeface="Arial"/>
              <a:buAutoNum type="alphaLcParenR"/>
              <a:tabLst>
                <a:tab pos="445134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ontal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ontal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2,25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encima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444500" marR="9525" indent="-144145">
              <a:lnSpc>
                <a:spcPct val="100000"/>
              </a:lnSpc>
              <a:spcBef>
                <a:spcPts val="660"/>
              </a:spcBef>
              <a:buFont typeface="Arial"/>
              <a:buAutoNum type="alphaLcParenR"/>
              <a:tabLst>
                <a:tab pos="445134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tical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ededor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bañe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debajo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accesible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amienta.</a:t>
            </a:r>
            <a:endParaRPr sz="1050">
              <a:latin typeface="Arial"/>
              <a:cs typeface="Arial"/>
            </a:endParaRPr>
          </a:p>
          <a:p>
            <a:pPr algn="just" lvl="1" marL="525780" marR="8890" indent="-81915">
              <a:lnSpc>
                <a:spcPct val="100000"/>
              </a:lnSpc>
              <a:spcBef>
                <a:spcPts val="660"/>
              </a:spcBef>
              <a:buChar char="-"/>
              <a:tabLst>
                <a:tab pos="526415" algn="l"/>
              </a:tabLst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plato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difusor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desplaza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olu-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limitado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iz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tical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1,2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tical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encier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ocupa-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ha.</a:t>
            </a:r>
            <a:endParaRPr sz="1050">
              <a:latin typeface="Arial"/>
              <a:cs typeface="Arial"/>
            </a:endParaRPr>
          </a:p>
          <a:p>
            <a:pPr algn="just" lvl="1" marL="525780" marR="8890" indent="-81915">
              <a:lnSpc>
                <a:spcPct val="100000"/>
              </a:lnSpc>
              <a:spcBef>
                <a:spcPts val="660"/>
              </a:spcBef>
              <a:buChar char="-"/>
              <a:tabLst>
                <a:tab pos="526415" algn="l"/>
              </a:tabLst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ducha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plato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rociador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fijo,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volumen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1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delimitado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su-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perficie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generatriz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vertical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situada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radio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0,6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alrededor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rociador.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56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232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265031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65938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27: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Locales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que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contienen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una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bañera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o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ducha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39876"/>
            <a:ext cx="4890135" cy="7865109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55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2.1.3</a:t>
            </a:r>
            <a:r>
              <a:rPr dirty="0" sz="1050" spc="2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Volumen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2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limitado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por:</a:t>
            </a:r>
            <a:endParaRPr sz="1050">
              <a:latin typeface="Arial"/>
              <a:cs typeface="Arial"/>
            </a:endParaRPr>
          </a:p>
          <a:p>
            <a:pPr algn="just" marL="156210" marR="10160" indent="-144145">
              <a:lnSpc>
                <a:spcPct val="100000"/>
              </a:lnSpc>
              <a:spcBef>
                <a:spcPts val="28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tical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tical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0,6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156210" indent="-144145">
              <a:lnSpc>
                <a:spcPct val="100000"/>
              </a:lnSpc>
              <a:spcBef>
                <a:spcPts val="28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horizontal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2,25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suelo.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30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xceda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2,25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com-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endido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cual-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quie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830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2.1.4</a:t>
            </a:r>
            <a:r>
              <a:rPr dirty="0" sz="1050" spc="2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Volumen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3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limitado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por:</a:t>
            </a:r>
            <a:endParaRPr sz="1050">
              <a:latin typeface="Arial"/>
              <a:cs typeface="Arial"/>
            </a:endParaRPr>
          </a:p>
          <a:p>
            <a:pPr algn="just" marL="156210" marR="10795" indent="-144145">
              <a:lnSpc>
                <a:spcPct val="100000"/>
              </a:lnSpc>
              <a:spcBef>
                <a:spcPts val="285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vertical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exterior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volumen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vertical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paralelo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2,4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156210" indent="-144145">
              <a:lnSpc>
                <a:spcPct val="100000"/>
              </a:lnSpc>
              <a:spcBef>
                <a:spcPts val="280"/>
              </a:spcBef>
              <a:buFont typeface="Arial"/>
              <a:buAutoNum type="alphaLcParenR"/>
              <a:tabLst>
                <a:tab pos="15684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horizontal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2,25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suelo.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30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xceda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2,25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com-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endido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cual-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quie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28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debajo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bañe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accesible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amienta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antice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X4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clasificació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aplicabl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espaci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debajo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bañe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hid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omasaje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cabinas.</a:t>
            </a:r>
            <a:endParaRPr sz="1050">
              <a:latin typeface="Arial"/>
              <a:cs typeface="Arial"/>
            </a:endParaRPr>
          </a:p>
          <a:p>
            <a:pPr marL="80645">
              <a:lnSpc>
                <a:spcPct val="100000"/>
              </a:lnSpc>
              <a:spcBef>
                <a:spcPts val="84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garantizar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seguridad</a:t>
            </a:r>
            <a:endParaRPr sz="1100">
              <a:latin typeface="Arial"/>
              <a:cs typeface="Arial"/>
            </a:endParaRPr>
          </a:p>
          <a:p>
            <a:pPr marL="12700" marR="9525">
              <a:lnSpc>
                <a:spcPts val="1150"/>
              </a:lnSpc>
              <a:spcBef>
                <a:spcPts val="57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cualquiera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asignada,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contac-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proporcionada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1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Barreras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envolventes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2X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XXB,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324.</a:t>
            </a:r>
            <a:endParaRPr sz="1050">
              <a:latin typeface="Arial"/>
              <a:cs typeface="Arial"/>
            </a:endParaRPr>
          </a:p>
          <a:p>
            <a:pPr marL="120650" marR="10795" indent="-108585">
              <a:lnSpc>
                <a:spcPts val="1150"/>
              </a:lnSpc>
              <a:spcBef>
                <a:spcPts val="30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capaz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soportar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ensayo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eficaz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alterna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minuto.</a:t>
            </a:r>
            <a:endParaRPr sz="1050">
              <a:latin typeface="Arial"/>
              <a:cs typeface="Arial"/>
            </a:endParaRPr>
          </a:p>
          <a:p>
            <a:pPr algn="just" marL="12700" marR="12065">
              <a:lnSpc>
                <a:spcPts val="1150"/>
              </a:lnSpc>
              <a:spcBef>
                <a:spcPts val="28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equipotencia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suplementa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asociado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accesible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Clas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olúmene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incluidas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xterna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olúmene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3: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1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desagües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gas).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17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calefacciones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centralizadas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acondicionado.</a:t>
            </a:r>
            <a:endParaRPr sz="1050">
              <a:latin typeface="Arial"/>
              <a:cs typeface="Arial"/>
            </a:endParaRPr>
          </a:p>
          <a:p>
            <a:pPr algn="just" marL="120650" marR="5080" indent="-108585">
              <a:lnSpc>
                <a:spcPts val="1150"/>
              </a:lnSpc>
              <a:spcBef>
                <a:spcPts val="30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accesible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uctu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tas,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entanas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simila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xternas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conec-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uctu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0650" marR="10795" indent="-108585">
              <a:lnSpc>
                <a:spcPts val="1150"/>
              </a:lnSpc>
              <a:spcBef>
                <a:spcPts val="28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externas,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susceptibles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transferir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tensiones.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28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aplican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volumen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3,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recintos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haya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cabina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ducha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prefabricada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propios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drenaje,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cuarto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baño,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ejemplo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dormitorio.</a:t>
            </a:r>
            <a:endParaRPr sz="1050">
              <a:latin typeface="Arial"/>
              <a:cs typeface="Arial"/>
            </a:endParaRPr>
          </a:p>
          <a:p>
            <a:pPr algn="just" marL="12700" marR="12065">
              <a:lnSpc>
                <a:spcPts val="1150"/>
              </a:lnSpc>
              <a:spcBef>
                <a:spcPts val="280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bañe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xterna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susceptible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meno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aislada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uctu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bañe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aislada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esistenci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baño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uctu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20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460-6-61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x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cóm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70">
                <a:solidFill>
                  <a:srgbClr val="6D6E71"/>
                </a:solidFill>
                <a:latin typeface="Verdana"/>
                <a:cs typeface="Verdana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r" marR="10160">
              <a:lnSpc>
                <a:spcPct val="100000"/>
              </a:lnSpc>
              <a:spcBef>
                <a:spcPts val="54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233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420550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8053273" y="2425"/>
            <a:ext cx="405130" cy="724535"/>
            <a:chOff x="8053273" y="2425"/>
            <a:chExt cx="405130" cy="724535"/>
          </a:xfrm>
        </p:grpSpPr>
        <p:sp>
          <p:nvSpPr>
            <p:cNvPr id="3" name="object 3" descr=""/>
            <p:cNvSpPr/>
            <p:nvPr/>
          </p:nvSpPr>
          <p:spPr>
            <a:xfrm>
              <a:off x="8053273" y="180759"/>
              <a:ext cx="405130" cy="546100"/>
            </a:xfrm>
            <a:custGeom>
              <a:avLst/>
              <a:gdLst/>
              <a:ahLst/>
              <a:cxnLst/>
              <a:rect l="l" t="t" r="r" b="b"/>
              <a:pathLst>
                <a:path w="405129" h="546100">
                  <a:moveTo>
                    <a:pt x="404926" y="546087"/>
                  </a:moveTo>
                  <a:lnTo>
                    <a:pt x="404926" y="296773"/>
                  </a:lnTo>
                  <a:lnTo>
                    <a:pt x="198678" y="296773"/>
                  </a:lnTo>
                  <a:lnTo>
                    <a:pt x="136248" y="295086"/>
                  </a:lnTo>
                  <a:lnTo>
                    <a:pt x="104189" y="283276"/>
                  </a:lnTo>
                  <a:lnTo>
                    <a:pt x="92378" y="251221"/>
                  </a:lnTo>
                  <a:lnTo>
                    <a:pt x="90690" y="188798"/>
                  </a:lnTo>
                  <a:lnTo>
                    <a:pt x="90690" y="0"/>
                  </a:lnTo>
                  <a:lnTo>
                    <a:pt x="38254" y="21289"/>
                  </a:lnTo>
                  <a:lnTo>
                    <a:pt x="11331" y="57553"/>
                  </a:lnTo>
                  <a:lnTo>
                    <a:pt x="1415" y="91782"/>
                  </a:lnTo>
                  <a:lnTo>
                    <a:pt x="0" y="106972"/>
                  </a:lnTo>
                  <a:lnTo>
                    <a:pt x="0" y="438111"/>
                  </a:lnTo>
                  <a:lnTo>
                    <a:pt x="16871" y="500535"/>
                  </a:lnTo>
                  <a:lnTo>
                    <a:pt x="53987" y="532590"/>
                  </a:lnTo>
                  <a:lnTo>
                    <a:pt x="91104" y="544400"/>
                  </a:lnTo>
                  <a:lnTo>
                    <a:pt x="107975" y="546087"/>
                  </a:lnTo>
                  <a:lnTo>
                    <a:pt x="404926" y="546087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8144116" y="2438"/>
              <a:ext cx="313690" cy="178435"/>
            </a:xfrm>
            <a:custGeom>
              <a:avLst/>
              <a:gdLst/>
              <a:ahLst/>
              <a:cxnLst/>
              <a:rect l="l" t="t" r="r" b="b"/>
              <a:pathLst>
                <a:path w="313690" h="178435">
                  <a:moveTo>
                    <a:pt x="313690" y="0"/>
                  </a:moveTo>
                  <a:lnTo>
                    <a:pt x="11430" y="0"/>
                  </a:lnTo>
                  <a:lnTo>
                    <a:pt x="5080" y="0"/>
                  </a:lnTo>
                  <a:lnTo>
                    <a:pt x="0" y="0"/>
                  </a:lnTo>
                  <a:lnTo>
                    <a:pt x="0" y="178003"/>
                  </a:lnTo>
                  <a:lnTo>
                    <a:pt x="5080" y="178003"/>
                  </a:lnTo>
                  <a:lnTo>
                    <a:pt x="5080" y="177495"/>
                  </a:lnTo>
                  <a:lnTo>
                    <a:pt x="11430" y="177495"/>
                  </a:lnTo>
                  <a:lnTo>
                    <a:pt x="11430" y="177330"/>
                  </a:lnTo>
                  <a:lnTo>
                    <a:pt x="313690" y="177330"/>
                  </a:lnTo>
                  <a:lnTo>
                    <a:pt x="31369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8143964" y="179768"/>
              <a:ext cx="314325" cy="297815"/>
            </a:xfrm>
            <a:custGeom>
              <a:avLst/>
              <a:gdLst/>
              <a:ahLst/>
              <a:cxnLst/>
              <a:rect l="l" t="t" r="r" b="b"/>
              <a:pathLst>
                <a:path w="314325" h="297815">
                  <a:moveTo>
                    <a:pt x="314236" y="297764"/>
                  </a:moveTo>
                  <a:lnTo>
                    <a:pt x="314236" y="0"/>
                  </a:lnTo>
                  <a:lnTo>
                    <a:pt x="11176" y="0"/>
                  </a:lnTo>
                  <a:lnTo>
                    <a:pt x="5422" y="342"/>
                  </a:lnTo>
                  <a:lnTo>
                    <a:pt x="0" y="990"/>
                  </a:lnTo>
                  <a:lnTo>
                    <a:pt x="0" y="189788"/>
                  </a:lnTo>
                  <a:lnTo>
                    <a:pt x="16873" y="252212"/>
                  </a:lnTo>
                  <a:lnTo>
                    <a:pt x="53994" y="284267"/>
                  </a:lnTo>
                  <a:lnTo>
                    <a:pt x="91114" y="296077"/>
                  </a:lnTo>
                  <a:lnTo>
                    <a:pt x="107988" y="297764"/>
                  </a:lnTo>
                  <a:lnTo>
                    <a:pt x="314236" y="297764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8117616" y="3546915"/>
            <a:ext cx="176530" cy="1868170"/>
          </a:xfrm>
          <a:prstGeom prst="rect">
            <a:avLst/>
          </a:prstGeom>
        </p:spPr>
        <p:txBody>
          <a:bodyPr wrap="square" lIns="0" tIns="254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4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V: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viviendas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150428" y="315786"/>
            <a:ext cx="215900" cy="379095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3976" y="529619"/>
            <a:ext cx="188595" cy="340360"/>
          </a:xfrm>
          <a:prstGeom prst="rect">
            <a:avLst/>
          </a:prstGeom>
        </p:spPr>
        <p:txBody>
          <a:bodyPr wrap="square" lIns="0" tIns="1143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234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7763412" y="597902"/>
            <a:ext cx="177165" cy="3169285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ts val="1255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Elección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materiales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eléctricos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7809077" y="39834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89979"/>
                </a:moveTo>
                <a:lnTo>
                  <a:pt x="89979" y="0"/>
                </a:ln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359918" y="539140"/>
          <a:ext cx="7263765" cy="46202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75945"/>
                <a:gridCol w="1223645"/>
                <a:gridCol w="1367789"/>
                <a:gridCol w="2231390"/>
                <a:gridCol w="1858010"/>
              </a:tblGrid>
              <a:tr h="2362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2065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Grado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Cableado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Mecanismos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(2)</a:t>
                      </a:r>
                      <a:endParaRPr baseline="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407034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Otros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fijos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(3)</a:t>
                      </a:r>
                      <a:endParaRPr baseline="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4311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 marR="26670">
                        <a:lnSpc>
                          <a:spcPct val="100000"/>
                        </a:lnSpc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Volumen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53340">
                        <a:lnSpc>
                          <a:spcPct val="100000"/>
                        </a:lnSpc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IP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53340" marR="7747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Limitado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necesario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ali-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mentar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situados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volumen.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53975">
                        <a:lnSpc>
                          <a:spcPct val="100000"/>
                        </a:lnSpc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permitida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975" marR="5397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únicamente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pueden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insta-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lados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volumen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deben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adecua-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condiciones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volumen.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2839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 marR="26670">
                        <a:lnSpc>
                          <a:spcPct val="100000"/>
                        </a:lnSpc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Volumen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IP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X4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53340" marR="9842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IP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X2,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encima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nivel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alto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difusor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fijo.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53340" marR="8953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IP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X5,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equipo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bañeras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hidromasaje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comunes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puedan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producir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chorros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durante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limpieza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mismos</a:t>
                      </a:r>
                      <a:r>
                        <a:rPr dirty="0" baseline="30864" sz="675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53975" marR="66040">
                        <a:lnSpc>
                          <a:spcPct val="100000"/>
                        </a:lnSpc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Limitado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necesario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ali-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mentar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situados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volúmenes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53975" marR="144145">
                        <a:lnSpc>
                          <a:spcPct val="100000"/>
                        </a:lnSpc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permitida,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excepción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MBTS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alimentados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12V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valor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eficaz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alterna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30V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con-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tinua,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estando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fuente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instalada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volúmenes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2.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975" marR="527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MBTS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superior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cc.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53975" marR="62865">
                        <a:lnSpc>
                          <a:spcPct val="100000"/>
                        </a:lnSpc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Calentadores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bombas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ducha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equipo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bañeras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hidroma-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saje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cumplan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aplicable,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está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protegida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adicional-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mente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dispositivo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valor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superior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mA,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según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Norma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53975">
                        <a:lnSpc>
                          <a:spcPts val="960"/>
                        </a:lnSpc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r>
                        <a:rPr dirty="0" sz="800" spc="-10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460-4-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41.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1620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 marR="26670">
                        <a:lnSpc>
                          <a:spcPct val="100000"/>
                        </a:lnSpc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Volumen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5397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IP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X4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just" marL="53975" marR="9842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IP</a:t>
                      </a:r>
                      <a:r>
                        <a:rPr dirty="0" sz="800" spc="-1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X2,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encima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alt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difuso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just" marL="53975" marR="14414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IP</a:t>
                      </a:r>
                      <a:r>
                        <a:rPr dirty="0" sz="800" spc="-1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X5,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u-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puedan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oducir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du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ante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limpieza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mismo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53975" marR="66040">
                        <a:lnSpc>
                          <a:spcPct val="100000"/>
                        </a:lnSpc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Limitado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necesario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ali-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mentar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situados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volúmenes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parte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volumen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situado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debajo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bañera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ducha.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53975" marR="150495">
                        <a:lnSpc>
                          <a:spcPct val="100000"/>
                        </a:lnSpc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permitida,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excepción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MBTS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cuya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fuente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alimenta-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instalada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volúmenes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permiten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también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bloques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afeitadoras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cumplan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</a:t>
                      </a:r>
                      <a:r>
                        <a:rPr dirty="0" sz="800" spc="-10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742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61</a:t>
                      </a:r>
                      <a:r>
                        <a:rPr dirty="0" sz="800" spc="-10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558-2-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975" marR="61594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permitidos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volumen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Luminarias,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ventiladores,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calefactores,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unidades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móviles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bañeras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hidroma-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saje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cumplan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aplicable,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está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protegida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adicional-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mente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dispositivo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valor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superior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mA,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según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Norma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53975">
                        <a:lnSpc>
                          <a:spcPts val="960"/>
                        </a:lnSpc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r>
                        <a:rPr dirty="0" sz="800" spc="-10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460-4-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41.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9182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R="26670">
                        <a:lnSpc>
                          <a:spcPct val="100000"/>
                        </a:lnSpc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Volumen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53340" marR="144145">
                        <a:lnSpc>
                          <a:spcPct val="100000"/>
                        </a:lnSpc>
                      </a:pP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IP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X5,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comu-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nes,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cuando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puedan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producir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chorros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durante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limpieza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mismos.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53340" marR="66040">
                        <a:lnSpc>
                          <a:spcPct val="100000"/>
                        </a:lnSpc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Limitado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necesario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ali-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mentar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eléctricos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fijos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situados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volúmenes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53340" marR="122555">
                        <a:lnSpc>
                          <a:spcPct val="100000"/>
                        </a:lnSpc>
                      </a:pP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permiten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bases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solo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están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protegidas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bien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transformador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aislamiento;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MBTS;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interruptor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automático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dispositivo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dife-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rencial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valor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superior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mA,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todos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ellos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53340">
                        <a:lnSpc>
                          <a:spcPts val="96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según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r>
                        <a:rPr dirty="0" sz="800" spc="-1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460-4-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41.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975" marR="5715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permiten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aparatos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solo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están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pro-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tegidos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bien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transformador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aisla-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miento;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MBTS;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dispositivo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valor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superior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todos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según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Norma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53975">
                        <a:lnSpc>
                          <a:spcPts val="960"/>
                        </a:lnSpc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r>
                        <a:rPr dirty="0" sz="800" spc="-10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460-4-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41.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588645">
                <a:tc gridSpan="5"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(1)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:</a:t>
                      </a:r>
                      <a:r>
                        <a:rPr dirty="0" sz="800" spc="2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comunes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comprenden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encuentran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escuelas,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fábricas,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centros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deportivos,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etc.,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incluyen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todos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público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:</a:t>
                      </a:r>
                      <a:r>
                        <a:rPr dirty="0" sz="800" spc="2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cordones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aislantes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tirador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están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permitidos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volúmenes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siempre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cumplan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requisitos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UNE-</a:t>
                      </a:r>
                      <a:r>
                        <a:rPr dirty="0" sz="800" spc="-6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</a:t>
                      </a:r>
                      <a:r>
                        <a:rPr dirty="0" sz="800" spc="-1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669-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215900" marR="202565" indent="-144145">
                        <a:lnSpc>
                          <a:spcPct val="100000"/>
                        </a:lnSpc>
                      </a:pPr>
                      <a:r>
                        <a:rPr dirty="0" baseline="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(3)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:</a:t>
                      </a:r>
                      <a:r>
                        <a:rPr dirty="0" sz="800" spc="2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calefactores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suelo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pueden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instalarse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cualquier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volumen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siempre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cuando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debajo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volúmenes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estén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malla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metálica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puesta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tierra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cubierta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metálica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conectada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conexión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equipotencial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suplementaria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según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apartado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2.2.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2" name="object 12" descr=""/>
          <p:cNvSpPr txBox="1"/>
          <p:nvPr/>
        </p:nvSpPr>
        <p:spPr>
          <a:xfrm>
            <a:off x="350388" y="5238053"/>
            <a:ext cx="4851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27.1.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65938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27: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Locales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que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contienen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una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bañera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o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ducha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235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1" y="491217"/>
            <a:ext cx="5173345" cy="44780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42545">
              <a:lnSpc>
                <a:spcPct val="100000"/>
              </a:lnSpc>
              <a:spcBef>
                <a:spcPts val="100"/>
              </a:spcBef>
            </a:pPr>
            <a:r>
              <a:rPr dirty="0" sz="1300" spc="-5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3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10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0" b="1">
                <a:solidFill>
                  <a:srgbClr val="4C4D4F"/>
                </a:solidFill>
                <a:latin typeface="Arial"/>
                <a:cs typeface="Arial"/>
              </a:rPr>
              <a:t>particulares</a:t>
            </a:r>
            <a:r>
              <a:rPr dirty="0" sz="13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5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6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7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1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10" b="1">
                <a:solidFill>
                  <a:srgbClr val="4C4D4F"/>
                </a:solidFill>
                <a:latin typeface="Arial"/>
                <a:cs typeface="Arial"/>
              </a:rPr>
              <a:t>bañeras</a:t>
            </a:r>
            <a:r>
              <a:rPr dirty="0" sz="13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1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" b="1">
                <a:solidFill>
                  <a:srgbClr val="4C4D4F"/>
                </a:solidFill>
                <a:latin typeface="Arial"/>
                <a:cs typeface="Arial"/>
              </a:rPr>
              <a:t>hidroma-</a:t>
            </a:r>
            <a:endParaRPr sz="1300">
              <a:latin typeface="Arial"/>
              <a:cs typeface="Arial"/>
            </a:endParaRPr>
          </a:p>
          <a:p>
            <a:pPr algn="r" marR="14604">
              <a:lnSpc>
                <a:spcPct val="100000"/>
              </a:lnSpc>
              <a:tabLst>
                <a:tab pos="5397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saje,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cabinas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ducha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circuitos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eléctricos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aparatos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análogos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2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atos,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espacios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endidos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bañe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cabinas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instalan,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xis-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ensión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(MBTS)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tuberías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depósitos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líquidos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hace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44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ónic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ónico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teleco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unicación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cabina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bañe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MBTS,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335-2-60.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50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bañeras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cabinas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efectuará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características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designación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H05VV-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V.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garantizarse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vez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bañera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cabina,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mínimo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obtiene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X5.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44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localizadas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bañe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plato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situadas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ás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cabina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discur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depósitos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líquidos,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junto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mínimo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X5.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amienta.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50"/>
              </a:spcBef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admiten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discur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olúmenes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terminado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equisito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5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Figuras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clasificación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volúmenes</a:t>
            </a:r>
            <a:endParaRPr sz="130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624141" y="5492381"/>
            <a:ext cx="1929764" cy="2176780"/>
          </a:xfrm>
          <a:custGeom>
            <a:avLst/>
            <a:gdLst/>
            <a:ahLst/>
            <a:cxnLst/>
            <a:rect l="l" t="t" r="r" b="b"/>
            <a:pathLst>
              <a:path w="1929764" h="2176779">
                <a:moveTo>
                  <a:pt x="208724" y="1869033"/>
                </a:moveTo>
                <a:lnTo>
                  <a:pt x="170624" y="1869033"/>
                </a:lnTo>
                <a:lnTo>
                  <a:pt x="170624" y="1878558"/>
                </a:lnTo>
                <a:lnTo>
                  <a:pt x="208724" y="1878558"/>
                </a:lnTo>
                <a:lnTo>
                  <a:pt x="208724" y="1869033"/>
                </a:lnTo>
                <a:close/>
              </a:path>
              <a:path w="1929764" h="2176779">
                <a:moveTo>
                  <a:pt x="284899" y="1869033"/>
                </a:moveTo>
                <a:lnTo>
                  <a:pt x="246811" y="1869033"/>
                </a:lnTo>
                <a:lnTo>
                  <a:pt x="246811" y="1878558"/>
                </a:lnTo>
                <a:lnTo>
                  <a:pt x="284899" y="1878558"/>
                </a:lnTo>
                <a:lnTo>
                  <a:pt x="284899" y="1869033"/>
                </a:lnTo>
                <a:close/>
              </a:path>
              <a:path w="1929764" h="2176779">
                <a:moveTo>
                  <a:pt x="361086" y="1869033"/>
                </a:moveTo>
                <a:lnTo>
                  <a:pt x="322999" y="1869033"/>
                </a:lnTo>
                <a:lnTo>
                  <a:pt x="322999" y="1878558"/>
                </a:lnTo>
                <a:lnTo>
                  <a:pt x="361086" y="1878558"/>
                </a:lnTo>
                <a:lnTo>
                  <a:pt x="361086" y="1869033"/>
                </a:lnTo>
                <a:close/>
              </a:path>
              <a:path w="1929764" h="2176779">
                <a:moveTo>
                  <a:pt x="437273" y="1869033"/>
                </a:moveTo>
                <a:lnTo>
                  <a:pt x="399186" y="1869033"/>
                </a:lnTo>
                <a:lnTo>
                  <a:pt x="399186" y="1878558"/>
                </a:lnTo>
                <a:lnTo>
                  <a:pt x="437273" y="1878558"/>
                </a:lnTo>
                <a:lnTo>
                  <a:pt x="437273" y="1869033"/>
                </a:lnTo>
                <a:close/>
              </a:path>
              <a:path w="1929764" h="2176779">
                <a:moveTo>
                  <a:pt x="481253" y="196100"/>
                </a:moveTo>
                <a:lnTo>
                  <a:pt x="476631" y="173278"/>
                </a:lnTo>
                <a:lnTo>
                  <a:pt x="471728" y="166014"/>
                </a:lnTo>
                <a:lnTo>
                  <a:pt x="471728" y="196100"/>
                </a:lnTo>
                <a:lnTo>
                  <a:pt x="471728" y="1341742"/>
                </a:lnTo>
                <a:lnTo>
                  <a:pt x="450049" y="1382483"/>
                </a:lnTo>
                <a:lnTo>
                  <a:pt x="422579" y="1390878"/>
                </a:lnTo>
                <a:lnTo>
                  <a:pt x="181305" y="1390878"/>
                </a:lnTo>
                <a:lnTo>
                  <a:pt x="140550" y="1369212"/>
                </a:lnTo>
                <a:lnTo>
                  <a:pt x="132168" y="1341742"/>
                </a:lnTo>
                <a:lnTo>
                  <a:pt x="132168" y="196100"/>
                </a:lnTo>
                <a:lnTo>
                  <a:pt x="153822" y="155371"/>
                </a:lnTo>
                <a:lnTo>
                  <a:pt x="181305" y="146964"/>
                </a:lnTo>
                <a:lnTo>
                  <a:pt x="422579" y="146964"/>
                </a:lnTo>
                <a:lnTo>
                  <a:pt x="463334" y="168643"/>
                </a:lnTo>
                <a:lnTo>
                  <a:pt x="471728" y="196100"/>
                </a:lnTo>
                <a:lnTo>
                  <a:pt x="471728" y="166014"/>
                </a:lnTo>
                <a:lnTo>
                  <a:pt x="464058" y="154635"/>
                </a:lnTo>
                <a:lnTo>
                  <a:pt x="445414" y="142062"/>
                </a:lnTo>
                <a:lnTo>
                  <a:pt x="422579" y="137439"/>
                </a:lnTo>
                <a:lnTo>
                  <a:pt x="181305" y="137439"/>
                </a:lnTo>
                <a:lnTo>
                  <a:pt x="158470" y="142062"/>
                </a:lnTo>
                <a:lnTo>
                  <a:pt x="139814" y="154635"/>
                </a:lnTo>
                <a:lnTo>
                  <a:pt x="127241" y="173278"/>
                </a:lnTo>
                <a:lnTo>
                  <a:pt x="122643" y="196100"/>
                </a:lnTo>
                <a:lnTo>
                  <a:pt x="122643" y="1341742"/>
                </a:lnTo>
                <a:lnTo>
                  <a:pt x="127241" y="1364576"/>
                </a:lnTo>
                <a:lnTo>
                  <a:pt x="139814" y="1383220"/>
                </a:lnTo>
                <a:lnTo>
                  <a:pt x="158470" y="1395793"/>
                </a:lnTo>
                <a:lnTo>
                  <a:pt x="181305" y="1400403"/>
                </a:lnTo>
                <a:lnTo>
                  <a:pt x="422579" y="1400403"/>
                </a:lnTo>
                <a:lnTo>
                  <a:pt x="445414" y="1395793"/>
                </a:lnTo>
                <a:lnTo>
                  <a:pt x="452691" y="1390878"/>
                </a:lnTo>
                <a:lnTo>
                  <a:pt x="464058" y="1383220"/>
                </a:lnTo>
                <a:lnTo>
                  <a:pt x="476631" y="1364576"/>
                </a:lnTo>
                <a:lnTo>
                  <a:pt x="481253" y="1341742"/>
                </a:lnTo>
                <a:lnTo>
                  <a:pt x="481253" y="196100"/>
                </a:lnTo>
                <a:close/>
              </a:path>
              <a:path w="1929764" h="2176779">
                <a:moveTo>
                  <a:pt x="513461" y="1869033"/>
                </a:moveTo>
                <a:lnTo>
                  <a:pt x="475373" y="1869033"/>
                </a:lnTo>
                <a:lnTo>
                  <a:pt x="475373" y="1878558"/>
                </a:lnTo>
                <a:lnTo>
                  <a:pt x="513461" y="1878558"/>
                </a:lnTo>
                <a:lnTo>
                  <a:pt x="513461" y="1869033"/>
                </a:lnTo>
                <a:close/>
              </a:path>
              <a:path w="1929764" h="2176779">
                <a:moveTo>
                  <a:pt x="589635" y="1869033"/>
                </a:moveTo>
                <a:lnTo>
                  <a:pt x="551548" y="1869033"/>
                </a:lnTo>
                <a:lnTo>
                  <a:pt x="551548" y="1878558"/>
                </a:lnTo>
                <a:lnTo>
                  <a:pt x="589635" y="1878558"/>
                </a:lnTo>
                <a:lnTo>
                  <a:pt x="589635" y="1869033"/>
                </a:lnTo>
                <a:close/>
              </a:path>
              <a:path w="1929764" h="2176779">
                <a:moveTo>
                  <a:pt x="665962" y="1867662"/>
                </a:moveTo>
                <a:lnTo>
                  <a:pt x="662330" y="1858848"/>
                </a:lnTo>
                <a:lnTo>
                  <a:pt x="654189" y="1862213"/>
                </a:lnTo>
                <a:lnTo>
                  <a:pt x="647458" y="1864715"/>
                </a:lnTo>
                <a:lnTo>
                  <a:pt x="637641" y="1868093"/>
                </a:lnTo>
                <a:lnTo>
                  <a:pt x="634225" y="1869020"/>
                </a:lnTo>
                <a:lnTo>
                  <a:pt x="627735" y="1869033"/>
                </a:lnTo>
                <a:lnTo>
                  <a:pt x="627735" y="1878571"/>
                </a:lnTo>
                <a:lnTo>
                  <a:pt x="634250" y="1878571"/>
                </a:lnTo>
                <a:lnTo>
                  <a:pt x="636219" y="1878291"/>
                </a:lnTo>
                <a:lnTo>
                  <a:pt x="655815" y="1871789"/>
                </a:lnTo>
                <a:lnTo>
                  <a:pt x="657098" y="1871319"/>
                </a:lnTo>
                <a:lnTo>
                  <a:pt x="662635" y="1869033"/>
                </a:lnTo>
                <a:lnTo>
                  <a:pt x="665962" y="1867662"/>
                </a:lnTo>
                <a:close/>
              </a:path>
              <a:path w="1929764" h="2176779">
                <a:moveTo>
                  <a:pt x="734758" y="1833156"/>
                </a:moveTo>
                <a:lnTo>
                  <a:pt x="729919" y="1824951"/>
                </a:lnTo>
                <a:lnTo>
                  <a:pt x="721233" y="1829968"/>
                </a:lnTo>
                <a:lnTo>
                  <a:pt x="712774" y="1834667"/>
                </a:lnTo>
                <a:lnTo>
                  <a:pt x="704596" y="1839023"/>
                </a:lnTo>
                <a:lnTo>
                  <a:pt x="696709" y="1843074"/>
                </a:lnTo>
                <a:lnTo>
                  <a:pt x="700989" y="1851583"/>
                </a:lnTo>
                <a:lnTo>
                  <a:pt x="709015" y="1847469"/>
                </a:lnTo>
                <a:lnTo>
                  <a:pt x="717334" y="1843024"/>
                </a:lnTo>
                <a:lnTo>
                  <a:pt x="725919" y="1838261"/>
                </a:lnTo>
                <a:lnTo>
                  <a:pt x="734758" y="1833156"/>
                </a:lnTo>
                <a:close/>
              </a:path>
              <a:path w="1929764" h="2176779">
                <a:moveTo>
                  <a:pt x="798169" y="1789722"/>
                </a:moveTo>
                <a:lnTo>
                  <a:pt x="792264" y="1782254"/>
                </a:lnTo>
                <a:lnTo>
                  <a:pt x="784593" y="1788210"/>
                </a:lnTo>
                <a:lnTo>
                  <a:pt x="776960" y="1793938"/>
                </a:lnTo>
                <a:lnTo>
                  <a:pt x="769366" y="1799424"/>
                </a:lnTo>
                <a:lnTo>
                  <a:pt x="761822" y="1804670"/>
                </a:lnTo>
                <a:lnTo>
                  <a:pt x="767207" y="1812531"/>
                </a:lnTo>
                <a:lnTo>
                  <a:pt x="774877" y="1807197"/>
                </a:lnTo>
                <a:lnTo>
                  <a:pt x="782599" y="1801609"/>
                </a:lnTo>
                <a:lnTo>
                  <a:pt x="790371" y="1795792"/>
                </a:lnTo>
                <a:lnTo>
                  <a:pt x="798169" y="1789722"/>
                </a:lnTo>
                <a:close/>
              </a:path>
              <a:path w="1929764" h="2176779">
                <a:moveTo>
                  <a:pt x="854710" y="1737626"/>
                </a:moveTo>
                <a:lnTo>
                  <a:pt x="847737" y="1731137"/>
                </a:lnTo>
                <a:lnTo>
                  <a:pt x="841133" y="1738096"/>
                </a:lnTo>
                <a:lnTo>
                  <a:pt x="834466" y="1744853"/>
                </a:lnTo>
                <a:lnTo>
                  <a:pt x="827747" y="1751406"/>
                </a:lnTo>
                <a:lnTo>
                  <a:pt x="820978" y="1757756"/>
                </a:lnTo>
                <a:lnTo>
                  <a:pt x="827430" y="1764741"/>
                </a:lnTo>
                <a:lnTo>
                  <a:pt x="834326" y="1758289"/>
                </a:lnTo>
                <a:lnTo>
                  <a:pt x="841184" y="1751609"/>
                </a:lnTo>
                <a:lnTo>
                  <a:pt x="847979" y="1744726"/>
                </a:lnTo>
                <a:lnTo>
                  <a:pt x="854710" y="1737626"/>
                </a:lnTo>
                <a:close/>
              </a:path>
              <a:path w="1929764" h="2176779">
                <a:moveTo>
                  <a:pt x="902119" y="1677073"/>
                </a:moveTo>
                <a:lnTo>
                  <a:pt x="894143" y="1671878"/>
                </a:lnTo>
                <a:lnTo>
                  <a:pt x="888834" y="1679816"/>
                </a:lnTo>
                <a:lnTo>
                  <a:pt x="883412" y="1687563"/>
                </a:lnTo>
                <a:lnTo>
                  <a:pt x="877862" y="1695132"/>
                </a:lnTo>
                <a:lnTo>
                  <a:pt x="872210" y="1702498"/>
                </a:lnTo>
                <a:lnTo>
                  <a:pt x="879703" y="1708365"/>
                </a:lnTo>
                <a:lnTo>
                  <a:pt x="885482" y="1700834"/>
                </a:lnTo>
                <a:lnTo>
                  <a:pt x="891159" y="1693113"/>
                </a:lnTo>
                <a:lnTo>
                  <a:pt x="896696" y="1685188"/>
                </a:lnTo>
                <a:lnTo>
                  <a:pt x="902119" y="1677073"/>
                </a:lnTo>
                <a:close/>
              </a:path>
              <a:path w="1929764" h="2176779">
                <a:moveTo>
                  <a:pt x="938034" y="1609077"/>
                </a:moveTo>
                <a:lnTo>
                  <a:pt x="929233" y="1605419"/>
                </a:lnTo>
                <a:lnTo>
                  <a:pt x="925474" y="1614195"/>
                </a:lnTo>
                <a:lnTo>
                  <a:pt x="921550" y="1622793"/>
                </a:lnTo>
                <a:lnTo>
                  <a:pt x="917460" y="1631213"/>
                </a:lnTo>
                <a:lnTo>
                  <a:pt x="913231" y="1639455"/>
                </a:lnTo>
                <a:lnTo>
                  <a:pt x="921651" y="1643913"/>
                </a:lnTo>
                <a:lnTo>
                  <a:pt x="925982" y="1635467"/>
                </a:lnTo>
                <a:lnTo>
                  <a:pt x="930160" y="1626844"/>
                </a:lnTo>
                <a:lnTo>
                  <a:pt x="934186" y="1618056"/>
                </a:lnTo>
                <a:lnTo>
                  <a:pt x="938034" y="1609077"/>
                </a:lnTo>
                <a:close/>
              </a:path>
              <a:path w="1929764" h="2176779">
                <a:moveTo>
                  <a:pt x="950582" y="2020404"/>
                </a:moveTo>
                <a:lnTo>
                  <a:pt x="840244" y="2020404"/>
                </a:lnTo>
                <a:lnTo>
                  <a:pt x="805624" y="2033104"/>
                </a:lnTo>
                <a:lnTo>
                  <a:pt x="674382" y="2033104"/>
                </a:lnTo>
                <a:lnTo>
                  <a:pt x="613841" y="2045804"/>
                </a:lnTo>
                <a:lnTo>
                  <a:pt x="742505" y="2045804"/>
                </a:lnTo>
                <a:lnTo>
                  <a:pt x="806627" y="2033104"/>
                </a:lnTo>
                <a:lnTo>
                  <a:pt x="934237" y="2033104"/>
                </a:lnTo>
                <a:lnTo>
                  <a:pt x="950582" y="2020404"/>
                </a:lnTo>
                <a:close/>
              </a:path>
              <a:path w="1929764" h="2176779">
                <a:moveTo>
                  <a:pt x="960805" y="1535671"/>
                </a:moveTo>
                <a:lnTo>
                  <a:pt x="951496" y="1533690"/>
                </a:lnTo>
                <a:lnTo>
                  <a:pt x="949401" y="1543024"/>
                </a:lnTo>
                <a:lnTo>
                  <a:pt x="947115" y="1552194"/>
                </a:lnTo>
                <a:lnTo>
                  <a:pt x="944651" y="1561211"/>
                </a:lnTo>
                <a:lnTo>
                  <a:pt x="942022" y="1570075"/>
                </a:lnTo>
                <a:lnTo>
                  <a:pt x="951115" y="1572895"/>
                </a:lnTo>
                <a:lnTo>
                  <a:pt x="953808" y="1563827"/>
                </a:lnTo>
                <a:lnTo>
                  <a:pt x="956335" y="1554607"/>
                </a:lnTo>
                <a:lnTo>
                  <a:pt x="958659" y="1545221"/>
                </a:lnTo>
                <a:lnTo>
                  <a:pt x="960805" y="1535671"/>
                </a:lnTo>
                <a:close/>
              </a:path>
              <a:path w="1929764" h="2176779">
                <a:moveTo>
                  <a:pt x="970254" y="1459471"/>
                </a:moveTo>
                <a:lnTo>
                  <a:pt x="960729" y="1459090"/>
                </a:lnTo>
                <a:lnTo>
                  <a:pt x="960196" y="1469250"/>
                </a:lnTo>
                <a:lnTo>
                  <a:pt x="959573" y="1478114"/>
                </a:lnTo>
                <a:lnTo>
                  <a:pt x="958723" y="1487424"/>
                </a:lnTo>
                <a:lnTo>
                  <a:pt x="957694" y="1496593"/>
                </a:lnTo>
                <a:lnTo>
                  <a:pt x="967143" y="1497761"/>
                </a:lnTo>
                <a:lnTo>
                  <a:pt x="968197" y="1488389"/>
                </a:lnTo>
                <a:lnTo>
                  <a:pt x="969073" y="1478889"/>
                </a:lnTo>
                <a:lnTo>
                  <a:pt x="969784" y="1468678"/>
                </a:lnTo>
                <a:lnTo>
                  <a:pt x="970254" y="1459471"/>
                </a:lnTo>
                <a:close/>
              </a:path>
              <a:path w="1929764" h="2176779">
                <a:moveTo>
                  <a:pt x="970648" y="1383131"/>
                </a:moveTo>
                <a:lnTo>
                  <a:pt x="961123" y="1383131"/>
                </a:lnTo>
                <a:lnTo>
                  <a:pt x="961123" y="1421218"/>
                </a:lnTo>
                <a:lnTo>
                  <a:pt x="970648" y="1421218"/>
                </a:lnTo>
                <a:lnTo>
                  <a:pt x="970648" y="1383131"/>
                </a:lnTo>
                <a:close/>
              </a:path>
              <a:path w="1929764" h="2176779">
                <a:moveTo>
                  <a:pt x="970648" y="1306957"/>
                </a:moveTo>
                <a:lnTo>
                  <a:pt x="961123" y="1306957"/>
                </a:lnTo>
                <a:lnTo>
                  <a:pt x="961123" y="1345044"/>
                </a:lnTo>
                <a:lnTo>
                  <a:pt x="970648" y="1345044"/>
                </a:lnTo>
                <a:lnTo>
                  <a:pt x="970648" y="1306957"/>
                </a:lnTo>
                <a:close/>
              </a:path>
              <a:path w="1929764" h="2176779">
                <a:moveTo>
                  <a:pt x="970648" y="1230769"/>
                </a:moveTo>
                <a:lnTo>
                  <a:pt x="961123" y="1230769"/>
                </a:lnTo>
                <a:lnTo>
                  <a:pt x="961123" y="1268857"/>
                </a:lnTo>
                <a:lnTo>
                  <a:pt x="970648" y="1268857"/>
                </a:lnTo>
                <a:lnTo>
                  <a:pt x="970648" y="1230769"/>
                </a:lnTo>
                <a:close/>
              </a:path>
              <a:path w="1929764" h="2176779">
                <a:moveTo>
                  <a:pt x="970648" y="1154582"/>
                </a:moveTo>
                <a:lnTo>
                  <a:pt x="961123" y="1154582"/>
                </a:lnTo>
                <a:lnTo>
                  <a:pt x="961123" y="1192669"/>
                </a:lnTo>
                <a:lnTo>
                  <a:pt x="970648" y="1192669"/>
                </a:lnTo>
                <a:lnTo>
                  <a:pt x="970648" y="1154582"/>
                </a:lnTo>
                <a:close/>
              </a:path>
              <a:path w="1929764" h="2176779">
                <a:moveTo>
                  <a:pt x="970648" y="1078395"/>
                </a:moveTo>
                <a:lnTo>
                  <a:pt x="961123" y="1078395"/>
                </a:lnTo>
                <a:lnTo>
                  <a:pt x="961123" y="1116482"/>
                </a:lnTo>
                <a:lnTo>
                  <a:pt x="970648" y="1116482"/>
                </a:lnTo>
                <a:lnTo>
                  <a:pt x="970648" y="1078395"/>
                </a:lnTo>
                <a:close/>
              </a:path>
              <a:path w="1929764" h="2176779">
                <a:moveTo>
                  <a:pt x="970648" y="1002220"/>
                </a:moveTo>
                <a:lnTo>
                  <a:pt x="961123" y="1002220"/>
                </a:lnTo>
                <a:lnTo>
                  <a:pt x="961123" y="1040307"/>
                </a:lnTo>
                <a:lnTo>
                  <a:pt x="970648" y="1040307"/>
                </a:lnTo>
                <a:lnTo>
                  <a:pt x="970648" y="1002220"/>
                </a:lnTo>
                <a:close/>
              </a:path>
              <a:path w="1929764" h="2176779">
                <a:moveTo>
                  <a:pt x="970648" y="926033"/>
                </a:moveTo>
                <a:lnTo>
                  <a:pt x="961123" y="926033"/>
                </a:lnTo>
                <a:lnTo>
                  <a:pt x="961123" y="964120"/>
                </a:lnTo>
                <a:lnTo>
                  <a:pt x="970648" y="964120"/>
                </a:lnTo>
                <a:lnTo>
                  <a:pt x="970648" y="926033"/>
                </a:lnTo>
                <a:close/>
              </a:path>
              <a:path w="1929764" h="2176779">
                <a:moveTo>
                  <a:pt x="970648" y="849845"/>
                </a:moveTo>
                <a:lnTo>
                  <a:pt x="961123" y="849845"/>
                </a:lnTo>
                <a:lnTo>
                  <a:pt x="961123" y="887933"/>
                </a:lnTo>
                <a:lnTo>
                  <a:pt x="970648" y="887933"/>
                </a:lnTo>
                <a:lnTo>
                  <a:pt x="970648" y="849845"/>
                </a:lnTo>
                <a:close/>
              </a:path>
              <a:path w="1929764" h="2176779">
                <a:moveTo>
                  <a:pt x="970648" y="773684"/>
                </a:moveTo>
                <a:lnTo>
                  <a:pt x="961123" y="773684"/>
                </a:lnTo>
                <a:lnTo>
                  <a:pt x="961123" y="811758"/>
                </a:lnTo>
                <a:lnTo>
                  <a:pt x="970648" y="811758"/>
                </a:lnTo>
                <a:lnTo>
                  <a:pt x="970648" y="773684"/>
                </a:lnTo>
                <a:close/>
              </a:path>
              <a:path w="1929764" h="2176779">
                <a:moveTo>
                  <a:pt x="970648" y="697484"/>
                </a:moveTo>
                <a:lnTo>
                  <a:pt x="961123" y="697484"/>
                </a:lnTo>
                <a:lnTo>
                  <a:pt x="961123" y="735571"/>
                </a:lnTo>
                <a:lnTo>
                  <a:pt x="970648" y="735571"/>
                </a:lnTo>
                <a:lnTo>
                  <a:pt x="970648" y="697484"/>
                </a:lnTo>
                <a:close/>
              </a:path>
              <a:path w="1929764" h="2176779">
                <a:moveTo>
                  <a:pt x="970648" y="621296"/>
                </a:moveTo>
                <a:lnTo>
                  <a:pt x="961123" y="621296"/>
                </a:lnTo>
                <a:lnTo>
                  <a:pt x="961123" y="659384"/>
                </a:lnTo>
                <a:lnTo>
                  <a:pt x="970648" y="659384"/>
                </a:lnTo>
                <a:lnTo>
                  <a:pt x="970648" y="621296"/>
                </a:lnTo>
                <a:close/>
              </a:path>
              <a:path w="1929764" h="2176779">
                <a:moveTo>
                  <a:pt x="970648" y="545109"/>
                </a:moveTo>
                <a:lnTo>
                  <a:pt x="961123" y="545109"/>
                </a:lnTo>
                <a:lnTo>
                  <a:pt x="961123" y="583196"/>
                </a:lnTo>
                <a:lnTo>
                  <a:pt x="970648" y="583196"/>
                </a:lnTo>
                <a:lnTo>
                  <a:pt x="970648" y="545109"/>
                </a:lnTo>
                <a:close/>
              </a:path>
              <a:path w="1929764" h="2176779">
                <a:moveTo>
                  <a:pt x="970648" y="468934"/>
                </a:moveTo>
                <a:lnTo>
                  <a:pt x="961123" y="468934"/>
                </a:lnTo>
                <a:lnTo>
                  <a:pt x="961123" y="507022"/>
                </a:lnTo>
                <a:lnTo>
                  <a:pt x="970648" y="507022"/>
                </a:lnTo>
                <a:lnTo>
                  <a:pt x="970648" y="468934"/>
                </a:lnTo>
                <a:close/>
              </a:path>
              <a:path w="1929764" h="2176779">
                <a:moveTo>
                  <a:pt x="970648" y="392760"/>
                </a:moveTo>
                <a:lnTo>
                  <a:pt x="961123" y="392760"/>
                </a:lnTo>
                <a:lnTo>
                  <a:pt x="961123" y="430834"/>
                </a:lnTo>
                <a:lnTo>
                  <a:pt x="970648" y="430834"/>
                </a:lnTo>
                <a:lnTo>
                  <a:pt x="970648" y="392760"/>
                </a:lnTo>
                <a:close/>
              </a:path>
              <a:path w="1929764" h="2176779">
                <a:moveTo>
                  <a:pt x="970648" y="316560"/>
                </a:moveTo>
                <a:lnTo>
                  <a:pt x="961123" y="316560"/>
                </a:lnTo>
                <a:lnTo>
                  <a:pt x="961123" y="354647"/>
                </a:lnTo>
                <a:lnTo>
                  <a:pt x="970648" y="354647"/>
                </a:lnTo>
                <a:lnTo>
                  <a:pt x="970648" y="316560"/>
                </a:lnTo>
                <a:close/>
              </a:path>
              <a:path w="1929764" h="2176779">
                <a:moveTo>
                  <a:pt x="970648" y="240385"/>
                </a:moveTo>
                <a:lnTo>
                  <a:pt x="961123" y="240385"/>
                </a:lnTo>
                <a:lnTo>
                  <a:pt x="961123" y="278472"/>
                </a:lnTo>
                <a:lnTo>
                  <a:pt x="970648" y="278472"/>
                </a:lnTo>
                <a:lnTo>
                  <a:pt x="970648" y="240385"/>
                </a:lnTo>
                <a:close/>
              </a:path>
              <a:path w="1929764" h="2176779">
                <a:moveTo>
                  <a:pt x="970648" y="164198"/>
                </a:moveTo>
                <a:lnTo>
                  <a:pt x="961123" y="164198"/>
                </a:lnTo>
                <a:lnTo>
                  <a:pt x="961123" y="202285"/>
                </a:lnTo>
                <a:lnTo>
                  <a:pt x="970648" y="202285"/>
                </a:lnTo>
                <a:lnTo>
                  <a:pt x="970648" y="164198"/>
                </a:lnTo>
                <a:close/>
              </a:path>
              <a:path w="1929764" h="2176779">
                <a:moveTo>
                  <a:pt x="1267434" y="1982304"/>
                </a:moveTo>
                <a:lnTo>
                  <a:pt x="1199261" y="1982304"/>
                </a:lnTo>
                <a:lnTo>
                  <a:pt x="1150924" y="1995004"/>
                </a:lnTo>
                <a:lnTo>
                  <a:pt x="1055522" y="1995004"/>
                </a:lnTo>
                <a:lnTo>
                  <a:pt x="1010310" y="2007704"/>
                </a:lnTo>
                <a:lnTo>
                  <a:pt x="968019" y="2020404"/>
                </a:lnTo>
                <a:lnTo>
                  <a:pt x="1012113" y="2020404"/>
                </a:lnTo>
                <a:lnTo>
                  <a:pt x="1056690" y="2007704"/>
                </a:lnTo>
                <a:lnTo>
                  <a:pt x="1103541" y="2007704"/>
                </a:lnTo>
                <a:lnTo>
                  <a:pt x="1151712" y="1995004"/>
                </a:lnTo>
                <a:lnTo>
                  <a:pt x="1233474" y="1995004"/>
                </a:lnTo>
                <a:lnTo>
                  <a:pt x="1267434" y="1982304"/>
                </a:lnTo>
                <a:close/>
              </a:path>
              <a:path w="1929764" h="2176779">
                <a:moveTo>
                  <a:pt x="1929612" y="1714690"/>
                </a:moveTo>
                <a:lnTo>
                  <a:pt x="1920087" y="1714690"/>
                </a:lnTo>
                <a:lnTo>
                  <a:pt x="1920087" y="1752777"/>
                </a:lnTo>
                <a:lnTo>
                  <a:pt x="1929612" y="1752777"/>
                </a:lnTo>
                <a:lnTo>
                  <a:pt x="1929612" y="1714690"/>
                </a:lnTo>
                <a:close/>
              </a:path>
              <a:path w="1929764" h="2176779">
                <a:moveTo>
                  <a:pt x="1929612" y="1638515"/>
                </a:moveTo>
                <a:lnTo>
                  <a:pt x="1920087" y="1638515"/>
                </a:lnTo>
                <a:lnTo>
                  <a:pt x="1920087" y="1676590"/>
                </a:lnTo>
                <a:lnTo>
                  <a:pt x="1929612" y="1676590"/>
                </a:lnTo>
                <a:lnTo>
                  <a:pt x="1929612" y="1638515"/>
                </a:lnTo>
                <a:close/>
              </a:path>
              <a:path w="1929764" h="2176779">
                <a:moveTo>
                  <a:pt x="1929612" y="1562315"/>
                </a:moveTo>
                <a:lnTo>
                  <a:pt x="1920087" y="1562315"/>
                </a:lnTo>
                <a:lnTo>
                  <a:pt x="1920087" y="1600403"/>
                </a:lnTo>
                <a:lnTo>
                  <a:pt x="1929612" y="1600403"/>
                </a:lnTo>
                <a:lnTo>
                  <a:pt x="1929612" y="1562315"/>
                </a:lnTo>
                <a:close/>
              </a:path>
              <a:path w="1929764" h="2176779">
                <a:moveTo>
                  <a:pt x="1929612" y="1486154"/>
                </a:moveTo>
                <a:lnTo>
                  <a:pt x="1920087" y="1486154"/>
                </a:lnTo>
                <a:lnTo>
                  <a:pt x="1920087" y="1524228"/>
                </a:lnTo>
                <a:lnTo>
                  <a:pt x="1929612" y="1524228"/>
                </a:lnTo>
                <a:lnTo>
                  <a:pt x="1929612" y="1486154"/>
                </a:lnTo>
                <a:close/>
              </a:path>
              <a:path w="1929764" h="2176779">
                <a:moveTo>
                  <a:pt x="1929612" y="1409954"/>
                </a:moveTo>
                <a:lnTo>
                  <a:pt x="1920087" y="1409954"/>
                </a:lnTo>
                <a:lnTo>
                  <a:pt x="1920087" y="1436204"/>
                </a:lnTo>
                <a:lnTo>
                  <a:pt x="1656461" y="1436204"/>
                </a:lnTo>
                <a:lnTo>
                  <a:pt x="1653273" y="1410804"/>
                </a:lnTo>
                <a:lnTo>
                  <a:pt x="1652079" y="1385404"/>
                </a:lnTo>
                <a:lnTo>
                  <a:pt x="1652079" y="1321904"/>
                </a:lnTo>
                <a:lnTo>
                  <a:pt x="1652727" y="1321904"/>
                </a:lnTo>
                <a:lnTo>
                  <a:pt x="1654492" y="1309204"/>
                </a:lnTo>
                <a:lnTo>
                  <a:pt x="1657019" y="1296504"/>
                </a:lnTo>
                <a:lnTo>
                  <a:pt x="1663141" y="1283804"/>
                </a:lnTo>
                <a:lnTo>
                  <a:pt x="1665947" y="1283804"/>
                </a:lnTo>
                <a:lnTo>
                  <a:pt x="1667967" y="1271104"/>
                </a:lnTo>
                <a:lnTo>
                  <a:pt x="1668741" y="1258404"/>
                </a:lnTo>
                <a:lnTo>
                  <a:pt x="1668741" y="1207604"/>
                </a:lnTo>
                <a:lnTo>
                  <a:pt x="1669288" y="1194904"/>
                </a:lnTo>
                <a:lnTo>
                  <a:pt x="1670773" y="1194904"/>
                </a:lnTo>
                <a:lnTo>
                  <a:pt x="1672932" y="1182204"/>
                </a:lnTo>
                <a:lnTo>
                  <a:pt x="1678165" y="1169504"/>
                </a:lnTo>
                <a:lnTo>
                  <a:pt x="1680591" y="1169504"/>
                </a:lnTo>
                <a:lnTo>
                  <a:pt x="1682356" y="1156804"/>
                </a:lnTo>
                <a:lnTo>
                  <a:pt x="1683029" y="1156804"/>
                </a:lnTo>
                <a:lnTo>
                  <a:pt x="1683397" y="1106004"/>
                </a:lnTo>
                <a:lnTo>
                  <a:pt x="1685036" y="1029804"/>
                </a:lnTo>
                <a:lnTo>
                  <a:pt x="1685417" y="991704"/>
                </a:lnTo>
                <a:lnTo>
                  <a:pt x="1685404" y="979004"/>
                </a:lnTo>
                <a:lnTo>
                  <a:pt x="1686191" y="979004"/>
                </a:lnTo>
                <a:lnTo>
                  <a:pt x="1686204" y="966304"/>
                </a:lnTo>
                <a:lnTo>
                  <a:pt x="1685251" y="966304"/>
                </a:lnTo>
                <a:lnTo>
                  <a:pt x="1686052" y="953604"/>
                </a:lnTo>
                <a:lnTo>
                  <a:pt x="1687728" y="953604"/>
                </a:lnTo>
                <a:lnTo>
                  <a:pt x="1689404" y="940904"/>
                </a:lnTo>
                <a:lnTo>
                  <a:pt x="1690166" y="915504"/>
                </a:lnTo>
                <a:lnTo>
                  <a:pt x="1690103" y="877404"/>
                </a:lnTo>
                <a:lnTo>
                  <a:pt x="1688223" y="877404"/>
                </a:lnTo>
                <a:lnTo>
                  <a:pt x="1686445" y="864704"/>
                </a:lnTo>
                <a:lnTo>
                  <a:pt x="1684642" y="864704"/>
                </a:lnTo>
                <a:lnTo>
                  <a:pt x="1682965" y="852004"/>
                </a:lnTo>
                <a:lnTo>
                  <a:pt x="1683042" y="839304"/>
                </a:lnTo>
                <a:lnTo>
                  <a:pt x="1683575" y="839304"/>
                </a:lnTo>
                <a:lnTo>
                  <a:pt x="1684769" y="826604"/>
                </a:lnTo>
                <a:lnTo>
                  <a:pt x="1685429" y="826604"/>
                </a:lnTo>
                <a:lnTo>
                  <a:pt x="1685417" y="813904"/>
                </a:lnTo>
                <a:lnTo>
                  <a:pt x="1685175" y="813904"/>
                </a:lnTo>
                <a:lnTo>
                  <a:pt x="1679651" y="801204"/>
                </a:lnTo>
                <a:lnTo>
                  <a:pt x="1676057" y="775804"/>
                </a:lnTo>
                <a:lnTo>
                  <a:pt x="1674088" y="763104"/>
                </a:lnTo>
                <a:lnTo>
                  <a:pt x="1673504" y="737704"/>
                </a:lnTo>
                <a:lnTo>
                  <a:pt x="1673148" y="725004"/>
                </a:lnTo>
                <a:lnTo>
                  <a:pt x="1672247" y="712304"/>
                </a:lnTo>
                <a:lnTo>
                  <a:pt x="1670977" y="699604"/>
                </a:lnTo>
                <a:lnTo>
                  <a:pt x="1668119" y="686904"/>
                </a:lnTo>
                <a:lnTo>
                  <a:pt x="1666887" y="674204"/>
                </a:lnTo>
                <a:lnTo>
                  <a:pt x="1666011" y="661504"/>
                </a:lnTo>
                <a:lnTo>
                  <a:pt x="1665693" y="648804"/>
                </a:lnTo>
                <a:lnTo>
                  <a:pt x="1663915" y="610704"/>
                </a:lnTo>
                <a:lnTo>
                  <a:pt x="1656181" y="547204"/>
                </a:lnTo>
                <a:lnTo>
                  <a:pt x="1654454" y="496404"/>
                </a:lnTo>
                <a:lnTo>
                  <a:pt x="1656105" y="471004"/>
                </a:lnTo>
                <a:lnTo>
                  <a:pt x="1663458" y="407504"/>
                </a:lnTo>
                <a:lnTo>
                  <a:pt x="1665160" y="369404"/>
                </a:lnTo>
                <a:lnTo>
                  <a:pt x="1665160" y="242404"/>
                </a:lnTo>
                <a:lnTo>
                  <a:pt x="1675879" y="102704"/>
                </a:lnTo>
                <a:lnTo>
                  <a:pt x="1666379" y="102704"/>
                </a:lnTo>
                <a:lnTo>
                  <a:pt x="1655635" y="242404"/>
                </a:lnTo>
                <a:lnTo>
                  <a:pt x="1655635" y="369404"/>
                </a:lnTo>
                <a:lnTo>
                  <a:pt x="1653971" y="407504"/>
                </a:lnTo>
                <a:lnTo>
                  <a:pt x="1646618" y="471004"/>
                </a:lnTo>
                <a:lnTo>
                  <a:pt x="1644929" y="496404"/>
                </a:lnTo>
                <a:lnTo>
                  <a:pt x="1646694" y="547204"/>
                </a:lnTo>
                <a:lnTo>
                  <a:pt x="1654429" y="610704"/>
                </a:lnTo>
                <a:lnTo>
                  <a:pt x="1656168" y="648804"/>
                </a:lnTo>
                <a:lnTo>
                  <a:pt x="1656511" y="661504"/>
                </a:lnTo>
                <a:lnTo>
                  <a:pt x="1657413" y="674204"/>
                </a:lnTo>
                <a:lnTo>
                  <a:pt x="1658683" y="686904"/>
                </a:lnTo>
                <a:lnTo>
                  <a:pt x="1661541" y="712304"/>
                </a:lnTo>
                <a:lnTo>
                  <a:pt x="1662772" y="712304"/>
                </a:lnTo>
                <a:lnTo>
                  <a:pt x="1663649" y="725004"/>
                </a:lnTo>
                <a:lnTo>
                  <a:pt x="1663979" y="737704"/>
                </a:lnTo>
                <a:lnTo>
                  <a:pt x="1664589" y="763104"/>
                </a:lnTo>
                <a:lnTo>
                  <a:pt x="1666633" y="775804"/>
                </a:lnTo>
                <a:lnTo>
                  <a:pt x="1670392" y="801204"/>
                </a:lnTo>
                <a:lnTo>
                  <a:pt x="1676133" y="813904"/>
                </a:lnTo>
                <a:lnTo>
                  <a:pt x="1675892" y="813904"/>
                </a:lnTo>
                <a:lnTo>
                  <a:pt x="1675879" y="826604"/>
                </a:lnTo>
                <a:lnTo>
                  <a:pt x="1675345" y="826604"/>
                </a:lnTo>
                <a:lnTo>
                  <a:pt x="1674152" y="839304"/>
                </a:lnTo>
                <a:lnTo>
                  <a:pt x="1673491" y="839304"/>
                </a:lnTo>
                <a:lnTo>
                  <a:pt x="1673504" y="852004"/>
                </a:lnTo>
                <a:lnTo>
                  <a:pt x="1675460" y="864704"/>
                </a:lnTo>
                <a:lnTo>
                  <a:pt x="1677238" y="877404"/>
                </a:lnTo>
                <a:lnTo>
                  <a:pt x="1679041" y="877404"/>
                </a:lnTo>
                <a:lnTo>
                  <a:pt x="1680718" y="890104"/>
                </a:lnTo>
                <a:lnTo>
                  <a:pt x="1680654" y="915504"/>
                </a:lnTo>
                <a:lnTo>
                  <a:pt x="1680083" y="928204"/>
                </a:lnTo>
                <a:lnTo>
                  <a:pt x="1678762" y="940904"/>
                </a:lnTo>
                <a:lnTo>
                  <a:pt x="1677276" y="953604"/>
                </a:lnTo>
                <a:lnTo>
                  <a:pt x="1676234" y="953604"/>
                </a:lnTo>
                <a:lnTo>
                  <a:pt x="1675790" y="966304"/>
                </a:lnTo>
                <a:lnTo>
                  <a:pt x="1676679" y="966304"/>
                </a:lnTo>
                <a:lnTo>
                  <a:pt x="1676692" y="979004"/>
                </a:lnTo>
                <a:lnTo>
                  <a:pt x="1675904" y="979004"/>
                </a:lnTo>
                <a:lnTo>
                  <a:pt x="1675892" y="991704"/>
                </a:lnTo>
                <a:lnTo>
                  <a:pt x="1675511" y="1029804"/>
                </a:lnTo>
                <a:lnTo>
                  <a:pt x="1673872" y="1106004"/>
                </a:lnTo>
                <a:lnTo>
                  <a:pt x="1673504" y="1156804"/>
                </a:lnTo>
                <a:lnTo>
                  <a:pt x="1672945" y="1156804"/>
                </a:lnTo>
                <a:lnTo>
                  <a:pt x="1671459" y="1169504"/>
                </a:lnTo>
                <a:lnTo>
                  <a:pt x="1669300" y="1169504"/>
                </a:lnTo>
                <a:lnTo>
                  <a:pt x="1664068" y="1182204"/>
                </a:lnTo>
                <a:lnTo>
                  <a:pt x="1661642" y="1194904"/>
                </a:lnTo>
                <a:lnTo>
                  <a:pt x="1659877" y="1194904"/>
                </a:lnTo>
                <a:lnTo>
                  <a:pt x="1659216" y="1207604"/>
                </a:lnTo>
                <a:lnTo>
                  <a:pt x="1659216" y="1258404"/>
                </a:lnTo>
                <a:lnTo>
                  <a:pt x="1658556" y="1271104"/>
                </a:lnTo>
                <a:lnTo>
                  <a:pt x="1656803" y="1271104"/>
                </a:lnTo>
                <a:lnTo>
                  <a:pt x="1654263" y="1283804"/>
                </a:lnTo>
                <a:lnTo>
                  <a:pt x="1648142" y="1296504"/>
                </a:lnTo>
                <a:lnTo>
                  <a:pt x="1645348" y="1309204"/>
                </a:lnTo>
                <a:lnTo>
                  <a:pt x="1643316" y="1309204"/>
                </a:lnTo>
                <a:lnTo>
                  <a:pt x="1642554" y="1321904"/>
                </a:lnTo>
                <a:lnTo>
                  <a:pt x="1642554" y="1385404"/>
                </a:lnTo>
                <a:lnTo>
                  <a:pt x="1643799" y="1410804"/>
                </a:lnTo>
                <a:lnTo>
                  <a:pt x="1647088" y="1436204"/>
                </a:lnTo>
                <a:lnTo>
                  <a:pt x="530529" y="1436204"/>
                </a:lnTo>
                <a:lnTo>
                  <a:pt x="530529" y="1434833"/>
                </a:lnTo>
                <a:lnTo>
                  <a:pt x="530529" y="97790"/>
                </a:lnTo>
                <a:lnTo>
                  <a:pt x="961123" y="97790"/>
                </a:lnTo>
                <a:lnTo>
                  <a:pt x="961123" y="126098"/>
                </a:lnTo>
                <a:lnTo>
                  <a:pt x="970648" y="126098"/>
                </a:lnTo>
                <a:lnTo>
                  <a:pt x="970648" y="97790"/>
                </a:lnTo>
                <a:lnTo>
                  <a:pt x="1670469" y="97790"/>
                </a:lnTo>
                <a:lnTo>
                  <a:pt x="1670469" y="78740"/>
                </a:lnTo>
                <a:lnTo>
                  <a:pt x="1670469" y="19050"/>
                </a:lnTo>
                <a:lnTo>
                  <a:pt x="1670469" y="0"/>
                </a:lnTo>
                <a:lnTo>
                  <a:pt x="1651419" y="0"/>
                </a:lnTo>
                <a:lnTo>
                  <a:pt x="1651419" y="19050"/>
                </a:lnTo>
                <a:lnTo>
                  <a:pt x="1651419" y="44805"/>
                </a:lnTo>
                <a:lnTo>
                  <a:pt x="1651419" y="55257"/>
                </a:lnTo>
                <a:lnTo>
                  <a:pt x="1651419" y="78740"/>
                </a:lnTo>
                <a:lnTo>
                  <a:pt x="1600174" y="78740"/>
                </a:lnTo>
                <a:lnTo>
                  <a:pt x="1577086" y="68287"/>
                </a:lnTo>
                <a:lnTo>
                  <a:pt x="1577086" y="78740"/>
                </a:lnTo>
                <a:lnTo>
                  <a:pt x="1473987" y="78740"/>
                </a:lnTo>
                <a:lnTo>
                  <a:pt x="1450898" y="68287"/>
                </a:lnTo>
                <a:lnTo>
                  <a:pt x="1450898" y="78740"/>
                </a:lnTo>
                <a:lnTo>
                  <a:pt x="1347800" y="78740"/>
                </a:lnTo>
                <a:lnTo>
                  <a:pt x="1324711" y="68287"/>
                </a:lnTo>
                <a:lnTo>
                  <a:pt x="1324711" y="78740"/>
                </a:lnTo>
                <a:lnTo>
                  <a:pt x="1221613" y="78740"/>
                </a:lnTo>
                <a:lnTo>
                  <a:pt x="1198524" y="68287"/>
                </a:lnTo>
                <a:lnTo>
                  <a:pt x="1198524" y="78740"/>
                </a:lnTo>
                <a:lnTo>
                  <a:pt x="1095425" y="78740"/>
                </a:lnTo>
                <a:lnTo>
                  <a:pt x="1072337" y="68287"/>
                </a:lnTo>
                <a:lnTo>
                  <a:pt x="1072337" y="78740"/>
                </a:lnTo>
                <a:lnTo>
                  <a:pt x="969238" y="78740"/>
                </a:lnTo>
                <a:lnTo>
                  <a:pt x="946150" y="68287"/>
                </a:lnTo>
                <a:lnTo>
                  <a:pt x="946150" y="78740"/>
                </a:lnTo>
                <a:lnTo>
                  <a:pt x="843038" y="78740"/>
                </a:lnTo>
                <a:lnTo>
                  <a:pt x="819962" y="68300"/>
                </a:lnTo>
                <a:lnTo>
                  <a:pt x="819962" y="78740"/>
                </a:lnTo>
                <a:lnTo>
                  <a:pt x="716851" y="78740"/>
                </a:lnTo>
                <a:lnTo>
                  <a:pt x="693775" y="68300"/>
                </a:lnTo>
                <a:lnTo>
                  <a:pt x="693775" y="78740"/>
                </a:lnTo>
                <a:lnTo>
                  <a:pt x="590664" y="78740"/>
                </a:lnTo>
                <a:lnTo>
                  <a:pt x="567588" y="68300"/>
                </a:lnTo>
                <a:lnTo>
                  <a:pt x="567588" y="78740"/>
                </a:lnTo>
                <a:lnTo>
                  <a:pt x="521004" y="78740"/>
                </a:lnTo>
                <a:lnTo>
                  <a:pt x="521004" y="97790"/>
                </a:lnTo>
                <a:lnTo>
                  <a:pt x="521004" y="1434833"/>
                </a:lnTo>
                <a:lnTo>
                  <a:pt x="102425" y="1434833"/>
                </a:lnTo>
                <a:lnTo>
                  <a:pt x="102425" y="97790"/>
                </a:lnTo>
                <a:lnTo>
                  <a:pt x="521004" y="97790"/>
                </a:lnTo>
                <a:lnTo>
                  <a:pt x="521004" y="78740"/>
                </a:lnTo>
                <a:lnTo>
                  <a:pt x="464477" y="78740"/>
                </a:lnTo>
                <a:lnTo>
                  <a:pt x="441401" y="68300"/>
                </a:lnTo>
                <a:lnTo>
                  <a:pt x="441401" y="78740"/>
                </a:lnTo>
                <a:lnTo>
                  <a:pt x="338289" y="78740"/>
                </a:lnTo>
                <a:lnTo>
                  <a:pt x="315214" y="68300"/>
                </a:lnTo>
                <a:lnTo>
                  <a:pt x="315214" y="78740"/>
                </a:lnTo>
                <a:lnTo>
                  <a:pt x="212102" y="78740"/>
                </a:lnTo>
                <a:lnTo>
                  <a:pt x="189026" y="68300"/>
                </a:lnTo>
                <a:lnTo>
                  <a:pt x="189026" y="78740"/>
                </a:lnTo>
                <a:lnTo>
                  <a:pt x="85915" y="78740"/>
                </a:lnTo>
                <a:lnTo>
                  <a:pt x="83388" y="77597"/>
                </a:lnTo>
                <a:lnTo>
                  <a:pt x="83388" y="88036"/>
                </a:lnTo>
                <a:lnTo>
                  <a:pt x="83388" y="2157730"/>
                </a:lnTo>
                <a:lnTo>
                  <a:pt x="19050" y="2157730"/>
                </a:lnTo>
                <a:lnTo>
                  <a:pt x="19050" y="2157095"/>
                </a:lnTo>
                <a:lnTo>
                  <a:pt x="19050" y="2115883"/>
                </a:lnTo>
                <a:lnTo>
                  <a:pt x="83388" y="2145004"/>
                </a:lnTo>
                <a:lnTo>
                  <a:pt x="83388" y="2134552"/>
                </a:lnTo>
                <a:lnTo>
                  <a:pt x="19050" y="2105431"/>
                </a:lnTo>
                <a:lnTo>
                  <a:pt x="19050" y="2058746"/>
                </a:lnTo>
                <a:lnTo>
                  <a:pt x="83388" y="2087867"/>
                </a:lnTo>
                <a:lnTo>
                  <a:pt x="83388" y="2077415"/>
                </a:lnTo>
                <a:lnTo>
                  <a:pt x="19050" y="2048294"/>
                </a:lnTo>
                <a:lnTo>
                  <a:pt x="19050" y="2001608"/>
                </a:lnTo>
                <a:lnTo>
                  <a:pt x="83388" y="2030730"/>
                </a:lnTo>
                <a:lnTo>
                  <a:pt x="83388" y="2020277"/>
                </a:lnTo>
                <a:lnTo>
                  <a:pt x="19050" y="1991156"/>
                </a:lnTo>
                <a:lnTo>
                  <a:pt x="19050" y="1944458"/>
                </a:lnTo>
                <a:lnTo>
                  <a:pt x="83388" y="1973580"/>
                </a:lnTo>
                <a:lnTo>
                  <a:pt x="83388" y="1963140"/>
                </a:lnTo>
                <a:lnTo>
                  <a:pt x="19050" y="1934019"/>
                </a:lnTo>
                <a:lnTo>
                  <a:pt x="19050" y="1887321"/>
                </a:lnTo>
                <a:lnTo>
                  <a:pt x="83388" y="1916442"/>
                </a:lnTo>
                <a:lnTo>
                  <a:pt x="83388" y="1906003"/>
                </a:lnTo>
                <a:lnTo>
                  <a:pt x="19050" y="1876882"/>
                </a:lnTo>
                <a:lnTo>
                  <a:pt x="19050" y="1830184"/>
                </a:lnTo>
                <a:lnTo>
                  <a:pt x="83388" y="1859305"/>
                </a:lnTo>
                <a:lnTo>
                  <a:pt x="83388" y="1848866"/>
                </a:lnTo>
                <a:lnTo>
                  <a:pt x="19050" y="1819744"/>
                </a:lnTo>
                <a:lnTo>
                  <a:pt x="19050" y="1773047"/>
                </a:lnTo>
                <a:lnTo>
                  <a:pt x="83388" y="1802168"/>
                </a:lnTo>
                <a:lnTo>
                  <a:pt x="83388" y="1791728"/>
                </a:lnTo>
                <a:lnTo>
                  <a:pt x="19050" y="1762607"/>
                </a:lnTo>
                <a:lnTo>
                  <a:pt x="19050" y="1715909"/>
                </a:lnTo>
                <a:lnTo>
                  <a:pt x="83388" y="1745030"/>
                </a:lnTo>
                <a:lnTo>
                  <a:pt x="83388" y="1734578"/>
                </a:lnTo>
                <a:lnTo>
                  <a:pt x="19050" y="1705457"/>
                </a:lnTo>
                <a:lnTo>
                  <a:pt x="19050" y="1658772"/>
                </a:lnTo>
                <a:lnTo>
                  <a:pt x="83388" y="1687893"/>
                </a:lnTo>
                <a:lnTo>
                  <a:pt x="83388" y="1677441"/>
                </a:lnTo>
                <a:lnTo>
                  <a:pt x="19050" y="1648320"/>
                </a:lnTo>
                <a:lnTo>
                  <a:pt x="19050" y="1601635"/>
                </a:lnTo>
                <a:lnTo>
                  <a:pt x="83388" y="1630756"/>
                </a:lnTo>
                <a:lnTo>
                  <a:pt x="83388" y="1620304"/>
                </a:lnTo>
                <a:lnTo>
                  <a:pt x="19050" y="1591183"/>
                </a:lnTo>
                <a:lnTo>
                  <a:pt x="19050" y="1544497"/>
                </a:lnTo>
                <a:lnTo>
                  <a:pt x="83388" y="1573618"/>
                </a:lnTo>
                <a:lnTo>
                  <a:pt x="83388" y="1563166"/>
                </a:lnTo>
                <a:lnTo>
                  <a:pt x="19050" y="1534045"/>
                </a:lnTo>
                <a:lnTo>
                  <a:pt x="19050" y="1487360"/>
                </a:lnTo>
                <a:lnTo>
                  <a:pt x="83388" y="1516481"/>
                </a:lnTo>
                <a:lnTo>
                  <a:pt x="83388" y="1506029"/>
                </a:lnTo>
                <a:lnTo>
                  <a:pt x="19050" y="1476908"/>
                </a:lnTo>
                <a:lnTo>
                  <a:pt x="19050" y="1430223"/>
                </a:lnTo>
                <a:lnTo>
                  <a:pt x="83388" y="1459344"/>
                </a:lnTo>
                <a:lnTo>
                  <a:pt x="83388" y="1448892"/>
                </a:lnTo>
                <a:lnTo>
                  <a:pt x="19050" y="1419771"/>
                </a:lnTo>
                <a:lnTo>
                  <a:pt x="19050" y="1373085"/>
                </a:lnTo>
                <a:lnTo>
                  <a:pt x="83388" y="1402207"/>
                </a:lnTo>
                <a:lnTo>
                  <a:pt x="83388" y="1391754"/>
                </a:lnTo>
                <a:lnTo>
                  <a:pt x="19050" y="1362633"/>
                </a:lnTo>
                <a:lnTo>
                  <a:pt x="19050" y="1315948"/>
                </a:lnTo>
                <a:lnTo>
                  <a:pt x="83388" y="1345069"/>
                </a:lnTo>
                <a:lnTo>
                  <a:pt x="83388" y="1334617"/>
                </a:lnTo>
                <a:lnTo>
                  <a:pt x="19050" y="1305496"/>
                </a:lnTo>
                <a:lnTo>
                  <a:pt x="19050" y="1258811"/>
                </a:lnTo>
                <a:lnTo>
                  <a:pt x="83388" y="1287932"/>
                </a:lnTo>
                <a:lnTo>
                  <a:pt x="83388" y="1277480"/>
                </a:lnTo>
                <a:lnTo>
                  <a:pt x="19050" y="1248359"/>
                </a:lnTo>
                <a:lnTo>
                  <a:pt x="19050" y="1201674"/>
                </a:lnTo>
                <a:lnTo>
                  <a:pt x="83388" y="1230795"/>
                </a:lnTo>
                <a:lnTo>
                  <a:pt x="83388" y="1220343"/>
                </a:lnTo>
                <a:lnTo>
                  <a:pt x="19050" y="1191221"/>
                </a:lnTo>
                <a:lnTo>
                  <a:pt x="19050" y="1144536"/>
                </a:lnTo>
                <a:lnTo>
                  <a:pt x="83388" y="1173657"/>
                </a:lnTo>
                <a:lnTo>
                  <a:pt x="83388" y="1163205"/>
                </a:lnTo>
                <a:lnTo>
                  <a:pt x="19050" y="1134084"/>
                </a:lnTo>
                <a:lnTo>
                  <a:pt x="19050" y="1087399"/>
                </a:lnTo>
                <a:lnTo>
                  <a:pt x="83388" y="1116520"/>
                </a:lnTo>
                <a:lnTo>
                  <a:pt x="83388" y="1106068"/>
                </a:lnTo>
                <a:lnTo>
                  <a:pt x="19050" y="1076947"/>
                </a:lnTo>
                <a:lnTo>
                  <a:pt x="19050" y="1030262"/>
                </a:lnTo>
                <a:lnTo>
                  <a:pt x="83388" y="1059383"/>
                </a:lnTo>
                <a:lnTo>
                  <a:pt x="83388" y="1048931"/>
                </a:lnTo>
                <a:lnTo>
                  <a:pt x="19050" y="1019810"/>
                </a:lnTo>
                <a:lnTo>
                  <a:pt x="19050" y="973124"/>
                </a:lnTo>
                <a:lnTo>
                  <a:pt x="83388" y="1002245"/>
                </a:lnTo>
                <a:lnTo>
                  <a:pt x="83388" y="991793"/>
                </a:lnTo>
                <a:lnTo>
                  <a:pt x="19050" y="962672"/>
                </a:lnTo>
                <a:lnTo>
                  <a:pt x="19050" y="915987"/>
                </a:lnTo>
                <a:lnTo>
                  <a:pt x="83388" y="945108"/>
                </a:lnTo>
                <a:lnTo>
                  <a:pt x="83388" y="934656"/>
                </a:lnTo>
                <a:lnTo>
                  <a:pt x="19050" y="905535"/>
                </a:lnTo>
                <a:lnTo>
                  <a:pt x="19050" y="858850"/>
                </a:lnTo>
                <a:lnTo>
                  <a:pt x="83388" y="887971"/>
                </a:lnTo>
                <a:lnTo>
                  <a:pt x="83388" y="877519"/>
                </a:lnTo>
                <a:lnTo>
                  <a:pt x="19050" y="848398"/>
                </a:lnTo>
                <a:lnTo>
                  <a:pt x="19050" y="801712"/>
                </a:lnTo>
                <a:lnTo>
                  <a:pt x="83388" y="830834"/>
                </a:lnTo>
                <a:lnTo>
                  <a:pt x="83388" y="820381"/>
                </a:lnTo>
                <a:lnTo>
                  <a:pt x="19050" y="791260"/>
                </a:lnTo>
                <a:lnTo>
                  <a:pt x="19050" y="744575"/>
                </a:lnTo>
                <a:lnTo>
                  <a:pt x="83388" y="773696"/>
                </a:lnTo>
                <a:lnTo>
                  <a:pt x="83388" y="763244"/>
                </a:lnTo>
                <a:lnTo>
                  <a:pt x="19050" y="734123"/>
                </a:lnTo>
                <a:lnTo>
                  <a:pt x="19050" y="687438"/>
                </a:lnTo>
                <a:lnTo>
                  <a:pt x="83388" y="716559"/>
                </a:lnTo>
                <a:lnTo>
                  <a:pt x="83388" y="706107"/>
                </a:lnTo>
                <a:lnTo>
                  <a:pt x="19050" y="676986"/>
                </a:lnTo>
                <a:lnTo>
                  <a:pt x="19050" y="630301"/>
                </a:lnTo>
                <a:lnTo>
                  <a:pt x="83388" y="659422"/>
                </a:lnTo>
                <a:lnTo>
                  <a:pt x="83388" y="648970"/>
                </a:lnTo>
                <a:lnTo>
                  <a:pt x="19050" y="619848"/>
                </a:lnTo>
                <a:lnTo>
                  <a:pt x="19050" y="573163"/>
                </a:lnTo>
                <a:lnTo>
                  <a:pt x="83388" y="602284"/>
                </a:lnTo>
                <a:lnTo>
                  <a:pt x="83388" y="591832"/>
                </a:lnTo>
                <a:lnTo>
                  <a:pt x="19050" y="562711"/>
                </a:lnTo>
                <a:lnTo>
                  <a:pt x="19050" y="516026"/>
                </a:lnTo>
                <a:lnTo>
                  <a:pt x="83388" y="545147"/>
                </a:lnTo>
                <a:lnTo>
                  <a:pt x="83388" y="534695"/>
                </a:lnTo>
                <a:lnTo>
                  <a:pt x="19050" y="505574"/>
                </a:lnTo>
                <a:lnTo>
                  <a:pt x="19050" y="458889"/>
                </a:lnTo>
                <a:lnTo>
                  <a:pt x="83388" y="488010"/>
                </a:lnTo>
                <a:lnTo>
                  <a:pt x="83388" y="477558"/>
                </a:lnTo>
                <a:lnTo>
                  <a:pt x="19050" y="448437"/>
                </a:lnTo>
                <a:lnTo>
                  <a:pt x="19050" y="401751"/>
                </a:lnTo>
                <a:lnTo>
                  <a:pt x="83388" y="430872"/>
                </a:lnTo>
                <a:lnTo>
                  <a:pt x="83388" y="420420"/>
                </a:lnTo>
                <a:lnTo>
                  <a:pt x="19050" y="391299"/>
                </a:lnTo>
                <a:lnTo>
                  <a:pt x="19050" y="344614"/>
                </a:lnTo>
                <a:lnTo>
                  <a:pt x="83388" y="373735"/>
                </a:lnTo>
                <a:lnTo>
                  <a:pt x="83388" y="363283"/>
                </a:lnTo>
                <a:lnTo>
                  <a:pt x="19050" y="334162"/>
                </a:lnTo>
                <a:lnTo>
                  <a:pt x="19050" y="287464"/>
                </a:lnTo>
                <a:lnTo>
                  <a:pt x="83388" y="316585"/>
                </a:lnTo>
                <a:lnTo>
                  <a:pt x="83388" y="306146"/>
                </a:lnTo>
                <a:lnTo>
                  <a:pt x="19050" y="277025"/>
                </a:lnTo>
                <a:lnTo>
                  <a:pt x="19050" y="230327"/>
                </a:lnTo>
                <a:lnTo>
                  <a:pt x="83388" y="259448"/>
                </a:lnTo>
                <a:lnTo>
                  <a:pt x="83388" y="249008"/>
                </a:lnTo>
                <a:lnTo>
                  <a:pt x="19050" y="219887"/>
                </a:lnTo>
                <a:lnTo>
                  <a:pt x="19050" y="173189"/>
                </a:lnTo>
                <a:lnTo>
                  <a:pt x="83388" y="202311"/>
                </a:lnTo>
                <a:lnTo>
                  <a:pt x="83388" y="191871"/>
                </a:lnTo>
                <a:lnTo>
                  <a:pt x="19050" y="162750"/>
                </a:lnTo>
                <a:lnTo>
                  <a:pt x="19050" y="116052"/>
                </a:lnTo>
                <a:lnTo>
                  <a:pt x="83388" y="145173"/>
                </a:lnTo>
                <a:lnTo>
                  <a:pt x="83388" y="134721"/>
                </a:lnTo>
                <a:lnTo>
                  <a:pt x="19050" y="105600"/>
                </a:lnTo>
                <a:lnTo>
                  <a:pt x="19050" y="58915"/>
                </a:lnTo>
                <a:lnTo>
                  <a:pt x="83388" y="88036"/>
                </a:lnTo>
                <a:lnTo>
                  <a:pt x="83388" y="77597"/>
                </a:lnTo>
                <a:lnTo>
                  <a:pt x="19050" y="48463"/>
                </a:lnTo>
                <a:lnTo>
                  <a:pt x="19050" y="19050"/>
                </a:lnTo>
                <a:lnTo>
                  <a:pt x="57200" y="19050"/>
                </a:lnTo>
                <a:lnTo>
                  <a:pt x="189026" y="78740"/>
                </a:lnTo>
                <a:lnTo>
                  <a:pt x="189026" y="68300"/>
                </a:lnTo>
                <a:lnTo>
                  <a:pt x="80276" y="19050"/>
                </a:lnTo>
                <a:lnTo>
                  <a:pt x="183388" y="19050"/>
                </a:lnTo>
                <a:lnTo>
                  <a:pt x="315214" y="78740"/>
                </a:lnTo>
                <a:lnTo>
                  <a:pt x="315214" y="68300"/>
                </a:lnTo>
                <a:lnTo>
                  <a:pt x="206463" y="19050"/>
                </a:lnTo>
                <a:lnTo>
                  <a:pt x="309575" y="19050"/>
                </a:lnTo>
                <a:lnTo>
                  <a:pt x="441401" y="78740"/>
                </a:lnTo>
                <a:lnTo>
                  <a:pt x="441401" y="68300"/>
                </a:lnTo>
                <a:lnTo>
                  <a:pt x="332651" y="19050"/>
                </a:lnTo>
                <a:lnTo>
                  <a:pt x="435762" y="19050"/>
                </a:lnTo>
                <a:lnTo>
                  <a:pt x="567588" y="78740"/>
                </a:lnTo>
                <a:lnTo>
                  <a:pt x="567588" y="68300"/>
                </a:lnTo>
                <a:lnTo>
                  <a:pt x="458838" y="19050"/>
                </a:lnTo>
                <a:lnTo>
                  <a:pt x="561949" y="19050"/>
                </a:lnTo>
                <a:lnTo>
                  <a:pt x="693775" y="78740"/>
                </a:lnTo>
                <a:lnTo>
                  <a:pt x="693775" y="68300"/>
                </a:lnTo>
                <a:lnTo>
                  <a:pt x="585025" y="19050"/>
                </a:lnTo>
                <a:lnTo>
                  <a:pt x="688136" y="19050"/>
                </a:lnTo>
                <a:lnTo>
                  <a:pt x="819962" y="78740"/>
                </a:lnTo>
                <a:lnTo>
                  <a:pt x="819962" y="68300"/>
                </a:lnTo>
                <a:lnTo>
                  <a:pt x="711212" y="19050"/>
                </a:lnTo>
                <a:lnTo>
                  <a:pt x="814324" y="19050"/>
                </a:lnTo>
                <a:lnTo>
                  <a:pt x="946150" y="78740"/>
                </a:lnTo>
                <a:lnTo>
                  <a:pt x="946150" y="68287"/>
                </a:lnTo>
                <a:lnTo>
                  <a:pt x="837412" y="19050"/>
                </a:lnTo>
                <a:lnTo>
                  <a:pt x="940511" y="19050"/>
                </a:lnTo>
                <a:lnTo>
                  <a:pt x="1072337" y="78740"/>
                </a:lnTo>
                <a:lnTo>
                  <a:pt x="1072337" y="68287"/>
                </a:lnTo>
                <a:lnTo>
                  <a:pt x="963599" y="19050"/>
                </a:lnTo>
                <a:lnTo>
                  <a:pt x="1066698" y="19050"/>
                </a:lnTo>
                <a:lnTo>
                  <a:pt x="1198524" y="78740"/>
                </a:lnTo>
                <a:lnTo>
                  <a:pt x="1198524" y="68287"/>
                </a:lnTo>
                <a:lnTo>
                  <a:pt x="1089787" y="19050"/>
                </a:lnTo>
                <a:lnTo>
                  <a:pt x="1192885" y="19050"/>
                </a:lnTo>
                <a:lnTo>
                  <a:pt x="1324711" y="78740"/>
                </a:lnTo>
                <a:lnTo>
                  <a:pt x="1324711" y="68287"/>
                </a:lnTo>
                <a:lnTo>
                  <a:pt x="1215974" y="19050"/>
                </a:lnTo>
                <a:lnTo>
                  <a:pt x="1319072" y="19050"/>
                </a:lnTo>
                <a:lnTo>
                  <a:pt x="1450898" y="78740"/>
                </a:lnTo>
                <a:lnTo>
                  <a:pt x="1450898" y="68287"/>
                </a:lnTo>
                <a:lnTo>
                  <a:pt x="1342161" y="19050"/>
                </a:lnTo>
                <a:lnTo>
                  <a:pt x="1445260" y="19050"/>
                </a:lnTo>
                <a:lnTo>
                  <a:pt x="1577086" y="78740"/>
                </a:lnTo>
                <a:lnTo>
                  <a:pt x="1577086" y="68287"/>
                </a:lnTo>
                <a:lnTo>
                  <a:pt x="1468348" y="19050"/>
                </a:lnTo>
                <a:lnTo>
                  <a:pt x="1571447" y="19050"/>
                </a:lnTo>
                <a:lnTo>
                  <a:pt x="1651419" y="55257"/>
                </a:lnTo>
                <a:lnTo>
                  <a:pt x="1651419" y="44805"/>
                </a:lnTo>
                <a:lnTo>
                  <a:pt x="1594535" y="19050"/>
                </a:lnTo>
                <a:lnTo>
                  <a:pt x="1651419" y="19050"/>
                </a:lnTo>
                <a:lnTo>
                  <a:pt x="1651419" y="0"/>
                </a:lnTo>
                <a:lnTo>
                  <a:pt x="0" y="0"/>
                </a:lnTo>
                <a:lnTo>
                  <a:pt x="0" y="19050"/>
                </a:lnTo>
                <a:lnTo>
                  <a:pt x="0" y="2157730"/>
                </a:lnTo>
                <a:lnTo>
                  <a:pt x="0" y="2166620"/>
                </a:lnTo>
                <a:lnTo>
                  <a:pt x="0" y="2176780"/>
                </a:lnTo>
                <a:lnTo>
                  <a:pt x="102425" y="2176780"/>
                </a:lnTo>
                <a:lnTo>
                  <a:pt x="102425" y="2166620"/>
                </a:lnTo>
                <a:lnTo>
                  <a:pt x="102425" y="2157730"/>
                </a:lnTo>
                <a:lnTo>
                  <a:pt x="102425" y="2007704"/>
                </a:lnTo>
                <a:lnTo>
                  <a:pt x="204089" y="2007704"/>
                </a:lnTo>
                <a:lnTo>
                  <a:pt x="219760" y="1995004"/>
                </a:lnTo>
                <a:lnTo>
                  <a:pt x="235038" y="1995004"/>
                </a:lnTo>
                <a:lnTo>
                  <a:pt x="264807" y="1982304"/>
                </a:lnTo>
                <a:lnTo>
                  <a:pt x="349288" y="1982304"/>
                </a:lnTo>
                <a:lnTo>
                  <a:pt x="383501" y="1995004"/>
                </a:lnTo>
                <a:lnTo>
                  <a:pt x="414045" y="1995004"/>
                </a:lnTo>
                <a:lnTo>
                  <a:pt x="472198" y="2033104"/>
                </a:lnTo>
                <a:lnTo>
                  <a:pt x="503682" y="2045804"/>
                </a:lnTo>
                <a:lnTo>
                  <a:pt x="540778" y="2045804"/>
                </a:lnTo>
                <a:lnTo>
                  <a:pt x="506564" y="2033104"/>
                </a:lnTo>
                <a:lnTo>
                  <a:pt x="476008" y="2020404"/>
                </a:lnTo>
                <a:lnTo>
                  <a:pt x="417855" y="1995004"/>
                </a:lnTo>
                <a:lnTo>
                  <a:pt x="386372" y="1982304"/>
                </a:lnTo>
                <a:lnTo>
                  <a:pt x="350799" y="1969604"/>
                </a:lnTo>
                <a:lnTo>
                  <a:pt x="277444" y="1969604"/>
                </a:lnTo>
                <a:lnTo>
                  <a:pt x="262178" y="1982304"/>
                </a:lnTo>
                <a:lnTo>
                  <a:pt x="232410" y="1982304"/>
                </a:lnTo>
                <a:lnTo>
                  <a:pt x="217665" y="1995004"/>
                </a:lnTo>
                <a:lnTo>
                  <a:pt x="102425" y="1995004"/>
                </a:lnTo>
                <a:lnTo>
                  <a:pt x="102425" y="1878558"/>
                </a:lnTo>
                <a:lnTo>
                  <a:pt x="132537" y="1878558"/>
                </a:lnTo>
                <a:lnTo>
                  <a:pt x="132537" y="1869033"/>
                </a:lnTo>
                <a:lnTo>
                  <a:pt x="102425" y="1869033"/>
                </a:lnTo>
                <a:lnTo>
                  <a:pt x="102425" y="1448904"/>
                </a:lnTo>
                <a:lnTo>
                  <a:pt x="1651723" y="1448904"/>
                </a:lnTo>
                <a:lnTo>
                  <a:pt x="1662226" y="1487004"/>
                </a:lnTo>
                <a:lnTo>
                  <a:pt x="1666735" y="1512404"/>
                </a:lnTo>
                <a:lnTo>
                  <a:pt x="1669923" y="1537804"/>
                </a:lnTo>
                <a:lnTo>
                  <a:pt x="1671129" y="1563204"/>
                </a:lnTo>
                <a:lnTo>
                  <a:pt x="1671370" y="1575904"/>
                </a:lnTo>
                <a:lnTo>
                  <a:pt x="1672018" y="1575904"/>
                </a:lnTo>
                <a:lnTo>
                  <a:pt x="1672920" y="1588604"/>
                </a:lnTo>
                <a:lnTo>
                  <a:pt x="1673961" y="1588604"/>
                </a:lnTo>
                <a:lnTo>
                  <a:pt x="1674977" y="1601304"/>
                </a:lnTo>
                <a:lnTo>
                  <a:pt x="1675853" y="1614004"/>
                </a:lnTo>
                <a:lnTo>
                  <a:pt x="1676463" y="1614004"/>
                </a:lnTo>
                <a:lnTo>
                  <a:pt x="1676704" y="1626704"/>
                </a:lnTo>
                <a:lnTo>
                  <a:pt x="1676476" y="1639404"/>
                </a:lnTo>
                <a:lnTo>
                  <a:pt x="1675917" y="1639404"/>
                </a:lnTo>
                <a:lnTo>
                  <a:pt x="1671916" y="1690204"/>
                </a:lnTo>
                <a:lnTo>
                  <a:pt x="1668614" y="1741004"/>
                </a:lnTo>
                <a:lnTo>
                  <a:pt x="1666113" y="1791804"/>
                </a:lnTo>
                <a:lnTo>
                  <a:pt x="1664525" y="1855304"/>
                </a:lnTo>
                <a:lnTo>
                  <a:pt x="1663979" y="1918804"/>
                </a:lnTo>
                <a:lnTo>
                  <a:pt x="1663814" y="1931504"/>
                </a:lnTo>
                <a:lnTo>
                  <a:pt x="1663801" y="1944204"/>
                </a:lnTo>
                <a:lnTo>
                  <a:pt x="1664271" y="1944204"/>
                </a:lnTo>
                <a:lnTo>
                  <a:pt x="1667725" y="1956904"/>
                </a:lnTo>
                <a:lnTo>
                  <a:pt x="1668360" y="1969604"/>
                </a:lnTo>
                <a:lnTo>
                  <a:pt x="1668348" y="1982304"/>
                </a:lnTo>
                <a:lnTo>
                  <a:pt x="1668208" y="1982304"/>
                </a:lnTo>
                <a:lnTo>
                  <a:pt x="1667827" y="1995004"/>
                </a:lnTo>
                <a:lnTo>
                  <a:pt x="1667548" y="2000961"/>
                </a:lnTo>
                <a:lnTo>
                  <a:pt x="1649450" y="1982304"/>
                </a:lnTo>
                <a:lnTo>
                  <a:pt x="1648409" y="1982304"/>
                </a:lnTo>
                <a:lnTo>
                  <a:pt x="1593037" y="1969604"/>
                </a:lnTo>
                <a:lnTo>
                  <a:pt x="1534833" y="1969604"/>
                </a:lnTo>
                <a:lnTo>
                  <a:pt x="1483982" y="1956904"/>
                </a:lnTo>
                <a:lnTo>
                  <a:pt x="1443164" y="1956904"/>
                </a:lnTo>
                <a:lnTo>
                  <a:pt x="1418742" y="1956904"/>
                </a:lnTo>
                <a:lnTo>
                  <a:pt x="1392707" y="1969604"/>
                </a:lnTo>
                <a:lnTo>
                  <a:pt x="1330337" y="1969604"/>
                </a:lnTo>
                <a:lnTo>
                  <a:pt x="1299679" y="1982304"/>
                </a:lnTo>
                <a:lnTo>
                  <a:pt x="1364957" y="1982304"/>
                </a:lnTo>
                <a:lnTo>
                  <a:pt x="1394587" y="1969604"/>
                </a:lnTo>
                <a:lnTo>
                  <a:pt x="1443164" y="1969604"/>
                </a:lnTo>
                <a:lnTo>
                  <a:pt x="1443570" y="1969604"/>
                </a:lnTo>
                <a:lnTo>
                  <a:pt x="1517878" y="1969604"/>
                </a:lnTo>
                <a:lnTo>
                  <a:pt x="1549793" y="1982304"/>
                </a:lnTo>
                <a:lnTo>
                  <a:pt x="1615897" y="1982304"/>
                </a:lnTo>
                <a:lnTo>
                  <a:pt x="1646224" y="1995004"/>
                </a:lnTo>
                <a:lnTo>
                  <a:pt x="1644345" y="1995004"/>
                </a:lnTo>
                <a:lnTo>
                  <a:pt x="1674634" y="2020404"/>
                </a:lnTo>
                <a:lnTo>
                  <a:pt x="1675841" y="2007704"/>
                </a:lnTo>
                <a:lnTo>
                  <a:pt x="1676704" y="2007704"/>
                </a:lnTo>
                <a:lnTo>
                  <a:pt x="1677339" y="1995004"/>
                </a:lnTo>
                <a:lnTo>
                  <a:pt x="1677733" y="1982304"/>
                </a:lnTo>
                <a:lnTo>
                  <a:pt x="1677873" y="1982304"/>
                </a:lnTo>
                <a:lnTo>
                  <a:pt x="1677746" y="1969604"/>
                </a:lnTo>
                <a:lnTo>
                  <a:pt x="1677377" y="1969604"/>
                </a:lnTo>
                <a:lnTo>
                  <a:pt x="1676730" y="1956904"/>
                </a:lnTo>
                <a:lnTo>
                  <a:pt x="1675777" y="1956904"/>
                </a:lnTo>
                <a:lnTo>
                  <a:pt x="1673720" y="1944204"/>
                </a:lnTo>
                <a:lnTo>
                  <a:pt x="1673352" y="1944204"/>
                </a:lnTo>
                <a:lnTo>
                  <a:pt x="1673339" y="1931504"/>
                </a:lnTo>
                <a:lnTo>
                  <a:pt x="1673504" y="1918804"/>
                </a:lnTo>
                <a:lnTo>
                  <a:pt x="1674050" y="1855304"/>
                </a:lnTo>
                <a:lnTo>
                  <a:pt x="1675625" y="1791804"/>
                </a:lnTo>
                <a:lnTo>
                  <a:pt x="1678127" y="1741004"/>
                </a:lnTo>
                <a:lnTo>
                  <a:pt x="1681416" y="1690204"/>
                </a:lnTo>
                <a:lnTo>
                  <a:pt x="1685391" y="1639404"/>
                </a:lnTo>
                <a:lnTo>
                  <a:pt x="1685988" y="1639404"/>
                </a:lnTo>
                <a:lnTo>
                  <a:pt x="1686229" y="1626704"/>
                </a:lnTo>
                <a:lnTo>
                  <a:pt x="1685975" y="1614004"/>
                </a:lnTo>
                <a:lnTo>
                  <a:pt x="1685328" y="1614004"/>
                </a:lnTo>
                <a:lnTo>
                  <a:pt x="1684413" y="1601304"/>
                </a:lnTo>
                <a:lnTo>
                  <a:pt x="1683397" y="1588604"/>
                </a:lnTo>
                <a:lnTo>
                  <a:pt x="1682369" y="1588604"/>
                </a:lnTo>
                <a:lnTo>
                  <a:pt x="1681492" y="1575904"/>
                </a:lnTo>
                <a:lnTo>
                  <a:pt x="1680883" y="1563204"/>
                </a:lnTo>
                <a:lnTo>
                  <a:pt x="1680654" y="1563204"/>
                </a:lnTo>
                <a:lnTo>
                  <a:pt x="1679397" y="1537804"/>
                </a:lnTo>
                <a:lnTo>
                  <a:pt x="1676107" y="1512404"/>
                </a:lnTo>
                <a:lnTo>
                  <a:pt x="1671459" y="1487004"/>
                </a:lnTo>
                <a:lnTo>
                  <a:pt x="1660969" y="1448904"/>
                </a:lnTo>
                <a:lnTo>
                  <a:pt x="1924837" y="1448904"/>
                </a:lnTo>
                <a:lnTo>
                  <a:pt x="1924837" y="1448041"/>
                </a:lnTo>
                <a:lnTo>
                  <a:pt x="1929612" y="1448041"/>
                </a:lnTo>
                <a:lnTo>
                  <a:pt x="1929612" y="1409954"/>
                </a:lnTo>
                <a:close/>
              </a:path>
              <a:path w="1929764" h="2176779">
                <a:moveTo>
                  <a:pt x="1929612" y="1333766"/>
                </a:moveTo>
                <a:lnTo>
                  <a:pt x="1920087" y="1333766"/>
                </a:lnTo>
                <a:lnTo>
                  <a:pt x="1920087" y="1371854"/>
                </a:lnTo>
                <a:lnTo>
                  <a:pt x="1929612" y="1371854"/>
                </a:lnTo>
                <a:lnTo>
                  <a:pt x="1929612" y="1333766"/>
                </a:lnTo>
                <a:close/>
              </a:path>
              <a:path w="1929764" h="2176779">
                <a:moveTo>
                  <a:pt x="1929612" y="1257579"/>
                </a:moveTo>
                <a:lnTo>
                  <a:pt x="1920087" y="1257579"/>
                </a:lnTo>
                <a:lnTo>
                  <a:pt x="1920087" y="1295666"/>
                </a:lnTo>
                <a:lnTo>
                  <a:pt x="1929612" y="1295666"/>
                </a:lnTo>
                <a:lnTo>
                  <a:pt x="1929612" y="1257579"/>
                </a:lnTo>
                <a:close/>
              </a:path>
              <a:path w="1929764" h="2176779">
                <a:moveTo>
                  <a:pt x="1929612" y="1181404"/>
                </a:moveTo>
                <a:lnTo>
                  <a:pt x="1920087" y="1181404"/>
                </a:lnTo>
                <a:lnTo>
                  <a:pt x="1920087" y="1219492"/>
                </a:lnTo>
                <a:lnTo>
                  <a:pt x="1929612" y="1219492"/>
                </a:lnTo>
                <a:lnTo>
                  <a:pt x="1929612" y="1181404"/>
                </a:lnTo>
                <a:close/>
              </a:path>
              <a:path w="1929764" h="2176779">
                <a:moveTo>
                  <a:pt x="1929612" y="1105230"/>
                </a:moveTo>
                <a:lnTo>
                  <a:pt x="1920087" y="1105230"/>
                </a:lnTo>
                <a:lnTo>
                  <a:pt x="1920087" y="1143317"/>
                </a:lnTo>
                <a:lnTo>
                  <a:pt x="1929612" y="1143317"/>
                </a:lnTo>
                <a:lnTo>
                  <a:pt x="1929612" y="110523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1178491" y="6142711"/>
            <a:ext cx="387350" cy="254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6845" marR="5080" indent="-144780">
              <a:lnSpc>
                <a:spcPct val="100000"/>
              </a:lnSpc>
              <a:spcBef>
                <a:spcPts val="100"/>
              </a:spcBef>
            </a:pPr>
            <a:r>
              <a:rPr dirty="0" sz="750" spc="-3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50">
                <a:solidFill>
                  <a:srgbClr val="231F20"/>
                </a:solidFill>
                <a:latin typeface="Arial"/>
                <a:cs typeface="Arial"/>
              </a:rPr>
              <a:t>2</a:t>
            </a:r>
            <a:endParaRPr sz="7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768915" y="6142711"/>
            <a:ext cx="387350" cy="254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6845" marR="5080" indent="-144780">
              <a:lnSpc>
                <a:spcPct val="100000"/>
              </a:lnSpc>
              <a:spcBef>
                <a:spcPts val="100"/>
              </a:spcBef>
            </a:pPr>
            <a:r>
              <a:rPr dirty="0" sz="750" spc="-3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50">
                <a:solidFill>
                  <a:srgbClr val="231F20"/>
                </a:solidFill>
                <a:latin typeface="Arial"/>
                <a:cs typeface="Arial"/>
              </a:rPr>
              <a:t>3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757301" y="5812891"/>
            <a:ext cx="342900" cy="903605"/>
            <a:chOff x="757301" y="5812891"/>
            <a:chExt cx="342900" cy="903605"/>
          </a:xfrm>
        </p:grpSpPr>
        <p:sp>
          <p:nvSpPr>
            <p:cNvPr id="14" name="object 14" descr=""/>
            <p:cNvSpPr/>
            <p:nvPr/>
          </p:nvSpPr>
          <p:spPr>
            <a:xfrm>
              <a:off x="757288" y="6017945"/>
              <a:ext cx="342900" cy="486409"/>
            </a:xfrm>
            <a:custGeom>
              <a:avLst/>
              <a:gdLst/>
              <a:ahLst/>
              <a:cxnLst/>
              <a:rect l="l" t="t" r="r" b="b"/>
              <a:pathLst>
                <a:path w="342900" h="486409">
                  <a:moveTo>
                    <a:pt x="111671" y="476808"/>
                  </a:moveTo>
                  <a:lnTo>
                    <a:pt x="0" y="476808"/>
                  </a:lnTo>
                  <a:lnTo>
                    <a:pt x="0" y="486333"/>
                  </a:lnTo>
                  <a:lnTo>
                    <a:pt x="111671" y="486333"/>
                  </a:lnTo>
                  <a:lnTo>
                    <a:pt x="111671" y="476808"/>
                  </a:lnTo>
                  <a:close/>
                </a:path>
                <a:path w="342900" h="486409">
                  <a:moveTo>
                    <a:pt x="111671" y="0"/>
                  </a:moveTo>
                  <a:lnTo>
                    <a:pt x="12" y="0"/>
                  </a:lnTo>
                  <a:lnTo>
                    <a:pt x="12" y="9525"/>
                  </a:lnTo>
                  <a:lnTo>
                    <a:pt x="111671" y="9525"/>
                  </a:lnTo>
                  <a:lnTo>
                    <a:pt x="111671" y="0"/>
                  </a:lnTo>
                  <a:close/>
                </a:path>
                <a:path w="342900" h="486409">
                  <a:moveTo>
                    <a:pt x="342836" y="476808"/>
                  </a:moveTo>
                  <a:lnTo>
                    <a:pt x="225945" y="476808"/>
                  </a:lnTo>
                  <a:lnTo>
                    <a:pt x="225945" y="486333"/>
                  </a:lnTo>
                  <a:lnTo>
                    <a:pt x="342836" y="486333"/>
                  </a:lnTo>
                  <a:lnTo>
                    <a:pt x="342836" y="476808"/>
                  </a:lnTo>
                  <a:close/>
                </a:path>
                <a:path w="342900" h="486409">
                  <a:moveTo>
                    <a:pt x="342836" y="0"/>
                  </a:moveTo>
                  <a:lnTo>
                    <a:pt x="225945" y="0"/>
                  </a:lnTo>
                  <a:lnTo>
                    <a:pt x="225945" y="9525"/>
                  </a:lnTo>
                  <a:lnTo>
                    <a:pt x="342836" y="9525"/>
                  </a:lnTo>
                  <a:lnTo>
                    <a:pt x="34283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868959" y="5812891"/>
              <a:ext cx="114300" cy="903605"/>
            </a:xfrm>
            <a:custGeom>
              <a:avLst/>
              <a:gdLst/>
              <a:ahLst/>
              <a:cxnLst/>
              <a:rect l="l" t="t" r="r" b="b"/>
              <a:pathLst>
                <a:path w="114300" h="903604">
                  <a:moveTo>
                    <a:pt x="114274" y="476173"/>
                  </a:moveTo>
                  <a:lnTo>
                    <a:pt x="0" y="476173"/>
                  </a:lnTo>
                  <a:lnTo>
                    <a:pt x="0" y="903236"/>
                  </a:lnTo>
                  <a:lnTo>
                    <a:pt x="114274" y="903236"/>
                  </a:lnTo>
                  <a:lnTo>
                    <a:pt x="114274" y="476173"/>
                  </a:lnTo>
                  <a:close/>
                </a:path>
                <a:path w="114300" h="903604">
                  <a:moveTo>
                    <a:pt x="114274" y="0"/>
                  </a:moveTo>
                  <a:lnTo>
                    <a:pt x="0" y="0"/>
                  </a:lnTo>
                  <a:lnTo>
                    <a:pt x="0" y="427088"/>
                  </a:lnTo>
                  <a:lnTo>
                    <a:pt x="114274" y="427088"/>
                  </a:lnTo>
                  <a:lnTo>
                    <a:pt x="1142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1204978" y="6786107"/>
            <a:ext cx="34607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0,50</a:t>
            </a:r>
            <a:r>
              <a:rPr dirty="0" sz="750" spc="2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75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896060" y="6786107"/>
            <a:ext cx="35496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-40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750" spc="-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,40</a:t>
            </a:r>
            <a:r>
              <a:rPr dirty="0" sz="750" spc="16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3223742" y="5575617"/>
            <a:ext cx="2109470" cy="1915160"/>
            <a:chOff x="3223742" y="5575617"/>
            <a:chExt cx="2109470" cy="1915160"/>
          </a:xfrm>
        </p:grpSpPr>
        <p:sp>
          <p:nvSpPr>
            <p:cNvPr id="19" name="object 19" descr=""/>
            <p:cNvSpPr/>
            <p:nvPr/>
          </p:nvSpPr>
          <p:spPr>
            <a:xfrm>
              <a:off x="3223730" y="5575617"/>
              <a:ext cx="1950085" cy="1892300"/>
            </a:xfrm>
            <a:custGeom>
              <a:avLst/>
              <a:gdLst/>
              <a:ahLst/>
              <a:cxnLst/>
              <a:rect l="l" t="t" r="r" b="b"/>
              <a:pathLst>
                <a:path w="1950085" h="1892300">
                  <a:moveTo>
                    <a:pt x="609485" y="1734019"/>
                  </a:moveTo>
                  <a:lnTo>
                    <a:pt x="576948" y="1734019"/>
                  </a:lnTo>
                  <a:lnTo>
                    <a:pt x="576948" y="1718779"/>
                  </a:lnTo>
                  <a:lnTo>
                    <a:pt x="520268" y="1738782"/>
                  </a:lnTo>
                  <a:lnTo>
                    <a:pt x="576948" y="1758784"/>
                  </a:lnTo>
                  <a:lnTo>
                    <a:pt x="576948" y="1743544"/>
                  </a:lnTo>
                  <a:lnTo>
                    <a:pt x="609485" y="1743544"/>
                  </a:lnTo>
                  <a:lnTo>
                    <a:pt x="609485" y="1734019"/>
                  </a:lnTo>
                  <a:close/>
                </a:path>
                <a:path w="1950085" h="1892300">
                  <a:moveTo>
                    <a:pt x="685660" y="1734019"/>
                  </a:moveTo>
                  <a:lnTo>
                    <a:pt x="647573" y="1734019"/>
                  </a:lnTo>
                  <a:lnTo>
                    <a:pt x="647573" y="1743544"/>
                  </a:lnTo>
                  <a:lnTo>
                    <a:pt x="685660" y="1743544"/>
                  </a:lnTo>
                  <a:lnTo>
                    <a:pt x="685660" y="1734019"/>
                  </a:lnTo>
                  <a:close/>
                </a:path>
                <a:path w="1950085" h="1892300">
                  <a:moveTo>
                    <a:pt x="761847" y="1734019"/>
                  </a:moveTo>
                  <a:lnTo>
                    <a:pt x="723760" y="1734019"/>
                  </a:lnTo>
                  <a:lnTo>
                    <a:pt x="723760" y="1743544"/>
                  </a:lnTo>
                  <a:lnTo>
                    <a:pt x="761847" y="1743544"/>
                  </a:lnTo>
                  <a:lnTo>
                    <a:pt x="761847" y="1734019"/>
                  </a:lnTo>
                  <a:close/>
                </a:path>
                <a:path w="1950085" h="1892300">
                  <a:moveTo>
                    <a:pt x="838034" y="1734019"/>
                  </a:moveTo>
                  <a:lnTo>
                    <a:pt x="799947" y="1734019"/>
                  </a:lnTo>
                  <a:lnTo>
                    <a:pt x="799947" y="1743544"/>
                  </a:lnTo>
                  <a:lnTo>
                    <a:pt x="838034" y="1743544"/>
                  </a:lnTo>
                  <a:lnTo>
                    <a:pt x="838034" y="1734019"/>
                  </a:lnTo>
                  <a:close/>
                </a:path>
                <a:path w="1950085" h="1892300">
                  <a:moveTo>
                    <a:pt x="914209" y="1734019"/>
                  </a:moveTo>
                  <a:lnTo>
                    <a:pt x="876122" y="1734019"/>
                  </a:lnTo>
                  <a:lnTo>
                    <a:pt x="876122" y="1743544"/>
                  </a:lnTo>
                  <a:lnTo>
                    <a:pt x="914209" y="1743544"/>
                  </a:lnTo>
                  <a:lnTo>
                    <a:pt x="914209" y="1734019"/>
                  </a:lnTo>
                  <a:close/>
                </a:path>
                <a:path w="1950085" h="1892300">
                  <a:moveTo>
                    <a:pt x="1008189" y="1738782"/>
                  </a:moveTo>
                  <a:lnTo>
                    <a:pt x="951509" y="1718779"/>
                  </a:lnTo>
                  <a:lnTo>
                    <a:pt x="951509" y="1738782"/>
                  </a:lnTo>
                  <a:lnTo>
                    <a:pt x="951509" y="1758784"/>
                  </a:lnTo>
                  <a:lnTo>
                    <a:pt x="1008189" y="1738782"/>
                  </a:lnTo>
                  <a:close/>
                </a:path>
                <a:path w="1950085" h="1892300">
                  <a:moveTo>
                    <a:pt x="1949805" y="1528152"/>
                  </a:moveTo>
                  <a:lnTo>
                    <a:pt x="1948548" y="1479943"/>
                  </a:lnTo>
                  <a:lnTo>
                    <a:pt x="1944700" y="1433893"/>
                  </a:lnTo>
                  <a:lnTo>
                    <a:pt x="1938223" y="1388414"/>
                  </a:lnTo>
                  <a:lnTo>
                    <a:pt x="1929104" y="1341907"/>
                  </a:lnTo>
                  <a:lnTo>
                    <a:pt x="1917268" y="1292783"/>
                  </a:lnTo>
                  <a:lnTo>
                    <a:pt x="1902701" y="1239443"/>
                  </a:lnTo>
                  <a:lnTo>
                    <a:pt x="1885746" y="1181671"/>
                  </a:lnTo>
                  <a:lnTo>
                    <a:pt x="1885530" y="1180922"/>
                  </a:lnTo>
                  <a:lnTo>
                    <a:pt x="1885505" y="1180299"/>
                  </a:lnTo>
                  <a:lnTo>
                    <a:pt x="1884057" y="1132840"/>
                  </a:lnTo>
                  <a:lnTo>
                    <a:pt x="1877504" y="1047813"/>
                  </a:lnTo>
                  <a:lnTo>
                    <a:pt x="1876018" y="999553"/>
                  </a:lnTo>
                  <a:lnTo>
                    <a:pt x="1877428" y="974801"/>
                  </a:lnTo>
                  <a:lnTo>
                    <a:pt x="1881124" y="952373"/>
                  </a:lnTo>
                  <a:lnTo>
                    <a:pt x="1886394" y="931430"/>
                  </a:lnTo>
                  <a:lnTo>
                    <a:pt x="1898637" y="890536"/>
                  </a:lnTo>
                  <a:lnTo>
                    <a:pt x="1904047" y="868972"/>
                  </a:lnTo>
                  <a:lnTo>
                    <a:pt x="1907908" y="845642"/>
                  </a:lnTo>
                  <a:lnTo>
                    <a:pt x="1909356" y="819797"/>
                  </a:lnTo>
                  <a:lnTo>
                    <a:pt x="1909406" y="798449"/>
                  </a:lnTo>
                  <a:lnTo>
                    <a:pt x="1909610" y="758621"/>
                  </a:lnTo>
                  <a:lnTo>
                    <a:pt x="1908898" y="686104"/>
                  </a:lnTo>
                  <a:lnTo>
                    <a:pt x="1905622" y="633755"/>
                  </a:lnTo>
                  <a:lnTo>
                    <a:pt x="1898294" y="579145"/>
                  </a:lnTo>
                  <a:lnTo>
                    <a:pt x="1885784" y="520433"/>
                  </a:lnTo>
                  <a:lnTo>
                    <a:pt x="1885619" y="519633"/>
                  </a:lnTo>
                  <a:lnTo>
                    <a:pt x="1885734" y="518668"/>
                  </a:lnTo>
                  <a:lnTo>
                    <a:pt x="1934286" y="139865"/>
                  </a:lnTo>
                  <a:lnTo>
                    <a:pt x="1934324" y="139522"/>
                  </a:lnTo>
                  <a:lnTo>
                    <a:pt x="1939353" y="100660"/>
                  </a:lnTo>
                  <a:lnTo>
                    <a:pt x="1939632" y="88950"/>
                  </a:lnTo>
                  <a:lnTo>
                    <a:pt x="1938934" y="69176"/>
                  </a:lnTo>
                  <a:lnTo>
                    <a:pt x="1937232" y="49314"/>
                  </a:lnTo>
                  <a:lnTo>
                    <a:pt x="1935111" y="28143"/>
                  </a:lnTo>
                  <a:lnTo>
                    <a:pt x="1933575" y="9525"/>
                  </a:lnTo>
                  <a:lnTo>
                    <a:pt x="1933181" y="4762"/>
                  </a:lnTo>
                  <a:lnTo>
                    <a:pt x="1932851" y="0"/>
                  </a:lnTo>
                  <a:lnTo>
                    <a:pt x="0" y="0"/>
                  </a:lnTo>
                  <a:lnTo>
                    <a:pt x="0" y="9525"/>
                  </a:lnTo>
                  <a:lnTo>
                    <a:pt x="985647" y="9525"/>
                  </a:lnTo>
                  <a:lnTo>
                    <a:pt x="985647" y="42875"/>
                  </a:lnTo>
                  <a:lnTo>
                    <a:pt x="995172" y="42875"/>
                  </a:lnTo>
                  <a:lnTo>
                    <a:pt x="995172" y="9525"/>
                  </a:lnTo>
                  <a:lnTo>
                    <a:pt x="1924011" y="9525"/>
                  </a:lnTo>
                  <a:lnTo>
                    <a:pt x="1925637" y="29057"/>
                  </a:lnTo>
                  <a:lnTo>
                    <a:pt x="1927758" y="50241"/>
                  </a:lnTo>
                  <a:lnTo>
                    <a:pt x="1929434" y="69811"/>
                  </a:lnTo>
                  <a:lnTo>
                    <a:pt x="1930107" y="88950"/>
                  </a:lnTo>
                  <a:lnTo>
                    <a:pt x="1929841" y="100190"/>
                  </a:lnTo>
                  <a:lnTo>
                    <a:pt x="1928964" y="111950"/>
                  </a:lnTo>
                  <a:lnTo>
                    <a:pt x="1927364" y="124460"/>
                  </a:lnTo>
                  <a:lnTo>
                    <a:pt x="1924900" y="138125"/>
                  </a:lnTo>
                  <a:lnTo>
                    <a:pt x="1876132" y="518668"/>
                  </a:lnTo>
                  <a:lnTo>
                    <a:pt x="1876031" y="520433"/>
                  </a:lnTo>
                  <a:lnTo>
                    <a:pt x="1876158" y="520979"/>
                  </a:lnTo>
                  <a:lnTo>
                    <a:pt x="1888896" y="580771"/>
                  </a:lnTo>
                  <a:lnTo>
                    <a:pt x="1896135" y="634657"/>
                  </a:lnTo>
                  <a:lnTo>
                    <a:pt x="1899386" y="686422"/>
                  </a:lnTo>
                  <a:lnTo>
                    <a:pt x="1900123" y="739787"/>
                  </a:lnTo>
                  <a:lnTo>
                    <a:pt x="1900085" y="758621"/>
                  </a:lnTo>
                  <a:lnTo>
                    <a:pt x="1899881" y="798449"/>
                  </a:lnTo>
                  <a:lnTo>
                    <a:pt x="1899831" y="819797"/>
                  </a:lnTo>
                  <a:lnTo>
                    <a:pt x="1898434" y="844562"/>
                  </a:lnTo>
                  <a:lnTo>
                    <a:pt x="1894725" y="866990"/>
                  </a:lnTo>
                  <a:lnTo>
                    <a:pt x="1889467" y="887933"/>
                  </a:lnTo>
                  <a:lnTo>
                    <a:pt x="1877225" y="928827"/>
                  </a:lnTo>
                  <a:lnTo>
                    <a:pt x="1871814" y="950391"/>
                  </a:lnTo>
                  <a:lnTo>
                    <a:pt x="1867966" y="973721"/>
                  </a:lnTo>
                  <a:lnTo>
                    <a:pt x="1866506" y="999553"/>
                  </a:lnTo>
                  <a:lnTo>
                    <a:pt x="1868004" y="1048397"/>
                  </a:lnTo>
                  <a:lnTo>
                    <a:pt x="1874545" y="1133424"/>
                  </a:lnTo>
                  <a:lnTo>
                    <a:pt x="1875980" y="1180299"/>
                  </a:lnTo>
                  <a:lnTo>
                    <a:pt x="1876018" y="1182370"/>
                  </a:lnTo>
                  <a:lnTo>
                    <a:pt x="1893557" y="1242085"/>
                  </a:lnTo>
                  <a:lnTo>
                    <a:pt x="1908060" y="1295171"/>
                  </a:lnTo>
                  <a:lnTo>
                    <a:pt x="1919808" y="1343939"/>
                  </a:lnTo>
                  <a:lnTo>
                    <a:pt x="1928850" y="1389989"/>
                  </a:lnTo>
                  <a:lnTo>
                    <a:pt x="1935238" y="1434973"/>
                  </a:lnTo>
                  <a:lnTo>
                    <a:pt x="1939036" y="1480489"/>
                  </a:lnTo>
                  <a:lnTo>
                    <a:pt x="1940280" y="1528152"/>
                  </a:lnTo>
                  <a:lnTo>
                    <a:pt x="1940128" y="1545539"/>
                  </a:lnTo>
                  <a:lnTo>
                    <a:pt x="1937931" y="1600390"/>
                  </a:lnTo>
                  <a:lnTo>
                    <a:pt x="1932266" y="1643811"/>
                  </a:lnTo>
                  <a:lnTo>
                    <a:pt x="1913851" y="1688045"/>
                  </a:lnTo>
                  <a:lnTo>
                    <a:pt x="1909152" y="1698650"/>
                  </a:lnTo>
                  <a:lnTo>
                    <a:pt x="1900199" y="1749704"/>
                  </a:lnTo>
                  <a:lnTo>
                    <a:pt x="1899831" y="1767332"/>
                  </a:lnTo>
                  <a:lnTo>
                    <a:pt x="1901926" y="1801190"/>
                  </a:lnTo>
                  <a:lnTo>
                    <a:pt x="1907400" y="1830768"/>
                  </a:lnTo>
                  <a:lnTo>
                    <a:pt x="1915083" y="1859864"/>
                  </a:lnTo>
                  <a:lnTo>
                    <a:pt x="1923783" y="1892287"/>
                  </a:lnTo>
                  <a:lnTo>
                    <a:pt x="1933016" y="1889975"/>
                  </a:lnTo>
                  <a:lnTo>
                    <a:pt x="1924253" y="1857286"/>
                  </a:lnTo>
                  <a:lnTo>
                    <a:pt x="1916684" y="1828609"/>
                  </a:lnTo>
                  <a:lnTo>
                    <a:pt x="1911362" y="1799958"/>
                  </a:lnTo>
                  <a:lnTo>
                    <a:pt x="1909356" y="1767332"/>
                  </a:lnTo>
                  <a:lnTo>
                    <a:pt x="1910143" y="1742592"/>
                  </a:lnTo>
                  <a:lnTo>
                    <a:pt x="1919414" y="1698637"/>
                  </a:lnTo>
                  <a:lnTo>
                    <a:pt x="1928888" y="1679930"/>
                  </a:lnTo>
                  <a:lnTo>
                    <a:pt x="1933930" y="1669453"/>
                  </a:lnTo>
                  <a:lnTo>
                    <a:pt x="1945982" y="1618602"/>
                  </a:lnTo>
                  <a:lnTo>
                    <a:pt x="1949221" y="1563116"/>
                  </a:lnTo>
                  <a:lnTo>
                    <a:pt x="1949665" y="1545374"/>
                  </a:lnTo>
                  <a:lnTo>
                    <a:pt x="1949805" y="152815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4237939" y="7314399"/>
              <a:ext cx="800100" cy="0"/>
            </a:xfrm>
            <a:custGeom>
              <a:avLst/>
              <a:gdLst/>
              <a:ahLst/>
              <a:cxnLst/>
              <a:rect l="l" t="t" r="r" b="b"/>
              <a:pathLst>
                <a:path w="800100" h="0">
                  <a:moveTo>
                    <a:pt x="0" y="0"/>
                  </a:moveTo>
                  <a:lnTo>
                    <a:pt x="799922" y="0"/>
                  </a:lnTo>
                </a:path>
              </a:pathLst>
            </a:custGeom>
            <a:ln w="9525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4186821" y="7294397"/>
              <a:ext cx="1146810" cy="196215"/>
            </a:xfrm>
            <a:custGeom>
              <a:avLst/>
              <a:gdLst/>
              <a:ahLst/>
              <a:cxnLst/>
              <a:rect l="l" t="t" r="r" b="b"/>
              <a:pathLst>
                <a:path w="1146810" h="196215">
                  <a:moveTo>
                    <a:pt x="56680" y="0"/>
                  </a:moveTo>
                  <a:lnTo>
                    <a:pt x="0" y="20002"/>
                  </a:lnTo>
                  <a:lnTo>
                    <a:pt x="56680" y="40005"/>
                  </a:lnTo>
                  <a:lnTo>
                    <a:pt x="56680" y="20002"/>
                  </a:lnTo>
                  <a:lnTo>
                    <a:pt x="56680" y="0"/>
                  </a:lnTo>
                  <a:close/>
                </a:path>
                <a:path w="1146810" h="196215">
                  <a:moveTo>
                    <a:pt x="945019" y="20002"/>
                  </a:moveTo>
                  <a:lnTo>
                    <a:pt x="888365" y="0"/>
                  </a:lnTo>
                  <a:lnTo>
                    <a:pt x="888365" y="20002"/>
                  </a:lnTo>
                  <a:lnTo>
                    <a:pt x="888365" y="40005"/>
                  </a:lnTo>
                  <a:lnTo>
                    <a:pt x="945019" y="20002"/>
                  </a:lnTo>
                  <a:close/>
                </a:path>
                <a:path w="1146810" h="196215">
                  <a:moveTo>
                    <a:pt x="1065314" y="186651"/>
                  </a:moveTo>
                  <a:lnTo>
                    <a:pt x="1027226" y="186651"/>
                  </a:lnTo>
                  <a:lnTo>
                    <a:pt x="1027226" y="196176"/>
                  </a:lnTo>
                  <a:lnTo>
                    <a:pt x="1065314" y="196176"/>
                  </a:lnTo>
                  <a:lnTo>
                    <a:pt x="1065314" y="186651"/>
                  </a:lnTo>
                  <a:close/>
                </a:path>
                <a:path w="1146810" h="196215">
                  <a:moveTo>
                    <a:pt x="1141488" y="186651"/>
                  </a:moveTo>
                  <a:lnTo>
                    <a:pt x="1103401" y="186651"/>
                  </a:lnTo>
                  <a:lnTo>
                    <a:pt x="1103401" y="196176"/>
                  </a:lnTo>
                  <a:lnTo>
                    <a:pt x="1141488" y="196176"/>
                  </a:lnTo>
                  <a:lnTo>
                    <a:pt x="1141488" y="186651"/>
                  </a:lnTo>
                  <a:close/>
                </a:path>
                <a:path w="1146810" h="196215">
                  <a:moveTo>
                    <a:pt x="1146263" y="115227"/>
                  </a:moveTo>
                  <a:lnTo>
                    <a:pt x="1136738" y="115227"/>
                  </a:lnTo>
                  <a:lnTo>
                    <a:pt x="1136738" y="153314"/>
                  </a:lnTo>
                  <a:lnTo>
                    <a:pt x="1146263" y="153314"/>
                  </a:lnTo>
                  <a:lnTo>
                    <a:pt x="1146263" y="11522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5328323" y="5581218"/>
              <a:ext cx="0" cy="1790700"/>
            </a:xfrm>
            <a:custGeom>
              <a:avLst/>
              <a:gdLst/>
              <a:ahLst/>
              <a:cxnLst/>
              <a:rect l="l" t="t" r="r" b="b"/>
              <a:pathLst>
                <a:path w="0" h="1790700">
                  <a:moveTo>
                    <a:pt x="0" y="0"/>
                  </a:moveTo>
                  <a:lnTo>
                    <a:pt x="0" y="1790306"/>
                  </a:lnTo>
                </a:path>
              </a:pathLst>
            </a:custGeom>
            <a:ln w="9525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5214048" y="5575630"/>
              <a:ext cx="77470" cy="9525"/>
            </a:xfrm>
            <a:custGeom>
              <a:avLst/>
              <a:gdLst/>
              <a:ahLst/>
              <a:cxnLst/>
              <a:rect l="l" t="t" r="r" b="b"/>
              <a:pathLst>
                <a:path w="77470" h="9525">
                  <a:moveTo>
                    <a:pt x="825" y="0"/>
                  </a:moveTo>
                  <a:lnTo>
                    <a:pt x="0" y="0"/>
                  </a:lnTo>
                  <a:lnTo>
                    <a:pt x="0" y="9525"/>
                  </a:lnTo>
                  <a:lnTo>
                    <a:pt x="825" y="9525"/>
                  </a:lnTo>
                  <a:lnTo>
                    <a:pt x="825" y="0"/>
                  </a:lnTo>
                  <a:close/>
                </a:path>
                <a:path w="77470" h="9525">
                  <a:moveTo>
                    <a:pt x="77000" y="0"/>
                  </a:moveTo>
                  <a:lnTo>
                    <a:pt x="38912" y="0"/>
                  </a:lnTo>
                  <a:lnTo>
                    <a:pt x="38912" y="9525"/>
                  </a:lnTo>
                  <a:lnTo>
                    <a:pt x="77000" y="9525"/>
                  </a:lnTo>
                  <a:lnTo>
                    <a:pt x="770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/>
          <p:nvPr/>
        </p:nvSpPr>
        <p:spPr>
          <a:xfrm>
            <a:off x="4214139" y="5656592"/>
            <a:ext cx="0" cy="1790700"/>
          </a:xfrm>
          <a:custGeom>
            <a:avLst/>
            <a:gdLst/>
            <a:ahLst/>
            <a:cxnLst/>
            <a:rect l="l" t="t" r="r" b="b"/>
            <a:pathLst>
              <a:path w="0" h="1790700">
                <a:moveTo>
                  <a:pt x="0" y="0"/>
                </a:moveTo>
                <a:lnTo>
                  <a:pt x="0" y="1790306"/>
                </a:lnTo>
              </a:path>
            </a:pathLst>
          </a:custGeom>
          <a:ln w="9525">
            <a:solidFill>
              <a:srgbClr val="231F2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grpSp>
        <p:nvGrpSpPr>
          <p:cNvPr id="25" name="object 25" descr=""/>
          <p:cNvGrpSpPr/>
          <p:nvPr/>
        </p:nvGrpSpPr>
        <p:grpSpPr>
          <a:xfrm>
            <a:off x="3146767" y="5580392"/>
            <a:ext cx="2014220" cy="1956435"/>
            <a:chOff x="3146767" y="5580392"/>
            <a:chExt cx="2014220" cy="1956435"/>
          </a:xfrm>
        </p:grpSpPr>
        <p:sp>
          <p:nvSpPr>
            <p:cNvPr id="26" name="object 26" descr=""/>
            <p:cNvSpPr/>
            <p:nvPr/>
          </p:nvSpPr>
          <p:spPr>
            <a:xfrm>
              <a:off x="3227641" y="6811365"/>
              <a:ext cx="548005" cy="647700"/>
            </a:xfrm>
            <a:custGeom>
              <a:avLst/>
              <a:gdLst/>
              <a:ahLst/>
              <a:cxnLst/>
              <a:rect l="l" t="t" r="r" b="b"/>
              <a:pathLst>
                <a:path w="548004" h="647700">
                  <a:moveTo>
                    <a:pt x="547598" y="0"/>
                  </a:moveTo>
                  <a:lnTo>
                    <a:pt x="541286" y="521"/>
                  </a:lnTo>
                  <a:lnTo>
                    <a:pt x="527399" y="4179"/>
                  </a:lnTo>
                  <a:lnTo>
                    <a:pt x="513512" y="14117"/>
                  </a:lnTo>
                  <a:lnTo>
                    <a:pt x="507199" y="33477"/>
                  </a:lnTo>
                  <a:lnTo>
                    <a:pt x="507199" y="546989"/>
                  </a:lnTo>
                  <a:lnTo>
                    <a:pt x="506088" y="573739"/>
                  </a:lnTo>
                  <a:lnTo>
                    <a:pt x="503212" y="587213"/>
                  </a:lnTo>
                  <a:lnTo>
                    <a:pt x="496316" y="591508"/>
                  </a:lnTo>
                  <a:lnTo>
                    <a:pt x="483146" y="590727"/>
                  </a:lnTo>
                  <a:lnTo>
                    <a:pt x="80975" y="590423"/>
                  </a:lnTo>
                  <a:lnTo>
                    <a:pt x="57869" y="589915"/>
                  </a:lnTo>
                  <a:lnTo>
                    <a:pt x="46197" y="585222"/>
                  </a:lnTo>
                  <a:lnTo>
                    <a:pt x="42386" y="572270"/>
                  </a:lnTo>
                  <a:lnTo>
                    <a:pt x="42862" y="546989"/>
                  </a:lnTo>
                  <a:lnTo>
                    <a:pt x="43082" y="125811"/>
                  </a:lnTo>
                  <a:lnTo>
                    <a:pt x="42862" y="33324"/>
                  </a:lnTo>
                  <a:lnTo>
                    <a:pt x="0" y="0"/>
                  </a:lnTo>
                  <a:lnTo>
                    <a:pt x="0" y="647560"/>
                  </a:lnTo>
                  <a:lnTo>
                    <a:pt x="547598" y="647560"/>
                  </a:lnTo>
                  <a:lnTo>
                    <a:pt x="54759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222878" y="6806577"/>
              <a:ext cx="557530" cy="657225"/>
            </a:xfrm>
            <a:custGeom>
              <a:avLst/>
              <a:gdLst/>
              <a:ahLst/>
              <a:cxnLst/>
              <a:rect l="l" t="t" r="r" b="b"/>
              <a:pathLst>
                <a:path w="557529" h="657225">
                  <a:moveTo>
                    <a:pt x="4762" y="25"/>
                  </a:moveTo>
                  <a:lnTo>
                    <a:pt x="0" y="25"/>
                  </a:lnTo>
                  <a:lnTo>
                    <a:pt x="0" y="657110"/>
                  </a:lnTo>
                  <a:lnTo>
                    <a:pt x="557123" y="657110"/>
                  </a:lnTo>
                  <a:lnTo>
                    <a:pt x="557123" y="647585"/>
                  </a:lnTo>
                  <a:lnTo>
                    <a:pt x="9524" y="647585"/>
                  </a:lnTo>
                  <a:lnTo>
                    <a:pt x="9524" y="9870"/>
                  </a:lnTo>
                  <a:lnTo>
                    <a:pt x="8242" y="9753"/>
                  </a:lnTo>
                  <a:lnTo>
                    <a:pt x="5613" y="9575"/>
                  </a:lnTo>
                  <a:lnTo>
                    <a:pt x="4762" y="9550"/>
                  </a:lnTo>
                  <a:lnTo>
                    <a:pt x="4762" y="4787"/>
                  </a:lnTo>
                  <a:lnTo>
                    <a:pt x="28365" y="4787"/>
                  </a:lnTo>
                  <a:lnTo>
                    <a:pt x="16208" y="50"/>
                  </a:lnTo>
                  <a:lnTo>
                    <a:pt x="5079" y="50"/>
                  </a:lnTo>
                  <a:lnTo>
                    <a:pt x="4762" y="25"/>
                  </a:lnTo>
                  <a:close/>
                </a:path>
                <a:path w="557529" h="657225">
                  <a:moveTo>
                    <a:pt x="557123" y="4787"/>
                  </a:moveTo>
                  <a:lnTo>
                    <a:pt x="552361" y="4787"/>
                  </a:lnTo>
                  <a:lnTo>
                    <a:pt x="552361" y="9550"/>
                  </a:lnTo>
                  <a:lnTo>
                    <a:pt x="547598" y="9781"/>
                  </a:lnTo>
                  <a:lnTo>
                    <a:pt x="547598" y="647585"/>
                  </a:lnTo>
                  <a:lnTo>
                    <a:pt x="557123" y="647585"/>
                  </a:lnTo>
                  <a:lnTo>
                    <a:pt x="557123" y="4787"/>
                  </a:lnTo>
                  <a:close/>
                </a:path>
                <a:path w="557529" h="657225">
                  <a:moveTo>
                    <a:pt x="501989" y="595515"/>
                  </a:moveTo>
                  <a:lnTo>
                    <a:pt x="487908" y="595515"/>
                  </a:lnTo>
                  <a:lnTo>
                    <a:pt x="487959" y="600278"/>
                  </a:lnTo>
                  <a:lnTo>
                    <a:pt x="488556" y="600303"/>
                  </a:lnTo>
                  <a:lnTo>
                    <a:pt x="491261" y="600341"/>
                  </a:lnTo>
                  <a:lnTo>
                    <a:pt x="498424" y="599439"/>
                  </a:lnTo>
                  <a:lnTo>
                    <a:pt x="501989" y="595515"/>
                  </a:lnTo>
                  <a:close/>
                </a:path>
                <a:path w="557529" h="657225">
                  <a:moveTo>
                    <a:pt x="487402" y="599901"/>
                  </a:moveTo>
                  <a:lnTo>
                    <a:pt x="118170" y="599901"/>
                  </a:lnTo>
                  <a:lnTo>
                    <a:pt x="487895" y="600275"/>
                  </a:lnTo>
                  <a:lnTo>
                    <a:pt x="487362" y="600252"/>
                  </a:lnTo>
                  <a:lnTo>
                    <a:pt x="487402" y="599901"/>
                  </a:lnTo>
                  <a:close/>
                </a:path>
                <a:path w="557529" h="657225">
                  <a:moveTo>
                    <a:pt x="487908" y="595515"/>
                  </a:moveTo>
                  <a:lnTo>
                    <a:pt x="487362" y="600252"/>
                  </a:lnTo>
                  <a:lnTo>
                    <a:pt x="487895" y="600275"/>
                  </a:lnTo>
                  <a:lnTo>
                    <a:pt x="487908" y="595515"/>
                  </a:lnTo>
                  <a:close/>
                </a:path>
                <a:path w="557529" h="657225">
                  <a:moveTo>
                    <a:pt x="28365" y="4787"/>
                  </a:moveTo>
                  <a:lnTo>
                    <a:pt x="9524" y="4787"/>
                  </a:lnTo>
                  <a:lnTo>
                    <a:pt x="9524" y="9870"/>
                  </a:lnTo>
                  <a:lnTo>
                    <a:pt x="10477" y="9956"/>
                  </a:lnTo>
                  <a:lnTo>
                    <a:pt x="13627" y="10363"/>
                  </a:lnTo>
                  <a:lnTo>
                    <a:pt x="42858" y="38023"/>
                  </a:lnTo>
                  <a:lnTo>
                    <a:pt x="43060" y="305810"/>
                  </a:lnTo>
                  <a:lnTo>
                    <a:pt x="42862" y="551561"/>
                  </a:lnTo>
                  <a:lnTo>
                    <a:pt x="47624" y="551776"/>
                  </a:lnTo>
                  <a:lnTo>
                    <a:pt x="42861" y="551776"/>
                  </a:lnTo>
                  <a:lnTo>
                    <a:pt x="42852" y="555472"/>
                  </a:lnTo>
                  <a:lnTo>
                    <a:pt x="61531" y="593420"/>
                  </a:lnTo>
                  <a:lnTo>
                    <a:pt x="75501" y="599986"/>
                  </a:lnTo>
                  <a:lnTo>
                    <a:pt x="85788" y="599973"/>
                  </a:lnTo>
                  <a:lnTo>
                    <a:pt x="487402" y="599901"/>
                  </a:lnTo>
                  <a:lnTo>
                    <a:pt x="487908" y="595515"/>
                  </a:lnTo>
                  <a:lnTo>
                    <a:pt x="501989" y="595515"/>
                  </a:lnTo>
                  <a:lnTo>
                    <a:pt x="504781" y="592429"/>
                  </a:lnTo>
                  <a:lnTo>
                    <a:pt x="488264" y="592429"/>
                  </a:lnTo>
                  <a:lnTo>
                    <a:pt x="488365" y="590778"/>
                  </a:lnTo>
                  <a:lnTo>
                    <a:pt x="487921" y="590753"/>
                  </a:lnTo>
                  <a:lnTo>
                    <a:pt x="77063" y="590435"/>
                  </a:lnTo>
                  <a:lnTo>
                    <a:pt x="57162" y="574192"/>
                  </a:lnTo>
                  <a:lnTo>
                    <a:pt x="52781" y="565518"/>
                  </a:lnTo>
                  <a:lnTo>
                    <a:pt x="52336" y="555472"/>
                  </a:lnTo>
                  <a:lnTo>
                    <a:pt x="52363" y="551560"/>
                  </a:lnTo>
                  <a:lnTo>
                    <a:pt x="52578" y="305810"/>
                  </a:lnTo>
                  <a:lnTo>
                    <a:pt x="52487" y="54289"/>
                  </a:lnTo>
                  <a:lnTo>
                    <a:pt x="39560" y="10274"/>
                  </a:lnTo>
                  <a:lnTo>
                    <a:pt x="33515" y="6794"/>
                  </a:lnTo>
                  <a:lnTo>
                    <a:pt x="28365" y="4787"/>
                  </a:lnTo>
                  <a:close/>
                </a:path>
                <a:path w="557529" h="657225">
                  <a:moveTo>
                    <a:pt x="488417" y="590776"/>
                  </a:moveTo>
                  <a:lnTo>
                    <a:pt x="488264" y="592429"/>
                  </a:lnTo>
                  <a:lnTo>
                    <a:pt x="488454" y="590778"/>
                  </a:lnTo>
                  <a:close/>
                </a:path>
                <a:path w="557529" h="657225">
                  <a:moveTo>
                    <a:pt x="557123" y="25"/>
                  </a:moveTo>
                  <a:lnTo>
                    <a:pt x="546074" y="25"/>
                  </a:lnTo>
                  <a:lnTo>
                    <a:pt x="538403" y="1930"/>
                  </a:lnTo>
                  <a:lnTo>
                    <a:pt x="507273" y="28701"/>
                  </a:lnTo>
                  <a:lnTo>
                    <a:pt x="507199" y="551637"/>
                  </a:lnTo>
                  <a:lnTo>
                    <a:pt x="511962" y="551776"/>
                  </a:lnTo>
                  <a:lnTo>
                    <a:pt x="507187" y="551776"/>
                  </a:lnTo>
                  <a:lnTo>
                    <a:pt x="493534" y="590600"/>
                  </a:lnTo>
                  <a:lnTo>
                    <a:pt x="488417" y="590776"/>
                  </a:lnTo>
                  <a:lnTo>
                    <a:pt x="488264" y="592429"/>
                  </a:lnTo>
                  <a:lnTo>
                    <a:pt x="504781" y="592429"/>
                  </a:lnTo>
                  <a:lnTo>
                    <a:pt x="516655" y="552716"/>
                  </a:lnTo>
                  <a:lnTo>
                    <a:pt x="516737" y="31788"/>
                  </a:lnTo>
                  <a:lnTo>
                    <a:pt x="518388" y="27114"/>
                  </a:lnTo>
                  <a:lnTo>
                    <a:pt x="547598" y="9781"/>
                  </a:lnTo>
                  <a:lnTo>
                    <a:pt x="547598" y="4787"/>
                  </a:lnTo>
                  <a:lnTo>
                    <a:pt x="557123" y="4787"/>
                  </a:lnTo>
                  <a:lnTo>
                    <a:pt x="557123" y="25"/>
                  </a:lnTo>
                  <a:close/>
                </a:path>
                <a:path w="557529" h="657225">
                  <a:moveTo>
                    <a:pt x="135902" y="590372"/>
                  </a:moveTo>
                  <a:lnTo>
                    <a:pt x="85318" y="590448"/>
                  </a:lnTo>
                  <a:lnTo>
                    <a:pt x="240786" y="590448"/>
                  </a:lnTo>
                  <a:lnTo>
                    <a:pt x="135902" y="590372"/>
                  </a:lnTo>
                  <a:close/>
                </a:path>
                <a:path w="557529" h="657225">
                  <a:moveTo>
                    <a:pt x="42862" y="551560"/>
                  </a:moveTo>
                  <a:lnTo>
                    <a:pt x="42861" y="551776"/>
                  </a:lnTo>
                  <a:lnTo>
                    <a:pt x="42862" y="551560"/>
                  </a:lnTo>
                  <a:close/>
                </a:path>
                <a:path w="557529" h="657225">
                  <a:moveTo>
                    <a:pt x="42862" y="551561"/>
                  </a:moveTo>
                  <a:lnTo>
                    <a:pt x="42862" y="551776"/>
                  </a:lnTo>
                  <a:lnTo>
                    <a:pt x="47624" y="551776"/>
                  </a:lnTo>
                  <a:lnTo>
                    <a:pt x="42862" y="551561"/>
                  </a:lnTo>
                  <a:close/>
                </a:path>
                <a:path w="557529" h="657225">
                  <a:moveTo>
                    <a:pt x="507199" y="551637"/>
                  </a:moveTo>
                  <a:lnTo>
                    <a:pt x="507187" y="551776"/>
                  </a:lnTo>
                  <a:lnTo>
                    <a:pt x="507199" y="551637"/>
                  </a:lnTo>
                  <a:close/>
                </a:path>
                <a:path w="557529" h="657225">
                  <a:moveTo>
                    <a:pt x="507199" y="551637"/>
                  </a:moveTo>
                  <a:lnTo>
                    <a:pt x="507199" y="551776"/>
                  </a:lnTo>
                  <a:lnTo>
                    <a:pt x="511962" y="551776"/>
                  </a:lnTo>
                  <a:lnTo>
                    <a:pt x="507199" y="551637"/>
                  </a:lnTo>
                  <a:close/>
                </a:path>
                <a:path w="557529" h="657225">
                  <a:moveTo>
                    <a:pt x="9524" y="4787"/>
                  </a:moveTo>
                  <a:lnTo>
                    <a:pt x="4762" y="4787"/>
                  </a:lnTo>
                  <a:lnTo>
                    <a:pt x="4762" y="9550"/>
                  </a:lnTo>
                  <a:lnTo>
                    <a:pt x="5613" y="9575"/>
                  </a:lnTo>
                  <a:lnTo>
                    <a:pt x="8661" y="9791"/>
                  </a:lnTo>
                  <a:lnTo>
                    <a:pt x="9524" y="9870"/>
                  </a:lnTo>
                  <a:lnTo>
                    <a:pt x="9524" y="4787"/>
                  </a:lnTo>
                  <a:close/>
                </a:path>
                <a:path w="557529" h="657225">
                  <a:moveTo>
                    <a:pt x="552361" y="4787"/>
                  </a:moveTo>
                  <a:lnTo>
                    <a:pt x="547598" y="4787"/>
                  </a:lnTo>
                  <a:lnTo>
                    <a:pt x="547598" y="9781"/>
                  </a:lnTo>
                  <a:lnTo>
                    <a:pt x="552361" y="9550"/>
                  </a:lnTo>
                  <a:lnTo>
                    <a:pt x="552361" y="4787"/>
                  </a:lnTo>
                  <a:close/>
                </a:path>
                <a:path w="557529" h="657225">
                  <a:moveTo>
                    <a:pt x="16078" y="0"/>
                  </a:moveTo>
                  <a:lnTo>
                    <a:pt x="5079" y="50"/>
                  </a:lnTo>
                  <a:lnTo>
                    <a:pt x="16208" y="50"/>
                  </a:lnTo>
                  <a:lnTo>
                    <a:pt x="160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3146767" y="7452702"/>
              <a:ext cx="2004695" cy="83820"/>
            </a:xfrm>
            <a:custGeom>
              <a:avLst/>
              <a:gdLst/>
              <a:ahLst/>
              <a:cxnLst/>
              <a:rect l="l" t="t" r="r" b="b"/>
              <a:pathLst>
                <a:path w="2004695" h="83820">
                  <a:moveTo>
                    <a:pt x="0" y="83820"/>
                  </a:moveTo>
                  <a:lnTo>
                    <a:pt x="2004695" y="83820"/>
                  </a:lnTo>
                  <a:lnTo>
                    <a:pt x="2004695" y="0"/>
                  </a:lnTo>
                  <a:lnTo>
                    <a:pt x="0" y="0"/>
                  </a:lnTo>
                  <a:lnTo>
                    <a:pt x="0" y="8382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146755" y="5580392"/>
              <a:ext cx="2014220" cy="1956435"/>
            </a:xfrm>
            <a:custGeom>
              <a:avLst/>
              <a:gdLst/>
              <a:ahLst/>
              <a:cxnLst/>
              <a:rect l="l" t="t" r="r" b="b"/>
              <a:pathLst>
                <a:path w="2014220" h="1956434">
                  <a:moveTo>
                    <a:pt x="28867" y="0"/>
                  </a:moveTo>
                  <a:lnTo>
                    <a:pt x="18415" y="0"/>
                  </a:lnTo>
                  <a:lnTo>
                    <a:pt x="0" y="40652"/>
                  </a:lnTo>
                  <a:lnTo>
                    <a:pt x="0" y="63728"/>
                  </a:lnTo>
                  <a:lnTo>
                    <a:pt x="28867" y="0"/>
                  </a:lnTo>
                  <a:close/>
                </a:path>
                <a:path w="2014220" h="1956434">
                  <a:moveTo>
                    <a:pt x="78435" y="1760245"/>
                  </a:moveTo>
                  <a:lnTo>
                    <a:pt x="0" y="1933473"/>
                  </a:lnTo>
                  <a:lnTo>
                    <a:pt x="0" y="1956130"/>
                  </a:lnTo>
                  <a:lnTo>
                    <a:pt x="190" y="1956130"/>
                  </a:lnTo>
                  <a:lnTo>
                    <a:pt x="78435" y="1783321"/>
                  </a:lnTo>
                  <a:lnTo>
                    <a:pt x="78435" y="1760245"/>
                  </a:lnTo>
                  <a:close/>
                </a:path>
                <a:path w="2014220" h="1956434">
                  <a:moveTo>
                    <a:pt x="78435" y="1634058"/>
                  </a:moveTo>
                  <a:lnTo>
                    <a:pt x="0" y="1807286"/>
                  </a:lnTo>
                  <a:lnTo>
                    <a:pt x="0" y="1830362"/>
                  </a:lnTo>
                  <a:lnTo>
                    <a:pt x="78435" y="1657146"/>
                  </a:lnTo>
                  <a:lnTo>
                    <a:pt x="78435" y="1634058"/>
                  </a:lnTo>
                  <a:close/>
                </a:path>
                <a:path w="2014220" h="1956434">
                  <a:moveTo>
                    <a:pt x="78435" y="1507871"/>
                  </a:moveTo>
                  <a:lnTo>
                    <a:pt x="0" y="1681099"/>
                  </a:lnTo>
                  <a:lnTo>
                    <a:pt x="0" y="1704174"/>
                  </a:lnTo>
                  <a:lnTo>
                    <a:pt x="78435" y="1530959"/>
                  </a:lnTo>
                  <a:lnTo>
                    <a:pt x="78435" y="1507871"/>
                  </a:lnTo>
                  <a:close/>
                </a:path>
                <a:path w="2014220" h="1956434">
                  <a:moveTo>
                    <a:pt x="78435" y="1381683"/>
                  </a:moveTo>
                  <a:lnTo>
                    <a:pt x="0" y="1554911"/>
                  </a:lnTo>
                  <a:lnTo>
                    <a:pt x="0" y="1577975"/>
                  </a:lnTo>
                  <a:lnTo>
                    <a:pt x="78435" y="1404759"/>
                  </a:lnTo>
                  <a:lnTo>
                    <a:pt x="78435" y="1381683"/>
                  </a:lnTo>
                  <a:close/>
                </a:path>
                <a:path w="2014220" h="1956434">
                  <a:moveTo>
                    <a:pt x="78435" y="1255496"/>
                  </a:moveTo>
                  <a:lnTo>
                    <a:pt x="0" y="1428724"/>
                  </a:lnTo>
                  <a:lnTo>
                    <a:pt x="0" y="1451787"/>
                  </a:lnTo>
                  <a:lnTo>
                    <a:pt x="78435" y="1278572"/>
                  </a:lnTo>
                  <a:lnTo>
                    <a:pt x="78435" y="1255496"/>
                  </a:lnTo>
                  <a:close/>
                </a:path>
                <a:path w="2014220" h="1956434">
                  <a:moveTo>
                    <a:pt x="78435" y="1129322"/>
                  </a:moveTo>
                  <a:lnTo>
                    <a:pt x="0" y="1302537"/>
                  </a:lnTo>
                  <a:lnTo>
                    <a:pt x="0" y="1325600"/>
                  </a:lnTo>
                  <a:lnTo>
                    <a:pt x="78435" y="1152385"/>
                  </a:lnTo>
                  <a:lnTo>
                    <a:pt x="78435" y="1129322"/>
                  </a:lnTo>
                  <a:close/>
                </a:path>
                <a:path w="2014220" h="1956434">
                  <a:moveTo>
                    <a:pt x="78435" y="1003134"/>
                  </a:moveTo>
                  <a:lnTo>
                    <a:pt x="0" y="1176350"/>
                  </a:lnTo>
                  <a:lnTo>
                    <a:pt x="0" y="1199413"/>
                  </a:lnTo>
                  <a:lnTo>
                    <a:pt x="78435" y="1026198"/>
                  </a:lnTo>
                  <a:lnTo>
                    <a:pt x="78435" y="1003134"/>
                  </a:lnTo>
                  <a:close/>
                </a:path>
                <a:path w="2014220" h="1956434">
                  <a:moveTo>
                    <a:pt x="78435" y="876922"/>
                  </a:moveTo>
                  <a:lnTo>
                    <a:pt x="0" y="1050150"/>
                  </a:lnTo>
                  <a:lnTo>
                    <a:pt x="0" y="1073226"/>
                  </a:lnTo>
                  <a:lnTo>
                    <a:pt x="78435" y="900010"/>
                  </a:lnTo>
                  <a:lnTo>
                    <a:pt x="78435" y="876922"/>
                  </a:lnTo>
                  <a:close/>
                </a:path>
                <a:path w="2014220" h="1956434">
                  <a:moveTo>
                    <a:pt x="78435" y="750735"/>
                  </a:moveTo>
                  <a:lnTo>
                    <a:pt x="0" y="923963"/>
                  </a:lnTo>
                  <a:lnTo>
                    <a:pt x="0" y="947039"/>
                  </a:lnTo>
                  <a:lnTo>
                    <a:pt x="78435" y="773823"/>
                  </a:lnTo>
                  <a:lnTo>
                    <a:pt x="78435" y="750735"/>
                  </a:lnTo>
                  <a:close/>
                </a:path>
                <a:path w="2014220" h="1956434">
                  <a:moveTo>
                    <a:pt x="78435" y="624547"/>
                  </a:moveTo>
                  <a:lnTo>
                    <a:pt x="0" y="797775"/>
                  </a:lnTo>
                  <a:lnTo>
                    <a:pt x="0" y="820851"/>
                  </a:lnTo>
                  <a:lnTo>
                    <a:pt x="78435" y="647636"/>
                  </a:lnTo>
                  <a:lnTo>
                    <a:pt x="78435" y="624547"/>
                  </a:lnTo>
                  <a:close/>
                </a:path>
                <a:path w="2014220" h="1956434">
                  <a:moveTo>
                    <a:pt x="78435" y="498360"/>
                  </a:moveTo>
                  <a:lnTo>
                    <a:pt x="0" y="671588"/>
                  </a:lnTo>
                  <a:lnTo>
                    <a:pt x="0" y="694664"/>
                  </a:lnTo>
                  <a:lnTo>
                    <a:pt x="78435" y="521449"/>
                  </a:lnTo>
                  <a:lnTo>
                    <a:pt x="78435" y="498360"/>
                  </a:lnTo>
                  <a:close/>
                </a:path>
                <a:path w="2014220" h="1956434">
                  <a:moveTo>
                    <a:pt x="78435" y="372173"/>
                  </a:moveTo>
                  <a:lnTo>
                    <a:pt x="0" y="545401"/>
                  </a:lnTo>
                  <a:lnTo>
                    <a:pt x="0" y="568477"/>
                  </a:lnTo>
                  <a:lnTo>
                    <a:pt x="78435" y="395262"/>
                  </a:lnTo>
                  <a:lnTo>
                    <a:pt x="78435" y="372173"/>
                  </a:lnTo>
                  <a:close/>
                </a:path>
                <a:path w="2014220" h="1956434">
                  <a:moveTo>
                    <a:pt x="78435" y="245986"/>
                  </a:moveTo>
                  <a:lnTo>
                    <a:pt x="0" y="419214"/>
                  </a:lnTo>
                  <a:lnTo>
                    <a:pt x="0" y="442290"/>
                  </a:lnTo>
                  <a:lnTo>
                    <a:pt x="78435" y="269074"/>
                  </a:lnTo>
                  <a:lnTo>
                    <a:pt x="78435" y="245986"/>
                  </a:lnTo>
                  <a:close/>
                </a:path>
                <a:path w="2014220" h="1956434">
                  <a:moveTo>
                    <a:pt x="78435" y="119799"/>
                  </a:moveTo>
                  <a:lnTo>
                    <a:pt x="0" y="293027"/>
                  </a:lnTo>
                  <a:lnTo>
                    <a:pt x="0" y="316103"/>
                  </a:lnTo>
                  <a:lnTo>
                    <a:pt x="78435" y="142887"/>
                  </a:lnTo>
                  <a:lnTo>
                    <a:pt x="78435" y="119799"/>
                  </a:lnTo>
                  <a:close/>
                </a:path>
                <a:path w="2014220" h="1956434">
                  <a:moveTo>
                    <a:pt x="78435" y="0"/>
                  </a:moveTo>
                  <a:lnTo>
                    <a:pt x="75552" y="0"/>
                  </a:lnTo>
                  <a:lnTo>
                    <a:pt x="0" y="166839"/>
                  </a:lnTo>
                  <a:lnTo>
                    <a:pt x="0" y="189915"/>
                  </a:lnTo>
                  <a:lnTo>
                    <a:pt x="78435" y="16700"/>
                  </a:lnTo>
                  <a:lnTo>
                    <a:pt x="78435" y="0"/>
                  </a:lnTo>
                  <a:close/>
                </a:path>
                <a:path w="2014220" h="1956434">
                  <a:moveTo>
                    <a:pt x="95084" y="1872742"/>
                  </a:moveTo>
                  <a:lnTo>
                    <a:pt x="84645" y="1872742"/>
                  </a:lnTo>
                  <a:lnTo>
                    <a:pt x="46888" y="1956130"/>
                  </a:lnTo>
                  <a:lnTo>
                    <a:pt x="57327" y="1956130"/>
                  </a:lnTo>
                  <a:lnTo>
                    <a:pt x="95084" y="1872742"/>
                  </a:lnTo>
                  <a:close/>
                </a:path>
                <a:path w="2014220" h="1956434">
                  <a:moveTo>
                    <a:pt x="152222" y="1872742"/>
                  </a:moveTo>
                  <a:lnTo>
                    <a:pt x="141782" y="1872742"/>
                  </a:lnTo>
                  <a:lnTo>
                    <a:pt x="104025" y="1956130"/>
                  </a:lnTo>
                  <a:lnTo>
                    <a:pt x="114465" y="1956130"/>
                  </a:lnTo>
                  <a:lnTo>
                    <a:pt x="152222" y="1872742"/>
                  </a:lnTo>
                  <a:close/>
                </a:path>
                <a:path w="2014220" h="1956434">
                  <a:moveTo>
                    <a:pt x="209359" y="1872742"/>
                  </a:moveTo>
                  <a:lnTo>
                    <a:pt x="198920" y="1872742"/>
                  </a:lnTo>
                  <a:lnTo>
                    <a:pt x="161163" y="1956130"/>
                  </a:lnTo>
                  <a:lnTo>
                    <a:pt x="171602" y="1956130"/>
                  </a:lnTo>
                  <a:lnTo>
                    <a:pt x="209359" y="1872742"/>
                  </a:lnTo>
                  <a:close/>
                </a:path>
                <a:path w="2014220" h="1956434">
                  <a:moveTo>
                    <a:pt x="266496" y="1872742"/>
                  </a:moveTo>
                  <a:lnTo>
                    <a:pt x="256057" y="1872742"/>
                  </a:lnTo>
                  <a:lnTo>
                    <a:pt x="218300" y="1956130"/>
                  </a:lnTo>
                  <a:lnTo>
                    <a:pt x="228739" y="1956130"/>
                  </a:lnTo>
                  <a:lnTo>
                    <a:pt x="266496" y="1872742"/>
                  </a:lnTo>
                  <a:close/>
                </a:path>
                <a:path w="2014220" h="1956434">
                  <a:moveTo>
                    <a:pt x="323646" y="1872742"/>
                  </a:moveTo>
                  <a:lnTo>
                    <a:pt x="313194" y="1872742"/>
                  </a:lnTo>
                  <a:lnTo>
                    <a:pt x="275437" y="1956130"/>
                  </a:lnTo>
                  <a:lnTo>
                    <a:pt x="285889" y="1956130"/>
                  </a:lnTo>
                  <a:lnTo>
                    <a:pt x="323646" y="1872742"/>
                  </a:lnTo>
                  <a:close/>
                </a:path>
                <a:path w="2014220" h="1956434">
                  <a:moveTo>
                    <a:pt x="380784" y="1872742"/>
                  </a:moveTo>
                  <a:lnTo>
                    <a:pt x="370332" y="1872742"/>
                  </a:lnTo>
                  <a:lnTo>
                    <a:pt x="332574" y="1956130"/>
                  </a:lnTo>
                  <a:lnTo>
                    <a:pt x="343027" y="1956130"/>
                  </a:lnTo>
                  <a:lnTo>
                    <a:pt x="380784" y="1872742"/>
                  </a:lnTo>
                  <a:close/>
                </a:path>
                <a:path w="2014220" h="1956434">
                  <a:moveTo>
                    <a:pt x="437921" y="1872742"/>
                  </a:moveTo>
                  <a:lnTo>
                    <a:pt x="427469" y="1872742"/>
                  </a:lnTo>
                  <a:lnTo>
                    <a:pt x="389712" y="1956130"/>
                  </a:lnTo>
                  <a:lnTo>
                    <a:pt x="400164" y="1956130"/>
                  </a:lnTo>
                  <a:lnTo>
                    <a:pt x="437921" y="1872742"/>
                  </a:lnTo>
                  <a:close/>
                </a:path>
                <a:path w="2014220" h="1956434">
                  <a:moveTo>
                    <a:pt x="495058" y="1872742"/>
                  </a:moveTo>
                  <a:lnTo>
                    <a:pt x="484606" y="1872742"/>
                  </a:lnTo>
                  <a:lnTo>
                    <a:pt x="446849" y="1956130"/>
                  </a:lnTo>
                  <a:lnTo>
                    <a:pt x="457301" y="1956130"/>
                  </a:lnTo>
                  <a:lnTo>
                    <a:pt x="495058" y="1872742"/>
                  </a:lnTo>
                  <a:close/>
                </a:path>
                <a:path w="2014220" h="1956434">
                  <a:moveTo>
                    <a:pt x="552196" y="1872742"/>
                  </a:moveTo>
                  <a:lnTo>
                    <a:pt x="541743" y="1872742"/>
                  </a:lnTo>
                  <a:lnTo>
                    <a:pt x="503986" y="1956130"/>
                  </a:lnTo>
                  <a:lnTo>
                    <a:pt x="514438" y="1956130"/>
                  </a:lnTo>
                  <a:lnTo>
                    <a:pt x="552196" y="1872742"/>
                  </a:lnTo>
                  <a:close/>
                </a:path>
                <a:path w="2014220" h="1956434">
                  <a:moveTo>
                    <a:pt x="609333" y="1872742"/>
                  </a:moveTo>
                  <a:lnTo>
                    <a:pt x="598881" y="1872742"/>
                  </a:lnTo>
                  <a:lnTo>
                    <a:pt x="561124" y="1956130"/>
                  </a:lnTo>
                  <a:lnTo>
                    <a:pt x="571576" y="1956130"/>
                  </a:lnTo>
                  <a:lnTo>
                    <a:pt x="609333" y="1872742"/>
                  </a:lnTo>
                  <a:close/>
                </a:path>
                <a:path w="2014220" h="1956434">
                  <a:moveTo>
                    <a:pt x="666470" y="1872742"/>
                  </a:moveTo>
                  <a:lnTo>
                    <a:pt x="656018" y="1872742"/>
                  </a:lnTo>
                  <a:lnTo>
                    <a:pt x="618261" y="1956130"/>
                  </a:lnTo>
                  <a:lnTo>
                    <a:pt x="628713" y="1956130"/>
                  </a:lnTo>
                  <a:lnTo>
                    <a:pt x="666470" y="1872742"/>
                  </a:lnTo>
                  <a:close/>
                </a:path>
                <a:path w="2014220" h="1956434">
                  <a:moveTo>
                    <a:pt x="723607" y="1872742"/>
                  </a:moveTo>
                  <a:lnTo>
                    <a:pt x="713155" y="1872742"/>
                  </a:lnTo>
                  <a:lnTo>
                    <a:pt x="675398" y="1956130"/>
                  </a:lnTo>
                  <a:lnTo>
                    <a:pt x="685850" y="1956130"/>
                  </a:lnTo>
                  <a:lnTo>
                    <a:pt x="723607" y="1872742"/>
                  </a:lnTo>
                  <a:close/>
                </a:path>
                <a:path w="2014220" h="1956434">
                  <a:moveTo>
                    <a:pt x="780745" y="1872742"/>
                  </a:moveTo>
                  <a:lnTo>
                    <a:pt x="770293" y="1872742"/>
                  </a:lnTo>
                  <a:lnTo>
                    <a:pt x="732536" y="1956130"/>
                  </a:lnTo>
                  <a:lnTo>
                    <a:pt x="742988" y="1956130"/>
                  </a:lnTo>
                  <a:lnTo>
                    <a:pt x="780745" y="1872742"/>
                  </a:lnTo>
                  <a:close/>
                </a:path>
                <a:path w="2014220" h="1956434">
                  <a:moveTo>
                    <a:pt x="837882" y="1872742"/>
                  </a:moveTo>
                  <a:lnTo>
                    <a:pt x="827430" y="1872742"/>
                  </a:lnTo>
                  <a:lnTo>
                    <a:pt x="789673" y="1956130"/>
                  </a:lnTo>
                  <a:lnTo>
                    <a:pt x="800125" y="1956130"/>
                  </a:lnTo>
                  <a:lnTo>
                    <a:pt x="837882" y="1872742"/>
                  </a:lnTo>
                  <a:close/>
                </a:path>
                <a:path w="2014220" h="1956434">
                  <a:moveTo>
                    <a:pt x="895019" y="1872742"/>
                  </a:moveTo>
                  <a:lnTo>
                    <a:pt x="884567" y="1872742"/>
                  </a:lnTo>
                  <a:lnTo>
                    <a:pt x="846810" y="1956130"/>
                  </a:lnTo>
                  <a:lnTo>
                    <a:pt x="857262" y="1956130"/>
                  </a:lnTo>
                  <a:lnTo>
                    <a:pt x="895019" y="1872742"/>
                  </a:lnTo>
                  <a:close/>
                </a:path>
                <a:path w="2014220" h="1956434">
                  <a:moveTo>
                    <a:pt x="952157" y="1872742"/>
                  </a:moveTo>
                  <a:lnTo>
                    <a:pt x="941705" y="1872742"/>
                  </a:lnTo>
                  <a:lnTo>
                    <a:pt x="903947" y="1956130"/>
                  </a:lnTo>
                  <a:lnTo>
                    <a:pt x="914400" y="1956130"/>
                  </a:lnTo>
                  <a:lnTo>
                    <a:pt x="952157" y="1872742"/>
                  </a:lnTo>
                  <a:close/>
                </a:path>
                <a:path w="2014220" h="1956434">
                  <a:moveTo>
                    <a:pt x="1009294" y="1872742"/>
                  </a:moveTo>
                  <a:lnTo>
                    <a:pt x="998842" y="1872742"/>
                  </a:lnTo>
                  <a:lnTo>
                    <a:pt x="961085" y="1956130"/>
                  </a:lnTo>
                  <a:lnTo>
                    <a:pt x="971537" y="1956130"/>
                  </a:lnTo>
                  <a:lnTo>
                    <a:pt x="1009294" y="1872742"/>
                  </a:lnTo>
                  <a:close/>
                </a:path>
                <a:path w="2014220" h="1956434">
                  <a:moveTo>
                    <a:pt x="1066431" y="1872742"/>
                  </a:moveTo>
                  <a:lnTo>
                    <a:pt x="1055979" y="1872742"/>
                  </a:lnTo>
                  <a:lnTo>
                    <a:pt x="1018222" y="1956130"/>
                  </a:lnTo>
                  <a:lnTo>
                    <a:pt x="1028674" y="1956130"/>
                  </a:lnTo>
                  <a:lnTo>
                    <a:pt x="1066431" y="1872742"/>
                  </a:lnTo>
                  <a:close/>
                </a:path>
                <a:path w="2014220" h="1956434">
                  <a:moveTo>
                    <a:pt x="1123569" y="1872742"/>
                  </a:moveTo>
                  <a:lnTo>
                    <a:pt x="1113116" y="1872742"/>
                  </a:lnTo>
                  <a:lnTo>
                    <a:pt x="1075359" y="1956130"/>
                  </a:lnTo>
                  <a:lnTo>
                    <a:pt x="1085811" y="1956130"/>
                  </a:lnTo>
                  <a:lnTo>
                    <a:pt x="1123569" y="1872742"/>
                  </a:lnTo>
                  <a:close/>
                </a:path>
                <a:path w="2014220" h="1956434">
                  <a:moveTo>
                    <a:pt x="1180706" y="1872742"/>
                  </a:moveTo>
                  <a:lnTo>
                    <a:pt x="1170254" y="1872742"/>
                  </a:lnTo>
                  <a:lnTo>
                    <a:pt x="1132497" y="1956130"/>
                  </a:lnTo>
                  <a:lnTo>
                    <a:pt x="1142949" y="1956130"/>
                  </a:lnTo>
                  <a:lnTo>
                    <a:pt x="1180706" y="1872742"/>
                  </a:lnTo>
                  <a:close/>
                </a:path>
                <a:path w="2014220" h="1956434">
                  <a:moveTo>
                    <a:pt x="1237843" y="1872742"/>
                  </a:moveTo>
                  <a:lnTo>
                    <a:pt x="1227391" y="1872742"/>
                  </a:lnTo>
                  <a:lnTo>
                    <a:pt x="1189634" y="1956130"/>
                  </a:lnTo>
                  <a:lnTo>
                    <a:pt x="1200086" y="1956130"/>
                  </a:lnTo>
                  <a:lnTo>
                    <a:pt x="1237843" y="1872742"/>
                  </a:lnTo>
                  <a:close/>
                </a:path>
                <a:path w="2014220" h="1956434">
                  <a:moveTo>
                    <a:pt x="1294980" y="1872742"/>
                  </a:moveTo>
                  <a:lnTo>
                    <a:pt x="1284528" y="1872742"/>
                  </a:lnTo>
                  <a:lnTo>
                    <a:pt x="1246771" y="1956130"/>
                  </a:lnTo>
                  <a:lnTo>
                    <a:pt x="1257223" y="1956130"/>
                  </a:lnTo>
                  <a:lnTo>
                    <a:pt x="1294980" y="1872742"/>
                  </a:lnTo>
                  <a:close/>
                </a:path>
                <a:path w="2014220" h="1956434">
                  <a:moveTo>
                    <a:pt x="1352118" y="1872742"/>
                  </a:moveTo>
                  <a:lnTo>
                    <a:pt x="1341666" y="1872742"/>
                  </a:lnTo>
                  <a:lnTo>
                    <a:pt x="1303909" y="1956130"/>
                  </a:lnTo>
                  <a:lnTo>
                    <a:pt x="1314361" y="1956130"/>
                  </a:lnTo>
                  <a:lnTo>
                    <a:pt x="1352118" y="1872742"/>
                  </a:lnTo>
                  <a:close/>
                </a:path>
                <a:path w="2014220" h="1956434">
                  <a:moveTo>
                    <a:pt x="1409255" y="1872742"/>
                  </a:moveTo>
                  <a:lnTo>
                    <a:pt x="1398803" y="1872742"/>
                  </a:lnTo>
                  <a:lnTo>
                    <a:pt x="1361046" y="1956130"/>
                  </a:lnTo>
                  <a:lnTo>
                    <a:pt x="1371498" y="1956130"/>
                  </a:lnTo>
                  <a:lnTo>
                    <a:pt x="1409255" y="1872742"/>
                  </a:lnTo>
                  <a:close/>
                </a:path>
                <a:path w="2014220" h="1956434">
                  <a:moveTo>
                    <a:pt x="1466392" y="1872742"/>
                  </a:moveTo>
                  <a:lnTo>
                    <a:pt x="1455940" y="1872742"/>
                  </a:lnTo>
                  <a:lnTo>
                    <a:pt x="1418183" y="1956130"/>
                  </a:lnTo>
                  <a:lnTo>
                    <a:pt x="1428635" y="1956130"/>
                  </a:lnTo>
                  <a:lnTo>
                    <a:pt x="1466392" y="1872742"/>
                  </a:lnTo>
                  <a:close/>
                </a:path>
                <a:path w="2014220" h="1956434">
                  <a:moveTo>
                    <a:pt x="1523530" y="1872742"/>
                  </a:moveTo>
                  <a:lnTo>
                    <a:pt x="1513078" y="1872742"/>
                  </a:lnTo>
                  <a:lnTo>
                    <a:pt x="1475320" y="1956130"/>
                  </a:lnTo>
                  <a:lnTo>
                    <a:pt x="1485773" y="1956130"/>
                  </a:lnTo>
                  <a:lnTo>
                    <a:pt x="1523530" y="1872742"/>
                  </a:lnTo>
                  <a:close/>
                </a:path>
                <a:path w="2014220" h="1956434">
                  <a:moveTo>
                    <a:pt x="1580667" y="1872742"/>
                  </a:moveTo>
                  <a:lnTo>
                    <a:pt x="1570215" y="1872742"/>
                  </a:lnTo>
                  <a:lnTo>
                    <a:pt x="1532458" y="1956130"/>
                  </a:lnTo>
                  <a:lnTo>
                    <a:pt x="1542910" y="1956130"/>
                  </a:lnTo>
                  <a:lnTo>
                    <a:pt x="1580667" y="1872742"/>
                  </a:lnTo>
                  <a:close/>
                </a:path>
                <a:path w="2014220" h="1956434">
                  <a:moveTo>
                    <a:pt x="1637804" y="1872742"/>
                  </a:moveTo>
                  <a:lnTo>
                    <a:pt x="1627352" y="1872742"/>
                  </a:lnTo>
                  <a:lnTo>
                    <a:pt x="1589595" y="1956130"/>
                  </a:lnTo>
                  <a:lnTo>
                    <a:pt x="1600047" y="1956130"/>
                  </a:lnTo>
                  <a:lnTo>
                    <a:pt x="1637804" y="1872742"/>
                  </a:lnTo>
                  <a:close/>
                </a:path>
                <a:path w="2014220" h="1956434">
                  <a:moveTo>
                    <a:pt x="1694942" y="1872742"/>
                  </a:moveTo>
                  <a:lnTo>
                    <a:pt x="1684489" y="1872742"/>
                  </a:lnTo>
                  <a:lnTo>
                    <a:pt x="1646732" y="1956130"/>
                  </a:lnTo>
                  <a:lnTo>
                    <a:pt x="1657184" y="1956130"/>
                  </a:lnTo>
                  <a:lnTo>
                    <a:pt x="1694942" y="1872742"/>
                  </a:lnTo>
                  <a:close/>
                </a:path>
                <a:path w="2014220" h="1956434">
                  <a:moveTo>
                    <a:pt x="1752079" y="1872742"/>
                  </a:moveTo>
                  <a:lnTo>
                    <a:pt x="1741639" y="1872742"/>
                  </a:lnTo>
                  <a:lnTo>
                    <a:pt x="1703882" y="1956130"/>
                  </a:lnTo>
                  <a:lnTo>
                    <a:pt x="1714322" y="1956130"/>
                  </a:lnTo>
                  <a:lnTo>
                    <a:pt x="1752079" y="1872742"/>
                  </a:lnTo>
                  <a:close/>
                </a:path>
                <a:path w="2014220" h="1956434">
                  <a:moveTo>
                    <a:pt x="1809216" y="1872742"/>
                  </a:moveTo>
                  <a:lnTo>
                    <a:pt x="1798777" y="1872742"/>
                  </a:lnTo>
                  <a:lnTo>
                    <a:pt x="1761020" y="1956130"/>
                  </a:lnTo>
                  <a:lnTo>
                    <a:pt x="1771459" y="1956130"/>
                  </a:lnTo>
                  <a:lnTo>
                    <a:pt x="1809216" y="1872742"/>
                  </a:lnTo>
                  <a:close/>
                </a:path>
                <a:path w="2014220" h="1956434">
                  <a:moveTo>
                    <a:pt x="1866353" y="1872742"/>
                  </a:moveTo>
                  <a:lnTo>
                    <a:pt x="1855914" y="1872742"/>
                  </a:lnTo>
                  <a:lnTo>
                    <a:pt x="1818157" y="1956130"/>
                  </a:lnTo>
                  <a:lnTo>
                    <a:pt x="1828596" y="1956130"/>
                  </a:lnTo>
                  <a:lnTo>
                    <a:pt x="1866353" y="1872742"/>
                  </a:lnTo>
                  <a:close/>
                </a:path>
                <a:path w="2014220" h="1956434">
                  <a:moveTo>
                    <a:pt x="1923503" y="1872742"/>
                  </a:moveTo>
                  <a:lnTo>
                    <a:pt x="1913051" y="1872742"/>
                  </a:lnTo>
                  <a:lnTo>
                    <a:pt x="1875294" y="1956130"/>
                  </a:lnTo>
                  <a:lnTo>
                    <a:pt x="1885746" y="1956130"/>
                  </a:lnTo>
                  <a:lnTo>
                    <a:pt x="1923503" y="1872742"/>
                  </a:lnTo>
                  <a:close/>
                </a:path>
                <a:path w="2014220" h="1956434">
                  <a:moveTo>
                    <a:pt x="1980641" y="1872742"/>
                  </a:moveTo>
                  <a:lnTo>
                    <a:pt x="1970189" y="1872742"/>
                  </a:lnTo>
                  <a:lnTo>
                    <a:pt x="1932432" y="1956130"/>
                  </a:lnTo>
                  <a:lnTo>
                    <a:pt x="1942884" y="1956130"/>
                  </a:lnTo>
                  <a:lnTo>
                    <a:pt x="1980641" y="1872742"/>
                  </a:lnTo>
                  <a:close/>
                </a:path>
                <a:path w="2014220" h="1956434">
                  <a:moveTo>
                    <a:pt x="2014220" y="1882482"/>
                  </a:moveTo>
                  <a:lnTo>
                    <a:pt x="1995170" y="1882482"/>
                  </a:lnTo>
                  <a:lnTo>
                    <a:pt x="1995170" y="1943760"/>
                  </a:lnTo>
                  <a:lnTo>
                    <a:pt x="1989569" y="1956130"/>
                  </a:lnTo>
                  <a:lnTo>
                    <a:pt x="2000021" y="1956130"/>
                  </a:lnTo>
                  <a:lnTo>
                    <a:pt x="2004606" y="1945982"/>
                  </a:lnTo>
                  <a:lnTo>
                    <a:pt x="2014220" y="1945982"/>
                  </a:lnTo>
                  <a:lnTo>
                    <a:pt x="2014220" y="188248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43148" y="6738251"/>
              <a:ext cx="143586" cy="168465"/>
            </a:xfrm>
            <a:prstGeom prst="rect">
              <a:avLst/>
            </a:prstGeom>
          </p:spPr>
        </p:pic>
      </p:grpSp>
      <p:graphicFrame>
        <p:nvGraphicFramePr>
          <p:cNvPr id="31" name="object 31" descr=""/>
          <p:cNvGraphicFramePr>
            <a:graphicFrameLocks noGrp="1"/>
          </p:cNvGraphicFramePr>
          <p:nvPr/>
        </p:nvGraphicFramePr>
        <p:xfrm>
          <a:off x="3137242" y="5570563"/>
          <a:ext cx="2023745" cy="19564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8740"/>
                <a:gridCol w="546100"/>
                <a:gridCol w="1379855"/>
              </a:tblGrid>
              <a:tr h="12388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231F20"/>
                      </a:solidFill>
                      <a:prstDash val="solid"/>
                    </a:lnL>
                    <a:lnR w="19050">
                      <a:solidFill>
                        <a:srgbClr val="231F20"/>
                      </a:solidFill>
                      <a:prstDash val="solid"/>
                    </a:lnR>
                    <a:lnT w="19050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 marL="99060" marR="7683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75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Volumen</a:t>
                      </a:r>
                      <a:r>
                        <a:rPr dirty="0" sz="7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7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75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 marL="24130">
                        <a:lnSpc>
                          <a:spcPct val="100000"/>
                        </a:lnSpc>
                      </a:pPr>
                      <a:r>
                        <a:rPr dirty="0" sz="75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</a:t>
                      </a:r>
                      <a:r>
                        <a:rPr dirty="0" sz="75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7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19050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201930" marR="448309" indent="-144780">
                        <a:lnSpc>
                          <a:spcPct val="100000"/>
                        </a:lnSpc>
                        <a:spcBef>
                          <a:spcPts val="5"/>
                        </a:spcBef>
                        <a:tabLst>
                          <a:tab pos="561975" algn="l"/>
                          <a:tab pos="706120" algn="l"/>
                        </a:tabLst>
                      </a:pPr>
                      <a:r>
                        <a:rPr dirty="0" sz="7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Volumen</a:t>
                      </a:r>
                      <a:r>
                        <a:rPr dirty="0" sz="7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75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Volumen</a:t>
                      </a:r>
                      <a:r>
                        <a:rPr dirty="0" sz="7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7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7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		</a:t>
                      </a:r>
                      <a:r>
                        <a:rPr dirty="0" sz="7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75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86995">
                        <a:lnSpc>
                          <a:spcPct val="100000"/>
                        </a:lnSpc>
                        <a:spcBef>
                          <a:spcPts val="555"/>
                        </a:spcBef>
                        <a:tabLst>
                          <a:tab pos="755015" algn="l"/>
                        </a:tabLst>
                      </a:pPr>
                      <a:r>
                        <a:rPr dirty="0" sz="7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</a:t>
                      </a:r>
                      <a:r>
                        <a:rPr dirty="0" sz="750" spc="1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7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sz="7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dirty="0" sz="75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75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7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,40</a:t>
                      </a:r>
                      <a:r>
                        <a:rPr dirty="0" sz="750" spc="1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7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9525">
                      <a:solidFill>
                        <a:srgbClr val="231F20"/>
                      </a:solidFill>
                      <a:prstDash val="solid"/>
                    </a:lnL>
                    <a:lnB w="190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  <a:tr h="7175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231F20"/>
                      </a:solidFill>
                      <a:prstDash val="solid"/>
                    </a:lnL>
                    <a:lnR w="19050">
                      <a:solidFill>
                        <a:srgbClr val="231F20"/>
                      </a:solidFill>
                      <a:prstDash val="solid"/>
                    </a:lnR>
                    <a:lnB w="190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dirty="0" sz="75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Vol</a:t>
                      </a:r>
                      <a:r>
                        <a:rPr dirty="0" sz="75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7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B="0" marT="14605">
                    <a:lnL w="19050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B w="19050">
                      <a:solidFill>
                        <a:srgbClr val="231F2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270">
                    <a:lnL w="9525">
                      <a:solidFill>
                        <a:srgbClr val="231F20"/>
                      </a:solidFill>
                      <a:prstDash val="solid"/>
                    </a:lnL>
                    <a:lnB w="190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2" name="object 32" descr=""/>
          <p:cNvSpPr txBox="1"/>
          <p:nvPr/>
        </p:nvSpPr>
        <p:spPr>
          <a:xfrm>
            <a:off x="5198392" y="6416515"/>
            <a:ext cx="128905" cy="29146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875"/>
              </a:lnSpc>
            </a:pPr>
            <a:r>
              <a:rPr dirty="0" sz="750" spc="-45">
                <a:solidFill>
                  <a:srgbClr val="231F20"/>
                </a:solidFill>
                <a:latin typeface="Arial"/>
                <a:cs typeface="Arial"/>
              </a:rPr>
              <a:t>2,25</a:t>
            </a:r>
            <a:r>
              <a:rPr dirty="0" sz="7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75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853395" y="5865600"/>
            <a:ext cx="128905" cy="86360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875"/>
              </a:lnSpc>
            </a:pP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750" spc="6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4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750" spc="-9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endParaRPr sz="750">
              <a:latin typeface="Arial"/>
              <a:cs typeface="Aria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853395" y="5747801"/>
            <a:ext cx="128905" cy="7429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875"/>
              </a:lnSpc>
            </a:pP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750">
              <a:latin typeface="Arial"/>
              <a:cs typeface="Arial"/>
            </a:endParaRPr>
          </a:p>
        </p:txBody>
      </p:sp>
      <p:pic>
        <p:nvPicPr>
          <p:cNvPr id="35" name="object 3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68921" y="5666155"/>
            <a:ext cx="90512" cy="90487"/>
          </a:xfrm>
          <a:prstGeom prst="rect">
            <a:avLst/>
          </a:prstGeom>
        </p:spPr>
      </p:pic>
      <p:sp>
        <p:nvSpPr>
          <p:cNvPr id="36" name="object 36" descr=""/>
          <p:cNvSpPr txBox="1"/>
          <p:nvPr/>
        </p:nvSpPr>
        <p:spPr>
          <a:xfrm>
            <a:off x="529619" y="7948010"/>
            <a:ext cx="8382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27.1.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Bañera.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546915" y="154631"/>
            <a:ext cx="18681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4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5" i="1">
                <a:solidFill>
                  <a:srgbClr val="939598"/>
                </a:solidFill>
                <a:latin typeface="Times New Roman"/>
                <a:cs typeface="Times New Roman"/>
              </a:rPr>
              <a:t>V: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interiores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viviendas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893378"/>
            <a:ext cx="1190625" cy="412115"/>
          </a:xfrm>
          <a:prstGeom prst="rect">
            <a:avLst/>
          </a:prstGeom>
        </p:spPr>
        <p:txBody>
          <a:bodyPr wrap="square" lIns="0" tIns="673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27.5.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Ducha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sin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plato.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236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2479534"/>
            <a:ext cx="14103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27.2.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Bañera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pared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fija.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4259391"/>
            <a:ext cx="8210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27.3.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Ducha.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9619" y="6039248"/>
            <a:ext cx="13931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27.4.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Ducha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pared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fija.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83663" y="578015"/>
            <a:ext cx="1587487" cy="1790280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2653127" y="1110856"/>
            <a:ext cx="323215" cy="2139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0810" marR="5080" indent="-118745">
              <a:lnSpc>
                <a:spcPct val="103000"/>
              </a:lnSpc>
              <a:spcBef>
                <a:spcPts val="95"/>
              </a:spcBef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6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2</a:t>
            </a:r>
            <a:endParaRPr sz="6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123127" y="1110856"/>
            <a:ext cx="323215" cy="2139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0810" marR="5080" indent="-118745">
              <a:lnSpc>
                <a:spcPct val="103000"/>
              </a:lnSpc>
              <a:spcBef>
                <a:spcPts val="95"/>
              </a:spcBef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6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674807" y="1870705"/>
            <a:ext cx="110489" cy="244475"/>
          </a:xfrm>
          <a:prstGeom prst="rect">
            <a:avLst/>
          </a:prstGeom>
        </p:spPr>
        <p:txBody>
          <a:bodyPr wrap="square" lIns="0" tIns="127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0,50</a:t>
            </a:r>
            <a:r>
              <a:rPr dirty="0" sz="6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235590" y="1639934"/>
            <a:ext cx="288925" cy="12001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2,40</a:t>
            </a:r>
            <a:r>
              <a:rPr dirty="0" sz="600" spc="2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373425" y="785800"/>
            <a:ext cx="110489" cy="812165"/>
          </a:xfrm>
          <a:prstGeom prst="rect">
            <a:avLst/>
          </a:prstGeom>
        </p:spPr>
        <p:txBody>
          <a:bodyPr wrap="square" lIns="0" tIns="127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600" spc="9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6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600" spc="1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578078" y="2763926"/>
            <a:ext cx="2264410" cy="1386840"/>
            <a:chOff x="578078" y="2763926"/>
            <a:chExt cx="2264410" cy="1386840"/>
          </a:xfrm>
        </p:grpSpPr>
        <p:sp>
          <p:nvSpPr>
            <p:cNvPr id="19" name="object 19" descr=""/>
            <p:cNvSpPr/>
            <p:nvPr/>
          </p:nvSpPr>
          <p:spPr>
            <a:xfrm>
              <a:off x="578078" y="2763926"/>
              <a:ext cx="2264410" cy="1386840"/>
            </a:xfrm>
            <a:custGeom>
              <a:avLst/>
              <a:gdLst/>
              <a:ahLst/>
              <a:cxnLst/>
              <a:rect l="l" t="t" r="r" b="b"/>
              <a:pathLst>
                <a:path w="2264410" h="1386839">
                  <a:moveTo>
                    <a:pt x="164274" y="1164170"/>
                  </a:moveTo>
                  <a:lnTo>
                    <a:pt x="134861" y="1164170"/>
                  </a:lnTo>
                  <a:lnTo>
                    <a:pt x="134861" y="1171524"/>
                  </a:lnTo>
                  <a:lnTo>
                    <a:pt x="164274" y="1171524"/>
                  </a:lnTo>
                  <a:lnTo>
                    <a:pt x="164274" y="1164170"/>
                  </a:lnTo>
                  <a:close/>
                </a:path>
                <a:path w="2264410" h="1386839">
                  <a:moveTo>
                    <a:pt x="223088" y="1164170"/>
                  </a:moveTo>
                  <a:lnTo>
                    <a:pt x="193675" y="1164170"/>
                  </a:lnTo>
                  <a:lnTo>
                    <a:pt x="193675" y="1171524"/>
                  </a:lnTo>
                  <a:lnTo>
                    <a:pt x="223088" y="1171524"/>
                  </a:lnTo>
                  <a:lnTo>
                    <a:pt x="223088" y="1164170"/>
                  </a:lnTo>
                  <a:close/>
                </a:path>
                <a:path w="2264410" h="1386839">
                  <a:moveTo>
                    <a:pt x="281901" y="1164170"/>
                  </a:moveTo>
                  <a:lnTo>
                    <a:pt x="252488" y="1164170"/>
                  </a:lnTo>
                  <a:lnTo>
                    <a:pt x="252488" y="1171524"/>
                  </a:lnTo>
                  <a:lnTo>
                    <a:pt x="281901" y="1171524"/>
                  </a:lnTo>
                  <a:lnTo>
                    <a:pt x="281901" y="1164170"/>
                  </a:lnTo>
                  <a:close/>
                </a:path>
                <a:path w="2264410" h="1386839">
                  <a:moveTo>
                    <a:pt x="340715" y="1164170"/>
                  </a:moveTo>
                  <a:lnTo>
                    <a:pt x="311302" y="1164170"/>
                  </a:lnTo>
                  <a:lnTo>
                    <a:pt x="311302" y="1171524"/>
                  </a:lnTo>
                  <a:lnTo>
                    <a:pt x="340715" y="1171524"/>
                  </a:lnTo>
                  <a:lnTo>
                    <a:pt x="340715" y="1164170"/>
                  </a:lnTo>
                  <a:close/>
                </a:path>
                <a:path w="2264410" h="1386839">
                  <a:moveTo>
                    <a:pt x="399529" y="1164170"/>
                  </a:moveTo>
                  <a:lnTo>
                    <a:pt x="370116" y="1164170"/>
                  </a:lnTo>
                  <a:lnTo>
                    <a:pt x="370116" y="1171524"/>
                  </a:lnTo>
                  <a:lnTo>
                    <a:pt x="399529" y="1171524"/>
                  </a:lnTo>
                  <a:lnTo>
                    <a:pt x="399529" y="1164170"/>
                  </a:lnTo>
                  <a:close/>
                </a:path>
                <a:path w="2264410" h="1386839">
                  <a:moveTo>
                    <a:pt x="458343" y="1164170"/>
                  </a:moveTo>
                  <a:lnTo>
                    <a:pt x="428929" y="1164170"/>
                  </a:lnTo>
                  <a:lnTo>
                    <a:pt x="428929" y="1171524"/>
                  </a:lnTo>
                  <a:lnTo>
                    <a:pt x="458343" y="1171524"/>
                  </a:lnTo>
                  <a:lnTo>
                    <a:pt x="458343" y="1164170"/>
                  </a:lnTo>
                  <a:close/>
                </a:path>
                <a:path w="2264410" h="1386839">
                  <a:moveTo>
                    <a:pt x="517156" y="1164170"/>
                  </a:moveTo>
                  <a:lnTo>
                    <a:pt x="487743" y="1164170"/>
                  </a:lnTo>
                  <a:lnTo>
                    <a:pt x="487743" y="1171524"/>
                  </a:lnTo>
                  <a:lnTo>
                    <a:pt x="517156" y="1171524"/>
                  </a:lnTo>
                  <a:lnTo>
                    <a:pt x="517156" y="1164170"/>
                  </a:lnTo>
                  <a:close/>
                </a:path>
                <a:path w="2264410" h="1386839">
                  <a:moveTo>
                    <a:pt x="575970" y="1164170"/>
                  </a:moveTo>
                  <a:lnTo>
                    <a:pt x="546557" y="1164170"/>
                  </a:lnTo>
                  <a:lnTo>
                    <a:pt x="546557" y="1171524"/>
                  </a:lnTo>
                  <a:lnTo>
                    <a:pt x="575970" y="1171524"/>
                  </a:lnTo>
                  <a:lnTo>
                    <a:pt x="575970" y="1164170"/>
                  </a:lnTo>
                  <a:close/>
                </a:path>
                <a:path w="2264410" h="1386839">
                  <a:moveTo>
                    <a:pt x="634784" y="1164170"/>
                  </a:moveTo>
                  <a:lnTo>
                    <a:pt x="605370" y="1164170"/>
                  </a:lnTo>
                  <a:lnTo>
                    <a:pt x="605370" y="1171524"/>
                  </a:lnTo>
                  <a:lnTo>
                    <a:pt x="634784" y="1171524"/>
                  </a:lnTo>
                  <a:lnTo>
                    <a:pt x="634784" y="1164170"/>
                  </a:lnTo>
                  <a:close/>
                </a:path>
                <a:path w="2264410" h="1386839">
                  <a:moveTo>
                    <a:pt x="694080" y="1170076"/>
                  </a:moveTo>
                  <a:lnTo>
                    <a:pt x="693458" y="1162748"/>
                  </a:lnTo>
                  <a:lnTo>
                    <a:pt x="682396" y="1163574"/>
                  </a:lnTo>
                  <a:lnTo>
                    <a:pt x="674027" y="1163993"/>
                  </a:lnTo>
                  <a:lnTo>
                    <a:pt x="668553" y="1164158"/>
                  </a:lnTo>
                  <a:lnTo>
                    <a:pt x="664197" y="1164170"/>
                  </a:lnTo>
                  <a:lnTo>
                    <a:pt x="664197" y="1171524"/>
                  </a:lnTo>
                  <a:lnTo>
                    <a:pt x="668680" y="1171511"/>
                  </a:lnTo>
                  <a:lnTo>
                    <a:pt x="674293" y="1171346"/>
                  </a:lnTo>
                  <a:lnTo>
                    <a:pt x="682840" y="1170914"/>
                  </a:lnTo>
                  <a:lnTo>
                    <a:pt x="694080" y="1170076"/>
                  </a:lnTo>
                  <a:close/>
                </a:path>
                <a:path w="2264410" h="1386839">
                  <a:moveTo>
                    <a:pt x="752868" y="1161796"/>
                  </a:moveTo>
                  <a:lnTo>
                    <a:pt x="751471" y="1154569"/>
                  </a:lnTo>
                  <a:lnTo>
                    <a:pt x="743826" y="1156004"/>
                  </a:lnTo>
                  <a:lnTo>
                    <a:pt x="736447" y="1157287"/>
                  </a:lnTo>
                  <a:lnTo>
                    <a:pt x="729361" y="1158417"/>
                  </a:lnTo>
                  <a:lnTo>
                    <a:pt x="722566" y="1159421"/>
                  </a:lnTo>
                  <a:lnTo>
                    <a:pt x="723607" y="1166698"/>
                  </a:lnTo>
                  <a:lnTo>
                    <a:pt x="730478" y="1165682"/>
                  </a:lnTo>
                  <a:lnTo>
                    <a:pt x="737666" y="1164539"/>
                  </a:lnTo>
                  <a:lnTo>
                    <a:pt x="745121" y="1163243"/>
                  </a:lnTo>
                  <a:lnTo>
                    <a:pt x="752868" y="1161796"/>
                  </a:lnTo>
                  <a:close/>
                </a:path>
                <a:path w="2264410" h="1386839">
                  <a:moveTo>
                    <a:pt x="810437" y="1147648"/>
                  </a:moveTo>
                  <a:lnTo>
                    <a:pt x="808329" y="1140612"/>
                  </a:lnTo>
                  <a:lnTo>
                    <a:pt x="801103" y="1142733"/>
                  </a:lnTo>
                  <a:lnTo>
                    <a:pt x="793978" y="1144714"/>
                  </a:lnTo>
                  <a:lnTo>
                    <a:pt x="786968" y="1146568"/>
                  </a:lnTo>
                  <a:lnTo>
                    <a:pt x="780084" y="1148295"/>
                  </a:lnTo>
                  <a:lnTo>
                    <a:pt x="781837" y="1155446"/>
                  </a:lnTo>
                  <a:lnTo>
                    <a:pt x="788809" y="1153693"/>
                  </a:lnTo>
                  <a:lnTo>
                    <a:pt x="795896" y="1151813"/>
                  </a:lnTo>
                  <a:lnTo>
                    <a:pt x="803109" y="1149794"/>
                  </a:lnTo>
                  <a:lnTo>
                    <a:pt x="810437" y="1147648"/>
                  </a:lnTo>
                  <a:close/>
                </a:path>
                <a:path w="2264410" h="1386839">
                  <a:moveTo>
                    <a:pt x="866241" y="1127696"/>
                  </a:moveTo>
                  <a:lnTo>
                    <a:pt x="863396" y="1120914"/>
                  </a:lnTo>
                  <a:lnTo>
                    <a:pt x="856513" y="1123746"/>
                  </a:lnTo>
                  <a:lnTo>
                    <a:pt x="849680" y="1126451"/>
                  </a:lnTo>
                  <a:lnTo>
                    <a:pt x="842886" y="1129042"/>
                  </a:lnTo>
                  <a:lnTo>
                    <a:pt x="836142" y="1131493"/>
                  </a:lnTo>
                  <a:lnTo>
                    <a:pt x="838619" y="1138415"/>
                  </a:lnTo>
                  <a:lnTo>
                    <a:pt x="845451" y="1135926"/>
                  </a:lnTo>
                  <a:lnTo>
                    <a:pt x="852335" y="1133309"/>
                  </a:lnTo>
                  <a:lnTo>
                    <a:pt x="859269" y="1130566"/>
                  </a:lnTo>
                  <a:lnTo>
                    <a:pt x="866241" y="1127696"/>
                  </a:lnTo>
                  <a:close/>
                </a:path>
                <a:path w="2264410" h="1386839">
                  <a:moveTo>
                    <a:pt x="919492" y="1101725"/>
                  </a:moveTo>
                  <a:lnTo>
                    <a:pt x="915885" y="1095311"/>
                  </a:lnTo>
                  <a:lnTo>
                    <a:pt x="909421" y="1098905"/>
                  </a:lnTo>
                  <a:lnTo>
                    <a:pt x="902944" y="1102347"/>
                  </a:lnTo>
                  <a:lnTo>
                    <a:pt x="896480" y="1105674"/>
                  </a:lnTo>
                  <a:lnTo>
                    <a:pt x="890028" y="1108875"/>
                  </a:lnTo>
                  <a:lnTo>
                    <a:pt x="893254" y="1115491"/>
                  </a:lnTo>
                  <a:lnTo>
                    <a:pt x="899795" y="1112240"/>
                  </a:lnTo>
                  <a:lnTo>
                    <a:pt x="906360" y="1108862"/>
                  </a:lnTo>
                  <a:lnTo>
                    <a:pt x="912926" y="1105357"/>
                  </a:lnTo>
                  <a:lnTo>
                    <a:pt x="919492" y="1101725"/>
                  </a:lnTo>
                  <a:close/>
                </a:path>
                <a:path w="2264410" h="1386839">
                  <a:moveTo>
                    <a:pt x="969251" y="1069543"/>
                  </a:moveTo>
                  <a:lnTo>
                    <a:pt x="964869" y="1063637"/>
                  </a:lnTo>
                  <a:lnTo>
                    <a:pt x="958900" y="1067981"/>
                  </a:lnTo>
                  <a:lnTo>
                    <a:pt x="952919" y="1072184"/>
                  </a:lnTo>
                  <a:lnTo>
                    <a:pt x="946912" y="1076274"/>
                  </a:lnTo>
                  <a:lnTo>
                    <a:pt x="940892" y="1080236"/>
                  </a:lnTo>
                  <a:lnTo>
                    <a:pt x="944880" y="1086408"/>
                  </a:lnTo>
                  <a:lnTo>
                    <a:pt x="951001" y="1082395"/>
                  </a:lnTo>
                  <a:lnTo>
                    <a:pt x="957110" y="1078242"/>
                  </a:lnTo>
                  <a:lnTo>
                    <a:pt x="963193" y="1073962"/>
                  </a:lnTo>
                  <a:lnTo>
                    <a:pt x="969251" y="1069543"/>
                  </a:lnTo>
                  <a:close/>
                </a:path>
                <a:path w="2264410" h="1386839">
                  <a:moveTo>
                    <a:pt x="1014425" y="1031240"/>
                  </a:moveTo>
                  <a:lnTo>
                    <a:pt x="1009307" y="1025956"/>
                  </a:lnTo>
                  <a:lnTo>
                    <a:pt x="1003973" y="1031049"/>
                  </a:lnTo>
                  <a:lnTo>
                    <a:pt x="998588" y="1036002"/>
                  </a:lnTo>
                  <a:lnTo>
                    <a:pt x="993165" y="1040841"/>
                  </a:lnTo>
                  <a:lnTo>
                    <a:pt x="987717" y="1045540"/>
                  </a:lnTo>
                  <a:lnTo>
                    <a:pt x="992466" y="1051140"/>
                  </a:lnTo>
                  <a:lnTo>
                    <a:pt x="998016" y="1046365"/>
                  </a:lnTo>
                  <a:lnTo>
                    <a:pt x="1003528" y="1041450"/>
                  </a:lnTo>
                  <a:lnTo>
                    <a:pt x="1008989" y="1036408"/>
                  </a:lnTo>
                  <a:lnTo>
                    <a:pt x="1014425" y="1031240"/>
                  </a:lnTo>
                  <a:close/>
                </a:path>
                <a:path w="2264410" h="1386839">
                  <a:moveTo>
                    <a:pt x="1054023" y="987221"/>
                  </a:moveTo>
                  <a:lnTo>
                    <a:pt x="1048232" y="982687"/>
                  </a:lnTo>
                  <a:lnTo>
                    <a:pt x="1043635" y="988453"/>
                  </a:lnTo>
                  <a:lnTo>
                    <a:pt x="1038987" y="994079"/>
                  </a:lnTo>
                  <a:lnTo>
                    <a:pt x="1034275" y="999591"/>
                  </a:lnTo>
                  <a:lnTo>
                    <a:pt x="1029512" y="1004976"/>
                  </a:lnTo>
                  <a:lnTo>
                    <a:pt x="1034973" y="1009891"/>
                  </a:lnTo>
                  <a:lnTo>
                    <a:pt x="1039812" y="1004417"/>
                  </a:lnTo>
                  <a:lnTo>
                    <a:pt x="1044613" y="998816"/>
                  </a:lnTo>
                  <a:lnTo>
                    <a:pt x="1049350" y="993089"/>
                  </a:lnTo>
                  <a:lnTo>
                    <a:pt x="1054023" y="987221"/>
                  </a:lnTo>
                  <a:close/>
                </a:path>
                <a:path w="2264410" h="1386839">
                  <a:moveTo>
                    <a:pt x="1087348" y="938301"/>
                  </a:moveTo>
                  <a:lnTo>
                    <a:pt x="1080998" y="934593"/>
                  </a:lnTo>
                  <a:lnTo>
                    <a:pt x="1077201" y="940917"/>
                  </a:lnTo>
                  <a:lnTo>
                    <a:pt x="1073340" y="947115"/>
                  </a:lnTo>
                  <a:lnTo>
                    <a:pt x="1069416" y="953211"/>
                  </a:lnTo>
                  <a:lnTo>
                    <a:pt x="1065428" y="959180"/>
                  </a:lnTo>
                  <a:lnTo>
                    <a:pt x="1071499" y="963320"/>
                  </a:lnTo>
                  <a:lnTo>
                    <a:pt x="1075563" y="957249"/>
                  </a:lnTo>
                  <a:lnTo>
                    <a:pt x="1079550" y="951052"/>
                  </a:lnTo>
                  <a:lnTo>
                    <a:pt x="1083487" y="944740"/>
                  </a:lnTo>
                  <a:lnTo>
                    <a:pt x="1087348" y="938301"/>
                  </a:lnTo>
                  <a:close/>
                </a:path>
                <a:path w="2264410" h="1386839">
                  <a:moveTo>
                    <a:pt x="1114044" y="885532"/>
                  </a:moveTo>
                  <a:lnTo>
                    <a:pt x="1107287" y="882624"/>
                  </a:lnTo>
                  <a:lnTo>
                    <a:pt x="1104303" y="889393"/>
                  </a:lnTo>
                  <a:lnTo>
                    <a:pt x="1101255" y="896048"/>
                  </a:lnTo>
                  <a:lnTo>
                    <a:pt x="1098130" y="902589"/>
                  </a:lnTo>
                  <a:lnTo>
                    <a:pt x="1094955" y="909015"/>
                  </a:lnTo>
                  <a:lnTo>
                    <a:pt x="1101509" y="912342"/>
                  </a:lnTo>
                  <a:lnTo>
                    <a:pt x="1104747" y="905814"/>
                  </a:lnTo>
                  <a:lnTo>
                    <a:pt x="1107922" y="899160"/>
                  </a:lnTo>
                  <a:lnTo>
                    <a:pt x="1111021" y="892403"/>
                  </a:lnTo>
                  <a:lnTo>
                    <a:pt x="1114044" y="885532"/>
                  </a:lnTo>
                  <a:close/>
                </a:path>
                <a:path w="2264410" h="1386839">
                  <a:moveTo>
                    <a:pt x="1134262" y="830008"/>
                  </a:moveTo>
                  <a:lnTo>
                    <a:pt x="1127226" y="827874"/>
                  </a:lnTo>
                  <a:lnTo>
                    <a:pt x="1125029" y="834948"/>
                  </a:lnTo>
                  <a:lnTo>
                    <a:pt x="1122768" y="841908"/>
                  </a:lnTo>
                  <a:lnTo>
                    <a:pt x="1120432" y="848779"/>
                  </a:lnTo>
                  <a:lnTo>
                    <a:pt x="1118031" y="855548"/>
                  </a:lnTo>
                  <a:lnTo>
                    <a:pt x="1124940" y="858062"/>
                  </a:lnTo>
                  <a:lnTo>
                    <a:pt x="1127379" y="851204"/>
                  </a:lnTo>
                  <a:lnTo>
                    <a:pt x="1129741" y="844232"/>
                  </a:lnTo>
                  <a:lnTo>
                    <a:pt x="1132039" y="837171"/>
                  </a:lnTo>
                  <a:lnTo>
                    <a:pt x="1134262" y="830008"/>
                  </a:lnTo>
                  <a:close/>
                </a:path>
                <a:path w="2264410" h="1386839">
                  <a:moveTo>
                    <a:pt x="1148461" y="772668"/>
                  </a:moveTo>
                  <a:lnTo>
                    <a:pt x="1141247" y="771258"/>
                  </a:lnTo>
                  <a:lnTo>
                    <a:pt x="1139774" y="778522"/>
                  </a:lnTo>
                  <a:lnTo>
                    <a:pt x="1138237" y="785698"/>
                  </a:lnTo>
                  <a:lnTo>
                    <a:pt x="1136624" y="792772"/>
                  </a:lnTo>
                  <a:lnTo>
                    <a:pt x="1134948" y="799757"/>
                  </a:lnTo>
                  <a:lnTo>
                    <a:pt x="1142085" y="801522"/>
                  </a:lnTo>
                  <a:lnTo>
                    <a:pt x="1143774" y="794448"/>
                  </a:lnTo>
                  <a:lnTo>
                    <a:pt x="1145413" y="787273"/>
                  </a:lnTo>
                  <a:lnTo>
                    <a:pt x="1146975" y="780021"/>
                  </a:lnTo>
                  <a:lnTo>
                    <a:pt x="1148461" y="772668"/>
                  </a:lnTo>
                  <a:close/>
                </a:path>
                <a:path w="2264410" h="1386839">
                  <a:moveTo>
                    <a:pt x="1157236" y="714298"/>
                  </a:moveTo>
                  <a:lnTo>
                    <a:pt x="1149934" y="713511"/>
                  </a:lnTo>
                  <a:lnTo>
                    <a:pt x="1148994" y="721753"/>
                  </a:lnTo>
                  <a:lnTo>
                    <a:pt x="1148080" y="729107"/>
                  </a:lnTo>
                  <a:lnTo>
                    <a:pt x="1147241" y="735368"/>
                  </a:lnTo>
                  <a:lnTo>
                    <a:pt x="1146213" y="742492"/>
                  </a:lnTo>
                  <a:lnTo>
                    <a:pt x="1153477" y="743585"/>
                  </a:lnTo>
                  <a:lnTo>
                    <a:pt x="1154506" y="736384"/>
                  </a:lnTo>
                  <a:lnTo>
                    <a:pt x="1155598" y="728167"/>
                  </a:lnTo>
                  <a:lnTo>
                    <a:pt x="1156487" y="720890"/>
                  </a:lnTo>
                  <a:lnTo>
                    <a:pt x="1157236" y="714298"/>
                  </a:lnTo>
                  <a:close/>
                </a:path>
                <a:path w="2264410" h="1386839">
                  <a:moveTo>
                    <a:pt x="1161262" y="655434"/>
                  </a:moveTo>
                  <a:lnTo>
                    <a:pt x="1153909" y="655205"/>
                  </a:lnTo>
                  <a:lnTo>
                    <a:pt x="1153591" y="663498"/>
                  </a:lnTo>
                  <a:lnTo>
                    <a:pt x="1153261" y="670699"/>
                  </a:lnTo>
                  <a:lnTo>
                    <a:pt x="1152867" y="677849"/>
                  </a:lnTo>
                  <a:lnTo>
                    <a:pt x="1152461" y="684415"/>
                  </a:lnTo>
                  <a:lnTo>
                    <a:pt x="1159802" y="684911"/>
                  </a:lnTo>
                  <a:lnTo>
                    <a:pt x="1160272" y="677418"/>
                  </a:lnTo>
                  <a:lnTo>
                    <a:pt x="1160653" y="670344"/>
                  </a:lnTo>
                  <a:lnTo>
                    <a:pt x="1160970" y="663194"/>
                  </a:lnTo>
                  <a:lnTo>
                    <a:pt x="1161262" y="655434"/>
                  </a:lnTo>
                  <a:close/>
                </a:path>
                <a:path w="2264410" h="1386839">
                  <a:moveTo>
                    <a:pt x="1161719" y="155028"/>
                  </a:moveTo>
                  <a:lnTo>
                    <a:pt x="1161567" y="125577"/>
                  </a:lnTo>
                  <a:lnTo>
                    <a:pt x="1154214" y="125615"/>
                  </a:lnTo>
                  <a:lnTo>
                    <a:pt x="1154366" y="155067"/>
                  </a:lnTo>
                  <a:lnTo>
                    <a:pt x="1161719" y="155028"/>
                  </a:lnTo>
                  <a:close/>
                </a:path>
                <a:path w="2264410" h="1386839">
                  <a:moveTo>
                    <a:pt x="1161986" y="213906"/>
                  </a:moveTo>
                  <a:lnTo>
                    <a:pt x="1161859" y="184467"/>
                  </a:lnTo>
                  <a:lnTo>
                    <a:pt x="1154506" y="184492"/>
                  </a:lnTo>
                  <a:lnTo>
                    <a:pt x="1154633" y="213944"/>
                  </a:lnTo>
                  <a:lnTo>
                    <a:pt x="1161986" y="213906"/>
                  </a:lnTo>
                  <a:close/>
                </a:path>
                <a:path w="2264410" h="1386839">
                  <a:moveTo>
                    <a:pt x="1162189" y="596519"/>
                  </a:moveTo>
                  <a:lnTo>
                    <a:pt x="1154836" y="596455"/>
                  </a:lnTo>
                  <a:lnTo>
                    <a:pt x="1154760" y="604367"/>
                  </a:lnTo>
                  <a:lnTo>
                    <a:pt x="1154518" y="625856"/>
                  </a:lnTo>
                  <a:lnTo>
                    <a:pt x="1161872" y="625957"/>
                  </a:lnTo>
                  <a:lnTo>
                    <a:pt x="1162189" y="596519"/>
                  </a:lnTo>
                  <a:close/>
                </a:path>
                <a:path w="2264410" h="1386839">
                  <a:moveTo>
                    <a:pt x="1162227" y="272796"/>
                  </a:moveTo>
                  <a:lnTo>
                    <a:pt x="1162113" y="243344"/>
                  </a:lnTo>
                  <a:lnTo>
                    <a:pt x="1154760" y="243370"/>
                  </a:lnTo>
                  <a:lnTo>
                    <a:pt x="1154874" y="272821"/>
                  </a:lnTo>
                  <a:lnTo>
                    <a:pt x="1162227" y="272796"/>
                  </a:lnTo>
                  <a:close/>
                </a:path>
                <a:path w="2264410" h="1386839">
                  <a:moveTo>
                    <a:pt x="1162405" y="331673"/>
                  </a:moveTo>
                  <a:lnTo>
                    <a:pt x="1162316" y="302234"/>
                  </a:lnTo>
                  <a:lnTo>
                    <a:pt x="1154963" y="302247"/>
                  </a:lnTo>
                  <a:lnTo>
                    <a:pt x="1155052" y="331685"/>
                  </a:lnTo>
                  <a:lnTo>
                    <a:pt x="1162405" y="331673"/>
                  </a:lnTo>
                  <a:close/>
                </a:path>
                <a:path w="2264410" h="1386839">
                  <a:moveTo>
                    <a:pt x="1162507" y="537667"/>
                  </a:moveTo>
                  <a:lnTo>
                    <a:pt x="1155153" y="537641"/>
                  </a:lnTo>
                  <a:lnTo>
                    <a:pt x="1155026" y="567055"/>
                  </a:lnTo>
                  <a:lnTo>
                    <a:pt x="1162380" y="567093"/>
                  </a:lnTo>
                  <a:lnTo>
                    <a:pt x="1162507" y="537667"/>
                  </a:lnTo>
                  <a:close/>
                </a:path>
                <a:path w="2264410" h="1386839">
                  <a:moveTo>
                    <a:pt x="1162545" y="390537"/>
                  </a:moveTo>
                  <a:lnTo>
                    <a:pt x="1162481" y="361086"/>
                  </a:lnTo>
                  <a:lnTo>
                    <a:pt x="1155128" y="361099"/>
                  </a:lnTo>
                  <a:lnTo>
                    <a:pt x="1155192" y="390550"/>
                  </a:lnTo>
                  <a:lnTo>
                    <a:pt x="1162545" y="390537"/>
                  </a:lnTo>
                  <a:close/>
                </a:path>
                <a:path w="2264410" h="1386839">
                  <a:moveTo>
                    <a:pt x="1162608" y="478828"/>
                  </a:moveTo>
                  <a:lnTo>
                    <a:pt x="1155255" y="478828"/>
                  </a:lnTo>
                  <a:lnTo>
                    <a:pt x="1155217" y="508241"/>
                  </a:lnTo>
                  <a:lnTo>
                    <a:pt x="1162570" y="508254"/>
                  </a:lnTo>
                  <a:lnTo>
                    <a:pt x="1162608" y="478828"/>
                  </a:lnTo>
                  <a:close/>
                </a:path>
                <a:path w="2264410" h="1386839">
                  <a:moveTo>
                    <a:pt x="1162608" y="449414"/>
                  </a:moveTo>
                  <a:lnTo>
                    <a:pt x="1162583" y="419976"/>
                  </a:lnTo>
                  <a:lnTo>
                    <a:pt x="1155230" y="419976"/>
                  </a:lnTo>
                  <a:lnTo>
                    <a:pt x="1155255" y="449427"/>
                  </a:lnTo>
                  <a:lnTo>
                    <a:pt x="1162608" y="449414"/>
                  </a:lnTo>
                  <a:close/>
                </a:path>
                <a:path w="2264410" h="1386839">
                  <a:moveTo>
                    <a:pt x="1951583" y="0"/>
                  </a:moveTo>
                  <a:lnTo>
                    <a:pt x="1936889" y="0"/>
                  </a:lnTo>
                  <a:lnTo>
                    <a:pt x="1936889" y="15240"/>
                  </a:lnTo>
                  <a:lnTo>
                    <a:pt x="1936889" y="29921"/>
                  </a:lnTo>
                  <a:lnTo>
                    <a:pt x="1936889" y="37985"/>
                  </a:lnTo>
                  <a:lnTo>
                    <a:pt x="1936889" y="60960"/>
                  </a:lnTo>
                  <a:lnTo>
                    <a:pt x="1908035" y="60960"/>
                  </a:lnTo>
                  <a:lnTo>
                    <a:pt x="1890217" y="52895"/>
                  </a:lnTo>
                  <a:lnTo>
                    <a:pt x="1890217" y="60960"/>
                  </a:lnTo>
                  <a:lnTo>
                    <a:pt x="1810600" y="60960"/>
                  </a:lnTo>
                  <a:lnTo>
                    <a:pt x="1792782" y="52895"/>
                  </a:lnTo>
                  <a:lnTo>
                    <a:pt x="1792782" y="60960"/>
                  </a:lnTo>
                  <a:lnTo>
                    <a:pt x="1713166" y="60960"/>
                  </a:lnTo>
                  <a:lnTo>
                    <a:pt x="1695348" y="52895"/>
                  </a:lnTo>
                  <a:lnTo>
                    <a:pt x="1695348" y="60960"/>
                  </a:lnTo>
                  <a:lnTo>
                    <a:pt x="1615757" y="60960"/>
                  </a:lnTo>
                  <a:lnTo>
                    <a:pt x="1597939" y="52895"/>
                  </a:lnTo>
                  <a:lnTo>
                    <a:pt x="1597939" y="60960"/>
                  </a:lnTo>
                  <a:lnTo>
                    <a:pt x="1518297" y="60960"/>
                  </a:lnTo>
                  <a:lnTo>
                    <a:pt x="1500479" y="52895"/>
                  </a:lnTo>
                  <a:lnTo>
                    <a:pt x="1500479" y="60960"/>
                  </a:lnTo>
                  <a:lnTo>
                    <a:pt x="1420863" y="60960"/>
                  </a:lnTo>
                  <a:lnTo>
                    <a:pt x="1403057" y="52908"/>
                  </a:lnTo>
                  <a:lnTo>
                    <a:pt x="1403057" y="60960"/>
                  </a:lnTo>
                  <a:lnTo>
                    <a:pt x="1323441" y="60960"/>
                  </a:lnTo>
                  <a:lnTo>
                    <a:pt x="1305623" y="52895"/>
                  </a:lnTo>
                  <a:lnTo>
                    <a:pt x="1305623" y="60960"/>
                  </a:lnTo>
                  <a:lnTo>
                    <a:pt x="1225994" y="60960"/>
                  </a:lnTo>
                  <a:lnTo>
                    <a:pt x="1208189" y="52908"/>
                  </a:lnTo>
                  <a:lnTo>
                    <a:pt x="1208189" y="60960"/>
                  </a:lnTo>
                  <a:lnTo>
                    <a:pt x="1128572" y="60960"/>
                  </a:lnTo>
                  <a:lnTo>
                    <a:pt x="1110754" y="52895"/>
                  </a:lnTo>
                  <a:lnTo>
                    <a:pt x="1110754" y="60960"/>
                  </a:lnTo>
                  <a:lnTo>
                    <a:pt x="1031125" y="60960"/>
                  </a:lnTo>
                  <a:lnTo>
                    <a:pt x="1013320" y="52908"/>
                  </a:lnTo>
                  <a:lnTo>
                    <a:pt x="1013320" y="60960"/>
                  </a:lnTo>
                  <a:lnTo>
                    <a:pt x="933691" y="60960"/>
                  </a:lnTo>
                  <a:lnTo>
                    <a:pt x="915873" y="52895"/>
                  </a:lnTo>
                  <a:lnTo>
                    <a:pt x="915873" y="60960"/>
                  </a:lnTo>
                  <a:lnTo>
                    <a:pt x="836282" y="60960"/>
                  </a:lnTo>
                  <a:lnTo>
                    <a:pt x="818464" y="52895"/>
                  </a:lnTo>
                  <a:lnTo>
                    <a:pt x="818464" y="60960"/>
                  </a:lnTo>
                  <a:lnTo>
                    <a:pt x="738835" y="60960"/>
                  </a:lnTo>
                  <a:lnTo>
                    <a:pt x="721017" y="52895"/>
                  </a:lnTo>
                  <a:lnTo>
                    <a:pt x="721017" y="60960"/>
                  </a:lnTo>
                  <a:lnTo>
                    <a:pt x="641400" y="60960"/>
                  </a:lnTo>
                  <a:lnTo>
                    <a:pt x="623608" y="52908"/>
                  </a:lnTo>
                  <a:lnTo>
                    <a:pt x="623608" y="60960"/>
                  </a:lnTo>
                  <a:lnTo>
                    <a:pt x="543966" y="60960"/>
                  </a:lnTo>
                  <a:lnTo>
                    <a:pt x="526148" y="52895"/>
                  </a:lnTo>
                  <a:lnTo>
                    <a:pt x="526148" y="60960"/>
                  </a:lnTo>
                  <a:lnTo>
                    <a:pt x="446532" y="60960"/>
                  </a:lnTo>
                  <a:lnTo>
                    <a:pt x="428713" y="52895"/>
                  </a:lnTo>
                  <a:lnTo>
                    <a:pt x="428713" y="60960"/>
                  </a:lnTo>
                  <a:lnTo>
                    <a:pt x="349110" y="60960"/>
                  </a:lnTo>
                  <a:lnTo>
                    <a:pt x="331292" y="52895"/>
                  </a:lnTo>
                  <a:lnTo>
                    <a:pt x="331292" y="60960"/>
                  </a:lnTo>
                  <a:lnTo>
                    <a:pt x="251650" y="60960"/>
                  </a:lnTo>
                  <a:lnTo>
                    <a:pt x="233857" y="52908"/>
                  </a:lnTo>
                  <a:lnTo>
                    <a:pt x="233857" y="60960"/>
                  </a:lnTo>
                  <a:lnTo>
                    <a:pt x="154216" y="60960"/>
                  </a:lnTo>
                  <a:lnTo>
                    <a:pt x="136398" y="52895"/>
                  </a:lnTo>
                  <a:lnTo>
                    <a:pt x="136398" y="60960"/>
                  </a:lnTo>
                  <a:lnTo>
                    <a:pt x="64389" y="60960"/>
                  </a:lnTo>
                  <a:lnTo>
                    <a:pt x="64389" y="1371600"/>
                  </a:lnTo>
                  <a:lnTo>
                    <a:pt x="28282" y="1371600"/>
                  </a:lnTo>
                  <a:lnTo>
                    <a:pt x="14706" y="1365453"/>
                  </a:lnTo>
                  <a:lnTo>
                    <a:pt x="14706" y="1329410"/>
                  </a:lnTo>
                  <a:lnTo>
                    <a:pt x="64389" y="1351902"/>
                  </a:lnTo>
                  <a:lnTo>
                    <a:pt x="64389" y="1343837"/>
                  </a:lnTo>
                  <a:lnTo>
                    <a:pt x="14706" y="1321346"/>
                  </a:lnTo>
                  <a:lnTo>
                    <a:pt x="14706" y="1285290"/>
                  </a:lnTo>
                  <a:lnTo>
                    <a:pt x="64389" y="1307782"/>
                  </a:lnTo>
                  <a:lnTo>
                    <a:pt x="64389" y="1299718"/>
                  </a:lnTo>
                  <a:lnTo>
                    <a:pt x="14706" y="1277226"/>
                  </a:lnTo>
                  <a:lnTo>
                    <a:pt x="14706" y="1241183"/>
                  </a:lnTo>
                  <a:lnTo>
                    <a:pt x="64389" y="1263675"/>
                  </a:lnTo>
                  <a:lnTo>
                    <a:pt x="64389" y="1255610"/>
                  </a:lnTo>
                  <a:lnTo>
                    <a:pt x="14706" y="1233119"/>
                  </a:lnTo>
                  <a:lnTo>
                    <a:pt x="14706" y="1197063"/>
                  </a:lnTo>
                  <a:lnTo>
                    <a:pt x="64389" y="1219555"/>
                  </a:lnTo>
                  <a:lnTo>
                    <a:pt x="64389" y="1211491"/>
                  </a:lnTo>
                  <a:lnTo>
                    <a:pt x="14706" y="1188999"/>
                  </a:lnTo>
                  <a:lnTo>
                    <a:pt x="14706" y="1152931"/>
                  </a:lnTo>
                  <a:lnTo>
                    <a:pt x="64389" y="1175423"/>
                  </a:lnTo>
                  <a:lnTo>
                    <a:pt x="64389" y="1167358"/>
                  </a:lnTo>
                  <a:lnTo>
                    <a:pt x="14706" y="1144866"/>
                  </a:lnTo>
                  <a:lnTo>
                    <a:pt x="14706" y="1108824"/>
                  </a:lnTo>
                  <a:lnTo>
                    <a:pt x="64389" y="1131316"/>
                  </a:lnTo>
                  <a:lnTo>
                    <a:pt x="64389" y="1123251"/>
                  </a:lnTo>
                  <a:lnTo>
                    <a:pt x="14706" y="1100759"/>
                  </a:lnTo>
                  <a:lnTo>
                    <a:pt x="14706" y="1064704"/>
                  </a:lnTo>
                  <a:lnTo>
                    <a:pt x="64389" y="1087196"/>
                  </a:lnTo>
                  <a:lnTo>
                    <a:pt x="64389" y="1079131"/>
                  </a:lnTo>
                  <a:lnTo>
                    <a:pt x="14706" y="1056640"/>
                  </a:lnTo>
                  <a:lnTo>
                    <a:pt x="14706" y="1020597"/>
                  </a:lnTo>
                  <a:lnTo>
                    <a:pt x="64389" y="1043089"/>
                  </a:lnTo>
                  <a:lnTo>
                    <a:pt x="64389" y="1035024"/>
                  </a:lnTo>
                  <a:lnTo>
                    <a:pt x="14706" y="1012532"/>
                  </a:lnTo>
                  <a:lnTo>
                    <a:pt x="14706" y="976464"/>
                  </a:lnTo>
                  <a:lnTo>
                    <a:pt x="64389" y="998956"/>
                  </a:lnTo>
                  <a:lnTo>
                    <a:pt x="64389" y="990892"/>
                  </a:lnTo>
                  <a:lnTo>
                    <a:pt x="14706" y="968400"/>
                  </a:lnTo>
                  <a:lnTo>
                    <a:pt x="14706" y="932345"/>
                  </a:lnTo>
                  <a:lnTo>
                    <a:pt x="64389" y="954836"/>
                  </a:lnTo>
                  <a:lnTo>
                    <a:pt x="64389" y="946772"/>
                  </a:lnTo>
                  <a:lnTo>
                    <a:pt x="14706" y="924280"/>
                  </a:lnTo>
                  <a:lnTo>
                    <a:pt x="14706" y="888238"/>
                  </a:lnTo>
                  <a:lnTo>
                    <a:pt x="64389" y="910729"/>
                  </a:lnTo>
                  <a:lnTo>
                    <a:pt x="64389" y="902665"/>
                  </a:lnTo>
                  <a:lnTo>
                    <a:pt x="14706" y="880173"/>
                  </a:lnTo>
                  <a:lnTo>
                    <a:pt x="14706" y="844118"/>
                  </a:lnTo>
                  <a:lnTo>
                    <a:pt x="64389" y="866609"/>
                  </a:lnTo>
                  <a:lnTo>
                    <a:pt x="64389" y="858545"/>
                  </a:lnTo>
                  <a:lnTo>
                    <a:pt x="14706" y="836053"/>
                  </a:lnTo>
                  <a:lnTo>
                    <a:pt x="14706" y="799985"/>
                  </a:lnTo>
                  <a:lnTo>
                    <a:pt x="64389" y="822477"/>
                  </a:lnTo>
                  <a:lnTo>
                    <a:pt x="64389" y="814412"/>
                  </a:lnTo>
                  <a:lnTo>
                    <a:pt x="14706" y="791921"/>
                  </a:lnTo>
                  <a:lnTo>
                    <a:pt x="14706" y="755878"/>
                  </a:lnTo>
                  <a:lnTo>
                    <a:pt x="64389" y="778370"/>
                  </a:lnTo>
                  <a:lnTo>
                    <a:pt x="64389" y="770305"/>
                  </a:lnTo>
                  <a:lnTo>
                    <a:pt x="14706" y="747814"/>
                  </a:lnTo>
                  <a:lnTo>
                    <a:pt x="14706" y="711758"/>
                  </a:lnTo>
                  <a:lnTo>
                    <a:pt x="64389" y="734250"/>
                  </a:lnTo>
                  <a:lnTo>
                    <a:pt x="64389" y="726186"/>
                  </a:lnTo>
                  <a:lnTo>
                    <a:pt x="14706" y="703694"/>
                  </a:lnTo>
                  <a:lnTo>
                    <a:pt x="14706" y="667651"/>
                  </a:lnTo>
                  <a:lnTo>
                    <a:pt x="64389" y="690143"/>
                  </a:lnTo>
                  <a:lnTo>
                    <a:pt x="64389" y="682078"/>
                  </a:lnTo>
                  <a:lnTo>
                    <a:pt x="14706" y="659587"/>
                  </a:lnTo>
                  <a:lnTo>
                    <a:pt x="14706" y="623519"/>
                  </a:lnTo>
                  <a:lnTo>
                    <a:pt x="64389" y="646010"/>
                  </a:lnTo>
                  <a:lnTo>
                    <a:pt x="64389" y="637946"/>
                  </a:lnTo>
                  <a:lnTo>
                    <a:pt x="14706" y="615454"/>
                  </a:lnTo>
                  <a:lnTo>
                    <a:pt x="14706" y="579399"/>
                  </a:lnTo>
                  <a:lnTo>
                    <a:pt x="64389" y="601891"/>
                  </a:lnTo>
                  <a:lnTo>
                    <a:pt x="64389" y="593826"/>
                  </a:lnTo>
                  <a:lnTo>
                    <a:pt x="14706" y="571334"/>
                  </a:lnTo>
                  <a:lnTo>
                    <a:pt x="14706" y="535292"/>
                  </a:lnTo>
                  <a:lnTo>
                    <a:pt x="64389" y="557784"/>
                  </a:lnTo>
                  <a:lnTo>
                    <a:pt x="64389" y="549719"/>
                  </a:lnTo>
                  <a:lnTo>
                    <a:pt x="14706" y="527227"/>
                  </a:lnTo>
                  <a:lnTo>
                    <a:pt x="14706" y="491172"/>
                  </a:lnTo>
                  <a:lnTo>
                    <a:pt x="64389" y="513664"/>
                  </a:lnTo>
                  <a:lnTo>
                    <a:pt x="64389" y="505599"/>
                  </a:lnTo>
                  <a:lnTo>
                    <a:pt x="14706" y="483108"/>
                  </a:lnTo>
                  <a:lnTo>
                    <a:pt x="14706" y="447052"/>
                  </a:lnTo>
                  <a:lnTo>
                    <a:pt x="64389" y="469544"/>
                  </a:lnTo>
                  <a:lnTo>
                    <a:pt x="64389" y="461479"/>
                  </a:lnTo>
                  <a:lnTo>
                    <a:pt x="14706" y="438988"/>
                  </a:lnTo>
                  <a:lnTo>
                    <a:pt x="14706" y="402932"/>
                  </a:lnTo>
                  <a:lnTo>
                    <a:pt x="64389" y="425424"/>
                  </a:lnTo>
                  <a:lnTo>
                    <a:pt x="64389" y="417360"/>
                  </a:lnTo>
                  <a:lnTo>
                    <a:pt x="14706" y="394868"/>
                  </a:lnTo>
                  <a:lnTo>
                    <a:pt x="14706" y="358813"/>
                  </a:lnTo>
                  <a:lnTo>
                    <a:pt x="64389" y="381304"/>
                  </a:lnTo>
                  <a:lnTo>
                    <a:pt x="64389" y="373240"/>
                  </a:lnTo>
                  <a:lnTo>
                    <a:pt x="14706" y="350748"/>
                  </a:lnTo>
                  <a:lnTo>
                    <a:pt x="14706" y="314706"/>
                  </a:lnTo>
                  <a:lnTo>
                    <a:pt x="64389" y="337197"/>
                  </a:lnTo>
                  <a:lnTo>
                    <a:pt x="64389" y="329133"/>
                  </a:lnTo>
                  <a:lnTo>
                    <a:pt x="14706" y="306641"/>
                  </a:lnTo>
                  <a:lnTo>
                    <a:pt x="14706" y="270573"/>
                  </a:lnTo>
                  <a:lnTo>
                    <a:pt x="64389" y="293065"/>
                  </a:lnTo>
                  <a:lnTo>
                    <a:pt x="64389" y="285000"/>
                  </a:lnTo>
                  <a:lnTo>
                    <a:pt x="14706" y="262509"/>
                  </a:lnTo>
                  <a:lnTo>
                    <a:pt x="14706" y="226466"/>
                  </a:lnTo>
                  <a:lnTo>
                    <a:pt x="64389" y="248958"/>
                  </a:lnTo>
                  <a:lnTo>
                    <a:pt x="64389" y="240893"/>
                  </a:lnTo>
                  <a:lnTo>
                    <a:pt x="14706" y="218401"/>
                  </a:lnTo>
                  <a:lnTo>
                    <a:pt x="14706" y="182346"/>
                  </a:lnTo>
                  <a:lnTo>
                    <a:pt x="64389" y="204838"/>
                  </a:lnTo>
                  <a:lnTo>
                    <a:pt x="64389" y="196773"/>
                  </a:lnTo>
                  <a:lnTo>
                    <a:pt x="14706" y="174282"/>
                  </a:lnTo>
                  <a:lnTo>
                    <a:pt x="14706" y="138214"/>
                  </a:lnTo>
                  <a:lnTo>
                    <a:pt x="64389" y="160705"/>
                  </a:lnTo>
                  <a:lnTo>
                    <a:pt x="64389" y="152654"/>
                  </a:lnTo>
                  <a:lnTo>
                    <a:pt x="14706" y="130162"/>
                  </a:lnTo>
                  <a:lnTo>
                    <a:pt x="14706" y="94107"/>
                  </a:lnTo>
                  <a:lnTo>
                    <a:pt x="64389" y="116598"/>
                  </a:lnTo>
                  <a:lnTo>
                    <a:pt x="64389" y="108534"/>
                  </a:lnTo>
                  <a:lnTo>
                    <a:pt x="14706" y="86042"/>
                  </a:lnTo>
                  <a:lnTo>
                    <a:pt x="14706" y="49987"/>
                  </a:lnTo>
                  <a:lnTo>
                    <a:pt x="64389" y="72478"/>
                  </a:lnTo>
                  <a:lnTo>
                    <a:pt x="64389" y="64401"/>
                  </a:lnTo>
                  <a:lnTo>
                    <a:pt x="14706" y="41922"/>
                  </a:lnTo>
                  <a:lnTo>
                    <a:pt x="14706" y="15240"/>
                  </a:lnTo>
                  <a:lnTo>
                    <a:pt x="35420" y="15240"/>
                  </a:lnTo>
                  <a:lnTo>
                    <a:pt x="136398" y="60960"/>
                  </a:lnTo>
                  <a:lnTo>
                    <a:pt x="136398" y="52895"/>
                  </a:lnTo>
                  <a:lnTo>
                    <a:pt x="53238" y="15240"/>
                  </a:lnTo>
                  <a:lnTo>
                    <a:pt x="132880" y="15240"/>
                  </a:lnTo>
                  <a:lnTo>
                    <a:pt x="233857" y="60960"/>
                  </a:lnTo>
                  <a:lnTo>
                    <a:pt x="233857" y="52908"/>
                  </a:lnTo>
                  <a:lnTo>
                    <a:pt x="150672" y="15240"/>
                  </a:lnTo>
                  <a:lnTo>
                    <a:pt x="230327" y="15240"/>
                  </a:lnTo>
                  <a:lnTo>
                    <a:pt x="331292" y="60960"/>
                  </a:lnTo>
                  <a:lnTo>
                    <a:pt x="331292" y="52895"/>
                  </a:lnTo>
                  <a:lnTo>
                    <a:pt x="248132" y="15240"/>
                  </a:lnTo>
                  <a:lnTo>
                    <a:pt x="327736" y="15240"/>
                  </a:lnTo>
                  <a:lnTo>
                    <a:pt x="428713" y="60960"/>
                  </a:lnTo>
                  <a:lnTo>
                    <a:pt x="428713" y="52895"/>
                  </a:lnTo>
                  <a:lnTo>
                    <a:pt x="345554" y="15240"/>
                  </a:lnTo>
                  <a:lnTo>
                    <a:pt x="425170" y="15240"/>
                  </a:lnTo>
                  <a:lnTo>
                    <a:pt x="526148" y="60960"/>
                  </a:lnTo>
                  <a:lnTo>
                    <a:pt x="526148" y="52895"/>
                  </a:lnTo>
                  <a:lnTo>
                    <a:pt x="442988" y="15240"/>
                  </a:lnTo>
                  <a:lnTo>
                    <a:pt x="522630" y="15240"/>
                  </a:lnTo>
                  <a:lnTo>
                    <a:pt x="623608" y="60960"/>
                  </a:lnTo>
                  <a:lnTo>
                    <a:pt x="623608" y="52908"/>
                  </a:lnTo>
                  <a:lnTo>
                    <a:pt x="540423" y="15240"/>
                  </a:lnTo>
                  <a:lnTo>
                    <a:pt x="620039" y="15240"/>
                  </a:lnTo>
                  <a:lnTo>
                    <a:pt x="721017" y="60960"/>
                  </a:lnTo>
                  <a:lnTo>
                    <a:pt x="721017" y="52895"/>
                  </a:lnTo>
                  <a:lnTo>
                    <a:pt x="637857" y="15240"/>
                  </a:lnTo>
                  <a:lnTo>
                    <a:pt x="717486" y="15240"/>
                  </a:lnTo>
                  <a:lnTo>
                    <a:pt x="818464" y="60960"/>
                  </a:lnTo>
                  <a:lnTo>
                    <a:pt x="818464" y="52895"/>
                  </a:lnTo>
                  <a:lnTo>
                    <a:pt x="735304" y="15240"/>
                  </a:lnTo>
                  <a:lnTo>
                    <a:pt x="814895" y="15240"/>
                  </a:lnTo>
                  <a:lnTo>
                    <a:pt x="915873" y="60960"/>
                  </a:lnTo>
                  <a:lnTo>
                    <a:pt x="915873" y="52895"/>
                  </a:lnTo>
                  <a:lnTo>
                    <a:pt x="832713" y="15240"/>
                  </a:lnTo>
                  <a:lnTo>
                    <a:pt x="912355" y="15240"/>
                  </a:lnTo>
                  <a:lnTo>
                    <a:pt x="1013320" y="60960"/>
                  </a:lnTo>
                  <a:lnTo>
                    <a:pt x="1013320" y="52908"/>
                  </a:lnTo>
                  <a:lnTo>
                    <a:pt x="930148" y="15240"/>
                  </a:lnTo>
                  <a:lnTo>
                    <a:pt x="1009789" y="15240"/>
                  </a:lnTo>
                  <a:lnTo>
                    <a:pt x="1110754" y="60960"/>
                  </a:lnTo>
                  <a:lnTo>
                    <a:pt x="1110754" y="52895"/>
                  </a:lnTo>
                  <a:lnTo>
                    <a:pt x="1027607" y="15240"/>
                  </a:lnTo>
                  <a:lnTo>
                    <a:pt x="1107211" y="15240"/>
                  </a:lnTo>
                  <a:lnTo>
                    <a:pt x="1208189" y="60960"/>
                  </a:lnTo>
                  <a:lnTo>
                    <a:pt x="1208189" y="52908"/>
                  </a:lnTo>
                  <a:lnTo>
                    <a:pt x="1125029" y="15240"/>
                  </a:lnTo>
                  <a:lnTo>
                    <a:pt x="1204645" y="15240"/>
                  </a:lnTo>
                  <a:lnTo>
                    <a:pt x="1305623" y="60960"/>
                  </a:lnTo>
                  <a:lnTo>
                    <a:pt x="1305623" y="52895"/>
                  </a:lnTo>
                  <a:lnTo>
                    <a:pt x="1222463" y="15240"/>
                  </a:lnTo>
                  <a:lnTo>
                    <a:pt x="1302080" y="15240"/>
                  </a:lnTo>
                  <a:lnTo>
                    <a:pt x="1403057" y="60960"/>
                  </a:lnTo>
                  <a:lnTo>
                    <a:pt x="1403057" y="52908"/>
                  </a:lnTo>
                  <a:lnTo>
                    <a:pt x="1319885" y="15240"/>
                  </a:lnTo>
                  <a:lnTo>
                    <a:pt x="1399501" y="15240"/>
                  </a:lnTo>
                  <a:lnTo>
                    <a:pt x="1500479" y="60960"/>
                  </a:lnTo>
                  <a:lnTo>
                    <a:pt x="1500479" y="52895"/>
                  </a:lnTo>
                  <a:lnTo>
                    <a:pt x="1417320" y="15240"/>
                  </a:lnTo>
                  <a:lnTo>
                    <a:pt x="1496961" y="15240"/>
                  </a:lnTo>
                  <a:lnTo>
                    <a:pt x="1597939" y="60960"/>
                  </a:lnTo>
                  <a:lnTo>
                    <a:pt x="1597939" y="52895"/>
                  </a:lnTo>
                  <a:lnTo>
                    <a:pt x="1514779" y="15240"/>
                  </a:lnTo>
                  <a:lnTo>
                    <a:pt x="1594370" y="15240"/>
                  </a:lnTo>
                  <a:lnTo>
                    <a:pt x="1695348" y="60960"/>
                  </a:lnTo>
                  <a:lnTo>
                    <a:pt x="1695348" y="52895"/>
                  </a:lnTo>
                  <a:lnTo>
                    <a:pt x="1612188" y="15240"/>
                  </a:lnTo>
                  <a:lnTo>
                    <a:pt x="1691817" y="15240"/>
                  </a:lnTo>
                  <a:lnTo>
                    <a:pt x="1792782" y="60960"/>
                  </a:lnTo>
                  <a:lnTo>
                    <a:pt x="1792782" y="52895"/>
                  </a:lnTo>
                  <a:lnTo>
                    <a:pt x="1709635" y="15240"/>
                  </a:lnTo>
                  <a:lnTo>
                    <a:pt x="1789252" y="15240"/>
                  </a:lnTo>
                  <a:lnTo>
                    <a:pt x="1890217" y="60960"/>
                  </a:lnTo>
                  <a:lnTo>
                    <a:pt x="1890217" y="52895"/>
                  </a:lnTo>
                  <a:lnTo>
                    <a:pt x="1807070" y="15240"/>
                  </a:lnTo>
                  <a:lnTo>
                    <a:pt x="1886673" y="15240"/>
                  </a:lnTo>
                  <a:lnTo>
                    <a:pt x="1936889" y="37985"/>
                  </a:lnTo>
                  <a:lnTo>
                    <a:pt x="1936889" y="29921"/>
                  </a:lnTo>
                  <a:lnTo>
                    <a:pt x="1904492" y="15240"/>
                  </a:lnTo>
                  <a:lnTo>
                    <a:pt x="1936889" y="15240"/>
                  </a:lnTo>
                  <a:lnTo>
                    <a:pt x="1936889" y="0"/>
                  </a:lnTo>
                  <a:lnTo>
                    <a:pt x="11049" y="0"/>
                  </a:lnTo>
                  <a:lnTo>
                    <a:pt x="11049" y="1371866"/>
                  </a:lnTo>
                  <a:lnTo>
                    <a:pt x="7353" y="1371866"/>
                  </a:lnTo>
                  <a:lnTo>
                    <a:pt x="7353" y="1371600"/>
                  </a:lnTo>
                  <a:lnTo>
                    <a:pt x="10464" y="1371600"/>
                  </a:lnTo>
                  <a:lnTo>
                    <a:pt x="11049" y="1371866"/>
                  </a:lnTo>
                  <a:lnTo>
                    <a:pt x="11049" y="0"/>
                  </a:lnTo>
                  <a:lnTo>
                    <a:pt x="0" y="0"/>
                  </a:lnTo>
                  <a:lnTo>
                    <a:pt x="0" y="15240"/>
                  </a:lnTo>
                  <a:lnTo>
                    <a:pt x="0" y="1371600"/>
                  </a:lnTo>
                  <a:lnTo>
                    <a:pt x="0" y="1379220"/>
                  </a:lnTo>
                  <a:lnTo>
                    <a:pt x="0" y="1386840"/>
                  </a:lnTo>
                  <a:lnTo>
                    <a:pt x="79095" y="1386840"/>
                  </a:lnTo>
                  <a:lnTo>
                    <a:pt x="79095" y="1379220"/>
                  </a:lnTo>
                  <a:lnTo>
                    <a:pt x="79095" y="1371600"/>
                  </a:lnTo>
                  <a:lnTo>
                    <a:pt x="79095" y="1171524"/>
                  </a:lnTo>
                  <a:lnTo>
                    <a:pt x="105460" y="1171524"/>
                  </a:lnTo>
                  <a:lnTo>
                    <a:pt x="105460" y="1164170"/>
                  </a:lnTo>
                  <a:lnTo>
                    <a:pt x="79095" y="1164170"/>
                  </a:lnTo>
                  <a:lnTo>
                    <a:pt x="79095" y="76200"/>
                  </a:lnTo>
                  <a:lnTo>
                    <a:pt x="1153934" y="76200"/>
                  </a:lnTo>
                  <a:lnTo>
                    <a:pt x="1154061" y="96164"/>
                  </a:lnTo>
                  <a:lnTo>
                    <a:pt x="1161415" y="96126"/>
                  </a:lnTo>
                  <a:lnTo>
                    <a:pt x="1161288" y="76200"/>
                  </a:lnTo>
                  <a:lnTo>
                    <a:pt x="1951583" y="76200"/>
                  </a:lnTo>
                  <a:lnTo>
                    <a:pt x="1951583" y="60960"/>
                  </a:lnTo>
                  <a:lnTo>
                    <a:pt x="1951583" y="15240"/>
                  </a:lnTo>
                  <a:lnTo>
                    <a:pt x="1951583" y="0"/>
                  </a:lnTo>
                  <a:close/>
                </a:path>
                <a:path w="2264410" h="1386839">
                  <a:moveTo>
                    <a:pt x="2264270" y="1025271"/>
                  </a:moveTo>
                  <a:lnTo>
                    <a:pt x="2256904" y="1025271"/>
                  </a:lnTo>
                  <a:lnTo>
                    <a:pt x="2256904" y="1038428"/>
                  </a:lnTo>
                  <a:lnTo>
                    <a:pt x="2264270" y="1038428"/>
                  </a:lnTo>
                  <a:lnTo>
                    <a:pt x="2264270" y="1025271"/>
                  </a:lnTo>
                  <a:close/>
                </a:path>
                <a:path w="2264410" h="1386839">
                  <a:moveTo>
                    <a:pt x="2264270" y="966470"/>
                  </a:moveTo>
                  <a:lnTo>
                    <a:pt x="2256904" y="966470"/>
                  </a:lnTo>
                  <a:lnTo>
                    <a:pt x="2256904" y="995870"/>
                  </a:lnTo>
                  <a:lnTo>
                    <a:pt x="2264270" y="995870"/>
                  </a:lnTo>
                  <a:lnTo>
                    <a:pt x="2264270" y="966470"/>
                  </a:lnTo>
                  <a:close/>
                </a:path>
                <a:path w="2264410" h="1386839">
                  <a:moveTo>
                    <a:pt x="2264270" y="907643"/>
                  </a:moveTo>
                  <a:lnTo>
                    <a:pt x="2256904" y="907643"/>
                  </a:lnTo>
                  <a:lnTo>
                    <a:pt x="2256904" y="937056"/>
                  </a:lnTo>
                  <a:lnTo>
                    <a:pt x="2264270" y="937056"/>
                  </a:lnTo>
                  <a:lnTo>
                    <a:pt x="2264270" y="907643"/>
                  </a:lnTo>
                  <a:close/>
                </a:path>
                <a:path w="2264410" h="1386839">
                  <a:moveTo>
                    <a:pt x="2264270" y="848842"/>
                  </a:moveTo>
                  <a:lnTo>
                    <a:pt x="2256904" y="848842"/>
                  </a:lnTo>
                  <a:lnTo>
                    <a:pt x="2256904" y="878243"/>
                  </a:lnTo>
                  <a:lnTo>
                    <a:pt x="2264270" y="878243"/>
                  </a:lnTo>
                  <a:lnTo>
                    <a:pt x="2264270" y="848842"/>
                  </a:lnTo>
                  <a:close/>
                </a:path>
                <a:path w="2264410" h="1386839">
                  <a:moveTo>
                    <a:pt x="2264270" y="790016"/>
                  </a:moveTo>
                  <a:lnTo>
                    <a:pt x="2256904" y="790016"/>
                  </a:lnTo>
                  <a:lnTo>
                    <a:pt x="2256904" y="819429"/>
                  </a:lnTo>
                  <a:lnTo>
                    <a:pt x="2264270" y="819429"/>
                  </a:lnTo>
                  <a:lnTo>
                    <a:pt x="2264270" y="790016"/>
                  </a:lnTo>
                  <a:close/>
                </a:path>
                <a:path w="2264410" h="1386839">
                  <a:moveTo>
                    <a:pt x="2264270" y="731189"/>
                  </a:moveTo>
                  <a:lnTo>
                    <a:pt x="2256904" y="731189"/>
                  </a:lnTo>
                  <a:lnTo>
                    <a:pt x="2256904" y="760603"/>
                  </a:lnTo>
                  <a:lnTo>
                    <a:pt x="2264270" y="760603"/>
                  </a:lnTo>
                  <a:lnTo>
                    <a:pt x="2264270" y="731189"/>
                  </a:lnTo>
                  <a:close/>
                </a:path>
                <a:path w="2264410" h="1386839">
                  <a:moveTo>
                    <a:pt x="2264270" y="672388"/>
                  </a:moveTo>
                  <a:lnTo>
                    <a:pt x="2256904" y="672388"/>
                  </a:lnTo>
                  <a:lnTo>
                    <a:pt x="2256904" y="701789"/>
                  </a:lnTo>
                  <a:lnTo>
                    <a:pt x="2264270" y="701789"/>
                  </a:lnTo>
                  <a:lnTo>
                    <a:pt x="2264270" y="672388"/>
                  </a:lnTo>
                  <a:close/>
                </a:path>
                <a:path w="2264410" h="1386839">
                  <a:moveTo>
                    <a:pt x="2264270" y="613562"/>
                  </a:moveTo>
                  <a:lnTo>
                    <a:pt x="2256904" y="613562"/>
                  </a:lnTo>
                  <a:lnTo>
                    <a:pt x="2256904" y="642975"/>
                  </a:lnTo>
                  <a:lnTo>
                    <a:pt x="2264270" y="642975"/>
                  </a:lnTo>
                  <a:lnTo>
                    <a:pt x="2264270" y="613562"/>
                  </a:lnTo>
                  <a:close/>
                </a:path>
                <a:path w="2264410" h="1386839">
                  <a:moveTo>
                    <a:pt x="2264270" y="554761"/>
                  </a:moveTo>
                  <a:lnTo>
                    <a:pt x="2256904" y="554761"/>
                  </a:lnTo>
                  <a:lnTo>
                    <a:pt x="2256904" y="584161"/>
                  </a:lnTo>
                  <a:lnTo>
                    <a:pt x="2264270" y="584161"/>
                  </a:lnTo>
                  <a:lnTo>
                    <a:pt x="2264270" y="554761"/>
                  </a:lnTo>
                  <a:close/>
                </a:path>
                <a:path w="2264410" h="1386839">
                  <a:moveTo>
                    <a:pt x="2264270" y="495935"/>
                  </a:moveTo>
                  <a:lnTo>
                    <a:pt x="2256904" y="495935"/>
                  </a:lnTo>
                  <a:lnTo>
                    <a:pt x="2256904" y="525348"/>
                  </a:lnTo>
                  <a:lnTo>
                    <a:pt x="2264270" y="525348"/>
                  </a:lnTo>
                  <a:lnTo>
                    <a:pt x="2264270" y="495935"/>
                  </a:lnTo>
                  <a:close/>
                </a:path>
                <a:path w="2264410" h="1386839">
                  <a:moveTo>
                    <a:pt x="2264270" y="437134"/>
                  </a:moveTo>
                  <a:lnTo>
                    <a:pt x="2256904" y="437134"/>
                  </a:lnTo>
                  <a:lnTo>
                    <a:pt x="2256904" y="466534"/>
                  </a:lnTo>
                  <a:lnTo>
                    <a:pt x="2264270" y="466534"/>
                  </a:lnTo>
                  <a:lnTo>
                    <a:pt x="2264270" y="437134"/>
                  </a:lnTo>
                  <a:close/>
                </a:path>
                <a:path w="2264410" h="1386839">
                  <a:moveTo>
                    <a:pt x="2264270" y="378307"/>
                  </a:moveTo>
                  <a:lnTo>
                    <a:pt x="2256904" y="378307"/>
                  </a:lnTo>
                  <a:lnTo>
                    <a:pt x="2256904" y="407720"/>
                  </a:lnTo>
                  <a:lnTo>
                    <a:pt x="2264270" y="407720"/>
                  </a:lnTo>
                  <a:lnTo>
                    <a:pt x="2264270" y="378307"/>
                  </a:lnTo>
                  <a:close/>
                </a:path>
                <a:path w="2264410" h="1386839">
                  <a:moveTo>
                    <a:pt x="2264270" y="319506"/>
                  </a:moveTo>
                  <a:lnTo>
                    <a:pt x="2256904" y="319506"/>
                  </a:lnTo>
                  <a:lnTo>
                    <a:pt x="2256904" y="348907"/>
                  </a:lnTo>
                  <a:lnTo>
                    <a:pt x="2264270" y="348907"/>
                  </a:lnTo>
                  <a:lnTo>
                    <a:pt x="2264270" y="319506"/>
                  </a:lnTo>
                  <a:close/>
                </a:path>
                <a:path w="2264410" h="1386839">
                  <a:moveTo>
                    <a:pt x="2264270" y="260680"/>
                  </a:moveTo>
                  <a:lnTo>
                    <a:pt x="2256904" y="260680"/>
                  </a:lnTo>
                  <a:lnTo>
                    <a:pt x="2256904" y="290093"/>
                  </a:lnTo>
                  <a:lnTo>
                    <a:pt x="2264270" y="290093"/>
                  </a:lnTo>
                  <a:lnTo>
                    <a:pt x="2264270" y="2606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809432" y="3415150"/>
              <a:ext cx="1029335" cy="0"/>
            </a:xfrm>
            <a:custGeom>
              <a:avLst/>
              <a:gdLst/>
              <a:ahLst/>
              <a:cxnLst/>
              <a:rect l="l" t="t" r="r" b="b"/>
              <a:pathLst>
                <a:path w="1029335" h="0">
                  <a:moveTo>
                    <a:pt x="0" y="0"/>
                  </a:moveTo>
                  <a:lnTo>
                    <a:pt x="1029233" y="0"/>
                  </a:lnTo>
                </a:path>
              </a:pathLst>
            </a:custGeom>
            <a:ln w="7353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737652" y="3399738"/>
              <a:ext cx="43815" cy="31115"/>
            </a:xfrm>
            <a:custGeom>
              <a:avLst/>
              <a:gdLst/>
              <a:ahLst/>
              <a:cxnLst/>
              <a:rect l="l" t="t" r="r" b="b"/>
              <a:pathLst>
                <a:path w="43814" h="31114">
                  <a:moveTo>
                    <a:pt x="43751" y="0"/>
                  </a:moveTo>
                  <a:lnTo>
                    <a:pt x="0" y="15430"/>
                  </a:lnTo>
                  <a:lnTo>
                    <a:pt x="43751" y="30873"/>
                  </a:lnTo>
                  <a:lnTo>
                    <a:pt x="43751" y="15430"/>
                  </a:lnTo>
                  <a:lnTo>
                    <a:pt x="437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1341347" y="2981660"/>
            <a:ext cx="304800" cy="2019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3825" marR="5080" indent="-111760">
              <a:lnSpc>
                <a:spcPct val="105300"/>
              </a:lnSpc>
              <a:spcBef>
                <a:spcPts val="90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5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2</a:t>
            </a:r>
            <a:endParaRPr sz="55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986209" y="2996366"/>
            <a:ext cx="304800" cy="201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3825" marR="5080" indent="-111760">
              <a:lnSpc>
                <a:spcPct val="105100"/>
              </a:lnSpc>
              <a:spcBef>
                <a:spcPts val="95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5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3</a:t>
            </a:r>
            <a:endParaRPr sz="55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347229" y="3299311"/>
            <a:ext cx="273050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0,60</a:t>
            </a:r>
            <a:r>
              <a:rPr dirty="0" sz="550" spc="229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55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143343" y="3299311"/>
            <a:ext cx="280035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,40</a:t>
            </a:r>
            <a:r>
              <a:rPr dirty="0" sz="550" spc="17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550">
              <a:latin typeface="Arial"/>
              <a:cs typeface="Arial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857453" y="2980855"/>
            <a:ext cx="161925" cy="176530"/>
          </a:xfrm>
          <a:custGeom>
            <a:avLst/>
            <a:gdLst/>
            <a:ahLst/>
            <a:cxnLst/>
            <a:rect l="l" t="t" r="r" b="b"/>
            <a:pathLst>
              <a:path w="161925" h="176530">
                <a:moveTo>
                  <a:pt x="161442" y="0"/>
                </a:moveTo>
                <a:lnTo>
                  <a:pt x="0" y="0"/>
                </a:lnTo>
                <a:lnTo>
                  <a:pt x="0" y="176466"/>
                </a:lnTo>
                <a:lnTo>
                  <a:pt x="161442" y="176466"/>
                </a:lnTo>
                <a:lnTo>
                  <a:pt x="16144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844782" y="2953396"/>
            <a:ext cx="183515" cy="202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Vo</a:t>
            </a:r>
            <a:r>
              <a:rPr dirty="0" sz="550" spc="-5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Vo</a:t>
            </a:r>
            <a:r>
              <a:rPr dirty="0" sz="550" spc="-5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550">
              <a:latin typeface="Arial"/>
              <a:cs typeface="Arial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640448" y="2828632"/>
            <a:ext cx="1893570" cy="1320800"/>
          </a:xfrm>
          <a:custGeom>
            <a:avLst/>
            <a:gdLst/>
            <a:ahLst/>
            <a:cxnLst/>
            <a:rect l="l" t="t" r="r" b="b"/>
            <a:pathLst>
              <a:path w="1893570" h="1320800">
                <a:moveTo>
                  <a:pt x="430644" y="423113"/>
                </a:moveTo>
                <a:lnTo>
                  <a:pt x="430631" y="409638"/>
                </a:lnTo>
                <a:lnTo>
                  <a:pt x="430631" y="408571"/>
                </a:lnTo>
                <a:lnTo>
                  <a:pt x="424332" y="402297"/>
                </a:lnTo>
                <a:lnTo>
                  <a:pt x="408774" y="402297"/>
                </a:lnTo>
                <a:lnTo>
                  <a:pt x="402475" y="408571"/>
                </a:lnTo>
                <a:lnTo>
                  <a:pt x="402463" y="424154"/>
                </a:lnTo>
                <a:lnTo>
                  <a:pt x="408762" y="430453"/>
                </a:lnTo>
                <a:lnTo>
                  <a:pt x="416547" y="430466"/>
                </a:lnTo>
                <a:lnTo>
                  <a:pt x="424345" y="430441"/>
                </a:lnTo>
                <a:lnTo>
                  <a:pt x="430644" y="424154"/>
                </a:lnTo>
                <a:lnTo>
                  <a:pt x="430644" y="423113"/>
                </a:lnTo>
                <a:close/>
              </a:path>
              <a:path w="1893570" h="1320800">
                <a:moveTo>
                  <a:pt x="451459" y="416369"/>
                </a:moveTo>
                <a:lnTo>
                  <a:pt x="448716" y="402767"/>
                </a:lnTo>
                <a:lnTo>
                  <a:pt x="444106" y="395947"/>
                </a:lnTo>
                <a:lnTo>
                  <a:pt x="444106" y="416369"/>
                </a:lnTo>
                <a:lnTo>
                  <a:pt x="441934" y="427101"/>
                </a:lnTo>
                <a:lnTo>
                  <a:pt x="436016" y="435864"/>
                </a:lnTo>
                <a:lnTo>
                  <a:pt x="427253" y="441769"/>
                </a:lnTo>
                <a:lnTo>
                  <a:pt x="416509" y="443966"/>
                </a:lnTo>
                <a:lnTo>
                  <a:pt x="405790" y="441769"/>
                </a:lnTo>
                <a:lnTo>
                  <a:pt x="397027" y="435864"/>
                </a:lnTo>
                <a:lnTo>
                  <a:pt x="391121" y="427101"/>
                </a:lnTo>
                <a:lnTo>
                  <a:pt x="388924" y="416369"/>
                </a:lnTo>
                <a:lnTo>
                  <a:pt x="391121" y="405625"/>
                </a:lnTo>
                <a:lnTo>
                  <a:pt x="397027" y="396862"/>
                </a:lnTo>
                <a:lnTo>
                  <a:pt x="405790" y="390956"/>
                </a:lnTo>
                <a:lnTo>
                  <a:pt x="416509" y="388785"/>
                </a:lnTo>
                <a:lnTo>
                  <a:pt x="427253" y="390956"/>
                </a:lnTo>
                <a:lnTo>
                  <a:pt x="436016" y="396862"/>
                </a:lnTo>
                <a:lnTo>
                  <a:pt x="441934" y="405625"/>
                </a:lnTo>
                <a:lnTo>
                  <a:pt x="444106" y="416369"/>
                </a:lnTo>
                <a:lnTo>
                  <a:pt x="444106" y="395947"/>
                </a:lnTo>
                <a:lnTo>
                  <a:pt x="441223" y="391668"/>
                </a:lnTo>
                <a:lnTo>
                  <a:pt x="436943" y="388785"/>
                </a:lnTo>
                <a:lnTo>
                  <a:pt x="430123" y="384175"/>
                </a:lnTo>
                <a:lnTo>
                  <a:pt x="416509" y="381444"/>
                </a:lnTo>
                <a:lnTo>
                  <a:pt x="402920" y="384175"/>
                </a:lnTo>
                <a:lnTo>
                  <a:pt x="391820" y="391668"/>
                </a:lnTo>
                <a:lnTo>
                  <a:pt x="384327" y="402767"/>
                </a:lnTo>
                <a:lnTo>
                  <a:pt x="381571" y="416369"/>
                </a:lnTo>
                <a:lnTo>
                  <a:pt x="384327" y="429958"/>
                </a:lnTo>
                <a:lnTo>
                  <a:pt x="391820" y="441071"/>
                </a:lnTo>
                <a:lnTo>
                  <a:pt x="402920" y="448551"/>
                </a:lnTo>
                <a:lnTo>
                  <a:pt x="416509" y="451307"/>
                </a:lnTo>
                <a:lnTo>
                  <a:pt x="430123" y="448551"/>
                </a:lnTo>
                <a:lnTo>
                  <a:pt x="436930" y="443966"/>
                </a:lnTo>
                <a:lnTo>
                  <a:pt x="441223" y="441071"/>
                </a:lnTo>
                <a:lnTo>
                  <a:pt x="448716" y="429958"/>
                </a:lnTo>
                <a:lnTo>
                  <a:pt x="451459" y="416369"/>
                </a:lnTo>
                <a:close/>
              </a:path>
              <a:path w="1893570" h="1320800">
                <a:moveTo>
                  <a:pt x="524179" y="1320495"/>
                </a:moveTo>
                <a:lnTo>
                  <a:pt x="482866" y="1307795"/>
                </a:lnTo>
                <a:lnTo>
                  <a:pt x="446112" y="1307795"/>
                </a:lnTo>
                <a:lnTo>
                  <a:pt x="376770" y="1282395"/>
                </a:lnTo>
                <a:lnTo>
                  <a:pt x="339559" y="1282395"/>
                </a:lnTo>
                <a:lnTo>
                  <a:pt x="297637" y="1269695"/>
                </a:lnTo>
                <a:lnTo>
                  <a:pt x="211505" y="1269695"/>
                </a:lnTo>
                <a:lnTo>
                  <a:pt x="175704" y="1282395"/>
                </a:lnTo>
                <a:lnTo>
                  <a:pt x="0" y="1282395"/>
                </a:lnTo>
                <a:lnTo>
                  <a:pt x="0" y="1295095"/>
                </a:lnTo>
                <a:lnTo>
                  <a:pt x="141160" y="1295095"/>
                </a:lnTo>
                <a:lnTo>
                  <a:pt x="176961" y="1282395"/>
                </a:lnTo>
                <a:lnTo>
                  <a:pt x="338264" y="1282395"/>
                </a:lnTo>
                <a:lnTo>
                  <a:pt x="375018" y="1295095"/>
                </a:lnTo>
                <a:lnTo>
                  <a:pt x="444360" y="1307795"/>
                </a:lnTo>
                <a:lnTo>
                  <a:pt x="481571" y="1320495"/>
                </a:lnTo>
                <a:lnTo>
                  <a:pt x="524179" y="1320495"/>
                </a:lnTo>
                <a:close/>
              </a:path>
              <a:path w="1893570" h="1320800">
                <a:moveTo>
                  <a:pt x="547624" y="110998"/>
                </a:moveTo>
                <a:lnTo>
                  <a:pt x="544068" y="93370"/>
                </a:lnTo>
                <a:lnTo>
                  <a:pt x="540270" y="87744"/>
                </a:lnTo>
                <a:lnTo>
                  <a:pt x="540270" y="110998"/>
                </a:lnTo>
                <a:lnTo>
                  <a:pt x="540270" y="508190"/>
                </a:lnTo>
                <a:lnTo>
                  <a:pt x="537286" y="522947"/>
                </a:lnTo>
                <a:lnTo>
                  <a:pt x="529145" y="535012"/>
                </a:lnTo>
                <a:lnTo>
                  <a:pt x="517093" y="543140"/>
                </a:lnTo>
                <a:lnTo>
                  <a:pt x="502323" y="546150"/>
                </a:lnTo>
                <a:lnTo>
                  <a:pt x="112522" y="546150"/>
                </a:lnTo>
                <a:lnTo>
                  <a:pt x="97764" y="543140"/>
                </a:lnTo>
                <a:lnTo>
                  <a:pt x="85712" y="535012"/>
                </a:lnTo>
                <a:lnTo>
                  <a:pt x="77584" y="522947"/>
                </a:lnTo>
                <a:lnTo>
                  <a:pt x="74587" y="508190"/>
                </a:lnTo>
                <a:lnTo>
                  <a:pt x="74587" y="110998"/>
                </a:lnTo>
                <a:lnTo>
                  <a:pt x="77584" y="96240"/>
                </a:lnTo>
                <a:lnTo>
                  <a:pt x="85712" y="84188"/>
                </a:lnTo>
                <a:lnTo>
                  <a:pt x="97764" y="76060"/>
                </a:lnTo>
                <a:lnTo>
                  <a:pt x="112522" y="73063"/>
                </a:lnTo>
                <a:lnTo>
                  <a:pt x="502323" y="73063"/>
                </a:lnTo>
                <a:lnTo>
                  <a:pt x="517093" y="76060"/>
                </a:lnTo>
                <a:lnTo>
                  <a:pt x="529145" y="84188"/>
                </a:lnTo>
                <a:lnTo>
                  <a:pt x="537286" y="96240"/>
                </a:lnTo>
                <a:lnTo>
                  <a:pt x="540270" y="110998"/>
                </a:lnTo>
                <a:lnTo>
                  <a:pt x="540270" y="87744"/>
                </a:lnTo>
                <a:lnTo>
                  <a:pt x="534365" y="78968"/>
                </a:lnTo>
                <a:lnTo>
                  <a:pt x="519963" y="69265"/>
                </a:lnTo>
                <a:lnTo>
                  <a:pt x="502323" y="65709"/>
                </a:lnTo>
                <a:lnTo>
                  <a:pt x="112522" y="65709"/>
                </a:lnTo>
                <a:lnTo>
                  <a:pt x="94907" y="69265"/>
                </a:lnTo>
                <a:lnTo>
                  <a:pt x="80505" y="78968"/>
                </a:lnTo>
                <a:lnTo>
                  <a:pt x="70802" y="93370"/>
                </a:lnTo>
                <a:lnTo>
                  <a:pt x="67233" y="110998"/>
                </a:lnTo>
                <a:lnTo>
                  <a:pt x="67233" y="508190"/>
                </a:lnTo>
                <a:lnTo>
                  <a:pt x="70802" y="525818"/>
                </a:lnTo>
                <a:lnTo>
                  <a:pt x="80505" y="540219"/>
                </a:lnTo>
                <a:lnTo>
                  <a:pt x="94907" y="549935"/>
                </a:lnTo>
                <a:lnTo>
                  <a:pt x="112522" y="553504"/>
                </a:lnTo>
                <a:lnTo>
                  <a:pt x="502323" y="553504"/>
                </a:lnTo>
                <a:lnTo>
                  <a:pt x="544068" y="525818"/>
                </a:lnTo>
                <a:lnTo>
                  <a:pt x="547624" y="508190"/>
                </a:lnTo>
                <a:lnTo>
                  <a:pt x="547624" y="110998"/>
                </a:lnTo>
                <a:close/>
              </a:path>
              <a:path w="1893570" h="1320800">
                <a:moveTo>
                  <a:pt x="599262" y="0"/>
                </a:moveTo>
                <a:lnTo>
                  <a:pt x="591921" y="0"/>
                </a:lnTo>
                <a:lnTo>
                  <a:pt x="591921" y="7353"/>
                </a:lnTo>
                <a:lnTo>
                  <a:pt x="591921" y="585076"/>
                </a:lnTo>
                <a:lnTo>
                  <a:pt x="13017" y="585076"/>
                </a:lnTo>
                <a:lnTo>
                  <a:pt x="13017" y="7353"/>
                </a:lnTo>
                <a:lnTo>
                  <a:pt x="591921" y="7353"/>
                </a:lnTo>
                <a:lnTo>
                  <a:pt x="591921" y="0"/>
                </a:lnTo>
                <a:lnTo>
                  <a:pt x="9347" y="0"/>
                </a:lnTo>
                <a:lnTo>
                  <a:pt x="5664" y="0"/>
                </a:lnTo>
                <a:lnTo>
                  <a:pt x="5664" y="592429"/>
                </a:lnTo>
                <a:lnTo>
                  <a:pt x="599262" y="592429"/>
                </a:lnTo>
                <a:lnTo>
                  <a:pt x="599262" y="585076"/>
                </a:lnTo>
                <a:lnTo>
                  <a:pt x="599262" y="3670"/>
                </a:lnTo>
                <a:lnTo>
                  <a:pt x="599262" y="0"/>
                </a:lnTo>
                <a:close/>
              </a:path>
              <a:path w="1893570" h="1320800">
                <a:moveTo>
                  <a:pt x="645922" y="571106"/>
                </a:moveTo>
                <a:lnTo>
                  <a:pt x="602170" y="586536"/>
                </a:lnTo>
                <a:lnTo>
                  <a:pt x="645922" y="601980"/>
                </a:lnTo>
                <a:lnTo>
                  <a:pt x="645922" y="586536"/>
                </a:lnTo>
                <a:lnTo>
                  <a:pt x="645922" y="571106"/>
                </a:lnTo>
                <a:close/>
              </a:path>
              <a:path w="1893570" h="1320800">
                <a:moveTo>
                  <a:pt x="686282" y="582841"/>
                </a:moveTo>
                <a:lnTo>
                  <a:pt x="656869" y="582841"/>
                </a:lnTo>
                <a:lnTo>
                  <a:pt x="656869" y="590194"/>
                </a:lnTo>
                <a:lnTo>
                  <a:pt x="686282" y="590194"/>
                </a:lnTo>
                <a:lnTo>
                  <a:pt x="686282" y="582841"/>
                </a:lnTo>
                <a:close/>
              </a:path>
              <a:path w="1893570" h="1320800">
                <a:moveTo>
                  <a:pt x="745096" y="582841"/>
                </a:moveTo>
                <a:lnTo>
                  <a:pt x="715683" y="582841"/>
                </a:lnTo>
                <a:lnTo>
                  <a:pt x="715683" y="590194"/>
                </a:lnTo>
                <a:lnTo>
                  <a:pt x="745096" y="590194"/>
                </a:lnTo>
                <a:lnTo>
                  <a:pt x="745096" y="582841"/>
                </a:lnTo>
                <a:close/>
              </a:path>
              <a:path w="1893570" h="1320800">
                <a:moveTo>
                  <a:pt x="803910" y="582841"/>
                </a:moveTo>
                <a:lnTo>
                  <a:pt x="774496" y="582841"/>
                </a:lnTo>
                <a:lnTo>
                  <a:pt x="774496" y="590194"/>
                </a:lnTo>
                <a:lnTo>
                  <a:pt x="803910" y="590194"/>
                </a:lnTo>
                <a:lnTo>
                  <a:pt x="803910" y="582841"/>
                </a:lnTo>
                <a:close/>
              </a:path>
              <a:path w="1893570" h="1320800">
                <a:moveTo>
                  <a:pt x="862723" y="582841"/>
                </a:moveTo>
                <a:lnTo>
                  <a:pt x="833310" y="582841"/>
                </a:lnTo>
                <a:lnTo>
                  <a:pt x="833310" y="590194"/>
                </a:lnTo>
                <a:lnTo>
                  <a:pt x="862723" y="590194"/>
                </a:lnTo>
                <a:lnTo>
                  <a:pt x="862723" y="582841"/>
                </a:lnTo>
                <a:close/>
              </a:path>
              <a:path w="1893570" h="1320800">
                <a:moveTo>
                  <a:pt x="921537" y="582841"/>
                </a:moveTo>
                <a:lnTo>
                  <a:pt x="892124" y="582841"/>
                </a:lnTo>
                <a:lnTo>
                  <a:pt x="892124" y="590194"/>
                </a:lnTo>
                <a:lnTo>
                  <a:pt x="921537" y="590194"/>
                </a:lnTo>
                <a:lnTo>
                  <a:pt x="921537" y="582841"/>
                </a:lnTo>
                <a:close/>
              </a:path>
              <a:path w="1893570" h="1320800">
                <a:moveTo>
                  <a:pt x="980351" y="582841"/>
                </a:moveTo>
                <a:lnTo>
                  <a:pt x="950937" y="582841"/>
                </a:lnTo>
                <a:lnTo>
                  <a:pt x="950937" y="590194"/>
                </a:lnTo>
                <a:lnTo>
                  <a:pt x="980351" y="590194"/>
                </a:lnTo>
                <a:lnTo>
                  <a:pt x="980351" y="582841"/>
                </a:lnTo>
                <a:close/>
              </a:path>
              <a:path w="1893570" h="1320800">
                <a:moveTo>
                  <a:pt x="1078611" y="586536"/>
                </a:moveTo>
                <a:lnTo>
                  <a:pt x="1034859" y="571106"/>
                </a:lnTo>
                <a:lnTo>
                  <a:pt x="1034859" y="582841"/>
                </a:lnTo>
                <a:lnTo>
                  <a:pt x="1009738" y="582841"/>
                </a:lnTo>
                <a:lnTo>
                  <a:pt x="1009738" y="590194"/>
                </a:lnTo>
                <a:lnTo>
                  <a:pt x="1034859" y="590194"/>
                </a:lnTo>
                <a:lnTo>
                  <a:pt x="1034859" y="601980"/>
                </a:lnTo>
                <a:lnTo>
                  <a:pt x="1078611" y="586536"/>
                </a:lnTo>
                <a:close/>
              </a:path>
              <a:path w="1893570" h="1320800">
                <a:moveTo>
                  <a:pt x="1310754" y="1282395"/>
                </a:moveTo>
                <a:lnTo>
                  <a:pt x="1195146" y="1282395"/>
                </a:lnTo>
                <a:lnTo>
                  <a:pt x="1139012" y="1295095"/>
                </a:lnTo>
                <a:lnTo>
                  <a:pt x="1085342" y="1295095"/>
                </a:lnTo>
                <a:lnTo>
                  <a:pt x="1035862" y="1307642"/>
                </a:lnTo>
                <a:lnTo>
                  <a:pt x="1035862" y="1295095"/>
                </a:lnTo>
                <a:lnTo>
                  <a:pt x="993216" y="1307795"/>
                </a:lnTo>
                <a:lnTo>
                  <a:pt x="840943" y="1307795"/>
                </a:lnTo>
                <a:lnTo>
                  <a:pt x="764501" y="1320495"/>
                </a:lnTo>
                <a:lnTo>
                  <a:pt x="924509" y="1320495"/>
                </a:lnTo>
                <a:lnTo>
                  <a:pt x="993622" y="1307795"/>
                </a:lnTo>
                <a:lnTo>
                  <a:pt x="1035240" y="1307795"/>
                </a:lnTo>
                <a:lnTo>
                  <a:pt x="1035862" y="1307795"/>
                </a:lnTo>
                <a:lnTo>
                  <a:pt x="1086129" y="1307795"/>
                </a:lnTo>
                <a:lnTo>
                  <a:pt x="1139532" y="1295095"/>
                </a:lnTo>
                <a:lnTo>
                  <a:pt x="1252982" y="1295095"/>
                </a:lnTo>
                <a:lnTo>
                  <a:pt x="1310754" y="1282395"/>
                </a:lnTo>
                <a:close/>
              </a:path>
              <a:path w="1893570" h="1320800">
                <a:moveTo>
                  <a:pt x="1542199" y="1269695"/>
                </a:moveTo>
                <a:lnTo>
                  <a:pt x="1430032" y="1269695"/>
                </a:lnTo>
                <a:lnTo>
                  <a:pt x="1390561" y="1282395"/>
                </a:lnTo>
                <a:lnTo>
                  <a:pt x="1507045" y="1282395"/>
                </a:lnTo>
                <a:lnTo>
                  <a:pt x="1542199" y="1269695"/>
                </a:lnTo>
                <a:close/>
              </a:path>
              <a:path w="1893570" h="1320800">
                <a:moveTo>
                  <a:pt x="1673250" y="1269695"/>
                </a:moveTo>
                <a:lnTo>
                  <a:pt x="1628889" y="1256995"/>
                </a:lnTo>
                <a:lnTo>
                  <a:pt x="1600555" y="1256995"/>
                </a:lnTo>
                <a:lnTo>
                  <a:pt x="1572399" y="1269695"/>
                </a:lnTo>
                <a:lnTo>
                  <a:pt x="1673250" y="1269695"/>
                </a:lnTo>
                <a:close/>
              </a:path>
              <a:path w="1893570" h="1320800">
                <a:moveTo>
                  <a:pt x="1893379" y="545795"/>
                </a:moveTo>
                <a:lnTo>
                  <a:pt x="1891893" y="533095"/>
                </a:lnTo>
                <a:lnTo>
                  <a:pt x="1888832" y="533095"/>
                </a:lnTo>
                <a:lnTo>
                  <a:pt x="1887054" y="520395"/>
                </a:lnTo>
                <a:lnTo>
                  <a:pt x="1884857" y="520395"/>
                </a:lnTo>
                <a:lnTo>
                  <a:pt x="1884895" y="507695"/>
                </a:lnTo>
                <a:lnTo>
                  <a:pt x="1887740" y="507695"/>
                </a:lnTo>
                <a:lnTo>
                  <a:pt x="1887702" y="494995"/>
                </a:lnTo>
                <a:lnTo>
                  <a:pt x="1887194" y="494995"/>
                </a:lnTo>
                <a:lnTo>
                  <a:pt x="1880704" y="482295"/>
                </a:lnTo>
                <a:lnTo>
                  <a:pt x="1876488" y="469595"/>
                </a:lnTo>
                <a:lnTo>
                  <a:pt x="1874202" y="456895"/>
                </a:lnTo>
                <a:lnTo>
                  <a:pt x="1873491" y="444195"/>
                </a:lnTo>
                <a:lnTo>
                  <a:pt x="1873084" y="431495"/>
                </a:lnTo>
                <a:lnTo>
                  <a:pt x="1871992" y="431495"/>
                </a:lnTo>
                <a:lnTo>
                  <a:pt x="1870456" y="418795"/>
                </a:lnTo>
                <a:lnTo>
                  <a:pt x="1867052" y="406095"/>
                </a:lnTo>
                <a:lnTo>
                  <a:pt x="1865604" y="406095"/>
                </a:lnTo>
                <a:lnTo>
                  <a:pt x="1864588" y="393395"/>
                </a:lnTo>
                <a:lnTo>
                  <a:pt x="1862074" y="355295"/>
                </a:lnTo>
                <a:lnTo>
                  <a:pt x="1854987" y="317195"/>
                </a:lnTo>
                <a:lnTo>
                  <a:pt x="1852879" y="304495"/>
                </a:lnTo>
                <a:lnTo>
                  <a:pt x="1851380" y="291795"/>
                </a:lnTo>
                <a:lnTo>
                  <a:pt x="1850809" y="279095"/>
                </a:lnTo>
                <a:lnTo>
                  <a:pt x="1851355" y="266395"/>
                </a:lnTo>
                <a:lnTo>
                  <a:pt x="1852764" y="266395"/>
                </a:lnTo>
                <a:lnTo>
                  <a:pt x="1854771" y="253695"/>
                </a:lnTo>
                <a:lnTo>
                  <a:pt x="1859457" y="228295"/>
                </a:lnTo>
                <a:lnTo>
                  <a:pt x="1861527" y="215595"/>
                </a:lnTo>
                <a:lnTo>
                  <a:pt x="1863013" y="202895"/>
                </a:lnTo>
                <a:lnTo>
                  <a:pt x="1863559" y="190195"/>
                </a:lnTo>
                <a:lnTo>
                  <a:pt x="1863559" y="113995"/>
                </a:lnTo>
                <a:lnTo>
                  <a:pt x="1876323" y="12395"/>
                </a:lnTo>
                <a:lnTo>
                  <a:pt x="1869033" y="12395"/>
                </a:lnTo>
                <a:lnTo>
                  <a:pt x="1856206" y="113995"/>
                </a:lnTo>
                <a:lnTo>
                  <a:pt x="1856206" y="190195"/>
                </a:lnTo>
                <a:lnTo>
                  <a:pt x="1855685" y="202895"/>
                </a:lnTo>
                <a:lnTo>
                  <a:pt x="1854276" y="215595"/>
                </a:lnTo>
                <a:lnTo>
                  <a:pt x="1852269" y="228295"/>
                </a:lnTo>
                <a:lnTo>
                  <a:pt x="1847583" y="253695"/>
                </a:lnTo>
                <a:lnTo>
                  <a:pt x="1845500" y="253695"/>
                </a:lnTo>
                <a:lnTo>
                  <a:pt x="1844027" y="266395"/>
                </a:lnTo>
                <a:lnTo>
                  <a:pt x="1844052" y="304495"/>
                </a:lnTo>
                <a:lnTo>
                  <a:pt x="1852688" y="342595"/>
                </a:lnTo>
                <a:lnTo>
                  <a:pt x="1854796" y="355295"/>
                </a:lnTo>
                <a:lnTo>
                  <a:pt x="1856282" y="367995"/>
                </a:lnTo>
                <a:lnTo>
                  <a:pt x="1856841" y="380695"/>
                </a:lnTo>
                <a:lnTo>
                  <a:pt x="1857273" y="393395"/>
                </a:lnTo>
                <a:lnTo>
                  <a:pt x="1858365" y="406095"/>
                </a:lnTo>
                <a:lnTo>
                  <a:pt x="1859902" y="406095"/>
                </a:lnTo>
                <a:lnTo>
                  <a:pt x="1863305" y="418795"/>
                </a:lnTo>
                <a:lnTo>
                  <a:pt x="1864753" y="431495"/>
                </a:lnTo>
                <a:lnTo>
                  <a:pt x="1865769" y="431495"/>
                </a:lnTo>
                <a:lnTo>
                  <a:pt x="1869389" y="469595"/>
                </a:lnTo>
                <a:lnTo>
                  <a:pt x="1880870" y="494995"/>
                </a:lnTo>
                <a:lnTo>
                  <a:pt x="1880349" y="494995"/>
                </a:lnTo>
                <a:lnTo>
                  <a:pt x="1880323" y="507695"/>
                </a:lnTo>
                <a:lnTo>
                  <a:pt x="1877479" y="507695"/>
                </a:lnTo>
                <a:lnTo>
                  <a:pt x="1877504" y="520395"/>
                </a:lnTo>
                <a:lnTo>
                  <a:pt x="1879003" y="520395"/>
                </a:lnTo>
                <a:lnTo>
                  <a:pt x="1880527" y="533095"/>
                </a:lnTo>
                <a:lnTo>
                  <a:pt x="1883841" y="533095"/>
                </a:lnTo>
                <a:lnTo>
                  <a:pt x="1884946" y="545795"/>
                </a:lnTo>
                <a:lnTo>
                  <a:pt x="1886026" y="545795"/>
                </a:lnTo>
                <a:lnTo>
                  <a:pt x="1886026" y="558495"/>
                </a:lnTo>
                <a:lnTo>
                  <a:pt x="1885365" y="571195"/>
                </a:lnTo>
                <a:lnTo>
                  <a:pt x="1883829" y="583895"/>
                </a:lnTo>
                <a:lnTo>
                  <a:pt x="1882114" y="583895"/>
                </a:lnTo>
                <a:lnTo>
                  <a:pt x="1880895" y="596595"/>
                </a:lnTo>
                <a:lnTo>
                  <a:pt x="1881301" y="596595"/>
                </a:lnTo>
                <a:lnTo>
                  <a:pt x="1881339" y="609295"/>
                </a:lnTo>
                <a:lnTo>
                  <a:pt x="1880349" y="609295"/>
                </a:lnTo>
                <a:lnTo>
                  <a:pt x="1879917" y="647395"/>
                </a:lnTo>
                <a:lnTo>
                  <a:pt x="1877961" y="698195"/>
                </a:lnTo>
                <a:lnTo>
                  <a:pt x="1877504" y="723595"/>
                </a:lnTo>
                <a:lnTo>
                  <a:pt x="1874062" y="736295"/>
                </a:lnTo>
                <a:lnTo>
                  <a:pt x="1869744" y="736295"/>
                </a:lnTo>
                <a:lnTo>
                  <a:pt x="1865553" y="748995"/>
                </a:lnTo>
                <a:lnTo>
                  <a:pt x="1860511" y="748995"/>
                </a:lnTo>
                <a:lnTo>
                  <a:pt x="1860511" y="799795"/>
                </a:lnTo>
                <a:lnTo>
                  <a:pt x="1856320" y="812495"/>
                </a:lnTo>
                <a:lnTo>
                  <a:pt x="1847570" y="812495"/>
                </a:lnTo>
                <a:lnTo>
                  <a:pt x="1844128" y="825195"/>
                </a:lnTo>
                <a:lnTo>
                  <a:pt x="1841601" y="825195"/>
                </a:lnTo>
                <a:lnTo>
                  <a:pt x="1840598" y="837895"/>
                </a:lnTo>
                <a:lnTo>
                  <a:pt x="1840598" y="875995"/>
                </a:lnTo>
                <a:lnTo>
                  <a:pt x="1842135" y="901395"/>
                </a:lnTo>
                <a:lnTo>
                  <a:pt x="1846122" y="914095"/>
                </a:lnTo>
                <a:lnTo>
                  <a:pt x="1851710" y="926795"/>
                </a:lnTo>
                <a:lnTo>
                  <a:pt x="1864220" y="952195"/>
                </a:lnTo>
                <a:lnTo>
                  <a:pt x="1869554" y="964895"/>
                </a:lnTo>
                <a:lnTo>
                  <a:pt x="1873275" y="977595"/>
                </a:lnTo>
                <a:lnTo>
                  <a:pt x="1874685" y="990295"/>
                </a:lnTo>
                <a:lnTo>
                  <a:pt x="1874672" y="1002995"/>
                </a:lnTo>
                <a:lnTo>
                  <a:pt x="1876450" y="1015695"/>
                </a:lnTo>
                <a:lnTo>
                  <a:pt x="1879803" y="1028395"/>
                </a:lnTo>
                <a:lnTo>
                  <a:pt x="1881327" y="1028395"/>
                </a:lnTo>
                <a:lnTo>
                  <a:pt x="1881327" y="1041095"/>
                </a:lnTo>
                <a:lnTo>
                  <a:pt x="1881073" y="1041095"/>
                </a:lnTo>
                <a:lnTo>
                  <a:pt x="1880412" y="1053795"/>
                </a:lnTo>
                <a:lnTo>
                  <a:pt x="1874570" y="1091895"/>
                </a:lnTo>
                <a:lnTo>
                  <a:pt x="1870075" y="1129995"/>
                </a:lnTo>
                <a:lnTo>
                  <a:pt x="1867179" y="1180795"/>
                </a:lnTo>
                <a:lnTo>
                  <a:pt x="1866138" y="1231595"/>
                </a:lnTo>
                <a:lnTo>
                  <a:pt x="1866150" y="1244295"/>
                </a:lnTo>
                <a:lnTo>
                  <a:pt x="1865922" y="1244295"/>
                </a:lnTo>
                <a:lnTo>
                  <a:pt x="1866544" y="1256995"/>
                </a:lnTo>
                <a:lnTo>
                  <a:pt x="1870621" y="1269695"/>
                </a:lnTo>
                <a:lnTo>
                  <a:pt x="1871383" y="1269695"/>
                </a:lnTo>
                <a:lnTo>
                  <a:pt x="1871370" y="1282395"/>
                </a:lnTo>
                <a:lnTo>
                  <a:pt x="1870621" y="1293533"/>
                </a:lnTo>
                <a:lnTo>
                  <a:pt x="1845297" y="1282395"/>
                </a:lnTo>
                <a:lnTo>
                  <a:pt x="1788883" y="1269695"/>
                </a:lnTo>
                <a:lnTo>
                  <a:pt x="1690433" y="1269695"/>
                </a:lnTo>
                <a:lnTo>
                  <a:pt x="1728546" y="1282395"/>
                </a:lnTo>
                <a:lnTo>
                  <a:pt x="1842770" y="1282395"/>
                </a:lnTo>
                <a:lnTo>
                  <a:pt x="1875129" y="1307795"/>
                </a:lnTo>
                <a:lnTo>
                  <a:pt x="1877822" y="1295095"/>
                </a:lnTo>
                <a:lnTo>
                  <a:pt x="1878723" y="1282395"/>
                </a:lnTo>
                <a:lnTo>
                  <a:pt x="1878698" y="1269695"/>
                </a:lnTo>
                <a:lnTo>
                  <a:pt x="1878025" y="1269695"/>
                </a:lnTo>
                <a:lnTo>
                  <a:pt x="1873694" y="1256995"/>
                </a:lnTo>
                <a:lnTo>
                  <a:pt x="1873326" y="1244295"/>
                </a:lnTo>
                <a:lnTo>
                  <a:pt x="1873491" y="1244295"/>
                </a:lnTo>
                <a:lnTo>
                  <a:pt x="1873491" y="1231595"/>
                </a:lnTo>
                <a:lnTo>
                  <a:pt x="1874520" y="1180795"/>
                </a:lnTo>
                <a:lnTo>
                  <a:pt x="1877402" y="1129995"/>
                </a:lnTo>
                <a:lnTo>
                  <a:pt x="1881873" y="1091895"/>
                </a:lnTo>
                <a:lnTo>
                  <a:pt x="1887651" y="1053795"/>
                </a:lnTo>
                <a:lnTo>
                  <a:pt x="1888375" y="1041095"/>
                </a:lnTo>
                <a:lnTo>
                  <a:pt x="1888680" y="1041095"/>
                </a:lnTo>
                <a:lnTo>
                  <a:pt x="1888693" y="1028395"/>
                </a:lnTo>
                <a:lnTo>
                  <a:pt x="1886889" y="1028395"/>
                </a:lnTo>
                <a:lnTo>
                  <a:pt x="1883587" y="1015695"/>
                </a:lnTo>
                <a:lnTo>
                  <a:pt x="1882038" y="1002995"/>
                </a:lnTo>
                <a:lnTo>
                  <a:pt x="1882025" y="990295"/>
                </a:lnTo>
                <a:lnTo>
                  <a:pt x="1880514" y="977595"/>
                </a:lnTo>
                <a:lnTo>
                  <a:pt x="1876526" y="964895"/>
                </a:lnTo>
                <a:lnTo>
                  <a:pt x="1870938" y="952195"/>
                </a:lnTo>
                <a:lnTo>
                  <a:pt x="1858416" y="926795"/>
                </a:lnTo>
                <a:lnTo>
                  <a:pt x="1853095" y="914095"/>
                </a:lnTo>
                <a:lnTo>
                  <a:pt x="1849361" y="888695"/>
                </a:lnTo>
                <a:lnTo>
                  <a:pt x="1847951" y="875995"/>
                </a:lnTo>
                <a:lnTo>
                  <a:pt x="1847926" y="825195"/>
                </a:lnTo>
                <a:lnTo>
                  <a:pt x="1852117" y="825195"/>
                </a:lnTo>
                <a:lnTo>
                  <a:pt x="1857146" y="812495"/>
                </a:lnTo>
                <a:lnTo>
                  <a:pt x="1864321" y="812495"/>
                </a:lnTo>
                <a:lnTo>
                  <a:pt x="1866849" y="799795"/>
                </a:lnTo>
                <a:lnTo>
                  <a:pt x="1867827" y="787095"/>
                </a:lnTo>
                <a:lnTo>
                  <a:pt x="1867801" y="748995"/>
                </a:lnTo>
                <a:lnTo>
                  <a:pt x="1871268" y="748995"/>
                </a:lnTo>
                <a:lnTo>
                  <a:pt x="1875599" y="736295"/>
                </a:lnTo>
                <a:lnTo>
                  <a:pt x="1884832" y="736295"/>
                </a:lnTo>
                <a:lnTo>
                  <a:pt x="1884857" y="723595"/>
                </a:lnTo>
                <a:lnTo>
                  <a:pt x="1885302" y="698195"/>
                </a:lnTo>
                <a:lnTo>
                  <a:pt x="1887258" y="647395"/>
                </a:lnTo>
                <a:lnTo>
                  <a:pt x="1887702" y="609295"/>
                </a:lnTo>
                <a:lnTo>
                  <a:pt x="1888629" y="609295"/>
                </a:lnTo>
                <a:lnTo>
                  <a:pt x="1888655" y="596595"/>
                </a:lnTo>
                <a:lnTo>
                  <a:pt x="1888363" y="596595"/>
                </a:lnTo>
                <a:lnTo>
                  <a:pt x="1892452" y="571195"/>
                </a:lnTo>
                <a:lnTo>
                  <a:pt x="1893379" y="558495"/>
                </a:lnTo>
                <a:lnTo>
                  <a:pt x="1893379" y="545795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9" name="object 29" descr=""/>
          <p:cNvGrpSpPr/>
          <p:nvPr/>
        </p:nvGrpSpPr>
        <p:grpSpPr>
          <a:xfrm>
            <a:off x="3111779" y="2764332"/>
            <a:ext cx="2106930" cy="1319530"/>
            <a:chOff x="3111779" y="2764332"/>
            <a:chExt cx="2106930" cy="1319530"/>
          </a:xfrm>
        </p:grpSpPr>
        <p:sp>
          <p:nvSpPr>
            <p:cNvPr id="30" name="object 30" descr=""/>
            <p:cNvSpPr/>
            <p:nvPr/>
          </p:nvSpPr>
          <p:spPr>
            <a:xfrm>
              <a:off x="3815588" y="3767975"/>
              <a:ext cx="523875" cy="31115"/>
            </a:xfrm>
            <a:custGeom>
              <a:avLst/>
              <a:gdLst/>
              <a:ahLst/>
              <a:cxnLst/>
              <a:rect l="l" t="t" r="r" b="b"/>
              <a:pathLst>
                <a:path w="523875" h="31114">
                  <a:moveTo>
                    <a:pt x="68884" y="11747"/>
                  </a:moveTo>
                  <a:lnTo>
                    <a:pt x="43764" y="11747"/>
                  </a:lnTo>
                  <a:lnTo>
                    <a:pt x="43764" y="0"/>
                  </a:lnTo>
                  <a:lnTo>
                    <a:pt x="0" y="15443"/>
                  </a:lnTo>
                  <a:lnTo>
                    <a:pt x="43764" y="30886"/>
                  </a:lnTo>
                  <a:lnTo>
                    <a:pt x="43764" y="19100"/>
                  </a:lnTo>
                  <a:lnTo>
                    <a:pt x="68884" y="19100"/>
                  </a:lnTo>
                  <a:lnTo>
                    <a:pt x="68884" y="11747"/>
                  </a:lnTo>
                  <a:close/>
                </a:path>
                <a:path w="523875" h="31114">
                  <a:moveTo>
                    <a:pt x="127685" y="11747"/>
                  </a:moveTo>
                  <a:lnTo>
                    <a:pt x="98285" y="11747"/>
                  </a:lnTo>
                  <a:lnTo>
                    <a:pt x="98285" y="19100"/>
                  </a:lnTo>
                  <a:lnTo>
                    <a:pt x="127685" y="19100"/>
                  </a:lnTo>
                  <a:lnTo>
                    <a:pt x="127685" y="11747"/>
                  </a:lnTo>
                  <a:close/>
                </a:path>
                <a:path w="523875" h="31114">
                  <a:moveTo>
                    <a:pt x="186512" y="11747"/>
                  </a:moveTo>
                  <a:lnTo>
                    <a:pt x="157099" y="11747"/>
                  </a:lnTo>
                  <a:lnTo>
                    <a:pt x="157099" y="19100"/>
                  </a:lnTo>
                  <a:lnTo>
                    <a:pt x="186512" y="19100"/>
                  </a:lnTo>
                  <a:lnTo>
                    <a:pt x="186512" y="11747"/>
                  </a:lnTo>
                  <a:close/>
                </a:path>
                <a:path w="523875" h="31114">
                  <a:moveTo>
                    <a:pt x="245313" y="11747"/>
                  </a:moveTo>
                  <a:lnTo>
                    <a:pt x="215912" y="11747"/>
                  </a:lnTo>
                  <a:lnTo>
                    <a:pt x="215912" y="19100"/>
                  </a:lnTo>
                  <a:lnTo>
                    <a:pt x="245313" y="19100"/>
                  </a:lnTo>
                  <a:lnTo>
                    <a:pt x="245313" y="11747"/>
                  </a:lnTo>
                  <a:close/>
                </a:path>
                <a:path w="523875" h="31114">
                  <a:moveTo>
                    <a:pt x="304139" y="11747"/>
                  </a:moveTo>
                  <a:lnTo>
                    <a:pt x="274726" y="11747"/>
                  </a:lnTo>
                  <a:lnTo>
                    <a:pt x="274726" y="19100"/>
                  </a:lnTo>
                  <a:lnTo>
                    <a:pt x="304139" y="19100"/>
                  </a:lnTo>
                  <a:lnTo>
                    <a:pt x="304139" y="11747"/>
                  </a:lnTo>
                  <a:close/>
                </a:path>
                <a:path w="523875" h="31114">
                  <a:moveTo>
                    <a:pt x="362940" y="11747"/>
                  </a:moveTo>
                  <a:lnTo>
                    <a:pt x="333540" y="11747"/>
                  </a:lnTo>
                  <a:lnTo>
                    <a:pt x="333540" y="19100"/>
                  </a:lnTo>
                  <a:lnTo>
                    <a:pt x="362940" y="19100"/>
                  </a:lnTo>
                  <a:lnTo>
                    <a:pt x="362940" y="11747"/>
                  </a:lnTo>
                  <a:close/>
                </a:path>
                <a:path w="523875" h="31114">
                  <a:moveTo>
                    <a:pt x="421767" y="11747"/>
                  </a:moveTo>
                  <a:lnTo>
                    <a:pt x="392353" y="11747"/>
                  </a:lnTo>
                  <a:lnTo>
                    <a:pt x="392353" y="19100"/>
                  </a:lnTo>
                  <a:lnTo>
                    <a:pt x="421767" y="19100"/>
                  </a:lnTo>
                  <a:lnTo>
                    <a:pt x="421767" y="11747"/>
                  </a:lnTo>
                  <a:close/>
                </a:path>
                <a:path w="523875" h="31114">
                  <a:moveTo>
                    <a:pt x="523786" y="15443"/>
                  </a:moveTo>
                  <a:lnTo>
                    <a:pt x="480034" y="0"/>
                  </a:lnTo>
                  <a:lnTo>
                    <a:pt x="480034" y="11747"/>
                  </a:lnTo>
                  <a:lnTo>
                    <a:pt x="451167" y="11747"/>
                  </a:lnTo>
                  <a:lnTo>
                    <a:pt x="451167" y="19100"/>
                  </a:lnTo>
                  <a:lnTo>
                    <a:pt x="480034" y="19100"/>
                  </a:lnTo>
                  <a:lnTo>
                    <a:pt x="480034" y="30886"/>
                  </a:lnTo>
                  <a:lnTo>
                    <a:pt x="523786" y="154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4358729" y="3783399"/>
              <a:ext cx="794385" cy="0"/>
            </a:xfrm>
            <a:custGeom>
              <a:avLst/>
              <a:gdLst/>
              <a:ahLst/>
              <a:cxnLst/>
              <a:rect l="l" t="t" r="r" b="b"/>
              <a:pathLst>
                <a:path w="794385" h="0">
                  <a:moveTo>
                    <a:pt x="0" y="0"/>
                  </a:moveTo>
                  <a:lnTo>
                    <a:pt x="793991" y="0"/>
                  </a:lnTo>
                </a:path>
              </a:pathLst>
            </a:custGeom>
            <a:ln w="7353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111766" y="2764345"/>
              <a:ext cx="2106930" cy="1319530"/>
            </a:xfrm>
            <a:custGeom>
              <a:avLst/>
              <a:gdLst/>
              <a:ahLst/>
              <a:cxnLst/>
              <a:rect l="l" t="t" r="r" b="b"/>
              <a:pathLst>
                <a:path w="2106929" h="1319529">
                  <a:moveTo>
                    <a:pt x="710184" y="11061"/>
                  </a:moveTo>
                  <a:lnTo>
                    <a:pt x="702818" y="11061"/>
                  </a:lnTo>
                  <a:lnTo>
                    <a:pt x="702818" y="40474"/>
                  </a:lnTo>
                  <a:lnTo>
                    <a:pt x="710184" y="40474"/>
                  </a:lnTo>
                  <a:lnTo>
                    <a:pt x="710184" y="11061"/>
                  </a:lnTo>
                  <a:close/>
                </a:path>
                <a:path w="2106929" h="1319529">
                  <a:moveTo>
                    <a:pt x="1251242" y="1003630"/>
                  </a:moveTo>
                  <a:lnTo>
                    <a:pt x="1207503" y="1019073"/>
                  </a:lnTo>
                  <a:lnTo>
                    <a:pt x="1251242" y="1034516"/>
                  </a:lnTo>
                  <a:lnTo>
                    <a:pt x="1251242" y="1019073"/>
                  </a:lnTo>
                  <a:lnTo>
                    <a:pt x="1251242" y="1003630"/>
                  </a:lnTo>
                  <a:close/>
                </a:path>
                <a:path w="2106929" h="1319529">
                  <a:moveTo>
                    <a:pt x="2084247" y="1019073"/>
                  </a:moveTo>
                  <a:lnTo>
                    <a:pt x="2040496" y="1003630"/>
                  </a:lnTo>
                  <a:lnTo>
                    <a:pt x="2040496" y="1019073"/>
                  </a:lnTo>
                  <a:lnTo>
                    <a:pt x="2040496" y="1034516"/>
                  </a:lnTo>
                  <a:lnTo>
                    <a:pt x="2084247" y="1019073"/>
                  </a:lnTo>
                  <a:close/>
                </a:path>
                <a:path w="2106929" h="1319529">
                  <a:moveTo>
                    <a:pt x="2106726" y="1240790"/>
                  </a:moveTo>
                  <a:lnTo>
                    <a:pt x="2092020" y="1240790"/>
                  </a:lnTo>
                  <a:lnTo>
                    <a:pt x="2092020" y="1254760"/>
                  </a:lnTo>
                  <a:lnTo>
                    <a:pt x="2092020" y="1269873"/>
                  </a:lnTo>
                  <a:lnTo>
                    <a:pt x="2092020" y="1287678"/>
                  </a:lnTo>
                  <a:lnTo>
                    <a:pt x="2092020" y="1304290"/>
                  </a:lnTo>
                  <a:lnTo>
                    <a:pt x="2084489" y="1304290"/>
                  </a:lnTo>
                  <a:lnTo>
                    <a:pt x="2092020" y="1287678"/>
                  </a:lnTo>
                  <a:lnTo>
                    <a:pt x="2092020" y="1269873"/>
                  </a:lnTo>
                  <a:lnTo>
                    <a:pt x="2076424" y="1304290"/>
                  </a:lnTo>
                  <a:lnTo>
                    <a:pt x="2040382" y="1304290"/>
                  </a:lnTo>
                  <a:lnTo>
                    <a:pt x="2062797" y="1254760"/>
                  </a:lnTo>
                  <a:lnTo>
                    <a:pt x="2092020" y="1254760"/>
                  </a:lnTo>
                  <a:lnTo>
                    <a:pt x="2092020" y="1240790"/>
                  </a:lnTo>
                  <a:lnTo>
                    <a:pt x="2054733" y="1240790"/>
                  </a:lnTo>
                  <a:lnTo>
                    <a:pt x="2054733" y="1254760"/>
                  </a:lnTo>
                  <a:lnTo>
                    <a:pt x="2032317" y="1304290"/>
                  </a:lnTo>
                  <a:lnTo>
                    <a:pt x="1996249" y="1304290"/>
                  </a:lnTo>
                  <a:lnTo>
                    <a:pt x="2018677" y="1254760"/>
                  </a:lnTo>
                  <a:lnTo>
                    <a:pt x="2054733" y="1254760"/>
                  </a:lnTo>
                  <a:lnTo>
                    <a:pt x="2054733" y="1240790"/>
                  </a:lnTo>
                  <a:lnTo>
                    <a:pt x="2010613" y="1240790"/>
                  </a:lnTo>
                  <a:lnTo>
                    <a:pt x="2010613" y="1254760"/>
                  </a:lnTo>
                  <a:lnTo>
                    <a:pt x="1988185" y="1304290"/>
                  </a:lnTo>
                  <a:lnTo>
                    <a:pt x="1952129" y="1304290"/>
                  </a:lnTo>
                  <a:lnTo>
                    <a:pt x="1974557" y="1254760"/>
                  </a:lnTo>
                  <a:lnTo>
                    <a:pt x="2010613" y="1254760"/>
                  </a:lnTo>
                  <a:lnTo>
                    <a:pt x="2010613" y="1240790"/>
                  </a:lnTo>
                  <a:lnTo>
                    <a:pt x="1966493" y="1240790"/>
                  </a:lnTo>
                  <a:lnTo>
                    <a:pt x="1966493" y="1254760"/>
                  </a:lnTo>
                  <a:lnTo>
                    <a:pt x="1944065" y="1304290"/>
                  </a:lnTo>
                  <a:lnTo>
                    <a:pt x="1908022" y="1304290"/>
                  </a:lnTo>
                  <a:lnTo>
                    <a:pt x="1930450" y="1254760"/>
                  </a:lnTo>
                  <a:lnTo>
                    <a:pt x="1966493" y="1254760"/>
                  </a:lnTo>
                  <a:lnTo>
                    <a:pt x="1966493" y="1240790"/>
                  </a:lnTo>
                  <a:lnTo>
                    <a:pt x="1922386" y="1240790"/>
                  </a:lnTo>
                  <a:lnTo>
                    <a:pt x="1922386" y="1254760"/>
                  </a:lnTo>
                  <a:lnTo>
                    <a:pt x="1899958" y="1304290"/>
                  </a:lnTo>
                  <a:lnTo>
                    <a:pt x="1863902" y="1304290"/>
                  </a:lnTo>
                  <a:lnTo>
                    <a:pt x="1886331" y="1254760"/>
                  </a:lnTo>
                  <a:lnTo>
                    <a:pt x="1922386" y="1254760"/>
                  </a:lnTo>
                  <a:lnTo>
                    <a:pt x="1922386" y="1240790"/>
                  </a:lnTo>
                  <a:lnTo>
                    <a:pt x="1878266" y="1240790"/>
                  </a:lnTo>
                  <a:lnTo>
                    <a:pt x="1878266" y="1254760"/>
                  </a:lnTo>
                  <a:lnTo>
                    <a:pt x="1855838" y="1304290"/>
                  </a:lnTo>
                  <a:lnTo>
                    <a:pt x="1819770" y="1304290"/>
                  </a:lnTo>
                  <a:lnTo>
                    <a:pt x="1842198" y="1254760"/>
                  </a:lnTo>
                  <a:lnTo>
                    <a:pt x="1878266" y="1254760"/>
                  </a:lnTo>
                  <a:lnTo>
                    <a:pt x="1878266" y="1240790"/>
                  </a:lnTo>
                  <a:lnTo>
                    <a:pt x="1834134" y="1240790"/>
                  </a:lnTo>
                  <a:lnTo>
                    <a:pt x="1834134" y="1254760"/>
                  </a:lnTo>
                  <a:lnTo>
                    <a:pt x="1811705" y="1304290"/>
                  </a:lnTo>
                  <a:lnTo>
                    <a:pt x="1775663" y="1304290"/>
                  </a:lnTo>
                  <a:lnTo>
                    <a:pt x="1798091" y="1254760"/>
                  </a:lnTo>
                  <a:lnTo>
                    <a:pt x="1834134" y="1254760"/>
                  </a:lnTo>
                  <a:lnTo>
                    <a:pt x="1834134" y="1240790"/>
                  </a:lnTo>
                  <a:lnTo>
                    <a:pt x="1790026" y="1240790"/>
                  </a:lnTo>
                  <a:lnTo>
                    <a:pt x="1790026" y="1254760"/>
                  </a:lnTo>
                  <a:lnTo>
                    <a:pt x="1767598" y="1304290"/>
                  </a:lnTo>
                  <a:lnTo>
                    <a:pt x="1731543" y="1304290"/>
                  </a:lnTo>
                  <a:lnTo>
                    <a:pt x="1753971" y="1254760"/>
                  </a:lnTo>
                  <a:lnTo>
                    <a:pt x="1790026" y="1254760"/>
                  </a:lnTo>
                  <a:lnTo>
                    <a:pt x="1790026" y="1240790"/>
                  </a:lnTo>
                  <a:lnTo>
                    <a:pt x="1745907" y="1240790"/>
                  </a:lnTo>
                  <a:lnTo>
                    <a:pt x="1745907" y="1254760"/>
                  </a:lnTo>
                  <a:lnTo>
                    <a:pt x="1723478" y="1304290"/>
                  </a:lnTo>
                  <a:lnTo>
                    <a:pt x="1687436" y="1304290"/>
                  </a:lnTo>
                  <a:lnTo>
                    <a:pt x="1709864" y="1254760"/>
                  </a:lnTo>
                  <a:lnTo>
                    <a:pt x="1745907" y="1254760"/>
                  </a:lnTo>
                  <a:lnTo>
                    <a:pt x="1745907" y="1240790"/>
                  </a:lnTo>
                  <a:lnTo>
                    <a:pt x="1701800" y="1240790"/>
                  </a:lnTo>
                  <a:lnTo>
                    <a:pt x="1701800" y="1254760"/>
                  </a:lnTo>
                  <a:lnTo>
                    <a:pt x="1679371" y="1304290"/>
                  </a:lnTo>
                  <a:lnTo>
                    <a:pt x="1643303" y="1304290"/>
                  </a:lnTo>
                  <a:lnTo>
                    <a:pt x="1665732" y="1254760"/>
                  </a:lnTo>
                  <a:lnTo>
                    <a:pt x="1701800" y="1254760"/>
                  </a:lnTo>
                  <a:lnTo>
                    <a:pt x="1701800" y="1240790"/>
                  </a:lnTo>
                  <a:lnTo>
                    <a:pt x="1657667" y="1240790"/>
                  </a:lnTo>
                  <a:lnTo>
                    <a:pt x="1657667" y="1254760"/>
                  </a:lnTo>
                  <a:lnTo>
                    <a:pt x="1635239" y="1304290"/>
                  </a:lnTo>
                  <a:lnTo>
                    <a:pt x="1599184" y="1304290"/>
                  </a:lnTo>
                  <a:lnTo>
                    <a:pt x="1621612" y="1254760"/>
                  </a:lnTo>
                  <a:lnTo>
                    <a:pt x="1657667" y="1254760"/>
                  </a:lnTo>
                  <a:lnTo>
                    <a:pt x="1657667" y="1240790"/>
                  </a:lnTo>
                  <a:lnTo>
                    <a:pt x="1613547" y="1240790"/>
                  </a:lnTo>
                  <a:lnTo>
                    <a:pt x="1613547" y="1254760"/>
                  </a:lnTo>
                  <a:lnTo>
                    <a:pt x="1591119" y="1304290"/>
                  </a:lnTo>
                  <a:lnTo>
                    <a:pt x="1555076" y="1304290"/>
                  </a:lnTo>
                  <a:lnTo>
                    <a:pt x="1577505" y="1254760"/>
                  </a:lnTo>
                  <a:lnTo>
                    <a:pt x="1613547" y="1254760"/>
                  </a:lnTo>
                  <a:lnTo>
                    <a:pt x="1613547" y="1240790"/>
                  </a:lnTo>
                  <a:lnTo>
                    <a:pt x="1569440" y="1240790"/>
                  </a:lnTo>
                  <a:lnTo>
                    <a:pt x="1569440" y="1254760"/>
                  </a:lnTo>
                  <a:lnTo>
                    <a:pt x="1547012" y="1304290"/>
                  </a:lnTo>
                  <a:lnTo>
                    <a:pt x="1510957" y="1304290"/>
                  </a:lnTo>
                  <a:lnTo>
                    <a:pt x="1533385" y="1254760"/>
                  </a:lnTo>
                  <a:lnTo>
                    <a:pt x="1569440" y="1254760"/>
                  </a:lnTo>
                  <a:lnTo>
                    <a:pt x="1569440" y="1240790"/>
                  </a:lnTo>
                  <a:lnTo>
                    <a:pt x="1525320" y="1240790"/>
                  </a:lnTo>
                  <a:lnTo>
                    <a:pt x="1525320" y="1254760"/>
                  </a:lnTo>
                  <a:lnTo>
                    <a:pt x="1502892" y="1304290"/>
                  </a:lnTo>
                  <a:lnTo>
                    <a:pt x="1466837" y="1304290"/>
                  </a:lnTo>
                  <a:lnTo>
                    <a:pt x="1489265" y="1254760"/>
                  </a:lnTo>
                  <a:lnTo>
                    <a:pt x="1525320" y="1254760"/>
                  </a:lnTo>
                  <a:lnTo>
                    <a:pt x="1525320" y="1240790"/>
                  </a:lnTo>
                  <a:lnTo>
                    <a:pt x="1481201" y="1240790"/>
                  </a:lnTo>
                  <a:lnTo>
                    <a:pt x="1481201" y="1254760"/>
                  </a:lnTo>
                  <a:lnTo>
                    <a:pt x="1458772" y="1304290"/>
                  </a:lnTo>
                  <a:lnTo>
                    <a:pt x="1422717" y="1304290"/>
                  </a:lnTo>
                  <a:lnTo>
                    <a:pt x="1445145" y="1254760"/>
                  </a:lnTo>
                  <a:lnTo>
                    <a:pt x="1481201" y="1254760"/>
                  </a:lnTo>
                  <a:lnTo>
                    <a:pt x="1481201" y="1240790"/>
                  </a:lnTo>
                  <a:lnTo>
                    <a:pt x="1437081" y="1240790"/>
                  </a:lnTo>
                  <a:lnTo>
                    <a:pt x="1437081" y="1254760"/>
                  </a:lnTo>
                  <a:lnTo>
                    <a:pt x="1414653" y="1304290"/>
                  </a:lnTo>
                  <a:lnTo>
                    <a:pt x="1378597" y="1304290"/>
                  </a:lnTo>
                  <a:lnTo>
                    <a:pt x="1401025" y="1254760"/>
                  </a:lnTo>
                  <a:lnTo>
                    <a:pt x="1437081" y="1254760"/>
                  </a:lnTo>
                  <a:lnTo>
                    <a:pt x="1437081" y="1240790"/>
                  </a:lnTo>
                  <a:lnTo>
                    <a:pt x="1392961" y="1240790"/>
                  </a:lnTo>
                  <a:lnTo>
                    <a:pt x="1392961" y="1254760"/>
                  </a:lnTo>
                  <a:lnTo>
                    <a:pt x="1370533" y="1304290"/>
                  </a:lnTo>
                  <a:lnTo>
                    <a:pt x="1334477" y="1304290"/>
                  </a:lnTo>
                  <a:lnTo>
                    <a:pt x="1356906" y="1254760"/>
                  </a:lnTo>
                  <a:lnTo>
                    <a:pt x="1392961" y="1254760"/>
                  </a:lnTo>
                  <a:lnTo>
                    <a:pt x="1392961" y="1240790"/>
                  </a:lnTo>
                  <a:lnTo>
                    <a:pt x="1348854" y="1240790"/>
                  </a:lnTo>
                  <a:lnTo>
                    <a:pt x="1348854" y="1254760"/>
                  </a:lnTo>
                  <a:lnTo>
                    <a:pt x="1326426" y="1304290"/>
                  </a:lnTo>
                  <a:lnTo>
                    <a:pt x="1290358" y="1304290"/>
                  </a:lnTo>
                  <a:lnTo>
                    <a:pt x="1312786" y="1254760"/>
                  </a:lnTo>
                  <a:lnTo>
                    <a:pt x="1348854" y="1254760"/>
                  </a:lnTo>
                  <a:lnTo>
                    <a:pt x="1348854" y="1240790"/>
                  </a:lnTo>
                  <a:lnTo>
                    <a:pt x="1304721" y="1240790"/>
                  </a:lnTo>
                  <a:lnTo>
                    <a:pt x="1304721" y="1254760"/>
                  </a:lnTo>
                  <a:lnTo>
                    <a:pt x="1282293" y="1304290"/>
                  </a:lnTo>
                  <a:lnTo>
                    <a:pt x="1246251" y="1304290"/>
                  </a:lnTo>
                  <a:lnTo>
                    <a:pt x="1268666" y="1254760"/>
                  </a:lnTo>
                  <a:lnTo>
                    <a:pt x="1304721" y="1254760"/>
                  </a:lnTo>
                  <a:lnTo>
                    <a:pt x="1304721" y="1240790"/>
                  </a:lnTo>
                  <a:lnTo>
                    <a:pt x="1260614" y="1240790"/>
                  </a:lnTo>
                  <a:lnTo>
                    <a:pt x="1260614" y="1254760"/>
                  </a:lnTo>
                  <a:lnTo>
                    <a:pt x="1238186" y="1304290"/>
                  </a:lnTo>
                  <a:lnTo>
                    <a:pt x="1202131" y="1304290"/>
                  </a:lnTo>
                  <a:lnTo>
                    <a:pt x="1224559" y="1254760"/>
                  </a:lnTo>
                  <a:lnTo>
                    <a:pt x="1260614" y="1254760"/>
                  </a:lnTo>
                  <a:lnTo>
                    <a:pt x="1260614" y="1240790"/>
                  </a:lnTo>
                  <a:lnTo>
                    <a:pt x="1216494" y="1240790"/>
                  </a:lnTo>
                  <a:lnTo>
                    <a:pt x="1216494" y="1254760"/>
                  </a:lnTo>
                  <a:lnTo>
                    <a:pt x="1194066" y="1304290"/>
                  </a:lnTo>
                  <a:lnTo>
                    <a:pt x="1157998" y="1304290"/>
                  </a:lnTo>
                  <a:lnTo>
                    <a:pt x="1180426" y="1254760"/>
                  </a:lnTo>
                  <a:lnTo>
                    <a:pt x="1216494" y="1254760"/>
                  </a:lnTo>
                  <a:lnTo>
                    <a:pt x="1216494" y="1240790"/>
                  </a:lnTo>
                  <a:lnTo>
                    <a:pt x="1172375" y="1240790"/>
                  </a:lnTo>
                  <a:lnTo>
                    <a:pt x="1172375" y="1254760"/>
                  </a:lnTo>
                  <a:lnTo>
                    <a:pt x="1149946" y="1304290"/>
                  </a:lnTo>
                  <a:lnTo>
                    <a:pt x="1113891" y="1304290"/>
                  </a:lnTo>
                  <a:lnTo>
                    <a:pt x="1136319" y="1254760"/>
                  </a:lnTo>
                  <a:lnTo>
                    <a:pt x="1172375" y="1254760"/>
                  </a:lnTo>
                  <a:lnTo>
                    <a:pt x="1172375" y="1240790"/>
                  </a:lnTo>
                  <a:lnTo>
                    <a:pt x="1128255" y="1240790"/>
                  </a:lnTo>
                  <a:lnTo>
                    <a:pt x="1128255" y="1254760"/>
                  </a:lnTo>
                  <a:lnTo>
                    <a:pt x="1105827" y="1304290"/>
                  </a:lnTo>
                  <a:lnTo>
                    <a:pt x="1069771" y="1304290"/>
                  </a:lnTo>
                  <a:lnTo>
                    <a:pt x="1092200" y="1254760"/>
                  </a:lnTo>
                  <a:lnTo>
                    <a:pt x="1128255" y="1254760"/>
                  </a:lnTo>
                  <a:lnTo>
                    <a:pt x="1128255" y="1240790"/>
                  </a:lnTo>
                  <a:lnTo>
                    <a:pt x="1084135" y="1240790"/>
                  </a:lnTo>
                  <a:lnTo>
                    <a:pt x="1084135" y="1254760"/>
                  </a:lnTo>
                  <a:lnTo>
                    <a:pt x="1061707" y="1304290"/>
                  </a:lnTo>
                  <a:lnTo>
                    <a:pt x="1025652" y="1304290"/>
                  </a:lnTo>
                  <a:lnTo>
                    <a:pt x="1048080" y="1254760"/>
                  </a:lnTo>
                  <a:lnTo>
                    <a:pt x="1084135" y="1254760"/>
                  </a:lnTo>
                  <a:lnTo>
                    <a:pt x="1084135" y="1240790"/>
                  </a:lnTo>
                  <a:lnTo>
                    <a:pt x="1040015" y="1240790"/>
                  </a:lnTo>
                  <a:lnTo>
                    <a:pt x="1040015" y="1254760"/>
                  </a:lnTo>
                  <a:lnTo>
                    <a:pt x="1017587" y="1304290"/>
                  </a:lnTo>
                  <a:lnTo>
                    <a:pt x="981532" y="1304290"/>
                  </a:lnTo>
                  <a:lnTo>
                    <a:pt x="1003960" y="1254760"/>
                  </a:lnTo>
                  <a:lnTo>
                    <a:pt x="1040015" y="1254760"/>
                  </a:lnTo>
                  <a:lnTo>
                    <a:pt x="1040015" y="1240790"/>
                  </a:lnTo>
                  <a:lnTo>
                    <a:pt x="995908" y="1240790"/>
                  </a:lnTo>
                  <a:lnTo>
                    <a:pt x="995908" y="1254760"/>
                  </a:lnTo>
                  <a:lnTo>
                    <a:pt x="973480" y="1304290"/>
                  </a:lnTo>
                  <a:lnTo>
                    <a:pt x="937412" y="1304290"/>
                  </a:lnTo>
                  <a:lnTo>
                    <a:pt x="959840" y="1254760"/>
                  </a:lnTo>
                  <a:lnTo>
                    <a:pt x="995908" y="1254760"/>
                  </a:lnTo>
                  <a:lnTo>
                    <a:pt x="995908" y="1240790"/>
                  </a:lnTo>
                  <a:lnTo>
                    <a:pt x="951776" y="1240790"/>
                  </a:lnTo>
                  <a:lnTo>
                    <a:pt x="951776" y="1254760"/>
                  </a:lnTo>
                  <a:lnTo>
                    <a:pt x="929347" y="1304290"/>
                  </a:lnTo>
                  <a:lnTo>
                    <a:pt x="893305" y="1304290"/>
                  </a:lnTo>
                  <a:lnTo>
                    <a:pt x="915733" y="1254760"/>
                  </a:lnTo>
                  <a:lnTo>
                    <a:pt x="951776" y="1254760"/>
                  </a:lnTo>
                  <a:lnTo>
                    <a:pt x="951776" y="1240790"/>
                  </a:lnTo>
                  <a:lnTo>
                    <a:pt x="907669" y="1240790"/>
                  </a:lnTo>
                  <a:lnTo>
                    <a:pt x="907669" y="1254760"/>
                  </a:lnTo>
                  <a:lnTo>
                    <a:pt x="885240" y="1304290"/>
                  </a:lnTo>
                  <a:lnTo>
                    <a:pt x="849185" y="1304290"/>
                  </a:lnTo>
                  <a:lnTo>
                    <a:pt x="871613" y="1254760"/>
                  </a:lnTo>
                  <a:lnTo>
                    <a:pt x="907669" y="1254760"/>
                  </a:lnTo>
                  <a:lnTo>
                    <a:pt x="907669" y="1240790"/>
                  </a:lnTo>
                  <a:lnTo>
                    <a:pt x="863549" y="1240790"/>
                  </a:lnTo>
                  <a:lnTo>
                    <a:pt x="863549" y="1254760"/>
                  </a:lnTo>
                  <a:lnTo>
                    <a:pt x="841121" y="1304290"/>
                  </a:lnTo>
                  <a:lnTo>
                    <a:pt x="805053" y="1304290"/>
                  </a:lnTo>
                  <a:lnTo>
                    <a:pt x="827481" y="1254760"/>
                  </a:lnTo>
                  <a:lnTo>
                    <a:pt x="863549" y="1254760"/>
                  </a:lnTo>
                  <a:lnTo>
                    <a:pt x="863549" y="1240790"/>
                  </a:lnTo>
                  <a:lnTo>
                    <a:pt x="819429" y="1240790"/>
                  </a:lnTo>
                  <a:lnTo>
                    <a:pt x="819429" y="1254760"/>
                  </a:lnTo>
                  <a:lnTo>
                    <a:pt x="797001" y="1304290"/>
                  </a:lnTo>
                  <a:lnTo>
                    <a:pt x="760945" y="1304290"/>
                  </a:lnTo>
                  <a:lnTo>
                    <a:pt x="783374" y="1254760"/>
                  </a:lnTo>
                  <a:lnTo>
                    <a:pt x="819429" y="1254760"/>
                  </a:lnTo>
                  <a:lnTo>
                    <a:pt x="819429" y="1240790"/>
                  </a:lnTo>
                  <a:lnTo>
                    <a:pt x="775309" y="1240790"/>
                  </a:lnTo>
                  <a:lnTo>
                    <a:pt x="775309" y="1254760"/>
                  </a:lnTo>
                  <a:lnTo>
                    <a:pt x="752881" y="1304290"/>
                  </a:lnTo>
                  <a:lnTo>
                    <a:pt x="716826" y="1304290"/>
                  </a:lnTo>
                  <a:lnTo>
                    <a:pt x="739254" y="1254760"/>
                  </a:lnTo>
                  <a:lnTo>
                    <a:pt x="775309" y="1254760"/>
                  </a:lnTo>
                  <a:lnTo>
                    <a:pt x="775309" y="1240790"/>
                  </a:lnTo>
                  <a:lnTo>
                    <a:pt x="731189" y="1240790"/>
                  </a:lnTo>
                  <a:lnTo>
                    <a:pt x="731189" y="1254760"/>
                  </a:lnTo>
                  <a:lnTo>
                    <a:pt x="708761" y="1304290"/>
                  </a:lnTo>
                  <a:lnTo>
                    <a:pt x="672719" y="1304290"/>
                  </a:lnTo>
                  <a:lnTo>
                    <a:pt x="695134" y="1254760"/>
                  </a:lnTo>
                  <a:lnTo>
                    <a:pt x="731189" y="1254760"/>
                  </a:lnTo>
                  <a:lnTo>
                    <a:pt x="731189" y="1240790"/>
                  </a:lnTo>
                  <a:lnTo>
                    <a:pt x="687070" y="1240790"/>
                  </a:lnTo>
                  <a:lnTo>
                    <a:pt x="687070" y="1254760"/>
                  </a:lnTo>
                  <a:lnTo>
                    <a:pt x="664654" y="1304290"/>
                  </a:lnTo>
                  <a:lnTo>
                    <a:pt x="628586" y="1304290"/>
                  </a:lnTo>
                  <a:lnTo>
                    <a:pt x="651014" y="1254760"/>
                  </a:lnTo>
                  <a:lnTo>
                    <a:pt x="687070" y="1254760"/>
                  </a:lnTo>
                  <a:lnTo>
                    <a:pt x="687070" y="1240790"/>
                  </a:lnTo>
                  <a:lnTo>
                    <a:pt x="642962" y="1240790"/>
                  </a:lnTo>
                  <a:lnTo>
                    <a:pt x="642962" y="1254760"/>
                  </a:lnTo>
                  <a:lnTo>
                    <a:pt x="620534" y="1304290"/>
                  </a:lnTo>
                  <a:lnTo>
                    <a:pt x="584466" y="1304290"/>
                  </a:lnTo>
                  <a:lnTo>
                    <a:pt x="606894" y="1254760"/>
                  </a:lnTo>
                  <a:lnTo>
                    <a:pt x="642962" y="1254760"/>
                  </a:lnTo>
                  <a:lnTo>
                    <a:pt x="642962" y="1240790"/>
                  </a:lnTo>
                  <a:lnTo>
                    <a:pt x="598830" y="1240790"/>
                  </a:lnTo>
                  <a:lnTo>
                    <a:pt x="598830" y="1254760"/>
                  </a:lnTo>
                  <a:lnTo>
                    <a:pt x="576402" y="1304290"/>
                  </a:lnTo>
                  <a:lnTo>
                    <a:pt x="540359" y="1304290"/>
                  </a:lnTo>
                  <a:lnTo>
                    <a:pt x="562787" y="1254760"/>
                  </a:lnTo>
                  <a:lnTo>
                    <a:pt x="598830" y="1254760"/>
                  </a:lnTo>
                  <a:lnTo>
                    <a:pt x="598830" y="1240790"/>
                  </a:lnTo>
                  <a:lnTo>
                    <a:pt x="554723" y="1240790"/>
                  </a:lnTo>
                  <a:lnTo>
                    <a:pt x="554723" y="1254760"/>
                  </a:lnTo>
                  <a:lnTo>
                    <a:pt x="532295" y="1304290"/>
                  </a:lnTo>
                  <a:lnTo>
                    <a:pt x="496239" y="1304290"/>
                  </a:lnTo>
                  <a:lnTo>
                    <a:pt x="518668" y="1254760"/>
                  </a:lnTo>
                  <a:lnTo>
                    <a:pt x="554723" y="1254760"/>
                  </a:lnTo>
                  <a:lnTo>
                    <a:pt x="554723" y="1240790"/>
                  </a:lnTo>
                  <a:lnTo>
                    <a:pt x="510603" y="1240790"/>
                  </a:lnTo>
                  <a:lnTo>
                    <a:pt x="510603" y="1254760"/>
                  </a:lnTo>
                  <a:lnTo>
                    <a:pt x="488175" y="1304290"/>
                  </a:lnTo>
                  <a:lnTo>
                    <a:pt x="452120" y="1304290"/>
                  </a:lnTo>
                  <a:lnTo>
                    <a:pt x="474548" y="1254760"/>
                  </a:lnTo>
                  <a:lnTo>
                    <a:pt x="510603" y="1254760"/>
                  </a:lnTo>
                  <a:lnTo>
                    <a:pt x="510603" y="1240790"/>
                  </a:lnTo>
                  <a:lnTo>
                    <a:pt x="466483" y="1240790"/>
                  </a:lnTo>
                  <a:lnTo>
                    <a:pt x="466483" y="1254760"/>
                  </a:lnTo>
                  <a:lnTo>
                    <a:pt x="444068" y="1304290"/>
                  </a:lnTo>
                  <a:lnTo>
                    <a:pt x="408000" y="1304290"/>
                  </a:lnTo>
                  <a:lnTo>
                    <a:pt x="430428" y="1254760"/>
                  </a:lnTo>
                  <a:lnTo>
                    <a:pt x="466483" y="1254760"/>
                  </a:lnTo>
                  <a:lnTo>
                    <a:pt x="466483" y="1240790"/>
                  </a:lnTo>
                  <a:lnTo>
                    <a:pt x="422363" y="1240790"/>
                  </a:lnTo>
                  <a:lnTo>
                    <a:pt x="422363" y="1254760"/>
                  </a:lnTo>
                  <a:lnTo>
                    <a:pt x="399935" y="1304290"/>
                  </a:lnTo>
                  <a:lnTo>
                    <a:pt x="363880" y="1304290"/>
                  </a:lnTo>
                  <a:lnTo>
                    <a:pt x="386308" y="1254760"/>
                  </a:lnTo>
                  <a:lnTo>
                    <a:pt x="422363" y="1254760"/>
                  </a:lnTo>
                  <a:lnTo>
                    <a:pt x="422363" y="1240790"/>
                  </a:lnTo>
                  <a:lnTo>
                    <a:pt x="378244" y="1240790"/>
                  </a:lnTo>
                  <a:lnTo>
                    <a:pt x="378244" y="1254760"/>
                  </a:lnTo>
                  <a:lnTo>
                    <a:pt x="355815" y="1304290"/>
                  </a:lnTo>
                  <a:lnTo>
                    <a:pt x="319773" y="1304290"/>
                  </a:lnTo>
                  <a:lnTo>
                    <a:pt x="342201" y="1254760"/>
                  </a:lnTo>
                  <a:lnTo>
                    <a:pt x="378244" y="1254760"/>
                  </a:lnTo>
                  <a:lnTo>
                    <a:pt x="378244" y="1240790"/>
                  </a:lnTo>
                  <a:lnTo>
                    <a:pt x="334137" y="1240790"/>
                  </a:lnTo>
                  <a:lnTo>
                    <a:pt x="334137" y="1254760"/>
                  </a:lnTo>
                  <a:lnTo>
                    <a:pt x="311708" y="1304290"/>
                  </a:lnTo>
                  <a:lnTo>
                    <a:pt x="275640" y="1304290"/>
                  </a:lnTo>
                  <a:lnTo>
                    <a:pt x="298069" y="1254760"/>
                  </a:lnTo>
                  <a:lnTo>
                    <a:pt x="334137" y="1254760"/>
                  </a:lnTo>
                  <a:lnTo>
                    <a:pt x="334137" y="1240790"/>
                  </a:lnTo>
                  <a:lnTo>
                    <a:pt x="290004" y="1240790"/>
                  </a:lnTo>
                  <a:lnTo>
                    <a:pt x="290004" y="1254760"/>
                  </a:lnTo>
                  <a:lnTo>
                    <a:pt x="267576" y="1304290"/>
                  </a:lnTo>
                  <a:lnTo>
                    <a:pt x="231533" y="1304290"/>
                  </a:lnTo>
                  <a:lnTo>
                    <a:pt x="253961" y="1254760"/>
                  </a:lnTo>
                  <a:lnTo>
                    <a:pt x="290004" y="1254760"/>
                  </a:lnTo>
                  <a:lnTo>
                    <a:pt x="290004" y="1240790"/>
                  </a:lnTo>
                  <a:lnTo>
                    <a:pt x="245897" y="1240790"/>
                  </a:lnTo>
                  <a:lnTo>
                    <a:pt x="245897" y="1254760"/>
                  </a:lnTo>
                  <a:lnTo>
                    <a:pt x="223469" y="1304290"/>
                  </a:lnTo>
                  <a:lnTo>
                    <a:pt x="187413" y="1304290"/>
                  </a:lnTo>
                  <a:lnTo>
                    <a:pt x="209842" y="1254760"/>
                  </a:lnTo>
                  <a:lnTo>
                    <a:pt x="245897" y="1254760"/>
                  </a:lnTo>
                  <a:lnTo>
                    <a:pt x="245897" y="1240790"/>
                  </a:lnTo>
                  <a:lnTo>
                    <a:pt x="201777" y="1240790"/>
                  </a:lnTo>
                  <a:lnTo>
                    <a:pt x="201777" y="1254760"/>
                  </a:lnTo>
                  <a:lnTo>
                    <a:pt x="179349" y="1304290"/>
                  </a:lnTo>
                  <a:lnTo>
                    <a:pt x="143294" y="1304290"/>
                  </a:lnTo>
                  <a:lnTo>
                    <a:pt x="165722" y="1254760"/>
                  </a:lnTo>
                  <a:lnTo>
                    <a:pt x="201777" y="1254760"/>
                  </a:lnTo>
                  <a:lnTo>
                    <a:pt x="201777" y="1240790"/>
                  </a:lnTo>
                  <a:lnTo>
                    <a:pt x="157657" y="1240790"/>
                  </a:lnTo>
                  <a:lnTo>
                    <a:pt x="157657" y="1254760"/>
                  </a:lnTo>
                  <a:lnTo>
                    <a:pt x="135229" y="1304290"/>
                  </a:lnTo>
                  <a:lnTo>
                    <a:pt x="99174" y="1304290"/>
                  </a:lnTo>
                  <a:lnTo>
                    <a:pt x="121602" y="1254760"/>
                  </a:lnTo>
                  <a:lnTo>
                    <a:pt x="157657" y="1254760"/>
                  </a:lnTo>
                  <a:lnTo>
                    <a:pt x="157657" y="1240790"/>
                  </a:lnTo>
                  <a:lnTo>
                    <a:pt x="113538" y="1240790"/>
                  </a:lnTo>
                  <a:lnTo>
                    <a:pt x="113538" y="1254760"/>
                  </a:lnTo>
                  <a:lnTo>
                    <a:pt x="91109" y="1304290"/>
                  </a:lnTo>
                  <a:lnTo>
                    <a:pt x="55054" y="1304290"/>
                  </a:lnTo>
                  <a:lnTo>
                    <a:pt x="77482" y="1254760"/>
                  </a:lnTo>
                  <a:lnTo>
                    <a:pt x="113538" y="1254760"/>
                  </a:lnTo>
                  <a:lnTo>
                    <a:pt x="113538" y="1240790"/>
                  </a:lnTo>
                  <a:lnTo>
                    <a:pt x="75272" y="1240790"/>
                  </a:lnTo>
                  <a:lnTo>
                    <a:pt x="75272" y="15240"/>
                  </a:lnTo>
                  <a:lnTo>
                    <a:pt x="75272" y="0"/>
                  </a:lnTo>
                  <a:lnTo>
                    <a:pt x="69418" y="0"/>
                  </a:lnTo>
                  <a:lnTo>
                    <a:pt x="69418" y="1254760"/>
                  </a:lnTo>
                  <a:lnTo>
                    <a:pt x="46990" y="1304290"/>
                  </a:lnTo>
                  <a:lnTo>
                    <a:pt x="14706" y="1304290"/>
                  </a:lnTo>
                  <a:lnTo>
                    <a:pt x="14706" y="1295971"/>
                  </a:lnTo>
                  <a:lnTo>
                    <a:pt x="60566" y="1194714"/>
                  </a:lnTo>
                  <a:lnTo>
                    <a:pt x="60566" y="1240790"/>
                  </a:lnTo>
                  <a:lnTo>
                    <a:pt x="60566" y="1254760"/>
                  </a:lnTo>
                  <a:lnTo>
                    <a:pt x="69418" y="1254760"/>
                  </a:lnTo>
                  <a:lnTo>
                    <a:pt x="69418" y="0"/>
                  </a:lnTo>
                  <a:lnTo>
                    <a:pt x="60566" y="0"/>
                  </a:lnTo>
                  <a:lnTo>
                    <a:pt x="60566" y="25514"/>
                  </a:lnTo>
                  <a:lnTo>
                    <a:pt x="60566" y="105168"/>
                  </a:lnTo>
                  <a:lnTo>
                    <a:pt x="60566" y="1176896"/>
                  </a:lnTo>
                  <a:lnTo>
                    <a:pt x="14706" y="1278178"/>
                  </a:lnTo>
                  <a:lnTo>
                    <a:pt x="14706" y="1198587"/>
                  </a:lnTo>
                  <a:lnTo>
                    <a:pt x="60566" y="1097305"/>
                  </a:lnTo>
                  <a:lnTo>
                    <a:pt x="60566" y="1079487"/>
                  </a:lnTo>
                  <a:lnTo>
                    <a:pt x="14706" y="1180769"/>
                  </a:lnTo>
                  <a:lnTo>
                    <a:pt x="14706" y="1101128"/>
                  </a:lnTo>
                  <a:lnTo>
                    <a:pt x="60566" y="999858"/>
                  </a:lnTo>
                  <a:lnTo>
                    <a:pt x="60566" y="982040"/>
                  </a:lnTo>
                  <a:lnTo>
                    <a:pt x="14706" y="1083322"/>
                  </a:lnTo>
                  <a:lnTo>
                    <a:pt x="14706" y="1003719"/>
                  </a:lnTo>
                  <a:lnTo>
                    <a:pt x="60566" y="902449"/>
                  </a:lnTo>
                  <a:lnTo>
                    <a:pt x="60566" y="884631"/>
                  </a:lnTo>
                  <a:lnTo>
                    <a:pt x="14706" y="985913"/>
                  </a:lnTo>
                  <a:lnTo>
                    <a:pt x="14706" y="906272"/>
                  </a:lnTo>
                  <a:lnTo>
                    <a:pt x="60566" y="804989"/>
                  </a:lnTo>
                  <a:lnTo>
                    <a:pt x="60566" y="787184"/>
                  </a:lnTo>
                  <a:lnTo>
                    <a:pt x="14706" y="888453"/>
                  </a:lnTo>
                  <a:lnTo>
                    <a:pt x="14706" y="808837"/>
                  </a:lnTo>
                  <a:lnTo>
                    <a:pt x="60566" y="707555"/>
                  </a:lnTo>
                  <a:lnTo>
                    <a:pt x="60566" y="689737"/>
                  </a:lnTo>
                  <a:lnTo>
                    <a:pt x="14706" y="791019"/>
                  </a:lnTo>
                  <a:lnTo>
                    <a:pt x="14706" y="711415"/>
                  </a:lnTo>
                  <a:lnTo>
                    <a:pt x="60566" y="610133"/>
                  </a:lnTo>
                  <a:lnTo>
                    <a:pt x="60566" y="592315"/>
                  </a:lnTo>
                  <a:lnTo>
                    <a:pt x="14706" y="693597"/>
                  </a:lnTo>
                  <a:lnTo>
                    <a:pt x="14706" y="613956"/>
                  </a:lnTo>
                  <a:lnTo>
                    <a:pt x="60566" y="512686"/>
                  </a:lnTo>
                  <a:lnTo>
                    <a:pt x="60566" y="494880"/>
                  </a:lnTo>
                  <a:lnTo>
                    <a:pt x="14706" y="596163"/>
                  </a:lnTo>
                  <a:lnTo>
                    <a:pt x="14706" y="516534"/>
                  </a:lnTo>
                  <a:lnTo>
                    <a:pt x="60566" y="415251"/>
                  </a:lnTo>
                  <a:lnTo>
                    <a:pt x="60566" y="397433"/>
                  </a:lnTo>
                  <a:lnTo>
                    <a:pt x="14706" y="498716"/>
                  </a:lnTo>
                  <a:lnTo>
                    <a:pt x="14706" y="419112"/>
                  </a:lnTo>
                  <a:lnTo>
                    <a:pt x="60566" y="317830"/>
                  </a:lnTo>
                  <a:lnTo>
                    <a:pt x="60566" y="300012"/>
                  </a:lnTo>
                  <a:lnTo>
                    <a:pt x="14706" y="401294"/>
                  </a:lnTo>
                  <a:lnTo>
                    <a:pt x="14706" y="321665"/>
                  </a:lnTo>
                  <a:lnTo>
                    <a:pt x="60566" y="220395"/>
                  </a:lnTo>
                  <a:lnTo>
                    <a:pt x="60566" y="202577"/>
                  </a:lnTo>
                  <a:lnTo>
                    <a:pt x="14706" y="303847"/>
                  </a:lnTo>
                  <a:lnTo>
                    <a:pt x="14706" y="224231"/>
                  </a:lnTo>
                  <a:lnTo>
                    <a:pt x="60566" y="122961"/>
                  </a:lnTo>
                  <a:lnTo>
                    <a:pt x="60566" y="105168"/>
                  </a:lnTo>
                  <a:lnTo>
                    <a:pt x="14706" y="206438"/>
                  </a:lnTo>
                  <a:lnTo>
                    <a:pt x="14706" y="126796"/>
                  </a:lnTo>
                  <a:lnTo>
                    <a:pt x="60566" y="25514"/>
                  </a:lnTo>
                  <a:lnTo>
                    <a:pt x="60566" y="0"/>
                  </a:lnTo>
                  <a:lnTo>
                    <a:pt x="57150" y="0"/>
                  </a:lnTo>
                  <a:lnTo>
                    <a:pt x="57150" y="15240"/>
                  </a:lnTo>
                  <a:lnTo>
                    <a:pt x="14706" y="108978"/>
                  </a:lnTo>
                  <a:lnTo>
                    <a:pt x="14706" y="29362"/>
                  </a:lnTo>
                  <a:lnTo>
                    <a:pt x="21094" y="15240"/>
                  </a:lnTo>
                  <a:lnTo>
                    <a:pt x="57150" y="15240"/>
                  </a:lnTo>
                  <a:lnTo>
                    <a:pt x="57150" y="0"/>
                  </a:lnTo>
                  <a:lnTo>
                    <a:pt x="0" y="0"/>
                  </a:lnTo>
                  <a:lnTo>
                    <a:pt x="0" y="15240"/>
                  </a:lnTo>
                  <a:lnTo>
                    <a:pt x="0" y="1304290"/>
                  </a:lnTo>
                  <a:lnTo>
                    <a:pt x="0" y="1311910"/>
                  </a:lnTo>
                  <a:lnTo>
                    <a:pt x="0" y="1319530"/>
                  </a:lnTo>
                  <a:lnTo>
                    <a:pt x="2099373" y="1319530"/>
                  </a:lnTo>
                  <a:lnTo>
                    <a:pt x="2099373" y="1319263"/>
                  </a:lnTo>
                  <a:lnTo>
                    <a:pt x="2106726" y="1319263"/>
                  </a:lnTo>
                  <a:lnTo>
                    <a:pt x="2106726" y="1304556"/>
                  </a:lnTo>
                  <a:lnTo>
                    <a:pt x="2099373" y="1304556"/>
                  </a:lnTo>
                  <a:lnTo>
                    <a:pt x="2099373" y="1304290"/>
                  </a:lnTo>
                  <a:lnTo>
                    <a:pt x="2106726" y="1304290"/>
                  </a:lnTo>
                  <a:lnTo>
                    <a:pt x="2106726" y="1254760"/>
                  </a:lnTo>
                  <a:lnTo>
                    <a:pt x="2106726" y="12407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45027" y="3658400"/>
              <a:ext cx="110832" cy="130073"/>
            </a:xfrm>
            <a:prstGeom prst="rect">
              <a:avLst/>
            </a:prstGeom>
          </p:spPr>
        </p:pic>
      </p:grpSp>
      <p:sp>
        <p:nvSpPr>
          <p:cNvPr id="34" name="object 34" descr=""/>
          <p:cNvSpPr/>
          <p:nvPr/>
        </p:nvSpPr>
        <p:spPr>
          <a:xfrm>
            <a:off x="4325639" y="2775407"/>
            <a:ext cx="0" cy="1205865"/>
          </a:xfrm>
          <a:custGeom>
            <a:avLst/>
            <a:gdLst/>
            <a:ahLst/>
            <a:cxnLst/>
            <a:rect l="l" t="t" r="r" b="b"/>
            <a:pathLst>
              <a:path w="0" h="1205864">
                <a:moveTo>
                  <a:pt x="0" y="0"/>
                </a:moveTo>
                <a:lnTo>
                  <a:pt x="0" y="1205687"/>
                </a:lnTo>
              </a:path>
            </a:pathLst>
          </a:custGeom>
          <a:ln w="7353">
            <a:solidFill>
              <a:srgbClr val="231F2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/>
          <p:nvPr/>
        </p:nvSpPr>
        <p:spPr>
          <a:xfrm>
            <a:off x="3818273" y="2834220"/>
            <a:ext cx="0" cy="1147445"/>
          </a:xfrm>
          <a:custGeom>
            <a:avLst/>
            <a:gdLst/>
            <a:ahLst/>
            <a:cxnLst/>
            <a:rect l="l" t="t" r="r" b="b"/>
            <a:pathLst>
              <a:path w="0" h="1147445">
                <a:moveTo>
                  <a:pt x="0" y="0"/>
                </a:moveTo>
                <a:lnTo>
                  <a:pt x="0" y="1146873"/>
                </a:lnTo>
              </a:path>
            </a:pathLst>
          </a:custGeom>
          <a:ln w="7353">
            <a:solidFill>
              <a:srgbClr val="231F2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3346602" y="2931430"/>
            <a:ext cx="304800" cy="2019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3825" marR="5080" indent="-111760">
              <a:lnSpc>
                <a:spcPct val="105300"/>
              </a:lnSpc>
              <a:spcBef>
                <a:spcPts val="90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5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55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912639" y="2931430"/>
            <a:ext cx="304800" cy="2019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3825" marR="5080" indent="-111760">
              <a:lnSpc>
                <a:spcPct val="105300"/>
              </a:lnSpc>
              <a:spcBef>
                <a:spcPts val="90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5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2</a:t>
            </a:r>
            <a:endParaRPr sz="55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522869" y="2931430"/>
            <a:ext cx="304800" cy="2019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3825" marR="5080" indent="-111760">
              <a:lnSpc>
                <a:spcPct val="105300"/>
              </a:lnSpc>
              <a:spcBef>
                <a:spcPts val="90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5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3</a:t>
            </a:r>
            <a:endParaRPr sz="55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362190" y="3593351"/>
            <a:ext cx="178435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</a:t>
            </a: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55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413515" y="3763501"/>
            <a:ext cx="179070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</a:t>
            </a: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55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950434" y="3667764"/>
            <a:ext cx="226695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0,6</a:t>
            </a:r>
            <a:r>
              <a:rPr dirty="0" sz="550" spc="17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55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730886" y="3667764"/>
            <a:ext cx="280035" cy="11366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,40</a:t>
            </a:r>
            <a:r>
              <a:rPr dirty="0" sz="550" spc="17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55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281256" y="3249108"/>
            <a:ext cx="105410" cy="231140"/>
          </a:xfrm>
          <a:prstGeom prst="rect">
            <a:avLst/>
          </a:prstGeom>
        </p:spPr>
        <p:txBody>
          <a:bodyPr wrap="square" lIns="0" tIns="381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2,25</a:t>
            </a: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44" name="object 44" descr=""/>
          <p:cNvGrpSpPr/>
          <p:nvPr/>
        </p:nvGrpSpPr>
        <p:grpSpPr>
          <a:xfrm>
            <a:off x="3174898" y="2768041"/>
            <a:ext cx="2029460" cy="1256030"/>
            <a:chOff x="3174898" y="2768041"/>
            <a:chExt cx="2029460" cy="1256030"/>
          </a:xfrm>
        </p:grpSpPr>
        <p:sp>
          <p:nvSpPr>
            <p:cNvPr id="45" name="object 45" descr=""/>
            <p:cNvSpPr/>
            <p:nvPr/>
          </p:nvSpPr>
          <p:spPr>
            <a:xfrm>
              <a:off x="3174898" y="2768041"/>
              <a:ext cx="2029460" cy="1229995"/>
            </a:xfrm>
            <a:custGeom>
              <a:avLst/>
              <a:gdLst/>
              <a:ahLst/>
              <a:cxnLst/>
              <a:rect l="l" t="t" r="r" b="b"/>
              <a:pathLst>
                <a:path w="2029460" h="1229995">
                  <a:moveTo>
                    <a:pt x="29413" y="0"/>
                  </a:moveTo>
                  <a:lnTo>
                    <a:pt x="0" y="0"/>
                  </a:lnTo>
                  <a:lnTo>
                    <a:pt x="0" y="7353"/>
                  </a:lnTo>
                  <a:lnTo>
                    <a:pt x="29413" y="7353"/>
                  </a:lnTo>
                  <a:lnTo>
                    <a:pt x="29413" y="0"/>
                  </a:lnTo>
                  <a:close/>
                </a:path>
                <a:path w="2029460" h="1229995">
                  <a:moveTo>
                    <a:pt x="88226" y="0"/>
                  </a:moveTo>
                  <a:lnTo>
                    <a:pt x="58813" y="0"/>
                  </a:lnTo>
                  <a:lnTo>
                    <a:pt x="58813" y="7353"/>
                  </a:lnTo>
                  <a:lnTo>
                    <a:pt x="88226" y="7353"/>
                  </a:lnTo>
                  <a:lnTo>
                    <a:pt x="88226" y="0"/>
                  </a:lnTo>
                  <a:close/>
                </a:path>
                <a:path w="2029460" h="1229995">
                  <a:moveTo>
                    <a:pt x="147040" y="0"/>
                  </a:moveTo>
                  <a:lnTo>
                    <a:pt x="117627" y="0"/>
                  </a:lnTo>
                  <a:lnTo>
                    <a:pt x="117627" y="7353"/>
                  </a:lnTo>
                  <a:lnTo>
                    <a:pt x="147040" y="7353"/>
                  </a:lnTo>
                  <a:lnTo>
                    <a:pt x="147040" y="0"/>
                  </a:lnTo>
                  <a:close/>
                </a:path>
                <a:path w="2029460" h="1229995">
                  <a:moveTo>
                    <a:pt x="205854" y="0"/>
                  </a:moveTo>
                  <a:lnTo>
                    <a:pt x="176441" y="0"/>
                  </a:lnTo>
                  <a:lnTo>
                    <a:pt x="176441" y="7353"/>
                  </a:lnTo>
                  <a:lnTo>
                    <a:pt x="205854" y="7353"/>
                  </a:lnTo>
                  <a:lnTo>
                    <a:pt x="205854" y="0"/>
                  </a:lnTo>
                  <a:close/>
                </a:path>
                <a:path w="2029460" h="1229995">
                  <a:moveTo>
                    <a:pt x="264668" y="0"/>
                  </a:moveTo>
                  <a:lnTo>
                    <a:pt x="235254" y="0"/>
                  </a:lnTo>
                  <a:lnTo>
                    <a:pt x="235254" y="7353"/>
                  </a:lnTo>
                  <a:lnTo>
                    <a:pt x="264668" y="7353"/>
                  </a:lnTo>
                  <a:lnTo>
                    <a:pt x="264668" y="0"/>
                  </a:lnTo>
                  <a:close/>
                </a:path>
                <a:path w="2029460" h="1229995">
                  <a:moveTo>
                    <a:pt x="323481" y="0"/>
                  </a:moveTo>
                  <a:lnTo>
                    <a:pt x="294068" y="0"/>
                  </a:lnTo>
                  <a:lnTo>
                    <a:pt x="294068" y="7353"/>
                  </a:lnTo>
                  <a:lnTo>
                    <a:pt x="323481" y="7353"/>
                  </a:lnTo>
                  <a:lnTo>
                    <a:pt x="323481" y="0"/>
                  </a:lnTo>
                  <a:close/>
                </a:path>
                <a:path w="2029460" h="1229995">
                  <a:moveTo>
                    <a:pt x="382295" y="0"/>
                  </a:moveTo>
                  <a:lnTo>
                    <a:pt x="352882" y="0"/>
                  </a:lnTo>
                  <a:lnTo>
                    <a:pt x="352882" y="7353"/>
                  </a:lnTo>
                  <a:lnTo>
                    <a:pt x="382295" y="7353"/>
                  </a:lnTo>
                  <a:lnTo>
                    <a:pt x="382295" y="0"/>
                  </a:lnTo>
                  <a:close/>
                </a:path>
                <a:path w="2029460" h="1229995">
                  <a:moveTo>
                    <a:pt x="441109" y="0"/>
                  </a:moveTo>
                  <a:lnTo>
                    <a:pt x="411695" y="0"/>
                  </a:lnTo>
                  <a:lnTo>
                    <a:pt x="411695" y="7353"/>
                  </a:lnTo>
                  <a:lnTo>
                    <a:pt x="441109" y="7353"/>
                  </a:lnTo>
                  <a:lnTo>
                    <a:pt x="441109" y="0"/>
                  </a:lnTo>
                  <a:close/>
                </a:path>
                <a:path w="2029460" h="1229995">
                  <a:moveTo>
                    <a:pt x="499922" y="0"/>
                  </a:moveTo>
                  <a:lnTo>
                    <a:pt x="470509" y="0"/>
                  </a:lnTo>
                  <a:lnTo>
                    <a:pt x="470509" y="7353"/>
                  </a:lnTo>
                  <a:lnTo>
                    <a:pt x="499922" y="7353"/>
                  </a:lnTo>
                  <a:lnTo>
                    <a:pt x="499922" y="0"/>
                  </a:lnTo>
                  <a:close/>
                </a:path>
                <a:path w="2029460" h="1229995">
                  <a:moveTo>
                    <a:pt x="558736" y="0"/>
                  </a:moveTo>
                  <a:lnTo>
                    <a:pt x="529323" y="0"/>
                  </a:lnTo>
                  <a:lnTo>
                    <a:pt x="529323" y="7353"/>
                  </a:lnTo>
                  <a:lnTo>
                    <a:pt x="558736" y="7353"/>
                  </a:lnTo>
                  <a:lnTo>
                    <a:pt x="558736" y="0"/>
                  </a:lnTo>
                  <a:close/>
                </a:path>
                <a:path w="2029460" h="1229995">
                  <a:moveTo>
                    <a:pt x="617550" y="0"/>
                  </a:moveTo>
                  <a:lnTo>
                    <a:pt x="588137" y="0"/>
                  </a:lnTo>
                  <a:lnTo>
                    <a:pt x="588137" y="7353"/>
                  </a:lnTo>
                  <a:lnTo>
                    <a:pt x="617550" y="7353"/>
                  </a:lnTo>
                  <a:lnTo>
                    <a:pt x="617550" y="0"/>
                  </a:lnTo>
                  <a:close/>
                </a:path>
                <a:path w="2029460" h="1229995">
                  <a:moveTo>
                    <a:pt x="676363" y="0"/>
                  </a:moveTo>
                  <a:lnTo>
                    <a:pt x="646950" y="0"/>
                  </a:lnTo>
                  <a:lnTo>
                    <a:pt x="646950" y="7353"/>
                  </a:lnTo>
                  <a:lnTo>
                    <a:pt x="676363" y="7353"/>
                  </a:lnTo>
                  <a:lnTo>
                    <a:pt x="676363" y="0"/>
                  </a:lnTo>
                  <a:close/>
                </a:path>
                <a:path w="2029460" h="1229995">
                  <a:moveTo>
                    <a:pt x="735177" y="0"/>
                  </a:moveTo>
                  <a:lnTo>
                    <a:pt x="705764" y="0"/>
                  </a:lnTo>
                  <a:lnTo>
                    <a:pt x="705764" y="7353"/>
                  </a:lnTo>
                  <a:lnTo>
                    <a:pt x="735177" y="7353"/>
                  </a:lnTo>
                  <a:lnTo>
                    <a:pt x="735177" y="0"/>
                  </a:lnTo>
                  <a:close/>
                </a:path>
                <a:path w="2029460" h="1229995">
                  <a:moveTo>
                    <a:pt x="793991" y="0"/>
                  </a:moveTo>
                  <a:lnTo>
                    <a:pt x="764578" y="0"/>
                  </a:lnTo>
                  <a:lnTo>
                    <a:pt x="764578" y="7353"/>
                  </a:lnTo>
                  <a:lnTo>
                    <a:pt x="793991" y="7353"/>
                  </a:lnTo>
                  <a:lnTo>
                    <a:pt x="793991" y="0"/>
                  </a:lnTo>
                  <a:close/>
                </a:path>
                <a:path w="2029460" h="1229995">
                  <a:moveTo>
                    <a:pt x="852805" y="0"/>
                  </a:moveTo>
                  <a:lnTo>
                    <a:pt x="823391" y="0"/>
                  </a:lnTo>
                  <a:lnTo>
                    <a:pt x="823391" y="7353"/>
                  </a:lnTo>
                  <a:lnTo>
                    <a:pt x="852805" y="7353"/>
                  </a:lnTo>
                  <a:lnTo>
                    <a:pt x="852805" y="0"/>
                  </a:lnTo>
                  <a:close/>
                </a:path>
                <a:path w="2029460" h="1229995">
                  <a:moveTo>
                    <a:pt x="911618" y="0"/>
                  </a:moveTo>
                  <a:lnTo>
                    <a:pt x="882205" y="0"/>
                  </a:lnTo>
                  <a:lnTo>
                    <a:pt x="882205" y="7353"/>
                  </a:lnTo>
                  <a:lnTo>
                    <a:pt x="911618" y="7353"/>
                  </a:lnTo>
                  <a:lnTo>
                    <a:pt x="911618" y="0"/>
                  </a:lnTo>
                  <a:close/>
                </a:path>
                <a:path w="2029460" h="1229995">
                  <a:moveTo>
                    <a:pt x="970432" y="0"/>
                  </a:moveTo>
                  <a:lnTo>
                    <a:pt x="941019" y="0"/>
                  </a:lnTo>
                  <a:lnTo>
                    <a:pt x="941019" y="7353"/>
                  </a:lnTo>
                  <a:lnTo>
                    <a:pt x="970432" y="7353"/>
                  </a:lnTo>
                  <a:lnTo>
                    <a:pt x="970432" y="0"/>
                  </a:lnTo>
                  <a:close/>
                </a:path>
                <a:path w="2029460" h="1229995">
                  <a:moveTo>
                    <a:pt x="1029246" y="0"/>
                  </a:moveTo>
                  <a:lnTo>
                    <a:pt x="999832" y="0"/>
                  </a:lnTo>
                  <a:lnTo>
                    <a:pt x="999832" y="7353"/>
                  </a:lnTo>
                  <a:lnTo>
                    <a:pt x="1029246" y="7353"/>
                  </a:lnTo>
                  <a:lnTo>
                    <a:pt x="1029246" y="0"/>
                  </a:lnTo>
                  <a:close/>
                </a:path>
                <a:path w="2029460" h="1229995">
                  <a:moveTo>
                    <a:pt x="1088059" y="0"/>
                  </a:moveTo>
                  <a:lnTo>
                    <a:pt x="1058646" y="0"/>
                  </a:lnTo>
                  <a:lnTo>
                    <a:pt x="1058646" y="7353"/>
                  </a:lnTo>
                  <a:lnTo>
                    <a:pt x="1088059" y="7353"/>
                  </a:lnTo>
                  <a:lnTo>
                    <a:pt x="1088059" y="0"/>
                  </a:lnTo>
                  <a:close/>
                </a:path>
                <a:path w="2029460" h="1229995">
                  <a:moveTo>
                    <a:pt x="1146873" y="0"/>
                  </a:moveTo>
                  <a:lnTo>
                    <a:pt x="1117460" y="0"/>
                  </a:lnTo>
                  <a:lnTo>
                    <a:pt x="1117460" y="7353"/>
                  </a:lnTo>
                  <a:lnTo>
                    <a:pt x="1146873" y="7353"/>
                  </a:lnTo>
                  <a:lnTo>
                    <a:pt x="1146873" y="0"/>
                  </a:lnTo>
                  <a:close/>
                </a:path>
                <a:path w="2029460" h="1229995">
                  <a:moveTo>
                    <a:pt x="1205687" y="0"/>
                  </a:moveTo>
                  <a:lnTo>
                    <a:pt x="1176274" y="0"/>
                  </a:lnTo>
                  <a:lnTo>
                    <a:pt x="1176274" y="7353"/>
                  </a:lnTo>
                  <a:lnTo>
                    <a:pt x="1205687" y="7353"/>
                  </a:lnTo>
                  <a:lnTo>
                    <a:pt x="1205687" y="0"/>
                  </a:lnTo>
                  <a:close/>
                </a:path>
                <a:path w="2029460" h="1229995">
                  <a:moveTo>
                    <a:pt x="1264500" y="0"/>
                  </a:moveTo>
                  <a:lnTo>
                    <a:pt x="1235087" y="0"/>
                  </a:lnTo>
                  <a:lnTo>
                    <a:pt x="1235087" y="7353"/>
                  </a:lnTo>
                  <a:lnTo>
                    <a:pt x="1264500" y="7353"/>
                  </a:lnTo>
                  <a:lnTo>
                    <a:pt x="1264500" y="0"/>
                  </a:lnTo>
                  <a:close/>
                </a:path>
                <a:path w="2029460" h="1229995">
                  <a:moveTo>
                    <a:pt x="1323314" y="0"/>
                  </a:moveTo>
                  <a:lnTo>
                    <a:pt x="1293901" y="0"/>
                  </a:lnTo>
                  <a:lnTo>
                    <a:pt x="1293901" y="7353"/>
                  </a:lnTo>
                  <a:lnTo>
                    <a:pt x="1323314" y="7353"/>
                  </a:lnTo>
                  <a:lnTo>
                    <a:pt x="1323314" y="0"/>
                  </a:lnTo>
                  <a:close/>
                </a:path>
                <a:path w="2029460" h="1229995">
                  <a:moveTo>
                    <a:pt x="1382128" y="0"/>
                  </a:moveTo>
                  <a:lnTo>
                    <a:pt x="1352715" y="0"/>
                  </a:lnTo>
                  <a:lnTo>
                    <a:pt x="1352715" y="7353"/>
                  </a:lnTo>
                  <a:lnTo>
                    <a:pt x="1382128" y="7353"/>
                  </a:lnTo>
                  <a:lnTo>
                    <a:pt x="1382128" y="0"/>
                  </a:lnTo>
                  <a:close/>
                </a:path>
                <a:path w="2029460" h="1229995">
                  <a:moveTo>
                    <a:pt x="1440942" y="0"/>
                  </a:moveTo>
                  <a:lnTo>
                    <a:pt x="1411528" y="0"/>
                  </a:lnTo>
                  <a:lnTo>
                    <a:pt x="1411528" y="7353"/>
                  </a:lnTo>
                  <a:lnTo>
                    <a:pt x="1440942" y="7353"/>
                  </a:lnTo>
                  <a:lnTo>
                    <a:pt x="1440942" y="0"/>
                  </a:lnTo>
                  <a:close/>
                </a:path>
                <a:path w="2029460" h="1229995">
                  <a:moveTo>
                    <a:pt x="1499755" y="0"/>
                  </a:moveTo>
                  <a:lnTo>
                    <a:pt x="1470342" y="0"/>
                  </a:lnTo>
                  <a:lnTo>
                    <a:pt x="1470342" y="7353"/>
                  </a:lnTo>
                  <a:lnTo>
                    <a:pt x="1499755" y="7353"/>
                  </a:lnTo>
                  <a:lnTo>
                    <a:pt x="1499755" y="0"/>
                  </a:lnTo>
                  <a:close/>
                </a:path>
                <a:path w="2029460" h="1229995">
                  <a:moveTo>
                    <a:pt x="1558569" y="0"/>
                  </a:moveTo>
                  <a:lnTo>
                    <a:pt x="1529156" y="0"/>
                  </a:lnTo>
                  <a:lnTo>
                    <a:pt x="1529156" y="7353"/>
                  </a:lnTo>
                  <a:lnTo>
                    <a:pt x="1558569" y="7353"/>
                  </a:lnTo>
                  <a:lnTo>
                    <a:pt x="1558569" y="0"/>
                  </a:lnTo>
                  <a:close/>
                </a:path>
                <a:path w="2029460" h="1229995">
                  <a:moveTo>
                    <a:pt x="1617383" y="0"/>
                  </a:moveTo>
                  <a:lnTo>
                    <a:pt x="1587969" y="0"/>
                  </a:lnTo>
                  <a:lnTo>
                    <a:pt x="1587969" y="7353"/>
                  </a:lnTo>
                  <a:lnTo>
                    <a:pt x="1617383" y="7353"/>
                  </a:lnTo>
                  <a:lnTo>
                    <a:pt x="1617383" y="0"/>
                  </a:lnTo>
                  <a:close/>
                </a:path>
                <a:path w="2029460" h="1229995">
                  <a:moveTo>
                    <a:pt x="1676184" y="0"/>
                  </a:moveTo>
                  <a:lnTo>
                    <a:pt x="1646770" y="0"/>
                  </a:lnTo>
                  <a:lnTo>
                    <a:pt x="1646770" y="7353"/>
                  </a:lnTo>
                  <a:lnTo>
                    <a:pt x="1676184" y="7353"/>
                  </a:lnTo>
                  <a:lnTo>
                    <a:pt x="1676184" y="0"/>
                  </a:lnTo>
                  <a:close/>
                </a:path>
                <a:path w="2029460" h="1229995">
                  <a:moveTo>
                    <a:pt x="1734997" y="0"/>
                  </a:moveTo>
                  <a:lnTo>
                    <a:pt x="1705584" y="0"/>
                  </a:lnTo>
                  <a:lnTo>
                    <a:pt x="1705584" y="7353"/>
                  </a:lnTo>
                  <a:lnTo>
                    <a:pt x="1734997" y="7353"/>
                  </a:lnTo>
                  <a:lnTo>
                    <a:pt x="1734997" y="0"/>
                  </a:lnTo>
                  <a:close/>
                </a:path>
                <a:path w="2029460" h="1229995">
                  <a:moveTo>
                    <a:pt x="1793811" y="0"/>
                  </a:moveTo>
                  <a:lnTo>
                    <a:pt x="1764398" y="0"/>
                  </a:lnTo>
                  <a:lnTo>
                    <a:pt x="1764398" y="7353"/>
                  </a:lnTo>
                  <a:lnTo>
                    <a:pt x="1793811" y="7353"/>
                  </a:lnTo>
                  <a:lnTo>
                    <a:pt x="1793811" y="0"/>
                  </a:lnTo>
                  <a:close/>
                </a:path>
                <a:path w="2029460" h="1229995">
                  <a:moveTo>
                    <a:pt x="1852625" y="0"/>
                  </a:moveTo>
                  <a:lnTo>
                    <a:pt x="1823212" y="0"/>
                  </a:lnTo>
                  <a:lnTo>
                    <a:pt x="1823212" y="7353"/>
                  </a:lnTo>
                  <a:lnTo>
                    <a:pt x="1852625" y="7353"/>
                  </a:lnTo>
                  <a:lnTo>
                    <a:pt x="1852625" y="0"/>
                  </a:lnTo>
                  <a:close/>
                </a:path>
                <a:path w="2029460" h="1229995">
                  <a:moveTo>
                    <a:pt x="1911438" y="0"/>
                  </a:moveTo>
                  <a:lnTo>
                    <a:pt x="1882025" y="0"/>
                  </a:lnTo>
                  <a:lnTo>
                    <a:pt x="1882025" y="7353"/>
                  </a:lnTo>
                  <a:lnTo>
                    <a:pt x="1911438" y="7353"/>
                  </a:lnTo>
                  <a:lnTo>
                    <a:pt x="1911438" y="0"/>
                  </a:lnTo>
                  <a:close/>
                </a:path>
                <a:path w="2029460" h="1229995">
                  <a:moveTo>
                    <a:pt x="1970252" y="0"/>
                  </a:moveTo>
                  <a:lnTo>
                    <a:pt x="1940839" y="0"/>
                  </a:lnTo>
                  <a:lnTo>
                    <a:pt x="1940839" y="7353"/>
                  </a:lnTo>
                  <a:lnTo>
                    <a:pt x="1970252" y="7353"/>
                  </a:lnTo>
                  <a:lnTo>
                    <a:pt x="1970252" y="0"/>
                  </a:lnTo>
                  <a:close/>
                </a:path>
                <a:path w="2029460" h="1229995">
                  <a:moveTo>
                    <a:pt x="2012950" y="3682"/>
                  </a:moveTo>
                  <a:lnTo>
                    <a:pt x="2009279" y="3962"/>
                  </a:lnTo>
                  <a:lnTo>
                    <a:pt x="2009736" y="9778"/>
                  </a:lnTo>
                  <a:lnTo>
                    <a:pt x="2010295" y="15112"/>
                  </a:lnTo>
                  <a:lnTo>
                    <a:pt x="2010867" y="20142"/>
                  </a:lnTo>
                  <a:lnTo>
                    <a:pt x="2018182" y="19303"/>
                  </a:lnTo>
                  <a:lnTo>
                    <a:pt x="2017610" y="14338"/>
                  </a:lnTo>
                  <a:lnTo>
                    <a:pt x="2017064" y="9080"/>
                  </a:lnTo>
                  <a:lnTo>
                    <a:pt x="2016927" y="7353"/>
                  </a:lnTo>
                  <a:lnTo>
                    <a:pt x="2012950" y="7353"/>
                  </a:lnTo>
                  <a:lnTo>
                    <a:pt x="2012950" y="3682"/>
                  </a:lnTo>
                  <a:close/>
                </a:path>
                <a:path w="2029460" h="1229995">
                  <a:moveTo>
                    <a:pt x="2016340" y="0"/>
                  </a:moveTo>
                  <a:lnTo>
                    <a:pt x="1999653" y="0"/>
                  </a:lnTo>
                  <a:lnTo>
                    <a:pt x="1999653" y="7353"/>
                  </a:lnTo>
                  <a:lnTo>
                    <a:pt x="2009546" y="7353"/>
                  </a:lnTo>
                  <a:lnTo>
                    <a:pt x="2009279" y="3962"/>
                  </a:lnTo>
                  <a:lnTo>
                    <a:pt x="2012950" y="3682"/>
                  </a:lnTo>
                  <a:lnTo>
                    <a:pt x="2016634" y="3682"/>
                  </a:lnTo>
                  <a:lnTo>
                    <a:pt x="2016340" y="0"/>
                  </a:lnTo>
                  <a:close/>
                </a:path>
                <a:path w="2029460" h="1229995">
                  <a:moveTo>
                    <a:pt x="2016634" y="3682"/>
                  </a:moveTo>
                  <a:lnTo>
                    <a:pt x="2012950" y="3682"/>
                  </a:lnTo>
                  <a:lnTo>
                    <a:pt x="2012950" y="7353"/>
                  </a:lnTo>
                  <a:lnTo>
                    <a:pt x="2016927" y="7353"/>
                  </a:lnTo>
                  <a:lnTo>
                    <a:pt x="2016634" y="3682"/>
                  </a:lnTo>
                  <a:close/>
                </a:path>
                <a:path w="2029460" h="1229995">
                  <a:moveTo>
                    <a:pt x="2021281" y="48717"/>
                  </a:moveTo>
                  <a:lnTo>
                    <a:pt x="2013953" y="49174"/>
                  </a:lnTo>
                  <a:lnTo>
                    <a:pt x="2014112" y="51892"/>
                  </a:lnTo>
                  <a:lnTo>
                    <a:pt x="2014221" y="64782"/>
                  </a:lnTo>
                  <a:lnTo>
                    <a:pt x="2013813" y="70751"/>
                  </a:lnTo>
                  <a:lnTo>
                    <a:pt x="2012734" y="77698"/>
                  </a:lnTo>
                  <a:lnTo>
                    <a:pt x="2019998" y="78828"/>
                  </a:lnTo>
                  <a:lnTo>
                    <a:pt x="2021141" y="71500"/>
                  </a:lnTo>
                  <a:lnTo>
                    <a:pt x="2021598" y="64782"/>
                  </a:lnTo>
                  <a:lnTo>
                    <a:pt x="2021484" y="51892"/>
                  </a:lnTo>
                  <a:lnTo>
                    <a:pt x="2021281" y="48717"/>
                  </a:lnTo>
                  <a:close/>
                </a:path>
                <a:path w="2029460" h="1229995">
                  <a:moveTo>
                    <a:pt x="2007730" y="106679"/>
                  </a:moveTo>
                  <a:lnTo>
                    <a:pt x="2003323" y="135750"/>
                  </a:lnTo>
                  <a:lnTo>
                    <a:pt x="2010587" y="136855"/>
                  </a:lnTo>
                  <a:lnTo>
                    <a:pt x="2014994" y="107772"/>
                  </a:lnTo>
                  <a:lnTo>
                    <a:pt x="2007730" y="106679"/>
                  </a:lnTo>
                  <a:close/>
                </a:path>
                <a:path w="2029460" h="1229995">
                  <a:moveTo>
                    <a:pt x="1998903" y="164820"/>
                  </a:moveTo>
                  <a:lnTo>
                    <a:pt x="1994496" y="193903"/>
                  </a:lnTo>
                  <a:lnTo>
                    <a:pt x="2001761" y="195008"/>
                  </a:lnTo>
                  <a:lnTo>
                    <a:pt x="2006168" y="165925"/>
                  </a:lnTo>
                  <a:lnTo>
                    <a:pt x="1998903" y="164820"/>
                  </a:lnTo>
                  <a:close/>
                </a:path>
                <a:path w="2029460" h="1229995">
                  <a:moveTo>
                    <a:pt x="1990090" y="222973"/>
                  </a:moveTo>
                  <a:lnTo>
                    <a:pt x="1985683" y="252056"/>
                  </a:lnTo>
                  <a:lnTo>
                    <a:pt x="1992934" y="253149"/>
                  </a:lnTo>
                  <a:lnTo>
                    <a:pt x="1997354" y="224078"/>
                  </a:lnTo>
                  <a:lnTo>
                    <a:pt x="1990090" y="222973"/>
                  </a:lnTo>
                  <a:close/>
                </a:path>
                <a:path w="2029460" h="1229995">
                  <a:moveTo>
                    <a:pt x="1981263" y="281127"/>
                  </a:moveTo>
                  <a:lnTo>
                    <a:pt x="1976856" y="310197"/>
                  </a:lnTo>
                  <a:lnTo>
                    <a:pt x="1984120" y="311302"/>
                  </a:lnTo>
                  <a:lnTo>
                    <a:pt x="1988540" y="282219"/>
                  </a:lnTo>
                  <a:lnTo>
                    <a:pt x="1981263" y="281127"/>
                  </a:lnTo>
                  <a:close/>
                </a:path>
                <a:path w="2029460" h="1229995">
                  <a:moveTo>
                    <a:pt x="1980336" y="338747"/>
                  </a:moveTo>
                  <a:lnTo>
                    <a:pt x="1973287" y="340817"/>
                  </a:lnTo>
                  <a:lnTo>
                    <a:pt x="1975372" y="348130"/>
                  </a:lnTo>
                  <a:lnTo>
                    <a:pt x="1977289" y="355258"/>
                  </a:lnTo>
                  <a:lnTo>
                    <a:pt x="1979047" y="362218"/>
                  </a:lnTo>
                  <a:lnTo>
                    <a:pt x="1980653" y="369023"/>
                  </a:lnTo>
                  <a:lnTo>
                    <a:pt x="1987829" y="367398"/>
                  </a:lnTo>
                  <a:lnTo>
                    <a:pt x="1986194" y="360476"/>
                  </a:lnTo>
                  <a:lnTo>
                    <a:pt x="1984406" y="353401"/>
                  </a:lnTo>
                  <a:lnTo>
                    <a:pt x="1982457" y="346161"/>
                  </a:lnTo>
                  <a:lnTo>
                    <a:pt x="1980336" y="338747"/>
                  </a:lnTo>
                  <a:close/>
                </a:path>
                <a:path w="2029460" h="1229995">
                  <a:moveTo>
                    <a:pt x="1993379" y="396532"/>
                  </a:moveTo>
                  <a:lnTo>
                    <a:pt x="1986114" y="397637"/>
                  </a:lnTo>
                  <a:lnTo>
                    <a:pt x="1987161" y="404977"/>
                  </a:lnTo>
                  <a:lnTo>
                    <a:pt x="1988061" y="412230"/>
                  </a:lnTo>
                  <a:lnTo>
                    <a:pt x="1988822" y="419420"/>
                  </a:lnTo>
                  <a:lnTo>
                    <a:pt x="1989455" y="426567"/>
                  </a:lnTo>
                  <a:lnTo>
                    <a:pt x="1996770" y="425983"/>
                  </a:lnTo>
                  <a:lnTo>
                    <a:pt x="1996127" y="418709"/>
                  </a:lnTo>
                  <a:lnTo>
                    <a:pt x="1995355" y="411391"/>
                  </a:lnTo>
                  <a:lnTo>
                    <a:pt x="1994443" y="404005"/>
                  </a:lnTo>
                  <a:lnTo>
                    <a:pt x="1993379" y="396532"/>
                  </a:lnTo>
                  <a:close/>
                </a:path>
                <a:path w="2029460" h="1229995">
                  <a:moveTo>
                    <a:pt x="1998256" y="455549"/>
                  </a:moveTo>
                  <a:lnTo>
                    <a:pt x="1990928" y="455726"/>
                  </a:lnTo>
                  <a:lnTo>
                    <a:pt x="1991068" y="461799"/>
                  </a:lnTo>
                  <a:lnTo>
                    <a:pt x="1991194" y="485013"/>
                  </a:lnTo>
                  <a:lnTo>
                    <a:pt x="1998535" y="485038"/>
                  </a:lnTo>
                  <a:lnTo>
                    <a:pt x="1998420" y="463943"/>
                  </a:lnTo>
                  <a:lnTo>
                    <a:pt x="1998256" y="455549"/>
                  </a:lnTo>
                  <a:close/>
                </a:path>
                <a:path w="2029460" h="1229995">
                  <a:moveTo>
                    <a:pt x="1991029" y="514413"/>
                  </a:moveTo>
                  <a:lnTo>
                    <a:pt x="1990955" y="536803"/>
                  </a:lnTo>
                  <a:lnTo>
                    <a:pt x="1990801" y="540092"/>
                  </a:lnTo>
                  <a:lnTo>
                    <a:pt x="1990496" y="543483"/>
                  </a:lnTo>
                  <a:lnTo>
                    <a:pt x="1997811" y="544144"/>
                  </a:lnTo>
                  <a:lnTo>
                    <a:pt x="1998129" y="540537"/>
                  </a:lnTo>
                  <a:lnTo>
                    <a:pt x="1998306" y="536803"/>
                  </a:lnTo>
                  <a:lnTo>
                    <a:pt x="1998370" y="514464"/>
                  </a:lnTo>
                  <a:lnTo>
                    <a:pt x="1991029" y="514413"/>
                  </a:lnTo>
                  <a:close/>
                </a:path>
                <a:path w="2029460" h="1229995">
                  <a:moveTo>
                    <a:pt x="1984781" y="571474"/>
                  </a:moveTo>
                  <a:lnTo>
                    <a:pt x="1982515" y="578406"/>
                  </a:lnTo>
                  <a:lnTo>
                    <a:pt x="1980096" y="585268"/>
                  </a:lnTo>
                  <a:lnTo>
                    <a:pt x="1977603" y="592132"/>
                  </a:lnTo>
                  <a:lnTo>
                    <a:pt x="1975116" y="599071"/>
                  </a:lnTo>
                  <a:lnTo>
                    <a:pt x="1982050" y="601497"/>
                  </a:lnTo>
                  <a:lnTo>
                    <a:pt x="1984510" y="594641"/>
                  </a:lnTo>
                  <a:lnTo>
                    <a:pt x="1987011" y="587760"/>
                  </a:lnTo>
                  <a:lnTo>
                    <a:pt x="1989467" y="580782"/>
                  </a:lnTo>
                  <a:lnTo>
                    <a:pt x="1991791" y="573633"/>
                  </a:lnTo>
                  <a:lnTo>
                    <a:pt x="1984781" y="571474"/>
                  </a:lnTo>
                  <a:close/>
                </a:path>
                <a:path w="2029460" h="1229995">
                  <a:moveTo>
                    <a:pt x="1967191" y="627964"/>
                  </a:moveTo>
                  <a:lnTo>
                    <a:pt x="1966023" y="634707"/>
                  </a:lnTo>
                  <a:lnTo>
                    <a:pt x="1965325" y="641870"/>
                  </a:lnTo>
                  <a:lnTo>
                    <a:pt x="1965401" y="657936"/>
                  </a:lnTo>
                  <a:lnTo>
                    <a:pt x="1972754" y="657796"/>
                  </a:lnTo>
                  <a:lnTo>
                    <a:pt x="1972721" y="641870"/>
                  </a:lnTo>
                  <a:lnTo>
                    <a:pt x="1973338" y="635596"/>
                  </a:lnTo>
                  <a:lnTo>
                    <a:pt x="1974443" y="629221"/>
                  </a:lnTo>
                  <a:lnTo>
                    <a:pt x="1967191" y="627964"/>
                  </a:lnTo>
                  <a:close/>
                </a:path>
                <a:path w="2029460" h="1229995">
                  <a:moveTo>
                    <a:pt x="1974278" y="686917"/>
                  </a:moveTo>
                  <a:lnTo>
                    <a:pt x="1966950" y="687527"/>
                  </a:lnTo>
                  <a:lnTo>
                    <a:pt x="1967612" y="695014"/>
                  </a:lnTo>
                  <a:lnTo>
                    <a:pt x="1968323" y="702343"/>
                  </a:lnTo>
                  <a:lnTo>
                    <a:pt x="1969782" y="716826"/>
                  </a:lnTo>
                  <a:lnTo>
                    <a:pt x="1977110" y="716102"/>
                  </a:lnTo>
                  <a:lnTo>
                    <a:pt x="1975642" y="701614"/>
                  </a:lnTo>
                  <a:lnTo>
                    <a:pt x="1974933" y="694331"/>
                  </a:lnTo>
                  <a:lnTo>
                    <a:pt x="1974278" y="686917"/>
                  </a:lnTo>
                  <a:close/>
                </a:path>
                <a:path w="2029460" h="1229995">
                  <a:moveTo>
                    <a:pt x="1979434" y="745566"/>
                  </a:moveTo>
                  <a:lnTo>
                    <a:pt x="1972094" y="745947"/>
                  </a:lnTo>
                  <a:lnTo>
                    <a:pt x="1972449" y="752805"/>
                  </a:lnTo>
                  <a:lnTo>
                    <a:pt x="1972649" y="759904"/>
                  </a:lnTo>
                  <a:lnTo>
                    <a:pt x="1972652" y="768527"/>
                  </a:lnTo>
                  <a:lnTo>
                    <a:pt x="1975281" y="775944"/>
                  </a:lnTo>
                  <a:lnTo>
                    <a:pt x="1982216" y="773493"/>
                  </a:lnTo>
                  <a:lnTo>
                    <a:pt x="1980238" y="767892"/>
                  </a:lnTo>
                  <a:lnTo>
                    <a:pt x="1976335" y="767892"/>
                  </a:lnTo>
                  <a:lnTo>
                    <a:pt x="1979803" y="766660"/>
                  </a:lnTo>
                  <a:lnTo>
                    <a:pt x="1980006" y="766660"/>
                  </a:lnTo>
                  <a:lnTo>
                    <a:pt x="1980006" y="759904"/>
                  </a:lnTo>
                  <a:lnTo>
                    <a:pt x="1979790" y="752538"/>
                  </a:lnTo>
                  <a:lnTo>
                    <a:pt x="1979434" y="745566"/>
                  </a:lnTo>
                  <a:close/>
                </a:path>
                <a:path w="2029460" h="1229995">
                  <a:moveTo>
                    <a:pt x="1979803" y="766660"/>
                  </a:moveTo>
                  <a:lnTo>
                    <a:pt x="1976335" y="767892"/>
                  </a:lnTo>
                  <a:lnTo>
                    <a:pt x="1980006" y="767892"/>
                  </a:lnTo>
                  <a:lnTo>
                    <a:pt x="1980006" y="767236"/>
                  </a:lnTo>
                  <a:lnTo>
                    <a:pt x="1979803" y="766660"/>
                  </a:lnTo>
                  <a:close/>
                </a:path>
                <a:path w="2029460" h="1229995">
                  <a:moveTo>
                    <a:pt x="1980006" y="767236"/>
                  </a:moveTo>
                  <a:lnTo>
                    <a:pt x="1980006" y="767892"/>
                  </a:lnTo>
                  <a:lnTo>
                    <a:pt x="1980238" y="767892"/>
                  </a:lnTo>
                  <a:lnTo>
                    <a:pt x="1980006" y="767236"/>
                  </a:lnTo>
                  <a:close/>
                </a:path>
                <a:path w="2029460" h="1229995">
                  <a:moveTo>
                    <a:pt x="1980006" y="766660"/>
                  </a:moveTo>
                  <a:lnTo>
                    <a:pt x="1979803" y="766660"/>
                  </a:lnTo>
                  <a:lnTo>
                    <a:pt x="1980006" y="767236"/>
                  </a:lnTo>
                  <a:lnTo>
                    <a:pt x="1980006" y="766660"/>
                  </a:lnTo>
                  <a:close/>
                </a:path>
                <a:path w="2029460" h="1229995">
                  <a:moveTo>
                    <a:pt x="1991868" y="801306"/>
                  </a:moveTo>
                  <a:lnTo>
                    <a:pt x="1984921" y="803681"/>
                  </a:lnTo>
                  <a:lnTo>
                    <a:pt x="1987337" y="810852"/>
                  </a:lnTo>
                  <a:lnTo>
                    <a:pt x="1989672" y="817876"/>
                  </a:lnTo>
                  <a:lnTo>
                    <a:pt x="1991923" y="824762"/>
                  </a:lnTo>
                  <a:lnTo>
                    <a:pt x="1994090" y="831519"/>
                  </a:lnTo>
                  <a:lnTo>
                    <a:pt x="2001100" y="829284"/>
                  </a:lnTo>
                  <a:lnTo>
                    <a:pt x="1998917" y="822489"/>
                  </a:lnTo>
                  <a:lnTo>
                    <a:pt x="1996651" y="815567"/>
                  </a:lnTo>
                  <a:lnTo>
                    <a:pt x="1994301" y="808508"/>
                  </a:lnTo>
                  <a:lnTo>
                    <a:pt x="1991868" y="801306"/>
                  </a:lnTo>
                  <a:close/>
                </a:path>
                <a:path w="2029460" h="1229995">
                  <a:moveTo>
                    <a:pt x="2009622" y="857542"/>
                  </a:moveTo>
                  <a:lnTo>
                    <a:pt x="2002548" y="859548"/>
                  </a:lnTo>
                  <a:lnTo>
                    <a:pt x="2004551" y="866766"/>
                  </a:lnTo>
                  <a:lnTo>
                    <a:pt x="2006444" y="873874"/>
                  </a:lnTo>
                  <a:lnTo>
                    <a:pt x="2008227" y="880887"/>
                  </a:lnTo>
                  <a:lnTo>
                    <a:pt x="2009902" y="887818"/>
                  </a:lnTo>
                  <a:lnTo>
                    <a:pt x="2017064" y="886142"/>
                  </a:lnTo>
                  <a:lnTo>
                    <a:pt x="2015371" y="879118"/>
                  </a:lnTo>
                  <a:lnTo>
                    <a:pt x="2013567" y="872018"/>
                  </a:lnTo>
                  <a:lnTo>
                    <a:pt x="2011651" y="864830"/>
                  </a:lnTo>
                  <a:lnTo>
                    <a:pt x="2009622" y="857542"/>
                  </a:lnTo>
                  <a:close/>
                </a:path>
                <a:path w="2029460" h="1229995">
                  <a:moveTo>
                    <a:pt x="2022983" y="915162"/>
                  </a:moveTo>
                  <a:lnTo>
                    <a:pt x="2015731" y="916406"/>
                  </a:lnTo>
                  <a:lnTo>
                    <a:pt x="2016915" y="923608"/>
                  </a:lnTo>
                  <a:lnTo>
                    <a:pt x="2017972" y="930805"/>
                  </a:lnTo>
                  <a:lnTo>
                    <a:pt x="2018906" y="938016"/>
                  </a:lnTo>
                  <a:lnTo>
                    <a:pt x="2019719" y="945261"/>
                  </a:lnTo>
                  <a:lnTo>
                    <a:pt x="2027034" y="944511"/>
                  </a:lnTo>
                  <a:lnTo>
                    <a:pt x="2026208" y="937136"/>
                  </a:lnTo>
                  <a:lnTo>
                    <a:pt x="2025256" y="929798"/>
                  </a:lnTo>
                  <a:lnTo>
                    <a:pt x="2024180" y="922480"/>
                  </a:lnTo>
                  <a:lnTo>
                    <a:pt x="2022983" y="915162"/>
                  </a:lnTo>
                  <a:close/>
                </a:path>
                <a:path w="2029460" h="1229995">
                  <a:moveTo>
                    <a:pt x="2029091" y="974064"/>
                  </a:moveTo>
                  <a:lnTo>
                    <a:pt x="2021751" y="974343"/>
                  </a:lnTo>
                  <a:lnTo>
                    <a:pt x="2021960" y="980224"/>
                  </a:lnTo>
                  <a:lnTo>
                    <a:pt x="2021979" y="1003515"/>
                  </a:lnTo>
                  <a:lnTo>
                    <a:pt x="2029333" y="1003655"/>
                  </a:lnTo>
                  <a:lnTo>
                    <a:pt x="2029320" y="980224"/>
                  </a:lnTo>
                  <a:lnTo>
                    <a:pt x="2029091" y="974064"/>
                  </a:lnTo>
                  <a:close/>
                </a:path>
                <a:path w="2029460" h="1229995">
                  <a:moveTo>
                    <a:pt x="2020747" y="1032738"/>
                  </a:moveTo>
                  <a:lnTo>
                    <a:pt x="2020608" y="1035050"/>
                  </a:lnTo>
                  <a:lnTo>
                    <a:pt x="2019655" y="1048435"/>
                  </a:lnTo>
                  <a:lnTo>
                    <a:pt x="2018677" y="1055496"/>
                  </a:lnTo>
                  <a:lnTo>
                    <a:pt x="2017458" y="1061364"/>
                  </a:lnTo>
                  <a:lnTo>
                    <a:pt x="2024659" y="1062850"/>
                  </a:lnTo>
                  <a:lnTo>
                    <a:pt x="2025954" y="1056601"/>
                  </a:lnTo>
                  <a:lnTo>
                    <a:pt x="2026970" y="1049223"/>
                  </a:lnTo>
                  <a:lnTo>
                    <a:pt x="2027618" y="1040244"/>
                  </a:lnTo>
                  <a:lnTo>
                    <a:pt x="2028088" y="1033208"/>
                  </a:lnTo>
                  <a:lnTo>
                    <a:pt x="2020747" y="1032738"/>
                  </a:lnTo>
                  <a:close/>
                </a:path>
                <a:path w="2029460" h="1229995">
                  <a:moveTo>
                    <a:pt x="2007374" y="1087361"/>
                  </a:moveTo>
                  <a:lnTo>
                    <a:pt x="2003842" y="1092985"/>
                  </a:lnTo>
                  <a:lnTo>
                    <a:pt x="2000299" y="1098981"/>
                  </a:lnTo>
                  <a:lnTo>
                    <a:pt x="1997010" y="1105977"/>
                  </a:lnTo>
                  <a:lnTo>
                    <a:pt x="1994242" y="1114602"/>
                  </a:lnTo>
                  <a:lnTo>
                    <a:pt x="2001380" y="1116393"/>
                  </a:lnTo>
                  <a:lnTo>
                    <a:pt x="2003842" y="1108704"/>
                  </a:lnTo>
                  <a:lnTo>
                    <a:pt x="2006768" y="1102475"/>
                  </a:lnTo>
                  <a:lnTo>
                    <a:pt x="2010070" y="1096907"/>
                  </a:lnTo>
                  <a:lnTo>
                    <a:pt x="2013661" y="1091196"/>
                  </a:lnTo>
                  <a:lnTo>
                    <a:pt x="2007374" y="1087361"/>
                  </a:lnTo>
                  <a:close/>
                </a:path>
                <a:path w="2029460" h="1229995">
                  <a:moveTo>
                    <a:pt x="1990991" y="1144549"/>
                  </a:moveTo>
                  <a:lnTo>
                    <a:pt x="1993277" y="1174508"/>
                  </a:lnTo>
                  <a:lnTo>
                    <a:pt x="2000504" y="1173187"/>
                  </a:lnTo>
                  <a:lnTo>
                    <a:pt x="1999119" y="1165631"/>
                  </a:lnTo>
                  <a:lnTo>
                    <a:pt x="1998306" y="1157566"/>
                  </a:lnTo>
                  <a:lnTo>
                    <a:pt x="1998332" y="1144651"/>
                  </a:lnTo>
                  <a:lnTo>
                    <a:pt x="1990991" y="1144549"/>
                  </a:lnTo>
                  <a:close/>
                </a:path>
                <a:path w="2029460" h="1229995">
                  <a:moveTo>
                    <a:pt x="2008009" y="1201077"/>
                  </a:moveTo>
                  <a:lnTo>
                    <a:pt x="2001012" y="1203350"/>
                  </a:lnTo>
                  <a:lnTo>
                    <a:pt x="2005120" y="1215863"/>
                  </a:lnTo>
                  <a:lnTo>
                    <a:pt x="2007259" y="1222542"/>
                  </a:lnTo>
                  <a:lnTo>
                    <a:pt x="2009419" y="1229614"/>
                  </a:lnTo>
                  <a:lnTo>
                    <a:pt x="2016467" y="1227543"/>
                  </a:lnTo>
                  <a:lnTo>
                    <a:pt x="2014274" y="1220349"/>
                  </a:lnTo>
                  <a:lnTo>
                    <a:pt x="2012114" y="1213591"/>
                  </a:lnTo>
                  <a:lnTo>
                    <a:pt x="2008009" y="120107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181603" y="3728250"/>
              <a:ext cx="636905" cy="292100"/>
            </a:xfrm>
            <a:custGeom>
              <a:avLst/>
              <a:gdLst/>
              <a:ahLst/>
              <a:cxnLst/>
              <a:rect l="l" t="t" r="r" b="b"/>
              <a:pathLst>
                <a:path w="636904" h="292100">
                  <a:moveTo>
                    <a:pt x="636676" y="0"/>
                  </a:moveTo>
                  <a:lnTo>
                    <a:pt x="622242" y="468"/>
                  </a:lnTo>
                  <a:lnTo>
                    <a:pt x="590545" y="5845"/>
                  </a:lnTo>
                  <a:lnTo>
                    <a:pt x="558993" y="22084"/>
                  </a:lnTo>
                  <a:lnTo>
                    <a:pt x="544995" y="55143"/>
                  </a:lnTo>
                  <a:lnTo>
                    <a:pt x="545130" y="67781"/>
                  </a:lnTo>
                  <a:lnTo>
                    <a:pt x="544995" y="144360"/>
                  </a:lnTo>
                  <a:lnTo>
                    <a:pt x="543991" y="175858"/>
                  </a:lnTo>
                  <a:lnTo>
                    <a:pt x="539872" y="192033"/>
                  </a:lnTo>
                  <a:lnTo>
                    <a:pt x="529230" y="197992"/>
                  </a:lnTo>
                  <a:lnTo>
                    <a:pt x="508660" y="198843"/>
                  </a:lnTo>
                  <a:lnTo>
                    <a:pt x="127736" y="198843"/>
                  </a:lnTo>
                  <a:lnTo>
                    <a:pt x="92676" y="197979"/>
                  </a:lnTo>
                  <a:lnTo>
                    <a:pt x="75668" y="191925"/>
                  </a:lnTo>
                  <a:lnTo>
                    <a:pt x="71920" y="175494"/>
                  </a:lnTo>
                  <a:lnTo>
                    <a:pt x="76644" y="143497"/>
                  </a:lnTo>
                  <a:lnTo>
                    <a:pt x="76644" y="55143"/>
                  </a:lnTo>
                  <a:lnTo>
                    <a:pt x="75018" y="25099"/>
                  </a:lnTo>
                  <a:lnTo>
                    <a:pt x="66492" y="9340"/>
                  </a:lnTo>
                  <a:lnTo>
                    <a:pt x="43881" y="2697"/>
                  </a:lnTo>
                  <a:lnTo>
                    <a:pt x="0" y="0"/>
                  </a:lnTo>
                  <a:lnTo>
                    <a:pt x="0" y="291757"/>
                  </a:lnTo>
                  <a:lnTo>
                    <a:pt x="636676" y="291757"/>
                  </a:lnTo>
                  <a:lnTo>
                    <a:pt x="63667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177920" y="3724414"/>
              <a:ext cx="644525" cy="299720"/>
            </a:xfrm>
            <a:custGeom>
              <a:avLst/>
              <a:gdLst/>
              <a:ahLst/>
              <a:cxnLst/>
              <a:rect l="l" t="t" r="r" b="b"/>
              <a:pathLst>
                <a:path w="644525" h="299720">
                  <a:moveTo>
                    <a:pt x="0" y="0"/>
                  </a:moveTo>
                  <a:lnTo>
                    <a:pt x="0" y="299275"/>
                  </a:lnTo>
                  <a:lnTo>
                    <a:pt x="644029" y="299275"/>
                  </a:lnTo>
                  <a:lnTo>
                    <a:pt x="644029" y="291922"/>
                  </a:lnTo>
                  <a:lnTo>
                    <a:pt x="7353" y="291922"/>
                  </a:lnTo>
                  <a:lnTo>
                    <a:pt x="7353" y="7806"/>
                  </a:lnTo>
                  <a:lnTo>
                    <a:pt x="4114" y="7531"/>
                  </a:lnTo>
                  <a:lnTo>
                    <a:pt x="3530" y="7505"/>
                  </a:lnTo>
                  <a:lnTo>
                    <a:pt x="3682" y="3835"/>
                  </a:lnTo>
                  <a:lnTo>
                    <a:pt x="27607" y="3835"/>
                  </a:lnTo>
                  <a:lnTo>
                    <a:pt x="16116" y="1524"/>
                  </a:lnTo>
                  <a:lnTo>
                    <a:pt x="7280" y="420"/>
                  </a:lnTo>
                  <a:lnTo>
                    <a:pt x="3835" y="165"/>
                  </a:lnTo>
                  <a:lnTo>
                    <a:pt x="0" y="0"/>
                  </a:lnTo>
                  <a:close/>
                </a:path>
                <a:path w="644525" h="299720">
                  <a:moveTo>
                    <a:pt x="639610" y="7493"/>
                  </a:moveTo>
                  <a:lnTo>
                    <a:pt x="638340" y="7493"/>
                  </a:lnTo>
                  <a:lnTo>
                    <a:pt x="636676" y="7536"/>
                  </a:lnTo>
                  <a:lnTo>
                    <a:pt x="636676" y="291922"/>
                  </a:lnTo>
                  <a:lnTo>
                    <a:pt x="644029" y="291922"/>
                  </a:lnTo>
                  <a:lnTo>
                    <a:pt x="644029" y="7505"/>
                  </a:lnTo>
                  <a:lnTo>
                    <a:pt x="639610" y="7493"/>
                  </a:lnTo>
                  <a:close/>
                </a:path>
                <a:path w="644525" h="299720">
                  <a:moveTo>
                    <a:pt x="76657" y="147060"/>
                  </a:moveTo>
                  <a:lnTo>
                    <a:pt x="76072" y="150329"/>
                  </a:lnTo>
                  <a:lnTo>
                    <a:pt x="76072" y="155600"/>
                  </a:lnTo>
                  <a:lnTo>
                    <a:pt x="92487" y="194696"/>
                  </a:lnTo>
                  <a:lnTo>
                    <a:pt x="131419" y="206349"/>
                  </a:lnTo>
                  <a:lnTo>
                    <a:pt x="512787" y="206349"/>
                  </a:lnTo>
                  <a:lnTo>
                    <a:pt x="522478" y="206311"/>
                  </a:lnTo>
                  <a:lnTo>
                    <a:pt x="532165" y="198996"/>
                  </a:lnTo>
                  <a:lnTo>
                    <a:pt x="131419" y="198996"/>
                  </a:lnTo>
                  <a:lnTo>
                    <a:pt x="116683" y="197672"/>
                  </a:lnTo>
                  <a:lnTo>
                    <a:pt x="84910" y="168597"/>
                  </a:lnTo>
                  <a:lnTo>
                    <a:pt x="83413" y="155600"/>
                  </a:lnTo>
                  <a:lnTo>
                    <a:pt x="83413" y="152082"/>
                  </a:lnTo>
                  <a:lnTo>
                    <a:pt x="83731" y="149466"/>
                  </a:lnTo>
                  <a:lnTo>
                    <a:pt x="83917" y="148209"/>
                  </a:lnTo>
                  <a:lnTo>
                    <a:pt x="83997" y="147332"/>
                  </a:lnTo>
                  <a:lnTo>
                    <a:pt x="76657" y="147320"/>
                  </a:lnTo>
                  <a:lnTo>
                    <a:pt x="76657" y="147060"/>
                  </a:lnTo>
                  <a:close/>
                </a:path>
                <a:path w="644525" h="299720">
                  <a:moveTo>
                    <a:pt x="545004" y="148183"/>
                  </a:moveTo>
                  <a:lnTo>
                    <a:pt x="535033" y="185673"/>
                  </a:lnTo>
                  <a:lnTo>
                    <a:pt x="512559" y="198996"/>
                  </a:lnTo>
                  <a:lnTo>
                    <a:pt x="532165" y="198996"/>
                  </a:lnTo>
                  <a:lnTo>
                    <a:pt x="552335" y="148196"/>
                  </a:lnTo>
                  <a:lnTo>
                    <a:pt x="545004" y="148183"/>
                  </a:lnTo>
                  <a:close/>
                </a:path>
                <a:path w="644525" h="299720">
                  <a:moveTo>
                    <a:pt x="545007" y="148145"/>
                  </a:moveTo>
                  <a:lnTo>
                    <a:pt x="548678" y="148196"/>
                  </a:lnTo>
                  <a:lnTo>
                    <a:pt x="545007" y="148145"/>
                  </a:lnTo>
                  <a:close/>
                </a:path>
                <a:path w="644525" h="299720">
                  <a:moveTo>
                    <a:pt x="552335" y="148145"/>
                  </a:moveTo>
                  <a:lnTo>
                    <a:pt x="545007" y="148145"/>
                  </a:lnTo>
                  <a:lnTo>
                    <a:pt x="548678" y="148196"/>
                  </a:lnTo>
                  <a:lnTo>
                    <a:pt x="552335" y="148196"/>
                  </a:lnTo>
                  <a:close/>
                </a:path>
                <a:path w="644525" h="299720">
                  <a:moveTo>
                    <a:pt x="639686" y="139"/>
                  </a:moveTo>
                  <a:lnTo>
                    <a:pt x="638340" y="139"/>
                  </a:lnTo>
                  <a:lnTo>
                    <a:pt x="632883" y="239"/>
                  </a:lnTo>
                  <a:lnTo>
                    <a:pt x="591301" y="6712"/>
                  </a:lnTo>
                  <a:lnTo>
                    <a:pt x="552742" y="31814"/>
                  </a:lnTo>
                  <a:lnTo>
                    <a:pt x="544995" y="58254"/>
                  </a:lnTo>
                  <a:lnTo>
                    <a:pt x="545004" y="148183"/>
                  </a:lnTo>
                  <a:lnTo>
                    <a:pt x="552335" y="148145"/>
                  </a:lnTo>
                  <a:lnTo>
                    <a:pt x="552335" y="58254"/>
                  </a:lnTo>
                  <a:lnTo>
                    <a:pt x="575314" y="21315"/>
                  </a:lnTo>
                  <a:lnTo>
                    <a:pt x="619066" y="8645"/>
                  </a:lnTo>
                  <a:lnTo>
                    <a:pt x="636676" y="7536"/>
                  </a:lnTo>
                  <a:lnTo>
                    <a:pt x="636676" y="3835"/>
                  </a:lnTo>
                  <a:lnTo>
                    <a:pt x="644029" y="3835"/>
                  </a:lnTo>
                  <a:lnTo>
                    <a:pt x="644029" y="266"/>
                  </a:lnTo>
                  <a:lnTo>
                    <a:pt x="639686" y="139"/>
                  </a:lnTo>
                  <a:close/>
                </a:path>
                <a:path w="644525" h="299720">
                  <a:moveTo>
                    <a:pt x="76707" y="146685"/>
                  </a:moveTo>
                  <a:lnTo>
                    <a:pt x="76657" y="147320"/>
                  </a:lnTo>
                  <a:lnTo>
                    <a:pt x="80327" y="147332"/>
                  </a:lnTo>
                  <a:lnTo>
                    <a:pt x="76707" y="146685"/>
                  </a:lnTo>
                  <a:close/>
                </a:path>
                <a:path w="644525" h="299720">
                  <a:moveTo>
                    <a:pt x="83998" y="146685"/>
                  </a:moveTo>
                  <a:lnTo>
                    <a:pt x="76707" y="146685"/>
                  </a:lnTo>
                  <a:lnTo>
                    <a:pt x="80327" y="147332"/>
                  </a:lnTo>
                  <a:lnTo>
                    <a:pt x="83997" y="147332"/>
                  </a:lnTo>
                  <a:lnTo>
                    <a:pt x="83998" y="146685"/>
                  </a:lnTo>
                  <a:close/>
                </a:path>
                <a:path w="644525" h="299720">
                  <a:moveTo>
                    <a:pt x="27607" y="3835"/>
                  </a:moveTo>
                  <a:lnTo>
                    <a:pt x="7353" y="3835"/>
                  </a:lnTo>
                  <a:lnTo>
                    <a:pt x="7353" y="7806"/>
                  </a:lnTo>
                  <a:lnTo>
                    <a:pt x="8140" y="7874"/>
                  </a:lnTo>
                  <a:lnTo>
                    <a:pt x="14478" y="8648"/>
                  </a:lnTo>
                  <a:lnTo>
                    <a:pt x="56964" y="23895"/>
                  </a:lnTo>
                  <a:lnTo>
                    <a:pt x="76573" y="58254"/>
                  </a:lnTo>
                  <a:lnTo>
                    <a:pt x="76657" y="147060"/>
                  </a:lnTo>
                  <a:lnTo>
                    <a:pt x="76707" y="146685"/>
                  </a:lnTo>
                  <a:lnTo>
                    <a:pt x="83998" y="146685"/>
                  </a:lnTo>
                  <a:lnTo>
                    <a:pt x="83925" y="58254"/>
                  </a:lnTo>
                  <a:lnTo>
                    <a:pt x="64490" y="20316"/>
                  </a:lnTo>
                  <a:lnTo>
                    <a:pt x="28609" y="4037"/>
                  </a:lnTo>
                  <a:lnTo>
                    <a:pt x="27607" y="3835"/>
                  </a:lnTo>
                  <a:close/>
                </a:path>
                <a:path w="644525" h="299720">
                  <a:moveTo>
                    <a:pt x="7353" y="3835"/>
                  </a:moveTo>
                  <a:lnTo>
                    <a:pt x="3682" y="3835"/>
                  </a:lnTo>
                  <a:lnTo>
                    <a:pt x="3530" y="7505"/>
                  </a:lnTo>
                  <a:lnTo>
                    <a:pt x="4173" y="7536"/>
                  </a:lnTo>
                  <a:lnTo>
                    <a:pt x="7353" y="7806"/>
                  </a:lnTo>
                  <a:lnTo>
                    <a:pt x="7353" y="3835"/>
                  </a:lnTo>
                  <a:close/>
                </a:path>
                <a:path w="644525" h="299720">
                  <a:moveTo>
                    <a:pt x="640359" y="3835"/>
                  </a:moveTo>
                  <a:lnTo>
                    <a:pt x="636676" y="3835"/>
                  </a:lnTo>
                  <a:lnTo>
                    <a:pt x="636676" y="7536"/>
                  </a:lnTo>
                  <a:lnTo>
                    <a:pt x="638340" y="7493"/>
                  </a:lnTo>
                  <a:lnTo>
                    <a:pt x="640258" y="7493"/>
                  </a:lnTo>
                  <a:lnTo>
                    <a:pt x="640359" y="3835"/>
                  </a:lnTo>
                  <a:close/>
                </a:path>
                <a:path w="644525" h="299720">
                  <a:moveTo>
                    <a:pt x="640258" y="7493"/>
                  </a:moveTo>
                  <a:lnTo>
                    <a:pt x="639610" y="7493"/>
                  </a:lnTo>
                  <a:lnTo>
                    <a:pt x="640257" y="7505"/>
                  </a:lnTo>
                  <a:close/>
                </a:path>
                <a:path w="644525" h="299720">
                  <a:moveTo>
                    <a:pt x="644029" y="3835"/>
                  </a:moveTo>
                  <a:lnTo>
                    <a:pt x="640359" y="3835"/>
                  </a:lnTo>
                  <a:lnTo>
                    <a:pt x="640257" y="7505"/>
                  </a:lnTo>
                  <a:lnTo>
                    <a:pt x="644029" y="7505"/>
                  </a:lnTo>
                  <a:lnTo>
                    <a:pt x="644029" y="38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" name="object 48" descr=""/>
          <p:cNvSpPr/>
          <p:nvPr/>
        </p:nvSpPr>
        <p:spPr>
          <a:xfrm>
            <a:off x="5274183" y="2761322"/>
            <a:ext cx="128905" cy="1228090"/>
          </a:xfrm>
          <a:custGeom>
            <a:avLst/>
            <a:gdLst/>
            <a:ahLst/>
            <a:cxnLst/>
            <a:rect l="l" t="t" r="r" b="b"/>
            <a:pathLst>
              <a:path w="128904" h="1228089">
                <a:moveTo>
                  <a:pt x="29413" y="1220609"/>
                </a:moveTo>
                <a:lnTo>
                  <a:pt x="0" y="1220609"/>
                </a:lnTo>
                <a:lnTo>
                  <a:pt x="0" y="1227963"/>
                </a:lnTo>
                <a:lnTo>
                  <a:pt x="29413" y="1227963"/>
                </a:lnTo>
                <a:lnTo>
                  <a:pt x="29413" y="1220609"/>
                </a:lnTo>
                <a:close/>
              </a:path>
              <a:path w="128904" h="1228089">
                <a:moveTo>
                  <a:pt x="88226" y="1220609"/>
                </a:moveTo>
                <a:lnTo>
                  <a:pt x="58813" y="1220609"/>
                </a:lnTo>
                <a:lnTo>
                  <a:pt x="58813" y="1227963"/>
                </a:lnTo>
                <a:lnTo>
                  <a:pt x="88226" y="1227963"/>
                </a:lnTo>
                <a:lnTo>
                  <a:pt x="88226" y="1220609"/>
                </a:lnTo>
                <a:close/>
              </a:path>
              <a:path w="128904" h="1228089">
                <a:moveTo>
                  <a:pt x="128676" y="1202258"/>
                </a:moveTo>
                <a:lnTo>
                  <a:pt x="121335" y="1202258"/>
                </a:lnTo>
                <a:lnTo>
                  <a:pt x="121335" y="1220609"/>
                </a:lnTo>
                <a:lnTo>
                  <a:pt x="117627" y="1220609"/>
                </a:lnTo>
                <a:lnTo>
                  <a:pt x="117627" y="1227963"/>
                </a:lnTo>
                <a:lnTo>
                  <a:pt x="128676" y="1227963"/>
                </a:lnTo>
                <a:lnTo>
                  <a:pt x="128676" y="1202258"/>
                </a:lnTo>
                <a:close/>
              </a:path>
              <a:path w="128904" h="1228089">
                <a:moveTo>
                  <a:pt x="128689" y="1143444"/>
                </a:moveTo>
                <a:lnTo>
                  <a:pt x="121335" y="1143444"/>
                </a:lnTo>
                <a:lnTo>
                  <a:pt x="121335" y="1172857"/>
                </a:lnTo>
                <a:lnTo>
                  <a:pt x="128689" y="1172857"/>
                </a:lnTo>
                <a:lnTo>
                  <a:pt x="128689" y="1143444"/>
                </a:lnTo>
                <a:close/>
              </a:path>
              <a:path w="128904" h="1228089">
                <a:moveTo>
                  <a:pt x="128689" y="1084630"/>
                </a:moveTo>
                <a:lnTo>
                  <a:pt x="121335" y="1084630"/>
                </a:lnTo>
                <a:lnTo>
                  <a:pt x="121335" y="1114044"/>
                </a:lnTo>
                <a:lnTo>
                  <a:pt x="128689" y="1114044"/>
                </a:lnTo>
                <a:lnTo>
                  <a:pt x="128689" y="1084630"/>
                </a:lnTo>
                <a:close/>
              </a:path>
              <a:path w="128904" h="1228089">
                <a:moveTo>
                  <a:pt x="128689" y="1025817"/>
                </a:moveTo>
                <a:lnTo>
                  <a:pt x="121335" y="1025817"/>
                </a:lnTo>
                <a:lnTo>
                  <a:pt x="121335" y="1055230"/>
                </a:lnTo>
                <a:lnTo>
                  <a:pt x="128689" y="1055230"/>
                </a:lnTo>
                <a:lnTo>
                  <a:pt x="128689" y="1025817"/>
                </a:lnTo>
                <a:close/>
              </a:path>
              <a:path w="128904" h="1228089">
                <a:moveTo>
                  <a:pt x="128689" y="967003"/>
                </a:moveTo>
                <a:lnTo>
                  <a:pt x="121335" y="967003"/>
                </a:lnTo>
                <a:lnTo>
                  <a:pt x="121335" y="996416"/>
                </a:lnTo>
                <a:lnTo>
                  <a:pt x="128689" y="996416"/>
                </a:lnTo>
                <a:lnTo>
                  <a:pt x="128689" y="967003"/>
                </a:lnTo>
                <a:close/>
              </a:path>
              <a:path w="128904" h="1228089">
                <a:moveTo>
                  <a:pt x="128689" y="908189"/>
                </a:moveTo>
                <a:lnTo>
                  <a:pt x="121335" y="908189"/>
                </a:lnTo>
                <a:lnTo>
                  <a:pt x="121335" y="937602"/>
                </a:lnTo>
                <a:lnTo>
                  <a:pt x="128689" y="937602"/>
                </a:lnTo>
                <a:lnTo>
                  <a:pt x="128689" y="908189"/>
                </a:lnTo>
                <a:close/>
              </a:path>
              <a:path w="128904" h="1228089">
                <a:moveTo>
                  <a:pt x="128689" y="849376"/>
                </a:moveTo>
                <a:lnTo>
                  <a:pt x="121335" y="849376"/>
                </a:lnTo>
                <a:lnTo>
                  <a:pt x="121335" y="878789"/>
                </a:lnTo>
                <a:lnTo>
                  <a:pt x="128689" y="878789"/>
                </a:lnTo>
                <a:lnTo>
                  <a:pt x="128689" y="849376"/>
                </a:lnTo>
                <a:close/>
              </a:path>
              <a:path w="128904" h="1228089">
                <a:moveTo>
                  <a:pt x="128689" y="790562"/>
                </a:moveTo>
                <a:lnTo>
                  <a:pt x="121335" y="790562"/>
                </a:lnTo>
                <a:lnTo>
                  <a:pt x="121335" y="819975"/>
                </a:lnTo>
                <a:lnTo>
                  <a:pt x="128689" y="819975"/>
                </a:lnTo>
                <a:lnTo>
                  <a:pt x="128689" y="790562"/>
                </a:lnTo>
                <a:close/>
              </a:path>
              <a:path w="128904" h="1228089">
                <a:moveTo>
                  <a:pt x="128689" y="731748"/>
                </a:moveTo>
                <a:lnTo>
                  <a:pt x="121335" y="731748"/>
                </a:lnTo>
                <a:lnTo>
                  <a:pt x="121335" y="761161"/>
                </a:lnTo>
                <a:lnTo>
                  <a:pt x="128689" y="761161"/>
                </a:lnTo>
                <a:lnTo>
                  <a:pt x="128689" y="731748"/>
                </a:lnTo>
                <a:close/>
              </a:path>
              <a:path w="128904" h="1228089">
                <a:moveTo>
                  <a:pt x="128689" y="672934"/>
                </a:moveTo>
                <a:lnTo>
                  <a:pt x="121335" y="672934"/>
                </a:lnTo>
                <a:lnTo>
                  <a:pt x="121335" y="702348"/>
                </a:lnTo>
                <a:lnTo>
                  <a:pt x="128689" y="702348"/>
                </a:lnTo>
                <a:lnTo>
                  <a:pt x="128689" y="672934"/>
                </a:lnTo>
                <a:close/>
              </a:path>
              <a:path w="128904" h="1228089">
                <a:moveTo>
                  <a:pt x="128689" y="614121"/>
                </a:moveTo>
                <a:lnTo>
                  <a:pt x="121335" y="614121"/>
                </a:lnTo>
                <a:lnTo>
                  <a:pt x="121335" y="643534"/>
                </a:lnTo>
                <a:lnTo>
                  <a:pt x="128689" y="643534"/>
                </a:lnTo>
                <a:lnTo>
                  <a:pt x="128689" y="614121"/>
                </a:lnTo>
                <a:close/>
              </a:path>
              <a:path w="128904" h="1228089">
                <a:moveTo>
                  <a:pt x="128689" y="555307"/>
                </a:moveTo>
                <a:lnTo>
                  <a:pt x="121335" y="555307"/>
                </a:lnTo>
                <a:lnTo>
                  <a:pt x="121335" y="584720"/>
                </a:lnTo>
                <a:lnTo>
                  <a:pt x="128689" y="584720"/>
                </a:lnTo>
                <a:lnTo>
                  <a:pt x="128689" y="555307"/>
                </a:lnTo>
                <a:close/>
              </a:path>
              <a:path w="128904" h="1228089">
                <a:moveTo>
                  <a:pt x="128689" y="496493"/>
                </a:moveTo>
                <a:lnTo>
                  <a:pt x="121335" y="496493"/>
                </a:lnTo>
                <a:lnTo>
                  <a:pt x="121335" y="525907"/>
                </a:lnTo>
                <a:lnTo>
                  <a:pt x="128689" y="525907"/>
                </a:lnTo>
                <a:lnTo>
                  <a:pt x="128689" y="496493"/>
                </a:lnTo>
                <a:close/>
              </a:path>
              <a:path w="128904" h="1228089">
                <a:moveTo>
                  <a:pt x="128689" y="437680"/>
                </a:moveTo>
                <a:lnTo>
                  <a:pt x="121335" y="437680"/>
                </a:lnTo>
                <a:lnTo>
                  <a:pt x="121335" y="467093"/>
                </a:lnTo>
                <a:lnTo>
                  <a:pt x="128689" y="467093"/>
                </a:lnTo>
                <a:lnTo>
                  <a:pt x="128689" y="437680"/>
                </a:lnTo>
                <a:close/>
              </a:path>
              <a:path w="128904" h="1228089">
                <a:moveTo>
                  <a:pt x="128689" y="378866"/>
                </a:moveTo>
                <a:lnTo>
                  <a:pt x="121335" y="378866"/>
                </a:lnTo>
                <a:lnTo>
                  <a:pt x="121335" y="408279"/>
                </a:lnTo>
                <a:lnTo>
                  <a:pt x="128689" y="408279"/>
                </a:lnTo>
                <a:lnTo>
                  <a:pt x="128689" y="378866"/>
                </a:lnTo>
                <a:close/>
              </a:path>
              <a:path w="128904" h="1228089">
                <a:moveTo>
                  <a:pt x="128689" y="320052"/>
                </a:moveTo>
                <a:lnTo>
                  <a:pt x="121335" y="320052"/>
                </a:lnTo>
                <a:lnTo>
                  <a:pt x="121335" y="349465"/>
                </a:lnTo>
                <a:lnTo>
                  <a:pt x="128689" y="349465"/>
                </a:lnTo>
                <a:lnTo>
                  <a:pt x="128689" y="320052"/>
                </a:lnTo>
                <a:close/>
              </a:path>
              <a:path w="128904" h="1228089">
                <a:moveTo>
                  <a:pt x="128689" y="261239"/>
                </a:moveTo>
                <a:lnTo>
                  <a:pt x="121335" y="261239"/>
                </a:lnTo>
                <a:lnTo>
                  <a:pt x="121335" y="290652"/>
                </a:lnTo>
                <a:lnTo>
                  <a:pt x="128689" y="290652"/>
                </a:lnTo>
                <a:lnTo>
                  <a:pt x="128689" y="261239"/>
                </a:lnTo>
                <a:close/>
              </a:path>
              <a:path w="128904" h="1228089">
                <a:moveTo>
                  <a:pt x="128689" y="202425"/>
                </a:moveTo>
                <a:lnTo>
                  <a:pt x="121335" y="202425"/>
                </a:lnTo>
                <a:lnTo>
                  <a:pt x="121335" y="231838"/>
                </a:lnTo>
                <a:lnTo>
                  <a:pt x="128689" y="231838"/>
                </a:lnTo>
                <a:lnTo>
                  <a:pt x="128689" y="202425"/>
                </a:lnTo>
                <a:close/>
              </a:path>
              <a:path w="128904" h="1228089">
                <a:moveTo>
                  <a:pt x="128689" y="143611"/>
                </a:moveTo>
                <a:lnTo>
                  <a:pt x="121335" y="143611"/>
                </a:lnTo>
                <a:lnTo>
                  <a:pt x="121335" y="173024"/>
                </a:lnTo>
                <a:lnTo>
                  <a:pt x="128689" y="173024"/>
                </a:lnTo>
                <a:lnTo>
                  <a:pt x="128689" y="143611"/>
                </a:lnTo>
                <a:close/>
              </a:path>
              <a:path w="128904" h="1228089">
                <a:moveTo>
                  <a:pt x="128689" y="84797"/>
                </a:moveTo>
                <a:lnTo>
                  <a:pt x="121335" y="84797"/>
                </a:lnTo>
                <a:lnTo>
                  <a:pt x="121335" y="114211"/>
                </a:lnTo>
                <a:lnTo>
                  <a:pt x="128689" y="114211"/>
                </a:lnTo>
                <a:lnTo>
                  <a:pt x="128689" y="84797"/>
                </a:lnTo>
                <a:close/>
              </a:path>
              <a:path w="128904" h="1228089">
                <a:moveTo>
                  <a:pt x="128689" y="25984"/>
                </a:moveTo>
                <a:lnTo>
                  <a:pt x="121335" y="25984"/>
                </a:lnTo>
                <a:lnTo>
                  <a:pt x="121335" y="55397"/>
                </a:lnTo>
                <a:lnTo>
                  <a:pt x="128689" y="55397"/>
                </a:lnTo>
                <a:lnTo>
                  <a:pt x="128689" y="25984"/>
                </a:lnTo>
                <a:close/>
              </a:path>
              <a:path w="128904" h="1228089">
                <a:moveTo>
                  <a:pt x="117894" y="0"/>
                </a:moveTo>
                <a:lnTo>
                  <a:pt x="88480" y="0"/>
                </a:lnTo>
                <a:lnTo>
                  <a:pt x="88480" y="7353"/>
                </a:lnTo>
                <a:lnTo>
                  <a:pt x="117894" y="7353"/>
                </a:lnTo>
                <a:lnTo>
                  <a:pt x="117894" y="0"/>
                </a:lnTo>
                <a:close/>
              </a:path>
              <a:path w="128904" h="1228089">
                <a:moveTo>
                  <a:pt x="59080" y="0"/>
                </a:moveTo>
                <a:lnTo>
                  <a:pt x="29667" y="0"/>
                </a:lnTo>
                <a:lnTo>
                  <a:pt x="29667" y="7353"/>
                </a:lnTo>
                <a:lnTo>
                  <a:pt x="59080" y="7353"/>
                </a:lnTo>
                <a:lnTo>
                  <a:pt x="59080" y="0"/>
                </a:lnTo>
                <a:close/>
              </a:path>
              <a:path w="128904" h="1228089">
                <a:moveTo>
                  <a:pt x="266" y="0"/>
                </a:moveTo>
                <a:lnTo>
                  <a:pt x="0" y="0"/>
                </a:lnTo>
                <a:lnTo>
                  <a:pt x="0" y="7353"/>
                </a:lnTo>
                <a:lnTo>
                  <a:pt x="266" y="7353"/>
                </a:lnTo>
                <a:lnTo>
                  <a:pt x="26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/>
          <p:nvPr/>
        </p:nvSpPr>
        <p:spPr>
          <a:xfrm>
            <a:off x="1734019" y="4449267"/>
            <a:ext cx="2487295" cy="1477010"/>
          </a:xfrm>
          <a:custGeom>
            <a:avLst/>
            <a:gdLst/>
            <a:ahLst/>
            <a:cxnLst/>
            <a:rect l="l" t="t" r="r" b="b"/>
            <a:pathLst>
              <a:path w="2487295" h="1477010">
                <a:moveTo>
                  <a:pt x="225882" y="813676"/>
                </a:moveTo>
                <a:lnTo>
                  <a:pt x="224650" y="802271"/>
                </a:lnTo>
                <a:lnTo>
                  <a:pt x="223901" y="793000"/>
                </a:lnTo>
                <a:lnTo>
                  <a:pt x="223481" y="786041"/>
                </a:lnTo>
                <a:lnTo>
                  <a:pt x="223329" y="781583"/>
                </a:lnTo>
                <a:lnTo>
                  <a:pt x="215226" y="781786"/>
                </a:lnTo>
                <a:lnTo>
                  <a:pt x="215392" y="786422"/>
                </a:lnTo>
                <a:lnTo>
                  <a:pt x="215811" y="793559"/>
                </a:lnTo>
                <a:lnTo>
                  <a:pt x="216598" y="803033"/>
                </a:lnTo>
                <a:lnTo>
                  <a:pt x="217843" y="814641"/>
                </a:lnTo>
                <a:lnTo>
                  <a:pt x="225882" y="813676"/>
                </a:lnTo>
                <a:close/>
              </a:path>
              <a:path w="2487295" h="1477010">
                <a:moveTo>
                  <a:pt x="237629" y="877011"/>
                </a:moveTo>
                <a:lnTo>
                  <a:pt x="235635" y="868743"/>
                </a:lnTo>
                <a:lnTo>
                  <a:pt x="233832" y="860729"/>
                </a:lnTo>
                <a:lnTo>
                  <a:pt x="232219" y="852982"/>
                </a:lnTo>
                <a:lnTo>
                  <a:pt x="230784" y="845527"/>
                </a:lnTo>
                <a:lnTo>
                  <a:pt x="222821" y="847013"/>
                </a:lnTo>
                <a:lnTo>
                  <a:pt x="224282" y="854583"/>
                </a:lnTo>
                <a:lnTo>
                  <a:pt x="225920" y="862444"/>
                </a:lnTo>
                <a:lnTo>
                  <a:pt x="227749" y="870585"/>
                </a:lnTo>
                <a:lnTo>
                  <a:pt x="229781" y="878979"/>
                </a:lnTo>
                <a:lnTo>
                  <a:pt x="237629" y="877011"/>
                </a:lnTo>
                <a:close/>
              </a:path>
              <a:path w="2487295" h="1477010">
                <a:moveTo>
                  <a:pt x="257009" y="938377"/>
                </a:moveTo>
                <a:lnTo>
                  <a:pt x="254088" y="930656"/>
                </a:lnTo>
                <a:lnTo>
                  <a:pt x="251358" y="923010"/>
                </a:lnTo>
                <a:lnTo>
                  <a:pt x="248780" y="915454"/>
                </a:lnTo>
                <a:lnTo>
                  <a:pt x="246380" y="908011"/>
                </a:lnTo>
                <a:lnTo>
                  <a:pt x="238658" y="910450"/>
                </a:lnTo>
                <a:lnTo>
                  <a:pt x="241096" y="918006"/>
                </a:lnTo>
                <a:lnTo>
                  <a:pt x="243713" y="925677"/>
                </a:lnTo>
                <a:lnTo>
                  <a:pt x="246494" y="933437"/>
                </a:lnTo>
                <a:lnTo>
                  <a:pt x="249453" y="941298"/>
                </a:lnTo>
                <a:lnTo>
                  <a:pt x="257009" y="938377"/>
                </a:lnTo>
                <a:close/>
              </a:path>
              <a:path w="2487295" h="1477010">
                <a:moveTo>
                  <a:pt x="283997" y="996708"/>
                </a:moveTo>
                <a:lnTo>
                  <a:pt x="280136" y="989507"/>
                </a:lnTo>
                <a:lnTo>
                  <a:pt x="276440" y="982319"/>
                </a:lnTo>
                <a:lnTo>
                  <a:pt x="272910" y="975144"/>
                </a:lnTo>
                <a:lnTo>
                  <a:pt x="269544" y="968006"/>
                </a:lnTo>
                <a:lnTo>
                  <a:pt x="262191" y="971397"/>
                </a:lnTo>
                <a:lnTo>
                  <a:pt x="265607" y="978662"/>
                </a:lnTo>
                <a:lnTo>
                  <a:pt x="269201" y="985951"/>
                </a:lnTo>
                <a:lnTo>
                  <a:pt x="272948" y="993267"/>
                </a:lnTo>
                <a:lnTo>
                  <a:pt x="276885" y="1000594"/>
                </a:lnTo>
                <a:lnTo>
                  <a:pt x="283997" y="996708"/>
                </a:lnTo>
                <a:close/>
              </a:path>
              <a:path w="2487295" h="1477010">
                <a:moveTo>
                  <a:pt x="318643" y="1050709"/>
                </a:moveTo>
                <a:lnTo>
                  <a:pt x="313829" y="1044155"/>
                </a:lnTo>
                <a:lnTo>
                  <a:pt x="309168" y="1037564"/>
                </a:lnTo>
                <a:lnTo>
                  <a:pt x="304685" y="1030960"/>
                </a:lnTo>
                <a:lnTo>
                  <a:pt x="300355" y="1024343"/>
                </a:lnTo>
                <a:lnTo>
                  <a:pt x="293535" y="1028700"/>
                </a:lnTo>
                <a:lnTo>
                  <a:pt x="297942" y="1035456"/>
                </a:lnTo>
                <a:lnTo>
                  <a:pt x="302514" y="1042174"/>
                </a:lnTo>
                <a:lnTo>
                  <a:pt x="307251" y="1048880"/>
                </a:lnTo>
                <a:lnTo>
                  <a:pt x="312166" y="1055560"/>
                </a:lnTo>
                <a:lnTo>
                  <a:pt x="318643" y="1050709"/>
                </a:lnTo>
                <a:close/>
              </a:path>
              <a:path w="2487295" h="1477010">
                <a:moveTo>
                  <a:pt x="360768" y="1098994"/>
                </a:moveTo>
                <a:lnTo>
                  <a:pt x="355041" y="1093241"/>
                </a:lnTo>
                <a:lnTo>
                  <a:pt x="349465" y="1087424"/>
                </a:lnTo>
                <a:lnTo>
                  <a:pt x="344055" y="1081570"/>
                </a:lnTo>
                <a:lnTo>
                  <a:pt x="338810" y="1075651"/>
                </a:lnTo>
                <a:lnTo>
                  <a:pt x="332701" y="1080973"/>
                </a:lnTo>
                <a:lnTo>
                  <a:pt x="338048" y="1086993"/>
                </a:lnTo>
                <a:lnTo>
                  <a:pt x="343560" y="1092974"/>
                </a:lnTo>
                <a:lnTo>
                  <a:pt x="349338" y="1098994"/>
                </a:lnTo>
                <a:lnTo>
                  <a:pt x="355079" y="1104760"/>
                </a:lnTo>
                <a:lnTo>
                  <a:pt x="360768" y="1098994"/>
                </a:lnTo>
                <a:close/>
              </a:path>
              <a:path w="2487295" h="1477010">
                <a:moveTo>
                  <a:pt x="409651" y="1140371"/>
                </a:moveTo>
                <a:lnTo>
                  <a:pt x="403110" y="1135545"/>
                </a:lnTo>
                <a:lnTo>
                  <a:pt x="396722" y="1130642"/>
                </a:lnTo>
                <a:lnTo>
                  <a:pt x="390499" y="1125664"/>
                </a:lnTo>
                <a:lnTo>
                  <a:pt x="384429" y="1120609"/>
                </a:lnTo>
                <a:lnTo>
                  <a:pt x="379196" y="1126794"/>
                </a:lnTo>
                <a:lnTo>
                  <a:pt x="385381" y="1131938"/>
                </a:lnTo>
                <a:lnTo>
                  <a:pt x="391731" y="1137018"/>
                </a:lnTo>
                <a:lnTo>
                  <a:pt x="398233" y="1142022"/>
                </a:lnTo>
                <a:lnTo>
                  <a:pt x="404901" y="1146937"/>
                </a:lnTo>
                <a:lnTo>
                  <a:pt x="409651" y="1140371"/>
                </a:lnTo>
                <a:close/>
              </a:path>
              <a:path w="2487295" h="1477010">
                <a:moveTo>
                  <a:pt x="464096" y="1174102"/>
                </a:moveTo>
                <a:lnTo>
                  <a:pt x="456920" y="1170254"/>
                </a:lnTo>
                <a:lnTo>
                  <a:pt x="449884" y="1166317"/>
                </a:lnTo>
                <a:lnTo>
                  <a:pt x="443001" y="1162304"/>
                </a:lnTo>
                <a:lnTo>
                  <a:pt x="436257" y="1158201"/>
                </a:lnTo>
                <a:lnTo>
                  <a:pt x="431990" y="1165098"/>
                </a:lnTo>
                <a:lnTo>
                  <a:pt x="438848" y="1169276"/>
                </a:lnTo>
                <a:lnTo>
                  <a:pt x="445871" y="1173353"/>
                </a:lnTo>
                <a:lnTo>
                  <a:pt x="453021" y="1177353"/>
                </a:lnTo>
                <a:lnTo>
                  <a:pt x="460324" y="1181265"/>
                </a:lnTo>
                <a:lnTo>
                  <a:pt x="464096" y="1174102"/>
                </a:lnTo>
                <a:close/>
              </a:path>
              <a:path w="2487295" h="1477010">
                <a:moveTo>
                  <a:pt x="522693" y="1200061"/>
                </a:moveTo>
                <a:lnTo>
                  <a:pt x="515061" y="1197190"/>
                </a:lnTo>
                <a:lnTo>
                  <a:pt x="507555" y="1194231"/>
                </a:lnTo>
                <a:lnTo>
                  <a:pt x="500189" y="1191183"/>
                </a:lnTo>
                <a:lnTo>
                  <a:pt x="492963" y="1188034"/>
                </a:lnTo>
                <a:lnTo>
                  <a:pt x="489686" y="1195451"/>
                </a:lnTo>
                <a:lnTo>
                  <a:pt x="497039" y="1198638"/>
                </a:lnTo>
                <a:lnTo>
                  <a:pt x="504520" y="1201737"/>
                </a:lnTo>
                <a:lnTo>
                  <a:pt x="512140" y="1204747"/>
                </a:lnTo>
                <a:lnTo>
                  <a:pt x="519899" y="1207655"/>
                </a:lnTo>
                <a:lnTo>
                  <a:pt x="522693" y="1200061"/>
                </a:lnTo>
                <a:close/>
              </a:path>
              <a:path w="2487295" h="1477010">
                <a:moveTo>
                  <a:pt x="584111" y="1218666"/>
                </a:moveTo>
                <a:lnTo>
                  <a:pt x="576186" y="1216698"/>
                </a:lnTo>
                <a:lnTo>
                  <a:pt x="568375" y="1214628"/>
                </a:lnTo>
                <a:lnTo>
                  <a:pt x="560692" y="1212481"/>
                </a:lnTo>
                <a:lnTo>
                  <a:pt x="553123" y="1210246"/>
                </a:lnTo>
                <a:lnTo>
                  <a:pt x="550773" y="1217993"/>
                </a:lnTo>
                <a:lnTo>
                  <a:pt x="558457" y="1220266"/>
                </a:lnTo>
                <a:lnTo>
                  <a:pt x="566254" y="1222438"/>
                </a:lnTo>
                <a:lnTo>
                  <a:pt x="574167" y="1224534"/>
                </a:lnTo>
                <a:lnTo>
                  <a:pt x="582206" y="1226540"/>
                </a:lnTo>
                <a:lnTo>
                  <a:pt x="584111" y="1218666"/>
                </a:lnTo>
                <a:close/>
              </a:path>
              <a:path w="2487295" h="1477010">
                <a:moveTo>
                  <a:pt x="647242" y="1230655"/>
                </a:moveTo>
                <a:lnTo>
                  <a:pt x="639152" y="1229474"/>
                </a:lnTo>
                <a:lnTo>
                  <a:pt x="631164" y="1228217"/>
                </a:lnTo>
                <a:lnTo>
                  <a:pt x="623290" y="1226870"/>
                </a:lnTo>
                <a:lnTo>
                  <a:pt x="615518" y="1225435"/>
                </a:lnTo>
                <a:lnTo>
                  <a:pt x="614006" y="1233398"/>
                </a:lnTo>
                <a:lnTo>
                  <a:pt x="621868" y="1234846"/>
                </a:lnTo>
                <a:lnTo>
                  <a:pt x="629843" y="1236205"/>
                </a:lnTo>
                <a:lnTo>
                  <a:pt x="637921" y="1237488"/>
                </a:lnTo>
                <a:lnTo>
                  <a:pt x="646112" y="1238681"/>
                </a:lnTo>
                <a:lnTo>
                  <a:pt x="647242" y="1230655"/>
                </a:lnTo>
                <a:close/>
              </a:path>
              <a:path w="2487295" h="1477010">
                <a:moveTo>
                  <a:pt x="649528" y="166497"/>
                </a:moveTo>
                <a:lnTo>
                  <a:pt x="645617" y="147078"/>
                </a:lnTo>
                <a:lnTo>
                  <a:pt x="641426" y="140881"/>
                </a:lnTo>
                <a:lnTo>
                  <a:pt x="641426" y="166497"/>
                </a:lnTo>
                <a:lnTo>
                  <a:pt x="641426" y="597916"/>
                </a:lnTo>
                <a:lnTo>
                  <a:pt x="638136" y="614159"/>
                </a:lnTo>
                <a:lnTo>
                  <a:pt x="629183" y="627418"/>
                </a:lnTo>
                <a:lnTo>
                  <a:pt x="615911" y="636371"/>
                </a:lnTo>
                <a:lnTo>
                  <a:pt x="599655" y="639673"/>
                </a:lnTo>
                <a:lnTo>
                  <a:pt x="157772" y="639673"/>
                </a:lnTo>
                <a:lnTo>
                  <a:pt x="141516" y="636371"/>
                </a:lnTo>
                <a:lnTo>
                  <a:pt x="128257" y="627418"/>
                </a:lnTo>
                <a:lnTo>
                  <a:pt x="119303" y="614159"/>
                </a:lnTo>
                <a:lnTo>
                  <a:pt x="116001" y="597916"/>
                </a:lnTo>
                <a:lnTo>
                  <a:pt x="116001" y="166497"/>
                </a:lnTo>
                <a:lnTo>
                  <a:pt x="119303" y="150241"/>
                </a:lnTo>
                <a:lnTo>
                  <a:pt x="128257" y="136982"/>
                </a:lnTo>
                <a:lnTo>
                  <a:pt x="141516" y="128028"/>
                </a:lnTo>
                <a:lnTo>
                  <a:pt x="157772" y="124726"/>
                </a:lnTo>
                <a:lnTo>
                  <a:pt x="599655" y="124726"/>
                </a:lnTo>
                <a:lnTo>
                  <a:pt x="615911" y="128028"/>
                </a:lnTo>
                <a:lnTo>
                  <a:pt x="629183" y="136982"/>
                </a:lnTo>
                <a:lnTo>
                  <a:pt x="638136" y="150241"/>
                </a:lnTo>
                <a:lnTo>
                  <a:pt x="641426" y="166497"/>
                </a:lnTo>
                <a:lnTo>
                  <a:pt x="641426" y="140881"/>
                </a:lnTo>
                <a:lnTo>
                  <a:pt x="634923" y="131241"/>
                </a:lnTo>
                <a:lnTo>
                  <a:pt x="619074" y="120548"/>
                </a:lnTo>
                <a:lnTo>
                  <a:pt x="599655" y="116636"/>
                </a:lnTo>
                <a:lnTo>
                  <a:pt x="157772" y="116636"/>
                </a:lnTo>
                <a:lnTo>
                  <a:pt x="138366" y="120548"/>
                </a:lnTo>
                <a:lnTo>
                  <a:pt x="122516" y="131241"/>
                </a:lnTo>
                <a:lnTo>
                  <a:pt x="111823" y="147078"/>
                </a:lnTo>
                <a:lnTo>
                  <a:pt x="107899" y="166497"/>
                </a:lnTo>
                <a:lnTo>
                  <a:pt x="107899" y="597916"/>
                </a:lnTo>
                <a:lnTo>
                  <a:pt x="111823" y="617321"/>
                </a:lnTo>
                <a:lnTo>
                  <a:pt x="122516" y="633171"/>
                </a:lnTo>
                <a:lnTo>
                  <a:pt x="138366" y="643851"/>
                </a:lnTo>
                <a:lnTo>
                  <a:pt x="157772" y="647776"/>
                </a:lnTo>
                <a:lnTo>
                  <a:pt x="599655" y="647776"/>
                </a:lnTo>
                <a:lnTo>
                  <a:pt x="619074" y="643851"/>
                </a:lnTo>
                <a:lnTo>
                  <a:pt x="625271" y="639673"/>
                </a:lnTo>
                <a:lnTo>
                  <a:pt x="634923" y="633171"/>
                </a:lnTo>
                <a:lnTo>
                  <a:pt x="645617" y="617321"/>
                </a:lnTo>
                <a:lnTo>
                  <a:pt x="649528" y="597916"/>
                </a:lnTo>
                <a:lnTo>
                  <a:pt x="649528" y="166497"/>
                </a:lnTo>
                <a:close/>
              </a:path>
              <a:path w="2487295" h="1477010">
                <a:moveTo>
                  <a:pt x="711263" y="1236853"/>
                </a:moveTo>
                <a:lnTo>
                  <a:pt x="695032" y="1235798"/>
                </a:lnTo>
                <a:lnTo>
                  <a:pt x="687057" y="1235151"/>
                </a:lnTo>
                <a:lnTo>
                  <a:pt x="679183" y="1234427"/>
                </a:lnTo>
                <a:lnTo>
                  <a:pt x="678395" y="1242491"/>
                </a:lnTo>
                <a:lnTo>
                  <a:pt x="686358" y="1243228"/>
                </a:lnTo>
                <a:lnTo>
                  <a:pt x="694423" y="1243876"/>
                </a:lnTo>
                <a:lnTo>
                  <a:pt x="710806" y="1244942"/>
                </a:lnTo>
                <a:lnTo>
                  <a:pt x="711263" y="1236853"/>
                </a:lnTo>
                <a:close/>
              </a:path>
              <a:path w="2487295" h="1477010">
                <a:moveTo>
                  <a:pt x="775525" y="1238021"/>
                </a:moveTo>
                <a:lnTo>
                  <a:pt x="775500" y="1237475"/>
                </a:lnTo>
                <a:lnTo>
                  <a:pt x="768019" y="1237919"/>
                </a:lnTo>
                <a:lnTo>
                  <a:pt x="764540" y="1238021"/>
                </a:lnTo>
                <a:lnTo>
                  <a:pt x="775525" y="1238021"/>
                </a:lnTo>
                <a:close/>
              </a:path>
              <a:path w="2487295" h="1477010">
                <a:moveTo>
                  <a:pt x="775982" y="1245565"/>
                </a:moveTo>
                <a:lnTo>
                  <a:pt x="775538" y="1238135"/>
                </a:lnTo>
                <a:lnTo>
                  <a:pt x="760628" y="1238135"/>
                </a:lnTo>
                <a:lnTo>
                  <a:pt x="751814" y="1238135"/>
                </a:lnTo>
                <a:lnTo>
                  <a:pt x="743432" y="1238135"/>
                </a:lnTo>
                <a:lnTo>
                  <a:pt x="743292" y="1246124"/>
                </a:lnTo>
                <a:lnTo>
                  <a:pt x="748703" y="1246212"/>
                </a:lnTo>
                <a:lnTo>
                  <a:pt x="760793" y="1246238"/>
                </a:lnTo>
                <a:lnTo>
                  <a:pt x="768350" y="1246009"/>
                </a:lnTo>
                <a:lnTo>
                  <a:pt x="775982" y="1245565"/>
                </a:lnTo>
                <a:close/>
              </a:path>
              <a:path w="2487295" h="1477010">
                <a:moveTo>
                  <a:pt x="840714" y="1236713"/>
                </a:moveTo>
                <a:lnTo>
                  <a:pt x="839038" y="1228788"/>
                </a:lnTo>
                <a:lnTo>
                  <a:pt x="831088" y="1230401"/>
                </a:lnTo>
                <a:lnTo>
                  <a:pt x="823163" y="1231861"/>
                </a:lnTo>
                <a:lnTo>
                  <a:pt x="815276" y="1233170"/>
                </a:lnTo>
                <a:lnTo>
                  <a:pt x="807427" y="1234325"/>
                </a:lnTo>
                <a:lnTo>
                  <a:pt x="808532" y="1242352"/>
                </a:lnTo>
                <a:lnTo>
                  <a:pt x="816521" y="1241171"/>
                </a:lnTo>
                <a:lnTo>
                  <a:pt x="824560" y="1239837"/>
                </a:lnTo>
                <a:lnTo>
                  <a:pt x="832612" y="1238351"/>
                </a:lnTo>
                <a:lnTo>
                  <a:pt x="840714" y="1236713"/>
                </a:lnTo>
                <a:close/>
              </a:path>
              <a:path w="2487295" h="1477010">
                <a:moveTo>
                  <a:pt x="903554" y="1218984"/>
                </a:moveTo>
                <a:lnTo>
                  <a:pt x="900861" y="1211338"/>
                </a:lnTo>
                <a:lnTo>
                  <a:pt x="893191" y="1213980"/>
                </a:lnTo>
                <a:lnTo>
                  <a:pt x="885532" y="1216482"/>
                </a:lnTo>
                <a:lnTo>
                  <a:pt x="877874" y="1218844"/>
                </a:lnTo>
                <a:lnTo>
                  <a:pt x="870229" y="1221066"/>
                </a:lnTo>
                <a:lnTo>
                  <a:pt x="872439" y="1228864"/>
                </a:lnTo>
                <a:lnTo>
                  <a:pt x="880211" y="1226604"/>
                </a:lnTo>
                <a:lnTo>
                  <a:pt x="887984" y="1224203"/>
                </a:lnTo>
                <a:lnTo>
                  <a:pt x="895769" y="1221663"/>
                </a:lnTo>
                <a:lnTo>
                  <a:pt x="903554" y="1218984"/>
                </a:lnTo>
                <a:close/>
              </a:path>
              <a:path w="2487295" h="1477010">
                <a:moveTo>
                  <a:pt x="963650" y="1193558"/>
                </a:moveTo>
                <a:lnTo>
                  <a:pt x="960043" y="1186294"/>
                </a:lnTo>
                <a:lnTo>
                  <a:pt x="952766" y="1189837"/>
                </a:lnTo>
                <a:lnTo>
                  <a:pt x="945476" y="1193253"/>
                </a:lnTo>
                <a:lnTo>
                  <a:pt x="938161" y="1196555"/>
                </a:lnTo>
                <a:lnTo>
                  <a:pt x="930833" y="1199718"/>
                </a:lnTo>
                <a:lnTo>
                  <a:pt x="933996" y="1207173"/>
                </a:lnTo>
                <a:lnTo>
                  <a:pt x="941425" y="1203960"/>
                </a:lnTo>
                <a:lnTo>
                  <a:pt x="948855" y="1200619"/>
                </a:lnTo>
                <a:lnTo>
                  <a:pt x="956259" y="1197152"/>
                </a:lnTo>
                <a:lnTo>
                  <a:pt x="963650" y="1193558"/>
                </a:lnTo>
                <a:close/>
              </a:path>
              <a:path w="2487295" h="1477010">
                <a:moveTo>
                  <a:pt x="1020279" y="1161186"/>
                </a:moveTo>
                <a:lnTo>
                  <a:pt x="1015860" y="1154404"/>
                </a:lnTo>
                <a:lnTo>
                  <a:pt x="1009053" y="1158773"/>
                </a:lnTo>
                <a:lnTo>
                  <a:pt x="1002220" y="1163015"/>
                </a:lnTo>
                <a:lnTo>
                  <a:pt x="995337" y="1167155"/>
                </a:lnTo>
                <a:lnTo>
                  <a:pt x="988428" y="1171168"/>
                </a:lnTo>
                <a:lnTo>
                  <a:pt x="992441" y="1178204"/>
                </a:lnTo>
                <a:lnTo>
                  <a:pt x="999451" y="1174127"/>
                </a:lnTo>
                <a:lnTo>
                  <a:pt x="1006436" y="1169936"/>
                </a:lnTo>
                <a:lnTo>
                  <a:pt x="1013371" y="1165618"/>
                </a:lnTo>
                <a:lnTo>
                  <a:pt x="1020279" y="1161186"/>
                </a:lnTo>
                <a:close/>
              </a:path>
              <a:path w="2487295" h="1477010">
                <a:moveTo>
                  <a:pt x="1072743" y="1122438"/>
                </a:moveTo>
                <a:lnTo>
                  <a:pt x="1067562" y="1116215"/>
                </a:lnTo>
                <a:lnTo>
                  <a:pt x="1061326" y="1121346"/>
                </a:lnTo>
                <a:lnTo>
                  <a:pt x="1055027" y="1126363"/>
                </a:lnTo>
                <a:lnTo>
                  <a:pt x="1048677" y="1131277"/>
                </a:lnTo>
                <a:lnTo>
                  <a:pt x="1042276" y="1136065"/>
                </a:lnTo>
                <a:lnTo>
                  <a:pt x="1047089" y="1142593"/>
                </a:lnTo>
                <a:lnTo>
                  <a:pt x="1053579" y="1137729"/>
                </a:lnTo>
                <a:lnTo>
                  <a:pt x="1060030" y="1132738"/>
                </a:lnTo>
                <a:lnTo>
                  <a:pt x="1066406" y="1127645"/>
                </a:lnTo>
                <a:lnTo>
                  <a:pt x="1072743" y="1122438"/>
                </a:lnTo>
                <a:close/>
              </a:path>
              <a:path w="2487295" h="1477010">
                <a:moveTo>
                  <a:pt x="1120279" y="1077760"/>
                </a:moveTo>
                <a:lnTo>
                  <a:pt x="1114386" y="1072197"/>
                </a:lnTo>
                <a:lnTo>
                  <a:pt x="1108798" y="1078039"/>
                </a:lnTo>
                <a:lnTo>
                  <a:pt x="1103147" y="1083767"/>
                </a:lnTo>
                <a:lnTo>
                  <a:pt x="1097305" y="1089494"/>
                </a:lnTo>
                <a:lnTo>
                  <a:pt x="1091628" y="1094905"/>
                </a:lnTo>
                <a:lnTo>
                  <a:pt x="1097178" y="1100797"/>
                </a:lnTo>
                <a:lnTo>
                  <a:pt x="1103058" y="1095197"/>
                </a:lnTo>
                <a:lnTo>
                  <a:pt x="1108964" y="1089393"/>
                </a:lnTo>
                <a:lnTo>
                  <a:pt x="1114602" y="1083678"/>
                </a:lnTo>
                <a:lnTo>
                  <a:pt x="1120279" y="1077760"/>
                </a:lnTo>
                <a:close/>
              </a:path>
              <a:path w="2487295" h="1477010">
                <a:moveTo>
                  <a:pt x="1162050" y="1027671"/>
                </a:moveTo>
                <a:lnTo>
                  <a:pt x="1155522" y="1022870"/>
                </a:lnTo>
                <a:lnTo>
                  <a:pt x="1150683" y="1029335"/>
                </a:lnTo>
                <a:lnTo>
                  <a:pt x="1145768" y="1035710"/>
                </a:lnTo>
                <a:lnTo>
                  <a:pt x="1140777" y="1041984"/>
                </a:lnTo>
                <a:lnTo>
                  <a:pt x="1135697" y="1048156"/>
                </a:lnTo>
                <a:lnTo>
                  <a:pt x="1141920" y="1053350"/>
                </a:lnTo>
                <a:lnTo>
                  <a:pt x="1147076" y="1047076"/>
                </a:lnTo>
                <a:lnTo>
                  <a:pt x="1152156" y="1040701"/>
                </a:lnTo>
                <a:lnTo>
                  <a:pt x="1157135" y="1034237"/>
                </a:lnTo>
                <a:lnTo>
                  <a:pt x="1162050" y="1027671"/>
                </a:lnTo>
                <a:close/>
              </a:path>
              <a:path w="2487295" h="1477010">
                <a:moveTo>
                  <a:pt x="1197292" y="972781"/>
                </a:moveTo>
                <a:lnTo>
                  <a:pt x="1190218" y="968832"/>
                </a:lnTo>
                <a:lnTo>
                  <a:pt x="1186230" y="975868"/>
                </a:lnTo>
                <a:lnTo>
                  <a:pt x="1182154" y="982802"/>
                </a:lnTo>
                <a:lnTo>
                  <a:pt x="1177975" y="989647"/>
                </a:lnTo>
                <a:lnTo>
                  <a:pt x="1173721" y="996391"/>
                </a:lnTo>
                <a:lnTo>
                  <a:pt x="1180541" y="1000772"/>
                </a:lnTo>
                <a:lnTo>
                  <a:pt x="1184859" y="993914"/>
                </a:lnTo>
                <a:lnTo>
                  <a:pt x="1189088" y="986967"/>
                </a:lnTo>
                <a:lnTo>
                  <a:pt x="1193241" y="979919"/>
                </a:lnTo>
                <a:lnTo>
                  <a:pt x="1197292" y="972781"/>
                </a:lnTo>
                <a:close/>
              </a:path>
              <a:path w="2487295" h="1477010">
                <a:moveTo>
                  <a:pt x="1225384" y="913917"/>
                </a:moveTo>
                <a:lnTo>
                  <a:pt x="1217866" y="910907"/>
                </a:lnTo>
                <a:lnTo>
                  <a:pt x="1214780" y="918375"/>
                </a:lnTo>
                <a:lnTo>
                  <a:pt x="1211605" y="925766"/>
                </a:lnTo>
                <a:lnTo>
                  <a:pt x="1208328" y="933081"/>
                </a:lnTo>
                <a:lnTo>
                  <a:pt x="1204950" y="940308"/>
                </a:lnTo>
                <a:lnTo>
                  <a:pt x="1212265" y="943800"/>
                </a:lnTo>
                <a:lnTo>
                  <a:pt x="1215694" y="936459"/>
                </a:lnTo>
                <a:lnTo>
                  <a:pt x="1219034" y="929030"/>
                </a:lnTo>
                <a:lnTo>
                  <a:pt x="1222260" y="921524"/>
                </a:lnTo>
                <a:lnTo>
                  <a:pt x="1225384" y="913917"/>
                </a:lnTo>
                <a:close/>
              </a:path>
              <a:path w="2487295" h="1477010">
                <a:moveTo>
                  <a:pt x="1245895" y="852043"/>
                </a:moveTo>
                <a:lnTo>
                  <a:pt x="1238072" y="849972"/>
                </a:lnTo>
                <a:lnTo>
                  <a:pt x="1235938" y="857783"/>
                </a:lnTo>
                <a:lnTo>
                  <a:pt x="1233703" y="865517"/>
                </a:lnTo>
                <a:lnTo>
                  <a:pt x="1231353" y="873175"/>
                </a:lnTo>
                <a:lnTo>
                  <a:pt x="1228915" y="880745"/>
                </a:lnTo>
                <a:lnTo>
                  <a:pt x="1236611" y="883297"/>
                </a:lnTo>
                <a:lnTo>
                  <a:pt x="1239088" y="875601"/>
                </a:lnTo>
                <a:lnTo>
                  <a:pt x="1241463" y="867829"/>
                </a:lnTo>
                <a:lnTo>
                  <a:pt x="1243723" y="859980"/>
                </a:lnTo>
                <a:lnTo>
                  <a:pt x="1245895" y="852043"/>
                </a:lnTo>
                <a:close/>
              </a:path>
              <a:path w="2487295" h="1477010">
                <a:moveTo>
                  <a:pt x="1258747" y="788149"/>
                </a:moveTo>
                <a:lnTo>
                  <a:pt x="1250721" y="787019"/>
                </a:lnTo>
                <a:lnTo>
                  <a:pt x="1249527" y="795045"/>
                </a:lnTo>
                <a:lnTo>
                  <a:pt x="1248232" y="802995"/>
                </a:lnTo>
                <a:lnTo>
                  <a:pt x="1246835" y="810869"/>
                </a:lnTo>
                <a:lnTo>
                  <a:pt x="1245323" y="818680"/>
                </a:lnTo>
                <a:lnTo>
                  <a:pt x="1253274" y="820280"/>
                </a:lnTo>
                <a:lnTo>
                  <a:pt x="1254798" y="812355"/>
                </a:lnTo>
                <a:lnTo>
                  <a:pt x="1256220" y="804354"/>
                </a:lnTo>
                <a:lnTo>
                  <a:pt x="1257541" y="796290"/>
                </a:lnTo>
                <a:lnTo>
                  <a:pt x="1258747" y="788149"/>
                </a:lnTo>
                <a:close/>
              </a:path>
              <a:path w="2487295" h="1477010">
                <a:moveTo>
                  <a:pt x="1263738" y="171932"/>
                </a:moveTo>
                <a:lnTo>
                  <a:pt x="1263345" y="139496"/>
                </a:lnTo>
                <a:lnTo>
                  <a:pt x="1255242" y="139598"/>
                </a:lnTo>
                <a:lnTo>
                  <a:pt x="1255636" y="172021"/>
                </a:lnTo>
                <a:lnTo>
                  <a:pt x="1263738" y="171932"/>
                </a:lnTo>
                <a:close/>
              </a:path>
              <a:path w="2487295" h="1477010">
                <a:moveTo>
                  <a:pt x="1264107" y="723201"/>
                </a:moveTo>
                <a:lnTo>
                  <a:pt x="1256004" y="722922"/>
                </a:lnTo>
                <a:lnTo>
                  <a:pt x="1255636" y="732358"/>
                </a:lnTo>
                <a:lnTo>
                  <a:pt x="1255229" y="740651"/>
                </a:lnTo>
                <a:lnTo>
                  <a:pt x="1254798" y="748030"/>
                </a:lnTo>
                <a:lnTo>
                  <a:pt x="1254290" y="755078"/>
                </a:lnTo>
                <a:lnTo>
                  <a:pt x="1262367" y="755751"/>
                </a:lnTo>
                <a:lnTo>
                  <a:pt x="1262951" y="747509"/>
                </a:lnTo>
                <a:lnTo>
                  <a:pt x="1263370" y="740232"/>
                </a:lnTo>
                <a:lnTo>
                  <a:pt x="1263751" y="732015"/>
                </a:lnTo>
                <a:lnTo>
                  <a:pt x="1264107" y="723201"/>
                </a:lnTo>
                <a:close/>
              </a:path>
              <a:path w="2487295" h="1477010">
                <a:moveTo>
                  <a:pt x="1264450" y="236791"/>
                </a:moveTo>
                <a:lnTo>
                  <a:pt x="1264107" y="204355"/>
                </a:lnTo>
                <a:lnTo>
                  <a:pt x="1256004" y="204444"/>
                </a:lnTo>
                <a:lnTo>
                  <a:pt x="1256347" y="236867"/>
                </a:lnTo>
                <a:lnTo>
                  <a:pt x="1264450" y="236791"/>
                </a:lnTo>
                <a:close/>
              </a:path>
              <a:path w="2487295" h="1477010">
                <a:moveTo>
                  <a:pt x="1265072" y="301650"/>
                </a:moveTo>
                <a:lnTo>
                  <a:pt x="1264767" y="269214"/>
                </a:lnTo>
                <a:lnTo>
                  <a:pt x="1256665" y="269290"/>
                </a:lnTo>
                <a:lnTo>
                  <a:pt x="1256969" y="301713"/>
                </a:lnTo>
                <a:lnTo>
                  <a:pt x="1265072" y="301650"/>
                </a:lnTo>
                <a:close/>
              </a:path>
              <a:path w="2487295" h="1477010">
                <a:moveTo>
                  <a:pt x="1265542" y="658329"/>
                </a:moveTo>
                <a:lnTo>
                  <a:pt x="1257439" y="658215"/>
                </a:lnTo>
                <a:lnTo>
                  <a:pt x="1257185" y="675068"/>
                </a:lnTo>
                <a:lnTo>
                  <a:pt x="1256893" y="690575"/>
                </a:lnTo>
                <a:lnTo>
                  <a:pt x="1264996" y="690753"/>
                </a:lnTo>
                <a:lnTo>
                  <a:pt x="1265288" y="674928"/>
                </a:lnTo>
                <a:lnTo>
                  <a:pt x="1265542" y="658329"/>
                </a:lnTo>
                <a:close/>
              </a:path>
              <a:path w="2487295" h="1477010">
                <a:moveTo>
                  <a:pt x="1265580" y="366509"/>
                </a:moveTo>
                <a:lnTo>
                  <a:pt x="1265339" y="334073"/>
                </a:lnTo>
                <a:lnTo>
                  <a:pt x="1257236" y="334137"/>
                </a:lnTo>
                <a:lnTo>
                  <a:pt x="1257477" y="366560"/>
                </a:lnTo>
                <a:lnTo>
                  <a:pt x="1265580" y="366509"/>
                </a:lnTo>
                <a:close/>
              </a:path>
              <a:path w="2487295" h="1477010">
                <a:moveTo>
                  <a:pt x="1265961" y="431368"/>
                </a:moveTo>
                <a:lnTo>
                  <a:pt x="1265796" y="398932"/>
                </a:lnTo>
                <a:lnTo>
                  <a:pt x="1257693" y="398983"/>
                </a:lnTo>
                <a:lnTo>
                  <a:pt x="1257858" y="431406"/>
                </a:lnTo>
                <a:lnTo>
                  <a:pt x="1265961" y="431368"/>
                </a:lnTo>
                <a:close/>
              </a:path>
              <a:path w="2487295" h="1477010">
                <a:moveTo>
                  <a:pt x="1266088" y="593496"/>
                </a:moveTo>
                <a:lnTo>
                  <a:pt x="1257985" y="593458"/>
                </a:lnTo>
                <a:lnTo>
                  <a:pt x="1257782" y="625830"/>
                </a:lnTo>
                <a:lnTo>
                  <a:pt x="1265885" y="625906"/>
                </a:lnTo>
                <a:lnTo>
                  <a:pt x="1266088" y="593496"/>
                </a:lnTo>
                <a:close/>
              </a:path>
              <a:path w="2487295" h="1477010">
                <a:moveTo>
                  <a:pt x="1266190" y="496239"/>
                </a:moveTo>
                <a:lnTo>
                  <a:pt x="1266101" y="463816"/>
                </a:lnTo>
                <a:lnTo>
                  <a:pt x="1257998" y="463842"/>
                </a:lnTo>
                <a:lnTo>
                  <a:pt x="1258087" y="496252"/>
                </a:lnTo>
                <a:lnTo>
                  <a:pt x="1266190" y="496239"/>
                </a:lnTo>
                <a:close/>
              </a:path>
              <a:path w="2487295" h="1477010">
                <a:moveTo>
                  <a:pt x="1266228" y="528675"/>
                </a:moveTo>
                <a:lnTo>
                  <a:pt x="1258125" y="528675"/>
                </a:lnTo>
                <a:lnTo>
                  <a:pt x="1258100" y="561060"/>
                </a:lnTo>
                <a:lnTo>
                  <a:pt x="1266202" y="561073"/>
                </a:lnTo>
                <a:lnTo>
                  <a:pt x="1266228" y="528675"/>
                </a:lnTo>
                <a:close/>
              </a:path>
              <a:path w="2487295" h="1477010">
                <a:moveTo>
                  <a:pt x="1318882" y="683679"/>
                </a:moveTo>
                <a:lnTo>
                  <a:pt x="1270711" y="700684"/>
                </a:lnTo>
                <a:lnTo>
                  <a:pt x="1318882" y="717689"/>
                </a:lnTo>
                <a:lnTo>
                  <a:pt x="1318882" y="700684"/>
                </a:lnTo>
                <a:lnTo>
                  <a:pt x="1318882" y="683679"/>
                </a:lnTo>
                <a:close/>
              </a:path>
              <a:path w="2487295" h="1477010">
                <a:moveTo>
                  <a:pt x="1381785" y="696645"/>
                </a:moveTo>
                <a:lnTo>
                  <a:pt x="1349387" y="696645"/>
                </a:lnTo>
                <a:lnTo>
                  <a:pt x="1349387" y="704735"/>
                </a:lnTo>
                <a:lnTo>
                  <a:pt x="1381785" y="704735"/>
                </a:lnTo>
                <a:lnTo>
                  <a:pt x="1381785" y="696645"/>
                </a:lnTo>
                <a:close/>
              </a:path>
              <a:path w="2487295" h="1477010">
                <a:moveTo>
                  <a:pt x="1446568" y="696645"/>
                </a:moveTo>
                <a:lnTo>
                  <a:pt x="1414183" y="696645"/>
                </a:lnTo>
                <a:lnTo>
                  <a:pt x="1414183" y="704735"/>
                </a:lnTo>
                <a:lnTo>
                  <a:pt x="1446568" y="704735"/>
                </a:lnTo>
                <a:lnTo>
                  <a:pt x="1446568" y="696645"/>
                </a:lnTo>
                <a:close/>
              </a:path>
              <a:path w="2487295" h="1477010">
                <a:moveTo>
                  <a:pt x="1511350" y="696645"/>
                </a:moveTo>
                <a:lnTo>
                  <a:pt x="1478965" y="696645"/>
                </a:lnTo>
                <a:lnTo>
                  <a:pt x="1478965" y="704735"/>
                </a:lnTo>
                <a:lnTo>
                  <a:pt x="1511350" y="704735"/>
                </a:lnTo>
                <a:lnTo>
                  <a:pt x="1511350" y="696645"/>
                </a:lnTo>
                <a:close/>
              </a:path>
              <a:path w="2487295" h="1477010">
                <a:moveTo>
                  <a:pt x="1576133" y="696645"/>
                </a:moveTo>
                <a:lnTo>
                  <a:pt x="1543735" y="696645"/>
                </a:lnTo>
                <a:lnTo>
                  <a:pt x="1543735" y="704735"/>
                </a:lnTo>
                <a:lnTo>
                  <a:pt x="1576133" y="704735"/>
                </a:lnTo>
                <a:lnTo>
                  <a:pt x="1576133" y="696645"/>
                </a:lnTo>
                <a:close/>
              </a:path>
              <a:path w="2487295" h="1477010">
                <a:moveTo>
                  <a:pt x="1640916" y="696645"/>
                </a:moveTo>
                <a:lnTo>
                  <a:pt x="1608531" y="696645"/>
                </a:lnTo>
                <a:lnTo>
                  <a:pt x="1608531" y="704735"/>
                </a:lnTo>
                <a:lnTo>
                  <a:pt x="1640916" y="704735"/>
                </a:lnTo>
                <a:lnTo>
                  <a:pt x="1640916" y="696645"/>
                </a:lnTo>
                <a:close/>
              </a:path>
              <a:path w="2487295" h="1477010">
                <a:moveTo>
                  <a:pt x="1705698" y="696645"/>
                </a:moveTo>
                <a:lnTo>
                  <a:pt x="1673301" y="696645"/>
                </a:lnTo>
                <a:lnTo>
                  <a:pt x="1673301" y="704735"/>
                </a:lnTo>
                <a:lnTo>
                  <a:pt x="1705698" y="704735"/>
                </a:lnTo>
                <a:lnTo>
                  <a:pt x="1705698" y="696645"/>
                </a:lnTo>
                <a:close/>
              </a:path>
              <a:path w="2487295" h="1477010">
                <a:moveTo>
                  <a:pt x="1770481" y="696645"/>
                </a:moveTo>
                <a:lnTo>
                  <a:pt x="1738096" y="696645"/>
                </a:lnTo>
                <a:lnTo>
                  <a:pt x="1738096" y="704735"/>
                </a:lnTo>
                <a:lnTo>
                  <a:pt x="1770481" y="704735"/>
                </a:lnTo>
                <a:lnTo>
                  <a:pt x="1770481" y="696645"/>
                </a:lnTo>
                <a:close/>
              </a:path>
              <a:path w="2487295" h="1477010">
                <a:moveTo>
                  <a:pt x="1835251" y="696645"/>
                </a:moveTo>
                <a:lnTo>
                  <a:pt x="1802866" y="696645"/>
                </a:lnTo>
                <a:lnTo>
                  <a:pt x="1802866" y="704735"/>
                </a:lnTo>
                <a:lnTo>
                  <a:pt x="1835251" y="704735"/>
                </a:lnTo>
                <a:lnTo>
                  <a:pt x="1835251" y="696645"/>
                </a:lnTo>
                <a:close/>
              </a:path>
              <a:path w="2487295" h="1477010">
                <a:moveTo>
                  <a:pt x="1900034" y="696645"/>
                </a:moveTo>
                <a:lnTo>
                  <a:pt x="1867649" y="696645"/>
                </a:lnTo>
                <a:lnTo>
                  <a:pt x="1867649" y="704735"/>
                </a:lnTo>
                <a:lnTo>
                  <a:pt x="1900034" y="704735"/>
                </a:lnTo>
                <a:lnTo>
                  <a:pt x="1900034" y="696645"/>
                </a:lnTo>
                <a:close/>
              </a:path>
              <a:path w="2487295" h="1477010">
                <a:moveTo>
                  <a:pt x="1964817" y="696645"/>
                </a:moveTo>
                <a:lnTo>
                  <a:pt x="1932419" y="696645"/>
                </a:lnTo>
                <a:lnTo>
                  <a:pt x="1932419" y="704735"/>
                </a:lnTo>
                <a:lnTo>
                  <a:pt x="1964817" y="704735"/>
                </a:lnTo>
                <a:lnTo>
                  <a:pt x="1964817" y="696645"/>
                </a:lnTo>
                <a:close/>
              </a:path>
              <a:path w="2487295" h="1477010">
                <a:moveTo>
                  <a:pt x="2029599" y="696645"/>
                </a:moveTo>
                <a:lnTo>
                  <a:pt x="1997202" y="696645"/>
                </a:lnTo>
                <a:lnTo>
                  <a:pt x="1997202" y="704735"/>
                </a:lnTo>
                <a:lnTo>
                  <a:pt x="2029599" y="704735"/>
                </a:lnTo>
                <a:lnTo>
                  <a:pt x="2029599" y="696645"/>
                </a:lnTo>
                <a:close/>
              </a:path>
              <a:path w="2487295" h="1477010">
                <a:moveTo>
                  <a:pt x="2094382" y="696645"/>
                </a:moveTo>
                <a:lnTo>
                  <a:pt x="2061997" y="696645"/>
                </a:lnTo>
                <a:lnTo>
                  <a:pt x="2061997" y="704735"/>
                </a:lnTo>
                <a:lnTo>
                  <a:pt x="2094382" y="704735"/>
                </a:lnTo>
                <a:lnTo>
                  <a:pt x="2094382" y="696645"/>
                </a:lnTo>
                <a:close/>
              </a:path>
              <a:path w="2487295" h="1477010">
                <a:moveTo>
                  <a:pt x="2132711" y="0"/>
                </a:moveTo>
                <a:lnTo>
                  <a:pt x="2116518" y="0"/>
                </a:lnTo>
                <a:lnTo>
                  <a:pt x="2116518" y="16510"/>
                </a:lnTo>
                <a:lnTo>
                  <a:pt x="2116518" y="43764"/>
                </a:lnTo>
                <a:lnTo>
                  <a:pt x="2116518" y="52654"/>
                </a:lnTo>
                <a:lnTo>
                  <a:pt x="2116518" y="66040"/>
                </a:lnTo>
                <a:lnTo>
                  <a:pt x="2058454" y="66040"/>
                </a:lnTo>
                <a:lnTo>
                  <a:pt x="2038845" y="57162"/>
                </a:lnTo>
                <a:lnTo>
                  <a:pt x="2038845" y="66040"/>
                </a:lnTo>
                <a:lnTo>
                  <a:pt x="1951177" y="66040"/>
                </a:lnTo>
                <a:lnTo>
                  <a:pt x="1931543" y="57150"/>
                </a:lnTo>
                <a:lnTo>
                  <a:pt x="1931543" y="66040"/>
                </a:lnTo>
                <a:lnTo>
                  <a:pt x="1843887" y="66040"/>
                </a:lnTo>
                <a:lnTo>
                  <a:pt x="1824278" y="57162"/>
                </a:lnTo>
                <a:lnTo>
                  <a:pt x="1824278" y="66040"/>
                </a:lnTo>
                <a:lnTo>
                  <a:pt x="1736610" y="66040"/>
                </a:lnTo>
                <a:lnTo>
                  <a:pt x="1716963" y="57150"/>
                </a:lnTo>
                <a:lnTo>
                  <a:pt x="1716963" y="66040"/>
                </a:lnTo>
                <a:lnTo>
                  <a:pt x="1629308" y="66040"/>
                </a:lnTo>
                <a:lnTo>
                  <a:pt x="1609686" y="57162"/>
                </a:lnTo>
                <a:lnTo>
                  <a:pt x="1609686" y="66040"/>
                </a:lnTo>
                <a:lnTo>
                  <a:pt x="1522018" y="66040"/>
                </a:lnTo>
                <a:lnTo>
                  <a:pt x="1502384" y="57150"/>
                </a:lnTo>
                <a:lnTo>
                  <a:pt x="1502384" y="66040"/>
                </a:lnTo>
                <a:lnTo>
                  <a:pt x="1414754" y="66040"/>
                </a:lnTo>
                <a:lnTo>
                  <a:pt x="1395120" y="57150"/>
                </a:lnTo>
                <a:lnTo>
                  <a:pt x="1395120" y="66040"/>
                </a:lnTo>
                <a:lnTo>
                  <a:pt x="1307452" y="66040"/>
                </a:lnTo>
                <a:lnTo>
                  <a:pt x="1287830" y="57162"/>
                </a:lnTo>
                <a:lnTo>
                  <a:pt x="1287830" y="66040"/>
                </a:lnTo>
                <a:lnTo>
                  <a:pt x="1200188" y="66040"/>
                </a:lnTo>
                <a:lnTo>
                  <a:pt x="1180541" y="57150"/>
                </a:lnTo>
                <a:lnTo>
                  <a:pt x="1180541" y="66040"/>
                </a:lnTo>
                <a:lnTo>
                  <a:pt x="1092885" y="66040"/>
                </a:lnTo>
                <a:lnTo>
                  <a:pt x="1073264" y="57162"/>
                </a:lnTo>
                <a:lnTo>
                  <a:pt x="1073264" y="66040"/>
                </a:lnTo>
                <a:lnTo>
                  <a:pt x="985596" y="66040"/>
                </a:lnTo>
                <a:lnTo>
                  <a:pt x="965962" y="57150"/>
                </a:lnTo>
                <a:lnTo>
                  <a:pt x="965962" y="66040"/>
                </a:lnTo>
                <a:lnTo>
                  <a:pt x="878306" y="66040"/>
                </a:lnTo>
                <a:lnTo>
                  <a:pt x="858685" y="57162"/>
                </a:lnTo>
                <a:lnTo>
                  <a:pt x="858685" y="66040"/>
                </a:lnTo>
                <a:lnTo>
                  <a:pt x="771029" y="66040"/>
                </a:lnTo>
                <a:lnTo>
                  <a:pt x="751382" y="57150"/>
                </a:lnTo>
                <a:lnTo>
                  <a:pt x="751382" y="66040"/>
                </a:lnTo>
                <a:lnTo>
                  <a:pt x="707085" y="66040"/>
                </a:lnTo>
                <a:lnTo>
                  <a:pt x="707085" y="81597"/>
                </a:lnTo>
                <a:lnTo>
                  <a:pt x="707085" y="693686"/>
                </a:lnTo>
                <a:lnTo>
                  <a:pt x="696455" y="693686"/>
                </a:lnTo>
                <a:lnTo>
                  <a:pt x="696455" y="721271"/>
                </a:lnTo>
                <a:lnTo>
                  <a:pt x="696455" y="760958"/>
                </a:lnTo>
                <a:lnTo>
                  <a:pt x="684733" y="755662"/>
                </a:lnTo>
                <a:lnTo>
                  <a:pt x="684733" y="764540"/>
                </a:lnTo>
                <a:lnTo>
                  <a:pt x="597090" y="764540"/>
                </a:lnTo>
                <a:lnTo>
                  <a:pt x="577456" y="755650"/>
                </a:lnTo>
                <a:lnTo>
                  <a:pt x="577456" y="764540"/>
                </a:lnTo>
                <a:lnTo>
                  <a:pt x="489813" y="764540"/>
                </a:lnTo>
                <a:lnTo>
                  <a:pt x="470166" y="755650"/>
                </a:lnTo>
                <a:lnTo>
                  <a:pt x="470166" y="764540"/>
                </a:lnTo>
                <a:lnTo>
                  <a:pt x="382498" y="764540"/>
                </a:lnTo>
                <a:lnTo>
                  <a:pt x="362889" y="755662"/>
                </a:lnTo>
                <a:lnTo>
                  <a:pt x="362889" y="764540"/>
                </a:lnTo>
                <a:lnTo>
                  <a:pt x="275221" y="764540"/>
                </a:lnTo>
                <a:lnTo>
                  <a:pt x="255587" y="755650"/>
                </a:lnTo>
                <a:lnTo>
                  <a:pt x="255587" y="764540"/>
                </a:lnTo>
                <a:lnTo>
                  <a:pt x="167932" y="764540"/>
                </a:lnTo>
                <a:lnTo>
                  <a:pt x="148310" y="755662"/>
                </a:lnTo>
                <a:lnTo>
                  <a:pt x="148310" y="764540"/>
                </a:lnTo>
                <a:lnTo>
                  <a:pt x="71755" y="764540"/>
                </a:lnTo>
                <a:lnTo>
                  <a:pt x="71755" y="769581"/>
                </a:lnTo>
                <a:lnTo>
                  <a:pt x="71755" y="778459"/>
                </a:lnTo>
                <a:lnTo>
                  <a:pt x="71755" y="781050"/>
                </a:lnTo>
                <a:lnTo>
                  <a:pt x="71323" y="781050"/>
                </a:lnTo>
                <a:lnTo>
                  <a:pt x="71323" y="817956"/>
                </a:lnTo>
                <a:lnTo>
                  <a:pt x="71323" y="1461770"/>
                </a:lnTo>
                <a:lnTo>
                  <a:pt x="16192" y="1461770"/>
                </a:lnTo>
                <a:lnTo>
                  <a:pt x="16192" y="1461300"/>
                </a:lnTo>
                <a:lnTo>
                  <a:pt x="16192" y="1433410"/>
                </a:lnTo>
                <a:lnTo>
                  <a:pt x="71323" y="1458379"/>
                </a:lnTo>
                <a:lnTo>
                  <a:pt x="71323" y="1449489"/>
                </a:lnTo>
                <a:lnTo>
                  <a:pt x="16192" y="1424533"/>
                </a:lnTo>
                <a:lnTo>
                  <a:pt x="16192" y="1384833"/>
                </a:lnTo>
                <a:lnTo>
                  <a:pt x="71323" y="1409788"/>
                </a:lnTo>
                <a:lnTo>
                  <a:pt x="71323" y="1400911"/>
                </a:lnTo>
                <a:lnTo>
                  <a:pt x="16192" y="1375943"/>
                </a:lnTo>
                <a:lnTo>
                  <a:pt x="16192" y="1336255"/>
                </a:lnTo>
                <a:lnTo>
                  <a:pt x="71323" y="1361211"/>
                </a:lnTo>
                <a:lnTo>
                  <a:pt x="71323" y="1352334"/>
                </a:lnTo>
                <a:lnTo>
                  <a:pt x="16192" y="1327365"/>
                </a:lnTo>
                <a:lnTo>
                  <a:pt x="16192" y="1287678"/>
                </a:lnTo>
                <a:lnTo>
                  <a:pt x="71323" y="1312633"/>
                </a:lnTo>
                <a:lnTo>
                  <a:pt x="71323" y="1303756"/>
                </a:lnTo>
                <a:lnTo>
                  <a:pt x="16192" y="1278788"/>
                </a:lnTo>
                <a:lnTo>
                  <a:pt x="16192" y="1239100"/>
                </a:lnTo>
                <a:lnTo>
                  <a:pt x="71323" y="1264056"/>
                </a:lnTo>
                <a:lnTo>
                  <a:pt x="71323" y="1255179"/>
                </a:lnTo>
                <a:lnTo>
                  <a:pt x="16192" y="1230210"/>
                </a:lnTo>
                <a:lnTo>
                  <a:pt x="16192" y="1190523"/>
                </a:lnTo>
                <a:lnTo>
                  <a:pt x="71323" y="1215478"/>
                </a:lnTo>
                <a:lnTo>
                  <a:pt x="71323" y="1206601"/>
                </a:lnTo>
                <a:lnTo>
                  <a:pt x="16192" y="1181633"/>
                </a:lnTo>
                <a:lnTo>
                  <a:pt x="16192" y="1141933"/>
                </a:lnTo>
                <a:lnTo>
                  <a:pt x="71323" y="1166888"/>
                </a:lnTo>
                <a:lnTo>
                  <a:pt x="71323" y="1158024"/>
                </a:lnTo>
                <a:lnTo>
                  <a:pt x="16192" y="1133055"/>
                </a:lnTo>
                <a:lnTo>
                  <a:pt x="16192" y="1093368"/>
                </a:lnTo>
                <a:lnTo>
                  <a:pt x="71323" y="1118323"/>
                </a:lnTo>
                <a:lnTo>
                  <a:pt x="71323" y="1109446"/>
                </a:lnTo>
                <a:lnTo>
                  <a:pt x="16192" y="1084478"/>
                </a:lnTo>
                <a:lnTo>
                  <a:pt x="16192" y="1044790"/>
                </a:lnTo>
                <a:lnTo>
                  <a:pt x="71323" y="1069746"/>
                </a:lnTo>
                <a:lnTo>
                  <a:pt x="71323" y="1060856"/>
                </a:lnTo>
                <a:lnTo>
                  <a:pt x="16192" y="1035900"/>
                </a:lnTo>
                <a:lnTo>
                  <a:pt x="16192" y="996213"/>
                </a:lnTo>
                <a:lnTo>
                  <a:pt x="71323" y="1021168"/>
                </a:lnTo>
                <a:lnTo>
                  <a:pt x="71323" y="1012291"/>
                </a:lnTo>
                <a:lnTo>
                  <a:pt x="16192" y="987323"/>
                </a:lnTo>
                <a:lnTo>
                  <a:pt x="16192" y="947635"/>
                </a:lnTo>
                <a:lnTo>
                  <a:pt x="71323" y="972591"/>
                </a:lnTo>
                <a:lnTo>
                  <a:pt x="71323" y="963701"/>
                </a:lnTo>
                <a:lnTo>
                  <a:pt x="16192" y="938745"/>
                </a:lnTo>
                <a:lnTo>
                  <a:pt x="16192" y="899058"/>
                </a:lnTo>
                <a:lnTo>
                  <a:pt x="71323" y="924013"/>
                </a:lnTo>
                <a:lnTo>
                  <a:pt x="71323" y="915136"/>
                </a:lnTo>
                <a:lnTo>
                  <a:pt x="16192" y="890168"/>
                </a:lnTo>
                <a:lnTo>
                  <a:pt x="16192" y="850468"/>
                </a:lnTo>
                <a:lnTo>
                  <a:pt x="71323" y="875423"/>
                </a:lnTo>
                <a:lnTo>
                  <a:pt x="71323" y="866533"/>
                </a:lnTo>
                <a:lnTo>
                  <a:pt x="16192" y="841578"/>
                </a:lnTo>
                <a:lnTo>
                  <a:pt x="16192" y="801890"/>
                </a:lnTo>
                <a:lnTo>
                  <a:pt x="71323" y="826846"/>
                </a:lnTo>
                <a:lnTo>
                  <a:pt x="71323" y="817956"/>
                </a:lnTo>
                <a:lnTo>
                  <a:pt x="16192" y="793000"/>
                </a:lnTo>
                <a:lnTo>
                  <a:pt x="16192" y="753313"/>
                </a:lnTo>
                <a:lnTo>
                  <a:pt x="71755" y="778459"/>
                </a:lnTo>
                <a:lnTo>
                  <a:pt x="71755" y="769581"/>
                </a:lnTo>
                <a:lnTo>
                  <a:pt x="16192" y="744423"/>
                </a:lnTo>
                <a:lnTo>
                  <a:pt x="16192" y="704735"/>
                </a:lnTo>
                <a:lnTo>
                  <a:pt x="148310" y="764540"/>
                </a:lnTo>
                <a:lnTo>
                  <a:pt x="148310" y="755662"/>
                </a:lnTo>
                <a:lnTo>
                  <a:pt x="16192" y="695845"/>
                </a:lnTo>
                <a:lnTo>
                  <a:pt x="16192" y="656158"/>
                </a:lnTo>
                <a:lnTo>
                  <a:pt x="65163" y="678332"/>
                </a:lnTo>
                <a:lnTo>
                  <a:pt x="65163" y="695960"/>
                </a:lnTo>
                <a:lnTo>
                  <a:pt x="65163" y="712470"/>
                </a:lnTo>
                <a:lnTo>
                  <a:pt x="140589" y="712470"/>
                </a:lnTo>
                <a:lnTo>
                  <a:pt x="255587" y="764540"/>
                </a:lnTo>
                <a:lnTo>
                  <a:pt x="255587" y="755650"/>
                </a:lnTo>
                <a:lnTo>
                  <a:pt x="160223" y="712470"/>
                </a:lnTo>
                <a:lnTo>
                  <a:pt x="247891" y="712470"/>
                </a:lnTo>
                <a:lnTo>
                  <a:pt x="362889" y="764540"/>
                </a:lnTo>
                <a:lnTo>
                  <a:pt x="362889" y="755662"/>
                </a:lnTo>
                <a:lnTo>
                  <a:pt x="267500" y="712470"/>
                </a:lnTo>
                <a:lnTo>
                  <a:pt x="355168" y="712470"/>
                </a:lnTo>
                <a:lnTo>
                  <a:pt x="470166" y="764540"/>
                </a:lnTo>
                <a:lnTo>
                  <a:pt x="470166" y="755650"/>
                </a:lnTo>
                <a:lnTo>
                  <a:pt x="374815" y="712470"/>
                </a:lnTo>
                <a:lnTo>
                  <a:pt x="462457" y="712470"/>
                </a:lnTo>
                <a:lnTo>
                  <a:pt x="577456" y="764540"/>
                </a:lnTo>
                <a:lnTo>
                  <a:pt x="577456" y="755650"/>
                </a:lnTo>
                <a:lnTo>
                  <a:pt x="482092" y="712470"/>
                </a:lnTo>
                <a:lnTo>
                  <a:pt x="569734" y="712470"/>
                </a:lnTo>
                <a:lnTo>
                  <a:pt x="684733" y="764540"/>
                </a:lnTo>
                <a:lnTo>
                  <a:pt x="684733" y="755662"/>
                </a:lnTo>
                <a:lnTo>
                  <a:pt x="589368" y="712470"/>
                </a:lnTo>
                <a:lnTo>
                  <a:pt x="677024" y="712470"/>
                </a:lnTo>
                <a:lnTo>
                  <a:pt x="696455" y="721271"/>
                </a:lnTo>
                <a:lnTo>
                  <a:pt x="696455" y="693686"/>
                </a:lnTo>
                <a:lnTo>
                  <a:pt x="83045" y="693686"/>
                </a:lnTo>
                <a:lnTo>
                  <a:pt x="83045" y="81280"/>
                </a:lnTo>
                <a:lnTo>
                  <a:pt x="309283" y="81280"/>
                </a:lnTo>
                <a:lnTo>
                  <a:pt x="707085" y="81597"/>
                </a:lnTo>
                <a:lnTo>
                  <a:pt x="707085" y="66040"/>
                </a:lnTo>
                <a:lnTo>
                  <a:pt x="705129" y="66040"/>
                </a:lnTo>
                <a:lnTo>
                  <a:pt x="705129" y="64770"/>
                </a:lnTo>
                <a:lnTo>
                  <a:pt x="660933" y="64770"/>
                </a:lnTo>
                <a:lnTo>
                  <a:pt x="641311" y="55892"/>
                </a:lnTo>
                <a:lnTo>
                  <a:pt x="641311" y="64770"/>
                </a:lnTo>
                <a:lnTo>
                  <a:pt x="553643" y="64770"/>
                </a:lnTo>
                <a:lnTo>
                  <a:pt x="533996" y="55880"/>
                </a:lnTo>
                <a:lnTo>
                  <a:pt x="533996" y="64770"/>
                </a:lnTo>
                <a:lnTo>
                  <a:pt x="446366" y="64770"/>
                </a:lnTo>
                <a:lnTo>
                  <a:pt x="426720" y="55880"/>
                </a:lnTo>
                <a:lnTo>
                  <a:pt x="426720" y="64770"/>
                </a:lnTo>
                <a:lnTo>
                  <a:pt x="339077" y="64770"/>
                </a:lnTo>
                <a:lnTo>
                  <a:pt x="319430" y="55880"/>
                </a:lnTo>
                <a:lnTo>
                  <a:pt x="319430" y="64770"/>
                </a:lnTo>
                <a:lnTo>
                  <a:pt x="231800" y="64770"/>
                </a:lnTo>
                <a:lnTo>
                  <a:pt x="212153" y="55880"/>
                </a:lnTo>
                <a:lnTo>
                  <a:pt x="212153" y="64770"/>
                </a:lnTo>
                <a:lnTo>
                  <a:pt x="124498" y="64770"/>
                </a:lnTo>
                <a:lnTo>
                  <a:pt x="104851" y="55880"/>
                </a:lnTo>
                <a:lnTo>
                  <a:pt x="104851" y="64770"/>
                </a:lnTo>
                <a:lnTo>
                  <a:pt x="65163" y="64770"/>
                </a:lnTo>
                <a:lnTo>
                  <a:pt x="65163" y="669442"/>
                </a:lnTo>
                <a:lnTo>
                  <a:pt x="16192" y="647268"/>
                </a:lnTo>
                <a:lnTo>
                  <a:pt x="16192" y="607568"/>
                </a:lnTo>
                <a:lnTo>
                  <a:pt x="65163" y="629742"/>
                </a:lnTo>
                <a:lnTo>
                  <a:pt x="65163" y="620864"/>
                </a:lnTo>
                <a:lnTo>
                  <a:pt x="16192" y="598690"/>
                </a:lnTo>
                <a:lnTo>
                  <a:pt x="16192" y="558990"/>
                </a:lnTo>
                <a:lnTo>
                  <a:pt x="65163" y="581164"/>
                </a:lnTo>
                <a:lnTo>
                  <a:pt x="65163" y="572274"/>
                </a:lnTo>
                <a:lnTo>
                  <a:pt x="16192" y="550100"/>
                </a:lnTo>
                <a:lnTo>
                  <a:pt x="16192" y="510413"/>
                </a:lnTo>
                <a:lnTo>
                  <a:pt x="65163" y="532587"/>
                </a:lnTo>
                <a:lnTo>
                  <a:pt x="65163" y="523697"/>
                </a:lnTo>
                <a:lnTo>
                  <a:pt x="16192" y="501523"/>
                </a:lnTo>
                <a:lnTo>
                  <a:pt x="16192" y="461835"/>
                </a:lnTo>
                <a:lnTo>
                  <a:pt x="65163" y="484009"/>
                </a:lnTo>
                <a:lnTo>
                  <a:pt x="65163" y="475119"/>
                </a:lnTo>
                <a:lnTo>
                  <a:pt x="16192" y="452945"/>
                </a:lnTo>
                <a:lnTo>
                  <a:pt x="16192" y="413258"/>
                </a:lnTo>
                <a:lnTo>
                  <a:pt x="65163" y="435432"/>
                </a:lnTo>
                <a:lnTo>
                  <a:pt x="65163" y="426542"/>
                </a:lnTo>
                <a:lnTo>
                  <a:pt x="16192" y="404368"/>
                </a:lnTo>
                <a:lnTo>
                  <a:pt x="16192" y="364680"/>
                </a:lnTo>
                <a:lnTo>
                  <a:pt x="65163" y="386854"/>
                </a:lnTo>
                <a:lnTo>
                  <a:pt x="65163" y="377964"/>
                </a:lnTo>
                <a:lnTo>
                  <a:pt x="16192" y="355790"/>
                </a:lnTo>
                <a:lnTo>
                  <a:pt x="16192" y="316090"/>
                </a:lnTo>
                <a:lnTo>
                  <a:pt x="65163" y="338264"/>
                </a:lnTo>
                <a:lnTo>
                  <a:pt x="65163" y="329374"/>
                </a:lnTo>
                <a:lnTo>
                  <a:pt x="16192" y="307200"/>
                </a:lnTo>
                <a:lnTo>
                  <a:pt x="16192" y="267512"/>
                </a:lnTo>
                <a:lnTo>
                  <a:pt x="65163" y="289687"/>
                </a:lnTo>
                <a:lnTo>
                  <a:pt x="65163" y="280797"/>
                </a:lnTo>
                <a:lnTo>
                  <a:pt x="16192" y="258622"/>
                </a:lnTo>
                <a:lnTo>
                  <a:pt x="16192" y="218948"/>
                </a:lnTo>
                <a:lnTo>
                  <a:pt x="65163" y="241122"/>
                </a:lnTo>
                <a:lnTo>
                  <a:pt x="65163" y="232232"/>
                </a:lnTo>
                <a:lnTo>
                  <a:pt x="16192" y="210058"/>
                </a:lnTo>
                <a:lnTo>
                  <a:pt x="16192" y="170370"/>
                </a:lnTo>
                <a:lnTo>
                  <a:pt x="65163" y="192544"/>
                </a:lnTo>
                <a:lnTo>
                  <a:pt x="65163" y="183654"/>
                </a:lnTo>
                <a:lnTo>
                  <a:pt x="16192" y="161480"/>
                </a:lnTo>
                <a:lnTo>
                  <a:pt x="16192" y="121793"/>
                </a:lnTo>
                <a:lnTo>
                  <a:pt x="65163" y="143967"/>
                </a:lnTo>
                <a:lnTo>
                  <a:pt x="65163" y="135077"/>
                </a:lnTo>
                <a:lnTo>
                  <a:pt x="16192" y="112903"/>
                </a:lnTo>
                <a:lnTo>
                  <a:pt x="16192" y="73202"/>
                </a:lnTo>
                <a:lnTo>
                  <a:pt x="65163" y="95377"/>
                </a:lnTo>
                <a:lnTo>
                  <a:pt x="65163" y="86499"/>
                </a:lnTo>
                <a:lnTo>
                  <a:pt x="16192" y="64325"/>
                </a:lnTo>
                <a:lnTo>
                  <a:pt x="16192" y="24625"/>
                </a:lnTo>
                <a:lnTo>
                  <a:pt x="104851" y="64770"/>
                </a:lnTo>
                <a:lnTo>
                  <a:pt x="104851" y="55880"/>
                </a:lnTo>
                <a:lnTo>
                  <a:pt x="17919" y="16510"/>
                </a:lnTo>
                <a:lnTo>
                  <a:pt x="105587" y="16510"/>
                </a:lnTo>
                <a:lnTo>
                  <a:pt x="212153" y="64770"/>
                </a:lnTo>
                <a:lnTo>
                  <a:pt x="212153" y="55880"/>
                </a:lnTo>
                <a:lnTo>
                  <a:pt x="125222" y="16510"/>
                </a:lnTo>
                <a:lnTo>
                  <a:pt x="212864" y="16510"/>
                </a:lnTo>
                <a:lnTo>
                  <a:pt x="319430" y="64770"/>
                </a:lnTo>
                <a:lnTo>
                  <a:pt x="319430" y="55880"/>
                </a:lnTo>
                <a:lnTo>
                  <a:pt x="232498" y="16510"/>
                </a:lnTo>
                <a:lnTo>
                  <a:pt x="320154" y="16510"/>
                </a:lnTo>
                <a:lnTo>
                  <a:pt x="426720" y="64770"/>
                </a:lnTo>
                <a:lnTo>
                  <a:pt x="426720" y="55880"/>
                </a:lnTo>
                <a:lnTo>
                  <a:pt x="339788" y="16510"/>
                </a:lnTo>
                <a:lnTo>
                  <a:pt x="427443" y="16510"/>
                </a:lnTo>
                <a:lnTo>
                  <a:pt x="533996" y="64770"/>
                </a:lnTo>
                <a:lnTo>
                  <a:pt x="533996" y="55880"/>
                </a:lnTo>
                <a:lnTo>
                  <a:pt x="447078" y="16510"/>
                </a:lnTo>
                <a:lnTo>
                  <a:pt x="534733" y="16510"/>
                </a:lnTo>
                <a:lnTo>
                  <a:pt x="641311" y="64770"/>
                </a:lnTo>
                <a:lnTo>
                  <a:pt x="641311" y="55892"/>
                </a:lnTo>
                <a:lnTo>
                  <a:pt x="554355" y="16510"/>
                </a:lnTo>
                <a:lnTo>
                  <a:pt x="642023" y="16510"/>
                </a:lnTo>
                <a:lnTo>
                  <a:pt x="751382" y="66040"/>
                </a:lnTo>
                <a:lnTo>
                  <a:pt x="751382" y="57150"/>
                </a:lnTo>
                <a:lnTo>
                  <a:pt x="661657" y="16510"/>
                </a:lnTo>
                <a:lnTo>
                  <a:pt x="749300" y="16510"/>
                </a:lnTo>
                <a:lnTo>
                  <a:pt x="858685" y="66040"/>
                </a:lnTo>
                <a:lnTo>
                  <a:pt x="858685" y="57162"/>
                </a:lnTo>
                <a:lnTo>
                  <a:pt x="768934" y="16510"/>
                </a:lnTo>
                <a:lnTo>
                  <a:pt x="856576" y="16510"/>
                </a:lnTo>
                <a:lnTo>
                  <a:pt x="965962" y="66040"/>
                </a:lnTo>
                <a:lnTo>
                  <a:pt x="965962" y="57150"/>
                </a:lnTo>
                <a:lnTo>
                  <a:pt x="876223" y="16510"/>
                </a:lnTo>
                <a:lnTo>
                  <a:pt x="963879" y="16510"/>
                </a:lnTo>
                <a:lnTo>
                  <a:pt x="1073264" y="66040"/>
                </a:lnTo>
                <a:lnTo>
                  <a:pt x="1073264" y="57162"/>
                </a:lnTo>
                <a:lnTo>
                  <a:pt x="983513" y="16510"/>
                </a:lnTo>
                <a:lnTo>
                  <a:pt x="1071156" y="16510"/>
                </a:lnTo>
                <a:lnTo>
                  <a:pt x="1180541" y="66040"/>
                </a:lnTo>
                <a:lnTo>
                  <a:pt x="1180541" y="57150"/>
                </a:lnTo>
                <a:lnTo>
                  <a:pt x="1090790" y="16510"/>
                </a:lnTo>
                <a:lnTo>
                  <a:pt x="1178458" y="16510"/>
                </a:lnTo>
                <a:lnTo>
                  <a:pt x="1287830" y="66040"/>
                </a:lnTo>
                <a:lnTo>
                  <a:pt x="1287830" y="57162"/>
                </a:lnTo>
                <a:lnTo>
                  <a:pt x="1198092" y="16510"/>
                </a:lnTo>
                <a:lnTo>
                  <a:pt x="1285735" y="16510"/>
                </a:lnTo>
                <a:lnTo>
                  <a:pt x="1395120" y="66040"/>
                </a:lnTo>
                <a:lnTo>
                  <a:pt x="1395120" y="57150"/>
                </a:lnTo>
                <a:lnTo>
                  <a:pt x="1305369" y="16510"/>
                </a:lnTo>
                <a:lnTo>
                  <a:pt x="1393012" y="16510"/>
                </a:lnTo>
                <a:lnTo>
                  <a:pt x="1502384" y="66040"/>
                </a:lnTo>
                <a:lnTo>
                  <a:pt x="1502384" y="57150"/>
                </a:lnTo>
                <a:lnTo>
                  <a:pt x="1412646" y="16510"/>
                </a:lnTo>
                <a:lnTo>
                  <a:pt x="1500314" y="16510"/>
                </a:lnTo>
                <a:lnTo>
                  <a:pt x="1609686" y="66040"/>
                </a:lnTo>
                <a:lnTo>
                  <a:pt x="1609686" y="57162"/>
                </a:lnTo>
                <a:lnTo>
                  <a:pt x="1519923" y="16510"/>
                </a:lnTo>
                <a:lnTo>
                  <a:pt x="1607591" y="16510"/>
                </a:lnTo>
                <a:lnTo>
                  <a:pt x="1716963" y="66040"/>
                </a:lnTo>
                <a:lnTo>
                  <a:pt x="1716963" y="57150"/>
                </a:lnTo>
                <a:lnTo>
                  <a:pt x="1627225" y="16510"/>
                </a:lnTo>
                <a:lnTo>
                  <a:pt x="1714881" y="16510"/>
                </a:lnTo>
                <a:lnTo>
                  <a:pt x="1824278" y="66040"/>
                </a:lnTo>
                <a:lnTo>
                  <a:pt x="1824278" y="57162"/>
                </a:lnTo>
                <a:lnTo>
                  <a:pt x="1734515" y="16510"/>
                </a:lnTo>
                <a:lnTo>
                  <a:pt x="1822170" y="16510"/>
                </a:lnTo>
                <a:lnTo>
                  <a:pt x="1931543" y="66040"/>
                </a:lnTo>
                <a:lnTo>
                  <a:pt x="1931543" y="57150"/>
                </a:lnTo>
                <a:lnTo>
                  <a:pt x="1841804" y="16510"/>
                </a:lnTo>
                <a:lnTo>
                  <a:pt x="1929447" y="16510"/>
                </a:lnTo>
                <a:lnTo>
                  <a:pt x="2038845" y="66040"/>
                </a:lnTo>
                <a:lnTo>
                  <a:pt x="2038845" y="57162"/>
                </a:lnTo>
                <a:lnTo>
                  <a:pt x="1949094" y="16510"/>
                </a:lnTo>
                <a:lnTo>
                  <a:pt x="2036737" y="16510"/>
                </a:lnTo>
                <a:lnTo>
                  <a:pt x="2116518" y="52654"/>
                </a:lnTo>
                <a:lnTo>
                  <a:pt x="2116518" y="43764"/>
                </a:lnTo>
                <a:lnTo>
                  <a:pt x="2056371" y="16510"/>
                </a:lnTo>
                <a:lnTo>
                  <a:pt x="2116518" y="16510"/>
                </a:lnTo>
                <a:lnTo>
                  <a:pt x="2116518" y="0"/>
                </a:lnTo>
                <a:lnTo>
                  <a:pt x="0" y="0"/>
                </a:lnTo>
                <a:lnTo>
                  <a:pt x="0" y="16510"/>
                </a:lnTo>
                <a:lnTo>
                  <a:pt x="0" y="1461770"/>
                </a:lnTo>
                <a:lnTo>
                  <a:pt x="0" y="1469390"/>
                </a:lnTo>
                <a:lnTo>
                  <a:pt x="0" y="1477010"/>
                </a:lnTo>
                <a:lnTo>
                  <a:pt x="87096" y="1477010"/>
                </a:lnTo>
                <a:lnTo>
                  <a:pt x="87096" y="1469390"/>
                </a:lnTo>
                <a:lnTo>
                  <a:pt x="87109" y="1461770"/>
                </a:lnTo>
                <a:lnTo>
                  <a:pt x="87528" y="1461770"/>
                </a:lnTo>
                <a:lnTo>
                  <a:pt x="87528" y="781050"/>
                </a:lnTo>
                <a:lnTo>
                  <a:pt x="712647" y="781050"/>
                </a:lnTo>
                <a:lnTo>
                  <a:pt x="712647" y="764540"/>
                </a:lnTo>
                <a:lnTo>
                  <a:pt x="712647" y="712470"/>
                </a:lnTo>
                <a:lnTo>
                  <a:pt x="712647" y="701789"/>
                </a:lnTo>
                <a:lnTo>
                  <a:pt x="715187" y="701789"/>
                </a:lnTo>
                <a:lnTo>
                  <a:pt x="715187" y="693686"/>
                </a:lnTo>
                <a:lnTo>
                  <a:pt x="715187" y="81597"/>
                </a:lnTo>
                <a:lnTo>
                  <a:pt x="1254467" y="82029"/>
                </a:lnTo>
                <a:lnTo>
                  <a:pt x="1254823" y="107149"/>
                </a:lnTo>
                <a:lnTo>
                  <a:pt x="1262926" y="107048"/>
                </a:lnTo>
                <a:lnTo>
                  <a:pt x="1262583" y="82029"/>
                </a:lnTo>
                <a:lnTo>
                  <a:pt x="2132711" y="82702"/>
                </a:lnTo>
                <a:lnTo>
                  <a:pt x="2132711" y="16002"/>
                </a:lnTo>
                <a:lnTo>
                  <a:pt x="2132711" y="0"/>
                </a:lnTo>
                <a:close/>
              </a:path>
              <a:path w="2487295" h="1477010">
                <a:moveTo>
                  <a:pt x="2159165" y="696645"/>
                </a:moveTo>
                <a:lnTo>
                  <a:pt x="2126767" y="696645"/>
                </a:lnTo>
                <a:lnTo>
                  <a:pt x="2126767" y="704735"/>
                </a:lnTo>
                <a:lnTo>
                  <a:pt x="2159165" y="704735"/>
                </a:lnTo>
                <a:lnTo>
                  <a:pt x="2159165" y="696645"/>
                </a:lnTo>
                <a:close/>
              </a:path>
              <a:path w="2487295" h="1477010">
                <a:moveTo>
                  <a:pt x="2223947" y="696645"/>
                </a:moveTo>
                <a:lnTo>
                  <a:pt x="2191562" y="696645"/>
                </a:lnTo>
                <a:lnTo>
                  <a:pt x="2191562" y="704735"/>
                </a:lnTo>
                <a:lnTo>
                  <a:pt x="2223947" y="704735"/>
                </a:lnTo>
                <a:lnTo>
                  <a:pt x="2223947" y="696645"/>
                </a:lnTo>
                <a:close/>
              </a:path>
              <a:path w="2487295" h="1477010">
                <a:moveTo>
                  <a:pt x="2288730" y="696645"/>
                </a:moveTo>
                <a:lnTo>
                  <a:pt x="2256345" y="696645"/>
                </a:lnTo>
                <a:lnTo>
                  <a:pt x="2256345" y="704735"/>
                </a:lnTo>
                <a:lnTo>
                  <a:pt x="2288730" y="704735"/>
                </a:lnTo>
                <a:lnTo>
                  <a:pt x="2288730" y="696645"/>
                </a:lnTo>
                <a:close/>
              </a:path>
              <a:path w="2487295" h="1477010">
                <a:moveTo>
                  <a:pt x="2353513" y="696645"/>
                </a:moveTo>
                <a:lnTo>
                  <a:pt x="2321115" y="696645"/>
                </a:lnTo>
                <a:lnTo>
                  <a:pt x="2321115" y="704735"/>
                </a:lnTo>
                <a:lnTo>
                  <a:pt x="2353513" y="704735"/>
                </a:lnTo>
                <a:lnTo>
                  <a:pt x="2353513" y="696645"/>
                </a:lnTo>
                <a:close/>
              </a:path>
              <a:path w="2487295" h="1477010">
                <a:moveTo>
                  <a:pt x="2418296" y="696645"/>
                </a:moveTo>
                <a:lnTo>
                  <a:pt x="2385911" y="696645"/>
                </a:lnTo>
                <a:lnTo>
                  <a:pt x="2385911" y="704735"/>
                </a:lnTo>
                <a:lnTo>
                  <a:pt x="2418296" y="704735"/>
                </a:lnTo>
                <a:lnTo>
                  <a:pt x="2418296" y="696645"/>
                </a:lnTo>
                <a:close/>
              </a:path>
              <a:path w="2487295" h="1477010">
                <a:moveTo>
                  <a:pt x="2483078" y="696645"/>
                </a:moveTo>
                <a:lnTo>
                  <a:pt x="2450693" y="696645"/>
                </a:lnTo>
                <a:lnTo>
                  <a:pt x="2450693" y="704735"/>
                </a:lnTo>
                <a:lnTo>
                  <a:pt x="2483078" y="704735"/>
                </a:lnTo>
                <a:lnTo>
                  <a:pt x="2483078" y="696645"/>
                </a:lnTo>
                <a:close/>
              </a:path>
              <a:path w="2487295" h="1477010">
                <a:moveTo>
                  <a:pt x="2487117" y="1096619"/>
                </a:moveTo>
                <a:lnTo>
                  <a:pt x="2479014" y="1096619"/>
                </a:lnTo>
                <a:lnTo>
                  <a:pt x="2479014" y="1127010"/>
                </a:lnTo>
                <a:lnTo>
                  <a:pt x="2487117" y="1127010"/>
                </a:lnTo>
                <a:lnTo>
                  <a:pt x="2487117" y="1096619"/>
                </a:lnTo>
                <a:close/>
              </a:path>
              <a:path w="2487295" h="1477010">
                <a:moveTo>
                  <a:pt x="2487117" y="1031849"/>
                </a:moveTo>
                <a:lnTo>
                  <a:pt x="2479014" y="1031849"/>
                </a:lnTo>
                <a:lnTo>
                  <a:pt x="2479014" y="1064234"/>
                </a:lnTo>
                <a:lnTo>
                  <a:pt x="2487117" y="1064234"/>
                </a:lnTo>
                <a:lnTo>
                  <a:pt x="2487117" y="1031849"/>
                </a:lnTo>
                <a:close/>
              </a:path>
              <a:path w="2487295" h="1477010">
                <a:moveTo>
                  <a:pt x="2487117" y="967066"/>
                </a:moveTo>
                <a:lnTo>
                  <a:pt x="2479014" y="967066"/>
                </a:lnTo>
                <a:lnTo>
                  <a:pt x="2479014" y="999451"/>
                </a:lnTo>
                <a:lnTo>
                  <a:pt x="2487117" y="999451"/>
                </a:lnTo>
                <a:lnTo>
                  <a:pt x="2487117" y="967066"/>
                </a:lnTo>
                <a:close/>
              </a:path>
              <a:path w="2487295" h="1477010">
                <a:moveTo>
                  <a:pt x="2487117" y="902271"/>
                </a:moveTo>
                <a:lnTo>
                  <a:pt x="2479014" y="902271"/>
                </a:lnTo>
                <a:lnTo>
                  <a:pt x="2479014" y="934669"/>
                </a:lnTo>
                <a:lnTo>
                  <a:pt x="2487117" y="934669"/>
                </a:lnTo>
                <a:lnTo>
                  <a:pt x="2487117" y="902271"/>
                </a:lnTo>
                <a:close/>
              </a:path>
              <a:path w="2487295" h="1477010">
                <a:moveTo>
                  <a:pt x="2487117" y="837501"/>
                </a:moveTo>
                <a:lnTo>
                  <a:pt x="2479014" y="837501"/>
                </a:lnTo>
                <a:lnTo>
                  <a:pt x="2479014" y="869886"/>
                </a:lnTo>
                <a:lnTo>
                  <a:pt x="2487117" y="869886"/>
                </a:lnTo>
                <a:lnTo>
                  <a:pt x="2487117" y="837501"/>
                </a:lnTo>
                <a:close/>
              </a:path>
              <a:path w="2487295" h="1477010">
                <a:moveTo>
                  <a:pt x="2487117" y="772706"/>
                </a:moveTo>
                <a:lnTo>
                  <a:pt x="2479014" y="772706"/>
                </a:lnTo>
                <a:lnTo>
                  <a:pt x="2479014" y="805103"/>
                </a:lnTo>
                <a:lnTo>
                  <a:pt x="2487117" y="805103"/>
                </a:lnTo>
                <a:lnTo>
                  <a:pt x="2487117" y="772706"/>
                </a:lnTo>
                <a:close/>
              </a:path>
              <a:path w="2487295" h="1477010">
                <a:moveTo>
                  <a:pt x="2487117" y="707936"/>
                </a:moveTo>
                <a:lnTo>
                  <a:pt x="2479014" y="707936"/>
                </a:lnTo>
                <a:lnTo>
                  <a:pt x="2479014" y="740333"/>
                </a:lnTo>
                <a:lnTo>
                  <a:pt x="2487117" y="740333"/>
                </a:lnTo>
                <a:lnTo>
                  <a:pt x="2487117" y="707936"/>
                </a:lnTo>
                <a:close/>
              </a:path>
              <a:path w="2487295" h="1477010">
                <a:moveTo>
                  <a:pt x="2487117" y="643153"/>
                </a:moveTo>
                <a:lnTo>
                  <a:pt x="2479014" y="643153"/>
                </a:lnTo>
                <a:lnTo>
                  <a:pt x="2479014" y="675538"/>
                </a:lnTo>
                <a:lnTo>
                  <a:pt x="2487117" y="675538"/>
                </a:lnTo>
                <a:lnTo>
                  <a:pt x="2487117" y="643153"/>
                </a:lnTo>
                <a:close/>
              </a:path>
              <a:path w="2487295" h="1477010">
                <a:moveTo>
                  <a:pt x="2487117" y="578383"/>
                </a:moveTo>
                <a:lnTo>
                  <a:pt x="2479014" y="578383"/>
                </a:lnTo>
                <a:lnTo>
                  <a:pt x="2479014" y="610768"/>
                </a:lnTo>
                <a:lnTo>
                  <a:pt x="2487117" y="610768"/>
                </a:lnTo>
                <a:lnTo>
                  <a:pt x="2487117" y="578383"/>
                </a:lnTo>
                <a:close/>
              </a:path>
              <a:path w="2487295" h="1477010">
                <a:moveTo>
                  <a:pt x="2487117" y="513588"/>
                </a:moveTo>
                <a:lnTo>
                  <a:pt x="2479014" y="513588"/>
                </a:lnTo>
                <a:lnTo>
                  <a:pt x="2479014" y="545985"/>
                </a:lnTo>
                <a:lnTo>
                  <a:pt x="2487117" y="545985"/>
                </a:lnTo>
                <a:lnTo>
                  <a:pt x="2487117" y="513588"/>
                </a:lnTo>
                <a:close/>
              </a:path>
              <a:path w="2487295" h="1477010">
                <a:moveTo>
                  <a:pt x="2487117" y="448805"/>
                </a:moveTo>
                <a:lnTo>
                  <a:pt x="2479014" y="448805"/>
                </a:lnTo>
                <a:lnTo>
                  <a:pt x="2479014" y="481203"/>
                </a:lnTo>
                <a:lnTo>
                  <a:pt x="2487117" y="481203"/>
                </a:lnTo>
                <a:lnTo>
                  <a:pt x="2487117" y="448805"/>
                </a:lnTo>
                <a:close/>
              </a:path>
              <a:path w="2487295" h="1477010">
                <a:moveTo>
                  <a:pt x="2487117" y="384035"/>
                </a:moveTo>
                <a:lnTo>
                  <a:pt x="2479014" y="384035"/>
                </a:lnTo>
                <a:lnTo>
                  <a:pt x="2479014" y="416420"/>
                </a:lnTo>
                <a:lnTo>
                  <a:pt x="2487117" y="416420"/>
                </a:lnTo>
                <a:lnTo>
                  <a:pt x="2487117" y="384035"/>
                </a:lnTo>
                <a:close/>
              </a:path>
              <a:path w="2487295" h="1477010">
                <a:moveTo>
                  <a:pt x="2487117" y="319239"/>
                </a:moveTo>
                <a:lnTo>
                  <a:pt x="2479014" y="319239"/>
                </a:lnTo>
                <a:lnTo>
                  <a:pt x="2479014" y="351637"/>
                </a:lnTo>
                <a:lnTo>
                  <a:pt x="2487117" y="351637"/>
                </a:lnTo>
                <a:lnTo>
                  <a:pt x="2487117" y="319239"/>
                </a:lnTo>
                <a:close/>
              </a:path>
              <a:path w="2487295" h="1477010">
                <a:moveTo>
                  <a:pt x="2487117" y="254469"/>
                </a:moveTo>
                <a:lnTo>
                  <a:pt x="2479014" y="254469"/>
                </a:lnTo>
                <a:lnTo>
                  <a:pt x="2479014" y="286854"/>
                </a:lnTo>
                <a:lnTo>
                  <a:pt x="2487117" y="286854"/>
                </a:lnTo>
                <a:lnTo>
                  <a:pt x="2487117" y="25446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 txBox="1"/>
          <p:nvPr/>
        </p:nvSpPr>
        <p:spPr>
          <a:xfrm>
            <a:off x="2536021" y="4672093"/>
            <a:ext cx="333375" cy="2197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35255" marR="5080" indent="-123189">
              <a:lnSpc>
                <a:spcPct val="106100"/>
              </a:lnSpc>
              <a:spcBef>
                <a:spcPts val="90"/>
              </a:spcBef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6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2</a:t>
            </a:r>
            <a:endParaRPr sz="60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272802" y="4672093"/>
            <a:ext cx="333375" cy="2197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35255" marR="5080" indent="-123189">
              <a:lnSpc>
                <a:spcPct val="106100"/>
              </a:lnSpc>
              <a:spcBef>
                <a:spcPts val="90"/>
              </a:spcBef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6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548440" y="5223534"/>
            <a:ext cx="113030" cy="297815"/>
          </a:xfrm>
          <a:prstGeom prst="rect">
            <a:avLst/>
          </a:prstGeom>
        </p:spPr>
        <p:txBody>
          <a:bodyPr wrap="square" lIns="0" tIns="381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0,80</a:t>
            </a:r>
            <a:r>
              <a:rPr dirty="0" sz="600" spc="2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279382" y="5023908"/>
            <a:ext cx="297815" cy="1225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2,40</a:t>
            </a:r>
            <a:r>
              <a:rPr dirty="0" sz="600" spc="2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2037537" y="4649393"/>
            <a:ext cx="177800" cy="194945"/>
          </a:xfrm>
          <a:custGeom>
            <a:avLst/>
            <a:gdLst/>
            <a:ahLst/>
            <a:cxnLst/>
            <a:rect l="l" t="t" r="r" b="b"/>
            <a:pathLst>
              <a:path w="177800" h="194945">
                <a:moveTo>
                  <a:pt x="177761" y="0"/>
                </a:moveTo>
                <a:lnTo>
                  <a:pt x="0" y="0"/>
                </a:lnTo>
                <a:lnTo>
                  <a:pt x="0" y="194322"/>
                </a:lnTo>
                <a:lnTo>
                  <a:pt x="177761" y="194322"/>
                </a:lnTo>
                <a:lnTo>
                  <a:pt x="17776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2024802" y="4620478"/>
            <a:ext cx="199390" cy="22034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Vo</a:t>
            </a:r>
            <a:r>
              <a:rPr dirty="0" sz="6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Vo</a:t>
            </a:r>
            <a:r>
              <a:rPr dirty="0" sz="6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</p:txBody>
      </p:sp>
      <p:sp>
        <p:nvSpPr>
          <p:cNvPr id="56" name="object 56" descr=""/>
          <p:cNvSpPr/>
          <p:nvPr/>
        </p:nvSpPr>
        <p:spPr>
          <a:xfrm>
            <a:off x="1813864" y="4528032"/>
            <a:ext cx="2077085" cy="1397000"/>
          </a:xfrm>
          <a:custGeom>
            <a:avLst/>
            <a:gdLst/>
            <a:ahLst/>
            <a:cxnLst/>
            <a:rect l="l" t="t" r="r" b="b"/>
            <a:pathLst>
              <a:path w="2077085" h="1397000">
                <a:moveTo>
                  <a:pt x="272808" y="1346200"/>
                </a:moveTo>
                <a:lnTo>
                  <a:pt x="192709" y="1346200"/>
                </a:lnTo>
                <a:lnTo>
                  <a:pt x="153784" y="1358900"/>
                </a:lnTo>
                <a:lnTo>
                  <a:pt x="0" y="1358900"/>
                </a:lnTo>
                <a:lnTo>
                  <a:pt x="0" y="1371600"/>
                </a:lnTo>
                <a:lnTo>
                  <a:pt x="113982" y="1371600"/>
                </a:lnTo>
                <a:lnTo>
                  <a:pt x="154800" y="1358900"/>
                </a:lnTo>
                <a:lnTo>
                  <a:pt x="232981" y="1358900"/>
                </a:lnTo>
                <a:lnTo>
                  <a:pt x="272808" y="1346200"/>
                </a:lnTo>
                <a:close/>
              </a:path>
              <a:path w="2077085" h="1397000">
                <a:moveTo>
                  <a:pt x="435419" y="419100"/>
                </a:moveTo>
                <a:lnTo>
                  <a:pt x="431368" y="419100"/>
                </a:lnTo>
                <a:lnTo>
                  <a:pt x="431368" y="416547"/>
                </a:lnTo>
                <a:lnTo>
                  <a:pt x="426237" y="411416"/>
                </a:lnTo>
                <a:lnTo>
                  <a:pt x="413550" y="411416"/>
                </a:lnTo>
                <a:lnTo>
                  <a:pt x="408419" y="416547"/>
                </a:lnTo>
                <a:lnTo>
                  <a:pt x="408419" y="419100"/>
                </a:lnTo>
                <a:lnTo>
                  <a:pt x="404380" y="419100"/>
                </a:lnTo>
                <a:lnTo>
                  <a:pt x="404368" y="431800"/>
                </a:lnTo>
                <a:lnTo>
                  <a:pt x="411314" y="444500"/>
                </a:lnTo>
                <a:lnTo>
                  <a:pt x="428472" y="444500"/>
                </a:lnTo>
                <a:lnTo>
                  <a:pt x="435406" y="431800"/>
                </a:lnTo>
                <a:lnTo>
                  <a:pt x="435419" y="419100"/>
                </a:lnTo>
                <a:close/>
              </a:path>
              <a:path w="2077085" h="1397000">
                <a:moveTo>
                  <a:pt x="458393" y="422884"/>
                </a:moveTo>
                <a:lnTo>
                  <a:pt x="455358" y="407911"/>
                </a:lnTo>
                <a:lnTo>
                  <a:pt x="450291" y="400405"/>
                </a:lnTo>
                <a:lnTo>
                  <a:pt x="450291" y="422884"/>
                </a:lnTo>
                <a:lnTo>
                  <a:pt x="447890" y="434708"/>
                </a:lnTo>
                <a:lnTo>
                  <a:pt x="441375" y="444360"/>
                </a:lnTo>
                <a:lnTo>
                  <a:pt x="431723" y="450862"/>
                </a:lnTo>
                <a:lnTo>
                  <a:pt x="419900" y="453250"/>
                </a:lnTo>
                <a:lnTo>
                  <a:pt x="408076" y="450862"/>
                </a:lnTo>
                <a:lnTo>
                  <a:pt x="398437" y="444360"/>
                </a:lnTo>
                <a:lnTo>
                  <a:pt x="391922" y="434708"/>
                </a:lnTo>
                <a:lnTo>
                  <a:pt x="389534" y="422884"/>
                </a:lnTo>
                <a:lnTo>
                  <a:pt x="391922" y="411073"/>
                </a:lnTo>
                <a:lnTo>
                  <a:pt x="398437" y="401421"/>
                </a:lnTo>
                <a:lnTo>
                  <a:pt x="408076" y="394919"/>
                </a:lnTo>
                <a:lnTo>
                  <a:pt x="419900" y="392518"/>
                </a:lnTo>
                <a:lnTo>
                  <a:pt x="431723" y="394919"/>
                </a:lnTo>
                <a:lnTo>
                  <a:pt x="441375" y="401421"/>
                </a:lnTo>
                <a:lnTo>
                  <a:pt x="447890" y="411073"/>
                </a:lnTo>
                <a:lnTo>
                  <a:pt x="450291" y="422884"/>
                </a:lnTo>
                <a:lnTo>
                  <a:pt x="450291" y="400405"/>
                </a:lnTo>
                <a:lnTo>
                  <a:pt x="447116" y="395693"/>
                </a:lnTo>
                <a:lnTo>
                  <a:pt x="442417" y="392518"/>
                </a:lnTo>
                <a:lnTo>
                  <a:pt x="434873" y="387451"/>
                </a:lnTo>
                <a:lnTo>
                  <a:pt x="419900" y="384416"/>
                </a:lnTo>
                <a:lnTo>
                  <a:pt x="404926" y="387451"/>
                </a:lnTo>
                <a:lnTo>
                  <a:pt x="392696" y="395693"/>
                </a:lnTo>
                <a:lnTo>
                  <a:pt x="384454" y="407911"/>
                </a:lnTo>
                <a:lnTo>
                  <a:pt x="381431" y="422884"/>
                </a:lnTo>
                <a:lnTo>
                  <a:pt x="384454" y="437870"/>
                </a:lnTo>
                <a:lnTo>
                  <a:pt x="392696" y="450088"/>
                </a:lnTo>
                <a:lnTo>
                  <a:pt x="404926" y="458330"/>
                </a:lnTo>
                <a:lnTo>
                  <a:pt x="419900" y="461352"/>
                </a:lnTo>
                <a:lnTo>
                  <a:pt x="434873" y="458330"/>
                </a:lnTo>
                <a:lnTo>
                  <a:pt x="442417" y="453250"/>
                </a:lnTo>
                <a:lnTo>
                  <a:pt x="447116" y="450088"/>
                </a:lnTo>
                <a:lnTo>
                  <a:pt x="455358" y="437870"/>
                </a:lnTo>
                <a:lnTo>
                  <a:pt x="458393" y="422884"/>
                </a:lnTo>
                <a:close/>
              </a:path>
              <a:path w="2077085" h="1397000">
                <a:moveTo>
                  <a:pt x="574916" y="1397000"/>
                </a:moveTo>
                <a:lnTo>
                  <a:pt x="529615" y="1384300"/>
                </a:lnTo>
                <a:lnTo>
                  <a:pt x="489292" y="1384300"/>
                </a:lnTo>
                <a:lnTo>
                  <a:pt x="413219" y="1358900"/>
                </a:lnTo>
                <a:lnTo>
                  <a:pt x="372402" y="1346200"/>
                </a:lnTo>
                <a:lnTo>
                  <a:pt x="325704" y="1346200"/>
                </a:lnTo>
                <a:lnTo>
                  <a:pt x="371017" y="1358900"/>
                </a:lnTo>
                <a:lnTo>
                  <a:pt x="411327" y="1371600"/>
                </a:lnTo>
                <a:lnTo>
                  <a:pt x="487400" y="1384300"/>
                </a:lnTo>
                <a:lnTo>
                  <a:pt x="528218" y="1397000"/>
                </a:lnTo>
                <a:lnTo>
                  <a:pt x="574916" y="1397000"/>
                </a:lnTo>
                <a:close/>
              </a:path>
              <a:path w="2077085" h="1397000">
                <a:moveTo>
                  <a:pt x="851027" y="689965"/>
                </a:moveTo>
                <a:lnTo>
                  <a:pt x="749198" y="689965"/>
                </a:lnTo>
                <a:lnTo>
                  <a:pt x="749198" y="698068"/>
                </a:lnTo>
                <a:lnTo>
                  <a:pt x="842924" y="698068"/>
                </a:lnTo>
                <a:lnTo>
                  <a:pt x="842924" y="1178775"/>
                </a:lnTo>
                <a:lnTo>
                  <a:pt x="731304" y="1178775"/>
                </a:lnTo>
                <a:lnTo>
                  <a:pt x="731304" y="1186878"/>
                </a:lnTo>
                <a:lnTo>
                  <a:pt x="851027" y="1186878"/>
                </a:lnTo>
                <a:lnTo>
                  <a:pt x="851027" y="689965"/>
                </a:lnTo>
                <a:close/>
              </a:path>
              <a:path w="2077085" h="1397000">
                <a:moveTo>
                  <a:pt x="1384884" y="1358900"/>
                </a:moveTo>
                <a:lnTo>
                  <a:pt x="1229321" y="1358900"/>
                </a:lnTo>
                <a:lnTo>
                  <a:pt x="1180973" y="1371600"/>
                </a:lnTo>
                <a:lnTo>
                  <a:pt x="1136180" y="1371600"/>
                </a:lnTo>
                <a:lnTo>
                  <a:pt x="1135507" y="1371600"/>
                </a:lnTo>
                <a:lnTo>
                  <a:pt x="1089406" y="1371600"/>
                </a:lnTo>
                <a:lnTo>
                  <a:pt x="1013587" y="1384300"/>
                </a:lnTo>
                <a:lnTo>
                  <a:pt x="922388" y="1384300"/>
                </a:lnTo>
                <a:lnTo>
                  <a:pt x="838530" y="1397000"/>
                </a:lnTo>
                <a:lnTo>
                  <a:pt x="967244" y="1397000"/>
                </a:lnTo>
                <a:lnTo>
                  <a:pt x="1014018" y="1384300"/>
                </a:lnTo>
                <a:lnTo>
                  <a:pt x="1136180" y="1384300"/>
                </a:lnTo>
                <a:lnTo>
                  <a:pt x="1136535" y="1384300"/>
                </a:lnTo>
                <a:lnTo>
                  <a:pt x="1181900" y="1371600"/>
                </a:lnTo>
                <a:lnTo>
                  <a:pt x="1332179" y="1371600"/>
                </a:lnTo>
                <a:lnTo>
                  <a:pt x="1384884" y="1358900"/>
                </a:lnTo>
                <a:close/>
              </a:path>
              <a:path w="2077085" h="1397000">
                <a:moveTo>
                  <a:pt x="2046960" y="1368107"/>
                </a:moveTo>
                <a:lnTo>
                  <a:pt x="2024011" y="1358900"/>
                </a:lnTo>
                <a:lnTo>
                  <a:pt x="1974926" y="1346200"/>
                </a:lnTo>
                <a:lnTo>
                  <a:pt x="1922678" y="1346200"/>
                </a:lnTo>
                <a:lnTo>
                  <a:pt x="1870976" y="1333500"/>
                </a:lnTo>
                <a:lnTo>
                  <a:pt x="1755838" y="1333500"/>
                </a:lnTo>
                <a:lnTo>
                  <a:pt x="1690649" y="1333500"/>
                </a:lnTo>
                <a:lnTo>
                  <a:pt x="1652282" y="1346200"/>
                </a:lnTo>
                <a:lnTo>
                  <a:pt x="1480769" y="1346200"/>
                </a:lnTo>
                <a:lnTo>
                  <a:pt x="1437246" y="1358900"/>
                </a:lnTo>
                <a:lnTo>
                  <a:pt x="1608899" y="1358900"/>
                </a:lnTo>
                <a:lnTo>
                  <a:pt x="1652981" y="1346200"/>
                </a:lnTo>
                <a:lnTo>
                  <a:pt x="1755838" y="1346200"/>
                </a:lnTo>
                <a:lnTo>
                  <a:pt x="1895843" y="1346200"/>
                </a:lnTo>
                <a:lnTo>
                  <a:pt x="1939531" y="1358900"/>
                </a:lnTo>
                <a:lnTo>
                  <a:pt x="2021268" y="1358900"/>
                </a:lnTo>
                <a:lnTo>
                  <a:pt x="2046960" y="1368107"/>
                </a:lnTo>
                <a:close/>
              </a:path>
              <a:path w="2077085" h="1397000">
                <a:moveTo>
                  <a:pt x="2050389" y="1369339"/>
                </a:moveTo>
                <a:lnTo>
                  <a:pt x="2046960" y="1368107"/>
                </a:lnTo>
                <a:lnTo>
                  <a:pt x="2050364" y="1369479"/>
                </a:lnTo>
                <a:lnTo>
                  <a:pt x="2050389" y="1369339"/>
                </a:lnTo>
                <a:close/>
              </a:path>
              <a:path w="2077085" h="1397000">
                <a:moveTo>
                  <a:pt x="2055685" y="1371600"/>
                </a:moveTo>
                <a:lnTo>
                  <a:pt x="2050364" y="1369479"/>
                </a:lnTo>
                <a:lnTo>
                  <a:pt x="2050122" y="1371600"/>
                </a:lnTo>
                <a:lnTo>
                  <a:pt x="2055685" y="1371600"/>
                </a:lnTo>
                <a:close/>
              </a:path>
              <a:path w="2077085" h="1397000">
                <a:moveTo>
                  <a:pt x="2076767" y="558800"/>
                </a:moveTo>
                <a:lnTo>
                  <a:pt x="2073440" y="558800"/>
                </a:lnTo>
                <a:lnTo>
                  <a:pt x="2071751" y="546100"/>
                </a:lnTo>
                <a:lnTo>
                  <a:pt x="2067788" y="546100"/>
                </a:lnTo>
                <a:lnTo>
                  <a:pt x="2067407" y="533400"/>
                </a:lnTo>
                <a:lnTo>
                  <a:pt x="2068080" y="533400"/>
                </a:lnTo>
                <a:lnTo>
                  <a:pt x="2068791" y="520700"/>
                </a:lnTo>
                <a:lnTo>
                  <a:pt x="2070557" y="520700"/>
                </a:lnTo>
                <a:lnTo>
                  <a:pt x="2070519" y="508000"/>
                </a:lnTo>
                <a:lnTo>
                  <a:pt x="2069934" y="508000"/>
                </a:lnTo>
                <a:lnTo>
                  <a:pt x="2062822" y="495300"/>
                </a:lnTo>
                <a:lnTo>
                  <a:pt x="2058212" y="482600"/>
                </a:lnTo>
                <a:lnTo>
                  <a:pt x="2055723" y="469900"/>
                </a:lnTo>
                <a:lnTo>
                  <a:pt x="2054974" y="457200"/>
                </a:lnTo>
                <a:lnTo>
                  <a:pt x="2054504" y="444500"/>
                </a:lnTo>
                <a:lnTo>
                  <a:pt x="2053285" y="444500"/>
                </a:lnTo>
                <a:lnTo>
                  <a:pt x="2051596" y="431800"/>
                </a:lnTo>
                <a:lnTo>
                  <a:pt x="2047849" y="419100"/>
                </a:lnTo>
                <a:lnTo>
                  <a:pt x="2046262" y="406400"/>
                </a:lnTo>
                <a:lnTo>
                  <a:pt x="2045157" y="406400"/>
                </a:lnTo>
                <a:lnTo>
                  <a:pt x="2044738" y="393700"/>
                </a:lnTo>
                <a:lnTo>
                  <a:pt x="2044090" y="381000"/>
                </a:lnTo>
                <a:lnTo>
                  <a:pt x="2042388" y="368300"/>
                </a:lnTo>
                <a:lnTo>
                  <a:pt x="2040013" y="355600"/>
                </a:lnTo>
                <a:lnTo>
                  <a:pt x="2034616" y="330200"/>
                </a:lnTo>
                <a:lnTo>
                  <a:pt x="2032304" y="317500"/>
                </a:lnTo>
                <a:lnTo>
                  <a:pt x="2030666" y="304800"/>
                </a:lnTo>
                <a:lnTo>
                  <a:pt x="2030056" y="292100"/>
                </a:lnTo>
                <a:lnTo>
                  <a:pt x="2030641" y="266700"/>
                </a:lnTo>
                <a:lnTo>
                  <a:pt x="2032190" y="266700"/>
                </a:lnTo>
                <a:lnTo>
                  <a:pt x="2034387" y="254000"/>
                </a:lnTo>
                <a:lnTo>
                  <a:pt x="2039531" y="228600"/>
                </a:lnTo>
                <a:lnTo>
                  <a:pt x="2041817" y="215900"/>
                </a:lnTo>
                <a:lnTo>
                  <a:pt x="2043442" y="203200"/>
                </a:lnTo>
                <a:lnTo>
                  <a:pt x="2044065" y="190500"/>
                </a:lnTo>
                <a:lnTo>
                  <a:pt x="2044065" y="101600"/>
                </a:lnTo>
                <a:lnTo>
                  <a:pt x="2058047" y="0"/>
                </a:lnTo>
                <a:lnTo>
                  <a:pt x="2050021" y="0"/>
                </a:lnTo>
                <a:lnTo>
                  <a:pt x="2035962" y="101600"/>
                </a:lnTo>
                <a:lnTo>
                  <a:pt x="2035962" y="190500"/>
                </a:lnTo>
                <a:lnTo>
                  <a:pt x="2035365" y="203200"/>
                </a:lnTo>
                <a:lnTo>
                  <a:pt x="2033828" y="215900"/>
                </a:lnTo>
                <a:lnTo>
                  <a:pt x="2031619" y="228600"/>
                </a:lnTo>
                <a:lnTo>
                  <a:pt x="2026475" y="241300"/>
                </a:lnTo>
                <a:lnTo>
                  <a:pt x="2024189" y="254000"/>
                </a:lnTo>
                <a:lnTo>
                  <a:pt x="2022563" y="266700"/>
                </a:lnTo>
                <a:lnTo>
                  <a:pt x="2021954" y="292100"/>
                </a:lnTo>
                <a:lnTo>
                  <a:pt x="2022589" y="304800"/>
                </a:lnTo>
                <a:lnTo>
                  <a:pt x="2024291" y="317500"/>
                </a:lnTo>
                <a:lnTo>
                  <a:pt x="2026678" y="330200"/>
                </a:lnTo>
                <a:lnTo>
                  <a:pt x="2032076" y="355600"/>
                </a:lnTo>
                <a:lnTo>
                  <a:pt x="2034387" y="368300"/>
                </a:lnTo>
                <a:lnTo>
                  <a:pt x="2036025" y="381000"/>
                </a:lnTo>
                <a:lnTo>
                  <a:pt x="2036648" y="393700"/>
                </a:lnTo>
                <a:lnTo>
                  <a:pt x="2037105" y="406400"/>
                </a:lnTo>
                <a:lnTo>
                  <a:pt x="2038311" y="406400"/>
                </a:lnTo>
                <a:lnTo>
                  <a:pt x="2040001" y="419100"/>
                </a:lnTo>
                <a:lnTo>
                  <a:pt x="2043747" y="431800"/>
                </a:lnTo>
                <a:lnTo>
                  <a:pt x="2045322" y="444500"/>
                </a:lnTo>
                <a:lnTo>
                  <a:pt x="2046427" y="444500"/>
                </a:lnTo>
                <a:lnTo>
                  <a:pt x="2046859" y="457200"/>
                </a:lnTo>
                <a:lnTo>
                  <a:pt x="2047671" y="469900"/>
                </a:lnTo>
                <a:lnTo>
                  <a:pt x="2050415" y="482600"/>
                </a:lnTo>
                <a:lnTo>
                  <a:pt x="2055406" y="495300"/>
                </a:lnTo>
                <a:lnTo>
                  <a:pt x="2062378" y="518642"/>
                </a:lnTo>
                <a:lnTo>
                  <a:pt x="2062378" y="520700"/>
                </a:lnTo>
                <a:lnTo>
                  <a:pt x="2060232" y="520700"/>
                </a:lnTo>
                <a:lnTo>
                  <a:pt x="2059305" y="533400"/>
                </a:lnTo>
                <a:lnTo>
                  <a:pt x="2059432" y="546100"/>
                </a:lnTo>
                <a:lnTo>
                  <a:pt x="2062645" y="546100"/>
                </a:lnTo>
                <a:lnTo>
                  <a:pt x="2064334" y="558800"/>
                </a:lnTo>
                <a:lnTo>
                  <a:pt x="2068664" y="558800"/>
                </a:lnTo>
                <a:lnTo>
                  <a:pt x="2068664" y="584200"/>
                </a:lnTo>
                <a:lnTo>
                  <a:pt x="2067928" y="596900"/>
                </a:lnTo>
                <a:lnTo>
                  <a:pt x="2066239" y="609600"/>
                </a:lnTo>
                <a:lnTo>
                  <a:pt x="2063026" y="609600"/>
                </a:lnTo>
                <a:lnTo>
                  <a:pt x="2062149" y="622300"/>
                </a:lnTo>
                <a:lnTo>
                  <a:pt x="2063496" y="622300"/>
                </a:lnTo>
                <a:lnTo>
                  <a:pt x="2062441" y="635000"/>
                </a:lnTo>
                <a:lnTo>
                  <a:pt x="2061933" y="673100"/>
                </a:lnTo>
                <a:lnTo>
                  <a:pt x="2059800" y="723900"/>
                </a:lnTo>
                <a:lnTo>
                  <a:pt x="2059330" y="749300"/>
                </a:lnTo>
                <a:lnTo>
                  <a:pt x="2059368" y="762000"/>
                </a:lnTo>
                <a:lnTo>
                  <a:pt x="2055596" y="762000"/>
                </a:lnTo>
                <a:lnTo>
                  <a:pt x="2050834" y="774700"/>
                </a:lnTo>
                <a:lnTo>
                  <a:pt x="2046236" y="774700"/>
                </a:lnTo>
                <a:lnTo>
                  <a:pt x="2040699" y="787400"/>
                </a:lnTo>
                <a:lnTo>
                  <a:pt x="2040699" y="838200"/>
                </a:lnTo>
                <a:lnTo>
                  <a:pt x="2036114" y="850900"/>
                </a:lnTo>
                <a:lnTo>
                  <a:pt x="2030590" y="850900"/>
                </a:lnTo>
                <a:lnTo>
                  <a:pt x="2026488" y="863600"/>
                </a:lnTo>
                <a:lnTo>
                  <a:pt x="2022716" y="863600"/>
                </a:lnTo>
                <a:lnTo>
                  <a:pt x="2019935" y="876300"/>
                </a:lnTo>
                <a:lnTo>
                  <a:pt x="2018842" y="876300"/>
                </a:lnTo>
                <a:lnTo>
                  <a:pt x="2018842" y="927100"/>
                </a:lnTo>
                <a:lnTo>
                  <a:pt x="2020506" y="939800"/>
                </a:lnTo>
                <a:lnTo>
                  <a:pt x="2024900" y="952500"/>
                </a:lnTo>
                <a:lnTo>
                  <a:pt x="2031034" y="977900"/>
                </a:lnTo>
                <a:lnTo>
                  <a:pt x="2050580" y="1016000"/>
                </a:lnTo>
                <a:lnTo>
                  <a:pt x="2056523" y="1054100"/>
                </a:lnTo>
                <a:lnTo>
                  <a:pt x="2057400" y="1066800"/>
                </a:lnTo>
                <a:lnTo>
                  <a:pt x="2058619" y="1066800"/>
                </a:lnTo>
                <a:lnTo>
                  <a:pt x="2059990" y="1079500"/>
                </a:lnTo>
                <a:lnTo>
                  <a:pt x="2061832" y="1079500"/>
                </a:lnTo>
                <a:lnTo>
                  <a:pt x="2063496" y="1092200"/>
                </a:lnTo>
                <a:lnTo>
                  <a:pt x="2063203" y="1104900"/>
                </a:lnTo>
                <a:lnTo>
                  <a:pt x="2062480" y="1104900"/>
                </a:lnTo>
                <a:lnTo>
                  <a:pt x="2056079" y="1143000"/>
                </a:lnTo>
                <a:lnTo>
                  <a:pt x="2051151" y="1193800"/>
                </a:lnTo>
                <a:lnTo>
                  <a:pt x="2047976" y="1244600"/>
                </a:lnTo>
                <a:lnTo>
                  <a:pt x="2046859" y="1308100"/>
                </a:lnTo>
                <a:lnTo>
                  <a:pt x="2046655" y="1308100"/>
                </a:lnTo>
                <a:lnTo>
                  <a:pt x="2046655" y="1320800"/>
                </a:lnTo>
                <a:lnTo>
                  <a:pt x="2047316" y="1320800"/>
                </a:lnTo>
                <a:lnTo>
                  <a:pt x="2051761" y="1333500"/>
                </a:lnTo>
                <a:lnTo>
                  <a:pt x="2052599" y="1346200"/>
                </a:lnTo>
                <a:lnTo>
                  <a:pt x="2052586" y="1358900"/>
                </a:lnTo>
                <a:lnTo>
                  <a:pt x="2051634" y="1358900"/>
                </a:lnTo>
                <a:lnTo>
                  <a:pt x="2050389" y="1369339"/>
                </a:lnTo>
                <a:lnTo>
                  <a:pt x="2056726" y="1371600"/>
                </a:lnTo>
                <a:lnTo>
                  <a:pt x="2059698" y="1371600"/>
                </a:lnTo>
                <a:lnTo>
                  <a:pt x="2060676" y="1358900"/>
                </a:lnTo>
                <a:lnTo>
                  <a:pt x="2060676" y="1346200"/>
                </a:lnTo>
                <a:lnTo>
                  <a:pt x="2059914" y="1333500"/>
                </a:lnTo>
                <a:lnTo>
                  <a:pt x="2057793" y="1333500"/>
                </a:lnTo>
                <a:lnTo>
                  <a:pt x="2055177" y="1320800"/>
                </a:lnTo>
                <a:lnTo>
                  <a:pt x="2054771" y="1320800"/>
                </a:lnTo>
                <a:lnTo>
                  <a:pt x="2054758" y="1308100"/>
                </a:lnTo>
                <a:lnTo>
                  <a:pt x="2054974" y="1308100"/>
                </a:lnTo>
                <a:lnTo>
                  <a:pt x="2056079" y="1244600"/>
                </a:lnTo>
                <a:lnTo>
                  <a:pt x="2059228" y="1193800"/>
                </a:lnTo>
                <a:lnTo>
                  <a:pt x="2064118" y="1155700"/>
                </a:lnTo>
                <a:lnTo>
                  <a:pt x="2070468" y="1104900"/>
                </a:lnTo>
                <a:lnTo>
                  <a:pt x="2071255" y="1104900"/>
                </a:lnTo>
                <a:lnTo>
                  <a:pt x="2071598" y="1092200"/>
                </a:lnTo>
                <a:lnTo>
                  <a:pt x="2071598" y="1079500"/>
                </a:lnTo>
                <a:lnTo>
                  <a:pt x="2069630" y="1079500"/>
                </a:lnTo>
                <a:lnTo>
                  <a:pt x="2067839" y="1066800"/>
                </a:lnTo>
                <a:lnTo>
                  <a:pt x="2066010" y="1066800"/>
                </a:lnTo>
                <a:lnTo>
                  <a:pt x="2064321" y="1054100"/>
                </a:lnTo>
                <a:lnTo>
                  <a:pt x="2064308" y="1041400"/>
                </a:lnTo>
                <a:lnTo>
                  <a:pt x="2062632" y="1028700"/>
                </a:lnTo>
                <a:lnTo>
                  <a:pt x="2058250" y="1016000"/>
                </a:lnTo>
                <a:lnTo>
                  <a:pt x="2052104" y="1003300"/>
                </a:lnTo>
                <a:lnTo>
                  <a:pt x="2038388" y="965200"/>
                </a:lnTo>
                <a:lnTo>
                  <a:pt x="2032558" y="952500"/>
                </a:lnTo>
                <a:lnTo>
                  <a:pt x="2028482" y="939800"/>
                </a:lnTo>
                <a:lnTo>
                  <a:pt x="2026945" y="927100"/>
                </a:lnTo>
                <a:lnTo>
                  <a:pt x="2026945" y="876300"/>
                </a:lnTo>
                <a:lnTo>
                  <a:pt x="2031479" y="863600"/>
                </a:lnTo>
                <a:lnTo>
                  <a:pt x="2037003" y="850900"/>
                </a:lnTo>
                <a:lnTo>
                  <a:pt x="2044865" y="850900"/>
                </a:lnTo>
                <a:lnTo>
                  <a:pt x="2047633" y="838200"/>
                </a:lnTo>
                <a:lnTo>
                  <a:pt x="2048738" y="825500"/>
                </a:lnTo>
                <a:lnTo>
                  <a:pt x="2048700" y="787400"/>
                </a:lnTo>
                <a:lnTo>
                  <a:pt x="2052472" y="787400"/>
                </a:lnTo>
                <a:lnTo>
                  <a:pt x="2057234" y="774700"/>
                </a:lnTo>
                <a:lnTo>
                  <a:pt x="2061819" y="774700"/>
                </a:lnTo>
                <a:lnTo>
                  <a:pt x="2067407" y="762000"/>
                </a:lnTo>
                <a:lnTo>
                  <a:pt x="2067433" y="749300"/>
                </a:lnTo>
                <a:lnTo>
                  <a:pt x="2067902" y="723900"/>
                </a:lnTo>
                <a:lnTo>
                  <a:pt x="2070036" y="673100"/>
                </a:lnTo>
                <a:lnTo>
                  <a:pt x="2070519" y="635000"/>
                </a:lnTo>
                <a:lnTo>
                  <a:pt x="2071522" y="635000"/>
                </a:lnTo>
                <a:lnTo>
                  <a:pt x="2071560" y="622300"/>
                </a:lnTo>
                <a:lnTo>
                  <a:pt x="2071204" y="622300"/>
                </a:lnTo>
                <a:lnTo>
                  <a:pt x="2075726" y="596900"/>
                </a:lnTo>
                <a:lnTo>
                  <a:pt x="2076767" y="584200"/>
                </a:lnTo>
                <a:lnTo>
                  <a:pt x="2076767" y="55880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/>
          <p:nvPr/>
        </p:nvSpPr>
        <p:spPr>
          <a:xfrm>
            <a:off x="1721751" y="6225717"/>
            <a:ext cx="1948814" cy="1530350"/>
          </a:xfrm>
          <a:custGeom>
            <a:avLst/>
            <a:gdLst/>
            <a:ahLst/>
            <a:cxnLst/>
            <a:rect l="l" t="t" r="r" b="b"/>
            <a:pathLst>
              <a:path w="1948814" h="1530350">
                <a:moveTo>
                  <a:pt x="1948205" y="0"/>
                </a:moveTo>
                <a:lnTo>
                  <a:pt x="1933524" y="0"/>
                </a:lnTo>
                <a:lnTo>
                  <a:pt x="1933524" y="13970"/>
                </a:lnTo>
                <a:lnTo>
                  <a:pt x="1933524" y="28956"/>
                </a:lnTo>
                <a:lnTo>
                  <a:pt x="1933524" y="37020"/>
                </a:lnTo>
                <a:lnTo>
                  <a:pt x="1933524" y="59690"/>
                </a:lnTo>
                <a:lnTo>
                  <a:pt x="1904149" y="59690"/>
                </a:lnTo>
                <a:lnTo>
                  <a:pt x="1886356" y="51638"/>
                </a:lnTo>
                <a:lnTo>
                  <a:pt x="1886356" y="59690"/>
                </a:lnTo>
                <a:lnTo>
                  <a:pt x="1806879" y="59690"/>
                </a:lnTo>
                <a:lnTo>
                  <a:pt x="1789087" y="51638"/>
                </a:lnTo>
                <a:lnTo>
                  <a:pt x="1789087" y="59690"/>
                </a:lnTo>
                <a:lnTo>
                  <a:pt x="1709635" y="59690"/>
                </a:lnTo>
                <a:lnTo>
                  <a:pt x="1691830" y="51638"/>
                </a:lnTo>
                <a:lnTo>
                  <a:pt x="1691830" y="59690"/>
                </a:lnTo>
                <a:lnTo>
                  <a:pt x="1612353" y="59690"/>
                </a:lnTo>
                <a:lnTo>
                  <a:pt x="1594548" y="51638"/>
                </a:lnTo>
                <a:lnTo>
                  <a:pt x="1594548" y="59690"/>
                </a:lnTo>
                <a:lnTo>
                  <a:pt x="1515110" y="59690"/>
                </a:lnTo>
                <a:lnTo>
                  <a:pt x="1497304" y="51638"/>
                </a:lnTo>
                <a:lnTo>
                  <a:pt x="1497304" y="59690"/>
                </a:lnTo>
                <a:lnTo>
                  <a:pt x="1417828" y="59690"/>
                </a:lnTo>
                <a:lnTo>
                  <a:pt x="1400022" y="51638"/>
                </a:lnTo>
                <a:lnTo>
                  <a:pt x="1400022" y="59690"/>
                </a:lnTo>
                <a:lnTo>
                  <a:pt x="1320571" y="59690"/>
                </a:lnTo>
                <a:lnTo>
                  <a:pt x="1302766" y="51638"/>
                </a:lnTo>
                <a:lnTo>
                  <a:pt x="1302766" y="59690"/>
                </a:lnTo>
                <a:lnTo>
                  <a:pt x="1223302" y="59690"/>
                </a:lnTo>
                <a:lnTo>
                  <a:pt x="1205509" y="51638"/>
                </a:lnTo>
                <a:lnTo>
                  <a:pt x="1205509" y="59690"/>
                </a:lnTo>
                <a:lnTo>
                  <a:pt x="1126045" y="59690"/>
                </a:lnTo>
                <a:lnTo>
                  <a:pt x="1108240" y="51638"/>
                </a:lnTo>
                <a:lnTo>
                  <a:pt x="1108240" y="59690"/>
                </a:lnTo>
                <a:lnTo>
                  <a:pt x="1028776" y="59690"/>
                </a:lnTo>
                <a:lnTo>
                  <a:pt x="1010970" y="51638"/>
                </a:lnTo>
                <a:lnTo>
                  <a:pt x="1010970" y="59690"/>
                </a:lnTo>
                <a:lnTo>
                  <a:pt x="931506" y="59690"/>
                </a:lnTo>
                <a:lnTo>
                  <a:pt x="913701" y="51638"/>
                </a:lnTo>
                <a:lnTo>
                  <a:pt x="913701" y="59690"/>
                </a:lnTo>
                <a:lnTo>
                  <a:pt x="834237" y="59690"/>
                </a:lnTo>
                <a:lnTo>
                  <a:pt x="816432" y="51638"/>
                </a:lnTo>
                <a:lnTo>
                  <a:pt x="816432" y="59690"/>
                </a:lnTo>
                <a:lnTo>
                  <a:pt x="736981" y="59690"/>
                </a:lnTo>
                <a:lnTo>
                  <a:pt x="719175" y="51638"/>
                </a:lnTo>
                <a:lnTo>
                  <a:pt x="719175" y="59690"/>
                </a:lnTo>
                <a:lnTo>
                  <a:pt x="639686" y="59690"/>
                </a:lnTo>
                <a:lnTo>
                  <a:pt x="621893" y="51638"/>
                </a:lnTo>
                <a:lnTo>
                  <a:pt x="621893" y="59690"/>
                </a:lnTo>
                <a:lnTo>
                  <a:pt x="542442" y="59690"/>
                </a:lnTo>
                <a:lnTo>
                  <a:pt x="524637" y="51638"/>
                </a:lnTo>
                <a:lnTo>
                  <a:pt x="524637" y="59690"/>
                </a:lnTo>
                <a:lnTo>
                  <a:pt x="445173" y="59690"/>
                </a:lnTo>
                <a:lnTo>
                  <a:pt x="427367" y="51638"/>
                </a:lnTo>
                <a:lnTo>
                  <a:pt x="427367" y="59690"/>
                </a:lnTo>
                <a:lnTo>
                  <a:pt x="347929" y="59690"/>
                </a:lnTo>
                <a:lnTo>
                  <a:pt x="330123" y="51638"/>
                </a:lnTo>
                <a:lnTo>
                  <a:pt x="330123" y="59690"/>
                </a:lnTo>
                <a:lnTo>
                  <a:pt x="250634" y="59690"/>
                </a:lnTo>
                <a:lnTo>
                  <a:pt x="232829" y="51638"/>
                </a:lnTo>
                <a:lnTo>
                  <a:pt x="232829" y="59690"/>
                </a:lnTo>
                <a:lnTo>
                  <a:pt x="153365" y="59690"/>
                </a:lnTo>
                <a:lnTo>
                  <a:pt x="135559" y="51638"/>
                </a:lnTo>
                <a:lnTo>
                  <a:pt x="135559" y="59690"/>
                </a:lnTo>
                <a:lnTo>
                  <a:pt x="64274" y="59690"/>
                </a:lnTo>
                <a:lnTo>
                  <a:pt x="64274" y="1515110"/>
                </a:lnTo>
                <a:lnTo>
                  <a:pt x="60604" y="1515110"/>
                </a:lnTo>
                <a:lnTo>
                  <a:pt x="42811" y="1507058"/>
                </a:lnTo>
                <a:lnTo>
                  <a:pt x="42811" y="1515110"/>
                </a:lnTo>
                <a:lnTo>
                  <a:pt x="14681" y="1515110"/>
                </a:lnTo>
                <a:lnTo>
                  <a:pt x="14681" y="1515389"/>
                </a:lnTo>
                <a:lnTo>
                  <a:pt x="7340" y="1515389"/>
                </a:lnTo>
                <a:lnTo>
                  <a:pt x="7340" y="1515110"/>
                </a:lnTo>
                <a:lnTo>
                  <a:pt x="14681" y="1515110"/>
                </a:lnTo>
                <a:lnTo>
                  <a:pt x="14681" y="1502371"/>
                </a:lnTo>
                <a:lnTo>
                  <a:pt x="42811" y="1515110"/>
                </a:lnTo>
                <a:lnTo>
                  <a:pt x="42811" y="1507058"/>
                </a:lnTo>
                <a:lnTo>
                  <a:pt x="14681" y="1494320"/>
                </a:lnTo>
                <a:lnTo>
                  <a:pt x="14681" y="1458328"/>
                </a:lnTo>
                <a:lnTo>
                  <a:pt x="64274" y="1480794"/>
                </a:lnTo>
                <a:lnTo>
                  <a:pt x="64274" y="1472730"/>
                </a:lnTo>
                <a:lnTo>
                  <a:pt x="14681" y="1450276"/>
                </a:lnTo>
                <a:lnTo>
                  <a:pt x="14681" y="1414284"/>
                </a:lnTo>
                <a:lnTo>
                  <a:pt x="64274" y="1436751"/>
                </a:lnTo>
                <a:lnTo>
                  <a:pt x="64274" y="1428686"/>
                </a:lnTo>
                <a:lnTo>
                  <a:pt x="14681" y="1406232"/>
                </a:lnTo>
                <a:lnTo>
                  <a:pt x="14681" y="1370253"/>
                </a:lnTo>
                <a:lnTo>
                  <a:pt x="64274" y="1392720"/>
                </a:lnTo>
                <a:lnTo>
                  <a:pt x="64274" y="1384655"/>
                </a:lnTo>
                <a:lnTo>
                  <a:pt x="14681" y="1362202"/>
                </a:lnTo>
                <a:lnTo>
                  <a:pt x="14681" y="1326210"/>
                </a:lnTo>
                <a:lnTo>
                  <a:pt x="64274" y="1348676"/>
                </a:lnTo>
                <a:lnTo>
                  <a:pt x="64274" y="1340612"/>
                </a:lnTo>
                <a:lnTo>
                  <a:pt x="14681" y="1318158"/>
                </a:lnTo>
                <a:lnTo>
                  <a:pt x="14681" y="1282153"/>
                </a:lnTo>
                <a:lnTo>
                  <a:pt x="64274" y="1304620"/>
                </a:lnTo>
                <a:lnTo>
                  <a:pt x="64274" y="1296555"/>
                </a:lnTo>
                <a:lnTo>
                  <a:pt x="14681" y="1274102"/>
                </a:lnTo>
                <a:lnTo>
                  <a:pt x="14681" y="1238123"/>
                </a:lnTo>
                <a:lnTo>
                  <a:pt x="64274" y="1260589"/>
                </a:lnTo>
                <a:lnTo>
                  <a:pt x="64274" y="1252524"/>
                </a:lnTo>
                <a:lnTo>
                  <a:pt x="14681" y="1230071"/>
                </a:lnTo>
                <a:lnTo>
                  <a:pt x="14681" y="1194079"/>
                </a:lnTo>
                <a:lnTo>
                  <a:pt x="64274" y="1216545"/>
                </a:lnTo>
                <a:lnTo>
                  <a:pt x="64274" y="1208481"/>
                </a:lnTo>
                <a:lnTo>
                  <a:pt x="14681" y="1186027"/>
                </a:lnTo>
                <a:lnTo>
                  <a:pt x="14681" y="1150048"/>
                </a:lnTo>
                <a:lnTo>
                  <a:pt x="64274" y="1172514"/>
                </a:lnTo>
                <a:lnTo>
                  <a:pt x="64274" y="1164450"/>
                </a:lnTo>
                <a:lnTo>
                  <a:pt x="14681" y="1141996"/>
                </a:lnTo>
                <a:lnTo>
                  <a:pt x="14681" y="1105992"/>
                </a:lnTo>
                <a:lnTo>
                  <a:pt x="64274" y="1128458"/>
                </a:lnTo>
                <a:lnTo>
                  <a:pt x="64274" y="1120394"/>
                </a:lnTo>
                <a:lnTo>
                  <a:pt x="14681" y="1097940"/>
                </a:lnTo>
                <a:lnTo>
                  <a:pt x="14681" y="1061948"/>
                </a:lnTo>
                <a:lnTo>
                  <a:pt x="64274" y="1084414"/>
                </a:lnTo>
                <a:lnTo>
                  <a:pt x="64274" y="1076350"/>
                </a:lnTo>
                <a:lnTo>
                  <a:pt x="14681" y="1053896"/>
                </a:lnTo>
                <a:lnTo>
                  <a:pt x="14681" y="1017917"/>
                </a:lnTo>
                <a:lnTo>
                  <a:pt x="64274" y="1040384"/>
                </a:lnTo>
                <a:lnTo>
                  <a:pt x="64274" y="1032319"/>
                </a:lnTo>
                <a:lnTo>
                  <a:pt x="14681" y="1009865"/>
                </a:lnTo>
                <a:lnTo>
                  <a:pt x="14681" y="973874"/>
                </a:lnTo>
                <a:lnTo>
                  <a:pt x="64274" y="996340"/>
                </a:lnTo>
                <a:lnTo>
                  <a:pt x="64274" y="988275"/>
                </a:lnTo>
                <a:lnTo>
                  <a:pt x="14681" y="965822"/>
                </a:lnTo>
                <a:lnTo>
                  <a:pt x="14681" y="929817"/>
                </a:lnTo>
                <a:lnTo>
                  <a:pt x="64274" y="952284"/>
                </a:lnTo>
                <a:lnTo>
                  <a:pt x="64274" y="944219"/>
                </a:lnTo>
                <a:lnTo>
                  <a:pt x="14681" y="921766"/>
                </a:lnTo>
                <a:lnTo>
                  <a:pt x="14681" y="885786"/>
                </a:lnTo>
                <a:lnTo>
                  <a:pt x="64274" y="908253"/>
                </a:lnTo>
                <a:lnTo>
                  <a:pt x="64274" y="900188"/>
                </a:lnTo>
                <a:lnTo>
                  <a:pt x="14681" y="877735"/>
                </a:lnTo>
                <a:lnTo>
                  <a:pt x="14681" y="841743"/>
                </a:lnTo>
                <a:lnTo>
                  <a:pt x="64274" y="864209"/>
                </a:lnTo>
                <a:lnTo>
                  <a:pt x="64274" y="856145"/>
                </a:lnTo>
                <a:lnTo>
                  <a:pt x="14681" y="833691"/>
                </a:lnTo>
                <a:lnTo>
                  <a:pt x="14681" y="797699"/>
                </a:lnTo>
                <a:lnTo>
                  <a:pt x="64274" y="820166"/>
                </a:lnTo>
                <a:lnTo>
                  <a:pt x="64274" y="812114"/>
                </a:lnTo>
                <a:lnTo>
                  <a:pt x="14681" y="789660"/>
                </a:lnTo>
                <a:lnTo>
                  <a:pt x="14681" y="753656"/>
                </a:lnTo>
                <a:lnTo>
                  <a:pt x="64274" y="776122"/>
                </a:lnTo>
                <a:lnTo>
                  <a:pt x="64274" y="768057"/>
                </a:lnTo>
                <a:lnTo>
                  <a:pt x="14681" y="745604"/>
                </a:lnTo>
                <a:lnTo>
                  <a:pt x="14681" y="709612"/>
                </a:lnTo>
                <a:lnTo>
                  <a:pt x="64274" y="732078"/>
                </a:lnTo>
                <a:lnTo>
                  <a:pt x="64274" y="724014"/>
                </a:lnTo>
                <a:lnTo>
                  <a:pt x="14681" y="701560"/>
                </a:lnTo>
                <a:lnTo>
                  <a:pt x="14681" y="665581"/>
                </a:lnTo>
                <a:lnTo>
                  <a:pt x="64274" y="688047"/>
                </a:lnTo>
                <a:lnTo>
                  <a:pt x="64274" y="679983"/>
                </a:lnTo>
                <a:lnTo>
                  <a:pt x="14681" y="657529"/>
                </a:lnTo>
                <a:lnTo>
                  <a:pt x="14681" y="621525"/>
                </a:lnTo>
                <a:lnTo>
                  <a:pt x="64274" y="643991"/>
                </a:lnTo>
                <a:lnTo>
                  <a:pt x="64274" y="635939"/>
                </a:lnTo>
                <a:lnTo>
                  <a:pt x="14681" y="613486"/>
                </a:lnTo>
                <a:lnTo>
                  <a:pt x="14681" y="577494"/>
                </a:lnTo>
                <a:lnTo>
                  <a:pt x="64274" y="599960"/>
                </a:lnTo>
                <a:lnTo>
                  <a:pt x="64274" y="591896"/>
                </a:lnTo>
                <a:lnTo>
                  <a:pt x="14681" y="569442"/>
                </a:lnTo>
                <a:lnTo>
                  <a:pt x="14681" y="533450"/>
                </a:lnTo>
                <a:lnTo>
                  <a:pt x="64274" y="555917"/>
                </a:lnTo>
                <a:lnTo>
                  <a:pt x="64274" y="547852"/>
                </a:lnTo>
                <a:lnTo>
                  <a:pt x="14681" y="525399"/>
                </a:lnTo>
                <a:lnTo>
                  <a:pt x="14681" y="489407"/>
                </a:lnTo>
                <a:lnTo>
                  <a:pt x="64274" y="511873"/>
                </a:lnTo>
                <a:lnTo>
                  <a:pt x="64274" y="503809"/>
                </a:lnTo>
                <a:lnTo>
                  <a:pt x="14681" y="481355"/>
                </a:lnTo>
                <a:lnTo>
                  <a:pt x="14681" y="445363"/>
                </a:lnTo>
                <a:lnTo>
                  <a:pt x="64274" y="467829"/>
                </a:lnTo>
                <a:lnTo>
                  <a:pt x="64274" y="459778"/>
                </a:lnTo>
                <a:lnTo>
                  <a:pt x="14681" y="437324"/>
                </a:lnTo>
                <a:lnTo>
                  <a:pt x="14681" y="401320"/>
                </a:lnTo>
                <a:lnTo>
                  <a:pt x="64274" y="423786"/>
                </a:lnTo>
                <a:lnTo>
                  <a:pt x="64274" y="415721"/>
                </a:lnTo>
                <a:lnTo>
                  <a:pt x="14681" y="393268"/>
                </a:lnTo>
                <a:lnTo>
                  <a:pt x="14681" y="357276"/>
                </a:lnTo>
                <a:lnTo>
                  <a:pt x="64274" y="379742"/>
                </a:lnTo>
                <a:lnTo>
                  <a:pt x="64274" y="371678"/>
                </a:lnTo>
                <a:lnTo>
                  <a:pt x="14681" y="349224"/>
                </a:lnTo>
                <a:lnTo>
                  <a:pt x="14681" y="313245"/>
                </a:lnTo>
                <a:lnTo>
                  <a:pt x="64274" y="335711"/>
                </a:lnTo>
                <a:lnTo>
                  <a:pt x="64274" y="327647"/>
                </a:lnTo>
                <a:lnTo>
                  <a:pt x="14681" y="305193"/>
                </a:lnTo>
                <a:lnTo>
                  <a:pt x="14681" y="269189"/>
                </a:lnTo>
                <a:lnTo>
                  <a:pt x="64274" y="291655"/>
                </a:lnTo>
                <a:lnTo>
                  <a:pt x="64274" y="283603"/>
                </a:lnTo>
                <a:lnTo>
                  <a:pt x="14681" y="261150"/>
                </a:lnTo>
                <a:lnTo>
                  <a:pt x="14681" y="225158"/>
                </a:lnTo>
                <a:lnTo>
                  <a:pt x="64274" y="247624"/>
                </a:lnTo>
                <a:lnTo>
                  <a:pt x="64274" y="239560"/>
                </a:lnTo>
                <a:lnTo>
                  <a:pt x="14681" y="217106"/>
                </a:lnTo>
                <a:lnTo>
                  <a:pt x="14681" y="181114"/>
                </a:lnTo>
                <a:lnTo>
                  <a:pt x="64274" y="203581"/>
                </a:lnTo>
                <a:lnTo>
                  <a:pt x="64274" y="195516"/>
                </a:lnTo>
                <a:lnTo>
                  <a:pt x="14681" y="173062"/>
                </a:lnTo>
                <a:lnTo>
                  <a:pt x="14681" y="137071"/>
                </a:lnTo>
                <a:lnTo>
                  <a:pt x="64274" y="159537"/>
                </a:lnTo>
                <a:lnTo>
                  <a:pt x="64274" y="151472"/>
                </a:lnTo>
                <a:lnTo>
                  <a:pt x="14681" y="129019"/>
                </a:lnTo>
                <a:lnTo>
                  <a:pt x="14681" y="93027"/>
                </a:lnTo>
                <a:lnTo>
                  <a:pt x="64274" y="115493"/>
                </a:lnTo>
                <a:lnTo>
                  <a:pt x="64274" y="107442"/>
                </a:lnTo>
                <a:lnTo>
                  <a:pt x="14681" y="84988"/>
                </a:lnTo>
                <a:lnTo>
                  <a:pt x="14681" y="48983"/>
                </a:lnTo>
                <a:lnTo>
                  <a:pt x="64274" y="71450"/>
                </a:lnTo>
                <a:lnTo>
                  <a:pt x="64274" y="63385"/>
                </a:lnTo>
                <a:lnTo>
                  <a:pt x="14681" y="40932"/>
                </a:lnTo>
                <a:lnTo>
                  <a:pt x="14681" y="13970"/>
                </a:lnTo>
                <a:lnTo>
                  <a:pt x="34594" y="13970"/>
                </a:lnTo>
                <a:lnTo>
                  <a:pt x="135559" y="59690"/>
                </a:lnTo>
                <a:lnTo>
                  <a:pt x="135559" y="51638"/>
                </a:lnTo>
                <a:lnTo>
                  <a:pt x="52400" y="13970"/>
                </a:lnTo>
                <a:lnTo>
                  <a:pt x="131864" y="13970"/>
                </a:lnTo>
                <a:lnTo>
                  <a:pt x="232829" y="59690"/>
                </a:lnTo>
                <a:lnTo>
                  <a:pt x="232829" y="51638"/>
                </a:lnTo>
                <a:lnTo>
                  <a:pt x="149669" y="13970"/>
                </a:lnTo>
                <a:lnTo>
                  <a:pt x="229146" y="13970"/>
                </a:lnTo>
                <a:lnTo>
                  <a:pt x="330123" y="59690"/>
                </a:lnTo>
                <a:lnTo>
                  <a:pt x="330123" y="51638"/>
                </a:lnTo>
                <a:lnTo>
                  <a:pt x="246951" y="13970"/>
                </a:lnTo>
                <a:lnTo>
                  <a:pt x="326402" y="13970"/>
                </a:lnTo>
                <a:lnTo>
                  <a:pt x="427367" y="59690"/>
                </a:lnTo>
                <a:lnTo>
                  <a:pt x="427367" y="51638"/>
                </a:lnTo>
                <a:lnTo>
                  <a:pt x="344195" y="13970"/>
                </a:lnTo>
                <a:lnTo>
                  <a:pt x="423672" y="13970"/>
                </a:lnTo>
                <a:lnTo>
                  <a:pt x="524637" y="59690"/>
                </a:lnTo>
                <a:lnTo>
                  <a:pt x="524637" y="51638"/>
                </a:lnTo>
                <a:lnTo>
                  <a:pt x="441464" y="13970"/>
                </a:lnTo>
                <a:lnTo>
                  <a:pt x="520915" y="13970"/>
                </a:lnTo>
                <a:lnTo>
                  <a:pt x="621893" y="59690"/>
                </a:lnTo>
                <a:lnTo>
                  <a:pt x="621893" y="51638"/>
                </a:lnTo>
                <a:lnTo>
                  <a:pt x="538721" y="13970"/>
                </a:lnTo>
                <a:lnTo>
                  <a:pt x="618210" y="13970"/>
                </a:lnTo>
                <a:lnTo>
                  <a:pt x="719175" y="59690"/>
                </a:lnTo>
                <a:lnTo>
                  <a:pt x="719175" y="51638"/>
                </a:lnTo>
                <a:lnTo>
                  <a:pt x="636003" y="13970"/>
                </a:lnTo>
                <a:lnTo>
                  <a:pt x="715467" y="13970"/>
                </a:lnTo>
                <a:lnTo>
                  <a:pt x="816432" y="59690"/>
                </a:lnTo>
                <a:lnTo>
                  <a:pt x="816432" y="51638"/>
                </a:lnTo>
                <a:lnTo>
                  <a:pt x="733272" y="13970"/>
                </a:lnTo>
                <a:lnTo>
                  <a:pt x="812723" y="13970"/>
                </a:lnTo>
                <a:lnTo>
                  <a:pt x="913701" y="59690"/>
                </a:lnTo>
                <a:lnTo>
                  <a:pt x="913701" y="51638"/>
                </a:lnTo>
                <a:lnTo>
                  <a:pt x="830529" y="13970"/>
                </a:lnTo>
                <a:lnTo>
                  <a:pt x="909993" y="13970"/>
                </a:lnTo>
                <a:lnTo>
                  <a:pt x="1010970" y="59690"/>
                </a:lnTo>
                <a:lnTo>
                  <a:pt x="1010970" y="51638"/>
                </a:lnTo>
                <a:lnTo>
                  <a:pt x="927798" y="13970"/>
                </a:lnTo>
                <a:lnTo>
                  <a:pt x="1007262" y="13970"/>
                </a:lnTo>
                <a:lnTo>
                  <a:pt x="1108240" y="59690"/>
                </a:lnTo>
                <a:lnTo>
                  <a:pt x="1108240" y="51638"/>
                </a:lnTo>
                <a:lnTo>
                  <a:pt x="1025067" y="13970"/>
                </a:lnTo>
                <a:lnTo>
                  <a:pt x="1104531" y="13970"/>
                </a:lnTo>
                <a:lnTo>
                  <a:pt x="1205509" y="59690"/>
                </a:lnTo>
                <a:lnTo>
                  <a:pt x="1205509" y="51638"/>
                </a:lnTo>
                <a:lnTo>
                  <a:pt x="1122324" y="13970"/>
                </a:lnTo>
                <a:lnTo>
                  <a:pt x="1201788" y="13970"/>
                </a:lnTo>
                <a:lnTo>
                  <a:pt x="1302766" y="59690"/>
                </a:lnTo>
                <a:lnTo>
                  <a:pt x="1302766" y="51638"/>
                </a:lnTo>
                <a:lnTo>
                  <a:pt x="1219593" y="13970"/>
                </a:lnTo>
                <a:lnTo>
                  <a:pt x="1299044" y="13970"/>
                </a:lnTo>
                <a:lnTo>
                  <a:pt x="1400022" y="59690"/>
                </a:lnTo>
                <a:lnTo>
                  <a:pt x="1400022" y="51638"/>
                </a:lnTo>
                <a:lnTo>
                  <a:pt x="1316850" y="13970"/>
                </a:lnTo>
                <a:lnTo>
                  <a:pt x="1396326" y="13970"/>
                </a:lnTo>
                <a:lnTo>
                  <a:pt x="1497304" y="59690"/>
                </a:lnTo>
                <a:lnTo>
                  <a:pt x="1497304" y="51638"/>
                </a:lnTo>
                <a:lnTo>
                  <a:pt x="1414132" y="13970"/>
                </a:lnTo>
                <a:lnTo>
                  <a:pt x="1493583" y="13970"/>
                </a:lnTo>
                <a:lnTo>
                  <a:pt x="1594548" y="59690"/>
                </a:lnTo>
                <a:lnTo>
                  <a:pt x="1594548" y="51638"/>
                </a:lnTo>
                <a:lnTo>
                  <a:pt x="1511388" y="13970"/>
                </a:lnTo>
                <a:lnTo>
                  <a:pt x="1590865" y="13970"/>
                </a:lnTo>
                <a:lnTo>
                  <a:pt x="1691830" y="59690"/>
                </a:lnTo>
                <a:lnTo>
                  <a:pt x="1691830" y="51638"/>
                </a:lnTo>
                <a:lnTo>
                  <a:pt x="1608670" y="13970"/>
                </a:lnTo>
                <a:lnTo>
                  <a:pt x="1688109" y="13970"/>
                </a:lnTo>
                <a:lnTo>
                  <a:pt x="1789087" y="59690"/>
                </a:lnTo>
                <a:lnTo>
                  <a:pt x="1789087" y="51638"/>
                </a:lnTo>
                <a:lnTo>
                  <a:pt x="1705914" y="13970"/>
                </a:lnTo>
                <a:lnTo>
                  <a:pt x="1785378" y="13970"/>
                </a:lnTo>
                <a:lnTo>
                  <a:pt x="1886356" y="59690"/>
                </a:lnTo>
                <a:lnTo>
                  <a:pt x="1886356" y="51638"/>
                </a:lnTo>
                <a:lnTo>
                  <a:pt x="1803184" y="13970"/>
                </a:lnTo>
                <a:lnTo>
                  <a:pt x="1882648" y="13970"/>
                </a:lnTo>
                <a:lnTo>
                  <a:pt x="1933524" y="37020"/>
                </a:lnTo>
                <a:lnTo>
                  <a:pt x="1933524" y="28956"/>
                </a:lnTo>
                <a:lnTo>
                  <a:pt x="1900453" y="13970"/>
                </a:lnTo>
                <a:lnTo>
                  <a:pt x="1933524" y="13970"/>
                </a:lnTo>
                <a:lnTo>
                  <a:pt x="1933524" y="0"/>
                </a:lnTo>
                <a:lnTo>
                  <a:pt x="0" y="0"/>
                </a:lnTo>
                <a:lnTo>
                  <a:pt x="0" y="13970"/>
                </a:lnTo>
                <a:lnTo>
                  <a:pt x="0" y="1515110"/>
                </a:lnTo>
                <a:lnTo>
                  <a:pt x="0" y="1522730"/>
                </a:lnTo>
                <a:lnTo>
                  <a:pt x="0" y="1530350"/>
                </a:lnTo>
                <a:lnTo>
                  <a:pt x="78955" y="1530350"/>
                </a:lnTo>
                <a:lnTo>
                  <a:pt x="78955" y="1522730"/>
                </a:lnTo>
                <a:lnTo>
                  <a:pt x="78955" y="1515110"/>
                </a:lnTo>
                <a:lnTo>
                  <a:pt x="78955" y="74930"/>
                </a:lnTo>
                <a:lnTo>
                  <a:pt x="1948205" y="74930"/>
                </a:lnTo>
                <a:lnTo>
                  <a:pt x="1948205" y="59690"/>
                </a:lnTo>
                <a:lnTo>
                  <a:pt x="1948205" y="13970"/>
                </a:lnTo>
                <a:lnTo>
                  <a:pt x="194820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 txBox="1"/>
          <p:nvPr/>
        </p:nvSpPr>
        <p:spPr>
          <a:xfrm>
            <a:off x="1869946" y="6774729"/>
            <a:ext cx="395605" cy="2019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</a:t>
            </a: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550" spc="27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60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550">
              <a:latin typeface="Arial"/>
              <a:cs typeface="Aria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304323" y="6355816"/>
            <a:ext cx="262255" cy="201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3825" marR="5080" indent="-111760">
              <a:lnSpc>
                <a:spcPct val="105100"/>
              </a:lnSpc>
              <a:spcBef>
                <a:spcPts val="95"/>
              </a:spcBef>
            </a:pPr>
            <a:r>
              <a:rPr dirty="0" sz="550" spc="-55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5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3</a:t>
            </a:r>
            <a:endParaRPr sz="550">
              <a:latin typeface="Arial"/>
              <a:cs typeface="Arial"/>
            </a:endParaRPr>
          </a:p>
        </p:txBody>
      </p:sp>
      <p:sp>
        <p:nvSpPr>
          <p:cNvPr id="60" name="object 60" descr=""/>
          <p:cNvSpPr txBox="1"/>
          <p:nvPr/>
        </p:nvSpPr>
        <p:spPr>
          <a:xfrm rot="1380000">
            <a:off x="2365388" y="6730051"/>
            <a:ext cx="257763" cy="704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55"/>
              </a:lnSpc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550" spc="-8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4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550" spc="-9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6</a:t>
            </a:r>
            <a:r>
              <a:rPr dirty="0" sz="550" spc="-8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550" spc="9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550">
              <a:latin typeface="Arial"/>
              <a:cs typeface="Aria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338285" y="6500063"/>
            <a:ext cx="232410" cy="8826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75"/>
              </a:lnSpc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Difusor</a:t>
            </a:r>
            <a:endParaRPr sz="550">
              <a:latin typeface="Arial"/>
              <a:cs typeface="Arial"/>
            </a:endParaRPr>
          </a:p>
        </p:txBody>
      </p:sp>
      <p:pic>
        <p:nvPicPr>
          <p:cNvPr id="62" name="object 62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164943" y="6535915"/>
            <a:ext cx="147573" cy="203987"/>
          </a:xfrm>
          <a:prstGeom prst="rect">
            <a:avLst/>
          </a:prstGeom>
        </p:spPr>
      </p:pic>
      <p:sp>
        <p:nvSpPr>
          <p:cNvPr id="63" name="object 63" descr=""/>
          <p:cNvSpPr txBox="1"/>
          <p:nvPr/>
        </p:nvSpPr>
        <p:spPr>
          <a:xfrm>
            <a:off x="2461639" y="7286265"/>
            <a:ext cx="304800" cy="201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3825" marR="5080" indent="-111760">
              <a:lnSpc>
                <a:spcPct val="104900"/>
              </a:lnSpc>
              <a:spcBef>
                <a:spcPts val="95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5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2</a:t>
            </a:r>
            <a:endParaRPr sz="550">
              <a:latin typeface="Arial"/>
              <a:cs typeface="Arial"/>
            </a:endParaRPr>
          </a:p>
        </p:txBody>
      </p:sp>
      <p:sp>
        <p:nvSpPr>
          <p:cNvPr id="64" name="object 64" descr=""/>
          <p:cNvSpPr txBox="1"/>
          <p:nvPr/>
        </p:nvSpPr>
        <p:spPr>
          <a:xfrm rot="1380000">
            <a:off x="2792935" y="6924402"/>
            <a:ext cx="257763" cy="704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55"/>
              </a:lnSpc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550" spc="-7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,60</a:t>
            </a:r>
            <a:r>
              <a:rPr dirty="0" sz="550" spc="1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550">
              <a:latin typeface="Arial"/>
              <a:cs typeface="Arial"/>
            </a:endParaRPr>
          </a:p>
        </p:txBody>
      </p:sp>
      <p:sp>
        <p:nvSpPr>
          <p:cNvPr id="65" name="object 65" descr=""/>
          <p:cNvSpPr txBox="1"/>
          <p:nvPr/>
        </p:nvSpPr>
        <p:spPr>
          <a:xfrm rot="1380000">
            <a:off x="3574653" y="7280002"/>
            <a:ext cx="257763" cy="7048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55"/>
              </a:lnSpc>
            </a:pP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2,</a:t>
            </a:r>
            <a:r>
              <a:rPr dirty="0" sz="550" spc="-9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4</a:t>
            </a:r>
            <a:r>
              <a:rPr dirty="0" sz="550" spc="-8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550" spc="9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550">
              <a:latin typeface="Arial"/>
              <a:cs typeface="Arial"/>
            </a:endParaRPr>
          </a:p>
        </p:txBody>
      </p:sp>
      <p:sp>
        <p:nvSpPr>
          <p:cNvPr id="66" name="object 66" descr=""/>
          <p:cNvSpPr/>
          <p:nvPr/>
        </p:nvSpPr>
        <p:spPr>
          <a:xfrm>
            <a:off x="1790166" y="6284683"/>
            <a:ext cx="2442210" cy="1518920"/>
          </a:xfrm>
          <a:custGeom>
            <a:avLst/>
            <a:gdLst/>
            <a:ahLst/>
            <a:cxnLst/>
            <a:rect l="l" t="t" r="r" b="b"/>
            <a:pathLst>
              <a:path w="2442210" h="1518920">
                <a:moveTo>
                  <a:pt x="2349" y="1367154"/>
                </a:moveTo>
                <a:lnTo>
                  <a:pt x="0" y="1374114"/>
                </a:lnTo>
                <a:lnTo>
                  <a:pt x="27952" y="1383296"/>
                </a:lnTo>
                <a:lnTo>
                  <a:pt x="30187" y="1376298"/>
                </a:lnTo>
                <a:lnTo>
                  <a:pt x="23261" y="1374075"/>
                </a:lnTo>
                <a:lnTo>
                  <a:pt x="2349" y="1367154"/>
                </a:lnTo>
                <a:close/>
              </a:path>
              <a:path w="2442210" h="1518920">
                <a:moveTo>
                  <a:pt x="58153" y="1384973"/>
                </a:moveTo>
                <a:lnTo>
                  <a:pt x="56045" y="1392008"/>
                </a:lnTo>
                <a:lnTo>
                  <a:pt x="84302" y="1400213"/>
                </a:lnTo>
                <a:lnTo>
                  <a:pt x="86283" y="1393151"/>
                </a:lnTo>
                <a:lnTo>
                  <a:pt x="65220" y="1387083"/>
                </a:lnTo>
                <a:lnTo>
                  <a:pt x="58153" y="1384973"/>
                </a:lnTo>
                <a:close/>
              </a:path>
              <a:path w="2442210" h="1518920">
                <a:moveTo>
                  <a:pt x="114541" y="1400809"/>
                </a:moveTo>
                <a:lnTo>
                  <a:pt x="112687" y="1407909"/>
                </a:lnTo>
                <a:lnTo>
                  <a:pt x="119864" y="1409764"/>
                </a:lnTo>
                <a:lnTo>
                  <a:pt x="141236" y="1415072"/>
                </a:lnTo>
                <a:lnTo>
                  <a:pt x="142951" y="1407934"/>
                </a:lnTo>
                <a:lnTo>
                  <a:pt x="121682" y="1402655"/>
                </a:lnTo>
                <a:lnTo>
                  <a:pt x="114541" y="1400809"/>
                </a:lnTo>
                <a:close/>
              </a:path>
              <a:path w="2442210" h="1518920">
                <a:moveTo>
                  <a:pt x="171488" y="1414500"/>
                </a:moveTo>
                <a:lnTo>
                  <a:pt x="169913" y="1421676"/>
                </a:lnTo>
                <a:lnTo>
                  <a:pt x="177151" y="1423245"/>
                </a:lnTo>
                <a:lnTo>
                  <a:pt x="198716" y="1427695"/>
                </a:lnTo>
                <a:lnTo>
                  <a:pt x="200152" y="1420494"/>
                </a:lnTo>
                <a:lnTo>
                  <a:pt x="178688" y="1416067"/>
                </a:lnTo>
                <a:lnTo>
                  <a:pt x="171488" y="1414500"/>
                </a:lnTo>
                <a:close/>
              </a:path>
              <a:path w="2442210" h="1518920">
                <a:moveTo>
                  <a:pt x="228917" y="1425879"/>
                </a:moveTo>
                <a:lnTo>
                  <a:pt x="227647" y="1433106"/>
                </a:lnTo>
                <a:lnTo>
                  <a:pt x="234950" y="1434375"/>
                </a:lnTo>
                <a:lnTo>
                  <a:pt x="256692" y="1437893"/>
                </a:lnTo>
                <a:lnTo>
                  <a:pt x="257810" y="1430642"/>
                </a:lnTo>
                <a:lnTo>
                  <a:pt x="236182" y="1427141"/>
                </a:lnTo>
                <a:lnTo>
                  <a:pt x="228917" y="1425879"/>
                </a:lnTo>
                <a:close/>
              </a:path>
              <a:path w="2442210" h="1518920">
                <a:moveTo>
                  <a:pt x="286778" y="1434757"/>
                </a:moveTo>
                <a:lnTo>
                  <a:pt x="285838" y="1442034"/>
                </a:lnTo>
                <a:lnTo>
                  <a:pt x="293189" y="1442972"/>
                </a:lnTo>
                <a:lnTo>
                  <a:pt x="315074" y="1445501"/>
                </a:lnTo>
                <a:lnTo>
                  <a:pt x="315849" y="1438198"/>
                </a:lnTo>
                <a:lnTo>
                  <a:pt x="294096" y="1435687"/>
                </a:lnTo>
                <a:lnTo>
                  <a:pt x="286778" y="1434757"/>
                </a:lnTo>
                <a:close/>
              </a:path>
              <a:path w="2442210" h="1518920">
                <a:moveTo>
                  <a:pt x="344982" y="1440941"/>
                </a:moveTo>
                <a:lnTo>
                  <a:pt x="344385" y="1448257"/>
                </a:lnTo>
                <a:lnTo>
                  <a:pt x="351779" y="1448842"/>
                </a:lnTo>
                <a:lnTo>
                  <a:pt x="373761" y="1450301"/>
                </a:lnTo>
                <a:lnTo>
                  <a:pt x="374180" y="1442973"/>
                </a:lnTo>
                <a:lnTo>
                  <a:pt x="352329" y="1441525"/>
                </a:lnTo>
                <a:lnTo>
                  <a:pt x="344982" y="1440941"/>
                </a:lnTo>
                <a:close/>
              </a:path>
              <a:path w="2442210" h="1518920">
                <a:moveTo>
                  <a:pt x="403402" y="1444256"/>
                </a:moveTo>
                <a:lnTo>
                  <a:pt x="403174" y="1451597"/>
                </a:lnTo>
                <a:lnTo>
                  <a:pt x="417977" y="1451957"/>
                </a:lnTo>
                <a:lnTo>
                  <a:pt x="432638" y="1452117"/>
                </a:lnTo>
                <a:lnTo>
                  <a:pt x="432676" y="1444777"/>
                </a:lnTo>
                <a:lnTo>
                  <a:pt x="418110" y="1444617"/>
                </a:lnTo>
                <a:lnTo>
                  <a:pt x="403402" y="1444256"/>
                </a:lnTo>
                <a:close/>
              </a:path>
              <a:path w="2442210" h="1518920">
                <a:moveTo>
                  <a:pt x="491121" y="1443443"/>
                </a:moveTo>
                <a:lnTo>
                  <a:pt x="476588" y="1444077"/>
                </a:lnTo>
                <a:lnTo>
                  <a:pt x="461911" y="1444510"/>
                </a:lnTo>
                <a:lnTo>
                  <a:pt x="462076" y="1451851"/>
                </a:lnTo>
                <a:lnTo>
                  <a:pt x="476854" y="1451411"/>
                </a:lnTo>
                <a:lnTo>
                  <a:pt x="491490" y="1450771"/>
                </a:lnTo>
                <a:lnTo>
                  <a:pt x="491121" y="1443443"/>
                </a:lnTo>
                <a:close/>
              </a:path>
              <a:path w="2442210" h="1518920">
                <a:moveTo>
                  <a:pt x="549389" y="1438808"/>
                </a:moveTo>
                <a:lnTo>
                  <a:pt x="534911" y="1440273"/>
                </a:lnTo>
                <a:lnTo>
                  <a:pt x="520280" y="1441538"/>
                </a:lnTo>
                <a:lnTo>
                  <a:pt x="520865" y="1448866"/>
                </a:lnTo>
                <a:lnTo>
                  <a:pt x="535603" y="1447582"/>
                </a:lnTo>
                <a:lnTo>
                  <a:pt x="550189" y="1446098"/>
                </a:lnTo>
                <a:lnTo>
                  <a:pt x="549389" y="1438808"/>
                </a:lnTo>
                <a:close/>
              </a:path>
              <a:path w="2442210" h="1518920">
                <a:moveTo>
                  <a:pt x="607275" y="1430743"/>
                </a:moveTo>
                <a:lnTo>
                  <a:pt x="592910" y="1433072"/>
                </a:lnTo>
                <a:lnTo>
                  <a:pt x="578383" y="1435201"/>
                </a:lnTo>
                <a:lnTo>
                  <a:pt x="579399" y="1442478"/>
                </a:lnTo>
                <a:lnTo>
                  <a:pt x="594029" y="1440324"/>
                </a:lnTo>
                <a:lnTo>
                  <a:pt x="608507" y="1437970"/>
                </a:lnTo>
                <a:lnTo>
                  <a:pt x="607275" y="1430743"/>
                </a:lnTo>
                <a:close/>
              </a:path>
              <a:path w="2442210" h="1518920">
                <a:moveTo>
                  <a:pt x="664540" y="1419136"/>
                </a:moveTo>
                <a:lnTo>
                  <a:pt x="650355" y="1422365"/>
                </a:lnTo>
                <a:lnTo>
                  <a:pt x="635990" y="1425384"/>
                </a:lnTo>
                <a:lnTo>
                  <a:pt x="637451" y="1432585"/>
                </a:lnTo>
                <a:lnTo>
                  <a:pt x="651921" y="1429535"/>
                </a:lnTo>
                <a:lnTo>
                  <a:pt x="666229" y="1426286"/>
                </a:lnTo>
                <a:lnTo>
                  <a:pt x="664540" y="1419136"/>
                </a:lnTo>
                <a:close/>
              </a:path>
              <a:path w="2442210" h="1518920">
                <a:moveTo>
                  <a:pt x="720979" y="1403959"/>
                </a:moveTo>
                <a:lnTo>
                  <a:pt x="707016" y="1408074"/>
                </a:lnTo>
                <a:lnTo>
                  <a:pt x="692873" y="1411998"/>
                </a:lnTo>
                <a:lnTo>
                  <a:pt x="694778" y="1419085"/>
                </a:lnTo>
                <a:lnTo>
                  <a:pt x="709036" y="1415134"/>
                </a:lnTo>
                <a:lnTo>
                  <a:pt x="723112" y="1410982"/>
                </a:lnTo>
                <a:lnTo>
                  <a:pt x="720979" y="1403959"/>
                </a:lnTo>
                <a:close/>
              </a:path>
              <a:path w="2442210" h="1518920">
                <a:moveTo>
                  <a:pt x="776312" y="1385214"/>
                </a:moveTo>
                <a:lnTo>
                  <a:pt x="762647" y="1390213"/>
                </a:lnTo>
                <a:lnTo>
                  <a:pt x="748792" y="1395031"/>
                </a:lnTo>
                <a:lnTo>
                  <a:pt x="751154" y="1401978"/>
                </a:lnTo>
                <a:lnTo>
                  <a:pt x="765119" y="1397117"/>
                </a:lnTo>
                <a:lnTo>
                  <a:pt x="778903" y="1392085"/>
                </a:lnTo>
                <a:lnTo>
                  <a:pt x="776312" y="1385214"/>
                </a:lnTo>
                <a:close/>
              </a:path>
              <a:path w="2442210" h="1518920">
                <a:moveTo>
                  <a:pt x="830338" y="1362900"/>
                </a:moveTo>
                <a:lnTo>
                  <a:pt x="817016" y="1368783"/>
                </a:lnTo>
                <a:lnTo>
                  <a:pt x="803503" y="1374495"/>
                </a:lnTo>
                <a:lnTo>
                  <a:pt x="806297" y="1381277"/>
                </a:lnTo>
                <a:lnTo>
                  <a:pt x="813138" y="1378424"/>
                </a:lnTo>
                <a:lnTo>
                  <a:pt x="819927" y="1375525"/>
                </a:lnTo>
                <a:lnTo>
                  <a:pt x="826664" y="1372581"/>
                </a:lnTo>
                <a:lnTo>
                  <a:pt x="833348" y="1369593"/>
                </a:lnTo>
                <a:lnTo>
                  <a:pt x="830338" y="1362900"/>
                </a:lnTo>
                <a:close/>
              </a:path>
              <a:path w="2442210" h="1518920">
                <a:moveTo>
                  <a:pt x="882802" y="1337144"/>
                </a:moveTo>
                <a:lnTo>
                  <a:pt x="876373" y="1340528"/>
                </a:lnTo>
                <a:lnTo>
                  <a:pt x="869891" y="1343874"/>
                </a:lnTo>
                <a:lnTo>
                  <a:pt x="863358" y="1347180"/>
                </a:lnTo>
                <a:lnTo>
                  <a:pt x="856780" y="1350441"/>
                </a:lnTo>
                <a:lnTo>
                  <a:pt x="860018" y="1357033"/>
                </a:lnTo>
                <a:lnTo>
                  <a:pt x="866650" y="1353744"/>
                </a:lnTo>
                <a:lnTo>
                  <a:pt x="873231" y="1350414"/>
                </a:lnTo>
                <a:lnTo>
                  <a:pt x="886244" y="1343634"/>
                </a:lnTo>
                <a:lnTo>
                  <a:pt x="882802" y="1337144"/>
                </a:lnTo>
                <a:close/>
              </a:path>
              <a:path w="2442210" h="1518920">
                <a:moveTo>
                  <a:pt x="952588" y="1323898"/>
                </a:moveTo>
                <a:lnTo>
                  <a:pt x="950150" y="1323936"/>
                </a:lnTo>
                <a:lnTo>
                  <a:pt x="923264" y="1323949"/>
                </a:lnTo>
                <a:lnTo>
                  <a:pt x="923264" y="1331290"/>
                </a:lnTo>
                <a:lnTo>
                  <a:pt x="950201" y="1331277"/>
                </a:lnTo>
                <a:lnTo>
                  <a:pt x="952665" y="1331239"/>
                </a:lnTo>
                <a:lnTo>
                  <a:pt x="952588" y="1323898"/>
                </a:lnTo>
                <a:close/>
              </a:path>
              <a:path w="2442210" h="1518920">
                <a:moveTo>
                  <a:pt x="933538" y="1308099"/>
                </a:moveTo>
                <a:lnTo>
                  <a:pt x="927332" y="1311883"/>
                </a:lnTo>
                <a:lnTo>
                  <a:pt x="921077" y="1315634"/>
                </a:lnTo>
                <a:lnTo>
                  <a:pt x="914768" y="1319351"/>
                </a:lnTo>
                <a:lnTo>
                  <a:pt x="908405" y="1323035"/>
                </a:lnTo>
                <a:lnTo>
                  <a:pt x="912050" y="1329397"/>
                </a:lnTo>
                <a:lnTo>
                  <a:pt x="918468" y="1325690"/>
                </a:lnTo>
                <a:lnTo>
                  <a:pt x="924828" y="1321944"/>
                </a:lnTo>
                <a:lnTo>
                  <a:pt x="931133" y="1318162"/>
                </a:lnTo>
                <a:lnTo>
                  <a:pt x="937387" y="1314348"/>
                </a:lnTo>
                <a:lnTo>
                  <a:pt x="933538" y="1308099"/>
                </a:lnTo>
                <a:close/>
              </a:path>
              <a:path w="2442210" h="1518920">
                <a:moveTo>
                  <a:pt x="982345" y="1275918"/>
                </a:moveTo>
                <a:lnTo>
                  <a:pt x="976399" y="1280075"/>
                </a:lnTo>
                <a:lnTo>
                  <a:pt x="970392" y="1284204"/>
                </a:lnTo>
                <a:lnTo>
                  <a:pt x="964326" y="1288305"/>
                </a:lnTo>
                <a:lnTo>
                  <a:pt x="958202" y="1292377"/>
                </a:lnTo>
                <a:lnTo>
                  <a:pt x="962240" y="1298511"/>
                </a:lnTo>
                <a:lnTo>
                  <a:pt x="968412" y="1294401"/>
                </a:lnTo>
                <a:lnTo>
                  <a:pt x="974526" y="1290262"/>
                </a:lnTo>
                <a:lnTo>
                  <a:pt x="980580" y="1286095"/>
                </a:lnTo>
                <a:lnTo>
                  <a:pt x="986574" y="1281899"/>
                </a:lnTo>
                <a:lnTo>
                  <a:pt x="982345" y="1275918"/>
                </a:lnTo>
                <a:close/>
              </a:path>
              <a:path w="2442210" h="1518920">
                <a:moveTo>
                  <a:pt x="1029131" y="1240789"/>
                </a:moveTo>
                <a:lnTo>
                  <a:pt x="1023435" y="1245304"/>
                </a:lnTo>
                <a:lnTo>
                  <a:pt x="1017682" y="1249797"/>
                </a:lnTo>
                <a:lnTo>
                  <a:pt x="1011872" y="1254266"/>
                </a:lnTo>
                <a:lnTo>
                  <a:pt x="1006005" y="1258709"/>
                </a:lnTo>
                <a:lnTo>
                  <a:pt x="1010412" y="1264577"/>
                </a:lnTo>
                <a:lnTo>
                  <a:pt x="1016326" y="1260097"/>
                </a:lnTo>
                <a:lnTo>
                  <a:pt x="1022183" y="1255595"/>
                </a:lnTo>
                <a:lnTo>
                  <a:pt x="1027980" y="1251068"/>
                </a:lnTo>
                <a:lnTo>
                  <a:pt x="1033716" y="1246517"/>
                </a:lnTo>
                <a:lnTo>
                  <a:pt x="1029131" y="1240789"/>
                </a:lnTo>
                <a:close/>
              </a:path>
              <a:path w="2442210" h="1518920">
                <a:moveTo>
                  <a:pt x="1073759" y="1202943"/>
                </a:moveTo>
                <a:lnTo>
                  <a:pt x="1068339" y="1207784"/>
                </a:lnTo>
                <a:lnTo>
                  <a:pt x="1062859" y="1212607"/>
                </a:lnTo>
                <a:lnTo>
                  <a:pt x="1057318" y="1217408"/>
                </a:lnTo>
                <a:lnTo>
                  <a:pt x="1051712" y="1222184"/>
                </a:lnTo>
                <a:lnTo>
                  <a:pt x="1056462" y="1227785"/>
                </a:lnTo>
                <a:lnTo>
                  <a:pt x="1062106" y="1222965"/>
                </a:lnTo>
                <a:lnTo>
                  <a:pt x="1067685" y="1218128"/>
                </a:lnTo>
                <a:lnTo>
                  <a:pt x="1073203" y="1213274"/>
                </a:lnTo>
                <a:lnTo>
                  <a:pt x="1078661" y="1208404"/>
                </a:lnTo>
                <a:lnTo>
                  <a:pt x="1073759" y="1202943"/>
                </a:lnTo>
                <a:close/>
              </a:path>
              <a:path w="2442210" h="1518920">
                <a:moveTo>
                  <a:pt x="1116152" y="1162596"/>
                </a:moveTo>
                <a:lnTo>
                  <a:pt x="1110970" y="1167764"/>
                </a:lnTo>
                <a:lnTo>
                  <a:pt x="1105724" y="1172932"/>
                </a:lnTo>
                <a:lnTo>
                  <a:pt x="1100557" y="1177958"/>
                </a:lnTo>
                <a:lnTo>
                  <a:pt x="1095235" y="1183068"/>
                </a:lnTo>
                <a:lnTo>
                  <a:pt x="1100289" y="1188389"/>
                </a:lnTo>
                <a:lnTo>
                  <a:pt x="1105657" y="1183243"/>
                </a:lnTo>
                <a:lnTo>
                  <a:pt x="1110957" y="1178091"/>
                </a:lnTo>
                <a:lnTo>
                  <a:pt x="1116282" y="1172841"/>
                </a:lnTo>
                <a:lnTo>
                  <a:pt x="1121359" y="1167764"/>
                </a:lnTo>
                <a:lnTo>
                  <a:pt x="1116152" y="1162596"/>
                </a:lnTo>
                <a:close/>
              </a:path>
              <a:path w="2442210" h="1518920">
                <a:moveTo>
                  <a:pt x="1156271" y="1119949"/>
                </a:moveTo>
                <a:lnTo>
                  <a:pt x="1151435" y="1125343"/>
                </a:lnTo>
                <a:lnTo>
                  <a:pt x="1146527" y="1130741"/>
                </a:lnTo>
                <a:lnTo>
                  <a:pt x="1141548" y="1136144"/>
                </a:lnTo>
                <a:lnTo>
                  <a:pt x="1136497" y="1141552"/>
                </a:lnTo>
                <a:lnTo>
                  <a:pt x="1141844" y="1146581"/>
                </a:lnTo>
                <a:lnTo>
                  <a:pt x="1146925" y="1141135"/>
                </a:lnTo>
                <a:lnTo>
                  <a:pt x="1151936" y="1135694"/>
                </a:lnTo>
                <a:lnTo>
                  <a:pt x="1156872" y="1130257"/>
                </a:lnTo>
                <a:lnTo>
                  <a:pt x="1161732" y="1124826"/>
                </a:lnTo>
                <a:lnTo>
                  <a:pt x="1156271" y="1119949"/>
                </a:lnTo>
                <a:close/>
              </a:path>
              <a:path w="2442210" h="1518920">
                <a:moveTo>
                  <a:pt x="1194041" y="1075207"/>
                </a:moveTo>
                <a:lnTo>
                  <a:pt x="1189507" y="1080831"/>
                </a:lnTo>
                <a:lnTo>
                  <a:pt x="1184897" y="1086480"/>
                </a:lnTo>
                <a:lnTo>
                  <a:pt x="1180211" y="1092150"/>
                </a:lnTo>
                <a:lnTo>
                  <a:pt x="1175448" y="1097838"/>
                </a:lnTo>
                <a:lnTo>
                  <a:pt x="1181049" y="1102563"/>
                </a:lnTo>
                <a:lnTo>
                  <a:pt x="1185849" y="1096844"/>
                </a:lnTo>
                <a:lnTo>
                  <a:pt x="1190572" y="1091139"/>
                </a:lnTo>
                <a:lnTo>
                  <a:pt x="1195217" y="1085453"/>
                </a:lnTo>
                <a:lnTo>
                  <a:pt x="1199781" y="1079792"/>
                </a:lnTo>
                <a:lnTo>
                  <a:pt x="1194041" y="1075207"/>
                </a:lnTo>
                <a:close/>
              </a:path>
              <a:path w="2442210" h="1518920">
                <a:moveTo>
                  <a:pt x="1229448" y="1028534"/>
                </a:moveTo>
                <a:lnTo>
                  <a:pt x="1225231" y="1034364"/>
                </a:lnTo>
                <a:lnTo>
                  <a:pt x="1220925" y="1040233"/>
                </a:lnTo>
                <a:lnTo>
                  <a:pt x="1216531" y="1046142"/>
                </a:lnTo>
                <a:lnTo>
                  <a:pt x="1212049" y="1052093"/>
                </a:lnTo>
                <a:lnTo>
                  <a:pt x="1217891" y="1056525"/>
                </a:lnTo>
                <a:lnTo>
                  <a:pt x="1222407" y="1050536"/>
                </a:lnTo>
                <a:lnTo>
                  <a:pt x="1226831" y="1044589"/>
                </a:lnTo>
                <a:lnTo>
                  <a:pt x="1231166" y="1038682"/>
                </a:lnTo>
                <a:lnTo>
                  <a:pt x="1235417" y="1032814"/>
                </a:lnTo>
                <a:lnTo>
                  <a:pt x="1229448" y="1028534"/>
                </a:lnTo>
                <a:close/>
              </a:path>
              <a:path w="2442210" h="1518920">
                <a:moveTo>
                  <a:pt x="1262430" y="980084"/>
                </a:moveTo>
                <a:lnTo>
                  <a:pt x="1258547" y="986070"/>
                </a:lnTo>
                <a:lnTo>
                  <a:pt x="1254555" y="992139"/>
                </a:lnTo>
                <a:lnTo>
                  <a:pt x="1250456" y="998290"/>
                </a:lnTo>
                <a:lnTo>
                  <a:pt x="1246251" y="1004519"/>
                </a:lnTo>
                <a:lnTo>
                  <a:pt x="1252321" y="1008646"/>
                </a:lnTo>
                <a:lnTo>
                  <a:pt x="1256553" y="1002377"/>
                </a:lnTo>
                <a:lnTo>
                  <a:pt x="1260676" y="996183"/>
                </a:lnTo>
                <a:lnTo>
                  <a:pt x="1264692" y="990067"/>
                </a:lnTo>
                <a:lnTo>
                  <a:pt x="1268603" y="984034"/>
                </a:lnTo>
                <a:lnTo>
                  <a:pt x="1262430" y="980084"/>
                </a:lnTo>
                <a:close/>
              </a:path>
              <a:path w="2442210" h="1518920">
                <a:moveTo>
                  <a:pt x="1292821" y="929932"/>
                </a:moveTo>
                <a:lnTo>
                  <a:pt x="1289328" y="936022"/>
                </a:lnTo>
                <a:lnTo>
                  <a:pt x="1285686" y="942270"/>
                </a:lnTo>
                <a:lnTo>
                  <a:pt x="1281893" y="948670"/>
                </a:lnTo>
                <a:lnTo>
                  <a:pt x="1277950" y="955217"/>
                </a:lnTo>
                <a:lnTo>
                  <a:pt x="1284224" y="959015"/>
                </a:lnTo>
                <a:lnTo>
                  <a:pt x="1288194" y="952429"/>
                </a:lnTo>
                <a:lnTo>
                  <a:pt x="1292012" y="945989"/>
                </a:lnTo>
                <a:lnTo>
                  <a:pt x="1295682" y="939700"/>
                </a:lnTo>
                <a:lnTo>
                  <a:pt x="1299210" y="933564"/>
                </a:lnTo>
                <a:lnTo>
                  <a:pt x="1292821" y="929932"/>
                </a:lnTo>
                <a:close/>
              </a:path>
              <a:path w="2442210" h="1518920">
                <a:moveTo>
                  <a:pt x="1320368" y="878128"/>
                </a:moveTo>
                <a:lnTo>
                  <a:pt x="1317433" y="884041"/>
                </a:lnTo>
                <a:lnTo>
                  <a:pt x="1314229" y="890376"/>
                </a:lnTo>
                <a:lnTo>
                  <a:pt x="1310750" y="897118"/>
                </a:lnTo>
                <a:lnTo>
                  <a:pt x="1306995" y="904252"/>
                </a:lnTo>
                <a:lnTo>
                  <a:pt x="1313472" y="907694"/>
                </a:lnTo>
                <a:lnTo>
                  <a:pt x="1317258" y="900510"/>
                </a:lnTo>
                <a:lnTo>
                  <a:pt x="1320768" y="893716"/>
                </a:lnTo>
                <a:lnTo>
                  <a:pt x="1324001" y="887329"/>
                </a:lnTo>
                <a:lnTo>
                  <a:pt x="1326959" y="881367"/>
                </a:lnTo>
                <a:lnTo>
                  <a:pt x="1320368" y="878128"/>
                </a:lnTo>
                <a:close/>
              </a:path>
              <a:path w="2442210" h="1518920">
                <a:moveTo>
                  <a:pt x="1334861" y="846599"/>
                </a:moveTo>
                <a:lnTo>
                  <a:pt x="1333983" y="848690"/>
                </a:lnTo>
                <a:lnTo>
                  <a:pt x="1332750" y="851534"/>
                </a:lnTo>
                <a:lnTo>
                  <a:pt x="1339469" y="854468"/>
                </a:lnTo>
                <a:lnTo>
                  <a:pt x="1341196" y="850493"/>
                </a:lnTo>
                <a:lnTo>
                  <a:pt x="1341537" y="849640"/>
                </a:lnTo>
                <a:lnTo>
                  <a:pt x="1334861" y="846599"/>
                </a:lnTo>
                <a:close/>
              </a:path>
              <a:path w="2442210" h="1518920">
                <a:moveTo>
                  <a:pt x="1344845" y="843079"/>
                </a:moveTo>
                <a:lnTo>
                  <a:pt x="1341990" y="848508"/>
                </a:lnTo>
                <a:lnTo>
                  <a:pt x="1341537" y="849640"/>
                </a:lnTo>
                <a:lnTo>
                  <a:pt x="1346504" y="851903"/>
                </a:lnTo>
                <a:lnTo>
                  <a:pt x="1349552" y="845223"/>
                </a:lnTo>
                <a:lnTo>
                  <a:pt x="1344845" y="843079"/>
                </a:lnTo>
                <a:close/>
              </a:path>
              <a:path w="2442210" h="1518920">
                <a:moveTo>
                  <a:pt x="1338048" y="839984"/>
                </a:moveTo>
                <a:lnTo>
                  <a:pt x="1336319" y="843521"/>
                </a:lnTo>
                <a:lnTo>
                  <a:pt x="1335405" y="845261"/>
                </a:lnTo>
                <a:lnTo>
                  <a:pt x="1334861" y="846599"/>
                </a:lnTo>
                <a:lnTo>
                  <a:pt x="1341537" y="849640"/>
                </a:lnTo>
                <a:lnTo>
                  <a:pt x="1341917" y="848690"/>
                </a:lnTo>
                <a:lnTo>
                  <a:pt x="1338643" y="846975"/>
                </a:lnTo>
                <a:lnTo>
                  <a:pt x="1342796" y="846975"/>
                </a:lnTo>
                <a:lnTo>
                  <a:pt x="1344845" y="843079"/>
                </a:lnTo>
                <a:lnTo>
                  <a:pt x="1338048" y="839984"/>
                </a:lnTo>
                <a:close/>
              </a:path>
              <a:path w="2442210" h="1518920">
                <a:moveTo>
                  <a:pt x="1338643" y="846975"/>
                </a:moveTo>
                <a:lnTo>
                  <a:pt x="1341894" y="848690"/>
                </a:lnTo>
                <a:lnTo>
                  <a:pt x="1342059" y="848334"/>
                </a:lnTo>
                <a:lnTo>
                  <a:pt x="1338643" y="846975"/>
                </a:lnTo>
                <a:close/>
              </a:path>
              <a:path w="2442210" h="1518920">
                <a:moveTo>
                  <a:pt x="1341990" y="848508"/>
                </a:moveTo>
                <a:lnTo>
                  <a:pt x="1341894" y="848690"/>
                </a:lnTo>
                <a:lnTo>
                  <a:pt x="1341990" y="848508"/>
                </a:lnTo>
                <a:close/>
              </a:path>
              <a:path w="2442210" h="1518920">
                <a:moveTo>
                  <a:pt x="1342796" y="846975"/>
                </a:moveTo>
                <a:lnTo>
                  <a:pt x="1338643" y="846975"/>
                </a:lnTo>
                <a:lnTo>
                  <a:pt x="1342059" y="848334"/>
                </a:lnTo>
                <a:lnTo>
                  <a:pt x="1341990" y="848508"/>
                </a:lnTo>
                <a:lnTo>
                  <a:pt x="1342796" y="846975"/>
                </a:lnTo>
                <a:close/>
              </a:path>
              <a:path w="2442210" h="1518920">
                <a:moveTo>
                  <a:pt x="1322832" y="833056"/>
                </a:moveTo>
                <a:lnTo>
                  <a:pt x="1319796" y="839736"/>
                </a:lnTo>
                <a:lnTo>
                  <a:pt x="1334861" y="846599"/>
                </a:lnTo>
                <a:lnTo>
                  <a:pt x="1335425" y="845223"/>
                </a:lnTo>
                <a:lnTo>
                  <a:pt x="1336319" y="843521"/>
                </a:lnTo>
                <a:lnTo>
                  <a:pt x="1338048" y="839984"/>
                </a:lnTo>
                <a:lnTo>
                  <a:pt x="1322832" y="833056"/>
                </a:lnTo>
                <a:close/>
              </a:path>
              <a:path w="2442210" h="1518920">
                <a:moveTo>
                  <a:pt x="1345171" y="824712"/>
                </a:moveTo>
                <a:lnTo>
                  <a:pt x="1342148" y="831456"/>
                </a:lnTo>
                <a:lnTo>
                  <a:pt x="1339697" y="836612"/>
                </a:lnTo>
                <a:lnTo>
                  <a:pt x="1338048" y="839984"/>
                </a:lnTo>
                <a:lnTo>
                  <a:pt x="1344845" y="843079"/>
                </a:lnTo>
                <a:lnTo>
                  <a:pt x="1345755" y="841349"/>
                </a:lnTo>
                <a:lnTo>
                  <a:pt x="1351864" y="827709"/>
                </a:lnTo>
                <a:lnTo>
                  <a:pt x="1345171" y="824712"/>
                </a:lnTo>
                <a:close/>
              </a:path>
              <a:path w="2442210" h="1518920">
                <a:moveTo>
                  <a:pt x="1367002" y="770445"/>
                </a:moveTo>
                <a:lnTo>
                  <a:pt x="1364289" y="777814"/>
                </a:lnTo>
                <a:lnTo>
                  <a:pt x="1361640" y="784831"/>
                </a:lnTo>
                <a:lnTo>
                  <a:pt x="1359062" y="791490"/>
                </a:lnTo>
                <a:lnTo>
                  <a:pt x="1356563" y="797788"/>
                </a:lnTo>
                <a:lnTo>
                  <a:pt x="1363383" y="800506"/>
                </a:lnTo>
                <a:lnTo>
                  <a:pt x="1365895" y="794159"/>
                </a:lnTo>
                <a:lnTo>
                  <a:pt x="1368493" y="787447"/>
                </a:lnTo>
                <a:lnTo>
                  <a:pt x="1371164" y="780378"/>
                </a:lnTo>
                <a:lnTo>
                  <a:pt x="1373898" y="772960"/>
                </a:lnTo>
                <a:lnTo>
                  <a:pt x="1367002" y="770445"/>
                </a:lnTo>
                <a:close/>
              </a:path>
              <a:path w="2442210" h="1518920">
                <a:moveTo>
                  <a:pt x="1385366" y="714870"/>
                </a:moveTo>
                <a:lnTo>
                  <a:pt x="1383166" y="722132"/>
                </a:lnTo>
                <a:lnTo>
                  <a:pt x="1380969" y="729210"/>
                </a:lnTo>
                <a:lnTo>
                  <a:pt x="1378776" y="736099"/>
                </a:lnTo>
                <a:lnTo>
                  <a:pt x="1376591" y="742797"/>
                </a:lnTo>
                <a:lnTo>
                  <a:pt x="1383563" y="745096"/>
                </a:lnTo>
                <a:lnTo>
                  <a:pt x="1385762" y="738350"/>
                </a:lnTo>
                <a:lnTo>
                  <a:pt x="1387973" y="731413"/>
                </a:lnTo>
                <a:lnTo>
                  <a:pt x="1390189" y="724288"/>
                </a:lnTo>
                <a:lnTo>
                  <a:pt x="1392402" y="716978"/>
                </a:lnTo>
                <a:lnTo>
                  <a:pt x="1385366" y="714870"/>
                </a:lnTo>
                <a:close/>
              </a:path>
              <a:path w="2442210" h="1518920">
                <a:moveTo>
                  <a:pt x="1400543" y="658355"/>
                </a:moveTo>
                <a:lnTo>
                  <a:pt x="1398777" y="665629"/>
                </a:lnTo>
                <a:lnTo>
                  <a:pt x="1396987" y="672782"/>
                </a:lnTo>
                <a:lnTo>
                  <a:pt x="1395178" y="679811"/>
                </a:lnTo>
                <a:lnTo>
                  <a:pt x="1393355" y="686714"/>
                </a:lnTo>
                <a:lnTo>
                  <a:pt x="1400429" y="688619"/>
                </a:lnTo>
                <a:lnTo>
                  <a:pt x="1402271" y="681668"/>
                </a:lnTo>
                <a:lnTo>
                  <a:pt x="1404097" y="674590"/>
                </a:lnTo>
                <a:lnTo>
                  <a:pt x="1405902" y="667386"/>
                </a:lnTo>
                <a:lnTo>
                  <a:pt x="1407680" y="660057"/>
                </a:lnTo>
                <a:lnTo>
                  <a:pt x="1400543" y="658355"/>
                </a:lnTo>
                <a:close/>
              </a:path>
              <a:path w="2442210" h="1518920">
                <a:moveTo>
                  <a:pt x="1412646" y="601090"/>
                </a:moveTo>
                <a:lnTo>
                  <a:pt x="1411284" y="608401"/>
                </a:lnTo>
                <a:lnTo>
                  <a:pt x="1409885" y="615622"/>
                </a:lnTo>
                <a:lnTo>
                  <a:pt x="1408451" y="622754"/>
                </a:lnTo>
                <a:lnTo>
                  <a:pt x="1406982" y="629792"/>
                </a:lnTo>
                <a:lnTo>
                  <a:pt x="1414170" y="631304"/>
                </a:lnTo>
                <a:lnTo>
                  <a:pt x="1415641" y="624225"/>
                </a:lnTo>
                <a:lnTo>
                  <a:pt x="1417083" y="617048"/>
                </a:lnTo>
                <a:lnTo>
                  <a:pt x="1418494" y="609776"/>
                </a:lnTo>
                <a:lnTo>
                  <a:pt x="1419872" y="602411"/>
                </a:lnTo>
                <a:lnTo>
                  <a:pt x="1412646" y="601090"/>
                </a:lnTo>
                <a:close/>
              </a:path>
              <a:path w="2442210" h="1518920">
                <a:moveTo>
                  <a:pt x="1421638" y="543255"/>
                </a:moveTo>
                <a:lnTo>
                  <a:pt x="1420673" y="550603"/>
                </a:lnTo>
                <a:lnTo>
                  <a:pt x="1419667" y="557882"/>
                </a:lnTo>
                <a:lnTo>
                  <a:pt x="1418621" y="565090"/>
                </a:lnTo>
                <a:lnTo>
                  <a:pt x="1417535" y="572223"/>
                </a:lnTo>
                <a:lnTo>
                  <a:pt x="1424787" y="573354"/>
                </a:lnTo>
                <a:lnTo>
                  <a:pt x="1425882" y="566172"/>
                </a:lnTo>
                <a:lnTo>
                  <a:pt x="1426938" y="558915"/>
                </a:lnTo>
                <a:lnTo>
                  <a:pt x="1427954" y="551585"/>
                </a:lnTo>
                <a:lnTo>
                  <a:pt x="1428927" y="544182"/>
                </a:lnTo>
                <a:lnTo>
                  <a:pt x="1421638" y="543255"/>
                </a:lnTo>
                <a:close/>
              </a:path>
              <a:path w="2442210" h="1518920">
                <a:moveTo>
                  <a:pt x="1427467" y="485025"/>
                </a:moveTo>
                <a:lnTo>
                  <a:pt x="1426861" y="492986"/>
                </a:lnTo>
                <a:lnTo>
                  <a:pt x="1426248" y="500353"/>
                </a:lnTo>
                <a:lnTo>
                  <a:pt x="1425586" y="507660"/>
                </a:lnTo>
                <a:lnTo>
                  <a:pt x="1424952" y="514172"/>
                </a:lnTo>
                <a:lnTo>
                  <a:pt x="1432255" y="514908"/>
                </a:lnTo>
                <a:lnTo>
                  <a:pt x="1433019" y="506976"/>
                </a:lnTo>
                <a:lnTo>
                  <a:pt x="1433668" y="499718"/>
                </a:lnTo>
                <a:lnTo>
                  <a:pt x="1434273" y="492399"/>
                </a:lnTo>
                <a:lnTo>
                  <a:pt x="1434795" y="485559"/>
                </a:lnTo>
                <a:lnTo>
                  <a:pt x="1427467" y="485025"/>
                </a:lnTo>
                <a:close/>
              </a:path>
              <a:path w="2442210" h="1518920">
                <a:moveTo>
                  <a:pt x="1430083" y="426580"/>
                </a:moveTo>
                <a:lnTo>
                  <a:pt x="1429928" y="434136"/>
                </a:lnTo>
                <a:lnTo>
                  <a:pt x="1429724" y="441521"/>
                </a:lnTo>
                <a:lnTo>
                  <a:pt x="1429470" y="448860"/>
                </a:lnTo>
                <a:lnTo>
                  <a:pt x="1429181" y="455815"/>
                </a:lnTo>
                <a:lnTo>
                  <a:pt x="1436509" y="456145"/>
                </a:lnTo>
                <a:lnTo>
                  <a:pt x="1436819" y="448579"/>
                </a:lnTo>
                <a:lnTo>
                  <a:pt x="1437066" y="441293"/>
                </a:lnTo>
                <a:lnTo>
                  <a:pt x="1437265" y="433959"/>
                </a:lnTo>
                <a:lnTo>
                  <a:pt x="1437411" y="426707"/>
                </a:lnTo>
                <a:lnTo>
                  <a:pt x="1430083" y="426580"/>
                </a:lnTo>
                <a:close/>
              </a:path>
              <a:path w="2442210" h="1518920">
                <a:moveTo>
                  <a:pt x="1436725" y="367791"/>
                </a:moveTo>
                <a:lnTo>
                  <a:pt x="1429397" y="368084"/>
                </a:lnTo>
                <a:lnTo>
                  <a:pt x="1429664" y="375454"/>
                </a:lnTo>
                <a:lnTo>
                  <a:pt x="1429877" y="382782"/>
                </a:lnTo>
                <a:lnTo>
                  <a:pt x="1430034" y="389932"/>
                </a:lnTo>
                <a:lnTo>
                  <a:pt x="1430147" y="397319"/>
                </a:lnTo>
                <a:lnTo>
                  <a:pt x="1437487" y="397243"/>
                </a:lnTo>
                <a:lnTo>
                  <a:pt x="1437377" y="389932"/>
                </a:lnTo>
                <a:lnTo>
                  <a:pt x="1437216" y="382589"/>
                </a:lnTo>
                <a:lnTo>
                  <a:pt x="1437000" y="375210"/>
                </a:lnTo>
                <a:lnTo>
                  <a:pt x="1436725" y="367791"/>
                </a:lnTo>
                <a:close/>
              </a:path>
              <a:path w="2442210" h="1518920">
                <a:moveTo>
                  <a:pt x="1432687" y="309016"/>
                </a:moveTo>
                <a:lnTo>
                  <a:pt x="1425371" y="309727"/>
                </a:lnTo>
                <a:lnTo>
                  <a:pt x="1426065" y="317062"/>
                </a:lnTo>
                <a:lnTo>
                  <a:pt x="1426700" y="324362"/>
                </a:lnTo>
                <a:lnTo>
                  <a:pt x="1427280" y="331632"/>
                </a:lnTo>
                <a:lnTo>
                  <a:pt x="1427810" y="338874"/>
                </a:lnTo>
                <a:lnTo>
                  <a:pt x="1435125" y="338366"/>
                </a:lnTo>
                <a:lnTo>
                  <a:pt x="1434601" y="331079"/>
                </a:lnTo>
                <a:lnTo>
                  <a:pt x="1434020" y="323757"/>
                </a:lnTo>
                <a:lnTo>
                  <a:pt x="1433382" y="316402"/>
                </a:lnTo>
                <a:lnTo>
                  <a:pt x="1432687" y="309016"/>
                </a:lnTo>
                <a:close/>
              </a:path>
              <a:path w="2442210" h="1518920">
                <a:moveTo>
                  <a:pt x="1425244" y="250570"/>
                </a:moveTo>
                <a:lnTo>
                  <a:pt x="1417993" y="251713"/>
                </a:lnTo>
                <a:lnTo>
                  <a:pt x="1419107" y="258988"/>
                </a:lnTo>
                <a:lnTo>
                  <a:pt x="1420164" y="266238"/>
                </a:lnTo>
                <a:lnTo>
                  <a:pt x="1421164" y="273461"/>
                </a:lnTo>
                <a:lnTo>
                  <a:pt x="1422107" y="280657"/>
                </a:lnTo>
                <a:lnTo>
                  <a:pt x="1429385" y="279730"/>
                </a:lnTo>
                <a:lnTo>
                  <a:pt x="1428434" y="272484"/>
                </a:lnTo>
                <a:lnTo>
                  <a:pt x="1427429" y="265207"/>
                </a:lnTo>
                <a:lnTo>
                  <a:pt x="1426366" y="257902"/>
                </a:lnTo>
                <a:lnTo>
                  <a:pt x="1425244" y="250570"/>
                </a:lnTo>
                <a:close/>
              </a:path>
              <a:path w="2442210" h="1518920">
                <a:moveTo>
                  <a:pt x="1414399" y="192658"/>
                </a:moveTo>
                <a:lnTo>
                  <a:pt x="1407236" y="194221"/>
                </a:lnTo>
                <a:lnTo>
                  <a:pt x="1408769" y="201419"/>
                </a:lnTo>
                <a:lnTo>
                  <a:pt x="1410246" y="208595"/>
                </a:lnTo>
                <a:lnTo>
                  <a:pt x="1411665" y="215750"/>
                </a:lnTo>
                <a:lnTo>
                  <a:pt x="1413027" y="222884"/>
                </a:lnTo>
                <a:lnTo>
                  <a:pt x="1420241" y="221526"/>
                </a:lnTo>
                <a:lnTo>
                  <a:pt x="1418869" y="214349"/>
                </a:lnTo>
                <a:lnTo>
                  <a:pt x="1417439" y="207144"/>
                </a:lnTo>
                <a:lnTo>
                  <a:pt x="1415949" y="199914"/>
                </a:lnTo>
                <a:lnTo>
                  <a:pt x="1414399" y="192658"/>
                </a:lnTo>
                <a:close/>
              </a:path>
              <a:path w="2442210" h="1518920">
                <a:moveTo>
                  <a:pt x="1400200" y="135483"/>
                </a:moveTo>
                <a:lnTo>
                  <a:pt x="1393139" y="137464"/>
                </a:lnTo>
                <a:lnTo>
                  <a:pt x="1395091" y="144553"/>
                </a:lnTo>
                <a:lnTo>
                  <a:pt x="1396985" y="151628"/>
                </a:lnTo>
                <a:lnTo>
                  <a:pt x="1398820" y="158688"/>
                </a:lnTo>
                <a:lnTo>
                  <a:pt x="1400594" y="165734"/>
                </a:lnTo>
                <a:lnTo>
                  <a:pt x="1407718" y="163956"/>
                </a:lnTo>
                <a:lnTo>
                  <a:pt x="1405927" y="156863"/>
                </a:lnTo>
                <a:lnTo>
                  <a:pt x="1404078" y="149753"/>
                </a:lnTo>
                <a:lnTo>
                  <a:pt x="1402169" y="142627"/>
                </a:lnTo>
                <a:lnTo>
                  <a:pt x="1400200" y="135483"/>
                </a:lnTo>
                <a:close/>
              </a:path>
              <a:path w="2442210" h="1518920">
                <a:moveTo>
                  <a:pt x="1382699" y="79235"/>
                </a:moveTo>
                <a:lnTo>
                  <a:pt x="1375765" y="81610"/>
                </a:lnTo>
                <a:lnTo>
                  <a:pt x="1378127" y="88577"/>
                </a:lnTo>
                <a:lnTo>
                  <a:pt x="1380431" y="95532"/>
                </a:lnTo>
                <a:lnTo>
                  <a:pt x="1382675" y="102473"/>
                </a:lnTo>
                <a:lnTo>
                  <a:pt x="1384858" y="109397"/>
                </a:lnTo>
                <a:lnTo>
                  <a:pt x="1391869" y="107226"/>
                </a:lnTo>
                <a:lnTo>
                  <a:pt x="1389668" y="100246"/>
                </a:lnTo>
                <a:lnTo>
                  <a:pt x="1387408" y="93254"/>
                </a:lnTo>
                <a:lnTo>
                  <a:pt x="1385086" y="86250"/>
                </a:lnTo>
                <a:lnTo>
                  <a:pt x="1382699" y="79235"/>
                </a:lnTo>
                <a:close/>
              </a:path>
              <a:path w="2442210" h="1518920">
                <a:moveTo>
                  <a:pt x="1361986" y="24079"/>
                </a:moveTo>
                <a:lnTo>
                  <a:pt x="1355191" y="26860"/>
                </a:lnTo>
                <a:lnTo>
                  <a:pt x="1357951" y="33677"/>
                </a:lnTo>
                <a:lnTo>
                  <a:pt x="1360649" y="40487"/>
                </a:lnTo>
                <a:lnTo>
                  <a:pt x="1363285" y="47288"/>
                </a:lnTo>
                <a:lnTo>
                  <a:pt x="1365859" y="54076"/>
                </a:lnTo>
                <a:lnTo>
                  <a:pt x="1372743" y="51498"/>
                </a:lnTo>
                <a:lnTo>
                  <a:pt x="1370142" y="44654"/>
                </a:lnTo>
                <a:lnTo>
                  <a:pt x="1367483" y="37803"/>
                </a:lnTo>
                <a:lnTo>
                  <a:pt x="1364765" y="30944"/>
                </a:lnTo>
                <a:lnTo>
                  <a:pt x="1361986" y="24079"/>
                </a:lnTo>
                <a:close/>
              </a:path>
              <a:path w="2442210" h="1518920">
                <a:moveTo>
                  <a:pt x="11565" y="796981"/>
                </a:moveTo>
                <a:lnTo>
                  <a:pt x="7340" y="802970"/>
                </a:lnTo>
                <a:lnTo>
                  <a:pt x="19543" y="811420"/>
                </a:lnTo>
                <a:lnTo>
                  <a:pt x="31661" y="819594"/>
                </a:lnTo>
                <a:lnTo>
                  <a:pt x="35712" y="813473"/>
                </a:lnTo>
                <a:lnTo>
                  <a:pt x="23682" y="805372"/>
                </a:lnTo>
                <a:lnTo>
                  <a:pt x="17631" y="801212"/>
                </a:lnTo>
                <a:lnTo>
                  <a:pt x="11565" y="796981"/>
                </a:lnTo>
                <a:close/>
              </a:path>
              <a:path w="2442210" h="1518920">
                <a:moveTo>
                  <a:pt x="60286" y="829348"/>
                </a:moveTo>
                <a:lnTo>
                  <a:pt x="56388" y="835571"/>
                </a:lnTo>
                <a:lnTo>
                  <a:pt x="62727" y="839506"/>
                </a:lnTo>
                <a:lnTo>
                  <a:pt x="75324" y="847154"/>
                </a:lnTo>
                <a:lnTo>
                  <a:pt x="81584" y="850861"/>
                </a:lnTo>
                <a:lnTo>
                  <a:pt x="85293" y="844524"/>
                </a:lnTo>
                <a:lnTo>
                  <a:pt x="79080" y="840847"/>
                </a:lnTo>
                <a:lnTo>
                  <a:pt x="72842" y="837093"/>
                </a:lnTo>
                <a:lnTo>
                  <a:pt x="66578" y="833260"/>
                </a:lnTo>
                <a:lnTo>
                  <a:pt x="60286" y="829348"/>
                </a:lnTo>
                <a:close/>
              </a:path>
              <a:path w="2442210" h="1518920">
                <a:moveTo>
                  <a:pt x="110731" y="858951"/>
                </a:moveTo>
                <a:lnTo>
                  <a:pt x="133299" y="879081"/>
                </a:lnTo>
                <a:lnTo>
                  <a:pt x="136613" y="872528"/>
                </a:lnTo>
                <a:lnTo>
                  <a:pt x="130181" y="869251"/>
                </a:lnTo>
                <a:lnTo>
                  <a:pt x="123724" y="865897"/>
                </a:lnTo>
                <a:lnTo>
                  <a:pt x="117241" y="862464"/>
                </a:lnTo>
                <a:lnTo>
                  <a:pt x="110731" y="858951"/>
                </a:lnTo>
                <a:close/>
              </a:path>
              <a:path w="2442210" h="1518920">
                <a:moveTo>
                  <a:pt x="162915" y="885215"/>
                </a:moveTo>
                <a:lnTo>
                  <a:pt x="186880" y="903706"/>
                </a:lnTo>
                <a:lnTo>
                  <a:pt x="189687" y="896924"/>
                </a:lnTo>
                <a:lnTo>
                  <a:pt x="183043" y="894136"/>
                </a:lnTo>
                <a:lnTo>
                  <a:pt x="176368" y="891255"/>
                </a:lnTo>
                <a:lnTo>
                  <a:pt x="169659" y="888282"/>
                </a:lnTo>
                <a:lnTo>
                  <a:pt x="162915" y="885215"/>
                </a:lnTo>
                <a:close/>
              </a:path>
              <a:path w="2442210" h="1518920">
                <a:moveTo>
                  <a:pt x="216865" y="907580"/>
                </a:moveTo>
                <a:lnTo>
                  <a:pt x="242252" y="924039"/>
                </a:lnTo>
                <a:lnTo>
                  <a:pt x="244487" y="917066"/>
                </a:lnTo>
                <a:lnTo>
                  <a:pt x="237639" y="914838"/>
                </a:lnTo>
                <a:lnTo>
                  <a:pt x="230752" y="912514"/>
                </a:lnTo>
                <a:lnTo>
                  <a:pt x="223827" y="910094"/>
                </a:lnTo>
                <a:lnTo>
                  <a:pt x="216865" y="907580"/>
                </a:lnTo>
                <a:close/>
              </a:path>
              <a:path w="2442210" h="1518920">
                <a:moveTo>
                  <a:pt x="272465" y="925271"/>
                </a:moveTo>
                <a:lnTo>
                  <a:pt x="299275" y="939330"/>
                </a:lnTo>
                <a:lnTo>
                  <a:pt x="300824" y="932154"/>
                </a:lnTo>
                <a:lnTo>
                  <a:pt x="293802" y="930589"/>
                </a:lnTo>
                <a:lnTo>
                  <a:pt x="286735" y="928922"/>
                </a:lnTo>
                <a:lnTo>
                  <a:pt x="279624" y="927150"/>
                </a:lnTo>
                <a:lnTo>
                  <a:pt x="272465" y="925271"/>
                </a:lnTo>
                <a:close/>
              </a:path>
              <a:path w="2442210" h="1518920">
                <a:moveTo>
                  <a:pt x="329463" y="937564"/>
                </a:moveTo>
                <a:lnTo>
                  <a:pt x="357581" y="948728"/>
                </a:lnTo>
                <a:lnTo>
                  <a:pt x="358355" y="941438"/>
                </a:lnTo>
                <a:lnTo>
                  <a:pt x="351207" y="940633"/>
                </a:lnTo>
                <a:lnTo>
                  <a:pt x="344009" y="939720"/>
                </a:lnTo>
                <a:lnTo>
                  <a:pt x="336762" y="938698"/>
                </a:lnTo>
                <a:lnTo>
                  <a:pt x="329463" y="937564"/>
                </a:lnTo>
                <a:close/>
              </a:path>
              <a:path w="2442210" h="1518920">
                <a:moveTo>
                  <a:pt x="387413" y="943660"/>
                </a:moveTo>
                <a:lnTo>
                  <a:pt x="387070" y="950988"/>
                </a:lnTo>
                <a:lnTo>
                  <a:pt x="394931" y="951356"/>
                </a:lnTo>
                <a:lnTo>
                  <a:pt x="402717" y="951547"/>
                </a:lnTo>
                <a:lnTo>
                  <a:pt x="412483" y="951547"/>
                </a:lnTo>
                <a:lnTo>
                  <a:pt x="416623" y="951509"/>
                </a:lnTo>
                <a:lnTo>
                  <a:pt x="416535" y="944206"/>
                </a:lnTo>
                <a:lnTo>
                  <a:pt x="402831" y="944206"/>
                </a:lnTo>
                <a:lnTo>
                  <a:pt x="395160" y="944029"/>
                </a:lnTo>
                <a:lnTo>
                  <a:pt x="387413" y="943660"/>
                </a:lnTo>
                <a:close/>
              </a:path>
              <a:path w="2442210" h="1518920">
                <a:moveTo>
                  <a:pt x="416534" y="944168"/>
                </a:moveTo>
                <a:lnTo>
                  <a:pt x="414489" y="944194"/>
                </a:lnTo>
                <a:lnTo>
                  <a:pt x="402831" y="944206"/>
                </a:lnTo>
                <a:lnTo>
                  <a:pt x="416535" y="944206"/>
                </a:lnTo>
                <a:close/>
              </a:path>
              <a:path w="2442210" h="1518920">
                <a:moveTo>
                  <a:pt x="474522" y="939812"/>
                </a:moveTo>
                <a:lnTo>
                  <a:pt x="467384" y="940748"/>
                </a:lnTo>
                <a:lnTo>
                  <a:pt x="460182" y="941574"/>
                </a:lnTo>
                <a:lnTo>
                  <a:pt x="452921" y="942291"/>
                </a:lnTo>
                <a:lnTo>
                  <a:pt x="445604" y="942898"/>
                </a:lnTo>
                <a:lnTo>
                  <a:pt x="446151" y="950213"/>
                </a:lnTo>
                <a:lnTo>
                  <a:pt x="453587" y="949602"/>
                </a:lnTo>
                <a:lnTo>
                  <a:pt x="460962" y="948875"/>
                </a:lnTo>
                <a:lnTo>
                  <a:pt x="468275" y="948036"/>
                </a:lnTo>
                <a:lnTo>
                  <a:pt x="475526" y="947089"/>
                </a:lnTo>
                <a:lnTo>
                  <a:pt x="474522" y="939812"/>
                </a:lnTo>
                <a:close/>
              </a:path>
              <a:path w="2442210" h="1518920">
                <a:moveTo>
                  <a:pt x="531507" y="928179"/>
                </a:moveTo>
                <a:lnTo>
                  <a:pt x="524530" y="930015"/>
                </a:lnTo>
                <a:lnTo>
                  <a:pt x="517486" y="931749"/>
                </a:lnTo>
                <a:lnTo>
                  <a:pt x="510376" y="933381"/>
                </a:lnTo>
                <a:lnTo>
                  <a:pt x="503199" y="934910"/>
                </a:lnTo>
                <a:lnTo>
                  <a:pt x="504672" y="942098"/>
                </a:lnTo>
                <a:lnTo>
                  <a:pt x="511963" y="940548"/>
                </a:lnTo>
                <a:lnTo>
                  <a:pt x="519187" y="938891"/>
                </a:lnTo>
                <a:lnTo>
                  <a:pt x="526341" y="937130"/>
                </a:lnTo>
                <a:lnTo>
                  <a:pt x="533425" y="935266"/>
                </a:lnTo>
                <a:lnTo>
                  <a:pt x="531507" y="928179"/>
                </a:lnTo>
                <a:close/>
              </a:path>
              <a:path w="2442210" h="1518920">
                <a:moveTo>
                  <a:pt x="586587" y="909446"/>
                </a:moveTo>
                <a:lnTo>
                  <a:pt x="579889" y="912137"/>
                </a:lnTo>
                <a:lnTo>
                  <a:pt x="573114" y="914741"/>
                </a:lnTo>
                <a:lnTo>
                  <a:pt x="566265" y="917256"/>
                </a:lnTo>
                <a:lnTo>
                  <a:pt x="559346" y="919683"/>
                </a:lnTo>
                <a:lnTo>
                  <a:pt x="561708" y="926617"/>
                </a:lnTo>
                <a:lnTo>
                  <a:pt x="568739" y="924160"/>
                </a:lnTo>
                <a:lnTo>
                  <a:pt x="575697" y="921608"/>
                </a:lnTo>
                <a:lnTo>
                  <a:pt x="582578" y="918964"/>
                </a:lnTo>
                <a:lnTo>
                  <a:pt x="589381" y="916228"/>
                </a:lnTo>
                <a:lnTo>
                  <a:pt x="586587" y="909446"/>
                </a:lnTo>
                <a:close/>
              </a:path>
              <a:path w="2442210" h="1518920">
                <a:moveTo>
                  <a:pt x="639038" y="884110"/>
                </a:moveTo>
                <a:lnTo>
                  <a:pt x="632701" y="887587"/>
                </a:lnTo>
                <a:lnTo>
                  <a:pt x="626281" y="890987"/>
                </a:lnTo>
                <a:lnTo>
                  <a:pt x="619775" y="894311"/>
                </a:lnTo>
                <a:lnTo>
                  <a:pt x="613181" y="897559"/>
                </a:lnTo>
                <a:lnTo>
                  <a:pt x="616381" y="904163"/>
                </a:lnTo>
                <a:lnTo>
                  <a:pt x="623065" y="900873"/>
                </a:lnTo>
                <a:lnTo>
                  <a:pt x="629666" y="897501"/>
                </a:lnTo>
                <a:lnTo>
                  <a:pt x="636180" y="894050"/>
                </a:lnTo>
                <a:lnTo>
                  <a:pt x="642607" y="890523"/>
                </a:lnTo>
                <a:lnTo>
                  <a:pt x="639038" y="884110"/>
                </a:lnTo>
                <a:close/>
              </a:path>
              <a:path w="2442210" h="1518920">
                <a:moveTo>
                  <a:pt x="688314" y="852970"/>
                </a:moveTo>
                <a:lnTo>
                  <a:pt x="682406" y="857115"/>
                </a:lnTo>
                <a:lnTo>
                  <a:pt x="676400" y="861206"/>
                </a:lnTo>
                <a:lnTo>
                  <a:pt x="670296" y="865239"/>
                </a:lnTo>
                <a:lnTo>
                  <a:pt x="664095" y="869213"/>
                </a:lnTo>
                <a:lnTo>
                  <a:pt x="668020" y="875423"/>
                </a:lnTo>
                <a:lnTo>
                  <a:pt x="674306" y="871385"/>
                </a:lnTo>
                <a:lnTo>
                  <a:pt x="680494" y="867294"/>
                </a:lnTo>
                <a:lnTo>
                  <a:pt x="686583" y="863152"/>
                </a:lnTo>
                <a:lnTo>
                  <a:pt x="692569" y="858964"/>
                </a:lnTo>
                <a:lnTo>
                  <a:pt x="688314" y="852970"/>
                </a:lnTo>
                <a:close/>
              </a:path>
              <a:path w="2442210" h="1518920">
                <a:moveTo>
                  <a:pt x="734136" y="816813"/>
                </a:moveTo>
                <a:lnTo>
                  <a:pt x="728680" y="821517"/>
                </a:lnTo>
                <a:lnTo>
                  <a:pt x="723117" y="826198"/>
                </a:lnTo>
                <a:lnTo>
                  <a:pt x="717446" y="830850"/>
                </a:lnTo>
                <a:lnTo>
                  <a:pt x="711669" y="835469"/>
                </a:lnTo>
                <a:lnTo>
                  <a:pt x="716229" y="841235"/>
                </a:lnTo>
                <a:lnTo>
                  <a:pt x="722072" y="836552"/>
                </a:lnTo>
                <a:lnTo>
                  <a:pt x="727810" y="831840"/>
                </a:lnTo>
                <a:lnTo>
                  <a:pt x="733440" y="827104"/>
                </a:lnTo>
                <a:lnTo>
                  <a:pt x="738962" y="822350"/>
                </a:lnTo>
                <a:lnTo>
                  <a:pt x="734136" y="816813"/>
                </a:lnTo>
                <a:close/>
              </a:path>
              <a:path w="2442210" h="1518920">
                <a:moveTo>
                  <a:pt x="776338" y="776414"/>
                </a:moveTo>
                <a:lnTo>
                  <a:pt x="771368" y="781568"/>
                </a:lnTo>
                <a:lnTo>
                  <a:pt x="766270" y="786741"/>
                </a:lnTo>
                <a:lnTo>
                  <a:pt x="761043" y="791925"/>
                </a:lnTo>
                <a:lnTo>
                  <a:pt x="755688" y="797115"/>
                </a:lnTo>
                <a:lnTo>
                  <a:pt x="760768" y="802411"/>
                </a:lnTo>
                <a:lnTo>
                  <a:pt x="766229" y="797115"/>
                </a:lnTo>
                <a:lnTo>
                  <a:pt x="771464" y="791922"/>
                </a:lnTo>
                <a:lnTo>
                  <a:pt x="776620" y="786693"/>
                </a:lnTo>
                <a:lnTo>
                  <a:pt x="781646" y="781481"/>
                </a:lnTo>
                <a:lnTo>
                  <a:pt x="776338" y="776414"/>
                </a:lnTo>
                <a:close/>
              </a:path>
              <a:path w="2442210" h="1518920">
                <a:moveTo>
                  <a:pt x="814819" y="732408"/>
                </a:moveTo>
                <a:lnTo>
                  <a:pt x="810380" y="737884"/>
                </a:lnTo>
                <a:lnTo>
                  <a:pt x="805772" y="743450"/>
                </a:lnTo>
                <a:lnTo>
                  <a:pt x="800994" y="749098"/>
                </a:lnTo>
                <a:lnTo>
                  <a:pt x="796048" y="754824"/>
                </a:lnTo>
                <a:lnTo>
                  <a:pt x="801585" y="759663"/>
                </a:lnTo>
                <a:lnTo>
                  <a:pt x="806579" y="753871"/>
                </a:lnTo>
                <a:lnTo>
                  <a:pt x="811404" y="748158"/>
                </a:lnTo>
                <a:lnTo>
                  <a:pt x="816060" y="742534"/>
                </a:lnTo>
                <a:lnTo>
                  <a:pt x="820547" y="737006"/>
                </a:lnTo>
                <a:lnTo>
                  <a:pt x="814819" y="732408"/>
                </a:lnTo>
                <a:close/>
              </a:path>
              <a:path w="2442210" h="1518920">
                <a:moveTo>
                  <a:pt x="849376" y="685228"/>
                </a:moveTo>
                <a:lnTo>
                  <a:pt x="845656" y="690759"/>
                </a:lnTo>
                <a:lnTo>
                  <a:pt x="841624" y="696612"/>
                </a:lnTo>
                <a:lnTo>
                  <a:pt x="837279" y="702768"/>
                </a:lnTo>
                <a:lnTo>
                  <a:pt x="832633" y="709193"/>
                </a:lnTo>
                <a:lnTo>
                  <a:pt x="838542" y="713536"/>
                </a:lnTo>
                <a:lnTo>
                  <a:pt x="843251" y="707032"/>
                </a:lnTo>
                <a:lnTo>
                  <a:pt x="847644" y="700809"/>
                </a:lnTo>
                <a:lnTo>
                  <a:pt x="851724" y="694889"/>
                </a:lnTo>
                <a:lnTo>
                  <a:pt x="855497" y="689292"/>
                </a:lnTo>
                <a:lnTo>
                  <a:pt x="849376" y="685228"/>
                </a:lnTo>
                <a:close/>
              </a:path>
              <a:path w="2442210" h="1518920">
                <a:moveTo>
                  <a:pt x="878941" y="634796"/>
                </a:moveTo>
                <a:lnTo>
                  <a:pt x="876198" y="640295"/>
                </a:lnTo>
                <a:lnTo>
                  <a:pt x="873925" y="644524"/>
                </a:lnTo>
                <a:lnTo>
                  <a:pt x="870762" y="650201"/>
                </a:lnTo>
                <a:lnTo>
                  <a:pt x="869899" y="651611"/>
                </a:lnTo>
                <a:lnTo>
                  <a:pt x="868184" y="654862"/>
                </a:lnTo>
                <a:lnTo>
                  <a:pt x="864908" y="660450"/>
                </a:lnTo>
                <a:lnTo>
                  <a:pt x="871245" y="664159"/>
                </a:lnTo>
                <a:lnTo>
                  <a:pt x="874572" y="658469"/>
                </a:lnTo>
                <a:lnTo>
                  <a:pt x="876161" y="655446"/>
                </a:lnTo>
                <a:lnTo>
                  <a:pt x="873023" y="653529"/>
                </a:lnTo>
                <a:lnTo>
                  <a:pt x="877334" y="653529"/>
                </a:lnTo>
                <a:lnTo>
                  <a:pt x="879932" y="649287"/>
                </a:lnTo>
                <a:lnTo>
                  <a:pt x="885507" y="638060"/>
                </a:lnTo>
                <a:lnTo>
                  <a:pt x="878941" y="634796"/>
                </a:lnTo>
                <a:close/>
              </a:path>
              <a:path w="2442210" h="1518920">
                <a:moveTo>
                  <a:pt x="873023" y="653529"/>
                </a:moveTo>
                <a:lnTo>
                  <a:pt x="876160" y="655446"/>
                </a:lnTo>
                <a:lnTo>
                  <a:pt x="876274" y="655231"/>
                </a:lnTo>
                <a:lnTo>
                  <a:pt x="873023" y="653529"/>
                </a:lnTo>
                <a:close/>
              </a:path>
              <a:path w="2442210" h="1518920">
                <a:moveTo>
                  <a:pt x="877334" y="653529"/>
                </a:moveTo>
                <a:lnTo>
                  <a:pt x="873023" y="653529"/>
                </a:lnTo>
                <a:lnTo>
                  <a:pt x="876274" y="655231"/>
                </a:lnTo>
                <a:lnTo>
                  <a:pt x="876166" y="655437"/>
                </a:lnTo>
                <a:lnTo>
                  <a:pt x="877334" y="653529"/>
                </a:lnTo>
                <a:close/>
              </a:path>
              <a:path w="2442210" h="1518920">
                <a:moveTo>
                  <a:pt x="901357" y="581024"/>
                </a:moveTo>
                <a:lnTo>
                  <a:pt x="898735" y="588389"/>
                </a:lnTo>
                <a:lnTo>
                  <a:pt x="896121" y="595390"/>
                </a:lnTo>
                <a:lnTo>
                  <a:pt x="893531" y="602022"/>
                </a:lnTo>
                <a:lnTo>
                  <a:pt x="890981" y="608279"/>
                </a:lnTo>
                <a:lnTo>
                  <a:pt x="897763" y="611098"/>
                </a:lnTo>
                <a:lnTo>
                  <a:pt x="900351" y="604744"/>
                </a:lnTo>
                <a:lnTo>
                  <a:pt x="902979" y="598011"/>
                </a:lnTo>
                <a:lnTo>
                  <a:pt x="905631" y="590906"/>
                </a:lnTo>
                <a:lnTo>
                  <a:pt x="908291" y="583437"/>
                </a:lnTo>
                <a:lnTo>
                  <a:pt x="901357" y="581024"/>
                </a:lnTo>
                <a:close/>
              </a:path>
              <a:path w="2442210" h="1518920">
                <a:moveTo>
                  <a:pt x="917359" y="524979"/>
                </a:moveTo>
                <a:lnTo>
                  <a:pt x="915653" y="532313"/>
                </a:lnTo>
                <a:lnTo>
                  <a:pt x="913876" y="539470"/>
                </a:lnTo>
                <a:lnTo>
                  <a:pt x="912037" y="546446"/>
                </a:lnTo>
                <a:lnTo>
                  <a:pt x="910145" y="553237"/>
                </a:lnTo>
                <a:lnTo>
                  <a:pt x="917206" y="555243"/>
                </a:lnTo>
                <a:lnTo>
                  <a:pt x="919122" y="548363"/>
                </a:lnTo>
                <a:lnTo>
                  <a:pt x="920981" y="541289"/>
                </a:lnTo>
                <a:lnTo>
                  <a:pt x="922778" y="534030"/>
                </a:lnTo>
                <a:lnTo>
                  <a:pt x="924509" y="526592"/>
                </a:lnTo>
                <a:lnTo>
                  <a:pt x="917359" y="524979"/>
                </a:lnTo>
                <a:close/>
              </a:path>
              <a:path w="2442210" h="1518920">
                <a:moveTo>
                  <a:pt x="926922" y="467486"/>
                </a:moveTo>
                <a:lnTo>
                  <a:pt x="925954" y="475779"/>
                </a:lnTo>
                <a:lnTo>
                  <a:pt x="925121" y="482166"/>
                </a:lnTo>
                <a:lnTo>
                  <a:pt x="924082" y="489330"/>
                </a:lnTo>
                <a:lnTo>
                  <a:pt x="922959" y="496379"/>
                </a:lnTo>
                <a:lnTo>
                  <a:pt x="930198" y="497585"/>
                </a:lnTo>
                <a:lnTo>
                  <a:pt x="931338" y="490437"/>
                </a:lnTo>
                <a:lnTo>
                  <a:pt x="932392" y="483168"/>
                </a:lnTo>
                <a:lnTo>
                  <a:pt x="933459" y="474885"/>
                </a:lnTo>
                <a:lnTo>
                  <a:pt x="934224" y="468274"/>
                </a:lnTo>
                <a:lnTo>
                  <a:pt x="926922" y="467486"/>
                </a:lnTo>
                <a:close/>
              </a:path>
              <a:path w="2442210" h="1518920">
                <a:moveTo>
                  <a:pt x="937107" y="409232"/>
                </a:moveTo>
                <a:lnTo>
                  <a:pt x="929767" y="409308"/>
                </a:lnTo>
                <a:lnTo>
                  <a:pt x="929789" y="422770"/>
                </a:lnTo>
                <a:lnTo>
                  <a:pt x="929577" y="430860"/>
                </a:lnTo>
                <a:lnTo>
                  <a:pt x="929208" y="438442"/>
                </a:lnTo>
                <a:lnTo>
                  <a:pt x="936536" y="438810"/>
                </a:lnTo>
                <a:lnTo>
                  <a:pt x="936935" y="430618"/>
                </a:lnTo>
                <a:lnTo>
                  <a:pt x="937133" y="422770"/>
                </a:lnTo>
                <a:lnTo>
                  <a:pt x="937107" y="409232"/>
                </a:lnTo>
                <a:close/>
              </a:path>
              <a:path w="2442210" h="1518920">
                <a:moveTo>
                  <a:pt x="932891" y="350265"/>
                </a:moveTo>
                <a:lnTo>
                  <a:pt x="925614" y="351231"/>
                </a:lnTo>
                <a:lnTo>
                  <a:pt x="926533" y="358559"/>
                </a:lnTo>
                <a:lnTo>
                  <a:pt x="927331" y="365836"/>
                </a:lnTo>
                <a:lnTo>
                  <a:pt x="928010" y="373055"/>
                </a:lnTo>
                <a:lnTo>
                  <a:pt x="928573" y="380212"/>
                </a:lnTo>
                <a:lnTo>
                  <a:pt x="935901" y="379691"/>
                </a:lnTo>
                <a:lnTo>
                  <a:pt x="935321" y="372422"/>
                </a:lnTo>
                <a:lnTo>
                  <a:pt x="934629" y="365093"/>
                </a:lnTo>
                <a:lnTo>
                  <a:pt x="933820" y="357707"/>
                </a:lnTo>
                <a:lnTo>
                  <a:pt x="932891" y="350265"/>
                </a:lnTo>
                <a:close/>
              </a:path>
              <a:path w="2442210" h="1518920">
                <a:moveTo>
                  <a:pt x="921537" y="292252"/>
                </a:moveTo>
                <a:lnTo>
                  <a:pt x="914438" y="294093"/>
                </a:lnTo>
                <a:lnTo>
                  <a:pt x="916241" y="301256"/>
                </a:lnTo>
                <a:lnTo>
                  <a:pt x="917917" y="308379"/>
                </a:lnTo>
                <a:lnTo>
                  <a:pt x="919470" y="315462"/>
                </a:lnTo>
                <a:lnTo>
                  <a:pt x="920902" y="322503"/>
                </a:lnTo>
                <a:lnTo>
                  <a:pt x="928103" y="321094"/>
                </a:lnTo>
                <a:lnTo>
                  <a:pt x="926643" y="313940"/>
                </a:lnTo>
                <a:lnTo>
                  <a:pt x="925063" y="306749"/>
                </a:lnTo>
                <a:lnTo>
                  <a:pt x="923361" y="299519"/>
                </a:lnTo>
                <a:lnTo>
                  <a:pt x="921537" y="292252"/>
                </a:lnTo>
                <a:close/>
              </a:path>
              <a:path w="2442210" h="1518920">
                <a:moveTo>
                  <a:pt x="903287" y="236042"/>
                </a:moveTo>
                <a:lnTo>
                  <a:pt x="896454" y="238709"/>
                </a:lnTo>
                <a:lnTo>
                  <a:pt x="899090" y="245610"/>
                </a:lnTo>
                <a:lnTo>
                  <a:pt x="901606" y="252482"/>
                </a:lnTo>
                <a:lnTo>
                  <a:pt x="904000" y="259326"/>
                </a:lnTo>
                <a:lnTo>
                  <a:pt x="906272" y="266141"/>
                </a:lnTo>
                <a:lnTo>
                  <a:pt x="913244" y="263880"/>
                </a:lnTo>
                <a:lnTo>
                  <a:pt x="910943" y="256960"/>
                </a:lnTo>
                <a:lnTo>
                  <a:pt x="908518" y="250013"/>
                </a:lnTo>
                <a:lnTo>
                  <a:pt x="905966" y="243040"/>
                </a:lnTo>
                <a:lnTo>
                  <a:pt x="903287" y="236042"/>
                </a:lnTo>
                <a:close/>
              </a:path>
              <a:path w="2442210" h="1518920">
                <a:moveTo>
                  <a:pt x="878662" y="182333"/>
                </a:moveTo>
                <a:lnTo>
                  <a:pt x="872172" y="185762"/>
                </a:lnTo>
                <a:lnTo>
                  <a:pt x="875570" y="192320"/>
                </a:lnTo>
                <a:lnTo>
                  <a:pt x="878849" y="198864"/>
                </a:lnTo>
                <a:lnTo>
                  <a:pt x="882009" y="205392"/>
                </a:lnTo>
                <a:lnTo>
                  <a:pt x="885050" y="211899"/>
                </a:lnTo>
                <a:lnTo>
                  <a:pt x="891730" y="208851"/>
                </a:lnTo>
                <a:lnTo>
                  <a:pt x="888643" y="202243"/>
                </a:lnTo>
                <a:lnTo>
                  <a:pt x="885439" y="195621"/>
                </a:lnTo>
                <a:lnTo>
                  <a:pt x="882113" y="188984"/>
                </a:lnTo>
                <a:lnTo>
                  <a:pt x="878662" y="182333"/>
                </a:lnTo>
                <a:close/>
              </a:path>
              <a:path w="2442210" h="1518920">
                <a:moveTo>
                  <a:pt x="848436" y="131622"/>
                </a:moveTo>
                <a:lnTo>
                  <a:pt x="842327" y="135699"/>
                </a:lnTo>
                <a:lnTo>
                  <a:pt x="846392" y="141876"/>
                </a:lnTo>
                <a:lnTo>
                  <a:pt x="850341" y="148042"/>
                </a:lnTo>
                <a:lnTo>
                  <a:pt x="854175" y="154196"/>
                </a:lnTo>
                <a:lnTo>
                  <a:pt x="857897" y="160337"/>
                </a:lnTo>
                <a:lnTo>
                  <a:pt x="864196" y="156578"/>
                </a:lnTo>
                <a:lnTo>
                  <a:pt x="860432" y="150353"/>
                </a:lnTo>
                <a:lnTo>
                  <a:pt x="856549" y="144119"/>
                </a:lnTo>
                <a:lnTo>
                  <a:pt x="852550" y="137875"/>
                </a:lnTo>
                <a:lnTo>
                  <a:pt x="848436" y="131622"/>
                </a:lnTo>
                <a:close/>
              </a:path>
              <a:path w="2442210" h="1518920">
                <a:moveTo>
                  <a:pt x="813384" y="84137"/>
                </a:moveTo>
                <a:lnTo>
                  <a:pt x="807681" y="88772"/>
                </a:lnTo>
                <a:lnTo>
                  <a:pt x="812311" y="94537"/>
                </a:lnTo>
                <a:lnTo>
                  <a:pt x="816830" y="100303"/>
                </a:lnTo>
                <a:lnTo>
                  <a:pt x="821242" y="106066"/>
                </a:lnTo>
                <a:lnTo>
                  <a:pt x="825550" y="111823"/>
                </a:lnTo>
                <a:lnTo>
                  <a:pt x="831456" y="107467"/>
                </a:lnTo>
                <a:lnTo>
                  <a:pt x="827098" y="101637"/>
                </a:lnTo>
                <a:lnTo>
                  <a:pt x="822634" y="95807"/>
                </a:lnTo>
                <a:lnTo>
                  <a:pt x="818063" y="89974"/>
                </a:lnTo>
                <a:lnTo>
                  <a:pt x="813384" y="84137"/>
                </a:lnTo>
                <a:close/>
              </a:path>
              <a:path w="2442210" h="1518920">
                <a:moveTo>
                  <a:pt x="774331" y="39941"/>
                </a:moveTo>
                <a:lnTo>
                  <a:pt x="769035" y="45008"/>
                </a:lnTo>
                <a:lnTo>
                  <a:pt x="774129" y="50380"/>
                </a:lnTo>
                <a:lnTo>
                  <a:pt x="779124" y="55752"/>
                </a:lnTo>
                <a:lnTo>
                  <a:pt x="784021" y="61125"/>
                </a:lnTo>
                <a:lnTo>
                  <a:pt x="788822" y="66497"/>
                </a:lnTo>
                <a:lnTo>
                  <a:pt x="794321" y="61633"/>
                </a:lnTo>
                <a:lnTo>
                  <a:pt x="789472" y="56206"/>
                </a:lnTo>
                <a:lnTo>
                  <a:pt x="784526" y="50782"/>
                </a:lnTo>
                <a:lnTo>
                  <a:pt x="779480" y="45361"/>
                </a:lnTo>
                <a:lnTo>
                  <a:pt x="774331" y="39941"/>
                </a:lnTo>
                <a:close/>
              </a:path>
              <a:path w="2442210" h="1518920">
                <a:moveTo>
                  <a:pt x="733171" y="0"/>
                </a:moveTo>
                <a:lnTo>
                  <a:pt x="728256" y="5448"/>
                </a:lnTo>
                <a:lnTo>
                  <a:pt x="733423" y="10165"/>
                </a:lnTo>
                <a:lnTo>
                  <a:pt x="738506" y="14884"/>
                </a:lnTo>
                <a:lnTo>
                  <a:pt x="743506" y="19603"/>
                </a:lnTo>
                <a:lnTo>
                  <a:pt x="748423" y="24320"/>
                </a:lnTo>
                <a:lnTo>
                  <a:pt x="753529" y="19049"/>
                </a:lnTo>
                <a:lnTo>
                  <a:pt x="748558" y="14287"/>
                </a:lnTo>
                <a:lnTo>
                  <a:pt x="743511" y="9524"/>
                </a:lnTo>
                <a:lnTo>
                  <a:pt x="738384" y="4762"/>
                </a:lnTo>
                <a:lnTo>
                  <a:pt x="733171" y="0"/>
                </a:lnTo>
                <a:close/>
              </a:path>
              <a:path w="2442210" h="1518920">
                <a:moveTo>
                  <a:pt x="33324" y="1297139"/>
                </a:moveTo>
                <a:lnTo>
                  <a:pt x="26417" y="1298608"/>
                </a:lnTo>
                <a:lnTo>
                  <a:pt x="19351" y="1300019"/>
                </a:lnTo>
                <a:lnTo>
                  <a:pt x="12118" y="1301368"/>
                </a:lnTo>
                <a:lnTo>
                  <a:pt x="4711" y="1302651"/>
                </a:lnTo>
                <a:lnTo>
                  <a:pt x="5918" y="1309890"/>
                </a:lnTo>
                <a:lnTo>
                  <a:pt x="13418" y="1308596"/>
                </a:lnTo>
                <a:lnTo>
                  <a:pt x="20742" y="1307231"/>
                </a:lnTo>
                <a:lnTo>
                  <a:pt x="27899" y="1305802"/>
                </a:lnTo>
                <a:lnTo>
                  <a:pt x="34899" y="1304315"/>
                </a:lnTo>
                <a:lnTo>
                  <a:pt x="33324" y="1297139"/>
                </a:lnTo>
                <a:close/>
              </a:path>
              <a:path w="2442210" h="1518920">
                <a:moveTo>
                  <a:pt x="89750" y="1282141"/>
                </a:moveTo>
                <a:lnTo>
                  <a:pt x="82887" y="1284199"/>
                </a:lnTo>
                <a:lnTo>
                  <a:pt x="68857" y="1288240"/>
                </a:lnTo>
                <a:lnTo>
                  <a:pt x="61658" y="1290205"/>
                </a:lnTo>
                <a:lnTo>
                  <a:pt x="63563" y="1297304"/>
                </a:lnTo>
                <a:lnTo>
                  <a:pt x="77958" y="1293287"/>
                </a:lnTo>
                <a:lnTo>
                  <a:pt x="91859" y="1289164"/>
                </a:lnTo>
                <a:lnTo>
                  <a:pt x="89750" y="1282141"/>
                </a:lnTo>
                <a:close/>
              </a:path>
              <a:path w="2442210" h="1518920">
                <a:moveTo>
                  <a:pt x="145897" y="1264958"/>
                </a:moveTo>
                <a:lnTo>
                  <a:pt x="138846" y="1267018"/>
                </a:lnTo>
                <a:lnTo>
                  <a:pt x="117741" y="1273479"/>
                </a:lnTo>
                <a:lnTo>
                  <a:pt x="119926" y="1280477"/>
                </a:lnTo>
                <a:lnTo>
                  <a:pt x="140935" y="1274058"/>
                </a:lnTo>
                <a:lnTo>
                  <a:pt x="147929" y="1272019"/>
                </a:lnTo>
                <a:lnTo>
                  <a:pt x="145897" y="1264958"/>
                </a:lnTo>
                <a:close/>
              </a:path>
              <a:path w="2442210" h="1518920">
                <a:moveTo>
                  <a:pt x="203479" y="1251762"/>
                </a:moveTo>
                <a:lnTo>
                  <a:pt x="196035" y="1253018"/>
                </a:lnTo>
                <a:lnTo>
                  <a:pt x="188725" y="1254394"/>
                </a:lnTo>
                <a:lnTo>
                  <a:pt x="181533" y="1255881"/>
                </a:lnTo>
                <a:lnTo>
                  <a:pt x="174447" y="1257465"/>
                </a:lnTo>
                <a:lnTo>
                  <a:pt x="176110" y="1264615"/>
                </a:lnTo>
                <a:lnTo>
                  <a:pt x="183078" y="1263054"/>
                </a:lnTo>
                <a:lnTo>
                  <a:pt x="190144" y="1261595"/>
                </a:lnTo>
                <a:lnTo>
                  <a:pt x="197324" y="1260246"/>
                </a:lnTo>
                <a:lnTo>
                  <a:pt x="204635" y="1259014"/>
                </a:lnTo>
                <a:lnTo>
                  <a:pt x="203479" y="1251762"/>
                </a:lnTo>
                <a:close/>
              </a:path>
              <a:path w="2442210" h="1518920">
                <a:moveTo>
                  <a:pt x="262470" y="1247076"/>
                </a:moveTo>
                <a:lnTo>
                  <a:pt x="254812" y="1247175"/>
                </a:lnTo>
                <a:lnTo>
                  <a:pt x="247337" y="1247413"/>
                </a:lnTo>
                <a:lnTo>
                  <a:pt x="240030" y="1247783"/>
                </a:lnTo>
                <a:lnTo>
                  <a:pt x="232879" y="1248282"/>
                </a:lnTo>
                <a:lnTo>
                  <a:pt x="233464" y="1255598"/>
                </a:lnTo>
                <a:lnTo>
                  <a:pt x="240473" y="1255108"/>
                </a:lnTo>
                <a:lnTo>
                  <a:pt x="247642" y="1254745"/>
                </a:lnTo>
                <a:lnTo>
                  <a:pt x="254979" y="1254514"/>
                </a:lnTo>
                <a:lnTo>
                  <a:pt x="262496" y="1254417"/>
                </a:lnTo>
                <a:lnTo>
                  <a:pt x="262470" y="1247076"/>
                </a:lnTo>
                <a:close/>
              </a:path>
              <a:path w="2442210" h="1518920">
                <a:moveTo>
                  <a:pt x="291985" y="1247787"/>
                </a:moveTo>
                <a:lnTo>
                  <a:pt x="291604" y="1255115"/>
                </a:lnTo>
                <a:lnTo>
                  <a:pt x="298996" y="1255553"/>
                </a:lnTo>
                <a:lnTo>
                  <a:pt x="306297" y="1256085"/>
                </a:lnTo>
                <a:lnTo>
                  <a:pt x="313509" y="1256710"/>
                </a:lnTo>
                <a:lnTo>
                  <a:pt x="320636" y="1257426"/>
                </a:lnTo>
                <a:lnTo>
                  <a:pt x="321424" y="1250124"/>
                </a:lnTo>
                <a:lnTo>
                  <a:pt x="314199" y="1249398"/>
                </a:lnTo>
                <a:lnTo>
                  <a:pt x="306885" y="1248765"/>
                </a:lnTo>
                <a:lnTo>
                  <a:pt x="299482" y="1248227"/>
                </a:lnTo>
                <a:lnTo>
                  <a:pt x="291985" y="1247787"/>
                </a:lnTo>
                <a:close/>
              </a:path>
              <a:path w="2442210" h="1518920">
                <a:moveTo>
                  <a:pt x="350672" y="1254074"/>
                </a:moveTo>
                <a:lnTo>
                  <a:pt x="349491" y="1261313"/>
                </a:lnTo>
                <a:lnTo>
                  <a:pt x="356766" y="1262546"/>
                </a:lnTo>
                <a:lnTo>
                  <a:pt x="363964" y="1263861"/>
                </a:lnTo>
                <a:lnTo>
                  <a:pt x="371088" y="1265254"/>
                </a:lnTo>
                <a:lnTo>
                  <a:pt x="378142" y="1266723"/>
                </a:lnTo>
                <a:lnTo>
                  <a:pt x="379679" y="1259547"/>
                </a:lnTo>
                <a:lnTo>
                  <a:pt x="372544" y="1258060"/>
                </a:lnTo>
                <a:lnTo>
                  <a:pt x="365332" y="1256649"/>
                </a:lnTo>
                <a:lnTo>
                  <a:pt x="358042" y="1255318"/>
                </a:lnTo>
                <a:lnTo>
                  <a:pt x="350672" y="1254074"/>
                </a:lnTo>
                <a:close/>
              </a:path>
              <a:path w="2442210" h="1518920">
                <a:moveTo>
                  <a:pt x="408368" y="1266393"/>
                </a:moveTo>
                <a:lnTo>
                  <a:pt x="406501" y="1273492"/>
                </a:lnTo>
                <a:lnTo>
                  <a:pt x="420662" y="1277335"/>
                </a:lnTo>
                <a:lnTo>
                  <a:pt x="434632" y="1281379"/>
                </a:lnTo>
                <a:lnTo>
                  <a:pt x="436740" y="1274356"/>
                </a:lnTo>
                <a:lnTo>
                  <a:pt x="422654" y="1270274"/>
                </a:lnTo>
                <a:lnTo>
                  <a:pt x="408368" y="1266393"/>
                </a:lnTo>
                <a:close/>
              </a:path>
              <a:path w="2442210" h="1518920">
                <a:moveTo>
                  <a:pt x="464820" y="1283131"/>
                </a:moveTo>
                <a:lnTo>
                  <a:pt x="462559" y="1290116"/>
                </a:lnTo>
                <a:lnTo>
                  <a:pt x="469532" y="1292389"/>
                </a:lnTo>
                <a:lnTo>
                  <a:pt x="490372" y="1299324"/>
                </a:lnTo>
                <a:lnTo>
                  <a:pt x="492709" y="1292364"/>
                </a:lnTo>
                <a:lnTo>
                  <a:pt x="464820" y="1283131"/>
                </a:lnTo>
                <a:close/>
              </a:path>
              <a:path w="2442210" h="1518920">
                <a:moveTo>
                  <a:pt x="520509" y="1301686"/>
                </a:moveTo>
                <a:lnTo>
                  <a:pt x="518198" y="1308658"/>
                </a:lnTo>
                <a:lnTo>
                  <a:pt x="546176" y="1317713"/>
                </a:lnTo>
                <a:lnTo>
                  <a:pt x="548373" y="1310716"/>
                </a:lnTo>
                <a:lnTo>
                  <a:pt x="520509" y="1301686"/>
                </a:lnTo>
                <a:close/>
              </a:path>
              <a:path w="2442210" h="1518920">
                <a:moveTo>
                  <a:pt x="576376" y="1319085"/>
                </a:moveTo>
                <a:lnTo>
                  <a:pt x="602907" y="1333601"/>
                </a:lnTo>
                <a:lnTo>
                  <a:pt x="604621" y="1326464"/>
                </a:lnTo>
                <a:lnTo>
                  <a:pt x="597472" y="1324712"/>
                </a:lnTo>
                <a:lnTo>
                  <a:pt x="590384" y="1322893"/>
                </a:lnTo>
                <a:lnTo>
                  <a:pt x="576376" y="1319085"/>
                </a:lnTo>
                <a:close/>
              </a:path>
              <a:path w="2442210" h="1518920">
                <a:moveTo>
                  <a:pt x="633120" y="1332610"/>
                </a:moveTo>
                <a:lnTo>
                  <a:pt x="660895" y="1344561"/>
                </a:lnTo>
                <a:lnTo>
                  <a:pt x="661873" y="1337284"/>
                </a:lnTo>
                <a:lnTo>
                  <a:pt x="654562" y="1336247"/>
                </a:lnTo>
                <a:lnTo>
                  <a:pt x="647334" y="1335119"/>
                </a:lnTo>
                <a:lnTo>
                  <a:pt x="640188" y="1333905"/>
                </a:lnTo>
                <a:lnTo>
                  <a:pt x="633120" y="1332610"/>
                </a:lnTo>
                <a:close/>
              </a:path>
              <a:path w="2442210" h="1518920">
                <a:moveTo>
                  <a:pt x="690829" y="1340421"/>
                </a:moveTo>
                <a:lnTo>
                  <a:pt x="719721" y="1349273"/>
                </a:lnTo>
                <a:lnTo>
                  <a:pt x="719912" y="1341945"/>
                </a:lnTo>
                <a:lnTo>
                  <a:pt x="712501" y="1341705"/>
                </a:lnTo>
                <a:lnTo>
                  <a:pt x="705184" y="1341369"/>
                </a:lnTo>
                <a:lnTo>
                  <a:pt x="697961" y="1340940"/>
                </a:lnTo>
                <a:lnTo>
                  <a:pt x="690829" y="1340421"/>
                </a:lnTo>
                <a:close/>
              </a:path>
              <a:path w="2442210" h="1518920">
                <a:moveTo>
                  <a:pt x="776846" y="1335366"/>
                </a:moveTo>
                <a:lnTo>
                  <a:pt x="770062" y="1337160"/>
                </a:lnTo>
                <a:lnTo>
                  <a:pt x="763163" y="1338780"/>
                </a:lnTo>
                <a:lnTo>
                  <a:pt x="756066" y="1340156"/>
                </a:lnTo>
                <a:lnTo>
                  <a:pt x="748690" y="1341221"/>
                </a:lnTo>
                <a:lnTo>
                  <a:pt x="749541" y="1348511"/>
                </a:lnTo>
                <a:lnTo>
                  <a:pt x="757306" y="1347389"/>
                </a:lnTo>
                <a:lnTo>
                  <a:pt x="764724" y="1345945"/>
                </a:lnTo>
                <a:lnTo>
                  <a:pt x="771865" y="1344264"/>
                </a:lnTo>
                <a:lnTo>
                  <a:pt x="778802" y="1342428"/>
                </a:lnTo>
                <a:lnTo>
                  <a:pt x="776846" y="1335366"/>
                </a:lnTo>
                <a:close/>
              </a:path>
              <a:path w="2442210" h="1518920">
                <a:moveTo>
                  <a:pt x="835139" y="1323974"/>
                </a:moveTo>
                <a:lnTo>
                  <a:pt x="827138" y="1324356"/>
                </a:lnTo>
                <a:lnTo>
                  <a:pt x="819542" y="1325149"/>
                </a:lnTo>
                <a:lnTo>
                  <a:pt x="812295" y="1326286"/>
                </a:lnTo>
                <a:lnTo>
                  <a:pt x="805345" y="1327696"/>
                </a:lnTo>
                <a:lnTo>
                  <a:pt x="806945" y="1334858"/>
                </a:lnTo>
                <a:lnTo>
                  <a:pt x="813603" y="1333506"/>
                </a:lnTo>
                <a:lnTo>
                  <a:pt x="820497" y="1332425"/>
                </a:lnTo>
                <a:lnTo>
                  <a:pt x="827699" y="1331674"/>
                </a:lnTo>
                <a:lnTo>
                  <a:pt x="835279" y="1331315"/>
                </a:lnTo>
                <a:lnTo>
                  <a:pt x="835139" y="1323974"/>
                </a:lnTo>
                <a:close/>
              </a:path>
              <a:path w="2442210" h="1518920">
                <a:moveTo>
                  <a:pt x="893902" y="1323949"/>
                </a:moveTo>
                <a:lnTo>
                  <a:pt x="864552" y="1323949"/>
                </a:lnTo>
                <a:lnTo>
                  <a:pt x="864552" y="1331290"/>
                </a:lnTo>
                <a:lnTo>
                  <a:pt x="893902" y="1331290"/>
                </a:lnTo>
                <a:lnTo>
                  <a:pt x="893902" y="1323949"/>
                </a:lnTo>
                <a:close/>
              </a:path>
              <a:path w="2442210" h="1518920">
                <a:moveTo>
                  <a:pt x="1010754" y="1320368"/>
                </a:moveTo>
                <a:lnTo>
                  <a:pt x="1003662" y="1321118"/>
                </a:lnTo>
                <a:lnTo>
                  <a:pt x="996461" y="1321785"/>
                </a:lnTo>
                <a:lnTo>
                  <a:pt x="989145" y="1322370"/>
                </a:lnTo>
                <a:lnTo>
                  <a:pt x="981710" y="1322870"/>
                </a:lnTo>
                <a:lnTo>
                  <a:pt x="982154" y="1330197"/>
                </a:lnTo>
                <a:lnTo>
                  <a:pt x="989684" y="1329693"/>
                </a:lnTo>
                <a:lnTo>
                  <a:pt x="997094" y="1329099"/>
                </a:lnTo>
                <a:lnTo>
                  <a:pt x="1004387" y="1328419"/>
                </a:lnTo>
                <a:lnTo>
                  <a:pt x="1011567" y="1327657"/>
                </a:lnTo>
                <a:lnTo>
                  <a:pt x="1010754" y="1320368"/>
                </a:lnTo>
                <a:close/>
              </a:path>
              <a:path w="2442210" h="1518920">
                <a:moveTo>
                  <a:pt x="1068247" y="1310881"/>
                </a:moveTo>
                <a:lnTo>
                  <a:pt x="1061203" y="1312359"/>
                </a:lnTo>
                <a:lnTo>
                  <a:pt x="1054085" y="1313765"/>
                </a:lnTo>
                <a:lnTo>
                  <a:pt x="1046889" y="1315097"/>
                </a:lnTo>
                <a:lnTo>
                  <a:pt x="1039609" y="1316354"/>
                </a:lnTo>
                <a:lnTo>
                  <a:pt x="1040803" y="1323593"/>
                </a:lnTo>
                <a:lnTo>
                  <a:pt x="1048176" y="1322325"/>
                </a:lnTo>
                <a:lnTo>
                  <a:pt x="1055462" y="1320977"/>
                </a:lnTo>
                <a:lnTo>
                  <a:pt x="1062666" y="1319554"/>
                </a:lnTo>
                <a:lnTo>
                  <a:pt x="1069797" y="1318056"/>
                </a:lnTo>
                <a:lnTo>
                  <a:pt x="1068247" y="1310881"/>
                </a:lnTo>
                <a:close/>
              </a:path>
              <a:path w="2442210" h="1518920">
                <a:moveTo>
                  <a:pt x="1124839" y="1296403"/>
                </a:moveTo>
                <a:lnTo>
                  <a:pt x="1110778" y="1300364"/>
                </a:lnTo>
                <a:lnTo>
                  <a:pt x="1096670" y="1304124"/>
                </a:lnTo>
                <a:lnTo>
                  <a:pt x="1098499" y="1311236"/>
                </a:lnTo>
                <a:lnTo>
                  <a:pt x="1112718" y="1307439"/>
                </a:lnTo>
                <a:lnTo>
                  <a:pt x="1126871" y="1303451"/>
                </a:lnTo>
                <a:lnTo>
                  <a:pt x="1124839" y="1296403"/>
                </a:lnTo>
                <a:close/>
              </a:path>
              <a:path w="2442210" h="1518920">
                <a:moveTo>
                  <a:pt x="1180973" y="1279512"/>
                </a:moveTo>
                <a:lnTo>
                  <a:pt x="1152918" y="1288059"/>
                </a:lnTo>
                <a:lnTo>
                  <a:pt x="1155052" y="1295082"/>
                </a:lnTo>
                <a:lnTo>
                  <a:pt x="1183106" y="1286535"/>
                </a:lnTo>
                <a:lnTo>
                  <a:pt x="1180973" y="1279512"/>
                </a:lnTo>
                <a:close/>
              </a:path>
              <a:path w="2442210" h="1518920">
                <a:moveTo>
                  <a:pt x="1237437" y="1263167"/>
                </a:moveTo>
                <a:lnTo>
                  <a:pt x="1230211" y="1265138"/>
                </a:lnTo>
                <a:lnTo>
                  <a:pt x="1209128" y="1271130"/>
                </a:lnTo>
                <a:lnTo>
                  <a:pt x="1211186" y="1278166"/>
                </a:lnTo>
                <a:lnTo>
                  <a:pt x="1232167" y="1272215"/>
                </a:lnTo>
                <a:lnTo>
                  <a:pt x="1239354" y="1270253"/>
                </a:lnTo>
                <a:lnTo>
                  <a:pt x="1237437" y="1263167"/>
                </a:lnTo>
                <a:close/>
              </a:path>
              <a:path w="2442210" h="1518920">
                <a:moveTo>
                  <a:pt x="1294663" y="1249349"/>
                </a:moveTo>
                <a:lnTo>
                  <a:pt x="1280083" y="1252550"/>
                </a:lnTo>
                <a:lnTo>
                  <a:pt x="1265961" y="1255864"/>
                </a:lnTo>
                <a:lnTo>
                  <a:pt x="1267688" y="1263002"/>
                </a:lnTo>
                <a:lnTo>
                  <a:pt x="1281704" y="1259706"/>
                </a:lnTo>
                <a:lnTo>
                  <a:pt x="1296187" y="1256525"/>
                </a:lnTo>
                <a:lnTo>
                  <a:pt x="1294663" y="1249349"/>
                </a:lnTo>
                <a:close/>
              </a:path>
              <a:path w="2442210" h="1518920">
                <a:moveTo>
                  <a:pt x="1350060" y="1232471"/>
                </a:moveTo>
                <a:lnTo>
                  <a:pt x="1343501" y="1235068"/>
                </a:lnTo>
                <a:lnTo>
                  <a:pt x="1336771" y="1237562"/>
                </a:lnTo>
                <a:lnTo>
                  <a:pt x="1329863" y="1239949"/>
                </a:lnTo>
                <a:lnTo>
                  <a:pt x="1322768" y="1242225"/>
                </a:lnTo>
                <a:lnTo>
                  <a:pt x="1324940" y="1249235"/>
                </a:lnTo>
                <a:lnTo>
                  <a:pt x="1332182" y="1246911"/>
                </a:lnTo>
                <a:lnTo>
                  <a:pt x="1339243" y="1244474"/>
                </a:lnTo>
                <a:lnTo>
                  <a:pt x="1346128" y="1241925"/>
                </a:lnTo>
                <a:lnTo>
                  <a:pt x="1352842" y="1239265"/>
                </a:lnTo>
                <a:lnTo>
                  <a:pt x="1350060" y="1232471"/>
                </a:lnTo>
                <a:close/>
              </a:path>
              <a:path w="2442210" h="1518920">
                <a:moveTo>
                  <a:pt x="1401178" y="1205445"/>
                </a:moveTo>
                <a:lnTo>
                  <a:pt x="1395199" y="1209321"/>
                </a:lnTo>
                <a:lnTo>
                  <a:pt x="1389068" y="1213080"/>
                </a:lnTo>
                <a:lnTo>
                  <a:pt x="1382776" y="1216716"/>
                </a:lnTo>
                <a:lnTo>
                  <a:pt x="1376311" y="1220228"/>
                </a:lnTo>
                <a:lnTo>
                  <a:pt x="1379740" y="1226718"/>
                </a:lnTo>
                <a:lnTo>
                  <a:pt x="1386372" y="1223111"/>
                </a:lnTo>
                <a:lnTo>
                  <a:pt x="1392826" y="1219379"/>
                </a:lnTo>
                <a:lnTo>
                  <a:pt x="1399116" y="1215525"/>
                </a:lnTo>
                <a:lnTo>
                  <a:pt x="1405255" y="1211554"/>
                </a:lnTo>
                <a:lnTo>
                  <a:pt x="1401178" y="1205445"/>
                </a:lnTo>
                <a:close/>
              </a:path>
              <a:path w="2442210" h="1518920">
                <a:moveTo>
                  <a:pt x="1446250" y="1168996"/>
                </a:moveTo>
                <a:lnTo>
                  <a:pt x="1440953" y="1173972"/>
                </a:lnTo>
                <a:lnTo>
                  <a:pt x="1435569" y="1178839"/>
                </a:lnTo>
                <a:lnTo>
                  <a:pt x="1430091" y="1183591"/>
                </a:lnTo>
                <a:lnTo>
                  <a:pt x="1424508" y="1188224"/>
                </a:lnTo>
                <a:lnTo>
                  <a:pt x="1429143" y="1193926"/>
                </a:lnTo>
                <a:lnTo>
                  <a:pt x="1434846" y="1189184"/>
                </a:lnTo>
                <a:lnTo>
                  <a:pt x="1440435" y="1184330"/>
                </a:lnTo>
                <a:lnTo>
                  <a:pt x="1445922" y="1179369"/>
                </a:lnTo>
                <a:lnTo>
                  <a:pt x="1451317" y="1174305"/>
                </a:lnTo>
                <a:lnTo>
                  <a:pt x="1446250" y="1168996"/>
                </a:lnTo>
                <a:close/>
              </a:path>
              <a:path w="2442210" h="1518920">
                <a:moveTo>
                  <a:pt x="1486014" y="1126375"/>
                </a:moveTo>
                <a:lnTo>
                  <a:pt x="1481185" y="1131971"/>
                </a:lnTo>
                <a:lnTo>
                  <a:pt x="1476351" y="1137478"/>
                </a:lnTo>
                <a:lnTo>
                  <a:pt x="1471499" y="1142895"/>
                </a:lnTo>
                <a:lnTo>
                  <a:pt x="1466621" y="1148219"/>
                </a:lnTo>
                <a:lnTo>
                  <a:pt x="1472006" y="1153210"/>
                </a:lnTo>
                <a:lnTo>
                  <a:pt x="1476941" y="1147822"/>
                </a:lnTo>
                <a:lnTo>
                  <a:pt x="1481845" y="1142347"/>
                </a:lnTo>
                <a:lnTo>
                  <a:pt x="1486725" y="1136789"/>
                </a:lnTo>
                <a:lnTo>
                  <a:pt x="1491589" y="1131150"/>
                </a:lnTo>
                <a:lnTo>
                  <a:pt x="1486014" y="1126375"/>
                </a:lnTo>
                <a:close/>
              </a:path>
              <a:path w="2442210" h="1518920">
                <a:moveTo>
                  <a:pt x="1523415" y="1081252"/>
                </a:moveTo>
                <a:lnTo>
                  <a:pt x="1504810" y="1103934"/>
                </a:lnTo>
                <a:lnTo>
                  <a:pt x="1510474" y="1108595"/>
                </a:lnTo>
                <a:lnTo>
                  <a:pt x="1529080" y="1085913"/>
                </a:lnTo>
                <a:lnTo>
                  <a:pt x="1523415" y="1081252"/>
                </a:lnTo>
                <a:close/>
              </a:path>
              <a:path w="2442210" h="1518920">
                <a:moveTo>
                  <a:pt x="1561312" y="1036281"/>
                </a:moveTo>
                <a:lnTo>
                  <a:pt x="1556396" y="1041922"/>
                </a:lnTo>
                <a:lnTo>
                  <a:pt x="1551570" y="1047527"/>
                </a:lnTo>
                <a:lnTo>
                  <a:pt x="1546826" y="1053094"/>
                </a:lnTo>
                <a:lnTo>
                  <a:pt x="1542161" y="1058621"/>
                </a:lnTo>
                <a:lnTo>
                  <a:pt x="1547787" y="1063345"/>
                </a:lnTo>
                <a:lnTo>
                  <a:pt x="1552426" y="1057840"/>
                </a:lnTo>
                <a:lnTo>
                  <a:pt x="1557145" y="1052298"/>
                </a:lnTo>
                <a:lnTo>
                  <a:pt x="1561947" y="1046720"/>
                </a:lnTo>
                <a:lnTo>
                  <a:pt x="1566837" y="1041107"/>
                </a:lnTo>
                <a:lnTo>
                  <a:pt x="1561312" y="1036281"/>
                </a:lnTo>
                <a:close/>
              </a:path>
              <a:path w="2442210" h="1518920">
                <a:moveTo>
                  <a:pt x="1600771" y="992720"/>
                </a:moveTo>
                <a:lnTo>
                  <a:pt x="1580946" y="1014387"/>
                </a:lnTo>
                <a:lnTo>
                  <a:pt x="1586382" y="1019327"/>
                </a:lnTo>
                <a:lnTo>
                  <a:pt x="1606181" y="997686"/>
                </a:lnTo>
                <a:lnTo>
                  <a:pt x="1600771" y="992720"/>
                </a:lnTo>
                <a:close/>
              </a:path>
              <a:path w="2442210" h="1518920">
                <a:moveTo>
                  <a:pt x="1640535" y="949578"/>
                </a:moveTo>
                <a:lnTo>
                  <a:pt x="1620698" y="971168"/>
                </a:lnTo>
                <a:lnTo>
                  <a:pt x="1626082" y="976147"/>
                </a:lnTo>
                <a:lnTo>
                  <a:pt x="1645945" y="954531"/>
                </a:lnTo>
                <a:lnTo>
                  <a:pt x="1640535" y="949578"/>
                </a:lnTo>
                <a:close/>
              </a:path>
              <a:path w="2442210" h="1518920">
                <a:moveTo>
                  <a:pt x="1679422" y="905802"/>
                </a:moveTo>
                <a:lnTo>
                  <a:pt x="1674705" y="911305"/>
                </a:lnTo>
                <a:lnTo>
                  <a:pt x="1669926" y="916809"/>
                </a:lnTo>
                <a:lnTo>
                  <a:pt x="1665085" y="922318"/>
                </a:lnTo>
                <a:lnTo>
                  <a:pt x="1660182" y="927836"/>
                </a:lnTo>
                <a:lnTo>
                  <a:pt x="1665655" y="932726"/>
                </a:lnTo>
                <a:lnTo>
                  <a:pt x="1670585" y="927173"/>
                </a:lnTo>
                <a:lnTo>
                  <a:pt x="1675452" y="921635"/>
                </a:lnTo>
                <a:lnTo>
                  <a:pt x="1680259" y="916102"/>
                </a:lnTo>
                <a:lnTo>
                  <a:pt x="1685010" y="910564"/>
                </a:lnTo>
                <a:lnTo>
                  <a:pt x="1679422" y="905802"/>
                </a:lnTo>
                <a:close/>
              </a:path>
              <a:path w="2442210" h="1518920">
                <a:moveTo>
                  <a:pt x="1715808" y="860120"/>
                </a:moveTo>
                <a:lnTo>
                  <a:pt x="1711454" y="865971"/>
                </a:lnTo>
                <a:lnTo>
                  <a:pt x="1707043" y="871777"/>
                </a:lnTo>
                <a:lnTo>
                  <a:pt x="1702572" y="877542"/>
                </a:lnTo>
                <a:lnTo>
                  <a:pt x="1698040" y="883272"/>
                </a:lnTo>
                <a:lnTo>
                  <a:pt x="1703768" y="887856"/>
                </a:lnTo>
                <a:lnTo>
                  <a:pt x="1708347" y="882069"/>
                </a:lnTo>
                <a:lnTo>
                  <a:pt x="1712866" y="876247"/>
                </a:lnTo>
                <a:lnTo>
                  <a:pt x="1717325" y="870385"/>
                </a:lnTo>
                <a:lnTo>
                  <a:pt x="1721726" y="864476"/>
                </a:lnTo>
                <a:lnTo>
                  <a:pt x="1715808" y="860120"/>
                </a:lnTo>
                <a:close/>
              </a:path>
              <a:path w="2442210" h="1518920">
                <a:moveTo>
                  <a:pt x="1748028" y="811555"/>
                </a:moveTo>
                <a:lnTo>
                  <a:pt x="1744237" y="817866"/>
                </a:lnTo>
                <a:lnTo>
                  <a:pt x="1740388" y="824080"/>
                </a:lnTo>
                <a:lnTo>
                  <a:pt x="1736483" y="830204"/>
                </a:lnTo>
                <a:lnTo>
                  <a:pt x="1732521" y="836244"/>
                </a:lnTo>
                <a:lnTo>
                  <a:pt x="1738642" y="840308"/>
                </a:lnTo>
                <a:lnTo>
                  <a:pt x="1742650" y="834189"/>
                </a:lnTo>
                <a:lnTo>
                  <a:pt x="1746600" y="827986"/>
                </a:lnTo>
                <a:lnTo>
                  <a:pt x="1750495" y="821691"/>
                </a:lnTo>
                <a:lnTo>
                  <a:pt x="1754339" y="815301"/>
                </a:lnTo>
                <a:lnTo>
                  <a:pt x="1748028" y="811555"/>
                </a:lnTo>
                <a:close/>
              </a:path>
              <a:path w="2442210" h="1518920">
                <a:moveTo>
                  <a:pt x="1775091" y="759967"/>
                </a:moveTo>
                <a:lnTo>
                  <a:pt x="1771938" y="766680"/>
                </a:lnTo>
                <a:lnTo>
                  <a:pt x="1768743" y="773276"/>
                </a:lnTo>
                <a:lnTo>
                  <a:pt x="1765503" y="779754"/>
                </a:lnTo>
                <a:lnTo>
                  <a:pt x="1762213" y="786117"/>
                </a:lnTo>
                <a:lnTo>
                  <a:pt x="1768716" y="789533"/>
                </a:lnTo>
                <a:lnTo>
                  <a:pt x="1772045" y="783079"/>
                </a:lnTo>
                <a:lnTo>
                  <a:pt x="1775328" y="776516"/>
                </a:lnTo>
                <a:lnTo>
                  <a:pt x="1778565" y="769838"/>
                </a:lnTo>
                <a:lnTo>
                  <a:pt x="1781759" y="763041"/>
                </a:lnTo>
                <a:lnTo>
                  <a:pt x="1775091" y="759967"/>
                </a:lnTo>
                <a:close/>
              </a:path>
              <a:path w="2442210" h="1518920">
                <a:moveTo>
                  <a:pt x="1797075" y="705942"/>
                </a:moveTo>
                <a:lnTo>
                  <a:pt x="1794525" y="712945"/>
                </a:lnTo>
                <a:lnTo>
                  <a:pt x="1791941" y="719823"/>
                </a:lnTo>
                <a:lnTo>
                  <a:pt x="1789324" y="726576"/>
                </a:lnTo>
                <a:lnTo>
                  <a:pt x="1786674" y="733209"/>
                </a:lnTo>
                <a:lnTo>
                  <a:pt x="1793481" y="735964"/>
                </a:lnTo>
                <a:lnTo>
                  <a:pt x="1796160" y="729265"/>
                </a:lnTo>
                <a:lnTo>
                  <a:pt x="1798804" y="722444"/>
                </a:lnTo>
                <a:lnTo>
                  <a:pt x="1801412" y="715496"/>
                </a:lnTo>
                <a:lnTo>
                  <a:pt x="1803984" y="708418"/>
                </a:lnTo>
                <a:lnTo>
                  <a:pt x="1797075" y="705942"/>
                </a:lnTo>
                <a:close/>
              </a:path>
              <a:path w="2442210" h="1518920">
                <a:moveTo>
                  <a:pt x="1818132" y="651090"/>
                </a:moveTo>
                <a:lnTo>
                  <a:pt x="1815581" y="657743"/>
                </a:lnTo>
                <a:lnTo>
                  <a:pt x="1812961" y="664505"/>
                </a:lnTo>
                <a:lnTo>
                  <a:pt x="1807514" y="678395"/>
                </a:lnTo>
                <a:lnTo>
                  <a:pt x="1814334" y="681100"/>
                </a:lnTo>
                <a:lnTo>
                  <a:pt x="1817101" y="674072"/>
                </a:lnTo>
                <a:lnTo>
                  <a:pt x="1822430" y="660385"/>
                </a:lnTo>
                <a:lnTo>
                  <a:pt x="1824989" y="653707"/>
                </a:lnTo>
                <a:lnTo>
                  <a:pt x="1818132" y="651090"/>
                </a:lnTo>
                <a:close/>
              </a:path>
              <a:path w="2442210" h="1518920">
                <a:moveTo>
                  <a:pt x="1837169" y="595896"/>
                </a:moveTo>
                <a:lnTo>
                  <a:pt x="1835071" y="602781"/>
                </a:lnTo>
                <a:lnTo>
                  <a:pt x="1832873" y="609690"/>
                </a:lnTo>
                <a:lnTo>
                  <a:pt x="1830575" y="616640"/>
                </a:lnTo>
                <a:lnTo>
                  <a:pt x="1828177" y="623646"/>
                </a:lnTo>
                <a:lnTo>
                  <a:pt x="1835111" y="626046"/>
                </a:lnTo>
                <a:lnTo>
                  <a:pt x="1837531" y="618976"/>
                </a:lnTo>
                <a:lnTo>
                  <a:pt x="1839853" y="611951"/>
                </a:lnTo>
                <a:lnTo>
                  <a:pt x="1842078" y="604956"/>
                </a:lnTo>
                <a:lnTo>
                  <a:pt x="1844205" y="597979"/>
                </a:lnTo>
                <a:lnTo>
                  <a:pt x="1837169" y="595896"/>
                </a:lnTo>
                <a:close/>
              </a:path>
              <a:path w="2442210" h="1518920">
                <a:moveTo>
                  <a:pt x="1850174" y="539216"/>
                </a:moveTo>
                <a:lnTo>
                  <a:pt x="1848954" y="546486"/>
                </a:lnTo>
                <a:lnTo>
                  <a:pt x="1847621" y="553656"/>
                </a:lnTo>
                <a:lnTo>
                  <a:pt x="1846173" y="560740"/>
                </a:lnTo>
                <a:lnTo>
                  <a:pt x="1844611" y="567753"/>
                </a:lnTo>
                <a:lnTo>
                  <a:pt x="1851774" y="569404"/>
                </a:lnTo>
                <a:lnTo>
                  <a:pt x="1853357" y="562267"/>
                </a:lnTo>
                <a:lnTo>
                  <a:pt x="1854827" y="555058"/>
                </a:lnTo>
                <a:lnTo>
                  <a:pt x="1856180" y="547760"/>
                </a:lnTo>
                <a:lnTo>
                  <a:pt x="1857413" y="540359"/>
                </a:lnTo>
                <a:lnTo>
                  <a:pt x="1850174" y="539216"/>
                </a:lnTo>
                <a:close/>
              </a:path>
              <a:path w="2442210" h="1518920">
                <a:moveTo>
                  <a:pt x="1855470" y="481291"/>
                </a:moveTo>
                <a:lnTo>
                  <a:pt x="1855164" y="489130"/>
                </a:lnTo>
                <a:lnTo>
                  <a:pt x="1854765" y="496574"/>
                </a:lnTo>
                <a:lnTo>
                  <a:pt x="1854265" y="503864"/>
                </a:lnTo>
                <a:lnTo>
                  <a:pt x="1853730" y="510349"/>
                </a:lnTo>
                <a:lnTo>
                  <a:pt x="1861045" y="511009"/>
                </a:lnTo>
                <a:lnTo>
                  <a:pt x="1861670" y="503316"/>
                </a:lnTo>
                <a:lnTo>
                  <a:pt x="1862144" y="496135"/>
                </a:lnTo>
                <a:lnTo>
                  <a:pt x="1862522" y="488796"/>
                </a:lnTo>
                <a:lnTo>
                  <a:pt x="1862797" y="481520"/>
                </a:lnTo>
                <a:lnTo>
                  <a:pt x="1855470" y="481291"/>
                </a:lnTo>
                <a:close/>
              </a:path>
              <a:path w="2442210" h="1518920">
                <a:moveTo>
                  <a:pt x="1863077" y="422706"/>
                </a:moveTo>
                <a:lnTo>
                  <a:pt x="1855736" y="422706"/>
                </a:lnTo>
                <a:lnTo>
                  <a:pt x="1855736" y="452056"/>
                </a:lnTo>
                <a:lnTo>
                  <a:pt x="1863077" y="452056"/>
                </a:lnTo>
                <a:lnTo>
                  <a:pt x="1863077" y="422706"/>
                </a:lnTo>
                <a:close/>
              </a:path>
              <a:path w="2442210" h="1518920">
                <a:moveTo>
                  <a:pt x="1856943" y="363359"/>
                </a:moveTo>
                <a:lnTo>
                  <a:pt x="1856206" y="367068"/>
                </a:lnTo>
                <a:lnTo>
                  <a:pt x="1855736" y="371068"/>
                </a:lnTo>
                <a:lnTo>
                  <a:pt x="1855736" y="393344"/>
                </a:lnTo>
                <a:lnTo>
                  <a:pt x="1863077" y="393344"/>
                </a:lnTo>
                <a:lnTo>
                  <a:pt x="1863147" y="371068"/>
                </a:lnTo>
                <a:lnTo>
                  <a:pt x="1863483" y="368084"/>
                </a:lnTo>
                <a:lnTo>
                  <a:pt x="1864144" y="364794"/>
                </a:lnTo>
                <a:lnTo>
                  <a:pt x="1856943" y="363359"/>
                </a:lnTo>
                <a:close/>
              </a:path>
              <a:path w="2442210" h="1518920">
                <a:moveTo>
                  <a:pt x="1875586" y="307085"/>
                </a:moveTo>
                <a:lnTo>
                  <a:pt x="1868258" y="307085"/>
                </a:lnTo>
                <a:lnTo>
                  <a:pt x="1868258" y="325729"/>
                </a:lnTo>
                <a:lnTo>
                  <a:pt x="1867395" y="330593"/>
                </a:lnTo>
                <a:lnTo>
                  <a:pt x="1866099" y="335216"/>
                </a:lnTo>
                <a:lnTo>
                  <a:pt x="1873161" y="337197"/>
                </a:lnTo>
                <a:lnTo>
                  <a:pt x="1874583" y="332104"/>
                </a:lnTo>
                <a:lnTo>
                  <a:pt x="1875599" y="326478"/>
                </a:lnTo>
                <a:lnTo>
                  <a:pt x="1875586" y="307085"/>
                </a:lnTo>
                <a:close/>
              </a:path>
              <a:path w="2442210" h="1518920">
                <a:moveTo>
                  <a:pt x="1875599" y="248373"/>
                </a:moveTo>
                <a:lnTo>
                  <a:pt x="1868258" y="248373"/>
                </a:lnTo>
                <a:lnTo>
                  <a:pt x="1868258" y="277723"/>
                </a:lnTo>
                <a:lnTo>
                  <a:pt x="1875599" y="277723"/>
                </a:lnTo>
                <a:lnTo>
                  <a:pt x="1875599" y="248373"/>
                </a:lnTo>
                <a:close/>
              </a:path>
              <a:path w="2442210" h="1518920">
                <a:moveTo>
                  <a:pt x="1875599" y="189661"/>
                </a:moveTo>
                <a:lnTo>
                  <a:pt x="1868258" y="189661"/>
                </a:lnTo>
                <a:lnTo>
                  <a:pt x="1868258" y="219011"/>
                </a:lnTo>
                <a:lnTo>
                  <a:pt x="1875599" y="219011"/>
                </a:lnTo>
                <a:lnTo>
                  <a:pt x="1875599" y="189661"/>
                </a:lnTo>
                <a:close/>
              </a:path>
              <a:path w="2442210" h="1518920">
                <a:moveTo>
                  <a:pt x="1880387" y="132562"/>
                </a:moveTo>
                <a:lnTo>
                  <a:pt x="1878692" y="139182"/>
                </a:lnTo>
                <a:lnTo>
                  <a:pt x="1876017" y="145594"/>
                </a:lnTo>
                <a:lnTo>
                  <a:pt x="1872977" y="152198"/>
                </a:lnTo>
                <a:lnTo>
                  <a:pt x="1870189" y="159397"/>
                </a:lnTo>
                <a:lnTo>
                  <a:pt x="1877187" y="161594"/>
                </a:lnTo>
                <a:lnTo>
                  <a:pt x="1879672" y="155184"/>
                </a:lnTo>
                <a:lnTo>
                  <a:pt x="1882713" y="148653"/>
                </a:lnTo>
                <a:lnTo>
                  <a:pt x="1885604" y="141617"/>
                </a:lnTo>
                <a:lnTo>
                  <a:pt x="1887639" y="133692"/>
                </a:lnTo>
                <a:lnTo>
                  <a:pt x="1880387" y="132562"/>
                </a:lnTo>
                <a:close/>
              </a:path>
              <a:path w="2442210" h="1518920">
                <a:moveTo>
                  <a:pt x="1880781" y="74333"/>
                </a:moveTo>
                <a:lnTo>
                  <a:pt x="1873605" y="75844"/>
                </a:lnTo>
                <a:lnTo>
                  <a:pt x="1875100" y="82907"/>
                </a:lnTo>
                <a:lnTo>
                  <a:pt x="1876561" y="89954"/>
                </a:lnTo>
                <a:lnTo>
                  <a:pt x="1877913" y="97086"/>
                </a:lnTo>
                <a:lnTo>
                  <a:pt x="1879079" y="104406"/>
                </a:lnTo>
                <a:lnTo>
                  <a:pt x="1886343" y="103377"/>
                </a:lnTo>
                <a:lnTo>
                  <a:pt x="1885140" y="95803"/>
                </a:lnTo>
                <a:lnTo>
                  <a:pt x="1883757" y="88503"/>
                </a:lnTo>
                <a:lnTo>
                  <a:pt x="1882277" y="81378"/>
                </a:lnTo>
                <a:lnTo>
                  <a:pt x="1880781" y="74333"/>
                </a:lnTo>
                <a:close/>
              </a:path>
              <a:path w="2442210" h="1518920">
                <a:moveTo>
                  <a:pt x="1869338" y="16357"/>
                </a:moveTo>
                <a:lnTo>
                  <a:pt x="1868678" y="20993"/>
                </a:lnTo>
                <a:lnTo>
                  <a:pt x="1868258" y="25831"/>
                </a:lnTo>
                <a:lnTo>
                  <a:pt x="1868258" y="36880"/>
                </a:lnTo>
                <a:lnTo>
                  <a:pt x="1868500" y="41782"/>
                </a:lnTo>
                <a:lnTo>
                  <a:pt x="1868893" y="46456"/>
                </a:lnTo>
                <a:lnTo>
                  <a:pt x="1876209" y="45808"/>
                </a:lnTo>
                <a:lnTo>
                  <a:pt x="1875815" y="41338"/>
                </a:lnTo>
                <a:lnTo>
                  <a:pt x="1875597" y="36880"/>
                </a:lnTo>
                <a:lnTo>
                  <a:pt x="1875630" y="25831"/>
                </a:lnTo>
                <a:lnTo>
                  <a:pt x="1875980" y="21767"/>
                </a:lnTo>
                <a:lnTo>
                  <a:pt x="1876602" y="17386"/>
                </a:lnTo>
                <a:lnTo>
                  <a:pt x="1869338" y="16357"/>
                </a:lnTo>
                <a:close/>
              </a:path>
              <a:path w="2442210" h="1518920">
                <a:moveTo>
                  <a:pt x="2435199" y="1080287"/>
                </a:moveTo>
                <a:lnTo>
                  <a:pt x="2422652" y="1106817"/>
                </a:lnTo>
                <a:lnTo>
                  <a:pt x="2429281" y="1109954"/>
                </a:lnTo>
                <a:lnTo>
                  <a:pt x="2441841" y="1083424"/>
                </a:lnTo>
                <a:lnTo>
                  <a:pt x="2435199" y="1080287"/>
                </a:lnTo>
                <a:close/>
              </a:path>
              <a:path w="2442210" h="1518920">
                <a:moveTo>
                  <a:pt x="2410091" y="1133360"/>
                </a:moveTo>
                <a:lnTo>
                  <a:pt x="2397544" y="1159890"/>
                </a:lnTo>
                <a:lnTo>
                  <a:pt x="2404173" y="1163027"/>
                </a:lnTo>
                <a:lnTo>
                  <a:pt x="2416721" y="1136497"/>
                </a:lnTo>
                <a:lnTo>
                  <a:pt x="2410091" y="1133360"/>
                </a:lnTo>
                <a:close/>
              </a:path>
              <a:path w="2442210" h="1518920">
                <a:moveTo>
                  <a:pt x="2384996" y="1186433"/>
                </a:moveTo>
                <a:lnTo>
                  <a:pt x="2372436" y="1212976"/>
                </a:lnTo>
                <a:lnTo>
                  <a:pt x="2379065" y="1216113"/>
                </a:lnTo>
                <a:lnTo>
                  <a:pt x="2391625" y="1189570"/>
                </a:lnTo>
                <a:lnTo>
                  <a:pt x="2384996" y="1186433"/>
                </a:lnTo>
                <a:close/>
              </a:path>
              <a:path w="2442210" h="1518920">
                <a:moveTo>
                  <a:pt x="2359875" y="1239507"/>
                </a:moveTo>
                <a:lnTo>
                  <a:pt x="2347328" y="1266050"/>
                </a:lnTo>
                <a:lnTo>
                  <a:pt x="2353957" y="1269187"/>
                </a:lnTo>
                <a:lnTo>
                  <a:pt x="2366518" y="1242644"/>
                </a:lnTo>
                <a:lnTo>
                  <a:pt x="2359875" y="1239507"/>
                </a:lnTo>
                <a:close/>
              </a:path>
              <a:path w="2442210" h="1518920">
                <a:moveTo>
                  <a:pt x="2334780" y="1292580"/>
                </a:moveTo>
                <a:lnTo>
                  <a:pt x="2322220" y="1319123"/>
                </a:lnTo>
                <a:lnTo>
                  <a:pt x="2328862" y="1322260"/>
                </a:lnTo>
                <a:lnTo>
                  <a:pt x="2337847" y="1303273"/>
                </a:lnTo>
                <a:lnTo>
                  <a:pt x="2335034" y="1301991"/>
                </a:lnTo>
                <a:lnTo>
                  <a:pt x="2338082" y="1295311"/>
                </a:lnTo>
                <a:lnTo>
                  <a:pt x="2340562" y="1295311"/>
                </a:lnTo>
                <a:lnTo>
                  <a:pt x="2334780" y="1292580"/>
                </a:lnTo>
                <a:close/>
              </a:path>
              <a:path w="2442210" h="1518920">
                <a:moveTo>
                  <a:pt x="2340987" y="1296637"/>
                </a:moveTo>
                <a:lnTo>
                  <a:pt x="2337847" y="1303273"/>
                </a:lnTo>
                <a:lnTo>
                  <a:pt x="2344420" y="1306271"/>
                </a:lnTo>
                <a:lnTo>
                  <a:pt x="2347455" y="1299590"/>
                </a:lnTo>
                <a:lnTo>
                  <a:pt x="2340987" y="1296637"/>
                </a:lnTo>
                <a:close/>
              </a:path>
              <a:path w="2442210" h="1518920">
                <a:moveTo>
                  <a:pt x="2338082" y="1295311"/>
                </a:moveTo>
                <a:lnTo>
                  <a:pt x="2335034" y="1301991"/>
                </a:lnTo>
                <a:lnTo>
                  <a:pt x="2337847" y="1303273"/>
                </a:lnTo>
                <a:lnTo>
                  <a:pt x="2340987" y="1296637"/>
                </a:lnTo>
                <a:lnTo>
                  <a:pt x="2338082" y="1295311"/>
                </a:lnTo>
                <a:close/>
              </a:path>
              <a:path w="2442210" h="1518920">
                <a:moveTo>
                  <a:pt x="2340562" y="1295311"/>
                </a:moveTo>
                <a:lnTo>
                  <a:pt x="2338082" y="1295311"/>
                </a:lnTo>
                <a:lnTo>
                  <a:pt x="2340987" y="1296637"/>
                </a:lnTo>
                <a:lnTo>
                  <a:pt x="2341422" y="1295717"/>
                </a:lnTo>
                <a:lnTo>
                  <a:pt x="2340562" y="1295311"/>
                </a:lnTo>
                <a:close/>
              </a:path>
              <a:path w="2442210" h="1518920">
                <a:moveTo>
                  <a:pt x="2309672" y="1345653"/>
                </a:moveTo>
                <a:lnTo>
                  <a:pt x="2297112" y="1372196"/>
                </a:lnTo>
                <a:lnTo>
                  <a:pt x="2303754" y="1375333"/>
                </a:lnTo>
                <a:lnTo>
                  <a:pt x="2316302" y="1348790"/>
                </a:lnTo>
                <a:lnTo>
                  <a:pt x="2309672" y="1345653"/>
                </a:lnTo>
                <a:close/>
              </a:path>
              <a:path w="2442210" h="1518920">
                <a:moveTo>
                  <a:pt x="2284552" y="1398727"/>
                </a:moveTo>
                <a:lnTo>
                  <a:pt x="2272017" y="1425270"/>
                </a:lnTo>
                <a:lnTo>
                  <a:pt x="2278646" y="1428407"/>
                </a:lnTo>
                <a:lnTo>
                  <a:pt x="2291194" y="1401864"/>
                </a:lnTo>
                <a:lnTo>
                  <a:pt x="2284552" y="1398727"/>
                </a:lnTo>
                <a:close/>
              </a:path>
              <a:path w="2442210" h="1518920">
                <a:moveTo>
                  <a:pt x="2259457" y="1451800"/>
                </a:moveTo>
                <a:lnTo>
                  <a:pt x="2246909" y="1478343"/>
                </a:lnTo>
                <a:lnTo>
                  <a:pt x="2253538" y="1481480"/>
                </a:lnTo>
                <a:lnTo>
                  <a:pt x="2266099" y="1454937"/>
                </a:lnTo>
                <a:lnTo>
                  <a:pt x="2259457" y="1451800"/>
                </a:lnTo>
                <a:close/>
              </a:path>
              <a:path w="2442210" h="1518920">
                <a:moveTo>
                  <a:pt x="2234349" y="1504886"/>
                </a:moveTo>
                <a:lnTo>
                  <a:pt x="2229307" y="1515516"/>
                </a:lnTo>
                <a:lnTo>
                  <a:pt x="2235949" y="1518653"/>
                </a:lnTo>
                <a:lnTo>
                  <a:pt x="2240978" y="1508023"/>
                </a:lnTo>
                <a:lnTo>
                  <a:pt x="2234349" y="1504886"/>
                </a:lnTo>
                <a:close/>
              </a:path>
              <a:path w="2442210" h="1518920">
                <a:moveTo>
                  <a:pt x="414451" y="419455"/>
                </a:moveTo>
                <a:lnTo>
                  <a:pt x="411416" y="426135"/>
                </a:lnTo>
                <a:lnTo>
                  <a:pt x="438137" y="438302"/>
                </a:lnTo>
                <a:lnTo>
                  <a:pt x="441172" y="431622"/>
                </a:lnTo>
                <a:lnTo>
                  <a:pt x="414451" y="419455"/>
                </a:lnTo>
                <a:close/>
              </a:path>
              <a:path w="2442210" h="1518920">
                <a:moveTo>
                  <a:pt x="467893" y="443788"/>
                </a:moveTo>
                <a:lnTo>
                  <a:pt x="464845" y="450456"/>
                </a:lnTo>
                <a:lnTo>
                  <a:pt x="491566" y="462622"/>
                </a:lnTo>
                <a:lnTo>
                  <a:pt x="494614" y="455942"/>
                </a:lnTo>
                <a:lnTo>
                  <a:pt x="467893" y="443788"/>
                </a:lnTo>
                <a:close/>
              </a:path>
              <a:path w="2442210" h="1518920">
                <a:moveTo>
                  <a:pt x="521322" y="468109"/>
                </a:moveTo>
                <a:lnTo>
                  <a:pt x="518274" y="474789"/>
                </a:lnTo>
                <a:lnTo>
                  <a:pt x="544995" y="486956"/>
                </a:lnTo>
                <a:lnTo>
                  <a:pt x="548043" y="480275"/>
                </a:lnTo>
                <a:lnTo>
                  <a:pt x="521322" y="468109"/>
                </a:lnTo>
                <a:close/>
              </a:path>
              <a:path w="2442210" h="1518920">
                <a:moveTo>
                  <a:pt x="574751" y="492442"/>
                </a:moveTo>
                <a:lnTo>
                  <a:pt x="571715" y="499122"/>
                </a:lnTo>
                <a:lnTo>
                  <a:pt x="598436" y="511276"/>
                </a:lnTo>
                <a:lnTo>
                  <a:pt x="601472" y="504609"/>
                </a:lnTo>
                <a:lnTo>
                  <a:pt x="574751" y="492442"/>
                </a:lnTo>
                <a:close/>
              </a:path>
              <a:path w="2442210" h="1518920">
                <a:moveTo>
                  <a:pt x="628180" y="516762"/>
                </a:moveTo>
                <a:lnTo>
                  <a:pt x="625157" y="523443"/>
                </a:lnTo>
                <a:lnTo>
                  <a:pt x="651865" y="535609"/>
                </a:lnTo>
                <a:lnTo>
                  <a:pt x="654913" y="528929"/>
                </a:lnTo>
                <a:lnTo>
                  <a:pt x="628180" y="516762"/>
                </a:lnTo>
                <a:close/>
              </a:path>
              <a:path w="2442210" h="1518920">
                <a:moveTo>
                  <a:pt x="681634" y="541096"/>
                </a:moveTo>
                <a:lnTo>
                  <a:pt x="678586" y="547776"/>
                </a:lnTo>
                <a:lnTo>
                  <a:pt x="705294" y="559955"/>
                </a:lnTo>
                <a:lnTo>
                  <a:pt x="708342" y="553262"/>
                </a:lnTo>
                <a:lnTo>
                  <a:pt x="681634" y="541096"/>
                </a:lnTo>
                <a:close/>
              </a:path>
              <a:path w="2442210" h="1518920">
                <a:moveTo>
                  <a:pt x="735063" y="565429"/>
                </a:moveTo>
                <a:lnTo>
                  <a:pt x="732028" y="572109"/>
                </a:lnTo>
                <a:lnTo>
                  <a:pt x="758736" y="584276"/>
                </a:lnTo>
                <a:lnTo>
                  <a:pt x="761771" y="577595"/>
                </a:lnTo>
                <a:lnTo>
                  <a:pt x="735063" y="565429"/>
                </a:lnTo>
                <a:close/>
              </a:path>
              <a:path w="2442210" h="1518920">
                <a:moveTo>
                  <a:pt x="788492" y="589762"/>
                </a:moveTo>
                <a:lnTo>
                  <a:pt x="785456" y="596442"/>
                </a:lnTo>
                <a:lnTo>
                  <a:pt x="812165" y="608609"/>
                </a:lnTo>
                <a:lnTo>
                  <a:pt x="815213" y="601929"/>
                </a:lnTo>
                <a:lnTo>
                  <a:pt x="788492" y="589762"/>
                </a:lnTo>
                <a:close/>
              </a:path>
              <a:path w="2442210" h="1518920">
                <a:moveTo>
                  <a:pt x="841933" y="614095"/>
                </a:moveTo>
                <a:lnTo>
                  <a:pt x="838885" y="620775"/>
                </a:lnTo>
                <a:lnTo>
                  <a:pt x="865593" y="632929"/>
                </a:lnTo>
                <a:lnTo>
                  <a:pt x="868641" y="626249"/>
                </a:lnTo>
                <a:lnTo>
                  <a:pt x="841933" y="614095"/>
                </a:lnTo>
                <a:close/>
              </a:path>
              <a:path w="2442210" h="1518920">
                <a:moveTo>
                  <a:pt x="895362" y="638416"/>
                </a:moveTo>
                <a:lnTo>
                  <a:pt x="892314" y="645096"/>
                </a:lnTo>
                <a:lnTo>
                  <a:pt x="919048" y="657263"/>
                </a:lnTo>
                <a:lnTo>
                  <a:pt x="922070" y="650582"/>
                </a:lnTo>
                <a:lnTo>
                  <a:pt x="895362" y="638416"/>
                </a:lnTo>
                <a:close/>
              </a:path>
              <a:path w="2442210" h="1518920">
                <a:moveTo>
                  <a:pt x="948791" y="662749"/>
                </a:moveTo>
                <a:lnTo>
                  <a:pt x="945756" y="669429"/>
                </a:lnTo>
                <a:lnTo>
                  <a:pt x="972477" y="681596"/>
                </a:lnTo>
                <a:lnTo>
                  <a:pt x="975512" y="674916"/>
                </a:lnTo>
                <a:lnTo>
                  <a:pt x="948791" y="662749"/>
                </a:lnTo>
                <a:close/>
              </a:path>
              <a:path w="2442210" h="1518920">
                <a:moveTo>
                  <a:pt x="1002233" y="687069"/>
                </a:moveTo>
                <a:lnTo>
                  <a:pt x="999185" y="693750"/>
                </a:lnTo>
                <a:lnTo>
                  <a:pt x="1025906" y="705916"/>
                </a:lnTo>
                <a:lnTo>
                  <a:pt x="1028954" y="699236"/>
                </a:lnTo>
                <a:lnTo>
                  <a:pt x="1002233" y="687069"/>
                </a:lnTo>
                <a:close/>
              </a:path>
              <a:path w="2442210" h="1518920">
                <a:moveTo>
                  <a:pt x="1055662" y="711403"/>
                </a:moveTo>
                <a:lnTo>
                  <a:pt x="1052614" y="718083"/>
                </a:lnTo>
                <a:lnTo>
                  <a:pt x="1079334" y="730249"/>
                </a:lnTo>
                <a:lnTo>
                  <a:pt x="1082382" y="723569"/>
                </a:lnTo>
                <a:lnTo>
                  <a:pt x="1055662" y="711403"/>
                </a:lnTo>
                <a:close/>
              </a:path>
              <a:path w="2442210" h="1518920">
                <a:moveTo>
                  <a:pt x="1109091" y="735736"/>
                </a:moveTo>
                <a:lnTo>
                  <a:pt x="1106055" y="742403"/>
                </a:lnTo>
                <a:lnTo>
                  <a:pt x="1132776" y="754583"/>
                </a:lnTo>
                <a:lnTo>
                  <a:pt x="1135811" y="747890"/>
                </a:lnTo>
                <a:lnTo>
                  <a:pt x="1109091" y="735736"/>
                </a:lnTo>
                <a:close/>
              </a:path>
              <a:path w="2442210" h="1518920">
                <a:moveTo>
                  <a:pt x="1162519" y="760069"/>
                </a:moveTo>
                <a:lnTo>
                  <a:pt x="1159484" y="766749"/>
                </a:lnTo>
                <a:lnTo>
                  <a:pt x="1186205" y="778916"/>
                </a:lnTo>
                <a:lnTo>
                  <a:pt x="1189253" y="772236"/>
                </a:lnTo>
                <a:lnTo>
                  <a:pt x="1162519" y="760069"/>
                </a:lnTo>
                <a:close/>
              </a:path>
              <a:path w="2442210" h="1518920">
                <a:moveTo>
                  <a:pt x="1215974" y="784402"/>
                </a:moveTo>
                <a:lnTo>
                  <a:pt x="1212926" y="791082"/>
                </a:lnTo>
                <a:lnTo>
                  <a:pt x="1239634" y="803236"/>
                </a:lnTo>
                <a:lnTo>
                  <a:pt x="1242682" y="796569"/>
                </a:lnTo>
                <a:lnTo>
                  <a:pt x="1215974" y="784402"/>
                </a:lnTo>
                <a:close/>
              </a:path>
              <a:path w="2442210" h="1518920">
                <a:moveTo>
                  <a:pt x="1269403" y="808723"/>
                </a:moveTo>
                <a:lnTo>
                  <a:pt x="1266367" y="815403"/>
                </a:lnTo>
                <a:lnTo>
                  <a:pt x="1293075" y="827570"/>
                </a:lnTo>
                <a:lnTo>
                  <a:pt x="1296111" y="820889"/>
                </a:lnTo>
                <a:lnTo>
                  <a:pt x="1269403" y="808723"/>
                </a:lnTo>
                <a:close/>
              </a:path>
              <a:path w="2442210" h="1518920">
                <a:moveTo>
                  <a:pt x="1376273" y="857389"/>
                </a:moveTo>
                <a:lnTo>
                  <a:pt x="1373225" y="864057"/>
                </a:lnTo>
                <a:lnTo>
                  <a:pt x="1399933" y="876223"/>
                </a:lnTo>
                <a:lnTo>
                  <a:pt x="1402981" y="869543"/>
                </a:lnTo>
                <a:lnTo>
                  <a:pt x="1376273" y="857389"/>
                </a:lnTo>
                <a:close/>
              </a:path>
              <a:path w="2442210" h="1518920">
                <a:moveTo>
                  <a:pt x="1429702" y="881710"/>
                </a:moveTo>
                <a:lnTo>
                  <a:pt x="1426654" y="888390"/>
                </a:lnTo>
                <a:lnTo>
                  <a:pt x="1453388" y="900556"/>
                </a:lnTo>
                <a:lnTo>
                  <a:pt x="1456410" y="893876"/>
                </a:lnTo>
                <a:lnTo>
                  <a:pt x="1429702" y="881710"/>
                </a:lnTo>
                <a:close/>
              </a:path>
              <a:path w="2442210" h="1518920">
                <a:moveTo>
                  <a:pt x="1483131" y="906043"/>
                </a:moveTo>
                <a:lnTo>
                  <a:pt x="1480096" y="912723"/>
                </a:lnTo>
                <a:lnTo>
                  <a:pt x="1506816" y="924877"/>
                </a:lnTo>
                <a:lnTo>
                  <a:pt x="1509852" y="918209"/>
                </a:lnTo>
                <a:lnTo>
                  <a:pt x="1483131" y="906043"/>
                </a:lnTo>
                <a:close/>
              </a:path>
              <a:path w="2442210" h="1518920">
                <a:moveTo>
                  <a:pt x="1536573" y="930363"/>
                </a:moveTo>
                <a:lnTo>
                  <a:pt x="1533525" y="937044"/>
                </a:lnTo>
                <a:lnTo>
                  <a:pt x="1560245" y="949210"/>
                </a:lnTo>
                <a:lnTo>
                  <a:pt x="1563293" y="942530"/>
                </a:lnTo>
                <a:lnTo>
                  <a:pt x="1536573" y="930363"/>
                </a:lnTo>
                <a:close/>
              </a:path>
              <a:path w="2442210" h="1518920">
                <a:moveTo>
                  <a:pt x="1590001" y="954697"/>
                </a:moveTo>
                <a:lnTo>
                  <a:pt x="1586953" y="961389"/>
                </a:lnTo>
                <a:lnTo>
                  <a:pt x="1613674" y="973556"/>
                </a:lnTo>
                <a:lnTo>
                  <a:pt x="1616722" y="966876"/>
                </a:lnTo>
                <a:lnTo>
                  <a:pt x="1590001" y="954697"/>
                </a:lnTo>
                <a:close/>
              </a:path>
              <a:path w="2442210" h="1518920">
                <a:moveTo>
                  <a:pt x="1643430" y="979030"/>
                </a:moveTo>
                <a:lnTo>
                  <a:pt x="1640395" y="985710"/>
                </a:lnTo>
                <a:lnTo>
                  <a:pt x="1667116" y="997877"/>
                </a:lnTo>
                <a:lnTo>
                  <a:pt x="1670151" y="991196"/>
                </a:lnTo>
                <a:lnTo>
                  <a:pt x="1643430" y="979030"/>
                </a:lnTo>
                <a:close/>
              </a:path>
              <a:path w="2442210" h="1518920">
                <a:moveTo>
                  <a:pt x="1696859" y="1003363"/>
                </a:moveTo>
                <a:lnTo>
                  <a:pt x="1693824" y="1010043"/>
                </a:lnTo>
                <a:lnTo>
                  <a:pt x="1720545" y="1022210"/>
                </a:lnTo>
                <a:lnTo>
                  <a:pt x="1723593" y="1015530"/>
                </a:lnTo>
                <a:lnTo>
                  <a:pt x="1696859" y="1003363"/>
                </a:lnTo>
                <a:close/>
              </a:path>
              <a:path w="2442210" h="1518920">
                <a:moveTo>
                  <a:pt x="1750314" y="1027696"/>
                </a:moveTo>
                <a:lnTo>
                  <a:pt x="1747266" y="1034376"/>
                </a:lnTo>
                <a:lnTo>
                  <a:pt x="1773974" y="1046530"/>
                </a:lnTo>
                <a:lnTo>
                  <a:pt x="1777022" y="1039863"/>
                </a:lnTo>
                <a:lnTo>
                  <a:pt x="1750314" y="1027696"/>
                </a:lnTo>
                <a:close/>
              </a:path>
              <a:path w="2442210" h="1518920">
                <a:moveTo>
                  <a:pt x="1803742" y="1052017"/>
                </a:moveTo>
                <a:lnTo>
                  <a:pt x="1800694" y="1058697"/>
                </a:lnTo>
                <a:lnTo>
                  <a:pt x="1827415" y="1070863"/>
                </a:lnTo>
                <a:lnTo>
                  <a:pt x="1830451" y="1064183"/>
                </a:lnTo>
                <a:lnTo>
                  <a:pt x="1803742" y="1052017"/>
                </a:lnTo>
                <a:close/>
              </a:path>
              <a:path w="2442210" h="1518920">
                <a:moveTo>
                  <a:pt x="1857171" y="1076350"/>
                </a:moveTo>
                <a:lnTo>
                  <a:pt x="1854136" y="1083030"/>
                </a:lnTo>
                <a:lnTo>
                  <a:pt x="1880844" y="1095197"/>
                </a:lnTo>
                <a:lnTo>
                  <a:pt x="1883879" y="1088516"/>
                </a:lnTo>
                <a:lnTo>
                  <a:pt x="1857171" y="1076350"/>
                </a:lnTo>
                <a:close/>
              </a:path>
              <a:path w="2442210" h="1518920">
                <a:moveTo>
                  <a:pt x="1910613" y="1100670"/>
                </a:moveTo>
                <a:lnTo>
                  <a:pt x="1907565" y="1107351"/>
                </a:lnTo>
                <a:lnTo>
                  <a:pt x="1934273" y="1119517"/>
                </a:lnTo>
                <a:lnTo>
                  <a:pt x="1937321" y="1112837"/>
                </a:lnTo>
                <a:lnTo>
                  <a:pt x="1910613" y="1100670"/>
                </a:lnTo>
                <a:close/>
              </a:path>
              <a:path w="2442210" h="1518920">
                <a:moveTo>
                  <a:pt x="1964042" y="1125004"/>
                </a:moveTo>
                <a:lnTo>
                  <a:pt x="1960994" y="1131684"/>
                </a:lnTo>
                <a:lnTo>
                  <a:pt x="1987702" y="1143850"/>
                </a:lnTo>
                <a:lnTo>
                  <a:pt x="1990750" y="1137170"/>
                </a:lnTo>
                <a:lnTo>
                  <a:pt x="1964042" y="1125004"/>
                </a:lnTo>
                <a:close/>
              </a:path>
              <a:path w="2442210" h="1518920">
                <a:moveTo>
                  <a:pt x="2017471" y="1149337"/>
                </a:moveTo>
                <a:lnTo>
                  <a:pt x="2014435" y="1156017"/>
                </a:lnTo>
                <a:lnTo>
                  <a:pt x="2041156" y="1168184"/>
                </a:lnTo>
                <a:lnTo>
                  <a:pt x="2044192" y="1161503"/>
                </a:lnTo>
                <a:lnTo>
                  <a:pt x="2017471" y="1149337"/>
                </a:lnTo>
                <a:close/>
              </a:path>
              <a:path w="2442210" h="1518920">
                <a:moveTo>
                  <a:pt x="2070900" y="1173670"/>
                </a:moveTo>
                <a:lnTo>
                  <a:pt x="2067864" y="1180350"/>
                </a:lnTo>
                <a:lnTo>
                  <a:pt x="2094585" y="1192517"/>
                </a:lnTo>
                <a:lnTo>
                  <a:pt x="2097633" y="1185837"/>
                </a:lnTo>
                <a:lnTo>
                  <a:pt x="2070900" y="1173670"/>
                </a:lnTo>
                <a:close/>
              </a:path>
              <a:path w="2442210" h="1518920">
                <a:moveTo>
                  <a:pt x="2124341" y="1198003"/>
                </a:moveTo>
                <a:lnTo>
                  <a:pt x="2121293" y="1204683"/>
                </a:lnTo>
                <a:lnTo>
                  <a:pt x="2148014" y="1216837"/>
                </a:lnTo>
                <a:lnTo>
                  <a:pt x="2151062" y="1210170"/>
                </a:lnTo>
                <a:lnTo>
                  <a:pt x="2124341" y="1198003"/>
                </a:lnTo>
                <a:close/>
              </a:path>
              <a:path w="2442210" h="1518920">
                <a:moveTo>
                  <a:pt x="2177770" y="1222324"/>
                </a:moveTo>
                <a:lnTo>
                  <a:pt x="2174722" y="1229004"/>
                </a:lnTo>
                <a:lnTo>
                  <a:pt x="2201456" y="1241170"/>
                </a:lnTo>
                <a:lnTo>
                  <a:pt x="2204491" y="1234490"/>
                </a:lnTo>
                <a:lnTo>
                  <a:pt x="2177770" y="1222324"/>
                </a:lnTo>
                <a:close/>
              </a:path>
              <a:path w="2442210" h="1518920">
                <a:moveTo>
                  <a:pt x="2231199" y="1246657"/>
                </a:moveTo>
                <a:lnTo>
                  <a:pt x="2228164" y="1253337"/>
                </a:lnTo>
                <a:lnTo>
                  <a:pt x="2254885" y="1265504"/>
                </a:lnTo>
                <a:lnTo>
                  <a:pt x="2257920" y="1258823"/>
                </a:lnTo>
                <a:lnTo>
                  <a:pt x="2231199" y="1246657"/>
                </a:lnTo>
                <a:close/>
              </a:path>
              <a:path w="2442210" h="1518920">
                <a:moveTo>
                  <a:pt x="2284641" y="1270990"/>
                </a:moveTo>
                <a:lnTo>
                  <a:pt x="2281605" y="1277670"/>
                </a:lnTo>
                <a:lnTo>
                  <a:pt x="2308313" y="1289824"/>
                </a:lnTo>
                <a:lnTo>
                  <a:pt x="2311361" y="1283144"/>
                </a:lnTo>
                <a:lnTo>
                  <a:pt x="2284641" y="127099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65938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27: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Locales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que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contienen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una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bañera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o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ducha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237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183686"/>
            <a:ext cx="24555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27.6.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Ducha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sin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plato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pero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pared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fija.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Difusor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fijo.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7947978"/>
            <a:ext cx="175387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27.7.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Cabina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ducha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prefabricada.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1998979" y="575005"/>
            <a:ext cx="1945639" cy="1860550"/>
            <a:chOff x="1998979" y="575005"/>
            <a:chExt cx="1945639" cy="1860550"/>
          </a:xfrm>
        </p:grpSpPr>
        <p:sp>
          <p:nvSpPr>
            <p:cNvPr id="12" name="object 12" descr=""/>
            <p:cNvSpPr/>
            <p:nvPr/>
          </p:nvSpPr>
          <p:spPr>
            <a:xfrm>
              <a:off x="1998967" y="582269"/>
              <a:ext cx="1938655" cy="1499235"/>
            </a:xfrm>
            <a:custGeom>
              <a:avLst/>
              <a:gdLst/>
              <a:ahLst/>
              <a:cxnLst/>
              <a:rect l="l" t="t" r="r" b="b"/>
              <a:pathLst>
                <a:path w="1938654" h="1499235">
                  <a:moveTo>
                    <a:pt x="77685" y="1491348"/>
                  </a:moveTo>
                  <a:lnTo>
                    <a:pt x="70472" y="1491348"/>
                  </a:lnTo>
                  <a:lnTo>
                    <a:pt x="70472" y="1488732"/>
                  </a:lnTo>
                  <a:lnTo>
                    <a:pt x="58712" y="1483410"/>
                  </a:lnTo>
                  <a:lnTo>
                    <a:pt x="58712" y="1491348"/>
                  </a:lnTo>
                  <a:lnTo>
                    <a:pt x="7226" y="1491348"/>
                  </a:lnTo>
                  <a:lnTo>
                    <a:pt x="7226" y="1483728"/>
                  </a:lnTo>
                  <a:lnTo>
                    <a:pt x="14452" y="1483728"/>
                  </a:lnTo>
                  <a:lnTo>
                    <a:pt x="14452" y="1471307"/>
                  </a:lnTo>
                  <a:lnTo>
                    <a:pt x="58712" y="1491348"/>
                  </a:lnTo>
                  <a:lnTo>
                    <a:pt x="58712" y="1483410"/>
                  </a:lnTo>
                  <a:lnTo>
                    <a:pt x="14452" y="1463382"/>
                  </a:lnTo>
                  <a:lnTo>
                    <a:pt x="14452" y="1427975"/>
                  </a:lnTo>
                  <a:lnTo>
                    <a:pt x="70472" y="1453324"/>
                  </a:lnTo>
                  <a:lnTo>
                    <a:pt x="70472" y="1445399"/>
                  </a:lnTo>
                  <a:lnTo>
                    <a:pt x="14452" y="1420050"/>
                  </a:lnTo>
                  <a:lnTo>
                    <a:pt x="14452" y="1384642"/>
                  </a:lnTo>
                  <a:lnTo>
                    <a:pt x="70472" y="1410004"/>
                  </a:lnTo>
                  <a:lnTo>
                    <a:pt x="70472" y="1402067"/>
                  </a:lnTo>
                  <a:lnTo>
                    <a:pt x="14452" y="1376718"/>
                  </a:lnTo>
                  <a:lnTo>
                    <a:pt x="14452" y="1341323"/>
                  </a:lnTo>
                  <a:lnTo>
                    <a:pt x="70472" y="1366672"/>
                  </a:lnTo>
                  <a:lnTo>
                    <a:pt x="70472" y="1358747"/>
                  </a:lnTo>
                  <a:lnTo>
                    <a:pt x="14452" y="1333398"/>
                  </a:lnTo>
                  <a:lnTo>
                    <a:pt x="14452" y="1297978"/>
                  </a:lnTo>
                  <a:lnTo>
                    <a:pt x="70472" y="1323340"/>
                  </a:lnTo>
                  <a:lnTo>
                    <a:pt x="70472" y="1315415"/>
                  </a:lnTo>
                  <a:lnTo>
                    <a:pt x="14452" y="1290066"/>
                  </a:lnTo>
                  <a:lnTo>
                    <a:pt x="14452" y="1254658"/>
                  </a:lnTo>
                  <a:lnTo>
                    <a:pt x="70472" y="1280007"/>
                  </a:lnTo>
                  <a:lnTo>
                    <a:pt x="70472" y="1272082"/>
                  </a:lnTo>
                  <a:lnTo>
                    <a:pt x="14452" y="1246733"/>
                  </a:lnTo>
                  <a:lnTo>
                    <a:pt x="14452" y="1211326"/>
                  </a:lnTo>
                  <a:lnTo>
                    <a:pt x="70472" y="1236687"/>
                  </a:lnTo>
                  <a:lnTo>
                    <a:pt x="70472" y="1228750"/>
                  </a:lnTo>
                  <a:lnTo>
                    <a:pt x="14452" y="1203401"/>
                  </a:lnTo>
                  <a:lnTo>
                    <a:pt x="14452" y="1168006"/>
                  </a:lnTo>
                  <a:lnTo>
                    <a:pt x="70472" y="1193355"/>
                  </a:lnTo>
                  <a:lnTo>
                    <a:pt x="70472" y="1185430"/>
                  </a:lnTo>
                  <a:lnTo>
                    <a:pt x="14452" y="1160081"/>
                  </a:lnTo>
                  <a:lnTo>
                    <a:pt x="14452" y="1124661"/>
                  </a:lnTo>
                  <a:lnTo>
                    <a:pt x="70472" y="1150010"/>
                  </a:lnTo>
                  <a:lnTo>
                    <a:pt x="70472" y="1142098"/>
                  </a:lnTo>
                  <a:lnTo>
                    <a:pt x="14452" y="1116749"/>
                  </a:lnTo>
                  <a:lnTo>
                    <a:pt x="14452" y="1081328"/>
                  </a:lnTo>
                  <a:lnTo>
                    <a:pt x="70472" y="1106690"/>
                  </a:lnTo>
                  <a:lnTo>
                    <a:pt x="70472" y="1098753"/>
                  </a:lnTo>
                  <a:lnTo>
                    <a:pt x="14452" y="1073404"/>
                  </a:lnTo>
                  <a:lnTo>
                    <a:pt x="14452" y="1038009"/>
                  </a:lnTo>
                  <a:lnTo>
                    <a:pt x="70472" y="1063358"/>
                  </a:lnTo>
                  <a:lnTo>
                    <a:pt x="70472" y="1055433"/>
                  </a:lnTo>
                  <a:lnTo>
                    <a:pt x="14452" y="1030084"/>
                  </a:lnTo>
                  <a:lnTo>
                    <a:pt x="14452" y="994676"/>
                  </a:lnTo>
                  <a:lnTo>
                    <a:pt x="70472" y="1020025"/>
                  </a:lnTo>
                  <a:lnTo>
                    <a:pt x="70472" y="1012101"/>
                  </a:lnTo>
                  <a:lnTo>
                    <a:pt x="14452" y="986751"/>
                  </a:lnTo>
                  <a:lnTo>
                    <a:pt x="14452" y="951344"/>
                  </a:lnTo>
                  <a:lnTo>
                    <a:pt x="70472" y="976693"/>
                  </a:lnTo>
                  <a:lnTo>
                    <a:pt x="70472" y="968768"/>
                  </a:lnTo>
                  <a:lnTo>
                    <a:pt x="14452" y="943419"/>
                  </a:lnTo>
                  <a:lnTo>
                    <a:pt x="14452" y="908011"/>
                  </a:lnTo>
                  <a:lnTo>
                    <a:pt x="70472" y="933373"/>
                  </a:lnTo>
                  <a:lnTo>
                    <a:pt x="70472" y="925436"/>
                  </a:lnTo>
                  <a:lnTo>
                    <a:pt x="14452" y="900087"/>
                  </a:lnTo>
                  <a:lnTo>
                    <a:pt x="14452" y="864692"/>
                  </a:lnTo>
                  <a:lnTo>
                    <a:pt x="70472" y="890041"/>
                  </a:lnTo>
                  <a:lnTo>
                    <a:pt x="70472" y="882116"/>
                  </a:lnTo>
                  <a:lnTo>
                    <a:pt x="14452" y="856767"/>
                  </a:lnTo>
                  <a:lnTo>
                    <a:pt x="14452" y="821359"/>
                  </a:lnTo>
                  <a:lnTo>
                    <a:pt x="70472" y="846709"/>
                  </a:lnTo>
                  <a:lnTo>
                    <a:pt x="70472" y="838784"/>
                  </a:lnTo>
                  <a:lnTo>
                    <a:pt x="14452" y="813435"/>
                  </a:lnTo>
                  <a:lnTo>
                    <a:pt x="14452" y="778027"/>
                  </a:lnTo>
                  <a:lnTo>
                    <a:pt x="70472" y="803376"/>
                  </a:lnTo>
                  <a:lnTo>
                    <a:pt x="70472" y="795451"/>
                  </a:lnTo>
                  <a:lnTo>
                    <a:pt x="14452" y="770102"/>
                  </a:lnTo>
                  <a:lnTo>
                    <a:pt x="14452" y="734695"/>
                  </a:lnTo>
                  <a:lnTo>
                    <a:pt x="70472" y="760044"/>
                  </a:lnTo>
                  <a:lnTo>
                    <a:pt x="70472" y="752119"/>
                  </a:lnTo>
                  <a:lnTo>
                    <a:pt x="14452" y="726770"/>
                  </a:lnTo>
                  <a:lnTo>
                    <a:pt x="14452" y="691362"/>
                  </a:lnTo>
                  <a:lnTo>
                    <a:pt x="70472" y="716724"/>
                  </a:lnTo>
                  <a:lnTo>
                    <a:pt x="70472" y="708787"/>
                  </a:lnTo>
                  <a:lnTo>
                    <a:pt x="14452" y="683437"/>
                  </a:lnTo>
                  <a:lnTo>
                    <a:pt x="14452" y="648042"/>
                  </a:lnTo>
                  <a:lnTo>
                    <a:pt x="70472" y="673392"/>
                  </a:lnTo>
                  <a:lnTo>
                    <a:pt x="70472" y="665467"/>
                  </a:lnTo>
                  <a:lnTo>
                    <a:pt x="14452" y="640118"/>
                  </a:lnTo>
                  <a:lnTo>
                    <a:pt x="14452" y="604697"/>
                  </a:lnTo>
                  <a:lnTo>
                    <a:pt x="70472" y="630059"/>
                  </a:lnTo>
                  <a:lnTo>
                    <a:pt x="70472" y="622122"/>
                  </a:lnTo>
                  <a:lnTo>
                    <a:pt x="14452" y="596773"/>
                  </a:lnTo>
                  <a:lnTo>
                    <a:pt x="14452" y="561378"/>
                  </a:lnTo>
                  <a:lnTo>
                    <a:pt x="70472" y="586727"/>
                  </a:lnTo>
                  <a:lnTo>
                    <a:pt x="70472" y="578802"/>
                  </a:lnTo>
                  <a:lnTo>
                    <a:pt x="14452" y="553453"/>
                  </a:lnTo>
                  <a:lnTo>
                    <a:pt x="14452" y="518045"/>
                  </a:lnTo>
                  <a:lnTo>
                    <a:pt x="70472" y="543394"/>
                  </a:lnTo>
                  <a:lnTo>
                    <a:pt x="70472" y="535470"/>
                  </a:lnTo>
                  <a:lnTo>
                    <a:pt x="14452" y="510120"/>
                  </a:lnTo>
                  <a:lnTo>
                    <a:pt x="14452" y="474726"/>
                  </a:lnTo>
                  <a:lnTo>
                    <a:pt x="70472" y="500075"/>
                  </a:lnTo>
                  <a:lnTo>
                    <a:pt x="70472" y="492150"/>
                  </a:lnTo>
                  <a:lnTo>
                    <a:pt x="14452" y="466801"/>
                  </a:lnTo>
                  <a:lnTo>
                    <a:pt x="14452" y="431380"/>
                  </a:lnTo>
                  <a:lnTo>
                    <a:pt x="70472" y="456742"/>
                  </a:lnTo>
                  <a:lnTo>
                    <a:pt x="70472" y="448805"/>
                  </a:lnTo>
                  <a:lnTo>
                    <a:pt x="14452" y="423456"/>
                  </a:lnTo>
                  <a:lnTo>
                    <a:pt x="14452" y="388061"/>
                  </a:lnTo>
                  <a:lnTo>
                    <a:pt x="70472" y="413410"/>
                  </a:lnTo>
                  <a:lnTo>
                    <a:pt x="70472" y="405485"/>
                  </a:lnTo>
                  <a:lnTo>
                    <a:pt x="14452" y="380136"/>
                  </a:lnTo>
                  <a:lnTo>
                    <a:pt x="14452" y="344728"/>
                  </a:lnTo>
                  <a:lnTo>
                    <a:pt x="70472" y="370078"/>
                  </a:lnTo>
                  <a:lnTo>
                    <a:pt x="70472" y="362153"/>
                  </a:lnTo>
                  <a:lnTo>
                    <a:pt x="14452" y="336804"/>
                  </a:lnTo>
                  <a:lnTo>
                    <a:pt x="14452" y="301383"/>
                  </a:lnTo>
                  <a:lnTo>
                    <a:pt x="70472" y="326745"/>
                  </a:lnTo>
                  <a:lnTo>
                    <a:pt x="70472" y="318820"/>
                  </a:lnTo>
                  <a:lnTo>
                    <a:pt x="14452" y="293471"/>
                  </a:lnTo>
                  <a:lnTo>
                    <a:pt x="14452" y="258064"/>
                  </a:lnTo>
                  <a:lnTo>
                    <a:pt x="70472" y="283413"/>
                  </a:lnTo>
                  <a:lnTo>
                    <a:pt x="70472" y="275488"/>
                  </a:lnTo>
                  <a:lnTo>
                    <a:pt x="14452" y="250139"/>
                  </a:lnTo>
                  <a:lnTo>
                    <a:pt x="14452" y="214731"/>
                  </a:lnTo>
                  <a:lnTo>
                    <a:pt x="70472" y="240093"/>
                  </a:lnTo>
                  <a:lnTo>
                    <a:pt x="70472" y="232156"/>
                  </a:lnTo>
                  <a:lnTo>
                    <a:pt x="14452" y="206806"/>
                  </a:lnTo>
                  <a:lnTo>
                    <a:pt x="14452" y="171411"/>
                  </a:lnTo>
                  <a:lnTo>
                    <a:pt x="70472" y="196761"/>
                  </a:lnTo>
                  <a:lnTo>
                    <a:pt x="70472" y="188836"/>
                  </a:lnTo>
                  <a:lnTo>
                    <a:pt x="14452" y="163487"/>
                  </a:lnTo>
                  <a:lnTo>
                    <a:pt x="14452" y="128066"/>
                  </a:lnTo>
                  <a:lnTo>
                    <a:pt x="70472" y="153428"/>
                  </a:lnTo>
                  <a:lnTo>
                    <a:pt x="70472" y="145503"/>
                  </a:lnTo>
                  <a:lnTo>
                    <a:pt x="14452" y="120154"/>
                  </a:lnTo>
                  <a:lnTo>
                    <a:pt x="14452" y="84747"/>
                  </a:lnTo>
                  <a:lnTo>
                    <a:pt x="70472" y="110096"/>
                  </a:lnTo>
                  <a:lnTo>
                    <a:pt x="70472" y="102171"/>
                  </a:lnTo>
                  <a:lnTo>
                    <a:pt x="14452" y="76822"/>
                  </a:lnTo>
                  <a:lnTo>
                    <a:pt x="14452" y="41414"/>
                  </a:lnTo>
                  <a:lnTo>
                    <a:pt x="70472" y="66763"/>
                  </a:lnTo>
                  <a:lnTo>
                    <a:pt x="70472" y="59486"/>
                  </a:lnTo>
                  <a:lnTo>
                    <a:pt x="71882" y="59486"/>
                  </a:lnTo>
                  <a:lnTo>
                    <a:pt x="14452" y="33489"/>
                  </a:lnTo>
                  <a:lnTo>
                    <a:pt x="14452" y="6718"/>
                  </a:lnTo>
                  <a:lnTo>
                    <a:pt x="0" y="6718"/>
                  </a:lnTo>
                  <a:lnTo>
                    <a:pt x="0" y="1483728"/>
                  </a:lnTo>
                  <a:lnTo>
                    <a:pt x="0" y="1491348"/>
                  </a:lnTo>
                  <a:lnTo>
                    <a:pt x="0" y="1498968"/>
                  </a:lnTo>
                  <a:lnTo>
                    <a:pt x="77685" y="1498968"/>
                  </a:lnTo>
                  <a:lnTo>
                    <a:pt x="77685" y="1491348"/>
                  </a:lnTo>
                  <a:close/>
                </a:path>
                <a:path w="1938654" h="1499235">
                  <a:moveTo>
                    <a:pt x="167551" y="59486"/>
                  </a:moveTo>
                  <a:lnTo>
                    <a:pt x="36182" y="0"/>
                  </a:lnTo>
                  <a:lnTo>
                    <a:pt x="18669" y="0"/>
                  </a:lnTo>
                  <a:lnTo>
                    <a:pt x="150037" y="59486"/>
                  </a:lnTo>
                  <a:lnTo>
                    <a:pt x="167551" y="59486"/>
                  </a:lnTo>
                  <a:close/>
                </a:path>
                <a:path w="1938654" h="1499235">
                  <a:moveTo>
                    <a:pt x="263283" y="59486"/>
                  </a:moveTo>
                  <a:lnTo>
                    <a:pt x="131902" y="0"/>
                  </a:lnTo>
                  <a:lnTo>
                    <a:pt x="114388" y="0"/>
                  </a:lnTo>
                  <a:lnTo>
                    <a:pt x="245770" y="59486"/>
                  </a:lnTo>
                  <a:lnTo>
                    <a:pt x="263283" y="59486"/>
                  </a:lnTo>
                  <a:close/>
                </a:path>
                <a:path w="1938654" h="1499235">
                  <a:moveTo>
                    <a:pt x="358965" y="59486"/>
                  </a:moveTo>
                  <a:lnTo>
                    <a:pt x="227596" y="0"/>
                  </a:lnTo>
                  <a:lnTo>
                    <a:pt x="210083" y="0"/>
                  </a:lnTo>
                  <a:lnTo>
                    <a:pt x="341464" y="59486"/>
                  </a:lnTo>
                  <a:lnTo>
                    <a:pt x="358965" y="59486"/>
                  </a:lnTo>
                  <a:close/>
                </a:path>
                <a:path w="1938654" h="1499235">
                  <a:moveTo>
                    <a:pt x="454660" y="59486"/>
                  </a:moveTo>
                  <a:lnTo>
                    <a:pt x="323278" y="0"/>
                  </a:lnTo>
                  <a:lnTo>
                    <a:pt x="305765" y="0"/>
                  </a:lnTo>
                  <a:lnTo>
                    <a:pt x="437146" y="59486"/>
                  </a:lnTo>
                  <a:lnTo>
                    <a:pt x="454660" y="59486"/>
                  </a:lnTo>
                  <a:close/>
                </a:path>
                <a:path w="1938654" h="1499235">
                  <a:moveTo>
                    <a:pt x="550341" y="59486"/>
                  </a:moveTo>
                  <a:lnTo>
                    <a:pt x="418973" y="0"/>
                  </a:lnTo>
                  <a:lnTo>
                    <a:pt x="401459" y="0"/>
                  </a:lnTo>
                  <a:lnTo>
                    <a:pt x="532828" y="59486"/>
                  </a:lnTo>
                  <a:lnTo>
                    <a:pt x="550341" y="59486"/>
                  </a:lnTo>
                  <a:close/>
                </a:path>
                <a:path w="1938654" h="1499235">
                  <a:moveTo>
                    <a:pt x="646049" y="59486"/>
                  </a:moveTo>
                  <a:lnTo>
                    <a:pt x="514667" y="0"/>
                  </a:lnTo>
                  <a:lnTo>
                    <a:pt x="497154" y="0"/>
                  </a:lnTo>
                  <a:lnTo>
                    <a:pt x="628535" y="59486"/>
                  </a:lnTo>
                  <a:lnTo>
                    <a:pt x="646049" y="59486"/>
                  </a:lnTo>
                  <a:close/>
                </a:path>
                <a:path w="1938654" h="1499235">
                  <a:moveTo>
                    <a:pt x="783107" y="554850"/>
                  </a:moveTo>
                  <a:lnTo>
                    <a:pt x="731012" y="531253"/>
                  </a:lnTo>
                  <a:lnTo>
                    <a:pt x="731012" y="539178"/>
                  </a:lnTo>
                  <a:lnTo>
                    <a:pt x="765594" y="554850"/>
                  </a:lnTo>
                  <a:lnTo>
                    <a:pt x="783107" y="554850"/>
                  </a:lnTo>
                  <a:close/>
                </a:path>
                <a:path w="1938654" h="1499235">
                  <a:moveTo>
                    <a:pt x="790333" y="514781"/>
                  </a:moveTo>
                  <a:lnTo>
                    <a:pt x="731012" y="487921"/>
                  </a:lnTo>
                  <a:lnTo>
                    <a:pt x="731012" y="495858"/>
                  </a:lnTo>
                  <a:lnTo>
                    <a:pt x="790333" y="522719"/>
                  </a:lnTo>
                  <a:lnTo>
                    <a:pt x="790333" y="514781"/>
                  </a:lnTo>
                  <a:close/>
                </a:path>
                <a:path w="1938654" h="1499235">
                  <a:moveTo>
                    <a:pt x="790333" y="471462"/>
                  </a:moveTo>
                  <a:lnTo>
                    <a:pt x="731012" y="444601"/>
                  </a:lnTo>
                  <a:lnTo>
                    <a:pt x="731012" y="452513"/>
                  </a:lnTo>
                  <a:lnTo>
                    <a:pt x="790333" y="479374"/>
                  </a:lnTo>
                  <a:lnTo>
                    <a:pt x="790333" y="471462"/>
                  </a:lnTo>
                  <a:close/>
                </a:path>
                <a:path w="1938654" h="1499235">
                  <a:moveTo>
                    <a:pt x="790333" y="428129"/>
                  </a:moveTo>
                  <a:lnTo>
                    <a:pt x="731012" y="401269"/>
                  </a:lnTo>
                  <a:lnTo>
                    <a:pt x="731012" y="409194"/>
                  </a:lnTo>
                  <a:lnTo>
                    <a:pt x="790333" y="436054"/>
                  </a:lnTo>
                  <a:lnTo>
                    <a:pt x="790333" y="428129"/>
                  </a:lnTo>
                  <a:close/>
                </a:path>
                <a:path w="1938654" h="1499235">
                  <a:moveTo>
                    <a:pt x="790333" y="384797"/>
                  </a:moveTo>
                  <a:lnTo>
                    <a:pt x="731012" y="357936"/>
                  </a:lnTo>
                  <a:lnTo>
                    <a:pt x="731012" y="365861"/>
                  </a:lnTo>
                  <a:lnTo>
                    <a:pt x="790333" y="392722"/>
                  </a:lnTo>
                  <a:lnTo>
                    <a:pt x="790333" y="384797"/>
                  </a:lnTo>
                  <a:close/>
                </a:path>
                <a:path w="1938654" h="1499235">
                  <a:moveTo>
                    <a:pt x="790333" y="341464"/>
                  </a:moveTo>
                  <a:lnTo>
                    <a:pt x="731012" y="314604"/>
                  </a:lnTo>
                  <a:lnTo>
                    <a:pt x="731012" y="322541"/>
                  </a:lnTo>
                  <a:lnTo>
                    <a:pt x="790333" y="349402"/>
                  </a:lnTo>
                  <a:lnTo>
                    <a:pt x="790333" y="341464"/>
                  </a:lnTo>
                  <a:close/>
                </a:path>
                <a:path w="1938654" h="1499235">
                  <a:moveTo>
                    <a:pt x="790333" y="298132"/>
                  </a:moveTo>
                  <a:lnTo>
                    <a:pt x="731012" y="271272"/>
                  </a:lnTo>
                  <a:lnTo>
                    <a:pt x="731012" y="279196"/>
                  </a:lnTo>
                  <a:lnTo>
                    <a:pt x="790333" y="306057"/>
                  </a:lnTo>
                  <a:lnTo>
                    <a:pt x="790333" y="298132"/>
                  </a:lnTo>
                  <a:close/>
                </a:path>
                <a:path w="1938654" h="1499235">
                  <a:moveTo>
                    <a:pt x="790333" y="254800"/>
                  </a:moveTo>
                  <a:lnTo>
                    <a:pt x="731012" y="227939"/>
                  </a:lnTo>
                  <a:lnTo>
                    <a:pt x="731012" y="235877"/>
                  </a:lnTo>
                  <a:lnTo>
                    <a:pt x="790333" y="262724"/>
                  </a:lnTo>
                  <a:lnTo>
                    <a:pt x="790333" y="254800"/>
                  </a:lnTo>
                  <a:close/>
                </a:path>
                <a:path w="1938654" h="1499235">
                  <a:moveTo>
                    <a:pt x="790333" y="211467"/>
                  </a:moveTo>
                  <a:lnTo>
                    <a:pt x="731012" y="184619"/>
                  </a:lnTo>
                  <a:lnTo>
                    <a:pt x="731012" y="192544"/>
                  </a:lnTo>
                  <a:lnTo>
                    <a:pt x="790333" y="219405"/>
                  </a:lnTo>
                  <a:lnTo>
                    <a:pt x="790333" y="211467"/>
                  </a:lnTo>
                  <a:close/>
                </a:path>
                <a:path w="1938654" h="1499235">
                  <a:moveTo>
                    <a:pt x="790333" y="168148"/>
                  </a:moveTo>
                  <a:lnTo>
                    <a:pt x="731012" y="141287"/>
                  </a:lnTo>
                  <a:lnTo>
                    <a:pt x="731012" y="149212"/>
                  </a:lnTo>
                  <a:lnTo>
                    <a:pt x="790333" y="176072"/>
                  </a:lnTo>
                  <a:lnTo>
                    <a:pt x="790333" y="168148"/>
                  </a:lnTo>
                  <a:close/>
                </a:path>
                <a:path w="1938654" h="1499235">
                  <a:moveTo>
                    <a:pt x="790333" y="124815"/>
                  </a:moveTo>
                  <a:lnTo>
                    <a:pt x="731012" y="97955"/>
                  </a:lnTo>
                  <a:lnTo>
                    <a:pt x="731012" y="105879"/>
                  </a:lnTo>
                  <a:lnTo>
                    <a:pt x="790333" y="132740"/>
                  </a:lnTo>
                  <a:lnTo>
                    <a:pt x="790333" y="124815"/>
                  </a:lnTo>
                  <a:close/>
                </a:path>
                <a:path w="1938654" h="1499235">
                  <a:moveTo>
                    <a:pt x="790333" y="81483"/>
                  </a:moveTo>
                  <a:lnTo>
                    <a:pt x="610362" y="0"/>
                  </a:lnTo>
                  <a:lnTo>
                    <a:pt x="592848" y="0"/>
                  </a:lnTo>
                  <a:lnTo>
                    <a:pt x="724217" y="59486"/>
                  </a:lnTo>
                  <a:lnTo>
                    <a:pt x="731024" y="59486"/>
                  </a:lnTo>
                  <a:lnTo>
                    <a:pt x="731012" y="62560"/>
                  </a:lnTo>
                  <a:lnTo>
                    <a:pt x="790333" y="89408"/>
                  </a:lnTo>
                  <a:lnTo>
                    <a:pt x="790333" y="81483"/>
                  </a:lnTo>
                  <a:close/>
                </a:path>
                <a:path w="1938654" h="1499235">
                  <a:moveTo>
                    <a:pt x="837412" y="59486"/>
                  </a:moveTo>
                  <a:lnTo>
                    <a:pt x="706043" y="0"/>
                  </a:lnTo>
                  <a:lnTo>
                    <a:pt x="688530" y="0"/>
                  </a:lnTo>
                  <a:lnTo>
                    <a:pt x="819912" y="59486"/>
                  </a:lnTo>
                  <a:lnTo>
                    <a:pt x="837412" y="59486"/>
                  </a:lnTo>
                  <a:close/>
                </a:path>
                <a:path w="1938654" h="1499235">
                  <a:moveTo>
                    <a:pt x="933119" y="59486"/>
                  </a:moveTo>
                  <a:lnTo>
                    <a:pt x="801738" y="0"/>
                  </a:lnTo>
                  <a:lnTo>
                    <a:pt x="784237" y="0"/>
                  </a:lnTo>
                  <a:lnTo>
                    <a:pt x="915619" y="59486"/>
                  </a:lnTo>
                  <a:lnTo>
                    <a:pt x="933119" y="59486"/>
                  </a:lnTo>
                  <a:close/>
                </a:path>
                <a:path w="1938654" h="1499235">
                  <a:moveTo>
                    <a:pt x="1028814" y="59486"/>
                  </a:moveTo>
                  <a:lnTo>
                    <a:pt x="897432" y="0"/>
                  </a:lnTo>
                  <a:lnTo>
                    <a:pt x="879919" y="0"/>
                  </a:lnTo>
                  <a:lnTo>
                    <a:pt x="1011301" y="59486"/>
                  </a:lnTo>
                  <a:lnTo>
                    <a:pt x="1028814" y="59486"/>
                  </a:lnTo>
                  <a:close/>
                </a:path>
                <a:path w="1938654" h="1499235">
                  <a:moveTo>
                    <a:pt x="1124508" y="59486"/>
                  </a:moveTo>
                  <a:lnTo>
                    <a:pt x="993140" y="0"/>
                  </a:lnTo>
                  <a:lnTo>
                    <a:pt x="975626" y="0"/>
                  </a:lnTo>
                  <a:lnTo>
                    <a:pt x="1106995" y="59486"/>
                  </a:lnTo>
                  <a:lnTo>
                    <a:pt x="1124508" y="59486"/>
                  </a:lnTo>
                  <a:close/>
                </a:path>
                <a:path w="1938654" h="1499235">
                  <a:moveTo>
                    <a:pt x="1220216" y="59486"/>
                  </a:moveTo>
                  <a:lnTo>
                    <a:pt x="1088834" y="0"/>
                  </a:lnTo>
                  <a:lnTo>
                    <a:pt x="1071321" y="0"/>
                  </a:lnTo>
                  <a:lnTo>
                    <a:pt x="1202702" y="59486"/>
                  </a:lnTo>
                  <a:lnTo>
                    <a:pt x="1220216" y="59486"/>
                  </a:lnTo>
                  <a:close/>
                </a:path>
                <a:path w="1938654" h="1499235">
                  <a:moveTo>
                    <a:pt x="1315910" y="59486"/>
                  </a:moveTo>
                  <a:lnTo>
                    <a:pt x="1184529" y="0"/>
                  </a:lnTo>
                  <a:lnTo>
                    <a:pt x="1167015" y="0"/>
                  </a:lnTo>
                  <a:lnTo>
                    <a:pt x="1298397" y="59486"/>
                  </a:lnTo>
                  <a:lnTo>
                    <a:pt x="1315910" y="59486"/>
                  </a:lnTo>
                  <a:close/>
                </a:path>
                <a:path w="1938654" h="1499235">
                  <a:moveTo>
                    <a:pt x="1411592" y="59486"/>
                  </a:moveTo>
                  <a:lnTo>
                    <a:pt x="1280210" y="0"/>
                  </a:lnTo>
                  <a:lnTo>
                    <a:pt x="1262697" y="0"/>
                  </a:lnTo>
                  <a:lnTo>
                    <a:pt x="1394079" y="59486"/>
                  </a:lnTo>
                  <a:lnTo>
                    <a:pt x="1411592" y="59486"/>
                  </a:lnTo>
                  <a:close/>
                </a:path>
                <a:path w="1938654" h="1499235">
                  <a:moveTo>
                    <a:pt x="1507274" y="59486"/>
                  </a:moveTo>
                  <a:lnTo>
                    <a:pt x="1375905" y="0"/>
                  </a:lnTo>
                  <a:lnTo>
                    <a:pt x="1358392" y="0"/>
                  </a:lnTo>
                  <a:lnTo>
                    <a:pt x="1489760" y="59486"/>
                  </a:lnTo>
                  <a:lnTo>
                    <a:pt x="1507274" y="59486"/>
                  </a:lnTo>
                  <a:close/>
                </a:path>
                <a:path w="1938654" h="1499235">
                  <a:moveTo>
                    <a:pt x="1602981" y="59486"/>
                  </a:moveTo>
                  <a:lnTo>
                    <a:pt x="1471599" y="0"/>
                  </a:lnTo>
                  <a:lnTo>
                    <a:pt x="1454086" y="0"/>
                  </a:lnTo>
                  <a:lnTo>
                    <a:pt x="1585468" y="59486"/>
                  </a:lnTo>
                  <a:lnTo>
                    <a:pt x="1602981" y="59486"/>
                  </a:lnTo>
                  <a:close/>
                </a:path>
                <a:path w="1938654" h="1499235">
                  <a:moveTo>
                    <a:pt x="1698675" y="59486"/>
                  </a:moveTo>
                  <a:lnTo>
                    <a:pt x="1567307" y="0"/>
                  </a:lnTo>
                  <a:lnTo>
                    <a:pt x="1549793" y="0"/>
                  </a:lnTo>
                  <a:lnTo>
                    <a:pt x="1681162" y="59486"/>
                  </a:lnTo>
                  <a:lnTo>
                    <a:pt x="1698675" y="59486"/>
                  </a:lnTo>
                  <a:close/>
                </a:path>
                <a:path w="1938654" h="1499235">
                  <a:moveTo>
                    <a:pt x="1794357" y="59486"/>
                  </a:moveTo>
                  <a:lnTo>
                    <a:pt x="1662976" y="0"/>
                  </a:lnTo>
                  <a:lnTo>
                    <a:pt x="1645462" y="0"/>
                  </a:lnTo>
                  <a:lnTo>
                    <a:pt x="1776844" y="59486"/>
                  </a:lnTo>
                  <a:lnTo>
                    <a:pt x="1794357" y="59486"/>
                  </a:lnTo>
                  <a:close/>
                </a:path>
                <a:path w="1938654" h="1499235">
                  <a:moveTo>
                    <a:pt x="1890052" y="59486"/>
                  </a:moveTo>
                  <a:lnTo>
                    <a:pt x="1758670" y="0"/>
                  </a:lnTo>
                  <a:lnTo>
                    <a:pt x="1741182" y="0"/>
                  </a:lnTo>
                  <a:lnTo>
                    <a:pt x="1872564" y="59486"/>
                  </a:lnTo>
                  <a:lnTo>
                    <a:pt x="1890052" y="59486"/>
                  </a:lnTo>
                  <a:close/>
                </a:path>
                <a:path w="1938654" h="1499235">
                  <a:moveTo>
                    <a:pt x="1938401" y="38023"/>
                  </a:moveTo>
                  <a:lnTo>
                    <a:pt x="1854390" y="0"/>
                  </a:lnTo>
                  <a:lnTo>
                    <a:pt x="1836889" y="0"/>
                  </a:lnTo>
                  <a:lnTo>
                    <a:pt x="1938401" y="45961"/>
                  </a:lnTo>
                  <a:lnTo>
                    <a:pt x="1938401" y="38023"/>
                  </a:lnTo>
                  <a:close/>
                </a:path>
                <a:path w="1938654" h="1499235">
                  <a:moveTo>
                    <a:pt x="1938401" y="0"/>
                  </a:moveTo>
                  <a:lnTo>
                    <a:pt x="1932559" y="0"/>
                  </a:lnTo>
                  <a:lnTo>
                    <a:pt x="1938401" y="2641"/>
                  </a:lnTo>
                  <a:lnTo>
                    <a:pt x="19384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98979" y="575005"/>
              <a:ext cx="1945627" cy="1860397"/>
            </a:xfrm>
            <a:prstGeom prst="rect">
              <a:avLst/>
            </a:prstGeom>
          </p:spPr>
        </p:pic>
      </p:grpSp>
      <p:sp>
        <p:nvSpPr>
          <p:cNvPr id="14" name="object 14" descr=""/>
          <p:cNvSpPr txBox="1"/>
          <p:nvPr/>
        </p:nvSpPr>
        <p:spPr>
          <a:xfrm>
            <a:off x="2154924" y="1008281"/>
            <a:ext cx="175895" cy="19939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</a:t>
            </a:r>
            <a:r>
              <a:rPr dirty="0" sz="5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</a:t>
            </a:r>
            <a:r>
              <a:rPr dirty="0" sz="5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55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448624" y="1169687"/>
            <a:ext cx="299720" cy="199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1920" marR="5080" indent="-109855">
              <a:lnSpc>
                <a:spcPct val="103600"/>
              </a:lnSpc>
              <a:spcBef>
                <a:spcPts val="95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5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3</a:t>
            </a:r>
            <a:endParaRPr sz="55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403854" y="664798"/>
            <a:ext cx="243204" cy="1123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Difusor</a:t>
            </a:r>
            <a:endParaRPr sz="55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264502" y="1425449"/>
            <a:ext cx="299720" cy="1987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1920" marR="5080" indent="-109855">
              <a:lnSpc>
                <a:spcPct val="103400"/>
              </a:lnSpc>
              <a:spcBef>
                <a:spcPts val="95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5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2</a:t>
            </a:r>
            <a:endParaRPr sz="55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 rot="2460000">
            <a:off x="2338872" y="922687"/>
            <a:ext cx="246456" cy="698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50"/>
              </a:lnSpc>
            </a:pP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0,</a:t>
            </a:r>
            <a:r>
              <a:rPr dirty="0" sz="550" spc="-8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60</a:t>
            </a:r>
            <a:r>
              <a:rPr dirty="0" sz="550" spc="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55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 rot="2460000">
            <a:off x="2678695" y="1273826"/>
            <a:ext cx="246456" cy="698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50"/>
              </a:lnSpc>
            </a:pP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0,</a:t>
            </a:r>
            <a:r>
              <a:rPr dirty="0" sz="550" spc="-8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60</a:t>
            </a:r>
            <a:r>
              <a:rPr dirty="0" sz="550" spc="7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55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 rot="2460000">
            <a:off x="3231311" y="1825845"/>
            <a:ext cx="246456" cy="698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50"/>
              </a:lnSpc>
            </a:pP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2,4</a:t>
            </a:r>
            <a:r>
              <a:rPr dirty="0" sz="5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550" spc="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550">
              <a:latin typeface="Arial"/>
              <a:cs typeface="Arial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1734566" y="2768917"/>
            <a:ext cx="2289810" cy="1306830"/>
          </a:xfrm>
          <a:custGeom>
            <a:avLst/>
            <a:gdLst/>
            <a:ahLst/>
            <a:cxnLst/>
            <a:rect l="l" t="t" r="r" b="b"/>
            <a:pathLst>
              <a:path w="2289810" h="1306829">
                <a:moveTo>
                  <a:pt x="152882" y="15354"/>
                </a:moveTo>
                <a:lnTo>
                  <a:pt x="152869" y="8128"/>
                </a:lnTo>
                <a:lnTo>
                  <a:pt x="123977" y="8166"/>
                </a:lnTo>
                <a:lnTo>
                  <a:pt x="123990" y="15392"/>
                </a:lnTo>
                <a:lnTo>
                  <a:pt x="152882" y="15354"/>
                </a:lnTo>
                <a:close/>
              </a:path>
              <a:path w="2289810" h="1306829">
                <a:moveTo>
                  <a:pt x="210654" y="15265"/>
                </a:moveTo>
                <a:lnTo>
                  <a:pt x="210642" y="8039"/>
                </a:lnTo>
                <a:lnTo>
                  <a:pt x="181749" y="8077"/>
                </a:lnTo>
                <a:lnTo>
                  <a:pt x="181762" y="15303"/>
                </a:lnTo>
                <a:lnTo>
                  <a:pt x="210654" y="15265"/>
                </a:lnTo>
                <a:close/>
              </a:path>
              <a:path w="2289810" h="1306829">
                <a:moveTo>
                  <a:pt x="268427" y="15176"/>
                </a:moveTo>
                <a:lnTo>
                  <a:pt x="268414" y="7950"/>
                </a:lnTo>
                <a:lnTo>
                  <a:pt x="239522" y="7988"/>
                </a:lnTo>
                <a:lnTo>
                  <a:pt x="239534" y="15214"/>
                </a:lnTo>
                <a:lnTo>
                  <a:pt x="268427" y="15176"/>
                </a:lnTo>
                <a:close/>
              </a:path>
              <a:path w="2289810" h="1306829">
                <a:moveTo>
                  <a:pt x="326199" y="15087"/>
                </a:moveTo>
                <a:lnTo>
                  <a:pt x="326186" y="7861"/>
                </a:lnTo>
                <a:lnTo>
                  <a:pt x="297294" y="7899"/>
                </a:lnTo>
                <a:lnTo>
                  <a:pt x="297307" y="15125"/>
                </a:lnTo>
                <a:lnTo>
                  <a:pt x="326199" y="15087"/>
                </a:lnTo>
                <a:close/>
              </a:path>
              <a:path w="2289810" h="1306829">
                <a:moveTo>
                  <a:pt x="383971" y="14998"/>
                </a:moveTo>
                <a:lnTo>
                  <a:pt x="383959" y="7772"/>
                </a:lnTo>
                <a:lnTo>
                  <a:pt x="355066" y="7810"/>
                </a:lnTo>
                <a:lnTo>
                  <a:pt x="355079" y="15036"/>
                </a:lnTo>
                <a:lnTo>
                  <a:pt x="383971" y="14998"/>
                </a:lnTo>
                <a:close/>
              </a:path>
              <a:path w="2289810" h="1306829">
                <a:moveTo>
                  <a:pt x="441744" y="14909"/>
                </a:moveTo>
                <a:lnTo>
                  <a:pt x="441731" y="7683"/>
                </a:lnTo>
                <a:lnTo>
                  <a:pt x="412838" y="7721"/>
                </a:lnTo>
                <a:lnTo>
                  <a:pt x="412851" y="14947"/>
                </a:lnTo>
                <a:lnTo>
                  <a:pt x="441744" y="14909"/>
                </a:lnTo>
                <a:close/>
              </a:path>
              <a:path w="2289810" h="1306829">
                <a:moveTo>
                  <a:pt x="499516" y="14820"/>
                </a:moveTo>
                <a:lnTo>
                  <a:pt x="499503" y="7594"/>
                </a:lnTo>
                <a:lnTo>
                  <a:pt x="470611" y="7632"/>
                </a:lnTo>
                <a:lnTo>
                  <a:pt x="470623" y="14859"/>
                </a:lnTo>
                <a:lnTo>
                  <a:pt x="499516" y="14820"/>
                </a:lnTo>
                <a:close/>
              </a:path>
              <a:path w="2289810" h="1306829">
                <a:moveTo>
                  <a:pt x="557288" y="14732"/>
                </a:moveTo>
                <a:lnTo>
                  <a:pt x="557276" y="7505"/>
                </a:lnTo>
                <a:lnTo>
                  <a:pt x="528396" y="7543"/>
                </a:lnTo>
                <a:lnTo>
                  <a:pt x="528408" y="14770"/>
                </a:lnTo>
                <a:lnTo>
                  <a:pt x="557288" y="14732"/>
                </a:lnTo>
                <a:close/>
              </a:path>
              <a:path w="2289810" h="1306829">
                <a:moveTo>
                  <a:pt x="615061" y="14643"/>
                </a:moveTo>
                <a:lnTo>
                  <a:pt x="615048" y="7416"/>
                </a:lnTo>
                <a:lnTo>
                  <a:pt x="586168" y="7454"/>
                </a:lnTo>
                <a:lnTo>
                  <a:pt x="586181" y="14681"/>
                </a:lnTo>
                <a:lnTo>
                  <a:pt x="615061" y="14643"/>
                </a:lnTo>
                <a:close/>
              </a:path>
              <a:path w="2289810" h="1306829">
                <a:moveTo>
                  <a:pt x="672833" y="14554"/>
                </a:moveTo>
                <a:lnTo>
                  <a:pt x="672820" y="7327"/>
                </a:lnTo>
                <a:lnTo>
                  <a:pt x="643940" y="7366"/>
                </a:lnTo>
                <a:lnTo>
                  <a:pt x="643953" y="14592"/>
                </a:lnTo>
                <a:lnTo>
                  <a:pt x="672833" y="14554"/>
                </a:lnTo>
                <a:close/>
              </a:path>
              <a:path w="2289810" h="1306829">
                <a:moveTo>
                  <a:pt x="846137" y="7061"/>
                </a:moveTo>
                <a:lnTo>
                  <a:pt x="817257" y="7099"/>
                </a:lnTo>
                <a:lnTo>
                  <a:pt x="817270" y="14325"/>
                </a:lnTo>
                <a:lnTo>
                  <a:pt x="846137" y="14287"/>
                </a:lnTo>
                <a:lnTo>
                  <a:pt x="846137" y="7061"/>
                </a:lnTo>
                <a:close/>
              </a:path>
              <a:path w="2289810" h="1306829">
                <a:moveTo>
                  <a:pt x="903909" y="6972"/>
                </a:moveTo>
                <a:lnTo>
                  <a:pt x="875030" y="7010"/>
                </a:lnTo>
                <a:lnTo>
                  <a:pt x="875030" y="14236"/>
                </a:lnTo>
                <a:lnTo>
                  <a:pt x="903909" y="14198"/>
                </a:lnTo>
                <a:lnTo>
                  <a:pt x="903909" y="6972"/>
                </a:lnTo>
                <a:close/>
              </a:path>
              <a:path w="2289810" h="1306829">
                <a:moveTo>
                  <a:pt x="961682" y="6883"/>
                </a:moveTo>
                <a:lnTo>
                  <a:pt x="932802" y="6921"/>
                </a:lnTo>
                <a:lnTo>
                  <a:pt x="932802" y="14147"/>
                </a:lnTo>
                <a:lnTo>
                  <a:pt x="961682" y="14109"/>
                </a:lnTo>
                <a:lnTo>
                  <a:pt x="961682" y="6883"/>
                </a:lnTo>
                <a:close/>
              </a:path>
              <a:path w="2289810" h="1306829">
                <a:moveTo>
                  <a:pt x="1019454" y="6794"/>
                </a:moveTo>
                <a:lnTo>
                  <a:pt x="990574" y="6832"/>
                </a:lnTo>
                <a:lnTo>
                  <a:pt x="990574" y="14058"/>
                </a:lnTo>
                <a:lnTo>
                  <a:pt x="1019454" y="14020"/>
                </a:lnTo>
                <a:lnTo>
                  <a:pt x="1019454" y="6794"/>
                </a:lnTo>
                <a:close/>
              </a:path>
              <a:path w="2289810" h="1306829">
                <a:moveTo>
                  <a:pt x="1077226" y="6705"/>
                </a:moveTo>
                <a:lnTo>
                  <a:pt x="1048346" y="6743"/>
                </a:lnTo>
                <a:lnTo>
                  <a:pt x="1048346" y="13970"/>
                </a:lnTo>
                <a:lnTo>
                  <a:pt x="1077226" y="13931"/>
                </a:lnTo>
                <a:lnTo>
                  <a:pt x="1077226" y="6705"/>
                </a:lnTo>
                <a:close/>
              </a:path>
              <a:path w="2289810" h="1306829">
                <a:moveTo>
                  <a:pt x="1091209" y="1167409"/>
                </a:moveTo>
                <a:lnTo>
                  <a:pt x="1083983" y="1167409"/>
                </a:lnTo>
                <a:lnTo>
                  <a:pt x="1083983" y="1196301"/>
                </a:lnTo>
                <a:lnTo>
                  <a:pt x="1091209" y="1196301"/>
                </a:lnTo>
                <a:lnTo>
                  <a:pt x="1091209" y="1167409"/>
                </a:lnTo>
                <a:close/>
              </a:path>
              <a:path w="2289810" h="1306829">
                <a:moveTo>
                  <a:pt x="1091209" y="1109637"/>
                </a:moveTo>
                <a:lnTo>
                  <a:pt x="1083983" y="1109637"/>
                </a:lnTo>
                <a:lnTo>
                  <a:pt x="1083983" y="1138529"/>
                </a:lnTo>
                <a:lnTo>
                  <a:pt x="1091209" y="1138529"/>
                </a:lnTo>
                <a:lnTo>
                  <a:pt x="1091209" y="1109637"/>
                </a:lnTo>
                <a:close/>
              </a:path>
              <a:path w="2289810" h="1306829">
                <a:moveTo>
                  <a:pt x="1091209" y="1051877"/>
                </a:moveTo>
                <a:lnTo>
                  <a:pt x="1083983" y="1051877"/>
                </a:lnTo>
                <a:lnTo>
                  <a:pt x="1083983" y="1080757"/>
                </a:lnTo>
                <a:lnTo>
                  <a:pt x="1091209" y="1080757"/>
                </a:lnTo>
                <a:lnTo>
                  <a:pt x="1091209" y="1051877"/>
                </a:lnTo>
                <a:close/>
              </a:path>
              <a:path w="2289810" h="1306829">
                <a:moveTo>
                  <a:pt x="1091209" y="994092"/>
                </a:moveTo>
                <a:lnTo>
                  <a:pt x="1083983" y="994092"/>
                </a:lnTo>
                <a:lnTo>
                  <a:pt x="1083983" y="1022985"/>
                </a:lnTo>
                <a:lnTo>
                  <a:pt x="1091209" y="1022985"/>
                </a:lnTo>
                <a:lnTo>
                  <a:pt x="1091209" y="994092"/>
                </a:lnTo>
                <a:close/>
              </a:path>
              <a:path w="2289810" h="1306829">
                <a:moveTo>
                  <a:pt x="1091209" y="936332"/>
                </a:moveTo>
                <a:lnTo>
                  <a:pt x="1083983" y="936332"/>
                </a:lnTo>
                <a:lnTo>
                  <a:pt x="1083983" y="965212"/>
                </a:lnTo>
                <a:lnTo>
                  <a:pt x="1091209" y="965212"/>
                </a:lnTo>
                <a:lnTo>
                  <a:pt x="1091209" y="936332"/>
                </a:lnTo>
                <a:close/>
              </a:path>
              <a:path w="2289810" h="1306829">
                <a:moveTo>
                  <a:pt x="1091209" y="878547"/>
                </a:moveTo>
                <a:lnTo>
                  <a:pt x="1083983" y="878547"/>
                </a:lnTo>
                <a:lnTo>
                  <a:pt x="1083983" y="907440"/>
                </a:lnTo>
                <a:lnTo>
                  <a:pt x="1091209" y="907440"/>
                </a:lnTo>
                <a:lnTo>
                  <a:pt x="1091209" y="878547"/>
                </a:lnTo>
                <a:close/>
              </a:path>
              <a:path w="2289810" h="1306829">
                <a:moveTo>
                  <a:pt x="1091209" y="820775"/>
                </a:moveTo>
                <a:lnTo>
                  <a:pt x="1083983" y="820775"/>
                </a:lnTo>
                <a:lnTo>
                  <a:pt x="1083983" y="849668"/>
                </a:lnTo>
                <a:lnTo>
                  <a:pt x="1091209" y="849668"/>
                </a:lnTo>
                <a:lnTo>
                  <a:pt x="1091209" y="820775"/>
                </a:lnTo>
                <a:close/>
              </a:path>
              <a:path w="2289810" h="1306829">
                <a:moveTo>
                  <a:pt x="1091209" y="763016"/>
                </a:moveTo>
                <a:lnTo>
                  <a:pt x="1083983" y="763016"/>
                </a:lnTo>
                <a:lnTo>
                  <a:pt x="1083983" y="791895"/>
                </a:lnTo>
                <a:lnTo>
                  <a:pt x="1091209" y="791895"/>
                </a:lnTo>
                <a:lnTo>
                  <a:pt x="1091209" y="763016"/>
                </a:lnTo>
                <a:close/>
              </a:path>
              <a:path w="2289810" h="1306829">
                <a:moveTo>
                  <a:pt x="1091209" y="705231"/>
                </a:moveTo>
                <a:lnTo>
                  <a:pt x="1083983" y="705231"/>
                </a:lnTo>
                <a:lnTo>
                  <a:pt x="1083983" y="734123"/>
                </a:lnTo>
                <a:lnTo>
                  <a:pt x="1091209" y="734123"/>
                </a:lnTo>
                <a:lnTo>
                  <a:pt x="1091209" y="705231"/>
                </a:lnTo>
                <a:close/>
              </a:path>
              <a:path w="2289810" h="1306829">
                <a:moveTo>
                  <a:pt x="1091209" y="647458"/>
                </a:moveTo>
                <a:lnTo>
                  <a:pt x="1083983" y="647458"/>
                </a:lnTo>
                <a:lnTo>
                  <a:pt x="1083983" y="676351"/>
                </a:lnTo>
                <a:lnTo>
                  <a:pt x="1091209" y="676351"/>
                </a:lnTo>
                <a:lnTo>
                  <a:pt x="1091209" y="647458"/>
                </a:lnTo>
                <a:close/>
              </a:path>
              <a:path w="2289810" h="1306829">
                <a:moveTo>
                  <a:pt x="1091209" y="589699"/>
                </a:moveTo>
                <a:lnTo>
                  <a:pt x="1083983" y="589699"/>
                </a:lnTo>
                <a:lnTo>
                  <a:pt x="1083983" y="618578"/>
                </a:lnTo>
                <a:lnTo>
                  <a:pt x="1091209" y="618578"/>
                </a:lnTo>
                <a:lnTo>
                  <a:pt x="1091209" y="589699"/>
                </a:lnTo>
                <a:close/>
              </a:path>
              <a:path w="2289810" h="1306829">
                <a:moveTo>
                  <a:pt x="1091209" y="531914"/>
                </a:moveTo>
                <a:lnTo>
                  <a:pt x="1083983" y="531914"/>
                </a:lnTo>
                <a:lnTo>
                  <a:pt x="1083983" y="560806"/>
                </a:lnTo>
                <a:lnTo>
                  <a:pt x="1091209" y="560806"/>
                </a:lnTo>
                <a:lnTo>
                  <a:pt x="1091209" y="531914"/>
                </a:lnTo>
                <a:close/>
              </a:path>
              <a:path w="2289810" h="1306829">
                <a:moveTo>
                  <a:pt x="1091209" y="474154"/>
                </a:moveTo>
                <a:lnTo>
                  <a:pt x="1083983" y="474154"/>
                </a:lnTo>
                <a:lnTo>
                  <a:pt x="1083983" y="503034"/>
                </a:lnTo>
                <a:lnTo>
                  <a:pt x="1091209" y="503034"/>
                </a:lnTo>
                <a:lnTo>
                  <a:pt x="1091209" y="474154"/>
                </a:lnTo>
                <a:close/>
              </a:path>
              <a:path w="2289810" h="1306829">
                <a:moveTo>
                  <a:pt x="1091209" y="416369"/>
                </a:moveTo>
                <a:lnTo>
                  <a:pt x="1083983" y="416369"/>
                </a:lnTo>
                <a:lnTo>
                  <a:pt x="1083983" y="445262"/>
                </a:lnTo>
                <a:lnTo>
                  <a:pt x="1091209" y="445262"/>
                </a:lnTo>
                <a:lnTo>
                  <a:pt x="1091209" y="416369"/>
                </a:lnTo>
                <a:close/>
              </a:path>
              <a:path w="2289810" h="1306829">
                <a:moveTo>
                  <a:pt x="1091209" y="358597"/>
                </a:moveTo>
                <a:lnTo>
                  <a:pt x="1083983" y="358597"/>
                </a:lnTo>
                <a:lnTo>
                  <a:pt x="1083983" y="387489"/>
                </a:lnTo>
                <a:lnTo>
                  <a:pt x="1091209" y="387489"/>
                </a:lnTo>
                <a:lnTo>
                  <a:pt x="1091209" y="358597"/>
                </a:lnTo>
                <a:close/>
              </a:path>
              <a:path w="2289810" h="1306829">
                <a:moveTo>
                  <a:pt x="1091209" y="300837"/>
                </a:moveTo>
                <a:lnTo>
                  <a:pt x="1083983" y="300837"/>
                </a:lnTo>
                <a:lnTo>
                  <a:pt x="1083983" y="329717"/>
                </a:lnTo>
                <a:lnTo>
                  <a:pt x="1091209" y="329717"/>
                </a:lnTo>
                <a:lnTo>
                  <a:pt x="1091209" y="300837"/>
                </a:lnTo>
                <a:close/>
              </a:path>
              <a:path w="2289810" h="1306829">
                <a:moveTo>
                  <a:pt x="1091209" y="243052"/>
                </a:moveTo>
                <a:lnTo>
                  <a:pt x="1083983" y="243052"/>
                </a:lnTo>
                <a:lnTo>
                  <a:pt x="1083983" y="271945"/>
                </a:lnTo>
                <a:lnTo>
                  <a:pt x="1091209" y="271945"/>
                </a:lnTo>
                <a:lnTo>
                  <a:pt x="1091209" y="243052"/>
                </a:lnTo>
                <a:close/>
              </a:path>
              <a:path w="2289810" h="1306829">
                <a:moveTo>
                  <a:pt x="1091209" y="185293"/>
                </a:moveTo>
                <a:lnTo>
                  <a:pt x="1083983" y="185293"/>
                </a:lnTo>
                <a:lnTo>
                  <a:pt x="1083983" y="214172"/>
                </a:lnTo>
                <a:lnTo>
                  <a:pt x="1091209" y="214172"/>
                </a:lnTo>
                <a:lnTo>
                  <a:pt x="1091209" y="185293"/>
                </a:lnTo>
                <a:close/>
              </a:path>
              <a:path w="2289810" h="1306829">
                <a:moveTo>
                  <a:pt x="1091209" y="127508"/>
                </a:moveTo>
                <a:lnTo>
                  <a:pt x="1083983" y="127508"/>
                </a:lnTo>
                <a:lnTo>
                  <a:pt x="1083983" y="156400"/>
                </a:lnTo>
                <a:lnTo>
                  <a:pt x="1091209" y="156400"/>
                </a:lnTo>
                <a:lnTo>
                  <a:pt x="1091209" y="127508"/>
                </a:lnTo>
                <a:close/>
              </a:path>
              <a:path w="2289810" h="1306829">
                <a:moveTo>
                  <a:pt x="1091209" y="69735"/>
                </a:moveTo>
                <a:lnTo>
                  <a:pt x="1083983" y="69735"/>
                </a:lnTo>
                <a:lnTo>
                  <a:pt x="1083983" y="98628"/>
                </a:lnTo>
                <a:lnTo>
                  <a:pt x="1091209" y="98628"/>
                </a:lnTo>
                <a:lnTo>
                  <a:pt x="1091209" y="69735"/>
                </a:lnTo>
                <a:close/>
              </a:path>
              <a:path w="2289810" h="1306829">
                <a:moveTo>
                  <a:pt x="1091209" y="11976"/>
                </a:moveTo>
                <a:lnTo>
                  <a:pt x="1083983" y="11976"/>
                </a:lnTo>
                <a:lnTo>
                  <a:pt x="1083983" y="40855"/>
                </a:lnTo>
                <a:lnTo>
                  <a:pt x="1091209" y="40855"/>
                </a:lnTo>
                <a:lnTo>
                  <a:pt x="1091209" y="11976"/>
                </a:lnTo>
                <a:close/>
              </a:path>
              <a:path w="2289810" h="1306829">
                <a:moveTo>
                  <a:pt x="1134999" y="6616"/>
                </a:moveTo>
                <a:lnTo>
                  <a:pt x="1106119" y="6654"/>
                </a:lnTo>
                <a:lnTo>
                  <a:pt x="1106119" y="13881"/>
                </a:lnTo>
                <a:lnTo>
                  <a:pt x="1134999" y="13843"/>
                </a:lnTo>
                <a:lnTo>
                  <a:pt x="1134999" y="6616"/>
                </a:lnTo>
                <a:close/>
              </a:path>
              <a:path w="2289810" h="1306829">
                <a:moveTo>
                  <a:pt x="1192771" y="6527"/>
                </a:moveTo>
                <a:lnTo>
                  <a:pt x="1163891" y="6565"/>
                </a:lnTo>
                <a:lnTo>
                  <a:pt x="1163891" y="13792"/>
                </a:lnTo>
                <a:lnTo>
                  <a:pt x="1192771" y="13754"/>
                </a:lnTo>
                <a:lnTo>
                  <a:pt x="1192771" y="6527"/>
                </a:lnTo>
                <a:close/>
              </a:path>
              <a:path w="2289810" h="1306829">
                <a:moveTo>
                  <a:pt x="1250543" y="6438"/>
                </a:moveTo>
                <a:lnTo>
                  <a:pt x="1221663" y="6477"/>
                </a:lnTo>
                <a:lnTo>
                  <a:pt x="1221663" y="13703"/>
                </a:lnTo>
                <a:lnTo>
                  <a:pt x="1250543" y="13665"/>
                </a:lnTo>
                <a:lnTo>
                  <a:pt x="1250543" y="6438"/>
                </a:lnTo>
                <a:close/>
              </a:path>
              <a:path w="2289810" h="1306829">
                <a:moveTo>
                  <a:pt x="1308315" y="6350"/>
                </a:moveTo>
                <a:lnTo>
                  <a:pt x="1279436" y="6388"/>
                </a:lnTo>
                <a:lnTo>
                  <a:pt x="1279436" y="13614"/>
                </a:lnTo>
                <a:lnTo>
                  <a:pt x="1308315" y="13576"/>
                </a:lnTo>
                <a:lnTo>
                  <a:pt x="1308315" y="6350"/>
                </a:lnTo>
                <a:close/>
              </a:path>
              <a:path w="2289810" h="1306829">
                <a:moveTo>
                  <a:pt x="1366088" y="13487"/>
                </a:moveTo>
                <a:lnTo>
                  <a:pt x="1366075" y="6261"/>
                </a:lnTo>
                <a:lnTo>
                  <a:pt x="1337208" y="6299"/>
                </a:lnTo>
                <a:lnTo>
                  <a:pt x="1337208" y="13525"/>
                </a:lnTo>
                <a:lnTo>
                  <a:pt x="1366088" y="13487"/>
                </a:lnTo>
                <a:close/>
              </a:path>
              <a:path w="2289810" h="1306829">
                <a:moveTo>
                  <a:pt x="1423860" y="13398"/>
                </a:moveTo>
                <a:lnTo>
                  <a:pt x="1423847" y="6172"/>
                </a:lnTo>
                <a:lnTo>
                  <a:pt x="1394968" y="6210"/>
                </a:lnTo>
                <a:lnTo>
                  <a:pt x="1394980" y="13436"/>
                </a:lnTo>
                <a:lnTo>
                  <a:pt x="1423860" y="13398"/>
                </a:lnTo>
                <a:close/>
              </a:path>
              <a:path w="2289810" h="1306829">
                <a:moveTo>
                  <a:pt x="1481632" y="13309"/>
                </a:moveTo>
                <a:lnTo>
                  <a:pt x="1481620" y="6083"/>
                </a:lnTo>
                <a:lnTo>
                  <a:pt x="1452740" y="6121"/>
                </a:lnTo>
                <a:lnTo>
                  <a:pt x="1452753" y="13347"/>
                </a:lnTo>
                <a:lnTo>
                  <a:pt x="1481632" y="13309"/>
                </a:lnTo>
                <a:close/>
              </a:path>
              <a:path w="2289810" h="1306829">
                <a:moveTo>
                  <a:pt x="1539405" y="13220"/>
                </a:moveTo>
                <a:lnTo>
                  <a:pt x="1539379" y="5994"/>
                </a:lnTo>
                <a:lnTo>
                  <a:pt x="1510512" y="6032"/>
                </a:lnTo>
                <a:lnTo>
                  <a:pt x="1510525" y="13258"/>
                </a:lnTo>
                <a:lnTo>
                  <a:pt x="1539405" y="13220"/>
                </a:lnTo>
                <a:close/>
              </a:path>
              <a:path w="2289810" h="1306829">
                <a:moveTo>
                  <a:pt x="1597177" y="13131"/>
                </a:moveTo>
                <a:lnTo>
                  <a:pt x="1597164" y="5905"/>
                </a:lnTo>
                <a:lnTo>
                  <a:pt x="1568284" y="5943"/>
                </a:lnTo>
                <a:lnTo>
                  <a:pt x="1568284" y="13169"/>
                </a:lnTo>
                <a:lnTo>
                  <a:pt x="1597177" y="13131"/>
                </a:lnTo>
                <a:close/>
              </a:path>
              <a:path w="2289810" h="1306829">
                <a:moveTo>
                  <a:pt x="1654949" y="5816"/>
                </a:moveTo>
                <a:lnTo>
                  <a:pt x="1626057" y="5854"/>
                </a:lnTo>
                <a:lnTo>
                  <a:pt x="1626069" y="13081"/>
                </a:lnTo>
                <a:lnTo>
                  <a:pt x="1654949" y="13042"/>
                </a:lnTo>
                <a:lnTo>
                  <a:pt x="1654949" y="5816"/>
                </a:lnTo>
                <a:close/>
              </a:path>
              <a:path w="2289810" h="1306829">
                <a:moveTo>
                  <a:pt x="1712734" y="12954"/>
                </a:moveTo>
                <a:lnTo>
                  <a:pt x="1712722" y="5727"/>
                </a:lnTo>
                <a:lnTo>
                  <a:pt x="1683829" y="5765"/>
                </a:lnTo>
                <a:lnTo>
                  <a:pt x="1683842" y="12992"/>
                </a:lnTo>
                <a:lnTo>
                  <a:pt x="1712734" y="12954"/>
                </a:lnTo>
                <a:close/>
              </a:path>
              <a:path w="2289810" h="1306829">
                <a:moveTo>
                  <a:pt x="1770507" y="12865"/>
                </a:moveTo>
                <a:lnTo>
                  <a:pt x="1770494" y="5638"/>
                </a:lnTo>
                <a:lnTo>
                  <a:pt x="1741601" y="5676"/>
                </a:lnTo>
                <a:lnTo>
                  <a:pt x="1741614" y="12903"/>
                </a:lnTo>
                <a:lnTo>
                  <a:pt x="1770507" y="12865"/>
                </a:lnTo>
                <a:close/>
              </a:path>
              <a:path w="2289810" h="1306829">
                <a:moveTo>
                  <a:pt x="1828279" y="12776"/>
                </a:moveTo>
                <a:lnTo>
                  <a:pt x="1828266" y="5549"/>
                </a:lnTo>
                <a:lnTo>
                  <a:pt x="1799374" y="5588"/>
                </a:lnTo>
                <a:lnTo>
                  <a:pt x="1799386" y="12814"/>
                </a:lnTo>
                <a:lnTo>
                  <a:pt x="1828279" y="12776"/>
                </a:lnTo>
                <a:close/>
              </a:path>
              <a:path w="2289810" h="1306829">
                <a:moveTo>
                  <a:pt x="1886051" y="12687"/>
                </a:moveTo>
                <a:lnTo>
                  <a:pt x="1886038" y="5461"/>
                </a:lnTo>
                <a:lnTo>
                  <a:pt x="1857146" y="5499"/>
                </a:lnTo>
                <a:lnTo>
                  <a:pt x="1857159" y="12725"/>
                </a:lnTo>
                <a:lnTo>
                  <a:pt x="1886051" y="12687"/>
                </a:lnTo>
                <a:close/>
              </a:path>
              <a:path w="2289810" h="1306829">
                <a:moveTo>
                  <a:pt x="1943823" y="12598"/>
                </a:moveTo>
                <a:lnTo>
                  <a:pt x="1943811" y="5372"/>
                </a:lnTo>
                <a:lnTo>
                  <a:pt x="1914918" y="5410"/>
                </a:lnTo>
                <a:lnTo>
                  <a:pt x="1914931" y="12636"/>
                </a:lnTo>
                <a:lnTo>
                  <a:pt x="1943823" y="12598"/>
                </a:lnTo>
                <a:close/>
              </a:path>
              <a:path w="2289810" h="1306829">
                <a:moveTo>
                  <a:pt x="2001596" y="12509"/>
                </a:moveTo>
                <a:lnTo>
                  <a:pt x="2001583" y="5283"/>
                </a:lnTo>
                <a:lnTo>
                  <a:pt x="1972691" y="5321"/>
                </a:lnTo>
                <a:lnTo>
                  <a:pt x="1972703" y="12547"/>
                </a:lnTo>
                <a:lnTo>
                  <a:pt x="2001596" y="12509"/>
                </a:lnTo>
                <a:close/>
              </a:path>
              <a:path w="2289810" h="1306829">
                <a:moveTo>
                  <a:pt x="2059368" y="12420"/>
                </a:moveTo>
                <a:lnTo>
                  <a:pt x="2059355" y="5194"/>
                </a:lnTo>
                <a:lnTo>
                  <a:pt x="2030463" y="5232"/>
                </a:lnTo>
                <a:lnTo>
                  <a:pt x="2030476" y="12458"/>
                </a:lnTo>
                <a:lnTo>
                  <a:pt x="2059368" y="12420"/>
                </a:lnTo>
                <a:close/>
              </a:path>
              <a:path w="2289810" h="1306829">
                <a:moveTo>
                  <a:pt x="2117140" y="12331"/>
                </a:moveTo>
                <a:lnTo>
                  <a:pt x="2117128" y="5105"/>
                </a:lnTo>
                <a:lnTo>
                  <a:pt x="2088235" y="5143"/>
                </a:lnTo>
                <a:lnTo>
                  <a:pt x="2088248" y="12369"/>
                </a:lnTo>
                <a:lnTo>
                  <a:pt x="2117140" y="12331"/>
                </a:lnTo>
                <a:close/>
              </a:path>
              <a:path w="2289810" h="1306829">
                <a:moveTo>
                  <a:pt x="2174913" y="12242"/>
                </a:moveTo>
                <a:lnTo>
                  <a:pt x="2174900" y="5016"/>
                </a:lnTo>
                <a:lnTo>
                  <a:pt x="2146008" y="5054"/>
                </a:lnTo>
                <a:lnTo>
                  <a:pt x="2146020" y="12280"/>
                </a:lnTo>
                <a:lnTo>
                  <a:pt x="2174913" y="12242"/>
                </a:lnTo>
                <a:close/>
              </a:path>
              <a:path w="2289810" h="1306829">
                <a:moveTo>
                  <a:pt x="2232685" y="12153"/>
                </a:moveTo>
                <a:lnTo>
                  <a:pt x="2232672" y="4927"/>
                </a:lnTo>
                <a:lnTo>
                  <a:pt x="2203780" y="4965"/>
                </a:lnTo>
                <a:lnTo>
                  <a:pt x="2203793" y="12192"/>
                </a:lnTo>
                <a:lnTo>
                  <a:pt x="2232685" y="12153"/>
                </a:lnTo>
                <a:close/>
              </a:path>
              <a:path w="2289810" h="1306829">
                <a:moveTo>
                  <a:pt x="2244826" y="1125194"/>
                </a:moveTo>
                <a:lnTo>
                  <a:pt x="2234158" y="1153058"/>
                </a:lnTo>
                <a:lnTo>
                  <a:pt x="2241385" y="1153223"/>
                </a:lnTo>
                <a:lnTo>
                  <a:pt x="2241778" y="1145692"/>
                </a:lnTo>
                <a:lnTo>
                  <a:pt x="2242553" y="1138605"/>
                </a:lnTo>
                <a:lnTo>
                  <a:pt x="2243607" y="1131836"/>
                </a:lnTo>
                <a:lnTo>
                  <a:pt x="2244826" y="1125194"/>
                </a:lnTo>
                <a:close/>
              </a:path>
              <a:path w="2289810" h="1306829">
                <a:moveTo>
                  <a:pt x="2250389" y="1067523"/>
                </a:moveTo>
                <a:lnTo>
                  <a:pt x="2243213" y="1066787"/>
                </a:lnTo>
                <a:lnTo>
                  <a:pt x="2242502" y="1073607"/>
                </a:lnTo>
                <a:lnTo>
                  <a:pt x="2242121" y="1080757"/>
                </a:lnTo>
                <a:lnTo>
                  <a:pt x="2242007" y="1093673"/>
                </a:lnTo>
                <a:lnTo>
                  <a:pt x="2241893" y="1095768"/>
                </a:lnTo>
                <a:lnTo>
                  <a:pt x="2249093" y="1096200"/>
                </a:lnTo>
                <a:lnTo>
                  <a:pt x="2249246" y="1093673"/>
                </a:lnTo>
                <a:lnTo>
                  <a:pt x="2249347" y="1080757"/>
                </a:lnTo>
                <a:lnTo>
                  <a:pt x="2249703" y="1074102"/>
                </a:lnTo>
                <a:lnTo>
                  <a:pt x="2250389" y="1067523"/>
                </a:lnTo>
                <a:close/>
              </a:path>
              <a:path w="2289810" h="1306829">
                <a:moveTo>
                  <a:pt x="2252256" y="617816"/>
                </a:moveTo>
                <a:lnTo>
                  <a:pt x="2245347" y="615759"/>
                </a:lnTo>
                <a:lnTo>
                  <a:pt x="2243556" y="621741"/>
                </a:lnTo>
                <a:lnTo>
                  <a:pt x="2242108" y="628319"/>
                </a:lnTo>
                <a:lnTo>
                  <a:pt x="2242235" y="642493"/>
                </a:lnTo>
                <a:lnTo>
                  <a:pt x="2242451" y="645566"/>
                </a:lnTo>
                <a:lnTo>
                  <a:pt x="2249640" y="645058"/>
                </a:lnTo>
                <a:lnTo>
                  <a:pt x="2249449" y="642493"/>
                </a:lnTo>
                <a:lnTo>
                  <a:pt x="2249335" y="629208"/>
                </a:lnTo>
                <a:lnTo>
                  <a:pt x="2250579" y="623468"/>
                </a:lnTo>
                <a:lnTo>
                  <a:pt x="2252256" y="617816"/>
                </a:lnTo>
                <a:close/>
              </a:path>
              <a:path w="2289810" h="1306829">
                <a:moveTo>
                  <a:pt x="2258301" y="1206347"/>
                </a:moveTo>
                <a:lnTo>
                  <a:pt x="2255443" y="1199388"/>
                </a:lnTo>
                <a:lnTo>
                  <a:pt x="2252345" y="1192784"/>
                </a:lnTo>
                <a:lnTo>
                  <a:pt x="2249259" y="1186345"/>
                </a:lnTo>
                <a:lnTo>
                  <a:pt x="2246426" y="1179893"/>
                </a:lnTo>
                <a:lnTo>
                  <a:pt x="2239734" y="1182624"/>
                </a:lnTo>
                <a:lnTo>
                  <a:pt x="2242718" y="1189418"/>
                </a:lnTo>
                <a:lnTo>
                  <a:pt x="2245842" y="1195920"/>
                </a:lnTo>
                <a:lnTo>
                  <a:pt x="2248852" y="1202334"/>
                </a:lnTo>
                <a:lnTo>
                  <a:pt x="2251519" y="1208836"/>
                </a:lnTo>
                <a:lnTo>
                  <a:pt x="2258301" y="1206347"/>
                </a:lnTo>
                <a:close/>
              </a:path>
              <a:path w="2289810" h="1306829">
                <a:moveTo>
                  <a:pt x="2259990" y="560057"/>
                </a:moveTo>
                <a:lnTo>
                  <a:pt x="2252764" y="560057"/>
                </a:lnTo>
                <a:lnTo>
                  <a:pt x="2252751" y="585508"/>
                </a:lnTo>
                <a:lnTo>
                  <a:pt x="2252624" y="587413"/>
                </a:lnTo>
                <a:lnTo>
                  <a:pt x="2252522" y="588594"/>
                </a:lnTo>
                <a:lnTo>
                  <a:pt x="2259723" y="589267"/>
                </a:lnTo>
                <a:lnTo>
                  <a:pt x="2259888" y="587413"/>
                </a:lnTo>
                <a:lnTo>
                  <a:pt x="2259990" y="560057"/>
                </a:lnTo>
                <a:close/>
              </a:path>
              <a:path w="2289810" h="1306829">
                <a:moveTo>
                  <a:pt x="2260523" y="503237"/>
                </a:moveTo>
                <a:lnTo>
                  <a:pt x="2253513" y="501497"/>
                </a:lnTo>
                <a:lnTo>
                  <a:pt x="2252764" y="504532"/>
                </a:lnTo>
                <a:lnTo>
                  <a:pt x="2252764" y="531164"/>
                </a:lnTo>
                <a:lnTo>
                  <a:pt x="2259990" y="531164"/>
                </a:lnTo>
                <a:lnTo>
                  <a:pt x="2259990" y="505421"/>
                </a:lnTo>
                <a:lnTo>
                  <a:pt x="2260523" y="503237"/>
                </a:lnTo>
                <a:close/>
              </a:path>
              <a:path w="2289810" h="1306829">
                <a:moveTo>
                  <a:pt x="2263152" y="1012126"/>
                </a:moveTo>
                <a:lnTo>
                  <a:pt x="2248179" y="1037907"/>
                </a:lnTo>
                <a:lnTo>
                  <a:pt x="2255215" y="1039583"/>
                </a:lnTo>
                <a:lnTo>
                  <a:pt x="2256993" y="1032560"/>
                </a:lnTo>
                <a:lnTo>
                  <a:pt x="2258936" y="1025652"/>
                </a:lnTo>
                <a:lnTo>
                  <a:pt x="2260993" y="1018857"/>
                </a:lnTo>
                <a:lnTo>
                  <a:pt x="2263152" y="1012126"/>
                </a:lnTo>
                <a:close/>
              </a:path>
              <a:path w="2289810" h="1306829">
                <a:moveTo>
                  <a:pt x="2264689" y="699198"/>
                </a:moveTo>
                <a:lnTo>
                  <a:pt x="2261908" y="692734"/>
                </a:lnTo>
                <a:lnTo>
                  <a:pt x="2259279" y="686168"/>
                </a:lnTo>
                <a:lnTo>
                  <a:pt x="2256853" y="679500"/>
                </a:lnTo>
                <a:lnTo>
                  <a:pt x="2254681" y="672642"/>
                </a:lnTo>
                <a:lnTo>
                  <a:pt x="2247747" y="674674"/>
                </a:lnTo>
                <a:lnTo>
                  <a:pt x="2250021" y="681837"/>
                </a:lnTo>
                <a:lnTo>
                  <a:pt x="2252535" y="688759"/>
                </a:lnTo>
                <a:lnTo>
                  <a:pt x="2255240" y="695502"/>
                </a:lnTo>
                <a:lnTo>
                  <a:pt x="2258072" y="702094"/>
                </a:lnTo>
                <a:lnTo>
                  <a:pt x="2264689" y="699198"/>
                </a:lnTo>
                <a:close/>
              </a:path>
              <a:path w="2289810" h="1306829">
                <a:moveTo>
                  <a:pt x="2265299" y="445160"/>
                </a:moveTo>
                <a:lnTo>
                  <a:pt x="2258072" y="445160"/>
                </a:lnTo>
                <a:lnTo>
                  <a:pt x="2258072" y="474052"/>
                </a:lnTo>
                <a:lnTo>
                  <a:pt x="2265299" y="474052"/>
                </a:lnTo>
                <a:lnTo>
                  <a:pt x="2265299" y="445160"/>
                </a:lnTo>
                <a:close/>
              </a:path>
              <a:path w="2289810" h="1306829">
                <a:moveTo>
                  <a:pt x="2268537" y="388429"/>
                </a:moveTo>
                <a:lnTo>
                  <a:pt x="2258072" y="416242"/>
                </a:lnTo>
                <a:lnTo>
                  <a:pt x="2265299" y="416318"/>
                </a:lnTo>
                <a:lnTo>
                  <a:pt x="2265578" y="408863"/>
                </a:lnTo>
                <a:lnTo>
                  <a:pt x="2266251" y="401777"/>
                </a:lnTo>
                <a:lnTo>
                  <a:pt x="2267254" y="394982"/>
                </a:lnTo>
                <a:lnTo>
                  <a:pt x="2268537" y="388429"/>
                </a:lnTo>
                <a:close/>
              </a:path>
              <a:path w="2289810" h="1306829">
                <a:moveTo>
                  <a:pt x="2277821" y="1233170"/>
                </a:moveTo>
                <a:lnTo>
                  <a:pt x="2263368" y="1233170"/>
                </a:lnTo>
                <a:lnTo>
                  <a:pt x="2263368" y="1247140"/>
                </a:lnTo>
                <a:lnTo>
                  <a:pt x="2263368" y="1291590"/>
                </a:lnTo>
                <a:lnTo>
                  <a:pt x="2204186" y="1291590"/>
                </a:lnTo>
                <a:lnTo>
                  <a:pt x="2261527" y="1265631"/>
                </a:lnTo>
                <a:lnTo>
                  <a:pt x="2258542" y="1259052"/>
                </a:lnTo>
                <a:lnTo>
                  <a:pt x="2186673" y="1291590"/>
                </a:lnTo>
                <a:lnTo>
                  <a:pt x="2108517" y="1291590"/>
                </a:lnTo>
                <a:lnTo>
                  <a:pt x="2206688" y="1247140"/>
                </a:lnTo>
                <a:lnTo>
                  <a:pt x="2263368" y="1247140"/>
                </a:lnTo>
                <a:lnTo>
                  <a:pt x="2263368" y="1233170"/>
                </a:lnTo>
                <a:lnTo>
                  <a:pt x="2189175" y="1233170"/>
                </a:lnTo>
                <a:lnTo>
                  <a:pt x="2189175" y="1247140"/>
                </a:lnTo>
                <a:lnTo>
                  <a:pt x="2091004" y="1291590"/>
                </a:lnTo>
                <a:lnTo>
                  <a:pt x="2012823" y="1291590"/>
                </a:lnTo>
                <a:lnTo>
                  <a:pt x="2110981" y="1247140"/>
                </a:lnTo>
                <a:lnTo>
                  <a:pt x="2189175" y="1247140"/>
                </a:lnTo>
                <a:lnTo>
                  <a:pt x="2189175" y="1233170"/>
                </a:lnTo>
                <a:lnTo>
                  <a:pt x="2093468" y="1233170"/>
                </a:lnTo>
                <a:lnTo>
                  <a:pt x="2093468" y="1247140"/>
                </a:lnTo>
                <a:lnTo>
                  <a:pt x="1995309" y="1291590"/>
                </a:lnTo>
                <a:lnTo>
                  <a:pt x="1917115" y="1291590"/>
                </a:lnTo>
                <a:lnTo>
                  <a:pt x="2015286" y="1247140"/>
                </a:lnTo>
                <a:lnTo>
                  <a:pt x="2093468" y="1247140"/>
                </a:lnTo>
                <a:lnTo>
                  <a:pt x="2093468" y="1233170"/>
                </a:lnTo>
                <a:lnTo>
                  <a:pt x="1997773" y="1233170"/>
                </a:lnTo>
                <a:lnTo>
                  <a:pt x="1997773" y="1247140"/>
                </a:lnTo>
                <a:lnTo>
                  <a:pt x="1899602" y="1291590"/>
                </a:lnTo>
                <a:lnTo>
                  <a:pt x="1821421" y="1291590"/>
                </a:lnTo>
                <a:lnTo>
                  <a:pt x="1919592" y="1247140"/>
                </a:lnTo>
                <a:lnTo>
                  <a:pt x="1997773" y="1247140"/>
                </a:lnTo>
                <a:lnTo>
                  <a:pt x="1997773" y="1233170"/>
                </a:lnTo>
                <a:lnTo>
                  <a:pt x="1902079" y="1233170"/>
                </a:lnTo>
                <a:lnTo>
                  <a:pt x="1902079" y="1247140"/>
                </a:lnTo>
                <a:lnTo>
                  <a:pt x="1803908" y="1291590"/>
                </a:lnTo>
                <a:lnTo>
                  <a:pt x="1725739" y="1291590"/>
                </a:lnTo>
                <a:lnTo>
                  <a:pt x="1823910" y="1247140"/>
                </a:lnTo>
                <a:lnTo>
                  <a:pt x="1902079" y="1247140"/>
                </a:lnTo>
                <a:lnTo>
                  <a:pt x="1902079" y="1233170"/>
                </a:lnTo>
                <a:lnTo>
                  <a:pt x="1806397" y="1233170"/>
                </a:lnTo>
                <a:lnTo>
                  <a:pt x="1806397" y="1247140"/>
                </a:lnTo>
                <a:lnTo>
                  <a:pt x="1708238" y="1291590"/>
                </a:lnTo>
                <a:lnTo>
                  <a:pt x="1630032" y="1291590"/>
                </a:lnTo>
                <a:lnTo>
                  <a:pt x="1728190" y="1247140"/>
                </a:lnTo>
                <a:lnTo>
                  <a:pt x="1806397" y="1247140"/>
                </a:lnTo>
                <a:lnTo>
                  <a:pt x="1806397" y="1233170"/>
                </a:lnTo>
                <a:lnTo>
                  <a:pt x="1710702" y="1233170"/>
                </a:lnTo>
                <a:lnTo>
                  <a:pt x="1710702" y="1247140"/>
                </a:lnTo>
                <a:lnTo>
                  <a:pt x="1612531" y="1291590"/>
                </a:lnTo>
                <a:lnTo>
                  <a:pt x="1534350" y="1291590"/>
                </a:lnTo>
                <a:lnTo>
                  <a:pt x="1632508" y="1247140"/>
                </a:lnTo>
                <a:lnTo>
                  <a:pt x="1710702" y="1247140"/>
                </a:lnTo>
                <a:lnTo>
                  <a:pt x="1710702" y="1233170"/>
                </a:lnTo>
                <a:lnTo>
                  <a:pt x="1614995" y="1233170"/>
                </a:lnTo>
                <a:lnTo>
                  <a:pt x="1614995" y="1247140"/>
                </a:lnTo>
                <a:lnTo>
                  <a:pt x="1516837" y="1291590"/>
                </a:lnTo>
                <a:lnTo>
                  <a:pt x="1438656" y="1291590"/>
                </a:lnTo>
                <a:lnTo>
                  <a:pt x="1536814" y="1247140"/>
                </a:lnTo>
                <a:lnTo>
                  <a:pt x="1614995" y="1247140"/>
                </a:lnTo>
                <a:lnTo>
                  <a:pt x="1614995" y="1233170"/>
                </a:lnTo>
                <a:lnTo>
                  <a:pt x="1519301" y="1233170"/>
                </a:lnTo>
                <a:lnTo>
                  <a:pt x="1519301" y="1247140"/>
                </a:lnTo>
                <a:lnTo>
                  <a:pt x="1421142" y="1291590"/>
                </a:lnTo>
                <a:lnTo>
                  <a:pt x="1342948" y="1291590"/>
                </a:lnTo>
                <a:lnTo>
                  <a:pt x="1441119" y="1247140"/>
                </a:lnTo>
                <a:lnTo>
                  <a:pt x="1519301" y="1247140"/>
                </a:lnTo>
                <a:lnTo>
                  <a:pt x="1519301" y="1233170"/>
                </a:lnTo>
                <a:lnTo>
                  <a:pt x="1423619" y="1233170"/>
                </a:lnTo>
                <a:lnTo>
                  <a:pt x="1423619" y="1247140"/>
                </a:lnTo>
                <a:lnTo>
                  <a:pt x="1325448" y="1291590"/>
                </a:lnTo>
                <a:lnTo>
                  <a:pt x="1247254" y="1291590"/>
                </a:lnTo>
                <a:lnTo>
                  <a:pt x="1345412" y="1247140"/>
                </a:lnTo>
                <a:lnTo>
                  <a:pt x="1423619" y="1247140"/>
                </a:lnTo>
                <a:lnTo>
                  <a:pt x="1423619" y="1233170"/>
                </a:lnTo>
                <a:lnTo>
                  <a:pt x="1327924" y="1233170"/>
                </a:lnTo>
                <a:lnTo>
                  <a:pt x="1327924" y="1247140"/>
                </a:lnTo>
                <a:lnTo>
                  <a:pt x="1229753" y="1291590"/>
                </a:lnTo>
                <a:lnTo>
                  <a:pt x="1151559" y="1291590"/>
                </a:lnTo>
                <a:lnTo>
                  <a:pt x="1249730" y="1247140"/>
                </a:lnTo>
                <a:lnTo>
                  <a:pt x="1327924" y="1247140"/>
                </a:lnTo>
                <a:lnTo>
                  <a:pt x="1327924" y="1233170"/>
                </a:lnTo>
                <a:lnTo>
                  <a:pt x="1232217" y="1233170"/>
                </a:lnTo>
                <a:lnTo>
                  <a:pt x="1232217" y="1247140"/>
                </a:lnTo>
                <a:lnTo>
                  <a:pt x="1134046" y="1291590"/>
                </a:lnTo>
                <a:lnTo>
                  <a:pt x="1055878" y="1291590"/>
                </a:lnTo>
                <a:lnTo>
                  <a:pt x="1154049" y="1247140"/>
                </a:lnTo>
                <a:lnTo>
                  <a:pt x="1232217" y="1247140"/>
                </a:lnTo>
                <a:lnTo>
                  <a:pt x="1232217" y="1233170"/>
                </a:lnTo>
                <a:lnTo>
                  <a:pt x="1136535" y="1233170"/>
                </a:lnTo>
                <a:lnTo>
                  <a:pt x="1136535" y="1247140"/>
                </a:lnTo>
                <a:lnTo>
                  <a:pt x="1038364" y="1291590"/>
                </a:lnTo>
                <a:lnTo>
                  <a:pt x="960183" y="1291590"/>
                </a:lnTo>
                <a:lnTo>
                  <a:pt x="1058341" y="1247140"/>
                </a:lnTo>
                <a:lnTo>
                  <a:pt x="1136535" y="1247140"/>
                </a:lnTo>
                <a:lnTo>
                  <a:pt x="1136535" y="1233170"/>
                </a:lnTo>
                <a:lnTo>
                  <a:pt x="1091209" y="1233170"/>
                </a:lnTo>
                <a:lnTo>
                  <a:pt x="1091209" y="1225194"/>
                </a:lnTo>
                <a:lnTo>
                  <a:pt x="1083983" y="1225194"/>
                </a:lnTo>
                <a:lnTo>
                  <a:pt x="1083983" y="1233170"/>
                </a:lnTo>
                <a:lnTo>
                  <a:pt x="1040828" y="1233170"/>
                </a:lnTo>
                <a:lnTo>
                  <a:pt x="1040828" y="1247140"/>
                </a:lnTo>
                <a:lnTo>
                  <a:pt x="942670" y="1291590"/>
                </a:lnTo>
                <a:lnTo>
                  <a:pt x="864476" y="1291590"/>
                </a:lnTo>
                <a:lnTo>
                  <a:pt x="962647" y="1247140"/>
                </a:lnTo>
                <a:lnTo>
                  <a:pt x="1040828" y="1247140"/>
                </a:lnTo>
                <a:lnTo>
                  <a:pt x="1040828" y="1233170"/>
                </a:lnTo>
                <a:lnTo>
                  <a:pt x="945134" y="1233170"/>
                </a:lnTo>
                <a:lnTo>
                  <a:pt x="945134" y="1247140"/>
                </a:lnTo>
                <a:lnTo>
                  <a:pt x="846963" y="1291590"/>
                </a:lnTo>
                <a:lnTo>
                  <a:pt x="768794" y="1291590"/>
                </a:lnTo>
                <a:lnTo>
                  <a:pt x="866965" y="1247140"/>
                </a:lnTo>
                <a:lnTo>
                  <a:pt x="945134" y="1247140"/>
                </a:lnTo>
                <a:lnTo>
                  <a:pt x="945134" y="1233170"/>
                </a:lnTo>
                <a:lnTo>
                  <a:pt x="849452" y="1233170"/>
                </a:lnTo>
                <a:lnTo>
                  <a:pt x="849452" y="1247140"/>
                </a:lnTo>
                <a:lnTo>
                  <a:pt x="751281" y="1291590"/>
                </a:lnTo>
                <a:lnTo>
                  <a:pt x="673112" y="1291590"/>
                </a:lnTo>
                <a:lnTo>
                  <a:pt x="783094" y="1241806"/>
                </a:lnTo>
                <a:lnTo>
                  <a:pt x="783094" y="1247140"/>
                </a:lnTo>
                <a:lnTo>
                  <a:pt x="849452" y="1247140"/>
                </a:lnTo>
                <a:lnTo>
                  <a:pt x="849452" y="1233170"/>
                </a:lnTo>
                <a:lnTo>
                  <a:pt x="797547" y="1233170"/>
                </a:lnTo>
                <a:lnTo>
                  <a:pt x="797547" y="755865"/>
                </a:lnTo>
                <a:lnTo>
                  <a:pt x="1297444" y="755865"/>
                </a:lnTo>
                <a:lnTo>
                  <a:pt x="1297444" y="748639"/>
                </a:lnTo>
                <a:lnTo>
                  <a:pt x="797547" y="748639"/>
                </a:lnTo>
                <a:lnTo>
                  <a:pt x="797547" y="15240"/>
                </a:lnTo>
                <a:lnTo>
                  <a:pt x="797547" y="0"/>
                </a:lnTo>
                <a:lnTo>
                  <a:pt x="783094" y="0"/>
                </a:lnTo>
                <a:lnTo>
                  <a:pt x="783094" y="15240"/>
                </a:lnTo>
                <a:lnTo>
                  <a:pt x="783094" y="20612"/>
                </a:lnTo>
                <a:lnTo>
                  <a:pt x="783094" y="1233868"/>
                </a:lnTo>
                <a:lnTo>
                  <a:pt x="655599" y="1291590"/>
                </a:lnTo>
                <a:lnTo>
                  <a:pt x="577392" y="1291590"/>
                </a:lnTo>
                <a:lnTo>
                  <a:pt x="675551" y="1247140"/>
                </a:lnTo>
                <a:lnTo>
                  <a:pt x="738238" y="1247140"/>
                </a:lnTo>
                <a:lnTo>
                  <a:pt x="738238" y="1233170"/>
                </a:lnTo>
                <a:lnTo>
                  <a:pt x="738238" y="1218768"/>
                </a:lnTo>
                <a:lnTo>
                  <a:pt x="783094" y="1198460"/>
                </a:lnTo>
                <a:lnTo>
                  <a:pt x="783094" y="1190523"/>
                </a:lnTo>
                <a:lnTo>
                  <a:pt x="738238" y="1210843"/>
                </a:lnTo>
                <a:lnTo>
                  <a:pt x="738238" y="1175448"/>
                </a:lnTo>
                <a:lnTo>
                  <a:pt x="783094" y="1155128"/>
                </a:lnTo>
                <a:lnTo>
                  <a:pt x="783094" y="1147203"/>
                </a:lnTo>
                <a:lnTo>
                  <a:pt x="738238" y="1167511"/>
                </a:lnTo>
                <a:lnTo>
                  <a:pt x="738238" y="1132116"/>
                </a:lnTo>
                <a:lnTo>
                  <a:pt x="783094" y="1111796"/>
                </a:lnTo>
                <a:lnTo>
                  <a:pt x="783094" y="1103871"/>
                </a:lnTo>
                <a:lnTo>
                  <a:pt x="738238" y="1124191"/>
                </a:lnTo>
                <a:lnTo>
                  <a:pt x="738238" y="1088783"/>
                </a:lnTo>
                <a:lnTo>
                  <a:pt x="783094" y="1068463"/>
                </a:lnTo>
                <a:lnTo>
                  <a:pt x="783094" y="1060551"/>
                </a:lnTo>
                <a:lnTo>
                  <a:pt x="738238" y="1080858"/>
                </a:lnTo>
                <a:lnTo>
                  <a:pt x="738238" y="1045451"/>
                </a:lnTo>
                <a:lnTo>
                  <a:pt x="783094" y="1025131"/>
                </a:lnTo>
                <a:lnTo>
                  <a:pt x="783094" y="1017206"/>
                </a:lnTo>
                <a:lnTo>
                  <a:pt x="738238" y="1037526"/>
                </a:lnTo>
                <a:lnTo>
                  <a:pt x="738238" y="1002131"/>
                </a:lnTo>
                <a:lnTo>
                  <a:pt x="783094" y="981811"/>
                </a:lnTo>
                <a:lnTo>
                  <a:pt x="783094" y="973886"/>
                </a:lnTo>
                <a:lnTo>
                  <a:pt x="738238" y="994194"/>
                </a:lnTo>
                <a:lnTo>
                  <a:pt x="738238" y="958799"/>
                </a:lnTo>
                <a:lnTo>
                  <a:pt x="783094" y="938479"/>
                </a:lnTo>
                <a:lnTo>
                  <a:pt x="783094" y="930554"/>
                </a:lnTo>
                <a:lnTo>
                  <a:pt x="738238" y="950874"/>
                </a:lnTo>
                <a:lnTo>
                  <a:pt x="738238" y="915466"/>
                </a:lnTo>
                <a:lnTo>
                  <a:pt x="783094" y="895146"/>
                </a:lnTo>
                <a:lnTo>
                  <a:pt x="783094" y="887234"/>
                </a:lnTo>
                <a:lnTo>
                  <a:pt x="738238" y="907542"/>
                </a:lnTo>
                <a:lnTo>
                  <a:pt x="738238" y="872134"/>
                </a:lnTo>
                <a:lnTo>
                  <a:pt x="783094" y="851814"/>
                </a:lnTo>
                <a:lnTo>
                  <a:pt x="783094" y="843889"/>
                </a:lnTo>
                <a:lnTo>
                  <a:pt x="738238" y="864209"/>
                </a:lnTo>
                <a:lnTo>
                  <a:pt x="738238" y="828802"/>
                </a:lnTo>
                <a:lnTo>
                  <a:pt x="783094" y="808482"/>
                </a:lnTo>
                <a:lnTo>
                  <a:pt x="783094" y="800557"/>
                </a:lnTo>
                <a:lnTo>
                  <a:pt x="738238" y="820877"/>
                </a:lnTo>
                <a:lnTo>
                  <a:pt x="738238" y="785482"/>
                </a:lnTo>
                <a:lnTo>
                  <a:pt x="783094" y="765162"/>
                </a:lnTo>
                <a:lnTo>
                  <a:pt x="783094" y="757237"/>
                </a:lnTo>
                <a:lnTo>
                  <a:pt x="738238" y="777544"/>
                </a:lnTo>
                <a:lnTo>
                  <a:pt x="738238" y="742137"/>
                </a:lnTo>
                <a:lnTo>
                  <a:pt x="783094" y="721829"/>
                </a:lnTo>
                <a:lnTo>
                  <a:pt x="783094" y="713892"/>
                </a:lnTo>
                <a:lnTo>
                  <a:pt x="738238" y="734212"/>
                </a:lnTo>
                <a:lnTo>
                  <a:pt x="738238" y="698817"/>
                </a:lnTo>
                <a:lnTo>
                  <a:pt x="783094" y="678497"/>
                </a:lnTo>
                <a:lnTo>
                  <a:pt x="783094" y="670572"/>
                </a:lnTo>
                <a:lnTo>
                  <a:pt x="738238" y="690880"/>
                </a:lnTo>
                <a:lnTo>
                  <a:pt x="738238" y="655485"/>
                </a:lnTo>
                <a:lnTo>
                  <a:pt x="783094" y="635165"/>
                </a:lnTo>
                <a:lnTo>
                  <a:pt x="783094" y="627240"/>
                </a:lnTo>
                <a:lnTo>
                  <a:pt x="738238" y="647560"/>
                </a:lnTo>
                <a:lnTo>
                  <a:pt x="738238" y="612165"/>
                </a:lnTo>
                <a:lnTo>
                  <a:pt x="783094" y="591845"/>
                </a:lnTo>
                <a:lnTo>
                  <a:pt x="783094" y="583920"/>
                </a:lnTo>
                <a:lnTo>
                  <a:pt x="738238" y="604227"/>
                </a:lnTo>
                <a:lnTo>
                  <a:pt x="738238" y="568820"/>
                </a:lnTo>
                <a:lnTo>
                  <a:pt x="783094" y="548513"/>
                </a:lnTo>
                <a:lnTo>
                  <a:pt x="783094" y="540575"/>
                </a:lnTo>
                <a:lnTo>
                  <a:pt x="738238" y="560895"/>
                </a:lnTo>
                <a:lnTo>
                  <a:pt x="738238" y="525500"/>
                </a:lnTo>
                <a:lnTo>
                  <a:pt x="783094" y="505180"/>
                </a:lnTo>
                <a:lnTo>
                  <a:pt x="783094" y="497255"/>
                </a:lnTo>
                <a:lnTo>
                  <a:pt x="738238" y="517563"/>
                </a:lnTo>
                <a:lnTo>
                  <a:pt x="738238" y="482168"/>
                </a:lnTo>
                <a:lnTo>
                  <a:pt x="783094" y="461848"/>
                </a:lnTo>
                <a:lnTo>
                  <a:pt x="783094" y="453923"/>
                </a:lnTo>
                <a:lnTo>
                  <a:pt x="738238" y="474243"/>
                </a:lnTo>
                <a:lnTo>
                  <a:pt x="738238" y="438823"/>
                </a:lnTo>
                <a:lnTo>
                  <a:pt x="783094" y="418515"/>
                </a:lnTo>
                <a:lnTo>
                  <a:pt x="783094" y="410591"/>
                </a:lnTo>
                <a:lnTo>
                  <a:pt x="738238" y="430911"/>
                </a:lnTo>
                <a:lnTo>
                  <a:pt x="738238" y="395503"/>
                </a:lnTo>
                <a:lnTo>
                  <a:pt x="783094" y="375183"/>
                </a:lnTo>
                <a:lnTo>
                  <a:pt x="783094" y="367258"/>
                </a:lnTo>
                <a:lnTo>
                  <a:pt x="738238" y="387578"/>
                </a:lnTo>
                <a:lnTo>
                  <a:pt x="738238" y="352171"/>
                </a:lnTo>
                <a:lnTo>
                  <a:pt x="783094" y="331851"/>
                </a:lnTo>
                <a:lnTo>
                  <a:pt x="783094" y="323926"/>
                </a:lnTo>
                <a:lnTo>
                  <a:pt x="738238" y="344246"/>
                </a:lnTo>
                <a:lnTo>
                  <a:pt x="738238" y="308851"/>
                </a:lnTo>
                <a:lnTo>
                  <a:pt x="783094" y="288531"/>
                </a:lnTo>
                <a:lnTo>
                  <a:pt x="783094" y="280606"/>
                </a:lnTo>
                <a:lnTo>
                  <a:pt x="738238" y="300913"/>
                </a:lnTo>
                <a:lnTo>
                  <a:pt x="738238" y="265506"/>
                </a:lnTo>
                <a:lnTo>
                  <a:pt x="783094" y="245198"/>
                </a:lnTo>
                <a:lnTo>
                  <a:pt x="783094" y="237261"/>
                </a:lnTo>
                <a:lnTo>
                  <a:pt x="738238" y="257581"/>
                </a:lnTo>
                <a:lnTo>
                  <a:pt x="738238" y="222186"/>
                </a:lnTo>
                <a:lnTo>
                  <a:pt x="783094" y="201866"/>
                </a:lnTo>
                <a:lnTo>
                  <a:pt x="783094" y="193941"/>
                </a:lnTo>
                <a:lnTo>
                  <a:pt x="738238" y="214249"/>
                </a:lnTo>
                <a:lnTo>
                  <a:pt x="738238" y="178854"/>
                </a:lnTo>
                <a:lnTo>
                  <a:pt x="783094" y="158534"/>
                </a:lnTo>
                <a:lnTo>
                  <a:pt x="783094" y="150609"/>
                </a:lnTo>
                <a:lnTo>
                  <a:pt x="738238" y="170929"/>
                </a:lnTo>
                <a:lnTo>
                  <a:pt x="738238" y="135534"/>
                </a:lnTo>
                <a:lnTo>
                  <a:pt x="783094" y="115214"/>
                </a:lnTo>
                <a:lnTo>
                  <a:pt x="783094" y="107289"/>
                </a:lnTo>
                <a:lnTo>
                  <a:pt x="738238" y="127596"/>
                </a:lnTo>
                <a:lnTo>
                  <a:pt x="738238" y="92189"/>
                </a:lnTo>
                <a:lnTo>
                  <a:pt x="783094" y="71882"/>
                </a:lnTo>
                <a:lnTo>
                  <a:pt x="783094" y="63944"/>
                </a:lnTo>
                <a:lnTo>
                  <a:pt x="738238" y="84264"/>
                </a:lnTo>
                <a:lnTo>
                  <a:pt x="738238" y="48856"/>
                </a:lnTo>
                <a:lnTo>
                  <a:pt x="783094" y="28536"/>
                </a:lnTo>
                <a:lnTo>
                  <a:pt x="783094" y="20612"/>
                </a:lnTo>
                <a:lnTo>
                  <a:pt x="738238" y="40932"/>
                </a:lnTo>
                <a:lnTo>
                  <a:pt x="738238" y="15240"/>
                </a:lnTo>
                <a:lnTo>
                  <a:pt x="783094" y="15240"/>
                </a:lnTo>
                <a:lnTo>
                  <a:pt x="783094" y="0"/>
                </a:lnTo>
                <a:lnTo>
                  <a:pt x="723785" y="0"/>
                </a:lnTo>
                <a:lnTo>
                  <a:pt x="723785" y="7251"/>
                </a:lnTo>
                <a:lnTo>
                  <a:pt x="701713" y="7277"/>
                </a:lnTo>
                <a:lnTo>
                  <a:pt x="701725" y="14503"/>
                </a:lnTo>
                <a:lnTo>
                  <a:pt x="723785" y="14478"/>
                </a:lnTo>
                <a:lnTo>
                  <a:pt x="723785" y="15240"/>
                </a:lnTo>
                <a:lnTo>
                  <a:pt x="723785" y="1233170"/>
                </a:lnTo>
                <a:lnTo>
                  <a:pt x="658037" y="1233170"/>
                </a:lnTo>
                <a:lnTo>
                  <a:pt x="658037" y="1247140"/>
                </a:lnTo>
                <a:lnTo>
                  <a:pt x="559879" y="1291590"/>
                </a:lnTo>
                <a:lnTo>
                  <a:pt x="481711" y="1291590"/>
                </a:lnTo>
                <a:lnTo>
                  <a:pt x="579869" y="1247140"/>
                </a:lnTo>
                <a:lnTo>
                  <a:pt x="658037" y="1247140"/>
                </a:lnTo>
                <a:lnTo>
                  <a:pt x="658037" y="1233170"/>
                </a:lnTo>
                <a:lnTo>
                  <a:pt x="562356" y="1233170"/>
                </a:lnTo>
                <a:lnTo>
                  <a:pt x="562356" y="1247140"/>
                </a:lnTo>
                <a:lnTo>
                  <a:pt x="464197" y="1291590"/>
                </a:lnTo>
                <a:lnTo>
                  <a:pt x="386016" y="1291590"/>
                </a:lnTo>
                <a:lnTo>
                  <a:pt x="484174" y="1247140"/>
                </a:lnTo>
                <a:lnTo>
                  <a:pt x="562356" y="1247140"/>
                </a:lnTo>
                <a:lnTo>
                  <a:pt x="562356" y="1233170"/>
                </a:lnTo>
                <a:lnTo>
                  <a:pt x="466661" y="1233170"/>
                </a:lnTo>
                <a:lnTo>
                  <a:pt x="466661" y="1247140"/>
                </a:lnTo>
                <a:lnTo>
                  <a:pt x="368503" y="1291590"/>
                </a:lnTo>
                <a:lnTo>
                  <a:pt x="290309" y="1291590"/>
                </a:lnTo>
                <a:lnTo>
                  <a:pt x="388480" y="1247140"/>
                </a:lnTo>
                <a:lnTo>
                  <a:pt x="466661" y="1247140"/>
                </a:lnTo>
                <a:lnTo>
                  <a:pt x="466661" y="1233170"/>
                </a:lnTo>
                <a:lnTo>
                  <a:pt x="370992" y="1233170"/>
                </a:lnTo>
                <a:lnTo>
                  <a:pt x="370992" y="1247140"/>
                </a:lnTo>
                <a:lnTo>
                  <a:pt x="272821" y="1291590"/>
                </a:lnTo>
                <a:lnTo>
                  <a:pt x="194614" y="1291590"/>
                </a:lnTo>
                <a:lnTo>
                  <a:pt x="292773" y="1247140"/>
                </a:lnTo>
                <a:lnTo>
                  <a:pt x="370992" y="1247140"/>
                </a:lnTo>
                <a:lnTo>
                  <a:pt x="370992" y="1233170"/>
                </a:lnTo>
                <a:lnTo>
                  <a:pt x="275272" y="1233170"/>
                </a:lnTo>
                <a:lnTo>
                  <a:pt x="275272" y="1247140"/>
                </a:lnTo>
                <a:lnTo>
                  <a:pt x="177101" y="1291590"/>
                </a:lnTo>
                <a:lnTo>
                  <a:pt x="98945" y="1291590"/>
                </a:lnTo>
                <a:lnTo>
                  <a:pt x="197104" y="1247140"/>
                </a:lnTo>
                <a:lnTo>
                  <a:pt x="275272" y="1247140"/>
                </a:lnTo>
                <a:lnTo>
                  <a:pt x="275272" y="1233170"/>
                </a:lnTo>
                <a:lnTo>
                  <a:pt x="179590" y="1233170"/>
                </a:lnTo>
                <a:lnTo>
                  <a:pt x="179590" y="1247140"/>
                </a:lnTo>
                <a:lnTo>
                  <a:pt x="81432" y="1291590"/>
                </a:lnTo>
                <a:lnTo>
                  <a:pt x="14452" y="1291590"/>
                </a:lnTo>
                <a:lnTo>
                  <a:pt x="14452" y="1286522"/>
                </a:lnTo>
                <a:lnTo>
                  <a:pt x="101409" y="1247140"/>
                </a:lnTo>
                <a:lnTo>
                  <a:pt x="179590" y="1247140"/>
                </a:lnTo>
                <a:lnTo>
                  <a:pt x="179590" y="1233170"/>
                </a:lnTo>
                <a:lnTo>
                  <a:pt x="83896" y="1233170"/>
                </a:lnTo>
                <a:lnTo>
                  <a:pt x="83896" y="1247140"/>
                </a:lnTo>
                <a:lnTo>
                  <a:pt x="14452" y="1278597"/>
                </a:lnTo>
                <a:lnTo>
                  <a:pt x="14452" y="1243190"/>
                </a:lnTo>
                <a:lnTo>
                  <a:pt x="63233" y="1221105"/>
                </a:lnTo>
                <a:lnTo>
                  <a:pt x="63233" y="1233170"/>
                </a:lnTo>
                <a:lnTo>
                  <a:pt x="63233" y="1247140"/>
                </a:lnTo>
                <a:lnTo>
                  <a:pt x="83896" y="1247140"/>
                </a:lnTo>
                <a:lnTo>
                  <a:pt x="83896" y="1233170"/>
                </a:lnTo>
                <a:lnTo>
                  <a:pt x="77685" y="1233170"/>
                </a:lnTo>
                <a:lnTo>
                  <a:pt x="77685" y="17780"/>
                </a:lnTo>
                <a:lnTo>
                  <a:pt x="77685" y="15481"/>
                </a:lnTo>
                <a:lnTo>
                  <a:pt x="95110" y="15443"/>
                </a:lnTo>
                <a:lnTo>
                  <a:pt x="95097" y="8216"/>
                </a:lnTo>
                <a:lnTo>
                  <a:pt x="77685" y="8242"/>
                </a:lnTo>
                <a:lnTo>
                  <a:pt x="77685" y="2540"/>
                </a:lnTo>
                <a:lnTo>
                  <a:pt x="63233" y="2540"/>
                </a:lnTo>
                <a:lnTo>
                  <a:pt x="63233" y="1213192"/>
                </a:lnTo>
                <a:lnTo>
                  <a:pt x="14452" y="1235278"/>
                </a:lnTo>
                <a:lnTo>
                  <a:pt x="14452" y="1199857"/>
                </a:lnTo>
                <a:lnTo>
                  <a:pt x="63233" y="1177772"/>
                </a:lnTo>
                <a:lnTo>
                  <a:pt x="63233" y="1169847"/>
                </a:lnTo>
                <a:lnTo>
                  <a:pt x="14452" y="1191933"/>
                </a:lnTo>
                <a:lnTo>
                  <a:pt x="14452" y="1156525"/>
                </a:lnTo>
                <a:lnTo>
                  <a:pt x="63233" y="1134440"/>
                </a:lnTo>
                <a:lnTo>
                  <a:pt x="63233" y="1126515"/>
                </a:lnTo>
                <a:lnTo>
                  <a:pt x="14452" y="1148600"/>
                </a:lnTo>
                <a:lnTo>
                  <a:pt x="14452" y="1113205"/>
                </a:lnTo>
                <a:lnTo>
                  <a:pt x="63233" y="1091120"/>
                </a:lnTo>
                <a:lnTo>
                  <a:pt x="63233" y="1083195"/>
                </a:lnTo>
                <a:lnTo>
                  <a:pt x="14452" y="1105281"/>
                </a:lnTo>
                <a:lnTo>
                  <a:pt x="14452" y="1069860"/>
                </a:lnTo>
                <a:lnTo>
                  <a:pt x="63233" y="1047775"/>
                </a:lnTo>
                <a:lnTo>
                  <a:pt x="63233" y="1039850"/>
                </a:lnTo>
                <a:lnTo>
                  <a:pt x="14452" y="1061935"/>
                </a:lnTo>
                <a:lnTo>
                  <a:pt x="14452" y="1026541"/>
                </a:lnTo>
                <a:lnTo>
                  <a:pt x="63233" y="1004455"/>
                </a:lnTo>
                <a:lnTo>
                  <a:pt x="63233" y="996530"/>
                </a:lnTo>
                <a:lnTo>
                  <a:pt x="14452" y="1018616"/>
                </a:lnTo>
                <a:lnTo>
                  <a:pt x="14452" y="983208"/>
                </a:lnTo>
                <a:lnTo>
                  <a:pt x="63233" y="961123"/>
                </a:lnTo>
                <a:lnTo>
                  <a:pt x="63233" y="953198"/>
                </a:lnTo>
                <a:lnTo>
                  <a:pt x="14452" y="975283"/>
                </a:lnTo>
                <a:lnTo>
                  <a:pt x="14452" y="939888"/>
                </a:lnTo>
                <a:lnTo>
                  <a:pt x="63233" y="917803"/>
                </a:lnTo>
                <a:lnTo>
                  <a:pt x="63233" y="909878"/>
                </a:lnTo>
                <a:lnTo>
                  <a:pt x="14452" y="931964"/>
                </a:lnTo>
                <a:lnTo>
                  <a:pt x="14452" y="896543"/>
                </a:lnTo>
                <a:lnTo>
                  <a:pt x="63233" y="874458"/>
                </a:lnTo>
                <a:lnTo>
                  <a:pt x="63233" y="866533"/>
                </a:lnTo>
                <a:lnTo>
                  <a:pt x="14452" y="888619"/>
                </a:lnTo>
                <a:lnTo>
                  <a:pt x="14452" y="853224"/>
                </a:lnTo>
                <a:lnTo>
                  <a:pt x="63233" y="831138"/>
                </a:lnTo>
                <a:lnTo>
                  <a:pt x="63233" y="823214"/>
                </a:lnTo>
                <a:lnTo>
                  <a:pt x="14452" y="845299"/>
                </a:lnTo>
                <a:lnTo>
                  <a:pt x="14452" y="809891"/>
                </a:lnTo>
                <a:lnTo>
                  <a:pt x="63233" y="787806"/>
                </a:lnTo>
                <a:lnTo>
                  <a:pt x="63233" y="779881"/>
                </a:lnTo>
                <a:lnTo>
                  <a:pt x="14452" y="801966"/>
                </a:lnTo>
                <a:lnTo>
                  <a:pt x="14452" y="766546"/>
                </a:lnTo>
                <a:lnTo>
                  <a:pt x="63233" y="744461"/>
                </a:lnTo>
                <a:lnTo>
                  <a:pt x="63233" y="736549"/>
                </a:lnTo>
                <a:lnTo>
                  <a:pt x="14452" y="758634"/>
                </a:lnTo>
                <a:lnTo>
                  <a:pt x="14452" y="723226"/>
                </a:lnTo>
                <a:lnTo>
                  <a:pt x="63233" y="701141"/>
                </a:lnTo>
                <a:lnTo>
                  <a:pt x="63233" y="693216"/>
                </a:lnTo>
                <a:lnTo>
                  <a:pt x="14452" y="715302"/>
                </a:lnTo>
                <a:lnTo>
                  <a:pt x="14452" y="679894"/>
                </a:lnTo>
                <a:lnTo>
                  <a:pt x="63233" y="657809"/>
                </a:lnTo>
                <a:lnTo>
                  <a:pt x="63233" y="649884"/>
                </a:lnTo>
                <a:lnTo>
                  <a:pt x="14452" y="671969"/>
                </a:lnTo>
                <a:lnTo>
                  <a:pt x="14452" y="636574"/>
                </a:lnTo>
                <a:lnTo>
                  <a:pt x="63233" y="614489"/>
                </a:lnTo>
                <a:lnTo>
                  <a:pt x="63233" y="606564"/>
                </a:lnTo>
                <a:lnTo>
                  <a:pt x="14452" y="628650"/>
                </a:lnTo>
                <a:lnTo>
                  <a:pt x="14452" y="593229"/>
                </a:lnTo>
                <a:lnTo>
                  <a:pt x="63233" y="571144"/>
                </a:lnTo>
                <a:lnTo>
                  <a:pt x="63233" y="563219"/>
                </a:lnTo>
                <a:lnTo>
                  <a:pt x="14452" y="585304"/>
                </a:lnTo>
                <a:lnTo>
                  <a:pt x="14452" y="549910"/>
                </a:lnTo>
                <a:lnTo>
                  <a:pt x="63233" y="527824"/>
                </a:lnTo>
                <a:lnTo>
                  <a:pt x="63233" y="519899"/>
                </a:lnTo>
                <a:lnTo>
                  <a:pt x="14452" y="541985"/>
                </a:lnTo>
                <a:lnTo>
                  <a:pt x="14452" y="506577"/>
                </a:lnTo>
                <a:lnTo>
                  <a:pt x="63233" y="484492"/>
                </a:lnTo>
                <a:lnTo>
                  <a:pt x="63233" y="476567"/>
                </a:lnTo>
                <a:lnTo>
                  <a:pt x="14452" y="498652"/>
                </a:lnTo>
                <a:lnTo>
                  <a:pt x="14452" y="463257"/>
                </a:lnTo>
                <a:lnTo>
                  <a:pt x="63233" y="441172"/>
                </a:lnTo>
                <a:lnTo>
                  <a:pt x="63233" y="433247"/>
                </a:lnTo>
                <a:lnTo>
                  <a:pt x="14452" y="455333"/>
                </a:lnTo>
                <a:lnTo>
                  <a:pt x="14452" y="419912"/>
                </a:lnTo>
                <a:lnTo>
                  <a:pt x="63233" y="397827"/>
                </a:lnTo>
                <a:lnTo>
                  <a:pt x="63233" y="389902"/>
                </a:lnTo>
                <a:lnTo>
                  <a:pt x="14452" y="411988"/>
                </a:lnTo>
                <a:lnTo>
                  <a:pt x="14452" y="376580"/>
                </a:lnTo>
                <a:lnTo>
                  <a:pt x="63233" y="354495"/>
                </a:lnTo>
                <a:lnTo>
                  <a:pt x="63233" y="346570"/>
                </a:lnTo>
                <a:lnTo>
                  <a:pt x="14452" y="368655"/>
                </a:lnTo>
                <a:lnTo>
                  <a:pt x="14452" y="333260"/>
                </a:lnTo>
                <a:lnTo>
                  <a:pt x="63233" y="311175"/>
                </a:lnTo>
                <a:lnTo>
                  <a:pt x="63233" y="303250"/>
                </a:lnTo>
                <a:lnTo>
                  <a:pt x="14452" y="325335"/>
                </a:lnTo>
                <a:lnTo>
                  <a:pt x="14452" y="289915"/>
                </a:lnTo>
                <a:lnTo>
                  <a:pt x="63233" y="267830"/>
                </a:lnTo>
                <a:lnTo>
                  <a:pt x="63233" y="259918"/>
                </a:lnTo>
                <a:lnTo>
                  <a:pt x="14452" y="282003"/>
                </a:lnTo>
                <a:lnTo>
                  <a:pt x="14452" y="246595"/>
                </a:lnTo>
                <a:lnTo>
                  <a:pt x="63233" y="224510"/>
                </a:lnTo>
                <a:lnTo>
                  <a:pt x="63233" y="216585"/>
                </a:lnTo>
                <a:lnTo>
                  <a:pt x="14452" y="238671"/>
                </a:lnTo>
                <a:lnTo>
                  <a:pt x="14452" y="203263"/>
                </a:lnTo>
                <a:lnTo>
                  <a:pt x="63233" y="181178"/>
                </a:lnTo>
                <a:lnTo>
                  <a:pt x="63233" y="173253"/>
                </a:lnTo>
                <a:lnTo>
                  <a:pt x="14452" y="195338"/>
                </a:lnTo>
                <a:lnTo>
                  <a:pt x="14452" y="159943"/>
                </a:lnTo>
                <a:lnTo>
                  <a:pt x="63233" y="137858"/>
                </a:lnTo>
                <a:lnTo>
                  <a:pt x="63233" y="129933"/>
                </a:lnTo>
                <a:lnTo>
                  <a:pt x="14452" y="152019"/>
                </a:lnTo>
                <a:lnTo>
                  <a:pt x="14452" y="116598"/>
                </a:lnTo>
                <a:lnTo>
                  <a:pt x="63233" y="94513"/>
                </a:lnTo>
                <a:lnTo>
                  <a:pt x="63233" y="86601"/>
                </a:lnTo>
                <a:lnTo>
                  <a:pt x="14452" y="108686"/>
                </a:lnTo>
                <a:lnTo>
                  <a:pt x="14452" y="73279"/>
                </a:lnTo>
                <a:lnTo>
                  <a:pt x="63233" y="51193"/>
                </a:lnTo>
                <a:lnTo>
                  <a:pt x="63233" y="43268"/>
                </a:lnTo>
                <a:lnTo>
                  <a:pt x="14452" y="65354"/>
                </a:lnTo>
                <a:lnTo>
                  <a:pt x="14452" y="29946"/>
                </a:lnTo>
                <a:lnTo>
                  <a:pt x="41300" y="17780"/>
                </a:lnTo>
                <a:lnTo>
                  <a:pt x="63233" y="17780"/>
                </a:lnTo>
                <a:lnTo>
                  <a:pt x="63233" y="2540"/>
                </a:lnTo>
                <a:lnTo>
                  <a:pt x="23799" y="2540"/>
                </a:lnTo>
                <a:lnTo>
                  <a:pt x="23799" y="17780"/>
                </a:lnTo>
                <a:lnTo>
                  <a:pt x="14452" y="22021"/>
                </a:lnTo>
                <a:lnTo>
                  <a:pt x="14452" y="17780"/>
                </a:lnTo>
                <a:lnTo>
                  <a:pt x="23799" y="17780"/>
                </a:lnTo>
                <a:lnTo>
                  <a:pt x="23799" y="2540"/>
                </a:lnTo>
                <a:lnTo>
                  <a:pt x="7226" y="2540"/>
                </a:lnTo>
                <a:lnTo>
                  <a:pt x="0" y="2540"/>
                </a:lnTo>
                <a:lnTo>
                  <a:pt x="0" y="17780"/>
                </a:lnTo>
                <a:lnTo>
                  <a:pt x="0" y="1291590"/>
                </a:lnTo>
                <a:lnTo>
                  <a:pt x="0" y="1306830"/>
                </a:lnTo>
                <a:lnTo>
                  <a:pt x="2277821" y="1306830"/>
                </a:lnTo>
                <a:lnTo>
                  <a:pt x="2277821" y="1291590"/>
                </a:lnTo>
                <a:lnTo>
                  <a:pt x="2277821" y="1247140"/>
                </a:lnTo>
                <a:lnTo>
                  <a:pt x="2277821" y="1233170"/>
                </a:lnTo>
                <a:close/>
              </a:path>
              <a:path w="2289810" h="1306829">
                <a:moveTo>
                  <a:pt x="2279548" y="956411"/>
                </a:moveTo>
                <a:lnTo>
                  <a:pt x="2272487" y="954951"/>
                </a:lnTo>
                <a:lnTo>
                  <a:pt x="2270899" y="962075"/>
                </a:lnTo>
                <a:lnTo>
                  <a:pt x="2269147" y="969010"/>
                </a:lnTo>
                <a:lnTo>
                  <a:pt x="2267242" y="975817"/>
                </a:lnTo>
                <a:lnTo>
                  <a:pt x="2265222" y="982510"/>
                </a:lnTo>
                <a:lnTo>
                  <a:pt x="2272131" y="984656"/>
                </a:lnTo>
                <a:lnTo>
                  <a:pt x="2274176" y="977836"/>
                </a:lnTo>
                <a:lnTo>
                  <a:pt x="2276132" y="970876"/>
                </a:lnTo>
                <a:lnTo>
                  <a:pt x="2277935" y="963739"/>
                </a:lnTo>
                <a:lnTo>
                  <a:pt x="2279548" y="956411"/>
                </a:lnTo>
                <a:close/>
              </a:path>
              <a:path w="2289810" h="1306829">
                <a:moveTo>
                  <a:pt x="2279675" y="130454"/>
                </a:moveTo>
                <a:lnTo>
                  <a:pt x="2279027" y="122961"/>
                </a:lnTo>
                <a:lnTo>
                  <a:pt x="2278621" y="115239"/>
                </a:lnTo>
                <a:lnTo>
                  <a:pt x="2278608" y="101930"/>
                </a:lnTo>
                <a:lnTo>
                  <a:pt x="2271382" y="101930"/>
                </a:lnTo>
                <a:lnTo>
                  <a:pt x="2271395" y="115239"/>
                </a:lnTo>
                <a:lnTo>
                  <a:pt x="2271814" y="123405"/>
                </a:lnTo>
                <a:lnTo>
                  <a:pt x="2272474" y="131076"/>
                </a:lnTo>
                <a:lnTo>
                  <a:pt x="2279675" y="130454"/>
                </a:lnTo>
                <a:close/>
              </a:path>
              <a:path w="2289810" h="1306829">
                <a:moveTo>
                  <a:pt x="2280386" y="44615"/>
                </a:moveTo>
                <a:lnTo>
                  <a:pt x="2271522" y="72974"/>
                </a:lnTo>
                <a:lnTo>
                  <a:pt x="2278748" y="73113"/>
                </a:lnTo>
                <a:lnTo>
                  <a:pt x="2278951" y="65608"/>
                </a:lnTo>
                <a:lnTo>
                  <a:pt x="2279281" y="58356"/>
                </a:lnTo>
                <a:lnTo>
                  <a:pt x="2279726" y="51701"/>
                </a:lnTo>
                <a:lnTo>
                  <a:pt x="2280386" y="44615"/>
                </a:lnTo>
                <a:close/>
              </a:path>
              <a:path w="2289810" h="1306829">
                <a:moveTo>
                  <a:pt x="2284374" y="332943"/>
                </a:moveTo>
                <a:lnTo>
                  <a:pt x="2277326" y="331381"/>
                </a:lnTo>
                <a:lnTo>
                  <a:pt x="2275598" y="338404"/>
                </a:lnTo>
                <a:lnTo>
                  <a:pt x="2273668" y="345262"/>
                </a:lnTo>
                <a:lnTo>
                  <a:pt x="2271598" y="352044"/>
                </a:lnTo>
                <a:lnTo>
                  <a:pt x="2269452" y="358787"/>
                </a:lnTo>
                <a:lnTo>
                  <a:pt x="2276335" y="360997"/>
                </a:lnTo>
                <a:lnTo>
                  <a:pt x="2278494" y="354215"/>
                </a:lnTo>
                <a:lnTo>
                  <a:pt x="2280602" y="347319"/>
                </a:lnTo>
                <a:lnTo>
                  <a:pt x="2282583" y="340245"/>
                </a:lnTo>
                <a:lnTo>
                  <a:pt x="2284374" y="332943"/>
                </a:lnTo>
                <a:close/>
              </a:path>
              <a:path w="2289810" h="1306829">
                <a:moveTo>
                  <a:pt x="2285085" y="898804"/>
                </a:moveTo>
                <a:lnTo>
                  <a:pt x="2277922" y="897813"/>
                </a:lnTo>
                <a:lnTo>
                  <a:pt x="2277275" y="902525"/>
                </a:lnTo>
                <a:lnTo>
                  <a:pt x="2276716" y="907592"/>
                </a:lnTo>
                <a:lnTo>
                  <a:pt x="2276703" y="918362"/>
                </a:lnTo>
                <a:lnTo>
                  <a:pt x="2276538" y="922921"/>
                </a:lnTo>
                <a:lnTo>
                  <a:pt x="2276284" y="926871"/>
                </a:lnTo>
                <a:lnTo>
                  <a:pt x="2283498" y="927341"/>
                </a:lnTo>
                <a:lnTo>
                  <a:pt x="2283790" y="922604"/>
                </a:lnTo>
                <a:lnTo>
                  <a:pt x="2283942" y="918362"/>
                </a:lnTo>
                <a:lnTo>
                  <a:pt x="2283980" y="907592"/>
                </a:lnTo>
                <a:lnTo>
                  <a:pt x="2284450" y="903389"/>
                </a:lnTo>
                <a:lnTo>
                  <a:pt x="2285085" y="898804"/>
                </a:lnTo>
                <a:close/>
              </a:path>
              <a:path w="2289810" h="1306829">
                <a:moveTo>
                  <a:pt x="2285657" y="753605"/>
                </a:moveTo>
                <a:lnTo>
                  <a:pt x="2283726" y="746290"/>
                </a:lnTo>
                <a:lnTo>
                  <a:pt x="2281491" y="739216"/>
                </a:lnTo>
                <a:lnTo>
                  <a:pt x="2279027" y="732370"/>
                </a:lnTo>
                <a:lnTo>
                  <a:pt x="2276386" y="725690"/>
                </a:lnTo>
                <a:lnTo>
                  <a:pt x="2269706" y="728446"/>
                </a:lnTo>
                <a:lnTo>
                  <a:pt x="2272271" y="734936"/>
                </a:lnTo>
                <a:lnTo>
                  <a:pt x="2274659" y="741540"/>
                </a:lnTo>
                <a:lnTo>
                  <a:pt x="2276792" y="748309"/>
                </a:lnTo>
                <a:lnTo>
                  <a:pt x="2278634" y="755269"/>
                </a:lnTo>
                <a:lnTo>
                  <a:pt x="2285657" y="753605"/>
                </a:lnTo>
                <a:close/>
              </a:path>
              <a:path w="2289810" h="1306829">
                <a:moveTo>
                  <a:pt x="2286711" y="187731"/>
                </a:moveTo>
                <a:lnTo>
                  <a:pt x="2285936" y="180238"/>
                </a:lnTo>
                <a:lnTo>
                  <a:pt x="2285060" y="172986"/>
                </a:lnTo>
                <a:lnTo>
                  <a:pt x="2284107" y="165912"/>
                </a:lnTo>
                <a:lnTo>
                  <a:pt x="2283129" y="158915"/>
                </a:lnTo>
                <a:lnTo>
                  <a:pt x="2275979" y="159931"/>
                </a:lnTo>
                <a:lnTo>
                  <a:pt x="2276945" y="166903"/>
                </a:lnTo>
                <a:lnTo>
                  <a:pt x="2277897" y="173926"/>
                </a:lnTo>
                <a:lnTo>
                  <a:pt x="2278761" y="181063"/>
                </a:lnTo>
                <a:lnTo>
                  <a:pt x="2279523" y="188391"/>
                </a:lnTo>
                <a:lnTo>
                  <a:pt x="2286711" y="187731"/>
                </a:lnTo>
                <a:close/>
              </a:path>
              <a:path w="2289810" h="1306829">
                <a:moveTo>
                  <a:pt x="2287562" y="4838"/>
                </a:moveTo>
                <a:lnTo>
                  <a:pt x="2261552" y="4876"/>
                </a:lnTo>
                <a:lnTo>
                  <a:pt x="2261565" y="12103"/>
                </a:lnTo>
                <a:lnTo>
                  <a:pt x="2278443" y="12090"/>
                </a:lnTo>
                <a:lnTo>
                  <a:pt x="2277821" y="14986"/>
                </a:lnTo>
                <a:lnTo>
                  <a:pt x="2284895" y="16484"/>
                </a:lnTo>
                <a:lnTo>
                  <a:pt x="2285923" y="11747"/>
                </a:lnTo>
                <a:lnTo>
                  <a:pt x="2286889" y="7632"/>
                </a:lnTo>
                <a:lnTo>
                  <a:pt x="2287562" y="4838"/>
                </a:lnTo>
                <a:close/>
              </a:path>
              <a:path w="2289810" h="1306829">
                <a:moveTo>
                  <a:pt x="2287917" y="840828"/>
                </a:moveTo>
                <a:lnTo>
                  <a:pt x="2280107" y="869556"/>
                </a:lnTo>
                <a:lnTo>
                  <a:pt x="2287333" y="869594"/>
                </a:lnTo>
                <a:lnTo>
                  <a:pt x="2287409" y="861618"/>
                </a:lnTo>
                <a:lnTo>
                  <a:pt x="2287536" y="854214"/>
                </a:lnTo>
                <a:lnTo>
                  <a:pt x="2287714" y="847255"/>
                </a:lnTo>
                <a:lnTo>
                  <a:pt x="2287917" y="840828"/>
                </a:lnTo>
                <a:close/>
              </a:path>
              <a:path w="2289810" h="1306829">
                <a:moveTo>
                  <a:pt x="2287943" y="274675"/>
                </a:moveTo>
                <a:lnTo>
                  <a:pt x="2280716" y="274675"/>
                </a:lnTo>
                <a:lnTo>
                  <a:pt x="2280691" y="303491"/>
                </a:lnTo>
                <a:lnTo>
                  <a:pt x="2287917" y="303606"/>
                </a:lnTo>
                <a:lnTo>
                  <a:pt x="2287943" y="274675"/>
                </a:lnTo>
                <a:close/>
              </a:path>
              <a:path w="2289810" h="1306829">
                <a:moveTo>
                  <a:pt x="2287943" y="216890"/>
                </a:moveTo>
                <a:lnTo>
                  <a:pt x="2280716" y="216890"/>
                </a:lnTo>
                <a:lnTo>
                  <a:pt x="2280716" y="245783"/>
                </a:lnTo>
                <a:lnTo>
                  <a:pt x="2287943" y="245783"/>
                </a:lnTo>
                <a:lnTo>
                  <a:pt x="2287943" y="216890"/>
                </a:lnTo>
                <a:close/>
              </a:path>
              <a:path w="2289810" h="1306829">
                <a:moveTo>
                  <a:pt x="2289264" y="782967"/>
                </a:moveTo>
                <a:lnTo>
                  <a:pt x="2282037" y="783056"/>
                </a:lnTo>
                <a:lnTo>
                  <a:pt x="2281936" y="799020"/>
                </a:lnTo>
                <a:lnTo>
                  <a:pt x="2281809" y="805726"/>
                </a:lnTo>
                <a:lnTo>
                  <a:pt x="2281669" y="811784"/>
                </a:lnTo>
                <a:lnTo>
                  <a:pt x="2288895" y="811974"/>
                </a:lnTo>
                <a:lnTo>
                  <a:pt x="2289048" y="805726"/>
                </a:lnTo>
                <a:lnTo>
                  <a:pt x="2289162" y="799020"/>
                </a:lnTo>
                <a:lnTo>
                  <a:pt x="2289264" y="782967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2170620" y="2819514"/>
            <a:ext cx="228600" cy="86995"/>
          </a:xfrm>
          <a:prstGeom prst="rect">
            <a:avLst/>
          </a:prstGeom>
          <a:solidFill>
            <a:srgbClr val="FFFFFF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565"/>
              </a:lnSpc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Difusor</a:t>
            </a:r>
            <a:endParaRPr sz="550">
              <a:latin typeface="Arial"/>
              <a:cs typeface="Arial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1922627" y="2777070"/>
            <a:ext cx="534670" cy="475615"/>
          </a:xfrm>
          <a:custGeom>
            <a:avLst/>
            <a:gdLst/>
            <a:ahLst/>
            <a:cxnLst/>
            <a:rect l="l" t="t" r="r" b="b"/>
            <a:pathLst>
              <a:path w="534669" h="475614">
                <a:moveTo>
                  <a:pt x="48145" y="121666"/>
                </a:moveTo>
                <a:lnTo>
                  <a:pt x="48120" y="120599"/>
                </a:lnTo>
                <a:lnTo>
                  <a:pt x="41973" y="114452"/>
                </a:lnTo>
                <a:lnTo>
                  <a:pt x="26682" y="114452"/>
                </a:lnTo>
                <a:lnTo>
                  <a:pt x="20459" y="120599"/>
                </a:lnTo>
                <a:lnTo>
                  <a:pt x="20459" y="135940"/>
                </a:lnTo>
                <a:lnTo>
                  <a:pt x="26682" y="142100"/>
                </a:lnTo>
                <a:lnTo>
                  <a:pt x="34315" y="142113"/>
                </a:lnTo>
                <a:lnTo>
                  <a:pt x="41973" y="142100"/>
                </a:lnTo>
                <a:lnTo>
                  <a:pt x="48120" y="135940"/>
                </a:lnTo>
                <a:lnTo>
                  <a:pt x="48145" y="134886"/>
                </a:lnTo>
                <a:lnTo>
                  <a:pt x="48145" y="121666"/>
                </a:lnTo>
                <a:close/>
              </a:path>
              <a:path w="534669" h="475614">
                <a:moveTo>
                  <a:pt x="61607" y="378866"/>
                </a:moveTo>
                <a:lnTo>
                  <a:pt x="54381" y="378866"/>
                </a:lnTo>
                <a:lnTo>
                  <a:pt x="54381" y="407746"/>
                </a:lnTo>
                <a:lnTo>
                  <a:pt x="61607" y="407746"/>
                </a:lnTo>
                <a:lnTo>
                  <a:pt x="61607" y="378866"/>
                </a:lnTo>
                <a:close/>
              </a:path>
              <a:path w="534669" h="475614">
                <a:moveTo>
                  <a:pt x="61607" y="321081"/>
                </a:moveTo>
                <a:lnTo>
                  <a:pt x="54381" y="321081"/>
                </a:lnTo>
                <a:lnTo>
                  <a:pt x="54381" y="349973"/>
                </a:lnTo>
                <a:lnTo>
                  <a:pt x="61607" y="349973"/>
                </a:lnTo>
                <a:lnTo>
                  <a:pt x="61607" y="321081"/>
                </a:lnTo>
                <a:close/>
              </a:path>
              <a:path w="534669" h="475614">
                <a:moveTo>
                  <a:pt x="61607" y="263321"/>
                </a:moveTo>
                <a:lnTo>
                  <a:pt x="54381" y="263321"/>
                </a:lnTo>
                <a:lnTo>
                  <a:pt x="54381" y="292201"/>
                </a:lnTo>
                <a:lnTo>
                  <a:pt x="61607" y="292201"/>
                </a:lnTo>
                <a:lnTo>
                  <a:pt x="61607" y="263321"/>
                </a:lnTo>
                <a:close/>
              </a:path>
              <a:path w="534669" h="475614">
                <a:moveTo>
                  <a:pt x="61607" y="205536"/>
                </a:moveTo>
                <a:lnTo>
                  <a:pt x="54381" y="205536"/>
                </a:lnTo>
                <a:lnTo>
                  <a:pt x="54381" y="234429"/>
                </a:lnTo>
                <a:lnTo>
                  <a:pt x="61607" y="234429"/>
                </a:lnTo>
                <a:lnTo>
                  <a:pt x="61607" y="205536"/>
                </a:lnTo>
                <a:close/>
              </a:path>
              <a:path w="534669" h="475614">
                <a:moveTo>
                  <a:pt x="111645" y="456247"/>
                </a:moveTo>
                <a:lnTo>
                  <a:pt x="86956" y="456247"/>
                </a:lnTo>
                <a:lnTo>
                  <a:pt x="86956" y="444703"/>
                </a:lnTo>
                <a:lnTo>
                  <a:pt x="61607" y="453656"/>
                </a:lnTo>
                <a:lnTo>
                  <a:pt x="61607" y="436626"/>
                </a:lnTo>
                <a:lnTo>
                  <a:pt x="54381" y="436626"/>
                </a:lnTo>
                <a:lnTo>
                  <a:pt x="54381" y="456209"/>
                </a:lnTo>
                <a:lnTo>
                  <a:pt x="43992" y="459867"/>
                </a:lnTo>
                <a:lnTo>
                  <a:pt x="86956" y="475030"/>
                </a:lnTo>
                <a:lnTo>
                  <a:pt x="86956" y="463473"/>
                </a:lnTo>
                <a:lnTo>
                  <a:pt x="111645" y="463473"/>
                </a:lnTo>
                <a:lnTo>
                  <a:pt x="111645" y="456247"/>
                </a:lnTo>
                <a:close/>
              </a:path>
              <a:path w="534669" h="475614">
                <a:moveTo>
                  <a:pt x="128244" y="110223"/>
                </a:moveTo>
                <a:lnTo>
                  <a:pt x="126860" y="103136"/>
                </a:lnTo>
                <a:lnTo>
                  <a:pt x="102628" y="107911"/>
                </a:lnTo>
                <a:lnTo>
                  <a:pt x="100457" y="96583"/>
                </a:lnTo>
                <a:lnTo>
                  <a:pt x="66281" y="116674"/>
                </a:lnTo>
                <a:lnTo>
                  <a:pt x="65938" y="114922"/>
                </a:lnTo>
                <a:lnTo>
                  <a:pt x="61417" y="108229"/>
                </a:lnTo>
                <a:lnTo>
                  <a:pt x="61417" y="128270"/>
                </a:lnTo>
                <a:lnTo>
                  <a:pt x="59270" y="138811"/>
                </a:lnTo>
                <a:lnTo>
                  <a:pt x="53454" y="147421"/>
                </a:lnTo>
                <a:lnTo>
                  <a:pt x="44843" y="153225"/>
                </a:lnTo>
                <a:lnTo>
                  <a:pt x="34302" y="155371"/>
                </a:lnTo>
                <a:lnTo>
                  <a:pt x="23761" y="153225"/>
                </a:lnTo>
                <a:lnTo>
                  <a:pt x="15163" y="147421"/>
                </a:lnTo>
                <a:lnTo>
                  <a:pt x="9359" y="138811"/>
                </a:lnTo>
                <a:lnTo>
                  <a:pt x="7226" y="128270"/>
                </a:lnTo>
                <a:lnTo>
                  <a:pt x="9359" y="117741"/>
                </a:lnTo>
                <a:lnTo>
                  <a:pt x="15163" y="109131"/>
                </a:lnTo>
                <a:lnTo>
                  <a:pt x="22555" y="104140"/>
                </a:lnTo>
                <a:lnTo>
                  <a:pt x="46037" y="104140"/>
                </a:lnTo>
                <a:lnTo>
                  <a:pt x="53454" y="109131"/>
                </a:lnTo>
                <a:lnTo>
                  <a:pt x="59270" y="117741"/>
                </a:lnTo>
                <a:lnTo>
                  <a:pt x="61417" y="128270"/>
                </a:lnTo>
                <a:lnTo>
                  <a:pt x="61417" y="108229"/>
                </a:lnTo>
                <a:lnTo>
                  <a:pt x="58572" y="104013"/>
                </a:lnTo>
                <a:lnTo>
                  <a:pt x="54368" y="101180"/>
                </a:lnTo>
                <a:lnTo>
                  <a:pt x="48552" y="97282"/>
                </a:lnTo>
                <a:lnTo>
                  <a:pt x="48552" y="96520"/>
                </a:lnTo>
                <a:lnTo>
                  <a:pt x="48552" y="7620"/>
                </a:lnTo>
                <a:lnTo>
                  <a:pt x="48552" y="3810"/>
                </a:lnTo>
                <a:lnTo>
                  <a:pt x="48552" y="0"/>
                </a:lnTo>
                <a:lnTo>
                  <a:pt x="41325" y="0"/>
                </a:lnTo>
                <a:lnTo>
                  <a:pt x="41325" y="7620"/>
                </a:lnTo>
                <a:lnTo>
                  <a:pt x="41325" y="95402"/>
                </a:lnTo>
                <a:lnTo>
                  <a:pt x="34302" y="93967"/>
                </a:lnTo>
                <a:lnTo>
                  <a:pt x="27266" y="95402"/>
                </a:lnTo>
                <a:lnTo>
                  <a:pt x="27266" y="7620"/>
                </a:lnTo>
                <a:lnTo>
                  <a:pt x="41325" y="7620"/>
                </a:lnTo>
                <a:lnTo>
                  <a:pt x="41325" y="0"/>
                </a:lnTo>
                <a:lnTo>
                  <a:pt x="23660" y="0"/>
                </a:lnTo>
                <a:lnTo>
                  <a:pt x="20040" y="0"/>
                </a:lnTo>
                <a:lnTo>
                  <a:pt x="20040" y="7620"/>
                </a:lnTo>
                <a:lnTo>
                  <a:pt x="20040" y="96520"/>
                </a:lnTo>
                <a:lnTo>
                  <a:pt x="20040" y="97294"/>
                </a:lnTo>
                <a:lnTo>
                  <a:pt x="10045" y="104013"/>
                </a:lnTo>
                <a:lnTo>
                  <a:pt x="2692" y="114922"/>
                </a:lnTo>
                <a:lnTo>
                  <a:pt x="0" y="128270"/>
                </a:lnTo>
                <a:lnTo>
                  <a:pt x="2705" y="141630"/>
                </a:lnTo>
                <a:lnTo>
                  <a:pt x="10058" y="152539"/>
                </a:lnTo>
                <a:lnTo>
                  <a:pt x="20955" y="159893"/>
                </a:lnTo>
                <a:lnTo>
                  <a:pt x="34302" y="162585"/>
                </a:lnTo>
                <a:lnTo>
                  <a:pt x="47663" y="159893"/>
                </a:lnTo>
                <a:lnTo>
                  <a:pt x="54368" y="155371"/>
                </a:lnTo>
                <a:lnTo>
                  <a:pt x="54381" y="176657"/>
                </a:lnTo>
                <a:lnTo>
                  <a:pt x="61607" y="176657"/>
                </a:lnTo>
                <a:lnTo>
                  <a:pt x="61607" y="148056"/>
                </a:lnTo>
                <a:lnTo>
                  <a:pt x="65938" y="141630"/>
                </a:lnTo>
                <a:lnTo>
                  <a:pt x="68643" y="128270"/>
                </a:lnTo>
                <a:lnTo>
                  <a:pt x="67081" y="120573"/>
                </a:lnTo>
                <a:lnTo>
                  <a:pt x="106235" y="126377"/>
                </a:lnTo>
                <a:lnTo>
                  <a:pt x="104013" y="115011"/>
                </a:lnTo>
                <a:lnTo>
                  <a:pt x="128244" y="110223"/>
                </a:lnTo>
                <a:close/>
              </a:path>
              <a:path w="534669" h="475614">
                <a:moveTo>
                  <a:pt x="169418" y="456247"/>
                </a:moveTo>
                <a:lnTo>
                  <a:pt x="140525" y="456247"/>
                </a:lnTo>
                <a:lnTo>
                  <a:pt x="140525" y="463473"/>
                </a:lnTo>
                <a:lnTo>
                  <a:pt x="169418" y="463473"/>
                </a:lnTo>
                <a:lnTo>
                  <a:pt x="169418" y="456247"/>
                </a:lnTo>
                <a:close/>
              </a:path>
              <a:path w="534669" h="475614">
                <a:moveTo>
                  <a:pt x="184937" y="99047"/>
                </a:moveTo>
                <a:lnTo>
                  <a:pt x="183540" y="91960"/>
                </a:lnTo>
                <a:lnTo>
                  <a:pt x="155194" y="97548"/>
                </a:lnTo>
                <a:lnTo>
                  <a:pt x="156591" y="104635"/>
                </a:lnTo>
                <a:lnTo>
                  <a:pt x="184937" y="99047"/>
                </a:lnTo>
                <a:close/>
              </a:path>
              <a:path w="534669" h="475614">
                <a:moveTo>
                  <a:pt x="227190" y="456247"/>
                </a:moveTo>
                <a:lnTo>
                  <a:pt x="198297" y="456247"/>
                </a:lnTo>
                <a:lnTo>
                  <a:pt x="198297" y="463473"/>
                </a:lnTo>
                <a:lnTo>
                  <a:pt x="227190" y="463473"/>
                </a:lnTo>
                <a:lnTo>
                  <a:pt x="227190" y="456247"/>
                </a:lnTo>
                <a:close/>
              </a:path>
              <a:path w="534669" h="475614">
                <a:moveTo>
                  <a:pt x="228066" y="90538"/>
                </a:moveTo>
                <a:lnTo>
                  <a:pt x="226669" y="83451"/>
                </a:lnTo>
                <a:lnTo>
                  <a:pt x="211874" y="86372"/>
                </a:lnTo>
                <a:lnTo>
                  <a:pt x="213271" y="93459"/>
                </a:lnTo>
                <a:lnTo>
                  <a:pt x="228066" y="90538"/>
                </a:lnTo>
                <a:close/>
              </a:path>
              <a:path w="534669" h="475614">
                <a:moveTo>
                  <a:pt x="284962" y="456247"/>
                </a:moveTo>
                <a:lnTo>
                  <a:pt x="256070" y="456247"/>
                </a:lnTo>
                <a:lnTo>
                  <a:pt x="256070" y="463473"/>
                </a:lnTo>
                <a:lnTo>
                  <a:pt x="284962" y="463473"/>
                </a:lnTo>
                <a:lnTo>
                  <a:pt x="284962" y="456247"/>
                </a:lnTo>
                <a:close/>
              </a:path>
              <a:path w="534669" h="475614">
                <a:moveTo>
                  <a:pt x="342734" y="456247"/>
                </a:moveTo>
                <a:lnTo>
                  <a:pt x="313842" y="456247"/>
                </a:lnTo>
                <a:lnTo>
                  <a:pt x="313842" y="463473"/>
                </a:lnTo>
                <a:lnTo>
                  <a:pt x="342734" y="463473"/>
                </a:lnTo>
                <a:lnTo>
                  <a:pt x="342734" y="456247"/>
                </a:lnTo>
                <a:close/>
              </a:path>
              <a:path w="534669" h="475614">
                <a:moveTo>
                  <a:pt x="400507" y="456247"/>
                </a:moveTo>
                <a:lnTo>
                  <a:pt x="371614" y="456247"/>
                </a:lnTo>
                <a:lnTo>
                  <a:pt x="371614" y="463473"/>
                </a:lnTo>
                <a:lnTo>
                  <a:pt x="400507" y="463473"/>
                </a:lnTo>
                <a:lnTo>
                  <a:pt x="400507" y="456247"/>
                </a:lnTo>
                <a:close/>
              </a:path>
              <a:path w="534669" h="475614">
                <a:moveTo>
                  <a:pt x="458279" y="456247"/>
                </a:moveTo>
                <a:lnTo>
                  <a:pt x="429387" y="456247"/>
                </a:lnTo>
                <a:lnTo>
                  <a:pt x="429387" y="463473"/>
                </a:lnTo>
                <a:lnTo>
                  <a:pt x="458279" y="463473"/>
                </a:lnTo>
                <a:lnTo>
                  <a:pt x="458279" y="456247"/>
                </a:lnTo>
                <a:close/>
              </a:path>
              <a:path w="534669" h="475614">
                <a:moveTo>
                  <a:pt x="534581" y="459867"/>
                </a:moveTo>
                <a:lnTo>
                  <a:pt x="491617" y="444703"/>
                </a:lnTo>
                <a:lnTo>
                  <a:pt x="491617" y="456247"/>
                </a:lnTo>
                <a:lnTo>
                  <a:pt x="487159" y="456247"/>
                </a:lnTo>
                <a:lnTo>
                  <a:pt x="487159" y="463473"/>
                </a:lnTo>
                <a:lnTo>
                  <a:pt x="491617" y="463473"/>
                </a:lnTo>
                <a:lnTo>
                  <a:pt x="491617" y="475030"/>
                </a:lnTo>
                <a:lnTo>
                  <a:pt x="534581" y="459867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1990850" y="3320695"/>
            <a:ext cx="299720" cy="199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1920" marR="5080" indent="-109855">
              <a:lnSpc>
                <a:spcPct val="103600"/>
              </a:lnSpc>
              <a:spcBef>
                <a:spcPts val="95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5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25" name="object 25" descr=""/>
          <p:cNvGrpSpPr/>
          <p:nvPr/>
        </p:nvGrpSpPr>
        <p:grpSpPr>
          <a:xfrm>
            <a:off x="1808822" y="3537229"/>
            <a:ext cx="659130" cy="286385"/>
            <a:chOff x="1808822" y="3537229"/>
            <a:chExt cx="659130" cy="286385"/>
          </a:xfrm>
        </p:grpSpPr>
        <p:sp>
          <p:nvSpPr>
            <p:cNvPr id="26" name="object 26" descr=""/>
            <p:cNvSpPr/>
            <p:nvPr/>
          </p:nvSpPr>
          <p:spPr>
            <a:xfrm>
              <a:off x="1808822" y="3819988"/>
              <a:ext cx="659130" cy="0"/>
            </a:xfrm>
            <a:custGeom>
              <a:avLst/>
              <a:gdLst/>
              <a:ahLst/>
              <a:cxnLst/>
              <a:rect l="l" t="t" r="r" b="b"/>
              <a:pathLst>
                <a:path w="659130" h="0">
                  <a:moveTo>
                    <a:pt x="0" y="0"/>
                  </a:moveTo>
                  <a:lnTo>
                    <a:pt x="658736" y="0"/>
                  </a:lnTo>
                </a:path>
              </a:pathLst>
            </a:custGeom>
            <a:ln w="7226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268474" y="353722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5105" y="0"/>
                  </a:moveTo>
                  <a:lnTo>
                    <a:pt x="0" y="5105"/>
                  </a:lnTo>
                  <a:lnTo>
                    <a:pt x="2654" y="7759"/>
                  </a:lnTo>
                  <a:lnTo>
                    <a:pt x="7759" y="2654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1812251" y="3668245"/>
            <a:ext cx="646430" cy="30099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14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</a:t>
            </a:r>
            <a:r>
              <a:rPr dirty="0" sz="5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5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</a:t>
            </a:r>
            <a:r>
              <a:rPr dirty="0" sz="5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55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098474" y="3123246"/>
            <a:ext cx="268605" cy="1123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0,50</a:t>
            </a:r>
            <a:r>
              <a:rPr dirty="0" sz="5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55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608111" y="2945664"/>
            <a:ext cx="175895" cy="1123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</a:t>
            </a:r>
            <a:r>
              <a:rPr dirty="0" sz="5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2</a:t>
            </a:r>
            <a:endParaRPr sz="55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134648" y="2968557"/>
            <a:ext cx="299720" cy="1987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1920" marR="5080" indent="-109855">
              <a:lnSpc>
                <a:spcPct val="103200"/>
              </a:lnSpc>
              <a:spcBef>
                <a:spcPts val="95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5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3</a:t>
            </a:r>
            <a:endParaRPr sz="55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062069" y="3405976"/>
            <a:ext cx="199390" cy="199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3600"/>
              </a:lnSpc>
              <a:spcBef>
                <a:spcPts val="95"/>
              </a:spcBef>
            </a:pPr>
            <a:r>
              <a:rPr dirty="0" sz="550" spc="-35">
                <a:solidFill>
                  <a:srgbClr val="231F20"/>
                </a:solidFill>
                <a:latin typeface="Arial"/>
                <a:cs typeface="Arial"/>
              </a:rPr>
              <a:t>Pared</a:t>
            </a:r>
            <a:r>
              <a:rPr dirty="0" sz="5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fija</a:t>
            </a:r>
            <a:endParaRPr sz="55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114160" y="3286181"/>
            <a:ext cx="103505" cy="227329"/>
          </a:xfrm>
          <a:prstGeom prst="rect">
            <a:avLst/>
          </a:prstGeom>
        </p:spPr>
        <p:txBody>
          <a:bodyPr wrap="square" lIns="0" tIns="254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2,25</a:t>
            </a:r>
            <a:r>
              <a:rPr dirty="0" sz="55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550">
              <a:latin typeface="Arial"/>
              <a:cs typeface="Arial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4095864" y="2777273"/>
            <a:ext cx="123825" cy="1211580"/>
          </a:xfrm>
          <a:custGeom>
            <a:avLst/>
            <a:gdLst/>
            <a:ahLst/>
            <a:cxnLst/>
            <a:rect l="l" t="t" r="r" b="b"/>
            <a:pathLst>
              <a:path w="123825" h="1211579">
                <a:moveTo>
                  <a:pt x="123507" y="0"/>
                </a:moveTo>
                <a:lnTo>
                  <a:pt x="0" y="0"/>
                </a:lnTo>
                <a:lnTo>
                  <a:pt x="0" y="7620"/>
                </a:lnTo>
                <a:lnTo>
                  <a:pt x="116281" y="7620"/>
                </a:lnTo>
                <a:lnTo>
                  <a:pt x="116281" y="1211580"/>
                </a:lnTo>
                <a:lnTo>
                  <a:pt x="123507" y="1211580"/>
                </a:lnTo>
                <a:lnTo>
                  <a:pt x="123507" y="7620"/>
                </a:lnTo>
                <a:lnTo>
                  <a:pt x="12350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5" name="object 35" descr=""/>
          <p:cNvGrpSpPr/>
          <p:nvPr/>
        </p:nvGrpSpPr>
        <p:grpSpPr>
          <a:xfrm>
            <a:off x="1302270" y="4571834"/>
            <a:ext cx="3322954" cy="3275965"/>
            <a:chOff x="1302270" y="4571834"/>
            <a:chExt cx="3322954" cy="3275965"/>
          </a:xfrm>
        </p:grpSpPr>
        <p:sp>
          <p:nvSpPr>
            <p:cNvPr id="36" name="object 36" descr=""/>
            <p:cNvSpPr/>
            <p:nvPr/>
          </p:nvSpPr>
          <p:spPr>
            <a:xfrm>
              <a:off x="1632635" y="4571834"/>
              <a:ext cx="2992755" cy="3275965"/>
            </a:xfrm>
            <a:custGeom>
              <a:avLst/>
              <a:gdLst/>
              <a:ahLst/>
              <a:cxnLst/>
              <a:rect l="l" t="t" r="r" b="b"/>
              <a:pathLst>
                <a:path w="2992754" h="3275965">
                  <a:moveTo>
                    <a:pt x="8039" y="764235"/>
                  </a:moveTo>
                  <a:lnTo>
                    <a:pt x="0" y="764235"/>
                  </a:lnTo>
                  <a:lnTo>
                    <a:pt x="0" y="796353"/>
                  </a:lnTo>
                  <a:lnTo>
                    <a:pt x="8039" y="796353"/>
                  </a:lnTo>
                  <a:lnTo>
                    <a:pt x="8039" y="764235"/>
                  </a:lnTo>
                  <a:close/>
                </a:path>
                <a:path w="2992754" h="3275965">
                  <a:moveTo>
                    <a:pt x="8039" y="699985"/>
                  </a:moveTo>
                  <a:lnTo>
                    <a:pt x="0" y="699985"/>
                  </a:lnTo>
                  <a:lnTo>
                    <a:pt x="0" y="732104"/>
                  </a:lnTo>
                  <a:lnTo>
                    <a:pt x="8039" y="732104"/>
                  </a:lnTo>
                  <a:lnTo>
                    <a:pt x="8039" y="699985"/>
                  </a:lnTo>
                  <a:close/>
                </a:path>
                <a:path w="2992754" h="3275965">
                  <a:moveTo>
                    <a:pt x="8039" y="635736"/>
                  </a:moveTo>
                  <a:lnTo>
                    <a:pt x="0" y="635736"/>
                  </a:lnTo>
                  <a:lnTo>
                    <a:pt x="0" y="667854"/>
                  </a:lnTo>
                  <a:lnTo>
                    <a:pt x="8039" y="667854"/>
                  </a:lnTo>
                  <a:lnTo>
                    <a:pt x="8039" y="635736"/>
                  </a:lnTo>
                  <a:close/>
                </a:path>
                <a:path w="2992754" h="3275965">
                  <a:moveTo>
                    <a:pt x="8039" y="571487"/>
                  </a:moveTo>
                  <a:lnTo>
                    <a:pt x="0" y="571487"/>
                  </a:lnTo>
                  <a:lnTo>
                    <a:pt x="0" y="603605"/>
                  </a:lnTo>
                  <a:lnTo>
                    <a:pt x="8039" y="603605"/>
                  </a:lnTo>
                  <a:lnTo>
                    <a:pt x="8039" y="571487"/>
                  </a:lnTo>
                  <a:close/>
                </a:path>
                <a:path w="2992754" h="3275965">
                  <a:moveTo>
                    <a:pt x="8039" y="507238"/>
                  </a:moveTo>
                  <a:lnTo>
                    <a:pt x="0" y="507238"/>
                  </a:lnTo>
                  <a:lnTo>
                    <a:pt x="0" y="539356"/>
                  </a:lnTo>
                  <a:lnTo>
                    <a:pt x="8039" y="539356"/>
                  </a:lnTo>
                  <a:lnTo>
                    <a:pt x="8039" y="507238"/>
                  </a:lnTo>
                  <a:close/>
                </a:path>
                <a:path w="2992754" h="3275965">
                  <a:moveTo>
                    <a:pt x="8128" y="443141"/>
                  </a:moveTo>
                  <a:lnTo>
                    <a:pt x="88" y="442849"/>
                  </a:lnTo>
                  <a:lnTo>
                    <a:pt x="0" y="475119"/>
                  </a:lnTo>
                  <a:lnTo>
                    <a:pt x="8039" y="475119"/>
                  </a:lnTo>
                  <a:lnTo>
                    <a:pt x="8128" y="443141"/>
                  </a:lnTo>
                  <a:close/>
                </a:path>
                <a:path w="2992754" h="3275965">
                  <a:moveTo>
                    <a:pt x="8915" y="860399"/>
                  </a:moveTo>
                  <a:lnTo>
                    <a:pt x="8623" y="852576"/>
                  </a:lnTo>
                  <a:lnTo>
                    <a:pt x="8382" y="844651"/>
                  </a:lnTo>
                  <a:lnTo>
                    <a:pt x="8204" y="836752"/>
                  </a:lnTo>
                  <a:lnTo>
                    <a:pt x="8077" y="828446"/>
                  </a:lnTo>
                  <a:lnTo>
                    <a:pt x="50" y="828522"/>
                  </a:lnTo>
                  <a:lnTo>
                    <a:pt x="165" y="836752"/>
                  </a:lnTo>
                  <a:lnTo>
                    <a:pt x="342" y="844867"/>
                  </a:lnTo>
                  <a:lnTo>
                    <a:pt x="596" y="852868"/>
                  </a:lnTo>
                  <a:lnTo>
                    <a:pt x="889" y="860742"/>
                  </a:lnTo>
                  <a:lnTo>
                    <a:pt x="8915" y="860399"/>
                  </a:lnTo>
                  <a:close/>
                </a:path>
                <a:path w="2992754" h="3275965">
                  <a:moveTo>
                    <a:pt x="21336" y="381495"/>
                  </a:moveTo>
                  <a:lnTo>
                    <a:pt x="13601" y="379298"/>
                  </a:lnTo>
                  <a:lnTo>
                    <a:pt x="11391" y="386930"/>
                  </a:lnTo>
                  <a:lnTo>
                    <a:pt x="9105" y="394589"/>
                  </a:lnTo>
                  <a:lnTo>
                    <a:pt x="6883" y="402374"/>
                  </a:lnTo>
                  <a:lnTo>
                    <a:pt x="4800" y="410337"/>
                  </a:lnTo>
                  <a:lnTo>
                    <a:pt x="12611" y="412242"/>
                  </a:lnTo>
                  <a:lnTo>
                    <a:pt x="14630" y="404507"/>
                  </a:lnTo>
                  <a:lnTo>
                    <a:pt x="16827" y="396862"/>
                  </a:lnTo>
                  <a:lnTo>
                    <a:pt x="19088" y="389229"/>
                  </a:lnTo>
                  <a:lnTo>
                    <a:pt x="21336" y="381495"/>
                  </a:lnTo>
                  <a:close/>
                </a:path>
                <a:path w="2992754" h="3275965">
                  <a:moveTo>
                    <a:pt x="22009" y="987640"/>
                  </a:moveTo>
                  <a:lnTo>
                    <a:pt x="20853" y="979792"/>
                  </a:lnTo>
                  <a:lnTo>
                    <a:pt x="19710" y="971892"/>
                  </a:lnTo>
                  <a:lnTo>
                    <a:pt x="18592" y="963942"/>
                  </a:lnTo>
                  <a:lnTo>
                    <a:pt x="17513" y="955929"/>
                  </a:lnTo>
                  <a:lnTo>
                    <a:pt x="9537" y="956983"/>
                  </a:lnTo>
                  <a:lnTo>
                    <a:pt x="10629" y="965047"/>
                  </a:lnTo>
                  <a:lnTo>
                    <a:pt x="11747" y="973035"/>
                  </a:lnTo>
                  <a:lnTo>
                    <a:pt x="12890" y="980960"/>
                  </a:lnTo>
                  <a:lnTo>
                    <a:pt x="14058" y="988847"/>
                  </a:lnTo>
                  <a:lnTo>
                    <a:pt x="22009" y="987640"/>
                  </a:lnTo>
                  <a:close/>
                </a:path>
                <a:path w="2992754" h="3275965">
                  <a:moveTo>
                    <a:pt x="29464" y="317246"/>
                  </a:moveTo>
                  <a:lnTo>
                    <a:pt x="21450" y="316649"/>
                  </a:lnTo>
                  <a:lnTo>
                    <a:pt x="21056" y="321983"/>
                  </a:lnTo>
                  <a:lnTo>
                    <a:pt x="20853" y="327545"/>
                  </a:lnTo>
                  <a:lnTo>
                    <a:pt x="20840" y="339026"/>
                  </a:lnTo>
                  <a:lnTo>
                    <a:pt x="20548" y="343750"/>
                  </a:lnTo>
                  <a:lnTo>
                    <a:pt x="20015" y="348576"/>
                  </a:lnTo>
                  <a:lnTo>
                    <a:pt x="28003" y="349453"/>
                  </a:lnTo>
                  <a:lnTo>
                    <a:pt x="28562" y="344360"/>
                  </a:lnTo>
                  <a:lnTo>
                    <a:pt x="28892" y="339026"/>
                  </a:lnTo>
                  <a:lnTo>
                    <a:pt x="28905" y="327545"/>
                  </a:lnTo>
                  <a:lnTo>
                    <a:pt x="29083" y="322364"/>
                  </a:lnTo>
                  <a:lnTo>
                    <a:pt x="29464" y="317246"/>
                  </a:lnTo>
                  <a:close/>
                </a:path>
                <a:path w="2992754" h="3275965">
                  <a:moveTo>
                    <a:pt x="31940" y="1051052"/>
                  </a:moveTo>
                  <a:lnTo>
                    <a:pt x="26936" y="1019327"/>
                  </a:lnTo>
                  <a:lnTo>
                    <a:pt x="18999" y="1020584"/>
                  </a:lnTo>
                  <a:lnTo>
                    <a:pt x="24003" y="1052283"/>
                  </a:lnTo>
                  <a:lnTo>
                    <a:pt x="31940" y="1051052"/>
                  </a:lnTo>
                  <a:close/>
                </a:path>
                <a:path w="2992754" h="3275965">
                  <a:moveTo>
                    <a:pt x="40868" y="1114793"/>
                  </a:moveTo>
                  <a:lnTo>
                    <a:pt x="39890" y="1106703"/>
                  </a:lnTo>
                  <a:lnTo>
                    <a:pt x="38862" y="1098702"/>
                  </a:lnTo>
                  <a:lnTo>
                    <a:pt x="37795" y="1090752"/>
                  </a:lnTo>
                  <a:lnTo>
                    <a:pt x="36703" y="1082865"/>
                  </a:lnTo>
                  <a:lnTo>
                    <a:pt x="28740" y="1083995"/>
                  </a:lnTo>
                  <a:lnTo>
                    <a:pt x="29832" y="1091844"/>
                  </a:lnTo>
                  <a:lnTo>
                    <a:pt x="30899" y="1099743"/>
                  </a:lnTo>
                  <a:lnTo>
                    <a:pt x="31915" y="1107706"/>
                  </a:lnTo>
                  <a:lnTo>
                    <a:pt x="32893" y="1115745"/>
                  </a:lnTo>
                  <a:lnTo>
                    <a:pt x="40868" y="1114793"/>
                  </a:lnTo>
                  <a:close/>
                </a:path>
                <a:path w="2992754" h="3275965">
                  <a:moveTo>
                    <a:pt x="44869" y="256616"/>
                  </a:moveTo>
                  <a:lnTo>
                    <a:pt x="26695" y="284302"/>
                  </a:lnTo>
                  <a:lnTo>
                    <a:pt x="34480" y="286308"/>
                  </a:lnTo>
                  <a:lnTo>
                    <a:pt x="36626" y="278739"/>
                  </a:lnTo>
                  <a:lnTo>
                    <a:pt x="39077" y="271310"/>
                  </a:lnTo>
                  <a:lnTo>
                    <a:pt x="41833" y="263969"/>
                  </a:lnTo>
                  <a:lnTo>
                    <a:pt x="44869" y="256616"/>
                  </a:lnTo>
                  <a:close/>
                </a:path>
                <a:path w="2992754" h="3275965">
                  <a:moveTo>
                    <a:pt x="46596" y="1178979"/>
                  </a:moveTo>
                  <a:lnTo>
                    <a:pt x="46101" y="1170787"/>
                  </a:lnTo>
                  <a:lnTo>
                    <a:pt x="45529" y="1162697"/>
                  </a:lnTo>
                  <a:lnTo>
                    <a:pt x="44907" y="1154722"/>
                  </a:lnTo>
                  <a:lnTo>
                    <a:pt x="44221" y="1146835"/>
                  </a:lnTo>
                  <a:lnTo>
                    <a:pt x="36220" y="1147546"/>
                  </a:lnTo>
                  <a:lnTo>
                    <a:pt x="36906" y="1155369"/>
                  </a:lnTo>
                  <a:lnTo>
                    <a:pt x="37528" y="1163294"/>
                  </a:lnTo>
                  <a:lnTo>
                    <a:pt x="38087" y="1171321"/>
                  </a:lnTo>
                  <a:lnTo>
                    <a:pt x="38582" y="1179449"/>
                  </a:lnTo>
                  <a:lnTo>
                    <a:pt x="46596" y="1178979"/>
                  </a:lnTo>
                  <a:close/>
                </a:path>
                <a:path w="2992754" h="3275965">
                  <a:moveTo>
                    <a:pt x="48234" y="2174989"/>
                  </a:moveTo>
                  <a:lnTo>
                    <a:pt x="40195" y="2174989"/>
                  </a:lnTo>
                  <a:lnTo>
                    <a:pt x="40195" y="2207107"/>
                  </a:lnTo>
                  <a:lnTo>
                    <a:pt x="48234" y="2207107"/>
                  </a:lnTo>
                  <a:lnTo>
                    <a:pt x="48234" y="2174989"/>
                  </a:lnTo>
                  <a:close/>
                </a:path>
                <a:path w="2992754" h="3275965">
                  <a:moveTo>
                    <a:pt x="48234" y="2110740"/>
                  </a:moveTo>
                  <a:lnTo>
                    <a:pt x="40195" y="2110740"/>
                  </a:lnTo>
                  <a:lnTo>
                    <a:pt x="40195" y="2142858"/>
                  </a:lnTo>
                  <a:lnTo>
                    <a:pt x="48234" y="2142858"/>
                  </a:lnTo>
                  <a:lnTo>
                    <a:pt x="48234" y="2110740"/>
                  </a:lnTo>
                  <a:close/>
                </a:path>
                <a:path w="2992754" h="3275965">
                  <a:moveTo>
                    <a:pt x="48234" y="2046490"/>
                  </a:moveTo>
                  <a:lnTo>
                    <a:pt x="40195" y="2046490"/>
                  </a:lnTo>
                  <a:lnTo>
                    <a:pt x="40195" y="2078609"/>
                  </a:lnTo>
                  <a:lnTo>
                    <a:pt x="48234" y="2078609"/>
                  </a:lnTo>
                  <a:lnTo>
                    <a:pt x="48234" y="2046490"/>
                  </a:lnTo>
                  <a:close/>
                </a:path>
                <a:path w="2992754" h="3275965">
                  <a:moveTo>
                    <a:pt x="48234" y="1982241"/>
                  </a:moveTo>
                  <a:lnTo>
                    <a:pt x="40195" y="1982241"/>
                  </a:lnTo>
                  <a:lnTo>
                    <a:pt x="40195" y="2014359"/>
                  </a:lnTo>
                  <a:lnTo>
                    <a:pt x="48234" y="2014359"/>
                  </a:lnTo>
                  <a:lnTo>
                    <a:pt x="48234" y="1982241"/>
                  </a:lnTo>
                  <a:close/>
                </a:path>
                <a:path w="2992754" h="3275965">
                  <a:moveTo>
                    <a:pt x="48234" y="1917992"/>
                  </a:moveTo>
                  <a:lnTo>
                    <a:pt x="40195" y="1917992"/>
                  </a:lnTo>
                  <a:lnTo>
                    <a:pt x="40195" y="1950110"/>
                  </a:lnTo>
                  <a:lnTo>
                    <a:pt x="48234" y="1950110"/>
                  </a:lnTo>
                  <a:lnTo>
                    <a:pt x="48234" y="1917992"/>
                  </a:lnTo>
                  <a:close/>
                </a:path>
                <a:path w="2992754" h="3275965">
                  <a:moveTo>
                    <a:pt x="48234" y="1853742"/>
                  </a:moveTo>
                  <a:lnTo>
                    <a:pt x="40195" y="1853742"/>
                  </a:lnTo>
                  <a:lnTo>
                    <a:pt x="40195" y="1885861"/>
                  </a:lnTo>
                  <a:lnTo>
                    <a:pt x="48234" y="1885861"/>
                  </a:lnTo>
                  <a:lnTo>
                    <a:pt x="48234" y="1853742"/>
                  </a:lnTo>
                  <a:close/>
                </a:path>
                <a:path w="2992754" h="3275965">
                  <a:moveTo>
                    <a:pt x="48234" y="1789493"/>
                  </a:moveTo>
                  <a:lnTo>
                    <a:pt x="40195" y="1789493"/>
                  </a:lnTo>
                  <a:lnTo>
                    <a:pt x="40195" y="1821611"/>
                  </a:lnTo>
                  <a:lnTo>
                    <a:pt x="48234" y="1821611"/>
                  </a:lnTo>
                  <a:lnTo>
                    <a:pt x="48234" y="1789493"/>
                  </a:lnTo>
                  <a:close/>
                </a:path>
                <a:path w="2992754" h="3275965">
                  <a:moveTo>
                    <a:pt x="48234" y="1725244"/>
                  </a:moveTo>
                  <a:lnTo>
                    <a:pt x="40195" y="1725244"/>
                  </a:lnTo>
                  <a:lnTo>
                    <a:pt x="40195" y="1757362"/>
                  </a:lnTo>
                  <a:lnTo>
                    <a:pt x="48234" y="1757362"/>
                  </a:lnTo>
                  <a:lnTo>
                    <a:pt x="48234" y="1725244"/>
                  </a:lnTo>
                  <a:close/>
                </a:path>
                <a:path w="2992754" h="3275965">
                  <a:moveTo>
                    <a:pt x="48234" y="1661007"/>
                  </a:moveTo>
                  <a:lnTo>
                    <a:pt x="40195" y="1661007"/>
                  </a:lnTo>
                  <a:lnTo>
                    <a:pt x="40195" y="1693125"/>
                  </a:lnTo>
                  <a:lnTo>
                    <a:pt x="48234" y="1693125"/>
                  </a:lnTo>
                  <a:lnTo>
                    <a:pt x="48234" y="1661007"/>
                  </a:lnTo>
                  <a:close/>
                </a:path>
                <a:path w="2992754" h="3275965">
                  <a:moveTo>
                    <a:pt x="48234" y="1596758"/>
                  </a:moveTo>
                  <a:lnTo>
                    <a:pt x="40195" y="1596758"/>
                  </a:lnTo>
                  <a:lnTo>
                    <a:pt x="40195" y="1628876"/>
                  </a:lnTo>
                  <a:lnTo>
                    <a:pt x="48234" y="1628876"/>
                  </a:lnTo>
                  <a:lnTo>
                    <a:pt x="48234" y="1596758"/>
                  </a:lnTo>
                  <a:close/>
                </a:path>
                <a:path w="2992754" h="3275965">
                  <a:moveTo>
                    <a:pt x="48234" y="1532509"/>
                  </a:moveTo>
                  <a:lnTo>
                    <a:pt x="40195" y="1532509"/>
                  </a:lnTo>
                  <a:lnTo>
                    <a:pt x="40195" y="1564627"/>
                  </a:lnTo>
                  <a:lnTo>
                    <a:pt x="48234" y="1564627"/>
                  </a:lnTo>
                  <a:lnTo>
                    <a:pt x="48234" y="1532509"/>
                  </a:lnTo>
                  <a:close/>
                </a:path>
                <a:path w="2992754" h="3275965">
                  <a:moveTo>
                    <a:pt x="48234" y="1468259"/>
                  </a:moveTo>
                  <a:lnTo>
                    <a:pt x="40195" y="1468259"/>
                  </a:lnTo>
                  <a:lnTo>
                    <a:pt x="40195" y="1500378"/>
                  </a:lnTo>
                  <a:lnTo>
                    <a:pt x="48234" y="1500378"/>
                  </a:lnTo>
                  <a:lnTo>
                    <a:pt x="48234" y="1468259"/>
                  </a:lnTo>
                  <a:close/>
                </a:path>
                <a:path w="2992754" h="3275965">
                  <a:moveTo>
                    <a:pt x="48234" y="1404010"/>
                  </a:moveTo>
                  <a:lnTo>
                    <a:pt x="40195" y="1404010"/>
                  </a:lnTo>
                  <a:lnTo>
                    <a:pt x="40195" y="1436128"/>
                  </a:lnTo>
                  <a:lnTo>
                    <a:pt x="48234" y="1436128"/>
                  </a:lnTo>
                  <a:lnTo>
                    <a:pt x="48234" y="1404010"/>
                  </a:lnTo>
                  <a:close/>
                </a:path>
                <a:path w="2992754" h="3275965">
                  <a:moveTo>
                    <a:pt x="48234" y="1339761"/>
                  </a:moveTo>
                  <a:lnTo>
                    <a:pt x="40195" y="1339761"/>
                  </a:lnTo>
                  <a:lnTo>
                    <a:pt x="40195" y="1371879"/>
                  </a:lnTo>
                  <a:lnTo>
                    <a:pt x="48234" y="1371879"/>
                  </a:lnTo>
                  <a:lnTo>
                    <a:pt x="48234" y="1339761"/>
                  </a:lnTo>
                  <a:close/>
                </a:path>
                <a:path w="2992754" h="3275965">
                  <a:moveTo>
                    <a:pt x="48234" y="1275511"/>
                  </a:moveTo>
                  <a:lnTo>
                    <a:pt x="40195" y="1275511"/>
                  </a:lnTo>
                  <a:lnTo>
                    <a:pt x="40195" y="1307630"/>
                  </a:lnTo>
                  <a:lnTo>
                    <a:pt x="48234" y="1307630"/>
                  </a:lnTo>
                  <a:lnTo>
                    <a:pt x="48234" y="1275511"/>
                  </a:lnTo>
                  <a:close/>
                </a:path>
                <a:path w="2992754" h="3275965">
                  <a:moveTo>
                    <a:pt x="48234" y="1243393"/>
                  </a:moveTo>
                  <a:lnTo>
                    <a:pt x="48133" y="1219161"/>
                  </a:lnTo>
                  <a:lnTo>
                    <a:pt x="47929" y="1211186"/>
                  </a:lnTo>
                  <a:lnTo>
                    <a:pt x="39890" y="1211376"/>
                  </a:lnTo>
                  <a:lnTo>
                    <a:pt x="40093" y="1219161"/>
                  </a:lnTo>
                  <a:lnTo>
                    <a:pt x="40195" y="1243393"/>
                  </a:lnTo>
                  <a:lnTo>
                    <a:pt x="48234" y="1243393"/>
                  </a:lnTo>
                  <a:close/>
                </a:path>
                <a:path w="2992754" h="3275965">
                  <a:moveTo>
                    <a:pt x="48666" y="2271217"/>
                  </a:moveTo>
                  <a:lnTo>
                    <a:pt x="48488" y="2264562"/>
                  </a:lnTo>
                  <a:lnTo>
                    <a:pt x="48361" y="2257895"/>
                  </a:lnTo>
                  <a:lnTo>
                    <a:pt x="48234" y="2239238"/>
                  </a:lnTo>
                  <a:lnTo>
                    <a:pt x="40195" y="2239238"/>
                  </a:lnTo>
                  <a:lnTo>
                    <a:pt x="40322" y="2257895"/>
                  </a:lnTo>
                  <a:lnTo>
                    <a:pt x="40449" y="2264753"/>
                  </a:lnTo>
                  <a:lnTo>
                    <a:pt x="40627" y="2271458"/>
                  </a:lnTo>
                  <a:lnTo>
                    <a:pt x="48666" y="2271217"/>
                  </a:lnTo>
                  <a:close/>
                </a:path>
                <a:path w="2992754" h="3275965">
                  <a:moveTo>
                    <a:pt x="51803" y="2335276"/>
                  </a:moveTo>
                  <a:lnTo>
                    <a:pt x="51384" y="2327211"/>
                  </a:lnTo>
                  <a:lnTo>
                    <a:pt x="50063" y="2303208"/>
                  </a:lnTo>
                  <a:lnTo>
                    <a:pt x="42037" y="2303640"/>
                  </a:lnTo>
                  <a:lnTo>
                    <a:pt x="43776" y="2335682"/>
                  </a:lnTo>
                  <a:lnTo>
                    <a:pt x="51803" y="2335276"/>
                  </a:lnTo>
                  <a:close/>
                </a:path>
                <a:path w="2992754" h="3275965">
                  <a:moveTo>
                    <a:pt x="52768" y="2846374"/>
                  </a:moveTo>
                  <a:lnTo>
                    <a:pt x="52705" y="2814269"/>
                  </a:lnTo>
                  <a:lnTo>
                    <a:pt x="44665" y="2814269"/>
                  </a:lnTo>
                  <a:lnTo>
                    <a:pt x="44729" y="2846413"/>
                  </a:lnTo>
                  <a:lnTo>
                    <a:pt x="52768" y="2846374"/>
                  </a:lnTo>
                  <a:close/>
                </a:path>
                <a:path w="2992754" h="3275965">
                  <a:moveTo>
                    <a:pt x="53225" y="2910560"/>
                  </a:moveTo>
                  <a:lnTo>
                    <a:pt x="52946" y="2878467"/>
                  </a:lnTo>
                  <a:lnTo>
                    <a:pt x="44907" y="2878531"/>
                  </a:lnTo>
                  <a:lnTo>
                    <a:pt x="45186" y="2910636"/>
                  </a:lnTo>
                  <a:lnTo>
                    <a:pt x="53225" y="2910560"/>
                  </a:lnTo>
                  <a:close/>
                </a:path>
                <a:path w="2992754" h="3275965">
                  <a:moveTo>
                    <a:pt x="53352" y="2399639"/>
                  </a:moveTo>
                  <a:lnTo>
                    <a:pt x="53314" y="2381300"/>
                  </a:lnTo>
                  <a:lnTo>
                    <a:pt x="53213" y="2374277"/>
                  </a:lnTo>
                  <a:lnTo>
                    <a:pt x="53060" y="2367470"/>
                  </a:lnTo>
                  <a:lnTo>
                    <a:pt x="45021" y="2367661"/>
                  </a:lnTo>
                  <a:lnTo>
                    <a:pt x="45173" y="2374277"/>
                  </a:lnTo>
                  <a:lnTo>
                    <a:pt x="45275" y="2381300"/>
                  </a:lnTo>
                  <a:lnTo>
                    <a:pt x="45313" y="2399703"/>
                  </a:lnTo>
                  <a:lnTo>
                    <a:pt x="53352" y="2399639"/>
                  </a:lnTo>
                  <a:close/>
                </a:path>
                <a:path w="2992754" h="3275965">
                  <a:moveTo>
                    <a:pt x="53987" y="2974746"/>
                  </a:moveTo>
                  <a:lnTo>
                    <a:pt x="53581" y="2942666"/>
                  </a:lnTo>
                  <a:lnTo>
                    <a:pt x="45554" y="2942767"/>
                  </a:lnTo>
                  <a:lnTo>
                    <a:pt x="45948" y="2974848"/>
                  </a:lnTo>
                  <a:lnTo>
                    <a:pt x="53987" y="2974746"/>
                  </a:lnTo>
                  <a:close/>
                </a:path>
                <a:path w="2992754" h="3275965">
                  <a:moveTo>
                    <a:pt x="54762" y="3038983"/>
                  </a:moveTo>
                  <a:lnTo>
                    <a:pt x="54394" y="3006864"/>
                  </a:lnTo>
                  <a:lnTo>
                    <a:pt x="46355" y="3006953"/>
                  </a:lnTo>
                  <a:lnTo>
                    <a:pt x="46723" y="3039072"/>
                  </a:lnTo>
                  <a:lnTo>
                    <a:pt x="54762" y="3038983"/>
                  </a:lnTo>
                  <a:close/>
                </a:path>
                <a:path w="2992754" h="3275965">
                  <a:moveTo>
                    <a:pt x="55232" y="2463635"/>
                  </a:moveTo>
                  <a:lnTo>
                    <a:pt x="54851" y="2455862"/>
                  </a:lnTo>
                  <a:lnTo>
                    <a:pt x="54508" y="2447937"/>
                  </a:lnTo>
                  <a:lnTo>
                    <a:pt x="54203" y="2439873"/>
                  </a:lnTo>
                  <a:lnTo>
                    <a:pt x="53936" y="2431643"/>
                  </a:lnTo>
                  <a:lnTo>
                    <a:pt x="45897" y="2431897"/>
                  </a:lnTo>
                  <a:lnTo>
                    <a:pt x="46177" y="2440165"/>
                  </a:lnTo>
                  <a:lnTo>
                    <a:pt x="46482" y="2448268"/>
                  </a:lnTo>
                  <a:lnTo>
                    <a:pt x="46824" y="2456230"/>
                  </a:lnTo>
                  <a:lnTo>
                    <a:pt x="47205" y="2464054"/>
                  </a:lnTo>
                  <a:lnTo>
                    <a:pt x="55232" y="2463635"/>
                  </a:lnTo>
                  <a:close/>
                </a:path>
                <a:path w="2992754" h="3275965">
                  <a:moveTo>
                    <a:pt x="55245" y="3103232"/>
                  </a:moveTo>
                  <a:lnTo>
                    <a:pt x="55054" y="3071114"/>
                  </a:lnTo>
                  <a:lnTo>
                    <a:pt x="47015" y="3071177"/>
                  </a:lnTo>
                  <a:lnTo>
                    <a:pt x="47205" y="3103270"/>
                  </a:lnTo>
                  <a:lnTo>
                    <a:pt x="55245" y="3103232"/>
                  </a:lnTo>
                  <a:close/>
                </a:path>
                <a:path w="2992754" h="3275965">
                  <a:moveTo>
                    <a:pt x="55321" y="3135363"/>
                  </a:moveTo>
                  <a:lnTo>
                    <a:pt x="53403" y="3135363"/>
                  </a:lnTo>
                  <a:lnTo>
                    <a:pt x="55321" y="3136290"/>
                  </a:lnTo>
                  <a:lnTo>
                    <a:pt x="55321" y="3135363"/>
                  </a:lnTo>
                  <a:close/>
                </a:path>
                <a:path w="2992754" h="3275965">
                  <a:moveTo>
                    <a:pt x="59664" y="2527554"/>
                  </a:moveTo>
                  <a:lnTo>
                    <a:pt x="58394" y="2511729"/>
                  </a:lnTo>
                  <a:lnTo>
                    <a:pt x="57785" y="2503703"/>
                  </a:lnTo>
                  <a:lnTo>
                    <a:pt x="57188" y="2495588"/>
                  </a:lnTo>
                  <a:lnTo>
                    <a:pt x="49174" y="2496159"/>
                  </a:lnTo>
                  <a:lnTo>
                    <a:pt x="49771" y="2504300"/>
                  </a:lnTo>
                  <a:lnTo>
                    <a:pt x="50380" y="2512352"/>
                  </a:lnTo>
                  <a:lnTo>
                    <a:pt x="51650" y="2528214"/>
                  </a:lnTo>
                  <a:lnTo>
                    <a:pt x="59664" y="2527554"/>
                  </a:lnTo>
                  <a:close/>
                </a:path>
                <a:path w="2992754" h="3275965">
                  <a:moveTo>
                    <a:pt x="65100" y="2591536"/>
                  </a:moveTo>
                  <a:lnTo>
                    <a:pt x="64452" y="2583459"/>
                  </a:lnTo>
                  <a:lnTo>
                    <a:pt x="62407" y="2559507"/>
                  </a:lnTo>
                  <a:lnTo>
                    <a:pt x="54394" y="2560205"/>
                  </a:lnTo>
                  <a:lnTo>
                    <a:pt x="55765" y="2576118"/>
                  </a:lnTo>
                  <a:lnTo>
                    <a:pt x="57086" y="2592171"/>
                  </a:lnTo>
                  <a:lnTo>
                    <a:pt x="65100" y="2591536"/>
                  </a:lnTo>
                  <a:close/>
                </a:path>
                <a:path w="2992754" h="3275965">
                  <a:moveTo>
                    <a:pt x="65671" y="194995"/>
                  </a:moveTo>
                  <a:lnTo>
                    <a:pt x="57658" y="194348"/>
                  </a:lnTo>
                  <a:lnTo>
                    <a:pt x="56832" y="201955"/>
                  </a:lnTo>
                  <a:lnTo>
                    <a:pt x="55499" y="209486"/>
                  </a:lnTo>
                  <a:lnTo>
                    <a:pt x="53581" y="216966"/>
                  </a:lnTo>
                  <a:lnTo>
                    <a:pt x="50990" y="224434"/>
                  </a:lnTo>
                  <a:lnTo>
                    <a:pt x="58458" y="227393"/>
                  </a:lnTo>
                  <a:lnTo>
                    <a:pt x="61290" y="219278"/>
                  </a:lnTo>
                  <a:lnTo>
                    <a:pt x="63360" y="211175"/>
                  </a:lnTo>
                  <a:lnTo>
                    <a:pt x="64782" y="203085"/>
                  </a:lnTo>
                  <a:lnTo>
                    <a:pt x="65671" y="194995"/>
                  </a:lnTo>
                  <a:close/>
                </a:path>
                <a:path w="2992754" h="3275965">
                  <a:moveTo>
                    <a:pt x="65900" y="162445"/>
                  </a:moveTo>
                  <a:lnTo>
                    <a:pt x="65379" y="147332"/>
                  </a:lnTo>
                  <a:lnTo>
                    <a:pt x="65392" y="130467"/>
                  </a:lnTo>
                  <a:lnTo>
                    <a:pt x="57353" y="130429"/>
                  </a:lnTo>
                  <a:lnTo>
                    <a:pt x="57327" y="147332"/>
                  </a:lnTo>
                  <a:lnTo>
                    <a:pt x="57619" y="155143"/>
                  </a:lnTo>
                  <a:lnTo>
                    <a:pt x="57861" y="162712"/>
                  </a:lnTo>
                  <a:lnTo>
                    <a:pt x="65900" y="162445"/>
                  </a:lnTo>
                  <a:close/>
                </a:path>
                <a:path w="2992754" h="3275965">
                  <a:moveTo>
                    <a:pt x="66065" y="2752826"/>
                  </a:moveTo>
                  <a:lnTo>
                    <a:pt x="58293" y="2750769"/>
                  </a:lnTo>
                  <a:lnTo>
                    <a:pt x="56108" y="2758402"/>
                  </a:lnTo>
                  <a:lnTo>
                    <a:pt x="51358" y="2773642"/>
                  </a:lnTo>
                  <a:lnTo>
                    <a:pt x="49098" y="2781541"/>
                  </a:lnTo>
                  <a:lnTo>
                    <a:pt x="56883" y="2783598"/>
                  </a:lnTo>
                  <a:lnTo>
                    <a:pt x="59067" y="2775966"/>
                  </a:lnTo>
                  <a:lnTo>
                    <a:pt x="63804" y="2760738"/>
                  </a:lnTo>
                  <a:lnTo>
                    <a:pt x="66065" y="2752826"/>
                  </a:lnTo>
                  <a:close/>
                </a:path>
                <a:path w="2992754" h="3275965">
                  <a:moveTo>
                    <a:pt x="66814" y="66319"/>
                  </a:moveTo>
                  <a:lnTo>
                    <a:pt x="57810" y="98221"/>
                  </a:lnTo>
                  <a:lnTo>
                    <a:pt x="65849" y="98399"/>
                  </a:lnTo>
                  <a:lnTo>
                    <a:pt x="66078" y="89433"/>
                  </a:lnTo>
                  <a:lnTo>
                    <a:pt x="66319" y="81076"/>
                  </a:lnTo>
                  <a:lnTo>
                    <a:pt x="66814" y="66319"/>
                  </a:lnTo>
                  <a:close/>
                </a:path>
                <a:path w="2992754" h="3275965">
                  <a:moveTo>
                    <a:pt x="69176" y="2655747"/>
                  </a:moveTo>
                  <a:lnTo>
                    <a:pt x="68795" y="2647518"/>
                  </a:lnTo>
                  <a:lnTo>
                    <a:pt x="68376" y="2639415"/>
                  </a:lnTo>
                  <a:lnTo>
                    <a:pt x="67919" y="2631452"/>
                  </a:lnTo>
                  <a:lnTo>
                    <a:pt x="67424" y="2623604"/>
                  </a:lnTo>
                  <a:lnTo>
                    <a:pt x="59410" y="2624124"/>
                  </a:lnTo>
                  <a:lnTo>
                    <a:pt x="59893" y="2631935"/>
                  </a:lnTo>
                  <a:lnTo>
                    <a:pt x="60350" y="2639847"/>
                  </a:lnTo>
                  <a:lnTo>
                    <a:pt x="60769" y="2647899"/>
                  </a:lnTo>
                  <a:lnTo>
                    <a:pt x="61150" y="2656090"/>
                  </a:lnTo>
                  <a:lnTo>
                    <a:pt x="69176" y="2655747"/>
                  </a:lnTo>
                  <a:close/>
                </a:path>
                <a:path w="2992754" h="3275965">
                  <a:moveTo>
                    <a:pt x="70586" y="2720098"/>
                  </a:moveTo>
                  <a:lnTo>
                    <a:pt x="70497" y="2703690"/>
                  </a:lnTo>
                  <a:lnTo>
                    <a:pt x="70383" y="2695727"/>
                  </a:lnTo>
                  <a:lnTo>
                    <a:pt x="70231" y="2687904"/>
                  </a:lnTo>
                  <a:lnTo>
                    <a:pt x="62204" y="2688082"/>
                  </a:lnTo>
                  <a:lnTo>
                    <a:pt x="62357" y="2695727"/>
                  </a:lnTo>
                  <a:lnTo>
                    <a:pt x="62458" y="2703690"/>
                  </a:lnTo>
                  <a:lnTo>
                    <a:pt x="62547" y="2720098"/>
                  </a:lnTo>
                  <a:lnTo>
                    <a:pt x="70586" y="2720098"/>
                  </a:lnTo>
                  <a:close/>
                </a:path>
                <a:path w="2992754" h="3275965">
                  <a:moveTo>
                    <a:pt x="78905" y="3147377"/>
                  </a:moveTo>
                  <a:lnTo>
                    <a:pt x="60579" y="3138805"/>
                  </a:lnTo>
                  <a:lnTo>
                    <a:pt x="55321" y="3136290"/>
                  </a:lnTo>
                  <a:lnTo>
                    <a:pt x="53047" y="3135198"/>
                  </a:lnTo>
                  <a:lnTo>
                    <a:pt x="52971" y="3135363"/>
                  </a:lnTo>
                  <a:lnTo>
                    <a:pt x="47282" y="3135363"/>
                  </a:lnTo>
                  <a:lnTo>
                    <a:pt x="47282" y="3141332"/>
                  </a:lnTo>
                  <a:lnTo>
                    <a:pt x="56172" y="3145612"/>
                  </a:lnTo>
                  <a:lnTo>
                    <a:pt x="75552" y="3154692"/>
                  </a:lnTo>
                  <a:lnTo>
                    <a:pt x="78905" y="3147377"/>
                  </a:lnTo>
                  <a:close/>
                </a:path>
                <a:path w="2992754" h="3275965">
                  <a:moveTo>
                    <a:pt x="96266" y="41173"/>
                  </a:moveTo>
                  <a:lnTo>
                    <a:pt x="95999" y="33134"/>
                  </a:lnTo>
                  <a:lnTo>
                    <a:pt x="63893" y="34201"/>
                  </a:lnTo>
                  <a:lnTo>
                    <a:pt x="64160" y="42240"/>
                  </a:lnTo>
                  <a:lnTo>
                    <a:pt x="96266" y="41173"/>
                  </a:lnTo>
                  <a:close/>
                </a:path>
                <a:path w="2992754" h="3275965">
                  <a:moveTo>
                    <a:pt x="137820" y="3172168"/>
                  </a:moveTo>
                  <a:lnTo>
                    <a:pt x="130530" y="3169374"/>
                  </a:lnTo>
                  <a:lnTo>
                    <a:pt x="123151" y="3166453"/>
                  </a:lnTo>
                  <a:lnTo>
                    <a:pt x="115697" y="3163430"/>
                  </a:lnTo>
                  <a:lnTo>
                    <a:pt x="108165" y="3160280"/>
                  </a:lnTo>
                  <a:lnTo>
                    <a:pt x="105029" y="3167697"/>
                  </a:lnTo>
                  <a:lnTo>
                    <a:pt x="112636" y="3170872"/>
                  </a:lnTo>
                  <a:lnTo>
                    <a:pt x="120154" y="3173920"/>
                  </a:lnTo>
                  <a:lnTo>
                    <a:pt x="127609" y="3176867"/>
                  </a:lnTo>
                  <a:lnTo>
                    <a:pt x="134975" y="3179686"/>
                  </a:lnTo>
                  <a:lnTo>
                    <a:pt x="137820" y="3172168"/>
                  </a:lnTo>
                  <a:close/>
                </a:path>
                <a:path w="2992754" h="3275965">
                  <a:moveTo>
                    <a:pt x="160477" y="39039"/>
                  </a:moveTo>
                  <a:lnTo>
                    <a:pt x="160210" y="31000"/>
                  </a:lnTo>
                  <a:lnTo>
                    <a:pt x="128104" y="32067"/>
                  </a:lnTo>
                  <a:lnTo>
                    <a:pt x="128371" y="40106"/>
                  </a:lnTo>
                  <a:lnTo>
                    <a:pt x="160477" y="39039"/>
                  </a:lnTo>
                  <a:close/>
                </a:path>
                <a:path w="2992754" h="3275965">
                  <a:moveTo>
                    <a:pt x="198475" y="3191954"/>
                  </a:moveTo>
                  <a:lnTo>
                    <a:pt x="190881" y="3189846"/>
                  </a:lnTo>
                  <a:lnTo>
                    <a:pt x="183248" y="3187611"/>
                  </a:lnTo>
                  <a:lnTo>
                    <a:pt x="175602" y="3185274"/>
                  </a:lnTo>
                  <a:lnTo>
                    <a:pt x="167919" y="3182797"/>
                  </a:lnTo>
                  <a:lnTo>
                    <a:pt x="165417" y="3190443"/>
                  </a:lnTo>
                  <a:lnTo>
                    <a:pt x="173202" y="3192945"/>
                  </a:lnTo>
                  <a:lnTo>
                    <a:pt x="180936" y="3195320"/>
                  </a:lnTo>
                  <a:lnTo>
                    <a:pt x="188658" y="3197580"/>
                  </a:lnTo>
                  <a:lnTo>
                    <a:pt x="196367" y="3199714"/>
                  </a:lnTo>
                  <a:lnTo>
                    <a:pt x="198475" y="3191954"/>
                  </a:lnTo>
                  <a:close/>
                </a:path>
                <a:path w="2992754" h="3275965">
                  <a:moveTo>
                    <a:pt x="224688" y="36906"/>
                  </a:moveTo>
                  <a:lnTo>
                    <a:pt x="224421" y="28867"/>
                  </a:lnTo>
                  <a:lnTo>
                    <a:pt x="192316" y="29933"/>
                  </a:lnTo>
                  <a:lnTo>
                    <a:pt x="192582" y="37973"/>
                  </a:lnTo>
                  <a:lnTo>
                    <a:pt x="224688" y="36906"/>
                  </a:lnTo>
                  <a:close/>
                </a:path>
                <a:path w="2992754" h="3275965">
                  <a:moveTo>
                    <a:pt x="260794" y="3205340"/>
                  </a:moveTo>
                  <a:lnTo>
                    <a:pt x="252895" y="3204032"/>
                  </a:lnTo>
                  <a:lnTo>
                    <a:pt x="245033" y="3202609"/>
                  </a:lnTo>
                  <a:lnTo>
                    <a:pt x="237223" y="3201111"/>
                  </a:lnTo>
                  <a:lnTo>
                    <a:pt x="229438" y="3199485"/>
                  </a:lnTo>
                  <a:lnTo>
                    <a:pt x="227749" y="3207334"/>
                  </a:lnTo>
                  <a:lnTo>
                    <a:pt x="235648" y="3208972"/>
                  </a:lnTo>
                  <a:lnTo>
                    <a:pt x="243560" y="3210509"/>
                  </a:lnTo>
                  <a:lnTo>
                    <a:pt x="251523" y="3211944"/>
                  </a:lnTo>
                  <a:lnTo>
                    <a:pt x="259524" y="3213277"/>
                  </a:lnTo>
                  <a:lnTo>
                    <a:pt x="260794" y="3205340"/>
                  </a:lnTo>
                  <a:close/>
                </a:path>
                <a:path w="2992754" h="3275965">
                  <a:moveTo>
                    <a:pt x="288899" y="34772"/>
                  </a:moveTo>
                  <a:lnTo>
                    <a:pt x="288632" y="26733"/>
                  </a:lnTo>
                  <a:lnTo>
                    <a:pt x="256527" y="27800"/>
                  </a:lnTo>
                  <a:lnTo>
                    <a:pt x="256794" y="35839"/>
                  </a:lnTo>
                  <a:lnTo>
                    <a:pt x="288899" y="34772"/>
                  </a:lnTo>
                  <a:close/>
                </a:path>
                <a:path w="2992754" h="3275965">
                  <a:moveTo>
                    <a:pt x="324218" y="3212515"/>
                  </a:moveTo>
                  <a:lnTo>
                    <a:pt x="308114" y="3211220"/>
                  </a:lnTo>
                  <a:lnTo>
                    <a:pt x="300215" y="3210458"/>
                  </a:lnTo>
                  <a:lnTo>
                    <a:pt x="292404" y="3209620"/>
                  </a:lnTo>
                  <a:lnTo>
                    <a:pt x="291515" y="3217608"/>
                  </a:lnTo>
                  <a:lnTo>
                    <a:pt x="299415" y="3218459"/>
                  </a:lnTo>
                  <a:lnTo>
                    <a:pt x="307390" y="3219221"/>
                  </a:lnTo>
                  <a:lnTo>
                    <a:pt x="323646" y="3220542"/>
                  </a:lnTo>
                  <a:lnTo>
                    <a:pt x="324218" y="3212515"/>
                  </a:lnTo>
                  <a:close/>
                </a:path>
                <a:path w="2992754" h="3275965">
                  <a:moveTo>
                    <a:pt x="353110" y="32639"/>
                  </a:moveTo>
                  <a:lnTo>
                    <a:pt x="352844" y="24599"/>
                  </a:lnTo>
                  <a:lnTo>
                    <a:pt x="320751" y="25666"/>
                  </a:lnTo>
                  <a:lnTo>
                    <a:pt x="321017" y="33705"/>
                  </a:lnTo>
                  <a:lnTo>
                    <a:pt x="353110" y="32639"/>
                  </a:lnTo>
                  <a:close/>
                </a:path>
                <a:path w="2992754" h="3275965">
                  <a:moveTo>
                    <a:pt x="467283" y="2457551"/>
                  </a:moveTo>
                  <a:lnTo>
                    <a:pt x="451218" y="2457551"/>
                  </a:lnTo>
                  <a:lnTo>
                    <a:pt x="451218" y="2473617"/>
                  </a:lnTo>
                  <a:lnTo>
                    <a:pt x="451218" y="2480602"/>
                  </a:lnTo>
                  <a:lnTo>
                    <a:pt x="451218" y="3216275"/>
                  </a:lnTo>
                  <a:lnTo>
                    <a:pt x="437146" y="3215703"/>
                  </a:lnTo>
                  <a:lnTo>
                    <a:pt x="428942" y="3215487"/>
                  </a:lnTo>
                  <a:lnTo>
                    <a:pt x="420217" y="3215348"/>
                  </a:lnTo>
                  <a:lnTo>
                    <a:pt x="420154" y="3221939"/>
                  </a:lnTo>
                  <a:lnTo>
                    <a:pt x="402386" y="3221901"/>
                  </a:lnTo>
                  <a:lnTo>
                    <a:pt x="402437" y="3190125"/>
                  </a:lnTo>
                  <a:lnTo>
                    <a:pt x="451218" y="3212211"/>
                  </a:lnTo>
                  <a:lnTo>
                    <a:pt x="451218" y="3203384"/>
                  </a:lnTo>
                  <a:lnTo>
                    <a:pt x="402450" y="3181299"/>
                  </a:lnTo>
                  <a:lnTo>
                    <a:pt x="402513" y="3141980"/>
                  </a:lnTo>
                  <a:lnTo>
                    <a:pt x="451218" y="3164027"/>
                  </a:lnTo>
                  <a:lnTo>
                    <a:pt x="451218" y="3155200"/>
                  </a:lnTo>
                  <a:lnTo>
                    <a:pt x="402526" y="3133153"/>
                  </a:lnTo>
                  <a:lnTo>
                    <a:pt x="402602" y="3093821"/>
                  </a:lnTo>
                  <a:lnTo>
                    <a:pt x="451218" y="3115843"/>
                  </a:lnTo>
                  <a:lnTo>
                    <a:pt x="451218" y="3107017"/>
                  </a:lnTo>
                  <a:lnTo>
                    <a:pt x="402615" y="3085007"/>
                  </a:lnTo>
                  <a:lnTo>
                    <a:pt x="402678" y="3045688"/>
                  </a:lnTo>
                  <a:lnTo>
                    <a:pt x="451218" y="3067659"/>
                  </a:lnTo>
                  <a:lnTo>
                    <a:pt x="451218" y="3058833"/>
                  </a:lnTo>
                  <a:lnTo>
                    <a:pt x="402691" y="3036862"/>
                  </a:lnTo>
                  <a:lnTo>
                    <a:pt x="402767" y="2997517"/>
                  </a:lnTo>
                  <a:lnTo>
                    <a:pt x="451218" y="3019463"/>
                  </a:lnTo>
                  <a:lnTo>
                    <a:pt x="451218" y="3010649"/>
                  </a:lnTo>
                  <a:lnTo>
                    <a:pt x="402780" y="2988716"/>
                  </a:lnTo>
                  <a:lnTo>
                    <a:pt x="402844" y="2949384"/>
                  </a:lnTo>
                  <a:lnTo>
                    <a:pt x="451218" y="2971279"/>
                  </a:lnTo>
                  <a:lnTo>
                    <a:pt x="451218" y="2962452"/>
                  </a:lnTo>
                  <a:lnTo>
                    <a:pt x="402856" y="2940558"/>
                  </a:lnTo>
                  <a:lnTo>
                    <a:pt x="402932" y="2901226"/>
                  </a:lnTo>
                  <a:lnTo>
                    <a:pt x="451218" y="2923108"/>
                  </a:lnTo>
                  <a:lnTo>
                    <a:pt x="451218" y="2914269"/>
                  </a:lnTo>
                  <a:lnTo>
                    <a:pt x="402945" y="2892412"/>
                  </a:lnTo>
                  <a:lnTo>
                    <a:pt x="403009" y="2853093"/>
                  </a:lnTo>
                  <a:lnTo>
                    <a:pt x="451218" y="2874911"/>
                  </a:lnTo>
                  <a:lnTo>
                    <a:pt x="451218" y="2866085"/>
                  </a:lnTo>
                  <a:lnTo>
                    <a:pt x="403021" y="2844266"/>
                  </a:lnTo>
                  <a:lnTo>
                    <a:pt x="403098" y="2804934"/>
                  </a:lnTo>
                  <a:lnTo>
                    <a:pt x="451218" y="2826728"/>
                  </a:lnTo>
                  <a:lnTo>
                    <a:pt x="451218" y="2817901"/>
                  </a:lnTo>
                  <a:lnTo>
                    <a:pt x="403110" y="2796121"/>
                  </a:lnTo>
                  <a:lnTo>
                    <a:pt x="403174" y="2756789"/>
                  </a:lnTo>
                  <a:lnTo>
                    <a:pt x="451218" y="2778544"/>
                  </a:lnTo>
                  <a:lnTo>
                    <a:pt x="451218" y="2769717"/>
                  </a:lnTo>
                  <a:lnTo>
                    <a:pt x="403186" y="2747962"/>
                  </a:lnTo>
                  <a:lnTo>
                    <a:pt x="403263" y="2708630"/>
                  </a:lnTo>
                  <a:lnTo>
                    <a:pt x="451218" y="2730360"/>
                  </a:lnTo>
                  <a:lnTo>
                    <a:pt x="451218" y="2721533"/>
                  </a:lnTo>
                  <a:lnTo>
                    <a:pt x="403275" y="2699816"/>
                  </a:lnTo>
                  <a:lnTo>
                    <a:pt x="403339" y="2660497"/>
                  </a:lnTo>
                  <a:lnTo>
                    <a:pt x="451218" y="2682163"/>
                  </a:lnTo>
                  <a:lnTo>
                    <a:pt x="451218" y="2673337"/>
                  </a:lnTo>
                  <a:lnTo>
                    <a:pt x="403352" y="2651671"/>
                  </a:lnTo>
                  <a:lnTo>
                    <a:pt x="403428" y="2612339"/>
                  </a:lnTo>
                  <a:lnTo>
                    <a:pt x="451218" y="2633980"/>
                  </a:lnTo>
                  <a:lnTo>
                    <a:pt x="451218" y="2625153"/>
                  </a:lnTo>
                  <a:lnTo>
                    <a:pt x="403440" y="2603512"/>
                  </a:lnTo>
                  <a:lnTo>
                    <a:pt x="403504" y="2564193"/>
                  </a:lnTo>
                  <a:lnTo>
                    <a:pt x="451218" y="2585809"/>
                  </a:lnTo>
                  <a:lnTo>
                    <a:pt x="451218" y="2576969"/>
                  </a:lnTo>
                  <a:lnTo>
                    <a:pt x="403517" y="2555367"/>
                  </a:lnTo>
                  <a:lnTo>
                    <a:pt x="403593" y="2516047"/>
                  </a:lnTo>
                  <a:lnTo>
                    <a:pt x="451218" y="2537612"/>
                  </a:lnTo>
                  <a:lnTo>
                    <a:pt x="451218" y="2528786"/>
                  </a:lnTo>
                  <a:lnTo>
                    <a:pt x="403606" y="2507221"/>
                  </a:lnTo>
                  <a:lnTo>
                    <a:pt x="403669" y="2473617"/>
                  </a:lnTo>
                  <a:lnTo>
                    <a:pt x="416344" y="2473617"/>
                  </a:lnTo>
                  <a:lnTo>
                    <a:pt x="451218" y="2489416"/>
                  </a:lnTo>
                  <a:lnTo>
                    <a:pt x="451218" y="2480602"/>
                  </a:lnTo>
                  <a:lnTo>
                    <a:pt x="435813" y="2473617"/>
                  </a:lnTo>
                  <a:lnTo>
                    <a:pt x="451218" y="2473617"/>
                  </a:lnTo>
                  <a:lnTo>
                    <a:pt x="451218" y="2457551"/>
                  </a:lnTo>
                  <a:lnTo>
                    <a:pt x="395655" y="2457551"/>
                  </a:lnTo>
                  <a:lnTo>
                    <a:pt x="387642" y="2457551"/>
                  </a:lnTo>
                  <a:lnTo>
                    <a:pt x="386321" y="3215094"/>
                  </a:lnTo>
                  <a:lnTo>
                    <a:pt x="363969" y="3214573"/>
                  </a:lnTo>
                  <a:lnTo>
                    <a:pt x="356146" y="3214281"/>
                  </a:lnTo>
                  <a:lnTo>
                    <a:pt x="355828" y="3222307"/>
                  </a:lnTo>
                  <a:lnTo>
                    <a:pt x="363702" y="3222599"/>
                  </a:lnTo>
                  <a:lnTo>
                    <a:pt x="386308" y="3223133"/>
                  </a:lnTo>
                  <a:lnTo>
                    <a:pt x="386283" y="3237954"/>
                  </a:lnTo>
                  <a:lnTo>
                    <a:pt x="467283" y="3238055"/>
                  </a:lnTo>
                  <a:lnTo>
                    <a:pt x="467283" y="3221977"/>
                  </a:lnTo>
                  <a:lnTo>
                    <a:pt x="467283" y="2457551"/>
                  </a:lnTo>
                  <a:close/>
                </a:path>
                <a:path w="2992754" h="3275965">
                  <a:moveTo>
                    <a:pt x="516470" y="3226333"/>
                  </a:moveTo>
                  <a:lnTo>
                    <a:pt x="516407" y="3218319"/>
                  </a:lnTo>
                  <a:lnTo>
                    <a:pt x="510146" y="3218319"/>
                  </a:lnTo>
                  <a:lnTo>
                    <a:pt x="496735" y="3218192"/>
                  </a:lnTo>
                  <a:lnTo>
                    <a:pt x="484479" y="3217837"/>
                  </a:lnTo>
                  <a:lnTo>
                    <a:pt x="484187" y="3225876"/>
                  </a:lnTo>
                  <a:lnTo>
                    <a:pt x="490258" y="3226079"/>
                  </a:lnTo>
                  <a:lnTo>
                    <a:pt x="503186" y="3226333"/>
                  </a:lnTo>
                  <a:lnTo>
                    <a:pt x="512292" y="3226358"/>
                  </a:lnTo>
                  <a:lnTo>
                    <a:pt x="516470" y="3226333"/>
                  </a:lnTo>
                  <a:close/>
                </a:path>
                <a:path w="2992754" h="3275965">
                  <a:moveTo>
                    <a:pt x="545680" y="26454"/>
                  </a:moveTo>
                  <a:lnTo>
                    <a:pt x="513613" y="25171"/>
                  </a:lnTo>
                  <a:lnTo>
                    <a:pt x="513283" y="33210"/>
                  </a:lnTo>
                  <a:lnTo>
                    <a:pt x="545376" y="34493"/>
                  </a:lnTo>
                  <a:lnTo>
                    <a:pt x="545680" y="26454"/>
                  </a:lnTo>
                  <a:close/>
                </a:path>
                <a:path w="2992754" h="3275965">
                  <a:moveTo>
                    <a:pt x="580859" y="3223349"/>
                  </a:moveTo>
                  <a:lnTo>
                    <a:pt x="580263" y="3215335"/>
                  </a:lnTo>
                  <a:lnTo>
                    <a:pt x="564591" y="3216440"/>
                  </a:lnTo>
                  <a:lnTo>
                    <a:pt x="548335" y="3217367"/>
                  </a:lnTo>
                  <a:lnTo>
                    <a:pt x="548728" y="3225393"/>
                  </a:lnTo>
                  <a:lnTo>
                    <a:pt x="565111" y="3224453"/>
                  </a:lnTo>
                  <a:lnTo>
                    <a:pt x="580859" y="3223349"/>
                  </a:lnTo>
                  <a:close/>
                </a:path>
                <a:path w="2992754" h="3275965">
                  <a:moveTo>
                    <a:pt x="609765" y="28092"/>
                  </a:moveTo>
                  <a:lnTo>
                    <a:pt x="577710" y="27482"/>
                  </a:lnTo>
                  <a:lnTo>
                    <a:pt x="577507" y="35521"/>
                  </a:lnTo>
                  <a:lnTo>
                    <a:pt x="609663" y="36131"/>
                  </a:lnTo>
                  <a:lnTo>
                    <a:pt x="609765" y="28092"/>
                  </a:lnTo>
                  <a:close/>
                </a:path>
                <a:path w="2992754" h="3275965">
                  <a:moveTo>
                    <a:pt x="644753" y="3219462"/>
                  </a:moveTo>
                  <a:lnTo>
                    <a:pt x="644512" y="3211423"/>
                  </a:lnTo>
                  <a:lnTo>
                    <a:pt x="636117" y="3211728"/>
                  </a:lnTo>
                  <a:lnTo>
                    <a:pt x="627976" y="3212096"/>
                  </a:lnTo>
                  <a:lnTo>
                    <a:pt x="612317" y="3213011"/>
                  </a:lnTo>
                  <a:lnTo>
                    <a:pt x="612838" y="3221037"/>
                  </a:lnTo>
                  <a:lnTo>
                    <a:pt x="628383" y="3220135"/>
                  </a:lnTo>
                  <a:lnTo>
                    <a:pt x="644753" y="3219462"/>
                  </a:lnTo>
                  <a:close/>
                </a:path>
                <a:path w="2992754" h="3275965">
                  <a:moveTo>
                    <a:pt x="674420" y="31699"/>
                  </a:moveTo>
                  <a:lnTo>
                    <a:pt x="666800" y="30480"/>
                  </a:lnTo>
                  <a:lnTo>
                    <a:pt x="658876" y="29489"/>
                  </a:lnTo>
                  <a:lnTo>
                    <a:pt x="650608" y="28752"/>
                  </a:lnTo>
                  <a:lnTo>
                    <a:pt x="641921" y="28333"/>
                  </a:lnTo>
                  <a:lnTo>
                    <a:pt x="641692" y="36360"/>
                  </a:lnTo>
                  <a:lnTo>
                    <a:pt x="650049" y="36779"/>
                  </a:lnTo>
                  <a:lnTo>
                    <a:pt x="658012" y="37477"/>
                  </a:lnTo>
                  <a:lnTo>
                    <a:pt x="665657" y="38442"/>
                  </a:lnTo>
                  <a:lnTo>
                    <a:pt x="673011" y="39624"/>
                  </a:lnTo>
                  <a:lnTo>
                    <a:pt x="674420" y="31699"/>
                  </a:lnTo>
                  <a:close/>
                </a:path>
                <a:path w="2992754" h="3275965">
                  <a:moveTo>
                    <a:pt x="708964" y="3211715"/>
                  </a:moveTo>
                  <a:lnTo>
                    <a:pt x="684974" y="3211195"/>
                  </a:lnTo>
                  <a:lnTo>
                    <a:pt x="676770" y="3211106"/>
                  </a:lnTo>
                  <a:lnTo>
                    <a:pt x="676719" y="3219145"/>
                  </a:lnTo>
                  <a:lnTo>
                    <a:pt x="684872" y="3219234"/>
                  </a:lnTo>
                  <a:lnTo>
                    <a:pt x="708710" y="3219754"/>
                  </a:lnTo>
                  <a:lnTo>
                    <a:pt x="708964" y="3211715"/>
                  </a:lnTo>
                  <a:close/>
                </a:path>
                <a:path w="2992754" h="3275965">
                  <a:moveTo>
                    <a:pt x="737044" y="45770"/>
                  </a:moveTo>
                  <a:lnTo>
                    <a:pt x="729081" y="44234"/>
                  </a:lnTo>
                  <a:lnTo>
                    <a:pt x="721296" y="42519"/>
                  </a:lnTo>
                  <a:lnTo>
                    <a:pt x="706005" y="38798"/>
                  </a:lnTo>
                  <a:lnTo>
                    <a:pt x="704049" y="46596"/>
                  </a:lnTo>
                  <a:lnTo>
                    <a:pt x="719493" y="50355"/>
                  </a:lnTo>
                  <a:lnTo>
                    <a:pt x="727456" y="52108"/>
                  </a:lnTo>
                  <a:lnTo>
                    <a:pt x="735647" y="53682"/>
                  </a:lnTo>
                  <a:lnTo>
                    <a:pt x="737044" y="45770"/>
                  </a:lnTo>
                  <a:close/>
                </a:path>
                <a:path w="2992754" h="3275965">
                  <a:moveTo>
                    <a:pt x="773252" y="3215259"/>
                  </a:moveTo>
                  <a:lnTo>
                    <a:pt x="749300" y="3213582"/>
                  </a:lnTo>
                  <a:lnTo>
                    <a:pt x="741133" y="3213100"/>
                  </a:lnTo>
                  <a:lnTo>
                    <a:pt x="740689" y="3221126"/>
                  </a:lnTo>
                  <a:lnTo>
                    <a:pt x="748804" y="3221609"/>
                  </a:lnTo>
                  <a:lnTo>
                    <a:pt x="772629" y="3223272"/>
                  </a:lnTo>
                  <a:lnTo>
                    <a:pt x="773252" y="3215259"/>
                  </a:lnTo>
                  <a:close/>
                </a:path>
                <a:path w="2992754" h="3275965">
                  <a:moveTo>
                    <a:pt x="800696" y="55854"/>
                  </a:moveTo>
                  <a:lnTo>
                    <a:pt x="800049" y="49098"/>
                  </a:lnTo>
                  <a:lnTo>
                    <a:pt x="799922" y="47853"/>
                  </a:lnTo>
                  <a:lnTo>
                    <a:pt x="793737" y="48387"/>
                  </a:lnTo>
                  <a:lnTo>
                    <a:pt x="787400" y="48780"/>
                  </a:lnTo>
                  <a:lnTo>
                    <a:pt x="780897" y="49022"/>
                  </a:lnTo>
                  <a:lnTo>
                    <a:pt x="774230" y="49098"/>
                  </a:lnTo>
                  <a:lnTo>
                    <a:pt x="772236" y="49098"/>
                  </a:lnTo>
                  <a:lnTo>
                    <a:pt x="770280" y="49072"/>
                  </a:lnTo>
                  <a:lnTo>
                    <a:pt x="768350" y="49009"/>
                  </a:lnTo>
                  <a:lnTo>
                    <a:pt x="768159" y="55854"/>
                  </a:lnTo>
                  <a:lnTo>
                    <a:pt x="768210" y="57061"/>
                  </a:lnTo>
                  <a:lnTo>
                    <a:pt x="770128" y="57111"/>
                  </a:lnTo>
                  <a:lnTo>
                    <a:pt x="772160" y="57137"/>
                  </a:lnTo>
                  <a:lnTo>
                    <a:pt x="774230" y="57137"/>
                  </a:lnTo>
                  <a:lnTo>
                    <a:pt x="781177" y="57048"/>
                  </a:lnTo>
                  <a:lnTo>
                    <a:pt x="787793" y="56807"/>
                  </a:lnTo>
                  <a:lnTo>
                    <a:pt x="794321" y="56400"/>
                  </a:lnTo>
                  <a:lnTo>
                    <a:pt x="800696" y="55854"/>
                  </a:lnTo>
                  <a:close/>
                </a:path>
                <a:path w="2992754" h="3275965">
                  <a:moveTo>
                    <a:pt x="837298" y="3221609"/>
                  </a:moveTo>
                  <a:lnTo>
                    <a:pt x="805319" y="3218116"/>
                  </a:lnTo>
                  <a:lnTo>
                    <a:pt x="804519" y="3226117"/>
                  </a:lnTo>
                  <a:lnTo>
                    <a:pt x="836358" y="3229597"/>
                  </a:lnTo>
                  <a:lnTo>
                    <a:pt x="837298" y="3221609"/>
                  </a:lnTo>
                  <a:close/>
                </a:path>
                <a:path w="2992754" h="3275965">
                  <a:moveTo>
                    <a:pt x="864273" y="43319"/>
                  </a:moveTo>
                  <a:lnTo>
                    <a:pt x="862190" y="35547"/>
                  </a:lnTo>
                  <a:lnTo>
                    <a:pt x="854557" y="37566"/>
                  </a:lnTo>
                  <a:lnTo>
                    <a:pt x="846874" y="39509"/>
                  </a:lnTo>
                  <a:lnTo>
                    <a:pt x="839101" y="41351"/>
                  </a:lnTo>
                  <a:lnTo>
                    <a:pt x="831202" y="43053"/>
                  </a:lnTo>
                  <a:lnTo>
                    <a:pt x="832827" y="50927"/>
                  </a:lnTo>
                  <a:lnTo>
                    <a:pt x="840879" y="49187"/>
                  </a:lnTo>
                  <a:lnTo>
                    <a:pt x="848791" y="47320"/>
                  </a:lnTo>
                  <a:lnTo>
                    <a:pt x="856576" y="45351"/>
                  </a:lnTo>
                  <a:lnTo>
                    <a:pt x="864273" y="43319"/>
                  </a:lnTo>
                  <a:close/>
                </a:path>
                <a:path w="2992754" h="3275965">
                  <a:moveTo>
                    <a:pt x="901052" y="3229864"/>
                  </a:moveTo>
                  <a:lnTo>
                    <a:pt x="869200" y="3225584"/>
                  </a:lnTo>
                  <a:lnTo>
                    <a:pt x="868172" y="3233559"/>
                  </a:lnTo>
                  <a:lnTo>
                    <a:pt x="899960" y="3237839"/>
                  </a:lnTo>
                  <a:lnTo>
                    <a:pt x="901052" y="3229864"/>
                  </a:lnTo>
                  <a:close/>
                </a:path>
                <a:path w="2992754" h="3275965">
                  <a:moveTo>
                    <a:pt x="926299" y="28321"/>
                  </a:moveTo>
                  <a:lnTo>
                    <a:pt x="924941" y="20396"/>
                  </a:lnTo>
                  <a:lnTo>
                    <a:pt x="916774" y="21907"/>
                  </a:lnTo>
                  <a:lnTo>
                    <a:pt x="908799" y="23558"/>
                  </a:lnTo>
                  <a:lnTo>
                    <a:pt x="900963" y="25361"/>
                  </a:lnTo>
                  <a:lnTo>
                    <a:pt x="893254" y="27254"/>
                  </a:lnTo>
                  <a:lnTo>
                    <a:pt x="895235" y="35039"/>
                  </a:lnTo>
                  <a:lnTo>
                    <a:pt x="902830" y="33172"/>
                  </a:lnTo>
                  <a:lnTo>
                    <a:pt x="910526" y="31419"/>
                  </a:lnTo>
                  <a:lnTo>
                    <a:pt x="918337" y="29794"/>
                  </a:lnTo>
                  <a:lnTo>
                    <a:pt x="926299" y="28321"/>
                  </a:lnTo>
                  <a:close/>
                </a:path>
                <a:path w="2992754" h="3275965">
                  <a:moveTo>
                    <a:pt x="964641" y="3238487"/>
                  </a:moveTo>
                  <a:lnTo>
                    <a:pt x="932840" y="3234245"/>
                  </a:lnTo>
                  <a:lnTo>
                    <a:pt x="931748" y="3242208"/>
                  </a:lnTo>
                  <a:lnTo>
                    <a:pt x="963599" y="3246463"/>
                  </a:lnTo>
                  <a:lnTo>
                    <a:pt x="964641" y="3238487"/>
                  </a:lnTo>
                  <a:close/>
                </a:path>
                <a:path w="2992754" h="3275965">
                  <a:moveTo>
                    <a:pt x="989965" y="17233"/>
                  </a:moveTo>
                  <a:lnTo>
                    <a:pt x="984313" y="16649"/>
                  </a:lnTo>
                  <a:lnTo>
                    <a:pt x="978433" y="16319"/>
                  </a:lnTo>
                  <a:lnTo>
                    <a:pt x="967117" y="16319"/>
                  </a:lnTo>
                  <a:lnTo>
                    <a:pt x="962126" y="16459"/>
                  </a:lnTo>
                  <a:lnTo>
                    <a:pt x="957275" y="16725"/>
                  </a:lnTo>
                  <a:lnTo>
                    <a:pt x="957707" y="24752"/>
                  </a:lnTo>
                  <a:lnTo>
                    <a:pt x="962431" y="24498"/>
                  </a:lnTo>
                  <a:lnTo>
                    <a:pt x="967270" y="24358"/>
                  </a:lnTo>
                  <a:lnTo>
                    <a:pt x="978141" y="24358"/>
                  </a:lnTo>
                  <a:lnTo>
                    <a:pt x="983754" y="24676"/>
                  </a:lnTo>
                  <a:lnTo>
                    <a:pt x="989126" y="25234"/>
                  </a:lnTo>
                  <a:lnTo>
                    <a:pt x="989228" y="24358"/>
                  </a:lnTo>
                  <a:lnTo>
                    <a:pt x="989965" y="17233"/>
                  </a:lnTo>
                  <a:close/>
                </a:path>
                <a:path w="2992754" h="3275965">
                  <a:moveTo>
                    <a:pt x="1028293" y="3245840"/>
                  </a:moveTo>
                  <a:lnTo>
                    <a:pt x="996442" y="3242424"/>
                  </a:lnTo>
                  <a:lnTo>
                    <a:pt x="995514" y="3250400"/>
                  </a:lnTo>
                  <a:lnTo>
                    <a:pt x="1027506" y="3253841"/>
                  </a:lnTo>
                  <a:lnTo>
                    <a:pt x="1028293" y="3245840"/>
                  </a:lnTo>
                  <a:close/>
                </a:path>
                <a:path w="2992754" h="3275965">
                  <a:moveTo>
                    <a:pt x="1052918" y="32969"/>
                  </a:moveTo>
                  <a:lnTo>
                    <a:pt x="1037717" y="28105"/>
                  </a:lnTo>
                  <a:lnTo>
                    <a:pt x="1029982" y="25717"/>
                  </a:lnTo>
                  <a:lnTo>
                    <a:pt x="1022083" y="23456"/>
                  </a:lnTo>
                  <a:lnTo>
                    <a:pt x="1019975" y="31203"/>
                  </a:lnTo>
                  <a:lnTo>
                    <a:pt x="1027671" y="33413"/>
                  </a:lnTo>
                  <a:lnTo>
                    <a:pt x="1035291" y="35763"/>
                  </a:lnTo>
                  <a:lnTo>
                    <a:pt x="1050480" y="40640"/>
                  </a:lnTo>
                  <a:lnTo>
                    <a:pt x="1052918" y="32969"/>
                  </a:lnTo>
                  <a:close/>
                </a:path>
                <a:path w="2992754" h="3275965">
                  <a:moveTo>
                    <a:pt x="1092136" y="3250717"/>
                  </a:moveTo>
                  <a:lnTo>
                    <a:pt x="1068044" y="3249218"/>
                  </a:lnTo>
                  <a:lnTo>
                    <a:pt x="1060183" y="3248634"/>
                  </a:lnTo>
                  <a:lnTo>
                    <a:pt x="1059573" y="3256661"/>
                  </a:lnTo>
                  <a:lnTo>
                    <a:pt x="1067485" y="3257245"/>
                  </a:lnTo>
                  <a:lnTo>
                    <a:pt x="1091704" y="3258743"/>
                  </a:lnTo>
                  <a:lnTo>
                    <a:pt x="1092136" y="3250717"/>
                  </a:lnTo>
                  <a:close/>
                </a:path>
                <a:path w="2992754" h="3275965">
                  <a:moveTo>
                    <a:pt x="1114602" y="44602"/>
                  </a:moveTo>
                  <a:lnTo>
                    <a:pt x="1106360" y="44297"/>
                  </a:lnTo>
                  <a:lnTo>
                    <a:pt x="1098461" y="43599"/>
                  </a:lnTo>
                  <a:lnTo>
                    <a:pt x="1090841" y="42557"/>
                  </a:lnTo>
                  <a:lnTo>
                    <a:pt x="1083475" y="41224"/>
                  </a:lnTo>
                  <a:lnTo>
                    <a:pt x="1081887" y="49110"/>
                  </a:lnTo>
                  <a:lnTo>
                    <a:pt x="1089583" y="50507"/>
                  </a:lnTo>
                  <a:lnTo>
                    <a:pt x="1097559" y="51587"/>
                  </a:lnTo>
                  <a:lnTo>
                    <a:pt x="1105852" y="52311"/>
                  </a:lnTo>
                  <a:lnTo>
                    <a:pt x="1114501" y="52641"/>
                  </a:lnTo>
                  <a:lnTo>
                    <a:pt x="1114602" y="44602"/>
                  </a:lnTo>
                  <a:close/>
                </a:path>
                <a:path w="2992754" h="3275965">
                  <a:moveTo>
                    <a:pt x="1156106" y="3252559"/>
                  </a:moveTo>
                  <a:lnTo>
                    <a:pt x="1131963" y="3252228"/>
                  </a:lnTo>
                  <a:lnTo>
                    <a:pt x="1124102" y="3252025"/>
                  </a:lnTo>
                  <a:lnTo>
                    <a:pt x="1123873" y="3260064"/>
                  </a:lnTo>
                  <a:lnTo>
                    <a:pt x="1131785" y="3260267"/>
                  </a:lnTo>
                  <a:lnTo>
                    <a:pt x="1156068" y="3260598"/>
                  </a:lnTo>
                  <a:lnTo>
                    <a:pt x="1156106" y="3252559"/>
                  </a:lnTo>
                  <a:close/>
                </a:path>
                <a:path w="2992754" h="3275965">
                  <a:moveTo>
                    <a:pt x="1178991" y="50431"/>
                  </a:moveTo>
                  <a:lnTo>
                    <a:pt x="1178420" y="42405"/>
                  </a:lnTo>
                  <a:lnTo>
                    <a:pt x="1162761" y="43383"/>
                  </a:lnTo>
                  <a:lnTo>
                    <a:pt x="1146517" y="44094"/>
                  </a:lnTo>
                  <a:lnTo>
                    <a:pt x="1146797" y="52133"/>
                  </a:lnTo>
                  <a:lnTo>
                    <a:pt x="1163193" y="51422"/>
                  </a:lnTo>
                  <a:lnTo>
                    <a:pt x="1178991" y="50431"/>
                  </a:lnTo>
                  <a:close/>
                </a:path>
                <a:path w="2992754" h="3275965">
                  <a:moveTo>
                    <a:pt x="1220406" y="3259759"/>
                  </a:moveTo>
                  <a:lnTo>
                    <a:pt x="1220165" y="3251720"/>
                  </a:lnTo>
                  <a:lnTo>
                    <a:pt x="1188148" y="3252406"/>
                  </a:lnTo>
                  <a:lnTo>
                    <a:pt x="1188250" y="3260433"/>
                  </a:lnTo>
                  <a:lnTo>
                    <a:pt x="1220406" y="3259759"/>
                  </a:lnTo>
                  <a:close/>
                </a:path>
                <a:path w="2992754" h="3275965">
                  <a:moveTo>
                    <a:pt x="1243063" y="44018"/>
                  </a:moveTo>
                  <a:lnTo>
                    <a:pt x="1242098" y="36042"/>
                  </a:lnTo>
                  <a:lnTo>
                    <a:pt x="1210284" y="39636"/>
                  </a:lnTo>
                  <a:lnTo>
                    <a:pt x="1211097" y="47625"/>
                  </a:lnTo>
                  <a:lnTo>
                    <a:pt x="1243063" y="44018"/>
                  </a:lnTo>
                  <a:close/>
                </a:path>
                <a:path w="2992754" h="3275965">
                  <a:moveTo>
                    <a:pt x="1284655" y="3256572"/>
                  </a:moveTo>
                  <a:lnTo>
                    <a:pt x="1284097" y="3248558"/>
                  </a:lnTo>
                  <a:lnTo>
                    <a:pt x="1252156" y="3250450"/>
                  </a:lnTo>
                  <a:lnTo>
                    <a:pt x="1252550" y="3258489"/>
                  </a:lnTo>
                  <a:lnTo>
                    <a:pt x="1276832" y="3257105"/>
                  </a:lnTo>
                  <a:lnTo>
                    <a:pt x="1284655" y="3256572"/>
                  </a:lnTo>
                  <a:close/>
                </a:path>
                <a:path w="2992754" h="3275965">
                  <a:moveTo>
                    <a:pt x="1306753" y="36322"/>
                  </a:moveTo>
                  <a:lnTo>
                    <a:pt x="1305877" y="28321"/>
                  </a:lnTo>
                  <a:lnTo>
                    <a:pt x="1273949" y="32092"/>
                  </a:lnTo>
                  <a:lnTo>
                    <a:pt x="1274940" y="40068"/>
                  </a:lnTo>
                  <a:lnTo>
                    <a:pt x="1306753" y="36322"/>
                  </a:lnTo>
                  <a:close/>
                </a:path>
                <a:path w="2992754" h="3275965">
                  <a:moveTo>
                    <a:pt x="1348740" y="3250819"/>
                  </a:moveTo>
                  <a:lnTo>
                    <a:pt x="1347863" y="3242830"/>
                  </a:lnTo>
                  <a:lnTo>
                    <a:pt x="1316012" y="3246005"/>
                  </a:lnTo>
                  <a:lnTo>
                    <a:pt x="1316736" y="3254006"/>
                  </a:lnTo>
                  <a:lnTo>
                    <a:pt x="1348740" y="3250819"/>
                  </a:lnTo>
                  <a:close/>
                </a:path>
                <a:path w="2992754" h="3275965">
                  <a:moveTo>
                    <a:pt x="1370482" y="31216"/>
                  </a:moveTo>
                  <a:lnTo>
                    <a:pt x="1370114" y="23190"/>
                  </a:lnTo>
                  <a:lnTo>
                    <a:pt x="1353743" y="24091"/>
                  </a:lnTo>
                  <a:lnTo>
                    <a:pt x="1337945" y="25247"/>
                  </a:lnTo>
                  <a:lnTo>
                    <a:pt x="1338605" y="33248"/>
                  </a:lnTo>
                  <a:lnTo>
                    <a:pt x="1354264" y="32118"/>
                  </a:lnTo>
                  <a:lnTo>
                    <a:pt x="1370482" y="31216"/>
                  </a:lnTo>
                  <a:close/>
                </a:path>
                <a:path w="2992754" h="3275965">
                  <a:moveTo>
                    <a:pt x="1412506" y="3243059"/>
                  </a:moveTo>
                  <a:lnTo>
                    <a:pt x="1411465" y="3235083"/>
                  </a:lnTo>
                  <a:lnTo>
                    <a:pt x="1379689" y="3239135"/>
                  </a:lnTo>
                  <a:lnTo>
                    <a:pt x="1380667" y="3247110"/>
                  </a:lnTo>
                  <a:lnTo>
                    <a:pt x="1412506" y="3243059"/>
                  </a:lnTo>
                  <a:close/>
                </a:path>
                <a:path w="2992754" h="3275965">
                  <a:moveTo>
                    <a:pt x="1434719" y="22961"/>
                  </a:moveTo>
                  <a:lnTo>
                    <a:pt x="1426794" y="22517"/>
                  </a:lnTo>
                  <a:lnTo>
                    <a:pt x="1418564" y="22275"/>
                  </a:lnTo>
                  <a:lnTo>
                    <a:pt x="1407414" y="22275"/>
                  </a:lnTo>
                  <a:lnTo>
                    <a:pt x="1402346" y="22301"/>
                  </a:lnTo>
                  <a:lnTo>
                    <a:pt x="1402435" y="30340"/>
                  </a:lnTo>
                  <a:lnTo>
                    <a:pt x="1418818" y="30327"/>
                  </a:lnTo>
                  <a:lnTo>
                    <a:pt x="1426489" y="30556"/>
                  </a:lnTo>
                  <a:lnTo>
                    <a:pt x="1434261" y="30988"/>
                  </a:lnTo>
                  <a:lnTo>
                    <a:pt x="1434312" y="30314"/>
                  </a:lnTo>
                  <a:lnTo>
                    <a:pt x="1434719" y="22961"/>
                  </a:lnTo>
                  <a:close/>
                </a:path>
                <a:path w="2992754" h="3275965">
                  <a:moveTo>
                    <a:pt x="1476146" y="3234677"/>
                  </a:moveTo>
                  <a:lnTo>
                    <a:pt x="1475130" y="3226701"/>
                  </a:lnTo>
                  <a:lnTo>
                    <a:pt x="1443291" y="3230880"/>
                  </a:lnTo>
                  <a:lnTo>
                    <a:pt x="1444358" y="3238843"/>
                  </a:lnTo>
                  <a:lnTo>
                    <a:pt x="1476146" y="3234677"/>
                  </a:lnTo>
                  <a:close/>
                </a:path>
                <a:path w="2992754" h="3275965">
                  <a:moveTo>
                    <a:pt x="1498879" y="30899"/>
                  </a:moveTo>
                  <a:lnTo>
                    <a:pt x="1491094" y="29540"/>
                  </a:lnTo>
                  <a:lnTo>
                    <a:pt x="1483182" y="28257"/>
                  </a:lnTo>
                  <a:lnTo>
                    <a:pt x="1475155" y="27051"/>
                  </a:lnTo>
                  <a:lnTo>
                    <a:pt x="1466951" y="25933"/>
                  </a:lnTo>
                  <a:lnTo>
                    <a:pt x="1465935" y="33909"/>
                  </a:lnTo>
                  <a:lnTo>
                    <a:pt x="1474012" y="35013"/>
                  </a:lnTo>
                  <a:lnTo>
                    <a:pt x="1481937" y="36195"/>
                  </a:lnTo>
                  <a:lnTo>
                    <a:pt x="1489748" y="37477"/>
                  </a:lnTo>
                  <a:lnTo>
                    <a:pt x="1497457" y="38811"/>
                  </a:lnTo>
                  <a:lnTo>
                    <a:pt x="1498879" y="30899"/>
                  </a:lnTo>
                  <a:close/>
                </a:path>
                <a:path w="2992754" h="3275965">
                  <a:moveTo>
                    <a:pt x="1539811" y="3227057"/>
                  </a:moveTo>
                  <a:lnTo>
                    <a:pt x="1538935" y="3219069"/>
                  </a:lnTo>
                  <a:lnTo>
                    <a:pt x="1507007" y="3222726"/>
                  </a:lnTo>
                  <a:lnTo>
                    <a:pt x="1507972" y="3230715"/>
                  </a:lnTo>
                  <a:lnTo>
                    <a:pt x="1539811" y="3227057"/>
                  </a:lnTo>
                  <a:close/>
                </a:path>
                <a:path w="2992754" h="3275965">
                  <a:moveTo>
                    <a:pt x="1561934" y="42595"/>
                  </a:moveTo>
                  <a:lnTo>
                    <a:pt x="1546085" y="39839"/>
                  </a:lnTo>
                  <a:lnTo>
                    <a:pt x="1530464" y="36880"/>
                  </a:lnTo>
                  <a:lnTo>
                    <a:pt x="1528940" y="44780"/>
                  </a:lnTo>
                  <a:lnTo>
                    <a:pt x="1544637" y="47752"/>
                  </a:lnTo>
                  <a:lnTo>
                    <a:pt x="1560639" y="50520"/>
                  </a:lnTo>
                  <a:lnTo>
                    <a:pt x="1561934" y="42595"/>
                  </a:lnTo>
                  <a:close/>
                </a:path>
                <a:path w="2992754" h="3275965">
                  <a:moveTo>
                    <a:pt x="1599907" y="867689"/>
                  </a:moveTo>
                  <a:lnTo>
                    <a:pt x="1583842" y="867689"/>
                  </a:lnTo>
                  <a:lnTo>
                    <a:pt x="1583842" y="882929"/>
                  </a:lnTo>
                  <a:lnTo>
                    <a:pt x="1583842" y="890727"/>
                  </a:lnTo>
                  <a:lnTo>
                    <a:pt x="1583842" y="899553"/>
                  </a:lnTo>
                  <a:lnTo>
                    <a:pt x="1583842" y="923569"/>
                  </a:lnTo>
                  <a:lnTo>
                    <a:pt x="1549971" y="923569"/>
                  </a:lnTo>
                  <a:lnTo>
                    <a:pt x="1530477" y="914742"/>
                  </a:lnTo>
                  <a:lnTo>
                    <a:pt x="1530477" y="923569"/>
                  </a:lnTo>
                  <a:lnTo>
                    <a:pt x="1443570" y="923569"/>
                  </a:lnTo>
                  <a:lnTo>
                    <a:pt x="1424063" y="914742"/>
                  </a:lnTo>
                  <a:lnTo>
                    <a:pt x="1424063" y="923569"/>
                  </a:lnTo>
                  <a:lnTo>
                    <a:pt x="1337157" y="923569"/>
                  </a:lnTo>
                  <a:lnTo>
                    <a:pt x="1317650" y="914742"/>
                  </a:lnTo>
                  <a:lnTo>
                    <a:pt x="1317650" y="923569"/>
                  </a:lnTo>
                  <a:lnTo>
                    <a:pt x="1230731" y="923569"/>
                  </a:lnTo>
                  <a:lnTo>
                    <a:pt x="1211237" y="914755"/>
                  </a:lnTo>
                  <a:lnTo>
                    <a:pt x="1211237" y="923569"/>
                  </a:lnTo>
                  <a:lnTo>
                    <a:pt x="1124292" y="923569"/>
                  </a:lnTo>
                  <a:lnTo>
                    <a:pt x="1104811" y="914755"/>
                  </a:lnTo>
                  <a:lnTo>
                    <a:pt x="1104811" y="923569"/>
                  </a:lnTo>
                  <a:lnTo>
                    <a:pt x="1017892" y="923569"/>
                  </a:lnTo>
                  <a:lnTo>
                    <a:pt x="998385" y="914742"/>
                  </a:lnTo>
                  <a:lnTo>
                    <a:pt x="998385" y="923569"/>
                  </a:lnTo>
                  <a:lnTo>
                    <a:pt x="911479" y="923569"/>
                  </a:lnTo>
                  <a:lnTo>
                    <a:pt x="891971" y="914742"/>
                  </a:lnTo>
                  <a:lnTo>
                    <a:pt x="891971" y="923569"/>
                  </a:lnTo>
                  <a:lnTo>
                    <a:pt x="805065" y="923569"/>
                  </a:lnTo>
                  <a:lnTo>
                    <a:pt x="785558" y="914742"/>
                  </a:lnTo>
                  <a:lnTo>
                    <a:pt x="785558" y="923569"/>
                  </a:lnTo>
                  <a:lnTo>
                    <a:pt x="698652" y="923569"/>
                  </a:lnTo>
                  <a:lnTo>
                    <a:pt x="679145" y="914742"/>
                  </a:lnTo>
                  <a:lnTo>
                    <a:pt x="679145" y="923569"/>
                  </a:lnTo>
                  <a:lnTo>
                    <a:pt x="592213" y="923569"/>
                  </a:lnTo>
                  <a:lnTo>
                    <a:pt x="572719" y="914755"/>
                  </a:lnTo>
                  <a:lnTo>
                    <a:pt x="572719" y="923569"/>
                  </a:lnTo>
                  <a:lnTo>
                    <a:pt x="485787" y="923569"/>
                  </a:lnTo>
                  <a:lnTo>
                    <a:pt x="466293" y="914742"/>
                  </a:lnTo>
                  <a:lnTo>
                    <a:pt x="466293" y="923569"/>
                  </a:lnTo>
                  <a:lnTo>
                    <a:pt x="444042" y="923569"/>
                  </a:lnTo>
                  <a:lnTo>
                    <a:pt x="444042" y="2154199"/>
                  </a:lnTo>
                  <a:lnTo>
                    <a:pt x="436727" y="2154199"/>
                  </a:lnTo>
                  <a:lnTo>
                    <a:pt x="417245" y="2145385"/>
                  </a:lnTo>
                  <a:lnTo>
                    <a:pt x="417245" y="2154199"/>
                  </a:lnTo>
                  <a:lnTo>
                    <a:pt x="396506" y="2154199"/>
                  </a:lnTo>
                  <a:lnTo>
                    <a:pt x="396506" y="2144814"/>
                  </a:lnTo>
                  <a:lnTo>
                    <a:pt x="417245" y="2154199"/>
                  </a:lnTo>
                  <a:lnTo>
                    <a:pt x="417245" y="2145385"/>
                  </a:lnTo>
                  <a:lnTo>
                    <a:pt x="396506" y="2136000"/>
                  </a:lnTo>
                  <a:lnTo>
                    <a:pt x="396506" y="2096630"/>
                  </a:lnTo>
                  <a:lnTo>
                    <a:pt x="444042" y="2118144"/>
                  </a:lnTo>
                  <a:lnTo>
                    <a:pt x="444042" y="2109330"/>
                  </a:lnTo>
                  <a:lnTo>
                    <a:pt x="396506" y="2087803"/>
                  </a:lnTo>
                  <a:lnTo>
                    <a:pt x="396506" y="2048446"/>
                  </a:lnTo>
                  <a:lnTo>
                    <a:pt x="444042" y="2069960"/>
                  </a:lnTo>
                  <a:lnTo>
                    <a:pt x="444042" y="2061133"/>
                  </a:lnTo>
                  <a:lnTo>
                    <a:pt x="396506" y="2039620"/>
                  </a:lnTo>
                  <a:lnTo>
                    <a:pt x="396506" y="2000262"/>
                  </a:lnTo>
                  <a:lnTo>
                    <a:pt x="444042" y="2021776"/>
                  </a:lnTo>
                  <a:lnTo>
                    <a:pt x="444042" y="2012950"/>
                  </a:lnTo>
                  <a:lnTo>
                    <a:pt x="396506" y="1991436"/>
                  </a:lnTo>
                  <a:lnTo>
                    <a:pt x="396506" y="1952078"/>
                  </a:lnTo>
                  <a:lnTo>
                    <a:pt x="444042" y="1973592"/>
                  </a:lnTo>
                  <a:lnTo>
                    <a:pt x="444042" y="1964766"/>
                  </a:lnTo>
                  <a:lnTo>
                    <a:pt x="396506" y="1943252"/>
                  </a:lnTo>
                  <a:lnTo>
                    <a:pt x="396506" y="1903895"/>
                  </a:lnTo>
                  <a:lnTo>
                    <a:pt x="444042" y="1925408"/>
                  </a:lnTo>
                  <a:lnTo>
                    <a:pt x="444042" y="1916582"/>
                  </a:lnTo>
                  <a:lnTo>
                    <a:pt x="396506" y="1895068"/>
                  </a:lnTo>
                  <a:lnTo>
                    <a:pt x="396506" y="1855698"/>
                  </a:lnTo>
                  <a:lnTo>
                    <a:pt x="444042" y="1877212"/>
                  </a:lnTo>
                  <a:lnTo>
                    <a:pt x="444042" y="1868398"/>
                  </a:lnTo>
                  <a:lnTo>
                    <a:pt x="396506" y="1846872"/>
                  </a:lnTo>
                  <a:lnTo>
                    <a:pt x="396506" y="1807514"/>
                  </a:lnTo>
                  <a:lnTo>
                    <a:pt x="444042" y="1829028"/>
                  </a:lnTo>
                  <a:lnTo>
                    <a:pt x="444042" y="1820202"/>
                  </a:lnTo>
                  <a:lnTo>
                    <a:pt x="396506" y="1798688"/>
                  </a:lnTo>
                  <a:lnTo>
                    <a:pt x="396506" y="1759331"/>
                  </a:lnTo>
                  <a:lnTo>
                    <a:pt x="444042" y="1780844"/>
                  </a:lnTo>
                  <a:lnTo>
                    <a:pt x="444042" y="1772018"/>
                  </a:lnTo>
                  <a:lnTo>
                    <a:pt x="396506" y="1750504"/>
                  </a:lnTo>
                  <a:lnTo>
                    <a:pt x="396506" y="1711147"/>
                  </a:lnTo>
                  <a:lnTo>
                    <a:pt x="444042" y="1732661"/>
                  </a:lnTo>
                  <a:lnTo>
                    <a:pt x="444042" y="1723834"/>
                  </a:lnTo>
                  <a:lnTo>
                    <a:pt x="396506" y="1702320"/>
                  </a:lnTo>
                  <a:lnTo>
                    <a:pt x="396506" y="1662963"/>
                  </a:lnTo>
                  <a:lnTo>
                    <a:pt x="444042" y="1684477"/>
                  </a:lnTo>
                  <a:lnTo>
                    <a:pt x="444042" y="1675650"/>
                  </a:lnTo>
                  <a:lnTo>
                    <a:pt x="396506" y="1654136"/>
                  </a:lnTo>
                  <a:lnTo>
                    <a:pt x="396506" y="1614766"/>
                  </a:lnTo>
                  <a:lnTo>
                    <a:pt x="444042" y="1636293"/>
                  </a:lnTo>
                  <a:lnTo>
                    <a:pt x="444042" y="1627466"/>
                  </a:lnTo>
                  <a:lnTo>
                    <a:pt x="396506" y="1605953"/>
                  </a:lnTo>
                  <a:lnTo>
                    <a:pt x="396506" y="1566583"/>
                  </a:lnTo>
                  <a:lnTo>
                    <a:pt x="444042" y="1588096"/>
                  </a:lnTo>
                  <a:lnTo>
                    <a:pt x="444042" y="1579270"/>
                  </a:lnTo>
                  <a:lnTo>
                    <a:pt x="396506" y="1557756"/>
                  </a:lnTo>
                  <a:lnTo>
                    <a:pt x="396506" y="1518399"/>
                  </a:lnTo>
                  <a:lnTo>
                    <a:pt x="444042" y="1539913"/>
                  </a:lnTo>
                  <a:lnTo>
                    <a:pt x="444042" y="1531086"/>
                  </a:lnTo>
                  <a:lnTo>
                    <a:pt x="396506" y="1509572"/>
                  </a:lnTo>
                  <a:lnTo>
                    <a:pt x="396506" y="1470215"/>
                  </a:lnTo>
                  <a:lnTo>
                    <a:pt x="444042" y="1491729"/>
                  </a:lnTo>
                  <a:lnTo>
                    <a:pt x="444042" y="1482902"/>
                  </a:lnTo>
                  <a:lnTo>
                    <a:pt x="396506" y="1461389"/>
                  </a:lnTo>
                  <a:lnTo>
                    <a:pt x="396506" y="1422031"/>
                  </a:lnTo>
                  <a:lnTo>
                    <a:pt x="444042" y="1443545"/>
                  </a:lnTo>
                  <a:lnTo>
                    <a:pt x="444042" y="1434719"/>
                  </a:lnTo>
                  <a:lnTo>
                    <a:pt x="396506" y="1413205"/>
                  </a:lnTo>
                  <a:lnTo>
                    <a:pt x="396506" y="1373835"/>
                  </a:lnTo>
                  <a:lnTo>
                    <a:pt x="444042" y="1395361"/>
                  </a:lnTo>
                  <a:lnTo>
                    <a:pt x="444042" y="1386535"/>
                  </a:lnTo>
                  <a:lnTo>
                    <a:pt x="396506" y="1365021"/>
                  </a:lnTo>
                  <a:lnTo>
                    <a:pt x="396506" y="1325651"/>
                  </a:lnTo>
                  <a:lnTo>
                    <a:pt x="444042" y="1347165"/>
                  </a:lnTo>
                  <a:lnTo>
                    <a:pt x="444042" y="1338351"/>
                  </a:lnTo>
                  <a:lnTo>
                    <a:pt x="396506" y="1316824"/>
                  </a:lnTo>
                  <a:lnTo>
                    <a:pt x="396506" y="1277467"/>
                  </a:lnTo>
                  <a:lnTo>
                    <a:pt x="444042" y="1298981"/>
                  </a:lnTo>
                  <a:lnTo>
                    <a:pt x="444042" y="1290154"/>
                  </a:lnTo>
                  <a:lnTo>
                    <a:pt x="396506" y="1268641"/>
                  </a:lnTo>
                  <a:lnTo>
                    <a:pt x="396506" y="1229283"/>
                  </a:lnTo>
                  <a:lnTo>
                    <a:pt x="444042" y="1250797"/>
                  </a:lnTo>
                  <a:lnTo>
                    <a:pt x="444042" y="1241971"/>
                  </a:lnTo>
                  <a:lnTo>
                    <a:pt x="396506" y="1220457"/>
                  </a:lnTo>
                  <a:lnTo>
                    <a:pt x="396506" y="1181100"/>
                  </a:lnTo>
                  <a:lnTo>
                    <a:pt x="444042" y="1202613"/>
                  </a:lnTo>
                  <a:lnTo>
                    <a:pt x="444042" y="1193787"/>
                  </a:lnTo>
                  <a:lnTo>
                    <a:pt x="396506" y="1172273"/>
                  </a:lnTo>
                  <a:lnTo>
                    <a:pt x="396506" y="1132916"/>
                  </a:lnTo>
                  <a:lnTo>
                    <a:pt x="444042" y="1154430"/>
                  </a:lnTo>
                  <a:lnTo>
                    <a:pt x="444042" y="1145603"/>
                  </a:lnTo>
                  <a:lnTo>
                    <a:pt x="396506" y="1124089"/>
                  </a:lnTo>
                  <a:lnTo>
                    <a:pt x="396506" y="1084719"/>
                  </a:lnTo>
                  <a:lnTo>
                    <a:pt x="444042" y="1106233"/>
                  </a:lnTo>
                  <a:lnTo>
                    <a:pt x="444042" y="1097419"/>
                  </a:lnTo>
                  <a:lnTo>
                    <a:pt x="396506" y="1075893"/>
                  </a:lnTo>
                  <a:lnTo>
                    <a:pt x="396506" y="1036535"/>
                  </a:lnTo>
                  <a:lnTo>
                    <a:pt x="444042" y="1058049"/>
                  </a:lnTo>
                  <a:lnTo>
                    <a:pt x="444042" y="1049223"/>
                  </a:lnTo>
                  <a:lnTo>
                    <a:pt x="396506" y="1027709"/>
                  </a:lnTo>
                  <a:lnTo>
                    <a:pt x="396506" y="988352"/>
                  </a:lnTo>
                  <a:lnTo>
                    <a:pt x="444042" y="1009865"/>
                  </a:lnTo>
                  <a:lnTo>
                    <a:pt x="444042" y="1001039"/>
                  </a:lnTo>
                  <a:lnTo>
                    <a:pt x="396506" y="979525"/>
                  </a:lnTo>
                  <a:lnTo>
                    <a:pt x="396506" y="941349"/>
                  </a:lnTo>
                  <a:lnTo>
                    <a:pt x="396506" y="940168"/>
                  </a:lnTo>
                  <a:lnTo>
                    <a:pt x="444042" y="961682"/>
                  </a:lnTo>
                  <a:lnTo>
                    <a:pt x="444042" y="952855"/>
                  </a:lnTo>
                  <a:lnTo>
                    <a:pt x="396506" y="931329"/>
                  </a:lnTo>
                  <a:lnTo>
                    <a:pt x="396506" y="924839"/>
                  </a:lnTo>
                  <a:lnTo>
                    <a:pt x="382181" y="924839"/>
                  </a:lnTo>
                  <a:lnTo>
                    <a:pt x="362661" y="916012"/>
                  </a:lnTo>
                  <a:lnTo>
                    <a:pt x="362661" y="924839"/>
                  </a:lnTo>
                  <a:lnTo>
                    <a:pt x="275767" y="924839"/>
                  </a:lnTo>
                  <a:lnTo>
                    <a:pt x="256260" y="916012"/>
                  </a:lnTo>
                  <a:lnTo>
                    <a:pt x="256260" y="924839"/>
                  </a:lnTo>
                  <a:lnTo>
                    <a:pt x="169354" y="924839"/>
                  </a:lnTo>
                  <a:lnTo>
                    <a:pt x="149847" y="916012"/>
                  </a:lnTo>
                  <a:lnTo>
                    <a:pt x="149847" y="924839"/>
                  </a:lnTo>
                  <a:lnTo>
                    <a:pt x="62915" y="924839"/>
                  </a:lnTo>
                  <a:lnTo>
                    <a:pt x="43434" y="916025"/>
                  </a:lnTo>
                  <a:lnTo>
                    <a:pt x="43434" y="924839"/>
                  </a:lnTo>
                  <a:lnTo>
                    <a:pt x="23825" y="924839"/>
                  </a:lnTo>
                  <a:lnTo>
                    <a:pt x="23825" y="915962"/>
                  </a:lnTo>
                  <a:lnTo>
                    <a:pt x="43434" y="924839"/>
                  </a:lnTo>
                  <a:lnTo>
                    <a:pt x="43434" y="916025"/>
                  </a:lnTo>
                  <a:lnTo>
                    <a:pt x="23825" y="907135"/>
                  </a:lnTo>
                  <a:lnTo>
                    <a:pt x="23825" y="884199"/>
                  </a:lnTo>
                  <a:lnTo>
                    <a:pt x="60109" y="884212"/>
                  </a:lnTo>
                  <a:lnTo>
                    <a:pt x="149847" y="924839"/>
                  </a:lnTo>
                  <a:lnTo>
                    <a:pt x="149847" y="916012"/>
                  </a:lnTo>
                  <a:lnTo>
                    <a:pt x="79629" y="884224"/>
                  </a:lnTo>
                  <a:lnTo>
                    <a:pt x="166585" y="884237"/>
                  </a:lnTo>
                  <a:lnTo>
                    <a:pt x="256260" y="924839"/>
                  </a:lnTo>
                  <a:lnTo>
                    <a:pt x="256260" y="916012"/>
                  </a:lnTo>
                  <a:lnTo>
                    <a:pt x="186080" y="884250"/>
                  </a:lnTo>
                  <a:lnTo>
                    <a:pt x="273037" y="884262"/>
                  </a:lnTo>
                  <a:lnTo>
                    <a:pt x="362661" y="924839"/>
                  </a:lnTo>
                  <a:lnTo>
                    <a:pt x="362661" y="916012"/>
                  </a:lnTo>
                  <a:lnTo>
                    <a:pt x="292557" y="884275"/>
                  </a:lnTo>
                  <a:lnTo>
                    <a:pt x="379514" y="884288"/>
                  </a:lnTo>
                  <a:lnTo>
                    <a:pt x="466293" y="923569"/>
                  </a:lnTo>
                  <a:lnTo>
                    <a:pt x="466293" y="914742"/>
                  </a:lnTo>
                  <a:lnTo>
                    <a:pt x="396506" y="883145"/>
                  </a:lnTo>
                  <a:lnTo>
                    <a:pt x="396506" y="867689"/>
                  </a:lnTo>
                  <a:lnTo>
                    <a:pt x="396506" y="843788"/>
                  </a:lnTo>
                  <a:lnTo>
                    <a:pt x="444042" y="865314"/>
                  </a:lnTo>
                  <a:lnTo>
                    <a:pt x="444042" y="867689"/>
                  </a:lnTo>
                  <a:lnTo>
                    <a:pt x="444042" y="882929"/>
                  </a:lnTo>
                  <a:lnTo>
                    <a:pt x="482955" y="882929"/>
                  </a:lnTo>
                  <a:lnTo>
                    <a:pt x="572719" y="923569"/>
                  </a:lnTo>
                  <a:lnTo>
                    <a:pt x="572719" y="914755"/>
                  </a:lnTo>
                  <a:lnTo>
                    <a:pt x="502450" y="882929"/>
                  </a:lnTo>
                  <a:lnTo>
                    <a:pt x="589394" y="882929"/>
                  </a:lnTo>
                  <a:lnTo>
                    <a:pt x="679145" y="923569"/>
                  </a:lnTo>
                  <a:lnTo>
                    <a:pt x="679145" y="914742"/>
                  </a:lnTo>
                  <a:lnTo>
                    <a:pt x="608888" y="882929"/>
                  </a:lnTo>
                  <a:lnTo>
                    <a:pt x="695807" y="882929"/>
                  </a:lnTo>
                  <a:lnTo>
                    <a:pt x="785558" y="923569"/>
                  </a:lnTo>
                  <a:lnTo>
                    <a:pt x="785558" y="914742"/>
                  </a:lnTo>
                  <a:lnTo>
                    <a:pt x="715302" y="882929"/>
                  </a:lnTo>
                  <a:lnTo>
                    <a:pt x="802220" y="882929"/>
                  </a:lnTo>
                  <a:lnTo>
                    <a:pt x="891971" y="923569"/>
                  </a:lnTo>
                  <a:lnTo>
                    <a:pt x="891971" y="914742"/>
                  </a:lnTo>
                  <a:lnTo>
                    <a:pt x="821715" y="882929"/>
                  </a:lnTo>
                  <a:lnTo>
                    <a:pt x="908634" y="882929"/>
                  </a:lnTo>
                  <a:lnTo>
                    <a:pt x="998385" y="923569"/>
                  </a:lnTo>
                  <a:lnTo>
                    <a:pt x="998385" y="914742"/>
                  </a:lnTo>
                  <a:lnTo>
                    <a:pt x="928128" y="882929"/>
                  </a:lnTo>
                  <a:lnTo>
                    <a:pt x="1015060" y="882929"/>
                  </a:lnTo>
                  <a:lnTo>
                    <a:pt x="1104811" y="923569"/>
                  </a:lnTo>
                  <a:lnTo>
                    <a:pt x="1104811" y="914755"/>
                  </a:lnTo>
                  <a:lnTo>
                    <a:pt x="1034542" y="882929"/>
                  </a:lnTo>
                  <a:lnTo>
                    <a:pt x="1121486" y="882929"/>
                  </a:lnTo>
                  <a:lnTo>
                    <a:pt x="1211237" y="923569"/>
                  </a:lnTo>
                  <a:lnTo>
                    <a:pt x="1211237" y="914755"/>
                  </a:lnTo>
                  <a:lnTo>
                    <a:pt x="1140968" y="882929"/>
                  </a:lnTo>
                  <a:lnTo>
                    <a:pt x="1227899" y="882929"/>
                  </a:lnTo>
                  <a:lnTo>
                    <a:pt x="1317650" y="923569"/>
                  </a:lnTo>
                  <a:lnTo>
                    <a:pt x="1317650" y="914742"/>
                  </a:lnTo>
                  <a:lnTo>
                    <a:pt x="1247394" y="882929"/>
                  </a:lnTo>
                  <a:lnTo>
                    <a:pt x="1334312" y="882929"/>
                  </a:lnTo>
                  <a:lnTo>
                    <a:pt x="1424063" y="923569"/>
                  </a:lnTo>
                  <a:lnTo>
                    <a:pt x="1424063" y="914742"/>
                  </a:lnTo>
                  <a:lnTo>
                    <a:pt x="1353807" y="882929"/>
                  </a:lnTo>
                  <a:lnTo>
                    <a:pt x="1440713" y="882929"/>
                  </a:lnTo>
                  <a:lnTo>
                    <a:pt x="1530477" y="923569"/>
                  </a:lnTo>
                  <a:lnTo>
                    <a:pt x="1530477" y="914742"/>
                  </a:lnTo>
                  <a:lnTo>
                    <a:pt x="1460220" y="882929"/>
                  </a:lnTo>
                  <a:lnTo>
                    <a:pt x="1547126" y="882929"/>
                  </a:lnTo>
                  <a:lnTo>
                    <a:pt x="1583842" y="899553"/>
                  </a:lnTo>
                  <a:lnTo>
                    <a:pt x="1583842" y="890727"/>
                  </a:lnTo>
                  <a:lnTo>
                    <a:pt x="1566621" y="882929"/>
                  </a:lnTo>
                  <a:lnTo>
                    <a:pt x="1583842" y="882929"/>
                  </a:lnTo>
                  <a:lnTo>
                    <a:pt x="1583842" y="867689"/>
                  </a:lnTo>
                  <a:lnTo>
                    <a:pt x="460108" y="867689"/>
                  </a:lnTo>
                  <a:lnTo>
                    <a:pt x="460108" y="38379"/>
                  </a:lnTo>
                  <a:lnTo>
                    <a:pt x="460108" y="31267"/>
                  </a:lnTo>
                  <a:lnTo>
                    <a:pt x="481228" y="31940"/>
                  </a:lnTo>
                  <a:lnTo>
                    <a:pt x="481520" y="23914"/>
                  </a:lnTo>
                  <a:lnTo>
                    <a:pt x="460108" y="23228"/>
                  </a:lnTo>
                  <a:lnTo>
                    <a:pt x="457619" y="23139"/>
                  </a:lnTo>
                  <a:lnTo>
                    <a:pt x="449402" y="22872"/>
                  </a:lnTo>
                  <a:lnTo>
                    <a:pt x="449389" y="23139"/>
                  </a:lnTo>
                  <a:lnTo>
                    <a:pt x="444042" y="23139"/>
                  </a:lnTo>
                  <a:lnTo>
                    <a:pt x="444042" y="46139"/>
                  </a:lnTo>
                  <a:lnTo>
                    <a:pt x="444042" y="85509"/>
                  </a:lnTo>
                  <a:lnTo>
                    <a:pt x="444042" y="856488"/>
                  </a:lnTo>
                  <a:lnTo>
                    <a:pt x="396506" y="834974"/>
                  </a:lnTo>
                  <a:lnTo>
                    <a:pt x="396506" y="795604"/>
                  </a:lnTo>
                  <a:lnTo>
                    <a:pt x="444042" y="817118"/>
                  </a:lnTo>
                  <a:lnTo>
                    <a:pt x="444042" y="808291"/>
                  </a:lnTo>
                  <a:lnTo>
                    <a:pt x="396506" y="786777"/>
                  </a:lnTo>
                  <a:lnTo>
                    <a:pt x="396506" y="747420"/>
                  </a:lnTo>
                  <a:lnTo>
                    <a:pt x="444042" y="768934"/>
                  </a:lnTo>
                  <a:lnTo>
                    <a:pt x="444042" y="760107"/>
                  </a:lnTo>
                  <a:lnTo>
                    <a:pt x="396506" y="738593"/>
                  </a:lnTo>
                  <a:lnTo>
                    <a:pt x="396506" y="699236"/>
                  </a:lnTo>
                  <a:lnTo>
                    <a:pt x="444042" y="720750"/>
                  </a:lnTo>
                  <a:lnTo>
                    <a:pt x="444042" y="711923"/>
                  </a:lnTo>
                  <a:lnTo>
                    <a:pt x="396506" y="690410"/>
                  </a:lnTo>
                  <a:lnTo>
                    <a:pt x="396506" y="651052"/>
                  </a:lnTo>
                  <a:lnTo>
                    <a:pt x="444042" y="672566"/>
                  </a:lnTo>
                  <a:lnTo>
                    <a:pt x="444042" y="663740"/>
                  </a:lnTo>
                  <a:lnTo>
                    <a:pt x="396506" y="642226"/>
                  </a:lnTo>
                  <a:lnTo>
                    <a:pt x="396506" y="602856"/>
                  </a:lnTo>
                  <a:lnTo>
                    <a:pt x="444042" y="624382"/>
                  </a:lnTo>
                  <a:lnTo>
                    <a:pt x="444042" y="615556"/>
                  </a:lnTo>
                  <a:lnTo>
                    <a:pt x="396506" y="594042"/>
                  </a:lnTo>
                  <a:lnTo>
                    <a:pt x="396506" y="554672"/>
                  </a:lnTo>
                  <a:lnTo>
                    <a:pt x="444042" y="576186"/>
                  </a:lnTo>
                  <a:lnTo>
                    <a:pt x="444042" y="567372"/>
                  </a:lnTo>
                  <a:lnTo>
                    <a:pt x="396506" y="545846"/>
                  </a:lnTo>
                  <a:lnTo>
                    <a:pt x="396506" y="506488"/>
                  </a:lnTo>
                  <a:lnTo>
                    <a:pt x="444042" y="528002"/>
                  </a:lnTo>
                  <a:lnTo>
                    <a:pt x="444042" y="519176"/>
                  </a:lnTo>
                  <a:lnTo>
                    <a:pt x="396506" y="497662"/>
                  </a:lnTo>
                  <a:lnTo>
                    <a:pt x="396506" y="458304"/>
                  </a:lnTo>
                  <a:lnTo>
                    <a:pt x="444042" y="479818"/>
                  </a:lnTo>
                  <a:lnTo>
                    <a:pt x="444042" y="470992"/>
                  </a:lnTo>
                  <a:lnTo>
                    <a:pt x="396506" y="449478"/>
                  </a:lnTo>
                  <a:lnTo>
                    <a:pt x="396506" y="410121"/>
                  </a:lnTo>
                  <a:lnTo>
                    <a:pt x="444042" y="431634"/>
                  </a:lnTo>
                  <a:lnTo>
                    <a:pt x="444042" y="422808"/>
                  </a:lnTo>
                  <a:lnTo>
                    <a:pt x="396506" y="401294"/>
                  </a:lnTo>
                  <a:lnTo>
                    <a:pt x="396506" y="361937"/>
                  </a:lnTo>
                  <a:lnTo>
                    <a:pt x="444042" y="383451"/>
                  </a:lnTo>
                  <a:lnTo>
                    <a:pt x="444042" y="374624"/>
                  </a:lnTo>
                  <a:lnTo>
                    <a:pt x="396506" y="353110"/>
                  </a:lnTo>
                  <a:lnTo>
                    <a:pt x="396506" y="313740"/>
                  </a:lnTo>
                  <a:lnTo>
                    <a:pt x="444042" y="335267"/>
                  </a:lnTo>
                  <a:lnTo>
                    <a:pt x="444042" y="326440"/>
                  </a:lnTo>
                  <a:lnTo>
                    <a:pt x="396506" y="304914"/>
                  </a:lnTo>
                  <a:lnTo>
                    <a:pt x="396506" y="265557"/>
                  </a:lnTo>
                  <a:lnTo>
                    <a:pt x="444042" y="287070"/>
                  </a:lnTo>
                  <a:lnTo>
                    <a:pt x="444042" y="278244"/>
                  </a:lnTo>
                  <a:lnTo>
                    <a:pt x="396506" y="256730"/>
                  </a:lnTo>
                  <a:lnTo>
                    <a:pt x="396506" y="217373"/>
                  </a:lnTo>
                  <a:lnTo>
                    <a:pt x="444042" y="238887"/>
                  </a:lnTo>
                  <a:lnTo>
                    <a:pt x="444042" y="230060"/>
                  </a:lnTo>
                  <a:lnTo>
                    <a:pt x="396506" y="208546"/>
                  </a:lnTo>
                  <a:lnTo>
                    <a:pt x="396506" y="169189"/>
                  </a:lnTo>
                  <a:lnTo>
                    <a:pt x="444042" y="190703"/>
                  </a:lnTo>
                  <a:lnTo>
                    <a:pt x="444042" y="181876"/>
                  </a:lnTo>
                  <a:lnTo>
                    <a:pt x="396506" y="160362"/>
                  </a:lnTo>
                  <a:lnTo>
                    <a:pt x="396506" y="121005"/>
                  </a:lnTo>
                  <a:lnTo>
                    <a:pt x="444042" y="142519"/>
                  </a:lnTo>
                  <a:lnTo>
                    <a:pt x="444042" y="133692"/>
                  </a:lnTo>
                  <a:lnTo>
                    <a:pt x="396506" y="112179"/>
                  </a:lnTo>
                  <a:lnTo>
                    <a:pt x="396506" y="72809"/>
                  </a:lnTo>
                  <a:lnTo>
                    <a:pt x="444042" y="94335"/>
                  </a:lnTo>
                  <a:lnTo>
                    <a:pt x="444042" y="85509"/>
                  </a:lnTo>
                  <a:lnTo>
                    <a:pt x="396506" y="63995"/>
                  </a:lnTo>
                  <a:lnTo>
                    <a:pt x="396506" y="38379"/>
                  </a:lnTo>
                  <a:lnTo>
                    <a:pt x="426910" y="38379"/>
                  </a:lnTo>
                  <a:lnTo>
                    <a:pt x="444042" y="46139"/>
                  </a:lnTo>
                  <a:lnTo>
                    <a:pt x="444042" y="23139"/>
                  </a:lnTo>
                  <a:lnTo>
                    <a:pt x="417068" y="23139"/>
                  </a:lnTo>
                  <a:lnTo>
                    <a:pt x="417055" y="22466"/>
                  </a:lnTo>
                  <a:lnTo>
                    <a:pt x="396798" y="23139"/>
                  </a:lnTo>
                  <a:lnTo>
                    <a:pt x="388480" y="23139"/>
                  </a:lnTo>
                  <a:lnTo>
                    <a:pt x="380441" y="23139"/>
                  </a:lnTo>
                  <a:lnTo>
                    <a:pt x="380441" y="38379"/>
                  </a:lnTo>
                  <a:lnTo>
                    <a:pt x="380441" y="867689"/>
                  </a:lnTo>
                  <a:lnTo>
                    <a:pt x="7759" y="867689"/>
                  </a:lnTo>
                  <a:lnTo>
                    <a:pt x="7759" y="884199"/>
                  </a:lnTo>
                  <a:lnTo>
                    <a:pt x="7759" y="892543"/>
                  </a:lnTo>
                  <a:lnTo>
                    <a:pt x="2794" y="892911"/>
                  </a:lnTo>
                  <a:lnTo>
                    <a:pt x="3454" y="901090"/>
                  </a:lnTo>
                  <a:lnTo>
                    <a:pt x="4152" y="909167"/>
                  </a:lnTo>
                  <a:lnTo>
                    <a:pt x="4914" y="917130"/>
                  </a:lnTo>
                  <a:lnTo>
                    <a:pt x="5715" y="925004"/>
                  </a:lnTo>
                  <a:lnTo>
                    <a:pt x="7759" y="924788"/>
                  </a:lnTo>
                  <a:lnTo>
                    <a:pt x="7759" y="941349"/>
                  </a:lnTo>
                  <a:lnTo>
                    <a:pt x="380441" y="941349"/>
                  </a:lnTo>
                  <a:lnTo>
                    <a:pt x="380441" y="2154199"/>
                  </a:lnTo>
                  <a:lnTo>
                    <a:pt x="380441" y="2170709"/>
                  </a:lnTo>
                  <a:lnTo>
                    <a:pt x="460108" y="2170709"/>
                  </a:lnTo>
                  <a:lnTo>
                    <a:pt x="460108" y="2154199"/>
                  </a:lnTo>
                  <a:lnTo>
                    <a:pt x="460108" y="1707273"/>
                  </a:lnTo>
                  <a:lnTo>
                    <a:pt x="1113878" y="1707273"/>
                  </a:lnTo>
                  <a:lnTo>
                    <a:pt x="1113878" y="1698383"/>
                  </a:lnTo>
                  <a:lnTo>
                    <a:pt x="1113878" y="1252613"/>
                  </a:lnTo>
                  <a:lnTo>
                    <a:pt x="1113878" y="1248803"/>
                  </a:lnTo>
                  <a:lnTo>
                    <a:pt x="1113878" y="1244993"/>
                  </a:lnTo>
                  <a:lnTo>
                    <a:pt x="1105839" y="1244993"/>
                  </a:lnTo>
                  <a:lnTo>
                    <a:pt x="1105839" y="1252613"/>
                  </a:lnTo>
                  <a:lnTo>
                    <a:pt x="1105839" y="1698383"/>
                  </a:lnTo>
                  <a:lnTo>
                    <a:pt x="460108" y="1698383"/>
                  </a:lnTo>
                  <a:lnTo>
                    <a:pt x="460108" y="1252613"/>
                  </a:lnTo>
                  <a:lnTo>
                    <a:pt x="1105839" y="1252613"/>
                  </a:lnTo>
                  <a:lnTo>
                    <a:pt x="1105839" y="1244993"/>
                  </a:lnTo>
                  <a:lnTo>
                    <a:pt x="460108" y="1244993"/>
                  </a:lnTo>
                  <a:lnTo>
                    <a:pt x="460108" y="940079"/>
                  </a:lnTo>
                  <a:lnTo>
                    <a:pt x="1599907" y="940079"/>
                  </a:lnTo>
                  <a:lnTo>
                    <a:pt x="1599907" y="923569"/>
                  </a:lnTo>
                  <a:lnTo>
                    <a:pt x="1599907" y="882929"/>
                  </a:lnTo>
                  <a:lnTo>
                    <a:pt x="1599907" y="867689"/>
                  </a:lnTo>
                  <a:close/>
                </a:path>
                <a:path w="2992754" h="3275965">
                  <a:moveTo>
                    <a:pt x="1603603" y="3220885"/>
                  </a:moveTo>
                  <a:lnTo>
                    <a:pt x="1602917" y="3212871"/>
                  </a:lnTo>
                  <a:lnTo>
                    <a:pt x="1570913" y="3215779"/>
                  </a:lnTo>
                  <a:lnTo>
                    <a:pt x="1571688" y="3223780"/>
                  </a:lnTo>
                  <a:lnTo>
                    <a:pt x="1603603" y="3220885"/>
                  </a:lnTo>
                  <a:close/>
                </a:path>
                <a:path w="2992754" h="3275965">
                  <a:moveTo>
                    <a:pt x="1625244" y="48920"/>
                  </a:moveTo>
                  <a:lnTo>
                    <a:pt x="1617014" y="48602"/>
                  </a:lnTo>
                  <a:lnTo>
                    <a:pt x="1608988" y="48145"/>
                  </a:lnTo>
                  <a:lnTo>
                    <a:pt x="1601165" y="47561"/>
                  </a:lnTo>
                  <a:lnTo>
                    <a:pt x="1593507" y="46837"/>
                  </a:lnTo>
                  <a:lnTo>
                    <a:pt x="1592694" y="54825"/>
                  </a:lnTo>
                  <a:lnTo>
                    <a:pt x="1600479" y="55562"/>
                  </a:lnTo>
                  <a:lnTo>
                    <a:pt x="1608455" y="56172"/>
                  </a:lnTo>
                  <a:lnTo>
                    <a:pt x="1616633" y="56642"/>
                  </a:lnTo>
                  <a:lnTo>
                    <a:pt x="1625015" y="56946"/>
                  </a:lnTo>
                  <a:lnTo>
                    <a:pt x="1625244" y="48920"/>
                  </a:lnTo>
                  <a:close/>
                </a:path>
                <a:path w="2992754" h="3275965">
                  <a:moveTo>
                    <a:pt x="1667814" y="3214205"/>
                  </a:moveTo>
                  <a:lnTo>
                    <a:pt x="1659737" y="3213189"/>
                  </a:lnTo>
                  <a:lnTo>
                    <a:pt x="1651635" y="3212338"/>
                  </a:lnTo>
                  <a:lnTo>
                    <a:pt x="1643545" y="3211703"/>
                  </a:lnTo>
                  <a:lnTo>
                    <a:pt x="1635455" y="3211271"/>
                  </a:lnTo>
                  <a:lnTo>
                    <a:pt x="1635150" y="3219310"/>
                  </a:lnTo>
                  <a:lnTo>
                    <a:pt x="1643011" y="3219729"/>
                  </a:lnTo>
                  <a:lnTo>
                    <a:pt x="1650898" y="3220339"/>
                  </a:lnTo>
                  <a:lnTo>
                    <a:pt x="1658810" y="3221164"/>
                  </a:lnTo>
                  <a:lnTo>
                    <a:pt x="1666722" y="3222167"/>
                  </a:lnTo>
                  <a:lnTo>
                    <a:pt x="1667814" y="3214205"/>
                  </a:lnTo>
                  <a:close/>
                </a:path>
                <a:path w="2992754" h="3275965">
                  <a:moveTo>
                    <a:pt x="1689760" y="51054"/>
                  </a:moveTo>
                  <a:lnTo>
                    <a:pt x="1687969" y="43218"/>
                  </a:lnTo>
                  <a:lnTo>
                    <a:pt x="1680616" y="44818"/>
                  </a:lnTo>
                  <a:lnTo>
                    <a:pt x="1673047" y="46215"/>
                  </a:lnTo>
                  <a:lnTo>
                    <a:pt x="1665160" y="47383"/>
                  </a:lnTo>
                  <a:lnTo>
                    <a:pt x="1656854" y="48285"/>
                  </a:lnTo>
                  <a:lnTo>
                    <a:pt x="1657553" y="56286"/>
                  </a:lnTo>
                  <a:lnTo>
                    <a:pt x="1666189" y="55359"/>
                  </a:lnTo>
                  <a:lnTo>
                    <a:pt x="1674368" y="54140"/>
                  </a:lnTo>
                  <a:lnTo>
                    <a:pt x="1682203" y="52692"/>
                  </a:lnTo>
                  <a:lnTo>
                    <a:pt x="1689760" y="51054"/>
                  </a:lnTo>
                  <a:close/>
                </a:path>
                <a:path w="2992754" h="3275965">
                  <a:moveTo>
                    <a:pt x="1731200" y="3226816"/>
                  </a:moveTo>
                  <a:lnTo>
                    <a:pt x="1715477" y="3223145"/>
                  </a:lnTo>
                  <a:lnTo>
                    <a:pt x="1707603" y="3221405"/>
                  </a:lnTo>
                  <a:lnTo>
                    <a:pt x="1699717" y="3219742"/>
                  </a:lnTo>
                  <a:lnTo>
                    <a:pt x="1698104" y="3227616"/>
                  </a:lnTo>
                  <a:lnTo>
                    <a:pt x="1705902" y="3229267"/>
                  </a:lnTo>
                  <a:lnTo>
                    <a:pt x="1713699" y="3230994"/>
                  </a:lnTo>
                  <a:lnTo>
                    <a:pt x="1729320" y="3234639"/>
                  </a:lnTo>
                  <a:lnTo>
                    <a:pt x="1731200" y="3226816"/>
                  </a:lnTo>
                  <a:close/>
                </a:path>
                <a:path w="2992754" h="3275965">
                  <a:moveTo>
                    <a:pt x="1752066" y="37147"/>
                  </a:moveTo>
                  <a:lnTo>
                    <a:pt x="1750923" y="29184"/>
                  </a:lnTo>
                  <a:lnTo>
                    <a:pt x="1742274" y="30568"/>
                  </a:lnTo>
                  <a:lnTo>
                    <a:pt x="1734134" y="32105"/>
                  </a:lnTo>
                  <a:lnTo>
                    <a:pt x="1726425" y="33743"/>
                  </a:lnTo>
                  <a:lnTo>
                    <a:pt x="1719059" y="35458"/>
                  </a:lnTo>
                  <a:lnTo>
                    <a:pt x="1720951" y="43268"/>
                  </a:lnTo>
                  <a:lnTo>
                    <a:pt x="1728177" y="41592"/>
                  </a:lnTo>
                  <a:lnTo>
                    <a:pt x="1735709" y="39979"/>
                  </a:lnTo>
                  <a:lnTo>
                    <a:pt x="1743646" y="38493"/>
                  </a:lnTo>
                  <a:lnTo>
                    <a:pt x="1752066" y="37147"/>
                  </a:lnTo>
                  <a:close/>
                </a:path>
                <a:path w="2992754" h="3275965">
                  <a:moveTo>
                    <a:pt x="1793608" y="3241789"/>
                  </a:moveTo>
                  <a:lnTo>
                    <a:pt x="1778038" y="3238233"/>
                  </a:lnTo>
                  <a:lnTo>
                    <a:pt x="1762417" y="3234461"/>
                  </a:lnTo>
                  <a:lnTo>
                    <a:pt x="1760512" y="3242272"/>
                  </a:lnTo>
                  <a:lnTo>
                    <a:pt x="1776196" y="3246056"/>
                  </a:lnTo>
                  <a:lnTo>
                    <a:pt x="1791881" y="3249650"/>
                  </a:lnTo>
                  <a:lnTo>
                    <a:pt x="1793608" y="3241789"/>
                  </a:lnTo>
                  <a:close/>
                </a:path>
                <a:path w="2992754" h="3275965">
                  <a:moveTo>
                    <a:pt x="1815909" y="30772"/>
                  </a:moveTo>
                  <a:lnTo>
                    <a:pt x="1808149" y="30162"/>
                  </a:lnTo>
                  <a:lnTo>
                    <a:pt x="1800199" y="29603"/>
                  </a:lnTo>
                  <a:lnTo>
                    <a:pt x="1792058" y="29133"/>
                  </a:lnTo>
                  <a:lnTo>
                    <a:pt x="1783689" y="28740"/>
                  </a:lnTo>
                  <a:lnTo>
                    <a:pt x="1783372" y="36779"/>
                  </a:lnTo>
                  <a:lnTo>
                    <a:pt x="1791639" y="37172"/>
                  </a:lnTo>
                  <a:lnTo>
                    <a:pt x="1799691" y="37630"/>
                  </a:lnTo>
                  <a:lnTo>
                    <a:pt x="1815236" y="38785"/>
                  </a:lnTo>
                  <a:lnTo>
                    <a:pt x="1815909" y="30772"/>
                  </a:lnTo>
                  <a:close/>
                </a:path>
                <a:path w="2992754" h="3275965">
                  <a:moveTo>
                    <a:pt x="1856447" y="3251758"/>
                  </a:moveTo>
                  <a:lnTo>
                    <a:pt x="1848599" y="3251073"/>
                  </a:lnTo>
                  <a:lnTo>
                    <a:pt x="1840725" y="3250184"/>
                  </a:lnTo>
                  <a:lnTo>
                    <a:pt x="1832838" y="3249130"/>
                  </a:lnTo>
                  <a:lnTo>
                    <a:pt x="1824926" y="3247898"/>
                  </a:lnTo>
                  <a:lnTo>
                    <a:pt x="1823618" y="3255822"/>
                  </a:lnTo>
                  <a:lnTo>
                    <a:pt x="1831670" y="3257080"/>
                  </a:lnTo>
                  <a:lnTo>
                    <a:pt x="1839734" y="3258172"/>
                  </a:lnTo>
                  <a:lnTo>
                    <a:pt x="1847786" y="3259074"/>
                  </a:lnTo>
                  <a:lnTo>
                    <a:pt x="1855851" y="3259785"/>
                  </a:lnTo>
                  <a:lnTo>
                    <a:pt x="1856447" y="3251758"/>
                  </a:lnTo>
                  <a:close/>
                </a:path>
                <a:path w="2992754" h="3275965">
                  <a:moveTo>
                    <a:pt x="1879815" y="37109"/>
                  </a:moveTo>
                  <a:lnTo>
                    <a:pt x="1847938" y="33896"/>
                  </a:lnTo>
                  <a:lnTo>
                    <a:pt x="1847100" y="41884"/>
                  </a:lnTo>
                  <a:lnTo>
                    <a:pt x="1879092" y="45110"/>
                  </a:lnTo>
                  <a:lnTo>
                    <a:pt x="1879815" y="37109"/>
                  </a:lnTo>
                  <a:close/>
                </a:path>
                <a:path w="2992754" h="3275965">
                  <a:moveTo>
                    <a:pt x="1920367" y="3252571"/>
                  </a:moveTo>
                  <a:lnTo>
                    <a:pt x="1888248" y="3252571"/>
                  </a:lnTo>
                  <a:lnTo>
                    <a:pt x="1888248" y="3260610"/>
                  </a:lnTo>
                  <a:lnTo>
                    <a:pt x="1920367" y="3260610"/>
                  </a:lnTo>
                  <a:lnTo>
                    <a:pt x="1920367" y="3252571"/>
                  </a:lnTo>
                  <a:close/>
                </a:path>
                <a:path w="2992754" h="3275965">
                  <a:moveTo>
                    <a:pt x="1943569" y="40157"/>
                  </a:moveTo>
                  <a:lnTo>
                    <a:pt x="1934768" y="40106"/>
                  </a:lnTo>
                  <a:lnTo>
                    <a:pt x="1926856" y="39954"/>
                  </a:lnTo>
                  <a:lnTo>
                    <a:pt x="1919173" y="39712"/>
                  </a:lnTo>
                  <a:lnTo>
                    <a:pt x="1911680" y="39382"/>
                  </a:lnTo>
                  <a:lnTo>
                    <a:pt x="1911286" y="47409"/>
                  </a:lnTo>
                  <a:lnTo>
                    <a:pt x="1918868" y="47752"/>
                  </a:lnTo>
                  <a:lnTo>
                    <a:pt x="1926653" y="47993"/>
                  </a:lnTo>
                  <a:lnTo>
                    <a:pt x="1934667" y="48145"/>
                  </a:lnTo>
                  <a:lnTo>
                    <a:pt x="1943569" y="48196"/>
                  </a:lnTo>
                  <a:lnTo>
                    <a:pt x="1943569" y="40157"/>
                  </a:lnTo>
                  <a:close/>
                </a:path>
                <a:path w="2992754" h="3275965">
                  <a:moveTo>
                    <a:pt x="1984616" y="3252571"/>
                  </a:moveTo>
                  <a:lnTo>
                    <a:pt x="1952498" y="3252571"/>
                  </a:lnTo>
                  <a:lnTo>
                    <a:pt x="1952498" y="3260610"/>
                  </a:lnTo>
                  <a:lnTo>
                    <a:pt x="1984616" y="3260610"/>
                  </a:lnTo>
                  <a:lnTo>
                    <a:pt x="1984616" y="3252571"/>
                  </a:lnTo>
                  <a:close/>
                </a:path>
                <a:path w="2992754" h="3275965">
                  <a:moveTo>
                    <a:pt x="2008009" y="45935"/>
                  </a:moveTo>
                  <a:lnTo>
                    <a:pt x="2007450" y="37909"/>
                  </a:lnTo>
                  <a:lnTo>
                    <a:pt x="1991715" y="38887"/>
                  </a:lnTo>
                  <a:lnTo>
                    <a:pt x="1975535" y="39585"/>
                  </a:lnTo>
                  <a:lnTo>
                    <a:pt x="1975815" y="47625"/>
                  </a:lnTo>
                  <a:lnTo>
                    <a:pt x="1992134" y="46913"/>
                  </a:lnTo>
                  <a:lnTo>
                    <a:pt x="2008009" y="45935"/>
                  </a:lnTo>
                  <a:close/>
                </a:path>
                <a:path w="2992754" h="3275965">
                  <a:moveTo>
                    <a:pt x="2048865" y="3252571"/>
                  </a:moveTo>
                  <a:lnTo>
                    <a:pt x="2016747" y="3252571"/>
                  </a:lnTo>
                  <a:lnTo>
                    <a:pt x="2016747" y="3260610"/>
                  </a:lnTo>
                  <a:lnTo>
                    <a:pt x="2048865" y="3260610"/>
                  </a:lnTo>
                  <a:lnTo>
                    <a:pt x="2048865" y="3252571"/>
                  </a:lnTo>
                  <a:close/>
                </a:path>
                <a:path w="2992754" h="3275965">
                  <a:moveTo>
                    <a:pt x="2072119" y="39420"/>
                  </a:moveTo>
                  <a:lnTo>
                    <a:pt x="2071077" y="31445"/>
                  </a:lnTo>
                  <a:lnTo>
                    <a:pt x="2055355" y="33401"/>
                  </a:lnTo>
                  <a:lnTo>
                    <a:pt x="2039315" y="35166"/>
                  </a:lnTo>
                  <a:lnTo>
                    <a:pt x="2040128" y="43154"/>
                  </a:lnTo>
                  <a:lnTo>
                    <a:pt x="2056295" y="41389"/>
                  </a:lnTo>
                  <a:lnTo>
                    <a:pt x="2072119" y="39420"/>
                  </a:lnTo>
                  <a:close/>
                </a:path>
                <a:path w="2992754" h="3275965">
                  <a:moveTo>
                    <a:pt x="2112645" y="3264077"/>
                  </a:moveTo>
                  <a:lnTo>
                    <a:pt x="2105012" y="3262058"/>
                  </a:lnTo>
                  <a:lnTo>
                    <a:pt x="2089683" y="3257651"/>
                  </a:lnTo>
                  <a:lnTo>
                    <a:pt x="2081631" y="3255607"/>
                  </a:lnTo>
                  <a:lnTo>
                    <a:pt x="2079840" y="3263430"/>
                  </a:lnTo>
                  <a:lnTo>
                    <a:pt x="2087549" y="3265386"/>
                  </a:lnTo>
                  <a:lnTo>
                    <a:pt x="2102827" y="3269792"/>
                  </a:lnTo>
                  <a:lnTo>
                    <a:pt x="2110752" y="3271888"/>
                  </a:lnTo>
                  <a:lnTo>
                    <a:pt x="2112645" y="3264077"/>
                  </a:lnTo>
                  <a:close/>
                </a:path>
                <a:path w="2992754" h="3275965">
                  <a:moveTo>
                    <a:pt x="2135746" y="29946"/>
                  </a:moveTo>
                  <a:lnTo>
                    <a:pt x="2134476" y="22009"/>
                  </a:lnTo>
                  <a:lnTo>
                    <a:pt x="2102789" y="26974"/>
                  </a:lnTo>
                  <a:lnTo>
                    <a:pt x="2103996" y="34925"/>
                  </a:lnTo>
                  <a:lnTo>
                    <a:pt x="2135746" y="29946"/>
                  </a:lnTo>
                  <a:close/>
                </a:path>
                <a:path w="2992754" h="3275965">
                  <a:moveTo>
                    <a:pt x="2175980" y="3273361"/>
                  </a:moveTo>
                  <a:lnTo>
                    <a:pt x="2175103" y="3265373"/>
                  </a:lnTo>
                  <a:lnTo>
                    <a:pt x="2167293" y="3266160"/>
                  </a:lnTo>
                  <a:lnTo>
                    <a:pt x="2159419" y="3266770"/>
                  </a:lnTo>
                  <a:lnTo>
                    <a:pt x="2151469" y="3267189"/>
                  </a:lnTo>
                  <a:lnTo>
                    <a:pt x="2143455" y="3267405"/>
                  </a:lnTo>
                  <a:lnTo>
                    <a:pt x="2143569" y="3275444"/>
                  </a:lnTo>
                  <a:lnTo>
                    <a:pt x="2151799" y="3275215"/>
                  </a:lnTo>
                  <a:lnTo>
                    <a:pt x="2159939" y="3274784"/>
                  </a:lnTo>
                  <a:lnTo>
                    <a:pt x="2168004" y="3274161"/>
                  </a:lnTo>
                  <a:lnTo>
                    <a:pt x="2175980" y="3273361"/>
                  </a:lnTo>
                  <a:close/>
                </a:path>
                <a:path w="2992754" h="3275965">
                  <a:moveTo>
                    <a:pt x="2199106" y="19964"/>
                  </a:moveTo>
                  <a:lnTo>
                    <a:pt x="2197938" y="12014"/>
                  </a:lnTo>
                  <a:lnTo>
                    <a:pt x="2166162" y="16903"/>
                  </a:lnTo>
                  <a:lnTo>
                    <a:pt x="2167432" y="24841"/>
                  </a:lnTo>
                  <a:lnTo>
                    <a:pt x="2199106" y="19964"/>
                  </a:lnTo>
                  <a:close/>
                </a:path>
                <a:path w="2992754" h="3275965">
                  <a:moveTo>
                    <a:pt x="2239657" y="3262642"/>
                  </a:moveTo>
                  <a:lnTo>
                    <a:pt x="2238057" y="3254781"/>
                  </a:lnTo>
                  <a:lnTo>
                    <a:pt x="2222373" y="3257905"/>
                  </a:lnTo>
                  <a:lnTo>
                    <a:pt x="2206625" y="3260814"/>
                  </a:lnTo>
                  <a:lnTo>
                    <a:pt x="2208009" y="3268726"/>
                  </a:lnTo>
                  <a:lnTo>
                    <a:pt x="2223897" y="3265792"/>
                  </a:lnTo>
                  <a:lnTo>
                    <a:pt x="2239657" y="3262642"/>
                  </a:lnTo>
                  <a:close/>
                </a:path>
                <a:path w="2992754" h="3275965">
                  <a:moveTo>
                    <a:pt x="2262619" y="12179"/>
                  </a:moveTo>
                  <a:lnTo>
                    <a:pt x="2261870" y="4191"/>
                  </a:lnTo>
                  <a:lnTo>
                    <a:pt x="2245690" y="5842"/>
                  </a:lnTo>
                  <a:lnTo>
                    <a:pt x="2229840" y="7683"/>
                  </a:lnTo>
                  <a:lnTo>
                    <a:pt x="2230831" y="15659"/>
                  </a:lnTo>
                  <a:lnTo>
                    <a:pt x="2246553" y="13830"/>
                  </a:lnTo>
                  <a:lnTo>
                    <a:pt x="2262619" y="12179"/>
                  </a:lnTo>
                  <a:close/>
                </a:path>
                <a:path w="2992754" h="3275965">
                  <a:moveTo>
                    <a:pt x="2302586" y="3251022"/>
                  </a:moveTo>
                  <a:lnTo>
                    <a:pt x="2301456" y="3243059"/>
                  </a:lnTo>
                  <a:lnTo>
                    <a:pt x="2293429" y="3244265"/>
                  </a:lnTo>
                  <a:lnTo>
                    <a:pt x="2285454" y="3245586"/>
                  </a:lnTo>
                  <a:lnTo>
                    <a:pt x="2269604" y="3248456"/>
                  </a:lnTo>
                  <a:lnTo>
                    <a:pt x="2271115" y="3256356"/>
                  </a:lnTo>
                  <a:lnTo>
                    <a:pt x="2286800" y="3253498"/>
                  </a:lnTo>
                  <a:lnTo>
                    <a:pt x="2294674" y="3252203"/>
                  </a:lnTo>
                  <a:lnTo>
                    <a:pt x="2302586" y="3251022"/>
                  </a:lnTo>
                  <a:close/>
                </a:path>
                <a:path w="2992754" h="3275965">
                  <a:moveTo>
                    <a:pt x="2326424" y="8305"/>
                  </a:moveTo>
                  <a:lnTo>
                    <a:pt x="2326221" y="279"/>
                  </a:lnTo>
                  <a:lnTo>
                    <a:pt x="2309888" y="863"/>
                  </a:lnTo>
                  <a:lnTo>
                    <a:pt x="2294001" y="1689"/>
                  </a:lnTo>
                  <a:lnTo>
                    <a:pt x="2294483" y="9702"/>
                  </a:lnTo>
                  <a:lnTo>
                    <a:pt x="2310244" y="8877"/>
                  </a:lnTo>
                  <a:lnTo>
                    <a:pt x="2326424" y="8305"/>
                  </a:lnTo>
                  <a:close/>
                </a:path>
                <a:path w="2992754" h="3275965">
                  <a:moveTo>
                    <a:pt x="2366124" y="3239274"/>
                  </a:moveTo>
                  <a:lnTo>
                    <a:pt x="2356929" y="3239198"/>
                  </a:lnTo>
                  <a:lnTo>
                    <a:pt x="2345969" y="3239198"/>
                  </a:lnTo>
                  <a:lnTo>
                    <a:pt x="2339822" y="3239389"/>
                  </a:lnTo>
                  <a:lnTo>
                    <a:pt x="2333739" y="3239744"/>
                  </a:lnTo>
                  <a:lnTo>
                    <a:pt x="2334209" y="3247771"/>
                  </a:lnTo>
                  <a:lnTo>
                    <a:pt x="2340152" y="3247428"/>
                  </a:lnTo>
                  <a:lnTo>
                    <a:pt x="2346134" y="3247237"/>
                  </a:lnTo>
                  <a:lnTo>
                    <a:pt x="2356891" y="3247237"/>
                  </a:lnTo>
                  <a:lnTo>
                    <a:pt x="2366022" y="3247313"/>
                  </a:lnTo>
                  <a:lnTo>
                    <a:pt x="2366124" y="3239274"/>
                  </a:lnTo>
                  <a:close/>
                </a:path>
                <a:path w="2992754" h="3275965">
                  <a:moveTo>
                    <a:pt x="2390724" y="1041"/>
                  </a:moveTo>
                  <a:lnTo>
                    <a:pt x="2382824" y="660"/>
                  </a:lnTo>
                  <a:lnTo>
                    <a:pt x="2374823" y="355"/>
                  </a:lnTo>
                  <a:lnTo>
                    <a:pt x="2366708" y="139"/>
                  </a:lnTo>
                  <a:lnTo>
                    <a:pt x="2358466" y="0"/>
                  </a:lnTo>
                  <a:lnTo>
                    <a:pt x="2358377" y="8026"/>
                  </a:lnTo>
                  <a:lnTo>
                    <a:pt x="2366530" y="8166"/>
                  </a:lnTo>
                  <a:lnTo>
                    <a:pt x="2374557" y="8382"/>
                  </a:lnTo>
                  <a:lnTo>
                    <a:pt x="2382482" y="8686"/>
                  </a:lnTo>
                  <a:lnTo>
                    <a:pt x="2390292" y="9055"/>
                  </a:lnTo>
                  <a:lnTo>
                    <a:pt x="2390724" y="1041"/>
                  </a:lnTo>
                  <a:close/>
                </a:path>
                <a:path w="2992754" h="3275965">
                  <a:moveTo>
                    <a:pt x="2430475" y="3241891"/>
                  </a:moveTo>
                  <a:lnTo>
                    <a:pt x="2414778" y="3240900"/>
                  </a:lnTo>
                  <a:lnTo>
                    <a:pt x="2398331" y="3240113"/>
                  </a:lnTo>
                  <a:lnTo>
                    <a:pt x="2398001" y="3248139"/>
                  </a:lnTo>
                  <a:lnTo>
                    <a:pt x="2414320" y="3248926"/>
                  </a:lnTo>
                  <a:lnTo>
                    <a:pt x="2429916" y="3249904"/>
                  </a:lnTo>
                  <a:lnTo>
                    <a:pt x="2430475" y="3241891"/>
                  </a:lnTo>
                  <a:close/>
                </a:path>
                <a:path w="2992754" h="3275965">
                  <a:moveTo>
                    <a:pt x="2454948" y="7429"/>
                  </a:moveTo>
                  <a:lnTo>
                    <a:pt x="2447086" y="6350"/>
                  </a:lnTo>
                  <a:lnTo>
                    <a:pt x="2439124" y="5334"/>
                  </a:lnTo>
                  <a:lnTo>
                    <a:pt x="2431072" y="4394"/>
                  </a:lnTo>
                  <a:lnTo>
                    <a:pt x="2422906" y="3530"/>
                  </a:lnTo>
                  <a:lnTo>
                    <a:pt x="2422106" y="11518"/>
                  </a:lnTo>
                  <a:lnTo>
                    <a:pt x="2430183" y="12382"/>
                  </a:lnTo>
                  <a:lnTo>
                    <a:pt x="2438146" y="13309"/>
                  </a:lnTo>
                  <a:lnTo>
                    <a:pt x="2446020" y="14312"/>
                  </a:lnTo>
                  <a:lnTo>
                    <a:pt x="2453805" y="15379"/>
                  </a:lnTo>
                  <a:lnTo>
                    <a:pt x="2454948" y="7429"/>
                  </a:lnTo>
                  <a:close/>
                </a:path>
                <a:path w="2992754" h="3275965">
                  <a:moveTo>
                    <a:pt x="2494534" y="3247860"/>
                  </a:moveTo>
                  <a:lnTo>
                    <a:pt x="2462568" y="3244545"/>
                  </a:lnTo>
                  <a:lnTo>
                    <a:pt x="2461806" y="3252559"/>
                  </a:lnTo>
                  <a:lnTo>
                    <a:pt x="2493657" y="3255848"/>
                  </a:lnTo>
                  <a:lnTo>
                    <a:pt x="2494534" y="3247860"/>
                  </a:lnTo>
                  <a:close/>
                </a:path>
                <a:path w="2992754" h="3275965">
                  <a:moveTo>
                    <a:pt x="2518384" y="18884"/>
                  </a:moveTo>
                  <a:lnTo>
                    <a:pt x="2502712" y="15659"/>
                  </a:lnTo>
                  <a:lnTo>
                    <a:pt x="2486774" y="12623"/>
                  </a:lnTo>
                  <a:lnTo>
                    <a:pt x="2485339" y="20523"/>
                  </a:lnTo>
                  <a:lnTo>
                    <a:pt x="2501138" y="23545"/>
                  </a:lnTo>
                  <a:lnTo>
                    <a:pt x="2516708" y="26746"/>
                  </a:lnTo>
                  <a:lnTo>
                    <a:pt x="2518384" y="18884"/>
                  </a:lnTo>
                  <a:close/>
                </a:path>
                <a:path w="2992754" h="3275965">
                  <a:moveTo>
                    <a:pt x="2558288" y="3254565"/>
                  </a:moveTo>
                  <a:lnTo>
                    <a:pt x="2526436" y="3251365"/>
                  </a:lnTo>
                  <a:lnTo>
                    <a:pt x="2525572" y="3259366"/>
                  </a:lnTo>
                  <a:lnTo>
                    <a:pt x="2557564" y="3262553"/>
                  </a:lnTo>
                  <a:lnTo>
                    <a:pt x="2558288" y="3254565"/>
                  </a:lnTo>
                  <a:close/>
                </a:path>
                <a:path w="2992754" h="3275965">
                  <a:moveTo>
                    <a:pt x="2581059" y="33375"/>
                  </a:moveTo>
                  <a:lnTo>
                    <a:pt x="2549791" y="25933"/>
                  </a:lnTo>
                  <a:lnTo>
                    <a:pt x="2547975" y="33756"/>
                  </a:lnTo>
                  <a:lnTo>
                    <a:pt x="2579179" y="41198"/>
                  </a:lnTo>
                  <a:lnTo>
                    <a:pt x="2581059" y="33375"/>
                  </a:lnTo>
                  <a:close/>
                </a:path>
                <a:path w="2992754" h="3275965">
                  <a:moveTo>
                    <a:pt x="2622105" y="3258616"/>
                  </a:moveTo>
                  <a:lnTo>
                    <a:pt x="2605773" y="3257931"/>
                  </a:lnTo>
                  <a:lnTo>
                    <a:pt x="2590165" y="3257042"/>
                  </a:lnTo>
                  <a:lnTo>
                    <a:pt x="2589657" y="3265055"/>
                  </a:lnTo>
                  <a:lnTo>
                    <a:pt x="2605379" y="3265944"/>
                  </a:lnTo>
                  <a:lnTo>
                    <a:pt x="2621838" y="3266630"/>
                  </a:lnTo>
                  <a:lnTo>
                    <a:pt x="2622105" y="3258616"/>
                  </a:lnTo>
                  <a:close/>
                </a:path>
                <a:path w="2992754" h="3275965">
                  <a:moveTo>
                    <a:pt x="2643505" y="47866"/>
                  </a:moveTo>
                  <a:lnTo>
                    <a:pt x="2612263" y="40817"/>
                  </a:lnTo>
                  <a:lnTo>
                    <a:pt x="2610421" y="48653"/>
                  </a:lnTo>
                  <a:lnTo>
                    <a:pt x="2641828" y="55727"/>
                  </a:lnTo>
                  <a:lnTo>
                    <a:pt x="2643505" y="47866"/>
                  </a:lnTo>
                  <a:close/>
                </a:path>
                <a:path w="2992754" h="3275965">
                  <a:moveTo>
                    <a:pt x="2686723" y="3265144"/>
                  </a:moveTo>
                  <a:lnTo>
                    <a:pt x="2685719" y="3259277"/>
                  </a:lnTo>
                  <a:lnTo>
                    <a:pt x="2685364" y="3257232"/>
                  </a:lnTo>
                  <a:lnTo>
                    <a:pt x="2677985" y="3258489"/>
                  </a:lnTo>
                  <a:lnTo>
                    <a:pt x="2670124" y="3259277"/>
                  </a:lnTo>
                  <a:lnTo>
                    <a:pt x="2658922" y="3259277"/>
                  </a:lnTo>
                  <a:lnTo>
                    <a:pt x="2654084" y="3259251"/>
                  </a:lnTo>
                  <a:lnTo>
                    <a:pt x="2654033" y="3267278"/>
                  </a:lnTo>
                  <a:lnTo>
                    <a:pt x="2661386" y="3267303"/>
                  </a:lnTo>
                  <a:lnTo>
                    <a:pt x="2668143" y="3267164"/>
                  </a:lnTo>
                  <a:lnTo>
                    <a:pt x="2674607" y="3266719"/>
                  </a:lnTo>
                  <a:lnTo>
                    <a:pt x="2680792" y="3266046"/>
                  </a:lnTo>
                  <a:lnTo>
                    <a:pt x="2686723" y="3265144"/>
                  </a:lnTo>
                  <a:close/>
                </a:path>
                <a:path w="2992754" h="3275965">
                  <a:moveTo>
                    <a:pt x="2706382" y="59334"/>
                  </a:moveTo>
                  <a:lnTo>
                    <a:pt x="2698394" y="58140"/>
                  </a:lnTo>
                  <a:lnTo>
                    <a:pt x="2682646" y="55537"/>
                  </a:lnTo>
                  <a:lnTo>
                    <a:pt x="2674874" y="54140"/>
                  </a:lnTo>
                  <a:lnTo>
                    <a:pt x="2673413" y="62039"/>
                  </a:lnTo>
                  <a:lnTo>
                    <a:pt x="2689174" y="64795"/>
                  </a:lnTo>
                  <a:lnTo>
                    <a:pt x="2705227" y="67284"/>
                  </a:lnTo>
                  <a:lnTo>
                    <a:pt x="2706382" y="59334"/>
                  </a:lnTo>
                  <a:close/>
                </a:path>
                <a:path w="2992754" h="3275965">
                  <a:moveTo>
                    <a:pt x="2748965" y="3249434"/>
                  </a:moveTo>
                  <a:lnTo>
                    <a:pt x="2747556" y="3241522"/>
                  </a:lnTo>
                  <a:lnTo>
                    <a:pt x="2739250" y="3243211"/>
                  </a:lnTo>
                  <a:lnTo>
                    <a:pt x="2731274" y="3245180"/>
                  </a:lnTo>
                  <a:lnTo>
                    <a:pt x="2723565" y="3247326"/>
                  </a:lnTo>
                  <a:lnTo>
                    <a:pt x="2716009" y="3249536"/>
                  </a:lnTo>
                  <a:lnTo>
                    <a:pt x="2718295" y="3257245"/>
                  </a:lnTo>
                  <a:lnTo>
                    <a:pt x="2725801" y="3255048"/>
                  </a:lnTo>
                  <a:lnTo>
                    <a:pt x="2733332" y="3252952"/>
                  </a:lnTo>
                  <a:lnTo>
                    <a:pt x="2741028" y="3251047"/>
                  </a:lnTo>
                  <a:lnTo>
                    <a:pt x="2748965" y="3249434"/>
                  </a:lnTo>
                  <a:close/>
                </a:path>
                <a:path w="2992754" h="3275965">
                  <a:moveTo>
                    <a:pt x="2769895" y="65798"/>
                  </a:moveTo>
                  <a:lnTo>
                    <a:pt x="2761792" y="65290"/>
                  </a:lnTo>
                  <a:lnTo>
                    <a:pt x="2753791" y="64693"/>
                  </a:lnTo>
                  <a:lnTo>
                    <a:pt x="2745892" y="64020"/>
                  </a:lnTo>
                  <a:lnTo>
                    <a:pt x="2738082" y="63258"/>
                  </a:lnTo>
                  <a:lnTo>
                    <a:pt x="2737256" y="71259"/>
                  </a:lnTo>
                  <a:lnTo>
                    <a:pt x="2745155" y="72021"/>
                  </a:lnTo>
                  <a:lnTo>
                    <a:pt x="2753144" y="72707"/>
                  </a:lnTo>
                  <a:lnTo>
                    <a:pt x="2761234" y="73317"/>
                  </a:lnTo>
                  <a:lnTo>
                    <a:pt x="2769425" y="73825"/>
                  </a:lnTo>
                  <a:lnTo>
                    <a:pt x="2769895" y="65798"/>
                  </a:lnTo>
                  <a:close/>
                </a:path>
                <a:path w="2992754" h="3275965">
                  <a:moveTo>
                    <a:pt x="2812580" y="3245802"/>
                  </a:moveTo>
                  <a:lnTo>
                    <a:pt x="2812008" y="3237788"/>
                  </a:lnTo>
                  <a:lnTo>
                    <a:pt x="2804591" y="3238271"/>
                  </a:lnTo>
                  <a:lnTo>
                    <a:pt x="2796870" y="3238677"/>
                  </a:lnTo>
                  <a:lnTo>
                    <a:pt x="2788767" y="3238982"/>
                  </a:lnTo>
                  <a:lnTo>
                    <a:pt x="2780169" y="3239160"/>
                  </a:lnTo>
                  <a:lnTo>
                    <a:pt x="2780271" y="3247199"/>
                  </a:lnTo>
                  <a:lnTo>
                    <a:pt x="2788996" y="3247021"/>
                  </a:lnTo>
                  <a:lnTo>
                    <a:pt x="2797238" y="3246717"/>
                  </a:lnTo>
                  <a:lnTo>
                    <a:pt x="2805074" y="3246297"/>
                  </a:lnTo>
                  <a:lnTo>
                    <a:pt x="2812580" y="3245802"/>
                  </a:lnTo>
                  <a:close/>
                </a:path>
                <a:path w="2992754" h="3275965">
                  <a:moveTo>
                    <a:pt x="2834017" y="74485"/>
                  </a:moveTo>
                  <a:lnTo>
                    <a:pt x="2833674" y="66967"/>
                  </a:lnTo>
                  <a:lnTo>
                    <a:pt x="2833649" y="66459"/>
                  </a:lnTo>
                  <a:lnTo>
                    <a:pt x="2826728" y="66776"/>
                  </a:lnTo>
                  <a:lnTo>
                    <a:pt x="2819285" y="66967"/>
                  </a:lnTo>
                  <a:lnTo>
                    <a:pt x="2807893" y="66967"/>
                  </a:lnTo>
                  <a:lnTo>
                    <a:pt x="2801797" y="66903"/>
                  </a:lnTo>
                  <a:lnTo>
                    <a:pt x="2801696" y="74942"/>
                  </a:lnTo>
                  <a:lnTo>
                    <a:pt x="2807868" y="75006"/>
                  </a:lnTo>
                  <a:lnTo>
                    <a:pt x="2819412" y="75006"/>
                  </a:lnTo>
                  <a:lnTo>
                    <a:pt x="2826982" y="74803"/>
                  </a:lnTo>
                  <a:lnTo>
                    <a:pt x="2834017" y="74485"/>
                  </a:lnTo>
                  <a:close/>
                </a:path>
                <a:path w="2992754" h="3275965">
                  <a:moveTo>
                    <a:pt x="2876435" y="3241421"/>
                  </a:moveTo>
                  <a:lnTo>
                    <a:pt x="2876232" y="3233382"/>
                  </a:lnTo>
                  <a:lnTo>
                    <a:pt x="2867583" y="3233686"/>
                  </a:lnTo>
                  <a:lnTo>
                    <a:pt x="2859379" y="3234093"/>
                  </a:lnTo>
                  <a:lnTo>
                    <a:pt x="2851543" y="3234588"/>
                  </a:lnTo>
                  <a:lnTo>
                    <a:pt x="2843961" y="3235160"/>
                  </a:lnTo>
                  <a:lnTo>
                    <a:pt x="2844596" y="3243173"/>
                  </a:lnTo>
                  <a:lnTo>
                    <a:pt x="2852102" y="3242614"/>
                  </a:lnTo>
                  <a:lnTo>
                    <a:pt x="2859836" y="3242119"/>
                  </a:lnTo>
                  <a:lnTo>
                    <a:pt x="2867926" y="3241713"/>
                  </a:lnTo>
                  <a:lnTo>
                    <a:pt x="2876435" y="3241421"/>
                  </a:lnTo>
                  <a:close/>
                </a:path>
                <a:path w="2992754" h="3275965">
                  <a:moveTo>
                    <a:pt x="2898038" y="69977"/>
                  </a:moveTo>
                  <a:lnTo>
                    <a:pt x="2897682" y="61937"/>
                  </a:lnTo>
                  <a:lnTo>
                    <a:pt x="2889135" y="62407"/>
                  </a:lnTo>
                  <a:lnTo>
                    <a:pt x="2881007" y="62953"/>
                  </a:lnTo>
                  <a:lnTo>
                    <a:pt x="2865513" y="64211"/>
                  </a:lnTo>
                  <a:lnTo>
                    <a:pt x="2866199" y="72224"/>
                  </a:lnTo>
                  <a:lnTo>
                    <a:pt x="2881604" y="70967"/>
                  </a:lnTo>
                  <a:lnTo>
                    <a:pt x="2889618" y="70434"/>
                  </a:lnTo>
                  <a:lnTo>
                    <a:pt x="2898038" y="69977"/>
                  </a:lnTo>
                  <a:close/>
                </a:path>
                <a:path w="2992754" h="3275965">
                  <a:moveTo>
                    <a:pt x="2929534" y="614730"/>
                  </a:moveTo>
                  <a:lnTo>
                    <a:pt x="2929407" y="607225"/>
                  </a:lnTo>
                  <a:lnTo>
                    <a:pt x="2929305" y="599376"/>
                  </a:lnTo>
                  <a:lnTo>
                    <a:pt x="2929217" y="582714"/>
                  </a:lnTo>
                  <a:lnTo>
                    <a:pt x="2921177" y="582701"/>
                  </a:lnTo>
                  <a:lnTo>
                    <a:pt x="2921266" y="599376"/>
                  </a:lnTo>
                  <a:lnTo>
                    <a:pt x="2921355" y="607225"/>
                  </a:lnTo>
                  <a:lnTo>
                    <a:pt x="2921495" y="614883"/>
                  </a:lnTo>
                  <a:lnTo>
                    <a:pt x="2929534" y="614730"/>
                  </a:lnTo>
                  <a:close/>
                </a:path>
                <a:path w="2992754" h="3275965">
                  <a:moveTo>
                    <a:pt x="2932150" y="678713"/>
                  </a:moveTo>
                  <a:lnTo>
                    <a:pt x="2931693" y="670864"/>
                  </a:lnTo>
                  <a:lnTo>
                    <a:pt x="2931274" y="662914"/>
                  </a:lnTo>
                  <a:lnTo>
                    <a:pt x="2930880" y="654875"/>
                  </a:lnTo>
                  <a:lnTo>
                    <a:pt x="2930512" y="646734"/>
                  </a:lnTo>
                  <a:lnTo>
                    <a:pt x="2922486" y="647065"/>
                  </a:lnTo>
                  <a:lnTo>
                    <a:pt x="2922841" y="655256"/>
                  </a:lnTo>
                  <a:lnTo>
                    <a:pt x="2923235" y="663333"/>
                  </a:lnTo>
                  <a:lnTo>
                    <a:pt x="2923667" y="671322"/>
                  </a:lnTo>
                  <a:lnTo>
                    <a:pt x="2924124" y="679208"/>
                  </a:lnTo>
                  <a:lnTo>
                    <a:pt x="2932150" y="678713"/>
                  </a:lnTo>
                  <a:close/>
                </a:path>
                <a:path w="2992754" h="3275965">
                  <a:moveTo>
                    <a:pt x="2932442" y="519010"/>
                  </a:moveTo>
                  <a:lnTo>
                    <a:pt x="2922016" y="550405"/>
                  </a:lnTo>
                  <a:lnTo>
                    <a:pt x="2930042" y="550811"/>
                  </a:lnTo>
                  <a:lnTo>
                    <a:pt x="2930550" y="542137"/>
                  </a:lnTo>
                  <a:lnTo>
                    <a:pt x="2931122" y="534009"/>
                  </a:lnTo>
                  <a:lnTo>
                    <a:pt x="2931795" y="526046"/>
                  </a:lnTo>
                  <a:lnTo>
                    <a:pt x="2932442" y="519010"/>
                  </a:lnTo>
                  <a:close/>
                </a:path>
                <a:path w="2992754" h="3275965">
                  <a:moveTo>
                    <a:pt x="2934258" y="104711"/>
                  </a:moveTo>
                  <a:lnTo>
                    <a:pt x="2930563" y="89484"/>
                  </a:lnTo>
                  <a:lnTo>
                    <a:pt x="2926740" y="73520"/>
                  </a:lnTo>
                  <a:lnTo>
                    <a:pt x="2918917" y="75361"/>
                  </a:lnTo>
                  <a:lnTo>
                    <a:pt x="2920847" y="83464"/>
                  </a:lnTo>
                  <a:lnTo>
                    <a:pt x="2926448" y="106616"/>
                  </a:lnTo>
                  <a:lnTo>
                    <a:pt x="2934258" y="104711"/>
                  </a:lnTo>
                  <a:close/>
                </a:path>
                <a:path w="2992754" h="3275965">
                  <a:moveTo>
                    <a:pt x="2937116" y="742607"/>
                  </a:moveTo>
                  <a:lnTo>
                    <a:pt x="2935719" y="726757"/>
                  </a:lnTo>
                  <a:lnTo>
                    <a:pt x="2935046" y="718756"/>
                  </a:lnTo>
                  <a:lnTo>
                    <a:pt x="2934385" y="710679"/>
                  </a:lnTo>
                  <a:lnTo>
                    <a:pt x="2926372" y="711301"/>
                  </a:lnTo>
                  <a:lnTo>
                    <a:pt x="2927032" y="719404"/>
                  </a:lnTo>
                  <a:lnTo>
                    <a:pt x="2927705" y="727443"/>
                  </a:lnTo>
                  <a:lnTo>
                    <a:pt x="2929102" y="743343"/>
                  </a:lnTo>
                  <a:lnTo>
                    <a:pt x="2937116" y="742607"/>
                  </a:lnTo>
                  <a:close/>
                </a:path>
                <a:path w="2992754" h="3275965">
                  <a:moveTo>
                    <a:pt x="2940799" y="3234994"/>
                  </a:moveTo>
                  <a:lnTo>
                    <a:pt x="2939326" y="3227082"/>
                  </a:lnTo>
                  <a:lnTo>
                    <a:pt x="2923959" y="3229953"/>
                  </a:lnTo>
                  <a:lnTo>
                    <a:pt x="2916123" y="3231223"/>
                  </a:lnTo>
                  <a:lnTo>
                    <a:pt x="2907969" y="3232239"/>
                  </a:lnTo>
                  <a:lnTo>
                    <a:pt x="2908808" y="3240227"/>
                  </a:lnTo>
                  <a:lnTo>
                    <a:pt x="2917279" y="3239173"/>
                  </a:lnTo>
                  <a:lnTo>
                    <a:pt x="2925343" y="3237865"/>
                  </a:lnTo>
                  <a:lnTo>
                    <a:pt x="2940799" y="3234994"/>
                  </a:lnTo>
                  <a:close/>
                </a:path>
                <a:path w="2992754" h="3275965">
                  <a:moveTo>
                    <a:pt x="2941205" y="455688"/>
                  </a:moveTo>
                  <a:lnTo>
                    <a:pt x="2928328" y="486181"/>
                  </a:lnTo>
                  <a:lnTo>
                    <a:pt x="2936290" y="487299"/>
                  </a:lnTo>
                  <a:lnTo>
                    <a:pt x="2937459" y="479298"/>
                  </a:lnTo>
                  <a:lnTo>
                    <a:pt x="2938678" y="471360"/>
                  </a:lnTo>
                  <a:lnTo>
                    <a:pt x="2939923" y="463511"/>
                  </a:lnTo>
                  <a:lnTo>
                    <a:pt x="2941205" y="455688"/>
                  </a:lnTo>
                  <a:close/>
                </a:path>
                <a:path w="2992754" h="3275965">
                  <a:moveTo>
                    <a:pt x="2943314" y="806475"/>
                  </a:moveTo>
                  <a:lnTo>
                    <a:pt x="2940164" y="774547"/>
                  </a:lnTo>
                  <a:lnTo>
                    <a:pt x="2932163" y="775335"/>
                  </a:lnTo>
                  <a:lnTo>
                    <a:pt x="2935325" y="807275"/>
                  </a:lnTo>
                  <a:lnTo>
                    <a:pt x="2943314" y="806475"/>
                  </a:lnTo>
                  <a:close/>
                </a:path>
                <a:path w="2992754" h="3275965">
                  <a:moveTo>
                    <a:pt x="2948686" y="167436"/>
                  </a:moveTo>
                  <a:lnTo>
                    <a:pt x="2947073" y="159639"/>
                  </a:lnTo>
                  <a:lnTo>
                    <a:pt x="2945371" y="151803"/>
                  </a:lnTo>
                  <a:lnTo>
                    <a:pt x="2943606" y="143916"/>
                  </a:lnTo>
                  <a:lnTo>
                    <a:pt x="2941764" y="135953"/>
                  </a:lnTo>
                  <a:lnTo>
                    <a:pt x="2933941" y="137795"/>
                  </a:lnTo>
                  <a:lnTo>
                    <a:pt x="2935782" y="145719"/>
                  </a:lnTo>
                  <a:lnTo>
                    <a:pt x="2937535" y="153543"/>
                  </a:lnTo>
                  <a:lnTo>
                    <a:pt x="2939224" y="161315"/>
                  </a:lnTo>
                  <a:lnTo>
                    <a:pt x="2940824" y="169037"/>
                  </a:lnTo>
                  <a:lnTo>
                    <a:pt x="2948686" y="167436"/>
                  </a:lnTo>
                  <a:close/>
                </a:path>
                <a:path w="2992754" h="3275965">
                  <a:moveTo>
                    <a:pt x="2949143" y="870496"/>
                  </a:moveTo>
                  <a:lnTo>
                    <a:pt x="2948495" y="862406"/>
                  </a:lnTo>
                  <a:lnTo>
                    <a:pt x="2947809" y="854367"/>
                  </a:lnTo>
                  <a:lnTo>
                    <a:pt x="2946387" y="838454"/>
                  </a:lnTo>
                  <a:lnTo>
                    <a:pt x="2938386" y="839190"/>
                  </a:lnTo>
                  <a:lnTo>
                    <a:pt x="2939110" y="847102"/>
                  </a:lnTo>
                  <a:lnTo>
                    <a:pt x="2940494" y="863066"/>
                  </a:lnTo>
                  <a:lnTo>
                    <a:pt x="2941142" y="871131"/>
                  </a:lnTo>
                  <a:lnTo>
                    <a:pt x="2949143" y="870496"/>
                  </a:lnTo>
                  <a:close/>
                </a:path>
                <a:path w="2992754" h="3275965">
                  <a:moveTo>
                    <a:pt x="2951784" y="392303"/>
                  </a:moveTo>
                  <a:lnTo>
                    <a:pt x="2943834" y="391096"/>
                  </a:lnTo>
                  <a:lnTo>
                    <a:pt x="2942602" y="399084"/>
                  </a:lnTo>
                  <a:lnTo>
                    <a:pt x="2941320" y="406996"/>
                  </a:lnTo>
                  <a:lnTo>
                    <a:pt x="2938691" y="422706"/>
                  </a:lnTo>
                  <a:lnTo>
                    <a:pt x="2946603" y="424065"/>
                  </a:lnTo>
                  <a:lnTo>
                    <a:pt x="2947949" y="416204"/>
                  </a:lnTo>
                  <a:lnTo>
                    <a:pt x="2949257" y="408305"/>
                  </a:lnTo>
                  <a:lnTo>
                    <a:pt x="2950540" y="400342"/>
                  </a:lnTo>
                  <a:lnTo>
                    <a:pt x="2951784" y="392303"/>
                  </a:lnTo>
                  <a:close/>
                </a:path>
                <a:path w="2992754" h="3275965">
                  <a:moveTo>
                    <a:pt x="2953118" y="934732"/>
                  </a:moveTo>
                  <a:lnTo>
                    <a:pt x="2952750" y="926553"/>
                  </a:lnTo>
                  <a:lnTo>
                    <a:pt x="2952343" y="918476"/>
                  </a:lnTo>
                  <a:lnTo>
                    <a:pt x="2951911" y="910488"/>
                  </a:lnTo>
                  <a:lnTo>
                    <a:pt x="2951429" y="902589"/>
                  </a:lnTo>
                  <a:lnTo>
                    <a:pt x="2943402" y="903084"/>
                  </a:lnTo>
                  <a:lnTo>
                    <a:pt x="2943885" y="910958"/>
                  </a:lnTo>
                  <a:lnTo>
                    <a:pt x="2944317" y="918895"/>
                  </a:lnTo>
                  <a:lnTo>
                    <a:pt x="2944723" y="926947"/>
                  </a:lnTo>
                  <a:lnTo>
                    <a:pt x="2945092" y="935075"/>
                  </a:lnTo>
                  <a:lnTo>
                    <a:pt x="2953118" y="934732"/>
                  </a:lnTo>
                  <a:close/>
                </a:path>
                <a:path w="2992754" h="3275965">
                  <a:moveTo>
                    <a:pt x="2954528" y="999083"/>
                  </a:moveTo>
                  <a:lnTo>
                    <a:pt x="2954426" y="982764"/>
                  </a:lnTo>
                  <a:lnTo>
                    <a:pt x="2954312" y="974788"/>
                  </a:lnTo>
                  <a:lnTo>
                    <a:pt x="2954159" y="966901"/>
                  </a:lnTo>
                  <a:lnTo>
                    <a:pt x="2946120" y="967066"/>
                  </a:lnTo>
                  <a:lnTo>
                    <a:pt x="2946273" y="974788"/>
                  </a:lnTo>
                  <a:lnTo>
                    <a:pt x="2946387" y="982764"/>
                  </a:lnTo>
                  <a:lnTo>
                    <a:pt x="2946489" y="999096"/>
                  </a:lnTo>
                  <a:lnTo>
                    <a:pt x="2954528" y="999083"/>
                  </a:lnTo>
                  <a:close/>
                </a:path>
                <a:path w="2992754" h="3275965">
                  <a:moveTo>
                    <a:pt x="2955302" y="1828165"/>
                  </a:moveTo>
                  <a:lnTo>
                    <a:pt x="2955048" y="1820392"/>
                  </a:lnTo>
                  <a:lnTo>
                    <a:pt x="2954832" y="1812480"/>
                  </a:lnTo>
                  <a:lnTo>
                    <a:pt x="2954680" y="1804543"/>
                  </a:lnTo>
                  <a:lnTo>
                    <a:pt x="2954566" y="1796173"/>
                  </a:lnTo>
                  <a:lnTo>
                    <a:pt x="2946527" y="1796249"/>
                  </a:lnTo>
                  <a:lnTo>
                    <a:pt x="2946628" y="1804543"/>
                  </a:lnTo>
                  <a:lnTo>
                    <a:pt x="2946793" y="1812671"/>
                  </a:lnTo>
                  <a:lnTo>
                    <a:pt x="2947009" y="1820646"/>
                  </a:lnTo>
                  <a:lnTo>
                    <a:pt x="2947263" y="1828469"/>
                  </a:lnTo>
                  <a:lnTo>
                    <a:pt x="2955302" y="1828165"/>
                  </a:lnTo>
                  <a:close/>
                </a:path>
                <a:path w="2992754" h="3275965">
                  <a:moveTo>
                    <a:pt x="2957563" y="1732572"/>
                  </a:moveTo>
                  <a:lnTo>
                    <a:pt x="2947009" y="1763941"/>
                  </a:lnTo>
                  <a:lnTo>
                    <a:pt x="2955036" y="1764309"/>
                  </a:lnTo>
                  <a:lnTo>
                    <a:pt x="2955531" y="1755622"/>
                  </a:lnTo>
                  <a:lnTo>
                    <a:pt x="2956128" y="1747481"/>
                  </a:lnTo>
                  <a:lnTo>
                    <a:pt x="2956839" y="1739506"/>
                  </a:lnTo>
                  <a:lnTo>
                    <a:pt x="2957563" y="1732572"/>
                  </a:lnTo>
                  <a:close/>
                </a:path>
                <a:path w="2992754" h="3275965">
                  <a:moveTo>
                    <a:pt x="2957880" y="1062748"/>
                  </a:moveTo>
                  <a:lnTo>
                    <a:pt x="2957106" y="1055027"/>
                  </a:lnTo>
                  <a:lnTo>
                    <a:pt x="2956407" y="1047153"/>
                  </a:lnTo>
                  <a:lnTo>
                    <a:pt x="2955823" y="1039139"/>
                  </a:lnTo>
                  <a:lnTo>
                    <a:pt x="2955328" y="1030960"/>
                  </a:lnTo>
                  <a:lnTo>
                    <a:pt x="2947301" y="1031379"/>
                  </a:lnTo>
                  <a:lnTo>
                    <a:pt x="2947797" y="1039685"/>
                  </a:lnTo>
                  <a:lnTo>
                    <a:pt x="2948406" y="1047800"/>
                  </a:lnTo>
                  <a:lnTo>
                    <a:pt x="2949105" y="1055776"/>
                  </a:lnTo>
                  <a:lnTo>
                    <a:pt x="2949892" y="1063599"/>
                  </a:lnTo>
                  <a:lnTo>
                    <a:pt x="2957880" y="1062748"/>
                  </a:lnTo>
                  <a:close/>
                </a:path>
                <a:path w="2992754" h="3275965">
                  <a:moveTo>
                    <a:pt x="2958198" y="231355"/>
                  </a:moveTo>
                  <a:lnTo>
                    <a:pt x="2957398" y="223113"/>
                  </a:lnTo>
                  <a:lnTo>
                    <a:pt x="2956483" y="215023"/>
                  </a:lnTo>
                  <a:lnTo>
                    <a:pt x="2955467" y="207073"/>
                  </a:lnTo>
                  <a:lnTo>
                    <a:pt x="2954337" y="199237"/>
                  </a:lnTo>
                  <a:lnTo>
                    <a:pt x="2946387" y="200431"/>
                  </a:lnTo>
                  <a:lnTo>
                    <a:pt x="2947505" y="208165"/>
                  </a:lnTo>
                  <a:lnTo>
                    <a:pt x="2948508" y="215988"/>
                  </a:lnTo>
                  <a:lnTo>
                    <a:pt x="2949410" y="223951"/>
                  </a:lnTo>
                  <a:lnTo>
                    <a:pt x="2950197" y="232067"/>
                  </a:lnTo>
                  <a:lnTo>
                    <a:pt x="2958198" y="231355"/>
                  </a:lnTo>
                  <a:close/>
                </a:path>
                <a:path w="2992754" h="3275965">
                  <a:moveTo>
                    <a:pt x="2959011" y="328193"/>
                  </a:moveTo>
                  <a:lnTo>
                    <a:pt x="2950984" y="327647"/>
                  </a:lnTo>
                  <a:lnTo>
                    <a:pt x="2950337" y="336448"/>
                  </a:lnTo>
                  <a:lnTo>
                    <a:pt x="2949638" y="344551"/>
                  </a:lnTo>
                  <a:lnTo>
                    <a:pt x="2948851" y="352513"/>
                  </a:lnTo>
                  <a:lnTo>
                    <a:pt x="2948089" y="359422"/>
                  </a:lnTo>
                  <a:lnTo>
                    <a:pt x="2956077" y="360337"/>
                  </a:lnTo>
                  <a:lnTo>
                    <a:pt x="2957017" y="351688"/>
                  </a:lnTo>
                  <a:lnTo>
                    <a:pt x="2957779" y="343827"/>
                  </a:lnTo>
                  <a:lnTo>
                    <a:pt x="2958452" y="335813"/>
                  </a:lnTo>
                  <a:lnTo>
                    <a:pt x="2959011" y="328193"/>
                  </a:lnTo>
                  <a:close/>
                </a:path>
                <a:path w="2992754" h="3275965">
                  <a:moveTo>
                    <a:pt x="2959379" y="1892033"/>
                  </a:moveTo>
                  <a:lnTo>
                    <a:pt x="2958719" y="1884197"/>
                  </a:lnTo>
                  <a:lnTo>
                    <a:pt x="2958096" y="1876272"/>
                  </a:lnTo>
                  <a:lnTo>
                    <a:pt x="2957499" y="1868246"/>
                  </a:lnTo>
                  <a:lnTo>
                    <a:pt x="2956941" y="1860105"/>
                  </a:lnTo>
                  <a:lnTo>
                    <a:pt x="2948914" y="1860626"/>
                  </a:lnTo>
                  <a:lnTo>
                    <a:pt x="2949473" y="1868817"/>
                  </a:lnTo>
                  <a:lnTo>
                    <a:pt x="2950070" y="1876894"/>
                  </a:lnTo>
                  <a:lnTo>
                    <a:pt x="2950705" y="1884857"/>
                  </a:lnTo>
                  <a:lnTo>
                    <a:pt x="2951365" y="1892731"/>
                  </a:lnTo>
                  <a:lnTo>
                    <a:pt x="2959379" y="1892033"/>
                  </a:lnTo>
                  <a:close/>
                </a:path>
                <a:path w="2992754" h="3275965">
                  <a:moveTo>
                    <a:pt x="2960382" y="295922"/>
                  </a:moveTo>
                  <a:lnTo>
                    <a:pt x="2960370" y="270306"/>
                  </a:lnTo>
                  <a:lnTo>
                    <a:pt x="2960154" y="263613"/>
                  </a:lnTo>
                  <a:lnTo>
                    <a:pt x="2952115" y="263880"/>
                  </a:lnTo>
                  <a:lnTo>
                    <a:pt x="2952331" y="270306"/>
                  </a:lnTo>
                  <a:lnTo>
                    <a:pt x="2952343" y="295783"/>
                  </a:lnTo>
                  <a:lnTo>
                    <a:pt x="2960382" y="295922"/>
                  </a:lnTo>
                  <a:close/>
                </a:path>
                <a:path w="2992754" h="3275965">
                  <a:moveTo>
                    <a:pt x="2965462" y="1955914"/>
                  </a:moveTo>
                  <a:lnTo>
                    <a:pt x="2962338" y="1923961"/>
                  </a:lnTo>
                  <a:lnTo>
                    <a:pt x="2954337" y="1924735"/>
                  </a:lnTo>
                  <a:lnTo>
                    <a:pt x="2957449" y="1956676"/>
                  </a:lnTo>
                  <a:lnTo>
                    <a:pt x="2965462" y="1955914"/>
                  </a:lnTo>
                  <a:close/>
                </a:path>
                <a:path w="2992754" h="3275965">
                  <a:moveTo>
                    <a:pt x="2967520" y="1125880"/>
                  </a:moveTo>
                  <a:lnTo>
                    <a:pt x="2966097" y="1118108"/>
                  </a:lnTo>
                  <a:lnTo>
                    <a:pt x="2964700" y="1110272"/>
                  </a:lnTo>
                  <a:lnTo>
                    <a:pt x="2963354" y="1102372"/>
                  </a:lnTo>
                  <a:lnTo>
                    <a:pt x="2962071" y="1094371"/>
                  </a:lnTo>
                  <a:lnTo>
                    <a:pt x="2954121" y="1095603"/>
                  </a:lnTo>
                  <a:lnTo>
                    <a:pt x="2955429" y="1103680"/>
                  </a:lnTo>
                  <a:lnTo>
                    <a:pt x="2956776" y="1111656"/>
                  </a:lnTo>
                  <a:lnTo>
                    <a:pt x="2958185" y="1119543"/>
                  </a:lnTo>
                  <a:lnTo>
                    <a:pt x="2959608" y="1127353"/>
                  </a:lnTo>
                  <a:lnTo>
                    <a:pt x="2967520" y="1125880"/>
                  </a:lnTo>
                  <a:close/>
                </a:path>
                <a:path w="2992754" h="3275965">
                  <a:moveTo>
                    <a:pt x="2967977" y="1669605"/>
                  </a:moveTo>
                  <a:lnTo>
                    <a:pt x="2954109" y="1699679"/>
                  </a:lnTo>
                  <a:lnTo>
                    <a:pt x="2962033" y="1701025"/>
                  </a:lnTo>
                  <a:lnTo>
                    <a:pt x="2963430" y="1693062"/>
                  </a:lnTo>
                  <a:lnTo>
                    <a:pt x="2964891" y="1685175"/>
                  </a:lnTo>
                  <a:lnTo>
                    <a:pt x="2966415" y="1677365"/>
                  </a:lnTo>
                  <a:lnTo>
                    <a:pt x="2967977" y="1669605"/>
                  </a:lnTo>
                  <a:close/>
                </a:path>
                <a:path w="2992754" h="3275965">
                  <a:moveTo>
                    <a:pt x="2969082" y="3011703"/>
                  </a:moveTo>
                  <a:lnTo>
                    <a:pt x="2961081" y="3010966"/>
                  </a:lnTo>
                  <a:lnTo>
                    <a:pt x="2958363" y="3040303"/>
                  </a:lnTo>
                  <a:lnTo>
                    <a:pt x="2958693" y="3043694"/>
                  </a:lnTo>
                  <a:lnTo>
                    <a:pt x="2966694" y="3042932"/>
                  </a:lnTo>
                  <a:lnTo>
                    <a:pt x="2966440" y="3040291"/>
                  </a:lnTo>
                  <a:lnTo>
                    <a:pt x="2969082" y="3011703"/>
                  </a:lnTo>
                  <a:close/>
                </a:path>
                <a:path w="2992754" h="3275965">
                  <a:moveTo>
                    <a:pt x="2970530" y="2020049"/>
                  </a:moveTo>
                  <a:lnTo>
                    <a:pt x="2970047" y="2011857"/>
                  </a:lnTo>
                  <a:lnTo>
                    <a:pt x="2969501" y="2003780"/>
                  </a:lnTo>
                  <a:lnTo>
                    <a:pt x="2968929" y="1995817"/>
                  </a:lnTo>
                  <a:lnTo>
                    <a:pt x="2968307" y="1987943"/>
                  </a:lnTo>
                  <a:lnTo>
                    <a:pt x="2960293" y="1988591"/>
                  </a:lnTo>
                  <a:lnTo>
                    <a:pt x="2960916" y="1996414"/>
                  </a:lnTo>
                  <a:lnTo>
                    <a:pt x="2961487" y="2004339"/>
                  </a:lnTo>
                  <a:lnTo>
                    <a:pt x="2962021" y="2012365"/>
                  </a:lnTo>
                  <a:lnTo>
                    <a:pt x="2962503" y="2020506"/>
                  </a:lnTo>
                  <a:lnTo>
                    <a:pt x="2970530" y="2020049"/>
                  </a:lnTo>
                  <a:close/>
                </a:path>
                <a:path w="2992754" h="3275965">
                  <a:moveTo>
                    <a:pt x="2970771" y="2373426"/>
                  </a:moveTo>
                  <a:lnTo>
                    <a:pt x="2962732" y="2373401"/>
                  </a:lnTo>
                  <a:lnTo>
                    <a:pt x="2962630" y="2405545"/>
                  </a:lnTo>
                  <a:lnTo>
                    <a:pt x="2970669" y="2405545"/>
                  </a:lnTo>
                  <a:lnTo>
                    <a:pt x="2970771" y="2373426"/>
                  </a:lnTo>
                  <a:close/>
                </a:path>
                <a:path w="2992754" h="3275965">
                  <a:moveTo>
                    <a:pt x="2970923" y="2309190"/>
                  </a:moveTo>
                  <a:lnTo>
                    <a:pt x="2962884" y="2309177"/>
                  </a:lnTo>
                  <a:lnTo>
                    <a:pt x="2962846" y="2341283"/>
                  </a:lnTo>
                  <a:lnTo>
                    <a:pt x="2970885" y="2341308"/>
                  </a:lnTo>
                  <a:lnTo>
                    <a:pt x="2970923" y="2309190"/>
                  </a:lnTo>
                  <a:close/>
                </a:path>
                <a:path w="2992754" h="3275965">
                  <a:moveTo>
                    <a:pt x="2971254" y="2469667"/>
                  </a:moveTo>
                  <a:lnTo>
                    <a:pt x="2971088" y="2461755"/>
                  </a:lnTo>
                  <a:lnTo>
                    <a:pt x="2970949" y="2453894"/>
                  </a:lnTo>
                  <a:lnTo>
                    <a:pt x="2970847" y="2445740"/>
                  </a:lnTo>
                  <a:lnTo>
                    <a:pt x="2970758" y="2437625"/>
                  </a:lnTo>
                  <a:lnTo>
                    <a:pt x="2962719" y="2437676"/>
                  </a:lnTo>
                  <a:lnTo>
                    <a:pt x="2962808" y="2445740"/>
                  </a:lnTo>
                  <a:lnTo>
                    <a:pt x="2962910" y="2453894"/>
                  </a:lnTo>
                  <a:lnTo>
                    <a:pt x="2963049" y="2461907"/>
                  </a:lnTo>
                  <a:lnTo>
                    <a:pt x="2963214" y="2469858"/>
                  </a:lnTo>
                  <a:lnTo>
                    <a:pt x="2971254" y="2469667"/>
                  </a:lnTo>
                  <a:close/>
                </a:path>
                <a:path w="2992754" h="3275965">
                  <a:moveTo>
                    <a:pt x="2971254" y="2245004"/>
                  </a:moveTo>
                  <a:lnTo>
                    <a:pt x="2963214" y="2244941"/>
                  </a:lnTo>
                  <a:lnTo>
                    <a:pt x="2962986" y="2277046"/>
                  </a:lnTo>
                  <a:lnTo>
                    <a:pt x="2971025" y="2277097"/>
                  </a:lnTo>
                  <a:lnTo>
                    <a:pt x="2971254" y="2245004"/>
                  </a:lnTo>
                  <a:close/>
                </a:path>
                <a:path w="2992754" h="3275965">
                  <a:moveTo>
                    <a:pt x="2971876" y="2180818"/>
                  </a:moveTo>
                  <a:lnTo>
                    <a:pt x="2963837" y="2180742"/>
                  </a:lnTo>
                  <a:lnTo>
                    <a:pt x="2963507" y="2212822"/>
                  </a:lnTo>
                  <a:lnTo>
                    <a:pt x="2971546" y="2212911"/>
                  </a:lnTo>
                  <a:lnTo>
                    <a:pt x="2971876" y="2180818"/>
                  </a:lnTo>
                  <a:close/>
                </a:path>
                <a:path w="2992754" h="3275965">
                  <a:moveTo>
                    <a:pt x="2972320" y="2116582"/>
                  </a:moveTo>
                  <a:lnTo>
                    <a:pt x="2964281" y="2116556"/>
                  </a:lnTo>
                  <a:lnTo>
                    <a:pt x="2964103" y="2148636"/>
                  </a:lnTo>
                  <a:lnTo>
                    <a:pt x="2972143" y="2148700"/>
                  </a:lnTo>
                  <a:lnTo>
                    <a:pt x="2972320" y="2116582"/>
                  </a:lnTo>
                  <a:close/>
                </a:path>
                <a:path w="2992754" h="3275965">
                  <a:moveTo>
                    <a:pt x="2972384" y="2084463"/>
                  </a:moveTo>
                  <a:lnTo>
                    <a:pt x="2972270" y="2068017"/>
                  </a:lnTo>
                  <a:lnTo>
                    <a:pt x="2972117" y="2060067"/>
                  </a:lnTo>
                  <a:lnTo>
                    <a:pt x="2971914" y="2052243"/>
                  </a:lnTo>
                  <a:lnTo>
                    <a:pt x="2963888" y="2052472"/>
                  </a:lnTo>
                  <a:lnTo>
                    <a:pt x="2964091" y="2060232"/>
                  </a:lnTo>
                  <a:lnTo>
                    <a:pt x="2964230" y="2068017"/>
                  </a:lnTo>
                  <a:lnTo>
                    <a:pt x="2964345" y="2084463"/>
                  </a:lnTo>
                  <a:lnTo>
                    <a:pt x="2972384" y="2084463"/>
                  </a:lnTo>
                  <a:close/>
                </a:path>
                <a:path w="2992754" h="3275965">
                  <a:moveTo>
                    <a:pt x="2972828" y="3106890"/>
                  </a:moveTo>
                  <a:lnTo>
                    <a:pt x="2969768" y="3074911"/>
                  </a:lnTo>
                  <a:lnTo>
                    <a:pt x="2961767" y="3075686"/>
                  </a:lnTo>
                  <a:lnTo>
                    <a:pt x="2964827" y="3107652"/>
                  </a:lnTo>
                  <a:lnTo>
                    <a:pt x="2972828" y="3106890"/>
                  </a:lnTo>
                  <a:close/>
                </a:path>
                <a:path w="2992754" h="3275965">
                  <a:moveTo>
                    <a:pt x="2974340" y="2533599"/>
                  </a:moveTo>
                  <a:lnTo>
                    <a:pt x="2973768" y="2525585"/>
                  </a:lnTo>
                  <a:lnTo>
                    <a:pt x="2973247" y="2517597"/>
                  </a:lnTo>
                  <a:lnTo>
                    <a:pt x="2972790" y="2509621"/>
                  </a:lnTo>
                  <a:lnTo>
                    <a:pt x="2972384" y="2501658"/>
                  </a:lnTo>
                  <a:lnTo>
                    <a:pt x="2964345" y="2502039"/>
                  </a:lnTo>
                  <a:lnTo>
                    <a:pt x="2964764" y="2510053"/>
                  </a:lnTo>
                  <a:lnTo>
                    <a:pt x="2965221" y="2518079"/>
                  </a:lnTo>
                  <a:lnTo>
                    <a:pt x="2965742" y="2526131"/>
                  </a:lnTo>
                  <a:lnTo>
                    <a:pt x="2966326" y="2534208"/>
                  </a:lnTo>
                  <a:lnTo>
                    <a:pt x="2974340" y="2533599"/>
                  </a:lnTo>
                  <a:close/>
                </a:path>
                <a:path w="2992754" h="3275965">
                  <a:moveTo>
                    <a:pt x="2974987" y="2947733"/>
                  </a:moveTo>
                  <a:lnTo>
                    <a:pt x="2966986" y="2946984"/>
                  </a:lnTo>
                  <a:lnTo>
                    <a:pt x="2964027" y="2978975"/>
                  </a:lnTo>
                  <a:lnTo>
                    <a:pt x="2972041" y="2979712"/>
                  </a:lnTo>
                  <a:lnTo>
                    <a:pt x="2974987" y="2947733"/>
                  </a:lnTo>
                  <a:close/>
                </a:path>
                <a:path w="2992754" h="3275965">
                  <a:moveTo>
                    <a:pt x="2978962" y="3170847"/>
                  </a:moveTo>
                  <a:lnTo>
                    <a:pt x="2975902" y="3138868"/>
                  </a:lnTo>
                  <a:lnTo>
                    <a:pt x="2967901" y="3139643"/>
                  </a:lnTo>
                  <a:lnTo>
                    <a:pt x="2970961" y="3171609"/>
                  </a:lnTo>
                  <a:lnTo>
                    <a:pt x="2978962" y="3170847"/>
                  </a:lnTo>
                  <a:close/>
                </a:path>
                <a:path w="2992754" h="3275965">
                  <a:moveTo>
                    <a:pt x="2979521" y="1188986"/>
                  </a:moveTo>
                  <a:lnTo>
                    <a:pt x="2978086" y="1181011"/>
                  </a:lnTo>
                  <a:lnTo>
                    <a:pt x="2976613" y="1173086"/>
                  </a:lnTo>
                  <a:lnTo>
                    <a:pt x="2973590" y="1157376"/>
                  </a:lnTo>
                  <a:lnTo>
                    <a:pt x="2965704" y="1158900"/>
                  </a:lnTo>
                  <a:lnTo>
                    <a:pt x="2968714" y="1174572"/>
                  </a:lnTo>
                  <a:lnTo>
                    <a:pt x="2970174" y="1182458"/>
                  </a:lnTo>
                  <a:lnTo>
                    <a:pt x="2971596" y="1190383"/>
                  </a:lnTo>
                  <a:lnTo>
                    <a:pt x="2979521" y="1188986"/>
                  </a:lnTo>
                  <a:close/>
                </a:path>
                <a:path w="2992754" h="3275965">
                  <a:moveTo>
                    <a:pt x="2980880" y="1606626"/>
                  </a:moveTo>
                  <a:lnTo>
                    <a:pt x="2972981" y="1605178"/>
                  </a:lnTo>
                  <a:lnTo>
                    <a:pt x="2971495" y="1613115"/>
                  </a:lnTo>
                  <a:lnTo>
                    <a:pt x="2969945" y="1620977"/>
                  </a:lnTo>
                  <a:lnTo>
                    <a:pt x="2968345" y="1628787"/>
                  </a:lnTo>
                  <a:lnTo>
                    <a:pt x="2966720" y="1636560"/>
                  </a:lnTo>
                  <a:lnTo>
                    <a:pt x="2974594" y="1638223"/>
                  </a:lnTo>
                  <a:lnTo>
                    <a:pt x="2976232" y="1630413"/>
                  </a:lnTo>
                  <a:lnTo>
                    <a:pt x="2977819" y="1622564"/>
                  </a:lnTo>
                  <a:lnTo>
                    <a:pt x="2979382" y="1614639"/>
                  </a:lnTo>
                  <a:lnTo>
                    <a:pt x="2980880" y="1606626"/>
                  </a:lnTo>
                  <a:close/>
                </a:path>
                <a:path w="2992754" h="3275965">
                  <a:moveTo>
                    <a:pt x="2980906" y="2883751"/>
                  </a:moveTo>
                  <a:lnTo>
                    <a:pt x="2972905" y="2883014"/>
                  </a:lnTo>
                  <a:lnTo>
                    <a:pt x="2969945" y="2914993"/>
                  </a:lnTo>
                  <a:lnTo>
                    <a:pt x="2977946" y="2915729"/>
                  </a:lnTo>
                  <a:lnTo>
                    <a:pt x="2980906" y="2883751"/>
                  </a:lnTo>
                  <a:close/>
                </a:path>
                <a:path w="2992754" h="3275965">
                  <a:moveTo>
                    <a:pt x="2981236" y="2597175"/>
                  </a:moveTo>
                  <a:lnTo>
                    <a:pt x="2980144" y="2589111"/>
                  </a:lnTo>
                  <a:lnTo>
                    <a:pt x="2979115" y="2581135"/>
                  </a:lnTo>
                  <a:lnTo>
                    <a:pt x="2978162" y="2573248"/>
                  </a:lnTo>
                  <a:lnTo>
                    <a:pt x="2977286" y="2565438"/>
                  </a:lnTo>
                  <a:lnTo>
                    <a:pt x="2969285" y="2566301"/>
                  </a:lnTo>
                  <a:lnTo>
                    <a:pt x="2970187" y="2574175"/>
                  </a:lnTo>
                  <a:lnTo>
                    <a:pt x="2971139" y="2582126"/>
                  </a:lnTo>
                  <a:lnTo>
                    <a:pt x="2972168" y="2590165"/>
                  </a:lnTo>
                  <a:lnTo>
                    <a:pt x="2973273" y="2598293"/>
                  </a:lnTo>
                  <a:lnTo>
                    <a:pt x="2981236" y="2597175"/>
                  </a:lnTo>
                  <a:close/>
                </a:path>
                <a:path w="2992754" h="3275965">
                  <a:moveTo>
                    <a:pt x="2984309" y="2819285"/>
                  </a:moveTo>
                  <a:lnTo>
                    <a:pt x="2976270" y="2819285"/>
                  </a:lnTo>
                  <a:lnTo>
                    <a:pt x="2976245" y="2846908"/>
                  </a:lnTo>
                  <a:lnTo>
                    <a:pt x="2975851" y="2851023"/>
                  </a:lnTo>
                  <a:lnTo>
                    <a:pt x="2983865" y="2851759"/>
                  </a:lnTo>
                  <a:lnTo>
                    <a:pt x="2984309" y="2846908"/>
                  </a:lnTo>
                  <a:lnTo>
                    <a:pt x="2984309" y="2819285"/>
                  </a:lnTo>
                  <a:close/>
                </a:path>
                <a:path w="2992754" h="3275965">
                  <a:moveTo>
                    <a:pt x="2984309" y="2755049"/>
                  </a:moveTo>
                  <a:lnTo>
                    <a:pt x="2976270" y="2755049"/>
                  </a:lnTo>
                  <a:lnTo>
                    <a:pt x="2976270" y="2787167"/>
                  </a:lnTo>
                  <a:lnTo>
                    <a:pt x="2984309" y="2787167"/>
                  </a:lnTo>
                  <a:lnTo>
                    <a:pt x="2984309" y="2755049"/>
                  </a:lnTo>
                  <a:close/>
                </a:path>
                <a:path w="2992754" h="3275965">
                  <a:moveTo>
                    <a:pt x="2984728" y="3230816"/>
                  </a:moveTo>
                  <a:lnTo>
                    <a:pt x="2984385" y="3227184"/>
                  </a:lnTo>
                  <a:lnTo>
                    <a:pt x="2983966" y="3222777"/>
                  </a:lnTo>
                  <a:lnTo>
                    <a:pt x="2982036" y="3202825"/>
                  </a:lnTo>
                  <a:lnTo>
                    <a:pt x="2974035" y="3203587"/>
                  </a:lnTo>
                  <a:lnTo>
                    <a:pt x="2975876" y="3222815"/>
                  </a:lnTo>
                  <a:lnTo>
                    <a:pt x="2974467" y="3222841"/>
                  </a:lnTo>
                  <a:lnTo>
                    <a:pt x="2971698" y="3222980"/>
                  </a:lnTo>
                  <a:lnTo>
                    <a:pt x="2972066" y="3231007"/>
                  </a:lnTo>
                  <a:lnTo>
                    <a:pt x="2974721" y="3230880"/>
                  </a:lnTo>
                  <a:lnTo>
                    <a:pt x="2977451" y="3230816"/>
                  </a:lnTo>
                  <a:lnTo>
                    <a:pt x="2984728" y="3230816"/>
                  </a:lnTo>
                  <a:close/>
                </a:path>
                <a:path w="2992754" h="3275965">
                  <a:moveTo>
                    <a:pt x="2988145" y="1252943"/>
                  </a:moveTo>
                  <a:lnTo>
                    <a:pt x="2987395" y="1244714"/>
                  </a:lnTo>
                  <a:lnTo>
                    <a:pt x="2986532" y="1236637"/>
                  </a:lnTo>
                  <a:lnTo>
                    <a:pt x="2985592" y="1228686"/>
                  </a:lnTo>
                  <a:lnTo>
                    <a:pt x="2984550" y="1220851"/>
                  </a:lnTo>
                  <a:lnTo>
                    <a:pt x="2976588" y="1221943"/>
                  </a:lnTo>
                  <a:lnTo>
                    <a:pt x="2977616" y="1229677"/>
                  </a:lnTo>
                  <a:lnTo>
                    <a:pt x="2978543" y="1237526"/>
                  </a:lnTo>
                  <a:lnTo>
                    <a:pt x="2979394" y="1245514"/>
                  </a:lnTo>
                  <a:lnTo>
                    <a:pt x="2980131" y="1253629"/>
                  </a:lnTo>
                  <a:lnTo>
                    <a:pt x="2988145" y="1252943"/>
                  </a:lnTo>
                  <a:close/>
                </a:path>
                <a:path w="2992754" h="3275965">
                  <a:moveTo>
                    <a:pt x="2989161" y="1542529"/>
                  </a:moveTo>
                  <a:lnTo>
                    <a:pt x="2981147" y="1542008"/>
                  </a:lnTo>
                  <a:lnTo>
                    <a:pt x="2980474" y="1550835"/>
                  </a:lnTo>
                  <a:lnTo>
                    <a:pt x="2979712" y="1558950"/>
                  </a:lnTo>
                  <a:lnTo>
                    <a:pt x="2978823" y="1566913"/>
                  </a:lnTo>
                  <a:lnTo>
                    <a:pt x="2977985" y="1573682"/>
                  </a:lnTo>
                  <a:lnTo>
                    <a:pt x="2985947" y="1574723"/>
                  </a:lnTo>
                  <a:lnTo>
                    <a:pt x="2986925" y="1566913"/>
                  </a:lnTo>
                  <a:lnTo>
                    <a:pt x="2987865" y="1558150"/>
                  </a:lnTo>
                  <a:lnTo>
                    <a:pt x="2988589" y="1550162"/>
                  </a:lnTo>
                  <a:lnTo>
                    <a:pt x="2989161" y="1542529"/>
                  </a:lnTo>
                  <a:close/>
                </a:path>
                <a:path w="2992754" h="3275965">
                  <a:moveTo>
                    <a:pt x="2990265" y="1478076"/>
                  </a:moveTo>
                  <a:lnTo>
                    <a:pt x="2982226" y="1478076"/>
                  </a:lnTo>
                  <a:lnTo>
                    <a:pt x="2982226" y="1510195"/>
                  </a:lnTo>
                  <a:lnTo>
                    <a:pt x="2990265" y="1510195"/>
                  </a:lnTo>
                  <a:lnTo>
                    <a:pt x="2990265" y="1478076"/>
                  </a:lnTo>
                  <a:close/>
                </a:path>
                <a:path w="2992754" h="3275965">
                  <a:moveTo>
                    <a:pt x="2990265" y="1413827"/>
                  </a:moveTo>
                  <a:lnTo>
                    <a:pt x="2982226" y="1413827"/>
                  </a:lnTo>
                  <a:lnTo>
                    <a:pt x="2982226" y="1445945"/>
                  </a:lnTo>
                  <a:lnTo>
                    <a:pt x="2990265" y="1445945"/>
                  </a:lnTo>
                  <a:lnTo>
                    <a:pt x="2990265" y="1413827"/>
                  </a:lnTo>
                  <a:close/>
                </a:path>
                <a:path w="2992754" h="3275965">
                  <a:moveTo>
                    <a:pt x="2990265" y="1349578"/>
                  </a:moveTo>
                  <a:lnTo>
                    <a:pt x="2982226" y="1349578"/>
                  </a:lnTo>
                  <a:lnTo>
                    <a:pt x="2982226" y="1381696"/>
                  </a:lnTo>
                  <a:lnTo>
                    <a:pt x="2990265" y="1381696"/>
                  </a:lnTo>
                  <a:lnTo>
                    <a:pt x="2990265" y="1349578"/>
                  </a:lnTo>
                  <a:close/>
                </a:path>
                <a:path w="2992754" h="3275965">
                  <a:moveTo>
                    <a:pt x="2990265" y="1317447"/>
                  </a:moveTo>
                  <a:lnTo>
                    <a:pt x="2990177" y="1290942"/>
                  </a:lnTo>
                  <a:lnTo>
                    <a:pt x="2989999" y="1285214"/>
                  </a:lnTo>
                  <a:lnTo>
                    <a:pt x="2981972" y="1285455"/>
                  </a:lnTo>
                  <a:lnTo>
                    <a:pt x="2982137" y="1290942"/>
                  </a:lnTo>
                  <a:lnTo>
                    <a:pt x="2982226" y="1317447"/>
                  </a:lnTo>
                  <a:lnTo>
                    <a:pt x="2990265" y="1317447"/>
                  </a:lnTo>
                  <a:close/>
                </a:path>
                <a:path w="2992754" h="3275965">
                  <a:moveTo>
                    <a:pt x="2991955" y="2660269"/>
                  </a:moveTo>
                  <a:lnTo>
                    <a:pt x="2990392" y="2652217"/>
                  </a:lnTo>
                  <a:lnTo>
                    <a:pt x="2988907" y="2644279"/>
                  </a:lnTo>
                  <a:lnTo>
                    <a:pt x="2987497" y="2636482"/>
                  </a:lnTo>
                  <a:lnTo>
                    <a:pt x="2986163" y="2628785"/>
                  </a:lnTo>
                  <a:lnTo>
                    <a:pt x="2978239" y="2630132"/>
                  </a:lnTo>
                  <a:lnTo>
                    <a:pt x="2979585" y="2637879"/>
                  </a:lnTo>
                  <a:lnTo>
                    <a:pt x="2981007" y="2645740"/>
                  </a:lnTo>
                  <a:lnTo>
                    <a:pt x="2982506" y="2653715"/>
                  </a:lnTo>
                  <a:lnTo>
                    <a:pt x="2984068" y="2661818"/>
                  </a:lnTo>
                  <a:lnTo>
                    <a:pt x="2991955" y="2660269"/>
                  </a:lnTo>
                  <a:close/>
                </a:path>
                <a:path w="2992754" h="3275965">
                  <a:moveTo>
                    <a:pt x="2992463" y="2693416"/>
                  </a:moveTo>
                  <a:lnTo>
                    <a:pt x="2984830" y="2690876"/>
                  </a:lnTo>
                  <a:lnTo>
                    <a:pt x="2976270" y="2716555"/>
                  </a:lnTo>
                  <a:lnTo>
                    <a:pt x="2976270" y="2722918"/>
                  </a:lnTo>
                  <a:lnTo>
                    <a:pt x="2984309" y="2722918"/>
                  </a:lnTo>
                  <a:lnTo>
                    <a:pt x="2984309" y="2717863"/>
                  </a:lnTo>
                  <a:lnTo>
                    <a:pt x="2992463" y="269341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565347" y="5456110"/>
              <a:ext cx="1021715" cy="65405"/>
            </a:xfrm>
            <a:custGeom>
              <a:avLst/>
              <a:gdLst/>
              <a:ahLst/>
              <a:cxnLst/>
              <a:rect l="l" t="t" r="r" b="b"/>
              <a:pathLst>
                <a:path w="1021714" h="65404">
                  <a:moveTo>
                    <a:pt x="1021435" y="0"/>
                  </a:moveTo>
                  <a:lnTo>
                    <a:pt x="0" y="0"/>
                  </a:lnTo>
                  <a:lnTo>
                    <a:pt x="0" y="63601"/>
                  </a:lnTo>
                  <a:lnTo>
                    <a:pt x="1021346" y="64922"/>
                  </a:lnTo>
                  <a:lnTo>
                    <a:pt x="10214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557295" y="5448096"/>
              <a:ext cx="1037590" cy="81280"/>
            </a:xfrm>
            <a:custGeom>
              <a:avLst/>
              <a:gdLst/>
              <a:ahLst/>
              <a:cxnLst/>
              <a:rect l="l" t="t" r="r" b="b"/>
              <a:pathLst>
                <a:path w="1037589" h="81279">
                  <a:moveTo>
                    <a:pt x="1037513" y="0"/>
                  </a:moveTo>
                  <a:lnTo>
                    <a:pt x="1021410" y="0"/>
                  </a:lnTo>
                  <a:lnTo>
                    <a:pt x="1021410" y="29997"/>
                  </a:lnTo>
                  <a:lnTo>
                    <a:pt x="1021359" y="64909"/>
                  </a:lnTo>
                  <a:lnTo>
                    <a:pt x="1005611" y="64897"/>
                  </a:lnTo>
                  <a:lnTo>
                    <a:pt x="1021410" y="29997"/>
                  </a:lnTo>
                  <a:lnTo>
                    <a:pt x="1021410" y="0"/>
                  </a:lnTo>
                  <a:lnTo>
                    <a:pt x="1018882" y="0"/>
                  </a:lnTo>
                  <a:lnTo>
                    <a:pt x="1018882" y="16065"/>
                  </a:lnTo>
                  <a:lnTo>
                    <a:pt x="996772" y="64884"/>
                  </a:lnTo>
                  <a:lnTo>
                    <a:pt x="957453" y="64833"/>
                  </a:lnTo>
                  <a:lnTo>
                    <a:pt x="979538" y="16065"/>
                  </a:lnTo>
                  <a:lnTo>
                    <a:pt x="1018882" y="16065"/>
                  </a:lnTo>
                  <a:lnTo>
                    <a:pt x="1018882" y="0"/>
                  </a:lnTo>
                  <a:lnTo>
                    <a:pt x="970699" y="0"/>
                  </a:lnTo>
                  <a:lnTo>
                    <a:pt x="970699" y="16065"/>
                  </a:lnTo>
                  <a:lnTo>
                    <a:pt x="948613" y="64820"/>
                  </a:lnTo>
                  <a:lnTo>
                    <a:pt x="909307" y="64770"/>
                  </a:lnTo>
                  <a:lnTo>
                    <a:pt x="931367" y="16065"/>
                  </a:lnTo>
                  <a:lnTo>
                    <a:pt x="970699" y="16065"/>
                  </a:lnTo>
                  <a:lnTo>
                    <a:pt x="970699" y="0"/>
                  </a:lnTo>
                  <a:lnTo>
                    <a:pt x="922528" y="0"/>
                  </a:lnTo>
                  <a:lnTo>
                    <a:pt x="922528" y="16065"/>
                  </a:lnTo>
                  <a:lnTo>
                    <a:pt x="900468" y="64757"/>
                  </a:lnTo>
                  <a:lnTo>
                    <a:pt x="861148" y="64706"/>
                  </a:lnTo>
                  <a:lnTo>
                    <a:pt x="883170" y="16065"/>
                  </a:lnTo>
                  <a:lnTo>
                    <a:pt x="922528" y="16065"/>
                  </a:lnTo>
                  <a:lnTo>
                    <a:pt x="922528" y="0"/>
                  </a:lnTo>
                  <a:lnTo>
                    <a:pt x="874344" y="0"/>
                  </a:lnTo>
                  <a:lnTo>
                    <a:pt x="874344" y="16065"/>
                  </a:lnTo>
                  <a:lnTo>
                    <a:pt x="852309" y="64693"/>
                  </a:lnTo>
                  <a:lnTo>
                    <a:pt x="812977" y="64643"/>
                  </a:lnTo>
                  <a:lnTo>
                    <a:pt x="834986" y="16065"/>
                  </a:lnTo>
                  <a:lnTo>
                    <a:pt x="874344" y="16065"/>
                  </a:lnTo>
                  <a:lnTo>
                    <a:pt x="874344" y="0"/>
                  </a:lnTo>
                  <a:lnTo>
                    <a:pt x="826147" y="0"/>
                  </a:lnTo>
                  <a:lnTo>
                    <a:pt x="826147" y="16065"/>
                  </a:lnTo>
                  <a:lnTo>
                    <a:pt x="804151" y="64630"/>
                  </a:lnTo>
                  <a:lnTo>
                    <a:pt x="764832" y="64579"/>
                  </a:lnTo>
                  <a:lnTo>
                    <a:pt x="786803" y="16065"/>
                  </a:lnTo>
                  <a:lnTo>
                    <a:pt x="826147" y="16065"/>
                  </a:lnTo>
                  <a:lnTo>
                    <a:pt x="826147" y="0"/>
                  </a:lnTo>
                  <a:lnTo>
                    <a:pt x="777963" y="0"/>
                  </a:lnTo>
                  <a:lnTo>
                    <a:pt x="777963" y="16065"/>
                  </a:lnTo>
                  <a:lnTo>
                    <a:pt x="755992" y="64566"/>
                  </a:lnTo>
                  <a:lnTo>
                    <a:pt x="716673" y="64516"/>
                  </a:lnTo>
                  <a:lnTo>
                    <a:pt x="738619" y="16065"/>
                  </a:lnTo>
                  <a:lnTo>
                    <a:pt x="777963" y="16065"/>
                  </a:lnTo>
                  <a:lnTo>
                    <a:pt x="777963" y="0"/>
                  </a:lnTo>
                  <a:lnTo>
                    <a:pt x="729780" y="0"/>
                  </a:lnTo>
                  <a:lnTo>
                    <a:pt x="729780" y="16065"/>
                  </a:lnTo>
                  <a:lnTo>
                    <a:pt x="707834" y="64503"/>
                  </a:lnTo>
                  <a:lnTo>
                    <a:pt x="668515" y="64452"/>
                  </a:lnTo>
                  <a:lnTo>
                    <a:pt x="690435" y="16065"/>
                  </a:lnTo>
                  <a:lnTo>
                    <a:pt x="729780" y="16065"/>
                  </a:lnTo>
                  <a:lnTo>
                    <a:pt x="729780" y="0"/>
                  </a:lnTo>
                  <a:lnTo>
                    <a:pt x="681596" y="0"/>
                  </a:lnTo>
                  <a:lnTo>
                    <a:pt x="681596" y="16065"/>
                  </a:lnTo>
                  <a:lnTo>
                    <a:pt x="659676" y="64439"/>
                  </a:lnTo>
                  <a:lnTo>
                    <a:pt x="620356" y="64389"/>
                  </a:lnTo>
                  <a:lnTo>
                    <a:pt x="642251" y="16065"/>
                  </a:lnTo>
                  <a:lnTo>
                    <a:pt x="681596" y="16065"/>
                  </a:lnTo>
                  <a:lnTo>
                    <a:pt x="681596" y="0"/>
                  </a:lnTo>
                  <a:lnTo>
                    <a:pt x="633412" y="0"/>
                  </a:lnTo>
                  <a:lnTo>
                    <a:pt x="633412" y="16065"/>
                  </a:lnTo>
                  <a:lnTo>
                    <a:pt x="611543" y="64389"/>
                  </a:lnTo>
                  <a:lnTo>
                    <a:pt x="572185" y="64325"/>
                  </a:lnTo>
                  <a:lnTo>
                    <a:pt x="594055" y="16065"/>
                  </a:lnTo>
                  <a:lnTo>
                    <a:pt x="633412" y="16065"/>
                  </a:lnTo>
                  <a:lnTo>
                    <a:pt x="633412" y="0"/>
                  </a:lnTo>
                  <a:lnTo>
                    <a:pt x="585216" y="0"/>
                  </a:lnTo>
                  <a:lnTo>
                    <a:pt x="585216" y="16065"/>
                  </a:lnTo>
                  <a:lnTo>
                    <a:pt x="563372" y="64325"/>
                  </a:lnTo>
                  <a:lnTo>
                    <a:pt x="524040" y="64274"/>
                  </a:lnTo>
                  <a:lnTo>
                    <a:pt x="545871" y="16065"/>
                  </a:lnTo>
                  <a:lnTo>
                    <a:pt x="585216" y="16065"/>
                  </a:lnTo>
                  <a:lnTo>
                    <a:pt x="585216" y="0"/>
                  </a:lnTo>
                  <a:lnTo>
                    <a:pt x="537032" y="0"/>
                  </a:lnTo>
                  <a:lnTo>
                    <a:pt x="537032" y="16065"/>
                  </a:lnTo>
                  <a:lnTo>
                    <a:pt x="515213" y="64262"/>
                  </a:lnTo>
                  <a:lnTo>
                    <a:pt x="475881" y="64211"/>
                  </a:lnTo>
                  <a:lnTo>
                    <a:pt x="497687" y="16065"/>
                  </a:lnTo>
                  <a:lnTo>
                    <a:pt x="537032" y="16065"/>
                  </a:lnTo>
                  <a:lnTo>
                    <a:pt x="537032" y="0"/>
                  </a:lnTo>
                  <a:lnTo>
                    <a:pt x="488848" y="0"/>
                  </a:lnTo>
                  <a:lnTo>
                    <a:pt x="488848" y="16065"/>
                  </a:lnTo>
                  <a:lnTo>
                    <a:pt x="467055" y="64198"/>
                  </a:lnTo>
                  <a:lnTo>
                    <a:pt x="427723" y="64147"/>
                  </a:lnTo>
                  <a:lnTo>
                    <a:pt x="449503" y="16065"/>
                  </a:lnTo>
                  <a:lnTo>
                    <a:pt x="488848" y="16065"/>
                  </a:lnTo>
                  <a:lnTo>
                    <a:pt x="488848" y="0"/>
                  </a:lnTo>
                  <a:lnTo>
                    <a:pt x="440664" y="0"/>
                  </a:lnTo>
                  <a:lnTo>
                    <a:pt x="440664" y="16065"/>
                  </a:lnTo>
                  <a:lnTo>
                    <a:pt x="418896" y="64135"/>
                  </a:lnTo>
                  <a:lnTo>
                    <a:pt x="379564" y="64084"/>
                  </a:lnTo>
                  <a:lnTo>
                    <a:pt x="401320" y="16065"/>
                  </a:lnTo>
                  <a:lnTo>
                    <a:pt x="440664" y="16065"/>
                  </a:lnTo>
                  <a:lnTo>
                    <a:pt x="440664" y="0"/>
                  </a:lnTo>
                  <a:lnTo>
                    <a:pt x="392480" y="0"/>
                  </a:lnTo>
                  <a:lnTo>
                    <a:pt x="392480" y="16065"/>
                  </a:lnTo>
                  <a:lnTo>
                    <a:pt x="370751" y="64071"/>
                  </a:lnTo>
                  <a:lnTo>
                    <a:pt x="331406" y="64020"/>
                  </a:lnTo>
                  <a:lnTo>
                    <a:pt x="353123" y="16065"/>
                  </a:lnTo>
                  <a:lnTo>
                    <a:pt x="392480" y="16065"/>
                  </a:lnTo>
                  <a:lnTo>
                    <a:pt x="392480" y="0"/>
                  </a:lnTo>
                  <a:lnTo>
                    <a:pt x="344297" y="0"/>
                  </a:lnTo>
                  <a:lnTo>
                    <a:pt x="344297" y="16065"/>
                  </a:lnTo>
                  <a:lnTo>
                    <a:pt x="322592" y="64008"/>
                  </a:lnTo>
                  <a:lnTo>
                    <a:pt x="283248" y="63957"/>
                  </a:lnTo>
                  <a:lnTo>
                    <a:pt x="304939" y="16065"/>
                  </a:lnTo>
                  <a:lnTo>
                    <a:pt x="344297" y="16065"/>
                  </a:lnTo>
                  <a:lnTo>
                    <a:pt x="344297" y="0"/>
                  </a:lnTo>
                  <a:lnTo>
                    <a:pt x="296100" y="0"/>
                  </a:lnTo>
                  <a:lnTo>
                    <a:pt x="296100" y="16065"/>
                  </a:lnTo>
                  <a:lnTo>
                    <a:pt x="274421" y="63944"/>
                  </a:lnTo>
                  <a:lnTo>
                    <a:pt x="235089" y="63893"/>
                  </a:lnTo>
                  <a:lnTo>
                    <a:pt x="256755" y="16065"/>
                  </a:lnTo>
                  <a:lnTo>
                    <a:pt x="296100" y="16065"/>
                  </a:lnTo>
                  <a:lnTo>
                    <a:pt x="296100" y="0"/>
                  </a:lnTo>
                  <a:lnTo>
                    <a:pt x="247916" y="0"/>
                  </a:lnTo>
                  <a:lnTo>
                    <a:pt x="247916" y="16065"/>
                  </a:lnTo>
                  <a:lnTo>
                    <a:pt x="226263" y="63881"/>
                  </a:lnTo>
                  <a:lnTo>
                    <a:pt x="186931" y="63830"/>
                  </a:lnTo>
                  <a:lnTo>
                    <a:pt x="208572" y="16065"/>
                  </a:lnTo>
                  <a:lnTo>
                    <a:pt x="247916" y="16065"/>
                  </a:lnTo>
                  <a:lnTo>
                    <a:pt x="247916" y="0"/>
                  </a:lnTo>
                  <a:lnTo>
                    <a:pt x="199732" y="0"/>
                  </a:lnTo>
                  <a:lnTo>
                    <a:pt x="199732" y="16065"/>
                  </a:lnTo>
                  <a:lnTo>
                    <a:pt x="178104" y="63817"/>
                  </a:lnTo>
                  <a:lnTo>
                    <a:pt x="138785" y="63766"/>
                  </a:lnTo>
                  <a:lnTo>
                    <a:pt x="160388" y="16065"/>
                  </a:lnTo>
                  <a:lnTo>
                    <a:pt x="199732" y="16065"/>
                  </a:lnTo>
                  <a:lnTo>
                    <a:pt x="199732" y="0"/>
                  </a:lnTo>
                  <a:lnTo>
                    <a:pt x="151549" y="0"/>
                  </a:lnTo>
                  <a:lnTo>
                    <a:pt x="151549" y="16065"/>
                  </a:lnTo>
                  <a:lnTo>
                    <a:pt x="129959" y="63754"/>
                  </a:lnTo>
                  <a:lnTo>
                    <a:pt x="90614" y="63703"/>
                  </a:lnTo>
                  <a:lnTo>
                    <a:pt x="112191" y="16065"/>
                  </a:lnTo>
                  <a:lnTo>
                    <a:pt x="151549" y="16065"/>
                  </a:lnTo>
                  <a:lnTo>
                    <a:pt x="151549" y="0"/>
                  </a:lnTo>
                  <a:lnTo>
                    <a:pt x="103365" y="0"/>
                  </a:lnTo>
                  <a:lnTo>
                    <a:pt x="103365" y="16065"/>
                  </a:lnTo>
                  <a:lnTo>
                    <a:pt x="81800" y="63690"/>
                  </a:lnTo>
                  <a:lnTo>
                    <a:pt x="42456" y="63639"/>
                  </a:lnTo>
                  <a:lnTo>
                    <a:pt x="64008" y="16065"/>
                  </a:lnTo>
                  <a:lnTo>
                    <a:pt x="103365" y="16065"/>
                  </a:lnTo>
                  <a:lnTo>
                    <a:pt x="103365" y="0"/>
                  </a:lnTo>
                  <a:lnTo>
                    <a:pt x="55168" y="0"/>
                  </a:lnTo>
                  <a:lnTo>
                    <a:pt x="55168" y="16065"/>
                  </a:lnTo>
                  <a:lnTo>
                    <a:pt x="33642" y="63627"/>
                  </a:lnTo>
                  <a:lnTo>
                    <a:pt x="16065" y="63601"/>
                  </a:lnTo>
                  <a:lnTo>
                    <a:pt x="16065" y="16065"/>
                  </a:lnTo>
                  <a:lnTo>
                    <a:pt x="55168" y="16065"/>
                  </a:lnTo>
                  <a:lnTo>
                    <a:pt x="55168" y="0"/>
                  </a:lnTo>
                  <a:lnTo>
                    <a:pt x="0" y="0"/>
                  </a:lnTo>
                  <a:lnTo>
                    <a:pt x="0" y="79654"/>
                  </a:lnTo>
                  <a:lnTo>
                    <a:pt x="1037412" y="80987"/>
                  </a:lnTo>
                  <a:lnTo>
                    <a:pt x="1037424" y="71628"/>
                  </a:lnTo>
                  <a:lnTo>
                    <a:pt x="1037437" y="64909"/>
                  </a:lnTo>
                  <a:lnTo>
                    <a:pt x="1037501" y="16065"/>
                  </a:lnTo>
                  <a:lnTo>
                    <a:pt x="10375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302270" y="6163703"/>
              <a:ext cx="570865" cy="193040"/>
            </a:xfrm>
            <a:custGeom>
              <a:avLst/>
              <a:gdLst/>
              <a:ahLst/>
              <a:cxnLst/>
              <a:rect l="l" t="t" r="r" b="b"/>
              <a:pathLst>
                <a:path w="570864" h="193039">
                  <a:moveTo>
                    <a:pt x="570661" y="0"/>
                  </a:moveTo>
                  <a:lnTo>
                    <a:pt x="0" y="0"/>
                  </a:lnTo>
                  <a:lnTo>
                    <a:pt x="0" y="192747"/>
                  </a:lnTo>
                  <a:lnTo>
                    <a:pt x="570661" y="192747"/>
                  </a:lnTo>
                  <a:lnTo>
                    <a:pt x="5706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 descr=""/>
          <p:cNvSpPr txBox="1"/>
          <p:nvPr/>
        </p:nvSpPr>
        <p:spPr>
          <a:xfrm>
            <a:off x="1292284" y="6135030"/>
            <a:ext cx="606425" cy="1219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exterior</a:t>
            </a:r>
            <a:endParaRPr sz="60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292284" y="6231242"/>
            <a:ext cx="585470" cy="1219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Exterior</a:t>
            </a: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vivienda</a:t>
            </a:r>
            <a:endParaRPr sz="600">
              <a:latin typeface="Arial"/>
              <a:cs typeface="Arial"/>
            </a:endParaRPr>
          </a:p>
        </p:txBody>
      </p:sp>
      <p:sp>
        <p:nvSpPr>
          <p:cNvPr id="42" name="object 42" descr=""/>
          <p:cNvSpPr/>
          <p:nvPr/>
        </p:nvSpPr>
        <p:spPr>
          <a:xfrm>
            <a:off x="2291727" y="6223711"/>
            <a:ext cx="8255" cy="203200"/>
          </a:xfrm>
          <a:custGeom>
            <a:avLst/>
            <a:gdLst/>
            <a:ahLst/>
            <a:cxnLst/>
            <a:rect l="l" t="t" r="r" b="b"/>
            <a:pathLst>
              <a:path w="8255" h="203200">
                <a:moveTo>
                  <a:pt x="8039" y="192735"/>
                </a:moveTo>
                <a:lnTo>
                  <a:pt x="0" y="192735"/>
                </a:lnTo>
                <a:lnTo>
                  <a:pt x="0" y="202742"/>
                </a:lnTo>
                <a:lnTo>
                  <a:pt x="8039" y="202742"/>
                </a:lnTo>
                <a:lnTo>
                  <a:pt x="8039" y="192735"/>
                </a:lnTo>
                <a:close/>
              </a:path>
              <a:path w="8255" h="203200">
                <a:moveTo>
                  <a:pt x="8039" y="128498"/>
                </a:moveTo>
                <a:lnTo>
                  <a:pt x="0" y="128498"/>
                </a:lnTo>
                <a:lnTo>
                  <a:pt x="0" y="160616"/>
                </a:lnTo>
                <a:lnTo>
                  <a:pt x="8039" y="160616"/>
                </a:lnTo>
                <a:lnTo>
                  <a:pt x="8039" y="128498"/>
                </a:lnTo>
                <a:close/>
              </a:path>
              <a:path w="8255" h="203200">
                <a:moveTo>
                  <a:pt x="8039" y="64249"/>
                </a:moveTo>
                <a:lnTo>
                  <a:pt x="0" y="64249"/>
                </a:lnTo>
                <a:lnTo>
                  <a:pt x="0" y="96367"/>
                </a:lnTo>
                <a:lnTo>
                  <a:pt x="8039" y="96367"/>
                </a:lnTo>
                <a:lnTo>
                  <a:pt x="8039" y="64249"/>
                </a:lnTo>
                <a:close/>
              </a:path>
              <a:path w="8255" h="203200">
                <a:moveTo>
                  <a:pt x="8039" y="0"/>
                </a:moveTo>
                <a:lnTo>
                  <a:pt x="0" y="0"/>
                </a:lnTo>
                <a:lnTo>
                  <a:pt x="0" y="32118"/>
                </a:lnTo>
                <a:lnTo>
                  <a:pt x="8039" y="32118"/>
                </a:lnTo>
                <a:lnTo>
                  <a:pt x="803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 txBox="1"/>
          <p:nvPr/>
        </p:nvSpPr>
        <p:spPr>
          <a:xfrm>
            <a:off x="2193988" y="5631573"/>
            <a:ext cx="176530" cy="9652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25"/>
              </a:lnSpc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Vol</a:t>
            </a: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 descr=""/>
          <p:cNvSpPr/>
          <p:nvPr/>
        </p:nvSpPr>
        <p:spPr>
          <a:xfrm>
            <a:off x="2210435" y="6463830"/>
            <a:ext cx="176530" cy="193040"/>
          </a:xfrm>
          <a:custGeom>
            <a:avLst/>
            <a:gdLst/>
            <a:ahLst/>
            <a:cxnLst/>
            <a:rect l="l" t="t" r="r" b="b"/>
            <a:pathLst>
              <a:path w="176530" h="193040">
                <a:moveTo>
                  <a:pt x="176326" y="0"/>
                </a:moveTo>
                <a:lnTo>
                  <a:pt x="0" y="0"/>
                </a:lnTo>
                <a:lnTo>
                  <a:pt x="0" y="192747"/>
                </a:lnTo>
                <a:lnTo>
                  <a:pt x="176326" y="192747"/>
                </a:lnTo>
                <a:lnTo>
                  <a:pt x="17632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 txBox="1"/>
          <p:nvPr/>
        </p:nvSpPr>
        <p:spPr>
          <a:xfrm>
            <a:off x="2210435" y="6463830"/>
            <a:ext cx="176530" cy="946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25"/>
              </a:lnSpc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Vol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210435" y="6557859"/>
            <a:ext cx="176530" cy="990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45"/>
              </a:lnSpc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Vol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2654122" y="5654128"/>
            <a:ext cx="176530" cy="96520"/>
          </a:xfrm>
          <a:custGeom>
            <a:avLst/>
            <a:gdLst/>
            <a:ahLst/>
            <a:cxnLst/>
            <a:rect l="l" t="t" r="r" b="b"/>
            <a:pathLst>
              <a:path w="176530" h="96520">
                <a:moveTo>
                  <a:pt x="176326" y="0"/>
                </a:moveTo>
                <a:lnTo>
                  <a:pt x="0" y="0"/>
                </a:lnTo>
                <a:lnTo>
                  <a:pt x="0" y="96367"/>
                </a:lnTo>
                <a:lnTo>
                  <a:pt x="176326" y="96367"/>
                </a:lnTo>
                <a:lnTo>
                  <a:pt x="17632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2641751" y="5625563"/>
            <a:ext cx="193040" cy="1219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Vol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2</a:t>
            </a:r>
            <a:endParaRPr sz="600">
              <a:latin typeface="Arial"/>
              <a:cs typeface="Arial"/>
            </a:endParaRPr>
          </a:p>
        </p:txBody>
      </p:sp>
      <p:sp>
        <p:nvSpPr>
          <p:cNvPr id="49" name="object 49" descr=""/>
          <p:cNvSpPr/>
          <p:nvPr/>
        </p:nvSpPr>
        <p:spPr>
          <a:xfrm>
            <a:off x="2101596" y="4706467"/>
            <a:ext cx="2003425" cy="2913380"/>
          </a:xfrm>
          <a:custGeom>
            <a:avLst/>
            <a:gdLst/>
            <a:ahLst/>
            <a:cxnLst/>
            <a:rect l="l" t="t" r="r" b="b"/>
            <a:pathLst>
              <a:path w="2003425" h="2913379">
                <a:moveTo>
                  <a:pt x="32385" y="2758605"/>
                </a:moveTo>
                <a:lnTo>
                  <a:pt x="17957" y="2751544"/>
                </a:lnTo>
                <a:lnTo>
                  <a:pt x="3632" y="2744368"/>
                </a:lnTo>
                <a:lnTo>
                  <a:pt x="0" y="2751544"/>
                </a:lnTo>
                <a:lnTo>
                  <a:pt x="7213" y="2755188"/>
                </a:lnTo>
                <a:lnTo>
                  <a:pt x="28892" y="2765831"/>
                </a:lnTo>
                <a:lnTo>
                  <a:pt x="32385" y="2758605"/>
                </a:lnTo>
                <a:close/>
              </a:path>
              <a:path w="2003425" h="2913379">
                <a:moveTo>
                  <a:pt x="90703" y="2785262"/>
                </a:moveTo>
                <a:lnTo>
                  <a:pt x="68719" y="2775559"/>
                </a:lnTo>
                <a:lnTo>
                  <a:pt x="61404" y="2772232"/>
                </a:lnTo>
                <a:lnTo>
                  <a:pt x="58051" y="2779534"/>
                </a:lnTo>
                <a:lnTo>
                  <a:pt x="65405" y="2782874"/>
                </a:lnTo>
                <a:lnTo>
                  <a:pt x="87503" y="2792641"/>
                </a:lnTo>
                <a:lnTo>
                  <a:pt x="90703" y="2785262"/>
                </a:lnTo>
                <a:close/>
              </a:path>
              <a:path w="2003425" h="2913379">
                <a:moveTo>
                  <a:pt x="150050" y="2809557"/>
                </a:moveTo>
                <a:lnTo>
                  <a:pt x="127685" y="2800743"/>
                </a:lnTo>
                <a:lnTo>
                  <a:pt x="120243" y="2797721"/>
                </a:lnTo>
                <a:lnTo>
                  <a:pt x="117195" y="2805163"/>
                </a:lnTo>
                <a:lnTo>
                  <a:pt x="124675" y="2808198"/>
                </a:lnTo>
                <a:lnTo>
                  <a:pt x="147154" y="2817037"/>
                </a:lnTo>
                <a:lnTo>
                  <a:pt x="150050" y="2809557"/>
                </a:lnTo>
                <a:close/>
              </a:path>
              <a:path w="2003425" h="2913379">
                <a:moveTo>
                  <a:pt x="210350" y="2831287"/>
                </a:moveTo>
                <a:lnTo>
                  <a:pt x="187642" y="2823451"/>
                </a:lnTo>
                <a:lnTo>
                  <a:pt x="180073" y="2820733"/>
                </a:lnTo>
                <a:lnTo>
                  <a:pt x="177355" y="2828315"/>
                </a:lnTo>
                <a:lnTo>
                  <a:pt x="184962" y="2831020"/>
                </a:lnTo>
                <a:lnTo>
                  <a:pt x="207784" y="2838894"/>
                </a:lnTo>
                <a:lnTo>
                  <a:pt x="210350" y="2831287"/>
                </a:lnTo>
                <a:close/>
              </a:path>
              <a:path w="2003425" h="2913379">
                <a:moveTo>
                  <a:pt x="271526" y="2850426"/>
                </a:moveTo>
                <a:lnTo>
                  <a:pt x="248500" y="2843568"/>
                </a:lnTo>
                <a:lnTo>
                  <a:pt x="240830" y="2841180"/>
                </a:lnTo>
                <a:lnTo>
                  <a:pt x="238429" y="2848851"/>
                </a:lnTo>
                <a:lnTo>
                  <a:pt x="246138" y="2851251"/>
                </a:lnTo>
                <a:lnTo>
                  <a:pt x="269303" y="2858135"/>
                </a:lnTo>
                <a:lnTo>
                  <a:pt x="271526" y="2850426"/>
                </a:lnTo>
                <a:close/>
              </a:path>
              <a:path w="2003425" h="2913379">
                <a:moveTo>
                  <a:pt x="333476" y="2866834"/>
                </a:moveTo>
                <a:lnTo>
                  <a:pt x="310184" y="2861005"/>
                </a:lnTo>
                <a:lnTo>
                  <a:pt x="302412" y="2858960"/>
                </a:lnTo>
                <a:lnTo>
                  <a:pt x="300355" y="2866733"/>
                </a:lnTo>
                <a:lnTo>
                  <a:pt x="308165" y="2868777"/>
                </a:lnTo>
                <a:lnTo>
                  <a:pt x="331597" y="2874632"/>
                </a:lnTo>
                <a:lnTo>
                  <a:pt x="333476" y="2866834"/>
                </a:lnTo>
                <a:close/>
              </a:path>
              <a:path w="2003425" h="2913379">
                <a:moveTo>
                  <a:pt x="384924" y="1565643"/>
                </a:moveTo>
                <a:lnTo>
                  <a:pt x="376948" y="1564589"/>
                </a:lnTo>
                <a:lnTo>
                  <a:pt x="376821" y="1565643"/>
                </a:lnTo>
                <a:lnTo>
                  <a:pt x="376694" y="1566964"/>
                </a:lnTo>
                <a:lnTo>
                  <a:pt x="384708" y="1567700"/>
                </a:lnTo>
                <a:lnTo>
                  <a:pt x="384835" y="1566303"/>
                </a:lnTo>
                <a:lnTo>
                  <a:pt x="384924" y="1565643"/>
                </a:lnTo>
                <a:close/>
              </a:path>
              <a:path w="2003425" h="2913379">
                <a:moveTo>
                  <a:pt x="386194" y="1082522"/>
                </a:moveTo>
                <a:lnTo>
                  <a:pt x="378206" y="1081608"/>
                </a:lnTo>
                <a:lnTo>
                  <a:pt x="377113" y="1091133"/>
                </a:lnTo>
                <a:lnTo>
                  <a:pt x="376669" y="1099489"/>
                </a:lnTo>
                <a:lnTo>
                  <a:pt x="376758" y="1112075"/>
                </a:lnTo>
                <a:lnTo>
                  <a:pt x="376923" y="1114450"/>
                </a:lnTo>
                <a:lnTo>
                  <a:pt x="384949" y="1113904"/>
                </a:lnTo>
                <a:lnTo>
                  <a:pt x="384822" y="1112075"/>
                </a:lnTo>
                <a:lnTo>
                  <a:pt x="384733" y="1099489"/>
                </a:lnTo>
                <a:lnTo>
                  <a:pt x="385127" y="1091755"/>
                </a:lnTo>
                <a:lnTo>
                  <a:pt x="386194" y="1082522"/>
                </a:lnTo>
                <a:close/>
              </a:path>
              <a:path w="2003425" h="2913379">
                <a:moveTo>
                  <a:pt x="389534" y="1630349"/>
                </a:moveTo>
                <a:lnTo>
                  <a:pt x="387832" y="1621917"/>
                </a:lnTo>
                <a:lnTo>
                  <a:pt x="386499" y="1613865"/>
                </a:lnTo>
                <a:lnTo>
                  <a:pt x="385521" y="1606245"/>
                </a:lnTo>
                <a:lnTo>
                  <a:pt x="384822" y="1599120"/>
                </a:lnTo>
                <a:lnTo>
                  <a:pt x="376809" y="1599768"/>
                </a:lnTo>
                <a:lnTo>
                  <a:pt x="377532" y="1607146"/>
                </a:lnTo>
                <a:lnTo>
                  <a:pt x="378548" y="1615033"/>
                </a:lnTo>
                <a:lnTo>
                  <a:pt x="379933" y="1623364"/>
                </a:lnTo>
                <a:lnTo>
                  <a:pt x="381698" y="1632102"/>
                </a:lnTo>
                <a:lnTo>
                  <a:pt x="389534" y="1630349"/>
                </a:lnTo>
                <a:close/>
              </a:path>
              <a:path w="2003425" h="2913379">
                <a:moveTo>
                  <a:pt x="392912" y="706513"/>
                </a:moveTo>
                <a:lnTo>
                  <a:pt x="383298" y="736574"/>
                </a:lnTo>
                <a:lnTo>
                  <a:pt x="391312" y="736815"/>
                </a:lnTo>
                <a:lnTo>
                  <a:pt x="391604" y="728967"/>
                </a:lnTo>
                <a:lnTo>
                  <a:pt x="391972" y="721321"/>
                </a:lnTo>
                <a:lnTo>
                  <a:pt x="392430" y="713638"/>
                </a:lnTo>
                <a:lnTo>
                  <a:pt x="392912" y="706513"/>
                </a:lnTo>
                <a:close/>
              </a:path>
              <a:path w="2003425" h="2913379">
                <a:moveTo>
                  <a:pt x="396100" y="2880398"/>
                </a:moveTo>
                <a:lnTo>
                  <a:pt x="372567" y="2875648"/>
                </a:lnTo>
                <a:lnTo>
                  <a:pt x="364718" y="2873972"/>
                </a:lnTo>
                <a:lnTo>
                  <a:pt x="363016" y="2881820"/>
                </a:lnTo>
                <a:lnTo>
                  <a:pt x="370916" y="2883522"/>
                </a:lnTo>
                <a:lnTo>
                  <a:pt x="394576" y="2888297"/>
                </a:lnTo>
                <a:lnTo>
                  <a:pt x="396100" y="2880398"/>
                </a:lnTo>
                <a:close/>
              </a:path>
              <a:path w="2003425" h="2913379">
                <a:moveTo>
                  <a:pt x="400418" y="643039"/>
                </a:moveTo>
                <a:lnTo>
                  <a:pt x="388010" y="673747"/>
                </a:lnTo>
                <a:lnTo>
                  <a:pt x="395986" y="674700"/>
                </a:lnTo>
                <a:lnTo>
                  <a:pt x="396963" y="666826"/>
                </a:lnTo>
                <a:lnTo>
                  <a:pt x="398030" y="658926"/>
                </a:lnTo>
                <a:lnTo>
                  <a:pt x="399186" y="651002"/>
                </a:lnTo>
                <a:lnTo>
                  <a:pt x="400418" y="643039"/>
                </a:lnTo>
                <a:close/>
              </a:path>
              <a:path w="2003425" h="2913379">
                <a:moveTo>
                  <a:pt x="400443" y="1020838"/>
                </a:moveTo>
                <a:lnTo>
                  <a:pt x="383781" y="1049477"/>
                </a:lnTo>
                <a:lnTo>
                  <a:pt x="391604" y="1051280"/>
                </a:lnTo>
                <a:lnTo>
                  <a:pt x="393420" y="1043901"/>
                </a:lnTo>
                <a:lnTo>
                  <a:pt x="395490" y="1036345"/>
                </a:lnTo>
                <a:lnTo>
                  <a:pt x="397827" y="1028649"/>
                </a:lnTo>
                <a:lnTo>
                  <a:pt x="400443" y="1020838"/>
                </a:lnTo>
                <a:close/>
              </a:path>
              <a:path w="2003425" h="2913379">
                <a:moveTo>
                  <a:pt x="411835" y="1689138"/>
                </a:moveTo>
                <a:lnTo>
                  <a:pt x="407987" y="1681937"/>
                </a:lnTo>
                <a:lnTo>
                  <a:pt x="404507" y="1674761"/>
                </a:lnTo>
                <a:lnTo>
                  <a:pt x="401358" y="1667637"/>
                </a:lnTo>
                <a:lnTo>
                  <a:pt x="398538" y="1660575"/>
                </a:lnTo>
                <a:lnTo>
                  <a:pt x="391020" y="1663420"/>
                </a:lnTo>
                <a:lnTo>
                  <a:pt x="393941" y="1670735"/>
                </a:lnTo>
                <a:lnTo>
                  <a:pt x="397205" y="1678139"/>
                </a:lnTo>
                <a:lnTo>
                  <a:pt x="400824" y="1685594"/>
                </a:lnTo>
                <a:lnTo>
                  <a:pt x="404825" y="1693075"/>
                </a:lnTo>
                <a:lnTo>
                  <a:pt x="411835" y="1689138"/>
                </a:lnTo>
                <a:close/>
              </a:path>
              <a:path w="2003425" h="2913379">
                <a:moveTo>
                  <a:pt x="413194" y="580390"/>
                </a:moveTo>
                <a:lnTo>
                  <a:pt x="398297" y="609981"/>
                </a:lnTo>
                <a:lnTo>
                  <a:pt x="406171" y="611593"/>
                </a:lnTo>
                <a:lnTo>
                  <a:pt x="407809" y="603808"/>
                </a:lnTo>
                <a:lnTo>
                  <a:pt x="409524" y="596011"/>
                </a:lnTo>
                <a:lnTo>
                  <a:pt x="411314" y="588213"/>
                </a:lnTo>
                <a:lnTo>
                  <a:pt x="413194" y="580390"/>
                </a:lnTo>
                <a:close/>
              </a:path>
              <a:path w="2003425" h="2913379">
                <a:moveTo>
                  <a:pt x="428472" y="964298"/>
                </a:moveTo>
                <a:lnTo>
                  <a:pt x="405485" y="988110"/>
                </a:lnTo>
                <a:lnTo>
                  <a:pt x="412699" y="991666"/>
                </a:lnTo>
                <a:lnTo>
                  <a:pt x="416242" y="984770"/>
                </a:lnTo>
                <a:lnTo>
                  <a:pt x="420039" y="977900"/>
                </a:lnTo>
                <a:lnTo>
                  <a:pt x="424116" y="971067"/>
                </a:lnTo>
                <a:lnTo>
                  <a:pt x="428472" y="964298"/>
                </a:lnTo>
                <a:close/>
              </a:path>
              <a:path w="2003425" h="2913379">
                <a:moveTo>
                  <a:pt x="430885" y="518960"/>
                </a:moveTo>
                <a:lnTo>
                  <a:pt x="413715" y="547268"/>
                </a:lnTo>
                <a:lnTo>
                  <a:pt x="421436" y="549503"/>
                </a:lnTo>
                <a:lnTo>
                  <a:pt x="423684" y="541870"/>
                </a:lnTo>
                <a:lnTo>
                  <a:pt x="426008" y="534225"/>
                </a:lnTo>
                <a:lnTo>
                  <a:pt x="428409" y="526592"/>
                </a:lnTo>
                <a:lnTo>
                  <a:pt x="430885" y="518960"/>
                </a:lnTo>
                <a:close/>
              </a:path>
              <a:path w="2003425" h="2913379">
                <a:moveTo>
                  <a:pt x="450367" y="1738693"/>
                </a:moveTo>
                <a:lnTo>
                  <a:pt x="444588" y="1732965"/>
                </a:lnTo>
                <a:lnTo>
                  <a:pt x="439153" y="1727161"/>
                </a:lnTo>
                <a:lnTo>
                  <a:pt x="434035" y="1721281"/>
                </a:lnTo>
                <a:lnTo>
                  <a:pt x="429247" y="1715350"/>
                </a:lnTo>
                <a:lnTo>
                  <a:pt x="422910" y="1720291"/>
                </a:lnTo>
                <a:lnTo>
                  <a:pt x="427888" y="1726450"/>
                </a:lnTo>
                <a:lnTo>
                  <a:pt x="433184" y="1732546"/>
                </a:lnTo>
                <a:lnTo>
                  <a:pt x="438962" y="1738693"/>
                </a:lnTo>
                <a:lnTo>
                  <a:pt x="444830" y="1744510"/>
                </a:lnTo>
                <a:lnTo>
                  <a:pt x="450367" y="1738693"/>
                </a:lnTo>
                <a:close/>
              </a:path>
              <a:path w="2003425" h="2913379">
                <a:moveTo>
                  <a:pt x="453301" y="459079"/>
                </a:moveTo>
                <a:lnTo>
                  <a:pt x="433997" y="485965"/>
                </a:lnTo>
                <a:lnTo>
                  <a:pt x="441515" y="488797"/>
                </a:lnTo>
                <a:lnTo>
                  <a:pt x="444360" y="481355"/>
                </a:lnTo>
                <a:lnTo>
                  <a:pt x="447255" y="473913"/>
                </a:lnTo>
                <a:lnTo>
                  <a:pt x="450240" y="466483"/>
                </a:lnTo>
                <a:lnTo>
                  <a:pt x="453301" y="459079"/>
                </a:lnTo>
                <a:close/>
              </a:path>
              <a:path w="2003425" h="2913379">
                <a:moveTo>
                  <a:pt x="459282" y="2891066"/>
                </a:moveTo>
                <a:lnTo>
                  <a:pt x="435546" y="2887434"/>
                </a:lnTo>
                <a:lnTo>
                  <a:pt x="427634" y="2886113"/>
                </a:lnTo>
                <a:lnTo>
                  <a:pt x="426300" y="2894038"/>
                </a:lnTo>
                <a:lnTo>
                  <a:pt x="434263" y="2895358"/>
                </a:lnTo>
                <a:lnTo>
                  <a:pt x="458127" y="2899029"/>
                </a:lnTo>
                <a:lnTo>
                  <a:pt x="459282" y="2891066"/>
                </a:lnTo>
                <a:close/>
              </a:path>
              <a:path w="2003425" h="2913379">
                <a:moveTo>
                  <a:pt x="470547" y="917676"/>
                </a:moveTo>
                <a:lnTo>
                  <a:pt x="465455" y="911466"/>
                </a:lnTo>
                <a:lnTo>
                  <a:pt x="459117" y="916876"/>
                </a:lnTo>
                <a:lnTo>
                  <a:pt x="453059" y="922451"/>
                </a:lnTo>
                <a:lnTo>
                  <a:pt x="447243" y="928255"/>
                </a:lnTo>
                <a:lnTo>
                  <a:pt x="441833" y="934046"/>
                </a:lnTo>
                <a:lnTo>
                  <a:pt x="447802" y="939393"/>
                </a:lnTo>
                <a:lnTo>
                  <a:pt x="453072" y="933767"/>
                </a:lnTo>
                <a:lnTo>
                  <a:pt x="458698" y="928192"/>
                </a:lnTo>
                <a:lnTo>
                  <a:pt x="464451" y="922896"/>
                </a:lnTo>
                <a:lnTo>
                  <a:pt x="470547" y="917676"/>
                </a:lnTo>
                <a:close/>
              </a:path>
              <a:path w="2003425" h="2913379">
                <a:moveTo>
                  <a:pt x="480352" y="401142"/>
                </a:moveTo>
                <a:lnTo>
                  <a:pt x="458965" y="426440"/>
                </a:lnTo>
                <a:lnTo>
                  <a:pt x="466255" y="429844"/>
                </a:lnTo>
                <a:lnTo>
                  <a:pt x="469671" y="422643"/>
                </a:lnTo>
                <a:lnTo>
                  <a:pt x="473151" y="415455"/>
                </a:lnTo>
                <a:lnTo>
                  <a:pt x="476719" y="408292"/>
                </a:lnTo>
                <a:lnTo>
                  <a:pt x="480352" y="401142"/>
                </a:lnTo>
                <a:close/>
              </a:path>
              <a:path w="2003425" h="2913379">
                <a:moveTo>
                  <a:pt x="501332" y="1775675"/>
                </a:moveTo>
                <a:lnTo>
                  <a:pt x="494233" y="1771624"/>
                </a:lnTo>
                <a:lnTo>
                  <a:pt x="487413" y="1767459"/>
                </a:lnTo>
                <a:lnTo>
                  <a:pt x="480885" y="1763191"/>
                </a:lnTo>
                <a:lnTo>
                  <a:pt x="474624" y="1758823"/>
                </a:lnTo>
                <a:lnTo>
                  <a:pt x="469925" y="1765325"/>
                </a:lnTo>
                <a:lnTo>
                  <a:pt x="476389" y="1769846"/>
                </a:lnTo>
                <a:lnTo>
                  <a:pt x="483120" y="1774253"/>
                </a:lnTo>
                <a:lnTo>
                  <a:pt x="490143" y="1778546"/>
                </a:lnTo>
                <a:lnTo>
                  <a:pt x="497459" y="1782711"/>
                </a:lnTo>
                <a:lnTo>
                  <a:pt x="501332" y="1775675"/>
                </a:lnTo>
                <a:close/>
              </a:path>
              <a:path w="2003425" h="2913379">
                <a:moveTo>
                  <a:pt x="511886" y="345541"/>
                </a:moveTo>
                <a:lnTo>
                  <a:pt x="488569" y="369062"/>
                </a:lnTo>
                <a:lnTo>
                  <a:pt x="495566" y="373024"/>
                </a:lnTo>
                <a:lnTo>
                  <a:pt x="499541" y="366115"/>
                </a:lnTo>
                <a:lnTo>
                  <a:pt x="503593" y="359232"/>
                </a:lnTo>
                <a:lnTo>
                  <a:pt x="507707" y="352374"/>
                </a:lnTo>
                <a:lnTo>
                  <a:pt x="511886" y="345541"/>
                </a:lnTo>
                <a:close/>
              </a:path>
              <a:path w="2003425" h="2913379">
                <a:moveTo>
                  <a:pt x="522884" y="2898762"/>
                </a:moveTo>
                <a:lnTo>
                  <a:pt x="499008" y="2896235"/>
                </a:lnTo>
                <a:lnTo>
                  <a:pt x="491045" y="2895295"/>
                </a:lnTo>
                <a:lnTo>
                  <a:pt x="490080" y="2903258"/>
                </a:lnTo>
                <a:lnTo>
                  <a:pt x="498094" y="2904210"/>
                </a:lnTo>
                <a:lnTo>
                  <a:pt x="522109" y="2906750"/>
                </a:lnTo>
                <a:lnTo>
                  <a:pt x="522884" y="2898762"/>
                </a:lnTo>
                <a:close/>
              </a:path>
              <a:path w="2003425" h="2913379">
                <a:moveTo>
                  <a:pt x="524510" y="885659"/>
                </a:moveTo>
                <a:lnTo>
                  <a:pt x="521449" y="878205"/>
                </a:lnTo>
                <a:lnTo>
                  <a:pt x="513765" y="881557"/>
                </a:lnTo>
                <a:lnTo>
                  <a:pt x="506336" y="885101"/>
                </a:lnTo>
                <a:lnTo>
                  <a:pt x="499071" y="888885"/>
                </a:lnTo>
                <a:lnTo>
                  <a:pt x="492239" y="892746"/>
                </a:lnTo>
                <a:lnTo>
                  <a:pt x="496341" y="899668"/>
                </a:lnTo>
                <a:lnTo>
                  <a:pt x="503008" y="895896"/>
                </a:lnTo>
                <a:lnTo>
                  <a:pt x="509917" y="892289"/>
                </a:lnTo>
                <a:lnTo>
                  <a:pt x="517194" y="888834"/>
                </a:lnTo>
                <a:lnTo>
                  <a:pt x="524510" y="885659"/>
                </a:lnTo>
                <a:close/>
              </a:path>
              <a:path w="2003425" h="2913379">
                <a:moveTo>
                  <a:pt x="547890" y="292747"/>
                </a:moveTo>
                <a:lnTo>
                  <a:pt x="522693" y="314248"/>
                </a:lnTo>
                <a:lnTo>
                  <a:pt x="529348" y="318770"/>
                </a:lnTo>
                <a:lnTo>
                  <a:pt x="533882" y="312216"/>
                </a:lnTo>
                <a:lnTo>
                  <a:pt x="538467" y="305689"/>
                </a:lnTo>
                <a:lnTo>
                  <a:pt x="543140" y="299199"/>
                </a:lnTo>
                <a:lnTo>
                  <a:pt x="547890" y="292747"/>
                </a:lnTo>
                <a:close/>
              </a:path>
              <a:path w="2003425" h="2913379">
                <a:moveTo>
                  <a:pt x="559612" y="1800313"/>
                </a:moveTo>
                <a:lnTo>
                  <a:pt x="551827" y="1797761"/>
                </a:lnTo>
                <a:lnTo>
                  <a:pt x="544271" y="1795081"/>
                </a:lnTo>
                <a:lnTo>
                  <a:pt x="536943" y="1792312"/>
                </a:lnTo>
                <a:lnTo>
                  <a:pt x="529831" y="1789417"/>
                </a:lnTo>
                <a:lnTo>
                  <a:pt x="526719" y="1796821"/>
                </a:lnTo>
                <a:lnTo>
                  <a:pt x="533996" y="1799780"/>
                </a:lnTo>
                <a:lnTo>
                  <a:pt x="541502" y="1802625"/>
                </a:lnTo>
                <a:lnTo>
                  <a:pt x="549236" y="1805355"/>
                </a:lnTo>
                <a:lnTo>
                  <a:pt x="557187" y="1807959"/>
                </a:lnTo>
                <a:lnTo>
                  <a:pt x="559612" y="1800313"/>
                </a:lnTo>
                <a:close/>
              </a:path>
              <a:path w="2003425" h="2913379">
                <a:moveTo>
                  <a:pt x="585355" y="869327"/>
                </a:moveTo>
                <a:lnTo>
                  <a:pt x="584187" y="861364"/>
                </a:lnTo>
                <a:lnTo>
                  <a:pt x="575906" y="862698"/>
                </a:lnTo>
                <a:lnTo>
                  <a:pt x="567855" y="864235"/>
                </a:lnTo>
                <a:lnTo>
                  <a:pt x="559993" y="865962"/>
                </a:lnTo>
                <a:lnTo>
                  <a:pt x="552348" y="867867"/>
                </a:lnTo>
                <a:lnTo>
                  <a:pt x="554405" y="875626"/>
                </a:lnTo>
                <a:lnTo>
                  <a:pt x="561835" y="873785"/>
                </a:lnTo>
                <a:lnTo>
                  <a:pt x="569468" y="872121"/>
                </a:lnTo>
                <a:lnTo>
                  <a:pt x="577303" y="870635"/>
                </a:lnTo>
                <a:lnTo>
                  <a:pt x="585355" y="869327"/>
                </a:lnTo>
                <a:close/>
              </a:path>
              <a:path w="2003425" h="2913379">
                <a:moveTo>
                  <a:pt x="586765" y="2903372"/>
                </a:moveTo>
                <a:lnTo>
                  <a:pt x="562800" y="2902000"/>
                </a:lnTo>
                <a:lnTo>
                  <a:pt x="554799" y="2901442"/>
                </a:lnTo>
                <a:lnTo>
                  <a:pt x="554228" y="2909481"/>
                </a:lnTo>
                <a:lnTo>
                  <a:pt x="562267" y="2910040"/>
                </a:lnTo>
                <a:lnTo>
                  <a:pt x="586384" y="2911398"/>
                </a:lnTo>
                <a:lnTo>
                  <a:pt x="586765" y="2903372"/>
                </a:lnTo>
                <a:close/>
              </a:path>
              <a:path w="2003425" h="2913379">
                <a:moveTo>
                  <a:pt x="588225" y="243217"/>
                </a:moveTo>
                <a:lnTo>
                  <a:pt x="561289" y="262483"/>
                </a:lnTo>
                <a:lnTo>
                  <a:pt x="567512" y="267550"/>
                </a:lnTo>
                <a:lnTo>
                  <a:pt x="572579" y="261404"/>
                </a:lnTo>
                <a:lnTo>
                  <a:pt x="577723" y="255295"/>
                </a:lnTo>
                <a:lnTo>
                  <a:pt x="582942" y="249237"/>
                </a:lnTo>
                <a:lnTo>
                  <a:pt x="588225" y="243217"/>
                </a:lnTo>
                <a:close/>
              </a:path>
              <a:path w="2003425" h="2913379">
                <a:moveTo>
                  <a:pt x="621474" y="1814817"/>
                </a:moveTo>
                <a:lnTo>
                  <a:pt x="613397" y="1813433"/>
                </a:lnTo>
                <a:lnTo>
                  <a:pt x="605497" y="1811934"/>
                </a:lnTo>
                <a:lnTo>
                  <a:pt x="597789" y="1810346"/>
                </a:lnTo>
                <a:lnTo>
                  <a:pt x="590245" y="1808657"/>
                </a:lnTo>
                <a:lnTo>
                  <a:pt x="588429" y="1816493"/>
                </a:lnTo>
                <a:lnTo>
                  <a:pt x="596099" y="1818220"/>
                </a:lnTo>
                <a:lnTo>
                  <a:pt x="603935" y="1819833"/>
                </a:lnTo>
                <a:lnTo>
                  <a:pt x="611962" y="1821345"/>
                </a:lnTo>
                <a:lnTo>
                  <a:pt x="620166" y="1822742"/>
                </a:lnTo>
                <a:lnTo>
                  <a:pt x="621474" y="1814817"/>
                </a:lnTo>
                <a:close/>
              </a:path>
              <a:path w="2003425" h="2913379">
                <a:moveTo>
                  <a:pt x="632739" y="197434"/>
                </a:moveTo>
                <a:lnTo>
                  <a:pt x="627240" y="191592"/>
                </a:lnTo>
                <a:lnTo>
                  <a:pt x="621372" y="197180"/>
                </a:lnTo>
                <a:lnTo>
                  <a:pt x="615581" y="202806"/>
                </a:lnTo>
                <a:lnTo>
                  <a:pt x="609815" y="208546"/>
                </a:lnTo>
                <a:lnTo>
                  <a:pt x="604215" y="214236"/>
                </a:lnTo>
                <a:lnTo>
                  <a:pt x="609981" y="219824"/>
                </a:lnTo>
                <a:lnTo>
                  <a:pt x="615569" y="214160"/>
                </a:lnTo>
                <a:lnTo>
                  <a:pt x="621271" y="208495"/>
                </a:lnTo>
                <a:lnTo>
                  <a:pt x="626948" y="202971"/>
                </a:lnTo>
                <a:lnTo>
                  <a:pt x="632739" y="197434"/>
                </a:lnTo>
                <a:close/>
              </a:path>
              <a:path w="2003425" h="2913379">
                <a:moveTo>
                  <a:pt x="648982" y="858189"/>
                </a:moveTo>
                <a:lnTo>
                  <a:pt x="644296" y="857948"/>
                </a:lnTo>
                <a:lnTo>
                  <a:pt x="639546" y="857834"/>
                </a:lnTo>
                <a:lnTo>
                  <a:pt x="628497" y="857834"/>
                </a:lnTo>
                <a:lnTo>
                  <a:pt x="622439" y="857973"/>
                </a:lnTo>
                <a:lnTo>
                  <a:pt x="616496" y="858266"/>
                </a:lnTo>
                <a:lnTo>
                  <a:pt x="616889" y="866292"/>
                </a:lnTo>
                <a:lnTo>
                  <a:pt x="622693" y="866013"/>
                </a:lnTo>
                <a:lnTo>
                  <a:pt x="628624" y="865873"/>
                </a:lnTo>
                <a:lnTo>
                  <a:pt x="639406" y="865873"/>
                </a:lnTo>
                <a:lnTo>
                  <a:pt x="644029" y="865987"/>
                </a:lnTo>
                <a:lnTo>
                  <a:pt x="648576" y="866216"/>
                </a:lnTo>
                <a:lnTo>
                  <a:pt x="648601" y="865873"/>
                </a:lnTo>
                <a:lnTo>
                  <a:pt x="648982" y="858189"/>
                </a:lnTo>
                <a:close/>
              </a:path>
              <a:path w="2003425" h="2913379">
                <a:moveTo>
                  <a:pt x="650798" y="2904883"/>
                </a:moveTo>
                <a:lnTo>
                  <a:pt x="626503" y="2904693"/>
                </a:lnTo>
                <a:lnTo>
                  <a:pt x="618782" y="2904528"/>
                </a:lnTo>
                <a:lnTo>
                  <a:pt x="618591" y="2912554"/>
                </a:lnTo>
                <a:lnTo>
                  <a:pt x="626364" y="2912732"/>
                </a:lnTo>
                <a:lnTo>
                  <a:pt x="650798" y="2912922"/>
                </a:lnTo>
                <a:lnTo>
                  <a:pt x="650798" y="2904883"/>
                </a:lnTo>
                <a:close/>
              </a:path>
              <a:path w="2003425" h="2913379">
                <a:moveTo>
                  <a:pt x="681228" y="155930"/>
                </a:moveTo>
                <a:lnTo>
                  <a:pt x="676287" y="149593"/>
                </a:lnTo>
                <a:lnTo>
                  <a:pt x="669937" y="154622"/>
                </a:lnTo>
                <a:lnTo>
                  <a:pt x="663651" y="159702"/>
                </a:lnTo>
                <a:lnTo>
                  <a:pt x="657428" y="164833"/>
                </a:lnTo>
                <a:lnTo>
                  <a:pt x="651281" y="170027"/>
                </a:lnTo>
                <a:lnTo>
                  <a:pt x="656513" y="176123"/>
                </a:lnTo>
                <a:lnTo>
                  <a:pt x="662597" y="170992"/>
                </a:lnTo>
                <a:lnTo>
                  <a:pt x="668731" y="165912"/>
                </a:lnTo>
                <a:lnTo>
                  <a:pt x="674941" y="160896"/>
                </a:lnTo>
                <a:lnTo>
                  <a:pt x="681228" y="155930"/>
                </a:lnTo>
                <a:close/>
              </a:path>
              <a:path w="2003425" h="2913379">
                <a:moveTo>
                  <a:pt x="684923" y="1816188"/>
                </a:moveTo>
                <a:lnTo>
                  <a:pt x="682561" y="1808492"/>
                </a:lnTo>
                <a:lnTo>
                  <a:pt x="673138" y="1811299"/>
                </a:lnTo>
                <a:lnTo>
                  <a:pt x="664756" y="1813598"/>
                </a:lnTo>
                <a:lnTo>
                  <a:pt x="657593" y="1815414"/>
                </a:lnTo>
                <a:lnTo>
                  <a:pt x="651751" y="1816760"/>
                </a:lnTo>
                <a:lnTo>
                  <a:pt x="653453" y="1824596"/>
                </a:lnTo>
                <a:lnTo>
                  <a:pt x="659472" y="1823224"/>
                </a:lnTo>
                <a:lnTo>
                  <a:pt x="666813" y="1821370"/>
                </a:lnTo>
                <a:lnTo>
                  <a:pt x="675335" y="1819033"/>
                </a:lnTo>
                <a:lnTo>
                  <a:pt x="684923" y="1816188"/>
                </a:lnTo>
                <a:close/>
              </a:path>
              <a:path w="2003425" h="2913379">
                <a:moveTo>
                  <a:pt x="713028" y="869403"/>
                </a:moveTo>
                <a:lnTo>
                  <a:pt x="705370" y="867143"/>
                </a:lnTo>
                <a:lnTo>
                  <a:pt x="697534" y="865111"/>
                </a:lnTo>
                <a:lnTo>
                  <a:pt x="689533" y="863307"/>
                </a:lnTo>
                <a:lnTo>
                  <a:pt x="681355" y="861745"/>
                </a:lnTo>
                <a:lnTo>
                  <a:pt x="679970" y="869670"/>
                </a:lnTo>
                <a:lnTo>
                  <a:pt x="687895" y="871181"/>
                </a:lnTo>
                <a:lnTo>
                  <a:pt x="695642" y="872921"/>
                </a:lnTo>
                <a:lnTo>
                  <a:pt x="703224" y="874890"/>
                </a:lnTo>
                <a:lnTo>
                  <a:pt x="710628" y="877062"/>
                </a:lnTo>
                <a:lnTo>
                  <a:pt x="713028" y="869403"/>
                </a:lnTo>
                <a:close/>
              </a:path>
              <a:path w="2003425" h="2913379">
                <a:moveTo>
                  <a:pt x="715213" y="2911297"/>
                </a:moveTo>
                <a:lnTo>
                  <a:pt x="714819" y="2903245"/>
                </a:lnTo>
                <a:lnTo>
                  <a:pt x="706831" y="2903639"/>
                </a:lnTo>
                <a:lnTo>
                  <a:pt x="682828" y="2904464"/>
                </a:lnTo>
                <a:lnTo>
                  <a:pt x="683031" y="2912503"/>
                </a:lnTo>
                <a:lnTo>
                  <a:pt x="707174" y="2911678"/>
                </a:lnTo>
                <a:lnTo>
                  <a:pt x="715213" y="2911297"/>
                </a:lnTo>
                <a:close/>
              </a:path>
              <a:path w="2003425" h="2913379">
                <a:moveTo>
                  <a:pt x="733361" y="119113"/>
                </a:moveTo>
                <a:lnTo>
                  <a:pt x="729030" y="112318"/>
                </a:lnTo>
                <a:lnTo>
                  <a:pt x="722223" y="116738"/>
                </a:lnTo>
                <a:lnTo>
                  <a:pt x="715492" y="121208"/>
                </a:lnTo>
                <a:lnTo>
                  <a:pt x="708825" y="125742"/>
                </a:lnTo>
                <a:lnTo>
                  <a:pt x="702221" y="130340"/>
                </a:lnTo>
                <a:lnTo>
                  <a:pt x="706856" y="136906"/>
                </a:lnTo>
                <a:lnTo>
                  <a:pt x="713384" y="132359"/>
                </a:lnTo>
                <a:lnTo>
                  <a:pt x="719975" y="127876"/>
                </a:lnTo>
                <a:lnTo>
                  <a:pt x="726630" y="123469"/>
                </a:lnTo>
                <a:lnTo>
                  <a:pt x="733361" y="119113"/>
                </a:lnTo>
                <a:close/>
              </a:path>
              <a:path w="2003425" h="2913379">
                <a:moveTo>
                  <a:pt x="745604" y="1793328"/>
                </a:moveTo>
                <a:lnTo>
                  <a:pt x="742302" y="1786001"/>
                </a:lnTo>
                <a:lnTo>
                  <a:pt x="734745" y="1789341"/>
                </a:lnTo>
                <a:lnTo>
                  <a:pt x="727278" y="1792478"/>
                </a:lnTo>
                <a:lnTo>
                  <a:pt x="719950" y="1795411"/>
                </a:lnTo>
                <a:lnTo>
                  <a:pt x="712787" y="1798167"/>
                </a:lnTo>
                <a:lnTo>
                  <a:pt x="715619" y="1805686"/>
                </a:lnTo>
                <a:lnTo>
                  <a:pt x="722896" y="1802904"/>
                </a:lnTo>
                <a:lnTo>
                  <a:pt x="730338" y="1799907"/>
                </a:lnTo>
                <a:lnTo>
                  <a:pt x="737920" y="1796719"/>
                </a:lnTo>
                <a:lnTo>
                  <a:pt x="745604" y="1793328"/>
                </a:lnTo>
                <a:close/>
              </a:path>
              <a:path w="2003425" h="2913379">
                <a:moveTo>
                  <a:pt x="771931" y="897115"/>
                </a:moveTo>
                <a:lnTo>
                  <a:pt x="765111" y="892835"/>
                </a:lnTo>
                <a:lnTo>
                  <a:pt x="758088" y="888758"/>
                </a:lnTo>
                <a:lnTo>
                  <a:pt x="750862" y="884885"/>
                </a:lnTo>
                <a:lnTo>
                  <a:pt x="743432" y="881227"/>
                </a:lnTo>
                <a:lnTo>
                  <a:pt x="740016" y="888504"/>
                </a:lnTo>
                <a:lnTo>
                  <a:pt x="747191" y="892035"/>
                </a:lnTo>
                <a:lnTo>
                  <a:pt x="754164" y="895781"/>
                </a:lnTo>
                <a:lnTo>
                  <a:pt x="760958" y="899718"/>
                </a:lnTo>
                <a:lnTo>
                  <a:pt x="767549" y="903846"/>
                </a:lnTo>
                <a:lnTo>
                  <a:pt x="771931" y="897115"/>
                </a:lnTo>
                <a:close/>
              </a:path>
              <a:path w="2003425" h="2913379">
                <a:moveTo>
                  <a:pt x="779462" y="2906445"/>
                </a:moveTo>
                <a:lnTo>
                  <a:pt x="778662" y="2898444"/>
                </a:lnTo>
                <a:lnTo>
                  <a:pt x="762723" y="2899956"/>
                </a:lnTo>
                <a:lnTo>
                  <a:pt x="746760" y="2901238"/>
                </a:lnTo>
                <a:lnTo>
                  <a:pt x="747369" y="2909278"/>
                </a:lnTo>
                <a:lnTo>
                  <a:pt x="771448" y="2907233"/>
                </a:lnTo>
                <a:lnTo>
                  <a:pt x="779462" y="2906445"/>
                </a:lnTo>
                <a:close/>
              </a:path>
              <a:path w="2003425" h="2913379">
                <a:moveTo>
                  <a:pt x="788708" y="87376"/>
                </a:moveTo>
                <a:lnTo>
                  <a:pt x="785037" y="80200"/>
                </a:lnTo>
                <a:lnTo>
                  <a:pt x="777849" y="83959"/>
                </a:lnTo>
                <a:lnTo>
                  <a:pt x="770712" y="87782"/>
                </a:lnTo>
                <a:lnTo>
                  <a:pt x="763651" y="91668"/>
                </a:lnTo>
                <a:lnTo>
                  <a:pt x="756653" y="95618"/>
                </a:lnTo>
                <a:lnTo>
                  <a:pt x="760653" y="102590"/>
                </a:lnTo>
                <a:lnTo>
                  <a:pt x="767575" y="98691"/>
                </a:lnTo>
                <a:lnTo>
                  <a:pt x="774547" y="94843"/>
                </a:lnTo>
                <a:lnTo>
                  <a:pt x="781596" y="91071"/>
                </a:lnTo>
                <a:lnTo>
                  <a:pt x="788708" y="87376"/>
                </a:lnTo>
                <a:close/>
              </a:path>
              <a:path w="2003425" h="2913379">
                <a:moveTo>
                  <a:pt x="802589" y="1762239"/>
                </a:moveTo>
                <a:lnTo>
                  <a:pt x="798144" y="1755533"/>
                </a:lnTo>
                <a:lnTo>
                  <a:pt x="791438" y="1759877"/>
                </a:lnTo>
                <a:lnTo>
                  <a:pt x="784631" y="1764055"/>
                </a:lnTo>
                <a:lnTo>
                  <a:pt x="777773" y="1768055"/>
                </a:lnTo>
                <a:lnTo>
                  <a:pt x="770864" y="1771878"/>
                </a:lnTo>
                <a:lnTo>
                  <a:pt x="774700" y="1778939"/>
                </a:lnTo>
                <a:lnTo>
                  <a:pt x="781748" y="1775028"/>
                </a:lnTo>
                <a:lnTo>
                  <a:pt x="788758" y="1770938"/>
                </a:lnTo>
                <a:lnTo>
                  <a:pt x="795718" y="1766684"/>
                </a:lnTo>
                <a:lnTo>
                  <a:pt x="802589" y="1762239"/>
                </a:lnTo>
                <a:close/>
              </a:path>
              <a:path w="2003425" h="2913379">
                <a:moveTo>
                  <a:pt x="821397" y="939419"/>
                </a:moveTo>
                <a:lnTo>
                  <a:pt x="815873" y="933513"/>
                </a:lnTo>
                <a:lnTo>
                  <a:pt x="810158" y="927773"/>
                </a:lnTo>
                <a:lnTo>
                  <a:pt x="804214" y="922159"/>
                </a:lnTo>
                <a:lnTo>
                  <a:pt x="798042" y="916686"/>
                </a:lnTo>
                <a:lnTo>
                  <a:pt x="792810" y="922769"/>
                </a:lnTo>
                <a:lnTo>
                  <a:pt x="798791" y="928065"/>
                </a:lnTo>
                <a:lnTo>
                  <a:pt x="804570" y="933526"/>
                </a:lnTo>
                <a:lnTo>
                  <a:pt x="810094" y="939101"/>
                </a:lnTo>
                <a:lnTo>
                  <a:pt x="815441" y="944816"/>
                </a:lnTo>
                <a:lnTo>
                  <a:pt x="821397" y="939419"/>
                </a:lnTo>
                <a:close/>
              </a:path>
              <a:path w="2003425" h="2913379">
                <a:moveTo>
                  <a:pt x="843394" y="2898406"/>
                </a:moveTo>
                <a:lnTo>
                  <a:pt x="842187" y="2890469"/>
                </a:lnTo>
                <a:lnTo>
                  <a:pt x="834263" y="2891637"/>
                </a:lnTo>
                <a:lnTo>
                  <a:pt x="810475" y="2894863"/>
                </a:lnTo>
                <a:lnTo>
                  <a:pt x="811479" y="2902826"/>
                </a:lnTo>
                <a:lnTo>
                  <a:pt x="835431" y="2899600"/>
                </a:lnTo>
                <a:lnTo>
                  <a:pt x="843394" y="2898406"/>
                </a:lnTo>
                <a:close/>
              </a:path>
              <a:path w="2003425" h="2913379">
                <a:moveTo>
                  <a:pt x="846797" y="60960"/>
                </a:moveTo>
                <a:lnTo>
                  <a:pt x="843813" y="53492"/>
                </a:lnTo>
                <a:lnTo>
                  <a:pt x="836295" y="56553"/>
                </a:lnTo>
                <a:lnTo>
                  <a:pt x="828827" y="59690"/>
                </a:lnTo>
                <a:lnTo>
                  <a:pt x="821436" y="62890"/>
                </a:lnTo>
                <a:lnTo>
                  <a:pt x="814108" y="66167"/>
                </a:lnTo>
                <a:lnTo>
                  <a:pt x="817435" y="73469"/>
                </a:lnTo>
                <a:lnTo>
                  <a:pt x="824687" y="70243"/>
                </a:lnTo>
                <a:lnTo>
                  <a:pt x="831989" y="67081"/>
                </a:lnTo>
                <a:lnTo>
                  <a:pt x="839368" y="63982"/>
                </a:lnTo>
                <a:lnTo>
                  <a:pt x="846797" y="60960"/>
                </a:lnTo>
                <a:close/>
              </a:path>
              <a:path w="2003425" h="2913379">
                <a:moveTo>
                  <a:pt x="859142" y="992416"/>
                </a:moveTo>
                <a:lnTo>
                  <a:pt x="855167" y="985443"/>
                </a:lnTo>
                <a:lnTo>
                  <a:pt x="850950" y="978509"/>
                </a:lnTo>
                <a:lnTo>
                  <a:pt x="846493" y="971638"/>
                </a:lnTo>
                <a:lnTo>
                  <a:pt x="841806" y="964831"/>
                </a:lnTo>
                <a:lnTo>
                  <a:pt x="835253" y="969492"/>
                </a:lnTo>
                <a:lnTo>
                  <a:pt x="839812" y="976109"/>
                </a:lnTo>
                <a:lnTo>
                  <a:pt x="844143" y="982776"/>
                </a:lnTo>
                <a:lnTo>
                  <a:pt x="848233" y="989520"/>
                </a:lnTo>
                <a:lnTo>
                  <a:pt x="852106" y="996289"/>
                </a:lnTo>
                <a:lnTo>
                  <a:pt x="859142" y="992416"/>
                </a:lnTo>
                <a:close/>
              </a:path>
              <a:path w="2003425" h="2913379">
                <a:moveTo>
                  <a:pt x="884021" y="1052537"/>
                </a:moveTo>
                <a:lnTo>
                  <a:pt x="881748" y="1044943"/>
                </a:lnTo>
                <a:lnTo>
                  <a:pt x="879208" y="1037259"/>
                </a:lnTo>
                <a:lnTo>
                  <a:pt x="876376" y="1029538"/>
                </a:lnTo>
                <a:lnTo>
                  <a:pt x="873277" y="1021753"/>
                </a:lnTo>
                <a:lnTo>
                  <a:pt x="865860" y="1024826"/>
                </a:lnTo>
                <a:lnTo>
                  <a:pt x="868870" y="1032383"/>
                </a:lnTo>
                <a:lnTo>
                  <a:pt x="871613" y="1039901"/>
                </a:lnTo>
                <a:lnTo>
                  <a:pt x="874090" y="1047343"/>
                </a:lnTo>
                <a:lnTo>
                  <a:pt x="876287" y="1054709"/>
                </a:lnTo>
                <a:lnTo>
                  <a:pt x="884021" y="1052537"/>
                </a:lnTo>
                <a:close/>
              </a:path>
              <a:path w="2003425" h="2913379">
                <a:moveTo>
                  <a:pt x="885698" y="1663954"/>
                </a:moveTo>
                <a:lnTo>
                  <a:pt x="878065" y="1661414"/>
                </a:lnTo>
                <a:lnTo>
                  <a:pt x="875398" y="1668767"/>
                </a:lnTo>
                <a:lnTo>
                  <a:pt x="872299" y="1675917"/>
                </a:lnTo>
                <a:lnTo>
                  <a:pt x="868832" y="1682864"/>
                </a:lnTo>
                <a:lnTo>
                  <a:pt x="864971" y="1689620"/>
                </a:lnTo>
                <a:lnTo>
                  <a:pt x="871842" y="1693786"/>
                </a:lnTo>
                <a:lnTo>
                  <a:pt x="875906" y="1686661"/>
                </a:lnTo>
                <a:lnTo>
                  <a:pt x="879589" y="1679308"/>
                </a:lnTo>
                <a:lnTo>
                  <a:pt x="882865" y="1671751"/>
                </a:lnTo>
                <a:lnTo>
                  <a:pt x="885698" y="1663954"/>
                </a:lnTo>
                <a:close/>
              </a:path>
              <a:path w="2003425" h="2913379">
                <a:moveTo>
                  <a:pt x="892200" y="1149235"/>
                </a:moveTo>
                <a:lnTo>
                  <a:pt x="884161" y="1149223"/>
                </a:lnTo>
                <a:lnTo>
                  <a:pt x="884135" y="1181354"/>
                </a:lnTo>
                <a:lnTo>
                  <a:pt x="892175" y="1181354"/>
                </a:lnTo>
                <a:lnTo>
                  <a:pt x="892200" y="1149235"/>
                </a:lnTo>
                <a:close/>
              </a:path>
              <a:path w="2003425" h="2913379">
                <a:moveTo>
                  <a:pt x="892289" y="1245654"/>
                </a:moveTo>
                <a:lnTo>
                  <a:pt x="892213" y="1213510"/>
                </a:lnTo>
                <a:lnTo>
                  <a:pt x="884174" y="1213523"/>
                </a:lnTo>
                <a:lnTo>
                  <a:pt x="884250" y="1245679"/>
                </a:lnTo>
                <a:lnTo>
                  <a:pt x="892289" y="1245654"/>
                </a:lnTo>
                <a:close/>
              </a:path>
              <a:path w="2003425" h="2913379">
                <a:moveTo>
                  <a:pt x="892467" y="1309954"/>
                </a:moveTo>
                <a:lnTo>
                  <a:pt x="892378" y="1277810"/>
                </a:lnTo>
                <a:lnTo>
                  <a:pt x="884339" y="1277835"/>
                </a:lnTo>
                <a:lnTo>
                  <a:pt x="884428" y="1309979"/>
                </a:lnTo>
                <a:lnTo>
                  <a:pt x="892467" y="1309954"/>
                </a:lnTo>
                <a:close/>
              </a:path>
              <a:path w="2003425" h="2913379">
                <a:moveTo>
                  <a:pt x="892632" y="1101318"/>
                </a:moveTo>
                <a:lnTo>
                  <a:pt x="892035" y="1093101"/>
                </a:lnTo>
                <a:lnTo>
                  <a:pt x="890841" y="1084491"/>
                </a:lnTo>
                <a:lnTo>
                  <a:pt x="882878" y="1085583"/>
                </a:lnTo>
                <a:lnTo>
                  <a:pt x="884021" y="1093876"/>
                </a:lnTo>
                <a:lnTo>
                  <a:pt x="884567" y="1101318"/>
                </a:lnTo>
                <a:lnTo>
                  <a:pt x="884593" y="1110818"/>
                </a:lnTo>
                <a:lnTo>
                  <a:pt x="884415" y="1116990"/>
                </a:lnTo>
                <a:lnTo>
                  <a:pt x="892454" y="1117180"/>
                </a:lnTo>
                <a:lnTo>
                  <a:pt x="892530" y="1114844"/>
                </a:lnTo>
                <a:lnTo>
                  <a:pt x="892632" y="1101318"/>
                </a:lnTo>
                <a:close/>
              </a:path>
              <a:path w="2003425" h="2913379">
                <a:moveTo>
                  <a:pt x="892683" y="1374228"/>
                </a:moveTo>
                <a:lnTo>
                  <a:pt x="892568" y="1342085"/>
                </a:lnTo>
                <a:lnTo>
                  <a:pt x="884529" y="1342110"/>
                </a:lnTo>
                <a:lnTo>
                  <a:pt x="884643" y="1374254"/>
                </a:lnTo>
                <a:lnTo>
                  <a:pt x="892683" y="1374228"/>
                </a:lnTo>
                <a:close/>
              </a:path>
              <a:path w="2003425" h="2913379">
                <a:moveTo>
                  <a:pt x="892873" y="1438529"/>
                </a:moveTo>
                <a:lnTo>
                  <a:pt x="892784" y="1406385"/>
                </a:lnTo>
                <a:lnTo>
                  <a:pt x="884745" y="1406410"/>
                </a:lnTo>
                <a:lnTo>
                  <a:pt x="884834" y="1438554"/>
                </a:lnTo>
                <a:lnTo>
                  <a:pt x="892873" y="1438529"/>
                </a:lnTo>
                <a:close/>
              </a:path>
              <a:path w="2003425" h="2913379">
                <a:moveTo>
                  <a:pt x="892949" y="1599272"/>
                </a:moveTo>
                <a:lnTo>
                  <a:pt x="884910" y="1599222"/>
                </a:lnTo>
                <a:lnTo>
                  <a:pt x="884847" y="1608569"/>
                </a:lnTo>
                <a:lnTo>
                  <a:pt x="884745" y="1616303"/>
                </a:lnTo>
                <a:lnTo>
                  <a:pt x="884631" y="1622298"/>
                </a:lnTo>
                <a:lnTo>
                  <a:pt x="884504" y="1626425"/>
                </a:lnTo>
                <a:lnTo>
                  <a:pt x="884339" y="1629524"/>
                </a:lnTo>
                <a:lnTo>
                  <a:pt x="884212" y="1631048"/>
                </a:lnTo>
                <a:lnTo>
                  <a:pt x="892225" y="1631683"/>
                </a:lnTo>
                <a:lnTo>
                  <a:pt x="892886" y="1608569"/>
                </a:lnTo>
                <a:lnTo>
                  <a:pt x="892949" y="1599272"/>
                </a:lnTo>
                <a:close/>
              </a:path>
              <a:path w="2003425" h="2913379">
                <a:moveTo>
                  <a:pt x="893025" y="1502829"/>
                </a:moveTo>
                <a:lnTo>
                  <a:pt x="892962" y="1470660"/>
                </a:lnTo>
                <a:lnTo>
                  <a:pt x="884923" y="1470685"/>
                </a:lnTo>
                <a:lnTo>
                  <a:pt x="884986" y="1502841"/>
                </a:lnTo>
                <a:lnTo>
                  <a:pt x="893025" y="1502829"/>
                </a:lnTo>
                <a:close/>
              </a:path>
              <a:path w="2003425" h="2913379">
                <a:moveTo>
                  <a:pt x="893064" y="1534985"/>
                </a:moveTo>
                <a:lnTo>
                  <a:pt x="885024" y="1534985"/>
                </a:lnTo>
                <a:lnTo>
                  <a:pt x="885012" y="1567116"/>
                </a:lnTo>
                <a:lnTo>
                  <a:pt x="893051" y="1567129"/>
                </a:lnTo>
                <a:lnTo>
                  <a:pt x="893064" y="1534985"/>
                </a:lnTo>
                <a:close/>
              </a:path>
              <a:path w="2003425" h="2913379">
                <a:moveTo>
                  <a:pt x="906830" y="2887205"/>
                </a:moveTo>
                <a:lnTo>
                  <a:pt x="905230" y="2879331"/>
                </a:lnTo>
                <a:lnTo>
                  <a:pt x="897382" y="2880906"/>
                </a:lnTo>
                <a:lnTo>
                  <a:pt x="873772" y="2885287"/>
                </a:lnTo>
                <a:lnTo>
                  <a:pt x="875169" y="2893187"/>
                </a:lnTo>
                <a:lnTo>
                  <a:pt x="898931" y="2888792"/>
                </a:lnTo>
                <a:lnTo>
                  <a:pt x="906830" y="2887205"/>
                </a:lnTo>
                <a:close/>
              </a:path>
              <a:path w="2003425" h="2913379">
                <a:moveTo>
                  <a:pt x="907072" y="40005"/>
                </a:moveTo>
                <a:lnTo>
                  <a:pt x="904773" y="32308"/>
                </a:lnTo>
                <a:lnTo>
                  <a:pt x="897001" y="34671"/>
                </a:lnTo>
                <a:lnTo>
                  <a:pt x="889292" y="37109"/>
                </a:lnTo>
                <a:lnTo>
                  <a:pt x="881646" y="39624"/>
                </a:lnTo>
                <a:lnTo>
                  <a:pt x="874052" y="42214"/>
                </a:lnTo>
                <a:lnTo>
                  <a:pt x="876681" y="49796"/>
                </a:lnTo>
                <a:lnTo>
                  <a:pt x="884199" y="47244"/>
                </a:lnTo>
                <a:lnTo>
                  <a:pt x="891755" y="44754"/>
                </a:lnTo>
                <a:lnTo>
                  <a:pt x="899388" y="42354"/>
                </a:lnTo>
                <a:lnTo>
                  <a:pt x="907072" y="40005"/>
                </a:lnTo>
                <a:close/>
              </a:path>
              <a:path w="2003425" h="2913379">
                <a:moveTo>
                  <a:pt x="968984" y="24472"/>
                </a:moveTo>
                <a:lnTo>
                  <a:pt x="967359" y="16598"/>
                </a:lnTo>
                <a:lnTo>
                  <a:pt x="959408" y="18288"/>
                </a:lnTo>
                <a:lnTo>
                  <a:pt x="951509" y="20040"/>
                </a:lnTo>
                <a:lnTo>
                  <a:pt x="943673" y="21869"/>
                </a:lnTo>
                <a:lnTo>
                  <a:pt x="935888" y="23774"/>
                </a:lnTo>
                <a:lnTo>
                  <a:pt x="937844" y="31572"/>
                </a:lnTo>
                <a:lnTo>
                  <a:pt x="945553" y="29692"/>
                </a:lnTo>
                <a:lnTo>
                  <a:pt x="953300" y="27876"/>
                </a:lnTo>
                <a:lnTo>
                  <a:pt x="961110" y="26149"/>
                </a:lnTo>
                <a:lnTo>
                  <a:pt x="968984" y="24472"/>
                </a:lnTo>
                <a:close/>
              </a:path>
              <a:path w="2003425" h="2913379">
                <a:moveTo>
                  <a:pt x="969619" y="2872841"/>
                </a:moveTo>
                <a:lnTo>
                  <a:pt x="967638" y="2865056"/>
                </a:lnTo>
                <a:lnTo>
                  <a:pt x="959866" y="2867012"/>
                </a:lnTo>
                <a:lnTo>
                  <a:pt x="936510" y="2872587"/>
                </a:lnTo>
                <a:lnTo>
                  <a:pt x="938314" y="2880423"/>
                </a:lnTo>
                <a:lnTo>
                  <a:pt x="961809" y="2874810"/>
                </a:lnTo>
                <a:lnTo>
                  <a:pt x="969619" y="2872841"/>
                </a:lnTo>
                <a:close/>
              </a:path>
              <a:path w="2003425" h="2913379">
                <a:moveTo>
                  <a:pt x="1031621" y="2855391"/>
                </a:moveTo>
                <a:lnTo>
                  <a:pt x="1029246" y="2847708"/>
                </a:lnTo>
                <a:lnTo>
                  <a:pt x="1021588" y="2850057"/>
                </a:lnTo>
                <a:lnTo>
                  <a:pt x="998537" y="2856776"/>
                </a:lnTo>
                <a:lnTo>
                  <a:pt x="1000721" y="2864510"/>
                </a:lnTo>
                <a:lnTo>
                  <a:pt x="1023912" y="2857754"/>
                </a:lnTo>
                <a:lnTo>
                  <a:pt x="1031621" y="2855391"/>
                </a:lnTo>
                <a:close/>
              </a:path>
              <a:path w="2003425" h="2913379">
                <a:moveTo>
                  <a:pt x="1032002" y="14198"/>
                </a:moveTo>
                <a:lnTo>
                  <a:pt x="1031024" y="6223"/>
                </a:lnTo>
                <a:lnTo>
                  <a:pt x="1022972" y="7239"/>
                </a:lnTo>
                <a:lnTo>
                  <a:pt x="1014958" y="8343"/>
                </a:lnTo>
                <a:lnTo>
                  <a:pt x="999083" y="10744"/>
                </a:lnTo>
                <a:lnTo>
                  <a:pt x="1000379" y="18681"/>
                </a:lnTo>
                <a:lnTo>
                  <a:pt x="1016088" y="16306"/>
                </a:lnTo>
                <a:lnTo>
                  <a:pt x="1032002" y="14198"/>
                </a:lnTo>
                <a:close/>
              </a:path>
              <a:path w="2003425" h="2913379">
                <a:moveTo>
                  <a:pt x="1092669" y="2834944"/>
                </a:moveTo>
                <a:lnTo>
                  <a:pt x="1089939" y="2827388"/>
                </a:lnTo>
                <a:lnTo>
                  <a:pt x="1082395" y="2830093"/>
                </a:lnTo>
                <a:lnTo>
                  <a:pt x="1059713" y="2837916"/>
                </a:lnTo>
                <a:lnTo>
                  <a:pt x="1062266" y="2845536"/>
                </a:lnTo>
                <a:lnTo>
                  <a:pt x="1077493" y="2840342"/>
                </a:lnTo>
                <a:lnTo>
                  <a:pt x="1092669" y="2834944"/>
                </a:lnTo>
                <a:close/>
              </a:path>
              <a:path w="2003425" h="2913379">
                <a:moveTo>
                  <a:pt x="1095654" y="8940"/>
                </a:moveTo>
                <a:lnTo>
                  <a:pt x="1095298" y="901"/>
                </a:lnTo>
                <a:lnTo>
                  <a:pt x="1079106" y="1790"/>
                </a:lnTo>
                <a:lnTo>
                  <a:pt x="1063104" y="2946"/>
                </a:lnTo>
                <a:lnTo>
                  <a:pt x="1063764" y="10960"/>
                </a:lnTo>
                <a:lnTo>
                  <a:pt x="1079614" y="9817"/>
                </a:lnTo>
                <a:lnTo>
                  <a:pt x="1095654" y="8940"/>
                </a:lnTo>
                <a:close/>
              </a:path>
              <a:path w="2003425" h="2913379">
                <a:moveTo>
                  <a:pt x="1125918" y="744474"/>
                </a:moveTo>
                <a:lnTo>
                  <a:pt x="792327" y="86029"/>
                </a:lnTo>
                <a:lnTo>
                  <a:pt x="785164" y="89649"/>
                </a:lnTo>
                <a:lnTo>
                  <a:pt x="1118755" y="748106"/>
                </a:lnTo>
                <a:lnTo>
                  <a:pt x="1125918" y="744474"/>
                </a:lnTo>
                <a:close/>
              </a:path>
              <a:path w="2003425" h="2913379">
                <a:moveTo>
                  <a:pt x="1152664" y="2811576"/>
                </a:moveTo>
                <a:lnTo>
                  <a:pt x="1149565" y="2804147"/>
                </a:lnTo>
                <a:lnTo>
                  <a:pt x="1134745" y="2810243"/>
                </a:lnTo>
                <a:lnTo>
                  <a:pt x="1119886" y="2816123"/>
                </a:lnTo>
                <a:lnTo>
                  <a:pt x="1122807" y="2823616"/>
                </a:lnTo>
                <a:lnTo>
                  <a:pt x="1137754" y="2817698"/>
                </a:lnTo>
                <a:lnTo>
                  <a:pt x="1152664" y="2811576"/>
                </a:lnTo>
                <a:close/>
              </a:path>
              <a:path w="2003425" h="2913379">
                <a:moveTo>
                  <a:pt x="1159802" y="368"/>
                </a:moveTo>
                <a:lnTo>
                  <a:pt x="1151928" y="127"/>
                </a:lnTo>
                <a:lnTo>
                  <a:pt x="1143965" y="0"/>
                </a:lnTo>
                <a:lnTo>
                  <a:pt x="1133119" y="0"/>
                </a:lnTo>
                <a:lnTo>
                  <a:pt x="1127518" y="38"/>
                </a:lnTo>
                <a:lnTo>
                  <a:pt x="1127594" y="8064"/>
                </a:lnTo>
                <a:lnTo>
                  <a:pt x="1144612" y="8051"/>
                </a:lnTo>
                <a:lnTo>
                  <a:pt x="1151763" y="8166"/>
                </a:lnTo>
                <a:lnTo>
                  <a:pt x="1159560" y="8394"/>
                </a:lnTo>
                <a:lnTo>
                  <a:pt x="1159573" y="8039"/>
                </a:lnTo>
                <a:lnTo>
                  <a:pt x="1159802" y="368"/>
                </a:lnTo>
                <a:close/>
              </a:path>
              <a:path w="2003425" h="2913379">
                <a:moveTo>
                  <a:pt x="1211465" y="2785364"/>
                </a:moveTo>
                <a:lnTo>
                  <a:pt x="1208024" y="2778112"/>
                </a:lnTo>
                <a:lnTo>
                  <a:pt x="1200772" y="2781528"/>
                </a:lnTo>
                <a:lnTo>
                  <a:pt x="1178941" y="2791472"/>
                </a:lnTo>
                <a:lnTo>
                  <a:pt x="1182217" y="2798813"/>
                </a:lnTo>
                <a:lnTo>
                  <a:pt x="1196860" y="2792184"/>
                </a:lnTo>
                <a:lnTo>
                  <a:pt x="1211465" y="2785364"/>
                </a:lnTo>
                <a:close/>
              </a:path>
              <a:path w="2003425" h="2913379">
                <a:moveTo>
                  <a:pt x="1224140" y="5270"/>
                </a:moveTo>
                <a:lnTo>
                  <a:pt x="1216215" y="4343"/>
                </a:lnTo>
                <a:lnTo>
                  <a:pt x="1208214" y="3505"/>
                </a:lnTo>
                <a:lnTo>
                  <a:pt x="1200150" y="2755"/>
                </a:lnTo>
                <a:lnTo>
                  <a:pt x="1192034" y="2095"/>
                </a:lnTo>
                <a:lnTo>
                  <a:pt x="1191425" y="10121"/>
                </a:lnTo>
                <a:lnTo>
                  <a:pt x="1199451" y="10782"/>
                </a:lnTo>
                <a:lnTo>
                  <a:pt x="1207414" y="11518"/>
                </a:lnTo>
                <a:lnTo>
                  <a:pt x="1215326" y="12344"/>
                </a:lnTo>
                <a:lnTo>
                  <a:pt x="1223175" y="13246"/>
                </a:lnTo>
                <a:lnTo>
                  <a:pt x="1224140" y="5270"/>
                </a:lnTo>
                <a:close/>
              </a:path>
              <a:path w="2003425" h="2913379">
                <a:moveTo>
                  <a:pt x="1269009" y="2756458"/>
                </a:moveTo>
                <a:lnTo>
                  <a:pt x="1265224" y="2749359"/>
                </a:lnTo>
                <a:lnTo>
                  <a:pt x="1249680" y="2757525"/>
                </a:lnTo>
                <a:lnTo>
                  <a:pt x="1236764" y="2764066"/>
                </a:lnTo>
                <a:lnTo>
                  <a:pt x="1240370" y="2771241"/>
                </a:lnTo>
                <a:lnTo>
                  <a:pt x="1253363" y="2764650"/>
                </a:lnTo>
                <a:lnTo>
                  <a:pt x="1269009" y="2756458"/>
                </a:lnTo>
                <a:close/>
              </a:path>
              <a:path w="2003425" h="2913379">
                <a:moveTo>
                  <a:pt x="1287767" y="16040"/>
                </a:moveTo>
                <a:lnTo>
                  <a:pt x="1279944" y="14389"/>
                </a:lnTo>
                <a:lnTo>
                  <a:pt x="1272044" y="12801"/>
                </a:lnTo>
                <a:lnTo>
                  <a:pt x="1264094" y="11315"/>
                </a:lnTo>
                <a:lnTo>
                  <a:pt x="1256080" y="9906"/>
                </a:lnTo>
                <a:lnTo>
                  <a:pt x="1254747" y="17830"/>
                </a:lnTo>
                <a:lnTo>
                  <a:pt x="1262672" y="19227"/>
                </a:lnTo>
                <a:lnTo>
                  <a:pt x="1270520" y="20688"/>
                </a:lnTo>
                <a:lnTo>
                  <a:pt x="1278318" y="22250"/>
                </a:lnTo>
                <a:lnTo>
                  <a:pt x="1286052" y="23888"/>
                </a:lnTo>
                <a:lnTo>
                  <a:pt x="1287767" y="16040"/>
                </a:lnTo>
                <a:close/>
              </a:path>
              <a:path w="2003425" h="2913379">
                <a:moveTo>
                  <a:pt x="1325016" y="2724404"/>
                </a:moveTo>
                <a:lnTo>
                  <a:pt x="1320838" y="2717533"/>
                </a:lnTo>
                <a:lnTo>
                  <a:pt x="1306906" y="2725915"/>
                </a:lnTo>
                <a:lnTo>
                  <a:pt x="1293253" y="2733865"/>
                </a:lnTo>
                <a:lnTo>
                  <a:pt x="1297241" y="2740825"/>
                </a:lnTo>
                <a:lnTo>
                  <a:pt x="1310995" y="2732836"/>
                </a:lnTo>
                <a:lnTo>
                  <a:pt x="1317980" y="2728684"/>
                </a:lnTo>
                <a:lnTo>
                  <a:pt x="1325016" y="2724404"/>
                </a:lnTo>
                <a:close/>
              </a:path>
              <a:path w="2003425" h="2913379">
                <a:moveTo>
                  <a:pt x="1350086" y="32829"/>
                </a:moveTo>
                <a:lnTo>
                  <a:pt x="1342440" y="30416"/>
                </a:lnTo>
                <a:lnTo>
                  <a:pt x="1334744" y="28092"/>
                </a:lnTo>
                <a:lnTo>
                  <a:pt x="1326972" y="25844"/>
                </a:lnTo>
                <a:lnTo>
                  <a:pt x="1319136" y="23672"/>
                </a:lnTo>
                <a:lnTo>
                  <a:pt x="1317040" y="31445"/>
                </a:lnTo>
                <a:lnTo>
                  <a:pt x="1324787" y="33578"/>
                </a:lnTo>
                <a:lnTo>
                  <a:pt x="1332458" y="35801"/>
                </a:lnTo>
                <a:lnTo>
                  <a:pt x="1340078" y="38100"/>
                </a:lnTo>
                <a:lnTo>
                  <a:pt x="1347622" y="40474"/>
                </a:lnTo>
                <a:lnTo>
                  <a:pt x="1350086" y="32829"/>
                </a:lnTo>
                <a:close/>
              </a:path>
              <a:path w="2003425" h="2913379">
                <a:moveTo>
                  <a:pt x="1379220" y="2689441"/>
                </a:moveTo>
                <a:lnTo>
                  <a:pt x="1374698" y="2682798"/>
                </a:lnTo>
                <a:lnTo>
                  <a:pt x="1361262" y="2691828"/>
                </a:lnTo>
                <a:lnTo>
                  <a:pt x="1347965" y="2700515"/>
                </a:lnTo>
                <a:lnTo>
                  <a:pt x="1352334" y="2707259"/>
                </a:lnTo>
                <a:lnTo>
                  <a:pt x="1365694" y="2698521"/>
                </a:lnTo>
                <a:lnTo>
                  <a:pt x="1379220" y="2689441"/>
                </a:lnTo>
                <a:close/>
              </a:path>
              <a:path w="2003425" h="2913379">
                <a:moveTo>
                  <a:pt x="1410512" y="55537"/>
                </a:moveTo>
                <a:lnTo>
                  <a:pt x="1403121" y="52400"/>
                </a:lnTo>
                <a:lnTo>
                  <a:pt x="1395679" y="49339"/>
                </a:lnTo>
                <a:lnTo>
                  <a:pt x="1388160" y="46367"/>
                </a:lnTo>
                <a:lnTo>
                  <a:pt x="1380578" y="43459"/>
                </a:lnTo>
                <a:lnTo>
                  <a:pt x="1377746" y="50965"/>
                </a:lnTo>
                <a:lnTo>
                  <a:pt x="1385239" y="53848"/>
                </a:lnTo>
                <a:lnTo>
                  <a:pt x="1392669" y="56794"/>
                </a:lnTo>
                <a:lnTo>
                  <a:pt x="1400022" y="59817"/>
                </a:lnTo>
                <a:lnTo>
                  <a:pt x="1407312" y="62903"/>
                </a:lnTo>
                <a:lnTo>
                  <a:pt x="1410512" y="55537"/>
                </a:lnTo>
                <a:close/>
              </a:path>
              <a:path w="2003425" h="2913379">
                <a:moveTo>
                  <a:pt x="1431709" y="2652039"/>
                </a:moveTo>
                <a:lnTo>
                  <a:pt x="1426895" y="2645587"/>
                </a:lnTo>
                <a:lnTo>
                  <a:pt x="1413903" y="2655176"/>
                </a:lnTo>
                <a:lnTo>
                  <a:pt x="1401000" y="2664472"/>
                </a:lnTo>
                <a:lnTo>
                  <a:pt x="1405661" y="2671013"/>
                </a:lnTo>
                <a:lnTo>
                  <a:pt x="1418640" y="2661678"/>
                </a:lnTo>
                <a:lnTo>
                  <a:pt x="1431709" y="2652039"/>
                </a:lnTo>
                <a:close/>
              </a:path>
              <a:path w="2003425" h="2913379">
                <a:moveTo>
                  <a:pt x="1468488" y="83947"/>
                </a:moveTo>
                <a:lnTo>
                  <a:pt x="1461427" y="80111"/>
                </a:lnTo>
                <a:lnTo>
                  <a:pt x="1454302" y="76352"/>
                </a:lnTo>
                <a:lnTo>
                  <a:pt x="1447101" y="72682"/>
                </a:lnTo>
                <a:lnTo>
                  <a:pt x="1439837" y="69062"/>
                </a:lnTo>
                <a:lnTo>
                  <a:pt x="1436293" y="76263"/>
                </a:lnTo>
                <a:lnTo>
                  <a:pt x="1443482" y="79844"/>
                </a:lnTo>
                <a:lnTo>
                  <a:pt x="1450594" y="83489"/>
                </a:lnTo>
                <a:lnTo>
                  <a:pt x="1457642" y="87210"/>
                </a:lnTo>
                <a:lnTo>
                  <a:pt x="1464614" y="90982"/>
                </a:lnTo>
                <a:lnTo>
                  <a:pt x="1468488" y="83947"/>
                </a:lnTo>
                <a:close/>
              </a:path>
              <a:path w="2003425" h="2913379">
                <a:moveTo>
                  <a:pt x="1482521" y="2612377"/>
                </a:moveTo>
                <a:lnTo>
                  <a:pt x="1477454" y="2606141"/>
                </a:lnTo>
                <a:lnTo>
                  <a:pt x="1464894" y="2616276"/>
                </a:lnTo>
                <a:lnTo>
                  <a:pt x="1452384" y="2626144"/>
                </a:lnTo>
                <a:lnTo>
                  <a:pt x="1457325" y="2632468"/>
                </a:lnTo>
                <a:lnTo>
                  <a:pt x="1469898" y="2622562"/>
                </a:lnTo>
                <a:lnTo>
                  <a:pt x="1482521" y="2612377"/>
                </a:lnTo>
                <a:close/>
              </a:path>
              <a:path w="2003425" h="2913379">
                <a:moveTo>
                  <a:pt x="1523580" y="117576"/>
                </a:moveTo>
                <a:lnTo>
                  <a:pt x="1516900" y="113131"/>
                </a:lnTo>
                <a:lnTo>
                  <a:pt x="1510144" y="108737"/>
                </a:lnTo>
                <a:lnTo>
                  <a:pt x="1503324" y="104419"/>
                </a:lnTo>
                <a:lnTo>
                  <a:pt x="1496415" y="100152"/>
                </a:lnTo>
                <a:lnTo>
                  <a:pt x="1492237" y="106997"/>
                </a:lnTo>
                <a:lnTo>
                  <a:pt x="1499057" y="111213"/>
                </a:lnTo>
                <a:lnTo>
                  <a:pt x="1505800" y="115493"/>
                </a:lnTo>
                <a:lnTo>
                  <a:pt x="1512493" y="119837"/>
                </a:lnTo>
                <a:lnTo>
                  <a:pt x="1519097" y="124244"/>
                </a:lnTo>
                <a:lnTo>
                  <a:pt x="1523580" y="117576"/>
                </a:lnTo>
                <a:close/>
              </a:path>
              <a:path w="2003425" h="2913379">
                <a:moveTo>
                  <a:pt x="1531658" y="2570696"/>
                </a:moveTo>
                <a:lnTo>
                  <a:pt x="1526324" y="2564676"/>
                </a:lnTo>
                <a:lnTo>
                  <a:pt x="1514221" y="2575280"/>
                </a:lnTo>
                <a:lnTo>
                  <a:pt x="1502105" y="2585656"/>
                </a:lnTo>
                <a:lnTo>
                  <a:pt x="1507312" y="2591790"/>
                </a:lnTo>
                <a:lnTo>
                  <a:pt x="1519478" y="2581364"/>
                </a:lnTo>
                <a:lnTo>
                  <a:pt x="1531658" y="2570696"/>
                </a:lnTo>
                <a:close/>
              </a:path>
              <a:path w="2003425" h="2913379">
                <a:moveTo>
                  <a:pt x="1575549" y="155905"/>
                </a:moveTo>
                <a:lnTo>
                  <a:pt x="1569262" y="150901"/>
                </a:lnTo>
                <a:lnTo>
                  <a:pt x="1562900" y="145948"/>
                </a:lnTo>
                <a:lnTo>
                  <a:pt x="1556473" y="141046"/>
                </a:lnTo>
                <a:lnTo>
                  <a:pt x="1549971" y="136194"/>
                </a:lnTo>
                <a:lnTo>
                  <a:pt x="1545196" y="142646"/>
                </a:lnTo>
                <a:lnTo>
                  <a:pt x="1551622" y="147459"/>
                </a:lnTo>
                <a:lnTo>
                  <a:pt x="1557985" y="152311"/>
                </a:lnTo>
                <a:lnTo>
                  <a:pt x="1564284" y="157213"/>
                </a:lnTo>
                <a:lnTo>
                  <a:pt x="1570507" y="162179"/>
                </a:lnTo>
                <a:lnTo>
                  <a:pt x="1575549" y="155905"/>
                </a:lnTo>
                <a:close/>
              </a:path>
              <a:path w="2003425" h="2913379">
                <a:moveTo>
                  <a:pt x="1579041" y="2527020"/>
                </a:moveTo>
                <a:lnTo>
                  <a:pt x="1573491" y="2521229"/>
                </a:lnTo>
                <a:lnTo>
                  <a:pt x="1561820" y="2532316"/>
                </a:lnTo>
                <a:lnTo>
                  <a:pt x="1550136" y="2543175"/>
                </a:lnTo>
                <a:lnTo>
                  <a:pt x="1555572" y="2549093"/>
                </a:lnTo>
                <a:lnTo>
                  <a:pt x="1567332" y="2538171"/>
                </a:lnTo>
                <a:lnTo>
                  <a:pt x="1573187" y="2532621"/>
                </a:lnTo>
                <a:lnTo>
                  <a:pt x="1579041" y="2527020"/>
                </a:lnTo>
                <a:close/>
              </a:path>
              <a:path w="2003425" h="2913379">
                <a:moveTo>
                  <a:pt x="1624190" y="198335"/>
                </a:moveTo>
                <a:lnTo>
                  <a:pt x="1618322" y="192849"/>
                </a:lnTo>
                <a:lnTo>
                  <a:pt x="1612366" y="187401"/>
                </a:lnTo>
                <a:lnTo>
                  <a:pt x="1606359" y="181991"/>
                </a:lnTo>
                <a:lnTo>
                  <a:pt x="1600276" y="176631"/>
                </a:lnTo>
                <a:lnTo>
                  <a:pt x="1594993" y="182702"/>
                </a:lnTo>
                <a:lnTo>
                  <a:pt x="1601012" y="188010"/>
                </a:lnTo>
                <a:lnTo>
                  <a:pt x="1606969" y="193357"/>
                </a:lnTo>
                <a:lnTo>
                  <a:pt x="1612849" y="198755"/>
                </a:lnTo>
                <a:lnTo>
                  <a:pt x="1618665" y="204190"/>
                </a:lnTo>
                <a:lnTo>
                  <a:pt x="1624190" y="198335"/>
                </a:lnTo>
                <a:close/>
              </a:path>
              <a:path w="2003425" h="2913379">
                <a:moveTo>
                  <a:pt x="1624609" y="2481453"/>
                </a:moveTo>
                <a:lnTo>
                  <a:pt x="1618818" y="2475890"/>
                </a:lnTo>
                <a:lnTo>
                  <a:pt x="1607616" y="2487447"/>
                </a:lnTo>
                <a:lnTo>
                  <a:pt x="1602003" y="2493149"/>
                </a:lnTo>
                <a:lnTo>
                  <a:pt x="1596390" y="2498814"/>
                </a:lnTo>
                <a:lnTo>
                  <a:pt x="1602066" y="2504490"/>
                </a:lnTo>
                <a:lnTo>
                  <a:pt x="1607718" y="2498801"/>
                </a:lnTo>
                <a:lnTo>
                  <a:pt x="1613357" y="2493073"/>
                </a:lnTo>
                <a:lnTo>
                  <a:pt x="1618996" y="2487295"/>
                </a:lnTo>
                <a:lnTo>
                  <a:pt x="1624609" y="2481453"/>
                </a:lnTo>
                <a:close/>
              </a:path>
              <a:path w="2003425" h="2913379">
                <a:moveTo>
                  <a:pt x="1668246" y="2434056"/>
                </a:moveTo>
                <a:lnTo>
                  <a:pt x="1662226" y="2428735"/>
                </a:lnTo>
                <a:lnTo>
                  <a:pt x="1656892" y="2434767"/>
                </a:lnTo>
                <a:lnTo>
                  <a:pt x="1651533" y="2440736"/>
                </a:lnTo>
                <a:lnTo>
                  <a:pt x="1646161" y="2446667"/>
                </a:lnTo>
                <a:lnTo>
                  <a:pt x="1640763" y="2452547"/>
                </a:lnTo>
                <a:lnTo>
                  <a:pt x="1646669" y="2458008"/>
                </a:lnTo>
                <a:lnTo>
                  <a:pt x="1652092" y="2452090"/>
                </a:lnTo>
                <a:lnTo>
                  <a:pt x="1657502" y="2446121"/>
                </a:lnTo>
                <a:lnTo>
                  <a:pt x="1662887" y="2440114"/>
                </a:lnTo>
                <a:lnTo>
                  <a:pt x="1668246" y="2434056"/>
                </a:lnTo>
                <a:close/>
              </a:path>
              <a:path w="2003425" h="2913379">
                <a:moveTo>
                  <a:pt x="1668475" y="2423236"/>
                </a:moveTo>
                <a:lnTo>
                  <a:pt x="840536" y="1732203"/>
                </a:lnTo>
                <a:lnTo>
                  <a:pt x="840943" y="1731822"/>
                </a:lnTo>
                <a:lnTo>
                  <a:pt x="846759" y="1726031"/>
                </a:lnTo>
                <a:lnTo>
                  <a:pt x="852271" y="1720088"/>
                </a:lnTo>
                <a:lnTo>
                  <a:pt x="846264" y="1714728"/>
                </a:lnTo>
                <a:lnTo>
                  <a:pt x="840943" y="1720469"/>
                </a:lnTo>
                <a:lnTo>
                  <a:pt x="835342" y="1726057"/>
                </a:lnTo>
                <a:lnTo>
                  <a:pt x="834313" y="1727009"/>
                </a:lnTo>
                <a:lnTo>
                  <a:pt x="640511" y="1565236"/>
                </a:lnTo>
                <a:lnTo>
                  <a:pt x="635355" y="1571396"/>
                </a:lnTo>
                <a:lnTo>
                  <a:pt x="828332" y="1732483"/>
                </a:lnTo>
                <a:lnTo>
                  <a:pt x="823569" y="1736598"/>
                </a:lnTo>
                <a:lnTo>
                  <a:pt x="828738" y="1742757"/>
                </a:lnTo>
                <a:lnTo>
                  <a:pt x="834580" y="1737702"/>
                </a:lnTo>
                <a:lnTo>
                  <a:pt x="1663319" y="2429408"/>
                </a:lnTo>
                <a:lnTo>
                  <a:pt x="1668475" y="2423236"/>
                </a:lnTo>
                <a:close/>
              </a:path>
              <a:path w="2003425" h="2913379">
                <a:moveTo>
                  <a:pt x="1669491" y="244297"/>
                </a:moveTo>
                <a:lnTo>
                  <a:pt x="1664042" y="238404"/>
                </a:lnTo>
                <a:lnTo>
                  <a:pt x="1658518" y="232549"/>
                </a:lnTo>
                <a:lnTo>
                  <a:pt x="1652917" y="226720"/>
                </a:lnTo>
                <a:lnTo>
                  <a:pt x="1647253" y="220916"/>
                </a:lnTo>
                <a:lnTo>
                  <a:pt x="1641525" y="226542"/>
                </a:lnTo>
                <a:lnTo>
                  <a:pt x="1647139" y="232295"/>
                </a:lnTo>
                <a:lnTo>
                  <a:pt x="1652689" y="238086"/>
                </a:lnTo>
                <a:lnTo>
                  <a:pt x="1658162" y="243890"/>
                </a:lnTo>
                <a:lnTo>
                  <a:pt x="1663573" y="249732"/>
                </a:lnTo>
                <a:lnTo>
                  <a:pt x="1669491" y="244297"/>
                </a:lnTo>
                <a:close/>
              </a:path>
              <a:path w="2003425" h="2913379">
                <a:moveTo>
                  <a:pt x="1709851" y="2384856"/>
                </a:moveTo>
                <a:lnTo>
                  <a:pt x="1703603" y="2379802"/>
                </a:lnTo>
                <a:lnTo>
                  <a:pt x="1698536" y="2386050"/>
                </a:lnTo>
                <a:lnTo>
                  <a:pt x="1693430" y="2392235"/>
                </a:lnTo>
                <a:lnTo>
                  <a:pt x="1688325" y="2398395"/>
                </a:lnTo>
                <a:lnTo>
                  <a:pt x="1683181" y="2404503"/>
                </a:lnTo>
                <a:lnTo>
                  <a:pt x="1689315" y="2409698"/>
                </a:lnTo>
                <a:lnTo>
                  <a:pt x="1694484" y="2403564"/>
                </a:lnTo>
                <a:lnTo>
                  <a:pt x="1699628" y="2397379"/>
                </a:lnTo>
                <a:lnTo>
                  <a:pt x="1704746" y="2391143"/>
                </a:lnTo>
                <a:lnTo>
                  <a:pt x="1709851" y="2384856"/>
                </a:lnTo>
                <a:close/>
              </a:path>
              <a:path w="2003425" h="2913379">
                <a:moveTo>
                  <a:pt x="1711515" y="293255"/>
                </a:moveTo>
                <a:lnTo>
                  <a:pt x="1706473" y="287032"/>
                </a:lnTo>
                <a:lnTo>
                  <a:pt x="1701355" y="280822"/>
                </a:lnTo>
                <a:lnTo>
                  <a:pt x="1696173" y="274624"/>
                </a:lnTo>
                <a:lnTo>
                  <a:pt x="1690916" y="268439"/>
                </a:lnTo>
                <a:lnTo>
                  <a:pt x="1684820" y="273672"/>
                </a:lnTo>
                <a:lnTo>
                  <a:pt x="1690039" y="279806"/>
                </a:lnTo>
                <a:lnTo>
                  <a:pt x="1695170" y="285953"/>
                </a:lnTo>
                <a:lnTo>
                  <a:pt x="1700250" y="292112"/>
                </a:lnTo>
                <a:lnTo>
                  <a:pt x="1705254" y="298297"/>
                </a:lnTo>
                <a:lnTo>
                  <a:pt x="1711515" y="293255"/>
                </a:lnTo>
                <a:close/>
              </a:path>
              <a:path w="2003425" h="2913379">
                <a:moveTo>
                  <a:pt x="1749285" y="2333904"/>
                </a:moveTo>
                <a:lnTo>
                  <a:pt x="1742808" y="2329116"/>
                </a:lnTo>
                <a:lnTo>
                  <a:pt x="1738020" y="2335580"/>
                </a:lnTo>
                <a:lnTo>
                  <a:pt x="1733207" y="2341994"/>
                </a:lnTo>
                <a:lnTo>
                  <a:pt x="1728368" y="2348357"/>
                </a:lnTo>
                <a:lnTo>
                  <a:pt x="1723491" y="2354681"/>
                </a:lnTo>
                <a:lnTo>
                  <a:pt x="1729841" y="2359596"/>
                </a:lnTo>
                <a:lnTo>
                  <a:pt x="1734743" y="2353233"/>
                </a:lnTo>
                <a:lnTo>
                  <a:pt x="1739620" y="2346833"/>
                </a:lnTo>
                <a:lnTo>
                  <a:pt x="1744472" y="2340394"/>
                </a:lnTo>
                <a:lnTo>
                  <a:pt x="1749285" y="2333904"/>
                </a:lnTo>
                <a:close/>
              </a:path>
              <a:path w="2003425" h="2913379">
                <a:moveTo>
                  <a:pt x="1750364" y="344779"/>
                </a:moveTo>
                <a:lnTo>
                  <a:pt x="1745729" y="338277"/>
                </a:lnTo>
                <a:lnTo>
                  <a:pt x="1741004" y="331762"/>
                </a:lnTo>
                <a:lnTo>
                  <a:pt x="1736217" y="325247"/>
                </a:lnTo>
                <a:lnTo>
                  <a:pt x="1731340" y="318731"/>
                </a:lnTo>
                <a:lnTo>
                  <a:pt x="1724914" y="323570"/>
                </a:lnTo>
                <a:lnTo>
                  <a:pt x="1729765" y="330034"/>
                </a:lnTo>
                <a:lnTo>
                  <a:pt x="1734527" y="336499"/>
                </a:lnTo>
                <a:lnTo>
                  <a:pt x="1739214" y="342976"/>
                </a:lnTo>
                <a:lnTo>
                  <a:pt x="1743824" y="349427"/>
                </a:lnTo>
                <a:lnTo>
                  <a:pt x="1750364" y="344779"/>
                </a:lnTo>
                <a:close/>
              </a:path>
              <a:path w="2003425" h="2913379">
                <a:moveTo>
                  <a:pt x="1786191" y="398462"/>
                </a:moveTo>
                <a:lnTo>
                  <a:pt x="1781924" y="391718"/>
                </a:lnTo>
                <a:lnTo>
                  <a:pt x="1777580" y="384949"/>
                </a:lnTo>
                <a:lnTo>
                  <a:pt x="1773161" y="378167"/>
                </a:lnTo>
                <a:lnTo>
                  <a:pt x="1768652" y="371360"/>
                </a:lnTo>
                <a:lnTo>
                  <a:pt x="1761959" y="375831"/>
                </a:lnTo>
                <a:lnTo>
                  <a:pt x="1766430" y="382587"/>
                </a:lnTo>
                <a:lnTo>
                  <a:pt x="1770824" y="389318"/>
                </a:lnTo>
                <a:lnTo>
                  <a:pt x="1775142" y="396036"/>
                </a:lnTo>
                <a:lnTo>
                  <a:pt x="1779384" y="402717"/>
                </a:lnTo>
                <a:lnTo>
                  <a:pt x="1786191" y="398462"/>
                </a:lnTo>
                <a:close/>
              </a:path>
              <a:path w="2003425" h="2913379">
                <a:moveTo>
                  <a:pt x="1786382" y="2281224"/>
                </a:moveTo>
                <a:lnTo>
                  <a:pt x="1779701" y="2276741"/>
                </a:lnTo>
                <a:lnTo>
                  <a:pt x="1775206" y="2283409"/>
                </a:lnTo>
                <a:lnTo>
                  <a:pt x="1770684" y="2290038"/>
                </a:lnTo>
                <a:lnTo>
                  <a:pt x="1766138" y="2296604"/>
                </a:lnTo>
                <a:lnTo>
                  <a:pt x="1761553" y="2303132"/>
                </a:lnTo>
                <a:lnTo>
                  <a:pt x="1768119" y="2307755"/>
                </a:lnTo>
                <a:lnTo>
                  <a:pt x="1772729" y="2301189"/>
                </a:lnTo>
                <a:lnTo>
                  <a:pt x="1777314" y="2294585"/>
                </a:lnTo>
                <a:lnTo>
                  <a:pt x="1781860" y="2287930"/>
                </a:lnTo>
                <a:lnTo>
                  <a:pt x="1786382" y="2281224"/>
                </a:lnTo>
                <a:close/>
              </a:path>
              <a:path w="2003425" h="2913379">
                <a:moveTo>
                  <a:pt x="1819097" y="453961"/>
                </a:moveTo>
                <a:lnTo>
                  <a:pt x="1815211" y="447040"/>
                </a:lnTo>
                <a:lnTo>
                  <a:pt x="1811223" y="440067"/>
                </a:lnTo>
                <a:lnTo>
                  <a:pt x="1807159" y="433044"/>
                </a:lnTo>
                <a:lnTo>
                  <a:pt x="1803006" y="425983"/>
                </a:lnTo>
                <a:lnTo>
                  <a:pt x="1796084" y="430085"/>
                </a:lnTo>
                <a:lnTo>
                  <a:pt x="1800225" y="437095"/>
                </a:lnTo>
                <a:lnTo>
                  <a:pt x="1804263" y="444068"/>
                </a:lnTo>
                <a:lnTo>
                  <a:pt x="1808213" y="451002"/>
                </a:lnTo>
                <a:lnTo>
                  <a:pt x="1812074" y="457885"/>
                </a:lnTo>
                <a:lnTo>
                  <a:pt x="1819097" y="453961"/>
                </a:lnTo>
                <a:close/>
              </a:path>
              <a:path w="2003425" h="2913379">
                <a:moveTo>
                  <a:pt x="1820989" y="2226868"/>
                </a:moveTo>
                <a:lnTo>
                  <a:pt x="1814118" y="2222716"/>
                </a:lnTo>
                <a:lnTo>
                  <a:pt x="1809953" y="2229586"/>
                </a:lnTo>
                <a:lnTo>
                  <a:pt x="1805749" y="2236406"/>
                </a:lnTo>
                <a:lnTo>
                  <a:pt x="1801507" y="2243188"/>
                </a:lnTo>
                <a:lnTo>
                  <a:pt x="1797227" y="2249919"/>
                </a:lnTo>
                <a:lnTo>
                  <a:pt x="1804009" y="2254250"/>
                </a:lnTo>
                <a:lnTo>
                  <a:pt x="1808314" y="2247468"/>
                </a:lnTo>
                <a:lnTo>
                  <a:pt x="1812569" y="2240635"/>
                </a:lnTo>
                <a:lnTo>
                  <a:pt x="1816798" y="2233777"/>
                </a:lnTo>
                <a:lnTo>
                  <a:pt x="1820989" y="2226868"/>
                </a:lnTo>
                <a:close/>
              </a:path>
              <a:path w="2003425" h="2913379">
                <a:moveTo>
                  <a:pt x="1834553" y="505612"/>
                </a:moveTo>
                <a:lnTo>
                  <a:pt x="1830844" y="498487"/>
                </a:lnTo>
                <a:lnTo>
                  <a:pt x="911504" y="976287"/>
                </a:lnTo>
                <a:lnTo>
                  <a:pt x="1121740" y="800417"/>
                </a:lnTo>
                <a:lnTo>
                  <a:pt x="1116584" y="794258"/>
                </a:lnTo>
                <a:lnTo>
                  <a:pt x="878408" y="993482"/>
                </a:lnTo>
                <a:lnTo>
                  <a:pt x="860310" y="1002893"/>
                </a:lnTo>
                <a:lnTo>
                  <a:pt x="864019" y="1010031"/>
                </a:lnTo>
                <a:lnTo>
                  <a:pt x="865149" y="1009434"/>
                </a:lnTo>
                <a:lnTo>
                  <a:pt x="867918" y="1012748"/>
                </a:lnTo>
                <a:lnTo>
                  <a:pt x="882891" y="1000213"/>
                </a:lnTo>
                <a:lnTo>
                  <a:pt x="1834553" y="505612"/>
                </a:lnTo>
                <a:close/>
              </a:path>
              <a:path w="2003425" h="2913379">
                <a:moveTo>
                  <a:pt x="1849234" y="511022"/>
                </a:moveTo>
                <a:lnTo>
                  <a:pt x="1845703" y="503974"/>
                </a:lnTo>
                <a:lnTo>
                  <a:pt x="1842058" y="496836"/>
                </a:lnTo>
                <a:lnTo>
                  <a:pt x="1838337" y="489610"/>
                </a:lnTo>
                <a:lnTo>
                  <a:pt x="1834502" y="482295"/>
                </a:lnTo>
                <a:lnTo>
                  <a:pt x="1827390" y="486054"/>
                </a:lnTo>
                <a:lnTo>
                  <a:pt x="1831200" y="493318"/>
                </a:lnTo>
                <a:lnTo>
                  <a:pt x="1834908" y="500507"/>
                </a:lnTo>
                <a:lnTo>
                  <a:pt x="1838528" y="507606"/>
                </a:lnTo>
                <a:lnTo>
                  <a:pt x="1842033" y="514604"/>
                </a:lnTo>
                <a:lnTo>
                  <a:pt x="1849234" y="511022"/>
                </a:lnTo>
                <a:close/>
              </a:path>
              <a:path w="2003425" h="2913379">
                <a:moveTo>
                  <a:pt x="1852980" y="2170925"/>
                </a:moveTo>
                <a:lnTo>
                  <a:pt x="1845906" y="2167128"/>
                </a:lnTo>
                <a:lnTo>
                  <a:pt x="1842071" y="2174176"/>
                </a:lnTo>
                <a:lnTo>
                  <a:pt x="1838210" y="2181187"/>
                </a:lnTo>
                <a:lnTo>
                  <a:pt x="1834299" y="2188159"/>
                </a:lnTo>
                <a:lnTo>
                  <a:pt x="1830349" y="2195093"/>
                </a:lnTo>
                <a:lnTo>
                  <a:pt x="1837321" y="2199094"/>
                </a:lnTo>
                <a:lnTo>
                  <a:pt x="1841296" y="2192109"/>
                </a:lnTo>
                <a:lnTo>
                  <a:pt x="1845233" y="2185085"/>
                </a:lnTo>
                <a:lnTo>
                  <a:pt x="1849132" y="2178024"/>
                </a:lnTo>
                <a:lnTo>
                  <a:pt x="1852980" y="2170925"/>
                </a:lnTo>
                <a:close/>
              </a:path>
              <a:path w="2003425" h="2913379">
                <a:moveTo>
                  <a:pt x="1876691" y="569429"/>
                </a:moveTo>
                <a:lnTo>
                  <a:pt x="1873529" y="562330"/>
                </a:lnTo>
                <a:lnTo>
                  <a:pt x="1870240" y="555066"/>
                </a:lnTo>
                <a:lnTo>
                  <a:pt x="1866836" y="547649"/>
                </a:lnTo>
                <a:lnTo>
                  <a:pt x="1863293" y="540054"/>
                </a:lnTo>
                <a:lnTo>
                  <a:pt x="1856016" y="543483"/>
                </a:lnTo>
                <a:lnTo>
                  <a:pt x="1859546" y="551027"/>
                </a:lnTo>
                <a:lnTo>
                  <a:pt x="1862937" y="558419"/>
                </a:lnTo>
                <a:lnTo>
                  <a:pt x="1866214" y="565645"/>
                </a:lnTo>
                <a:lnTo>
                  <a:pt x="1869351" y="572693"/>
                </a:lnTo>
                <a:lnTo>
                  <a:pt x="1876691" y="569429"/>
                </a:lnTo>
                <a:close/>
              </a:path>
              <a:path w="2003425" h="2913379">
                <a:moveTo>
                  <a:pt x="1882140" y="2113483"/>
                </a:moveTo>
                <a:lnTo>
                  <a:pt x="1874888" y="2110016"/>
                </a:lnTo>
                <a:lnTo>
                  <a:pt x="1871421" y="2117267"/>
                </a:lnTo>
                <a:lnTo>
                  <a:pt x="1867903" y="2124456"/>
                </a:lnTo>
                <a:lnTo>
                  <a:pt x="1864360" y="2131618"/>
                </a:lnTo>
                <a:lnTo>
                  <a:pt x="1860765" y="2138743"/>
                </a:lnTo>
                <a:lnTo>
                  <a:pt x="1867928" y="2142388"/>
                </a:lnTo>
                <a:lnTo>
                  <a:pt x="1871548" y="2135225"/>
                </a:lnTo>
                <a:lnTo>
                  <a:pt x="1875116" y="2128012"/>
                </a:lnTo>
                <a:lnTo>
                  <a:pt x="1878647" y="2120760"/>
                </a:lnTo>
                <a:lnTo>
                  <a:pt x="1882140" y="2113483"/>
                </a:lnTo>
                <a:close/>
              </a:path>
              <a:path w="2003425" h="2913379">
                <a:moveTo>
                  <a:pt x="1901596" y="629005"/>
                </a:moveTo>
                <a:lnTo>
                  <a:pt x="1898878" y="622147"/>
                </a:lnTo>
                <a:lnTo>
                  <a:pt x="1895944" y="614857"/>
                </a:lnTo>
                <a:lnTo>
                  <a:pt x="1892808" y="607161"/>
                </a:lnTo>
                <a:lnTo>
                  <a:pt x="1889455" y="599084"/>
                </a:lnTo>
                <a:lnTo>
                  <a:pt x="1882025" y="602183"/>
                </a:lnTo>
                <a:lnTo>
                  <a:pt x="1885365" y="610235"/>
                </a:lnTo>
                <a:lnTo>
                  <a:pt x="1888490" y="617880"/>
                </a:lnTo>
                <a:lnTo>
                  <a:pt x="1891411" y="625132"/>
                </a:lnTo>
                <a:lnTo>
                  <a:pt x="1894128" y="631964"/>
                </a:lnTo>
                <a:lnTo>
                  <a:pt x="1901596" y="629005"/>
                </a:lnTo>
                <a:close/>
              </a:path>
              <a:path w="2003425" h="2913379">
                <a:moveTo>
                  <a:pt x="1908352" y="2054606"/>
                </a:moveTo>
                <a:lnTo>
                  <a:pt x="1900923" y="2051532"/>
                </a:lnTo>
                <a:lnTo>
                  <a:pt x="1897837" y="2058936"/>
                </a:lnTo>
                <a:lnTo>
                  <a:pt x="1894687" y="2066302"/>
                </a:lnTo>
                <a:lnTo>
                  <a:pt x="1891512" y="2073643"/>
                </a:lnTo>
                <a:lnTo>
                  <a:pt x="1888286" y="2080945"/>
                </a:lnTo>
                <a:lnTo>
                  <a:pt x="1895627" y="2084197"/>
                </a:lnTo>
                <a:lnTo>
                  <a:pt x="1898878" y="2076856"/>
                </a:lnTo>
                <a:lnTo>
                  <a:pt x="1902079" y="2069477"/>
                </a:lnTo>
                <a:lnTo>
                  <a:pt x="1905241" y="2062060"/>
                </a:lnTo>
                <a:lnTo>
                  <a:pt x="1908352" y="2054606"/>
                </a:lnTo>
                <a:close/>
              </a:path>
              <a:path w="2003425" h="2913379">
                <a:moveTo>
                  <a:pt x="1923491" y="689711"/>
                </a:moveTo>
                <a:lnTo>
                  <a:pt x="1920887" y="681697"/>
                </a:lnTo>
                <a:lnTo>
                  <a:pt x="1918284" y="673925"/>
                </a:lnTo>
                <a:lnTo>
                  <a:pt x="1915693" y="666419"/>
                </a:lnTo>
                <a:lnTo>
                  <a:pt x="1913102" y="659168"/>
                </a:lnTo>
                <a:lnTo>
                  <a:pt x="1905546" y="661898"/>
                </a:lnTo>
                <a:lnTo>
                  <a:pt x="1908098" y="669086"/>
                </a:lnTo>
                <a:lnTo>
                  <a:pt x="1910676" y="676516"/>
                </a:lnTo>
                <a:lnTo>
                  <a:pt x="1913255" y="684212"/>
                </a:lnTo>
                <a:lnTo>
                  <a:pt x="1915833" y="692162"/>
                </a:lnTo>
                <a:lnTo>
                  <a:pt x="1923491" y="689711"/>
                </a:lnTo>
                <a:close/>
              </a:path>
              <a:path w="2003425" h="2913379">
                <a:moveTo>
                  <a:pt x="1931416" y="1994446"/>
                </a:moveTo>
                <a:lnTo>
                  <a:pt x="1923846" y="1991766"/>
                </a:lnTo>
                <a:lnTo>
                  <a:pt x="1921154" y="1999322"/>
                </a:lnTo>
                <a:lnTo>
                  <a:pt x="1918411" y="2006854"/>
                </a:lnTo>
                <a:lnTo>
                  <a:pt x="1915629" y="2014334"/>
                </a:lnTo>
                <a:lnTo>
                  <a:pt x="1912785" y="2021789"/>
                </a:lnTo>
                <a:lnTo>
                  <a:pt x="1920290" y="2024672"/>
                </a:lnTo>
                <a:lnTo>
                  <a:pt x="1923148" y="2017166"/>
                </a:lnTo>
                <a:lnTo>
                  <a:pt x="1925955" y="2009622"/>
                </a:lnTo>
                <a:lnTo>
                  <a:pt x="1928710" y="2002053"/>
                </a:lnTo>
                <a:lnTo>
                  <a:pt x="1931416" y="1994446"/>
                </a:lnTo>
                <a:close/>
              </a:path>
              <a:path w="2003425" h="2913379">
                <a:moveTo>
                  <a:pt x="1941207" y="751674"/>
                </a:moveTo>
                <a:lnTo>
                  <a:pt x="1939124" y="743610"/>
                </a:lnTo>
                <a:lnTo>
                  <a:pt x="1937029" y="735736"/>
                </a:lnTo>
                <a:lnTo>
                  <a:pt x="1934921" y="728065"/>
                </a:lnTo>
                <a:lnTo>
                  <a:pt x="1932813" y="720559"/>
                </a:lnTo>
                <a:lnTo>
                  <a:pt x="1925091" y="722769"/>
                </a:lnTo>
                <a:lnTo>
                  <a:pt x="1927186" y="730211"/>
                </a:lnTo>
                <a:lnTo>
                  <a:pt x="1929269" y="737831"/>
                </a:lnTo>
                <a:lnTo>
                  <a:pt x="1931352" y="745655"/>
                </a:lnTo>
                <a:lnTo>
                  <a:pt x="1933422" y="753656"/>
                </a:lnTo>
                <a:lnTo>
                  <a:pt x="1941207" y="751674"/>
                </a:lnTo>
                <a:close/>
              </a:path>
              <a:path w="2003425" h="2913379">
                <a:moveTo>
                  <a:pt x="1951228" y="1933117"/>
                </a:moveTo>
                <a:lnTo>
                  <a:pt x="1943506" y="1930844"/>
                </a:lnTo>
                <a:lnTo>
                  <a:pt x="1941233" y="1938540"/>
                </a:lnTo>
                <a:lnTo>
                  <a:pt x="1938896" y="1946198"/>
                </a:lnTo>
                <a:lnTo>
                  <a:pt x="1936521" y="1953831"/>
                </a:lnTo>
                <a:lnTo>
                  <a:pt x="1934083" y="1961438"/>
                </a:lnTo>
                <a:lnTo>
                  <a:pt x="1941741" y="1963902"/>
                </a:lnTo>
                <a:lnTo>
                  <a:pt x="1944192" y="1956257"/>
                </a:lnTo>
                <a:lnTo>
                  <a:pt x="1946579" y="1948573"/>
                </a:lnTo>
                <a:lnTo>
                  <a:pt x="1948929" y="1940864"/>
                </a:lnTo>
                <a:lnTo>
                  <a:pt x="1951228" y="1933117"/>
                </a:lnTo>
                <a:close/>
              </a:path>
              <a:path w="2003425" h="2913379">
                <a:moveTo>
                  <a:pt x="1955609" y="814451"/>
                </a:moveTo>
                <a:lnTo>
                  <a:pt x="1953933" y="806361"/>
                </a:lnTo>
                <a:lnTo>
                  <a:pt x="1952231" y="798410"/>
                </a:lnTo>
                <a:lnTo>
                  <a:pt x="1950516" y="790625"/>
                </a:lnTo>
                <a:lnTo>
                  <a:pt x="1948776" y="782980"/>
                </a:lnTo>
                <a:lnTo>
                  <a:pt x="1940941" y="784771"/>
                </a:lnTo>
                <a:lnTo>
                  <a:pt x="1942668" y="792378"/>
                </a:lnTo>
                <a:lnTo>
                  <a:pt x="1944370" y="800125"/>
                </a:lnTo>
                <a:lnTo>
                  <a:pt x="1946071" y="808024"/>
                </a:lnTo>
                <a:lnTo>
                  <a:pt x="1947735" y="816076"/>
                </a:lnTo>
                <a:lnTo>
                  <a:pt x="1955609" y="814451"/>
                </a:lnTo>
                <a:close/>
              </a:path>
              <a:path w="2003425" h="2913379">
                <a:moveTo>
                  <a:pt x="1967331" y="877735"/>
                </a:moveTo>
                <a:lnTo>
                  <a:pt x="1965972" y="869632"/>
                </a:lnTo>
                <a:lnTo>
                  <a:pt x="1964588" y="861644"/>
                </a:lnTo>
                <a:lnTo>
                  <a:pt x="1963191" y="853782"/>
                </a:lnTo>
                <a:lnTo>
                  <a:pt x="1961769" y="846035"/>
                </a:lnTo>
                <a:lnTo>
                  <a:pt x="1953869" y="847509"/>
                </a:lnTo>
                <a:lnTo>
                  <a:pt x="1955279" y="855218"/>
                </a:lnTo>
                <a:lnTo>
                  <a:pt x="1956676" y="863041"/>
                </a:lnTo>
                <a:lnTo>
                  <a:pt x="1958047" y="870991"/>
                </a:lnTo>
                <a:lnTo>
                  <a:pt x="1959406" y="879055"/>
                </a:lnTo>
                <a:lnTo>
                  <a:pt x="1967331" y="877735"/>
                </a:lnTo>
                <a:close/>
              </a:path>
              <a:path w="2003425" h="2913379">
                <a:moveTo>
                  <a:pt x="1967649" y="1870786"/>
                </a:moveTo>
                <a:lnTo>
                  <a:pt x="1959813" y="1868970"/>
                </a:lnTo>
                <a:lnTo>
                  <a:pt x="1957959" y="1876780"/>
                </a:lnTo>
                <a:lnTo>
                  <a:pt x="1956054" y="1884553"/>
                </a:lnTo>
                <a:lnTo>
                  <a:pt x="1954098" y="1892300"/>
                </a:lnTo>
                <a:lnTo>
                  <a:pt x="1952091" y="1900008"/>
                </a:lnTo>
                <a:lnTo>
                  <a:pt x="1959864" y="1902066"/>
                </a:lnTo>
                <a:lnTo>
                  <a:pt x="1961896" y="1894293"/>
                </a:lnTo>
                <a:lnTo>
                  <a:pt x="1963864" y="1886496"/>
                </a:lnTo>
                <a:lnTo>
                  <a:pt x="1965782" y="1878660"/>
                </a:lnTo>
                <a:lnTo>
                  <a:pt x="1967649" y="1870786"/>
                </a:lnTo>
                <a:close/>
              </a:path>
              <a:path w="2003425" h="2913379">
                <a:moveTo>
                  <a:pt x="1976843" y="941387"/>
                </a:moveTo>
                <a:lnTo>
                  <a:pt x="1975751" y="933272"/>
                </a:lnTo>
                <a:lnTo>
                  <a:pt x="1974634" y="925258"/>
                </a:lnTo>
                <a:lnTo>
                  <a:pt x="1973503" y="917346"/>
                </a:lnTo>
                <a:lnTo>
                  <a:pt x="1972348" y="909523"/>
                </a:lnTo>
                <a:lnTo>
                  <a:pt x="1964397" y="910717"/>
                </a:lnTo>
                <a:lnTo>
                  <a:pt x="1965553" y="918502"/>
                </a:lnTo>
                <a:lnTo>
                  <a:pt x="1966671" y="926376"/>
                </a:lnTo>
                <a:lnTo>
                  <a:pt x="1967788" y="934364"/>
                </a:lnTo>
                <a:lnTo>
                  <a:pt x="1968881" y="942454"/>
                </a:lnTo>
                <a:lnTo>
                  <a:pt x="1976843" y="941387"/>
                </a:lnTo>
                <a:close/>
              </a:path>
              <a:path w="2003425" h="2913379">
                <a:moveTo>
                  <a:pt x="1980590" y="1807667"/>
                </a:moveTo>
                <a:lnTo>
                  <a:pt x="1972665" y="1806270"/>
                </a:lnTo>
                <a:lnTo>
                  <a:pt x="1971255" y="1814182"/>
                </a:lnTo>
                <a:lnTo>
                  <a:pt x="1969782" y="1822043"/>
                </a:lnTo>
                <a:lnTo>
                  <a:pt x="1968258" y="1829892"/>
                </a:lnTo>
                <a:lnTo>
                  <a:pt x="1966683" y="1837690"/>
                </a:lnTo>
                <a:lnTo>
                  <a:pt x="1974557" y="1839302"/>
                </a:lnTo>
                <a:lnTo>
                  <a:pt x="1976145" y="1831441"/>
                </a:lnTo>
                <a:lnTo>
                  <a:pt x="1977682" y="1823542"/>
                </a:lnTo>
                <a:lnTo>
                  <a:pt x="1979168" y="1815617"/>
                </a:lnTo>
                <a:lnTo>
                  <a:pt x="1980590" y="1807667"/>
                </a:lnTo>
                <a:close/>
              </a:path>
              <a:path w="2003425" h="2913379">
                <a:moveTo>
                  <a:pt x="1984502" y="1005268"/>
                </a:moveTo>
                <a:lnTo>
                  <a:pt x="1982724" y="989101"/>
                </a:lnTo>
                <a:lnTo>
                  <a:pt x="1980882" y="973302"/>
                </a:lnTo>
                <a:lnTo>
                  <a:pt x="1972906" y="974255"/>
                </a:lnTo>
                <a:lnTo>
                  <a:pt x="1973834" y="982091"/>
                </a:lnTo>
                <a:lnTo>
                  <a:pt x="1975637" y="998016"/>
                </a:lnTo>
                <a:lnTo>
                  <a:pt x="1976501" y="1006119"/>
                </a:lnTo>
                <a:lnTo>
                  <a:pt x="1984502" y="1005268"/>
                </a:lnTo>
                <a:close/>
              </a:path>
              <a:path w="2003425" h="2913379">
                <a:moveTo>
                  <a:pt x="1989975" y="1743925"/>
                </a:moveTo>
                <a:lnTo>
                  <a:pt x="1982000" y="1742973"/>
                </a:lnTo>
                <a:lnTo>
                  <a:pt x="1981034" y="1750949"/>
                </a:lnTo>
                <a:lnTo>
                  <a:pt x="1980006" y="1758886"/>
                </a:lnTo>
                <a:lnTo>
                  <a:pt x="1978926" y="1766798"/>
                </a:lnTo>
                <a:lnTo>
                  <a:pt x="1977783" y="1774685"/>
                </a:lnTo>
                <a:lnTo>
                  <a:pt x="1985733" y="1775853"/>
                </a:lnTo>
                <a:lnTo>
                  <a:pt x="1986876" y="1767916"/>
                </a:lnTo>
                <a:lnTo>
                  <a:pt x="1987969" y="1759953"/>
                </a:lnTo>
                <a:lnTo>
                  <a:pt x="1989124" y="1750949"/>
                </a:lnTo>
                <a:lnTo>
                  <a:pt x="1989975" y="1743925"/>
                </a:lnTo>
                <a:close/>
              </a:path>
              <a:path w="2003425" h="2913379">
                <a:moveTo>
                  <a:pt x="1990534" y="1069301"/>
                </a:moveTo>
                <a:lnTo>
                  <a:pt x="1989861" y="1061173"/>
                </a:lnTo>
                <a:lnTo>
                  <a:pt x="1989162" y="1053134"/>
                </a:lnTo>
                <a:lnTo>
                  <a:pt x="1987702" y="1037259"/>
                </a:lnTo>
                <a:lnTo>
                  <a:pt x="1979701" y="1038034"/>
                </a:lnTo>
                <a:lnTo>
                  <a:pt x="1981161" y="1053833"/>
                </a:lnTo>
                <a:lnTo>
                  <a:pt x="1982533" y="1069962"/>
                </a:lnTo>
                <a:lnTo>
                  <a:pt x="1990534" y="1069301"/>
                </a:lnTo>
                <a:close/>
              </a:path>
              <a:path w="2003425" h="2913379">
                <a:moveTo>
                  <a:pt x="1995195" y="1133449"/>
                </a:moveTo>
                <a:lnTo>
                  <a:pt x="1994141" y="1117257"/>
                </a:lnTo>
                <a:lnTo>
                  <a:pt x="1993023" y="1101369"/>
                </a:lnTo>
                <a:lnTo>
                  <a:pt x="1985022" y="1101953"/>
                </a:lnTo>
                <a:lnTo>
                  <a:pt x="1986140" y="1117803"/>
                </a:lnTo>
                <a:lnTo>
                  <a:pt x="1987181" y="1133944"/>
                </a:lnTo>
                <a:lnTo>
                  <a:pt x="1995195" y="1133449"/>
                </a:lnTo>
                <a:close/>
              </a:path>
              <a:path w="2003425" h="2913379">
                <a:moveTo>
                  <a:pt x="1995817" y="1679740"/>
                </a:moveTo>
                <a:lnTo>
                  <a:pt x="1987804" y="1679232"/>
                </a:lnTo>
                <a:lnTo>
                  <a:pt x="1987232" y="1687817"/>
                </a:lnTo>
                <a:lnTo>
                  <a:pt x="1986635" y="1695869"/>
                </a:lnTo>
                <a:lnTo>
                  <a:pt x="1985987" y="1703882"/>
                </a:lnTo>
                <a:lnTo>
                  <a:pt x="1985340" y="1711147"/>
                </a:lnTo>
                <a:lnTo>
                  <a:pt x="1993341" y="1711871"/>
                </a:lnTo>
                <a:lnTo>
                  <a:pt x="1994103" y="1703222"/>
                </a:lnTo>
                <a:lnTo>
                  <a:pt x="1994738" y="1695246"/>
                </a:lnTo>
                <a:lnTo>
                  <a:pt x="1995322" y="1687258"/>
                </a:lnTo>
                <a:lnTo>
                  <a:pt x="1995817" y="1679740"/>
                </a:lnTo>
                <a:close/>
              </a:path>
              <a:path w="2003425" h="2913379">
                <a:moveTo>
                  <a:pt x="1998637" y="1197660"/>
                </a:moveTo>
                <a:lnTo>
                  <a:pt x="1997875" y="1181481"/>
                </a:lnTo>
                <a:lnTo>
                  <a:pt x="1997062" y="1165555"/>
                </a:lnTo>
                <a:lnTo>
                  <a:pt x="1989048" y="1165987"/>
                </a:lnTo>
                <a:lnTo>
                  <a:pt x="1989848" y="1181874"/>
                </a:lnTo>
                <a:lnTo>
                  <a:pt x="1990598" y="1198016"/>
                </a:lnTo>
                <a:lnTo>
                  <a:pt x="1998637" y="1197660"/>
                </a:lnTo>
                <a:close/>
              </a:path>
              <a:path w="2003425" h="2913379">
                <a:moveTo>
                  <a:pt x="1998675" y="1615452"/>
                </a:moveTo>
                <a:lnTo>
                  <a:pt x="1990636" y="1615160"/>
                </a:lnTo>
                <a:lnTo>
                  <a:pt x="1989391" y="1647228"/>
                </a:lnTo>
                <a:lnTo>
                  <a:pt x="1997417" y="1647545"/>
                </a:lnTo>
                <a:lnTo>
                  <a:pt x="1998675" y="1615452"/>
                </a:lnTo>
                <a:close/>
              </a:path>
              <a:path w="2003425" h="2913379">
                <a:moveTo>
                  <a:pt x="2000707" y="1551190"/>
                </a:moveTo>
                <a:lnTo>
                  <a:pt x="1992668" y="1550974"/>
                </a:lnTo>
                <a:lnTo>
                  <a:pt x="1992452" y="1558950"/>
                </a:lnTo>
                <a:lnTo>
                  <a:pt x="1991728" y="1583080"/>
                </a:lnTo>
                <a:lnTo>
                  <a:pt x="1999767" y="1583334"/>
                </a:lnTo>
                <a:lnTo>
                  <a:pt x="2000021" y="1575244"/>
                </a:lnTo>
                <a:lnTo>
                  <a:pt x="2000707" y="1551190"/>
                </a:lnTo>
                <a:close/>
              </a:path>
              <a:path w="2003425" h="2913379">
                <a:moveTo>
                  <a:pt x="2000986" y="1261922"/>
                </a:moveTo>
                <a:lnTo>
                  <a:pt x="2000491" y="1245730"/>
                </a:lnTo>
                <a:lnTo>
                  <a:pt x="1999932" y="1229791"/>
                </a:lnTo>
                <a:lnTo>
                  <a:pt x="1991906" y="1230083"/>
                </a:lnTo>
                <a:lnTo>
                  <a:pt x="1992452" y="1245997"/>
                </a:lnTo>
                <a:lnTo>
                  <a:pt x="1992947" y="1262151"/>
                </a:lnTo>
                <a:lnTo>
                  <a:pt x="2000986" y="1261922"/>
                </a:lnTo>
                <a:close/>
              </a:path>
              <a:path w="2003425" h="2913379">
                <a:moveTo>
                  <a:pt x="2002104" y="1486916"/>
                </a:moveTo>
                <a:lnTo>
                  <a:pt x="1994065" y="1486789"/>
                </a:lnTo>
                <a:lnTo>
                  <a:pt x="1993938" y="1494751"/>
                </a:lnTo>
                <a:lnTo>
                  <a:pt x="1993455" y="1518894"/>
                </a:lnTo>
                <a:lnTo>
                  <a:pt x="2001494" y="1519072"/>
                </a:lnTo>
                <a:lnTo>
                  <a:pt x="2001672" y="1510969"/>
                </a:lnTo>
                <a:lnTo>
                  <a:pt x="2002104" y="1486916"/>
                </a:lnTo>
                <a:close/>
              </a:path>
              <a:path w="2003425" h="2913379">
                <a:moveTo>
                  <a:pt x="2002358" y="1326197"/>
                </a:moveTo>
                <a:lnTo>
                  <a:pt x="2002104" y="1310017"/>
                </a:lnTo>
                <a:lnTo>
                  <a:pt x="2001786" y="1294053"/>
                </a:lnTo>
                <a:lnTo>
                  <a:pt x="1993747" y="1294218"/>
                </a:lnTo>
                <a:lnTo>
                  <a:pt x="1994065" y="1310157"/>
                </a:lnTo>
                <a:lnTo>
                  <a:pt x="1994319" y="1326311"/>
                </a:lnTo>
                <a:lnTo>
                  <a:pt x="2002358" y="1326197"/>
                </a:lnTo>
                <a:close/>
              </a:path>
              <a:path w="2003425" h="2913379">
                <a:moveTo>
                  <a:pt x="2002790" y="1422628"/>
                </a:moveTo>
                <a:lnTo>
                  <a:pt x="1994750" y="1422590"/>
                </a:lnTo>
                <a:lnTo>
                  <a:pt x="1994712" y="1430553"/>
                </a:lnTo>
                <a:lnTo>
                  <a:pt x="1994496" y="1454696"/>
                </a:lnTo>
                <a:lnTo>
                  <a:pt x="2002536" y="1454785"/>
                </a:lnTo>
                <a:lnTo>
                  <a:pt x="2002624" y="1446682"/>
                </a:lnTo>
                <a:lnTo>
                  <a:pt x="2002790" y="1422628"/>
                </a:lnTo>
                <a:close/>
              </a:path>
              <a:path w="2003425" h="2913379">
                <a:moveTo>
                  <a:pt x="2002840" y="1390484"/>
                </a:moveTo>
                <a:lnTo>
                  <a:pt x="2002802" y="1374317"/>
                </a:lnTo>
                <a:lnTo>
                  <a:pt x="2002701" y="1358341"/>
                </a:lnTo>
                <a:lnTo>
                  <a:pt x="1994662" y="1358392"/>
                </a:lnTo>
                <a:lnTo>
                  <a:pt x="1994763" y="1374317"/>
                </a:lnTo>
                <a:lnTo>
                  <a:pt x="1994801" y="1390497"/>
                </a:lnTo>
                <a:lnTo>
                  <a:pt x="2002840" y="1390484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 txBox="1"/>
          <p:nvPr/>
        </p:nvSpPr>
        <p:spPr>
          <a:xfrm>
            <a:off x="2194420" y="5903023"/>
            <a:ext cx="441959" cy="28956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0" rIns="0" bIns="0" rtlCol="0" vert="horz">
            <a:spAutoFit/>
          </a:bodyPr>
          <a:lstStyle/>
          <a:p>
            <a:pPr marL="95885">
              <a:lnSpc>
                <a:spcPts val="625"/>
              </a:lnSpc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Cabina</a:t>
            </a:r>
            <a:endParaRPr sz="600">
              <a:latin typeface="Arial"/>
              <a:cs typeface="Arial"/>
            </a:endParaRPr>
          </a:p>
          <a:p>
            <a:pPr marR="9525" indent="62865">
              <a:lnSpc>
                <a:spcPct val="105400"/>
              </a:lnSpc>
            </a:pP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ducha</a:t>
            </a:r>
            <a:r>
              <a:rPr dirty="0" sz="6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prefabricada</a:t>
            </a:r>
            <a:endParaRPr sz="60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620084" y="6389357"/>
            <a:ext cx="316230" cy="19304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0" rIns="0" bIns="0" rtlCol="0" vert="horz">
            <a:spAutoFit/>
          </a:bodyPr>
          <a:lstStyle/>
          <a:p>
            <a:pPr algn="ctr">
              <a:lnSpc>
                <a:spcPts val="625"/>
              </a:lnSpc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endParaRPr sz="600">
              <a:latin typeface="Arial"/>
              <a:cs typeface="Arial"/>
            </a:endParaRPr>
          </a:p>
          <a:p>
            <a:pPr algn="ctr" marR="15875">
              <a:lnSpc>
                <a:spcPct val="100000"/>
              </a:lnSpc>
              <a:spcBef>
                <a:spcPts val="40"/>
              </a:spcBef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sp>
        <p:nvSpPr>
          <p:cNvPr id="52" name="object 52" descr=""/>
          <p:cNvSpPr/>
          <p:nvPr/>
        </p:nvSpPr>
        <p:spPr>
          <a:xfrm>
            <a:off x="3200857" y="5641085"/>
            <a:ext cx="335915" cy="193040"/>
          </a:xfrm>
          <a:custGeom>
            <a:avLst/>
            <a:gdLst/>
            <a:ahLst/>
            <a:cxnLst/>
            <a:rect l="l" t="t" r="r" b="b"/>
            <a:pathLst>
              <a:path w="335914" h="193039">
                <a:moveTo>
                  <a:pt x="335597" y="0"/>
                </a:moveTo>
                <a:lnTo>
                  <a:pt x="0" y="0"/>
                </a:lnTo>
                <a:lnTo>
                  <a:pt x="0" y="192747"/>
                </a:lnTo>
                <a:lnTo>
                  <a:pt x="335597" y="192747"/>
                </a:lnTo>
                <a:lnTo>
                  <a:pt x="33559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 txBox="1"/>
          <p:nvPr/>
        </p:nvSpPr>
        <p:spPr>
          <a:xfrm>
            <a:off x="3200857" y="5641085"/>
            <a:ext cx="335915" cy="939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0480">
              <a:lnSpc>
                <a:spcPts val="625"/>
              </a:lnSpc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Abetura</a:t>
            </a:r>
            <a:endParaRPr sz="60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200857" y="5734868"/>
            <a:ext cx="335915" cy="990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45"/>
              </a:lnSpc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sin</a:t>
            </a: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puerta</a:t>
            </a:r>
            <a:endParaRPr sz="600">
              <a:latin typeface="Arial"/>
              <a:cs typeface="Arial"/>
            </a:endParaRPr>
          </a:p>
        </p:txBody>
      </p:sp>
      <p:sp>
        <p:nvSpPr>
          <p:cNvPr id="55" name="object 55" descr=""/>
          <p:cNvSpPr/>
          <p:nvPr/>
        </p:nvSpPr>
        <p:spPr>
          <a:xfrm>
            <a:off x="3332505" y="5296522"/>
            <a:ext cx="264795" cy="198755"/>
          </a:xfrm>
          <a:custGeom>
            <a:avLst/>
            <a:gdLst/>
            <a:ahLst/>
            <a:cxnLst/>
            <a:rect l="l" t="t" r="r" b="b"/>
            <a:pathLst>
              <a:path w="264795" h="198754">
                <a:moveTo>
                  <a:pt x="220751" y="0"/>
                </a:moveTo>
                <a:lnTo>
                  <a:pt x="0" y="112483"/>
                </a:lnTo>
                <a:lnTo>
                  <a:pt x="43726" y="198361"/>
                </a:lnTo>
                <a:lnTo>
                  <a:pt x="264502" y="85877"/>
                </a:lnTo>
                <a:lnTo>
                  <a:pt x="22075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 txBox="1"/>
          <p:nvPr/>
        </p:nvSpPr>
        <p:spPr>
          <a:xfrm rot="19980000">
            <a:off x="3331512" y="5347419"/>
            <a:ext cx="282275" cy="768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5"/>
              </a:lnSpc>
            </a:pP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2,40</a:t>
            </a:r>
            <a:r>
              <a:rPr dirty="0" sz="600" spc="2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7" name="object 57" descr=""/>
          <p:cNvSpPr txBox="1"/>
          <p:nvPr/>
        </p:nvSpPr>
        <p:spPr>
          <a:xfrm rot="2400000">
            <a:off x="2728886" y="6281417"/>
            <a:ext cx="273767" cy="768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5"/>
              </a:lnSpc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600" spc="-9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,60</a:t>
            </a:r>
            <a:r>
              <a:rPr dirty="0" sz="600" spc="1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8" name="object 58" descr=""/>
          <p:cNvSpPr txBox="1"/>
          <p:nvPr/>
        </p:nvSpPr>
        <p:spPr>
          <a:xfrm rot="2400000">
            <a:off x="3278446" y="6735517"/>
            <a:ext cx="274374" cy="768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5"/>
              </a:lnSpc>
            </a:pP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2,4</a:t>
            </a:r>
            <a:r>
              <a:rPr dirty="0" sz="6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6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900375" y="7111834"/>
            <a:ext cx="316230" cy="19304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0" rIns="0" bIns="0" rtlCol="0" vert="horz">
            <a:spAutoFit/>
          </a:bodyPr>
          <a:lstStyle/>
          <a:p>
            <a:pPr algn="ctr">
              <a:lnSpc>
                <a:spcPts val="625"/>
              </a:lnSpc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endParaRPr sz="600">
              <a:latin typeface="Arial"/>
              <a:cs typeface="Arial"/>
            </a:endParaRPr>
          </a:p>
          <a:p>
            <a:pPr algn="ctr" marR="15875">
              <a:lnSpc>
                <a:spcPct val="100000"/>
              </a:lnSpc>
              <a:spcBef>
                <a:spcPts val="40"/>
              </a:spcBef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306713" y="7118210"/>
            <a:ext cx="227329" cy="9652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25"/>
              </a:lnSpc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Puerta</a:t>
            </a:r>
            <a:endParaRPr sz="600">
              <a:latin typeface="Arial"/>
              <a:cs typeface="Arial"/>
            </a:endParaRPr>
          </a:p>
        </p:txBody>
      </p:sp>
      <p:sp>
        <p:nvSpPr>
          <p:cNvPr id="61" name="object 61" descr=""/>
          <p:cNvSpPr/>
          <p:nvPr/>
        </p:nvSpPr>
        <p:spPr>
          <a:xfrm>
            <a:off x="3756139" y="7541653"/>
            <a:ext cx="570865" cy="193040"/>
          </a:xfrm>
          <a:custGeom>
            <a:avLst/>
            <a:gdLst/>
            <a:ahLst/>
            <a:cxnLst/>
            <a:rect l="l" t="t" r="r" b="b"/>
            <a:pathLst>
              <a:path w="570864" h="193040">
                <a:moveTo>
                  <a:pt x="570661" y="0"/>
                </a:moveTo>
                <a:lnTo>
                  <a:pt x="0" y="0"/>
                </a:lnTo>
                <a:lnTo>
                  <a:pt x="0" y="192747"/>
                </a:lnTo>
                <a:lnTo>
                  <a:pt x="570661" y="192747"/>
                </a:lnTo>
                <a:lnTo>
                  <a:pt x="57066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 txBox="1"/>
          <p:nvPr/>
        </p:nvSpPr>
        <p:spPr>
          <a:xfrm>
            <a:off x="3756139" y="7541653"/>
            <a:ext cx="596265" cy="9461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25"/>
              </a:lnSpc>
            </a:pP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exterior</a:t>
            </a:r>
            <a:endParaRPr sz="600">
              <a:latin typeface="Arial"/>
              <a:cs typeface="Aria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756139" y="7635781"/>
            <a:ext cx="570865" cy="990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645"/>
              </a:lnSpc>
            </a:pP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Interior</a:t>
            </a:r>
            <a:r>
              <a:rPr dirty="0" sz="6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vivienda</a:t>
            </a:r>
            <a:endParaRPr sz="600">
              <a:latin typeface="Arial"/>
              <a:cs typeface="Arial"/>
            </a:endParaRPr>
          </a:p>
        </p:txBody>
      </p:sp>
      <p:grpSp>
        <p:nvGrpSpPr>
          <p:cNvPr id="64" name="object 64" descr=""/>
          <p:cNvGrpSpPr/>
          <p:nvPr/>
        </p:nvGrpSpPr>
        <p:grpSpPr>
          <a:xfrm>
            <a:off x="2083993" y="4762944"/>
            <a:ext cx="2411730" cy="2294255"/>
            <a:chOff x="2083993" y="4762944"/>
            <a:chExt cx="2411730" cy="2294255"/>
          </a:xfrm>
        </p:grpSpPr>
        <p:sp>
          <p:nvSpPr>
            <p:cNvPr id="65" name="object 65" descr=""/>
            <p:cNvSpPr/>
            <p:nvPr/>
          </p:nvSpPr>
          <p:spPr>
            <a:xfrm>
              <a:off x="2083981" y="6736867"/>
              <a:ext cx="277495" cy="320675"/>
            </a:xfrm>
            <a:custGeom>
              <a:avLst/>
              <a:gdLst/>
              <a:ahLst/>
              <a:cxnLst/>
              <a:rect l="l" t="t" r="r" b="b"/>
              <a:pathLst>
                <a:path w="277494" h="320675">
                  <a:moveTo>
                    <a:pt x="35267" y="312216"/>
                  </a:moveTo>
                  <a:lnTo>
                    <a:pt x="3149" y="312216"/>
                  </a:lnTo>
                  <a:lnTo>
                    <a:pt x="3149" y="320255"/>
                  </a:lnTo>
                  <a:lnTo>
                    <a:pt x="35267" y="320255"/>
                  </a:lnTo>
                  <a:lnTo>
                    <a:pt x="35267" y="312216"/>
                  </a:lnTo>
                  <a:close/>
                </a:path>
                <a:path w="277494" h="320675">
                  <a:moveTo>
                    <a:pt x="99517" y="312216"/>
                  </a:moveTo>
                  <a:lnTo>
                    <a:pt x="67398" y="312216"/>
                  </a:lnTo>
                  <a:lnTo>
                    <a:pt x="67398" y="320255"/>
                  </a:lnTo>
                  <a:lnTo>
                    <a:pt x="99517" y="320255"/>
                  </a:lnTo>
                  <a:lnTo>
                    <a:pt x="99517" y="312216"/>
                  </a:lnTo>
                  <a:close/>
                </a:path>
                <a:path w="277494" h="320675">
                  <a:moveTo>
                    <a:pt x="163766" y="312216"/>
                  </a:moveTo>
                  <a:lnTo>
                    <a:pt x="131648" y="312216"/>
                  </a:lnTo>
                  <a:lnTo>
                    <a:pt x="131648" y="320255"/>
                  </a:lnTo>
                  <a:lnTo>
                    <a:pt x="163766" y="320255"/>
                  </a:lnTo>
                  <a:lnTo>
                    <a:pt x="163766" y="312216"/>
                  </a:lnTo>
                  <a:close/>
                </a:path>
                <a:path w="277494" h="320675">
                  <a:moveTo>
                    <a:pt x="228015" y="312216"/>
                  </a:moveTo>
                  <a:lnTo>
                    <a:pt x="195897" y="312216"/>
                  </a:lnTo>
                  <a:lnTo>
                    <a:pt x="195897" y="320255"/>
                  </a:lnTo>
                  <a:lnTo>
                    <a:pt x="228015" y="320255"/>
                  </a:lnTo>
                  <a:lnTo>
                    <a:pt x="228015" y="312216"/>
                  </a:lnTo>
                  <a:close/>
                </a:path>
                <a:path w="277494" h="320675">
                  <a:moveTo>
                    <a:pt x="276199" y="312216"/>
                  </a:moveTo>
                  <a:lnTo>
                    <a:pt x="260146" y="312216"/>
                  </a:lnTo>
                  <a:lnTo>
                    <a:pt x="260146" y="320255"/>
                  </a:lnTo>
                  <a:lnTo>
                    <a:pt x="276199" y="320255"/>
                  </a:lnTo>
                  <a:lnTo>
                    <a:pt x="276199" y="312216"/>
                  </a:lnTo>
                  <a:close/>
                </a:path>
                <a:path w="277494" h="320675">
                  <a:moveTo>
                    <a:pt x="277139" y="290385"/>
                  </a:moveTo>
                  <a:lnTo>
                    <a:pt x="270916" y="224116"/>
                  </a:lnTo>
                  <a:lnTo>
                    <a:pt x="258978" y="176860"/>
                  </a:lnTo>
                  <a:lnTo>
                    <a:pt x="237439" y="126771"/>
                  </a:lnTo>
                  <a:lnTo>
                    <a:pt x="216369" y="94297"/>
                  </a:lnTo>
                  <a:lnTo>
                    <a:pt x="188899" y="64338"/>
                  </a:lnTo>
                  <a:lnTo>
                    <a:pt x="154292" y="38417"/>
                  </a:lnTo>
                  <a:lnTo>
                    <a:pt x="111760" y="18046"/>
                  </a:lnTo>
                  <a:lnTo>
                    <a:pt x="60591" y="4737"/>
                  </a:lnTo>
                  <a:lnTo>
                    <a:pt x="0" y="0"/>
                  </a:lnTo>
                  <a:lnTo>
                    <a:pt x="0" y="8039"/>
                  </a:lnTo>
                  <a:lnTo>
                    <a:pt x="59245" y="12700"/>
                  </a:lnTo>
                  <a:lnTo>
                    <a:pt x="109004" y="25577"/>
                  </a:lnTo>
                  <a:lnTo>
                    <a:pt x="150126" y="45250"/>
                  </a:lnTo>
                  <a:lnTo>
                    <a:pt x="183489" y="70281"/>
                  </a:lnTo>
                  <a:lnTo>
                    <a:pt x="209969" y="99212"/>
                  </a:lnTo>
                  <a:lnTo>
                    <a:pt x="251345" y="179362"/>
                  </a:lnTo>
                  <a:lnTo>
                    <a:pt x="263004" y="225564"/>
                  </a:lnTo>
                  <a:lnTo>
                    <a:pt x="268033" y="264236"/>
                  </a:lnTo>
                  <a:lnTo>
                    <a:pt x="269100" y="290385"/>
                  </a:lnTo>
                  <a:lnTo>
                    <a:pt x="269100" y="295287"/>
                  </a:lnTo>
                  <a:lnTo>
                    <a:pt x="0" y="295287"/>
                  </a:lnTo>
                  <a:lnTo>
                    <a:pt x="0" y="303326"/>
                  </a:lnTo>
                  <a:lnTo>
                    <a:pt x="276733" y="303326"/>
                  </a:lnTo>
                  <a:lnTo>
                    <a:pt x="276974" y="299300"/>
                  </a:lnTo>
                  <a:lnTo>
                    <a:pt x="277139" y="296189"/>
                  </a:lnTo>
                  <a:lnTo>
                    <a:pt x="277139" y="295287"/>
                  </a:lnTo>
                  <a:lnTo>
                    <a:pt x="277139" y="2903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924782" y="4762944"/>
              <a:ext cx="570865" cy="193040"/>
            </a:xfrm>
            <a:custGeom>
              <a:avLst/>
              <a:gdLst/>
              <a:ahLst/>
              <a:cxnLst/>
              <a:rect l="l" t="t" r="r" b="b"/>
              <a:pathLst>
                <a:path w="570864" h="193039">
                  <a:moveTo>
                    <a:pt x="570661" y="0"/>
                  </a:moveTo>
                  <a:lnTo>
                    <a:pt x="0" y="0"/>
                  </a:lnTo>
                  <a:lnTo>
                    <a:pt x="0" y="192747"/>
                  </a:lnTo>
                  <a:lnTo>
                    <a:pt x="570661" y="192747"/>
                  </a:lnTo>
                  <a:lnTo>
                    <a:pt x="5706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7" name="object 67" descr=""/>
          <p:cNvSpPr txBox="1"/>
          <p:nvPr/>
        </p:nvSpPr>
        <p:spPr>
          <a:xfrm>
            <a:off x="3153041" y="4825098"/>
            <a:ext cx="316230" cy="193040"/>
          </a:xfrm>
          <a:prstGeom prst="rect">
            <a:avLst/>
          </a:prstGeom>
          <a:solidFill>
            <a:srgbClr val="FFFFFF"/>
          </a:solidFill>
        </p:spPr>
        <p:txBody>
          <a:bodyPr wrap="square" lIns="0" tIns="0" rIns="0" bIns="0" rtlCol="0" vert="horz">
            <a:spAutoFit/>
          </a:bodyPr>
          <a:lstStyle/>
          <a:p>
            <a:pPr algn="ctr">
              <a:lnSpc>
                <a:spcPts val="625"/>
              </a:lnSpc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endParaRPr sz="600">
              <a:latin typeface="Arial"/>
              <a:cs typeface="Arial"/>
            </a:endParaRPr>
          </a:p>
          <a:p>
            <a:pPr algn="ctr" marR="15875">
              <a:lnSpc>
                <a:spcPct val="100000"/>
              </a:lnSpc>
              <a:spcBef>
                <a:spcPts val="40"/>
              </a:spcBef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sp>
        <p:nvSpPr>
          <p:cNvPr id="68" name="object 68" descr=""/>
          <p:cNvSpPr txBox="1"/>
          <p:nvPr/>
        </p:nvSpPr>
        <p:spPr>
          <a:xfrm rot="3780000">
            <a:off x="2945501" y="5041398"/>
            <a:ext cx="282275" cy="768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05"/>
              </a:lnSpc>
            </a:pPr>
            <a:r>
              <a:rPr dirty="0" sz="600" spc="-155">
                <a:solidFill>
                  <a:srgbClr val="231F20"/>
                </a:solidFill>
                <a:latin typeface="Arial"/>
                <a:cs typeface="Arial"/>
              </a:rPr>
              <a:t>2,40</a:t>
            </a:r>
            <a:r>
              <a:rPr dirty="0" sz="6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924782" y="4762944"/>
            <a:ext cx="596265" cy="939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625"/>
              </a:lnSpc>
            </a:pP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Volumen</a:t>
            </a: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exterior</a:t>
            </a:r>
            <a:endParaRPr sz="600">
              <a:latin typeface="Arial"/>
              <a:cs typeface="Aria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924782" y="4856885"/>
            <a:ext cx="570865" cy="9906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2540">
              <a:lnSpc>
                <a:spcPts val="645"/>
              </a:lnSpc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Exterior</a:t>
            </a: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vivienda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7018515"/>
            <a:ext cx="5939155" cy="450215"/>
          </a:xfrm>
          <a:custGeom>
            <a:avLst/>
            <a:gdLst/>
            <a:ahLst/>
            <a:cxnLst/>
            <a:rect l="l" t="t" r="r" b="b"/>
            <a:pathLst>
              <a:path w="5939155" h="450215">
                <a:moveTo>
                  <a:pt x="5938761" y="449897"/>
                </a:moveTo>
                <a:lnTo>
                  <a:pt x="5938761" y="0"/>
                </a:lnTo>
                <a:lnTo>
                  <a:pt x="0" y="0"/>
                </a:lnTo>
                <a:lnTo>
                  <a:pt x="0" y="449897"/>
                </a:lnTo>
                <a:lnTo>
                  <a:pt x="5938761" y="449897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38" y="7846326"/>
            <a:ext cx="5939155" cy="180340"/>
          </a:xfrm>
          <a:custGeom>
            <a:avLst/>
            <a:gdLst/>
            <a:ahLst/>
            <a:cxnLst/>
            <a:rect l="l" t="t" r="r" b="b"/>
            <a:pathLst>
              <a:path w="5939155" h="180340">
                <a:moveTo>
                  <a:pt x="5938748" y="0"/>
                </a:moveTo>
                <a:lnTo>
                  <a:pt x="0" y="0"/>
                </a:lnTo>
                <a:lnTo>
                  <a:pt x="0" y="179958"/>
                </a:lnTo>
                <a:lnTo>
                  <a:pt x="5938748" y="179958"/>
                </a:lnTo>
                <a:lnTo>
                  <a:pt x="5938748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434339" y="827836"/>
            <a:ext cx="5074920" cy="5586730"/>
            <a:chOff x="434339" y="827836"/>
            <a:chExt cx="5074920" cy="5586730"/>
          </a:xfrm>
        </p:grpSpPr>
        <p:sp>
          <p:nvSpPr>
            <p:cNvPr id="5" name="object 5" descr=""/>
            <p:cNvSpPr/>
            <p:nvPr/>
          </p:nvSpPr>
          <p:spPr>
            <a:xfrm>
              <a:off x="434339" y="2493594"/>
              <a:ext cx="3409315" cy="3921125"/>
            </a:xfrm>
            <a:custGeom>
              <a:avLst/>
              <a:gdLst/>
              <a:ahLst/>
              <a:cxnLst/>
              <a:rect l="l" t="t" r="r" b="b"/>
              <a:pathLst>
                <a:path w="3409315" h="3921125">
                  <a:moveTo>
                    <a:pt x="1665744" y="0"/>
                  </a:moveTo>
                  <a:lnTo>
                    <a:pt x="672858" y="0"/>
                  </a:lnTo>
                  <a:lnTo>
                    <a:pt x="283862" y="10513"/>
                  </a:lnTo>
                  <a:lnTo>
                    <a:pt x="84107" y="84107"/>
                  </a:lnTo>
                  <a:lnTo>
                    <a:pt x="10513" y="283862"/>
                  </a:lnTo>
                  <a:lnTo>
                    <a:pt x="0" y="672858"/>
                  </a:lnTo>
                  <a:lnTo>
                    <a:pt x="0" y="3247694"/>
                  </a:lnTo>
                  <a:lnTo>
                    <a:pt x="10513" y="3636691"/>
                  </a:lnTo>
                  <a:lnTo>
                    <a:pt x="84107" y="3836446"/>
                  </a:lnTo>
                  <a:lnTo>
                    <a:pt x="283862" y="3910040"/>
                  </a:lnTo>
                  <a:lnTo>
                    <a:pt x="672858" y="3920553"/>
                  </a:lnTo>
                  <a:lnTo>
                    <a:pt x="2736291" y="3920553"/>
                  </a:lnTo>
                  <a:lnTo>
                    <a:pt x="3125294" y="3910040"/>
                  </a:lnTo>
                  <a:lnTo>
                    <a:pt x="3325053" y="3836446"/>
                  </a:lnTo>
                  <a:lnTo>
                    <a:pt x="3398648" y="3636691"/>
                  </a:lnTo>
                  <a:lnTo>
                    <a:pt x="3409162" y="3247694"/>
                  </a:lnTo>
                  <a:lnTo>
                    <a:pt x="3409162" y="2254808"/>
                  </a:lnTo>
                  <a:lnTo>
                    <a:pt x="2338616" y="2254808"/>
                  </a:lnTo>
                  <a:lnTo>
                    <a:pt x="1949612" y="2149672"/>
                  </a:lnTo>
                  <a:lnTo>
                    <a:pt x="1749853" y="1918373"/>
                  </a:lnTo>
                  <a:lnTo>
                    <a:pt x="1676258" y="1687073"/>
                  </a:lnTo>
                  <a:lnTo>
                    <a:pt x="1665744" y="1581937"/>
                  </a:lnTo>
                  <a:lnTo>
                    <a:pt x="166574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00084" y="827836"/>
              <a:ext cx="3409315" cy="3921125"/>
            </a:xfrm>
            <a:custGeom>
              <a:avLst/>
              <a:gdLst/>
              <a:ahLst/>
              <a:cxnLst/>
              <a:rect l="l" t="t" r="r" b="b"/>
              <a:pathLst>
                <a:path w="3409315" h="3921125">
                  <a:moveTo>
                    <a:pt x="2736303" y="0"/>
                  </a:moveTo>
                  <a:lnTo>
                    <a:pt x="672871" y="0"/>
                  </a:lnTo>
                  <a:lnTo>
                    <a:pt x="283867" y="10513"/>
                  </a:lnTo>
                  <a:lnTo>
                    <a:pt x="84108" y="84107"/>
                  </a:lnTo>
                  <a:lnTo>
                    <a:pt x="10513" y="283862"/>
                  </a:lnTo>
                  <a:lnTo>
                    <a:pt x="0" y="672858"/>
                  </a:lnTo>
                  <a:lnTo>
                    <a:pt x="0" y="1665757"/>
                  </a:lnTo>
                  <a:lnTo>
                    <a:pt x="1070546" y="1665757"/>
                  </a:lnTo>
                  <a:lnTo>
                    <a:pt x="1459550" y="1770891"/>
                  </a:lnTo>
                  <a:lnTo>
                    <a:pt x="1659308" y="2002186"/>
                  </a:lnTo>
                  <a:lnTo>
                    <a:pt x="1732904" y="2233481"/>
                  </a:lnTo>
                  <a:lnTo>
                    <a:pt x="1743417" y="2338616"/>
                  </a:lnTo>
                  <a:lnTo>
                    <a:pt x="1743417" y="3920566"/>
                  </a:lnTo>
                  <a:lnTo>
                    <a:pt x="2736303" y="3920566"/>
                  </a:lnTo>
                  <a:lnTo>
                    <a:pt x="3125307" y="3910052"/>
                  </a:lnTo>
                  <a:lnTo>
                    <a:pt x="3325066" y="3836457"/>
                  </a:lnTo>
                  <a:lnTo>
                    <a:pt x="3398661" y="3636698"/>
                  </a:lnTo>
                  <a:lnTo>
                    <a:pt x="3409175" y="3247694"/>
                  </a:lnTo>
                  <a:lnTo>
                    <a:pt x="3409175" y="672858"/>
                  </a:lnTo>
                  <a:lnTo>
                    <a:pt x="3398661" y="283862"/>
                  </a:lnTo>
                  <a:lnTo>
                    <a:pt x="3325066" y="84107"/>
                  </a:lnTo>
                  <a:lnTo>
                    <a:pt x="3125307" y="10513"/>
                  </a:lnTo>
                  <a:lnTo>
                    <a:pt x="2736303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100084" y="2493594"/>
              <a:ext cx="1743710" cy="2254885"/>
            </a:xfrm>
            <a:custGeom>
              <a:avLst/>
              <a:gdLst/>
              <a:ahLst/>
              <a:cxnLst/>
              <a:rect l="l" t="t" r="r" b="b"/>
              <a:pathLst>
                <a:path w="1743710" h="2254885">
                  <a:moveTo>
                    <a:pt x="1070546" y="0"/>
                  </a:moveTo>
                  <a:lnTo>
                    <a:pt x="0" y="0"/>
                  </a:lnTo>
                  <a:lnTo>
                    <a:pt x="0" y="1581937"/>
                  </a:lnTo>
                  <a:lnTo>
                    <a:pt x="10513" y="1970941"/>
                  </a:lnTo>
                  <a:lnTo>
                    <a:pt x="84108" y="2170699"/>
                  </a:lnTo>
                  <a:lnTo>
                    <a:pt x="283867" y="2244295"/>
                  </a:lnTo>
                  <a:lnTo>
                    <a:pt x="672871" y="2254808"/>
                  </a:lnTo>
                  <a:lnTo>
                    <a:pt x="1743417" y="2254808"/>
                  </a:lnTo>
                  <a:lnTo>
                    <a:pt x="1743417" y="672858"/>
                  </a:lnTo>
                  <a:lnTo>
                    <a:pt x="1732904" y="283862"/>
                  </a:lnTo>
                  <a:lnTo>
                    <a:pt x="1659308" y="84107"/>
                  </a:lnTo>
                  <a:lnTo>
                    <a:pt x="1459550" y="10513"/>
                  </a:lnTo>
                  <a:lnTo>
                    <a:pt x="1070546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2438" y="7468413"/>
            <a:ext cx="5939155" cy="378460"/>
          </a:xfrm>
          <a:prstGeom prst="rect">
            <a:avLst/>
          </a:prstGeom>
          <a:solidFill>
            <a:srgbClr val="8F9194"/>
          </a:solidFill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2975"/>
              </a:lnSpc>
            </a:pPr>
            <a:r>
              <a:rPr dirty="0" sz="2500" spc="-160" b="1">
                <a:solidFill>
                  <a:srgbClr val="FFFFFF"/>
                </a:solidFill>
                <a:latin typeface="Arial"/>
                <a:cs typeface="Arial"/>
              </a:rPr>
              <a:t>Instalaciones</a:t>
            </a:r>
            <a:r>
              <a:rPr dirty="0" sz="2500" spc="-8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185" b="1">
                <a:solidFill>
                  <a:srgbClr val="FFFFFF"/>
                </a:solidFill>
                <a:latin typeface="Arial"/>
                <a:cs typeface="Arial"/>
              </a:rPr>
              <a:t>en</a:t>
            </a:r>
            <a:r>
              <a:rPr dirty="0" sz="2500" spc="-8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10" b="1">
                <a:solidFill>
                  <a:srgbClr val="FFFFFF"/>
                </a:solidFill>
                <a:latin typeface="Arial"/>
                <a:cs typeface="Arial"/>
              </a:rPr>
              <a:t>locales</a:t>
            </a:r>
            <a:endParaRPr sz="25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213472" y="3060002"/>
            <a:ext cx="1548130" cy="1701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0" spc="-100" b="1">
                <a:solidFill>
                  <a:srgbClr val="FFFFFF"/>
                </a:solidFill>
                <a:latin typeface="Times New Roman"/>
                <a:cs typeface="Times New Roman"/>
              </a:rPr>
              <a:t>VI</a:t>
            </a:r>
            <a:endParaRPr sz="110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345"/>
              <a:t>Capítulo</a:t>
            </a: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941148" y="0"/>
            <a:ext cx="635" cy="2886710"/>
          </a:xfrm>
          <a:custGeom>
            <a:avLst/>
            <a:gdLst/>
            <a:ahLst/>
            <a:cxnLst/>
            <a:rect l="l" t="t" r="r" b="b"/>
            <a:pathLst>
              <a:path w="635" h="2886710">
                <a:moveTo>
                  <a:pt x="25" y="0"/>
                </a:moveTo>
                <a:lnTo>
                  <a:pt x="0" y="2886595"/>
                </a:lnTo>
                <a:lnTo>
                  <a:pt x="25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63"/>
                </a:lnTo>
                <a:lnTo>
                  <a:pt x="5938761" y="269963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2"/>
                  </a:lnTo>
                  <a:lnTo>
                    <a:pt x="280806" y="307841"/>
                  </a:lnTo>
                  <a:lnTo>
                    <a:pt x="268996" y="270720"/>
                  </a:lnTo>
                  <a:lnTo>
                    <a:pt x="267309" y="253847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296"/>
                  </a:lnTo>
                  <a:lnTo>
                    <a:pt x="171805" y="267296"/>
                  </a:lnTo>
                  <a:lnTo>
                    <a:pt x="234228" y="284170"/>
                  </a:lnTo>
                  <a:lnTo>
                    <a:pt x="266284" y="321290"/>
                  </a:lnTo>
                  <a:lnTo>
                    <a:pt x="278093" y="358411"/>
                  </a:lnTo>
                  <a:lnTo>
                    <a:pt x="279781" y="375285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47"/>
                  </a:lnTo>
                  <a:lnTo>
                    <a:pt x="1687" y="316278"/>
                  </a:lnTo>
                  <a:lnTo>
                    <a:pt x="13496" y="348337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28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4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20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5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20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50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20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45" b="1">
                <a:solidFill>
                  <a:srgbClr val="4C4D4F"/>
                </a:solidFill>
                <a:latin typeface="Arial"/>
                <a:cs typeface="Arial"/>
              </a:rPr>
              <a:t>pública</a:t>
            </a:r>
            <a:r>
              <a:rPr dirty="0" sz="20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60" b="1">
                <a:solidFill>
                  <a:srgbClr val="4C4D4F"/>
                </a:solidFill>
                <a:latin typeface="Arial"/>
                <a:cs typeface="Arial"/>
              </a:rPr>
              <a:t>concurrencia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49320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aplicación.........................................................................................................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242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servicios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r>
              <a:rPr dirty="0" sz="11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34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Generalidades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fuentes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alimentación...........................................................................................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38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Fuentes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propias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energía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900" spc="31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Suministros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complementarios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244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1100" spc="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emergencia...............................................................................................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42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3.1.1</a:t>
            </a:r>
            <a:r>
              <a:rPr dirty="0" sz="900" spc="32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900" spc="9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8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evacuación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3.1.2</a:t>
            </a:r>
            <a:r>
              <a:rPr dirty="0" sz="900" spc="28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900" spc="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ambiente</a:t>
            </a:r>
            <a:r>
              <a:rPr dirty="0" sz="900" spc="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anti-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pánico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3.1.3</a:t>
            </a:r>
            <a:r>
              <a:rPr dirty="0" sz="900" spc="27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900" spc="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>
                <a:solidFill>
                  <a:srgbClr val="4C4D4F"/>
                </a:solidFill>
                <a:latin typeface="Arial"/>
                <a:cs typeface="Arial"/>
              </a:rPr>
              <a:t>zonas</a:t>
            </a:r>
            <a:r>
              <a:rPr dirty="0" sz="900" spc="5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alto</a:t>
            </a:r>
            <a:r>
              <a:rPr dirty="0" sz="900" spc="5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riesgo.......................................................................................................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43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reemplazamiento...........................................................................................................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900" spc="23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Lugares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deberán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instalarse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emergencia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 .......................................................</a:t>
            </a:r>
            <a:r>
              <a:rPr dirty="0" sz="9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3.3.1</a:t>
            </a:r>
            <a:r>
              <a:rPr dirty="0" sz="900" spc="31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5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900" spc="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900" spc="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r>
              <a:rPr dirty="0" sz="900" spc="-1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3.3.2</a:t>
            </a:r>
            <a:r>
              <a:rPr dirty="0" sz="900" spc="27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5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900" spc="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900" spc="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reemplazamiento...................................................................................................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3.4</a:t>
            </a:r>
            <a:r>
              <a:rPr dirty="0" sz="900" spc="25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emergencia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</a:t>
            </a:r>
            <a:r>
              <a:rPr dirty="0" sz="9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3.4.1</a:t>
            </a:r>
            <a:r>
              <a:rPr dirty="0" sz="900" spc="254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900" spc="5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autónomos</a:t>
            </a:r>
            <a:r>
              <a:rPr dirty="0" sz="900" spc="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900" spc="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900" spc="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emergencia....................................................................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3.4.2</a:t>
            </a:r>
            <a:r>
              <a:rPr dirty="0" sz="900" spc="254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Luminaria</a:t>
            </a:r>
            <a:r>
              <a:rPr dirty="0" sz="900" spc="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alimentada</a:t>
            </a:r>
            <a:r>
              <a:rPr dirty="0" sz="900" spc="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fuente</a:t>
            </a:r>
            <a:r>
              <a:rPr dirty="0" sz="900" spc="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central</a:t>
            </a:r>
            <a:r>
              <a:rPr dirty="0" sz="900" spc="-1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247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carácter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general.................................................................................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247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228600" indent="-138430">
              <a:lnSpc>
                <a:spcPct val="100000"/>
              </a:lnSpc>
              <a:buAutoNum type="arabicPeriod" startAt="5"/>
              <a:tabLst>
                <a:tab pos="229235" algn="l"/>
              </a:tabLst>
            </a:pP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complementarias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espectáculos</a:t>
            </a:r>
            <a:endParaRPr sz="11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229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actividades</a:t>
            </a:r>
            <a:r>
              <a:rPr dirty="0" sz="1100" spc="229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recreativas..................................................................................................</a:t>
            </a:r>
            <a:r>
              <a:rPr dirty="0" sz="1100" spc="1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249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228600" indent="-138430">
              <a:lnSpc>
                <a:spcPct val="100000"/>
              </a:lnSpc>
              <a:buAutoNum type="arabicPeriod" startAt="6"/>
              <a:tabLst>
                <a:tab pos="229235" algn="l"/>
              </a:tabLst>
            </a:pP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1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complementarias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reunión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trabajo.......................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250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042552" y="154625"/>
            <a:ext cx="137160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VI: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3580" y="382676"/>
            <a:ext cx="525335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5"/>
              </a:spcBef>
              <a:tabLst>
                <a:tab pos="4343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38455">
              <a:lnSpc>
                <a:spcPct val="100000"/>
              </a:lnSpc>
              <a:spcBef>
                <a:spcPts val="69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concurrencia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como:</a:t>
            </a:r>
            <a:endParaRPr sz="1050">
              <a:latin typeface="Arial"/>
              <a:cs typeface="Arial"/>
            </a:endParaRPr>
          </a:p>
          <a:p>
            <a:pPr algn="just" marL="446405" indent="-108585">
              <a:lnSpc>
                <a:spcPct val="100000"/>
              </a:lnSpc>
              <a:spcBef>
                <a:spcPts val="200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espectáculos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actividades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recreativas:</a:t>
            </a:r>
            <a:endParaRPr sz="1050">
              <a:latin typeface="Arial"/>
              <a:cs typeface="Arial"/>
            </a:endParaRPr>
          </a:p>
          <a:p>
            <a:pPr algn="just" lvl="1" marL="554355" marR="47625" indent="-108585">
              <a:lnSpc>
                <a:spcPts val="1150"/>
              </a:lnSpc>
              <a:spcBef>
                <a:spcPts val="335"/>
              </a:spcBef>
              <a:buChar char="-"/>
              <a:tabLst>
                <a:tab pos="55499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Cualquiera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ocupación,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ejemplo,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cines,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teatros,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audito-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rios,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estadios,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pabellones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deportivos,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plazas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toros,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hipódromos,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parques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atracciones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ferias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fijas,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fiesta,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discotecas,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juegos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azar.</a:t>
            </a:r>
            <a:endParaRPr sz="1050">
              <a:latin typeface="Arial"/>
              <a:cs typeface="Arial"/>
            </a:endParaRPr>
          </a:p>
          <a:p>
            <a:pPr algn="just" marL="446405" indent="-108585">
              <a:lnSpc>
                <a:spcPct val="100000"/>
              </a:lnSpc>
              <a:spcBef>
                <a:spcPts val="185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reunión,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trabajo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usos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sanitarios:</a:t>
            </a:r>
            <a:endParaRPr sz="1050">
              <a:latin typeface="Arial"/>
              <a:cs typeface="Arial"/>
            </a:endParaRPr>
          </a:p>
          <a:p>
            <a:pPr algn="just" lvl="1" marL="554355" marR="46355" indent="-108585">
              <a:lnSpc>
                <a:spcPts val="1150"/>
              </a:lnSpc>
              <a:spcBef>
                <a:spcPts val="335"/>
              </a:spcBef>
              <a:buChar char="-"/>
              <a:tabLst>
                <a:tab pos="554990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ocupación,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templos,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useos,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encias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esos,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casinos,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hoteles,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hostales,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eterías,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simila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onas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upaciones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establecimientos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ciales,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estaciones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viaje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estacionamientos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ehículos,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hospitales,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am-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bulato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sanato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asilos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gua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derías.</a:t>
            </a:r>
            <a:endParaRPr sz="1050">
              <a:latin typeface="Arial"/>
              <a:cs typeface="Arial"/>
            </a:endParaRPr>
          </a:p>
          <a:p>
            <a:pPr algn="just" lvl="1" marL="554355" marR="43180" indent="-108585">
              <a:lnSpc>
                <a:spcPts val="1150"/>
              </a:lnSpc>
              <a:spcBef>
                <a:spcPts val="310"/>
              </a:spcBef>
              <a:buChar char="-"/>
              <a:tabLst>
                <a:tab pos="554990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ocupación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50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personas: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bibliotecas,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centros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enseñanza,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consultorios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médicos,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establecimientos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comerciales,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oficinas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presencia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público,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residencias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estudiantes,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gimnasios,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exposiciones,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centros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culturales,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clubes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sociales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deportivos.</a:t>
            </a:r>
            <a:endParaRPr sz="1050">
              <a:latin typeface="Arial"/>
              <a:cs typeface="Arial"/>
            </a:endParaRPr>
          </a:p>
          <a:p>
            <a:pPr algn="just" marL="338455" marR="47625">
              <a:lnSpc>
                <a:spcPts val="1150"/>
              </a:lnSpc>
              <a:spcBef>
                <a:spcPts val="31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ocupación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0,8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6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superficie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útil,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xcepción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pasillos,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estíbulos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servicios.</a:t>
            </a:r>
            <a:endParaRPr sz="1050">
              <a:latin typeface="Arial"/>
              <a:cs typeface="Arial"/>
            </a:endParaRPr>
          </a:p>
          <a:p>
            <a:pPr algn="just" marL="338455" marR="47625">
              <a:lnSpc>
                <a:spcPts val="1150"/>
              </a:lnSpc>
              <a:spcBef>
                <a:spcPts val="31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quirófanos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intervención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particu-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38.</a:t>
            </a:r>
            <a:endParaRPr sz="1050">
              <a:latin typeface="Arial"/>
              <a:cs typeface="Arial"/>
            </a:endParaRPr>
          </a:p>
          <a:p>
            <a:pPr algn="just" marL="338455" marR="48260">
              <a:lnSpc>
                <a:spcPts val="1150"/>
              </a:lnSpc>
              <a:spcBef>
                <a:spcPts val="315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Igualment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clasificado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BD2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BD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BD4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según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460-3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contemplado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ante-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ocupación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sonas.</a:t>
            </a:r>
            <a:endParaRPr sz="1050">
              <a:latin typeface="Arial"/>
              <a:cs typeface="Arial"/>
            </a:endParaRPr>
          </a:p>
          <a:p>
            <a:pPr algn="just" marL="338455" marR="46990">
              <a:lnSpc>
                <a:spcPts val="1150"/>
              </a:lnSpc>
              <a:spcBef>
                <a:spcPts val="31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antizar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idad,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dedicadas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aciliten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acuación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vitale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edificios.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2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tabLst>
                <a:tab pos="4343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Alimentación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servicios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seguridad</a:t>
            </a:r>
            <a:endParaRPr sz="1300">
              <a:latin typeface="Arial"/>
              <a:cs typeface="Arial"/>
            </a:endParaRPr>
          </a:p>
          <a:p>
            <a:pPr algn="just" marL="338455" marR="46990">
              <a:lnSpc>
                <a:spcPts val="1150"/>
              </a:lnSpc>
              <a:spcBef>
                <a:spcPts val="819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definen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emergencia,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incendios,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ascensores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urgentes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indispensables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fijados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reglamentaciones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específicas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autoridades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competentes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materia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seguridad.</a:t>
            </a:r>
            <a:endParaRPr sz="1050">
              <a:latin typeface="Arial"/>
              <a:cs typeface="Arial"/>
            </a:endParaRPr>
          </a:p>
          <a:p>
            <a:pPr algn="just" marL="338455" marR="47625">
              <a:lnSpc>
                <a:spcPts val="1150"/>
              </a:lnSpc>
              <a:spcBef>
                <a:spcPts val="310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seguridad,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establezcan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regla-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mentaciones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específicas,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automática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automática.</a:t>
            </a:r>
            <a:endParaRPr sz="1050">
              <a:latin typeface="Arial"/>
              <a:cs typeface="Arial"/>
            </a:endParaRPr>
          </a:p>
          <a:p>
            <a:pPr algn="just" marL="338455" marR="47625">
              <a:lnSpc>
                <a:spcPts val="1150"/>
              </a:lnSpc>
              <a:spcBef>
                <a:spcPts val="315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depende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intervención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operador.</a:t>
            </a:r>
            <a:endParaRPr sz="1050">
              <a:latin typeface="Arial"/>
              <a:cs typeface="Arial"/>
            </a:endParaRPr>
          </a:p>
          <a:p>
            <a:pPr algn="just" marL="338455" marR="47625">
              <a:lnSpc>
                <a:spcPts val="1150"/>
              </a:lnSpc>
              <a:spcBef>
                <a:spcPts val="31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automática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clasifica,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duración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conmutación,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categorías:</a:t>
            </a:r>
            <a:endParaRPr sz="1050">
              <a:latin typeface="Arial"/>
              <a:cs typeface="Arial"/>
            </a:endParaRPr>
          </a:p>
          <a:p>
            <a:pPr algn="just" marL="446405" marR="47625" indent="-108585">
              <a:lnSpc>
                <a:spcPts val="1150"/>
              </a:lnSpc>
              <a:spcBef>
                <a:spcPts val="315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corte: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asegurada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continua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especificadas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periodo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transición,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ejemplo,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refiere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variaciones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frecuencia.</a:t>
            </a:r>
            <a:endParaRPr sz="1050">
              <a:latin typeface="Arial"/>
              <a:cs typeface="Arial"/>
            </a:endParaRPr>
          </a:p>
          <a:p>
            <a:pPr marL="446405" indent="-108585">
              <a:lnSpc>
                <a:spcPct val="100000"/>
              </a:lnSpc>
              <a:spcBef>
                <a:spcPts val="180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breve: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automática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disponible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0,15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máximo.</a:t>
            </a:r>
            <a:endParaRPr sz="1050">
              <a:latin typeface="Arial"/>
              <a:cs typeface="Arial"/>
            </a:endParaRPr>
          </a:p>
          <a:p>
            <a:pPr marL="446405" indent="-108585">
              <a:lnSpc>
                <a:spcPct val="100000"/>
              </a:lnSpc>
              <a:spcBef>
                <a:spcPts val="204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breve: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automática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disponible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máximo.</a:t>
            </a:r>
            <a:endParaRPr sz="1050">
              <a:latin typeface="Arial"/>
              <a:cs typeface="Arial"/>
            </a:endParaRPr>
          </a:p>
          <a:p>
            <a:pPr marL="446405" indent="-108585">
              <a:lnSpc>
                <a:spcPct val="100000"/>
              </a:lnSpc>
              <a:spcBef>
                <a:spcPts val="204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mediano: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disponible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máximo.</a:t>
            </a:r>
            <a:endParaRPr sz="1050">
              <a:latin typeface="Arial"/>
              <a:cs typeface="Arial"/>
            </a:endParaRPr>
          </a:p>
          <a:p>
            <a:pPr marL="446405" indent="-108585">
              <a:lnSpc>
                <a:spcPct val="100000"/>
              </a:lnSpc>
              <a:spcBef>
                <a:spcPts val="204"/>
              </a:spcBef>
              <a:buFont typeface="Arial"/>
              <a:buChar char="•"/>
              <a:tabLst>
                <a:tab pos="4470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largo: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alimentación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disponible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s.</a:t>
            </a:r>
            <a:endParaRPr sz="1050">
              <a:latin typeface="Arial"/>
              <a:cs typeface="Arial"/>
            </a:endParaRPr>
          </a:p>
          <a:p>
            <a:pPr algn="just" marL="338455">
              <a:lnSpc>
                <a:spcPct val="100000"/>
              </a:lnSpc>
              <a:spcBef>
                <a:spcPts val="33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242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29222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28: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locales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pública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concurrencia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37295"/>
            <a:ext cx="4888230" cy="786765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80645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Generalidades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fuentes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endParaRPr sz="1100">
              <a:latin typeface="Arial"/>
              <a:cs typeface="Arial"/>
            </a:endParaRPr>
          </a:p>
          <a:p>
            <a:pPr algn="just" marL="12700" marR="7620">
              <a:lnSpc>
                <a:spcPts val="1150"/>
              </a:lnSpc>
              <a:spcBef>
                <a:spcPts val="58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elegida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alimen-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asegurada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apropiado.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3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incendio,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materiales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presentar,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construcción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 por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fuego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duración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apropiada.</a:t>
            </a:r>
            <a:endParaRPr sz="1050">
              <a:latin typeface="Arial"/>
              <a:cs typeface="Arial"/>
            </a:endParaRPr>
          </a:p>
          <a:p>
            <a:pPr algn="just" marL="12700" marR="7620">
              <a:lnSpc>
                <a:spcPts val="1150"/>
              </a:lnSpc>
              <a:spcBef>
                <a:spcPts val="640"/>
              </a:spcBef>
            </a:pPr>
            <a:r>
              <a:rPr dirty="0" sz="1050" spc="-2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elegirán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preferentemente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indirectos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corte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primer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defecto.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IT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preverse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controlador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primer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emita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señal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acústica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visual.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64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acilit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ificació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iódica,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mantenimient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09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alimentación:</a:t>
            </a:r>
            <a:endParaRPr sz="1050">
              <a:latin typeface="Arial"/>
              <a:cs typeface="Arial"/>
            </a:endParaRPr>
          </a:p>
          <a:p>
            <a:pPr algn="just" marL="120650" marR="7620" indent="-108585">
              <a:lnSpc>
                <a:spcPts val="1150"/>
              </a:lnSpc>
              <a:spcBef>
                <a:spcPts val="66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Baterías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acumuladores.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Generalmente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baterías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arranque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vehículos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satis-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facen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seguridad.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0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Generadores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independientes.</a:t>
            </a:r>
            <a:endParaRPr sz="1050">
              <a:latin typeface="Arial"/>
              <a:cs typeface="Arial"/>
            </a:endParaRPr>
          </a:p>
          <a:p>
            <a:pPr algn="just" marL="120650" marR="8255" indent="-108585">
              <a:lnSpc>
                <a:spcPts val="1150"/>
              </a:lnSpc>
              <a:spcBef>
                <a:spcPts val="66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separadas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efectivamente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independientes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ali-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mentación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normal.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64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instala-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fij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ectada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normal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xcepción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autónomos,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condiciones:</a:t>
            </a:r>
            <a:endParaRPr sz="1050">
              <a:latin typeface="Arial"/>
              <a:cs typeface="Arial"/>
            </a:endParaRPr>
          </a:p>
          <a:p>
            <a:pPr algn="just" marL="120650" marR="8255" indent="-108585">
              <a:lnSpc>
                <a:spcPts val="1150"/>
              </a:lnSpc>
              <a:spcBef>
                <a:spcPts val="63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opiad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solament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cualificadas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xpe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tas.</a:t>
            </a:r>
            <a:endParaRPr sz="1050">
              <a:latin typeface="Arial"/>
              <a:cs typeface="Arial"/>
            </a:endParaRPr>
          </a:p>
          <a:p>
            <a:pPr algn="just" marL="120650" marR="8890" indent="-108585">
              <a:lnSpc>
                <a:spcPts val="1150"/>
              </a:lnSpc>
              <a:spcBef>
                <a:spcPts val="64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convenientemente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ventilado,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gases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humos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produzcan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propagarse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personas.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64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admite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alimentada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ibu-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ultáneamente.</a:t>
            </a:r>
            <a:endParaRPr sz="1050">
              <a:latin typeface="Arial"/>
              <a:cs typeface="Arial"/>
            </a:endParaRPr>
          </a:p>
          <a:p>
            <a:pPr algn="just" marL="120650" marR="6350" indent="-108585">
              <a:lnSpc>
                <a:spcPts val="1150"/>
              </a:lnSpc>
              <a:spcBef>
                <a:spcPts val="64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exista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seguridad,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utilizada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usos.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embargo,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dispone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varias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fuentes,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igual-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reemplazamiento,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condición,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fallo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ellas,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todavía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disponible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garantizar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fun-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cionamiento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seguridad,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generalmente,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corte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concernientes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seguridad.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00">
              <a:latin typeface="Arial"/>
              <a:cs typeface="Arial"/>
            </a:endParaRPr>
          </a:p>
          <a:p>
            <a:pPr marL="80645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Fuentes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propias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energía</a:t>
            </a:r>
            <a:endParaRPr sz="1100">
              <a:latin typeface="Arial"/>
              <a:cs typeface="Arial"/>
            </a:endParaRPr>
          </a:p>
          <a:p>
            <a:pPr algn="just" marL="12700" marR="7620">
              <a:lnSpc>
                <a:spcPts val="1150"/>
              </a:lnSpc>
              <a:spcBef>
                <a:spcPts val="57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propia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constituida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baterías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acumuladores,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aparatos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autónomos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grupos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electrógenos.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4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producirse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falta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circuitos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suministros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procedentes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empresas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distribui-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doras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aquella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descienda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debajo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su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nominal.</a:t>
            </a:r>
            <a:endParaRPr sz="1050">
              <a:latin typeface="Arial"/>
              <a:cs typeface="Arial"/>
            </a:endParaRPr>
          </a:p>
          <a:p>
            <a:pPr algn="just" marL="12700" marR="7620">
              <a:lnSpc>
                <a:spcPts val="1150"/>
              </a:lnSpc>
              <a:spcBef>
                <a:spcPts val="64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propia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será,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precisa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proveer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señaladas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3.1.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instrucción.</a:t>
            </a:r>
            <a:endParaRPr sz="1050">
              <a:latin typeface="Arial"/>
              <a:cs typeface="Arial"/>
            </a:endParaRPr>
          </a:p>
          <a:p>
            <a:pPr algn="r" marR="8255">
              <a:lnSpc>
                <a:spcPct val="100000"/>
              </a:lnSpc>
              <a:spcBef>
                <a:spcPts val="19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243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645474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042552" y="154625"/>
            <a:ext cx="137160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VI: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16280" y="437295"/>
            <a:ext cx="5253990" cy="786765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393700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Suministros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complementarios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endParaRPr sz="1100">
              <a:latin typeface="Arial"/>
              <a:cs typeface="Arial"/>
            </a:endParaRPr>
          </a:p>
          <a:p>
            <a:pPr algn="just" marL="325755">
              <a:lnSpc>
                <a:spcPct val="100000"/>
              </a:lnSpc>
              <a:spcBef>
                <a:spcPts val="45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concurrencia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emergencia.</a:t>
            </a:r>
            <a:endParaRPr sz="1050">
              <a:latin typeface="Arial"/>
              <a:cs typeface="Arial"/>
            </a:endParaRPr>
          </a:p>
          <a:p>
            <a:pPr algn="just" marL="325755" marR="60325">
              <a:lnSpc>
                <a:spcPts val="1150"/>
              </a:lnSpc>
              <a:spcBef>
                <a:spcPts val="58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socorro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espectáculos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actividades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recrea-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tivas,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cualquiera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ocupación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reunión,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trabajo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usos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sanitarios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ocupación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300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personas.</a:t>
            </a:r>
            <a:endParaRPr sz="1050">
              <a:latin typeface="Arial"/>
              <a:cs typeface="Arial"/>
            </a:endParaRPr>
          </a:p>
          <a:p>
            <a:pPr algn="just" marL="325755">
              <a:lnSpc>
                <a:spcPct val="100000"/>
              </a:lnSpc>
              <a:spcBef>
                <a:spcPts val="434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reserva:</a:t>
            </a:r>
            <a:endParaRPr sz="1050">
              <a:latin typeface="Arial"/>
              <a:cs typeface="Arial"/>
            </a:endParaRPr>
          </a:p>
          <a:p>
            <a:pPr marL="4337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34340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Hospitales,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clínicas,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sanatorios,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ambulatorios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centros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salud.</a:t>
            </a:r>
            <a:endParaRPr sz="1050">
              <a:latin typeface="Arial"/>
              <a:cs typeface="Arial"/>
            </a:endParaRPr>
          </a:p>
          <a:p>
            <a:pPr marL="4337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34340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viajeros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aeropuertos.</a:t>
            </a:r>
            <a:endParaRPr sz="1050">
              <a:latin typeface="Arial"/>
              <a:cs typeface="Arial"/>
            </a:endParaRPr>
          </a:p>
          <a:p>
            <a:pPr marL="433705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4343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Estacionamientos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subterráneos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vehículos.</a:t>
            </a:r>
            <a:endParaRPr sz="1050">
              <a:latin typeface="Arial"/>
              <a:cs typeface="Arial"/>
            </a:endParaRPr>
          </a:p>
          <a:p>
            <a:pPr algn="just" marL="433705" marR="6096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434340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Establecimientos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comerciales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agrupaciones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centros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comerciales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8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superficie.</a:t>
            </a:r>
            <a:endParaRPr sz="1050">
              <a:latin typeface="Arial"/>
              <a:cs typeface="Arial"/>
            </a:endParaRPr>
          </a:p>
          <a:p>
            <a:pPr algn="just" marL="433705" indent="-108585">
              <a:lnSpc>
                <a:spcPct val="100000"/>
              </a:lnSpc>
              <a:spcBef>
                <a:spcPts val="439"/>
              </a:spcBef>
              <a:buFont typeface="Arial"/>
              <a:buChar char="•"/>
              <a:tabLst>
                <a:tab pos="434340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Estadios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pabellones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deportivos.</a:t>
            </a:r>
            <a:endParaRPr sz="1050">
              <a:latin typeface="Arial"/>
              <a:cs typeface="Arial"/>
            </a:endParaRPr>
          </a:p>
          <a:p>
            <a:pPr algn="just" marL="325755" marR="60960">
              <a:lnSpc>
                <a:spcPts val="1150"/>
              </a:lnSpc>
              <a:spcBef>
                <a:spcPts val="58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considerar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grupo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requieren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suministro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socorro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grupo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requieren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reserva,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reserva.</a:t>
            </a:r>
            <a:endParaRPr sz="1050">
              <a:latin typeface="Arial"/>
              <a:cs typeface="Arial"/>
            </a:endParaRPr>
          </a:p>
          <a:p>
            <a:pPr algn="just" marL="325755" marR="55880">
              <a:lnSpc>
                <a:spcPct val="91300"/>
              </a:lnSpc>
              <a:spcBef>
                <a:spcPts val="54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singula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establecimientos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sanita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andes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hoteles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300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habitaciones,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espectáculos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pectado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estaciones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viaje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estacionamientos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áneos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plazas,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establecimientos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upaciones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ciales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2407" sz="90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opia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independencia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especiales,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atender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servicios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indispensables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competente.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tabLst>
                <a:tab pos="4216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Alumbrado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emergencia</a:t>
            </a:r>
            <a:endParaRPr sz="1300">
              <a:latin typeface="Arial"/>
              <a:cs typeface="Arial"/>
            </a:endParaRPr>
          </a:p>
          <a:p>
            <a:pPr algn="just" marL="325755" marR="59690">
              <a:lnSpc>
                <a:spcPts val="1150"/>
              </a:lnSpc>
              <a:spcBef>
                <a:spcPts val="81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objet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caso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alimentació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iluminació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locale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accesos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salidas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entua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acuació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públic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ilumina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señalen.</a:t>
            </a:r>
            <a:endParaRPr sz="1050">
              <a:latin typeface="Arial"/>
              <a:cs typeface="Arial"/>
            </a:endParaRPr>
          </a:p>
          <a:p>
            <a:pPr algn="just" marL="325755">
              <a:lnSpc>
                <a:spcPct val="100000"/>
              </a:lnSpc>
              <a:spcBef>
                <a:spcPts val="434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breve.</a:t>
            </a:r>
            <a:endParaRPr sz="1050">
              <a:latin typeface="Arial"/>
              <a:cs typeface="Arial"/>
            </a:endParaRPr>
          </a:p>
          <a:p>
            <a:pPr algn="just" marL="325755" marR="60325">
              <a:lnSpc>
                <a:spcPts val="1150"/>
              </a:lnSpc>
              <a:spcBef>
                <a:spcPts val="590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incluyen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dentro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reem-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plazamiento.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marL="3937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endParaRPr sz="1100">
              <a:latin typeface="Arial"/>
              <a:cs typeface="Arial"/>
            </a:endParaRPr>
          </a:p>
          <a:p>
            <a:pPr algn="just" marL="325755" marR="60960">
              <a:lnSpc>
                <a:spcPts val="1150"/>
              </a:lnSpc>
              <a:spcBef>
                <a:spcPts val="575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previsto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garantizar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evacuen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terminar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trabajo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potencialmente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peligroso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abandonar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zona.</a:t>
            </a:r>
            <a:endParaRPr sz="1050">
              <a:latin typeface="Arial"/>
              <a:cs typeface="Arial"/>
            </a:endParaRPr>
          </a:p>
          <a:p>
            <a:pPr algn="just" marL="325755" marR="60325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automáticamente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oduce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menos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nominal.</a:t>
            </a:r>
            <a:endParaRPr sz="1050">
              <a:latin typeface="Arial"/>
              <a:cs typeface="Arial"/>
            </a:endParaRPr>
          </a:p>
          <a:p>
            <a:pPr algn="just" marL="325755" marR="55244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provista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propias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energía.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exterior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proceder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su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carga,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fuente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propia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constituida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baterías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acumuladores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autónomos automáticos.</a:t>
            </a:r>
            <a:endParaRPr sz="1050">
              <a:latin typeface="Arial"/>
              <a:cs typeface="Arial"/>
            </a:endParaRPr>
          </a:p>
          <a:p>
            <a:pPr algn="just" marL="325755">
              <a:lnSpc>
                <a:spcPct val="100000"/>
              </a:lnSpc>
              <a:spcBef>
                <a:spcPts val="50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244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628746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29222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28: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locales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pública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concurrencia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39870"/>
            <a:ext cx="4890135" cy="7865109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lvl="2" marL="372110" indent="-360045">
              <a:lnSpc>
                <a:spcPct val="100000"/>
              </a:lnSpc>
              <a:spcBef>
                <a:spcPts val="555"/>
              </a:spcBef>
              <a:buFont typeface="Arial"/>
              <a:buAutoNum type="arabicPeriod"/>
              <a:tabLst>
                <a:tab pos="372745" algn="l"/>
              </a:tabLst>
            </a:pP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Alumbrado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evacuación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85"/>
              </a:spcBef>
            </a:pPr>
            <a:r>
              <a:rPr dirty="0" sz="1050" spc="-28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previsto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garantizar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reconocimiento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uti-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rutas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evacuación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ocu-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pados.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utas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acuación,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acuación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ciona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pasos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incipales,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iluminancia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ontal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lux.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70"/>
              </a:spcBef>
            </a:pP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contra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exijan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manual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cuadros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iluminancia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lux.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entre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pasos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principales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será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40.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65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evacuación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funcionar,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produzca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fallo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normal,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hora,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proporcionando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iluminancia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pre-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vista.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lvl="2" marL="372110" indent="-360045">
              <a:lnSpc>
                <a:spcPct val="100000"/>
              </a:lnSpc>
              <a:buFont typeface="Arial"/>
              <a:buAutoNum type="arabicPeriod" startAt="2"/>
              <a:tabLst>
                <a:tab pos="372745" algn="l"/>
              </a:tabLst>
            </a:pP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ambiente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o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anti-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pánico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585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pánico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ciona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ambient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ocupante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identifica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acceder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acuació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identifica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obstáculos.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ambiente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anti-pánico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proporcionar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iluminancia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horizontal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mínima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lux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considerado,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entre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iluminancia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todo el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será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40.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ambiente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anti-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pánico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funcionar,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produzca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fallo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normal,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hora,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proporcionando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iluminancia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prevista.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lvl="2" marL="372110" indent="-360045">
              <a:lnSpc>
                <a:spcPct val="100000"/>
              </a:lnSpc>
              <a:buFont typeface="Arial"/>
              <a:buAutoNum type="arabicPeriod" startAt="3"/>
              <a:tabLst>
                <a:tab pos="372745" algn="l"/>
              </a:tabLst>
            </a:pP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zonas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alto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riesgo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90"/>
              </a:spcBef>
            </a:pPr>
            <a:r>
              <a:rPr dirty="0" sz="1050" spc="-29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previsto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garantizar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personas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ocupadas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actividades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potencialmente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peligrosas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trabajan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entorno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peligroso.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Permite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interrupción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trabajos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operador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ocu-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pantes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local.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565"/>
              </a:spcBef>
            </a:pP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proporcionar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iluminancia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lux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iluminancia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normal,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tomando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valores.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entre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iluminancia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todo el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será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10.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funcionar,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produzca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fallo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abandonar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actividad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riesgo.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Arial"/>
              <a:cs typeface="Arial"/>
            </a:endParaRPr>
          </a:p>
          <a:p>
            <a:pPr marL="80645">
              <a:lnSpc>
                <a:spcPct val="100000"/>
              </a:lnSpc>
              <a:spcBef>
                <a:spcPts val="5"/>
              </a:spcBef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reemplazamiento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continuidad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actividades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normales.</a:t>
            </a:r>
            <a:endParaRPr sz="1050">
              <a:latin typeface="Arial"/>
              <a:cs typeface="Arial"/>
            </a:endParaRPr>
          </a:p>
          <a:p>
            <a:pPr marL="12700" marR="9525">
              <a:lnSpc>
                <a:spcPts val="1150"/>
              </a:lnSpc>
              <a:spcBef>
                <a:spcPts val="58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reemplazamiento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proporcione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iluminancia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alumbrado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normal,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usará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terminar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trabajo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seguridad.</a:t>
            </a:r>
            <a:endParaRPr sz="1050">
              <a:latin typeface="Arial"/>
              <a:cs typeface="Arial"/>
            </a:endParaRPr>
          </a:p>
          <a:p>
            <a:pPr algn="r" marR="10160">
              <a:lnSpc>
                <a:spcPct val="100000"/>
              </a:lnSpc>
              <a:spcBef>
                <a:spcPts val="57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245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737382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042552" y="154625"/>
            <a:ext cx="137160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VI: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98348" y="7952257"/>
            <a:ext cx="1440180" cy="0"/>
          </a:xfrm>
          <a:custGeom>
            <a:avLst/>
            <a:gdLst/>
            <a:ahLst/>
            <a:cxnLst/>
            <a:rect l="l" t="t" r="r" b="b"/>
            <a:pathLst>
              <a:path w="1440180" h="0">
                <a:moveTo>
                  <a:pt x="0" y="0"/>
                </a:moveTo>
                <a:lnTo>
                  <a:pt x="1439697" y="0"/>
                </a:lnTo>
              </a:path>
            </a:pathLst>
          </a:custGeom>
          <a:ln w="6350">
            <a:solidFill>
              <a:srgbClr val="6D6E71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478819" y="422663"/>
            <a:ext cx="4987290" cy="7882255"/>
          </a:xfrm>
          <a:prstGeom prst="rect">
            <a:avLst/>
          </a:prstGeom>
        </p:spPr>
        <p:txBody>
          <a:bodyPr wrap="square" lIns="0" tIns="86360" rIns="0" bIns="0" rtlCol="0" vert="horz">
            <a:spAutoFit/>
          </a:bodyPr>
          <a:lstStyle/>
          <a:p>
            <a:pPr marL="131445">
              <a:lnSpc>
                <a:spcPct val="100000"/>
              </a:lnSpc>
              <a:spcBef>
                <a:spcPts val="680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Lugares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deberán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instalarse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emergencia</a:t>
            </a:r>
            <a:endParaRPr sz="110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560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3.3.1</a:t>
            </a:r>
            <a:r>
              <a:rPr dirty="0" sz="1050" spc="3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endParaRPr sz="1050">
              <a:latin typeface="Arial"/>
              <a:cs typeface="Arial"/>
            </a:endParaRPr>
          </a:p>
          <a:p>
            <a:pPr marL="63500" marR="57150">
              <a:lnSpc>
                <a:spcPts val="1150"/>
              </a:lnSpc>
              <a:spcBef>
                <a:spcPts val="585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obligatorio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situar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pú-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blica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concurrencia:</a:t>
            </a:r>
            <a:endParaRPr sz="1050">
              <a:latin typeface="Arial"/>
              <a:cs typeface="Arial"/>
            </a:endParaRPr>
          </a:p>
          <a:p>
            <a:pPr algn="just" marL="243204" indent="-153035">
              <a:lnSpc>
                <a:spcPct val="100000"/>
              </a:lnSpc>
              <a:spcBef>
                <a:spcPts val="459"/>
              </a:spcBef>
              <a:buFont typeface="Arial"/>
              <a:buAutoNum type="alphaLcParenR"/>
              <a:tabLst>
                <a:tab pos="243840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recintos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ocupación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personas.</a:t>
            </a:r>
            <a:endParaRPr sz="1050">
              <a:latin typeface="Arial"/>
              <a:cs typeface="Arial"/>
            </a:endParaRPr>
          </a:p>
          <a:p>
            <a:pPr algn="just" marL="243204" marR="55880" indent="-158115">
              <a:lnSpc>
                <a:spcPct val="100000"/>
              </a:lnSpc>
              <a:spcBef>
                <a:spcPts val="480"/>
              </a:spcBef>
              <a:buFont typeface="Arial"/>
              <a:buAutoNum type="alphaLcParenR"/>
              <a:tabLst>
                <a:tab pos="2438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usos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esidencial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hospita-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acuación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sonas.</a:t>
            </a:r>
            <a:endParaRPr sz="1050">
              <a:latin typeface="Arial"/>
              <a:cs typeface="Arial"/>
            </a:endParaRPr>
          </a:p>
          <a:p>
            <a:pPr algn="just" marL="243204" indent="-147955">
              <a:lnSpc>
                <a:spcPct val="100000"/>
              </a:lnSpc>
              <a:spcBef>
                <a:spcPts val="484"/>
              </a:spcBef>
              <a:buFont typeface="Arial"/>
              <a:buAutoNum type="alphaLcParenR"/>
              <a:tabLst>
                <a:tab pos="243840" algn="l"/>
              </a:tabLst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aseos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público.</a:t>
            </a:r>
            <a:endParaRPr sz="1050">
              <a:latin typeface="Arial"/>
              <a:cs typeface="Arial"/>
            </a:endParaRPr>
          </a:p>
          <a:p>
            <a:pPr algn="just" marL="243204" marR="57150" indent="-156845">
              <a:lnSpc>
                <a:spcPct val="100000"/>
              </a:lnSpc>
              <a:spcBef>
                <a:spcPts val="480"/>
              </a:spcBef>
              <a:buFont typeface="Arial"/>
              <a:buAutoNum type="alphaLcParenR"/>
              <a:tabLst>
                <a:tab pos="243840" algn="l"/>
              </a:tabLst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estacionamientos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cerrados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cubiertos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vehículos,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incluidos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pa-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sillos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escaleras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conduzcan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exterior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zonas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edificio.</a:t>
            </a:r>
            <a:endParaRPr sz="1050">
              <a:latin typeface="Arial"/>
              <a:cs typeface="Arial"/>
            </a:endParaRPr>
          </a:p>
          <a:p>
            <a:pPr algn="just" marL="243204" indent="-152400">
              <a:lnSpc>
                <a:spcPct val="100000"/>
              </a:lnSpc>
              <a:spcBef>
                <a:spcPts val="480"/>
              </a:spcBef>
              <a:buFont typeface="Arial"/>
              <a:buAutoNum type="alphaLcParenR"/>
              <a:tabLst>
                <a:tab pos="243840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alberguen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243204" indent="-133350">
              <a:lnSpc>
                <a:spcPct val="100000"/>
              </a:lnSpc>
              <a:spcBef>
                <a:spcPts val="480"/>
              </a:spcBef>
              <a:buFont typeface="Arial"/>
              <a:buAutoNum type="alphaLcParenR"/>
              <a:tabLst>
                <a:tab pos="243840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salidas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señales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reglamentarias.</a:t>
            </a:r>
            <a:endParaRPr sz="1050">
              <a:latin typeface="Arial"/>
              <a:cs typeface="Arial"/>
            </a:endParaRPr>
          </a:p>
          <a:p>
            <a:pPr algn="just" marL="243204" indent="-156210">
              <a:lnSpc>
                <a:spcPct val="100000"/>
              </a:lnSpc>
              <a:spcBef>
                <a:spcPts val="484"/>
              </a:spcBef>
              <a:buFont typeface="Arial"/>
              <a:buAutoNum type="alphaLcParenR"/>
              <a:tabLst>
                <a:tab pos="243840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cambio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dirección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ruta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evacuación.</a:t>
            </a:r>
            <a:endParaRPr sz="1050">
              <a:latin typeface="Arial"/>
              <a:cs typeface="Arial"/>
            </a:endParaRPr>
          </a:p>
          <a:p>
            <a:pPr algn="just" marL="243204" indent="-156845">
              <a:lnSpc>
                <a:spcPct val="100000"/>
              </a:lnSpc>
              <a:spcBef>
                <a:spcPts val="480"/>
              </a:spcBef>
              <a:buFont typeface="Arial"/>
              <a:buAutoNum type="alphaLcParenR"/>
              <a:tabLst>
                <a:tab pos="243840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intersección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pasillos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rutas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evacuación.</a:t>
            </a:r>
            <a:endParaRPr sz="1050">
              <a:latin typeface="Arial"/>
              <a:cs typeface="Arial"/>
            </a:endParaRPr>
          </a:p>
          <a:p>
            <a:pPr algn="just" marL="243204" indent="-118745">
              <a:lnSpc>
                <a:spcPct val="100000"/>
              </a:lnSpc>
              <a:spcBef>
                <a:spcPts val="480"/>
              </a:spcBef>
              <a:buFont typeface="Arial"/>
              <a:buAutoNum type="alphaLcParenR"/>
              <a:tabLst>
                <a:tab pos="243840" algn="l"/>
              </a:tabLst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exterior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vecindad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inmediata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salida.</a:t>
            </a:r>
            <a:endParaRPr sz="1050">
              <a:latin typeface="Arial"/>
              <a:cs typeface="Arial"/>
            </a:endParaRPr>
          </a:p>
          <a:p>
            <a:pPr marL="243204" marR="56515" indent="-119380">
              <a:lnSpc>
                <a:spcPct val="100000"/>
              </a:lnSpc>
              <a:spcBef>
                <a:spcPts val="484"/>
              </a:spcBef>
              <a:buFont typeface="Arial"/>
              <a:buAutoNum type="alphaLcParenR"/>
              <a:tabLst>
                <a:tab pos="2438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Cerca</a:t>
            </a:r>
            <a:r>
              <a:rPr dirty="0" baseline="32407" sz="900" spc="-97">
                <a:solidFill>
                  <a:srgbClr val="6D6E71"/>
                </a:solidFill>
                <a:latin typeface="Arial"/>
                <a:cs typeface="Arial"/>
              </a:rPr>
              <a:t>(1)</a:t>
            </a:r>
            <a:r>
              <a:rPr dirty="0" baseline="32407" sz="900" spc="15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escaleras,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tramo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escaleras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reciba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iluminación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directa.</a:t>
            </a:r>
            <a:endParaRPr sz="1050">
              <a:latin typeface="Arial"/>
              <a:cs typeface="Arial"/>
            </a:endParaRPr>
          </a:p>
          <a:p>
            <a:pPr marL="243204" indent="-148590">
              <a:lnSpc>
                <a:spcPct val="100000"/>
              </a:lnSpc>
              <a:spcBef>
                <a:spcPts val="480"/>
              </a:spcBef>
              <a:buFont typeface="Arial"/>
              <a:buAutoNum type="alphaLcParenR"/>
              <a:tabLst>
                <a:tab pos="24384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Cerca</a:t>
            </a:r>
            <a:r>
              <a:rPr dirty="0" baseline="32407" sz="900" spc="-112">
                <a:solidFill>
                  <a:srgbClr val="6D6E71"/>
                </a:solidFill>
                <a:latin typeface="Arial"/>
                <a:cs typeface="Arial"/>
              </a:rPr>
              <a:t>(1)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cambio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nivel.</a:t>
            </a:r>
            <a:endParaRPr sz="1050">
              <a:latin typeface="Arial"/>
              <a:cs typeface="Arial"/>
            </a:endParaRPr>
          </a:p>
          <a:p>
            <a:pPr marL="243204" indent="-123825">
              <a:lnSpc>
                <a:spcPct val="100000"/>
              </a:lnSpc>
              <a:spcBef>
                <a:spcPts val="480"/>
              </a:spcBef>
              <a:buFont typeface="Arial"/>
              <a:buAutoNum type="alphaLcParenR"/>
              <a:tabLst>
                <a:tab pos="24384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Cerca</a:t>
            </a:r>
            <a:r>
              <a:rPr dirty="0" baseline="32407" sz="900" spc="-112">
                <a:solidFill>
                  <a:srgbClr val="6D6E71"/>
                </a:solidFill>
                <a:latin typeface="Arial"/>
                <a:cs typeface="Arial"/>
              </a:rPr>
              <a:t>(1)</a:t>
            </a:r>
            <a:r>
              <a:rPr dirty="0" baseline="32407" sz="900" spc="-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puesto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primeros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auxilios.</a:t>
            </a:r>
            <a:endParaRPr sz="1050">
              <a:latin typeface="Arial"/>
              <a:cs typeface="Arial"/>
            </a:endParaRPr>
          </a:p>
          <a:p>
            <a:pPr marL="243204" indent="-180340">
              <a:lnSpc>
                <a:spcPct val="100000"/>
              </a:lnSpc>
              <a:spcBef>
                <a:spcPts val="484"/>
              </a:spcBef>
              <a:buFont typeface="Arial"/>
              <a:buAutoNum type="alphaLcParenR"/>
              <a:tabLst>
                <a:tab pos="24384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Cerca</a:t>
            </a:r>
            <a:r>
              <a:rPr dirty="0" baseline="32407" sz="900" spc="-112">
                <a:solidFill>
                  <a:srgbClr val="6D6E71"/>
                </a:solidFill>
                <a:latin typeface="Arial"/>
                <a:cs typeface="Arial"/>
              </a:rPr>
              <a:t>(1)</a:t>
            </a:r>
            <a:r>
              <a:rPr dirty="0" baseline="32407" sz="900" spc="-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manual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prevención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extinción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incendios.</a:t>
            </a:r>
            <a:endParaRPr sz="1050">
              <a:latin typeface="Arial"/>
              <a:cs typeface="Arial"/>
            </a:endParaRPr>
          </a:p>
          <a:p>
            <a:pPr marL="243204" marR="56515" indent="-156845">
              <a:lnSpc>
                <a:spcPct val="100000"/>
              </a:lnSpc>
              <a:spcBef>
                <a:spcPts val="480"/>
              </a:spcBef>
              <a:buFont typeface="Arial"/>
              <a:buAutoNum type="alphaLcParenR"/>
              <a:tabLst>
                <a:tab pos="243840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cuadros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an-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teriormente.</a:t>
            </a:r>
            <a:endParaRPr sz="1050">
              <a:latin typeface="Arial"/>
              <a:cs typeface="Arial"/>
            </a:endParaRPr>
          </a:p>
          <a:p>
            <a:pPr algn="just" marL="63500" marR="56515">
              <a:lnSpc>
                <a:spcPts val="1150"/>
              </a:lnSpc>
              <a:spcBef>
                <a:spcPts val="50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incluidas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tados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m)</a:t>
            </a:r>
            <a:r>
              <a:rPr dirty="0" sz="1050" spc="-6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 i="1">
                <a:solidFill>
                  <a:srgbClr val="6D6E71"/>
                </a:solidFill>
                <a:latin typeface="Arial"/>
                <a:cs typeface="Arial"/>
              </a:rPr>
              <a:t>n)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ciona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iluminancia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lux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ación.</a:t>
            </a:r>
            <a:endParaRPr sz="1050">
              <a:latin typeface="Arial"/>
              <a:cs typeface="Arial"/>
            </a:endParaRPr>
          </a:p>
          <a:p>
            <a:pPr algn="just" marL="63500" marR="55880">
              <a:lnSpc>
                <a:spcPts val="1150"/>
              </a:lnSpc>
              <a:spcBef>
                <a:spcPts val="480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requieran,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3.1.3.</a:t>
            </a:r>
            <a:endParaRPr sz="1050">
              <a:latin typeface="Arial"/>
              <a:cs typeface="Arial"/>
            </a:endParaRPr>
          </a:p>
          <a:p>
            <a:pPr algn="just" marL="63500" marR="55880">
              <a:lnSpc>
                <a:spcPts val="1150"/>
              </a:lnSpc>
              <a:spcBef>
                <a:spcPts val="48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evacuación,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aunque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pública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concurrencia,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escaleras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incendios,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particular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escalera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evacuación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excepto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unifamiliares;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clasificada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articulo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19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básica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edificación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NBE-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CPI-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96.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3.3.2</a:t>
            </a:r>
            <a:r>
              <a:rPr dirty="0" sz="1050" spc="3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reemplazamiento</a:t>
            </a:r>
            <a:endParaRPr sz="1050">
              <a:latin typeface="Arial"/>
              <a:cs typeface="Arial"/>
            </a:endParaRPr>
          </a:p>
          <a:p>
            <a:pPr algn="just" marL="63500" marR="50800">
              <a:lnSpc>
                <a:spcPts val="1150"/>
              </a:lnSpc>
              <a:spcBef>
                <a:spcPts val="59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hospitalización,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ciona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iluminancia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lux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ención,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atamiento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intensi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encias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eemplazamiento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ciona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iluminancia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</a:pPr>
            <a:r>
              <a:rPr dirty="0" baseline="33333" sz="750">
                <a:solidFill>
                  <a:srgbClr val="6D6E71"/>
                </a:solidFill>
                <a:latin typeface="Arial"/>
                <a:cs typeface="Arial"/>
              </a:rPr>
              <a:t>(1)</a:t>
            </a:r>
            <a:r>
              <a:rPr dirty="0" baseline="33333" sz="750" spc="2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90">
                <a:solidFill>
                  <a:srgbClr val="6D6E71"/>
                </a:solidFill>
                <a:latin typeface="Arial"/>
                <a:cs typeface="Arial"/>
              </a:rPr>
              <a:t>Cerca</a:t>
            </a:r>
            <a:r>
              <a:rPr dirty="0" sz="8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significa</a:t>
            </a:r>
            <a:r>
              <a:rPr dirty="0" sz="8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8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8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30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8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8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850" spc="-10">
                <a:solidFill>
                  <a:srgbClr val="6D6E71"/>
                </a:solidFill>
                <a:latin typeface="Arial"/>
                <a:cs typeface="Arial"/>
              </a:rPr>
              <a:t> horizontalmente.</a:t>
            </a:r>
            <a:endParaRPr sz="8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22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246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29222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28: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locales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pública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concurrencia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96747"/>
            <a:ext cx="5176520" cy="7808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68300">
              <a:lnSpc>
                <a:spcPct val="100000"/>
              </a:lnSpc>
              <a:spcBef>
                <a:spcPts val="100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3.4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emergencia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2" marL="660400" indent="-360680">
              <a:lnSpc>
                <a:spcPct val="100000"/>
              </a:lnSpc>
              <a:buFont typeface="Arial"/>
              <a:buAutoNum type="arabicPeriod"/>
              <a:tabLst>
                <a:tab pos="661035" algn="l"/>
              </a:tabLst>
            </a:pP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autónomos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emergencia</a:t>
            </a:r>
            <a:endParaRPr sz="1050">
              <a:latin typeface="Arial"/>
              <a:cs typeface="Arial"/>
            </a:endParaRPr>
          </a:p>
          <a:p>
            <a:pPr algn="just" marL="300355" marR="7620">
              <a:lnSpc>
                <a:spcPts val="1150"/>
              </a:lnSpc>
              <a:spcBef>
                <a:spcPts val="585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Luminaria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proporciona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permanente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elementos,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batería,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lámpara,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verificación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control,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existen,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contenidos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luminaria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ella.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6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autónomos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Normas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598-2-22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392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062,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fluo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escente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incandescentes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especti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amente.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50">
              <a:latin typeface="Arial"/>
              <a:cs typeface="Arial"/>
            </a:endParaRPr>
          </a:p>
          <a:p>
            <a:pPr algn="just" lvl="2" marL="660400" indent="-360680">
              <a:lnSpc>
                <a:spcPct val="100000"/>
              </a:lnSpc>
              <a:buFont typeface="Arial"/>
              <a:buAutoNum type="arabicPeriod" startAt="2"/>
              <a:tabLst>
                <a:tab pos="661035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Luminaria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alimentada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fuente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central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8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ciona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permanente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deci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ia.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68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luminarias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actúan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central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expuesto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598-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22.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67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mand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alum-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oltímet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clas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únic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situad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posibl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675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alumbrados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emer-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gencia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central,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protegidas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automáticos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nominal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máximo.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alimentar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más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luz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dependencia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considerado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existiesen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luz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emergencia,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repartidos,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menos,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líneas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diferentes,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aunque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12.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675"/>
              </a:spcBef>
            </a:pP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alumbrados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cen-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tral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dispondrán,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instalen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empotradas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ellas,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cm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como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y,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huecos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construcción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separadas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tabiques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incombustibles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metálicos.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Prescripciones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carácter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19"/>
              </a:spcBef>
            </a:pP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concurrencia,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carácter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continuación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señalan.</a:t>
            </a:r>
            <a:endParaRPr sz="1050">
              <a:latin typeface="Arial"/>
              <a:cs typeface="Arial"/>
            </a:endParaRPr>
          </a:p>
          <a:p>
            <a:pPr algn="just" marL="480059" marR="8890" indent="-153035">
              <a:lnSpc>
                <a:spcPct val="100000"/>
              </a:lnSpc>
              <a:spcBef>
                <a:spcPts val="655"/>
              </a:spcBef>
            </a:pP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a)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ximo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junto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él,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siti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-17.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  <a:p>
            <a:pPr algn="just" marL="480059" marR="8255">
              <a:lnSpc>
                <a:spcPct val="100000"/>
              </a:lnSpc>
              <a:spcBef>
                <a:spcPts val="680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citado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cepto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cajas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secunda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consuman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secunda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ios.</a:t>
            </a:r>
            <a:endParaRPr sz="1050">
              <a:latin typeface="Arial"/>
              <a:cs typeface="Arial"/>
            </a:endParaRPr>
          </a:p>
          <a:p>
            <a:pPr algn="r" marR="8890">
              <a:lnSpc>
                <a:spcPct val="100000"/>
              </a:lnSpc>
              <a:spcBef>
                <a:spcPts val="19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247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042552" y="154625"/>
            <a:ext cx="137160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VI: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98132"/>
            <a:ext cx="4888865" cy="78073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92405" marR="8255" indent="-158115">
              <a:lnSpc>
                <a:spcPct val="100000"/>
              </a:lnSpc>
              <a:spcBef>
                <a:spcPts val="100"/>
              </a:spcBef>
              <a:buFont typeface="Arial"/>
              <a:buAutoNum type="alphaLcParenR" startAt="2"/>
              <a:tabLst>
                <a:tab pos="1930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igualmente,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secunda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público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donde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xista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acusado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pánico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(cabinas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ección,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escena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salas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públic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escapa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ates,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.),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ueba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incendios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opa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ibuido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al.</a:t>
            </a:r>
            <a:endParaRPr sz="1050">
              <a:latin typeface="Arial"/>
              <a:cs typeface="Arial"/>
            </a:endParaRPr>
          </a:p>
          <a:p>
            <a:pPr algn="just" marL="192405" marR="8255" indent="-147955">
              <a:lnSpc>
                <a:spcPct val="100000"/>
              </a:lnSpc>
              <a:spcBef>
                <a:spcPts val="290"/>
              </a:spcBef>
              <a:buFont typeface="Arial"/>
              <a:buAutoNum type="alphaLcParenR" startAt="2"/>
              <a:tabLst>
                <a:tab pos="19304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secunda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alimen-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placa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tenecen.</a:t>
            </a:r>
            <a:endParaRPr sz="1050">
              <a:latin typeface="Arial"/>
              <a:cs typeface="Arial"/>
            </a:endParaRPr>
          </a:p>
          <a:p>
            <a:pPr algn="just" marL="192405" marR="5080" indent="-156845">
              <a:lnSpc>
                <a:spcPct val="100000"/>
              </a:lnSpc>
              <a:spcBef>
                <a:spcPts val="295"/>
              </a:spcBef>
              <a:buFont typeface="Arial"/>
              <a:buAutoNum type="alphaLcParenR" startAt="2"/>
              <a:tabLst>
                <a:tab pos="19304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dependencias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eúna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públic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secunda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dependencias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iluminan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idas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ocede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ectos.</a:t>
            </a:r>
            <a:endParaRPr sz="1050">
              <a:latin typeface="Arial"/>
              <a:cs typeface="Arial"/>
            </a:endParaRPr>
          </a:p>
          <a:p>
            <a:pPr algn="just" marL="192405" marR="8890" indent="-152400">
              <a:lnSpc>
                <a:spcPct val="100000"/>
              </a:lnSpc>
              <a:spcBef>
                <a:spcPts val="295"/>
              </a:spcBef>
              <a:buFont typeface="Arial"/>
              <a:buAutoNum type="alphaLcParenR" startAt="2"/>
              <a:tabLst>
                <a:tab pos="193040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19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constituidas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por:</a:t>
            </a:r>
            <a:endParaRPr sz="1050">
              <a:latin typeface="Arial"/>
              <a:cs typeface="Arial"/>
            </a:endParaRPr>
          </a:p>
          <a:p>
            <a:pPr algn="just" lvl="1" marL="300355" marR="8255" indent="-108585">
              <a:lnSpc>
                <a:spcPct val="100000"/>
              </a:lnSpc>
              <a:spcBef>
                <a:spcPts val="295"/>
              </a:spcBef>
              <a:buChar char="-"/>
              <a:tabLst>
                <a:tab pos="300990" algn="l"/>
              </a:tabLst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tu-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otecto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acce-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públic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lvl="1" marL="300355" marR="8255" indent="-108585">
              <a:lnSpc>
                <a:spcPct val="100000"/>
              </a:lnSpc>
              <a:spcBef>
                <a:spcPts val="290"/>
              </a:spcBef>
              <a:buChar char="-"/>
              <a:tabLst>
                <a:tab pos="300990" algn="l"/>
              </a:tabLst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tección,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uecos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totalmente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iales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incombustibles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RF-120,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lvl="1" marL="300355" marR="8890" indent="-108585">
              <a:lnSpc>
                <a:spcPct val="100000"/>
              </a:lnSpc>
              <a:spcBef>
                <a:spcPts val="295"/>
              </a:spcBef>
              <a:buChar char="-"/>
              <a:tabLst>
                <a:tab pos="300990" algn="l"/>
              </a:tabLst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rí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armados,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colo-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edes.</a:t>
            </a:r>
            <a:endParaRPr sz="1050">
              <a:latin typeface="Arial"/>
              <a:cs typeface="Arial"/>
            </a:endParaRPr>
          </a:p>
          <a:p>
            <a:pPr algn="just" marL="192405" marR="8255" indent="-132715">
              <a:lnSpc>
                <a:spcPct val="100000"/>
              </a:lnSpc>
              <a:spcBef>
                <a:spcPts val="295"/>
              </a:spcBef>
              <a:buFont typeface="Arial"/>
              <a:buAutoNum type="alphaLcParenR" startAt="2"/>
              <a:tabLst>
                <a:tab pos="1930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no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reduzcan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estructura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incendios.</a:t>
            </a:r>
            <a:endParaRPr sz="1050">
              <a:latin typeface="Arial"/>
              <a:cs typeface="Arial"/>
            </a:endParaRPr>
          </a:p>
          <a:p>
            <a:pPr algn="just" marL="192405" marR="8255">
              <a:lnSpc>
                <a:spcPct val="100000"/>
              </a:lnSpc>
              <a:spcBef>
                <a:spcPts val="29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xionado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opa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emisión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umos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opacidad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educida.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alentes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123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002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(segú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cable),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ipción.</a:t>
            </a:r>
            <a:endParaRPr sz="1050">
              <a:latin typeface="Arial"/>
              <a:cs typeface="Arial"/>
            </a:endParaRPr>
          </a:p>
          <a:p>
            <a:pPr algn="just" marL="192405" marR="8890">
              <a:lnSpc>
                <a:spcPct val="100000"/>
              </a:lnSpc>
              <a:spcBef>
                <a:spcPts val="29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clasificados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«no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opa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llama»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085-1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086-1,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ipción.</a:t>
            </a:r>
            <a:endParaRPr sz="1050">
              <a:latin typeface="Arial"/>
              <a:cs typeface="Arial"/>
            </a:endParaRPr>
          </a:p>
          <a:p>
            <a:pPr algn="just" marL="192405" marR="8255">
              <a:lnSpc>
                <a:spcPct val="100000"/>
              </a:lnSpc>
              <a:spcBef>
                <a:spcPts val="29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autónomos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autónomas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alizadas,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despué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incendi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200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emisión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umos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opacidad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educida.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terísticas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alentes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123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5,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3.4.6,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ipción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emisión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umos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opacidad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educida.</a:t>
            </a:r>
            <a:endParaRPr sz="1050">
              <a:latin typeface="Arial"/>
              <a:cs typeface="Arial"/>
            </a:endParaRPr>
          </a:p>
          <a:p>
            <a:pPr algn="just" marL="192405" marR="8255" indent="-155575">
              <a:lnSpc>
                <a:spcPct val="100000"/>
              </a:lnSpc>
              <a:spcBef>
                <a:spcPts val="290"/>
              </a:spcBef>
              <a:buFont typeface="Arial"/>
              <a:buAutoNum type="alphaLcParenR" startAt="7"/>
              <a:tabLst>
                <a:tab pos="193040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opias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Hz,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etorno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acometidas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concur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248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29222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28: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locales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pública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concurrencia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91211"/>
            <a:ext cx="5177155" cy="78143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6240">
              <a:lnSpc>
                <a:spcPct val="100000"/>
              </a:lnSpc>
              <a:spcBef>
                <a:spcPts val="100"/>
              </a:spcBef>
            </a:pP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3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10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0" b="1">
                <a:solidFill>
                  <a:srgbClr val="4C4D4F"/>
                </a:solidFill>
                <a:latin typeface="Arial"/>
                <a:cs typeface="Arial"/>
              </a:rPr>
              <a:t>complementarias</a:t>
            </a:r>
            <a:r>
              <a:rPr dirty="0" sz="13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3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0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13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espectáculos</a:t>
            </a:r>
            <a:r>
              <a:rPr dirty="0" sz="13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5524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actividades</a:t>
            </a:r>
            <a:r>
              <a:rPr dirty="0" u="sng" sz="1300" spc="-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recreativas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2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señaladas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capítulo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anterior,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espectáculos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complementarias:</a:t>
            </a:r>
            <a:endParaRPr sz="1050">
              <a:latin typeface="Arial"/>
              <a:cs typeface="Arial"/>
            </a:endParaRPr>
          </a:p>
          <a:p>
            <a:pPr algn="just" marL="480059" marR="5080" indent="-153035">
              <a:lnSpc>
                <a:spcPct val="100000"/>
              </a:lnSpc>
              <a:spcBef>
                <a:spcPts val="42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partir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distribuidoras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generales,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accionadas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omnipolares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menos,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grupos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dependencias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locales:</a:t>
            </a:r>
            <a:endParaRPr sz="1050">
              <a:latin typeface="Arial"/>
              <a:cs typeface="Arial"/>
            </a:endParaRPr>
          </a:p>
          <a:p>
            <a:pPr algn="just" lvl="1" marL="588010" indent="-108585">
              <a:lnSpc>
                <a:spcPct val="100000"/>
              </a:lnSpc>
              <a:spcBef>
                <a:spcPts val="450"/>
              </a:spcBef>
              <a:buChar char="-"/>
              <a:tabLst>
                <a:tab pos="58864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Sala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público.</a:t>
            </a:r>
            <a:endParaRPr sz="1050">
              <a:latin typeface="Arial"/>
              <a:cs typeface="Arial"/>
            </a:endParaRPr>
          </a:p>
          <a:p>
            <a:pPr algn="just" lvl="1" marL="588010" marR="10160" indent="-108585">
              <a:lnSpc>
                <a:spcPct val="100000"/>
              </a:lnSpc>
              <a:spcBef>
                <a:spcPts val="445"/>
              </a:spcBef>
              <a:buChar char="-"/>
              <a:tabLst>
                <a:tab pos="588645" algn="l"/>
              </a:tabLst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estíbul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escale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pasillos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calle,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dependencias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xas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ellos.</a:t>
            </a:r>
            <a:endParaRPr sz="1050">
              <a:latin typeface="Arial"/>
              <a:cs typeface="Arial"/>
            </a:endParaRPr>
          </a:p>
          <a:p>
            <a:pPr algn="just" lvl="1" marL="588010" marR="5080" indent="-108585">
              <a:lnSpc>
                <a:spcPct val="100000"/>
              </a:lnSpc>
              <a:spcBef>
                <a:spcPts val="450"/>
              </a:spcBef>
              <a:buChar char="-"/>
              <a:tabLst>
                <a:tab pos="58864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Escena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dependencias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xas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él,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inos,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pasillos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almacenes,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lvl="1" marL="588010" indent="-108585">
              <a:lnSpc>
                <a:spcPct val="100000"/>
              </a:lnSpc>
              <a:spcBef>
                <a:spcPts val="445"/>
              </a:spcBef>
              <a:buChar char="-"/>
              <a:tabLst>
                <a:tab pos="58864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Cabinas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cinematográficas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proyectores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alumbrado.</a:t>
            </a:r>
            <a:endParaRPr sz="1050">
              <a:latin typeface="Arial"/>
              <a:cs typeface="Arial"/>
            </a:endParaRPr>
          </a:p>
          <a:p>
            <a:pPr algn="just" marL="480059" marR="8890">
              <a:lnSpc>
                <a:spcPct val="100000"/>
              </a:lnSpc>
              <a:spcBef>
                <a:spcPts val="45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grupos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señalados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dispondrá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secundario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distribución,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contener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cuadros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ubicarán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interruptores,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conmutadores,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combinadores,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etc.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precisos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líneas,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baterías,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combinaciones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luz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obtenidos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escena.</a:t>
            </a:r>
            <a:endParaRPr sz="1050">
              <a:latin typeface="Arial"/>
              <a:cs typeface="Arial"/>
            </a:endParaRPr>
          </a:p>
          <a:p>
            <a:pPr algn="just" marL="480059" marR="5080" indent="-158115">
              <a:lnSpc>
                <a:spcPct val="100000"/>
              </a:lnSpc>
              <a:spcBef>
                <a:spcPts val="445"/>
              </a:spcBef>
              <a:buFont typeface="Arial"/>
              <a:buAutoNum type="alphaLcParenR" startAt="2"/>
              <a:tabLst>
                <a:tab pos="480695" algn="l"/>
              </a:tabLst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cabina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cinemat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áfica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escena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í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almacene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talle-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x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éstos,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constituidas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colocados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canales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otecto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entemente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ein-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tensidades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constituidos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magnetotérmicos;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constituidas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orzado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tátiles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II.</a:t>
            </a:r>
            <a:endParaRPr sz="1050">
              <a:latin typeface="Arial"/>
              <a:cs typeface="Arial"/>
            </a:endParaRPr>
          </a:p>
          <a:p>
            <a:pPr algn="just" marL="480059" marR="8890" indent="-147955">
              <a:lnSpc>
                <a:spcPct val="100000"/>
              </a:lnSpc>
              <a:spcBef>
                <a:spcPts val="450"/>
              </a:spcBef>
              <a:buFont typeface="Arial"/>
              <a:buAutoNum type="alphaLcParenR" startAt="2"/>
              <a:tabLst>
                <a:tab pos="480695" algn="l"/>
              </a:tabLst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cuadros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secundarios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colocados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independien-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recinto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construido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combustible.</a:t>
            </a:r>
            <a:endParaRPr sz="1050">
              <a:latin typeface="Arial"/>
              <a:cs typeface="Arial"/>
            </a:endParaRPr>
          </a:p>
          <a:p>
            <a:pPr algn="just" marL="480059" marR="8890" indent="-156845">
              <a:lnSpc>
                <a:spcPct val="100000"/>
              </a:lnSpc>
              <a:spcBef>
                <a:spcPts val="445"/>
              </a:spcBef>
              <a:buFont typeface="Arial"/>
              <a:buAutoNum type="alphaLcParenR" startAt="2"/>
              <a:tabLst>
                <a:tab pos="48069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cortar,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omnipolares,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correspondientes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a:</a:t>
            </a:r>
            <a:endParaRPr sz="1050">
              <a:latin typeface="Arial"/>
              <a:cs typeface="Arial"/>
            </a:endParaRPr>
          </a:p>
          <a:p>
            <a:pPr lvl="1" marL="588010" indent="-108585">
              <a:lnSpc>
                <a:spcPct val="100000"/>
              </a:lnSpc>
              <a:spcBef>
                <a:spcPts val="450"/>
              </a:spcBef>
              <a:buChar char="-"/>
              <a:tabLst>
                <a:tab pos="588645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Camerinos.</a:t>
            </a:r>
            <a:endParaRPr sz="1050">
              <a:latin typeface="Arial"/>
              <a:cs typeface="Arial"/>
            </a:endParaRPr>
          </a:p>
          <a:p>
            <a:pPr lvl="1" marL="588010" indent="-108585">
              <a:lnSpc>
                <a:spcPct val="100000"/>
              </a:lnSpc>
              <a:spcBef>
                <a:spcPts val="445"/>
              </a:spcBef>
              <a:buChar char="-"/>
              <a:tabLst>
                <a:tab pos="588645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Almacenes.</a:t>
            </a:r>
            <a:endParaRPr sz="1050">
              <a:latin typeface="Arial"/>
              <a:cs typeface="Arial"/>
            </a:endParaRPr>
          </a:p>
          <a:p>
            <a:pPr lvl="1" marL="588010" indent="-108585">
              <a:lnSpc>
                <a:spcPct val="100000"/>
              </a:lnSpc>
              <a:spcBef>
                <a:spcPts val="450"/>
              </a:spcBef>
              <a:buChar char="-"/>
              <a:tabLst>
                <a:tab pos="588645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Talleres.</a:t>
            </a:r>
            <a:endParaRPr sz="1050">
              <a:latin typeface="Arial"/>
              <a:cs typeface="Arial"/>
            </a:endParaRPr>
          </a:p>
          <a:p>
            <a:pPr lvl="1" marL="588010" indent="-108585">
              <a:lnSpc>
                <a:spcPct val="100000"/>
              </a:lnSpc>
              <a:spcBef>
                <a:spcPts val="445"/>
              </a:spcBef>
              <a:buChar char="-"/>
              <a:tabLst>
                <a:tab pos="588645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peligro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incendio.</a:t>
            </a:r>
            <a:endParaRPr sz="1050">
              <a:latin typeface="Arial"/>
              <a:cs typeface="Arial"/>
            </a:endParaRPr>
          </a:p>
          <a:p>
            <a:pPr lvl="1" marL="588010" indent="-108585">
              <a:lnSpc>
                <a:spcPct val="100000"/>
              </a:lnSpc>
              <a:spcBef>
                <a:spcPts val="450"/>
              </a:spcBef>
              <a:buChar char="-"/>
              <a:tabLst>
                <a:tab pos="58864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reostatos,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resistencias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móviles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escénico.</a:t>
            </a:r>
            <a:endParaRPr sz="1050">
              <a:latin typeface="Arial"/>
              <a:cs typeface="Arial"/>
            </a:endParaRPr>
          </a:p>
          <a:p>
            <a:pPr algn="just" marL="480059" marR="9525" indent="-152400">
              <a:lnSpc>
                <a:spcPct val="100000"/>
              </a:lnSpc>
              <a:spcBef>
                <a:spcPts val="450"/>
              </a:spcBef>
              <a:buFont typeface="Arial"/>
              <a:buAutoNum type="alphaLcParenR" startAt="2"/>
              <a:tabLst>
                <a:tab pos="48069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esistencias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empleadas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jue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luz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usos,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monta-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telones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bambalina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deco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anomalí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oducir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daños.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ecauciones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hacen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xtensi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cuantos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utilicen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especialmente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linternas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mismas.</a:t>
            </a:r>
            <a:endParaRPr sz="1050">
              <a:latin typeface="Arial"/>
              <a:cs typeface="Arial"/>
            </a:endParaRPr>
          </a:p>
          <a:p>
            <a:pPr algn="just" marL="480059" marR="9525" indent="-132715">
              <a:lnSpc>
                <a:spcPct val="100000"/>
              </a:lnSpc>
              <a:spcBef>
                <a:spcPts val="445"/>
              </a:spcBef>
              <a:buFont typeface="Arial"/>
              <a:buAutoNum type="alphaLcParenR" startAt="2"/>
              <a:tabLst>
                <a:tab pos="480695" algn="l"/>
              </a:tabLst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completado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evacuación,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conforme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3.1.1,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permanentemente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espectáculo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evacuado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público.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18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249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60"/>
                  </a:lnTo>
                  <a:lnTo>
                    <a:pt x="295086" y="268683"/>
                  </a:lnTo>
                  <a:lnTo>
                    <a:pt x="283276" y="300739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66"/>
                  </a:lnTo>
                  <a:lnTo>
                    <a:pt x="57557" y="393590"/>
                  </a:lnTo>
                  <a:lnTo>
                    <a:pt x="91784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4"/>
                  </a:lnTo>
                  <a:lnTo>
                    <a:pt x="284267" y="260248"/>
                  </a:lnTo>
                  <a:lnTo>
                    <a:pt x="296077" y="223131"/>
                  </a:lnTo>
                  <a:lnTo>
                    <a:pt x="297764" y="2062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042552" y="154625"/>
            <a:ext cx="137160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VI: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250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498132"/>
            <a:ext cx="5172710" cy="3631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480059" marR="5080" indent="-155575"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g)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balizamiento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peldaños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ampas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inclinació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iluminar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uella.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pilotos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balizad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lineal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acción.</a:t>
            </a:r>
            <a:endParaRPr sz="1050">
              <a:latin typeface="Arial"/>
              <a:cs typeface="Arial"/>
            </a:endParaRPr>
          </a:p>
          <a:p>
            <a:pPr algn="just" marL="480059" marR="5080">
              <a:lnSpc>
                <a:spcPct val="100000"/>
              </a:lnSpc>
              <a:spcBef>
                <a:spcPts val="56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balizamiento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construida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paso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alerta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produzca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alimentación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descienda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debajo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nominal.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500">
              <a:latin typeface="Arial"/>
              <a:cs typeface="Arial"/>
            </a:endParaRPr>
          </a:p>
          <a:p>
            <a:pPr marL="300355" indent="-28829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6.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Prescripciones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complementarias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para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locales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reunión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trabajo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19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señaladas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capítulo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5,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locales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reunión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complementarias: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partir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distribuidoras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ac-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cionadas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omnipolares,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siguientes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grupos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dependencias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locales: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34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venta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reunión,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edificio.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Escaparates.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Almacenes.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Talleres.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Pasillos,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escaleras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vestíbulos.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1" name="object 11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941161" y="647865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0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296"/>
                  </a:lnTo>
                  <a:lnTo>
                    <a:pt x="171805" y="267296"/>
                  </a:lnTo>
                  <a:lnTo>
                    <a:pt x="234228" y="284170"/>
                  </a:lnTo>
                  <a:lnTo>
                    <a:pt x="266284" y="321290"/>
                  </a:lnTo>
                  <a:lnTo>
                    <a:pt x="278093" y="358411"/>
                  </a:lnTo>
                  <a:lnTo>
                    <a:pt x="279781" y="375285"/>
                  </a:lnTo>
                  <a:lnTo>
                    <a:pt x="279781" y="629158"/>
                  </a:lnTo>
                  <a:lnTo>
                    <a:pt x="439115" y="629158"/>
                  </a:lnTo>
                  <a:lnTo>
                    <a:pt x="501538" y="627470"/>
                  </a:lnTo>
                  <a:lnTo>
                    <a:pt x="533593" y="615659"/>
                  </a:lnTo>
                  <a:lnTo>
                    <a:pt x="545403" y="583600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09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421642" y="538335"/>
            <a:ext cx="1402080" cy="15494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0" spc="-125" b="1">
                <a:solidFill>
                  <a:srgbClr val="636466"/>
                </a:solidFill>
                <a:latin typeface="Arial"/>
                <a:cs typeface="Arial"/>
              </a:rPr>
              <a:t>29</a:t>
            </a:r>
            <a:endParaRPr sz="10000">
              <a:latin typeface="Arial"/>
              <a:cs typeface="Aria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421641" y="2146128"/>
            <a:ext cx="4034154" cy="6350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2000" spc="-130"/>
              <a:t>Instalaciones</a:t>
            </a:r>
            <a:r>
              <a:rPr dirty="0" sz="2000" spc="-55"/>
              <a:t> </a:t>
            </a:r>
            <a:r>
              <a:rPr dirty="0" sz="2000" spc="-114"/>
              <a:t>eléctricas</a:t>
            </a:r>
            <a:r>
              <a:rPr dirty="0" sz="2000" spc="-50"/>
              <a:t> </a:t>
            </a:r>
            <a:r>
              <a:rPr dirty="0" sz="2000" spc="-160"/>
              <a:t>de</a:t>
            </a:r>
            <a:r>
              <a:rPr dirty="0" sz="2000" spc="-50"/>
              <a:t> </a:t>
            </a:r>
            <a:r>
              <a:rPr dirty="0" sz="2000" spc="-150"/>
              <a:t>los</a:t>
            </a:r>
            <a:r>
              <a:rPr dirty="0" sz="2000" spc="-50"/>
              <a:t> </a:t>
            </a:r>
            <a:r>
              <a:rPr dirty="0" sz="2000" spc="-120"/>
              <a:t>locales </a:t>
            </a:r>
            <a:r>
              <a:rPr dirty="0" sz="2000" spc="-175"/>
              <a:t>con</a:t>
            </a:r>
            <a:r>
              <a:rPr dirty="0" sz="2000" spc="-60"/>
              <a:t> </a:t>
            </a:r>
            <a:r>
              <a:rPr dirty="0" sz="2000" spc="-160"/>
              <a:t>riesgo</a:t>
            </a:r>
            <a:r>
              <a:rPr dirty="0" sz="2000" spc="-60"/>
              <a:t> </a:t>
            </a:r>
            <a:r>
              <a:rPr dirty="0" sz="2000" spc="-160"/>
              <a:t>de</a:t>
            </a:r>
            <a:r>
              <a:rPr dirty="0" sz="2000" spc="-60"/>
              <a:t> </a:t>
            </a:r>
            <a:r>
              <a:rPr dirty="0" sz="2000" spc="-135"/>
              <a:t>incendio</a:t>
            </a:r>
            <a:r>
              <a:rPr dirty="0" sz="2000" spc="-55"/>
              <a:t> </a:t>
            </a:r>
            <a:r>
              <a:rPr dirty="0" sz="2000" spc="-140"/>
              <a:t>o</a:t>
            </a:r>
            <a:r>
              <a:rPr dirty="0" sz="2000" spc="-60"/>
              <a:t> </a:t>
            </a:r>
            <a:r>
              <a:rPr dirty="0" sz="2000" spc="-20"/>
              <a:t>explosión</a:t>
            </a:r>
            <a:endParaRPr sz="2000"/>
          </a:p>
        </p:txBody>
      </p:sp>
      <p:sp>
        <p:nvSpPr>
          <p:cNvPr id="13" name="object 13" descr=""/>
          <p:cNvSpPr txBox="1">
            <a:spLocks noGrp="1"/>
          </p:cNvSpPr>
          <p:nvPr>
            <p:ph type="body" idx="1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Índice</a:t>
            </a:r>
          </a:p>
          <a:p>
            <a:pPr algn="r" marR="5080">
              <a:lnSpc>
                <a:spcPct val="100000"/>
              </a:lnSpc>
              <a:spcBef>
                <a:spcPts val="875"/>
              </a:spcBef>
            </a:pPr>
            <a:r>
              <a:rPr dirty="0" sz="1100" spc="-45"/>
              <a:t>1.</a:t>
            </a:r>
            <a:r>
              <a:rPr dirty="0" sz="1100" spc="120"/>
              <a:t> </a:t>
            </a:r>
            <a:r>
              <a:rPr dirty="0" sz="1100" spc="-90"/>
              <a:t>Campo</a:t>
            </a:r>
            <a:r>
              <a:rPr dirty="0" sz="1100" spc="175"/>
              <a:t> </a:t>
            </a:r>
            <a:r>
              <a:rPr dirty="0" sz="1100" spc="-90"/>
              <a:t>de</a:t>
            </a:r>
            <a:r>
              <a:rPr dirty="0" sz="1100" spc="175"/>
              <a:t> </a:t>
            </a:r>
            <a:r>
              <a:rPr dirty="0" sz="1100" spc="-60"/>
              <a:t>aplicación.........................................................................................................</a:t>
            </a:r>
            <a:r>
              <a:rPr dirty="0" sz="1100" spc="110"/>
              <a:t> </a:t>
            </a:r>
            <a:r>
              <a:rPr dirty="0" sz="1000" spc="-25"/>
              <a:t>252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650"/>
              </a:spcBef>
            </a:pPr>
            <a:r>
              <a:rPr dirty="0" sz="1100" spc="-45"/>
              <a:t>2.</a:t>
            </a:r>
            <a:r>
              <a:rPr dirty="0" sz="1100" spc="395"/>
              <a:t> </a:t>
            </a:r>
            <a:r>
              <a:rPr dirty="0" sz="1100" spc="-60"/>
              <a:t>Terminología.......................................................................................................................</a:t>
            </a:r>
            <a:r>
              <a:rPr dirty="0" sz="1100" spc="385"/>
              <a:t> </a:t>
            </a:r>
            <a:r>
              <a:rPr dirty="0" sz="1000" spc="-25"/>
              <a:t>252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655"/>
              </a:spcBef>
            </a:pPr>
            <a:r>
              <a:rPr dirty="0" sz="1100" spc="-45"/>
              <a:t>3.</a:t>
            </a:r>
            <a:r>
              <a:rPr dirty="0" sz="1100" spc="25"/>
              <a:t> </a:t>
            </a:r>
            <a:r>
              <a:rPr dirty="0" sz="1100" spc="-90"/>
              <a:t>Fundamentos</a:t>
            </a:r>
            <a:r>
              <a:rPr dirty="0" sz="1100" spc="75"/>
              <a:t> </a:t>
            </a:r>
            <a:r>
              <a:rPr dirty="0" sz="1100" spc="-80"/>
              <a:t>para</a:t>
            </a:r>
            <a:r>
              <a:rPr dirty="0" sz="1100" spc="70"/>
              <a:t> </a:t>
            </a:r>
            <a:r>
              <a:rPr dirty="0" sz="1100" spc="-75"/>
              <a:t>alcanzar</a:t>
            </a:r>
            <a:r>
              <a:rPr dirty="0" sz="1100" spc="75"/>
              <a:t> </a:t>
            </a:r>
            <a:r>
              <a:rPr dirty="0" sz="1100" spc="-45"/>
              <a:t>la</a:t>
            </a:r>
            <a:r>
              <a:rPr dirty="0" sz="1100" spc="70"/>
              <a:t> </a:t>
            </a:r>
            <a:r>
              <a:rPr dirty="0" sz="1100" spc="-90"/>
              <a:t>seguridad</a:t>
            </a:r>
            <a:r>
              <a:rPr dirty="0" sz="1100" spc="30"/>
              <a:t> </a:t>
            </a:r>
            <a:r>
              <a:rPr dirty="0" sz="1100" spc="-60"/>
              <a:t>.....................................................................</a:t>
            </a:r>
            <a:r>
              <a:rPr dirty="0" sz="1100" spc="20"/>
              <a:t> </a:t>
            </a:r>
            <a:r>
              <a:rPr dirty="0" sz="1000" spc="-25"/>
              <a:t>253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650"/>
              </a:spcBef>
            </a:pPr>
            <a:r>
              <a:rPr dirty="0" sz="1100" spc="-45"/>
              <a:t>4.</a:t>
            </a:r>
            <a:r>
              <a:rPr dirty="0" sz="1100" spc="110"/>
              <a:t> </a:t>
            </a:r>
            <a:r>
              <a:rPr dirty="0" sz="1100" spc="-75"/>
              <a:t>Clasificación</a:t>
            </a:r>
            <a:r>
              <a:rPr dirty="0" sz="1100" spc="170"/>
              <a:t> </a:t>
            </a:r>
            <a:r>
              <a:rPr dirty="0" sz="1100" spc="-90"/>
              <a:t>de</a:t>
            </a:r>
            <a:r>
              <a:rPr dirty="0" sz="1100" spc="170"/>
              <a:t> </a:t>
            </a:r>
            <a:r>
              <a:rPr dirty="0" sz="1100" spc="-60"/>
              <a:t>emplazamientos...................................................................................</a:t>
            </a:r>
            <a:r>
              <a:rPr dirty="0" sz="1100" spc="110"/>
              <a:t> </a:t>
            </a:r>
            <a:r>
              <a:rPr dirty="0" sz="1000" spc="-25"/>
              <a:t>253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65"/>
              </a:spcBef>
            </a:pPr>
            <a:r>
              <a:rPr dirty="0" sz="900"/>
              <a:t>4.1</a:t>
            </a:r>
            <a:r>
              <a:rPr dirty="0" sz="900" spc="415"/>
              <a:t>  </a:t>
            </a:r>
            <a:r>
              <a:rPr dirty="0" sz="900" spc="-85"/>
              <a:t>Clases</a:t>
            </a:r>
            <a:r>
              <a:rPr dirty="0" sz="900" spc="100"/>
              <a:t> </a:t>
            </a:r>
            <a:r>
              <a:rPr dirty="0" sz="900" spc="-75"/>
              <a:t>de</a:t>
            </a:r>
            <a:r>
              <a:rPr dirty="0" sz="900" spc="100"/>
              <a:t> </a:t>
            </a:r>
            <a:r>
              <a:rPr dirty="0" sz="900" spc="-60"/>
              <a:t>emplazamientos</a:t>
            </a:r>
            <a:r>
              <a:rPr dirty="0" sz="900" spc="-5"/>
              <a:t> </a:t>
            </a:r>
            <a:r>
              <a:rPr dirty="0" sz="900" spc="-50"/>
              <a:t>.....................................................................................................................</a:t>
            </a:r>
            <a:r>
              <a:rPr dirty="0" sz="900" spc="-105"/>
              <a:t> </a:t>
            </a:r>
            <a:r>
              <a:rPr dirty="0" sz="1000" spc="-25"/>
              <a:t>254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85"/>
              </a:spcBef>
            </a:pPr>
            <a:r>
              <a:rPr dirty="0" sz="900" b="0">
                <a:latin typeface="Arial"/>
                <a:cs typeface="Arial"/>
              </a:rPr>
              <a:t>4.1.1</a:t>
            </a:r>
            <a:r>
              <a:rPr dirty="0" sz="900" spc="250" b="0">
                <a:latin typeface="Arial"/>
                <a:cs typeface="Arial"/>
              </a:rPr>
              <a:t>  </a:t>
            </a:r>
            <a:r>
              <a:rPr dirty="0" sz="900" spc="-70" b="0">
                <a:latin typeface="Arial"/>
                <a:cs typeface="Arial"/>
              </a:rPr>
              <a:t>Zonas</a:t>
            </a:r>
            <a:r>
              <a:rPr dirty="0" sz="900" spc="4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de</a:t>
            </a:r>
            <a:r>
              <a:rPr dirty="0" sz="900" spc="40" b="0">
                <a:latin typeface="Arial"/>
                <a:cs typeface="Arial"/>
              </a:rPr>
              <a:t> </a:t>
            </a:r>
            <a:r>
              <a:rPr dirty="0" sz="900" spc="-45" b="0">
                <a:latin typeface="Arial"/>
                <a:cs typeface="Arial"/>
              </a:rPr>
              <a:t>emplazamientos</a:t>
            </a:r>
            <a:r>
              <a:rPr dirty="0" sz="900" spc="40" b="0">
                <a:latin typeface="Arial"/>
                <a:cs typeface="Arial"/>
              </a:rPr>
              <a:t> </a:t>
            </a:r>
            <a:r>
              <a:rPr dirty="0" sz="900" spc="-75" b="0">
                <a:latin typeface="Arial"/>
                <a:cs typeface="Arial"/>
              </a:rPr>
              <a:t>Clase</a:t>
            </a:r>
            <a:r>
              <a:rPr dirty="0" sz="900" spc="45" b="0">
                <a:latin typeface="Arial"/>
                <a:cs typeface="Arial"/>
              </a:rPr>
              <a:t> </a:t>
            </a:r>
            <a:r>
              <a:rPr dirty="0" sz="900" b="0">
                <a:latin typeface="Arial"/>
                <a:cs typeface="Arial"/>
              </a:rPr>
              <a:t>I</a:t>
            </a:r>
            <a:r>
              <a:rPr dirty="0" sz="900" spc="4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........................................................................................................</a:t>
            </a:r>
            <a:r>
              <a:rPr dirty="0" sz="900" spc="-45" b="0">
                <a:latin typeface="Arial"/>
                <a:cs typeface="Arial"/>
              </a:rPr>
              <a:t> </a:t>
            </a:r>
            <a:r>
              <a:rPr dirty="0" sz="1000" spc="-25"/>
              <a:t>254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85"/>
              </a:spcBef>
            </a:pPr>
            <a:r>
              <a:rPr dirty="0" sz="900" b="0">
                <a:latin typeface="Arial"/>
                <a:cs typeface="Arial"/>
              </a:rPr>
              <a:t>4.1.2</a:t>
            </a:r>
            <a:r>
              <a:rPr dirty="0" sz="900" spc="275" b="0">
                <a:latin typeface="Arial"/>
                <a:cs typeface="Arial"/>
              </a:rPr>
              <a:t>  </a:t>
            </a:r>
            <a:r>
              <a:rPr dirty="0" sz="900" spc="-70" b="0">
                <a:latin typeface="Arial"/>
                <a:cs typeface="Arial"/>
              </a:rPr>
              <a:t>Zonas</a:t>
            </a:r>
            <a:r>
              <a:rPr dirty="0" sz="900" spc="6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de</a:t>
            </a:r>
            <a:r>
              <a:rPr dirty="0" sz="900" spc="55" b="0">
                <a:latin typeface="Arial"/>
                <a:cs typeface="Arial"/>
              </a:rPr>
              <a:t> </a:t>
            </a:r>
            <a:r>
              <a:rPr dirty="0" sz="900" spc="-45" b="0">
                <a:latin typeface="Arial"/>
                <a:cs typeface="Arial"/>
              </a:rPr>
              <a:t>emplazamiento</a:t>
            </a:r>
            <a:r>
              <a:rPr dirty="0" sz="900" spc="55" b="0">
                <a:latin typeface="Arial"/>
                <a:cs typeface="Arial"/>
              </a:rPr>
              <a:t> </a:t>
            </a:r>
            <a:r>
              <a:rPr dirty="0" sz="900" spc="-75" b="0">
                <a:latin typeface="Arial"/>
                <a:cs typeface="Arial"/>
              </a:rPr>
              <a:t>Clase</a:t>
            </a:r>
            <a:r>
              <a:rPr dirty="0" sz="900" spc="55" b="0">
                <a:latin typeface="Arial"/>
                <a:cs typeface="Arial"/>
              </a:rPr>
              <a:t> </a:t>
            </a:r>
            <a:r>
              <a:rPr dirty="0" sz="900" spc="-40" b="0">
                <a:latin typeface="Arial"/>
                <a:cs typeface="Arial"/>
              </a:rPr>
              <a:t>II</a:t>
            </a:r>
            <a:r>
              <a:rPr dirty="0" sz="900" spc="-3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.........................................................................................................</a:t>
            </a:r>
            <a:r>
              <a:rPr dirty="0" sz="900" spc="-35" b="0">
                <a:latin typeface="Arial"/>
                <a:cs typeface="Arial"/>
              </a:rPr>
              <a:t> </a:t>
            </a:r>
            <a:r>
              <a:rPr dirty="0" sz="1000" spc="-25"/>
              <a:t>254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85"/>
              </a:spcBef>
            </a:pPr>
            <a:r>
              <a:rPr dirty="0" sz="900"/>
              <a:t>4.2</a:t>
            </a:r>
            <a:r>
              <a:rPr dirty="0" sz="900" spc="305"/>
              <a:t>  </a:t>
            </a:r>
            <a:r>
              <a:rPr dirty="0" sz="900" spc="-75"/>
              <a:t>Ejemplos</a:t>
            </a:r>
            <a:r>
              <a:rPr dirty="0" sz="900" spc="40"/>
              <a:t> </a:t>
            </a:r>
            <a:r>
              <a:rPr dirty="0" sz="900" spc="-75"/>
              <a:t>de</a:t>
            </a:r>
            <a:r>
              <a:rPr dirty="0" sz="900" spc="40"/>
              <a:t> </a:t>
            </a:r>
            <a:r>
              <a:rPr dirty="0" sz="900" spc="-55"/>
              <a:t>emplazamientos</a:t>
            </a:r>
            <a:r>
              <a:rPr dirty="0" sz="900" spc="40"/>
              <a:t> </a:t>
            </a:r>
            <a:r>
              <a:rPr dirty="0" sz="900" spc="-50"/>
              <a:t>peligrosos.............................................................................................</a:t>
            </a:r>
            <a:r>
              <a:rPr dirty="0" sz="900" spc="-130"/>
              <a:t> </a:t>
            </a:r>
            <a:r>
              <a:rPr dirty="0" sz="1000" spc="-25"/>
              <a:t>255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670"/>
              </a:spcBef>
            </a:pPr>
            <a:r>
              <a:rPr dirty="0" sz="1100" spc="-45"/>
              <a:t>5.</a:t>
            </a:r>
            <a:r>
              <a:rPr dirty="0" sz="1100" spc="60"/>
              <a:t> </a:t>
            </a:r>
            <a:r>
              <a:rPr dirty="0" sz="1100" spc="-90"/>
              <a:t>Requisitos</a:t>
            </a:r>
            <a:r>
              <a:rPr dirty="0" sz="1100" spc="110"/>
              <a:t> </a:t>
            </a:r>
            <a:r>
              <a:rPr dirty="0" sz="1100" spc="-90"/>
              <a:t>de</a:t>
            </a:r>
            <a:r>
              <a:rPr dirty="0" sz="1100" spc="105"/>
              <a:t> </a:t>
            </a:r>
            <a:r>
              <a:rPr dirty="0" sz="1100" spc="-85"/>
              <a:t>los</a:t>
            </a:r>
            <a:r>
              <a:rPr dirty="0" sz="1100" spc="110"/>
              <a:t> </a:t>
            </a:r>
            <a:r>
              <a:rPr dirty="0" sz="1100" spc="-60"/>
              <a:t>equipos.................................................................................................</a:t>
            </a:r>
            <a:r>
              <a:rPr dirty="0" sz="1100" spc="55"/>
              <a:t> </a:t>
            </a:r>
            <a:r>
              <a:rPr dirty="0" sz="1000" spc="-25"/>
              <a:t>256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650"/>
              </a:spcBef>
            </a:pPr>
            <a:r>
              <a:rPr dirty="0" sz="1100" spc="-45"/>
              <a:t>6.</a:t>
            </a:r>
            <a:r>
              <a:rPr dirty="0" sz="1100" spc="175"/>
              <a:t> </a:t>
            </a:r>
            <a:r>
              <a:rPr dirty="0" sz="1100" spc="-95"/>
              <a:t>Prescripciones</a:t>
            </a:r>
            <a:r>
              <a:rPr dirty="0" sz="1100" spc="240"/>
              <a:t> </a:t>
            </a:r>
            <a:r>
              <a:rPr dirty="0" sz="1100" spc="-85"/>
              <a:t>generales</a:t>
            </a:r>
            <a:r>
              <a:rPr dirty="0" sz="1100" spc="-35"/>
              <a:t> </a:t>
            </a:r>
            <a:r>
              <a:rPr dirty="0" sz="1100" spc="-60"/>
              <a:t>..................................................................................................</a:t>
            </a:r>
            <a:r>
              <a:rPr dirty="0" sz="1100" spc="165"/>
              <a:t> </a:t>
            </a:r>
            <a:r>
              <a:rPr dirty="0" sz="1000" spc="-25"/>
              <a:t>256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65"/>
              </a:spcBef>
            </a:pPr>
            <a:r>
              <a:rPr dirty="0" sz="900"/>
              <a:t>6.1</a:t>
            </a:r>
            <a:r>
              <a:rPr dirty="0" sz="900" spc="500"/>
              <a:t>  </a:t>
            </a:r>
            <a:r>
              <a:rPr dirty="0" sz="900" spc="-80"/>
              <a:t>Condiciones</a:t>
            </a:r>
            <a:r>
              <a:rPr dirty="0" sz="900" spc="145"/>
              <a:t> </a:t>
            </a:r>
            <a:r>
              <a:rPr dirty="0" sz="900" spc="-75"/>
              <a:t>generales</a:t>
            </a:r>
            <a:r>
              <a:rPr dirty="0" sz="900" spc="-110"/>
              <a:t> </a:t>
            </a:r>
            <a:r>
              <a:rPr dirty="0" sz="900" spc="-50"/>
              <a:t>.............................................................................................................................</a:t>
            </a:r>
            <a:r>
              <a:rPr dirty="0" sz="900" spc="-90"/>
              <a:t> </a:t>
            </a:r>
            <a:r>
              <a:rPr dirty="0" sz="1000" spc="-25"/>
              <a:t>256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85"/>
              </a:spcBef>
            </a:pPr>
            <a:r>
              <a:rPr dirty="0" sz="900"/>
              <a:t>6.2</a:t>
            </a:r>
            <a:r>
              <a:rPr dirty="0" sz="900" spc="280"/>
              <a:t>   </a:t>
            </a:r>
            <a:r>
              <a:rPr dirty="0" sz="900" spc="-50"/>
              <a:t>Documentación.........................................................................................................................................</a:t>
            </a:r>
            <a:r>
              <a:rPr dirty="0" sz="900" spc="-75"/>
              <a:t> </a:t>
            </a:r>
            <a:r>
              <a:rPr dirty="0" sz="1000" spc="-25"/>
              <a:t>256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85"/>
              </a:spcBef>
            </a:pPr>
            <a:r>
              <a:rPr dirty="0" sz="900"/>
              <a:t>6.3</a:t>
            </a:r>
            <a:r>
              <a:rPr dirty="0" sz="900" spc="395"/>
              <a:t>  </a:t>
            </a:r>
            <a:r>
              <a:rPr dirty="0" sz="900" spc="-40"/>
              <a:t>Mantenimiento</a:t>
            </a:r>
            <a:r>
              <a:rPr dirty="0" sz="900" spc="85"/>
              <a:t> </a:t>
            </a:r>
            <a:r>
              <a:rPr dirty="0" sz="900" spc="-40"/>
              <a:t>y</a:t>
            </a:r>
            <a:r>
              <a:rPr dirty="0" sz="900" spc="90"/>
              <a:t> </a:t>
            </a:r>
            <a:r>
              <a:rPr dirty="0" sz="900" spc="-50"/>
              <a:t>reparación..................................................................................................................</a:t>
            </a:r>
            <a:r>
              <a:rPr dirty="0" sz="900" spc="-110"/>
              <a:t> </a:t>
            </a:r>
            <a:r>
              <a:rPr dirty="0" sz="1000" spc="-25"/>
              <a:t>257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675"/>
              </a:spcBef>
            </a:pPr>
            <a:r>
              <a:rPr dirty="0" sz="1100" spc="-45"/>
              <a:t>7.</a:t>
            </a:r>
            <a:r>
              <a:rPr dirty="0" sz="1100" spc="70"/>
              <a:t> </a:t>
            </a:r>
            <a:r>
              <a:rPr dirty="0" sz="1100" spc="-80"/>
              <a:t>Emplazamientos</a:t>
            </a:r>
            <a:r>
              <a:rPr dirty="0" sz="1100" spc="125"/>
              <a:t> </a:t>
            </a:r>
            <a:r>
              <a:rPr dirty="0" sz="1100" spc="-90"/>
              <a:t>de</a:t>
            </a:r>
            <a:r>
              <a:rPr dirty="0" sz="1100" spc="120"/>
              <a:t> </a:t>
            </a:r>
            <a:r>
              <a:rPr dirty="0" sz="1100" spc="-90"/>
              <a:t>Clase</a:t>
            </a:r>
            <a:r>
              <a:rPr dirty="0" sz="1100" spc="125"/>
              <a:t> </a:t>
            </a:r>
            <a:r>
              <a:rPr dirty="0" sz="1100" spc="-35"/>
              <a:t>I</a:t>
            </a:r>
            <a:r>
              <a:rPr dirty="0" sz="1100" spc="-90"/>
              <a:t> </a:t>
            </a:r>
            <a:r>
              <a:rPr dirty="0" sz="1100" spc="-60"/>
              <a:t>..............................................................................................</a:t>
            </a:r>
            <a:r>
              <a:rPr dirty="0" sz="1100" spc="65"/>
              <a:t> </a:t>
            </a:r>
            <a:r>
              <a:rPr dirty="0" sz="1000" spc="-25"/>
              <a:t>257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65"/>
              </a:spcBef>
            </a:pPr>
            <a:r>
              <a:rPr dirty="0" sz="900"/>
              <a:t>7.1</a:t>
            </a:r>
            <a:r>
              <a:rPr dirty="0" sz="900" spc="275"/>
              <a:t>   </a:t>
            </a:r>
            <a:r>
              <a:rPr dirty="0" sz="900" spc="-50"/>
              <a:t>Generalidades............................................................................................................................................</a:t>
            </a:r>
            <a:r>
              <a:rPr dirty="0" sz="900" spc="-85"/>
              <a:t> </a:t>
            </a:r>
            <a:r>
              <a:rPr dirty="0" sz="1000" spc="-25"/>
              <a:t>257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80"/>
              </a:spcBef>
            </a:pPr>
            <a:r>
              <a:rPr dirty="0" sz="900"/>
              <a:t>7.2</a:t>
            </a:r>
            <a:r>
              <a:rPr dirty="0" sz="900" spc="280"/>
              <a:t>  </a:t>
            </a:r>
            <a:r>
              <a:rPr dirty="0" sz="900" spc="-75"/>
              <a:t>Selección</a:t>
            </a:r>
            <a:r>
              <a:rPr dirty="0" sz="900" spc="35"/>
              <a:t> </a:t>
            </a:r>
            <a:r>
              <a:rPr dirty="0" sz="900" spc="-75"/>
              <a:t>de</a:t>
            </a:r>
            <a:r>
              <a:rPr dirty="0" sz="900" spc="25"/>
              <a:t> </a:t>
            </a:r>
            <a:r>
              <a:rPr dirty="0" sz="900" spc="-75"/>
              <a:t>equipos</a:t>
            </a:r>
            <a:r>
              <a:rPr dirty="0" sz="900" spc="30"/>
              <a:t> </a:t>
            </a:r>
            <a:r>
              <a:rPr dirty="0" sz="900" spc="-55"/>
              <a:t>eléctricos</a:t>
            </a:r>
            <a:r>
              <a:rPr dirty="0" sz="900" spc="30"/>
              <a:t> </a:t>
            </a:r>
            <a:r>
              <a:rPr dirty="0" sz="900" spc="-65"/>
              <a:t>(excluidos</a:t>
            </a:r>
            <a:r>
              <a:rPr dirty="0" sz="900" spc="30"/>
              <a:t> </a:t>
            </a:r>
            <a:r>
              <a:rPr dirty="0" sz="900" spc="-75"/>
              <a:t>cables</a:t>
            </a:r>
            <a:r>
              <a:rPr dirty="0" sz="900" spc="30"/>
              <a:t> </a:t>
            </a:r>
            <a:r>
              <a:rPr dirty="0" sz="900" spc="-40"/>
              <a:t>y</a:t>
            </a:r>
            <a:r>
              <a:rPr dirty="0" sz="900" spc="30"/>
              <a:t> </a:t>
            </a:r>
            <a:r>
              <a:rPr dirty="0" sz="900" spc="-55"/>
              <a:t>conductos)....................................................</a:t>
            </a:r>
            <a:r>
              <a:rPr dirty="0" sz="900" spc="-135"/>
              <a:t> </a:t>
            </a:r>
            <a:r>
              <a:rPr dirty="0" sz="1000" spc="-25"/>
              <a:t>257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85"/>
              </a:spcBef>
            </a:pPr>
            <a:r>
              <a:rPr dirty="0" sz="900"/>
              <a:t>7.3</a:t>
            </a:r>
            <a:r>
              <a:rPr dirty="0" sz="900" spc="315"/>
              <a:t>  </a:t>
            </a:r>
            <a:r>
              <a:rPr dirty="0" sz="900" spc="-95"/>
              <a:t>Reglas</a:t>
            </a:r>
            <a:r>
              <a:rPr dirty="0" sz="900" spc="50"/>
              <a:t> </a:t>
            </a:r>
            <a:r>
              <a:rPr dirty="0" sz="900" spc="-75"/>
              <a:t>de</a:t>
            </a:r>
            <a:r>
              <a:rPr dirty="0" sz="900" spc="45"/>
              <a:t> </a:t>
            </a:r>
            <a:r>
              <a:rPr dirty="0" sz="900" spc="-55"/>
              <a:t>instalación</a:t>
            </a:r>
            <a:r>
              <a:rPr dirty="0" sz="900" spc="50"/>
              <a:t> </a:t>
            </a:r>
            <a:r>
              <a:rPr dirty="0" sz="900" spc="-75"/>
              <a:t>de</a:t>
            </a:r>
            <a:r>
              <a:rPr dirty="0" sz="900" spc="45"/>
              <a:t> </a:t>
            </a:r>
            <a:r>
              <a:rPr dirty="0" sz="900" spc="-75"/>
              <a:t>equipos</a:t>
            </a:r>
            <a:r>
              <a:rPr dirty="0" sz="900" spc="50"/>
              <a:t> </a:t>
            </a:r>
            <a:r>
              <a:rPr dirty="0" sz="900" spc="-50"/>
              <a:t>eléctricos........................................................................................</a:t>
            </a:r>
            <a:r>
              <a:rPr dirty="0" sz="900" spc="-130"/>
              <a:t> </a:t>
            </a:r>
            <a:r>
              <a:rPr dirty="0" sz="1000" spc="-25"/>
              <a:t>258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675"/>
              </a:spcBef>
            </a:pPr>
            <a:r>
              <a:rPr dirty="0" sz="1100" spc="-45"/>
              <a:t>8.</a:t>
            </a:r>
            <a:r>
              <a:rPr dirty="0" sz="1100" spc="75"/>
              <a:t> </a:t>
            </a:r>
            <a:r>
              <a:rPr dirty="0" sz="1100" spc="-80"/>
              <a:t>Emplazamientos</a:t>
            </a:r>
            <a:r>
              <a:rPr dirty="0" sz="1100" spc="125"/>
              <a:t> </a:t>
            </a:r>
            <a:r>
              <a:rPr dirty="0" sz="1100" spc="-90"/>
              <a:t>de</a:t>
            </a:r>
            <a:r>
              <a:rPr dirty="0" sz="1100" spc="125"/>
              <a:t> </a:t>
            </a:r>
            <a:r>
              <a:rPr dirty="0" sz="1100" spc="-90"/>
              <a:t>Clase</a:t>
            </a:r>
            <a:r>
              <a:rPr dirty="0" sz="1100" spc="125"/>
              <a:t> </a:t>
            </a:r>
            <a:r>
              <a:rPr dirty="0" sz="1100" spc="-35"/>
              <a:t>II</a:t>
            </a:r>
            <a:r>
              <a:rPr dirty="0" sz="1100" spc="-130"/>
              <a:t> </a:t>
            </a:r>
            <a:r>
              <a:rPr dirty="0" sz="1100" spc="-60"/>
              <a:t>.............................................................................................</a:t>
            </a:r>
            <a:r>
              <a:rPr dirty="0" sz="1100" spc="70"/>
              <a:t> </a:t>
            </a:r>
            <a:r>
              <a:rPr dirty="0" sz="1000" spc="-25"/>
              <a:t>258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65"/>
              </a:spcBef>
            </a:pPr>
            <a:r>
              <a:rPr dirty="0" sz="900"/>
              <a:t>8.1</a:t>
            </a:r>
            <a:r>
              <a:rPr dirty="0" sz="900" spc="275"/>
              <a:t>   </a:t>
            </a:r>
            <a:r>
              <a:rPr dirty="0" sz="900" spc="-50"/>
              <a:t>Generalidades............................................................................................................................................</a:t>
            </a:r>
            <a:r>
              <a:rPr dirty="0" sz="900" spc="-85"/>
              <a:t> </a:t>
            </a:r>
            <a:r>
              <a:rPr dirty="0" sz="1000" spc="-25"/>
              <a:t>258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85"/>
              </a:spcBef>
            </a:pPr>
            <a:r>
              <a:rPr dirty="0" sz="900"/>
              <a:t>8.2</a:t>
            </a:r>
            <a:r>
              <a:rPr dirty="0" sz="900" spc="280"/>
              <a:t>  </a:t>
            </a:r>
            <a:r>
              <a:rPr dirty="0" sz="900" spc="-75"/>
              <a:t>Selección</a:t>
            </a:r>
            <a:r>
              <a:rPr dirty="0" sz="900" spc="35"/>
              <a:t> </a:t>
            </a:r>
            <a:r>
              <a:rPr dirty="0" sz="900" spc="-75"/>
              <a:t>de</a:t>
            </a:r>
            <a:r>
              <a:rPr dirty="0" sz="900" spc="25"/>
              <a:t> </a:t>
            </a:r>
            <a:r>
              <a:rPr dirty="0" sz="900" spc="-75"/>
              <a:t>equipos</a:t>
            </a:r>
            <a:r>
              <a:rPr dirty="0" sz="900" spc="30"/>
              <a:t> </a:t>
            </a:r>
            <a:r>
              <a:rPr dirty="0" sz="900" spc="-55"/>
              <a:t>eléctricos</a:t>
            </a:r>
            <a:r>
              <a:rPr dirty="0" sz="900" spc="30"/>
              <a:t> </a:t>
            </a:r>
            <a:r>
              <a:rPr dirty="0" sz="900" spc="-65"/>
              <a:t>(excluidos</a:t>
            </a:r>
            <a:r>
              <a:rPr dirty="0" sz="900" spc="30"/>
              <a:t> </a:t>
            </a:r>
            <a:r>
              <a:rPr dirty="0" sz="900" spc="-75"/>
              <a:t>cables</a:t>
            </a:r>
            <a:r>
              <a:rPr dirty="0" sz="900" spc="30"/>
              <a:t> </a:t>
            </a:r>
            <a:r>
              <a:rPr dirty="0" sz="900" spc="-40"/>
              <a:t>y</a:t>
            </a:r>
            <a:r>
              <a:rPr dirty="0" sz="900" spc="30"/>
              <a:t> </a:t>
            </a:r>
            <a:r>
              <a:rPr dirty="0" sz="900" spc="-55"/>
              <a:t>conductos)....................................................</a:t>
            </a:r>
            <a:r>
              <a:rPr dirty="0" sz="900" spc="-135"/>
              <a:t> </a:t>
            </a:r>
            <a:r>
              <a:rPr dirty="0" sz="1000" spc="-25"/>
              <a:t>258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85"/>
              </a:spcBef>
            </a:pPr>
            <a:r>
              <a:rPr dirty="0" sz="900"/>
              <a:t>8.3</a:t>
            </a:r>
            <a:r>
              <a:rPr dirty="0" sz="900" spc="315"/>
              <a:t>  </a:t>
            </a:r>
            <a:r>
              <a:rPr dirty="0" sz="900" spc="-95"/>
              <a:t>Reglas</a:t>
            </a:r>
            <a:r>
              <a:rPr dirty="0" sz="900" spc="50"/>
              <a:t> </a:t>
            </a:r>
            <a:r>
              <a:rPr dirty="0" sz="900" spc="-75"/>
              <a:t>de</a:t>
            </a:r>
            <a:r>
              <a:rPr dirty="0" sz="900" spc="45"/>
              <a:t> </a:t>
            </a:r>
            <a:r>
              <a:rPr dirty="0" sz="900" spc="-55"/>
              <a:t>instalación</a:t>
            </a:r>
            <a:r>
              <a:rPr dirty="0" sz="900" spc="50"/>
              <a:t> </a:t>
            </a:r>
            <a:r>
              <a:rPr dirty="0" sz="900" spc="-75"/>
              <a:t>de</a:t>
            </a:r>
            <a:r>
              <a:rPr dirty="0" sz="900" spc="45"/>
              <a:t> </a:t>
            </a:r>
            <a:r>
              <a:rPr dirty="0" sz="900" spc="-75"/>
              <a:t>equipos</a:t>
            </a:r>
            <a:r>
              <a:rPr dirty="0" sz="900" spc="50"/>
              <a:t> </a:t>
            </a:r>
            <a:r>
              <a:rPr dirty="0" sz="900" spc="-50"/>
              <a:t>eléctricos........................................................................................</a:t>
            </a:r>
            <a:r>
              <a:rPr dirty="0" sz="900" spc="-130"/>
              <a:t> </a:t>
            </a:r>
            <a:r>
              <a:rPr dirty="0" sz="1000" spc="-25"/>
              <a:t>258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670"/>
              </a:spcBef>
            </a:pPr>
            <a:r>
              <a:rPr dirty="0" sz="1100" spc="-45"/>
              <a:t>9.</a:t>
            </a:r>
            <a:r>
              <a:rPr dirty="0" sz="1100" spc="110"/>
              <a:t> </a:t>
            </a:r>
            <a:r>
              <a:rPr dirty="0" sz="1100" spc="-90"/>
              <a:t>Sistemas</a:t>
            </a:r>
            <a:r>
              <a:rPr dirty="0" sz="1100" spc="160"/>
              <a:t> </a:t>
            </a:r>
            <a:r>
              <a:rPr dirty="0" sz="1100" spc="-90"/>
              <a:t>de</a:t>
            </a:r>
            <a:r>
              <a:rPr dirty="0" sz="1100" spc="165"/>
              <a:t> </a:t>
            </a:r>
            <a:r>
              <a:rPr dirty="0" sz="1100" spc="-85"/>
              <a:t>cableado</a:t>
            </a:r>
            <a:r>
              <a:rPr dirty="0" sz="1100" spc="85"/>
              <a:t> </a:t>
            </a:r>
            <a:r>
              <a:rPr dirty="0" sz="1100" spc="-60"/>
              <a:t>.......................................................................................................</a:t>
            </a:r>
            <a:r>
              <a:rPr dirty="0" sz="1100" spc="100"/>
              <a:t> </a:t>
            </a:r>
            <a:r>
              <a:rPr dirty="0" sz="1000" spc="-25"/>
              <a:t>259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65"/>
              </a:spcBef>
            </a:pPr>
            <a:r>
              <a:rPr dirty="0" sz="900"/>
              <a:t>9.1</a:t>
            </a:r>
            <a:r>
              <a:rPr dirty="0" sz="900" spc="275"/>
              <a:t>   </a:t>
            </a:r>
            <a:r>
              <a:rPr dirty="0" sz="900" spc="-50"/>
              <a:t>Generalidades............................................................................................................................................</a:t>
            </a:r>
            <a:r>
              <a:rPr dirty="0" sz="900" spc="-85"/>
              <a:t> </a:t>
            </a:r>
            <a:r>
              <a:rPr dirty="0" sz="1000" spc="-25"/>
              <a:t>259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85"/>
              </a:spcBef>
            </a:pPr>
            <a:r>
              <a:rPr dirty="0" sz="900"/>
              <a:t>9.2</a:t>
            </a:r>
            <a:r>
              <a:rPr dirty="0" sz="900" spc="360"/>
              <a:t>  </a:t>
            </a:r>
            <a:r>
              <a:rPr dirty="0" sz="900" spc="-75"/>
              <a:t>Requisitos</a:t>
            </a:r>
            <a:r>
              <a:rPr dirty="0" sz="900" spc="70"/>
              <a:t> </a:t>
            </a:r>
            <a:r>
              <a:rPr dirty="0" sz="900" spc="-75"/>
              <a:t>de</a:t>
            </a:r>
            <a:r>
              <a:rPr dirty="0" sz="900" spc="70"/>
              <a:t> </a:t>
            </a:r>
            <a:r>
              <a:rPr dirty="0" sz="900" spc="-75"/>
              <a:t>los</a:t>
            </a:r>
            <a:r>
              <a:rPr dirty="0" sz="900" spc="70"/>
              <a:t> </a:t>
            </a:r>
            <a:r>
              <a:rPr dirty="0" sz="900" spc="-50"/>
              <a:t>cables...........................................................................................................................</a:t>
            </a:r>
            <a:r>
              <a:rPr dirty="0" sz="900" spc="-110"/>
              <a:t> </a:t>
            </a:r>
            <a:r>
              <a:rPr dirty="0" sz="1000" spc="-25"/>
              <a:t>259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04"/>
              </a:spcBef>
            </a:pPr>
            <a:r>
              <a:rPr dirty="0" sz="900"/>
              <a:t>9.3</a:t>
            </a:r>
            <a:r>
              <a:rPr dirty="0" sz="900" spc="385"/>
              <a:t>  </a:t>
            </a:r>
            <a:r>
              <a:rPr dirty="0" sz="900" spc="-75"/>
              <a:t>Requisitos</a:t>
            </a:r>
            <a:r>
              <a:rPr dirty="0" sz="900" spc="85"/>
              <a:t> </a:t>
            </a:r>
            <a:r>
              <a:rPr dirty="0" sz="900" spc="-75"/>
              <a:t>de</a:t>
            </a:r>
            <a:r>
              <a:rPr dirty="0" sz="900" spc="85"/>
              <a:t> </a:t>
            </a:r>
            <a:r>
              <a:rPr dirty="0" sz="900" spc="-75"/>
              <a:t>los</a:t>
            </a:r>
            <a:r>
              <a:rPr dirty="0" sz="900" spc="85"/>
              <a:t> </a:t>
            </a:r>
            <a:r>
              <a:rPr dirty="0" sz="900" spc="-80"/>
              <a:t>conductos</a:t>
            </a:r>
            <a:r>
              <a:rPr dirty="0" sz="900" spc="-95"/>
              <a:t> </a:t>
            </a:r>
            <a:r>
              <a:rPr dirty="0" sz="900" spc="-50"/>
              <a:t>...................................................................................................................</a:t>
            </a:r>
            <a:r>
              <a:rPr dirty="0" sz="900" spc="-114"/>
              <a:t> </a:t>
            </a:r>
            <a:r>
              <a:rPr dirty="0" sz="1000" spc="-25"/>
              <a:t>260</a:t>
            </a:r>
            <a:endParaRPr sz="1000"/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042552" y="154631"/>
            <a:ext cx="137160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VI: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254380" y="711326"/>
            <a:ext cx="2110105" cy="0"/>
          </a:xfrm>
          <a:custGeom>
            <a:avLst/>
            <a:gdLst/>
            <a:ahLst/>
            <a:cxnLst/>
            <a:rect l="l" t="t" r="r" b="b"/>
            <a:pathLst>
              <a:path w="2110105" h="0">
                <a:moveTo>
                  <a:pt x="0" y="0"/>
                </a:moveTo>
                <a:lnTo>
                  <a:pt x="2109762" y="0"/>
                </a:lnTo>
              </a:path>
            </a:pathLst>
          </a:custGeom>
          <a:ln w="12700">
            <a:solidFill>
              <a:srgbClr val="4C4D4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398348" y="7368197"/>
            <a:ext cx="1440180" cy="0"/>
          </a:xfrm>
          <a:custGeom>
            <a:avLst/>
            <a:gdLst/>
            <a:ahLst/>
            <a:cxnLst/>
            <a:rect l="l" t="t" r="r" b="b"/>
            <a:pathLst>
              <a:path w="1440180" h="0">
                <a:moveTo>
                  <a:pt x="0" y="0"/>
                </a:moveTo>
                <a:lnTo>
                  <a:pt x="1439697" y="0"/>
                </a:lnTo>
              </a:path>
            </a:pathLst>
          </a:custGeom>
          <a:ln w="6350">
            <a:solidFill>
              <a:srgbClr val="6D6E71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216280" y="382684"/>
            <a:ext cx="524002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algn="just" marL="421640">
              <a:lnSpc>
                <a:spcPct val="100000"/>
              </a:lnSpc>
              <a:spcBef>
                <a:spcPts val="955"/>
              </a:spcBef>
            </a:pP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3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14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baseline="33333" sz="1125" spc="-15" b="1">
                <a:solidFill>
                  <a:srgbClr val="4C4D4F"/>
                </a:solidFill>
                <a:latin typeface="Arial"/>
                <a:cs typeface="Arial"/>
              </a:rPr>
              <a:t>(1)</a:t>
            </a:r>
            <a:endParaRPr baseline="33333" sz="1125">
              <a:latin typeface="Arial"/>
              <a:cs typeface="Arial"/>
            </a:endParaRPr>
          </a:p>
          <a:p>
            <a:pPr algn="just" marL="325755" marR="46355">
              <a:lnSpc>
                <a:spcPts val="1150"/>
              </a:lnSpc>
              <a:spcBef>
                <a:spcPts val="82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egla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esenciale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diseñ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eje-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cución,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xplotación,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mantenimiento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mientos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xplosión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sustan-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inflamable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límites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onables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caus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inflamació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sustancias.</a:t>
            </a:r>
            <a:endParaRPr sz="1050">
              <a:latin typeface="Arial"/>
              <a:cs typeface="Arial"/>
            </a:endParaRPr>
          </a:p>
          <a:p>
            <a:pPr algn="just" marL="325755" marR="43180">
              <a:lnSpc>
                <a:spcPts val="1150"/>
              </a:lnSpc>
              <a:spcBef>
                <a:spcPts val="450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concept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potencialment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empla-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zamiento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iquen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ocesen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manipulen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aten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utilice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almacene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sustan-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sólidas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líquida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aseosas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susceptible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inflama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deflag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xplosiona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siend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sos-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tenid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eacció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xí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ocedent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ambient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encuent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an.</a:t>
            </a:r>
            <a:endParaRPr sz="1050">
              <a:latin typeface="Arial"/>
              <a:cs typeface="Arial"/>
            </a:endParaRPr>
          </a:p>
          <a:p>
            <a:pPr algn="just" marL="325755" marR="46990">
              <a:lnSpc>
                <a:spcPts val="1150"/>
              </a:lnSpc>
              <a:spcBef>
                <a:spcPts val="450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Debid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normati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específica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incluido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uc-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433705" indent="-108585">
              <a:lnSpc>
                <a:spcPts val="1205"/>
              </a:lnSpc>
              <a:spcBef>
                <a:spcPts val="325"/>
              </a:spcBef>
              <a:buFont typeface="Arial"/>
              <a:buChar char="•"/>
              <a:tabLst>
                <a:tab pos="4343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correspondientes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excluidos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campo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endParaRPr sz="1050">
              <a:latin typeface="Arial"/>
              <a:cs typeface="Arial"/>
            </a:endParaRPr>
          </a:p>
          <a:p>
            <a:pPr algn="just" marL="433705" marR="46355">
              <a:lnSpc>
                <a:spcPts val="1150"/>
              </a:lnSpc>
              <a:spcBef>
                <a:spcPts val="7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R.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400/1996,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dictan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arlamento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opeo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onsejo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94/9/CE,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elati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potencialmente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as.</a:t>
            </a:r>
            <a:endParaRPr sz="1050">
              <a:latin typeface="Arial"/>
              <a:cs typeface="Arial"/>
            </a:endParaRPr>
          </a:p>
          <a:p>
            <a:pPr algn="just" marL="433705" indent="-108585">
              <a:lnSpc>
                <a:spcPct val="100000"/>
              </a:lnSpc>
              <a:spcBef>
                <a:spcPts val="320"/>
              </a:spcBef>
              <a:buFont typeface="Arial"/>
              <a:buChar char="•"/>
              <a:tabLst>
                <a:tab pos="4343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entorno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disponga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reglamentación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particular.</a:t>
            </a:r>
            <a:endParaRPr sz="1050">
              <a:latin typeface="Arial"/>
              <a:cs typeface="Arial"/>
            </a:endParaRPr>
          </a:p>
          <a:p>
            <a:pPr algn="just" marL="325755" marR="46355">
              <a:lnSpc>
                <a:spcPts val="1150"/>
              </a:lnSpc>
              <a:spcBef>
                <a:spcPts val="47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asociados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xistencia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as;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entuales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ignición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eglamentaciones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tinentes.</a:t>
            </a:r>
            <a:endParaRPr sz="1050">
              <a:latin typeface="Arial"/>
              <a:cs typeface="Arial"/>
            </a:endParaRPr>
          </a:p>
          <a:p>
            <a:pPr algn="just" marL="325755" marR="46355">
              <a:lnSpc>
                <a:spcPts val="1150"/>
              </a:lnSpc>
              <a:spcBef>
                <a:spcPts val="45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simultáneo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sustancias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inflamables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gaseoso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pulverulento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particula-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caso.</a:t>
            </a:r>
            <a:endParaRPr sz="1050">
              <a:latin typeface="Arial"/>
              <a:cs typeface="Arial"/>
            </a:endParaRPr>
          </a:p>
          <a:p>
            <a:pPr algn="just" marL="325755" marR="46990">
              <a:lnSpc>
                <a:spcPts val="1150"/>
              </a:lnSpc>
              <a:spcBef>
                <a:spcPts val="45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anterior,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atmósferas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enriquecidas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oxígeno,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pueden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requerir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aquí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prescrito;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justificarán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proyecto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tabLst>
                <a:tab pos="4216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Terminología</a:t>
            </a:r>
            <a:endParaRPr sz="1300">
              <a:latin typeface="Arial"/>
              <a:cs typeface="Arial"/>
            </a:endParaRPr>
          </a:p>
          <a:p>
            <a:pPr algn="just" marL="325755">
              <a:lnSpc>
                <a:spcPct val="100000"/>
              </a:lnSpc>
              <a:spcBef>
                <a:spcPts val="69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entenderá:</a:t>
            </a:r>
            <a:endParaRPr sz="1050">
              <a:latin typeface="Arial"/>
              <a:cs typeface="Arial"/>
            </a:endParaRPr>
          </a:p>
          <a:p>
            <a:pPr algn="just" marL="325755" marR="46990">
              <a:lnSpc>
                <a:spcPts val="1150"/>
              </a:lnSpc>
              <a:spcBef>
                <a:spcPts val="475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onjunt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específica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aplicada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impedi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inflamació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cunde.</a:t>
            </a:r>
            <a:endParaRPr sz="1050">
              <a:latin typeface="Arial"/>
              <a:cs typeface="Arial"/>
            </a:endParaRPr>
          </a:p>
          <a:p>
            <a:pPr algn="just" marL="325755" marR="46990">
              <a:lnSpc>
                <a:spcPts val="1150"/>
              </a:lnSpc>
              <a:spcBef>
                <a:spcPts val="450"/>
              </a:spcBef>
            </a:pP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antide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lag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«d».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in-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flama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situada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tar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esión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xplosión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interna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mezcla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impide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ansmisió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xplosió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cundante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egla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define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018.</a:t>
            </a:r>
            <a:endParaRPr sz="1050">
              <a:latin typeface="Arial"/>
              <a:cs typeface="Arial"/>
            </a:endParaRPr>
          </a:p>
          <a:p>
            <a:pPr algn="just" marL="325755" marR="41910">
              <a:lnSpc>
                <a:spcPts val="1150"/>
              </a:lnSpc>
              <a:spcBef>
                <a:spcPts val="455"/>
              </a:spcBef>
            </a:pP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Inme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sión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aceite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«o».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este,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sume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líquido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encont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líquid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entorn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esult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infla-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egla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define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015.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Arial"/>
              <a:cs typeface="Arial"/>
            </a:endParaRPr>
          </a:p>
          <a:p>
            <a:pPr algn="just" marL="325755" marR="47625" indent="-635">
              <a:lnSpc>
                <a:spcPct val="112700"/>
              </a:lnSpc>
            </a:pPr>
            <a:r>
              <a:rPr dirty="0" baseline="33333" sz="750" spc="-30">
                <a:solidFill>
                  <a:srgbClr val="6D6E71"/>
                </a:solidFill>
                <a:latin typeface="Arial"/>
                <a:cs typeface="Arial"/>
              </a:rPr>
              <a:t>(1)</a:t>
            </a:r>
            <a:r>
              <a:rPr dirty="0" baseline="33333" sz="7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3333" sz="7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0">
                <a:solidFill>
                  <a:srgbClr val="6D6E71"/>
                </a:solidFill>
                <a:latin typeface="Arial"/>
                <a:cs typeface="Arial"/>
              </a:rPr>
              <a:t>alcanc</a:t>
            </a:r>
            <a:r>
              <a:rPr dirty="0" sz="8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8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8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8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18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55" b="1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850" spc="-5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5" b="1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8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60" b="1">
                <a:solidFill>
                  <a:srgbClr val="6D6E71"/>
                </a:solidFill>
                <a:latin typeface="Arial"/>
                <a:cs typeface="Arial"/>
              </a:rPr>
              <a:t>otécnic</a:t>
            </a:r>
            <a:r>
              <a:rPr dirty="0" sz="850" spc="-6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65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8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55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5" b="1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850" spc="-55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60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850" spc="-30" b="1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8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8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20">
                <a:solidFill>
                  <a:srgbClr val="6D6E71"/>
                </a:solidFill>
                <a:latin typeface="Arial"/>
                <a:cs typeface="Arial"/>
              </a:rPr>
              <a:t>limit</a:t>
            </a:r>
            <a:r>
              <a:rPr dirty="0" sz="850" spc="-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equi- </a:t>
            </a:r>
            <a:r>
              <a:rPr dirty="0" sz="850" spc="-8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7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8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potencialment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8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850" spc="-114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1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850" spc="-11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llam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atenció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850" spc="-80">
                <a:solidFill>
                  <a:srgbClr val="6D6E71"/>
                </a:solidFill>
                <a:latin typeface="Arial"/>
                <a:cs typeface="Arial"/>
              </a:rPr>
              <a:t>he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100">
                <a:solidFill>
                  <a:srgbClr val="6D6E71"/>
                </a:solidFill>
                <a:latin typeface="Arial"/>
                <a:cs typeface="Arial"/>
              </a:rPr>
              <a:t>R.</a:t>
            </a:r>
            <a:r>
              <a:rPr dirty="0" sz="850" spc="-1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850" spc="-7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8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400/1996</a:t>
            </a:r>
            <a:r>
              <a:rPr dirty="0" sz="850" spc="-2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8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8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8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dicta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disposicione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aplicació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35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8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94/9/CE</a:t>
            </a:r>
            <a:r>
              <a:rPr dirty="0" sz="8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8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apa- 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2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us</a:t>
            </a:r>
            <a:r>
              <a:rPr dirty="0" sz="8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potencialment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8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850" spc="-114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8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30">
                <a:solidFill>
                  <a:srgbClr val="6D6E71"/>
                </a:solidFill>
                <a:latin typeface="Arial"/>
                <a:cs typeface="Arial"/>
              </a:rPr>
              <a:t>tod</a:t>
            </a:r>
            <a:r>
              <a:rPr dirty="0" sz="850" spc="-2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20">
                <a:solidFill>
                  <a:srgbClr val="6D6E71"/>
                </a:solidFill>
                <a:latin typeface="Arial"/>
                <a:cs typeface="Arial"/>
              </a:rPr>
              <a:t>tip</a:t>
            </a:r>
            <a:r>
              <a:rPr dirty="0" sz="850" spc="-1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instalaciones 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potencialment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8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850" spc="-114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8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end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aquella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mani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estacione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ética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3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8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850" spc="-40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8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50" spc="-7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850">
              <a:latin typeface="Arial"/>
              <a:cs typeface="Arial"/>
            </a:endParaRPr>
          </a:p>
          <a:p>
            <a:pPr algn="just" marL="325755">
              <a:lnSpc>
                <a:spcPct val="100000"/>
              </a:lnSpc>
              <a:spcBef>
                <a:spcPts val="21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252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407225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29: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los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locales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con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riesgo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incendio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o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explosión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98348" y="7952270"/>
            <a:ext cx="1440180" cy="0"/>
          </a:xfrm>
          <a:custGeom>
            <a:avLst/>
            <a:gdLst/>
            <a:ahLst/>
            <a:cxnLst/>
            <a:rect l="l" t="t" r="r" b="b"/>
            <a:pathLst>
              <a:path w="1440180" h="0">
                <a:moveTo>
                  <a:pt x="0" y="0"/>
                </a:moveTo>
                <a:lnTo>
                  <a:pt x="1439697" y="0"/>
                </a:lnTo>
              </a:path>
            </a:pathLst>
          </a:custGeom>
          <a:ln w="6350">
            <a:solidFill>
              <a:srgbClr val="6D6E71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203580" y="498138"/>
            <a:ext cx="5253990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38455" marR="46990">
              <a:lnSpc>
                <a:spcPts val="1150"/>
              </a:lnSpc>
              <a:spcBef>
                <a:spcPts val="229"/>
              </a:spcBef>
            </a:pP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intrínseca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«i».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cuitos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hace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hispa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térmico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oducido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normalizadas,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especificadas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capa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inflamació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determinad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egla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define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020.</a:t>
            </a:r>
            <a:endParaRPr sz="1050">
              <a:latin typeface="Arial"/>
              <a:cs typeface="Arial"/>
            </a:endParaRPr>
          </a:p>
          <a:p>
            <a:pPr algn="just" marL="338455" marR="47625">
              <a:lnSpc>
                <a:spcPts val="1150"/>
              </a:lnSpc>
              <a:spcBef>
                <a:spcPts val="280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intrínseca.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onjunto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conecta-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sí,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document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destina-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empleados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xplosión,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intrínseca.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eglas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somete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encuent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039.</a:t>
            </a:r>
            <a:endParaRPr sz="1050">
              <a:latin typeface="Arial"/>
              <a:cs typeface="Arial"/>
            </a:endParaRPr>
          </a:p>
          <a:p>
            <a:pPr algn="just" marL="338455" marR="43180">
              <a:lnSpc>
                <a:spcPct val="91300"/>
              </a:lnSpc>
              <a:spcBef>
                <a:spcPts val="260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oría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atos.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Clasificació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94/9/CE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osidad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32407" sz="900" spc="-22">
                <a:solidFill>
                  <a:srgbClr val="6D6E71"/>
                </a:solidFill>
                <a:latin typeface="Arial"/>
                <a:cs typeface="Arial"/>
              </a:rPr>
              <a:t>(2)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distinguen:</a:t>
            </a:r>
            <a:endParaRPr sz="1050">
              <a:latin typeface="Arial"/>
              <a:cs typeface="Arial"/>
            </a:endParaRPr>
          </a:p>
          <a:p>
            <a:pPr algn="just" marL="446405" marR="47625" indent="-108585">
              <a:lnSpc>
                <a:spcPts val="1150"/>
              </a:lnSpc>
              <a:spcBef>
                <a:spcPts val="305"/>
              </a:spcBef>
              <a:buChar char="•"/>
              <a:tabLst>
                <a:tab pos="447040" algn="l"/>
              </a:tabLst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1.</a:t>
            </a:r>
            <a:r>
              <a:rPr dirty="0" sz="1050" spc="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diseñados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funcionar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dentro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parámetros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ope-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rativos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determinados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fabricante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asegurar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alto.</a:t>
            </a:r>
            <a:endParaRPr sz="1050">
              <a:latin typeface="Arial"/>
              <a:cs typeface="Arial"/>
            </a:endParaRPr>
          </a:p>
          <a:p>
            <a:pPr algn="just" marL="446405" marR="48260" indent="-108585">
              <a:lnSpc>
                <a:spcPts val="1150"/>
              </a:lnSpc>
              <a:spcBef>
                <a:spcPts val="280"/>
              </a:spcBef>
              <a:buChar char="•"/>
              <a:tabLst>
                <a:tab pos="447040" algn="l"/>
              </a:tabLst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2.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diseñados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funcionar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prácticas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fijadas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fabricante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asegurar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alto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446405" marR="48260" indent="-108585">
              <a:lnSpc>
                <a:spcPts val="1150"/>
              </a:lnSpc>
              <a:spcBef>
                <a:spcPts val="284"/>
              </a:spcBef>
              <a:buChar char="•"/>
              <a:tabLst>
                <a:tab pos="447040" algn="l"/>
              </a:tabLst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3.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diseñados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funcionar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prácticas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fijadas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fabricante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asegurar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446405" marR="48260" indent="-108585">
              <a:lnSpc>
                <a:spcPts val="1150"/>
              </a:lnSpc>
              <a:spcBef>
                <a:spcPts val="280"/>
              </a:spcBef>
              <a:buChar char="•"/>
              <a:tabLst>
                <a:tab pos="447040" algn="l"/>
              </a:tabLst>
            </a:pP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Declaración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 b="1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conformidad.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Documento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emitido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fabricante,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repre-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sentante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legal,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afirma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determinado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aparato,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componente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cumple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directiva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directivas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aplicables.</a:t>
            </a:r>
            <a:endParaRPr sz="10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600"/>
              </a:spcBef>
              <a:tabLst>
                <a:tab pos="4343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Fundamentos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para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alcanzar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seguridad</a:t>
            </a:r>
            <a:endParaRPr sz="1300">
              <a:latin typeface="Arial"/>
              <a:cs typeface="Arial"/>
            </a:endParaRPr>
          </a:p>
          <a:p>
            <a:pPr algn="just" marL="338455" marR="43815">
              <a:lnSpc>
                <a:spcPts val="1150"/>
              </a:lnSpc>
              <a:spcBef>
                <a:spcPts val="53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ocedimiento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alcanzar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aceptable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fundamenta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empleo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equipamiento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uido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seleccionado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eglas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adop-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inspección,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mantenimiento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epa-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ación,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acotación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mediante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clasificació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oduci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as.</a:t>
            </a:r>
            <a:endParaRPr sz="1050">
              <a:latin typeface="Arial"/>
              <a:cs typeface="Arial"/>
            </a:endParaRPr>
          </a:p>
          <a:p>
            <a:pPr algn="just" marL="338455" marR="47625">
              <a:lnSpc>
                <a:spcPts val="1150"/>
              </a:lnSpc>
              <a:spcBef>
                <a:spcPts val="28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clasificació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ecur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tipo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determinado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ucti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supervisión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detalla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citan.</a:t>
            </a:r>
            <a:endParaRPr sz="1050">
              <a:latin typeface="Arial"/>
              <a:cs typeface="Arial"/>
            </a:endParaRPr>
          </a:p>
          <a:p>
            <a:pPr algn="just" marL="338455" marR="47625">
              <a:lnSpc>
                <a:spcPts val="1150"/>
              </a:lnSpc>
              <a:spcBef>
                <a:spcPts val="284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dicionalmente,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eciso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xplotación,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conser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mantenimiento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componentes,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límites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ictos,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ometidas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útil.</a:t>
            </a:r>
            <a:endParaRPr sz="10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595"/>
              </a:spcBef>
              <a:tabLst>
                <a:tab pos="4343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Clasificación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emplazamientos</a:t>
            </a:r>
            <a:endParaRPr sz="1300">
              <a:latin typeface="Arial"/>
              <a:cs typeface="Arial"/>
            </a:endParaRPr>
          </a:p>
          <a:p>
            <a:pPr algn="just" marL="338455" marR="43815">
              <a:lnSpc>
                <a:spcPts val="1150"/>
              </a:lnSpc>
              <a:spcBef>
                <a:spcPts val="53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satis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constituti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potencialmente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alez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sustanci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inflamable,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denominadas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nieblas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38455" marR="48260">
              <a:lnSpc>
                <a:spcPts val="1150"/>
              </a:lnSpc>
              <a:spcBef>
                <a:spcPts val="284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anteriores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clases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subdivisión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probabilidad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pre-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atmósfera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potencialmente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explosiva.</a:t>
            </a:r>
            <a:endParaRPr sz="1050">
              <a:latin typeface="Arial"/>
              <a:cs typeface="Arial"/>
            </a:endParaRPr>
          </a:p>
          <a:p>
            <a:pPr algn="just" marL="338455" marR="46990">
              <a:lnSpc>
                <a:spcPts val="1150"/>
              </a:lnSpc>
              <a:spcBef>
                <a:spcPts val="28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clasificació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competent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justi-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ocedimiento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aplicados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decisió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etacione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lite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documento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clasificación.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Arial"/>
              <a:cs typeface="Arial"/>
            </a:endParaRPr>
          </a:p>
          <a:p>
            <a:pPr marL="338455">
              <a:lnSpc>
                <a:spcPct val="100000"/>
              </a:lnSpc>
              <a:spcBef>
                <a:spcPts val="5"/>
              </a:spcBef>
            </a:pPr>
            <a:r>
              <a:rPr dirty="0" baseline="33333" sz="750">
                <a:solidFill>
                  <a:srgbClr val="6D6E71"/>
                </a:solidFill>
                <a:latin typeface="Arial"/>
                <a:cs typeface="Arial"/>
              </a:rPr>
              <a:t>(2)</a:t>
            </a:r>
            <a:r>
              <a:rPr dirty="0" baseline="33333" sz="750" spc="26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8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8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consideran</a:t>
            </a:r>
            <a:r>
              <a:rPr dirty="0" sz="8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8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60">
                <a:solidFill>
                  <a:srgbClr val="6D6E71"/>
                </a:solidFill>
                <a:latin typeface="Arial"/>
                <a:cs typeface="Arial"/>
              </a:rPr>
              <a:t>categorías</a:t>
            </a:r>
            <a:r>
              <a:rPr dirty="0" sz="8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8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0">
                <a:solidFill>
                  <a:srgbClr val="6D6E71"/>
                </a:solidFill>
                <a:latin typeface="Arial"/>
                <a:cs typeface="Arial"/>
              </a:rPr>
              <a:t>grupo</a:t>
            </a:r>
            <a:r>
              <a:rPr dirty="0" sz="8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>
                <a:solidFill>
                  <a:srgbClr val="6D6E71"/>
                </a:solidFill>
                <a:latin typeface="Arial"/>
                <a:cs typeface="Arial"/>
              </a:rPr>
              <a:t>I 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8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pertenecer</a:t>
            </a:r>
            <a:r>
              <a:rPr dirty="0" sz="8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8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35">
                <a:solidFill>
                  <a:srgbClr val="6D6E71"/>
                </a:solidFill>
                <a:latin typeface="Arial"/>
                <a:cs typeface="Arial"/>
              </a:rPr>
              <a:t>entorno</a:t>
            </a:r>
            <a:r>
              <a:rPr dirty="0" sz="8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45">
                <a:solidFill>
                  <a:srgbClr val="6D6E71"/>
                </a:solidFill>
                <a:latin typeface="Arial"/>
                <a:cs typeface="Arial"/>
              </a:rPr>
              <a:t>reglamentario-</a:t>
            </a:r>
            <a:r>
              <a:rPr dirty="0" sz="850" spc="-35">
                <a:solidFill>
                  <a:srgbClr val="6D6E71"/>
                </a:solidFill>
                <a:latin typeface="Arial"/>
                <a:cs typeface="Arial"/>
              </a:rPr>
              <a:t>minas-</a:t>
            </a:r>
            <a:r>
              <a:rPr dirty="0" sz="850" spc="-25">
                <a:solidFill>
                  <a:srgbClr val="6D6E71"/>
                </a:solidFill>
                <a:latin typeface="Arial"/>
                <a:cs typeface="Arial"/>
              </a:rPr>
              <a:t>distinto</a:t>
            </a:r>
            <a:r>
              <a:rPr dirty="0" sz="8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50" spc="-10">
                <a:solidFill>
                  <a:srgbClr val="6D6E71"/>
                </a:solidFill>
                <a:latin typeface="Arial"/>
                <a:cs typeface="Arial"/>
              </a:rPr>
              <a:t>este.</a:t>
            </a:r>
            <a:endParaRPr sz="850">
              <a:latin typeface="Arial"/>
              <a:cs typeface="Arial"/>
            </a:endParaRPr>
          </a:p>
          <a:p>
            <a:pPr algn="r" marR="47625">
              <a:lnSpc>
                <a:spcPct val="100000"/>
              </a:lnSpc>
              <a:spcBef>
                <a:spcPts val="21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253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042552" y="154631"/>
            <a:ext cx="137160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VI: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37305"/>
            <a:ext cx="4890135" cy="786765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80645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Clases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emplazamientos</a:t>
            </a:r>
            <a:endParaRPr sz="11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5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agrupan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sigue:</a:t>
            </a:r>
            <a:endParaRPr sz="1050">
              <a:latin typeface="Arial"/>
              <a:cs typeface="Arial"/>
            </a:endParaRPr>
          </a:p>
          <a:p>
            <a:pPr algn="just" marL="120650" marR="10160" indent="-108585">
              <a:lnSpc>
                <a:spcPts val="1150"/>
              </a:lnSpc>
              <a:spcBef>
                <a:spcPts val="585"/>
              </a:spcBef>
              <a:buChar char="•"/>
              <a:tabLst>
                <a:tab pos="121285" algn="l"/>
              </a:tabLst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I.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omp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haber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ases,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nie-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cantida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oduci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inflamables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 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clas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habe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líquido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inflamables.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434"/>
              </a:spcBef>
              <a:buChar char="•"/>
              <a:tabLst>
                <a:tab pos="121285" algn="l"/>
              </a:tabLst>
            </a:pP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II.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Comprende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haber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polvo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inflamable.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just" lvl="2" marL="372110" indent="-360045">
              <a:lnSpc>
                <a:spcPct val="100000"/>
              </a:lnSpc>
              <a:buFont typeface="Arial"/>
              <a:buAutoNum type="arabicPeriod"/>
              <a:tabLst>
                <a:tab pos="372745" algn="l"/>
              </a:tabLst>
            </a:pP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Zonas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emplazamientos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Clase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I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distinguen: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90"/>
              </a:spcBef>
            </a:pP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0.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mezcla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sustancia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inflamable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niebla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permanen-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ecuentemente.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1.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cabe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contar,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normales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funcionamiento, 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formación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ocasional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atmósfera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explosiva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constituida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mezcla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sustancias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inflamables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gas,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vapor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niebla.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2.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funcionamien-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constituida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mezcla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sustancias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inflamable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niebl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explosi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subsist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tiemp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mu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breves.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565"/>
              </a:spcBef>
            </a:pP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079-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recogen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reglas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precisas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establecer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empla-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zamientos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lvl="2" marL="372110" indent="-360045">
              <a:lnSpc>
                <a:spcPct val="100000"/>
              </a:lnSpc>
              <a:buFont typeface="Arial"/>
              <a:buAutoNum type="arabicPeriod" startAt="2"/>
              <a:tabLst>
                <a:tab pos="372745" algn="l"/>
              </a:tabLst>
            </a:pP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Zonas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emplazamiento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Clase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II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distinguen: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20.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Emplazamient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ub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infla-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mable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permanente,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ecuentemente.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70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capas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mismas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constituyen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20.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conducciones,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recipientes,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etc.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capas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polvo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nubes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continua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largos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períodos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tiempo,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entran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concepto.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21.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cabe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ocasional,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condiciones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normales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funcionamiento,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atmósfera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explosiva,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nube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polvo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infla-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aire.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incluir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otros,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inmediata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vecindad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ejemplo,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lugares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vaciado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llenado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polvo.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22.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ube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inflamabl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atmós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xplosi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subsiste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espaci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tiempo.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incluir,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otros,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entornos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próximos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conteniendo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polvo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haber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fugas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depósitos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polvo.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 b="1">
                <a:solidFill>
                  <a:srgbClr val="6D6E71"/>
                </a:solidFill>
                <a:latin typeface="Arial"/>
                <a:cs typeface="Arial"/>
              </a:rPr>
              <a:t>CEI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61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241-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recogen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reglas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establecer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II.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254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407225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29: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los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locales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con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riesgo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incendio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o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explosión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37305"/>
            <a:ext cx="4888865" cy="786765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80645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4.2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Ejemplos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emplazamientos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peligrosos</a:t>
            </a:r>
            <a:endParaRPr sz="1100">
              <a:latin typeface="Arial"/>
              <a:cs typeface="Arial"/>
            </a:endParaRPr>
          </a:p>
          <a:p>
            <a:pPr marL="12700" marR="8890">
              <a:lnSpc>
                <a:spcPts val="1150"/>
              </a:lnSpc>
              <a:spcBef>
                <a:spcPts val="580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título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orientativo,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lista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exhaustiva,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proyectista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jus- tificar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existe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riesgo,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ejemplos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peligrosos: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09"/>
              </a:spcBef>
              <a:buChar char="•"/>
              <a:tabLst>
                <a:tab pos="121285" algn="l"/>
              </a:tabLst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endParaRPr sz="1050">
              <a:latin typeface="Arial"/>
              <a:cs typeface="Arial"/>
            </a:endParaRPr>
          </a:p>
          <a:p>
            <a:pPr lvl="1" marL="228600" indent="-108585">
              <a:lnSpc>
                <a:spcPct val="100000"/>
              </a:lnSpc>
              <a:spcBef>
                <a:spcPts val="535"/>
              </a:spcBef>
              <a:buChar char="-"/>
              <a:tabLst>
                <a:tab pos="22923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Lugares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trasvasen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líquidos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volátiles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inflamables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recipiente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otro.</a:t>
            </a:r>
            <a:endParaRPr sz="1050">
              <a:latin typeface="Arial"/>
              <a:cs typeface="Arial"/>
            </a:endParaRPr>
          </a:p>
          <a:p>
            <a:pPr lvl="1" marL="228600" marR="10160" indent="-108585">
              <a:lnSpc>
                <a:spcPts val="1150"/>
              </a:lnSpc>
              <a:spcBef>
                <a:spcPts val="660"/>
              </a:spcBef>
              <a:buChar char="-"/>
              <a:tabLst>
                <a:tab pos="22923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Garajes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talleres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reparación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vehículos.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excluyen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garajes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privado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estacionamiento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vehículos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menos.</a:t>
            </a:r>
            <a:endParaRPr sz="1050">
              <a:latin typeface="Arial"/>
              <a:cs typeface="Arial"/>
            </a:endParaRPr>
          </a:p>
          <a:p>
            <a:pPr lvl="1" marL="228600" marR="8890" indent="-108585">
              <a:lnSpc>
                <a:spcPts val="1150"/>
              </a:lnSpc>
              <a:spcBef>
                <a:spcPts val="645"/>
              </a:spcBef>
              <a:buChar char="-"/>
              <a:tabLst>
                <a:tab pos="229235" algn="l"/>
              </a:tabLst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cabinas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pintura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usen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pulverización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entorno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cer-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utilicen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disolventes.</a:t>
            </a:r>
            <a:endParaRPr sz="1050">
              <a:latin typeface="Arial"/>
              <a:cs typeface="Arial"/>
            </a:endParaRPr>
          </a:p>
          <a:p>
            <a:pPr lvl="1" marL="228600" indent="-108585">
              <a:lnSpc>
                <a:spcPct val="100000"/>
              </a:lnSpc>
              <a:spcBef>
                <a:spcPts val="509"/>
              </a:spcBef>
              <a:buChar char="-"/>
              <a:tabLst>
                <a:tab pos="22923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Secaderos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disolventes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inflamables.</a:t>
            </a:r>
            <a:endParaRPr sz="1050">
              <a:latin typeface="Arial"/>
              <a:cs typeface="Arial"/>
            </a:endParaRPr>
          </a:p>
          <a:p>
            <a:pPr lvl="1" marL="228600" indent="-108585">
              <a:lnSpc>
                <a:spcPct val="100000"/>
              </a:lnSpc>
              <a:spcBef>
                <a:spcPts val="535"/>
              </a:spcBef>
              <a:buChar char="-"/>
              <a:tabLst>
                <a:tab pos="22923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extracción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grasas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aceites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utilicen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disolventes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inflamables.</a:t>
            </a:r>
            <a:endParaRPr sz="1050">
              <a:latin typeface="Arial"/>
              <a:cs typeface="Arial"/>
            </a:endParaRPr>
          </a:p>
          <a:p>
            <a:pPr lvl="1" marL="228600" indent="-108585">
              <a:lnSpc>
                <a:spcPct val="100000"/>
              </a:lnSpc>
              <a:spcBef>
                <a:spcPts val="530"/>
              </a:spcBef>
              <a:buChar char="-"/>
              <a:tabLst>
                <a:tab pos="22923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depósitos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líquidos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inflamables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abiertos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abrir.</a:t>
            </a:r>
            <a:endParaRPr sz="1050">
              <a:latin typeface="Arial"/>
              <a:cs typeface="Arial"/>
            </a:endParaRPr>
          </a:p>
          <a:p>
            <a:pPr lvl="1" marL="228600" indent="-108585">
              <a:lnSpc>
                <a:spcPct val="100000"/>
              </a:lnSpc>
              <a:spcBef>
                <a:spcPts val="535"/>
              </a:spcBef>
              <a:buChar char="-"/>
              <a:tabLst>
                <a:tab pos="22923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lavanderías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tintorerías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empleen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líquidos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inflamables.</a:t>
            </a:r>
            <a:endParaRPr sz="1050">
              <a:latin typeface="Arial"/>
              <a:cs typeface="Arial"/>
            </a:endParaRPr>
          </a:p>
          <a:p>
            <a:pPr lvl="1" marL="228600" indent="-108585">
              <a:lnSpc>
                <a:spcPct val="100000"/>
              </a:lnSpc>
              <a:spcBef>
                <a:spcPts val="535"/>
              </a:spcBef>
              <a:buChar char="-"/>
              <a:tabLst>
                <a:tab pos="229235" algn="l"/>
              </a:tabLst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gasógenos.</a:t>
            </a:r>
            <a:endParaRPr sz="1050">
              <a:latin typeface="Arial"/>
              <a:cs typeface="Arial"/>
            </a:endParaRPr>
          </a:p>
          <a:p>
            <a:pPr lvl="1" marL="228600" indent="-108585">
              <a:lnSpc>
                <a:spcPct val="100000"/>
              </a:lnSpc>
              <a:spcBef>
                <a:spcPts val="530"/>
              </a:spcBef>
              <a:buChar char="-"/>
              <a:tabLst>
                <a:tab pos="22923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produzcan,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manipulen,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almacenen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consuman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gases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inflamables.</a:t>
            </a:r>
            <a:endParaRPr sz="1050">
              <a:latin typeface="Arial"/>
              <a:cs typeface="Arial"/>
            </a:endParaRPr>
          </a:p>
          <a:p>
            <a:pPr lvl="1" marL="228600" indent="-108585">
              <a:lnSpc>
                <a:spcPct val="100000"/>
              </a:lnSpc>
              <a:spcBef>
                <a:spcPts val="535"/>
              </a:spcBef>
              <a:buChar char="-"/>
              <a:tabLst>
                <a:tab pos="22923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bombas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y/o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compresores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líquidos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gases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inflamables.</a:t>
            </a:r>
            <a:endParaRPr sz="1050">
              <a:latin typeface="Arial"/>
              <a:cs typeface="Arial"/>
            </a:endParaRPr>
          </a:p>
          <a:p>
            <a:pPr lvl="1" marL="228600" marR="9525" indent="-108585">
              <a:lnSpc>
                <a:spcPts val="1150"/>
              </a:lnSpc>
              <a:spcBef>
                <a:spcPts val="660"/>
              </a:spcBef>
              <a:buChar char="-"/>
              <a:tabLst>
                <a:tab pos="22923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Interiores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refrigeradores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congeladores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almacenen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materias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inflamables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recipientes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abiertos,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fácilmente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perforables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cierres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consistentes.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515"/>
              </a:spcBef>
              <a:buChar char="•"/>
              <a:tabLst>
                <a:tab pos="121285" algn="l"/>
              </a:tabLst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II</a:t>
            </a:r>
            <a:endParaRPr sz="1050">
              <a:latin typeface="Arial"/>
              <a:cs typeface="Arial"/>
            </a:endParaRPr>
          </a:p>
          <a:p>
            <a:pPr lvl="1" marL="228600" marR="9525" indent="-108585">
              <a:lnSpc>
                <a:spcPts val="1150"/>
              </a:lnSpc>
              <a:spcBef>
                <a:spcPts val="665"/>
              </a:spcBef>
              <a:buChar char="-"/>
              <a:tabLst>
                <a:tab pos="22923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trabajo,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manipulación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almacenamiento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industria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alimentaria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mane-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ja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granos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derivados.</a:t>
            </a:r>
            <a:endParaRPr sz="1050">
              <a:latin typeface="Arial"/>
              <a:cs typeface="Arial"/>
            </a:endParaRPr>
          </a:p>
          <a:p>
            <a:pPr lvl="1" marL="228600" marR="9525" indent="-108585">
              <a:lnSpc>
                <a:spcPts val="1150"/>
              </a:lnSpc>
              <a:spcBef>
                <a:spcPts val="640"/>
              </a:spcBef>
              <a:buChar char="-"/>
              <a:tabLst>
                <a:tab pos="22923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trabajo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manipulación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industrias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químicas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farmacéuticas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 produce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polvo.</a:t>
            </a:r>
            <a:endParaRPr sz="1050">
              <a:latin typeface="Arial"/>
              <a:cs typeface="Arial"/>
            </a:endParaRPr>
          </a:p>
          <a:p>
            <a:pPr lvl="1" marL="228600" indent="-108585">
              <a:lnSpc>
                <a:spcPct val="100000"/>
              </a:lnSpc>
              <a:spcBef>
                <a:spcPts val="515"/>
              </a:spcBef>
              <a:buChar char="-"/>
              <a:tabLst>
                <a:tab pos="22923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pulverización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carbón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subsiguiente.</a:t>
            </a:r>
            <a:endParaRPr sz="1050">
              <a:latin typeface="Arial"/>
              <a:cs typeface="Arial"/>
            </a:endParaRPr>
          </a:p>
          <a:p>
            <a:pPr lvl="1" marL="228600" indent="-108585">
              <a:lnSpc>
                <a:spcPct val="100000"/>
              </a:lnSpc>
              <a:spcBef>
                <a:spcPts val="530"/>
              </a:spcBef>
              <a:buChar char="-"/>
              <a:tabLst>
                <a:tab pos="22923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Plantas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coquización.</a:t>
            </a:r>
            <a:endParaRPr sz="1050">
              <a:latin typeface="Arial"/>
              <a:cs typeface="Arial"/>
            </a:endParaRPr>
          </a:p>
          <a:p>
            <a:pPr lvl="1" marL="228600" indent="-108585">
              <a:lnSpc>
                <a:spcPct val="100000"/>
              </a:lnSpc>
              <a:spcBef>
                <a:spcPts val="535"/>
              </a:spcBef>
              <a:buChar char="-"/>
              <a:tabLst>
                <a:tab pos="22923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Plantas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producción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manipulación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azufre.</a:t>
            </a:r>
            <a:endParaRPr sz="1050">
              <a:latin typeface="Arial"/>
              <a:cs typeface="Arial"/>
            </a:endParaRPr>
          </a:p>
          <a:p>
            <a:pPr lvl="1" marL="228600" marR="9525" indent="-108585">
              <a:lnSpc>
                <a:spcPts val="1150"/>
              </a:lnSpc>
              <a:spcBef>
                <a:spcPts val="660"/>
              </a:spcBef>
              <a:buChar char="-"/>
              <a:tabLst>
                <a:tab pos="22923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producen,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procesan,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manipulan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empaquetan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polvos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ligeros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(Al,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Mg,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etcétera).</a:t>
            </a:r>
            <a:endParaRPr sz="1050">
              <a:latin typeface="Arial"/>
              <a:cs typeface="Arial"/>
            </a:endParaRPr>
          </a:p>
          <a:p>
            <a:pPr lvl="1" marL="228600" marR="9525" indent="-108585">
              <a:lnSpc>
                <a:spcPts val="1150"/>
              </a:lnSpc>
              <a:spcBef>
                <a:spcPts val="645"/>
              </a:spcBef>
              <a:buChar char="-"/>
              <a:tabLst>
                <a:tab pos="22923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Almacenes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muelles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expedición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pulverulentos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almacenan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manipulan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sacos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contenedores.</a:t>
            </a:r>
            <a:endParaRPr sz="1050">
              <a:latin typeface="Arial"/>
              <a:cs typeface="Arial"/>
            </a:endParaRPr>
          </a:p>
          <a:p>
            <a:pPr lvl="1" marL="228600" indent="-108585">
              <a:lnSpc>
                <a:spcPct val="100000"/>
              </a:lnSpc>
              <a:spcBef>
                <a:spcPts val="509"/>
              </a:spcBef>
              <a:buChar char="-"/>
              <a:tabLst>
                <a:tab pos="22923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tratamiento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textiles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algodón,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etcétera.</a:t>
            </a:r>
            <a:endParaRPr sz="1050">
              <a:latin typeface="Arial"/>
              <a:cs typeface="Arial"/>
            </a:endParaRPr>
          </a:p>
          <a:p>
            <a:pPr lvl="1" marL="228600" indent="-108585">
              <a:lnSpc>
                <a:spcPct val="100000"/>
              </a:lnSpc>
              <a:spcBef>
                <a:spcPts val="535"/>
              </a:spcBef>
              <a:buChar char="-"/>
              <a:tabLst>
                <a:tab pos="22923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Plantas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fabricación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procesado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fibras.</a:t>
            </a:r>
            <a:endParaRPr sz="1050">
              <a:latin typeface="Arial"/>
              <a:cs typeface="Arial"/>
            </a:endParaRPr>
          </a:p>
          <a:p>
            <a:pPr lvl="1" marL="228600" indent="-108585">
              <a:lnSpc>
                <a:spcPct val="100000"/>
              </a:lnSpc>
              <a:spcBef>
                <a:spcPts val="535"/>
              </a:spcBef>
              <a:buChar char="-"/>
              <a:tabLst>
                <a:tab pos="22923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Plantas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desmotadoras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algodón.</a:t>
            </a:r>
            <a:endParaRPr sz="1050">
              <a:latin typeface="Arial"/>
              <a:cs typeface="Arial"/>
            </a:endParaRPr>
          </a:p>
          <a:p>
            <a:pPr lvl="1" marL="228600" indent="-108585">
              <a:lnSpc>
                <a:spcPct val="100000"/>
              </a:lnSpc>
              <a:spcBef>
                <a:spcPts val="530"/>
              </a:spcBef>
              <a:buChar char="-"/>
              <a:tabLst>
                <a:tab pos="22923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Plantas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procesado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lino.</a:t>
            </a:r>
            <a:endParaRPr sz="1050">
              <a:latin typeface="Arial"/>
              <a:cs typeface="Arial"/>
            </a:endParaRPr>
          </a:p>
          <a:p>
            <a:pPr lvl="1" marL="228600" indent="-108585">
              <a:lnSpc>
                <a:spcPct val="100000"/>
              </a:lnSpc>
              <a:spcBef>
                <a:spcPts val="535"/>
              </a:spcBef>
              <a:buChar char="-"/>
              <a:tabLst>
                <a:tab pos="22923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Talleres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confección.</a:t>
            </a:r>
            <a:endParaRPr sz="1050">
              <a:latin typeface="Arial"/>
              <a:cs typeface="Arial"/>
            </a:endParaRPr>
          </a:p>
          <a:p>
            <a:pPr lvl="1" marL="228600" indent="-108585">
              <a:lnSpc>
                <a:spcPct val="100000"/>
              </a:lnSpc>
              <a:spcBef>
                <a:spcPts val="530"/>
              </a:spcBef>
              <a:buChar char="-"/>
              <a:tabLst>
                <a:tab pos="229235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Industria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procesado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madera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carpinterías,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etcétera.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255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042552" y="154631"/>
            <a:ext cx="137160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VI: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715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5.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Requisitos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equipos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2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componentes,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em-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pleo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endidos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ámbito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ucción,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R.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400/1996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6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entran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ámbito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mencionado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R.D.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400/1996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estipule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cumplimiento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considerarán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conformes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pres-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cripciones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amparados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correspondientes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certificaciones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conformidad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otorgadas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organismos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autorizados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R.D.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200/1995,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28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diciembre.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6.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Prescripciones</a:t>
            </a:r>
            <a:r>
              <a:rPr dirty="0" u="sng" sz="1300" spc="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generales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20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aquí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explícitamente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corresponda,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reglamento;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conflicto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predominará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interpretación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instrucción.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6.1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generales</a:t>
            </a:r>
            <a:endParaRPr sz="11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75"/>
              </a:spcBef>
            </a:pP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ubicarán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áreas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peligrosas.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esto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llevará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riesgo.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56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documentació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ticula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especia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cuidad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ecambiables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lám-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tip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ectas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inspeccione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079-17.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cunstancias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xcepcionales,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ación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ecisan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soldadu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abajos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ollo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(ope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plantas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pilot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ealización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abajos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imentales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.)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eúnan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equi-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capítulos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6,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supuesto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iodo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limitad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supervisión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sonal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especialmente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orma-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eúnen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condiciones: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prevenir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aparición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atmósferas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explosivas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peligrosas.</a:t>
            </a:r>
            <a:endParaRPr sz="1050">
              <a:latin typeface="Arial"/>
              <a:cs typeface="Arial"/>
            </a:endParaRPr>
          </a:p>
          <a:p>
            <a:pPr algn="just" marL="408305" marR="1016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asegurar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desconecta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formación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atmósfera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peligrosa.</a:t>
            </a:r>
            <a:endParaRPr sz="1050">
              <a:latin typeface="Arial"/>
              <a:cs typeface="Arial"/>
            </a:endParaRPr>
          </a:p>
          <a:p>
            <a:pPr algn="just" marL="408305" marR="952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tomado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esultar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dañadas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in-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cendios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xplosiones.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7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adicionalmente,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unicado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sonal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amilia-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izado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atan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insta-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xplosión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actuación.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6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elabo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permiso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abajo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izado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esponsable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  <a:spcBef>
                <a:spcPts val="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6.2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Documentación</a:t>
            </a:r>
            <a:endParaRPr sz="110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57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nuevas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ampliaciones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existentes,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ámbito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ITC,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incluirá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información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(según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corresponda)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proyecto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instalación: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58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256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319874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744463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407225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29: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los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locales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con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riesgo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incendio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o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explosión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257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1" y="458141"/>
            <a:ext cx="5179060" cy="6510655"/>
          </a:xfrm>
          <a:prstGeom prst="rect">
            <a:avLst/>
          </a:prstGeom>
        </p:spPr>
        <p:txBody>
          <a:bodyPr wrap="square" lIns="0" tIns="52704" rIns="0" bIns="0" rtlCol="0" vert="horz">
            <a:spAutoFit/>
          </a:bodyPr>
          <a:lstStyle/>
          <a:p>
            <a:pPr marL="408305" indent="-108585">
              <a:lnSpc>
                <a:spcPct val="100000"/>
              </a:lnSpc>
              <a:spcBef>
                <a:spcPts val="41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Clasificación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representativo.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1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Adecuación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zonas.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1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implantación, 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equipos.</a:t>
            </a:r>
            <a:endParaRPr sz="1050">
              <a:latin typeface="Arial"/>
              <a:cs typeface="Arial"/>
            </a:endParaRPr>
          </a:p>
          <a:p>
            <a:pPr marL="300355" marR="2102485">
              <a:lnSpc>
                <a:spcPct val="125000"/>
              </a:lnSpc>
              <a:buFont typeface="Arial"/>
              <a:buChar char="•"/>
              <a:tabLst>
                <a:tab pos="40894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utilización.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propietario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conservar: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1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Copia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proyecto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definitiva.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1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equipos.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1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Declaraciones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Conformidad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equipos.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1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Documentos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descriptivos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intrínseca.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1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documento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relevante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seguridad.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6.3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Mantenimiento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reparación</a:t>
            </a:r>
            <a:endParaRPr sz="1100">
              <a:latin typeface="Arial"/>
              <a:cs typeface="Arial"/>
            </a:endParaRPr>
          </a:p>
          <a:p>
            <a:pPr algn="just" marL="300355" marR="11430">
              <a:lnSpc>
                <a:spcPts val="1150"/>
              </a:lnSpc>
              <a:spcBef>
                <a:spcPts val="58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somete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mantenimiento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antice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conser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idad.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espect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segui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blecido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079-17.</a:t>
            </a:r>
            <a:endParaRPr sz="105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ometa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idad.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técnico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segui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CEI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079-19.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8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7.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Emplazamientos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Clase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58864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Generalidades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75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ejecutarán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079–14,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contradiga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instrucción, 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prevalecerá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norma.</a:t>
            </a:r>
            <a:endParaRPr sz="1050">
              <a:latin typeface="Arial"/>
              <a:cs typeface="Arial"/>
            </a:endParaRPr>
          </a:p>
          <a:p>
            <a:pPr lvl="1" marL="588010" indent="-220345">
              <a:lnSpc>
                <a:spcPct val="100000"/>
              </a:lnSpc>
              <a:spcBef>
                <a:spcPts val="980"/>
              </a:spcBef>
              <a:buAutoNum type="arabicPeriod" startAt="2"/>
              <a:tabLst>
                <a:tab pos="588645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Selección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eléctricos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(excluidos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conductos)</a:t>
            </a:r>
            <a:endParaRPr sz="110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44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seleccionar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procedimiento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seguir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comprende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fases:</a:t>
            </a:r>
            <a:endParaRPr sz="1050">
              <a:latin typeface="Arial"/>
              <a:cs typeface="Arial"/>
            </a:endParaRPr>
          </a:p>
          <a:p>
            <a:pPr marL="444500" indent="-144780">
              <a:lnSpc>
                <a:spcPct val="100000"/>
              </a:lnSpc>
              <a:spcBef>
                <a:spcPts val="425"/>
              </a:spcBef>
              <a:buFont typeface="Arial"/>
              <a:buAutoNum type="arabicParenR"/>
              <a:tabLst>
                <a:tab pos="445134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Caracterizar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sustancia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sustancias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implicadas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proceso.</a:t>
            </a:r>
            <a:endParaRPr sz="1050">
              <a:latin typeface="Arial"/>
              <a:cs typeface="Arial"/>
            </a:endParaRPr>
          </a:p>
          <a:p>
            <a:pPr marL="444500" indent="-144780">
              <a:lnSpc>
                <a:spcPct val="100000"/>
              </a:lnSpc>
              <a:spcBef>
                <a:spcPts val="425"/>
              </a:spcBef>
              <a:buFont typeface="Arial"/>
              <a:buAutoNum type="arabicParenR"/>
              <a:tabLst>
                <a:tab pos="445134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Clasificar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equipo.</a:t>
            </a:r>
            <a:endParaRPr sz="1050">
              <a:latin typeface="Arial"/>
              <a:cs typeface="Arial"/>
            </a:endParaRPr>
          </a:p>
          <a:p>
            <a:pPr algn="just" marL="444500" marR="10795" indent="-144145">
              <a:lnSpc>
                <a:spcPct val="100000"/>
              </a:lnSpc>
              <a:spcBef>
                <a:spcPts val="425"/>
              </a:spcBef>
              <a:buFont typeface="Arial"/>
              <a:buAutoNum type="arabicParenR"/>
              <a:tabLst>
                <a:tab pos="445134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Seleccionar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tal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limitaciones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29.1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cumplan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aplica-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Norma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079-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14.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ambiente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prevista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rango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comprendido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2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ºC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40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ºC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marcado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trabajar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rango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correspondiente.</a:t>
            </a:r>
            <a:endParaRPr sz="1050">
              <a:latin typeface="Arial"/>
              <a:cs typeface="Arial"/>
            </a:endParaRPr>
          </a:p>
          <a:p>
            <a:pPr algn="just" marL="444500" indent="-144780">
              <a:lnSpc>
                <a:spcPct val="100000"/>
              </a:lnSpc>
              <a:spcBef>
                <a:spcPts val="425"/>
              </a:spcBef>
              <a:buFont typeface="Arial"/>
              <a:buAutoNum type="arabicParenR"/>
              <a:tabLst>
                <a:tab pos="445134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fabricante.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264782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432153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98348" y="512513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542315" y="7036968"/>
          <a:ext cx="4859020" cy="7981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6335"/>
                <a:gridCol w="2426335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equipo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Zonas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9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admiten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4" name="object 14" descr=""/>
          <p:cNvSpPr txBox="1"/>
          <p:nvPr/>
        </p:nvSpPr>
        <p:spPr>
          <a:xfrm>
            <a:off x="532743" y="7911963"/>
            <a:ext cx="32575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29.1.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Categorías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equipos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admisibles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atmósfera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0">
                <a:solidFill>
                  <a:srgbClr val="231F20"/>
                </a:solidFill>
                <a:latin typeface="Arial"/>
                <a:cs typeface="Arial"/>
              </a:rPr>
              <a:t>gases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y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vapores.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042552" y="154631"/>
            <a:ext cx="137160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VI: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6581759"/>
            <a:ext cx="4888865" cy="172338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87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29.2.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Categorías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equipos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admisibles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atmósferas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polvo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explosivo.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650">
              <a:latin typeface="Arial"/>
              <a:cs typeface="Arial"/>
            </a:endParaRPr>
          </a:p>
          <a:p>
            <a:pPr marL="80645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8.3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Reglas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eléctricos</a:t>
            </a:r>
            <a:endParaRPr sz="1100">
              <a:latin typeface="Arial"/>
              <a:cs typeface="Arial"/>
            </a:endParaRPr>
          </a:p>
          <a:p>
            <a:pPr marL="12700" marR="9525">
              <a:lnSpc>
                <a:spcPts val="1150"/>
              </a:lnSpc>
              <a:spcBef>
                <a:spcPts val="58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II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281-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1-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2.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850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tener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eléctrico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gases,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garantiza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adecuada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inflamación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polvo.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258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1" y="437305"/>
            <a:ext cx="5177790" cy="471868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368300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7.3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Reglas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eléctricos</a:t>
            </a:r>
            <a:endParaRPr sz="1100">
              <a:latin typeface="Arial"/>
              <a:cs typeface="Arial"/>
            </a:endParaRPr>
          </a:p>
          <a:p>
            <a:pPr algn="just" marL="300355">
              <a:lnSpc>
                <a:spcPts val="1205"/>
              </a:lnSpc>
              <a:spcBef>
                <a:spcPts val="45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ts val="1205"/>
              </a:lnSpc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079-14.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87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dicionalment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otección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inme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aceit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«o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»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fij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líquid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intrínseca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UNE-E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039.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4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8.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Emplazamientos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Clase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II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/>
              <a:tabLst>
                <a:tab pos="58864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Generalidades</a:t>
            </a:r>
            <a:endParaRPr sz="11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ejecuta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especificad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281-1-2,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alece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norma.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Arial"/>
              <a:cs typeface="Arial"/>
            </a:endParaRPr>
          </a:p>
          <a:p>
            <a:pPr lvl="1" marL="588010" indent="-220345">
              <a:lnSpc>
                <a:spcPct val="100000"/>
              </a:lnSpc>
              <a:spcBef>
                <a:spcPts val="5"/>
              </a:spcBef>
              <a:buAutoNum type="arabicPeriod" startAt="2"/>
              <a:tabLst>
                <a:tab pos="588645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Selección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eléctricos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(excluidos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conductos)</a:t>
            </a:r>
            <a:endParaRPr sz="110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4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seleccionar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procedimiento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seguir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comprende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fases:</a:t>
            </a:r>
            <a:endParaRPr sz="1050">
              <a:latin typeface="Arial"/>
              <a:cs typeface="Arial"/>
            </a:endParaRPr>
          </a:p>
          <a:p>
            <a:pPr marL="444500" indent="-144780">
              <a:lnSpc>
                <a:spcPct val="100000"/>
              </a:lnSpc>
              <a:spcBef>
                <a:spcPts val="850"/>
              </a:spcBef>
              <a:buFont typeface="Arial"/>
              <a:buAutoNum type="arabicParenR"/>
              <a:tabLst>
                <a:tab pos="445134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Caracterizar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sustancia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sustancias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implicadas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proceso.</a:t>
            </a:r>
            <a:endParaRPr sz="1050">
              <a:latin typeface="Arial"/>
              <a:cs typeface="Arial"/>
            </a:endParaRPr>
          </a:p>
          <a:p>
            <a:pPr marL="444500" indent="-144780">
              <a:lnSpc>
                <a:spcPct val="100000"/>
              </a:lnSpc>
              <a:spcBef>
                <a:spcPts val="850"/>
              </a:spcBef>
              <a:buFont typeface="Arial"/>
              <a:buAutoNum type="arabicParenR"/>
              <a:tabLst>
                <a:tab pos="445134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Clasificar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equipo.</a:t>
            </a:r>
            <a:endParaRPr sz="1050">
              <a:latin typeface="Arial"/>
              <a:cs typeface="Arial"/>
            </a:endParaRPr>
          </a:p>
          <a:p>
            <a:pPr algn="just" marL="444500" marR="5715" indent="-144145">
              <a:lnSpc>
                <a:spcPct val="100000"/>
              </a:lnSpc>
              <a:spcBef>
                <a:spcPts val="850"/>
              </a:spcBef>
              <a:buFont typeface="Arial"/>
              <a:buAutoNum type="arabicParenR"/>
              <a:tabLst>
                <a:tab pos="445134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Seleccionar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oría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limi-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29.2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cumplan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281-1-2.</a:t>
            </a:r>
            <a:endParaRPr sz="1050">
              <a:latin typeface="Arial"/>
              <a:cs typeface="Arial"/>
            </a:endParaRPr>
          </a:p>
          <a:p>
            <a:pPr marL="444500" indent="-144780">
              <a:lnSpc>
                <a:spcPct val="100000"/>
              </a:lnSpc>
              <a:spcBef>
                <a:spcPts val="850"/>
              </a:spcBef>
              <a:buFont typeface="Arial"/>
              <a:buAutoNum type="arabicParenR"/>
              <a:tabLst>
                <a:tab pos="445134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fabricante.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255882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98348" y="341643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542315" y="5297182"/>
          <a:ext cx="4859020" cy="12077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6335"/>
                <a:gridCol w="2426335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equipo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Zonas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9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admiten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3238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20,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238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238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Categoría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4" name="object 14" descr=""/>
          <p:cNvSpPr/>
          <p:nvPr/>
        </p:nvSpPr>
        <p:spPr>
          <a:xfrm>
            <a:off x="398348" y="710026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407225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29: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los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locales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con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riesgo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incendio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o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explosión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16280" y="491217"/>
            <a:ext cx="5253355" cy="78143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216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9.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Sistemas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cableado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Arial"/>
              <a:cs typeface="Arial"/>
            </a:endParaRPr>
          </a:p>
          <a:p>
            <a:pPr algn="just" lvl="1" marL="613410" indent="-22034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61404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Generalidades</a:t>
            </a:r>
            <a:endParaRPr sz="1100">
              <a:latin typeface="Arial"/>
              <a:cs typeface="Arial"/>
            </a:endParaRPr>
          </a:p>
          <a:p>
            <a:pPr algn="just" marL="325755" marR="60325">
              <a:lnSpc>
                <a:spcPts val="1150"/>
              </a:lnSpc>
              <a:spcBef>
                <a:spcPts val="57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intrínseca,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cableado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requisitos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079-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14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039.</a:t>
            </a:r>
            <a:endParaRPr sz="1050">
              <a:latin typeface="Arial"/>
              <a:cs typeface="Arial"/>
            </a:endParaRPr>
          </a:p>
          <a:p>
            <a:pPr algn="just" marL="325755">
              <a:lnSpc>
                <a:spcPct val="100000"/>
              </a:lnSpc>
              <a:spcBef>
                <a:spcPts val="35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V.</a:t>
            </a:r>
            <a:endParaRPr sz="1050">
              <a:latin typeface="Arial"/>
              <a:cs typeface="Arial"/>
            </a:endParaRPr>
          </a:p>
          <a:p>
            <a:pPr algn="just" marL="325755" marR="60960">
              <a:lnSpc>
                <a:spcPts val="1150"/>
              </a:lnSpc>
              <a:spcBef>
                <a:spcPts val="49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entradas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acuerdo 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previsto.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orificios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entradas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utilicen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cerrarse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piezas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acordes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vayan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dotados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dichos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equipos.</a:t>
            </a:r>
            <a:endParaRPr sz="1050">
              <a:latin typeface="Arial"/>
              <a:cs typeface="Arial"/>
            </a:endParaRPr>
          </a:p>
          <a:p>
            <a:pPr algn="just" marL="325755" marR="60960">
              <a:lnSpc>
                <a:spcPts val="1150"/>
              </a:lnSpc>
              <a:spcBef>
                <a:spcPts val="48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móviles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instruc-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MIE-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21.</a:t>
            </a:r>
            <a:endParaRPr sz="1050">
              <a:latin typeface="Arial"/>
              <a:cs typeface="Arial"/>
            </a:endParaRPr>
          </a:p>
          <a:p>
            <a:pPr algn="just" marL="325755" marR="59690">
              <a:lnSpc>
                <a:spcPts val="1150"/>
              </a:lnSpc>
              <a:spcBef>
                <a:spcPts val="47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dismi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encional.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itud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cuitos;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esultant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fijad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pár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ecto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comien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bi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ásico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fina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cable.</a:t>
            </a:r>
            <a:endParaRPr sz="1050">
              <a:latin typeface="Arial"/>
              <a:cs typeface="Arial"/>
            </a:endParaRPr>
          </a:p>
          <a:p>
            <a:pPr algn="just" marL="325755" marR="59690">
              <a:lnSpc>
                <a:spcPts val="1150"/>
              </a:lnSpc>
              <a:spcBef>
                <a:spcPts val="47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ansición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impedir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líquidos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inflamables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ecisa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sellad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zanjas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bandejas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entilación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elleno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zanjas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ena.</a:t>
            </a:r>
            <a:endParaRPr sz="1050">
              <a:latin typeface="Arial"/>
              <a:cs typeface="Arial"/>
            </a:endParaRPr>
          </a:p>
          <a:p>
            <a:pPr lvl="1" marL="613410" indent="-220345">
              <a:lnSpc>
                <a:spcPct val="100000"/>
              </a:lnSpc>
              <a:spcBef>
                <a:spcPts val="985"/>
              </a:spcBef>
              <a:buAutoNum type="arabicPeriod" startAt="2"/>
              <a:tabLst>
                <a:tab pos="614045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endParaRPr sz="1100">
              <a:latin typeface="Arial"/>
              <a:cs typeface="Arial"/>
            </a:endParaRPr>
          </a:p>
          <a:p>
            <a:pPr marL="325755" marR="60325">
              <a:lnSpc>
                <a:spcPts val="1150"/>
              </a:lnSpc>
              <a:spcBef>
                <a:spcPts val="57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emplear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II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serán:</a:t>
            </a:r>
            <a:endParaRPr sz="1050">
              <a:latin typeface="Arial"/>
              <a:cs typeface="Arial"/>
            </a:endParaRPr>
          </a:p>
          <a:p>
            <a:pPr marL="505459" indent="-153035">
              <a:lnSpc>
                <a:spcPct val="100000"/>
              </a:lnSpc>
              <a:spcBef>
                <a:spcPts val="459"/>
              </a:spcBef>
              <a:buFont typeface="Arial"/>
              <a:buAutoNum type="alphaLcParenR"/>
              <a:tabLst>
                <a:tab pos="506095" algn="l"/>
              </a:tabLst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fijas:</a:t>
            </a:r>
            <a:endParaRPr sz="1050">
              <a:latin typeface="Arial"/>
              <a:cs typeface="Arial"/>
            </a:endParaRPr>
          </a:p>
          <a:p>
            <a:pPr algn="just" lvl="1" marL="613410" marR="59690" indent="-108585">
              <a:lnSpc>
                <a:spcPct val="100000"/>
              </a:lnSpc>
              <a:spcBef>
                <a:spcPts val="475"/>
              </a:spcBef>
              <a:buChar char="•"/>
              <a:tabLst>
                <a:tab pos="614045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450/750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V,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mezclas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termoplásticas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termoestables;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bajo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(según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9.3)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metálico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rígido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flexible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conforme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086-1.</a:t>
            </a:r>
            <a:endParaRPr sz="1050">
              <a:latin typeface="Arial"/>
              <a:cs typeface="Arial"/>
            </a:endParaRPr>
          </a:p>
          <a:p>
            <a:pPr lvl="1" marL="613410" marR="60960" indent="-108585">
              <a:lnSpc>
                <a:spcPct val="100000"/>
              </a:lnSpc>
              <a:spcBef>
                <a:spcPts val="480"/>
              </a:spcBef>
              <a:buChar char="•"/>
              <a:tabLst>
                <a:tab pos="614045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construidos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dispongan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mecánica;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consideran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tales:</a:t>
            </a:r>
            <a:endParaRPr sz="1050">
              <a:latin typeface="Arial"/>
              <a:cs typeface="Arial"/>
            </a:endParaRPr>
          </a:p>
          <a:p>
            <a:pPr marL="613410" indent="-108585">
              <a:lnSpc>
                <a:spcPct val="100000"/>
              </a:lnSpc>
              <a:spcBef>
                <a:spcPts val="480"/>
              </a:spcBef>
              <a:buChar char="-"/>
              <a:tabLst>
                <a:tab pos="61404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mineral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157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1.</a:t>
            </a:r>
            <a:endParaRPr sz="1050">
              <a:latin typeface="Arial"/>
              <a:cs typeface="Arial"/>
            </a:endParaRPr>
          </a:p>
          <a:p>
            <a:pPr marL="613410" marR="59690" indent="-108585">
              <a:lnSpc>
                <a:spcPct val="100000"/>
              </a:lnSpc>
              <a:spcBef>
                <a:spcPts val="475"/>
              </a:spcBef>
              <a:buChar char="-"/>
              <a:tabLst>
                <a:tab pos="61404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armados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alambre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acero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galvanizado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externa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metá-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lica,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serie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123.</a:t>
            </a:r>
            <a:endParaRPr sz="1050">
              <a:latin typeface="Arial"/>
              <a:cs typeface="Arial"/>
            </a:endParaRPr>
          </a:p>
          <a:p>
            <a:pPr marL="505459" marR="55880">
              <a:lnSpc>
                <a:spcPct val="100000"/>
              </a:lnSpc>
              <a:spcBef>
                <a:spcPts val="48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utilizar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fijas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cumplir,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respecto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reacción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fuego,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432-3.</a:t>
            </a:r>
            <a:endParaRPr sz="1050">
              <a:latin typeface="Arial"/>
              <a:cs typeface="Arial"/>
            </a:endParaRPr>
          </a:p>
          <a:p>
            <a:pPr algn="just" marL="505459" marR="55880" indent="-158115">
              <a:lnSpc>
                <a:spcPct val="100000"/>
              </a:lnSpc>
              <a:spcBef>
                <a:spcPts val="475"/>
              </a:spcBef>
            </a:pPr>
            <a:r>
              <a:rPr dirty="0" sz="1050" spc="10" i="1">
                <a:solidFill>
                  <a:srgbClr val="6D6E71"/>
                </a:solidFill>
                <a:latin typeface="Arial"/>
                <a:cs typeface="Arial"/>
              </a:rPr>
              <a:t>b)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tátiles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viles.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policlo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027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150,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servicios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450/75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xible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xible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ictament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itud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50">
              <a:latin typeface="Arial"/>
              <a:cs typeface="Arial"/>
            </a:endParaRPr>
          </a:p>
          <a:p>
            <a:pPr algn="r" marR="60325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259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91936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450907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042552" y="154631"/>
            <a:ext cx="137160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VI: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6952254"/>
            <a:ext cx="4885055" cy="13531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587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29.4.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Características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mínimas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canales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protectoras.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ct val="93400"/>
              </a:lnSpc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aplicable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eléc-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antideflag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visto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tafue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esisti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uto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soldadu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anizado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iormente,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36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582,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bien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086,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29.5.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260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37305"/>
            <a:ext cx="4883785" cy="62928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80645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9.3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conductos</a:t>
            </a:r>
            <a:endParaRPr sz="11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  <a:spcBef>
                <a:spcPts val="450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fijas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realice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tubo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protector,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éstos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conformes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29.3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29.4.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1154074"/>
          <a:ext cx="4859020" cy="31546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74240"/>
                <a:gridCol w="503555"/>
                <a:gridCol w="2174239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Característica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Código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Grado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compresión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Fuerte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impacto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Fuerte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mínima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curvado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1-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Rígido/curvable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Propiedades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1-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Continuidad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eléctrica/aislante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objetos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sólidos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objetos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r>
                        <a:rPr dirty="0" sz="800" spc="-2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•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571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gotas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cayendo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verticalmente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cuando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está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inclinado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15º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 marL="71755" marR="3117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corrosión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metálicos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compuestos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exterior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declarada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propagador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suspendidas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declarada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2" name="object 12" descr=""/>
          <p:cNvSpPr txBox="1"/>
          <p:nvPr/>
        </p:nvSpPr>
        <p:spPr>
          <a:xfrm>
            <a:off x="532757" y="4391190"/>
            <a:ext cx="19304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29.3.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Características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mínimas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tubos.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542315" y="4730508"/>
          <a:ext cx="4859020" cy="2141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6335"/>
                <a:gridCol w="1212850"/>
                <a:gridCol w="1212850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Característica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Grado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Dimensión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mayor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transversal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#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984" indent="-515620">
                        <a:lnSpc>
                          <a:spcPct val="100000"/>
                        </a:lnSpc>
                        <a:spcBef>
                          <a:spcPts val="390"/>
                        </a:spcBef>
                        <a:buFont typeface="Verdana"/>
                        <a:buChar char="&gt;"/>
                        <a:tabLst>
                          <a:tab pos="515620" algn="l"/>
                        </a:tabLst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impacto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Fuerte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Fuerte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mínima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6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Propiedades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Aislante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4160" marR="256540" indent="971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Continuidad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eléctrica/aislante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objetos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sólidos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inferior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3274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declarada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965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propagador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407225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29: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los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locales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con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riesgo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incendio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o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explosión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29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261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3773840"/>
            <a:ext cx="4885055" cy="15805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" marR="44259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29.5.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Características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mínimas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tubos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que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0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conectan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aparatos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eléctricos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modo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antideflagrante</a:t>
            </a:r>
            <a:r>
              <a:rPr dirty="0" sz="8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provistos</a:t>
            </a:r>
            <a:r>
              <a:rPr dirty="0" sz="8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cortafuegos.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exigencias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precisen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flexibles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(por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ejemplo,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existir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vibraciones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cableado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tubo),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corrugados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ma- terial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resistente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oxidación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semejantes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rígidos.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conductividad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tierra,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continuidad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quedará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convenientemente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asegurada.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flexi-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bles,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consecutivas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exceda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536714"/>
          <a:ext cx="4859020" cy="31546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74240"/>
                <a:gridCol w="503555"/>
                <a:gridCol w="2174239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Característica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Código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Grado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compresión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Muy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Fuerte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impacto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Muy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Fuerte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mínima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servicio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</a:t>
                      </a:r>
                      <a:r>
                        <a:rPr dirty="0" sz="800" spc="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curvado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Rígido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Propiedades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Continuidad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eléctrica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objetos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sólidos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polvo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penetración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571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gotas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agua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cayendo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verticalmente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cuando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está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inclinado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15º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44805">
                <a:tc>
                  <a:txBody>
                    <a:bodyPr/>
                    <a:lstStyle/>
                    <a:p>
                      <a:pPr marL="71755" marR="31178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corrosión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metálicos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compuestos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exterior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elevada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Ligera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llama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propagador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Resistencia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suspendidas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Ligero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23" y="269951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5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30</a:t>
            </a:r>
            <a:endParaRPr sz="10000">
              <a:latin typeface="Arial"/>
              <a:cs typeface="Arial"/>
            </a:endParaRPr>
          </a:p>
          <a:p>
            <a:pPr marL="431800" marR="1012825">
              <a:lnSpc>
                <a:spcPct val="100000"/>
              </a:lnSpc>
              <a:spcBef>
                <a:spcPts val="660"/>
              </a:spcBef>
            </a:pP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5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45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10" b="1">
                <a:solidFill>
                  <a:srgbClr val="4C4D4F"/>
                </a:solidFill>
                <a:latin typeface="Arial"/>
                <a:cs typeface="Arial"/>
              </a:rPr>
              <a:t>características </a:t>
            </a:r>
            <a:r>
              <a:rPr dirty="0" sz="2000" spc="-60" b="1">
                <a:solidFill>
                  <a:srgbClr val="4C4D4F"/>
                </a:solidFill>
                <a:latin typeface="Arial"/>
                <a:cs typeface="Arial"/>
              </a:rPr>
              <a:t>especiales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5131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húmedos..................................................................................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263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1.1</a:t>
            </a:r>
            <a:r>
              <a:rPr dirty="0" sz="900" spc="44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r>
              <a:rPr dirty="0" sz="9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eléctricas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263</a:t>
            </a:r>
            <a:endParaRPr sz="1000">
              <a:latin typeface="Arial"/>
              <a:cs typeface="Arial"/>
            </a:endParaRPr>
          </a:p>
          <a:p>
            <a:pPr algn="r" lvl="2" marL="323850" marR="5080" indent="-324485">
              <a:lnSpc>
                <a:spcPct val="100000"/>
              </a:lnSpc>
              <a:spcBef>
                <a:spcPts val="180"/>
              </a:spcBef>
              <a:buAutoNum type="arabicPeriod"/>
              <a:tabLst>
                <a:tab pos="324485" algn="l"/>
              </a:tabLst>
            </a:pP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interior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r>
              <a:rPr dirty="0" sz="900" spc="-1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263</a:t>
            </a:r>
            <a:endParaRPr sz="1000">
              <a:latin typeface="Arial"/>
              <a:cs typeface="Arial"/>
            </a:endParaRPr>
          </a:p>
          <a:p>
            <a:pPr algn="r" lvl="2" marL="323850" marR="5080" indent="-324485">
              <a:lnSpc>
                <a:spcPct val="100000"/>
              </a:lnSpc>
              <a:spcBef>
                <a:spcPts val="185"/>
              </a:spcBef>
              <a:buAutoNum type="arabicPeriod"/>
              <a:tabLst>
                <a:tab pos="324485" algn="l"/>
              </a:tabLst>
            </a:pP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cubierta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interior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canales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aislantes......................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263</a:t>
            </a:r>
            <a:endParaRPr sz="1000">
              <a:latin typeface="Arial"/>
              <a:cs typeface="Arial"/>
            </a:endParaRPr>
          </a:p>
          <a:p>
            <a:pPr algn="just" lvl="2" marL="228600" marR="5080" indent="251460">
              <a:lnSpc>
                <a:spcPct val="115300"/>
              </a:lnSpc>
              <a:buAutoNum type="arabicPeriod"/>
              <a:tabLst>
                <a:tab pos="805180" algn="l"/>
              </a:tabLst>
            </a:pP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armados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alambres</a:t>
            </a:r>
            <a:r>
              <a:rPr dirty="0" sz="900" spc="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galvanizados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sin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tubo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protector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65">
                <a:solidFill>
                  <a:srgbClr val="4C4D4F"/>
                </a:solidFill>
                <a:latin typeface="Arial"/>
                <a:cs typeface="Arial"/>
              </a:rPr>
              <a:t>..</a:t>
            </a:r>
            <a:r>
              <a:rPr dirty="0" sz="900" spc="10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263 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1.2</a:t>
            </a:r>
            <a:r>
              <a:rPr dirty="0" sz="900" spc="295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Aparamenta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263 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1.3</a:t>
            </a:r>
            <a:r>
              <a:rPr dirty="0" sz="900" spc="229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Receptores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portátiles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alumbrado......................................................</a:t>
            </a:r>
            <a:r>
              <a:rPr dirty="0" sz="900" spc="-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263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77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mojados...................................................................................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264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49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Canalizaciones...........................................................................................................................................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264</a:t>
            </a:r>
            <a:endParaRPr sz="1000">
              <a:latin typeface="Arial"/>
              <a:cs typeface="Arial"/>
            </a:endParaRPr>
          </a:p>
          <a:p>
            <a:pPr algn="just" lvl="2" marL="804545" indent="-325120">
              <a:lnSpc>
                <a:spcPct val="100000"/>
              </a:lnSpc>
              <a:spcBef>
                <a:spcPts val="185"/>
              </a:spcBef>
              <a:buAutoNum type="arabicPeriod"/>
              <a:tabLst>
                <a:tab pos="805180" algn="l"/>
              </a:tabLst>
            </a:pP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interior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r>
              <a:rPr dirty="0" sz="900" spc="-1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264</a:t>
            </a:r>
            <a:endParaRPr sz="1000">
              <a:latin typeface="Arial"/>
              <a:cs typeface="Arial"/>
            </a:endParaRPr>
          </a:p>
          <a:p>
            <a:pPr algn="just" lvl="2" marL="228600" marR="5080" indent="251460">
              <a:lnSpc>
                <a:spcPct val="115300"/>
              </a:lnSpc>
              <a:buAutoNum type="arabicPeriod"/>
              <a:tabLst>
                <a:tab pos="805180" algn="l"/>
              </a:tabLst>
            </a:pP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cubie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ta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inte</a:t>
            </a:r>
            <a:r>
              <a:rPr dirty="0" sz="900" spc="-15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ior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canales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aislante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......................</a:t>
            </a:r>
            <a:r>
              <a:rPr dirty="0" sz="900" spc="-9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264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pa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amenta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264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Dispositi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v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os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otección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264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2.4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pa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atos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m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ó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viles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po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tátile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264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2.5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8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ecepto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es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alumb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ado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264</a:t>
            </a:r>
            <a:endParaRPr sz="1000">
              <a:latin typeface="Arial"/>
              <a:cs typeface="Arial"/>
            </a:endParaRPr>
          </a:p>
          <a:p>
            <a:pPr algn="just" marL="90805">
              <a:lnSpc>
                <a:spcPct val="100000"/>
              </a:lnSpc>
              <a:spcBef>
                <a:spcPts val="77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riesgo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corrosión</a:t>
            </a:r>
            <a:r>
              <a:rPr dirty="0" sz="1100" spc="-20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265</a:t>
            </a:r>
            <a:endParaRPr sz="1000">
              <a:latin typeface="Arial"/>
              <a:cs typeface="Arial"/>
            </a:endParaRPr>
          </a:p>
          <a:p>
            <a:pPr algn="just" marL="90805" marR="5080">
              <a:lnSpc>
                <a:spcPct val="156900"/>
              </a:lnSpc>
            </a:pP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pol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v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ientos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sin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ies</a:t>
            </a:r>
            <a:r>
              <a:rPr dirty="0" sz="1100" spc="-125" b="1">
                <a:solidFill>
                  <a:srgbClr val="4C4D4F"/>
                </a:solidFill>
                <a:latin typeface="Arial"/>
                <a:cs typeface="Arial"/>
              </a:rPr>
              <a:t>g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incendio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xplosió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n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265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tempe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atu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v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ada</a:t>
            </a:r>
            <a:r>
              <a:rPr dirty="0" sz="11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265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6.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muy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tempe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atu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266</a:t>
            </a:r>
            <a:endParaRPr sz="1000">
              <a:latin typeface="Arial"/>
              <a:cs typeface="Arial"/>
            </a:endParaRPr>
          </a:p>
          <a:p>
            <a:pPr algn="just" marL="228600" indent="-138430">
              <a:lnSpc>
                <a:spcPct val="100000"/>
              </a:lnSpc>
              <a:spcBef>
                <a:spcPts val="750"/>
              </a:spcBef>
              <a:buAutoNum type="arabicPeriod" startAt="7"/>
              <a:tabLst>
                <a:tab pos="229235" algn="l"/>
              </a:tabLst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existan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baterías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acumuladores........................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266</a:t>
            </a:r>
            <a:endParaRPr sz="1000">
              <a:latin typeface="Arial"/>
              <a:cs typeface="Arial"/>
            </a:endParaRPr>
          </a:p>
          <a:p>
            <a:pPr algn="just" marL="228600" indent="-138430">
              <a:lnSpc>
                <a:spcPct val="100000"/>
              </a:lnSpc>
              <a:spcBef>
                <a:spcPts val="750"/>
              </a:spcBef>
              <a:buAutoNum type="arabicPeriod" startAt="7"/>
              <a:tabLst>
                <a:tab pos="229235" algn="l"/>
              </a:tabLst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afectos</a:t>
            </a:r>
            <a:r>
              <a:rPr dirty="0" sz="11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11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servicio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eléctrico</a:t>
            </a:r>
            <a:r>
              <a:rPr dirty="0" sz="1100" spc="-20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267</a:t>
            </a:r>
            <a:endParaRPr sz="1000">
              <a:latin typeface="Arial"/>
              <a:cs typeface="Arial"/>
            </a:endParaRPr>
          </a:p>
          <a:p>
            <a:pPr algn="r" marL="228600" marR="5080" indent="-229235">
              <a:lnSpc>
                <a:spcPct val="100000"/>
              </a:lnSpc>
              <a:spcBef>
                <a:spcPts val="750"/>
              </a:spcBef>
              <a:buAutoNum type="arabicPeriod" startAt="7"/>
              <a:tabLst>
                <a:tab pos="229235" algn="l"/>
              </a:tabLst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otros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especiales</a:t>
            </a:r>
            <a:r>
              <a:rPr dirty="0" sz="1100" spc="-1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267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9.1</a:t>
            </a:r>
            <a:r>
              <a:rPr dirty="0" sz="900" spc="33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Clasificación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influencias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externas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268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1"/>
                  </a:lnTo>
                  <a:lnTo>
                    <a:pt x="13496" y="391440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15" y="404939"/>
                  </a:lnTo>
                  <a:lnTo>
                    <a:pt x="494850" y="403522"/>
                  </a:lnTo>
                  <a:lnTo>
                    <a:pt x="524571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0892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30: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locales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características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especiales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98348" y="194665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1019207" y="3545437"/>
            <a:ext cx="3903979" cy="307975"/>
            <a:chOff x="1019207" y="3545437"/>
            <a:chExt cx="3903979" cy="307975"/>
          </a:xfrm>
        </p:grpSpPr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19207" y="3545437"/>
              <a:ext cx="3903655" cy="307844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1064209" y="3590493"/>
              <a:ext cx="3815715" cy="216535"/>
            </a:xfrm>
            <a:custGeom>
              <a:avLst/>
              <a:gdLst/>
              <a:ahLst/>
              <a:cxnLst/>
              <a:rect l="l" t="t" r="r" b="b"/>
              <a:pathLst>
                <a:path w="3815715" h="216535">
                  <a:moveTo>
                    <a:pt x="3713594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3713594" y="216509"/>
                  </a:lnTo>
                  <a:lnTo>
                    <a:pt x="3772317" y="214922"/>
                  </a:lnTo>
                  <a:lnTo>
                    <a:pt x="3802472" y="203812"/>
                  </a:lnTo>
                  <a:lnTo>
                    <a:pt x="3813581" y="173657"/>
                  </a:lnTo>
                  <a:lnTo>
                    <a:pt x="3815168" y="114935"/>
                  </a:lnTo>
                  <a:lnTo>
                    <a:pt x="3815168" y="101574"/>
                  </a:lnTo>
                  <a:lnTo>
                    <a:pt x="3813581" y="42851"/>
                  </a:lnTo>
                  <a:lnTo>
                    <a:pt x="3802472" y="12696"/>
                  </a:lnTo>
                  <a:lnTo>
                    <a:pt x="3772317" y="1587"/>
                  </a:lnTo>
                  <a:lnTo>
                    <a:pt x="37135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1019211" y="3905930"/>
            <a:ext cx="3907154" cy="429895"/>
            <a:chOff x="1019211" y="3905930"/>
            <a:chExt cx="3907154" cy="429895"/>
          </a:xfrm>
        </p:grpSpPr>
        <p:pic>
          <p:nvPicPr>
            <p:cNvPr id="13" name="object 1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19211" y="3905930"/>
              <a:ext cx="3906699" cy="429722"/>
            </a:xfrm>
            <a:prstGeom prst="rect">
              <a:avLst/>
            </a:prstGeom>
          </p:spPr>
        </p:pic>
        <p:sp>
          <p:nvSpPr>
            <p:cNvPr id="14" name="object 14" descr=""/>
            <p:cNvSpPr/>
            <p:nvPr/>
          </p:nvSpPr>
          <p:spPr>
            <a:xfrm>
              <a:off x="1064209" y="3950969"/>
              <a:ext cx="3815715" cy="338455"/>
            </a:xfrm>
            <a:custGeom>
              <a:avLst/>
              <a:gdLst/>
              <a:ahLst/>
              <a:cxnLst/>
              <a:rect l="l" t="t" r="r" b="b"/>
              <a:pathLst>
                <a:path w="3815715" h="338454">
                  <a:moveTo>
                    <a:pt x="3707206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30428"/>
                  </a:lnTo>
                  <a:lnTo>
                    <a:pt x="1687" y="292852"/>
                  </a:lnTo>
                  <a:lnTo>
                    <a:pt x="13496" y="324907"/>
                  </a:lnTo>
                  <a:lnTo>
                    <a:pt x="45552" y="336717"/>
                  </a:lnTo>
                  <a:lnTo>
                    <a:pt x="107975" y="338404"/>
                  </a:lnTo>
                  <a:lnTo>
                    <a:pt x="3707206" y="338404"/>
                  </a:lnTo>
                  <a:lnTo>
                    <a:pt x="3769629" y="336717"/>
                  </a:lnTo>
                  <a:lnTo>
                    <a:pt x="3801684" y="324907"/>
                  </a:lnTo>
                  <a:lnTo>
                    <a:pt x="3813494" y="292852"/>
                  </a:lnTo>
                  <a:lnTo>
                    <a:pt x="3815181" y="230428"/>
                  </a:lnTo>
                  <a:lnTo>
                    <a:pt x="3815181" y="107975"/>
                  </a:lnTo>
                  <a:lnTo>
                    <a:pt x="3813494" y="45552"/>
                  </a:lnTo>
                  <a:lnTo>
                    <a:pt x="3801684" y="13496"/>
                  </a:lnTo>
                  <a:lnTo>
                    <a:pt x="3769629" y="1687"/>
                  </a:lnTo>
                  <a:lnTo>
                    <a:pt x="3707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241680" y="382684"/>
            <a:ext cx="517334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locales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húmedos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2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húmedos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cuyas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ambientales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mani-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fiestan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momentánea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permanentemente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condensación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techo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pa-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redes,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manchas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salinas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moho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aún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aparezcan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gotas,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techo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estén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impregnados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agua.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material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utilice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bajas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ten-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seguridad,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cumplirá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condiciones: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1.1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eléctricas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7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estancas,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utilizándose,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terminales,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mismas,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presenten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vertical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gotas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(IP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X1).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requisito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canalizaciones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prefabricadas.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lvl="2" marL="660400" indent="-360680">
              <a:lnSpc>
                <a:spcPct val="100000"/>
              </a:lnSpc>
              <a:buFont typeface="Arial"/>
              <a:buAutoNum type="arabicPeriod"/>
              <a:tabLst>
                <a:tab pos="661035" algn="l"/>
              </a:tabLst>
            </a:pP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conductores y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interior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58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450/750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discurrirán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tubos: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ctr" marL="287020">
              <a:lnSpc>
                <a:spcPct val="100000"/>
              </a:lnSpc>
              <a:spcBef>
                <a:spcPts val="655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Empotrados:</a:t>
            </a:r>
            <a:r>
              <a:rPr dirty="0" sz="8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8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800" spc="-3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800" spc="-25" b="1">
                <a:solidFill>
                  <a:srgbClr val="6D6E71"/>
                </a:solidFill>
                <a:latin typeface="Arial"/>
                <a:cs typeface="Arial"/>
              </a:rPr>
              <a:t>21.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700">
              <a:latin typeface="Arial"/>
              <a:cs typeface="Arial"/>
            </a:endParaRPr>
          </a:p>
          <a:p>
            <a:pPr algn="ctr" marL="1032510" marR="737870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superficie: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800" spc="-3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21,</a:t>
            </a:r>
            <a:r>
              <a:rPr dirty="0" sz="80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pero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dispondrán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corrosión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3.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Arial"/>
              <a:cs typeface="Arial"/>
            </a:endParaRPr>
          </a:p>
          <a:p>
            <a:pPr lvl="2" marL="660400" indent="-360680">
              <a:lnSpc>
                <a:spcPct val="100000"/>
              </a:lnSpc>
              <a:buFont typeface="Arial"/>
              <a:buAutoNum type="arabicPeriod" startAt="2"/>
              <a:tabLst>
                <a:tab pos="661035" algn="l"/>
              </a:tabLst>
            </a:pP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con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cubierta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interior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canales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aislantes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585"/>
              </a:spcBef>
            </a:pP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instalarán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conexiones,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realizarán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in- terior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cajas.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lvl="2" marL="660400" marR="158115" indent="-360045">
              <a:lnSpc>
                <a:spcPct val="100000"/>
              </a:lnSpc>
              <a:buFont typeface="Arial"/>
              <a:buAutoNum type="arabicPeriod" startAt="3"/>
              <a:tabLst>
                <a:tab pos="661035" algn="l"/>
              </a:tabLst>
            </a:pP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armados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alambres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galvanizados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sin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tubo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pro-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tector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459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kV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discurrirán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huecos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construcción.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Fijados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hidrófugos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aislantes.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50">
              <a:latin typeface="Arial"/>
              <a:cs typeface="Arial"/>
            </a:endParaRPr>
          </a:p>
          <a:p>
            <a:pPr algn="just" lvl="1" marL="580390" indent="-212725">
              <a:lnSpc>
                <a:spcPct val="100000"/>
              </a:lnSpc>
              <a:buAutoNum type="arabicPeriod" startAt="2"/>
              <a:tabLst>
                <a:tab pos="58102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Aparamenta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7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xión,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amenta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utilizada,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esentar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tical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X1.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accionamiento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lvl="1" marL="588010" indent="-220345">
              <a:lnSpc>
                <a:spcPct val="100000"/>
              </a:lnSpc>
              <a:buAutoNum type="arabicPeriod" startAt="3"/>
              <a:tabLst>
                <a:tab pos="588645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Receptores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portátiles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endParaRPr sz="1100">
              <a:latin typeface="Arial"/>
              <a:cs typeface="Arial"/>
            </a:endParaRPr>
          </a:p>
          <a:p>
            <a:pPr marL="300355" marR="5080">
              <a:lnSpc>
                <a:spcPts val="1150"/>
              </a:lnSpc>
              <a:spcBef>
                <a:spcPts val="57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vertical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X1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0.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439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portátiles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II,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43.</a:t>
            </a:r>
            <a:endParaRPr sz="10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74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263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398348" y="638611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398348" y="735374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" name="object 18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9" name="object 19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434" y="0"/>
              <a:ext cx="0" cy="270510"/>
            </a:xfrm>
            <a:custGeom>
              <a:avLst/>
              <a:gdLst/>
              <a:ahLst/>
              <a:cxnLst/>
              <a:rect l="l" t="t" r="r" b="b"/>
              <a:pathLst>
                <a:path w="0" h="270510">
                  <a:moveTo>
                    <a:pt x="0" y="0"/>
                  </a:moveTo>
                  <a:lnTo>
                    <a:pt x="0" y="2699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042552" y="154631"/>
            <a:ext cx="137160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VI: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715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locales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mojados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20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mojados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suelos,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imp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egnados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umedad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aunque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tempo-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almente,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uesas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condensación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aho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períodos.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434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mojados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públicos,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áb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icas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erías,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intempe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ie.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44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ú-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  <a:spcBef>
                <a:spcPts val="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2.1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endParaRPr sz="11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7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estancas,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utilizándose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terminales,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mismas,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X4.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X4.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98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2.1.1</a:t>
            </a:r>
            <a:r>
              <a:rPr dirty="0" sz="1050" spc="4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interior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endParaRPr sz="1050">
              <a:latin typeface="Arial"/>
              <a:cs typeface="Arial"/>
            </a:endParaRPr>
          </a:p>
          <a:p>
            <a:pPr marL="300355" marR="9525">
              <a:lnSpc>
                <a:spcPts val="1150"/>
              </a:lnSpc>
              <a:spcBef>
                <a:spcPts val="58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V 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discurrirán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tubos: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1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Empotrados: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21.</a:t>
            </a:r>
            <a:endParaRPr sz="1050">
              <a:latin typeface="Arial"/>
              <a:cs typeface="Arial"/>
            </a:endParaRPr>
          </a:p>
          <a:p>
            <a:pPr marL="408305" marR="9525" indent="-108585">
              <a:lnSpc>
                <a:spcPts val="1150"/>
              </a:lnSpc>
              <a:spcBef>
                <a:spcPts val="459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superficie: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21,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dispondrán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corrosión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4.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98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2.1.2</a:t>
            </a:r>
            <a:r>
              <a:rPr dirty="0" sz="1050" spc="4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de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aislados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cubierta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en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interior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de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canales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aislantes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8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450/750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discurrirán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conexiones,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realiza-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cajas.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50">
              <a:latin typeface="Arial"/>
              <a:cs typeface="Arial"/>
            </a:endParaRPr>
          </a:p>
          <a:p>
            <a:pPr algn="just" lvl="1" marL="580390" indent="-212725">
              <a:lnSpc>
                <a:spcPct val="100000"/>
              </a:lnSpc>
              <a:buAutoNum type="arabicPeriod" startAt="2"/>
              <a:tabLst>
                <a:tab pos="58102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Aparamenta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7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locales.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citados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X4,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cionen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alente.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Arial"/>
              <a:cs typeface="Arial"/>
            </a:endParaRPr>
          </a:p>
          <a:p>
            <a:pPr lvl="1" marL="588010" indent="-220345">
              <a:lnSpc>
                <a:spcPct val="100000"/>
              </a:lnSpc>
              <a:spcBef>
                <a:spcPts val="5"/>
              </a:spcBef>
              <a:buAutoNum type="arabicPeriod" startAt="3"/>
              <a:tabLst>
                <a:tab pos="588645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1100">
              <a:latin typeface="Arial"/>
              <a:cs typeface="Arial"/>
            </a:endParaRPr>
          </a:p>
          <a:p>
            <a:pPr marL="300355" marR="10160">
              <a:lnSpc>
                <a:spcPts val="1150"/>
              </a:lnSpc>
              <a:spcBef>
                <a:spcPts val="5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22,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instalará,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dispositivo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origen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derivado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penetre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mojado.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Arial"/>
              <a:cs typeface="Arial"/>
            </a:endParaRPr>
          </a:p>
          <a:p>
            <a:pPr algn="just" lvl="1" marL="580390" indent="-212725">
              <a:lnSpc>
                <a:spcPct val="100000"/>
              </a:lnSpc>
              <a:spcBef>
                <a:spcPts val="5"/>
              </a:spcBef>
              <a:buAutoNum type="arabicPeriod" startAt="4"/>
              <a:tabLst>
                <a:tab pos="581025" algn="l"/>
              </a:tabLst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móviles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portátiles</a:t>
            </a:r>
            <a:endParaRPr sz="11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75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ohibida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viles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tátiles,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xcepto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utilice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uy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bajas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idad,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-36.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Arial"/>
              <a:cs typeface="Arial"/>
            </a:endParaRPr>
          </a:p>
          <a:p>
            <a:pPr lvl="1" marL="588010" indent="-220345">
              <a:lnSpc>
                <a:spcPct val="100000"/>
              </a:lnSpc>
              <a:buAutoNum type="arabicPeriod" startAt="5"/>
              <a:tabLst>
                <a:tab pos="588645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Receptores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endParaRPr sz="1100">
              <a:latin typeface="Arial"/>
              <a:cs typeface="Arial"/>
            </a:endParaRPr>
          </a:p>
          <a:p>
            <a:pPr marL="300355" marR="9525">
              <a:lnSpc>
                <a:spcPts val="1150"/>
              </a:lnSpc>
              <a:spcBef>
                <a:spcPts val="580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proyecciones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X4.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0.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27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264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226207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521272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616416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98348" y="682355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98348" y="762899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0892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30: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locales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características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especiales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7155" cy="297624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locales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riesgo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corrosión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20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corrosión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existan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gases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vapores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atacar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considerarán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corrosión: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fábricas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productos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químicos,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depósitos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éstos,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etcétera.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señaladas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mojados,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protegerse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además,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exterior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revestimiento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inalterable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dichos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gases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vapores.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396240">
              <a:lnSpc>
                <a:spcPct val="100000"/>
              </a:lnSpc>
            </a:pP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3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0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0" b="1">
                <a:solidFill>
                  <a:srgbClr val="4C4D4F"/>
                </a:solidFill>
                <a:latin typeface="Arial"/>
                <a:cs typeface="Arial"/>
              </a:rPr>
              <a:t>polvorientos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10" b="1">
                <a:solidFill>
                  <a:srgbClr val="4C4D4F"/>
                </a:solidFill>
                <a:latin typeface="Arial"/>
                <a:cs typeface="Arial"/>
              </a:rPr>
              <a:t>sin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riesgo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" b="1">
                <a:solidFill>
                  <a:srgbClr val="4C4D4F"/>
                </a:solidFill>
                <a:latin typeface="Arial"/>
                <a:cs typeface="Arial"/>
              </a:rPr>
              <a:t>incendio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5524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explosión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19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polvorientos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están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expuestos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polvo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cantidad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producir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deterioro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aislamiento.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34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condiciones: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1019211" y="3587982"/>
            <a:ext cx="3907154" cy="551815"/>
            <a:chOff x="1019211" y="3587982"/>
            <a:chExt cx="3907154" cy="551815"/>
          </a:xfrm>
        </p:grpSpPr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19211" y="3587982"/>
              <a:ext cx="3906699" cy="551608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1064209" y="3633025"/>
              <a:ext cx="3815715" cy="460375"/>
            </a:xfrm>
            <a:custGeom>
              <a:avLst/>
              <a:gdLst/>
              <a:ahLst/>
              <a:cxnLst/>
              <a:rect l="l" t="t" r="r" b="b"/>
              <a:pathLst>
                <a:path w="3815715" h="460375">
                  <a:moveTo>
                    <a:pt x="3707206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352310"/>
                  </a:lnTo>
                  <a:lnTo>
                    <a:pt x="1687" y="414726"/>
                  </a:lnTo>
                  <a:lnTo>
                    <a:pt x="13496" y="446778"/>
                  </a:lnTo>
                  <a:lnTo>
                    <a:pt x="45552" y="458586"/>
                  </a:lnTo>
                  <a:lnTo>
                    <a:pt x="107975" y="460273"/>
                  </a:lnTo>
                  <a:lnTo>
                    <a:pt x="3707206" y="460273"/>
                  </a:lnTo>
                  <a:lnTo>
                    <a:pt x="3769629" y="458586"/>
                  </a:lnTo>
                  <a:lnTo>
                    <a:pt x="3801684" y="446778"/>
                  </a:lnTo>
                  <a:lnTo>
                    <a:pt x="3813494" y="414726"/>
                  </a:lnTo>
                  <a:lnTo>
                    <a:pt x="3815181" y="352310"/>
                  </a:lnTo>
                  <a:lnTo>
                    <a:pt x="3815181" y="107975"/>
                  </a:lnTo>
                  <a:lnTo>
                    <a:pt x="3813494" y="45552"/>
                  </a:lnTo>
                  <a:lnTo>
                    <a:pt x="3801684" y="13496"/>
                  </a:lnTo>
                  <a:lnTo>
                    <a:pt x="3769629" y="1687"/>
                  </a:lnTo>
                  <a:lnTo>
                    <a:pt x="3707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1123511" y="3663250"/>
            <a:ext cx="3696970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prefabricadas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no,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protec-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80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5X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(considerando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envolvente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Norma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80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80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6D6E71"/>
                </a:solidFill>
                <a:latin typeface="Arial"/>
                <a:cs typeface="Arial"/>
              </a:rPr>
              <a:t>324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),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salvo que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características del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exijan uno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elevado.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1019211" y="4271832"/>
            <a:ext cx="3907154" cy="673735"/>
            <a:chOff x="1019211" y="4271832"/>
            <a:chExt cx="3907154" cy="673735"/>
          </a:xfrm>
        </p:grpSpPr>
        <p:pic>
          <p:nvPicPr>
            <p:cNvPr id="14" name="object 1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19211" y="4271832"/>
              <a:ext cx="3906699" cy="673496"/>
            </a:xfrm>
            <a:prstGeom prst="rect">
              <a:avLst/>
            </a:prstGeom>
          </p:spPr>
        </p:pic>
        <p:sp>
          <p:nvSpPr>
            <p:cNvPr id="15" name="object 15" descr=""/>
            <p:cNvSpPr/>
            <p:nvPr/>
          </p:nvSpPr>
          <p:spPr>
            <a:xfrm>
              <a:off x="1064209" y="4316869"/>
              <a:ext cx="3815715" cy="582295"/>
            </a:xfrm>
            <a:custGeom>
              <a:avLst/>
              <a:gdLst/>
              <a:ahLst/>
              <a:cxnLst/>
              <a:rect l="l" t="t" r="r" b="b"/>
              <a:pathLst>
                <a:path w="3815715" h="582295">
                  <a:moveTo>
                    <a:pt x="3707206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474205"/>
                  </a:lnTo>
                  <a:lnTo>
                    <a:pt x="1687" y="536621"/>
                  </a:lnTo>
                  <a:lnTo>
                    <a:pt x="13496" y="568672"/>
                  </a:lnTo>
                  <a:lnTo>
                    <a:pt x="45552" y="580481"/>
                  </a:lnTo>
                  <a:lnTo>
                    <a:pt x="107975" y="582168"/>
                  </a:lnTo>
                  <a:lnTo>
                    <a:pt x="3707206" y="582168"/>
                  </a:lnTo>
                  <a:lnTo>
                    <a:pt x="3769629" y="580481"/>
                  </a:lnTo>
                  <a:lnTo>
                    <a:pt x="3801684" y="568672"/>
                  </a:lnTo>
                  <a:lnTo>
                    <a:pt x="3813494" y="536621"/>
                  </a:lnTo>
                  <a:lnTo>
                    <a:pt x="3815181" y="474205"/>
                  </a:lnTo>
                  <a:lnTo>
                    <a:pt x="3815181" y="107975"/>
                  </a:lnTo>
                  <a:lnTo>
                    <a:pt x="3813494" y="45552"/>
                  </a:lnTo>
                  <a:lnTo>
                    <a:pt x="3801684" y="13496"/>
                  </a:lnTo>
                  <a:lnTo>
                    <a:pt x="3769629" y="1687"/>
                  </a:lnTo>
                  <a:lnTo>
                    <a:pt x="3707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241680" y="4347100"/>
            <a:ext cx="5173345" cy="39579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02969" marR="607695" indent="99695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 equipos o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aparamenta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utilizados tendrán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 grado de protección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800" spc="4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80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5X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(considerando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envolvente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categoría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80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80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6D6E71"/>
                </a:solidFill>
                <a:latin typeface="Arial"/>
                <a:cs typeface="Arial"/>
              </a:rPr>
              <a:t>324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)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estará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envolvente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proporcione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pro-</a:t>
            </a:r>
            <a:endParaRPr sz="800">
              <a:latin typeface="Arial"/>
              <a:cs typeface="Arial"/>
            </a:endParaRPr>
          </a:p>
          <a:p>
            <a:pPr marL="1027430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tección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80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5X,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exijan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elevado.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5.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locales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6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temperatura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elevada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19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ambiente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susceptible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epasar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ecuentemente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40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mantiene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perma-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nentemente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34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condiciones: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59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materias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plásticas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elastómeras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tem-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peratura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ambiente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ºC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reducción,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valores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señalados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5-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523.</a:t>
            </a:r>
            <a:endParaRPr sz="1050">
              <a:latin typeface="Arial"/>
              <a:cs typeface="Arial"/>
            </a:endParaRPr>
          </a:p>
          <a:p>
            <a:pPr algn="just" marL="408305" marR="5715">
              <a:lnSpc>
                <a:spcPts val="1150"/>
              </a:lnSpc>
              <a:spcBef>
                <a:spcPts val="56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ambientes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ºC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estabilidad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térmica.</a:t>
            </a:r>
            <a:endParaRPr sz="1050">
              <a:latin typeface="Arial"/>
              <a:cs typeface="Arial"/>
            </a:endParaRPr>
          </a:p>
          <a:p>
            <a:pPr algn="just" marL="408305" marR="571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aislantes.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uidos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opiedades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estabi-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antizadas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utilización.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esfuer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esultantes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metidos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ambientales.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plena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epasa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fijad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especificació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ial.</a:t>
            </a:r>
            <a:endParaRPr sz="1050">
              <a:latin typeface="Arial"/>
              <a:cs typeface="Arial"/>
            </a:endParaRPr>
          </a:p>
          <a:p>
            <a:pPr algn="r" marR="5715">
              <a:lnSpc>
                <a:spcPct val="100000"/>
              </a:lnSpc>
              <a:spcBef>
                <a:spcPts val="4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265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042552" y="154631"/>
            <a:ext cx="137160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VI: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293202"/>
            <a:ext cx="5173345" cy="501205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7.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locales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que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existan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baterías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acumuladores</a:t>
            </a:r>
            <a:endParaRPr sz="130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82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disponerse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baterías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acumuladores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posibilidad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despren-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dimiento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gases,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considerarán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corrosión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señaladas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84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desp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olit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408305" marR="5715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provistos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ventilación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natural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forzada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garantice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renovación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perfecta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rápida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aire.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vapores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evacuados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penetrar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locales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contiguos.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artificial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lámparas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incandes-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descarga.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luminarias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apropiado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soportar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ambiente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corrosivo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penetración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gases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interior.</a:t>
            </a:r>
            <a:endParaRPr sz="1050">
              <a:latin typeface="Arial"/>
              <a:cs typeface="Arial"/>
            </a:endParaRPr>
          </a:p>
          <a:p>
            <a:pPr algn="just" marL="408305" marR="5715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mismos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permanentemente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suple-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umedad.</a:t>
            </a:r>
            <a:endParaRPr sz="1050">
              <a:latin typeface="Arial"/>
              <a:cs typeface="Arial"/>
            </a:endParaRPr>
          </a:p>
          <a:p>
            <a:pPr algn="just" marL="408305" marR="5715" indent="-108585">
              <a:lnSpc>
                <a:spcPts val="1150"/>
              </a:lnSpc>
              <a:spcBef>
                <a:spcPts val="84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acumuladores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dispuestos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realizarse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fácilmente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susti-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mantenimiento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elemento.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pasillos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anchura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0,75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tensión 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continua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existen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desnudas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tocarse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inadvertidamente,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pasillos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eléctricamente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aislante.</a:t>
            </a:r>
            <a:endParaRPr sz="1050">
              <a:latin typeface="Arial"/>
              <a:cs typeface="Arial"/>
            </a:endParaRPr>
          </a:p>
          <a:p>
            <a:pPr algn="just" marL="408305" marR="5715" indent="-108585">
              <a:lnSpc>
                <a:spcPts val="1150"/>
              </a:lnSpc>
              <a:spcBef>
                <a:spcPts val="8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piezas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xistan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75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imposible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tocarlas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ultánea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tidamente.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9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266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382684"/>
            <a:ext cx="5173345" cy="137985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6.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locales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muy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baja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temperatura</a:t>
            </a:r>
            <a:endParaRPr sz="1300">
              <a:latin typeface="Arial"/>
              <a:cs typeface="Arial"/>
            </a:endParaRPr>
          </a:p>
          <a:p>
            <a:pPr marL="300355" marR="5715">
              <a:lnSpc>
                <a:spcPts val="1150"/>
              </a:lnSpc>
              <a:spcBef>
                <a:spcPts val="82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presentarse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mantenerse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temperaturas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ambientales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inferiores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2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ºC.</a:t>
            </a:r>
            <a:endParaRPr sz="1050">
              <a:latin typeface="Arial"/>
              <a:cs typeface="Arial"/>
            </a:endParaRPr>
          </a:p>
          <a:p>
            <a:pPr marL="300355" marR="5080">
              <a:lnSpc>
                <a:spcPts val="1150"/>
              </a:lnSpc>
              <a:spcBef>
                <a:spcPts val="844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cámaras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congelación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plantas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frigoríficas.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72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condiciones: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1019211" y="2603744"/>
            <a:ext cx="3907154" cy="551815"/>
            <a:chOff x="1019211" y="2603744"/>
            <a:chExt cx="3907154" cy="551815"/>
          </a:xfrm>
        </p:grpSpPr>
        <p:pic>
          <p:nvPicPr>
            <p:cNvPr id="11" name="object 1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19211" y="2603744"/>
              <a:ext cx="3906699" cy="551608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1064209" y="2648788"/>
              <a:ext cx="3815715" cy="460375"/>
            </a:xfrm>
            <a:custGeom>
              <a:avLst/>
              <a:gdLst/>
              <a:ahLst/>
              <a:cxnLst/>
              <a:rect l="l" t="t" r="r" b="b"/>
              <a:pathLst>
                <a:path w="3815715" h="460375">
                  <a:moveTo>
                    <a:pt x="3707206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352310"/>
                  </a:lnTo>
                  <a:lnTo>
                    <a:pt x="1687" y="414726"/>
                  </a:lnTo>
                  <a:lnTo>
                    <a:pt x="13496" y="446778"/>
                  </a:lnTo>
                  <a:lnTo>
                    <a:pt x="45552" y="458586"/>
                  </a:lnTo>
                  <a:lnTo>
                    <a:pt x="107975" y="460273"/>
                  </a:lnTo>
                  <a:lnTo>
                    <a:pt x="3707206" y="460273"/>
                  </a:lnTo>
                  <a:lnTo>
                    <a:pt x="3769629" y="458586"/>
                  </a:lnTo>
                  <a:lnTo>
                    <a:pt x="3801684" y="446778"/>
                  </a:lnTo>
                  <a:lnTo>
                    <a:pt x="3813494" y="414726"/>
                  </a:lnTo>
                  <a:lnTo>
                    <a:pt x="3815181" y="352310"/>
                  </a:lnTo>
                  <a:lnTo>
                    <a:pt x="3815181" y="107975"/>
                  </a:lnTo>
                  <a:lnTo>
                    <a:pt x="3813494" y="45552"/>
                  </a:lnTo>
                  <a:lnTo>
                    <a:pt x="3801684" y="13496"/>
                  </a:lnTo>
                  <a:lnTo>
                    <a:pt x="3769629" y="1687"/>
                  </a:lnTo>
                  <a:lnTo>
                    <a:pt x="3707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1299941" y="2739967"/>
            <a:ext cx="334391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3835" marR="5080" indent="-19177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soportar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esfuerzos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resultantes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verán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sometidos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ambientales.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1019211" y="1937896"/>
            <a:ext cx="3907154" cy="551815"/>
            <a:chOff x="1019211" y="1937896"/>
            <a:chExt cx="3907154" cy="551815"/>
          </a:xfrm>
        </p:grpSpPr>
        <p:pic>
          <p:nvPicPr>
            <p:cNvPr id="15" name="object 1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19211" y="1937896"/>
              <a:ext cx="3906699" cy="551608"/>
            </a:xfrm>
            <a:prstGeom prst="rect">
              <a:avLst/>
            </a:prstGeom>
          </p:spPr>
        </p:pic>
        <p:sp>
          <p:nvSpPr>
            <p:cNvPr id="16" name="object 16" descr=""/>
            <p:cNvSpPr/>
            <p:nvPr/>
          </p:nvSpPr>
          <p:spPr>
            <a:xfrm>
              <a:off x="1064209" y="1982939"/>
              <a:ext cx="3815715" cy="460375"/>
            </a:xfrm>
            <a:custGeom>
              <a:avLst/>
              <a:gdLst/>
              <a:ahLst/>
              <a:cxnLst/>
              <a:rect l="l" t="t" r="r" b="b"/>
              <a:pathLst>
                <a:path w="3815715" h="460375">
                  <a:moveTo>
                    <a:pt x="3707206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352310"/>
                  </a:lnTo>
                  <a:lnTo>
                    <a:pt x="1687" y="414726"/>
                  </a:lnTo>
                  <a:lnTo>
                    <a:pt x="13496" y="446778"/>
                  </a:lnTo>
                  <a:lnTo>
                    <a:pt x="45552" y="458586"/>
                  </a:lnTo>
                  <a:lnTo>
                    <a:pt x="107975" y="460273"/>
                  </a:lnTo>
                  <a:lnTo>
                    <a:pt x="3707206" y="460273"/>
                  </a:lnTo>
                  <a:lnTo>
                    <a:pt x="3769629" y="458586"/>
                  </a:lnTo>
                  <a:lnTo>
                    <a:pt x="3801684" y="446778"/>
                  </a:lnTo>
                  <a:lnTo>
                    <a:pt x="3813494" y="414726"/>
                  </a:lnTo>
                  <a:lnTo>
                    <a:pt x="3815181" y="352310"/>
                  </a:lnTo>
                  <a:lnTo>
                    <a:pt x="3815181" y="107975"/>
                  </a:lnTo>
                  <a:lnTo>
                    <a:pt x="3813494" y="45552"/>
                  </a:lnTo>
                  <a:lnTo>
                    <a:pt x="3801684" y="13496"/>
                  </a:lnTo>
                  <a:lnTo>
                    <a:pt x="3769629" y="1687"/>
                  </a:lnTo>
                  <a:lnTo>
                    <a:pt x="3707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1158657" y="2074110"/>
            <a:ext cx="362648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8585" marR="5080" indent="-9652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utilizado,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deberá ser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tal que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no sufra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deterioro alguno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 la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temperatura 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utilización.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0892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30: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locales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características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especiales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398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8.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locales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afectos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un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servicio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eléctrico</a:t>
            </a:r>
            <a:endParaRPr sz="130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820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destinan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xplotación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sonas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cualificada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servicio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ico: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labo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independientes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máquinas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51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condiciones: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53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obligatoriamente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cerrados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llave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haya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personal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servicio.</a:t>
            </a:r>
            <a:endParaRPr sz="1050">
              <a:latin typeface="Arial"/>
              <a:cs typeface="Arial"/>
            </a:endParaRPr>
          </a:p>
          <a:p>
            <a:pPr algn="just" marL="408305" marR="6350" indent="-108585">
              <a:lnSpc>
                <a:spcPts val="1150"/>
              </a:lnSpc>
              <a:spcBef>
                <a:spcPts val="67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lib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mí-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0,7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408305" marR="5715" indent="-108585">
              <a:lnSpc>
                <a:spcPts val="1150"/>
              </a:lnSpc>
              <a:spcBef>
                <a:spcPts val="6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contiene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umentos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deban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obser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manipular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constante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habitualmente,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pasillo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1,10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obstante,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esalir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pasillo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educida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0,80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xistan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pasillo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piezas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udas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manipular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umen-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obser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1,30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408305" marR="5715" indent="-108585">
              <a:lnSpc>
                <a:spcPts val="1150"/>
              </a:lnSpc>
              <a:spcBef>
                <a:spcPts val="64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pasillo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altura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1,90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existen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parte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piezas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protegidas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altura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libre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esas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piezas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inferior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2,30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408305" marR="5715" indent="-108585">
              <a:lnSpc>
                <a:spcPts val="1150"/>
              </a:lnSpc>
              <a:spcBef>
                <a:spcPts val="64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permitirá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colocar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pasillo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objetos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necesarios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instalados.</a:t>
            </a:r>
            <a:endParaRPr sz="1050">
              <a:latin typeface="Arial"/>
              <a:cs typeface="Arial"/>
            </a:endParaRPr>
          </a:p>
          <a:p>
            <a:pPr algn="just" marL="408305" marR="6985" indent="-108585">
              <a:lnSpc>
                <a:spcPts val="1150"/>
              </a:lnSpc>
              <a:spcBef>
                <a:spcPts val="6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tengan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personal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permanente,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dotados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alumbrado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seguridad.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51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rasante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sumidero.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buClr>
                <a:srgbClr val="6D6E71"/>
              </a:buClr>
              <a:buFont typeface="Arial"/>
              <a:buChar char="•"/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9.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otros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locales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características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especiales</a:t>
            </a:r>
            <a:endParaRPr sz="130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819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eléc-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concur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cunstancia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especiale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especificada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uccione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pue-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cosas,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siguiente:</a:t>
            </a:r>
            <a:endParaRPr sz="1050">
              <a:latin typeface="Arial"/>
              <a:cs typeface="Arial"/>
            </a:endParaRPr>
          </a:p>
          <a:p>
            <a:pPr algn="just" marL="408305" marR="5715" indent="-108585">
              <a:lnSpc>
                <a:spcPts val="1150"/>
              </a:lnSpc>
              <a:spcBef>
                <a:spcPts val="6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selecciona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influencia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x-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terna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definida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460-3,</a:t>
            </a:r>
            <a:r>
              <a:rPr dirty="0" sz="1050" spc="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estar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sometido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antice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fiabilida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64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posea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influencias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xternas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ubicación),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condición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cione,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ealización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comple-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adecuada.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perjudicar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funcionamien-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408305" marR="6350" indent="-108585">
              <a:lnSpc>
                <a:spcPts val="1150"/>
              </a:lnSpc>
              <a:spcBef>
                <a:spcPts val="64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produzcan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simultáneamente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influencias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externas,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podrá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independientes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influirse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mutuamente,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grados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seleccio-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consecuencia.</a:t>
            </a:r>
            <a:endParaRPr sz="1050">
              <a:latin typeface="Arial"/>
              <a:cs typeface="Arial"/>
            </a:endParaRPr>
          </a:p>
          <a:p>
            <a:pPr algn="r" marR="6350">
              <a:lnSpc>
                <a:spcPct val="100000"/>
              </a:lnSpc>
              <a:spcBef>
                <a:spcPts val="4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267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96"/>
                  </a:lnTo>
                  <a:lnTo>
                    <a:pt x="283276" y="300751"/>
                  </a:lnTo>
                  <a:lnTo>
                    <a:pt x="251221" y="312561"/>
                  </a:lnTo>
                  <a:lnTo>
                    <a:pt x="188798" y="314248"/>
                  </a:lnTo>
                  <a:lnTo>
                    <a:pt x="0" y="314248"/>
                  </a:lnTo>
                  <a:lnTo>
                    <a:pt x="21295" y="366679"/>
                  </a:lnTo>
                  <a:lnTo>
                    <a:pt x="57557" y="393603"/>
                  </a:lnTo>
                  <a:lnTo>
                    <a:pt x="91784" y="403522"/>
                  </a:lnTo>
                  <a:lnTo>
                    <a:pt x="106972" y="404939"/>
                  </a:lnTo>
                  <a:lnTo>
                    <a:pt x="438111" y="404939"/>
                  </a:lnTo>
                  <a:lnTo>
                    <a:pt x="500535" y="388066"/>
                  </a:lnTo>
                  <a:lnTo>
                    <a:pt x="532590" y="350945"/>
                  </a:lnTo>
                  <a:lnTo>
                    <a:pt x="544400" y="313824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48"/>
                  </a:lnTo>
                  <a:lnTo>
                    <a:pt x="189788" y="314248"/>
                  </a:lnTo>
                  <a:lnTo>
                    <a:pt x="252212" y="297377"/>
                  </a:lnTo>
                  <a:lnTo>
                    <a:pt x="284267" y="260261"/>
                  </a:lnTo>
                  <a:lnTo>
                    <a:pt x="296077" y="223144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4042552" y="154631"/>
            <a:ext cx="137160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VI:</a:t>
            </a:r>
            <a:r>
              <a:rPr dirty="0" sz="950" spc="-5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268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37305"/>
            <a:ext cx="4885055" cy="83375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80645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9.1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Clasificación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influencias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externas</a:t>
            </a:r>
            <a:endParaRPr sz="110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58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460-3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clasificación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codificación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influencias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tenidas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proyecto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eléctricas.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codificación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marcado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equipos.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7018515"/>
            <a:ext cx="5939155" cy="450215"/>
          </a:xfrm>
          <a:custGeom>
            <a:avLst/>
            <a:gdLst/>
            <a:ahLst/>
            <a:cxnLst/>
            <a:rect l="l" t="t" r="r" b="b"/>
            <a:pathLst>
              <a:path w="5939155" h="450215">
                <a:moveTo>
                  <a:pt x="5938761" y="449897"/>
                </a:moveTo>
                <a:lnTo>
                  <a:pt x="5938761" y="0"/>
                </a:lnTo>
                <a:lnTo>
                  <a:pt x="0" y="0"/>
                </a:lnTo>
                <a:lnTo>
                  <a:pt x="0" y="449897"/>
                </a:lnTo>
                <a:lnTo>
                  <a:pt x="5938761" y="449897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38" y="7846326"/>
            <a:ext cx="5939155" cy="180340"/>
          </a:xfrm>
          <a:custGeom>
            <a:avLst/>
            <a:gdLst/>
            <a:ahLst/>
            <a:cxnLst/>
            <a:rect l="l" t="t" r="r" b="b"/>
            <a:pathLst>
              <a:path w="5939155" h="180340">
                <a:moveTo>
                  <a:pt x="5938748" y="0"/>
                </a:moveTo>
                <a:lnTo>
                  <a:pt x="0" y="0"/>
                </a:lnTo>
                <a:lnTo>
                  <a:pt x="0" y="179958"/>
                </a:lnTo>
                <a:lnTo>
                  <a:pt x="5938748" y="179958"/>
                </a:lnTo>
                <a:lnTo>
                  <a:pt x="5938748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434339" y="827836"/>
            <a:ext cx="5074920" cy="5586730"/>
            <a:chOff x="434339" y="827836"/>
            <a:chExt cx="5074920" cy="5586730"/>
          </a:xfrm>
        </p:grpSpPr>
        <p:sp>
          <p:nvSpPr>
            <p:cNvPr id="5" name="object 5" descr=""/>
            <p:cNvSpPr/>
            <p:nvPr/>
          </p:nvSpPr>
          <p:spPr>
            <a:xfrm>
              <a:off x="434339" y="2493594"/>
              <a:ext cx="3409315" cy="3921125"/>
            </a:xfrm>
            <a:custGeom>
              <a:avLst/>
              <a:gdLst/>
              <a:ahLst/>
              <a:cxnLst/>
              <a:rect l="l" t="t" r="r" b="b"/>
              <a:pathLst>
                <a:path w="3409315" h="3921125">
                  <a:moveTo>
                    <a:pt x="1665744" y="0"/>
                  </a:moveTo>
                  <a:lnTo>
                    <a:pt x="672858" y="0"/>
                  </a:lnTo>
                  <a:lnTo>
                    <a:pt x="283862" y="10513"/>
                  </a:lnTo>
                  <a:lnTo>
                    <a:pt x="84107" y="84107"/>
                  </a:lnTo>
                  <a:lnTo>
                    <a:pt x="10513" y="283862"/>
                  </a:lnTo>
                  <a:lnTo>
                    <a:pt x="0" y="672858"/>
                  </a:lnTo>
                  <a:lnTo>
                    <a:pt x="0" y="3247694"/>
                  </a:lnTo>
                  <a:lnTo>
                    <a:pt x="10513" y="3636691"/>
                  </a:lnTo>
                  <a:lnTo>
                    <a:pt x="84107" y="3836446"/>
                  </a:lnTo>
                  <a:lnTo>
                    <a:pt x="283862" y="3910040"/>
                  </a:lnTo>
                  <a:lnTo>
                    <a:pt x="672858" y="3920553"/>
                  </a:lnTo>
                  <a:lnTo>
                    <a:pt x="2736291" y="3920553"/>
                  </a:lnTo>
                  <a:lnTo>
                    <a:pt x="3125294" y="3910040"/>
                  </a:lnTo>
                  <a:lnTo>
                    <a:pt x="3325053" y="3836446"/>
                  </a:lnTo>
                  <a:lnTo>
                    <a:pt x="3398648" y="3636691"/>
                  </a:lnTo>
                  <a:lnTo>
                    <a:pt x="3409162" y="3247694"/>
                  </a:lnTo>
                  <a:lnTo>
                    <a:pt x="3409162" y="2254808"/>
                  </a:lnTo>
                  <a:lnTo>
                    <a:pt x="2338616" y="2254808"/>
                  </a:lnTo>
                  <a:lnTo>
                    <a:pt x="1949612" y="2149672"/>
                  </a:lnTo>
                  <a:lnTo>
                    <a:pt x="1749853" y="1918373"/>
                  </a:lnTo>
                  <a:lnTo>
                    <a:pt x="1676258" y="1687073"/>
                  </a:lnTo>
                  <a:lnTo>
                    <a:pt x="1665744" y="1581937"/>
                  </a:lnTo>
                  <a:lnTo>
                    <a:pt x="166574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00084" y="827836"/>
              <a:ext cx="3409315" cy="3921125"/>
            </a:xfrm>
            <a:custGeom>
              <a:avLst/>
              <a:gdLst/>
              <a:ahLst/>
              <a:cxnLst/>
              <a:rect l="l" t="t" r="r" b="b"/>
              <a:pathLst>
                <a:path w="3409315" h="3921125">
                  <a:moveTo>
                    <a:pt x="2736303" y="0"/>
                  </a:moveTo>
                  <a:lnTo>
                    <a:pt x="672871" y="0"/>
                  </a:lnTo>
                  <a:lnTo>
                    <a:pt x="283867" y="10513"/>
                  </a:lnTo>
                  <a:lnTo>
                    <a:pt x="84108" y="84107"/>
                  </a:lnTo>
                  <a:lnTo>
                    <a:pt x="10513" y="283862"/>
                  </a:lnTo>
                  <a:lnTo>
                    <a:pt x="0" y="672858"/>
                  </a:lnTo>
                  <a:lnTo>
                    <a:pt x="0" y="1665757"/>
                  </a:lnTo>
                  <a:lnTo>
                    <a:pt x="1070546" y="1665757"/>
                  </a:lnTo>
                  <a:lnTo>
                    <a:pt x="1459550" y="1770891"/>
                  </a:lnTo>
                  <a:lnTo>
                    <a:pt x="1659308" y="2002186"/>
                  </a:lnTo>
                  <a:lnTo>
                    <a:pt x="1732904" y="2233481"/>
                  </a:lnTo>
                  <a:lnTo>
                    <a:pt x="1743417" y="2338616"/>
                  </a:lnTo>
                  <a:lnTo>
                    <a:pt x="1743417" y="3920566"/>
                  </a:lnTo>
                  <a:lnTo>
                    <a:pt x="2736303" y="3920566"/>
                  </a:lnTo>
                  <a:lnTo>
                    <a:pt x="3125307" y="3910052"/>
                  </a:lnTo>
                  <a:lnTo>
                    <a:pt x="3325066" y="3836457"/>
                  </a:lnTo>
                  <a:lnTo>
                    <a:pt x="3398661" y="3636698"/>
                  </a:lnTo>
                  <a:lnTo>
                    <a:pt x="3409175" y="3247694"/>
                  </a:lnTo>
                  <a:lnTo>
                    <a:pt x="3409175" y="672858"/>
                  </a:lnTo>
                  <a:lnTo>
                    <a:pt x="3398661" y="283862"/>
                  </a:lnTo>
                  <a:lnTo>
                    <a:pt x="3325066" y="84107"/>
                  </a:lnTo>
                  <a:lnTo>
                    <a:pt x="3125307" y="10513"/>
                  </a:lnTo>
                  <a:lnTo>
                    <a:pt x="2736303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100084" y="2493594"/>
              <a:ext cx="1743710" cy="2254885"/>
            </a:xfrm>
            <a:custGeom>
              <a:avLst/>
              <a:gdLst/>
              <a:ahLst/>
              <a:cxnLst/>
              <a:rect l="l" t="t" r="r" b="b"/>
              <a:pathLst>
                <a:path w="1743710" h="2254885">
                  <a:moveTo>
                    <a:pt x="1070546" y="0"/>
                  </a:moveTo>
                  <a:lnTo>
                    <a:pt x="0" y="0"/>
                  </a:lnTo>
                  <a:lnTo>
                    <a:pt x="0" y="1581937"/>
                  </a:lnTo>
                  <a:lnTo>
                    <a:pt x="10513" y="1970941"/>
                  </a:lnTo>
                  <a:lnTo>
                    <a:pt x="84108" y="2170699"/>
                  </a:lnTo>
                  <a:lnTo>
                    <a:pt x="283867" y="2244295"/>
                  </a:lnTo>
                  <a:lnTo>
                    <a:pt x="672871" y="2254808"/>
                  </a:lnTo>
                  <a:lnTo>
                    <a:pt x="1743417" y="2254808"/>
                  </a:lnTo>
                  <a:lnTo>
                    <a:pt x="1743417" y="672858"/>
                  </a:lnTo>
                  <a:lnTo>
                    <a:pt x="1732904" y="283862"/>
                  </a:lnTo>
                  <a:lnTo>
                    <a:pt x="1659308" y="84107"/>
                  </a:lnTo>
                  <a:lnTo>
                    <a:pt x="1459550" y="10513"/>
                  </a:lnTo>
                  <a:lnTo>
                    <a:pt x="1070546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2438" y="7468413"/>
            <a:ext cx="5939155" cy="378460"/>
          </a:xfrm>
          <a:prstGeom prst="rect">
            <a:avLst/>
          </a:prstGeom>
          <a:solidFill>
            <a:srgbClr val="8F9194"/>
          </a:solidFill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2975"/>
              </a:lnSpc>
            </a:pPr>
            <a:r>
              <a:rPr dirty="0" sz="2500" spc="-160" b="1">
                <a:solidFill>
                  <a:srgbClr val="FFFFFF"/>
                </a:solidFill>
                <a:latin typeface="Arial"/>
                <a:cs typeface="Arial"/>
              </a:rPr>
              <a:t>Instalaciones</a:t>
            </a:r>
            <a:r>
              <a:rPr dirty="0" sz="2500" spc="-7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215" b="1">
                <a:solidFill>
                  <a:srgbClr val="FFFFFF"/>
                </a:solidFill>
                <a:latin typeface="Arial"/>
                <a:cs typeface="Arial"/>
              </a:rPr>
              <a:t>con</a:t>
            </a:r>
            <a:r>
              <a:rPr dirty="0" sz="2500" spc="-7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150" b="1">
                <a:solidFill>
                  <a:srgbClr val="FFFFFF"/>
                </a:solidFill>
                <a:latin typeface="Arial"/>
                <a:cs typeface="Arial"/>
              </a:rPr>
              <a:t>fines</a:t>
            </a:r>
            <a:r>
              <a:rPr dirty="0" sz="2500" spc="-7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80" b="1">
                <a:solidFill>
                  <a:srgbClr val="FFFFFF"/>
                </a:solidFill>
                <a:latin typeface="Arial"/>
                <a:cs typeface="Arial"/>
              </a:rPr>
              <a:t>especiales</a:t>
            </a:r>
            <a:endParaRPr sz="25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950091" y="3060002"/>
            <a:ext cx="2074545" cy="1701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0" spc="-114" b="1">
                <a:solidFill>
                  <a:srgbClr val="FFFFFF"/>
                </a:solidFill>
                <a:latin typeface="Times New Roman"/>
                <a:cs typeface="Times New Roman"/>
              </a:rPr>
              <a:t>VII</a:t>
            </a:r>
            <a:endParaRPr sz="1100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345"/>
              <a:t>Capítulo</a:t>
            </a: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941148" y="0"/>
            <a:ext cx="635" cy="2886710"/>
          </a:xfrm>
          <a:custGeom>
            <a:avLst/>
            <a:gdLst/>
            <a:ahLst/>
            <a:cxnLst/>
            <a:rect l="l" t="t" r="r" b="b"/>
            <a:pathLst>
              <a:path w="635" h="2886710">
                <a:moveTo>
                  <a:pt x="25" y="0"/>
                </a:moveTo>
                <a:lnTo>
                  <a:pt x="0" y="2886595"/>
                </a:lnTo>
                <a:lnTo>
                  <a:pt x="25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63"/>
                </a:lnTo>
                <a:lnTo>
                  <a:pt x="5938761" y="269963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2"/>
                  </a:lnTo>
                  <a:lnTo>
                    <a:pt x="280806" y="307841"/>
                  </a:lnTo>
                  <a:lnTo>
                    <a:pt x="268996" y="270720"/>
                  </a:lnTo>
                  <a:lnTo>
                    <a:pt x="267309" y="253847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296"/>
                  </a:lnTo>
                  <a:lnTo>
                    <a:pt x="171805" y="267296"/>
                  </a:lnTo>
                  <a:lnTo>
                    <a:pt x="234228" y="284170"/>
                  </a:lnTo>
                  <a:lnTo>
                    <a:pt x="266284" y="321290"/>
                  </a:lnTo>
                  <a:lnTo>
                    <a:pt x="278093" y="358411"/>
                  </a:lnTo>
                  <a:lnTo>
                    <a:pt x="279781" y="375285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47"/>
                  </a:lnTo>
                  <a:lnTo>
                    <a:pt x="1687" y="316278"/>
                  </a:lnTo>
                  <a:lnTo>
                    <a:pt x="13496" y="348337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31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85" b="1">
                <a:solidFill>
                  <a:srgbClr val="4C4D4F"/>
                </a:solidFill>
                <a:latin typeface="Arial"/>
                <a:cs typeface="Arial"/>
              </a:rPr>
              <a:t>Piscinas</a:t>
            </a:r>
            <a:r>
              <a:rPr dirty="0" sz="2000" spc="-70" b="1">
                <a:solidFill>
                  <a:srgbClr val="4C4D4F"/>
                </a:solidFill>
                <a:latin typeface="Arial"/>
                <a:cs typeface="Arial"/>
              </a:rPr>
              <a:t> y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fuentes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35553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aplicación.........................................................................................................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272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Piscinas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pediluvios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272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34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Clasificación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volúmenes..............................................................................................................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272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484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900" spc="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273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2.2.1</a:t>
            </a:r>
            <a:r>
              <a:rPr dirty="0" sz="900" spc="315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Canalizaciones.............................................................................................................................................</a:t>
            </a:r>
            <a:r>
              <a:rPr dirty="0" sz="900" spc="1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274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2.2.2</a:t>
            </a:r>
            <a:r>
              <a:rPr dirty="0" sz="900" spc="35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>
                <a:solidFill>
                  <a:srgbClr val="4C4D4F"/>
                </a:solidFill>
                <a:latin typeface="Arial"/>
                <a:cs typeface="Arial"/>
              </a:rPr>
              <a:t>Cajas</a:t>
            </a:r>
            <a:r>
              <a:rPr dirty="0" sz="900" spc="1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conexión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274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2.2.3</a:t>
            </a:r>
            <a:r>
              <a:rPr dirty="0" sz="900" spc="47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Luminarias</a:t>
            </a:r>
            <a:r>
              <a:rPr dirty="0" sz="900" spc="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....................................................................................................................................................</a:t>
            </a:r>
            <a:r>
              <a:rPr dirty="0" sz="900" spc="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274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2.2.4</a:t>
            </a:r>
            <a:r>
              <a:rPr dirty="0" sz="900" spc="29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Aparamenta</a:t>
            </a:r>
            <a:r>
              <a:rPr dirty="0" sz="900" spc="7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7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otros</a:t>
            </a:r>
            <a:r>
              <a:rPr dirty="0" sz="900" spc="6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274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3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Fuentes.................................................................................................................................</a:t>
            </a:r>
            <a:r>
              <a:rPr dirty="0" sz="1100" spc="3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275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254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volumen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0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1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fuentes.......................................................................................</a:t>
            </a:r>
            <a:r>
              <a:rPr dirty="0" sz="900" spc="-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275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38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Conexión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equipotencial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suplementaria</a:t>
            </a:r>
            <a:r>
              <a:rPr dirty="0" sz="900" spc="-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276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900" spc="229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penetración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agua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eléctricos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</a:t>
            </a:r>
            <a:r>
              <a:rPr dirty="0" sz="9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276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3.4</a:t>
            </a:r>
            <a:r>
              <a:rPr dirty="0" sz="900" spc="49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Canalizaciones...........................................................................................................................................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276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  <a:spcBef>
                <a:spcPts val="5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particulares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eléctricos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tensión</a:t>
            </a:r>
            <a:endParaRPr sz="11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</a:pP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instalados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volumen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1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piscinas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otros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baños.........................................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276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25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76"/>
            <a:ext cx="517715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2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ITC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trata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piscinas,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pediluvios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ornamentales.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Piscinas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pediluvios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marL="3683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Clasificación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volúmenes</a:t>
            </a:r>
            <a:endParaRPr sz="11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685"/>
              </a:spcBef>
            </a:pPr>
            <a:r>
              <a:rPr dirty="0" sz="1050" spc="-2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definen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volúmenes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cuales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enu-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meran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apartados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siguientes,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como:</a:t>
            </a:r>
            <a:endParaRPr sz="1050">
              <a:latin typeface="Arial"/>
              <a:cs typeface="Arial"/>
            </a:endParaRPr>
          </a:p>
          <a:p>
            <a:pPr algn="just" marL="480059" marR="6985" indent="-156210">
              <a:lnSpc>
                <a:spcPct val="100000"/>
              </a:lnSpc>
              <a:spcBef>
                <a:spcPts val="65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0: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comprende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recipientes,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incluyendo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canal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suelos,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pediluvios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inyectores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cas-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cadas.</a:t>
            </a:r>
            <a:endParaRPr sz="1050">
              <a:latin typeface="Arial"/>
              <a:cs typeface="Arial"/>
            </a:endParaRPr>
          </a:p>
          <a:p>
            <a:pPr marL="480059" indent="-158115">
              <a:lnSpc>
                <a:spcPct val="100000"/>
              </a:lnSpc>
              <a:spcBef>
                <a:spcPts val="67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1: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limitada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por:</a:t>
            </a:r>
            <a:endParaRPr sz="1050">
              <a:latin typeface="Arial"/>
              <a:cs typeface="Arial"/>
            </a:endParaRPr>
          </a:p>
          <a:p>
            <a:pPr lvl="1" marL="588010" indent="-108585">
              <a:lnSpc>
                <a:spcPct val="100000"/>
              </a:lnSpc>
              <a:spcBef>
                <a:spcPts val="675"/>
              </a:spcBef>
              <a:buChar char="-"/>
              <a:tabLst>
                <a:tab pos="58864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0.</a:t>
            </a:r>
            <a:endParaRPr sz="1050">
              <a:latin typeface="Arial"/>
              <a:cs typeface="Arial"/>
            </a:endParaRPr>
          </a:p>
          <a:p>
            <a:pPr lvl="1" marL="588010" indent="-108585">
              <a:lnSpc>
                <a:spcPct val="100000"/>
              </a:lnSpc>
              <a:spcBef>
                <a:spcPts val="675"/>
              </a:spcBef>
              <a:buChar char="-"/>
              <a:tabLst>
                <a:tab pos="58864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vertical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recipiente.</a:t>
            </a:r>
            <a:endParaRPr sz="1050">
              <a:latin typeface="Arial"/>
              <a:cs typeface="Arial"/>
            </a:endParaRPr>
          </a:p>
          <a:p>
            <a:pPr lvl="1" marL="588010" indent="-108585">
              <a:lnSpc>
                <a:spcPct val="100000"/>
              </a:lnSpc>
              <a:spcBef>
                <a:spcPts val="675"/>
              </a:spcBef>
              <a:buChar char="-"/>
              <a:tabLst>
                <a:tab pos="588645" algn="l"/>
              </a:tabLst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susceptible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ocupada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personas.</a:t>
            </a:r>
            <a:endParaRPr sz="1050">
              <a:latin typeface="Arial"/>
              <a:cs typeface="Arial"/>
            </a:endParaRPr>
          </a:p>
          <a:p>
            <a:pPr lvl="1" marL="588010" indent="-108585">
              <a:lnSpc>
                <a:spcPct val="100000"/>
              </a:lnSpc>
              <a:spcBef>
                <a:spcPts val="675"/>
              </a:spcBef>
              <a:buChar char="-"/>
              <a:tabLst>
                <a:tab pos="588645" algn="l"/>
              </a:tabLst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horizontal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superficie.</a:t>
            </a:r>
            <a:endParaRPr sz="1050">
              <a:latin typeface="Arial"/>
              <a:cs typeface="Arial"/>
            </a:endParaRPr>
          </a:p>
          <a:p>
            <a:pPr algn="just" marL="480059" marR="8890">
              <a:lnSpc>
                <a:spcPct val="100000"/>
              </a:lnSpc>
              <a:spcBef>
                <a:spcPts val="67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piscina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contiene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trampolines,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bloques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competición,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toboganes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componentes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susceptibles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ocupados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personas,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comprende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limitada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por:</a:t>
            </a:r>
            <a:endParaRPr sz="1050">
              <a:latin typeface="Arial"/>
              <a:cs typeface="Arial"/>
            </a:endParaRPr>
          </a:p>
          <a:p>
            <a:pPr algn="just" lvl="1" marL="588010" marR="8890" indent="-108585">
              <a:lnSpc>
                <a:spcPct val="100000"/>
              </a:lnSpc>
              <a:spcBef>
                <a:spcPts val="675"/>
              </a:spcBef>
              <a:buChar char="-"/>
              <a:tabLst>
                <a:tab pos="588645" algn="l"/>
              </a:tabLst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vertical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alrededor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trampolines,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bloques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competición,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toboganes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componentes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esculturas,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recipientes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deco-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rativos.</a:t>
            </a:r>
            <a:endParaRPr sz="1050">
              <a:latin typeface="Arial"/>
              <a:cs typeface="Arial"/>
            </a:endParaRPr>
          </a:p>
          <a:p>
            <a:pPr algn="just" lvl="1" marL="588010" marR="10795" indent="-108585">
              <a:lnSpc>
                <a:spcPct val="100000"/>
              </a:lnSpc>
              <a:spcBef>
                <a:spcPts val="670"/>
              </a:spcBef>
              <a:buChar char="-"/>
              <a:tabLst>
                <a:tab pos="588645" algn="l"/>
              </a:tabLst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onta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ocupada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sonas.</a:t>
            </a:r>
            <a:endParaRPr sz="1050">
              <a:latin typeface="Arial"/>
              <a:cs typeface="Arial"/>
            </a:endParaRPr>
          </a:p>
          <a:p>
            <a:pPr marL="480059" indent="-147955">
              <a:lnSpc>
                <a:spcPct val="100000"/>
              </a:lnSpc>
              <a:spcBef>
                <a:spcPts val="67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2: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limitada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por:</a:t>
            </a:r>
            <a:endParaRPr sz="1050">
              <a:latin typeface="Arial"/>
              <a:cs typeface="Arial"/>
            </a:endParaRPr>
          </a:p>
          <a:p>
            <a:pPr algn="just" lvl="1" marL="588010" indent="-108585">
              <a:lnSpc>
                <a:spcPct val="100000"/>
              </a:lnSpc>
              <a:spcBef>
                <a:spcPts val="675"/>
              </a:spcBef>
              <a:buChar char="-"/>
              <a:tabLst>
                <a:tab pos="58864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vertical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externo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plano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paralelo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anterior.</a:t>
            </a:r>
            <a:endParaRPr sz="1050">
              <a:latin typeface="Arial"/>
              <a:cs typeface="Arial"/>
            </a:endParaRPr>
          </a:p>
          <a:p>
            <a:pPr algn="just" lvl="1" marL="588010" marR="10160" indent="-108585">
              <a:lnSpc>
                <a:spcPct val="100000"/>
              </a:lnSpc>
              <a:spcBef>
                <a:spcPts val="675"/>
              </a:spcBef>
              <a:buChar char="-"/>
              <a:tabLst>
                <a:tab pos="588645" algn="l"/>
              </a:tabLst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ocupad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onta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superficie.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695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existe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fuentes.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Ejemplos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volúmenes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Figuras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31.1,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31.2,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31.3,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31.4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31.5.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67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31.3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31.4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esentan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ejemplos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cómo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amentos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modifica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olúmene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definido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31.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31.2.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675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cuartos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máquinas,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definidos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tengan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piscina,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ubicados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lugar,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inaccesibles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autorizadas.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670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-30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úmedos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mojados,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según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esponda.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19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272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174061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146113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31: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Piscinas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fuentes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50115"/>
            <a:ext cx="4888865" cy="7854950"/>
          </a:xfrm>
          <a:prstGeom prst="rect">
            <a:avLst/>
          </a:prstGeom>
        </p:spPr>
        <p:txBody>
          <a:bodyPr wrap="square" lIns="0" tIns="59055" rIns="0" bIns="0" rtlCol="0" vert="horz">
            <a:spAutoFit/>
          </a:bodyPr>
          <a:lstStyle/>
          <a:p>
            <a:pPr marL="80645">
              <a:lnSpc>
                <a:spcPct val="100000"/>
              </a:lnSpc>
              <a:spcBef>
                <a:spcPts val="4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endParaRPr sz="1100">
              <a:latin typeface="Arial"/>
              <a:cs typeface="Arial"/>
            </a:endParaRPr>
          </a:p>
          <a:p>
            <a:pPr marL="12700" marR="8890">
              <a:lnSpc>
                <a:spcPts val="1150"/>
              </a:lnSpc>
              <a:spcBef>
                <a:spcPts val="48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(incluyendo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canalizaciones,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empalmes,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conexiones,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etc.)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presentarán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324: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4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0:</a:t>
            </a:r>
            <a:endParaRPr sz="1050">
              <a:latin typeface="Arial"/>
              <a:cs typeface="Arial"/>
            </a:endParaRPr>
          </a:p>
          <a:p>
            <a:pPr marL="120650">
              <a:lnSpc>
                <a:spcPct val="100000"/>
              </a:lnSpc>
              <a:spcBef>
                <a:spcPts val="36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X8.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6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1:</a:t>
            </a:r>
            <a:endParaRPr sz="1050">
              <a:latin typeface="Arial"/>
              <a:cs typeface="Arial"/>
            </a:endParaRPr>
          </a:p>
          <a:p>
            <a:pPr marL="120650">
              <a:lnSpc>
                <a:spcPct val="100000"/>
              </a:lnSpc>
              <a:spcBef>
                <a:spcPts val="36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X5.</a:t>
            </a:r>
            <a:endParaRPr sz="1050">
              <a:latin typeface="Arial"/>
              <a:cs typeface="Arial"/>
            </a:endParaRPr>
          </a:p>
          <a:p>
            <a:pPr marL="120650">
              <a:lnSpc>
                <a:spcPct val="100000"/>
              </a:lnSpc>
              <a:spcBef>
                <a:spcPts val="36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X4,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piscinas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normalmente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limpian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chorros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agua.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6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2:</a:t>
            </a:r>
            <a:endParaRPr sz="1050">
              <a:latin typeface="Arial"/>
              <a:cs typeface="Arial"/>
            </a:endParaRPr>
          </a:p>
          <a:p>
            <a:pPr marL="120650">
              <a:lnSpc>
                <a:spcPct val="100000"/>
              </a:lnSpc>
              <a:spcBef>
                <a:spcPts val="36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X2,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ubicaciones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interiores.</a:t>
            </a:r>
            <a:endParaRPr sz="1050">
              <a:latin typeface="Arial"/>
              <a:cs typeface="Arial"/>
            </a:endParaRPr>
          </a:p>
          <a:p>
            <a:pPr marL="120650">
              <a:lnSpc>
                <a:spcPct val="100000"/>
              </a:lnSpc>
              <a:spcBef>
                <a:spcPts val="36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X4,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ubicaciones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exterior.</a:t>
            </a:r>
            <a:endParaRPr sz="1050">
              <a:latin typeface="Arial"/>
              <a:cs typeface="Arial"/>
            </a:endParaRPr>
          </a:p>
          <a:p>
            <a:pPr marL="120650" marR="9525">
              <a:lnSpc>
                <a:spcPts val="1150"/>
              </a:lnSpc>
              <a:spcBef>
                <a:spcPts val="48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X5,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localizaciones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alcanzadas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chorros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durante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operaciones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limpieza.</a:t>
            </a:r>
            <a:endParaRPr sz="1050">
              <a:latin typeface="Arial"/>
              <a:cs typeface="Arial"/>
            </a:endParaRPr>
          </a:p>
          <a:p>
            <a:pPr marL="12700" marR="8890">
              <a:lnSpc>
                <a:spcPts val="1150"/>
              </a:lnSpc>
              <a:spcBef>
                <a:spcPts val="47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usa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cualquiera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asignada,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contac-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proporcionarse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mediante: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ts val="1205"/>
              </a:lnSpc>
              <a:spcBef>
                <a:spcPts val="33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Barreras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cubiertas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proporcionen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2X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XXB,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endParaRPr sz="1050">
              <a:latin typeface="Arial"/>
              <a:cs typeface="Arial"/>
            </a:endParaRPr>
          </a:p>
          <a:p>
            <a:pPr marL="120650">
              <a:lnSpc>
                <a:spcPts val="1205"/>
              </a:lnSpc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324.</a:t>
            </a:r>
            <a:endParaRPr sz="1050">
              <a:latin typeface="Arial"/>
              <a:cs typeface="Arial"/>
            </a:endParaRPr>
          </a:p>
          <a:p>
            <a:pPr algn="just" marL="120650" marR="5080" indent="-108585">
              <a:lnSpc>
                <a:spcPts val="1150"/>
              </a:lnSpc>
              <a:spcBef>
                <a:spcPts val="49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capaz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soportar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ensayo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alterna,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minuto.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47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obstáculos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pues-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alcance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alejamient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admisibles.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47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admitirán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indirectos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equipotenciales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470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olúmene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olúmenes,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equipotencial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suplementa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inclu-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suelos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aislados.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470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xcepción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mencionadas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capítulo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ien-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ua.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465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Zona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recipientes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destinados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funcionar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circuitos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protegidos: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34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MBTS,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2.</a:t>
            </a:r>
            <a:endParaRPr sz="1050">
              <a:latin typeface="Arial"/>
              <a:cs typeface="Arial"/>
            </a:endParaRPr>
          </a:p>
          <a:p>
            <a:pPr algn="just" marL="120650" marR="8255" indent="-108585">
              <a:lnSpc>
                <a:spcPts val="1150"/>
              </a:lnSpc>
              <a:spcBef>
                <a:spcPts val="49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desconexión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diferencial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mA.</a:t>
            </a:r>
            <a:endParaRPr sz="1050">
              <a:latin typeface="Arial"/>
              <a:cs typeface="Arial"/>
            </a:endParaRPr>
          </a:p>
          <a:p>
            <a:pPr algn="just" marL="120650" marR="8890" indent="-108585">
              <a:lnSpc>
                <a:spcPts val="1150"/>
              </a:lnSpc>
              <a:spcBef>
                <a:spcPts val="47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único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equipo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2.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47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eci-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funciona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así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seña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tenci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piscin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ocupad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sonas.</a:t>
            </a:r>
            <a:endParaRPr sz="1050">
              <a:latin typeface="Arial"/>
              <a:cs typeface="Arial"/>
            </a:endParaRPr>
          </a:p>
          <a:p>
            <a:pPr algn="r" marR="8890">
              <a:lnSpc>
                <a:spcPct val="100000"/>
              </a:lnSpc>
              <a:spcBef>
                <a:spcPts val="18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273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25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49603"/>
            <a:ext cx="4885690" cy="7855584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algn="just" lvl="2" marL="372110" indent="-360045">
              <a:lnSpc>
                <a:spcPct val="100000"/>
              </a:lnSpc>
              <a:spcBef>
                <a:spcPts val="480"/>
              </a:spcBef>
              <a:buFont typeface="Arial"/>
              <a:buAutoNum type="arabicPeriod"/>
              <a:tabLst>
                <a:tab pos="372745" algn="l"/>
              </a:tabLst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09"/>
              </a:spcBef>
            </a:pP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volumen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ninguna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encontrará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piscina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alcance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bañistas.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aéreas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volúmenes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cual-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quier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estructura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comprendida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dichos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volúmenes.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484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volúmenes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2,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cubiertas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accesibles.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cubiertas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unidas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equipotencial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suplementaria.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49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olúmenes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-30,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mojados.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algn="just" lvl="2" marL="372110" indent="-360045">
              <a:lnSpc>
                <a:spcPct val="100000"/>
              </a:lnSpc>
              <a:buFont typeface="Arial"/>
              <a:buAutoNum type="arabicPeriod" startAt="2"/>
              <a:tabLst>
                <a:tab pos="372745" algn="l"/>
              </a:tabLst>
            </a:pP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Cajas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conexión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09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olúmenes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admiti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xión,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admiti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(MBTS)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poseer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X5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aislante.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útil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amienta;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conser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X5.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algn="just" lvl="2" marL="372110" indent="-360045">
              <a:lnSpc>
                <a:spcPct val="100000"/>
              </a:lnSpc>
              <a:buFont typeface="Arial"/>
              <a:buAutoNum type="arabicPeriod" startAt="3"/>
              <a:tabLst>
                <a:tab pos="372745" algn="l"/>
              </a:tabLst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Luminarias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ts val="1205"/>
              </a:lnSpc>
              <a:spcBef>
                <a:spcPts val="38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luminarias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ts val="1205"/>
              </a:lnSpc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598-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18.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09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luminarias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colocadas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hornacinas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huecos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detrás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mirilla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estanca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cuyo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detrás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598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haber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contacto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intencionado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mirilla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luminaria,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incluyendo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fijación.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algn="just" lvl="2" marL="372110" indent="-360045">
              <a:lnSpc>
                <a:spcPct val="100000"/>
              </a:lnSpc>
              <a:buFont typeface="Arial"/>
              <a:buAutoNum type="arabicPeriod" startAt="4"/>
              <a:tabLst>
                <a:tab pos="372745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Aparamenta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otros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09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interruptores,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programadores,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deben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volúmenes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1.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490"/>
              </a:spcBef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obstante,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piscinas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pequeñas,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admiti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iente,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temente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metálicas,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alcance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1,25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m)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0,3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además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marL="120650" marR="5080" indent="-108585">
              <a:lnSpc>
                <a:spcPts val="1150"/>
              </a:lnSpc>
              <a:spcBef>
                <a:spcPts val="48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Protegidas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continua,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volúmenes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1.</a:t>
            </a:r>
            <a:endParaRPr sz="1050">
              <a:latin typeface="Arial"/>
              <a:cs typeface="Arial"/>
            </a:endParaRPr>
          </a:p>
          <a:p>
            <a:pPr marL="120650" marR="5715" indent="-108585">
              <a:lnSpc>
                <a:spcPts val="1150"/>
              </a:lnSpc>
              <a:spcBef>
                <a:spcPts val="48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Protegidas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protección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residual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mA.</a:t>
            </a:r>
            <a:endParaRPr sz="1050">
              <a:latin typeface="Arial"/>
              <a:cs typeface="Arial"/>
            </a:endParaRPr>
          </a:p>
          <a:p>
            <a:pPr marL="120650" marR="6350" indent="-108585">
              <a:lnSpc>
                <a:spcPts val="1150"/>
              </a:lnSpc>
              <a:spcBef>
                <a:spcPts val="49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volúmenes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1.</a:t>
            </a:r>
            <a:endParaRPr sz="1050">
              <a:latin typeface="Arial"/>
              <a:cs typeface="Arial"/>
            </a:endParaRPr>
          </a:p>
          <a:p>
            <a:pPr marL="12700" marR="6350">
              <a:lnSpc>
                <a:spcPts val="1150"/>
              </a:lnSpc>
              <a:spcBef>
                <a:spcPts val="49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volumen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medidas:</a:t>
            </a:r>
            <a:endParaRPr sz="1050">
              <a:latin typeface="Arial"/>
              <a:cs typeface="Arial"/>
            </a:endParaRPr>
          </a:p>
          <a:p>
            <a:pPr algn="just" marL="120650" marR="5715" indent="-108585">
              <a:lnSpc>
                <a:spcPts val="1150"/>
              </a:lnSpc>
              <a:spcBef>
                <a:spcPts val="49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MBTS,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volúmenes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2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protegidas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corte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residual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mA.</a:t>
            </a:r>
            <a:endParaRPr sz="1050">
              <a:latin typeface="Arial"/>
              <a:cs typeface="Arial"/>
            </a:endParaRPr>
          </a:p>
          <a:p>
            <a:pPr algn="just" marL="120650" marR="6350" indent="-108585">
              <a:lnSpc>
                <a:spcPts val="1150"/>
              </a:lnSpc>
              <a:spcBef>
                <a:spcPts val="49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volúmenes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2.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274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146113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31: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Piscinas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fuentes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31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1019199" y="3134011"/>
            <a:ext cx="3907154" cy="429895"/>
            <a:chOff x="1019199" y="3134011"/>
            <a:chExt cx="3907154" cy="429895"/>
          </a:xfrm>
        </p:grpSpPr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19199" y="3134011"/>
              <a:ext cx="3906699" cy="429722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1064209" y="3179064"/>
              <a:ext cx="3815715" cy="338455"/>
            </a:xfrm>
            <a:custGeom>
              <a:avLst/>
              <a:gdLst/>
              <a:ahLst/>
              <a:cxnLst/>
              <a:rect l="l" t="t" r="r" b="b"/>
              <a:pathLst>
                <a:path w="3815715" h="338454">
                  <a:moveTo>
                    <a:pt x="3707206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30416"/>
                  </a:lnTo>
                  <a:lnTo>
                    <a:pt x="1687" y="292839"/>
                  </a:lnTo>
                  <a:lnTo>
                    <a:pt x="13496" y="324894"/>
                  </a:lnTo>
                  <a:lnTo>
                    <a:pt x="45552" y="336704"/>
                  </a:lnTo>
                  <a:lnTo>
                    <a:pt x="107975" y="338391"/>
                  </a:lnTo>
                  <a:lnTo>
                    <a:pt x="3707206" y="338391"/>
                  </a:lnTo>
                  <a:lnTo>
                    <a:pt x="3769629" y="336704"/>
                  </a:lnTo>
                  <a:lnTo>
                    <a:pt x="3801684" y="324894"/>
                  </a:lnTo>
                  <a:lnTo>
                    <a:pt x="3813494" y="292839"/>
                  </a:lnTo>
                  <a:lnTo>
                    <a:pt x="3815181" y="230416"/>
                  </a:lnTo>
                  <a:lnTo>
                    <a:pt x="3815181" y="107975"/>
                  </a:lnTo>
                  <a:lnTo>
                    <a:pt x="3813494" y="45552"/>
                  </a:lnTo>
                  <a:lnTo>
                    <a:pt x="3801684" y="13496"/>
                  </a:lnTo>
                  <a:lnTo>
                    <a:pt x="3769629" y="1687"/>
                  </a:lnTo>
                  <a:lnTo>
                    <a:pt x="3707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 descr=""/>
          <p:cNvGrpSpPr/>
          <p:nvPr/>
        </p:nvGrpSpPr>
        <p:grpSpPr>
          <a:xfrm>
            <a:off x="1019211" y="3662346"/>
            <a:ext cx="3907154" cy="673735"/>
            <a:chOff x="1019211" y="3662346"/>
            <a:chExt cx="3907154" cy="673735"/>
          </a:xfrm>
        </p:grpSpPr>
        <p:pic>
          <p:nvPicPr>
            <p:cNvPr id="12" name="object 1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19211" y="3662346"/>
              <a:ext cx="3906699" cy="673496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1064209" y="3707371"/>
              <a:ext cx="3815715" cy="582295"/>
            </a:xfrm>
            <a:custGeom>
              <a:avLst/>
              <a:gdLst/>
              <a:ahLst/>
              <a:cxnLst/>
              <a:rect l="l" t="t" r="r" b="b"/>
              <a:pathLst>
                <a:path w="3815715" h="582295">
                  <a:moveTo>
                    <a:pt x="3707206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474205"/>
                  </a:lnTo>
                  <a:lnTo>
                    <a:pt x="1687" y="536628"/>
                  </a:lnTo>
                  <a:lnTo>
                    <a:pt x="13496" y="568683"/>
                  </a:lnTo>
                  <a:lnTo>
                    <a:pt x="45552" y="580493"/>
                  </a:lnTo>
                  <a:lnTo>
                    <a:pt x="107975" y="582180"/>
                  </a:lnTo>
                  <a:lnTo>
                    <a:pt x="3707206" y="582180"/>
                  </a:lnTo>
                  <a:lnTo>
                    <a:pt x="3769629" y="580493"/>
                  </a:lnTo>
                  <a:lnTo>
                    <a:pt x="3801684" y="568683"/>
                  </a:lnTo>
                  <a:lnTo>
                    <a:pt x="3813494" y="536628"/>
                  </a:lnTo>
                  <a:lnTo>
                    <a:pt x="3815181" y="474205"/>
                  </a:lnTo>
                  <a:lnTo>
                    <a:pt x="3815181" y="107975"/>
                  </a:lnTo>
                  <a:lnTo>
                    <a:pt x="3813494" y="45552"/>
                  </a:lnTo>
                  <a:lnTo>
                    <a:pt x="3801684" y="13496"/>
                  </a:lnTo>
                  <a:lnTo>
                    <a:pt x="3769629" y="1687"/>
                  </a:lnTo>
                  <a:lnTo>
                    <a:pt x="3707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241680" y="498132"/>
            <a:ext cx="5177155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00355" marR="10795">
              <a:lnSpc>
                <a:spcPts val="1150"/>
              </a:lnSpc>
              <a:spcBef>
                <a:spcPts val="229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olúmene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específic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piscinas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capitulo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olumen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colocar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ormas:</a:t>
            </a:r>
            <a:endParaRPr sz="1050">
              <a:latin typeface="Arial"/>
              <a:cs typeface="Arial"/>
            </a:endParaRPr>
          </a:p>
          <a:p>
            <a:pPr marL="408305" marR="889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zonas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0,1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2.</a:t>
            </a:r>
            <a:endParaRPr sz="1050">
              <a:latin typeface="Arial"/>
              <a:cs typeface="Arial"/>
            </a:endParaRPr>
          </a:p>
          <a:p>
            <a:pPr marL="408305" marR="889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desconexión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diferencial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mA.</a:t>
            </a:r>
            <a:endParaRPr sz="1050">
              <a:latin typeface="Arial"/>
              <a:cs typeface="Arial"/>
            </a:endParaRPr>
          </a:p>
          <a:p>
            <a:pPr marL="408305" marR="952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único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equipo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2.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434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bombas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60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335-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41.</a:t>
            </a:r>
            <a:endParaRPr sz="1050">
              <a:latin typeface="Arial"/>
              <a:cs typeface="Arial"/>
            </a:endParaRPr>
          </a:p>
          <a:p>
            <a:pPr marL="300355" marR="10160">
              <a:lnSpc>
                <a:spcPts val="1150"/>
              </a:lnSpc>
              <a:spcBef>
                <a:spcPts val="59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eventuales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calefactores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debajo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piscina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admiten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condiciones: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450">
              <a:latin typeface="Arial"/>
              <a:cs typeface="Arial"/>
            </a:endParaRPr>
          </a:p>
          <a:p>
            <a:pPr marL="2009139" marR="858519" indent="-861060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MBTS,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estando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instalada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volúmenes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2.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00">
              <a:latin typeface="Arial"/>
              <a:cs typeface="Arial"/>
            </a:endParaRPr>
          </a:p>
          <a:p>
            <a:pPr algn="just" marL="969644" marR="678815" indent="61594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blindados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malla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unida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2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equipotencial suplementaria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mencionada en el apartado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2.2.1 y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sus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8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8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endParaRPr sz="800">
              <a:latin typeface="Arial"/>
              <a:cs typeface="Arial"/>
            </a:endParaRPr>
          </a:p>
          <a:p>
            <a:pPr algn="just" marL="1249045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diferencia-residual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mA.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9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Fuentes</a:t>
            </a:r>
            <a:endParaRPr sz="130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68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diferencian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volúmenes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describe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Figura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31.5.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  <a:spcBef>
                <a:spcPts val="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volumen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0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1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fuentes</a:t>
            </a:r>
            <a:endParaRPr sz="110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4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protección:</a:t>
            </a:r>
            <a:endParaRPr sz="1050">
              <a:latin typeface="Arial"/>
              <a:cs typeface="Arial"/>
            </a:endParaRPr>
          </a:p>
          <a:p>
            <a:pPr algn="just" marL="408305" marR="9525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(MBTS)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ada.</a:t>
            </a:r>
            <a:endParaRPr sz="1050">
              <a:latin typeface="Arial"/>
              <a:cs typeface="Arial"/>
            </a:endParaRPr>
          </a:p>
          <a:p>
            <a:pPr algn="just" marL="408305" marR="952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por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residual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mA.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439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volumen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0.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5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anteriores,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requiere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que:</a:t>
            </a:r>
            <a:endParaRPr sz="1050">
              <a:latin typeface="Arial"/>
              <a:cs typeface="Arial"/>
            </a:endParaRPr>
          </a:p>
          <a:p>
            <a:pPr marL="408305" marR="1016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inaccesible,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ejemplo,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rejillas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retirarse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diante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herramientas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apropiadas.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utilicen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III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especialmente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diseñados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fuentes.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luminarias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598-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18.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enchufe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permitidas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volúmenes.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bombas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60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335-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41.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4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275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398348" y="521628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25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2338279"/>
            <a:ext cx="5176520" cy="5967095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algn="just" marL="368300">
              <a:lnSpc>
                <a:spcPct val="100000"/>
              </a:lnSpc>
              <a:spcBef>
                <a:spcPts val="270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3.4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endParaRPr sz="110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16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resistirán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permanentemente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ambientales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lugar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30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olúmenes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equipo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eceptor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permanentemente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284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volumen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lejos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pileta.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280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volúmenes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30,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mojados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colocarse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mecánicamente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protegi-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cumplan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impacto,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código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5,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según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086-1.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algn="just" marL="396240">
              <a:lnSpc>
                <a:spcPct val="100000"/>
              </a:lnSpc>
            </a:pP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3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10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75" b="1">
                <a:solidFill>
                  <a:srgbClr val="4C4D4F"/>
                </a:solidFill>
                <a:latin typeface="Arial"/>
                <a:cs typeface="Arial"/>
              </a:rPr>
              <a:t>particulares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75" b="1">
                <a:solidFill>
                  <a:srgbClr val="4C4D4F"/>
                </a:solidFill>
                <a:latin typeface="Arial"/>
                <a:cs typeface="Arial"/>
              </a:rPr>
              <a:t>eléctricos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5524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instalados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el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volumen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piscinas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otros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baños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19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fijo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especialment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piscina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baño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filt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ientes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MBTS,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limitada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admi-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equisitos:</a:t>
            </a:r>
            <a:endParaRPr sz="1050">
              <a:latin typeface="Arial"/>
              <a:cs typeface="Arial"/>
            </a:endParaRPr>
          </a:p>
          <a:p>
            <a:pPr algn="just" marL="480059" marR="8255" indent="-153035">
              <a:lnSpc>
                <a:spcPct val="100000"/>
              </a:lnSpc>
              <a:spcBef>
                <a:spcPts val="260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recinto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cuyo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valente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suplementario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AG2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(choques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medios),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460-3.</a:t>
            </a:r>
            <a:endParaRPr sz="1050">
              <a:latin typeface="Arial"/>
              <a:cs typeface="Arial"/>
            </a:endParaRPr>
          </a:p>
          <a:p>
            <a:pPr algn="just" marL="480059" marR="8255" indent="-158115">
              <a:lnSpc>
                <a:spcPct val="100000"/>
              </a:lnSpc>
              <a:spcBef>
                <a:spcPts val="28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ta),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útil.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ta)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seccionamiento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alente.</a:t>
            </a:r>
            <a:endParaRPr sz="1050">
              <a:latin typeface="Arial"/>
              <a:cs typeface="Arial"/>
            </a:endParaRPr>
          </a:p>
          <a:p>
            <a:pPr algn="just" marL="480059" marR="8255" indent="-147955">
              <a:lnSpc>
                <a:spcPct val="100000"/>
              </a:lnSpc>
              <a:spcBef>
                <a:spcPts val="280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registro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(o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puerta)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abierta,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XXB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324.</a:t>
            </a:r>
            <a:endParaRPr sz="1050">
              <a:latin typeface="Arial"/>
              <a:cs typeface="Arial"/>
            </a:endParaRPr>
          </a:p>
          <a:p>
            <a:pPr algn="just" marL="480059" indent="-156845">
              <a:lnSpc>
                <a:spcPct val="100000"/>
              </a:lnSpc>
              <a:spcBef>
                <a:spcPts val="28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protegida:</a:t>
            </a:r>
            <a:endParaRPr sz="1050">
              <a:latin typeface="Arial"/>
              <a:cs typeface="Arial"/>
            </a:endParaRPr>
          </a:p>
          <a:p>
            <a:pPr algn="just" lvl="1" marL="588010" marR="8255" indent="-108585">
              <a:lnSpc>
                <a:spcPct val="100000"/>
              </a:lnSpc>
              <a:spcBef>
                <a:spcPts val="284"/>
              </a:spcBef>
              <a:buChar char="-"/>
              <a:tabLst>
                <a:tab pos="58864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situada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olúmenes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</a:t>
            </a:r>
            <a:endParaRPr sz="1050">
              <a:latin typeface="Arial"/>
              <a:cs typeface="Arial"/>
            </a:endParaRPr>
          </a:p>
          <a:p>
            <a:pPr algn="just" lvl="1" marL="588010" indent="-108585">
              <a:lnSpc>
                <a:spcPct val="100000"/>
              </a:lnSpc>
              <a:spcBef>
                <a:spcPts val="280"/>
              </a:spcBef>
              <a:buChar char="-"/>
              <a:tabLst>
                <a:tab pos="58864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mA.</a:t>
            </a:r>
            <a:endParaRPr sz="1050">
              <a:latin typeface="Arial"/>
              <a:cs typeface="Arial"/>
            </a:endParaRPr>
          </a:p>
          <a:p>
            <a:pPr algn="just" lvl="1" marL="588010" marR="8255" indent="-108585">
              <a:lnSpc>
                <a:spcPct val="100000"/>
              </a:lnSpc>
              <a:spcBef>
                <a:spcPts val="285"/>
              </a:spcBef>
              <a:buChar char="-"/>
              <a:tabLst>
                <a:tab pos="58864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volúme-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2.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27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276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75002"/>
            <a:ext cx="4884420" cy="1437640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algn="just" lvl="1" marL="300355" indent="-220345">
              <a:lnSpc>
                <a:spcPct val="100000"/>
              </a:lnSpc>
              <a:spcBef>
                <a:spcPts val="270"/>
              </a:spcBef>
              <a:buAutoNum type="arabicPeriod" startAt="2"/>
              <a:tabLst>
                <a:tab pos="300990" algn="l"/>
              </a:tabLst>
            </a:pP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Conexión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equipotencial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suplementaria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29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olúmenes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equipotencial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suplementa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local.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odas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tamaño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eciable,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ejemplo: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tuberías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amente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equipotencial.</a:t>
            </a:r>
            <a:endParaRPr sz="1050">
              <a:latin typeface="Arial"/>
              <a:cs typeface="Arial"/>
            </a:endParaRPr>
          </a:p>
          <a:p>
            <a:pPr algn="just" lvl="1" marL="300355" indent="-220345">
              <a:lnSpc>
                <a:spcPct val="100000"/>
              </a:lnSpc>
              <a:spcBef>
                <a:spcPts val="835"/>
              </a:spcBef>
              <a:buAutoNum type="arabicPeriod" startAt="3"/>
              <a:tabLst>
                <a:tab pos="300990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penetración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agua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eléctricos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29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penetración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según: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1886729"/>
            <a:ext cx="705485" cy="389890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120650" indent="-108585">
              <a:lnSpc>
                <a:spcPct val="100000"/>
              </a:lnSpc>
              <a:spcBef>
                <a:spcPts val="27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Volumen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17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Volumen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443799" y="1886729"/>
            <a:ext cx="311150" cy="3898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3700"/>
              </a:lnSpc>
              <a:spcBef>
                <a:spcPts val="10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X8.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X5.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98348" y="145478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398348" y="242242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146113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31: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Piscinas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fuentes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277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2"/>
            <a:ext cx="4885690" cy="14954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715">
              <a:lnSpc>
                <a:spcPts val="1150"/>
              </a:lnSpc>
              <a:spcBef>
                <a:spcPts val="229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piscinas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pequeñas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luminarias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volumen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su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admite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1,25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partir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volumen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protegidas: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MBTS.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mA.</a:t>
            </a:r>
            <a:endParaRPr sz="1050">
              <a:latin typeface="Arial"/>
              <a:cs typeface="Arial"/>
            </a:endParaRPr>
          </a:p>
          <a:p>
            <a:pPr marL="120650" marR="508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volú-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menes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1.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57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luminarias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poseer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envolvente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similar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choques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AG2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(choques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medios)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460-3.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4464677"/>
            <a:ext cx="337692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31.1.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Dimensiones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volúmenes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depósitos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piscinas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y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pediluvios.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584644" y="2469057"/>
            <a:ext cx="4774565" cy="1922780"/>
            <a:chOff x="584644" y="2469057"/>
            <a:chExt cx="4774565" cy="1922780"/>
          </a:xfrm>
        </p:grpSpPr>
        <p:sp>
          <p:nvSpPr>
            <p:cNvPr id="12" name="object 12" descr=""/>
            <p:cNvSpPr/>
            <p:nvPr/>
          </p:nvSpPr>
          <p:spPr>
            <a:xfrm>
              <a:off x="584657" y="3756951"/>
              <a:ext cx="3001645" cy="635000"/>
            </a:xfrm>
            <a:custGeom>
              <a:avLst/>
              <a:gdLst/>
              <a:ahLst/>
              <a:cxnLst/>
              <a:rect l="l" t="t" r="r" b="b"/>
              <a:pathLst>
                <a:path w="3001645" h="635000">
                  <a:moveTo>
                    <a:pt x="45478" y="0"/>
                  </a:moveTo>
                  <a:lnTo>
                    <a:pt x="36779" y="0"/>
                  </a:lnTo>
                  <a:lnTo>
                    <a:pt x="0" y="54813"/>
                  </a:lnTo>
                  <a:lnTo>
                    <a:pt x="0" y="57162"/>
                  </a:lnTo>
                  <a:lnTo>
                    <a:pt x="7112" y="57162"/>
                  </a:lnTo>
                  <a:lnTo>
                    <a:pt x="45478" y="0"/>
                  </a:lnTo>
                  <a:close/>
                </a:path>
                <a:path w="3001645" h="635000">
                  <a:moveTo>
                    <a:pt x="88773" y="0"/>
                  </a:moveTo>
                  <a:lnTo>
                    <a:pt x="80086" y="0"/>
                  </a:lnTo>
                  <a:lnTo>
                    <a:pt x="41719" y="57162"/>
                  </a:lnTo>
                  <a:lnTo>
                    <a:pt x="50406" y="57162"/>
                  </a:lnTo>
                  <a:lnTo>
                    <a:pt x="88773" y="0"/>
                  </a:lnTo>
                  <a:close/>
                </a:path>
                <a:path w="3001645" h="635000">
                  <a:moveTo>
                    <a:pt x="132092" y="0"/>
                  </a:moveTo>
                  <a:lnTo>
                    <a:pt x="123405" y="0"/>
                  </a:lnTo>
                  <a:lnTo>
                    <a:pt x="85039" y="57162"/>
                  </a:lnTo>
                  <a:lnTo>
                    <a:pt x="93726" y="57162"/>
                  </a:lnTo>
                  <a:lnTo>
                    <a:pt x="132092" y="0"/>
                  </a:lnTo>
                  <a:close/>
                </a:path>
                <a:path w="3001645" h="635000">
                  <a:moveTo>
                    <a:pt x="175399" y="0"/>
                  </a:moveTo>
                  <a:lnTo>
                    <a:pt x="166712" y="0"/>
                  </a:lnTo>
                  <a:lnTo>
                    <a:pt x="128346" y="57162"/>
                  </a:lnTo>
                  <a:lnTo>
                    <a:pt x="137033" y="57162"/>
                  </a:lnTo>
                  <a:lnTo>
                    <a:pt x="175399" y="0"/>
                  </a:lnTo>
                  <a:close/>
                </a:path>
                <a:path w="3001645" h="635000">
                  <a:moveTo>
                    <a:pt x="218706" y="0"/>
                  </a:moveTo>
                  <a:lnTo>
                    <a:pt x="210019" y="0"/>
                  </a:lnTo>
                  <a:lnTo>
                    <a:pt x="171653" y="57162"/>
                  </a:lnTo>
                  <a:lnTo>
                    <a:pt x="180340" y="57162"/>
                  </a:lnTo>
                  <a:lnTo>
                    <a:pt x="218706" y="0"/>
                  </a:lnTo>
                  <a:close/>
                </a:path>
                <a:path w="3001645" h="635000">
                  <a:moveTo>
                    <a:pt x="262013" y="0"/>
                  </a:moveTo>
                  <a:lnTo>
                    <a:pt x="253326" y="0"/>
                  </a:lnTo>
                  <a:lnTo>
                    <a:pt x="214960" y="57162"/>
                  </a:lnTo>
                  <a:lnTo>
                    <a:pt x="223647" y="57162"/>
                  </a:lnTo>
                  <a:lnTo>
                    <a:pt x="262013" y="0"/>
                  </a:lnTo>
                  <a:close/>
                </a:path>
                <a:path w="3001645" h="635000">
                  <a:moveTo>
                    <a:pt x="305320" y="0"/>
                  </a:moveTo>
                  <a:lnTo>
                    <a:pt x="296633" y="0"/>
                  </a:lnTo>
                  <a:lnTo>
                    <a:pt x="258267" y="57162"/>
                  </a:lnTo>
                  <a:lnTo>
                    <a:pt x="266954" y="57162"/>
                  </a:lnTo>
                  <a:lnTo>
                    <a:pt x="305320" y="0"/>
                  </a:lnTo>
                  <a:close/>
                </a:path>
                <a:path w="3001645" h="635000">
                  <a:moveTo>
                    <a:pt x="348627" y="0"/>
                  </a:moveTo>
                  <a:lnTo>
                    <a:pt x="339940" y="0"/>
                  </a:lnTo>
                  <a:lnTo>
                    <a:pt x="301574" y="57162"/>
                  </a:lnTo>
                  <a:lnTo>
                    <a:pt x="310261" y="57162"/>
                  </a:lnTo>
                  <a:lnTo>
                    <a:pt x="348627" y="0"/>
                  </a:lnTo>
                  <a:close/>
                </a:path>
                <a:path w="3001645" h="635000">
                  <a:moveTo>
                    <a:pt x="391922" y="0"/>
                  </a:moveTo>
                  <a:lnTo>
                    <a:pt x="383235" y="0"/>
                  </a:lnTo>
                  <a:lnTo>
                    <a:pt x="344868" y="57162"/>
                  </a:lnTo>
                  <a:lnTo>
                    <a:pt x="353568" y="57162"/>
                  </a:lnTo>
                  <a:lnTo>
                    <a:pt x="391922" y="0"/>
                  </a:lnTo>
                  <a:close/>
                </a:path>
                <a:path w="3001645" h="635000">
                  <a:moveTo>
                    <a:pt x="435241" y="0"/>
                  </a:moveTo>
                  <a:lnTo>
                    <a:pt x="426554" y="0"/>
                  </a:lnTo>
                  <a:lnTo>
                    <a:pt x="388188" y="57162"/>
                  </a:lnTo>
                  <a:lnTo>
                    <a:pt x="396875" y="57162"/>
                  </a:lnTo>
                  <a:lnTo>
                    <a:pt x="435241" y="0"/>
                  </a:lnTo>
                  <a:close/>
                </a:path>
                <a:path w="3001645" h="635000">
                  <a:moveTo>
                    <a:pt x="478548" y="0"/>
                  </a:moveTo>
                  <a:lnTo>
                    <a:pt x="469861" y="0"/>
                  </a:lnTo>
                  <a:lnTo>
                    <a:pt x="431495" y="57162"/>
                  </a:lnTo>
                  <a:lnTo>
                    <a:pt x="440182" y="57162"/>
                  </a:lnTo>
                  <a:lnTo>
                    <a:pt x="478548" y="0"/>
                  </a:lnTo>
                  <a:close/>
                </a:path>
                <a:path w="3001645" h="635000">
                  <a:moveTo>
                    <a:pt x="521868" y="0"/>
                  </a:moveTo>
                  <a:lnTo>
                    <a:pt x="513181" y="0"/>
                  </a:lnTo>
                  <a:lnTo>
                    <a:pt x="474814" y="57162"/>
                  </a:lnTo>
                  <a:lnTo>
                    <a:pt x="483501" y="57162"/>
                  </a:lnTo>
                  <a:lnTo>
                    <a:pt x="521868" y="0"/>
                  </a:lnTo>
                  <a:close/>
                </a:path>
                <a:path w="3001645" h="635000">
                  <a:moveTo>
                    <a:pt x="565175" y="0"/>
                  </a:moveTo>
                  <a:lnTo>
                    <a:pt x="556488" y="0"/>
                  </a:lnTo>
                  <a:lnTo>
                    <a:pt x="518121" y="57162"/>
                  </a:lnTo>
                  <a:lnTo>
                    <a:pt x="526808" y="57162"/>
                  </a:lnTo>
                  <a:lnTo>
                    <a:pt x="565175" y="0"/>
                  </a:lnTo>
                  <a:close/>
                </a:path>
                <a:path w="3001645" h="635000">
                  <a:moveTo>
                    <a:pt x="608482" y="0"/>
                  </a:moveTo>
                  <a:lnTo>
                    <a:pt x="599795" y="0"/>
                  </a:lnTo>
                  <a:lnTo>
                    <a:pt x="561428" y="57162"/>
                  </a:lnTo>
                  <a:lnTo>
                    <a:pt x="570115" y="57162"/>
                  </a:lnTo>
                  <a:lnTo>
                    <a:pt x="608482" y="0"/>
                  </a:lnTo>
                  <a:close/>
                </a:path>
                <a:path w="3001645" h="635000">
                  <a:moveTo>
                    <a:pt x="651776" y="0"/>
                  </a:moveTo>
                  <a:lnTo>
                    <a:pt x="643089" y="0"/>
                  </a:lnTo>
                  <a:lnTo>
                    <a:pt x="604723" y="57162"/>
                  </a:lnTo>
                  <a:lnTo>
                    <a:pt x="613422" y="57162"/>
                  </a:lnTo>
                  <a:lnTo>
                    <a:pt x="651776" y="0"/>
                  </a:lnTo>
                  <a:close/>
                </a:path>
                <a:path w="3001645" h="635000">
                  <a:moveTo>
                    <a:pt x="695083" y="0"/>
                  </a:moveTo>
                  <a:lnTo>
                    <a:pt x="686396" y="0"/>
                  </a:lnTo>
                  <a:lnTo>
                    <a:pt x="648030" y="57162"/>
                  </a:lnTo>
                  <a:lnTo>
                    <a:pt x="656729" y="57162"/>
                  </a:lnTo>
                  <a:lnTo>
                    <a:pt x="695083" y="0"/>
                  </a:lnTo>
                  <a:close/>
                </a:path>
                <a:path w="3001645" h="635000">
                  <a:moveTo>
                    <a:pt x="738403" y="0"/>
                  </a:moveTo>
                  <a:lnTo>
                    <a:pt x="729716" y="0"/>
                  </a:lnTo>
                  <a:lnTo>
                    <a:pt x="691349" y="57162"/>
                  </a:lnTo>
                  <a:lnTo>
                    <a:pt x="700036" y="57162"/>
                  </a:lnTo>
                  <a:lnTo>
                    <a:pt x="738403" y="0"/>
                  </a:lnTo>
                  <a:close/>
                </a:path>
                <a:path w="3001645" h="635000">
                  <a:moveTo>
                    <a:pt x="781710" y="0"/>
                  </a:moveTo>
                  <a:lnTo>
                    <a:pt x="773023" y="0"/>
                  </a:lnTo>
                  <a:lnTo>
                    <a:pt x="734656" y="57162"/>
                  </a:lnTo>
                  <a:lnTo>
                    <a:pt x="743343" y="57162"/>
                  </a:lnTo>
                  <a:lnTo>
                    <a:pt x="781710" y="0"/>
                  </a:lnTo>
                  <a:close/>
                </a:path>
                <a:path w="3001645" h="635000">
                  <a:moveTo>
                    <a:pt x="825017" y="0"/>
                  </a:moveTo>
                  <a:lnTo>
                    <a:pt x="816330" y="0"/>
                  </a:lnTo>
                  <a:lnTo>
                    <a:pt x="777963" y="57162"/>
                  </a:lnTo>
                  <a:lnTo>
                    <a:pt x="786650" y="57162"/>
                  </a:lnTo>
                  <a:lnTo>
                    <a:pt x="825017" y="0"/>
                  </a:lnTo>
                  <a:close/>
                </a:path>
                <a:path w="3001645" h="635000">
                  <a:moveTo>
                    <a:pt x="868324" y="0"/>
                  </a:moveTo>
                  <a:lnTo>
                    <a:pt x="859637" y="0"/>
                  </a:lnTo>
                  <a:lnTo>
                    <a:pt x="821270" y="57162"/>
                  </a:lnTo>
                  <a:lnTo>
                    <a:pt x="829957" y="57162"/>
                  </a:lnTo>
                  <a:lnTo>
                    <a:pt x="868324" y="0"/>
                  </a:lnTo>
                  <a:close/>
                </a:path>
                <a:path w="3001645" h="635000">
                  <a:moveTo>
                    <a:pt x="911644" y="0"/>
                  </a:moveTo>
                  <a:lnTo>
                    <a:pt x="902957" y="0"/>
                  </a:lnTo>
                  <a:lnTo>
                    <a:pt x="864590" y="57162"/>
                  </a:lnTo>
                  <a:lnTo>
                    <a:pt x="873277" y="57162"/>
                  </a:lnTo>
                  <a:lnTo>
                    <a:pt x="911644" y="0"/>
                  </a:lnTo>
                  <a:close/>
                </a:path>
                <a:path w="3001645" h="635000">
                  <a:moveTo>
                    <a:pt x="954938" y="0"/>
                  </a:moveTo>
                  <a:lnTo>
                    <a:pt x="946251" y="0"/>
                  </a:lnTo>
                  <a:lnTo>
                    <a:pt x="907884" y="57162"/>
                  </a:lnTo>
                  <a:lnTo>
                    <a:pt x="916571" y="57162"/>
                  </a:lnTo>
                  <a:lnTo>
                    <a:pt x="954938" y="0"/>
                  </a:lnTo>
                  <a:close/>
                </a:path>
                <a:path w="3001645" h="635000">
                  <a:moveTo>
                    <a:pt x="998258" y="0"/>
                  </a:moveTo>
                  <a:lnTo>
                    <a:pt x="989571" y="0"/>
                  </a:lnTo>
                  <a:lnTo>
                    <a:pt x="951204" y="57162"/>
                  </a:lnTo>
                  <a:lnTo>
                    <a:pt x="959891" y="57162"/>
                  </a:lnTo>
                  <a:lnTo>
                    <a:pt x="998258" y="0"/>
                  </a:lnTo>
                  <a:close/>
                </a:path>
                <a:path w="3001645" h="635000">
                  <a:moveTo>
                    <a:pt x="1041565" y="0"/>
                  </a:moveTo>
                  <a:lnTo>
                    <a:pt x="1032878" y="0"/>
                  </a:lnTo>
                  <a:lnTo>
                    <a:pt x="994511" y="57162"/>
                  </a:lnTo>
                  <a:lnTo>
                    <a:pt x="1003198" y="57162"/>
                  </a:lnTo>
                  <a:lnTo>
                    <a:pt x="1041565" y="0"/>
                  </a:lnTo>
                  <a:close/>
                </a:path>
                <a:path w="3001645" h="635000">
                  <a:moveTo>
                    <a:pt x="1084872" y="0"/>
                  </a:moveTo>
                  <a:lnTo>
                    <a:pt x="1076185" y="0"/>
                  </a:lnTo>
                  <a:lnTo>
                    <a:pt x="1037818" y="57162"/>
                  </a:lnTo>
                  <a:lnTo>
                    <a:pt x="1046505" y="57162"/>
                  </a:lnTo>
                  <a:lnTo>
                    <a:pt x="1084872" y="0"/>
                  </a:lnTo>
                  <a:close/>
                </a:path>
                <a:path w="3001645" h="635000">
                  <a:moveTo>
                    <a:pt x="1128179" y="0"/>
                  </a:moveTo>
                  <a:lnTo>
                    <a:pt x="1119492" y="0"/>
                  </a:lnTo>
                  <a:lnTo>
                    <a:pt x="1081125" y="57162"/>
                  </a:lnTo>
                  <a:lnTo>
                    <a:pt x="1089812" y="57162"/>
                  </a:lnTo>
                  <a:lnTo>
                    <a:pt x="1128179" y="0"/>
                  </a:lnTo>
                  <a:close/>
                </a:path>
                <a:path w="3001645" h="635000">
                  <a:moveTo>
                    <a:pt x="1171498" y="0"/>
                  </a:moveTo>
                  <a:lnTo>
                    <a:pt x="1162812" y="0"/>
                  </a:lnTo>
                  <a:lnTo>
                    <a:pt x="1124445" y="57162"/>
                  </a:lnTo>
                  <a:lnTo>
                    <a:pt x="1133132" y="57162"/>
                  </a:lnTo>
                  <a:lnTo>
                    <a:pt x="1171498" y="0"/>
                  </a:lnTo>
                  <a:close/>
                </a:path>
                <a:path w="3001645" h="635000">
                  <a:moveTo>
                    <a:pt x="1214805" y="0"/>
                  </a:moveTo>
                  <a:lnTo>
                    <a:pt x="1206119" y="0"/>
                  </a:lnTo>
                  <a:lnTo>
                    <a:pt x="1167752" y="57162"/>
                  </a:lnTo>
                  <a:lnTo>
                    <a:pt x="1176439" y="57162"/>
                  </a:lnTo>
                  <a:lnTo>
                    <a:pt x="1214805" y="0"/>
                  </a:lnTo>
                  <a:close/>
                </a:path>
                <a:path w="3001645" h="635000">
                  <a:moveTo>
                    <a:pt x="1258100" y="0"/>
                  </a:moveTo>
                  <a:lnTo>
                    <a:pt x="1249413" y="0"/>
                  </a:lnTo>
                  <a:lnTo>
                    <a:pt x="1211046" y="57162"/>
                  </a:lnTo>
                  <a:lnTo>
                    <a:pt x="1219733" y="57162"/>
                  </a:lnTo>
                  <a:lnTo>
                    <a:pt x="1258100" y="0"/>
                  </a:lnTo>
                  <a:close/>
                </a:path>
                <a:path w="3001645" h="635000">
                  <a:moveTo>
                    <a:pt x="1301407" y="0"/>
                  </a:moveTo>
                  <a:lnTo>
                    <a:pt x="1292720" y="0"/>
                  </a:lnTo>
                  <a:lnTo>
                    <a:pt x="1254353" y="57162"/>
                  </a:lnTo>
                  <a:lnTo>
                    <a:pt x="1263040" y="57162"/>
                  </a:lnTo>
                  <a:lnTo>
                    <a:pt x="1301407" y="0"/>
                  </a:lnTo>
                  <a:close/>
                </a:path>
                <a:path w="3001645" h="635000">
                  <a:moveTo>
                    <a:pt x="1344726" y="0"/>
                  </a:moveTo>
                  <a:lnTo>
                    <a:pt x="1336040" y="0"/>
                  </a:lnTo>
                  <a:lnTo>
                    <a:pt x="1297673" y="57162"/>
                  </a:lnTo>
                  <a:lnTo>
                    <a:pt x="1306360" y="57162"/>
                  </a:lnTo>
                  <a:lnTo>
                    <a:pt x="1344726" y="0"/>
                  </a:lnTo>
                  <a:close/>
                </a:path>
                <a:path w="3001645" h="635000">
                  <a:moveTo>
                    <a:pt x="1388033" y="0"/>
                  </a:moveTo>
                  <a:lnTo>
                    <a:pt x="1379347" y="0"/>
                  </a:lnTo>
                  <a:lnTo>
                    <a:pt x="1340980" y="57162"/>
                  </a:lnTo>
                  <a:lnTo>
                    <a:pt x="1349667" y="57162"/>
                  </a:lnTo>
                  <a:lnTo>
                    <a:pt x="1388033" y="0"/>
                  </a:lnTo>
                  <a:close/>
                </a:path>
                <a:path w="3001645" h="635000">
                  <a:moveTo>
                    <a:pt x="1431340" y="0"/>
                  </a:moveTo>
                  <a:lnTo>
                    <a:pt x="1422654" y="0"/>
                  </a:lnTo>
                  <a:lnTo>
                    <a:pt x="1384287" y="57162"/>
                  </a:lnTo>
                  <a:lnTo>
                    <a:pt x="1392974" y="57162"/>
                  </a:lnTo>
                  <a:lnTo>
                    <a:pt x="1431340" y="0"/>
                  </a:lnTo>
                  <a:close/>
                </a:path>
                <a:path w="3001645" h="635000">
                  <a:moveTo>
                    <a:pt x="1474660" y="0"/>
                  </a:moveTo>
                  <a:lnTo>
                    <a:pt x="1465973" y="0"/>
                  </a:lnTo>
                  <a:lnTo>
                    <a:pt x="1427607" y="57162"/>
                  </a:lnTo>
                  <a:lnTo>
                    <a:pt x="1436293" y="57162"/>
                  </a:lnTo>
                  <a:lnTo>
                    <a:pt x="1474660" y="0"/>
                  </a:lnTo>
                  <a:close/>
                </a:path>
                <a:path w="3001645" h="635000">
                  <a:moveTo>
                    <a:pt x="1517954" y="0"/>
                  </a:moveTo>
                  <a:lnTo>
                    <a:pt x="1509268" y="0"/>
                  </a:lnTo>
                  <a:lnTo>
                    <a:pt x="1467269" y="62572"/>
                  </a:lnTo>
                  <a:lnTo>
                    <a:pt x="1467269" y="75526"/>
                  </a:lnTo>
                  <a:lnTo>
                    <a:pt x="1517954" y="0"/>
                  </a:lnTo>
                  <a:close/>
                </a:path>
                <a:path w="3001645" h="635000">
                  <a:moveTo>
                    <a:pt x="1524342" y="493776"/>
                  </a:moveTo>
                  <a:lnTo>
                    <a:pt x="1467269" y="578815"/>
                  </a:lnTo>
                  <a:lnTo>
                    <a:pt x="1467269" y="591769"/>
                  </a:lnTo>
                  <a:lnTo>
                    <a:pt x="1524342" y="506730"/>
                  </a:lnTo>
                  <a:lnTo>
                    <a:pt x="1524342" y="493776"/>
                  </a:lnTo>
                  <a:close/>
                </a:path>
                <a:path w="3001645" h="635000">
                  <a:moveTo>
                    <a:pt x="1524342" y="429247"/>
                  </a:moveTo>
                  <a:lnTo>
                    <a:pt x="1467269" y="514286"/>
                  </a:lnTo>
                  <a:lnTo>
                    <a:pt x="1467269" y="527240"/>
                  </a:lnTo>
                  <a:lnTo>
                    <a:pt x="1524342" y="442201"/>
                  </a:lnTo>
                  <a:lnTo>
                    <a:pt x="1524342" y="429247"/>
                  </a:lnTo>
                  <a:close/>
                </a:path>
                <a:path w="3001645" h="635000">
                  <a:moveTo>
                    <a:pt x="1524342" y="364718"/>
                  </a:moveTo>
                  <a:lnTo>
                    <a:pt x="1467269" y="449757"/>
                  </a:lnTo>
                  <a:lnTo>
                    <a:pt x="1467269" y="462711"/>
                  </a:lnTo>
                  <a:lnTo>
                    <a:pt x="1524342" y="377672"/>
                  </a:lnTo>
                  <a:lnTo>
                    <a:pt x="1524342" y="364718"/>
                  </a:lnTo>
                  <a:close/>
                </a:path>
                <a:path w="3001645" h="635000">
                  <a:moveTo>
                    <a:pt x="1524342" y="235661"/>
                  </a:moveTo>
                  <a:lnTo>
                    <a:pt x="1467269" y="320700"/>
                  </a:lnTo>
                  <a:lnTo>
                    <a:pt x="1467269" y="333654"/>
                  </a:lnTo>
                  <a:lnTo>
                    <a:pt x="1524342" y="248615"/>
                  </a:lnTo>
                  <a:lnTo>
                    <a:pt x="1524342" y="235661"/>
                  </a:lnTo>
                  <a:close/>
                </a:path>
                <a:path w="3001645" h="635000">
                  <a:moveTo>
                    <a:pt x="1524342" y="42049"/>
                  </a:moveTo>
                  <a:lnTo>
                    <a:pt x="1467269" y="127101"/>
                  </a:lnTo>
                  <a:lnTo>
                    <a:pt x="1467269" y="140055"/>
                  </a:lnTo>
                  <a:lnTo>
                    <a:pt x="1524342" y="55016"/>
                  </a:lnTo>
                  <a:lnTo>
                    <a:pt x="1524342" y="42049"/>
                  </a:lnTo>
                  <a:close/>
                </a:path>
                <a:path w="3001645" h="635000">
                  <a:moveTo>
                    <a:pt x="1524355" y="558304"/>
                  </a:moveTo>
                  <a:lnTo>
                    <a:pt x="1473149" y="634593"/>
                  </a:lnTo>
                  <a:lnTo>
                    <a:pt x="1481836" y="634593"/>
                  </a:lnTo>
                  <a:lnTo>
                    <a:pt x="1524355" y="571258"/>
                  </a:lnTo>
                  <a:lnTo>
                    <a:pt x="1524355" y="558304"/>
                  </a:lnTo>
                  <a:close/>
                </a:path>
                <a:path w="3001645" h="635000">
                  <a:moveTo>
                    <a:pt x="1524355" y="300189"/>
                  </a:moveTo>
                  <a:lnTo>
                    <a:pt x="1467281" y="385229"/>
                  </a:lnTo>
                  <a:lnTo>
                    <a:pt x="1467281" y="398183"/>
                  </a:lnTo>
                  <a:lnTo>
                    <a:pt x="1524355" y="313143"/>
                  </a:lnTo>
                  <a:lnTo>
                    <a:pt x="1524355" y="300189"/>
                  </a:lnTo>
                  <a:close/>
                </a:path>
                <a:path w="3001645" h="635000">
                  <a:moveTo>
                    <a:pt x="1524355" y="171132"/>
                  </a:moveTo>
                  <a:lnTo>
                    <a:pt x="1467281" y="256171"/>
                  </a:lnTo>
                  <a:lnTo>
                    <a:pt x="1467281" y="269125"/>
                  </a:lnTo>
                  <a:lnTo>
                    <a:pt x="1524355" y="184086"/>
                  </a:lnTo>
                  <a:lnTo>
                    <a:pt x="1524355" y="171132"/>
                  </a:lnTo>
                  <a:close/>
                </a:path>
                <a:path w="3001645" h="635000">
                  <a:moveTo>
                    <a:pt x="1524355" y="106578"/>
                  </a:moveTo>
                  <a:lnTo>
                    <a:pt x="1467281" y="191630"/>
                  </a:lnTo>
                  <a:lnTo>
                    <a:pt x="1467281" y="204584"/>
                  </a:lnTo>
                  <a:lnTo>
                    <a:pt x="1524355" y="119532"/>
                  </a:lnTo>
                  <a:lnTo>
                    <a:pt x="1524355" y="106578"/>
                  </a:lnTo>
                  <a:close/>
                </a:path>
                <a:path w="3001645" h="635000">
                  <a:moveTo>
                    <a:pt x="1563903" y="576859"/>
                  </a:moveTo>
                  <a:lnTo>
                    <a:pt x="1555216" y="576859"/>
                  </a:lnTo>
                  <a:lnTo>
                    <a:pt x="1516468" y="634593"/>
                  </a:lnTo>
                  <a:lnTo>
                    <a:pt x="1525155" y="634593"/>
                  </a:lnTo>
                  <a:lnTo>
                    <a:pt x="1563903" y="576859"/>
                  </a:lnTo>
                  <a:close/>
                </a:path>
                <a:path w="3001645" h="635000">
                  <a:moveTo>
                    <a:pt x="1607210" y="576859"/>
                  </a:moveTo>
                  <a:lnTo>
                    <a:pt x="1598523" y="576859"/>
                  </a:lnTo>
                  <a:lnTo>
                    <a:pt x="1559775" y="634593"/>
                  </a:lnTo>
                  <a:lnTo>
                    <a:pt x="1568462" y="634593"/>
                  </a:lnTo>
                  <a:lnTo>
                    <a:pt x="1607210" y="576859"/>
                  </a:lnTo>
                  <a:close/>
                </a:path>
                <a:path w="3001645" h="635000">
                  <a:moveTo>
                    <a:pt x="1650517" y="576859"/>
                  </a:moveTo>
                  <a:lnTo>
                    <a:pt x="1641830" y="576859"/>
                  </a:lnTo>
                  <a:lnTo>
                    <a:pt x="1603082" y="634593"/>
                  </a:lnTo>
                  <a:lnTo>
                    <a:pt x="1611769" y="634593"/>
                  </a:lnTo>
                  <a:lnTo>
                    <a:pt x="1650517" y="576859"/>
                  </a:lnTo>
                  <a:close/>
                </a:path>
                <a:path w="3001645" h="635000">
                  <a:moveTo>
                    <a:pt x="1693824" y="576859"/>
                  </a:moveTo>
                  <a:lnTo>
                    <a:pt x="1685137" y="576859"/>
                  </a:lnTo>
                  <a:lnTo>
                    <a:pt x="1646389" y="634593"/>
                  </a:lnTo>
                  <a:lnTo>
                    <a:pt x="1655076" y="634593"/>
                  </a:lnTo>
                  <a:lnTo>
                    <a:pt x="1693824" y="576859"/>
                  </a:lnTo>
                  <a:close/>
                </a:path>
                <a:path w="3001645" h="635000">
                  <a:moveTo>
                    <a:pt x="1737131" y="576859"/>
                  </a:moveTo>
                  <a:lnTo>
                    <a:pt x="1728457" y="576859"/>
                  </a:lnTo>
                  <a:lnTo>
                    <a:pt x="1689709" y="634593"/>
                  </a:lnTo>
                  <a:lnTo>
                    <a:pt x="1698383" y="634593"/>
                  </a:lnTo>
                  <a:lnTo>
                    <a:pt x="1737131" y="576859"/>
                  </a:lnTo>
                  <a:close/>
                </a:path>
                <a:path w="3001645" h="635000">
                  <a:moveTo>
                    <a:pt x="1780438" y="576859"/>
                  </a:moveTo>
                  <a:lnTo>
                    <a:pt x="1771751" y="576859"/>
                  </a:lnTo>
                  <a:lnTo>
                    <a:pt x="1733003" y="634593"/>
                  </a:lnTo>
                  <a:lnTo>
                    <a:pt x="1741690" y="634593"/>
                  </a:lnTo>
                  <a:lnTo>
                    <a:pt x="1780438" y="576859"/>
                  </a:lnTo>
                  <a:close/>
                </a:path>
                <a:path w="3001645" h="635000">
                  <a:moveTo>
                    <a:pt x="1823745" y="576859"/>
                  </a:moveTo>
                  <a:lnTo>
                    <a:pt x="1815058" y="576859"/>
                  </a:lnTo>
                  <a:lnTo>
                    <a:pt x="1776310" y="634593"/>
                  </a:lnTo>
                  <a:lnTo>
                    <a:pt x="1784997" y="634593"/>
                  </a:lnTo>
                  <a:lnTo>
                    <a:pt x="1823745" y="576859"/>
                  </a:lnTo>
                  <a:close/>
                </a:path>
                <a:path w="3001645" h="635000">
                  <a:moveTo>
                    <a:pt x="1867052" y="576859"/>
                  </a:moveTo>
                  <a:lnTo>
                    <a:pt x="1858365" y="576859"/>
                  </a:lnTo>
                  <a:lnTo>
                    <a:pt x="1819617" y="634593"/>
                  </a:lnTo>
                  <a:lnTo>
                    <a:pt x="1828304" y="634593"/>
                  </a:lnTo>
                  <a:lnTo>
                    <a:pt x="1867052" y="576859"/>
                  </a:lnTo>
                  <a:close/>
                </a:path>
                <a:path w="3001645" h="635000">
                  <a:moveTo>
                    <a:pt x="1910372" y="576859"/>
                  </a:moveTo>
                  <a:lnTo>
                    <a:pt x="1901685" y="576859"/>
                  </a:lnTo>
                  <a:lnTo>
                    <a:pt x="1862937" y="634593"/>
                  </a:lnTo>
                  <a:lnTo>
                    <a:pt x="1871624" y="634593"/>
                  </a:lnTo>
                  <a:lnTo>
                    <a:pt x="1910372" y="576859"/>
                  </a:lnTo>
                  <a:close/>
                </a:path>
                <a:path w="3001645" h="635000">
                  <a:moveTo>
                    <a:pt x="1953679" y="576859"/>
                  </a:moveTo>
                  <a:lnTo>
                    <a:pt x="1944992" y="576859"/>
                  </a:lnTo>
                  <a:lnTo>
                    <a:pt x="1906244" y="634593"/>
                  </a:lnTo>
                  <a:lnTo>
                    <a:pt x="1914931" y="634593"/>
                  </a:lnTo>
                  <a:lnTo>
                    <a:pt x="1953679" y="576859"/>
                  </a:lnTo>
                  <a:close/>
                </a:path>
                <a:path w="3001645" h="635000">
                  <a:moveTo>
                    <a:pt x="1996986" y="576859"/>
                  </a:moveTo>
                  <a:lnTo>
                    <a:pt x="1988299" y="576859"/>
                  </a:lnTo>
                  <a:lnTo>
                    <a:pt x="1949551" y="634593"/>
                  </a:lnTo>
                  <a:lnTo>
                    <a:pt x="1958238" y="634593"/>
                  </a:lnTo>
                  <a:lnTo>
                    <a:pt x="1996986" y="576859"/>
                  </a:lnTo>
                  <a:close/>
                </a:path>
                <a:path w="3001645" h="635000">
                  <a:moveTo>
                    <a:pt x="2040280" y="576859"/>
                  </a:moveTo>
                  <a:lnTo>
                    <a:pt x="2031593" y="576859"/>
                  </a:lnTo>
                  <a:lnTo>
                    <a:pt x="1992845" y="634593"/>
                  </a:lnTo>
                  <a:lnTo>
                    <a:pt x="2001532" y="634593"/>
                  </a:lnTo>
                  <a:lnTo>
                    <a:pt x="2040280" y="576859"/>
                  </a:lnTo>
                  <a:close/>
                </a:path>
                <a:path w="3001645" h="635000">
                  <a:moveTo>
                    <a:pt x="2083600" y="576859"/>
                  </a:moveTo>
                  <a:lnTo>
                    <a:pt x="2074913" y="576859"/>
                  </a:lnTo>
                  <a:lnTo>
                    <a:pt x="2036165" y="634593"/>
                  </a:lnTo>
                  <a:lnTo>
                    <a:pt x="2044852" y="634593"/>
                  </a:lnTo>
                  <a:lnTo>
                    <a:pt x="2083600" y="576859"/>
                  </a:lnTo>
                  <a:close/>
                </a:path>
                <a:path w="3001645" h="635000">
                  <a:moveTo>
                    <a:pt x="2126907" y="576859"/>
                  </a:moveTo>
                  <a:lnTo>
                    <a:pt x="2118220" y="576859"/>
                  </a:lnTo>
                  <a:lnTo>
                    <a:pt x="2079472" y="634593"/>
                  </a:lnTo>
                  <a:lnTo>
                    <a:pt x="2088159" y="634593"/>
                  </a:lnTo>
                  <a:lnTo>
                    <a:pt x="2126907" y="576859"/>
                  </a:lnTo>
                  <a:close/>
                </a:path>
                <a:path w="3001645" h="635000">
                  <a:moveTo>
                    <a:pt x="2170214" y="576859"/>
                  </a:moveTo>
                  <a:lnTo>
                    <a:pt x="2161527" y="576859"/>
                  </a:lnTo>
                  <a:lnTo>
                    <a:pt x="2122779" y="634593"/>
                  </a:lnTo>
                  <a:lnTo>
                    <a:pt x="2131466" y="634593"/>
                  </a:lnTo>
                  <a:lnTo>
                    <a:pt x="2170214" y="576859"/>
                  </a:lnTo>
                  <a:close/>
                </a:path>
                <a:path w="3001645" h="635000">
                  <a:moveTo>
                    <a:pt x="2213533" y="576859"/>
                  </a:moveTo>
                  <a:lnTo>
                    <a:pt x="2204847" y="576859"/>
                  </a:lnTo>
                  <a:lnTo>
                    <a:pt x="2166099" y="634593"/>
                  </a:lnTo>
                  <a:lnTo>
                    <a:pt x="2174786" y="634593"/>
                  </a:lnTo>
                  <a:lnTo>
                    <a:pt x="2213533" y="576859"/>
                  </a:lnTo>
                  <a:close/>
                </a:path>
                <a:path w="3001645" h="635000">
                  <a:moveTo>
                    <a:pt x="2256840" y="576859"/>
                  </a:moveTo>
                  <a:lnTo>
                    <a:pt x="2248154" y="576859"/>
                  </a:lnTo>
                  <a:lnTo>
                    <a:pt x="2209406" y="634593"/>
                  </a:lnTo>
                  <a:lnTo>
                    <a:pt x="2218093" y="634593"/>
                  </a:lnTo>
                  <a:lnTo>
                    <a:pt x="2256840" y="576859"/>
                  </a:lnTo>
                  <a:close/>
                </a:path>
                <a:path w="3001645" h="635000">
                  <a:moveTo>
                    <a:pt x="2300135" y="576859"/>
                  </a:moveTo>
                  <a:lnTo>
                    <a:pt x="2291461" y="576859"/>
                  </a:lnTo>
                  <a:lnTo>
                    <a:pt x="2252713" y="634593"/>
                  </a:lnTo>
                  <a:lnTo>
                    <a:pt x="2261387" y="634593"/>
                  </a:lnTo>
                  <a:lnTo>
                    <a:pt x="2300135" y="576859"/>
                  </a:lnTo>
                  <a:close/>
                </a:path>
                <a:path w="3001645" h="635000">
                  <a:moveTo>
                    <a:pt x="2343442" y="576859"/>
                  </a:moveTo>
                  <a:lnTo>
                    <a:pt x="2334755" y="576859"/>
                  </a:lnTo>
                  <a:lnTo>
                    <a:pt x="2296007" y="634593"/>
                  </a:lnTo>
                  <a:lnTo>
                    <a:pt x="2304694" y="634593"/>
                  </a:lnTo>
                  <a:lnTo>
                    <a:pt x="2343442" y="576859"/>
                  </a:lnTo>
                  <a:close/>
                </a:path>
                <a:path w="3001645" h="635000">
                  <a:moveTo>
                    <a:pt x="2386761" y="576859"/>
                  </a:moveTo>
                  <a:lnTo>
                    <a:pt x="2378075" y="576859"/>
                  </a:lnTo>
                  <a:lnTo>
                    <a:pt x="2339327" y="634593"/>
                  </a:lnTo>
                  <a:lnTo>
                    <a:pt x="2348014" y="634593"/>
                  </a:lnTo>
                  <a:lnTo>
                    <a:pt x="2386761" y="576859"/>
                  </a:lnTo>
                  <a:close/>
                </a:path>
                <a:path w="3001645" h="635000">
                  <a:moveTo>
                    <a:pt x="2430068" y="576859"/>
                  </a:moveTo>
                  <a:lnTo>
                    <a:pt x="2421382" y="576859"/>
                  </a:lnTo>
                  <a:lnTo>
                    <a:pt x="2382634" y="634593"/>
                  </a:lnTo>
                  <a:lnTo>
                    <a:pt x="2391321" y="634593"/>
                  </a:lnTo>
                  <a:lnTo>
                    <a:pt x="2430068" y="576859"/>
                  </a:lnTo>
                  <a:close/>
                </a:path>
                <a:path w="3001645" h="635000">
                  <a:moveTo>
                    <a:pt x="2473375" y="576859"/>
                  </a:moveTo>
                  <a:lnTo>
                    <a:pt x="2464689" y="576859"/>
                  </a:lnTo>
                  <a:lnTo>
                    <a:pt x="2425941" y="634593"/>
                  </a:lnTo>
                  <a:lnTo>
                    <a:pt x="2434628" y="634593"/>
                  </a:lnTo>
                  <a:lnTo>
                    <a:pt x="2473375" y="576859"/>
                  </a:lnTo>
                  <a:close/>
                </a:path>
                <a:path w="3001645" h="635000">
                  <a:moveTo>
                    <a:pt x="2516682" y="576859"/>
                  </a:moveTo>
                  <a:lnTo>
                    <a:pt x="2507996" y="576859"/>
                  </a:lnTo>
                  <a:lnTo>
                    <a:pt x="2469248" y="634593"/>
                  </a:lnTo>
                  <a:lnTo>
                    <a:pt x="2477935" y="634593"/>
                  </a:lnTo>
                  <a:lnTo>
                    <a:pt x="2516682" y="576859"/>
                  </a:lnTo>
                  <a:close/>
                </a:path>
                <a:path w="3001645" h="635000">
                  <a:moveTo>
                    <a:pt x="2600680" y="0"/>
                  </a:moveTo>
                  <a:lnTo>
                    <a:pt x="2591993" y="0"/>
                  </a:lnTo>
                  <a:lnTo>
                    <a:pt x="2557449" y="51460"/>
                  </a:lnTo>
                  <a:lnTo>
                    <a:pt x="2557449" y="64414"/>
                  </a:lnTo>
                  <a:lnTo>
                    <a:pt x="2600680" y="0"/>
                  </a:lnTo>
                  <a:close/>
                </a:path>
                <a:path w="3001645" h="635000">
                  <a:moveTo>
                    <a:pt x="2615654" y="480987"/>
                  </a:moveTo>
                  <a:lnTo>
                    <a:pt x="2557449" y="567715"/>
                  </a:lnTo>
                  <a:lnTo>
                    <a:pt x="2557449" y="576859"/>
                  </a:lnTo>
                  <a:lnTo>
                    <a:pt x="2551315" y="576859"/>
                  </a:lnTo>
                  <a:lnTo>
                    <a:pt x="2512568" y="634593"/>
                  </a:lnTo>
                  <a:lnTo>
                    <a:pt x="2521254" y="634593"/>
                  </a:lnTo>
                  <a:lnTo>
                    <a:pt x="2615654" y="493928"/>
                  </a:lnTo>
                  <a:lnTo>
                    <a:pt x="2615654" y="480987"/>
                  </a:lnTo>
                  <a:close/>
                </a:path>
                <a:path w="3001645" h="635000">
                  <a:moveTo>
                    <a:pt x="2615654" y="416433"/>
                  </a:moveTo>
                  <a:lnTo>
                    <a:pt x="2557449" y="503161"/>
                  </a:lnTo>
                  <a:lnTo>
                    <a:pt x="2557449" y="516115"/>
                  </a:lnTo>
                  <a:lnTo>
                    <a:pt x="2615654" y="429387"/>
                  </a:lnTo>
                  <a:lnTo>
                    <a:pt x="2615654" y="416433"/>
                  </a:lnTo>
                  <a:close/>
                </a:path>
                <a:path w="3001645" h="635000">
                  <a:moveTo>
                    <a:pt x="2615666" y="610019"/>
                  </a:moveTo>
                  <a:lnTo>
                    <a:pt x="2599169" y="634593"/>
                  </a:lnTo>
                  <a:lnTo>
                    <a:pt x="2607856" y="634593"/>
                  </a:lnTo>
                  <a:lnTo>
                    <a:pt x="2615666" y="622973"/>
                  </a:lnTo>
                  <a:lnTo>
                    <a:pt x="2615666" y="610019"/>
                  </a:lnTo>
                  <a:close/>
                </a:path>
                <a:path w="3001645" h="635000">
                  <a:moveTo>
                    <a:pt x="2615666" y="545503"/>
                  </a:moveTo>
                  <a:lnTo>
                    <a:pt x="2555875" y="634593"/>
                  </a:lnTo>
                  <a:lnTo>
                    <a:pt x="2564549" y="634593"/>
                  </a:lnTo>
                  <a:lnTo>
                    <a:pt x="2615666" y="558444"/>
                  </a:lnTo>
                  <a:lnTo>
                    <a:pt x="2615666" y="545503"/>
                  </a:lnTo>
                  <a:close/>
                </a:path>
                <a:path w="3001645" h="635000">
                  <a:moveTo>
                    <a:pt x="2615666" y="351904"/>
                  </a:moveTo>
                  <a:lnTo>
                    <a:pt x="2557462" y="438632"/>
                  </a:lnTo>
                  <a:lnTo>
                    <a:pt x="2557462" y="451586"/>
                  </a:lnTo>
                  <a:lnTo>
                    <a:pt x="2615666" y="364858"/>
                  </a:lnTo>
                  <a:lnTo>
                    <a:pt x="2615666" y="351904"/>
                  </a:lnTo>
                  <a:close/>
                </a:path>
                <a:path w="3001645" h="635000">
                  <a:moveTo>
                    <a:pt x="2615666" y="287375"/>
                  </a:moveTo>
                  <a:lnTo>
                    <a:pt x="2557462" y="374103"/>
                  </a:lnTo>
                  <a:lnTo>
                    <a:pt x="2557462" y="387057"/>
                  </a:lnTo>
                  <a:lnTo>
                    <a:pt x="2615666" y="300329"/>
                  </a:lnTo>
                  <a:lnTo>
                    <a:pt x="2615666" y="287375"/>
                  </a:lnTo>
                  <a:close/>
                </a:path>
                <a:path w="3001645" h="635000">
                  <a:moveTo>
                    <a:pt x="2615666" y="222846"/>
                  </a:moveTo>
                  <a:lnTo>
                    <a:pt x="2557462" y="309575"/>
                  </a:lnTo>
                  <a:lnTo>
                    <a:pt x="2557462" y="322529"/>
                  </a:lnTo>
                  <a:lnTo>
                    <a:pt x="2615666" y="235800"/>
                  </a:lnTo>
                  <a:lnTo>
                    <a:pt x="2615666" y="222846"/>
                  </a:lnTo>
                  <a:close/>
                </a:path>
                <a:path w="3001645" h="635000">
                  <a:moveTo>
                    <a:pt x="2615666" y="158305"/>
                  </a:moveTo>
                  <a:lnTo>
                    <a:pt x="2557462" y="245033"/>
                  </a:lnTo>
                  <a:lnTo>
                    <a:pt x="2557462" y="257975"/>
                  </a:lnTo>
                  <a:lnTo>
                    <a:pt x="2615666" y="171259"/>
                  </a:lnTo>
                  <a:lnTo>
                    <a:pt x="2615666" y="158305"/>
                  </a:lnTo>
                  <a:close/>
                </a:path>
                <a:path w="3001645" h="635000">
                  <a:moveTo>
                    <a:pt x="2615666" y="93776"/>
                  </a:moveTo>
                  <a:lnTo>
                    <a:pt x="2557462" y="180505"/>
                  </a:lnTo>
                  <a:lnTo>
                    <a:pt x="2557462" y="193471"/>
                  </a:lnTo>
                  <a:lnTo>
                    <a:pt x="2615666" y="106743"/>
                  </a:lnTo>
                  <a:lnTo>
                    <a:pt x="2615666" y="93776"/>
                  </a:lnTo>
                  <a:close/>
                </a:path>
                <a:path w="3001645" h="635000">
                  <a:moveTo>
                    <a:pt x="2643987" y="0"/>
                  </a:moveTo>
                  <a:lnTo>
                    <a:pt x="2635300" y="0"/>
                  </a:lnTo>
                  <a:lnTo>
                    <a:pt x="2557462" y="115989"/>
                  </a:lnTo>
                  <a:lnTo>
                    <a:pt x="2557462" y="128943"/>
                  </a:lnTo>
                  <a:lnTo>
                    <a:pt x="2643987" y="0"/>
                  </a:lnTo>
                  <a:close/>
                </a:path>
                <a:path w="3001645" h="635000">
                  <a:moveTo>
                    <a:pt x="2687294" y="0"/>
                  </a:moveTo>
                  <a:lnTo>
                    <a:pt x="2678595" y="0"/>
                  </a:lnTo>
                  <a:lnTo>
                    <a:pt x="2640228" y="57162"/>
                  </a:lnTo>
                  <a:lnTo>
                    <a:pt x="2648928" y="57162"/>
                  </a:lnTo>
                  <a:lnTo>
                    <a:pt x="2687294" y="0"/>
                  </a:lnTo>
                  <a:close/>
                </a:path>
                <a:path w="3001645" h="635000">
                  <a:moveTo>
                    <a:pt x="2730589" y="0"/>
                  </a:moveTo>
                  <a:lnTo>
                    <a:pt x="2721902" y="0"/>
                  </a:lnTo>
                  <a:lnTo>
                    <a:pt x="2683535" y="57162"/>
                  </a:lnTo>
                  <a:lnTo>
                    <a:pt x="2692222" y="57162"/>
                  </a:lnTo>
                  <a:lnTo>
                    <a:pt x="2730589" y="0"/>
                  </a:lnTo>
                  <a:close/>
                </a:path>
                <a:path w="3001645" h="635000">
                  <a:moveTo>
                    <a:pt x="2773908" y="0"/>
                  </a:moveTo>
                  <a:lnTo>
                    <a:pt x="2765221" y="0"/>
                  </a:lnTo>
                  <a:lnTo>
                    <a:pt x="2726855" y="57162"/>
                  </a:lnTo>
                  <a:lnTo>
                    <a:pt x="2735542" y="57162"/>
                  </a:lnTo>
                  <a:lnTo>
                    <a:pt x="2773908" y="0"/>
                  </a:lnTo>
                  <a:close/>
                </a:path>
                <a:path w="3001645" h="635000">
                  <a:moveTo>
                    <a:pt x="2817215" y="0"/>
                  </a:moveTo>
                  <a:lnTo>
                    <a:pt x="2808528" y="0"/>
                  </a:lnTo>
                  <a:lnTo>
                    <a:pt x="2770162" y="57162"/>
                  </a:lnTo>
                  <a:lnTo>
                    <a:pt x="2778849" y="57162"/>
                  </a:lnTo>
                  <a:lnTo>
                    <a:pt x="2817215" y="0"/>
                  </a:lnTo>
                  <a:close/>
                </a:path>
                <a:path w="3001645" h="635000">
                  <a:moveTo>
                    <a:pt x="2860522" y="0"/>
                  </a:moveTo>
                  <a:lnTo>
                    <a:pt x="2851835" y="0"/>
                  </a:lnTo>
                  <a:lnTo>
                    <a:pt x="2813469" y="57162"/>
                  </a:lnTo>
                  <a:lnTo>
                    <a:pt x="2822156" y="57162"/>
                  </a:lnTo>
                  <a:lnTo>
                    <a:pt x="2860522" y="0"/>
                  </a:lnTo>
                  <a:close/>
                </a:path>
                <a:path w="3001645" h="635000">
                  <a:moveTo>
                    <a:pt x="2903829" y="0"/>
                  </a:moveTo>
                  <a:lnTo>
                    <a:pt x="2895142" y="0"/>
                  </a:lnTo>
                  <a:lnTo>
                    <a:pt x="2856776" y="57162"/>
                  </a:lnTo>
                  <a:lnTo>
                    <a:pt x="2865463" y="57162"/>
                  </a:lnTo>
                  <a:lnTo>
                    <a:pt x="2903829" y="0"/>
                  </a:lnTo>
                  <a:close/>
                </a:path>
                <a:path w="3001645" h="635000">
                  <a:moveTo>
                    <a:pt x="2947149" y="0"/>
                  </a:moveTo>
                  <a:lnTo>
                    <a:pt x="2938462" y="0"/>
                  </a:lnTo>
                  <a:lnTo>
                    <a:pt x="2900095" y="57162"/>
                  </a:lnTo>
                  <a:lnTo>
                    <a:pt x="2908782" y="57162"/>
                  </a:lnTo>
                  <a:lnTo>
                    <a:pt x="2947149" y="0"/>
                  </a:lnTo>
                  <a:close/>
                </a:path>
                <a:path w="3001645" h="635000">
                  <a:moveTo>
                    <a:pt x="2990456" y="0"/>
                  </a:moveTo>
                  <a:lnTo>
                    <a:pt x="2981756" y="0"/>
                  </a:lnTo>
                  <a:lnTo>
                    <a:pt x="2936163" y="67945"/>
                  </a:lnTo>
                  <a:lnTo>
                    <a:pt x="2936163" y="80911"/>
                  </a:lnTo>
                  <a:lnTo>
                    <a:pt x="2990456" y="0"/>
                  </a:lnTo>
                  <a:close/>
                </a:path>
                <a:path w="3001645" h="635000">
                  <a:moveTo>
                    <a:pt x="2992234" y="48920"/>
                  </a:moveTo>
                  <a:lnTo>
                    <a:pt x="2936163" y="132473"/>
                  </a:lnTo>
                  <a:lnTo>
                    <a:pt x="2936163" y="145427"/>
                  </a:lnTo>
                  <a:lnTo>
                    <a:pt x="2992234" y="61874"/>
                  </a:lnTo>
                  <a:lnTo>
                    <a:pt x="2992234" y="48920"/>
                  </a:lnTo>
                  <a:close/>
                </a:path>
                <a:path w="3001645" h="635000">
                  <a:moveTo>
                    <a:pt x="3001619" y="112433"/>
                  </a:moveTo>
                  <a:lnTo>
                    <a:pt x="2992920" y="112433"/>
                  </a:lnTo>
                  <a:lnTo>
                    <a:pt x="2952508" y="172643"/>
                  </a:lnTo>
                  <a:lnTo>
                    <a:pt x="2961208" y="172643"/>
                  </a:lnTo>
                  <a:lnTo>
                    <a:pt x="3001619" y="11243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537166" y="3756951"/>
              <a:ext cx="1821814" cy="172720"/>
            </a:xfrm>
            <a:custGeom>
              <a:avLst/>
              <a:gdLst/>
              <a:ahLst/>
              <a:cxnLst/>
              <a:rect l="l" t="t" r="r" b="b"/>
              <a:pathLst>
                <a:path w="1821814" h="172720">
                  <a:moveTo>
                    <a:pt x="49110" y="112433"/>
                  </a:moveTo>
                  <a:lnTo>
                    <a:pt x="40411" y="112433"/>
                  </a:lnTo>
                  <a:lnTo>
                    <a:pt x="0" y="172643"/>
                  </a:lnTo>
                  <a:lnTo>
                    <a:pt x="8699" y="172643"/>
                  </a:lnTo>
                  <a:lnTo>
                    <a:pt x="49110" y="112433"/>
                  </a:lnTo>
                  <a:close/>
                </a:path>
                <a:path w="1821814" h="172720">
                  <a:moveTo>
                    <a:pt x="92417" y="112433"/>
                  </a:moveTo>
                  <a:lnTo>
                    <a:pt x="83718" y="112433"/>
                  </a:lnTo>
                  <a:lnTo>
                    <a:pt x="43307" y="172643"/>
                  </a:lnTo>
                  <a:lnTo>
                    <a:pt x="52006" y="172643"/>
                  </a:lnTo>
                  <a:lnTo>
                    <a:pt x="92417" y="112433"/>
                  </a:lnTo>
                  <a:close/>
                </a:path>
                <a:path w="1821814" h="172720">
                  <a:moveTo>
                    <a:pt x="135724" y="112433"/>
                  </a:moveTo>
                  <a:lnTo>
                    <a:pt x="127025" y="112433"/>
                  </a:lnTo>
                  <a:lnTo>
                    <a:pt x="86614" y="172643"/>
                  </a:lnTo>
                  <a:lnTo>
                    <a:pt x="95313" y="172643"/>
                  </a:lnTo>
                  <a:lnTo>
                    <a:pt x="135724" y="112433"/>
                  </a:lnTo>
                  <a:close/>
                </a:path>
                <a:path w="1821814" h="172720">
                  <a:moveTo>
                    <a:pt x="179031" y="112433"/>
                  </a:moveTo>
                  <a:lnTo>
                    <a:pt x="170332" y="112433"/>
                  </a:lnTo>
                  <a:lnTo>
                    <a:pt x="129921" y="172643"/>
                  </a:lnTo>
                  <a:lnTo>
                    <a:pt x="138620" y="172643"/>
                  </a:lnTo>
                  <a:lnTo>
                    <a:pt x="179031" y="112433"/>
                  </a:lnTo>
                  <a:close/>
                </a:path>
                <a:path w="1821814" h="172720">
                  <a:moveTo>
                    <a:pt x="222338" y="112433"/>
                  </a:moveTo>
                  <a:lnTo>
                    <a:pt x="213639" y="112433"/>
                  </a:lnTo>
                  <a:lnTo>
                    <a:pt x="173240" y="172643"/>
                  </a:lnTo>
                  <a:lnTo>
                    <a:pt x="181940" y="172643"/>
                  </a:lnTo>
                  <a:lnTo>
                    <a:pt x="222338" y="112433"/>
                  </a:lnTo>
                  <a:close/>
                </a:path>
                <a:path w="1821814" h="172720">
                  <a:moveTo>
                    <a:pt x="265645" y="112433"/>
                  </a:moveTo>
                  <a:lnTo>
                    <a:pt x="256946" y="112433"/>
                  </a:lnTo>
                  <a:lnTo>
                    <a:pt x="216535" y="172643"/>
                  </a:lnTo>
                  <a:lnTo>
                    <a:pt x="225234" y="172643"/>
                  </a:lnTo>
                  <a:lnTo>
                    <a:pt x="265645" y="112433"/>
                  </a:lnTo>
                  <a:close/>
                </a:path>
                <a:path w="1821814" h="172720">
                  <a:moveTo>
                    <a:pt x="297802" y="0"/>
                  </a:moveTo>
                  <a:lnTo>
                    <a:pt x="289102" y="0"/>
                  </a:lnTo>
                  <a:lnTo>
                    <a:pt x="280835" y="12331"/>
                  </a:lnTo>
                  <a:lnTo>
                    <a:pt x="280835" y="25298"/>
                  </a:lnTo>
                  <a:lnTo>
                    <a:pt x="297802" y="0"/>
                  </a:lnTo>
                  <a:close/>
                </a:path>
                <a:path w="1821814" h="172720">
                  <a:moveTo>
                    <a:pt x="340525" y="116967"/>
                  </a:moveTo>
                  <a:lnTo>
                    <a:pt x="303149" y="172643"/>
                  </a:lnTo>
                  <a:lnTo>
                    <a:pt x="311848" y="172643"/>
                  </a:lnTo>
                  <a:lnTo>
                    <a:pt x="340525" y="129921"/>
                  </a:lnTo>
                  <a:lnTo>
                    <a:pt x="340525" y="116967"/>
                  </a:lnTo>
                  <a:close/>
                </a:path>
                <a:path w="1821814" h="172720">
                  <a:moveTo>
                    <a:pt x="341096" y="0"/>
                  </a:moveTo>
                  <a:lnTo>
                    <a:pt x="332409" y="0"/>
                  </a:lnTo>
                  <a:lnTo>
                    <a:pt x="280822" y="76860"/>
                  </a:lnTo>
                  <a:lnTo>
                    <a:pt x="280822" y="89814"/>
                  </a:lnTo>
                  <a:lnTo>
                    <a:pt x="341096" y="0"/>
                  </a:lnTo>
                  <a:close/>
                </a:path>
                <a:path w="1821814" h="172720">
                  <a:moveTo>
                    <a:pt x="384403" y="0"/>
                  </a:moveTo>
                  <a:lnTo>
                    <a:pt x="375716" y="0"/>
                  </a:lnTo>
                  <a:lnTo>
                    <a:pt x="259842" y="172643"/>
                  </a:lnTo>
                  <a:lnTo>
                    <a:pt x="268541" y="172643"/>
                  </a:lnTo>
                  <a:lnTo>
                    <a:pt x="340525" y="65405"/>
                  </a:lnTo>
                  <a:lnTo>
                    <a:pt x="340525" y="57162"/>
                  </a:lnTo>
                  <a:lnTo>
                    <a:pt x="346036" y="57162"/>
                  </a:lnTo>
                  <a:lnTo>
                    <a:pt x="384403" y="0"/>
                  </a:lnTo>
                  <a:close/>
                </a:path>
                <a:path w="1821814" h="172720">
                  <a:moveTo>
                    <a:pt x="427710" y="0"/>
                  </a:moveTo>
                  <a:lnTo>
                    <a:pt x="419023" y="0"/>
                  </a:lnTo>
                  <a:lnTo>
                    <a:pt x="380657" y="57162"/>
                  </a:lnTo>
                  <a:lnTo>
                    <a:pt x="389343" y="57162"/>
                  </a:lnTo>
                  <a:lnTo>
                    <a:pt x="427710" y="0"/>
                  </a:lnTo>
                  <a:close/>
                </a:path>
                <a:path w="1821814" h="172720">
                  <a:moveTo>
                    <a:pt x="471030" y="0"/>
                  </a:moveTo>
                  <a:lnTo>
                    <a:pt x="462343" y="0"/>
                  </a:lnTo>
                  <a:lnTo>
                    <a:pt x="423976" y="57162"/>
                  </a:lnTo>
                  <a:lnTo>
                    <a:pt x="432663" y="57162"/>
                  </a:lnTo>
                  <a:lnTo>
                    <a:pt x="471030" y="0"/>
                  </a:lnTo>
                  <a:close/>
                </a:path>
                <a:path w="1821814" h="172720">
                  <a:moveTo>
                    <a:pt x="514337" y="0"/>
                  </a:moveTo>
                  <a:lnTo>
                    <a:pt x="505650" y="0"/>
                  </a:lnTo>
                  <a:lnTo>
                    <a:pt x="467283" y="57162"/>
                  </a:lnTo>
                  <a:lnTo>
                    <a:pt x="475970" y="57162"/>
                  </a:lnTo>
                  <a:lnTo>
                    <a:pt x="514337" y="0"/>
                  </a:lnTo>
                  <a:close/>
                </a:path>
                <a:path w="1821814" h="172720">
                  <a:moveTo>
                    <a:pt x="557644" y="0"/>
                  </a:moveTo>
                  <a:lnTo>
                    <a:pt x="548957" y="0"/>
                  </a:lnTo>
                  <a:lnTo>
                    <a:pt x="510590" y="57162"/>
                  </a:lnTo>
                  <a:lnTo>
                    <a:pt x="519277" y="57162"/>
                  </a:lnTo>
                  <a:lnTo>
                    <a:pt x="557644" y="0"/>
                  </a:lnTo>
                  <a:close/>
                </a:path>
                <a:path w="1821814" h="172720">
                  <a:moveTo>
                    <a:pt x="600951" y="0"/>
                  </a:moveTo>
                  <a:lnTo>
                    <a:pt x="592251" y="0"/>
                  </a:lnTo>
                  <a:lnTo>
                    <a:pt x="553885" y="57162"/>
                  </a:lnTo>
                  <a:lnTo>
                    <a:pt x="562584" y="57162"/>
                  </a:lnTo>
                  <a:lnTo>
                    <a:pt x="600951" y="0"/>
                  </a:lnTo>
                  <a:close/>
                </a:path>
                <a:path w="1821814" h="172720">
                  <a:moveTo>
                    <a:pt x="644258" y="0"/>
                  </a:moveTo>
                  <a:lnTo>
                    <a:pt x="635571" y="0"/>
                  </a:lnTo>
                  <a:lnTo>
                    <a:pt x="597204" y="57162"/>
                  </a:lnTo>
                  <a:lnTo>
                    <a:pt x="605891" y="57162"/>
                  </a:lnTo>
                  <a:lnTo>
                    <a:pt x="644258" y="0"/>
                  </a:lnTo>
                  <a:close/>
                </a:path>
                <a:path w="1821814" h="172720">
                  <a:moveTo>
                    <a:pt x="687565" y="0"/>
                  </a:moveTo>
                  <a:lnTo>
                    <a:pt x="678878" y="0"/>
                  </a:lnTo>
                  <a:lnTo>
                    <a:pt x="640511" y="57162"/>
                  </a:lnTo>
                  <a:lnTo>
                    <a:pt x="649198" y="57162"/>
                  </a:lnTo>
                  <a:lnTo>
                    <a:pt x="687565" y="0"/>
                  </a:lnTo>
                  <a:close/>
                </a:path>
                <a:path w="1821814" h="172720">
                  <a:moveTo>
                    <a:pt x="730872" y="0"/>
                  </a:moveTo>
                  <a:lnTo>
                    <a:pt x="722185" y="0"/>
                  </a:lnTo>
                  <a:lnTo>
                    <a:pt x="683818" y="57162"/>
                  </a:lnTo>
                  <a:lnTo>
                    <a:pt x="692505" y="57162"/>
                  </a:lnTo>
                  <a:lnTo>
                    <a:pt x="730872" y="0"/>
                  </a:lnTo>
                  <a:close/>
                </a:path>
                <a:path w="1821814" h="172720">
                  <a:moveTo>
                    <a:pt x="774192" y="0"/>
                  </a:moveTo>
                  <a:lnTo>
                    <a:pt x="765505" y="0"/>
                  </a:lnTo>
                  <a:lnTo>
                    <a:pt x="727138" y="57162"/>
                  </a:lnTo>
                  <a:lnTo>
                    <a:pt x="735825" y="57162"/>
                  </a:lnTo>
                  <a:lnTo>
                    <a:pt x="774192" y="0"/>
                  </a:lnTo>
                  <a:close/>
                </a:path>
                <a:path w="1821814" h="172720">
                  <a:moveTo>
                    <a:pt x="817499" y="0"/>
                  </a:moveTo>
                  <a:lnTo>
                    <a:pt x="808812" y="0"/>
                  </a:lnTo>
                  <a:lnTo>
                    <a:pt x="770445" y="57162"/>
                  </a:lnTo>
                  <a:lnTo>
                    <a:pt x="779132" y="57162"/>
                  </a:lnTo>
                  <a:lnTo>
                    <a:pt x="817499" y="0"/>
                  </a:lnTo>
                  <a:close/>
                </a:path>
                <a:path w="1821814" h="172720">
                  <a:moveTo>
                    <a:pt x="860806" y="0"/>
                  </a:moveTo>
                  <a:lnTo>
                    <a:pt x="852106" y="0"/>
                  </a:lnTo>
                  <a:lnTo>
                    <a:pt x="813739" y="57162"/>
                  </a:lnTo>
                  <a:lnTo>
                    <a:pt x="822439" y="57162"/>
                  </a:lnTo>
                  <a:lnTo>
                    <a:pt x="860806" y="0"/>
                  </a:lnTo>
                  <a:close/>
                </a:path>
                <a:path w="1821814" h="172720">
                  <a:moveTo>
                    <a:pt x="904100" y="0"/>
                  </a:moveTo>
                  <a:lnTo>
                    <a:pt x="895413" y="0"/>
                  </a:lnTo>
                  <a:lnTo>
                    <a:pt x="857046" y="57162"/>
                  </a:lnTo>
                  <a:lnTo>
                    <a:pt x="865733" y="57162"/>
                  </a:lnTo>
                  <a:lnTo>
                    <a:pt x="904100" y="0"/>
                  </a:lnTo>
                  <a:close/>
                </a:path>
                <a:path w="1821814" h="172720">
                  <a:moveTo>
                    <a:pt x="947420" y="0"/>
                  </a:moveTo>
                  <a:lnTo>
                    <a:pt x="938733" y="0"/>
                  </a:lnTo>
                  <a:lnTo>
                    <a:pt x="900366" y="57162"/>
                  </a:lnTo>
                  <a:lnTo>
                    <a:pt x="909053" y="57162"/>
                  </a:lnTo>
                  <a:lnTo>
                    <a:pt x="947420" y="0"/>
                  </a:lnTo>
                  <a:close/>
                </a:path>
                <a:path w="1821814" h="172720">
                  <a:moveTo>
                    <a:pt x="990727" y="0"/>
                  </a:moveTo>
                  <a:lnTo>
                    <a:pt x="982040" y="0"/>
                  </a:lnTo>
                  <a:lnTo>
                    <a:pt x="943673" y="57162"/>
                  </a:lnTo>
                  <a:lnTo>
                    <a:pt x="952360" y="57162"/>
                  </a:lnTo>
                  <a:lnTo>
                    <a:pt x="990727" y="0"/>
                  </a:lnTo>
                  <a:close/>
                </a:path>
                <a:path w="1821814" h="172720">
                  <a:moveTo>
                    <a:pt x="1034034" y="0"/>
                  </a:moveTo>
                  <a:lnTo>
                    <a:pt x="1025347" y="0"/>
                  </a:lnTo>
                  <a:lnTo>
                    <a:pt x="986980" y="57162"/>
                  </a:lnTo>
                  <a:lnTo>
                    <a:pt x="995667" y="57162"/>
                  </a:lnTo>
                  <a:lnTo>
                    <a:pt x="1034034" y="0"/>
                  </a:lnTo>
                  <a:close/>
                </a:path>
                <a:path w="1821814" h="172720">
                  <a:moveTo>
                    <a:pt x="1077341" y="0"/>
                  </a:moveTo>
                  <a:lnTo>
                    <a:pt x="1068654" y="0"/>
                  </a:lnTo>
                  <a:lnTo>
                    <a:pt x="1030287" y="57162"/>
                  </a:lnTo>
                  <a:lnTo>
                    <a:pt x="1038974" y="57162"/>
                  </a:lnTo>
                  <a:lnTo>
                    <a:pt x="1077341" y="0"/>
                  </a:lnTo>
                  <a:close/>
                </a:path>
                <a:path w="1821814" h="172720">
                  <a:moveTo>
                    <a:pt x="1120660" y="0"/>
                  </a:moveTo>
                  <a:lnTo>
                    <a:pt x="1111973" y="0"/>
                  </a:lnTo>
                  <a:lnTo>
                    <a:pt x="1073607" y="57162"/>
                  </a:lnTo>
                  <a:lnTo>
                    <a:pt x="1082294" y="57162"/>
                  </a:lnTo>
                  <a:lnTo>
                    <a:pt x="1120660" y="0"/>
                  </a:lnTo>
                  <a:close/>
                </a:path>
                <a:path w="1821814" h="172720">
                  <a:moveTo>
                    <a:pt x="1163955" y="0"/>
                  </a:moveTo>
                  <a:lnTo>
                    <a:pt x="1155268" y="0"/>
                  </a:lnTo>
                  <a:lnTo>
                    <a:pt x="1116901" y="57162"/>
                  </a:lnTo>
                  <a:lnTo>
                    <a:pt x="1125588" y="57162"/>
                  </a:lnTo>
                  <a:lnTo>
                    <a:pt x="1163955" y="0"/>
                  </a:lnTo>
                  <a:close/>
                </a:path>
                <a:path w="1821814" h="172720">
                  <a:moveTo>
                    <a:pt x="1207262" y="0"/>
                  </a:moveTo>
                  <a:lnTo>
                    <a:pt x="1198575" y="0"/>
                  </a:lnTo>
                  <a:lnTo>
                    <a:pt x="1160208" y="57162"/>
                  </a:lnTo>
                  <a:lnTo>
                    <a:pt x="1168895" y="57162"/>
                  </a:lnTo>
                  <a:lnTo>
                    <a:pt x="1207262" y="0"/>
                  </a:lnTo>
                  <a:close/>
                </a:path>
                <a:path w="1821814" h="172720">
                  <a:moveTo>
                    <a:pt x="1250569" y="0"/>
                  </a:moveTo>
                  <a:lnTo>
                    <a:pt x="1241882" y="0"/>
                  </a:lnTo>
                  <a:lnTo>
                    <a:pt x="1203515" y="57162"/>
                  </a:lnTo>
                  <a:lnTo>
                    <a:pt x="1212202" y="57162"/>
                  </a:lnTo>
                  <a:lnTo>
                    <a:pt x="1250569" y="0"/>
                  </a:lnTo>
                  <a:close/>
                </a:path>
                <a:path w="1821814" h="172720">
                  <a:moveTo>
                    <a:pt x="1293888" y="0"/>
                  </a:moveTo>
                  <a:lnTo>
                    <a:pt x="1285201" y="0"/>
                  </a:lnTo>
                  <a:lnTo>
                    <a:pt x="1246835" y="57162"/>
                  </a:lnTo>
                  <a:lnTo>
                    <a:pt x="1255522" y="57162"/>
                  </a:lnTo>
                  <a:lnTo>
                    <a:pt x="1293888" y="0"/>
                  </a:lnTo>
                  <a:close/>
                </a:path>
                <a:path w="1821814" h="172720">
                  <a:moveTo>
                    <a:pt x="1337195" y="0"/>
                  </a:moveTo>
                  <a:lnTo>
                    <a:pt x="1328508" y="0"/>
                  </a:lnTo>
                  <a:lnTo>
                    <a:pt x="1290142" y="57162"/>
                  </a:lnTo>
                  <a:lnTo>
                    <a:pt x="1298829" y="57162"/>
                  </a:lnTo>
                  <a:lnTo>
                    <a:pt x="1337195" y="0"/>
                  </a:lnTo>
                  <a:close/>
                </a:path>
                <a:path w="1821814" h="172720">
                  <a:moveTo>
                    <a:pt x="1380502" y="0"/>
                  </a:moveTo>
                  <a:lnTo>
                    <a:pt x="1371815" y="0"/>
                  </a:lnTo>
                  <a:lnTo>
                    <a:pt x="1333449" y="57162"/>
                  </a:lnTo>
                  <a:lnTo>
                    <a:pt x="1342136" y="57162"/>
                  </a:lnTo>
                  <a:lnTo>
                    <a:pt x="1380502" y="0"/>
                  </a:lnTo>
                  <a:close/>
                </a:path>
                <a:path w="1821814" h="172720">
                  <a:moveTo>
                    <a:pt x="1423822" y="0"/>
                  </a:moveTo>
                  <a:lnTo>
                    <a:pt x="1415122" y="0"/>
                  </a:lnTo>
                  <a:lnTo>
                    <a:pt x="1376756" y="57162"/>
                  </a:lnTo>
                  <a:lnTo>
                    <a:pt x="1385455" y="57162"/>
                  </a:lnTo>
                  <a:lnTo>
                    <a:pt x="1423822" y="0"/>
                  </a:lnTo>
                  <a:close/>
                </a:path>
                <a:path w="1821814" h="172720">
                  <a:moveTo>
                    <a:pt x="1467116" y="0"/>
                  </a:moveTo>
                  <a:lnTo>
                    <a:pt x="1458429" y="0"/>
                  </a:lnTo>
                  <a:lnTo>
                    <a:pt x="1420063" y="57162"/>
                  </a:lnTo>
                  <a:lnTo>
                    <a:pt x="1428750" y="57162"/>
                  </a:lnTo>
                  <a:lnTo>
                    <a:pt x="1467116" y="0"/>
                  </a:lnTo>
                  <a:close/>
                </a:path>
                <a:path w="1821814" h="172720">
                  <a:moveTo>
                    <a:pt x="1510423" y="0"/>
                  </a:moveTo>
                  <a:lnTo>
                    <a:pt x="1501736" y="0"/>
                  </a:lnTo>
                  <a:lnTo>
                    <a:pt x="1463370" y="57162"/>
                  </a:lnTo>
                  <a:lnTo>
                    <a:pt x="1472057" y="57162"/>
                  </a:lnTo>
                  <a:lnTo>
                    <a:pt x="1510423" y="0"/>
                  </a:lnTo>
                  <a:close/>
                </a:path>
                <a:path w="1821814" h="172720">
                  <a:moveTo>
                    <a:pt x="1553730" y="0"/>
                  </a:moveTo>
                  <a:lnTo>
                    <a:pt x="1545043" y="0"/>
                  </a:lnTo>
                  <a:lnTo>
                    <a:pt x="1506677" y="57162"/>
                  </a:lnTo>
                  <a:lnTo>
                    <a:pt x="1515364" y="57162"/>
                  </a:lnTo>
                  <a:lnTo>
                    <a:pt x="1553730" y="0"/>
                  </a:lnTo>
                  <a:close/>
                </a:path>
                <a:path w="1821814" h="172720">
                  <a:moveTo>
                    <a:pt x="1597050" y="0"/>
                  </a:moveTo>
                  <a:lnTo>
                    <a:pt x="1588363" y="0"/>
                  </a:lnTo>
                  <a:lnTo>
                    <a:pt x="1549996" y="57162"/>
                  </a:lnTo>
                  <a:lnTo>
                    <a:pt x="1558683" y="57162"/>
                  </a:lnTo>
                  <a:lnTo>
                    <a:pt x="1597050" y="0"/>
                  </a:lnTo>
                  <a:close/>
                </a:path>
                <a:path w="1821814" h="172720">
                  <a:moveTo>
                    <a:pt x="1640357" y="0"/>
                  </a:moveTo>
                  <a:lnTo>
                    <a:pt x="1631670" y="0"/>
                  </a:lnTo>
                  <a:lnTo>
                    <a:pt x="1593303" y="57162"/>
                  </a:lnTo>
                  <a:lnTo>
                    <a:pt x="1601990" y="57162"/>
                  </a:lnTo>
                  <a:lnTo>
                    <a:pt x="1640357" y="0"/>
                  </a:lnTo>
                  <a:close/>
                </a:path>
                <a:path w="1821814" h="172720">
                  <a:moveTo>
                    <a:pt x="1683664" y="0"/>
                  </a:moveTo>
                  <a:lnTo>
                    <a:pt x="1674977" y="0"/>
                  </a:lnTo>
                  <a:lnTo>
                    <a:pt x="1636610" y="57162"/>
                  </a:lnTo>
                  <a:lnTo>
                    <a:pt x="1645297" y="57162"/>
                  </a:lnTo>
                  <a:lnTo>
                    <a:pt x="1683664" y="0"/>
                  </a:lnTo>
                  <a:close/>
                </a:path>
                <a:path w="1821814" h="172720">
                  <a:moveTo>
                    <a:pt x="1726958" y="0"/>
                  </a:moveTo>
                  <a:lnTo>
                    <a:pt x="1718271" y="0"/>
                  </a:lnTo>
                  <a:lnTo>
                    <a:pt x="1679905" y="57162"/>
                  </a:lnTo>
                  <a:lnTo>
                    <a:pt x="1688592" y="57162"/>
                  </a:lnTo>
                  <a:lnTo>
                    <a:pt x="1726958" y="0"/>
                  </a:lnTo>
                  <a:close/>
                </a:path>
                <a:path w="1821814" h="172720">
                  <a:moveTo>
                    <a:pt x="1770278" y="0"/>
                  </a:moveTo>
                  <a:lnTo>
                    <a:pt x="1761591" y="0"/>
                  </a:lnTo>
                  <a:lnTo>
                    <a:pt x="1723224" y="57162"/>
                  </a:lnTo>
                  <a:lnTo>
                    <a:pt x="1731911" y="57162"/>
                  </a:lnTo>
                  <a:lnTo>
                    <a:pt x="1770278" y="0"/>
                  </a:lnTo>
                  <a:close/>
                </a:path>
                <a:path w="1821814" h="172720">
                  <a:moveTo>
                    <a:pt x="1813585" y="0"/>
                  </a:moveTo>
                  <a:lnTo>
                    <a:pt x="1804898" y="0"/>
                  </a:lnTo>
                  <a:lnTo>
                    <a:pt x="1766531" y="57162"/>
                  </a:lnTo>
                  <a:lnTo>
                    <a:pt x="1775218" y="57162"/>
                  </a:lnTo>
                  <a:lnTo>
                    <a:pt x="1813585" y="0"/>
                  </a:lnTo>
                  <a:close/>
                </a:path>
                <a:path w="1821814" h="172720">
                  <a:moveTo>
                    <a:pt x="1821764" y="39382"/>
                  </a:moveTo>
                  <a:lnTo>
                    <a:pt x="1809838" y="57162"/>
                  </a:lnTo>
                  <a:lnTo>
                    <a:pt x="1818525" y="57162"/>
                  </a:lnTo>
                  <a:lnTo>
                    <a:pt x="1821764" y="52336"/>
                  </a:lnTo>
                  <a:lnTo>
                    <a:pt x="1821764" y="3938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576891" y="3791204"/>
              <a:ext cx="241300" cy="80645"/>
            </a:xfrm>
            <a:custGeom>
              <a:avLst/>
              <a:gdLst/>
              <a:ahLst/>
              <a:cxnLst/>
              <a:rect l="l" t="t" r="r" b="b"/>
              <a:pathLst>
                <a:path w="241300" h="80645">
                  <a:moveTo>
                    <a:pt x="0" y="0"/>
                  </a:moveTo>
                  <a:lnTo>
                    <a:pt x="0" y="80645"/>
                  </a:lnTo>
                  <a:lnTo>
                    <a:pt x="241109" y="80645"/>
                  </a:lnTo>
                  <a:lnTo>
                    <a:pt x="241109" y="28317"/>
                  </a:lnTo>
                  <a:lnTo>
                    <a:pt x="100368" y="28317"/>
                  </a:lnTo>
                  <a:lnTo>
                    <a:pt x="98800" y="27522"/>
                  </a:lnTo>
                  <a:lnTo>
                    <a:pt x="59750" y="27517"/>
                  </a:lnTo>
                  <a:lnTo>
                    <a:pt x="19723" y="27517"/>
                  </a:lnTo>
                  <a:lnTo>
                    <a:pt x="6163" y="20638"/>
                  </a:lnTo>
                  <a:lnTo>
                    <a:pt x="0" y="0"/>
                  </a:lnTo>
                  <a:close/>
                </a:path>
                <a:path w="241300" h="80645">
                  <a:moveTo>
                    <a:pt x="120662" y="0"/>
                  </a:moveTo>
                  <a:lnTo>
                    <a:pt x="114320" y="21238"/>
                  </a:lnTo>
                  <a:lnTo>
                    <a:pt x="100368" y="28317"/>
                  </a:lnTo>
                  <a:lnTo>
                    <a:pt x="241109" y="28317"/>
                  </a:lnTo>
                  <a:lnTo>
                    <a:pt x="241109" y="27927"/>
                  </a:lnTo>
                  <a:lnTo>
                    <a:pt x="221475" y="27917"/>
                  </a:lnTo>
                  <a:lnTo>
                    <a:pt x="140963" y="27917"/>
                  </a:lnTo>
                  <a:lnTo>
                    <a:pt x="127006" y="21088"/>
                  </a:lnTo>
                  <a:lnTo>
                    <a:pt x="120662" y="0"/>
                  </a:lnTo>
                  <a:close/>
                </a:path>
                <a:path w="241300" h="80645">
                  <a:moveTo>
                    <a:pt x="241109" y="0"/>
                  </a:moveTo>
                  <a:lnTo>
                    <a:pt x="234979" y="20945"/>
                  </a:lnTo>
                  <a:lnTo>
                    <a:pt x="221494" y="27927"/>
                  </a:lnTo>
                  <a:lnTo>
                    <a:pt x="241109" y="27927"/>
                  </a:lnTo>
                  <a:lnTo>
                    <a:pt x="241109" y="0"/>
                  </a:lnTo>
                  <a:close/>
                </a:path>
                <a:path w="241300" h="80645">
                  <a:moveTo>
                    <a:pt x="161264" y="0"/>
                  </a:moveTo>
                  <a:lnTo>
                    <a:pt x="154910" y="20793"/>
                  </a:lnTo>
                  <a:lnTo>
                    <a:pt x="140963" y="27917"/>
                  </a:lnTo>
                  <a:lnTo>
                    <a:pt x="221475" y="27917"/>
                  </a:lnTo>
                  <a:lnTo>
                    <a:pt x="221098" y="27722"/>
                  </a:lnTo>
                  <a:lnTo>
                    <a:pt x="181571" y="27722"/>
                  </a:lnTo>
                  <a:lnTo>
                    <a:pt x="167610" y="20715"/>
                  </a:lnTo>
                  <a:lnTo>
                    <a:pt x="161264" y="0"/>
                  </a:lnTo>
                  <a:close/>
                </a:path>
                <a:path w="241300" h="80645">
                  <a:moveTo>
                    <a:pt x="201879" y="0"/>
                  </a:moveTo>
                  <a:lnTo>
                    <a:pt x="195533" y="20868"/>
                  </a:lnTo>
                  <a:lnTo>
                    <a:pt x="181571" y="27722"/>
                  </a:lnTo>
                  <a:lnTo>
                    <a:pt x="221098" y="27722"/>
                  </a:lnTo>
                  <a:lnTo>
                    <a:pt x="208008" y="20945"/>
                  </a:lnTo>
                  <a:lnTo>
                    <a:pt x="201879" y="0"/>
                  </a:lnTo>
                  <a:close/>
                </a:path>
                <a:path w="241300" h="80645">
                  <a:moveTo>
                    <a:pt x="80073" y="0"/>
                  </a:moveTo>
                  <a:lnTo>
                    <a:pt x="73725" y="20793"/>
                  </a:lnTo>
                  <a:lnTo>
                    <a:pt x="59759" y="27522"/>
                  </a:lnTo>
                  <a:lnTo>
                    <a:pt x="98800" y="27522"/>
                  </a:lnTo>
                  <a:lnTo>
                    <a:pt x="86415" y="21238"/>
                  </a:lnTo>
                  <a:lnTo>
                    <a:pt x="80073" y="0"/>
                  </a:lnTo>
                  <a:close/>
                </a:path>
                <a:path w="241300" h="80645">
                  <a:moveTo>
                    <a:pt x="39446" y="0"/>
                  </a:moveTo>
                  <a:lnTo>
                    <a:pt x="33282" y="20638"/>
                  </a:lnTo>
                  <a:lnTo>
                    <a:pt x="19723" y="27517"/>
                  </a:lnTo>
                  <a:lnTo>
                    <a:pt x="59750" y="27517"/>
                  </a:lnTo>
                  <a:lnTo>
                    <a:pt x="45794" y="20490"/>
                  </a:lnTo>
                  <a:lnTo>
                    <a:pt x="3944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575824" y="3791204"/>
              <a:ext cx="243840" cy="81915"/>
            </a:xfrm>
            <a:custGeom>
              <a:avLst/>
              <a:gdLst/>
              <a:ahLst/>
              <a:cxnLst/>
              <a:rect l="l" t="t" r="r" b="b"/>
              <a:pathLst>
                <a:path w="243839" h="81914">
                  <a:moveTo>
                    <a:pt x="0" y="9359"/>
                  </a:moveTo>
                  <a:lnTo>
                    <a:pt x="0" y="81711"/>
                  </a:lnTo>
                  <a:lnTo>
                    <a:pt x="243230" y="81711"/>
                  </a:lnTo>
                  <a:lnTo>
                    <a:pt x="243230" y="79590"/>
                  </a:lnTo>
                  <a:lnTo>
                    <a:pt x="2120" y="79590"/>
                  </a:lnTo>
                  <a:lnTo>
                    <a:pt x="2120" y="15349"/>
                  </a:lnTo>
                  <a:lnTo>
                    <a:pt x="0" y="9359"/>
                  </a:lnTo>
                  <a:close/>
                </a:path>
                <a:path w="243839" h="81914">
                  <a:moveTo>
                    <a:pt x="241109" y="27736"/>
                  </a:moveTo>
                  <a:lnTo>
                    <a:pt x="241109" y="79590"/>
                  </a:lnTo>
                  <a:lnTo>
                    <a:pt x="243230" y="79590"/>
                  </a:lnTo>
                  <a:lnTo>
                    <a:pt x="243230" y="28778"/>
                  </a:lnTo>
                  <a:lnTo>
                    <a:pt x="242176" y="28778"/>
                  </a:lnTo>
                  <a:lnTo>
                    <a:pt x="241427" y="28473"/>
                  </a:lnTo>
                  <a:lnTo>
                    <a:pt x="241109" y="27736"/>
                  </a:lnTo>
                  <a:close/>
                </a:path>
                <a:path w="243839" h="81914">
                  <a:moveTo>
                    <a:pt x="82194" y="0"/>
                  </a:moveTo>
                  <a:lnTo>
                    <a:pt x="82138" y="9626"/>
                  </a:lnTo>
                  <a:lnTo>
                    <a:pt x="81184" y="12280"/>
                  </a:lnTo>
                  <a:lnTo>
                    <a:pt x="81126" y="12611"/>
                  </a:lnTo>
                  <a:lnTo>
                    <a:pt x="82664" y="16967"/>
                  </a:lnTo>
                  <a:lnTo>
                    <a:pt x="86664" y="21907"/>
                  </a:lnTo>
                  <a:lnTo>
                    <a:pt x="90627" y="26860"/>
                  </a:lnTo>
                  <a:lnTo>
                    <a:pt x="96024" y="29375"/>
                  </a:lnTo>
                  <a:lnTo>
                    <a:pt x="106832" y="29375"/>
                  </a:lnTo>
                  <a:lnTo>
                    <a:pt x="111384" y="27254"/>
                  </a:lnTo>
                  <a:lnTo>
                    <a:pt x="101422" y="27254"/>
                  </a:lnTo>
                  <a:lnTo>
                    <a:pt x="94449" y="25601"/>
                  </a:lnTo>
                  <a:lnTo>
                    <a:pt x="88293" y="20575"/>
                  </a:lnTo>
                  <a:lnTo>
                    <a:pt x="84000" y="12280"/>
                  </a:lnTo>
                  <a:lnTo>
                    <a:pt x="83878" y="11958"/>
                  </a:lnTo>
                  <a:lnTo>
                    <a:pt x="82194" y="0"/>
                  </a:lnTo>
                  <a:close/>
                </a:path>
                <a:path w="243839" h="81914">
                  <a:moveTo>
                    <a:pt x="204000" y="0"/>
                  </a:moveTo>
                  <a:lnTo>
                    <a:pt x="203953" y="9626"/>
                  </a:lnTo>
                  <a:lnTo>
                    <a:pt x="203076" y="12075"/>
                  </a:lnTo>
                  <a:lnTo>
                    <a:pt x="202956" y="12611"/>
                  </a:lnTo>
                  <a:lnTo>
                    <a:pt x="204328" y="16573"/>
                  </a:lnTo>
                  <a:lnTo>
                    <a:pt x="204441" y="16802"/>
                  </a:lnTo>
                  <a:lnTo>
                    <a:pt x="212069" y="26466"/>
                  </a:lnTo>
                  <a:lnTo>
                    <a:pt x="217309" y="28994"/>
                  </a:lnTo>
                  <a:lnTo>
                    <a:pt x="227826" y="28981"/>
                  </a:lnTo>
                  <a:lnTo>
                    <a:pt x="232224" y="26873"/>
                  </a:lnTo>
                  <a:lnTo>
                    <a:pt x="222502" y="26860"/>
                  </a:lnTo>
                  <a:lnTo>
                    <a:pt x="215854" y="25251"/>
                  </a:lnTo>
                  <a:lnTo>
                    <a:pt x="209931" y="20327"/>
                  </a:lnTo>
                  <a:lnTo>
                    <a:pt x="209699" y="19916"/>
                  </a:lnTo>
                  <a:lnTo>
                    <a:pt x="205725" y="12075"/>
                  </a:lnTo>
                  <a:lnTo>
                    <a:pt x="205608" y="11656"/>
                  </a:lnTo>
                  <a:lnTo>
                    <a:pt x="204000" y="0"/>
                  </a:lnTo>
                  <a:close/>
                </a:path>
                <a:path w="243839" h="81914">
                  <a:moveTo>
                    <a:pt x="122783" y="0"/>
                  </a:moveTo>
                  <a:lnTo>
                    <a:pt x="122796" y="9626"/>
                  </a:lnTo>
                  <a:lnTo>
                    <a:pt x="121742" y="12611"/>
                  </a:lnTo>
                  <a:lnTo>
                    <a:pt x="123228" y="16802"/>
                  </a:lnTo>
                  <a:lnTo>
                    <a:pt x="131114" y="26530"/>
                  </a:lnTo>
                  <a:lnTo>
                    <a:pt x="136448" y="28981"/>
                  </a:lnTo>
                  <a:lnTo>
                    <a:pt x="147256" y="28981"/>
                  </a:lnTo>
                  <a:lnTo>
                    <a:pt x="151813" y="26873"/>
                  </a:lnTo>
                  <a:lnTo>
                    <a:pt x="141766" y="26860"/>
                  </a:lnTo>
                  <a:lnTo>
                    <a:pt x="134901" y="25251"/>
                  </a:lnTo>
                  <a:lnTo>
                    <a:pt x="128811" y="20327"/>
                  </a:lnTo>
                  <a:lnTo>
                    <a:pt x="124527" y="12075"/>
                  </a:lnTo>
                  <a:lnTo>
                    <a:pt x="124424" y="11656"/>
                  </a:lnTo>
                  <a:lnTo>
                    <a:pt x="122783" y="0"/>
                  </a:lnTo>
                  <a:close/>
                </a:path>
                <a:path w="243839" h="81914">
                  <a:moveTo>
                    <a:pt x="163385" y="0"/>
                  </a:moveTo>
                  <a:lnTo>
                    <a:pt x="163328" y="9626"/>
                  </a:lnTo>
                  <a:lnTo>
                    <a:pt x="162543" y="11778"/>
                  </a:lnTo>
                  <a:lnTo>
                    <a:pt x="162432" y="12611"/>
                  </a:lnTo>
                  <a:lnTo>
                    <a:pt x="163825" y="16446"/>
                  </a:lnTo>
                  <a:lnTo>
                    <a:pt x="163933" y="16662"/>
                  </a:lnTo>
                  <a:lnTo>
                    <a:pt x="171919" y="26301"/>
                  </a:lnTo>
                  <a:lnTo>
                    <a:pt x="177330" y="28778"/>
                  </a:lnTo>
                  <a:lnTo>
                    <a:pt x="188152" y="28778"/>
                  </a:lnTo>
                  <a:lnTo>
                    <a:pt x="192773" y="26670"/>
                  </a:lnTo>
                  <a:lnTo>
                    <a:pt x="182753" y="26670"/>
                  </a:lnTo>
                  <a:lnTo>
                    <a:pt x="175726" y="25035"/>
                  </a:lnTo>
                  <a:lnTo>
                    <a:pt x="169597" y="20154"/>
                  </a:lnTo>
                  <a:lnTo>
                    <a:pt x="169487" y="20026"/>
                  </a:lnTo>
                  <a:lnTo>
                    <a:pt x="165128" y="11837"/>
                  </a:lnTo>
                  <a:lnTo>
                    <a:pt x="165079" y="11656"/>
                  </a:lnTo>
                  <a:lnTo>
                    <a:pt x="163385" y="0"/>
                  </a:lnTo>
                  <a:close/>
                </a:path>
                <a:path w="243839" h="81914">
                  <a:moveTo>
                    <a:pt x="243230" y="9536"/>
                  </a:moveTo>
                  <a:lnTo>
                    <a:pt x="241207" y="15349"/>
                  </a:lnTo>
                  <a:lnTo>
                    <a:pt x="241109" y="27736"/>
                  </a:lnTo>
                  <a:lnTo>
                    <a:pt x="241427" y="28473"/>
                  </a:lnTo>
                  <a:lnTo>
                    <a:pt x="242176" y="28778"/>
                  </a:lnTo>
                  <a:lnTo>
                    <a:pt x="242925" y="28473"/>
                  </a:lnTo>
                  <a:lnTo>
                    <a:pt x="243230" y="27736"/>
                  </a:lnTo>
                  <a:lnTo>
                    <a:pt x="243230" y="9536"/>
                  </a:lnTo>
                  <a:close/>
                </a:path>
                <a:path w="243839" h="81914">
                  <a:moveTo>
                    <a:pt x="243230" y="27736"/>
                  </a:moveTo>
                  <a:lnTo>
                    <a:pt x="242925" y="28473"/>
                  </a:lnTo>
                  <a:lnTo>
                    <a:pt x="242176" y="28778"/>
                  </a:lnTo>
                  <a:lnTo>
                    <a:pt x="243230" y="28778"/>
                  </a:lnTo>
                  <a:lnTo>
                    <a:pt x="243230" y="27736"/>
                  </a:lnTo>
                  <a:close/>
                </a:path>
                <a:path w="243839" h="81914">
                  <a:moveTo>
                    <a:pt x="41567" y="0"/>
                  </a:moveTo>
                  <a:lnTo>
                    <a:pt x="41485" y="9626"/>
                  </a:lnTo>
                  <a:lnTo>
                    <a:pt x="40766" y="11656"/>
                  </a:lnTo>
                  <a:lnTo>
                    <a:pt x="40668" y="12611"/>
                  </a:lnTo>
                  <a:lnTo>
                    <a:pt x="42087" y="16446"/>
                  </a:lnTo>
                  <a:lnTo>
                    <a:pt x="50165" y="26111"/>
                  </a:lnTo>
                  <a:lnTo>
                    <a:pt x="55613" y="28587"/>
                  </a:lnTo>
                  <a:lnTo>
                    <a:pt x="66436" y="28575"/>
                  </a:lnTo>
                  <a:lnTo>
                    <a:pt x="71079" y="26479"/>
                  </a:lnTo>
                  <a:lnTo>
                    <a:pt x="60994" y="26466"/>
                  </a:lnTo>
                  <a:lnTo>
                    <a:pt x="53988" y="24838"/>
                  </a:lnTo>
                  <a:lnTo>
                    <a:pt x="47750" y="19916"/>
                  </a:lnTo>
                  <a:lnTo>
                    <a:pt x="43291" y="11656"/>
                  </a:lnTo>
                  <a:lnTo>
                    <a:pt x="41567" y="0"/>
                  </a:lnTo>
                  <a:close/>
                </a:path>
                <a:path w="243839" h="81914">
                  <a:moveTo>
                    <a:pt x="2120" y="0"/>
                  </a:moveTo>
                  <a:lnTo>
                    <a:pt x="15532" y="28575"/>
                  </a:lnTo>
                  <a:lnTo>
                    <a:pt x="26060" y="28575"/>
                  </a:lnTo>
                  <a:lnTo>
                    <a:pt x="30560" y="26466"/>
                  </a:lnTo>
                  <a:lnTo>
                    <a:pt x="20789" y="26466"/>
                  </a:lnTo>
                  <a:lnTo>
                    <a:pt x="14000" y="24838"/>
                  </a:lnTo>
                  <a:lnTo>
                    <a:pt x="8105" y="20026"/>
                  </a:lnTo>
                  <a:lnTo>
                    <a:pt x="3831" y="11837"/>
                  </a:lnTo>
                  <a:lnTo>
                    <a:pt x="3763" y="11656"/>
                  </a:lnTo>
                  <a:lnTo>
                    <a:pt x="2120" y="0"/>
                  </a:lnTo>
                  <a:close/>
                </a:path>
                <a:path w="243839" h="81914">
                  <a:moveTo>
                    <a:pt x="120662" y="0"/>
                  </a:moveTo>
                  <a:lnTo>
                    <a:pt x="101422" y="27254"/>
                  </a:lnTo>
                  <a:lnTo>
                    <a:pt x="111384" y="27254"/>
                  </a:lnTo>
                  <a:lnTo>
                    <a:pt x="112229" y="26860"/>
                  </a:lnTo>
                  <a:lnTo>
                    <a:pt x="120205" y="16967"/>
                  </a:lnTo>
                  <a:lnTo>
                    <a:pt x="121742" y="12611"/>
                  </a:lnTo>
                  <a:lnTo>
                    <a:pt x="120685" y="9626"/>
                  </a:lnTo>
                  <a:lnTo>
                    <a:pt x="120662" y="0"/>
                  </a:lnTo>
                  <a:close/>
                </a:path>
                <a:path w="243839" h="81914">
                  <a:moveTo>
                    <a:pt x="161264" y="0"/>
                  </a:moveTo>
                  <a:lnTo>
                    <a:pt x="141820" y="26873"/>
                  </a:lnTo>
                  <a:lnTo>
                    <a:pt x="151841" y="26860"/>
                  </a:lnTo>
                  <a:lnTo>
                    <a:pt x="152692" y="26466"/>
                  </a:lnTo>
                  <a:lnTo>
                    <a:pt x="160761" y="16662"/>
                  </a:lnTo>
                  <a:lnTo>
                    <a:pt x="162239" y="12611"/>
                  </a:lnTo>
                  <a:lnTo>
                    <a:pt x="162129" y="11778"/>
                  </a:lnTo>
                  <a:lnTo>
                    <a:pt x="161347" y="9626"/>
                  </a:lnTo>
                  <a:lnTo>
                    <a:pt x="161264" y="0"/>
                  </a:lnTo>
                  <a:close/>
                </a:path>
                <a:path w="243839" h="81914">
                  <a:moveTo>
                    <a:pt x="241109" y="0"/>
                  </a:moveTo>
                  <a:lnTo>
                    <a:pt x="222554" y="26873"/>
                  </a:lnTo>
                  <a:lnTo>
                    <a:pt x="232251" y="26860"/>
                  </a:lnTo>
                  <a:lnTo>
                    <a:pt x="233039" y="26466"/>
                  </a:lnTo>
                  <a:lnTo>
                    <a:pt x="240668" y="16802"/>
                  </a:lnTo>
                  <a:lnTo>
                    <a:pt x="240825" y="16446"/>
                  </a:lnTo>
                  <a:lnTo>
                    <a:pt x="241109" y="15631"/>
                  </a:lnTo>
                  <a:lnTo>
                    <a:pt x="241109" y="0"/>
                  </a:lnTo>
                  <a:close/>
                </a:path>
                <a:path w="243839" h="81914">
                  <a:moveTo>
                    <a:pt x="201879" y="0"/>
                  </a:moveTo>
                  <a:lnTo>
                    <a:pt x="182753" y="26670"/>
                  </a:lnTo>
                  <a:lnTo>
                    <a:pt x="192773" y="26670"/>
                  </a:lnTo>
                  <a:lnTo>
                    <a:pt x="193497" y="26339"/>
                  </a:lnTo>
                  <a:lnTo>
                    <a:pt x="201434" y="16662"/>
                  </a:lnTo>
                  <a:lnTo>
                    <a:pt x="202885" y="12611"/>
                  </a:lnTo>
                  <a:lnTo>
                    <a:pt x="202771" y="12075"/>
                  </a:lnTo>
                  <a:lnTo>
                    <a:pt x="201923" y="9626"/>
                  </a:lnTo>
                  <a:lnTo>
                    <a:pt x="201879" y="0"/>
                  </a:lnTo>
                  <a:close/>
                </a:path>
                <a:path w="243839" h="81914">
                  <a:moveTo>
                    <a:pt x="80073" y="0"/>
                  </a:moveTo>
                  <a:lnTo>
                    <a:pt x="61048" y="26479"/>
                  </a:lnTo>
                  <a:lnTo>
                    <a:pt x="71107" y="26466"/>
                  </a:lnTo>
                  <a:lnTo>
                    <a:pt x="71755" y="26174"/>
                  </a:lnTo>
                  <a:lnTo>
                    <a:pt x="79568" y="16662"/>
                  </a:lnTo>
                  <a:lnTo>
                    <a:pt x="79687" y="16446"/>
                  </a:lnTo>
                  <a:lnTo>
                    <a:pt x="81065" y="12611"/>
                  </a:lnTo>
                  <a:lnTo>
                    <a:pt x="81010" y="12280"/>
                  </a:lnTo>
                  <a:lnTo>
                    <a:pt x="80073" y="9626"/>
                  </a:lnTo>
                  <a:lnTo>
                    <a:pt x="80073" y="0"/>
                  </a:lnTo>
                  <a:close/>
                </a:path>
                <a:path w="243839" h="81914">
                  <a:moveTo>
                    <a:pt x="39446" y="0"/>
                  </a:moveTo>
                  <a:lnTo>
                    <a:pt x="20789" y="26466"/>
                  </a:lnTo>
                  <a:lnTo>
                    <a:pt x="30560" y="26466"/>
                  </a:lnTo>
                  <a:lnTo>
                    <a:pt x="31303" y="26111"/>
                  </a:lnTo>
                  <a:lnTo>
                    <a:pt x="38991" y="16573"/>
                  </a:lnTo>
                  <a:lnTo>
                    <a:pt x="39070" y="16446"/>
                  </a:lnTo>
                  <a:lnTo>
                    <a:pt x="40428" y="12611"/>
                  </a:lnTo>
                  <a:lnTo>
                    <a:pt x="40314" y="11656"/>
                  </a:lnTo>
                  <a:lnTo>
                    <a:pt x="39563" y="9626"/>
                  </a:lnTo>
                  <a:lnTo>
                    <a:pt x="39446" y="0"/>
                  </a:lnTo>
                  <a:close/>
                </a:path>
                <a:path w="243839" h="81914">
                  <a:moveTo>
                    <a:pt x="243230" y="0"/>
                  </a:moveTo>
                  <a:lnTo>
                    <a:pt x="241109" y="0"/>
                  </a:lnTo>
                  <a:lnTo>
                    <a:pt x="241109" y="15631"/>
                  </a:lnTo>
                  <a:lnTo>
                    <a:pt x="243198" y="9626"/>
                  </a:lnTo>
                  <a:lnTo>
                    <a:pt x="243230" y="0"/>
                  </a:lnTo>
                  <a:close/>
                </a:path>
                <a:path w="243839" h="81914">
                  <a:moveTo>
                    <a:pt x="2120" y="0"/>
                  </a:moveTo>
                  <a:lnTo>
                    <a:pt x="0" y="0"/>
                  </a:lnTo>
                  <a:lnTo>
                    <a:pt x="94" y="9626"/>
                  </a:lnTo>
                  <a:lnTo>
                    <a:pt x="2120" y="15349"/>
                  </a:lnTo>
                  <a:lnTo>
                    <a:pt x="2120" y="0"/>
                  </a:lnTo>
                  <a:close/>
                </a:path>
                <a:path w="243839" h="81914">
                  <a:moveTo>
                    <a:pt x="122783" y="0"/>
                  </a:moveTo>
                  <a:lnTo>
                    <a:pt x="120662" y="0"/>
                  </a:lnTo>
                  <a:lnTo>
                    <a:pt x="120685" y="9626"/>
                  </a:lnTo>
                  <a:lnTo>
                    <a:pt x="121742" y="12611"/>
                  </a:lnTo>
                  <a:lnTo>
                    <a:pt x="122796" y="9626"/>
                  </a:lnTo>
                  <a:lnTo>
                    <a:pt x="122783" y="0"/>
                  </a:lnTo>
                  <a:close/>
                </a:path>
                <a:path w="243839" h="81914">
                  <a:moveTo>
                    <a:pt x="82194" y="0"/>
                  </a:moveTo>
                  <a:lnTo>
                    <a:pt x="80073" y="0"/>
                  </a:lnTo>
                  <a:lnTo>
                    <a:pt x="80073" y="9626"/>
                  </a:lnTo>
                  <a:lnTo>
                    <a:pt x="81096" y="12525"/>
                  </a:lnTo>
                  <a:lnTo>
                    <a:pt x="82138" y="9626"/>
                  </a:lnTo>
                  <a:lnTo>
                    <a:pt x="82194" y="0"/>
                  </a:lnTo>
                  <a:close/>
                </a:path>
                <a:path w="243839" h="81914">
                  <a:moveTo>
                    <a:pt x="204000" y="0"/>
                  </a:moveTo>
                  <a:lnTo>
                    <a:pt x="201879" y="0"/>
                  </a:lnTo>
                  <a:lnTo>
                    <a:pt x="201923" y="9626"/>
                  </a:lnTo>
                  <a:lnTo>
                    <a:pt x="202921" y="12509"/>
                  </a:lnTo>
                  <a:lnTo>
                    <a:pt x="203953" y="9626"/>
                  </a:lnTo>
                  <a:lnTo>
                    <a:pt x="204000" y="0"/>
                  </a:lnTo>
                  <a:close/>
                </a:path>
                <a:path w="243839" h="81914">
                  <a:moveTo>
                    <a:pt x="163385" y="0"/>
                  </a:moveTo>
                  <a:lnTo>
                    <a:pt x="161264" y="0"/>
                  </a:lnTo>
                  <a:lnTo>
                    <a:pt x="161347" y="9626"/>
                  </a:lnTo>
                  <a:lnTo>
                    <a:pt x="162335" y="12346"/>
                  </a:lnTo>
                  <a:lnTo>
                    <a:pt x="163328" y="9626"/>
                  </a:lnTo>
                  <a:lnTo>
                    <a:pt x="163385" y="0"/>
                  </a:lnTo>
                  <a:close/>
                </a:path>
                <a:path w="243839" h="81914">
                  <a:moveTo>
                    <a:pt x="41567" y="0"/>
                  </a:moveTo>
                  <a:lnTo>
                    <a:pt x="39446" y="0"/>
                  </a:lnTo>
                  <a:lnTo>
                    <a:pt x="39563" y="9626"/>
                  </a:lnTo>
                  <a:lnTo>
                    <a:pt x="40545" y="12280"/>
                  </a:lnTo>
                  <a:lnTo>
                    <a:pt x="41485" y="9626"/>
                  </a:lnTo>
                  <a:lnTo>
                    <a:pt x="415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109000" y="3909999"/>
              <a:ext cx="1033144" cy="424180"/>
            </a:xfrm>
            <a:custGeom>
              <a:avLst/>
              <a:gdLst/>
              <a:ahLst/>
              <a:cxnLst/>
              <a:rect l="l" t="t" r="r" b="b"/>
              <a:pathLst>
                <a:path w="1033144" h="424179">
                  <a:moveTo>
                    <a:pt x="900" y="0"/>
                  </a:moveTo>
                  <a:lnTo>
                    <a:pt x="0" y="423811"/>
                  </a:lnTo>
                  <a:lnTo>
                    <a:pt x="1033106" y="423811"/>
                  </a:lnTo>
                  <a:lnTo>
                    <a:pt x="1033106" y="28854"/>
                  </a:lnTo>
                  <a:lnTo>
                    <a:pt x="1022486" y="63880"/>
                  </a:lnTo>
                  <a:lnTo>
                    <a:pt x="999121" y="75555"/>
                  </a:lnTo>
                  <a:lnTo>
                    <a:pt x="975756" y="63880"/>
                  </a:lnTo>
                  <a:lnTo>
                    <a:pt x="965136" y="28854"/>
                  </a:lnTo>
                  <a:lnTo>
                    <a:pt x="954375" y="64005"/>
                  </a:lnTo>
                  <a:lnTo>
                    <a:pt x="930700" y="75889"/>
                  </a:lnTo>
                  <a:lnTo>
                    <a:pt x="907025" y="64255"/>
                  </a:lnTo>
                  <a:lnTo>
                    <a:pt x="896264" y="28854"/>
                  </a:lnTo>
                  <a:lnTo>
                    <a:pt x="885501" y="64380"/>
                  </a:lnTo>
                  <a:lnTo>
                    <a:pt x="861822" y="76222"/>
                  </a:lnTo>
                  <a:lnTo>
                    <a:pt x="838142" y="64380"/>
                  </a:lnTo>
                  <a:lnTo>
                    <a:pt x="827379" y="28854"/>
                  </a:lnTo>
                  <a:lnTo>
                    <a:pt x="816618" y="64380"/>
                  </a:lnTo>
                  <a:lnTo>
                    <a:pt x="792943" y="76222"/>
                  </a:lnTo>
                  <a:lnTo>
                    <a:pt x="769268" y="64380"/>
                  </a:lnTo>
                  <a:lnTo>
                    <a:pt x="758507" y="28854"/>
                  </a:lnTo>
                  <a:lnTo>
                    <a:pt x="747746" y="64255"/>
                  </a:lnTo>
                  <a:lnTo>
                    <a:pt x="724071" y="75889"/>
                  </a:lnTo>
                  <a:lnTo>
                    <a:pt x="700396" y="64005"/>
                  </a:lnTo>
                  <a:lnTo>
                    <a:pt x="689635" y="28854"/>
                  </a:lnTo>
                  <a:lnTo>
                    <a:pt x="678876" y="63880"/>
                  </a:lnTo>
                  <a:lnTo>
                    <a:pt x="655205" y="75555"/>
                  </a:lnTo>
                  <a:lnTo>
                    <a:pt x="631535" y="63880"/>
                  </a:lnTo>
                  <a:lnTo>
                    <a:pt x="620776" y="28854"/>
                  </a:lnTo>
                  <a:lnTo>
                    <a:pt x="610014" y="64005"/>
                  </a:lnTo>
                  <a:lnTo>
                    <a:pt x="586339" y="75889"/>
                  </a:lnTo>
                  <a:lnTo>
                    <a:pt x="562665" y="64255"/>
                  </a:lnTo>
                  <a:lnTo>
                    <a:pt x="551903" y="28854"/>
                  </a:lnTo>
                  <a:lnTo>
                    <a:pt x="541142" y="64380"/>
                  </a:lnTo>
                  <a:lnTo>
                    <a:pt x="517467" y="76222"/>
                  </a:lnTo>
                  <a:lnTo>
                    <a:pt x="493793" y="64380"/>
                  </a:lnTo>
                  <a:lnTo>
                    <a:pt x="483031" y="28854"/>
                  </a:lnTo>
                  <a:lnTo>
                    <a:pt x="472268" y="64380"/>
                  </a:lnTo>
                  <a:lnTo>
                    <a:pt x="448589" y="76222"/>
                  </a:lnTo>
                  <a:lnTo>
                    <a:pt x="424910" y="64380"/>
                  </a:lnTo>
                  <a:lnTo>
                    <a:pt x="414147" y="28854"/>
                  </a:lnTo>
                  <a:lnTo>
                    <a:pt x="403385" y="64380"/>
                  </a:lnTo>
                  <a:lnTo>
                    <a:pt x="379710" y="76222"/>
                  </a:lnTo>
                  <a:lnTo>
                    <a:pt x="356036" y="64380"/>
                  </a:lnTo>
                  <a:lnTo>
                    <a:pt x="345274" y="28854"/>
                  </a:lnTo>
                  <a:lnTo>
                    <a:pt x="334511" y="64255"/>
                  </a:lnTo>
                  <a:lnTo>
                    <a:pt x="310832" y="75889"/>
                  </a:lnTo>
                  <a:lnTo>
                    <a:pt x="287153" y="64005"/>
                  </a:lnTo>
                  <a:lnTo>
                    <a:pt x="276390" y="28854"/>
                  </a:lnTo>
                  <a:lnTo>
                    <a:pt x="265632" y="64134"/>
                  </a:lnTo>
                  <a:lnTo>
                    <a:pt x="241966" y="76231"/>
                  </a:lnTo>
                  <a:lnTo>
                    <a:pt x="218300" y="64641"/>
                  </a:lnTo>
                  <a:lnTo>
                    <a:pt x="207543" y="28854"/>
                  </a:lnTo>
                  <a:lnTo>
                    <a:pt x="196782" y="64894"/>
                  </a:lnTo>
                  <a:lnTo>
                    <a:pt x="173107" y="76908"/>
                  </a:lnTo>
                  <a:lnTo>
                    <a:pt x="149432" y="64894"/>
                  </a:lnTo>
                  <a:lnTo>
                    <a:pt x="138671" y="28854"/>
                  </a:lnTo>
                  <a:lnTo>
                    <a:pt x="127908" y="64126"/>
                  </a:lnTo>
                  <a:lnTo>
                    <a:pt x="104228" y="75546"/>
                  </a:lnTo>
                  <a:lnTo>
                    <a:pt x="80549" y="63619"/>
                  </a:lnTo>
                  <a:lnTo>
                    <a:pt x="69786" y="28854"/>
                  </a:lnTo>
                  <a:lnTo>
                    <a:pt x="59025" y="63880"/>
                  </a:lnTo>
                  <a:lnTo>
                    <a:pt x="35350" y="75555"/>
                  </a:lnTo>
                  <a:lnTo>
                    <a:pt x="11675" y="63880"/>
                  </a:lnTo>
                  <a:lnTo>
                    <a:pt x="914" y="28854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584644" y="3480206"/>
              <a:ext cx="4774565" cy="861694"/>
            </a:xfrm>
            <a:custGeom>
              <a:avLst/>
              <a:gdLst/>
              <a:ahLst/>
              <a:cxnLst/>
              <a:rect l="l" t="t" r="r" b="b"/>
              <a:pathLst>
                <a:path w="4774565" h="861695">
                  <a:moveTo>
                    <a:pt x="2690088" y="0"/>
                  </a:moveTo>
                  <a:lnTo>
                    <a:pt x="2672042" y="0"/>
                  </a:lnTo>
                  <a:lnTo>
                    <a:pt x="2653995" y="0"/>
                  </a:lnTo>
                  <a:lnTo>
                    <a:pt x="2672042" y="45110"/>
                  </a:lnTo>
                  <a:lnTo>
                    <a:pt x="2690088" y="0"/>
                  </a:lnTo>
                  <a:close/>
                </a:path>
                <a:path w="4774565" h="861695">
                  <a:moveTo>
                    <a:pt x="4774298" y="269519"/>
                  </a:moveTo>
                  <a:lnTo>
                    <a:pt x="3226143" y="269519"/>
                  </a:lnTo>
                  <a:lnTo>
                    <a:pt x="3226143" y="283489"/>
                  </a:lnTo>
                  <a:lnTo>
                    <a:pt x="3226143" y="383819"/>
                  </a:lnTo>
                  <a:lnTo>
                    <a:pt x="2999448" y="383819"/>
                  </a:lnTo>
                  <a:lnTo>
                    <a:pt x="2999448" y="283489"/>
                  </a:lnTo>
                  <a:lnTo>
                    <a:pt x="2999448" y="269519"/>
                  </a:lnTo>
                  <a:lnTo>
                    <a:pt x="2970009" y="269519"/>
                  </a:lnTo>
                  <a:lnTo>
                    <a:pt x="2970009" y="236169"/>
                  </a:lnTo>
                  <a:lnTo>
                    <a:pt x="2938170" y="236169"/>
                  </a:lnTo>
                  <a:lnTo>
                    <a:pt x="2938170" y="193090"/>
                  </a:lnTo>
                  <a:lnTo>
                    <a:pt x="2903245" y="193090"/>
                  </a:lnTo>
                  <a:lnTo>
                    <a:pt x="2903245" y="150025"/>
                  </a:lnTo>
                  <a:lnTo>
                    <a:pt x="2865818" y="150025"/>
                  </a:lnTo>
                  <a:lnTo>
                    <a:pt x="2865818" y="106946"/>
                  </a:lnTo>
                  <a:lnTo>
                    <a:pt x="2824530" y="106946"/>
                  </a:lnTo>
                  <a:lnTo>
                    <a:pt x="2824530" y="69100"/>
                  </a:lnTo>
                  <a:lnTo>
                    <a:pt x="2506027" y="69100"/>
                  </a:lnTo>
                  <a:lnTo>
                    <a:pt x="2506027" y="83540"/>
                  </a:lnTo>
                  <a:lnTo>
                    <a:pt x="2810091" y="83540"/>
                  </a:lnTo>
                  <a:lnTo>
                    <a:pt x="2810091" y="121386"/>
                  </a:lnTo>
                  <a:lnTo>
                    <a:pt x="2851378" y="121386"/>
                  </a:lnTo>
                  <a:lnTo>
                    <a:pt x="2851378" y="164452"/>
                  </a:lnTo>
                  <a:lnTo>
                    <a:pt x="2888818" y="164452"/>
                  </a:lnTo>
                  <a:lnTo>
                    <a:pt x="2888818" y="207530"/>
                  </a:lnTo>
                  <a:lnTo>
                    <a:pt x="2923730" y="207530"/>
                  </a:lnTo>
                  <a:lnTo>
                    <a:pt x="2923730" y="250609"/>
                  </a:lnTo>
                  <a:lnTo>
                    <a:pt x="2955569" y="250609"/>
                  </a:lnTo>
                  <a:lnTo>
                    <a:pt x="2955569" y="269519"/>
                  </a:lnTo>
                  <a:lnTo>
                    <a:pt x="2550236" y="269519"/>
                  </a:lnTo>
                  <a:lnTo>
                    <a:pt x="2550236" y="283489"/>
                  </a:lnTo>
                  <a:lnTo>
                    <a:pt x="2550236" y="846099"/>
                  </a:lnTo>
                  <a:lnTo>
                    <a:pt x="1531581" y="846099"/>
                  </a:lnTo>
                  <a:lnTo>
                    <a:pt x="1531581" y="490956"/>
                  </a:lnTo>
                  <a:lnTo>
                    <a:pt x="1534629" y="495998"/>
                  </a:lnTo>
                  <a:lnTo>
                    <a:pt x="1540116" y="501078"/>
                  </a:lnTo>
                  <a:lnTo>
                    <a:pt x="1546275" y="504888"/>
                  </a:lnTo>
                  <a:lnTo>
                    <a:pt x="1552867" y="507428"/>
                  </a:lnTo>
                  <a:lnTo>
                    <a:pt x="1566519" y="507428"/>
                  </a:lnTo>
                  <a:lnTo>
                    <a:pt x="1594129" y="475094"/>
                  </a:lnTo>
                  <a:lnTo>
                    <a:pt x="1595145" y="470598"/>
                  </a:lnTo>
                  <a:lnTo>
                    <a:pt x="1594154" y="475068"/>
                  </a:lnTo>
                  <a:lnTo>
                    <a:pt x="1595424" y="480758"/>
                  </a:lnTo>
                  <a:lnTo>
                    <a:pt x="1622069" y="507428"/>
                  </a:lnTo>
                  <a:lnTo>
                    <a:pt x="1635721" y="507428"/>
                  </a:lnTo>
                  <a:lnTo>
                    <a:pt x="1642262" y="504888"/>
                  </a:lnTo>
                  <a:lnTo>
                    <a:pt x="1644294" y="503618"/>
                  </a:lnTo>
                  <a:lnTo>
                    <a:pt x="1648358" y="501078"/>
                  </a:lnTo>
                  <a:lnTo>
                    <a:pt x="1653781" y="495998"/>
                  </a:lnTo>
                  <a:lnTo>
                    <a:pt x="1658340" y="488378"/>
                  </a:lnTo>
                  <a:lnTo>
                    <a:pt x="1661820" y="480758"/>
                  </a:lnTo>
                  <a:lnTo>
                    <a:pt x="1663026" y="475221"/>
                  </a:lnTo>
                  <a:lnTo>
                    <a:pt x="1664258" y="480758"/>
                  </a:lnTo>
                  <a:lnTo>
                    <a:pt x="1690611" y="508698"/>
                  </a:lnTo>
                  <a:lnTo>
                    <a:pt x="1704289" y="508698"/>
                  </a:lnTo>
                  <a:lnTo>
                    <a:pt x="1730641" y="480758"/>
                  </a:lnTo>
                  <a:lnTo>
                    <a:pt x="1731873" y="475221"/>
                  </a:lnTo>
                  <a:lnTo>
                    <a:pt x="1730870" y="470598"/>
                  </a:lnTo>
                  <a:lnTo>
                    <a:pt x="1731873" y="475208"/>
                  </a:lnTo>
                  <a:lnTo>
                    <a:pt x="1733080" y="480758"/>
                  </a:lnTo>
                  <a:lnTo>
                    <a:pt x="1765935" y="508698"/>
                  </a:lnTo>
                  <a:lnTo>
                    <a:pt x="1772831" y="507428"/>
                  </a:lnTo>
                  <a:lnTo>
                    <a:pt x="1800733" y="475068"/>
                  </a:lnTo>
                  <a:lnTo>
                    <a:pt x="1802003" y="480758"/>
                  </a:lnTo>
                  <a:lnTo>
                    <a:pt x="1835365" y="508698"/>
                  </a:lnTo>
                  <a:lnTo>
                    <a:pt x="1842173" y="507428"/>
                  </a:lnTo>
                  <a:lnTo>
                    <a:pt x="1869617" y="475221"/>
                  </a:lnTo>
                  <a:lnTo>
                    <a:pt x="1869605" y="475094"/>
                  </a:lnTo>
                  <a:lnTo>
                    <a:pt x="1869643" y="475221"/>
                  </a:lnTo>
                  <a:lnTo>
                    <a:pt x="1870862" y="480758"/>
                  </a:lnTo>
                  <a:lnTo>
                    <a:pt x="1904060" y="508698"/>
                  </a:lnTo>
                  <a:lnTo>
                    <a:pt x="1910892" y="507428"/>
                  </a:lnTo>
                  <a:lnTo>
                    <a:pt x="1938477" y="475221"/>
                  </a:lnTo>
                  <a:lnTo>
                    <a:pt x="1939505" y="470598"/>
                  </a:lnTo>
                  <a:lnTo>
                    <a:pt x="1938515" y="475068"/>
                  </a:lnTo>
                  <a:lnTo>
                    <a:pt x="1938515" y="475221"/>
                  </a:lnTo>
                  <a:lnTo>
                    <a:pt x="1966099" y="507428"/>
                  </a:lnTo>
                  <a:lnTo>
                    <a:pt x="1972919" y="508698"/>
                  </a:lnTo>
                  <a:lnTo>
                    <a:pt x="1979764" y="507428"/>
                  </a:lnTo>
                  <a:lnTo>
                    <a:pt x="2007362" y="475221"/>
                  </a:lnTo>
                  <a:lnTo>
                    <a:pt x="2008390" y="470598"/>
                  </a:lnTo>
                  <a:lnTo>
                    <a:pt x="2007400" y="475068"/>
                  </a:lnTo>
                  <a:lnTo>
                    <a:pt x="2007400" y="475221"/>
                  </a:lnTo>
                  <a:lnTo>
                    <a:pt x="2034971" y="507428"/>
                  </a:lnTo>
                  <a:lnTo>
                    <a:pt x="2041804" y="508698"/>
                  </a:lnTo>
                  <a:lnTo>
                    <a:pt x="2048649" y="507428"/>
                  </a:lnTo>
                  <a:lnTo>
                    <a:pt x="2076234" y="475221"/>
                  </a:lnTo>
                  <a:lnTo>
                    <a:pt x="2076221" y="475094"/>
                  </a:lnTo>
                  <a:lnTo>
                    <a:pt x="2076259" y="475221"/>
                  </a:lnTo>
                  <a:lnTo>
                    <a:pt x="2077478" y="480758"/>
                  </a:lnTo>
                  <a:lnTo>
                    <a:pt x="2110498" y="508698"/>
                  </a:lnTo>
                  <a:lnTo>
                    <a:pt x="2117356" y="507428"/>
                  </a:lnTo>
                  <a:lnTo>
                    <a:pt x="2145093" y="475221"/>
                  </a:lnTo>
                  <a:lnTo>
                    <a:pt x="2145093" y="475081"/>
                  </a:lnTo>
                  <a:lnTo>
                    <a:pt x="2145131" y="475221"/>
                  </a:lnTo>
                  <a:lnTo>
                    <a:pt x="2146363" y="480758"/>
                  </a:lnTo>
                  <a:lnTo>
                    <a:pt x="2172728" y="507428"/>
                  </a:lnTo>
                  <a:lnTo>
                    <a:pt x="2186381" y="507428"/>
                  </a:lnTo>
                  <a:lnTo>
                    <a:pt x="2213965" y="475221"/>
                  </a:lnTo>
                  <a:lnTo>
                    <a:pt x="2213965" y="475081"/>
                  </a:lnTo>
                  <a:lnTo>
                    <a:pt x="2214016" y="475221"/>
                  </a:lnTo>
                  <a:lnTo>
                    <a:pt x="2215248" y="480758"/>
                  </a:lnTo>
                  <a:lnTo>
                    <a:pt x="2248598" y="508698"/>
                  </a:lnTo>
                  <a:lnTo>
                    <a:pt x="2255405" y="507428"/>
                  </a:lnTo>
                  <a:lnTo>
                    <a:pt x="2282850" y="475221"/>
                  </a:lnTo>
                  <a:lnTo>
                    <a:pt x="2282837" y="475094"/>
                  </a:lnTo>
                  <a:lnTo>
                    <a:pt x="2282875" y="475221"/>
                  </a:lnTo>
                  <a:lnTo>
                    <a:pt x="2284095" y="480758"/>
                  </a:lnTo>
                  <a:lnTo>
                    <a:pt x="2317292" y="508698"/>
                  </a:lnTo>
                  <a:lnTo>
                    <a:pt x="2324125" y="507428"/>
                  </a:lnTo>
                  <a:lnTo>
                    <a:pt x="2351709" y="475221"/>
                  </a:lnTo>
                  <a:lnTo>
                    <a:pt x="2352738" y="470598"/>
                  </a:lnTo>
                  <a:lnTo>
                    <a:pt x="2351748" y="475068"/>
                  </a:lnTo>
                  <a:lnTo>
                    <a:pt x="2351748" y="475221"/>
                  </a:lnTo>
                  <a:lnTo>
                    <a:pt x="2379332" y="507428"/>
                  </a:lnTo>
                  <a:lnTo>
                    <a:pt x="2386152" y="508698"/>
                  </a:lnTo>
                  <a:lnTo>
                    <a:pt x="2392997" y="507428"/>
                  </a:lnTo>
                  <a:lnTo>
                    <a:pt x="2420594" y="475221"/>
                  </a:lnTo>
                  <a:lnTo>
                    <a:pt x="2420582" y="475094"/>
                  </a:lnTo>
                  <a:lnTo>
                    <a:pt x="2420620" y="475221"/>
                  </a:lnTo>
                  <a:lnTo>
                    <a:pt x="2421839" y="480758"/>
                  </a:lnTo>
                  <a:lnTo>
                    <a:pt x="2454859" y="508698"/>
                  </a:lnTo>
                  <a:lnTo>
                    <a:pt x="2461717" y="507428"/>
                  </a:lnTo>
                  <a:lnTo>
                    <a:pt x="2489454" y="475221"/>
                  </a:lnTo>
                  <a:lnTo>
                    <a:pt x="2489441" y="475068"/>
                  </a:lnTo>
                  <a:lnTo>
                    <a:pt x="2489479" y="475221"/>
                  </a:lnTo>
                  <a:lnTo>
                    <a:pt x="2490686" y="480758"/>
                  </a:lnTo>
                  <a:lnTo>
                    <a:pt x="2516708" y="507428"/>
                  </a:lnTo>
                  <a:lnTo>
                    <a:pt x="2530208" y="507428"/>
                  </a:lnTo>
                  <a:lnTo>
                    <a:pt x="2550236" y="492633"/>
                  </a:lnTo>
                  <a:lnTo>
                    <a:pt x="2550236" y="484365"/>
                  </a:lnTo>
                  <a:lnTo>
                    <a:pt x="2545448" y="493458"/>
                  </a:lnTo>
                  <a:lnTo>
                    <a:pt x="2535136" y="501078"/>
                  </a:lnTo>
                  <a:lnTo>
                    <a:pt x="2523452" y="503618"/>
                  </a:lnTo>
                  <a:lnTo>
                    <a:pt x="2511780" y="501078"/>
                  </a:lnTo>
                  <a:lnTo>
                    <a:pt x="2501481" y="493458"/>
                  </a:lnTo>
                  <a:lnTo>
                    <a:pt x="2494127" y="479488"/>
                  </a:lnTo>
                  <a:lnTo>
                    <a:pt x="2491282" y="459168"/>
                  </a:lnTo>
                  <a:lnTo>
                    <a:pt x="2487676" y="459168"/>
                  </a:lnTo>
                  <a:lnTo>
                    <a:pt x="2484780" y="479488"/>
                  </a:lnTo>
                  <a:lnTo>
                    <a:pt x="2477274" y="493458"/>
                  </a:lnTo>
                  <a:lnTo>
                    <a:pt x="2466771" y="502348"/>
                  </a:lnTo>
                  <a:lnTo>
                    <a:pt x="2454859" y="504888"/>
                  </a:lnTo>
                  <a:lnTo>
                    <a:pt x="2443073" y="502348"/>
                  </a:lnTo>
                  <a:lnTo>
                    <a:pt x="2432685" y="493458"/>
                  </a:lnTo>
                  <a:lnTo>
                    <a:pt x="2425281" y="479488"/>
                  </a:lnTo>
                  <a:lnTo>
                    <a:pt x="2422410" y="459168"/>
                  </a:lnTo>
                  <a:lnTo>
                    <a:pt x="2418804" y="459168"/>
                  </a:lnTo>
                  <a:lnTo>
                    <a:pt x="2415921" y="479488"/>
                  </a:lnTo>
                  <a:lnTo>
                    <a:pt x="2408466" y="493458"/>
                  </a:lnTo>
                  <a:lnTo>
                    <a:pt x="2398014" y="502348"/>
                  </a:lnTo>
                  <a:lnTo>
                    <a:pt x="2386152" y="504888"/>
                  </a:lnTo>
                  <a:lnTo>
                    <a:pt x="2374328" y="502348"/>
                  </a:lnTo>
                  <a:lnTo>
                    <a:pt x="2363876" y="493458"/>
                  </a:lnTo>
                  <a:lnTo>
                    <a:pt x="2356421" y="479488"/>
                  </a:lnTo>
                  <a:lnTo>
                    <a:pt x="2353526" y="459168"/>
                  </a:lnTo>
                  <a:lnTo>
                    <a:pt x="2349919" y="459168"/>
                  </a:lnTo>
                  <a:lnTo>
                    <a:pt x="2347036" y="479488"/>
                  </a:lnTo>
                  <a:lnTo>
                    <a:pt x="2339581" y="493458"/>
                  </a:lnTo>
                  <a:lnTo>
                    <a:pt x="2329142" y="502348"/>
                  </a:lnTo>
                  <a:lnTo>
                    <a:pt x="2317292" y="504888"/>
                  </a:lnTo>
                  <a:lnTo>
                    <a:pt x="2305456" y="502348"/>
                  </a:lnTo>
                  <a:lnTo>
                    <a:pt x="2295004" y="493458"/>
                  </a:lnTo>
                  <a:lnTo>
                    <a:pt x="2287549" y="479488"/>
                  </a:lnTo>
                  <a:lnTo>
                    <a:pt x="2284653" y="459168"/>
                  </a:lnTo>
                  <a:lnTo>
                    <a:pt x="2281047" y="459168"/>
                  </a:lnTo>
                  <a:lnTo>
                    <a:pt x="2278189" y="479488"/>
                  </a:lnTo>
                  <a:lnTo>
                    <a:pt x="2270785" y="493458"/>
                  </a:lnTo>
                  <a:lnTo>
                    <a:pt x="2260396" y="502348"/>
                  </a:lnTo>
                  <a:lnTo>
                    <a:pt x="2248598" y="504888"/>
                  </a:lnTo>
                  <a:lnTo>
                    <a:pt x="2236698" y="502348"/>
                  </a:lnTo>
                  <a:lnTo>
                    <a:pt x="2226195" y="493458"/>
                  </a:lnTo>
                  <a:lnTo>
                    <a:pt x="2218690" y="479488"/>
                  </a:lnTo>
                  <a:lnTo>
                    <a:pt x="2215781" y="459168"/>
                  </a:lnTo>
                  <a:lnTo>
                    <a:pt x="2212175" y="459168"/>
                  </a:lnTo>
                  <a:lnTo>
                    <a:pt x="2209304" y="479488"/>
                  </a:lnTo>
                  <a:lnTo>
                    <a:pt x="2201849" y="493458"/>
                  </a:lnTo>
                  <a:lnTo>
                    <a:pt x="2191410" y="501078"/>
                  </a:lnTo>
                  <a:lnTo>
                    <a:pt x="2179548" y="503618"/>
                  </a:lnTo>
                  <a:lnTo>
                    <a:pt x="2167699" y="501078"/>
                  </a:lnTo>
                  <a:lnTo>
                    <a:pt x="2157260" y="493458"/>
                  </a:lnTo>
                  <a:lnTo>
                    <a:pt x="2149805" y="479488"/>
                  </a:lnTo>
                  <a:lnTo>
                    <a:pt x="2146922" y="459168"/>
                  </a:lnTo>
                  <a:lnTo>
                    <a:pt x="2143315" y="459168"/>
                  </a:lnTo>
                  <a:lnTo>
                    <a:pt x="2140420" y="479488"/>
                  </a:lnTo>
                  <a:lnTo>
                    <a:pt x="2132914" y="493458"/>
                  </a:lnTo>
                  <a:lnTo>
                    <a:pt x="2122411" y="502348"/>
                  </a:lnTo>
                  <a:lnTo>
                    <a:pt x="2110498" y="504888"/>
                  </a:lnTo>
                  <a:lnTo>
                    <a:pt x="2098713" y="502348"/>
                  </a:lnTo>
                  <a:lnTo>
                    <a:pt x="2088324" y="493458"/>
                  </a:lnTo>
                  <a:lnTo>
                    <a:pt x="2080920" y="479488"/>
                  </a:lnTo>
                  <a:lnTo>
                    <a:pt x="2078050" y="459168"/>
                  </a:lnTo>
                  <a:lnTo>
                    <a:pt x="2074443" y="459168"/>
                  </a:lnTo>
                  <a:lnTo>
                    <a:pt x="2071560" y="479488"/>
                  </a:lnTo>
                  <a:lnTo>
                    <a:pt x="2064105" y="493458"/>
                  </a:lnTo>
                  <a:lnTo>
                    <a:pt x="2053653" y="502348"/>
                  </a:lnTo>
                  <a:lnTo>
                    <a:pt x="2041804" y="504888"/>
                  </a:lnTo>
                  <a:lnTo>
                    <a:pt x="2029968" y="502348"/>
                  </a:lnTo>
                  <a:lnTo>
                    <a:pt x="2019528" y="493458"/>
                  </a:lnTo>
                  <a:lnTo>
                    <a:pt x="2012073" y="479488"/>
                  </a:lnTo>
                  <a:lnTo>
                    <a:pt x="2009178" y="459168"/>
                  </a:lnTo>
                  <a:lnTo>
                    <a:pt x="2005571" y="459168"/>
                  </a:lnTo>
                  <a:lnTo>
                    <a:pt x="2002688" y="479488"/>
                  </a:lnTo>
                  <a:lnTo>
                    <a:pt x="1995233" y="493458"/>
                  </a:lnTo>
                  <a:lnTo>
                    <a:pt x="1984781" y="502348"/>
                  </a:lnTo>
                  <a:lnTo>
                    <a:pt x="1972919" y="504888"/>
                  </a:lnTo>
                  <a:lnTo>
                    <a:pt x="1961095" y="502348"/>
                  </a:lnTo>
                  <a:lnTo>
                    <a:pt x="1950643" y="493458"/>
                  </a:lnTo>
                  <a:lnTo>
                    <a:pt x="1943188" y="479488"/>
                  </a:lnTo>
                  <a:lnTo>
                    <a:pt x="1940293" y="459168"/>
                  </a:lnTo>
                  <a:lnTo>
                    <a:pt x="1936686" y="459168"/>
                  </a:lnTo>
                  <a:lnTo>
                    <a:pt x="1933803" y="479488"/>
                  </a:lnTo>
                  <a:lnTo>
                    <a:pt x="1926348" y="493458"/>
                  </a:lnTo>
                  <a:lnTo>
                    <a:pt x="1915909" y="502348"/>
                  </a:lnTo>
                  <a:lnTo>
                    <a:pt x="1904060" y="504888"/>
                  </a:lnTo>
                  <a:lnTo>
                    <a:pt x="1892223" y="502348"/>
                  </a:lnTo>
                  <a:lnTo>
                    <a:pt x="1881771" y="493458"/>
                  </a:lnTo>
                  <a:lnTo>
                    <a:pt x="1874316" y="479488"/>
                  </a:lnTo>
                  <a:lnTo>
                    <a:pt x="1871421" y="459168"/>
                  </a:lnTo>
                  <a:lnTo>
                    <a:pt x="1867814" y="459168"/>
                  </a:lnTo>
                  <a:lnTo>
                    <a:pt x="1864956" y="479488"/>
                  </a:lnTo>
                  <a:lnTo>
                    <a:pt x="1857552" y="493458"/>
                  </a:lnTo>
                  <a:lnTo>
                    <a:pt x="1847164" y="502348"/>
                  </a:lnTo>
                  <a:lnTo>
                    <a:pt x="1835365" y="504888"/>
                  </a:lnTo>
                  <a:lnTo>
                    <a:pt x="1823453" y="502348"/>
                  </a:lnTo>
                  <a:lnTo>
                    <a:pt x="1812950" y="493458"/>
                  </a:lnTo>
                  <a:lnTo>
                    <a:pt x="1805444" y="479488"/>
                  </a:lnTo>
                  <a:lnTo>
                    <a:pt x="1802536" y="459168"/>
                  </a:lnTo>
                  <a:lnTo>
                    <a:pt x="1798929" y="459168"/>
                  </a:lnTo>
                  <a:lnTo>
                    <a:pt x="1796021" y="479488"/>
                  </a:lnTo>
                  <a:lnTo>
                    <a:pt x="1788464" y="493458"/>
                  </a:lnTo>
                  <a:lnTo>
                    <a:pt x="1777898" y="502348"/>
                  </a:lnTo>
                  <a:lnTo>
                    <a:pt x="1765935" y="504888"/>
                  </a:lnTo>
                  <a:lnTo>
                    <a:pt x="1754212" y="502348"/>
                  </a:lnTo>
                  <a:lnTo>
                    <a:pt x="1743887" y="493458"/>
                  </a:lnTo>
                  <a:lnTo>
                    <a:pt x="1736521" y="479488"/>
                  </a:lnTo>
                  <a:lnTo>
                    <a:pt x="1733677" y="459168"/>
                  </a:lnTo>
                  <a:lnTo>
                    <a:pt x="1730082" y="459168"/>
                  </a:lnTo>
                  <a:lnTo>
                    <a:pt x="1727200" y="479488"/>
                  </a:lnTo>
                  <a:lnTo>
                    <a:pt x="1719732" y="494728"/>
                  </a:lnTo>
                  <a:lnTo>
                    <a:pt x="1709293" y="502348"/>
                  </a:lnTo>
                  <a:lnTo>
                    <a:pt x="1697443" y="506158"/>
                  </a:lnTo>
                  <a:lnTo>
                    <a:pt x="1685620" y="502348"/>
                  </a:lnTo>
                  <a:lnTo>
                    <a:pt x="1675168" y="494728"/>
                  </a:lnTo>
                  <a:lnTo>
                    <a:pt x="1667713" y="479488"/>
                  </a:lnTo>
                  <a:lnTo>
                    <a:pt x="1664817" y="459168"/>
                  </a:lnTo>
                  <a:lnTo>
                    <a:pt x="1661210" y="459168"/>
                  </a:lnTo>
                  <a:lnTo>
                    <a:pt x="1658378" y="479488"/>
                  </a:lnTo>
                  <a:lnTo>
                    <a:pt x="1651025" y="493458"/>
                  </a:lnTo>
                  <a:lnTo>
                    <a:pt x="1640700" y="501078"/>
                  </a:lnTo>
                  <a:lnTo>
                    <a:pt x="1628940" y="503618"/>
                  </a:lnTo>
                  <a:lnTo>
                    <a:pt x="1616989" y="501078"/>
                  </a:lnTo>
                  <a:lnTo>
                    <a:pt x="1606410" y="493458"/>
                  </a:lnTo>
                  <a:lnTo>
                    <a:pt x="1598853" y="479488"/>
                  </a:lnTo>
                  <a:lnTo>
                    <a:pt x="1595932" y="459168"/>
                  </a:lnTo>
                  <a:lnTo>
                    <a:pt x="1592326" y="459168"/>
                  </a:lnTo>
                  <a:lnTo>
                    <a:pt x="1589455" y="479488"/>
                  </a:lnTo>
                  <a:lnTo>
                    <a:pt x="1581988" y="493458"/>
                  </a:lnTo>
                  <a:lnTo>
                    <a:pt x="1571548" y="501078"/>
                  </a:lnTo>
                  <a:lnTo>
                    <a:pt x="1559687" y="503618"/>
                  </a:lnTo>
                  <a:lnTo>
                    <a:pt x="1547850" y="501078"/>
                  </a:lnTo>
                  <a:lnTo>
                    <a:pt x="1537398" y="493458"/>
                  </a:lnTo>
                  <a:lnTo>
                    <a:pt x="1531581" y="482561"/>
                  </a:lnTo>
                  <a:lnTo>
                    <a:pt x="1531581" y="399059"/>
                  </a:lnTo>
                  <a:lnTo>
                    <a:pt x="1531581" y="383819"/>
                  </a:lnTo>
                  <a:lnTo>
                    <a:pt x="1531581" y="283489"/>
                  </a:lnTo>
                  <a:lnTo>
                    <a:pt x="1531581" y="269519"/>
                  </a:lnTo>
                  <a:lnTo>
                    <a:pt x="0" y="269519"/>
                  </a:lnTo>
                  <a:lnTo>
                    <a:pt x="0" y="283489"/>
                  </a:lnTo>
                  <a:lnTo>
                    <a:pt x="1517142" y="283489"/>
                  </a:lnTo>
                  <a:lnTo>
                    <a:pt x="1517142" y="383819"/>
                  </a:lnTo>
                  <a:lnTo>
                    <a:pt x="1517142" y="399059"/>
                  </a:lnTo>
                  <a:lnTo>
                    <a:pt x="1517142" y="846099"/>
                  </a:lnTo>
                  <a:lnTo>
                    <a:pt x="1517142" y="861339"/>
                  </a:lnTo>
                  <a:lnTo>
                    <a:pt x="2564663" y="861339"/>
                  </a:lnTo>
                  <a:lnTo>
                    <a:pt x="2564663" y="846099"/>
                  </a:lnTo>
                  <a:lnTo>
                    <a:pt x="2564663" y="399059"/>
                  </a:lnTo>
                  <a:lnTo>
                    <a:pt x="2564663" y="383819"/>
                  </a:lnTo>
                  <a:lnTo>
                    <a:pt x="2564663" y="283489"/>
                  </a:lnTo>
                  <a:lnTo>
                    <a:pt x="2985008" y="283489"/>
                  </a:lnTo>
                  <a:lnTo>
                    <a:pt x="2985008" y="383819"/>
                  </a:lnTo>
                  <a:lnTo>
                    <a:pt x="2985008" y="399059"/>
                  </a:lnTo>
                  <a:lnTo>
                    <a:pt x="3240582" y="399059"/>
                  </a:lnTo>
                  <a:lnTo>
                    <a:pt x="3240582" y="383819"/>
                  </a:lnTo>
                  <a:lnTo>
                    <a:pt x="3240582" y="283489"/>
                  </a:lnTo>
                  <a:lnTo>
                    <a:pt x="4774298" y="283489"/>
                  </a:lnTo>
                  <a:lnTo>
                    <a:pt x="4774298" y="26951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069312" y="3756952"/>
              <a:ext cx="1073150" cy="0"/>
            </a:xfrm>
            <a:custGeom>
              <a:avLst/>
              <a:gdLst/>
              <a:ahLst/>
              <a:cxnLst/>
              <a:rect l="l" t="t" r="r" b="b"/>
              <a:pathLst>
                <a:path w="1073150" h="0">
                  <a:moveTo>
                    <a:pt x="0" y="0"/>
                  </a:moveTo>
                  <a:lnTo>
                    <a:pt x="1072794" y="0"/>
                  </a:lnTo>
                </a:path>
              </a:pathLst>
            </a:custGeom>
            <a:ln w="7213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352308" y="3981246"/>
              <a:ext cx="734060" cy="36195"/>
            </a:xfrm>
            <a:custGeom>
              <a:avLst/>
              <a:gdLst/>
              <a:ahLst/>
              <a:cxnLst/>
              <a:rect l="l" t="t" r="r" b="b"/>
              <a:pathLst>
                <a:path w="734060" h="36195">
                  <a:moveTo>
                    <a:pt x="733844" y="18046"/>
                  </a:moveTo>
                  <a:lnTo>
                    <a:pt x="688733" y="0"/>
                  </a:lnTo>
                  <a:lnTo>
                    <a:pt x="688733" y="14452"/>
                  </a:lnTo>
                  <a:lnTo>
                    <a:pt x="45110" y="14452"/>
                  </a:lnTo>
                  <a:lnTo>
                    <a:pt x="45110" y="0"/>
                  </a:lnTo>
                  <a:lnTo>
                    <a:pt x="0" y="18046"/>
                  </a:lnTo>
                  <a:lnTo>
                    <a:pt x="45110" y="36093"/>
                  </a:lnTo>
                  <a:lnTo>
                    <a:pt x="45110" y="21653"/>
                  </a:lnTo>
                  <a:lnTo>
                    <a:pt x="688733" y="21653"/>
                  </a:lnTo>
                  <a:lnTo>
                    <a:pt x="688733" y="36093"/>
                  </a:lnTo>
                  <a:lnTo>
                    <a:pt x="733844" y="180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325841" y="2678391"/>
              <a:ext cx="0" cy="1313815"/>
            </a:xfrm>
            <a:custGeom>
              <a:avLst/>
              <a:gdLst/>
              <a:ahLst/>
              <a:cxnLst/>
              <a:rect l="l" t="t" r="r" b="b"/>
              <a:pathLst>
                <a:path w="0" h="1313814">
                  <a:moveTo>
                    <a:pt x="0" y="0"/>
                  </a:moveTo>
                  <a:lnTo>
                    <a:pt x="0" y="1313751"/>
                  </a:lnTo>
                </a:path>
              </a:pathLst>
            </a:custGeom>
            <a:ln w="7213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730351" y="2674784"/>
              <a:ext cx="880744" cy="1332230"/>
            </a:xfrm>
            <a:custGeom>
              <a:avLst/>
              <a:gdLst/>
              <a:ahLst/>
              <a:cxnLst/>
              <a:rect l="l" t="t" r="r" b="b"/>
              <a:pathLst>
                <a:path w="880744" h="1332229">
                  <a:moveTo>
                    <a:pt x="7213" y="1317294"/>
                  </a:moveTo>
                  <a:lnTo>
                    <a:pt x="0" y="1317294"/>
                  </a:lnTo>
                  <a:lnTo>
                    <a:pt x="0" y="1331734"/>
                  </a:lnTo>
                  <a:lnTo>
                    <a:pt x="7213" y="1331734"/>
                  </a:lnTo>
                  <a:lnTo>
                    <a:pt x="7213" y="1317294"/>
                  </a:lnTo>
                  <a:close/>
                </a:path>
                <a:path w="880744" h="1332229">
                  <a:moveTo>
                    <a:pt x="7213" y="1288415"/>
                  </a:moveTo>
                  <a:lnTo>
                    <a:pt x="0" y="1288415"/>
                  </a:lnTo>
                  <a:lnTo>
                    <a:pt x="0" y="1302854"/>
                  </a:lnTo>
                  <a:lnTo>
                    <a:pt x="7213" y="1302854"/>
                  </a:lnTo>
                  <a:lnTo>
                    <a:pt x="7213" y="1288415"/>
                  </a:lnTo>
                  <a:close/>
                </a:path>
                <a:path w="880744" h="1332229">
                  <a:moveTo>
                    <a:pt x="7213" y="1259547"/>
                  </a:moveTo>
                  <a:lnTo>
                    <a:pt x="0" y="1259547"/>
                  </a:lnTo>
                  <a:lnTo>
                    <a:pt x="0" y="1273987"/>
                  </a:lnTo>
                  <a:lnTo>
                    <a:pt x="7213" y="1273987"/>
                  </a:lnTo>
                  <a:lnTo>
                    <a:pt x="7213" y="1259547"/>
                  </a:lnTo>
                  <a:close/>
                </a:path>
                <a:path w="880744" h="1332229">
                  <a:moveTo>
                    <a:pt x="7213" y="1230668"/>
                  </a:moveTo>
                  <a:lnTo>
                    <a:pt x="0" y="1230668"/>
                  </a:lnTo>
                  <a:lnTo>
                    <a:pt x="0" y="1245108"/>
                  </a:lnTo>
                  <a:lnTo>
                    <a:pt x="7213" y="1245108"/>
                  </a:lnTo>
                  <a:lnTo>
                    <a:pt x="7213" y="1230668"/>
                  </a:lnTo>
                  <a:close/>
                </a:path>
                <a:path w="880744" h="1332229">
                  <a:moveTo>
                    <a:pt x="7213" y="1201801"/>
                  </a:moveTo>
                  <a:lnTo>
                    <a:pt x="0" y="1201801"/>
                  </a:lnTo>
                  <a:lnTo>
                    <a:pt x="0" y="1216240"/>
                  </a:lnTo>
                  <a:lnTo>
                    <a:pt x="7213" y="1216240"/>
                  </a:lnTo>
                  <a:lnTo>
                    <a:pt x="7213" y="1201801"/>
                  </a:lnTo>
                  <a:close/>
                </a:path>
                <a:path w="880744" h="1332229">
                  <a:moveTo>
                    <a:pt x="7213" y="1172921"/>
                  </a:moveTo>
                  <a:lnTo>
                    <a:pt x="0" y="1172921"/>
                  </a:lnTo>
                  <a:lnTo>
                    <a:pt x="0" y="1187361"/>
                  </a:lnTo>
                  <a:lnTo>
                    <a:pt x="7213" y="1187361"/>
                  </a:lnTo>
                  <a:lnTo>
                    <a:pt x="7213" y="1172921"/>
                  </a:lnTo>
                  <a:close/>
                </a:path>
                <a:path w="880744" h="1332229">
                  <a:moveTo>
                    <a:pt x="7213" y="1144054"/>
                  </a:moveTo>
                  <a:lnTo>
                    <a:pt x="0" y="1144054"/>
                  </a:lnTo>
                  <a:lnTo>
                    <a:pt x="0" y="1158494"/>
                  </a:lnTo>
                  <a:lnTo>
                    <a:pt x="7213" y="1158494"/>
                  </a:lnTo>
                  <a:lnTo>
                    <a:pt x="7213" y="1144054"/>
                  </a:lnTo>
                  <a:close/>
                </a:path>
                <a:path w="880744" h="1332229">
                  <a:moveTo>
                    <a:pt x="7213" y="1115174"/>
                  </a:moveTo>
                  <a:lnTo>
                    <a:pt x="0" y="1115174"/>
                  </a:lnTo>
                  <a:lnTo>
                    <a:pt x="0" y="1129614"/>
                  </a:lnTo>
                  <a:lnTo>
                    <a:pt x="7213" y="1129614"/>
                  </a:lnTo>
                  <a:lnTo>
                    <a:pt x="7213" y="1115174"/>
                  </a:lnTo>
                  <a:close/>
                </a:path>
                <a:path w="880744" h="1332229">
                  <a:moveTo>
                    <a:pt x="7213" y="1086307"/>
                  </a:moveTo>
                  <a:lnTo>
                    <a:pt x="0" y="1086307"/>
                  </a:lnTo>
                  <a:lnTo>
                    <a:pt x="0" y="1100747"/>
                  </a:lnTo>
                  <a:lnTo>
                    <a:pt x="7213" y="1100747"/>
                  </a:lnTo>
                  <a:lnTo>
                    <a:pt x="7213" y="1086307"/>
                  </a:lnTo>
                  <a:close/>
                </a:path>
                <a:path w="880744" h="1332229">
                  <a:moveTo>
                    <a:pt x="7213" y="1057427"/>
                  </a:moveTo>
                  <a:lnTo>
                    <a:pt x="0" y="1057427"/>
                  </a:lnTo>
                  <a:lnTo>
                    <a:pt x="0" y="1071867"/>
                  </a:lnTo>
                  <a:lnTo>
                    <a:pt x="7213" y="1071867"/>
                  </a:lnTo>
                  <a:lnTo>
                    <a:pt x="7213" y="1057427"/>
                  </a:lnTo>
                  <a:close/>
                </a:path>
                <a:path w="880744" h="1332229">
                  <a:moveTo>
                    <a:pt x="7213" y="1028547"/>
                  </a:moveTo>
                  <a:lnTo>
                    <a:pt x="0" y="1028547"/>
                  </a:lnTo>
                  <a:lnTo>
                    <a:pt x="0" y="1042987"/>
                  </a:lnTo>
                  <a:lnTo>
                    <a:pt x="7213" y="1042987"/>
                  </a:lnTo>
                  <a:lnTo>
                    <a:pt x="7213" y="1028547"/>
                  </a:lnTo>
                  <a:close/>
                </a:path>
                <a:path w="880744" h="1332229">
                  <a:moveTo>
                    <a:pt x="7213" y="999680"/>
                  </a:moveTo>
                  <a:lnTo>
                    <a:pt x="0" y="999680"/>
                  </a:lnTo>
                  <a:lnTo>
                    <a:pt x="0" y="1014120"/>
                  </a:lnTo>
                  <a:lnTo>
                    <a:pt x="7213" y="1014120"/>
                  </a:lnTo>
                  <a:lnTo>
                    <a:pt x="7213" y="999680"/>
                  </a:lnTo>
                  <a:close/>
                </a:path>
                <a:path w="880744" h="1332229">
                  <a:moveTo>
                    <a:pt x="7213" y="970800"/>
                  </a:moveTo>
                  <a:lnTo>
                    <a:pt x="0" y="970800"/>
                  </a:lnTo>
                  <a:lnTo>
                    <a:pt x="0" y="985240"/>
                  </a:lnTo>
                  <a:lnTo>
                    <a:pt x="7213" y="985240"/>
                  </a:lnTo>
                  <a:lnTo>
                    <a:pt x="7213" y="970800"/>
                  </a:lnTo>
                  <a:close/>
                </a:path>
                <a:path w="880744" h="1332229">
                  <a:moveTo>
                    <a:pt x="7213" y="941933"/>
                  </a:moveTo>
                  <a:lnTo>
                    <a:pt x="0" y="941933"/>
                  </a:lnTo>
                  <a:lnTo>
                    <a:pt x="0" y="956373"/>
                  </a:lnTo>
                  <a:lnTo>
                    <a:pt x="7213" y="956373"/>
                  </a:lnTo>
                  <a:lnTo>
                    <a:pt x="7213" y="941933"/>
                  </a:lnTo>
                  <a:close/>
                </a:path>
                <a:path w="880744" h="1332229">
                  <a:moveTo>
                    <a:pt x="7213" y="913053"/>
                  </a:moveTo>
                  <a:lnTo>
                    <a:pt x="0" y="913053"/>
                  </a:lnTo>
                  <a:lnTo>
                    <a:pt x="0" y="927493"/>
                  </a:lnTo>
                  <a:lnTo>
                    <a:pt x="7213" y="927493"/>
                  </a:lnTo>
                  <a:lnTo>
                    <a:pt x="7213" y="913053"/>
                  </a:lnTo>
                  <a:close/>
                </a:path>
                <a:path w="880744" h="1332229">
                  <a:moveTo>
                    <a:pt x="7213" y="884186"/>
                  </a:moveTo>
                  <a:lnTo>
                    <a:pt x="0" y="884186"/>
                  </a:lnTo>
                  <a:lnTo>
                    <a:pt x="0" y="898626"/>
                  </a:lnTo>
                  <a:lnTo>
                    <a:pt x="7213" y="898626"/>
                  </a:lnTo>
                  <a:lnTo>
                    <a:pt x="7213" y="884186"/>
                  </a:lnTo>
                  <a:close/>
                </a:path>
                <a:path w="880744" h="1332229">
                  <a:moveTo>
                    <a:pt x="7213" y="855306"/>
                  </a:moveTo>
                  <a:lnTo>
                    <a:pt x="0" y="855306"/>
                  </a:lnTo>
                  <a:lnTo>
                    <a:pt x="0" y="869746"/>
                  </a:lnTo>
                  <a:lnTo>
                    <a:pt x="7213" y="869746"/>
                  </a:lnTo>
                  <a:lnTo>
                    <a:pt x="7213" y="855306"/>
                  </a:lnTo>
                  <a:close/>
                </a:path>
                <a:path w="880744" h="1332229">
                  <a:moveTo>
                    <a:pt x="7213" y="826439"/>
                  </a:moveTo>
                  <a:lnTo>
                    <a:pt x="0" y="826439"/>
                  </a:lnTo>
                  <a:lnTo>
                    <a:pt x="0" y="840879"/>
                  </a:lnTo>
                  <a:lnTo>
                    <a:pt x="7213" y="840879"/>
                  </a:lnTo>
                  <a:lnTo>
                    <a:pt x="7213" y="826439"/>
                  </a:lnTo>
                  <a:close/>
                </a:path>
                <a:path w="880744" h="1332229">
                  <a:moveTo>
                    <a:pt x="7213" y="797560"/>
                  </a:moveTo>
                  <a:lnTo>
                    <a:pt x="0" y="797560"/>
                  </a:lnTo>
                  <a:lnTo>
                    <a:pt x="0" y="811999"/>
                  </a:lnTo>
                  <a:lnTo>
                    <a:pt x="7213" y="811999"/>
                  </a:lnTo>
                  <a:lnTo>
                    <a:pt x="7213" y="797560"/>
                  </a:lnTo>
                  <a:close/>
                </a:path>
                <a:path w="880744" h="1332229">
                  <a:moveTo>
                    <a:pt x="7213" y="768692"/>
                  </a:moveTo>
                  <a:lnTo>
                    <a:pt x="0" y="768692"/>
                  </a:lnTo>
                  <a:lnTo>
                    <a:pt x="0" y="783132"/>
                  </a:lnTo>
                  <a:lnTo>
                    <a:pt x="7213" y="783132"/>
                  </a:lnTo>
                  <a:lnTo>
                    <a:pt x="7213" y="768692"/>
                  </a:lnTo>
                  <a:close/>
                </a:path>
                <a:path w="880744" h="1332229">
                  <a:moveTo>
                    <a:pt x="7213" y="739813"/>
                  </a:moveTo>
                  <a:lnTo>
                    <a:pt x="0" y="739813"/>
                  </a:lnTo>
                  <a:lnTo>
                    <a:pt x="0" y="754253"/>
                  </a:lnTo>
                  <a:lnTo>
                    <a:pt x="7213" y="754253"/>
                  </a:lnTo>
                  <a:lnTo>
                    <a:pt x="7213" y="739813"/>
                  </a:lnTo>
                  <a:close/>
                </a:path>
                <a:path w="880744" h="1332229">
                  <a:moveTo>
                    <a:pt x="7213" y="710946"/>
                  </a:moveTo>
                  <a:lnTo>
                    <a:pt x="0" y="710946"/>
                  </a:lnTo>
                  <a:lnTo>
                    <a:pt x="0" y="725385"/>
                  </a:lnTo>
                  <a:lnTo>
                    <a:pt x="7213" y="725385"/>
                  </a:lnTo>
                  <a:lnTo>
                    <a:pt x="7213" y="710946"/>
                  </a:lnTo>
                  <a:close/>
                </a:path>
                <a:path w="880744" h="1332229">
                  <a:moveTo>
                    <a:pt x="7213" y="682066"/>
                  </a:moveTo>
                  <a:lnTo>
                    <a:pt x="0" y="682066"/>
                  </a:lnTo>
                  <a:lnTo>
                    <a:pt x="0" y="696506"/>
                  </a:lnTo>
                  <a:lnTo>
                    <a:pt x="7213" y="696506"/>
                  </a:lnTo>
                  <a:lnTo>
                    <a:pt x="7213" y="682066"/>
                  </a:lnTo>
                  <a:close/>
                </a:path>
                <a:path w="880744" h="1332229">
                  <a:moveTo>
                    <a:pt x="7213" y="653199"/>
                  </a:moveTo>
                  <a:lnTo>
                    <a:pt x="0" y="653199"/>
                  </a:lnTo>
                  <a:lnTo>
                    <a:pt x="0" y="667639"/>
                  </a:lnTo>
                  <a:lnTo>
                    <a:pt x="7213" y="667639"/>
                  </a:lnTo>
                  <a:lnTo>
                    <a:pt x="7213" y="653199"/>
                  </a:lnTo>
                  <a:close/>
                </a:path>
                <a:path w="880744" h="1332229">
                  <a:moveTo>
                    <a:pt x="7213" y="624319"/>
                  </a:moveTo>
                  <a:lnTo>
                    <a:pt x="0" y="624319"/>
                  </a:lnTo>
                  <a:lnTo>
                    <a:pt x="0" y="638759"/>
                  </a:lnTo>
                  <a:lnTo>
                    <a:pt x="7213" y="638759"/>
                  </a:lnTo>
                  <a:lnTo>
                    <a:pt x="7213" y="624319"/>
                  </a:lnTo>
                  <a:close/>
                </a:path>
                <a:path w="880744" h="1332229">
                  <a:moveTo>
                    <a:pt x="7213" y="595452"/>
                  </a:moveTo>
                  <a:lnTo>
                    <a:pt x="0" y="595452"/>
                  </a:lnTo>
                  <a:lnTo>
                    <a:pt x="0" y="609892"/>
                  </a:lnTo>
                  <a:lnTo>
                    <a:pt x="7213" y="609892"/>
                  </a:lnTo>
                  <a:lnTo>
                    <a:pt x="7213" y="595452"/>
                  </a:lnTo>
                  <a:close/>
                </a:path>
                <a:path w="880744" h="1332229">
                  <a:moveTo>
                    <a:pt x="7213" y="566572"/>
                  </a:moveTo>
                  <a:lnTo>
                    <a:pt x="0" y="566572"/>
                  </a:lnTo>
                  <a:lnTo>
                    <a:pt x="0" y="581012"/>
                  </a:lnTo>
                  <a:lnTo>
                    <a:pt x="7213" y="581012"/>
                  </a:lnTo>
                  <a:lnTo>
                    <a:pt x="7213" y="566572"/>
                  </a:lnTo>
                  <a:close/>
                </a:path>
                <a:path w="880744" h="1332229">
                  <a:moveTo>
                    <a:pt x="7213" y="537705"/>
                  </a:moveTo>
                  <a:lnTo>
                    <a:pt x="0" y="537705"/>
                  </a:lnTo>
                  <a:lnTo>
                    <a:pt x="0" y="552145"/>
                  </a:lnTo>
                  <a:lnTo>
                    <a:pt x="7213" y="552145"/>
                  </a:lnTo>
                  <a:lnTo>
                    <a:pt x="7213" y="537705"/>
                  </a:lnTo>
                  <a:close/>
                </a:path>
                <a:path w="880744" h="1332229">
                  <a:moveTo>
                    <a:pt x="7213" y="508825"/>
                  </a:moveTo>
                  <a:lnTo>
                    <a:pt x="0" y="508825"/>
                  </a:lnTo>
                  <a:lnTo>
                    <a:pt x="0" y="523265"/>
                  </a:lnTo>
                  <a:lnTo>
                    <a:pt x="7213" y="523265"/>
                  </a:lnTo>
                  <a:lnTo>
                    <a:pt x="7213" y="508825"/>
                  </a:lnTo>
                  <a:close/>
                </a:path>
                <a:path w="880744" h="1332229">
                  <a:moveTo>
                    <a:pt x="7213" y="479958"/>
                  </a:moveTo>
                  <a:lnTo>
                    <a:pt x="0" y="479958"/>
                  </a:lnTo>
                  <a:lnTo>
                    <a:pt x="0" y="494398"/>
                  </a:lnTo>
                  <a:lnTo>
                    <a:pt x="7213" y="494398"/>
                  </a:lnTo>
                  <a:lnTo>
                    <a:pt x="7213" y="479958"/>
                  </a:lnTo>
                  <a:close/>
                </a:path>
                <a:path w="880744" h="1332229">
                  <a:moveTo>
                    <a:pt x="7213" y="451078"/>
                  </a:moveTo>
                  <a:lnTo>
                    <a:pt x="0" y="451078"/>
                  </a:lnTo>
                  <a:lnTo>
                    <a:pt x="0" y="465518"/>
                  </a:lnTo>
                  <a:lnTo>
                    <a:pt x="7213" y="465518"/>
                  </a:lnTo>
                  <a:lnTo>
                    <a:pt x="7213" y="451078"/>
                  </a:lnTo>
                  <a:close/>
                </a:path>
                <a:path w="880744" h="1332229">
                  <a:moveTo>
                    <a:pt x="7213" y="422211"/>
                  </a:moveTo>
                  <a:lnTo>
                    <a:pt x="0" y="422211"/>
                  </a:lnTo>
                  <a:lnTo>
                    <a:pt x="0" y="436651"/>
                  </a:lnTo>
                  <a:lnTo>
                    <a:pt x="7213" y="436651"/>
                  </a:lnTo>
                  <a:lnTo>
                    <a:pt x="7213" y="422211"/>
                  </a:lnTo>
                  <a:close/>
                </a:path>
                <a:path w="880744" h="1332229">
                  <a:moveTo>
                    <a:pt x="7213" y="393331"/>
                  </a:moveTo>
                  <a:lnTo>
                    <a:pt x="0" y="393331"/>
                  </a:lnTo>
                  <a:lnTo>
                    <a:pt x="0" y="407771"/>
                  </a:lnTo>
                  <a:lnTo>
                    <a:pt x="7213" y="407771"/>
                  </a:lnTo>
                  <a:lnTo>
                    <a:pt x="7213" y="393331"/>
                  </a:lnTo>
                  <a:close/>
                </a:path>
                <a:path w="880744" h="1332229">
                  <a:moveTo>
                    <a:pt x="7213" y="364464"/>
                  </a:moveTo>
                  <a:lnTo>
                    <a:pt x="0" y="364464"/>
                  </a:lnTo>
                  <a:lnTo>
                    <a:pt x="0" y="378904"/>
                  </a:lnTo>
                  <a:lnTo>
                    <a:pt x="7213" y="378904"/>
                  </a:lnTo>
                  <a:lnTo>
                    <a:pt x="7213" y="364464"/>
                  </a:lnTo>
                  <a:close/>
                </a:path>
                <a:path w="880744" h="1332229">
                  <a:moveTo>
                    <a:pt x="7213" y="335597"/>
                  </a:moveTo>
                  <a:lnTo>
                    <a:pt x="0" y="335597"/>
                  </a:lnTo>
                  <a:lnTo>
                    <a:pt x="0" y="350037"/>
                  </a:lnTo>
                  <a:lnTo>
                    <a:pt x="7213" y="350037"/>
                  </a:lnTo>
                  <a:lnTo>
                    <a:pt x="7213" y="335597"/>
                  </a:lnTo>
                  <a:close/>
                </a:path>
                <a:path w="880744" h="1332229">
                  <a:moveTo>
                    <a:pt x="7213" y="306730"/>
                  </a:moveTo>
                  <a:lnTo>
                    <a:pt x="0" y="306730"/>
                  </a:lnTo>
                  <a:lnTo>
                    <a:pt x="0" y="321170"/>
                  </a:lnTo>
                  <a:lnTo>
                    <a:pt x="7213" y="321170"/>
                  </a:lnTo>
                  <a:lnTo>
                    <a:pt x="7213" y="306730"/>
                  </a:lnTo>
                  <a:close/>
                </a:path>
                <a:path w="880744" h="1332229">
                  <a:moveTo>
                    <a:pt x="7213" y="277850"/>
                  </a:moveTo>
                  <a:lnTo>
                    <a:pt x="0" y="277850"/>
                  </a:lnTo>
                  <a:lnTo>
                    <a:pt x="0" y="292290"/>
                  </a:lnTo>
                  <a:lnTo>
                    <a:pt x="7213" y="292290"/>
                  </a:lnTo>
                  <a:lnTo>
                    <a:pt x="7213" y="277850"/>
                  </a:lnTo>
                  <a:close/>
                </a:path>
                <a:path w="880744" h="1332229">
                  <a:moveTo>
                    <a:pt x="7213" y="248983"/>
                  </a:moveTo>
                  <a:lnTo>
                    <a:pt x="0" y="248983"/>
                  </a:lnTo>
                  <a:lnTo>
                    <a:pt x="0" y="263423"/>
                  </a:lnTo>
                  <a:lnTo>
                    <a:pt x="7213" y="263423"/>
                  </a:lnTo>
                  <a:lnTo>
                    <a:pt x="7213" y="248983"/>
                  </a:lnTo>
                  <a:close/>
                </a:path>
                <a:path w="880744" h="1332229">
                  <a:moveTo>
                    <a:pt x="7213" y="220103"/>
                  </a:moveTo>
                  <a:lnTo>
                    <a:pt x="0" y="220103"/>
                  </a:lnTo>
                  <a:lnTo>
                    <a:pt x="0" y="234543"/>
                  </a:lnTo>
                  <a:lnTo>
                    <a:pt x="7213" y="234543"/>
                  </a:lnTo>
                  <a:lnTo>
                    <a:pt x="7213" y="220103"/>
                  </a:lnTo>
                  <a:close/>
                </a:path>
                <a:path w="880744" h="1332229">
                  <a:moveTo>
                    <a:pt x="7213" y="191236"/>
                  </a:moveTo>
                  <a:lnTo>
                    <a:pt x="0" y="191236"/>
                  </a:lnTo>
                  <a:lnTo>
                    <a:pt x="0" y="205676"/>
                  </a:lnTo>
                  <a:lnTo>
                    <a:pt x="7213" y="205676"/>
                  </a:lnTo>
                  <a:lnTo>
                    <a:pt x="7213" y="191236"/>
                  </a:lnTo>
                  <a:close/>
                </a:path>
                <a:path w="880744" h="1332229">
                  <a:moveTo>
                    <a:pt x="7213" y="162356"/>
                  </a:moveTo>
                  <a:lnTo>
                    <a:pt x="0" y="162356"/>
                  </a:lnTo>
                  <a:lnTo>
                    <a:pt x="0" y="176796"/>
                  </a:lnTo>
                  <a:lnTo>
                    <a:pt x="7213" y="176796"/>
                  </a:lnTo>
                  <a:lnTo>
                    <a:pt x="7213" y="162356"/>
                  </a:lnTo>
                  <a:close/>
                </a:path>
                <a:path w="880744" h="1332229">
                  <a:moveTo>
                    <a:pt x="7213" y="133489"/>
                  </a:moveTo>
                  <a:lnTo>
                    <a:pt x="0" y="133489"/>
                  </a:lnTo>
                  <a:lnTo>
                    <a:pt x="0" y="147929"/>
                  </a:lnTo>
                  <a:lnTo>
                    <a:pt x="7213" y="147929"/>
                  </a:lnTo>
                  <a:lnTo>
                    <a:pt x="7213" y="133489"/>
                  </a:lnTo>
                  <a:close/>
                </a:path>
                <a:path w="880744" h="1332229">
                  <a:moveTo>
                    <a:pt x="7213" y="104609"/>
                  </a:moveTo>
                  <a:lnTo>
                    <a:pt x="0" y="104609"/>
                  </a:lnTo>
                  <a:lnTo>
                    <a:pt x="0" y="119049"/>
                  </a:lnTo>
                  <a:lnTo>
                    <a:pt x="7213" y="119049"/>
                  </a:lnTo>
                  <a:lnTo>
                    <a:pt x="7213" y="104609"/>
                  </a:lnTo>
                  <a:close/>
                </a:path>
                <a:path w="880744" h="1332229">
                  <a:moveTo>
                    <a:pt x="7213" y="75742"/>
                  </a:moveTo>
                  <a:lnTo>
                    <a:pt x="0" y="75742"/>
                  </a:lnTo>
                  <a:lnTo>
                    <a:pt x="0" y="90182"/>
                  </a:lnTo>
                  <a:lnTo>
                    <a:pt x="7213" y="90182"/>
                  </a:lnTo>
                  <a:lnTo>
                    <a:pt x="7213" y="75742"/>
                  </a:lnTo>
                  <a:close/>
                </a:path>
                <a:path w="880744" h="1332229">
                  <a:moveTo>
                    <a:pt x="7213" y="46863"/>
                  </a:moveTo>
                  <a:lnTo>
                    <a:pt x="0" y="46863"/>
                  </a:lnTo>
                  <a:lnTo>
                    <a:pt x="0" y="61302"/>
                  </a:lnTo>
                  <a:lnTo>
                    <a:pt x="7213" y="61302"/>
                  </a:lnTo>
                  <a:lnTo>
                    <a:pt x="7213" y="46863"/>
                  </a:lnTo>
                  <a:close/>
                </a:path>
                <a:path w="880744" h="1332229">
                  <a:moveTo>
                    <a:pt x="7213" y="17995"/>
                  </a:moveTo>
                  <a:lnTo>
                    <a:pt x="0" y="17995"/>
                  </a:lnTo>
                  <a:lnTo>
                    <a:pt x="0" y="32435"/>
                  </a:lnTo>
                  <a:lnTo>
                    <a:pt x="7213" y="32435"/>
                  </a:lnTo>
                  <a:lnTo>
                    <a:pt x="7213" y="17995"/>
                  </a:lnTo>
                  <a:close/>
                </a:path>
                <a:path w="880744" h="1332229">
                  <a:moveTo>
                    <a:pt x="18110" y="0"/>
                  </a:moveTo>
                  <a:lnTo>
                    <a:pt x="3670" y="0"/>
                  </a:lnTo>
                  <a:lnTo>
                    <a:pt x="3670" y="7213"/>
                  </a:lnTo>
                  <a:lnTo>
                    <a:pt x="18110" y="7213"/>
                  </a:lnTo>
                  <a:lnTo>
                    <a:pt x="18110" y="0"/>
                  </a:lnTo>
                  <a:close/>
                </a:path>
                <a:path w="880744" h="1332229">
                  <a:moveTo>
                    <a:pt x="46990" y="0"/>
                  </a:moveTo>
                  <a:lnTo>
                    <a:pt x="32550" y="0"/>
                  </a:lnTo>
                  <a:lnTo>
                    <a:pt x="32550" y="7213"/>
                  </a:lnTo>
                  <a:lnTo>
                    <a:pt x="46990" y="7213"/>
                  </a:lnTo>
                  <a:lnTo>
                    <a:pt x="46990" y="0"/>
                  </a:lnTo>
                  <a:close/>
                </a:path>
                <a:path w="880744" h="1332229">
                  <a:moveTo>
                    <a:pt x="75857" y="0"/>
                  </a:moveTo>
                  <a:lnTo>
                    <a:pt x="61417" y="0"/>
                  </a:lnTo>
                  <a:lnTo>
                    <a:pt x="61417" y="7213"/>
                  </a:lnTo>
                  <a:lnTo>
                    <a:pt x="75857" y="7213"/>
                  </a:lnTo>
                  <a:lnTo>
                    <a:pt x="75857" y="0"/>
                  </a:lnTo>
                  <a:close/>
                </a:path>
                <a:path w="880744" h="1332229">
                  <a:moveTo>
                    <a:pt x="104736" y="0"/>
                  </a:moveTo>
                  <a:lnTo>
                    <a:pt x="90284" y="0"/>
                  </a:lnTo>
                  <a:lnTo>
                    <a:pt x="90284" y="7213"/>
                  </a:lnTo>
                  <a:lnTo>
                    <a:pt x="104736" y="7213"/>
                  </a:lnTo>
                  <a:lnTo>
                    <a:pt x="104736" y="0"/>
                  </a:lnTo>
                  <a:close/>
                </a:path>
                <a:path w="880744" h="1332229">
                  <a:moveTo>
                    <a:pt x="133604" y="0"/>
                  </a:moveTo>
                  <a:lnTo>
                    <a:pt x="119164" y="0"/>
                  </a:lnTo>
                  <a:lnTo>
                    <a:pt x="119164" y="7213"/>
                  </a:lnTo>
                  <a:lnTo>
                    <a:pt x="133604" y="7213"/>
                  </a:lnTo>
                  <a:lnTo>
                    <a:pt x="133604" y="0"/>
                  </a:lnTo>
                  <a:close/>
                </a:path>
                <a:path w="880744" h="1332229">
                  <a:moveTo>
                    <a:pt x="162483" y="0"/>
                  </a:moveTo>
                  <a:lnTo>
                    <a:pt x="148043" y="0"/>
                  </a:lnTo>
                  <a:lnTo>
                    <a:pt x="148043" y="7213"/>
                  </a:lnTo>
                  <a:lnTo>
                    <a:pt x="162483" y="7213"/>
                  </a:lnTo>
                  <a:lnTo>
                    <a:pt x="162483" y="0"/>
                  </a:lnTo>
                  <a:close/>
                </a:path>
                <a:path w="880744" h="1332229">
                  <a:moveTo>
                    <a:pt x="191350" y="0"/>
                  </a:moveTo>
                  <a:lnTo>
                    <a:pt x="176911" y="0"/>
                  </a:lnTo>
                  <a:lnTo>
                    <a:pt x="176911" y="7213"/>
                  </a:lnTo>
                  <a:lnTo>
                    <a:pt x="191350" y="7213"/>
                  </a:lnTo>
                  <a:lnTo>
                    <a:pt x="191350" y="0"/>
                  </a:lnTo>
                  <a:close/>
                </a:path>
                <a:path w="880744" h="1332229">
                  <a:moveTo>
                    <a:pt x="220230" y="0"/>
                  </a:moveTo>
                  <a:lnTo>
                    <a:pt x="205790" y="0"/>
                  </a:lnTo>
                  <a:lnTo>
                    <a:pt x="205790" y="7213"/>
                  </a:lnTo>
                  <a:lnTo>
                    <a:pt x="220230" y="7213"/>
                  </a:lnTo>
                  <a:lnTo>
                    <a:pt x="220230" y="0"/>
                  </a:lnTo>
                  <a:close/>
                </a:path>
                <a:path w="880744" h="1332229">
                  <a:moveTo>
                    <a:pt x="249097" y="0"/>
                  </a:moveTo>
                  <a:lnTo>
                    <a:pt x="234657" y="0"/>
                  </a:lnTo>
                  <a:lnTo>
                    <a:pt x="234657" y="7213"/>
                  </a:lnTo>
                  <a:lnTo>
                    <a:pt x="249097" y="7213"/>
                  </a:lnTo>
                  <a:lnTo>
                    <a:pt x="249097" y="0"/>
                  </a:lnTo>
                  <a:close/>
                </a:path>
                <a:path w="880744" h="1332229">
                  <a:moveTo>
                    <a:pt x="277977" y="0"/>
                  </a:moveTo>
                  <a:lnTo>
                    <a:pt x="263537" y="0"/>
                  </a:lnTo>
                  <a:lnTo>
                    <a:pt x="263537" y="7213"/>
                  </a:lnTo>
                  <a:lnTo>
                    <a:pt x="277977" y="7213"/>
                  </a:lnTo>
                  <a:lnTo>
                    <a:pt x="277977" y="0"/>
                  </a:lnTo>
                  <a:close/>
                </a:path>
                <a:path w="880744" h="1332229">
                  <a:moveTo>
                    <a:pt x="306844" y="0"/>
                  </a:moveTo>
                  <a:lnTo>
                    <a:pt x="292404" y="0"/>
                  </a:lnTo>
                  <a:lnTo>
                    <a:pt x="292404" y="7213"/>
                  </a:lnTo>
                  <a:lnTo>
                    <a:pt x="306844" y="7213"/>
                  </a:lnTo>
                  <a:lnTo>
                    <a:pt x="306844" y="0"/>
                  </a:lnTo>
                  <a:close/>
                </a:path>
                <a:path w="880744" h="1332229">
                  <a:moveTo>
                    <a:pt x="335724" y="0"/>
                  </a:moveTo>
                  <a:lnTo>
                    <a:pt x="321284" y="0"/>
                  </a:lnTo>
                  <a:lnTo>
                    <a:pt x="321284" y="7213"/>
                  </a:lnTo>
                  <a:lnTo>
                    <a:pt x="335724" y="7213"/>
                  </a:lnTo>
                  <a:lnTo>
                    <a:pt x="335724" y="0"/>
                  </a:lnTo>
                  <a:close/>
                </a:path>
                <a:path w="880744" h="1332229">
                  <a:moveTo>
                    <a:pt x="364591" y="0"/>
                  </a:moveTo>
                  <a:lnTo>
                    <a:pt x="350151" y="0"/>
                  </a:lnTo>
                  <a:lnTo>
                    <a:pt x="350151" y="7213"/>
                  </a:lnTo>
                  <a:lnTo>
                    <a:pt x="364591" y="7213"/>
                  </a:lnTo>
                  <a:lnTo>
                    <a:pt x="364591" y="0"/>
                  </a:lnTo>
                  <a:close/>
                </a:path>
                <a:path w="880744" h="1332229">
                  <a:moveTo>
                    <a:pt x="393471" y="0"/>
                  </a:moveTo>
                  <a:lnTo>
                    <a:pt x="379031" y="0"/>
                  </a:lnTo>
                  <a:lnTo>
                    <a:pt x="379031" y="7213"/>
                  </a:lnTo>
                  <a:lnTo>
                    <a:pt x="393471" y="7213"/>
                  </a:lnTo>
                  <a:lnTo>
                    <a:pt x="393471" y="0"/>
                  </a:lnTo>
                  <a:close/>
                </a:path>
                <a:path w="880744" h="1332229">
                  <a:moveTo>
                    <a:pt x="422351" y="0"/>
                  </a:moveTo>
                  <a:lnTo>
                    <a:pt x="407911" y="0"/>
                  </a:lnTo>
                  <a:lnTo>
                    <a:pt x="407911" y="7213"/>
                  </a:lnTo>
                  <a:lnTo>
                    <a:pt x="422351" y="7213"/>
                  </a:lnTo>
                  <a:lnTo>
                    <a:pt x="422351" y="0"/>
                  </a:lnTo>
                  <a:close/>
                </a:path>
                <a:path w="880744" h="1332229">
                  <a:moveTo>
                    <a:pt x="451218" y="0"/>
                  </a:moveTo>
                  <a:lnTo>
                    <a:pt x="436778" y="0"/>
                  </a:lnTo>
                  <a:lnTo>
                    <a:pt x="436778" y="7213"/>
                  </a:lnTo>
                  <a:lnTo>
                    <a:pt x="451218" y="7213"/>
                  </a:lnTo>
                  <a:lnTo>
                    <a:pt x="451218" y="0"/>
                  </a:lnTo>
                  <a:close/>
                </a:path>
                <a:path w="880744" h="1332229">
                  <a:moveTo>
                    <a:pt x="480098" y="0"/>
                  </a:moveTo>
                  <a:lnTo>
                    <a:pt x="465658" y="0"/>
                  </a:lnTo>
                  <a:lnTo>
                    <a:pt x="465658" y="7213"/>
                  </a:lnTo>
                  <a:lnTo>
                    <a:pt x="480098" y="7213"/>
                  </a:lnTo>
                  <a:lnTo>
                    <a:pt x="480098" y="0"/>
                  </a:lnTo>
                  <a:close/>
                </a:path>
                <a:path w="880744" h="1332229">
                  <a:moveTo>
                    <a:pt x="508965" y="0"/>
                  </a:moveTo>
                  <a:lnTo>
                    <a:pt x="494525" y="0"/>
                  </a:lnTo>
                  <a:lnTo>
                    <a:pt x="494525" y="7213"/>
                  </a:lnTo>
                  <a:lnTo>
                    <a:pt x="508965" y="7213"/>
                  </a:lnTo>
                  <a:lnTo>
                    <a:pt x="508965" y="0"/>
                  </a:lnTo>
                  <a:close/>
                </a:path>
                <a:path w="880744" h="1332229">
                  <a:moveTo>
                    <a:pt x="537845" y="0"/>
                  </a:moveTo>
                  <a:lnTo>
                    <a:pt x="523405" y="0"/>
                  </a:lnTo>
                  <a:lnTo>
                    <a:pt x="523405" y="7213"/>
                  </a:lnTo>
                  <a:lnTo>
                    <a:pt x="537845" y="7213"/>
                  </a:lnTo>
                  <a:lnTo>
                    <a:pt x="537845" y="0"/>
                  </a:lnTo>
                  <a:close/>
                </a:path>
                <a:path w="880744" h="1332229">
                  <a:moveTo>
                    <a:pt x="566712" y="0"/>
                  </a:moveTo>
                  <a:lnTo>
                    <a:pt x="552272" y="0"/>
                  </a:lnTo>
                  <a:lnTo>
                    <a:pt x="552272" y="7213"/>
                  </a:lnTo>
                  <a:lnTo>
                    <a:pt x="566712" y="7213"/>
                  </a:lnTo>
                  <a:lnTo>
                    <a:pt x="566712" y="0"/>
                  </a:lnTo>
                  <a:close/>
                </a:path>
                <a:path w="880744" h="1332229">
                  <a:moveTo>
                    <a:pt x="595591" y="0"/>
                  </a:moveTo>
                  <a:lnTo>
                    <a:pt x="581152" y="0"/>
                  </a:lnTo>
                  <a:lnTo>
                    <a:pt x="581152" y="7213"/>
                  </a:lnTo>
                  <a:lnTo>
                    <a:pt x="595591" y="7213"/>
                  </a:lnTo>
                  <a:lnTo>
                    <a:pt x="595591" y="0"/>
                  </a:lnTo>
                  <a:close/>
                </a:path>
                <a:path w="880744" h="1332229">
                  <a:moveTo>
                    <a:pt x="624459" y="0"/>
                  </a:moveTo>
                  <a:lnTo>
                    <a:pt x="610019" y="0"/>
                  </a:lnTo>
                  <a:lnTo>
                    <a:pt x="610019" y="7213"/>
                  </a:lnTo>
                  <a:lnTo>
                    <a:pt x="624459" y="7213"/>
                  </a:lnTo>
                  <a:lnTo>
                    <a:pt x="624459" y="0"/>
                  </a:lnTo>
                  <a:close/>
                </a:path>
                <a:path w="880744" h="1332229">
                  <a:moveTo>
                    <a:pt x="653338" y="0"/>
                  </a:moveTo>
                  <a:lnTo>
                    <a:pt x="638898" y="0"/>
                  </a:lnTo>
                  <a:lnTo>
                    <a:pt x="638898" y="7213"/>
                  </a:lnTo>
                  <a:lnTo>
                    <a:pt x="653338" y="7213"/>
                  </a:lnTo>
                  <a:lnTo>
                    <a:pt x="653338" y="0"/>
                  </a:lnTo>
                  <a:close/>
                </a:path>
                <a:path w="880744" h="1332229">
                  <a:moveTo>
                    <a:pt x="880618" y="1011135"/>
                  </a:moveTo>
                  <a:lnTo>
                    <a:pt x="862571" y="1011135"/>
                  </a:lnTo>
                  <a:lnTo>
                    <a:pt x="844524" y="1011135"/>
                  </a:lnTo>
                  <a:lnTo>
                    <a:pt x="862571" y="1056246"/>
                  </a:lnTo>
                  <a:lnTo>
                    <a:pt x="880618" y="1011135"/>
                  </a:lnTo>
                  <a:close/>
                </a:path>
                <a:path w="880744" h="1332229">
                  <a:moveTo>
                    <a:pt x="880618" y="78803"/>
                  </a:moveTo>
                  <a:lnTo>
                    <a:pt x="862571" y="33693"/>
                  </a:lnTo>
                  <a:lnTo>
                    <a:pt x="844524" y="78803"/>
                  </a:lnTo>
                  <a:lnTo>
                    <a:pt x="862571" y="78803"/>
                  </a:lnTo>
                  <a:lnTo>
                    <a:pt x="880618" y="7880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369250" y="2469057"/>
              <a:ext cx="2252345" cy="458470"/>
            </a:xfrm>
            <a:custGeom>
              <a:avLst/>
              <a:gdLst/>
              <a:ahLst/>
              <a:cxnLst/>
              <a:rect l="l" t="t" r="r" b="b"/>
              <a:pathLst>
                <a:path w="2252345" h="458469">
                  <a:moveTo>
                    <a:pt x="14439" y="205727"/>
                  </a:moveTo>
                  <a:lnTo>
                    <a:pt x="0" y="205727"/>
                  </a:lnTo>
                  <a:lnTo>
                    <a:pt x="0" y="212940"/>
                  </a:lnTo>
                  <a:lnTo>
                    <a:pt x="14439" y="212940"/>
                  </a:lnTo>
                  <a:lnTo>
                    <a:pt x="14439" y="205727"/>
                  </a:lnTo>
                  <a:close/>
                </a:path>
                <a:path w="2252345" h="458469">
                  <a:moveTo>
                    <a:pt x="43307" y="205727"/>
                  </a:moveTo>
                  <a:lnTo>
                    <a:pt x="28867" y="205727"/>
                  </a:lnTo>
                  <a:lnTo>
                    <a:pt x="28867" y="212940"/>
                  </a:lnTo>
                  <a:lnTo>
                    <a:pt x="43307" y="212940"/>
                  </a:lnTo>
                  <a:lnTo>
                    <a:pt x="43307" y="205727"/>
                  </a:lnTo>
                  <a:close/>
                </a:path>
                <a:path w="2252345" h="458469">
                  <a:moveTo>
                    <a:pt x="72186" y="205727"/>
                  </a:moveTo>
                  <a:lnTo>
                    <a:pt x="57746" y="205727"/>
                  </a:lnTo>
                  <a:lnTo>
                    <a:pt x="57746" y="212940"/>
                  </a:lnTo>
                  <a:lnTo>
                    <a:pt x="72186" y="212940"/>
                  </a:lnTo>
                  <a:lnTo>
                    <a:pt x="72186" y="205727"/>
                  </a:lnTo>
                  <a:close/>
                </a:path>
                <a:path w="2252345" h="458469">
                  <a:moveTo>
                    <a:pt x="101053" y="205727"/>
                  </a:moveTo>
                  <a:lnTo>
                    <a:pt x="86614" y="205727"/>
                  </a:lnTo>
                  <a:lnTo>
                    <a:pt x="86614" y="212940"/>
                  </a:lnTo>
                  <a:lnTo>
                    <a:pt x="101053" y="212940"/>
                  </a:lnTo>
                  <a:lnTo>
                    <a:pt x="101053" y="205727"/>
                  </a:lnTo>
                  <a:close/>
                </a:path>
                <a:path w="2252345" h="458469">
                  <a:moveTo>
                    <a:pt x="129933" y="205727"/>
                  </a:moveTo>
                  <a:lnTo>
                    <a:pt x="115493" y="205727"/>
                  </a:lnTo>
                  <a:lnTo>
                    <a:pt x="115493" y="212940"/>
                  </a:lnTo>
                  <a:lnTo>
                    <a:pt x="129933" y="212940"/>
                  </a:lnTo>
                  <a:lnTo>
                    <a:pt x="129933" y="205727"/>
                  </a:lnTo>
                  <a:close/>
                </a:path>
                <a:path w="2252345" h="458469">
                  <a:moveTo>
                    <a:pt x="158800" y="205727"/>
                  </a:moveTo>
                  <a:lnTo>
                    <a:pt x="144360" y="205727"/>
                  </a:lnTo>
                  <a:lnTo>
                    <a:pt x="144360" y="212940"/>
                  </a:lnTo>
                  <a:lnTo>
                    <a:pt x="158800" y="212940"/>
                  </a:lnTo>
                  <a:lnTo>
                    <a:pt x="158800" y="205727"/>
                  </a:lnTo>
                  <a:close/>
                </a:path>
                <a:path w="2252345" h="458469">
                  <a:moveTo>
                    <a:pt x="187680" y="205727"/>
                  </a:moveTo>
                  <a:lnTo>
                    <a:pt x="173240" y="205727"/>
                  </a:lnTo>
                  <a:lnTo>
                    <a:pt x="173240" y="212940"/>
                  </a:lnTo>
                  <a:lnTo>
                    <a:pt x="187680" y="212940"/>
                  </a:lnTo>
                  <a:lnTo>
                    <a:pt x="187680" y="205727"/>
                  </a:lnTo>
                  <a:close/>
                </a:path>
                <a:path w="2252345" h="458469">
                  <a:moveTo>
                    <a:pt x="216547" y="205727"/>
                  </a:moveTo>
                  <a:lnTo>
                    <a:pt x="202107" y="205727"/>
                  </a:lnTo>
                  <a:lnTo>
                    <a:pt x="202107" y="212940"/>
                  </a:lnTo>
                  <a:lnTo>
                    <a:pt x="216547" y="212940"/>
                  </a:lnTo>
                  <a:lnTo>
                    <a:pt x="216547" y="205727"/>
                  </a:lnTo>
                  <a:close/>
                </a:path>
                <a:path w="2252345" h="458469">
                  <a:moveTo>
                    <a:pt x="245427" y="205727"/>
                  </a:moveTo>
                  <a:lnTo>
                    <a:pt x="230987" y="205727"/>
                  </a:lnTo>
                  <a:lnTo>
                    <a:pt x="230987" y="212940"/>
                  </a:lnTo>
                  <a:lnTo>
                    <a:pt x="245427" y="212940"/>
                  </a:lnTo>
                  <a:lnTo>
                    <a:pt x="245427" y="205727"/>
                  </a:lnTo>
                  <a:close/>
                </a:path>
                <a:path w="2252345" h="458469">
                  <a:moveTo>
                    <a:pt x="274294" y="205727"/>
                  </a:moveTo>
                  <a:lnTo>
                    <a:pt x="259854" y="205727"/>
                  </a:lnTo>
                  <a:lnTo>
                    <a:pt x="259854" y="212940"/>
                  </a:lnTo>
                  <a:lnTo>
                    <a:pt x="274294" y="212940"/>
                  </a:lnTo>
                  <a:lnTo>
                    <a:pt x="274294" y="205727"/>
                  </a:lnTo>
                  <a:close/>
                </a:path>
                <a:path w="2252345" h="458469">
                  <a:moveTo>
                    <a:pt x="303174" y="205727"/>
                  </a:moveTo>
                  <a:lnTo>
                    <a:pt x="288734" y="205727"/>
                  </a:lnTo>
                  <a:lnTo>
                    <a:pt x="288734" y="212940"/>
                  </a:lnTo>
                  <a:lnTo>
                    <a:pt x="303174" y="212940"/>
                  </a:lnTo>
                  <a:lnTo>
                    <a:pt x="303174" y="205727"/>
                  </a:lnTo>
                  <a:close/>
                </a:path>
                <a:path w="2252345" h="458469">
                  <a:moveTo>
                    <a:pt x="332041" y="205727"/>
                  </a:moveTo>
                  <a:lnTo>
                    <a:pt x="317601" y="205727"/>
                  </a:lnTo>
                  <a:lnTo>
                    <a:pt x="317601" y="212940"/>
                  </a:lnTo>
                  <a:lnTo>
                    <a:pt x="332041" y="212940"/>
                  </a:lnTo>
                  <a:lnTo>
                    <a:pt x="332041" y="205727"/>
                  </a:lnTo>
                  <a:close/>
                </a:path>
                <a:path w="2252345" h="458469">
                  <a:moveTo>
                    <a:pt x="360921" y="205727"/>
                  </a:moveTo>
                  <a:lnTo>
                    <a:pt x="346481" y="205727"/>
                  </a:lnTo>
                  <a:lnTo>
                    <a:pt x="346481" y="212940"/>
                  </a:lnTo>
                  <a:lnTo>
                    <a:pt x="360921" y="212940"/>
                  </a:lnTo>
                  <a:lnTo>
                    <a:pt x="360921" y="205727"/>
                  </a:lnTo>
                  <a:close/>
                </a:path>
                <a:path w="2252345" h="458469">
                  <a:moveTo>
                    <a:pt x="389788" y="205727"/>
                  </a:moveTo>
                  <a:lnTo>
                    <a:pt x="375348" y="205727"/>
                  </a:lnTo>
                  <a:lnTo>
                    <a:pt x="375348" y="212940"/>
                  </a:lnTo>
                  <a:lnTo>
                    <a:pt x="389788" y="212940"/>
                  </a:lnTo>
                  <a:lnTo>
                    <a:pt x="389788" y="205727"/>
                  </a:lnTo>
                  <a:close/>
                </a:path>
                <a:path w="2252345" h="458469">
                  <a:moveTo>
                    <a:pt x="418668" y="205727"/>
                  </a:moveTo>
                  <a:lnTo>
                    <a:pt x="404228" y="205727"/>
                  </a:lnTo>
                  <a:lnTo>
                    <a:pt x="404228" y="212940"/>
                  </a:lnTo>
                  <a:lnTo>
                    <a:pt x="418668" y="212940"/>
                  </a:lnTo>
                  <a:lnTo>
                    <a:pt x="418668" y="205727"/>
                  </a:lnTo>
                  <a:close/>
                </a:path>
                <a:path w="2252345" h="458469">
                  <a:moveTo>
                    <a:pt x="447535" y="205727"/>
                  </a:moveTo>
                  <a:lnTo>
                    <a:pt x="433095" y="205727"/>
                  </a:lnTo>
                  <a:lnTo>
                    <a:pt x="433095" y="212940"/>
                  </a:lnTo>
                  <a:lnTo>
                    <a:pt x="447535" y="212940"/>
                  </a:lnTo>
                  <a:lnTo>
                    <a:pt x="447535" y="205727"/>
                  </a:lnTo>
                  <a:close/>
                </a:path>
                <a:path w="2252345" h="458469">
                  <a:moveTo>
                    <a:pt x="476415" y="205727"/>
                  </a:moveTo>
                  <a:lnTo>
                    <a:pt x="461975" y="205727"/>
                  </a:lnTo>
                  <a:lnTo>
                    <a:pt x="461975" y="212940"/>
                  </a:lnTo>
                  <a:lnTo>
                    <a:pt x="476415" y="212940"/>
                  </a:lnTo>
                  <a:lnTo>
                    <a:pt x="476415" y="205727"/>
                  </a:lnTo>
                  <a:close/>
                </a:path>
                <a:path w="2252345" h="458469">
                  <a:moveTo>
                    <a:pt x="505282" y="205727"/>
                  </a:moveTo>
                  <a:lnTo>
                    <a:pt x="490842" y="205727"/>
                  </a:lnTo>
                  <a:lnTo>
                    <a:pt x="490842" y="212940"/>
                  </a:lnTo>
                  <a:lnTo>
                    <a:pt x="505282" y="212940"/>
                  </a:lnTo>
                  <a:lnTo>
                    <a:pt x="505282" y="205727"/>
                  </a:lnTo>
                  <a:close/>
                </a:path>
                <a:path w="2252345" h="458469">
                  <a:moveTo>
                    <a:pt x="534162" y="205727"/>
                  </a:moveTo>
                  <a:lnTo>
                    <a:pt x="519722" y="205727"/>
                  </a:lnTo>
                  <a:lnTo>
                    <a:pt x="519722" y="212940"/>
                  </a:lnTo>
                  <a:lnTo>
                    <a:pt x="534162" y="212940"/>
                  </a:lnTo>
                  <a:lnTo>
                    <a:pt x="534162" y="205727"/>
                  </a:lnTo>
                  <a:close/>
                </a:path>
                <a:path w="2252345" h="458469">
                  <a:moveTo>
                    <a:pt x="563029" y="205727"/>
                  </a:moveTo>
                  <a:lnTo>
                    <a:pt x="548589" y="205727"/>
                  </a:lnTo>
                  <a:lnTo>
                    <a:pt x="548589" y="212940"/>
                  </a:lnTo>
                  <a:lnTo>
                    <a:pt x="563029" y="212940"/>
                  </a:lnTo>
                  <a:lnTo>
                    <a:pt x="563029" y="205727"/>
                  </a:lnTo>
                  <a:close/>
                </a:path>
                <a:path w="2252345" h="458469">
                  <a:moveTo>
                    <a:pt x="591908" y="205727"/>
                  </a:moveTo>
                  <a:lnTo>
                    <a:pt x="577469" y="205727"/>
                  </a:lnTo>
                  <a:lnTo>
                    <a:pt x="577469" y="212940"/>
                  </a:lnTo>
                  <a:lnTo>
                    <a:pt x="591908" y="212940"/>
                  </a:lnTo>
                  <a:lnTo>
                    <a:pt x="591908" y="205727"/>
                  </a:lnTo>
                  <a:close/>
                </a:path>
                <a:path w="2252345" h="458469">
                  <a:moveTo>
                    <a:pt x="620776" y="205727"/>
                  </a:moveTo>
                  <a:lnTo>
                    <a:pt x="606336" y="205727"/>
                  </a:lnTo>
                  <a:lnTo>
                    <a:pt x="606336" y="212940"/>
                  </a:lnTo>
                  <a:lnTo>
                    <a:pt x="620776" y="212940"/>
                  </a:lnTo>
                  <a:lnTo>
                    <a:pt x="620776" y="205727"/>
                  </a:lnTo>
                  <a:close/>
                </a:path>
                <a:path w="2252345" h="458469">
                  <a:moveTo>
                    <a:pt x="649655" y="205727"/>
                  </a:moveTo>
                  <a:lnTo>
                    <a:pt x="635215" y="205727"/>
                  </a:lnTo>
                  <a:lnTo>
                    <a:pt x="635215" y="212940"/>
                  </a:lnTo>
                  <a:lnTo>
                    <a:pt x="649655" y="212940"/>
                  </a:lnTo>
                  <a:lnTo>
                    <a:pt x="649655" y="205727"/>
                  </a:lnTo>
                  <a:close/>
                </a:path>
                <a:path w="2252345" h="458469">
                  <a:moveTo>
                    <a:pt x="678522" y="205727"/>
                  </a:moveTo>
                  <a:lnTo>
                    <a:pt x="664083" y="205727"/>
                  </a:lnTo>
                  <a:lnTo>
                    <a:pt x="664083" y="212940"/>
                  </a:lnTo>
                  <a:lnTo>
                    <a:pt x="678522" y="212940"/>
                  </a:lnTo>
                  <a:lnTo>
                    <a:pt x="678522" y="205727"/>
                  </a:lnTo>
                  <a:close/>
                </a:path>
                <a:path w="2252345" h="458469">
                  <a:moveTo>
                    <a:pt x="707402" y="205727"/>
                  </a:moveTo>
                  <a:lnTo>
                    <a:pt x="692962" y="205727"/>
                  </a:lnTo>
                  <a:lnTo>
                    <a:pt x="692962" y="212940"/>
                  </a:lnTo>
                  <a:lnTo>
                    <a:pt x="707402" y="212940"/>
                  </a:lnTo>
                  <a:lnTo>
                    <a:pt x="707402" y="205727"/>
                  </a:lnTo>
                  <a:close/>
                </a:path>
                <a:path w="2252345" h="458469">
                  <a:moveTo>
                    <a:pt x="736269" y="205727"/>
                  </a:moveTo>
                  <a:lnTo>
                    <a:pt x="721829" y="205727"/>
                  </a:lnTo>
                  <a:lnTo>
                    <a:pt x="721829" y="212940"/>
                  </a:lnTo>
                  <a:lnTo>
                    <a:pt x="736269" y="212940"/>
                  </a:lnTo>
                  <a:lnTo>
                    <a:pt x="736269" y="205727"/>
                  </a:lnTo>
                  <a:close/>
                </a:path>
                <a:path w="2252345" h="458469">
                  <a:moveTo>
                    <a:pt x="765149" y="205727"/>
                  </a:moveTo>
                  <a:lnTo>
                    <a:pt x="750709" y="205727"/>
                  </a:lnTo>
                  <a:lnTo>
                    <a:pt x="750709" y="212940"/>
                  </a:lnTo>
                  <a:lnTo>
                    <a:pt x="765149" y="212940"/>
                  </a:lnTo>
                  <a:lnTo>
                    <a:pt x="765149" y="205727"/>
                  </a:lnTo>
                  <a:close/>
                </a:path>
                <a:path w="2252345" h="458469">
                  <a:moveTo>
                    <a:pt x="794016" y="205727"/>
                  </a:moveTo>
                  <a:lnTo>
                    <a:pt x="779576" y="205727"/>
                  </a:lnTo>
                  <a:lnTo>
                    <a:pt x="779576" y="212940"/>
                  </a:lnTo>
                  <a:lnTo>
                    <a:pt x="794016" y="212940"/>
                  </a:lnTo>
                  <a:lnTo>
                    <a:pt x="794016" y="205727"/>
                  </a:lnTo>
                  <a:close/>
                </a:path>
                <a:path w="2252345" h="458469">
                  <a:moveTo>
                    <a:pt x="822896" y="205727"/>
                  </a:moveTo>
                  <a:lnTo>
                    <a:pt x="808456" y="205727"/>
                  </a:lnTo>
                  <a:lnTo>
                    <a:pt x="808456" y="212940"/>
                  </a:lnTo>
                  <a:lnTo>
                    <a:pt x="822896" y="212940"/>
                  </a:lnTo>
                  <a:lnTo>
                    <a:pt x="822896" y="205727"/>
                  </a:lnTo>
                  <a:close/>
                </a:path>
                <a:path w="2252345" h="458469">
                  <a:moveTo>
                    <a:pt x="851763" y="205727"/>
                  </a:moveTo>
                  <a:lnTo>
                    <a:pt x="837323" y="205727"/>
                  </a:lnTo>
                  <a:lnTo>
                    <a:pt x="837323" y="212940"/>
                  </a:lnTo>
                  <a:lnTo>
                    <a:pt x="851763" y="212940"/>
                  </a:lnTo>
                  <a:lnTo>
                    <a:pt x="851763" y="205727"/>
                  </a:lnTo>
                  <a:close/>
                </a:path>
                <a:path w="2252345" h="458469">
                  <a:moveTo>
                    <a:pt x="880643" y="205727"/>
                  </a:moveTo>
                  <a:lnTo>
                    <a:pt x="866203" y="205727"/>
                  </a:lnTo>
                  <a:lnTo>
                    <a:pt x="866203" y="212940"/>
                  </a:lnTo>
                  <a:lnTo>
                    <a:pt x="880643" y="212940"/>
                  </a:lnTo>
                  <a:lnTo>
                    <a:pt x="880643" y="205727"/>
                  </a:lnTo>
                  <a:close/>
                </a:path>
                <a:path w="2252345" h="458469">
                  <a:moveTo>
                    <a:pt x="909510" y="205727"/>
                  </a:moveTo>
                  <a:lnTo>
                    <a:pt x="895070" y="205727"/>
                  </a:lnTo>
                  <a:lnTo>
                    <a:pt x="895070" y="212940"/>
                  </a:lnTo>
                  <a:lnTo>
                    <a:pt x="909510" y="212940"/>
                  </a:lnTo>
                  <a:lnTo>
                    <a:pt x="909510" y="205727"/>
                  </a:lnTo>
                  <a:close/>
                </a:path>
                <a:path w="2252345" h="458469">
                  <a:moveTo>
                    <a:pt x="938390" y="205727"/>
                  </a:moveTo>
                  <a:lnTo>
                    <a:pt x="923950" y="205727"/>
                  </a:lnTo>
                  <a:lnTo>
                    <a:pt x="923950" y="212940"/>
                  </a:lnTo>
                  <a:lnTo>
                    <a:pt x="938390" y="212940"/>
                  </a:lnTo>
                  <a:lnTo>
                    <a:pt x="938390" y="205727"/>
                  </a:lnTo>
                  <a:close/>
                </a:path>
                <a:path w="2252345" h="458469">
                  <a:moveTo>
                    <a:pt x="967270" y="205727"/>
                  </a:moveTo>
                  <a:lnTo>
                    <a:pt x="952830" y="205727"/>
                  </a:lnTo>
                  <a:lnTo>
                    <a:pt x="952830" y="212940"/>
                  </a:lnTo>
                  <a:lnTo>
                    <a:pt x="967270" y="212940"/>
                  </a:lnTo>
                  <a:lnTo>
                    <a:pt x="967270" y="205727"/>
                  </a:lnTo>
                  <a:close/>
                </a:path>
                <a:path w="2252345" h="458469">
                  <a:moveTo>
                    <a:pt x="996137" y="205727"/>
                  </a:moveTo>
                  <a:lnTo>
                    <a:pt x="981697" y="205727"/>
                  </a:lnTo>
                  <a:lnTo>
                    <a:pt x="981697" y="212940"/>
                  </a:lnTo>
                  <a:lnTo>
                    <a:pt x="996137" y="212940"/>
                  </a:lnTo>
                  <a:lnTo>
                    <a:pt x="996137" y="205727"/>
                  </a:lnTo>
                  <a:close/>
                </a:path>
                <a:path w="2252345" h="458469">
                  <a:moveTo>
                    <a:pt x="1025017" y="205727"/>
                  </a:moveTo>
                  <a:lnTo>
                    <a:pt x="1010577" y="205727"/>
                  </a:lnTo>
                  <a:lnTo>
                    <a:pt x="1010577" y="212940"/>
                  </a:lnTo>
                  <a:lnTo>
                    <a:pt x="1025017" y="212940"/>
                  </a:lnTo>
                  <a:lnTo>
                    <a:pt x="1025017" y="205727"/>
                  </a:lnTo>
                  <a:close/>
                </a:path>
                <a:path w="2252345" h="458469">
                  <a:moveTo>
                    <a:pt x="1053884" y="205727"/>
                  </a:moveTo>
                  <a:lnTo>
                    <a:pt x="1039444" y="205727"/>
                  </a:lnTo>
                  <a:lnTo>
                    <a:pt x="1039444" y="212940"/>
                  </a:lnTo>
                  <a:lnTo>
                    <a:pt x="1053884" y="212940"/>
                  </a:lnTo>
                  <a:lnTo>
                    <a:pt x="1053884" y="205727"/>
                  </a:lnTo>
                  <a:close/>
                </a:path>
                <a:path w="2252345" h="458469">
                  <a:moveTo>
                    <a:pt x="1082763" y="205727"/>
                  </a:moveTo>
                  <a:lnTo>
                    <a:pt x="1068324" y="205727"/>
                  </a:lnTo>
                  <a:lnTo>
                    <a:pt x="1068324" y="212940"/>
                  </a:lnTo>
                  <a:lnTo>
                    <a:pt x="1082763" y="212940"/>
                  </a:lnTo>
                  <a:lnTo>
                    <a:pt x="1082763" y="205727"/>
                  </a:lnTo>
                  <a:close/>
                </a:path>
                <a:path w="2252345" h="458469">
                  <a:moveTo>
                    <a:pt x="1136764" y="443915"/>
                  </a:moveTo>
                  <a:lnTo>
                    <a:pt x="1129550" y="443915"/>
                  </a:lnTo>
                  <a:lnTo>
                    <a:pt x="1129550" y="458355"/>
                  </a:lnTo>
                  <a:lnTo>
                    <a:pt x="1136764" y="458355"/>
                  </a:lnTo>
                  <a:lnTo>
                    <a:pt x="1136764" y="443915"/>
                  </a:lnTo>
                  <a:close/>
                </a:path>
                <a:path w="2252345" h="458469">
                  <a:moveTo>
                    <a:pt x="1136764" y="415036"/>
                  </a:moveTo>
                  <a:lnTo>
                    <a:pt x="1129550" y="415036"/>
                  </a:lnTo>
                  <a:lnTo>
                    <a:pt x="1129550" y="429475"/>
                  </a:lnTo>
                  <a:lnTo>
                    <a:pt x="1136764" y="429475"/>
                  </a:lnTo>
                  <a:lnTo>
                    <a:pt x="1136764" y="415036"/>
                  </a:lnTo>
                  <a:close/>
                </a:path>
                <a:path w="2252345" h="458469">
                  <a:moveTo>
                    <a:pt x="1136764" y="386168"/>
                  </a:moveTo>
                  <a:lnTo>
                    <a:pt x="1129550" y="386168"/>
                  </a:lnTo>
                  <a:lnTo>
                    <a:pt x="1129550" y="400608"/>
                  </a:lnTo>
                  <a:lnTo>
                    <a:pt x="1136764" y="400608"/>
                  </a:lnTo>
                  <a:lnTo>
                    <a:pt x="1136764" y="386168"/>
                  </a:lnTo>
                  <a:close/>
                </a:path>
                <a:path w="2252345" h="458469">
                  <a:moveTo>
                    <a:pt x="1136764" y="357289"/>
                  </a:moveTo>
                  <a:lnTo>
                    <a:pt x="1129550" y="357289"/>
                  </a:lnTo>
                  <a:lnTo>
                    <a:pt x="1129550" y="371729"/>
                  </a:lnTo>
                  <a:lnTo>
                    <a:pt x="1136764" y="371729"/>
                  </a:lnTo>
                  <a:lnTo>
                    <a:pt x="1136764" y="357289"/>
                  </a:lnTo>
                  <a:close/>
                </a:path>
                <a:path w="2252345" h="458469">
                  <a:moveTo>
                    <a:pt x="1136764" y="328422"/>
                  </a:moveTo>
                  <a:lnTo>
                    <a:pt x="1129550" y="328422"/>
                  </a:lnTo>
                  <a:lnTo>
                    <a:pt x="1129550" y="342861"/>
                  </a:lnTo>
                  <a:lnTo>
                    <a:pt x="1136764" y="342861"/>
                  </a:lnTo>
                  <a:lnTo>
                    <a:pt x="1136764" y="328422"/>
                  </a:lnTo>
                  <a:close/>
                </a:path>
                <a:path w="2252345" h="458469">
                  <a:moveTo>
                    <a:pt x="1136764" y="299542"/>
                  </a:moveTo>
                  <a:lnTo>
                    <a:pt x="1129550" y="299542"/>
                  </a:lnTo>
                  <a:lnTo>
                    <a:pt x="1129550" y="313982"/>
                  </a:lnTo>
                  <a:lnTo>
                    <a:pt x="1136764" y="313982"/>
                  </a:lnTo>
                  <a:lnTo>
                    <a:pt x="1136764" y="299542"/>
                  </a:lnTo>
                  <a:close/>
                </a:path>
                <a:path w="2252345" h="458469">
                  <a:moveTo>
                    <a:pt x="1136764" y="270675"/>
                  </a:moveTo>
                  <a:lnTo>
                    <a:pt x="1129550" y="270675"/>
                  </a:lnTo>
                  <a:lnTo>
                    <a:pt x="1129550" y="285115"/>
                  </a:lnTo>
                  <a:lnTo>
                    <a:pt x="1136764" y="285115"/>
                  </a:lnTo>
                  <a:lnTo>
                    <a:pt x="1136764" y="270675"/>
                  </a:lnTo>
                  <a:close/>
                </a:path>
                <a:path w="2252345" h="458469">
                  <a:moveTo>
                    <a:pt x="1136764" y="241795"/>
                  </a:moveTo>
                  <a:lnTo>
                    <a:pt x="1129550" y="241795"/>
                  </a:lnTo>
                  <a:lnTo>
                    <a:pt x="1129550" y="256235"/>
                  </a:lnTo>
                  <a:lnTo>
                    <a:pt x="1136764" y="256235"/>
                  </a:lnTo>
                  <a:lnTo>
                    <a:pt x="1136764" y="241795"/>
                  </a:lnTo>
                  <a:close/>
                </a:path>
                <a:path w="2252345" h="458469">
                  <a:moveTo>
                    <a:pt x="1136764" y="212928"/>
                  </a:moveTo>
                  <a:lnTo>
                    <a:pt x="1129550" y="212928"/>
                  </a:lnTo>
                  <a:lnTo>
                    <a:pt x="1129550" y="227368"/>
                  </a:lnTo>
                  <a:lnTo>
                    <a:pt x="1136764" y="227368"/>
                  </a:lnTo>
                  <a:lnTo>
                    <a:pt x="1136764" y="212928"/>
                  </a:lnTo>
                  <a:close/>
                </a:path>
                <a:path w="2252345" h="458469">
                  <a:moveTo>
                    <a:pt x="1136764" y="184048"/>
                  </a:moveTo>
                  <a:lnTo>
                    <a:pt x="1129550" y="184048"/>
                  </a:lnTo>
                  <a:lnTo>
                    <a:pt x="1129550" y="198488"/>
                  </a:lnTo>
                  <a:lnTo>
                    <a:pt x="1136764" y="198488"/>
                  </a:lnTo>
                  <a:lnTo>
                    <a:pt x="1136764" y="184048"/>
                  </a:lnTo>
                  <a:close/>
                </a:path>
                <a:path w="2252345" h="458469">
                  <a:moveTo>
                    <a:pt x="1136764" y="155181"/>
                  </a:moveTo>
                  <a:lnTo>
                    <a:pt x="1129550" y="155181"/>
                  </a:lnTo>
                  <a:lnTo>
                    <a:pt x="1129550" y="169621"/>
                  </a:lnTo>
                  <a:lnTo>
                    <a:pt x="1136764" y="169621"/>
                  </a:lnTo>
                  <a:lnTo>
                    <a:pt x="1136764" y="155181"/>
                  </a:lnTo>
                  <a:close/>
                </a:path>
                <a:path w="2252345" h="458469">
                  <a:moveTo>
                    <a:pt x="1136764" y="126301"/>
                  </a:moveTo>
                  <a:lnTo>
                    <a:pt x="1129550" y="126301"/>
                  </a:lnTo>
                  <a:lnTo>
                    <a:pt x="1129550" y="140741"/>
                  </a:lnTo>
                  <a:lnTo>
                    <a:pt x="1136764" y="140741"/>
                  </a:lnTo>
                  <a:lnTo>
                    <a:pt x="1136764" y="126301"/>
                  </a:lnTo>
                  <a:close/>
                </a:path>
                <a:path w="2252345" h="458469">
                  <a:moveTo>
                    <a:pt x="1136764" y="97434"/>
                  </a:moveTo>
                  <a:lnTo>
                    <a:pt x="1129550" y="97434"/>
                  </a:lnTo>
                  <a:lnTo>
                    <a:pt x="1129550" y="111874"/>
                  </a:lnTo>
                  <a:lnTo>
                    <a:pt x="1136764" y="111874"/>
                  </a:lnTo>
                  <a:lnTo>
                    <a:pt x="1136764" y="97434"/>
                  </a:lnTo>
                  <a:close/>
                </a:path>
                <a:path w="2252345" h="458469">
                  <a:moveTo>
                    <a:pt x="1136764" y="68554"/>
                  </a:moveTo>
                  <a:lnTo>
                    <a:pt x="1129550" y="68554"/>
                  </a:lnTo>
                  <a:lnTo>
                    <a:pt x="1129550" y="82994"/>
                  </a:lnTo>
                  <a:lnTo>
                    <a:pt x="1136764" y="82994"/>
                  </a:lnTo>
                  <a:lnTo>
                    <a:pt x="1136764" y="68554"/>
                  </a:lnTo>
                  <a:close/>
                </a:path>
                <a:path w="2252345" h="458469">
                  <a:moveTo>
                    <a:pt x="1136764" y="39687"/>
                  </a:moveTo>
                  <a:lnTo>
                    <a:pt x="1129550" y="39687"/>
                  </a:lnTo>
                  <a:lnTo>
                    <a:pt x="1129550" y="54127"/>
                  </a:lnTo>
                  <a:lnTo>
                    <a:pt x="1136764" y="54127"/>
                  </a:lnTo>
                  <a:lnTo>
                    <a:pt x="1136764" y="39687"/>
                  </a:lnTo>
                  <a:close/>
                </a:path>
                <a:path w="2252345" h="458469">
                  <a:moveTo>
                    <a:pt x="1136764" y="10807"/>
                  </a:moveTo>
                  <a:lnTo>
                    <a:pt x="1129550" y="10807"/>
                  </a:lnTo>
                  <a:lnTo>
                    <a:pt x="1129550" y="25247"/>
                  </a:lnTo>
                  <a:lnTo>
                    <a:pt x="1136764" y="25247"/>
                  </a:lnTo>
                  <a:lnTo>
                    <a:pt x="1136764" y="10807"/>
                  </a:lnTo>
                  <a:close/>
                </a:path>
                <a:path w="2252345" h="458469">
                  <a:moveTo>
                    <a:pt x="1154823" y="0"/>
                  </a:moveTo>
                  <a:lnTo>
                    <a:pt x="1140383" y="0"/>
                  </a:lnTo>
                  <a:lnTo>
                    <a:pt x="1140383" y="7213"/>
                  </a:lnTo>
                  <a:lnTo>
                    <a:pt x="1154823" y="7213"/>
                  </a:lnTo>
                  <a:lnTo>
                    <a:pt x="1154823" y="0"/>
                  </a:lnTo>
                  <a:close/>
                </a:path>
                <a:path w="2252345" h="458469">
                  <a:moveTo>
                    <a:pt x="1183703" y="0"/>
                  </a:moveTo>
                  <a:lnTo>
                    <a:pt x="1169263" y="0"/>
                  </a:lnTo>
                  <a:lnTo>
                    <a:pt x="1169263" y="7213"/>
                  </a:lnTo>
                  <a:lnTo>
                    <a:pt x="1183703" y="7213"/>
                  </a:lnTo>
                  <a:lnTo>
                    <a:pt x="1183703" y="0"/>
                  </a:lnTo>
                  <a:close/>
                </a:path>
                <a:path w="2252345" h="458469">
                  <a:moveTo>
                    <a:pt x="1212570" y="0"/>
                  </a:moveTo>
                  <a:lnTo>
                    <a:pt x="1198130" y="0"/>
                  </a:lnTo>
                  <a:lnTo>
                    <a:pt x="1198130" y="7213"/>
                  </a:lnTo>
                  <a:lnTo>
                    <a:pt x="1212570" y="7213"/>
                  </a:lnTo>
                  <a:lnTo>
                    <a:pt x="1212570" y="0"/>
                  </a:lnTo>
                  <a:close/>
                </a:path>
                <a:path w="2252345" h="458469">
                  <a:moveTo>
                    <a:pt x="1241450" y="0"/>
                  </a:moveTo>
                  <a:lnTo>
                    <a:pt x="1227010" y="0"/>
                  </a:lnTo>
                  <a:lnTo>
                    <a:pt x="1227010" y="7213"/>
                  </a:lnTo>
                  <a:lnTo>
                    <a:pt x="1241450" y="7213"/>
                  </a:lnTo>
                  <a:lnTo>
                    <a:pt x="1241450" y="0"/>
                  </a:lnTo>
                  <a:close/>
                </a:path>
                <a:path w="2252345" h="458469">
                  <a:moveTo>
                    <a:pt x="1270317" y="0"/>
                  </a:moveTo>
                  <a:lnTo>
                    <a:pt x="1255877" y="0"/>
                  </a:lnTo>
                  <a:lnTo>
                    <a:pt x="1255877" y="7213"/>
                  </a:lnTo>
                  <a:lnTo>
                    <a:pt x="1270317" y="7213"/>
                  </a:lnTo>
                  <a:lnTo>
                    <a:pt x="1270317" y="0"/>
                  </a:lnTo>
                  <a:close/>
                </a:path>
                <a:path w="2252345" h="458469">
                  <a:moveTo>
                    <a:pt x="1299197" y="0"/>
                  </a:moveTo>
                  <a:lnTo>
                    <a:pt x="1284757" y="0"/>
                  </a:lnTo>
                  <a:lnTo>
                    <a:pt x="1284757" y="7213"/>
                  </a:lnTo>
                  <a:lnTo>
                    <a:pt x="1299197" y="7213"/>
                  </a:lnTo>
                  <a:lnTo>
                    <a:pt x="1299197" y="0"/>
                  </a:lnTo>
                  <a:close/>
                </a:path>
                <a:path w="2252345" h="458469">
                  <a:moveTo>
                    <a:pt x="1328064" y="0"/>
                  </a:moveTo>
                  <a:lnTo>
                    <a:pt x="1313624" y="0"/>
                  </a:lnTo>
                  <a:lnTo>
                    <a:pt x="1313624" y="7213"/>
                  </a:lnTo>
                  <a:lnTo>
                    <a:pt x="1328064" y="7213"/>
                  </a:lnTo>
                  <a:lnTo>
                    <a:pt x="1328064" y="0"/>
                  </a:lnTo>
                  <a:close/>
                </a:path>
                <a:path w="2252345" h="458469">
                  <a:moveTo>
                    <a:pt x="1356944" y="0"/>
                  </a:moveTo>
                  <a:lnTo>
                    <a:pt x="1342504" y="0"/>
                  </a:lnTo>
                  <a:lnTo>
                    <a:pt x="1342504" y="7213"/>
                  </a:lnTo>
                  <a:lnTo>
                    <a:pt x="1356944" y="7213"/>
                  </a:lnTo>
                  <a:lnTo>
                    <a:pt x="1356944" y="0"/>
                  </a:lnTo>
                  <a:close/>
                </a:path>
                <a:path w="2252345" h="458469">
                  <a:moveTo>
                    <a:pt x="1385811" y="0"/>
                  </a:moveTo>
                  <a:lnTo>
                    <a:pt x="1371371" y="0"/>
                  </a:lnTo>
                  <a:lnTo>
                    <a:pt x="1371371" y="7213"/>
                  </a:lnTo>
                  <a:lnTo>
                    <a:pt x="1385811" y="7213"/>
                  </a:lnTo>
                  <a:lnTo>
                    <a:pt x="1385811" y="0"/>
                  </a:lnTo>
                  <a:close/>
                </a:path>
                <a:path w="2252345" h="458469">
                  <a:moveTo>
                    <a:pt x="1414691" y="0"/>
                  </a:moveTo>
                  <a:lnTo>
                    <a:pt x="1400251" y="0"/>
                  </a:lnTo>
                  <a:lnTo>
                    <a:pt x="1400251" y="7213"/>
                  </a:lnTo>
                  <a:lnTo>
                    <a:pt x="1414691" y="7213"/>
                  </a:lnTo>
                  <a:lnTo>
                    <a:pt x="1414691" y="0"/>
                  </a:lnTo>
                  <a:close/>
                </a:path>
                <a:path w="2252345" h="458469">
                  <a:moveTo>
                    <a:pt x="1443558" y="0"/>
                  </a:moveTo>
                  <a:lnTo>
                    <a:pt x="1429118" y="0"/>
                  </a:lnTo>
                  <a:lnTo>
                    <a:pt x="1429118" y="7213"/>
                  </a:lnTo>
                  <a:lnTo>
                    <a:pt x="1443558" y="7213"/>
                  </a:lnTo>
                  <a:lnTo>
                    <a:pt x="1443558" y="0"/>
                  </a:lnTo>
                  <a:close/>
                </a:path>
                <a:path w="2252345" h="458469">
                  <a:moveTo>
                    <a:pt x="1472438" y="0"/>
                  </a:moveTo>
                  <a:lnTo>
                    <a:pt x="1457998" y="0"/>
                  </a:lnTo>
                  <a:lnTo>
                    <a:pt x="1457998" y="7213"/>
                  </a:lnTo>
                  <a:lnTo>
                    <a:pt x="1472438" y="7213"/>
                  </a:lnTo>
                  <a:lnTo>
                    <a:pt x="1472438" y="0"/>
                  </a:lnTo>
                  <a:close/>
                </a:path>
                <a:path w="2252345" h="458469">
                  <a:moveTo>
                    <a:pt x="1501305" y="0"/>
                  </a:moveTo>
                  <a:lnTo>
                    <a:pt x="1486865" y="0"/>
                  </a:lnTo>
                  <a:lnTo>
                    <a:pt x="1486865" y="7213"/>
                  </a:lnTo>
                  <a:lnTo>
                    <a:pt x="1501305" y="7213"/>
                  </a:lnTo>
                  <a:lnTo>
                    <a:pt x="1501305" y="0"/>
                  </a:lnTo>
                  <a:close/>
                </a:path>
                <a:path w="2252345" h="458469">
                  <a:moveTo>
                    <a:pt x="1530184" y="0"/>
                  </a:moveTo>
                  <a:lnTo>
                    <a:pt x="1515745" y="0"/>
                  </a:lnTo>
                  <a:lnTo>
                    <a:pt x="1515745" y="7213"/>
                  </a:lnTo>
                  <a:lnTo>
                    <a:pt x="1530184" y="7213"/>
                  </a:lnTo>
                  <a:lnTo>
                    <a:pt x="1530184" y="0"/>
                  </a:lnTo>
                  <a:close/>
                </a:path>
                <a:path w="2252345" h="458469">
                  <a:moveTo>
                    <a:pt x="1559064" y="0"/>
                  </a:moveTo>
                  <a:lnTo>
                    <a:pt x="1544624" y="0"/>
                  </a:lnTo>
                  <a:lnTo>
                    <a:pt x="1544624" y="7213"/>
                  </a:lnTo>
                  <a:lnTo>
                    <a:pt x="1559064" y="7213"/>
                  </a:lnTo>
                  <a:lnTo>
                    <a:pt x="1559064" y="0"/>
                  </a:lnTo>
                  <a:close/>
                </a:path>
                <a:path w="2252345" h="458469">
                  <a:moveTo>
                    <a:pt x="1587931" y="0"/>
                  </a:moveTo>
                  <a:lnTo>
                    <a:pt x="1573491" y="0"/>
                  </a:lnTo>
                  <a:lnTo>
                    <a:pt x="1573491" y="7213"/>
                  </a:lnTo>
                  <a:lnTo>
                    <a:pt x="1587931" y="7213"/>
                  </a:lnTo>
                  <a:lnTo>
                    <a:pt x="1587931" y="0"/>
                  </a:lnTo>
                  <a:close/>
                </a:path>
                <a:path w="2252345" h="458469">
                  <a:moveTo>
                    <a:pt x="1616811" y="0"/>
                  </a:moveTo>
                  <a:lnTo>
                    <a:pt x="1602371" y="0"/>
                  </a:lnTo>
                  <a:lnTo>
                    <a:pt x="1602371" y="7213"/>
                  </a:lnTo>
                  <a:lnTo>
                    <a:pt x="1616811" y="7213"/>
                  </a:lnTo>
                  <a:lnTo>
                    <a:pt x="1616811" y="0"/>
                  </a:lnTo>
                  <a:close/>
                </a:path>
                <a:path w="2252345" h="458469">
                  <a:moveTo>
                    <a:pt x="1645678" y="0"/>
                  </a:moveTo>
                  <a:lnTo>
                    <a:pt x="1631238" y="0"/>
                  </a:lnTo>
                  <a:lnTo>
                    <a:pt x="1631238" y="7213"/>
                  </a:lnTo>
                  <a:lnTo>
                    <a:pt x="1645678" y="7213"/>
                  </a:lnTo>
                  <a:lnTo>
                    <a:pt x="1645678" y="0"/>
                  </a:lnTo>
                  <a:close/>
                </a:path>
                <a:path w="2252345" h="458469">
                  <a:moveTo>
                    <a:pt x="1674558" y="0"/>
                  </a:moveTo>
                  <a:lnTo>
                    <a:pt x="1660118" y="0"/>
                  </a:lnTo>
                  <a:lnTo>
                    <a:pt x="1660118" y="7213"/>
                  </a:lnTo>
                  <a:lnTo>
                    <a:pt x="1674558" y="7213"/>
                  </a:lnTo>
                  <a:lnTo>
                    <a:pt x="1674558" y="0"/>
                  </a:lnTo>
                  <a:close/>
                </a:path>
                <a:path w="2252345" h="458469">
                  <a:moveTo>
                    <a:pt x="1703425" y="0"/>
                  </a:moveTo>
                  <a:lnTo>
                    <a:pt x="1688985" y="0"/>
                  </a:lnTo>
                  <a:lnTo>
                    <a:pt x="1688985" y="7213"/>
                  </a:lnTo>
                  <a:lnTo>
                    <a:pt x="1703425" y="7213"/>
                  </a:lnTo>
                  <a:lnTo>
                    <a:pt x="1703425" y="0"/>
                  </a:lnTo>
                  <a:close/>
                </a:path>
                <a:path w="2252345" h="458469">
                  <a:moveTo>
                    <a:pt x="1725028" y="433146"/>
                  </a:moveTo>
                  <a:lnTo>
                    <a:pt x="1717814" y="433146"/>
                  </a:lnTo>
                  <a:lnTo>
                    <a:pt x="1717814" y="447586"/>
                  </a:lnTo>
                  <a:lnTo>
                    <a:pt x="1725028" y="447586"/>
                  </a:lnTo>
                  <a:lnTo>
                    <a:pt x="1725028" y="433146"/>
                  </a:lnTo>
                  <a:close/>
                </a:path>
                <a:path w="2252345" h="458469">
                  <a:moveTo>
                    <a:pt x="1725028" y="404266"/>
                  </a:moveTo>
                  <a:lnTo>
                    <a:pt x="1717814" y="404266"/>
                  </a:lnTo>
                  <a:lnTo>
                    <a:pt x="1717814" y="418706"/>
                  </a:lnTo>
                  <a:lnTo>
                    <a:pt x="1725028" y="418706"/>
                  </a:lnTo>
                  <a:lnTo>
                    <a:pt x="1725028" y="404266"/>
                  </a:lnTo>
                  <a:close/>
                </a:path>
                <a:path w="2252345" h="458469">
                  <a:moveTo>
                    <a:pt x="1725028" y="375399"/>
                  </a:moveTo>
                  <a:lnTo>
                    <a:pt x="1717814" y="375399"/>
                  </a:lnTo>
                  <a:lnTo>
                    <a:pt x="1717814" y="389839"/>
                  </a:lnTo>
                  <a:lnTo>
                    <a:pt x="1725028" y="389839"/>
                  </a:lnTo>
                  <a:lnTo>
                    <a:pt x="1725028" y="375399"/>
                  </a:lnTo>
                  <a:close/>
                </a:path>
                <a:path w="2252345" h="458469">
                  <a:moveTo>
                    <a:pt x="1725028" y="346519"/>
                  </a:moveTo>
                  <a:lnTo>
                    <a:pt x="1717814" y="346519"/>
                  </a:lnTo>
                  <a:lnTo>
                    <a:pt x="1717814" y="360959"/>
                  </a:lnTo>
                  <a:lnTo>
                    <a:pt x="1725028" y="360959"/>
                  </a:lnTo>
                  <a:lnTo>
                    <a:pt x="1725028" y="346519"/>
                  </a:lnTo>
                  <a:close/>
                </a:path>
                <a:path w="2252345" h="458469">
                  <a:moveTo>
                    <a:pt x="1725028" y="317652"/>
                  </a:moveTo>
                  <a:lnTo>
                    <a:pt x="1717814" y="317652"/>
                  </a:lnTo>
                  <a:lnTo>
                    <a:pt x="1717814" y="332092"/>
                  </a:lnTo>
                  <a:lnTo>
                    <a:pt x="1725028" y="332092"/>
                  </a:lnTo>
                  <a:lnTo>
                    <a:pt x="1725028" y="317652"/>
                  </a:lnTo>
                  <a:close/>
                </a:path>
                <a:path w="2252345" h="458469">
                  <a:moveTo>
                    <a:pt x="1725028" y="288772"/>
                  </a:moveTo>
                  <a:lnTo>
                    <a:pt x="1717814" y="288772"/>
                  </a:lnTo>
                  <a:lnTo>
                    <a:pt x="1717814" y="303212"/>
                  </a:lnTo>
                  <a:lnTo>
                    <a:pt x="1725028" y="303212"/>
                  </a:lnTo>
                  <a:lnTo>
                    <a:pt x="1725028" y="288772"/>
                  </a:lnTo>
                  <a:close/>
                </a:path>
                <a:path w="2252345" h="458469">
                  <a:moveTo>
                    <a:pt x="1725028" y="259905"/>
                  </a:moveTo>
                  <a:lnTo>
                    <a:pt x="1717814" y="259905"/>
                  </a:lnTo>
                  <a:lnTo>
                    <a:pt x="1717814" y="274345"/>
                  </a:lnTo>
                  <a:lnTo>
                    <a:pt x="1725028" y="274345"/>
                  </a:lnTo>
                  <a:lnTo>
                    <a:pt x="1725028" y="259905"/>
                  </a:lnTo>
                  <a:close/>
                </a:path>
                <a:path w="2252345" h="458469">
                  <a:moveTo>
                    <a:pt x="1725028" y="231025"/>
                  </a:moveTo>
                  <a:lnTo>
                    <a:pt x="1717814" y="231025"/>
                  </a:lnTo>
                  <a:lnTo>
                    <a:pt x="1717814" y="245465"/>
                  </a:lnTo>
                  <a:lnTo>
                    <a:pt x="1725028" y="245465"/>
                  </a:lnTo>
                  <a:lnTo>
                    <a:pt x="1725028" y="231025"/>
                  </a:lnTo>
                  <a:close/>
                </a:path>
                <a:path w="2252345" h="458469">
                  <a:moveTo>
                    <a:pt x="1725028" y="202158"/>
                  </a:moveTo>
                  <a:lnTo>
                    <a:pt x="1717814" y="202158"/>
                  </a:lnTo>
                  <a:lnTo>
                    <a:pt x="1717814" y="216598"/>
                  </a:lnTo>
                  <a:lnTo>
                    <a:pt x="1725028" y="216598"/>
                  </a:lnTo>
                  <a:lnTo>
                    <a:pt x="1725028" y="202158"/>
                  </a:lnTo>
                  <a:close/>
                </a:path>
                <a:path w="2252345" h="458469">
                  <a:moveTo>
                    <a:pt x="1725028" y="173278"/>
                  </a:moveTo>
                  <a:lnTo>
                    <a:pt x="1717814" y="173278"/>
                  </a:lnTo>
                  <a:lnTo>
                    <a:pt x="1717814" y="187718"/>
                  </a:lnTo>
                  <a:lnTo>
                    <a:pt x="1725028" y="187718"/>
                  </a:lnTo>
                  <a:lnTo>
                    <a:pt x="1725028" y="173278"/>
                  </a:lnTo>
                  <a:close/>
                </a:path>
                <a:path w="2252345" h="458469">
                  <a:moveTo>
                    <a:pt x="1725028" y="144411"/>
                  </a:moveTo>
                  <a:lnTo>
                    <a:pt x="1717814" y="144411"/>
                  </a:lnTo>
                  <a:lnTo>
                    <a:pt x="1717814" y="158851"/>
                  </a:lnTo>
                  <a:lnTo>
                    <a:pt x="1725028" y="158851"/>
                  </a:lnTo>
                  <a:lnTo>
                    <a:pt x="1725028" y="144411"/>
                  </a:lnTo>
                  <a:close/>
                </a:path>
                <a:path w="2252345" h="458469">
                  <a:moveTo>
                    <a:pt x="1725028" y="115531"/>
                  </a:moveTo>
                  <a:lnTo>
                    <a:pt x="1717814" y="115531"/>
                  </a:lnTo>
                  <a:lnTo>
                    <a:pt x="1717814" y="129971"/>
                  </a:lnTo>
                  <a:lnTo>
                    <a:pt x="1725028" y="129971"/>
                  </a:lnTo>
                  <a:lnTo>
                    <a:pt x="1725028" y="115531"/>
                  </a:lnTo>
                  <a:close/>
                </a:path>
                <a:path w="2252345" h="458469">
                  <a:moveTo>
                    <a:pt x="1725028" y="86664"/>
                  </a:moveTo>
                  <a:lnTo>
                    <a:pt x="1717814" y="86664"/>
                  </a:lnTo>
                  <a:lnTo>
                    <a:pt x="1717814" y="101104"/>
                  </a:lnTo>
                  <a:lnTo>
                    <a:pt x="1725028" y="101104"/>
                  </a:lnTo>
                  <a:lnTo>
                    <a:pt x="1725028" y="86664"/>
                  </a:lnTo>
                  <a:close/>
                </a:path>
                <a:path w="2252345" h="458469">
                  <a:moveTo>
                    <a:pt x="1725028" y="57785"/>
                  </a:moveTo>
                  <a:lnTo>
                    <a:pt x="1717814" y="57785"/>
                  </a:lnTo>
                  <a:lnTo>
                    <a:pt x="1717814" y="72224"/>
                  </a:lnTo>
                  <a:lnTo>
                    <a:pt x="1725028" y="72224"/>
                  </a:lnTo>
                  <a:lnTo>
                    <a:pt x="1725028" y="57785"/>
                  </a:lnTo>
                  <a:close/>
                </a:path>
                <a:path w="2252345" h="458469">
                  <a:moveTo>
                    <a:pt x="1725028" y="28917"/>
                  </a:moveTo>
                  <a:lnTo>
                    <a:pt x="1717814" y="28917"/>
                  </a:lnTo>
                  <a:lnTo>
                    <a:pt x="1717814" y="43357"/>
                  </a:lnTo>
                  <a:lnTo>
                    <a:pt x="1725028" y="43357"/>
                  </a:lnTo>
                  <a:lnTo>
                    <a:pt x="1725028" y="28917"/>
                  </a:lnTo>
                  <a:close/>
                </a:path>
                <a:path w="2252345" h="458469">
                  <a:moveTo>
                    <a:pt x="1735874" y="0"/>
                  </a:moveTo>
                  <a:lnTo>
                    <a:pt x="1725028" y="0"/>
                  </a:lnTo>
                  <a:lnTo>
                    <a:pt x="1721434" y="0"/>
                  </a:lnTo>
                  <a:lnTo>
                    <a:pt x="1717865" y="0"/>
                  </a:lnTo>
                  <a:lnTo>
                    <a:pt x="1717865" y="3606"/>
                  </a:lnTo>
                  <a:lnTo>
                    <a:pt x="1717827" y="7213"/>
                  </a:lnTo>
                  <a:lnTo>
                    <a:pt x="1717827" y="14478"/>
                  </a:lnTo>
                  <a:lnTo>
                    <a:pt x="1725028" y="14478"/>
                  </a:lnTo>
                  <a:lnTo>
                    <a:pt x="1725028" y="7213"/>
                  </a:lnTo>
                  <a:lnTo>
                    <a:pt x="1735874" y="7213"/>
                  </a:lnTo>
                  <a:lnTo>
                    <a:pt x="1735874" y="0"/>
                  </a:lnTo>
                  <a:close/>
                </a:path>
                <a:path w="2252345" h="458469">
                  <a:moveTo>
                    <a:pt x="1764741" y="0"/>
                  </a:moveTo>
                  <a:lnTo>
                    <a:pt x="1750301" y="0"/>
                  </a:lnTo>
                  <a:lnTo>
                    <a:pt x="1750301" y="7213"/>
                  </a:lnTo>
                  <a:lnTo>
                    <a:pt x="1764741" y="7213"/>
                  </a:lnTo>
                  <a:lnTo>
                    <a:pt x="1764741" y="0"/>
                  </a:lnTo>
                  <a:close/>
                </a:path>
                <a:path w="2252345" h="458469">
                  <a:moveTo>
                    <a:pt x="1793621" y="0"/>
                  </a:moveTo>
                  <a:lnTo>
                    <a:pt x="1779181" y="0"/>
                  </a:lnTo>
                  <a:lnTo>
                    <a:pt x="1779181" y="7213"/>
                  </a:lnTo>
                  <a:lnTo>
                    <a:pt x="1793621" y="7213"/>
                  </a:lnTo>
                  <a:lnTo>
                    <a:pt x="1793621" y="0"/>
                  </a:lnTo>
                  <a:close/>
                </a:path>
                <a:path w="2252345" h="458469">
                  <a:moveTo>
                    <a:pt x="1822488" y="0"/>
                  </a:moveTo>
                  <a:lnTo>
                    <a:pt x="1808048" y="0"/>
                  </a:lnTo>
                  <a:lnTo>
                    <a:pt x="1808048" y="7213"/>
                  </a:lnTo>
                  <a:lnTo>
                    <a:pt x="1822488" y="7213"/>
                  </a:lnTo>
                  <a:lnTo>
                    <a:pt x="1822488" y="0"/>
                  </a:lnTo>
                  <a:close/>
                </a:path>
                <a:path w="2252345" h="458469">
                  <a:moveTo>
                    <a:pt x="1851367" y="0"/>
                  </a:moveTo>
                  <a:lnTo>
                    <a:pt x="1836928" y="0"/>
                  </a:lnTo>
                  <a:lnTo>
                    <a:pt x="1836928" y="7213"/>
                  </a:lnTo>
                  <a:lnTo>
                    <a:pt x="1851367" y="7213"/>
                  </a:lnTo>
                  <a:lnTo>
                    <a:pt x="1851367" y="0"/>
                  </a:lnTo>
                  <a:close/>
                </a:path>
                <a:path w="2252345" h="458469">
                  <a:moveTo>
                    <a:pt x="1880235" y="0"/>
                  </a:moveTo>
                  <a:lnTo>
                    <a:pt x="1865795" y="0"/>
                  </a:lnTo>
                  <a:lnTo>
                    <a:pt x="1865795" y="7213"/>
                  </a:lnTo>
                  <a:lnTo>
                    <a:pt x="1880235" y="7213"/>
                  </a:lnTo>
                  <a:lnTo>
                    <a:pt x="1880235" y="0"/>
                  </a:lnTo>
                  <a:close/>
                </a:path>
                <a:path w="2252345" h="458469">
                  <a:moveTo>
                    <a:pt x="1909114" y="0"/>
                  </a:moveTo>
                  <a:lnTo>
                    <a:pt x="1894674" y="0"/>
                  </a:lnTo>
                  <a:lnTo>
                    <a:pt x="1894674" y="7213"/>
                  </a:lnTo>
                  <a:lnTo>
                    <a:pt x="1909114" y="7213"/>
                  </a:lnTo>
                  <a:lnTo>
                    <a:pt x="1909114" y="0"/>
                  </a:lnTo>
                  <a:close/>
                </a:path>
                <a:path w="2252345" h="458469">
                  <a:moveTo>
                    <a:pt x="1937969" y="0"/>
                  </a:moveTo>
                  <a:lnTo>
                    <a:pt x="1923529" y="0"/>
                  </a:lnTo>
                  <a:lnTo>
                    <a:pt x="1923529" y="7213"/>
                  </a:lnTo>
                  <a:lnTo>
                    <a:pt x="1937969" y="7213"/>
                  </a:lnTo>
                  <a:lnTo>
                    <a:pt x="1937969" y="0"/>
                  </a:lnTo>
                  <a:close/>
                </a:path>
                <a:path w="2252345" h="458469">
                  <a:moveTo>
                    <a:pt x="1966861" y="0"/>
                  </a:moveTo>
                  <a:lnTo>
                    <a:pt x="1952409" y="0"/>
                  </a:lnTo>
                  <a:lnTo>
                    <a:pt x="1952409" y="7213"/>
                  </a:lnTo>
                  <a:lnTo>
                    <a:pt x="1966861" y="7213"/>
                  </a:lnTo>
                  <a:lnTo>
                    <a:pt x="1966861" y="0"/>
                  </a:lnTo>
                  <a:close/>
                </a:path>
                <a:path w="2252345" h="458469">
                  <a:moveTo>
                    <a:pt x="1995728" y="0"/>
                  </a:moveTo>
                  <a:lnTo>
                    <a:pt x="1981288" y="0"/>
                  </a:lnTo>
                  <a:lnTo>
                    <a:pt x="1981288" y="7213"/>
                  </a:lnTo>
                  <a:lnTo>
                    <a:pt x="1995728" y="7213"/>
                  </a:lnTo>
                  <a:lnTo>
                    <a:pt x="1995728" y="0"/>
                  </a:lnTo>
                  <a:close/>
                </a:path>
                <a:path w="2252345" h="458469">
                  <a:moveTo>
                    <a:pt x="2060676" y="415036"/>
                  </a:moveTo>
                  <a:lnTo>
                    <a:pt x="2053463" y="415036"/>
                  </a:lnTo>
                  <a:lnTo>
                    <a:pt x="2053463" y="429475"/>
                  </a:lnTo>
                  <a:lnTo>
                    <a:pt x="2060676" y="429475"/>
                  </a:lnTo>
                  <a:lnTo>
                    <a:pt x="2060676" y="415036"/>
                  </a:lnTo>
                  <a:close/>
                </a:path>
                <a:path w="2252345" h="458469">
                  <a:moveTo>
                    <a:pt x="2060676" y="386168"/>
                  </a:moveTo>
                  <a:lnTo>
                    <a:pt x="2053463" y="386168"/>
                  </a:lnTo>
                  <a:lnTo>
                    <a:pt x="2053463" y="400608"/>
                  </a:lnTo>
                  <a:lnTo>
                    <a:pt x="2060676" y="400608"/>
                  </a:lnTo>
                  <a:lnTo>
                    <a:pt x="2060676" y="386168"/>
                  </a:lnTo>
                  <a:close/>
                </a:path>
                <a:path w="2252345" h="458469">
                  <a:moveTo>
                    <a:pt x="2060676" y="357289"/>
                  </a:moveTo>
                  <a:lnTo>
                    <a:pt x="2053463" y="357289"/>
                  </a:lnTo>
                  <a:lnTo>
                    <a:pt x="2053463" y="371729"/>
                  </a:lnTo>
                  <a:lnTo>
                    <a:pt x="2060676" y="371729"/>
                  </a:lnTo>
                  <a:lnTo>
                    <a:pt x="2060676" y="357289"/>
                  </a:lnTo>
                  <a:close/>
                </a:path>
                <a:path w="2252345" h="458469">
                  <a:moveTo>
                    <a:pt x="2060676" y="328422"/>
                  </a:moveTo>
                  <a:lnTo>
                    <a:pt x="2053463" y="328422"/>
                  </a:lnTo>
                  <a:lnTo>
                    <a:pt x="2053463" y="342861"/>
                  </a:lnTo>
                  <a:lnTo>
                    <a:pt x="2060676" y="342861"/>
                  </a:lnTo>
                  <a:lnTo>
                    <a:pt x="2060676" y="328422"/>
                  </a:lnTo>
                  <a:close/>
                </a:path>
                <a:path w="2252345" h="458469">
                  <a:moveTo>
                    <a:pt x="2060676" y="299542"/>
                  </a:moveTo>
                  <a:lnTo>
                    <a:pt x="2053463" y="299542"/>
                  </a:lnTo>
                  <a:lnTo>
                    <a:pt x="2053463" y="313982"/>
                  </a:lnTo>
                  <a:lnTo>
                    <a:pt x="2060676" y="313982"/>
                  </a:lnTo>
                  <a:lnTo>
                    <a:pt x="2060676" y="299542"/>
                  </a:lnTo>
                  <a:close/>
                </a:path>
                <a:path w="2252345" h="458469">
                  <a:moveTo>
                    <a:pt x="2060676" y="270675"/>
                  </a:moveTo>
                  <a:lnTo>
                    <a:pt x="2053463" y="270675"/>
                  </a:lnTo>
                  <a:lnTo>
                    <a:pt x="2053463" y="285115"/>
                  </a:lnTo>
                  <a:lnTo>
                    <a:pt x="2060676" y="285115"/>
                  </a:lnTo>
                  <a:lnTo>
                    <a:pt x="2060676" y="270675"/>
                  </a:lnTo>
                  <a:close/>
                </a:path>
                <a:path w="2252345" h="458469">
                  <a:moveTo>
                    <a:pt x="2060676" y="241795"/>
                  </a:moveTo>
                  <a:lnTo>
                    <a:pt x="2053463" y="241795"/>
                  </a:lnTo>
                  <a:lnTo>
                    <a:pt x="2053463" y="256235"/>
                  </a:lnTo>
                  <a:lnTo>
                    <a:pt x="2060676" y="256235"/>
                  </a:lnTo>
                  <a:lnTo>
                    <a:pt x="2060676" y="241795"/>
                  </a:lnTo>
                  <a:close/>
                </a:path>
                <a:path w="2252345" h="458469">
                  <a:moveTo>
                    <a:pt x="2060676" y="212928"/>
                  </a:moveTo>
                  <a:lnTo>
                    <a:pt x="2053463" y="212928"/>
                  </a:lnTo>
                  <a:lnTo>
                    <a:pt x="2053463" y="227368"/>
                  </a:lnTo>
                  <a:lnTo>
                    <a:pt x="2060676" y="227368"/>
                  </a:lnTo>
                  <a:lnTo>
                    <a:pt x="2060676" y="212928"/>
                  </a:lnTo>
                  <a:close/>
                </a:path>
                <a:path w="2252345" h="458469">
                  <a:moveTo>
                    <a:pt x="2060676" y="184048"/>
                  </a:moveTo>
                  <a:lnTo>
                    <a:pt x="2053463" y="184048"/>
                  </a:lnTo>
                  <a:lnTo>
                    <a:pt x="2053463" y="198488"/>
                  </a:lnTo>
                  <a:lnTo>
                    <a:pt x="2060676" y="198488"/>
                  </a:lnTo>
                  <a:lnTo>
                    <a:pt x="2060676" y="184048"/>
                  </a:lnTo>
                  <a:close/>
                </a:path>
                <a:path w="2252345" h="458469">
                  <a:moveTo>
                    <a:pt x="2060676" y="155181"/>
                  </a:moveTo>
                  <a:lnTo>
                    <a:pt x="2053463" y="155181"/>
                  </a:lnTo>
                  <a:lnTo>
                    <a:pt x="2053463" y="169621"/>
                  </a:lnTo>
                  <a:lnTo>
                    <a:pt x="2060676" y="169621"/>
                  </a:lnTo>
                  <a:lnTo>
                    <a:pt x="2060676" y="155181"/>
                  </a:lnTo>
                  <a:close/>
                </a:path>
                <a:path w="2252345" h="458469">
                  <a:moveTo>
                    <a:pt x="2060676" y="126301"/>
                  </a:moveTo>
                  <a:lnTo>
                    <a:pt x="2053463" y="126301"/>
                  </a:lnTo>
                  <a:lnTo>
                    <a:pt x="2053463" y="140741"/>
                  </a:lnTo>
                  <a:lnTo>
                    <a:pt x="2060676" y="140741"/>
                  </a:lnTo>
                  <a:lnTo>
                    <a:pt x="2060676" y="126301"/>
                  </a:lnTo>
                  <a:close/>
                </a:path>
                <a:path w="2252345" h="458469">
                  <a:moveTo>
                    <a:pt x="2060676" y="97434"/>
                  </a:moveTo>
                  <a:lnTo>
                    <a:pt x="2053463" y="97434"/>
                  </a:lnTo>
                  <a:lnTo>
                    <a:pt x="2053463" y="111874"/>
                  </a:lnTo>
                  <a:lnTo>
                    <a:pt x="2060676" y="111874"/>
                  </a:lnTo>
                  <a:lnTo>
                    <a:pt x="2060676" y="97434"/>
                  </a:lnTo>
                  <a:close/>
                </a:path>
                <a:path w="2252345" h="458469">
                  <a:moveTo>
                    <a:pt x="2060676" y="68554"/>
                  </a:moveTo>
                  <a:lnTo>
                    <a:pt x="2053463" y="68554"/>
                  </a:lnTo>
                  <a:lnTo>
                    <a:pt x="2053463" y="82994"/>
                  </a:lnTo>
                  <a:lnTo>
                    <a:pt x="2060676" y="82994"/>
                  </a:lnTo>
                  <a:lnTo>
                    <a:pt x="2060676" y="68554"/>
                  </a:lnTo>
                  <a:close/>
                </a:path>
                <a:path w="2252345" h="458469">
                  <a:moveTo>
                    <a:pt x="2060676" y="39687"/>
                  </a:moveTo>
                  <a:lnTo>
                    <a:pt x="2053463" y="39687"/>
                  </a:lnTo>
                  <a:lnTo>
                    <a:pt x="2053463" y="54127"/>
                  </a:lnTo>
                  <a:lnTo>
                    <a:pt x="2060676" y="54127"/>
                  </a:lnTo>
                  <a:lnTo>
                    <a:pt x="2060676" y="39687"/>
                  </a:lnTo>
                  <a:close/>
                </a:path>
                <a:path w="2252345" h="458469">
                  <a:moveTo>
                    <a:pt x="2060676" y="10807"/>
                  </a:moveTo>
                  <a:lnTo>
                    <a:pt x="2053463" y="10807"/>
                  </a:lnTo>
                  <a:lnTo>
                    <a:pt x="2053463" y="25247"/>
                  </a:lnTo>
                  <a:lnTo>
                    <a:pt x="2060676" y="25247"/>
                  </a:lnTo>
                  <a:lnTo>
                    <a:pt x="2060676" y="10807"/>
                  </a:lnTo>
                  <a:close/>
                </a:path>
                <a:path w="2252345" h="458469">
                  <a:moveTo>
                    <a:pt x="2078748" y="0"/>
                  </a:moveTo>
                  <a:lnTo>
                    <a:pt x="2064308" y="0"/>
                  </a:lnTo>
                  <a:lnTo>
                    <a:pt x="2064308" y="7213"/>
                  </a:lnTo>
                  <a:lnTo>
                    <a:pt x="2078748" y="7213"/>
                  </a:lnTo>
                  <a:lnTo>
                    <a:pt x="2078748" y="0"/>
                  </a:lnTo>
                  <a:close/>
                </a:path>
                <a:path w="2252345" h="458469">
                  <a:moveTo>
                    <a:pt x="2107615" y="0"/>
                  </a:moveTo>
                  <a:lnTo>
                    <a:pt x="2093175" y="0"/>
                  </a:lnTo>
                  <a:lnTo>
                    <a:pt x="2093175" y="7213"/>
                  </a:lnTo>
                  <a:lnTo>
                    <a:pt x="2107615" y="7213"/>
                  </a:lnTo>
                  <a:lnTo>
                    <a:pt x="2107615" y="0"/>
                  </a:lnTo>
                  <a:close/>
                </a:path>
                <a:path w="2252345" h="458469">
                  <a:moveTo>
                    <a:pt x="2136495" y="0"/>
                  </a:moveTo>
                  <a:lnTo>
                    <a:pt x="2122055" y="0"/>
                  </a:lnTo>
                  <a:lnTo>
                    <a:pt x="2122055" y="7213"/>
                  </a:lnTo>
                  <a:lnTo>
                    <a:pt x="2136495" y="7213"/>
                  </a:lnTo>
                  <a:lnTo>
                    <a:pt x="2136495" y="0"/>
                  </a:lnTo>
                  <a:close/>
                </a:path>
                <a:path w="2252345" h="458469">
                  <a:moveTo>
                    <a:pt x="2165362" y="0"/>
                  </a:moveTo>
                  <a:lnTo>
                    <a:pt x="2150922" y="0"/>
                  </a:lnTo>
                  <a:lnTo>
                    <a:pt x="2150922" y="7213"/>
                  </a:lnTo>
                  <a:lnTo>
                    <a:pt x="2165362" y="7213"/>
                  </a:lnTo>
                  <a:lnTo>
                    <a:pt x="2165362" y="0"/>
                  </a:lnTo>
                  <a:close/>
                </a:path>
                <a:path w="2252345" h="458469">
                  <a:moveTo>
                    <a:pt x="2194242" y="0"/>
                  </a:moveTo>
                  <a:lnTo>
                    <a:pt x="2179802" y="0"/>
                  </a:lnTo>
                  <a:lnTo>
                    <a:pt x="2179802" y="7213"/>
                  </a:lnTo>
                  <a:lnTo>
                    <a:pt x="2194242" y="7213"/>
                  </a:lnTo>
                  <a:lnTo>
                    <a:pt x="2194242" y="0"/>
                  </a:lnTo>
                  <a:close/>
                </a:path>
                <a:path w="2252345" h="458469">
                  <a:moveTo>
                    <a:pt x="2223109" y="0"/>
                  </a:moveTo>
                  <a:lnTo>
                    <a:pt x="2208669" y="0"/>
                  </a:lnTo>
                  <a:lnTo>
                    <a:pt x="2208669" y="7213"/>
                  </a:lnTo>
                  <a:lnTo>
                    <a:pt x="2223109" y="7213"/>
                  </a:lnTo>
                  <a:lnTo>
                    <a:pt x="2223109" y="0"/>
                  </a:lnTo>
                  <a:close/>
                </a:path>
                <a:path w="2252345" h="458469">
                  <a:moveTo>
                    <a:pt x="2251989" y="0"/>
                  </a:moveTo>
                  <a:lnTo>
                    <a:pt x="2237549" y="0"/>
                  </a:lnTo>
                  <a:lnTo>
                    <a:pt x="2237549" y="7213"/>
                  </a:lnTo>
                  <a:lnTo>
                    <a:pt x="2251989" y="7213"/>
                  </a:lnTo>
                  <a:lnTo>
                    <a:pt x="22519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756805" y="2469057"/>
              <a:ext cx="3258185" cy="1548765"/>
            </a:xfrm>
            <a:custGeom>
              <a:avLst/>
              <a:gdLst/>
              <a:ahLst/>
              <a:cxnLst/>
              <a:rect l="l" t="t" r="r" b="b"/>
              <a:pathLst>
                <a:path w="3258185" h="1548764">
                  <a:moveTo>
                    <a:pt x="542569" y="1530235"/>
                  </a:moveTo>
                  <a:lnTo>
                    <a:pt x="497459" y="1512189"/>
                  </a:lnTo>
                  <a:lnTo>
                    <a:pt x="497459" y="1526641"/>
                  </a:lnTo>
                  <a:lnTo>
                    <a:pt x="45110" y="1526641"/>
                  </a:lnTo>
                  <a:lnTo>
                    <a:pt x="45110" y="1512189"/>
                  </a:lnTo>
                  <a:lnTo>
                    <a:pt x="0" y="1530235"/>
                  </a:lnTo>
                  <a:lnTo>
                    <a:pt x="45110" y="1548282"/>
                  </a:lnTo>
                  <a:lnTo>
                    <a:pt x="45110" y="1533842"/>
                  </a:lnTo>
                  <a:lnTo>
                    <a:pt x="497459" y="1533842"/>
                  </a:lnTo>
                  <a:lnTo>
                    <a:pt x="497459" y="1548282"/>
                  </a:lnTo>
                  <a:lnTo>
                    <a:pt x="542569" y="1530235"/>
                  </a:lnTo>
                  <a:close/>
                </a:path>
                <a:path w="3258185" h="1548764">
                  <a:moveTo>
                    <a:pt x="1724075" y="205727"/>
                  </a:moveTo>
                  <a:lnTo>
                    <a:pt x="1709635" y="205727"/>
                  </a:lnTo>
                  <a:lnTo>
                    <a:pt x="1709635" y="212940"/>
                  </a:lnTo>
                  <a:lnTo>
                    <a:pt x="1724075" y="212940"/>
                  </a:lnTo>
                  <a:lnTo>
                    <a:pt x="1724075" y="205727"/>
                  </a:lnTo>
                  <a:close/>
                </a:path>
                <a:path w="3258185" h="1548764">
                  <a:moveTo>
                    <a:pt x="1745589" y="205727"/>
                  </a:moveTo>
                  <a:lnTo>
                    <a:pt x="1738515" y="205727"/>
                  </a:lnTo>
                  <a:lnTo>
                    <a:pt x="1738515" y="212940"/>
                  </a:lnTo>
                  <a:lnTo>
                    <a:pt x="1745589" y="212940"/>
                  </a:lnTo>
                  <a:lnTo>
                    <a:pt x="1745589" y="205727"/>
                  </a:lnTo>
                  <a:close/>
                </a:path>
                <a:path w="3258185" h="1548764">
                  <a:moveTo>
                    <a:pt x="2517927" y="78816"/>
                  </a:moveTo>
                  <a:lnTo>
                    <a:pt x="2499880" y="33705"/>
                  </a:lnTo>
                  <a:lnTo>
                    <a:pt x="2481834" y="78816"/>
                  </a:lnTo>
                  <a:lnTo>
                    <a:pt x="2499880" y="78816"/>
                  </a:lnTo>
                  <a:lnTo>
                    <a:pt x="2517927" y="78816"/>
                  </a:lnTo>
                  <a:close/>
                </a:path>
                <a:path w="3258185" h="1548764">
                  <a:moveTo>
                    <a:pt x="2637053" y="0"/>
                  </a:moveTo>
                  <a:lnTo>
                    <a:pt x="2622613" y="0"/>
                  </a:lnTo>
                  <a:lnTo>
                    <a:pt x="2622613" y="7213"/>
                  </a:lnTo>
                  <a:lnTo>
                    <a:pt x="2637053" y="7213"/>
                  </a:lnTo>
                  <a:lnTo>
                    <a:pt x="2637053" y="0"/>
                  </a:lnTo>
                  <a:close/>
                </a:path>
                <a:path w="3258185" h="1548764">
                  <a:moveTo>
                    <a:pt x="2665920" y="0"/>
                  </a:moveTo>
                  <a:lnTo>
                    <a:pt x="2651480" y="0"/>
                  </a:lnTo>
                  <a:lnTo>
                    <a:pt x="2651480" y="7213"/>
                  </a:lnTo>
                  <a:lnTo>
                    <a:pt x="2665920" y="7213"/>
                  </a:lnTo>
                  <a:lnTo>
                    <a:pt x="2665920" y="0"/>
                  </a:lnTo>
                  <a:close/>
                </a:path>
                <a:path w="3258185" h="1548764">
                  <a:moveTo>
                    <a:pt x="2864434" y="0"/>
                  </a:moveTo>
                  <a:lnTo>
                    <a:pt x="2849994" y="0"/>
                  </a:lnTo>
                  <a:lnTo>
                    <a:pt x="2849994" y="7213"/>
                  </a:lnTo>
                  <a:lnTo>
                    <a:pt x="2864434" y="7213"/>
                  </a:lnTo>
                  <a:lnTo>
                    <a:pt x="2864434" y="0"/>
                  </a:lnTo>
                  <a:close/>
                </a:path>
                <a:path w="3258185" h="1548764">
                  <a:moveTo>
                    <a:pt x="2893301" y="0"/>
                  </a:moveTo>
                  <a:lnTo>
                    <a:pt x="2878861" y="0"/>
                  </a:lnTo>
                  <a:lnTo>
                    <a:pt x="2878861" y="7213"/>
                  </a:lnTo>
                  <a:lnTo>
                    <a:pt x="2893301" y="7213"/>
                  </a:lnTo>
                  <a:lnTo>
                    <a:pt x="2893301" y="0"/>
                  </a:lnTo>
                  <a:close/>
                </a:path>
                <a:path w="3258185" h="1548764">
                  <a:moveTo>
                    <a:pt x="2922181" y="0"/>
                  </a:moveTo>
                  <a:lnTo>
                    <a:pt x="2907741" y="0"/>
                  </a:lnTo>
                  <a:lnTo>
                    <a:pt x="2907741" y="7213"/>
                  </a:lnTo>
                  <a:lnTo>
                    <a:pt x="2922181" y="7213"/>
                  </a:lnTo>
                  <a:lnTo>
                    <a:pt x="2922181" y="0"/>
                  </a:lnTo>
                  <a:close/>
                </a:path>
                <a:path w="3258185" h="1548764">
                  <a:moveTo>
                    <a:pt x="2951048" y="0"/>
                  </a:moveTo>
                  <a:lnTo>
                    <a:pt x="2936608" y="0"/>
                  </a:lnTo>
                  <a:lnTo>
                    <a:pt x="2936608" y="7213"/>
                  </a:lnTo>
                  <a:lnTo>
                    <a:pt x="2951048" y="7213"/>
                  </a:lnTo>
                  <a:lnTo>
                    <a:pt x="2951048" y="0"/>
                  </a:lnTo>
                  <a:close/>
                </a:path>
                <a:path w="3258185" h="1548764">
                  <a:moveTo>
                    <a:pt x="2979928" y="0"/>
                  </a:moveTo>
                  <a:lnTo>
                    <a:pt x="2965488" y="0"/>
                  </a:lnTo>
                  <a:lnTo>
                    <a:pt x="2965488" y="7213"/>
                  </a:lnTo>
                  <a:lnTo>
                    <a:pt x="2979928" y="7213"/>
                  </a:lnTo>
                  <a:lnTo>
                    <a:pt x="2979928" y="0"/>
                  </a:lnTo>
                  <a:close/>
                </a:path>
                <a:path w="3258185" h="1548764">
                  <a:moveTo>
                    <a:pt x="3008795" y="0"/>
                  </a:moveTo>
                  <a:lnTo>
                    <a:pt x="2994355" y="0"/>
                  </a:lnTo>
                  <a:lnTo>
                    <a:pt x="2994355" y="7213"/>
                  </a:lnTo>
                  <a:lnTo>
                    <a:pt x="3008795" y="7213"/>
                  </a:lnTo>
                  <a:lnTo>
                    <a:pt x="3008795" y="0"/>
                  </a:lnTo>
                  <a:close/>
                </a:path>
                <a:path w="3258185" h="1548764">
                  <a:moveTo>
                    <a:pt x="3037675" y="0"/>
                  </a:moveTo>
                  <a:lnTo>
                    <a:pt x="3023235" y="0"/>
                  </a:lnTo>
                  <a:lnTo>
                    <a:pt x="3023235" y="7213"/>
                  </a:lnTo>
                  <a:lnTo>
                    <a:pt x="3037675" y="7213"/>
                  </a:lnTo>
                  <a:lnTo>
                    <a:pt x="3037675" y="0"/>
                  </a:lnTo>
                  <a:close/>
                </a:path>
                <a:path w="3258185" h="1548764">
                  <a:moveTo>
                    <a:pt x="3066542" y="0"/>
                  </a:moveTo>
                  <a:lnTo>
                    <a:pt x="3052102" y="0"/>
                  </a:lnTo>
                  <a:lnTo>
                    <a:pt x="3052102" y="7213"/>
                  </a:lnTo>
                  <a:lnTo>
                    <a:pt x="3066542" y="7213"/>
                  </a:lnTo>
                  <a:lnTo>
                    <a:pt x="3066542" y="0"/>
                  </a:lnTo>
                  <a:close/>
                </a:path>
                <a:path w="3258185" h="1548764">
                  <a:moveTo>
                    <a:pt x="3095421" y="0"/>
                  </a:moveTo>
                  <a:lnTo>
                    <a:pt x="3080982" y="0"/>
                  </a:lnTo>
                  <a:lnTo>
                    <a:pt x="3080982" y="7213"/>
                  </a:lnTo>
                  <a:lnTo>
                    <a:pt x="3095421" y="7213"/>
                  </a:lnTo>
                  <a:lnTo>
                    <a:pt x="3095421" y="0"/>
                  </a:lnTo>
                  <a:close/>
                </a:path>
                <a:path w="3258185" h="1548764">
                  <a:moveTo>
                    <a:pt x="3124289" y="0"/>
                  </a:moveTo>
                  <a:lnTo>
                    <a:pt x="3109849" y="0"/>
                  </a:lnTo>
                  <a:lnTo>
                    <a:pt x="3109849" y="7213"/>
                  </a:lnTo>
                  <a:lnTo>
                    <a:pt x="3124289" y="7213"/>
                  </a:lnTo>
                  <a:lnTo>
                    <a:pt x="3124289" y="0"/>
                  </a:lnTo>
                  <a:close/>
                </a:path>
                <a:path w="3258185" h="1548764">
                  <a:moveTo>
                    <a:pt x="3153168" y="0"/>
                  </a:moveTo>
                  <a:lnTo>
                    <a:pt x="3138728" y="0"/>
                  </a:lnTo>
                  <a:lnTo>
                    <a:pt x="3138728" y="7213"/>
                  </a:lnTo>
                  <a:lnTo>
                    <a:pt x="3153168" y="7213"/>
                  </a:lnTo>
                  <a:lnTo>
                    <a:pt x="3153168" y="0"/>
                  </a:lnTo>
                  <a:close/>
                </a:path>
                <a:path w="3258185" h="1548764">
                  <a:moveTo>
                    <a:pt x="3182035" y="0"/>
                  </a:moveTo>
                  <a:lnTo>
                    <a:pt x="3167596" y="0"/>
                  </a:lnTo>
                  <a:lnTo>
                    <a:pt x="3167596" y="7213"/>
                  </a:lnTo>
                  <a:lnTo>
                    <a:pt x="3182035" y="7213"/>
                  </a:lnTo>
                  <a:lnTo>
                    <a:pt x="3182035" y="0"/>
                  </a:lnTo>
                  <a:close/>
                </a:path>
                <a:path w="3258185" h="1548764">
                  <a:moveTo>
                    <a:pt x="3210915" y="0"/>
                  </a:moveTo>
                  <a:lnTo>
                    <a:pt x="3196475" y="0"/>
                  </a:lnTo>
                  <a:lnTo>
                    <a:pt x="3196475" y="7213"/>
                  </a:lnTo>
                  <a:lnTo>
                    <a:pt x="3210915" y="7213"/>
                  </a:lnTo>
                  <a:lnTo>
                    <a:pt x="3210915" y="0"/>
                  </a:lnTo>
                  <a:close/>
                </a:path>
                <a:path w="3258185" h="1548764">
                  <a:moveTo>
                    <a:pt x="3239795" y="0"/>
                  </a:moveTo>
                  <a:lnTo>
                    <a:pt x="3225355" y="0"/>
                  </a:lnTo>
                  <a:lnTo>
                    <a:pt x="3225355" y="7213"/>
                  </a:lnTo>
                  <a:lnTo>
                    <a:pt x="3239795" y="7213"/>
                  </a:lnTo>
                  <a:lnTo>
                    <a:pt x="3239795" y="0"/>
                  </a:lnTo>
                  <a:close/>
                </a:path>
                <a:path w="3258185" h="1548764">
                  <a:moveTo>
                    <a:pt x="3257778" y="436765"/>
                  </a:moveTo>
                  <a:lnTo>
                    <a:pt x="3250565" y="436765"/>
                  </a:lnTo>
                  <a:lnTo>
                    <a:pt x="3250565" y="451205"/>
                  </a:lnTo>
                  <a:lnTo>
                    <a:pt x="3257778" y="451205"/>
                  </a:lnTo>
                  <a:lnTo>
                    <a:pt x="3257778" y="436765"/>
                  </a:lnTo>
                  <a:close/>
                </a:path>
                <a:path w="3258185" h="1548764">
                  <a:moveTo>
                    <a:pt x="3257778" y="407885"/>
                  </a:moveTo>
                  <a:lnTo>
                    <a:pt x="3250565" y="407885"/>
                  </a:lnTo>
                  <a:lnTo>
                    <a:pt x="3250565" y="422325"/>
                  </a:lnTo>
                  <a:lnTo>
                    <a:pt x="3257778" y="422325"/>
                  </a:lnTo>
                  <a:lnTo>
                    <a:pt x="3257778" y="407885"/>
                  </a:lnTo>
                  <a:close/>
                </a:path>
                <a:path w="3258185" h="1548764">
                  <a:moveTo>
                    <a:pt x="3257778" y="379018"/>
                  </a:moveTo>
                  <a:lnTo>
                    <a:pt x="3250565" y="379018"/>
                  </a:lnTo>
                  <a:lnTo>
                    <a:pt x="3250565" y="393458"/>
                  </a:lnTo>
                  <a:lnTo>
                    <a:pt x="3257778" y="393458"/>
                  </a:lnTo>
                  <a:lnTo>
                    <a:pt x="3257778" y="379018"/>
                  </a:lnTo>
                  <a:close/>
                </a:path>
                <a:path w="3258185" h="1548764">
                  <a:moveTo>
                    <a:pt x="3257778" y="350139"/>
                  </a:moveTo>
                  <a:lnTo>
                    <a:pt x="3250565" y="350139"/>
                  </a:lnTo>
                  <a:lnTo>
                    <a:pt x="3250565" y="364578"/>
                  </a:lnTo>
                  <a:lnTo>
                    <a:pt x="3257778" y="364578"/>
                  </a:lnTo>
                  <a:lnTo>
                    <a:pt x="3257778" y="350139"/>
                  </a:lnTo>
                  <a:close/>
                </a:path>
                <a:path w="3258185" h="1548764">
                  <a:moveTo>
                    <a:pt x="3257778" y="321271"/>
                  </a:moveTo>
                  <a:lnTo>
                    <a:pt x="3250565" y="321271"/>
                  </a:lnTo>
                  <a:lnTo>
                    <a:pt x="3250565" y="335711"/>
                  </a:lnTo>
                  <a:lnTo>
                    <a:pt x="3257778" y="335711"/>
                  </a:lnTo>
                  <a:lnTo>
                    <a:pt x="3257778" y="321271"/>
                  </a:lnTo>
                  <a:close/>
                </a:path>
                <a:path w="3258185" h="1548764">
                  <a:moveTo>
                    <a:pt x="3257778" y="292392"/>
                  </a:moveTo>
                  <a:lnTo>
                    <a:pt x="3250565" y="292392"/>
                  </a:lnTo>
                  <a:lnTo>
                    <a:pt x="3250565" y="306832"/>
                  </a:lnTo>
                  <a:lnTo>
                    <a:pt x="3257778" y="306832"/>
                  </a:lnTo>
                  <a:lnTo>
                    <a:pt x="3257778" y="292392"/>
                  </a:lnTo>
                  <a:close/>
                </a:path>
                <a:path w="3258185" h="1548764">
                  <a:moveTo>
                    <a:pt x="3257778" y="263525"/>
                  </a:moveTo>
                  <a:lnTo>
                    <a:pt x="3250565" y="263525"/>
                  </a:lnTo>
                  <a:lnTo>
                    <a:pt x="3250565" y="277964"/>
                  </a:lnTo>
                  <a:lnTo>
                    <a:pt x="3257778" y="277964"/>
                  </a:lnTo>
                  <a:lnTo>
                    <a:pt x="3257778" y="263525"/>
                  </a:lnTo>
                  <a:close/>
                </a:path>
                <a:path w="3258185" h="1548764">
                  <a:moveTo>
                    <a:pt x="3257778" y="234645"/>
                  </a:moveTo>
                  <a:lnTo>
                    <a:pt x="3250565" y="234645"/>
                  </a:lnTo>
                  <a:lnTo>
                    <a:pt x="3250565" y="249085"/>
                  </a:lnTo>
                  <a:lnTo>
                    <a:pt x="3257778" y="249085"/>
                  </a:lnTo>
                  <a:lnTo>
                    <a:pt x="3257778" y="234645"/>
                  </a:lnTo>
                  <a:close/>
                </a:path>
                <a:path w="3258185" h="1548764">
                  <a:moveTo>
                    <a:pt x="3257778" y="205778"/>
                  </a:moveTo>
                  <a:lnTo>
                    <a:pt x="3250565" y="205778"/>
                  </a:lnTo>
                  <a:lnTo>
                    <a:pt x="3250565" y="220218"/>
                  </a:lnTo>
                  <a:lnTo>
                    <a:pt x="3257778" y="220218"/>
                  </a:lnTo>
                  <a:lnTo>
                    <a:pt x="3257778" y="205778"/>
                  </a:lnTo>
                  <a:close/>
                </a:path>
                <a:path w="3258185" h="1548764">
                  <a:moveTo>
                    <a:pt x="3257778" y="176898"/>
                  </a:moveTo>
                  <a:lnTo>
                    <a:pt x="3250565" y="176898"/>
                  </a:lnTo>
                  <a:lnTo>
                    <a:pt x="3250565" y="191338"/>
                  </a:lnTo>
                  <a:lnTo>
                    <a:pt x="3257778" y="191338"/>
                  </a:lnTo>
                  <a:lnTo>
                    <a:pt x="3257778" y="176898"/>
                  </a:lnTo>
                  <a:close/>
                </a:path>
                <a:path w="3258185" h="1548764">
                  <a:moveTo>
                    <a:pt x="3257778" y="148031"/>
                  </a:moveTo>
                  <a:lnTo>
                    <a:pt x="3250565" y="148031"/>
                  </a:lnTo>
                  <a:lnTo>
                    <a:pt x="3250565" y="162471"/>
                  </a:lnTo>
                  <a:lnTo>
                    <a:pt x="3257778" y="162471"/>
                  </a:lnTo>
                  <a:lnTo>
                    <a:pt x="3257778" y="148031"/>
                  </a:lnTo>
                  <a:close/>
                </a:path>
                <a:path w="3258185" h="1548764">
                  <a:moveTo>
                    <a:pt x="3257778" y="119151"/>
                  </a:moveTo>
                  <a:lnTo>
                    <a:pt x="3250565" y="119151"/>
                  </a:lnTo>
                  <a:lnTo>
                    <a:pt x="3250565" y="133591"/>
                  </a:lnTo>
                  <a:lnTo>
                    <a:pt x="3257778" y="133591"/>
                  </a:lnTo>
                  <a:lnTo>
                    <a:pt x="3257778" y="119151"/>
                  </a:lnTo>
                  <a:close/>
                </a:path>
                <a:path w="3258185" h="1548764">
                  <a:moveTo>
                    <a:pt x="3257778" y="90284"/>
                  </a:moveTo>
                  <a:lnTo>
                    <a:pt x="3250565" y="90284"/>
                  </a:lnTo>
                  <a:lnTo>
                    <a:pt x="3250565" y="104724"/>
                  </a:lnTo>
                  <a:lnTo>
                    <a:pt x="3257778" y="104724"/>
                  </a:lnTo>
                  <a:lnTo>
                    <a:pt x="3257778" y="90284"/>
                  </a:lnTo>
                  <a:close/>
                </a:path>
                <a:path w="3258185" h="1548764">
                  <a:moveTo>
                    <a:pt x="3257778" y="61404"/>
                  </a:moveTo>
                  <a:lnTo>
                    <a:pt x="3250565" y="61404"/>
                  </a:lnTo>
                  <a:lnTo>
                    <a:pt x="3250565" y="75844"/>
                  </a:lnTo>
                  <a:lnTo>
                    <a:pt x="3257778" y="75844"/>
                  </a:lnTo>
                  <a:lnTo>
                    <a:pt x="3257778" y="61404"/>
                  </a:lnTo>
                  <a:close/>
                </a:path>
                <a:path w="3258185" h="1548764">
                  <a:moveTo>
                    <a:pt x="3257778" y="32537"/>
                  </a:moveTo>
                  <a:lnTo>
                    <a:pt x="3250565" y="32537"/>
                  </a:lnTo>
                  <a:lnTo>
                    <a:pt x="3250565" y="46977"/>
                  </a:lnTo>
                  <a:lnTo>
                    <a:pt x="3257778" y="46977"/>
                  </a:lnTo>
                  <a:lnTo>
                    <a:pt x="3257778" y="32537"/>
                  </a:lnTo>
                  <a:close/>
                </a:path>
                <a:path w="3258185" h="1548764">
                  <a:moveTo>
                    <a:pt x="3257778" y="3657"/>
                  </a:moveTo>
                  <a:lnTo>
                    <a:pt x="3250565" y="3657"/>
                  </a:lnTo>
                  <a:lnTo>
                    <a:pt x="3250565" y="18097"/>
                  </a:lnTo>
                  <a:lnTo>
                    <a:pt x="3257778" y="18097"/>
                  </a:lnTo>
                  <a:lnTo>
                    <a:pt x="3257778" y="36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818001" y="3756939"/>
              <a:ext cx="0" cy="383540"/>
            </a:xfrm>
            <a:custGeom>
              <a:avLst/>
              <a:gdLst/>
              <a:ahLst/>
              <a:cxnLst/>
              <a:rect l="l" t="t" r="r" b="b"/>
              <a:pathLst>
                <a:path w="0" h="383539">
                  <a:moveTo>
                    <a:pt x="0" y="0"/>
                  </a:moveTo>
                  <a:lnTo>
                    <a:pt x="0" y="383108"/>
                  </a:lnTo>
                </a:path>
              </a:pathLst>
            </a:custGeom>
            <a:ln w="7213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4620907" y="2678391"/>
              <a:ext cx="0" cy="1447800"/>
            </a:xfrm>
            <a:custGeom>
              <a:avLst/>
              <a:gdLst/>
              <a:ahLst/>
              <a:cxnLst/>
              <a:rect l="l" t="t" r="r" b="b"/>
              <a:pathLst>
                <a:path w="0" h="1447800">
                  <a:moveTo>
                    <a:pt x="0" y="0"/>
                  </a:moveTo>
                  <a:lnTo>
                    <a:pt x="0" y="1447228"/>
                  </a:lnTo>
                </a:path>
              </a:pathLst>
            </a:custGeom>
            <a:ln w="7213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636035" y="2674784"/>
              <a:ext cx="1569720" cy="1461770"/>
            </a:xfrm>
            <a:custGeom>
              <a:avLst/>
              <a:gdLst/>
              <a:ahLst/>
              <a:cxnLst/>
              <a:rect l="l" t="t" r="r" b="b"/>
              <a:pathLst>
                <a:path w="1569720" h="1461770">
                  <a:moveTo>
                    <a:pt x="12979" y="1179741"/>
                  </a:moveTo>
                  <a:lnTo>
                    <a:pt x="6553" y="1176477"/>
                  </a:lnTo>
                  <a:lnTo>
                    <a:pt x="0" y="1189342"/>
                  </a:lnTo>
                  <a:lnTo>
                    <a:pt x="6426" y="1192618"/>
                  </a:lnTo>
                  <a:lnTo>
                    <a:pt x="12979" y="1179741"/>
                  </a:lnTo>
                  <a:close/>
                </a:path>
                <a:path w="1569720" h="1461770">
                  <a:moveTo>
                    <a:pt x="26073" y="1154010"/>
                  </a:moveTo>
                  <a:lnTo>
                    <a:pt x="19646" y="1150747"/>
                  </a:lnTo>
                  <a:lnTo>
                    <a:pt x="13093" y="1163599"/>
                  </a:lnTo>
                  <a:lnTo>
                    <a:pt x="19519" y="1166876"/>
                  </a:lnTo>
                  <a:lnTo>
                    <a:pt x="26073" y="1154010"/>
                  </a:lnTo>
                  <a:close/>
                </a:path>
                <a:path w="1569720" h="1461770">
                  <a:moveTo>
                    <a:pt x="39154" y="1128280"/>
                  </a:moveTo>
                  <a:lnTo>
                    <a:pt x="32727" y="1125004"/>
                  </a:lnTo>
                  <a:lnTo>
                    <a:pt x="26187" y="1137869"/>
                  </a:lnTo>
                  <a:lnTo>
                    <a:pt x="32613" y="1141145"/>
                  </a:lnTo>
                  <a:lnTo>
                    <a:pt x="39154" y="1128280"/>
                  </a:lnTo>
                  <a:close/>
                </a:path>
                <a:path w="1569720" h="1461770">
                  <a:moveTo>
                    <a:pt x="52247" y="1102537"/>
                  </a:moveTo>
                  <a:lnTo>
                    <a:pt x="45821" y="1099273"/>
                  </a:lnTo>
                  <a:lnTo>
                    <a:pt x="39268" y="1112139"/>
                  </a:lnTo>
                  <a:lnTo>
                    <a:pt x="45707" y="1115402"/>
                  </a:lnTo>
                  <a:lnTo>
                    <a:pt x="52247" y="1102537"/>
                  </a:lnTo>
                  <a:close/>
                </a:path>
                <a:path w="1569720" h="1461770">
                  <a:moveTo>
                    <a:pt x="65341" y="1076807"/>
                  </a:moveTo>
                  <a:lnTo>
                    <a:pt x="58915" y="1073543"/>
                  </a:lnTo>
                  <a:lnTo>
                    <a:pt x="52374" y="1086408"/>
                  </a:lnTo>
                  <a:lnTo>
                    <a:pt x="58801" y="1089672"/>
                  </a:lnTo>
                  <a:lnTo>
                    <a:pt x="65341" y="1076807"/>
                  </a:lnTo>
                  <a:close/>
                </a:path>
                <a:path w="1569720" h="1461770">
                  <a:moveTo>
                    <a:pt x="78447" y="1051064"/>
                  </a:moveTo>
                  <a:lnTo>
                    <a:pt x="72009" y="1047800"/>
                  </a:lnTo>
                  <a:lnTo>
                    <a:pt x="65468" y="1060665"/>
                  </a:lnTo>
                  <a:lnTo>
                    <a:pt x="71894" y="1063942"/>
                  </a:lnTo>
                  <a:lnTo>
                    <a:pt x="78447" y="1051064"/>
                  </a:lnTo>
                  <a:close/>
                </a:path>
                <a:path w="1569720" h="1461770">
                  <a:moveTo>
                    <a:pt x="91528" y="1025347"/>
                  </a:moveTo>
                  <a:lnTo>
                    <a:pt x="85102" y="1022070"/>
                  </a:lnTo>
                  <a:lnTo>
                    <a:pt x="78562" y="1034935"/>
                  </a:lnTo>
                  <a:lnTo>
                    <a:pt x="84988" y="1038212"/>
                  </a:lnTo>
                  <a:lnTo>
                    <a:pt x="91528" y="1025347"/>
                  </a:lnTo>
                  <a:close/>
                </a:path>
                <a:path w="1569720" h="1461770">
                  <a:moveTo>
                    <a:pt x="104622" y="999604"/>
                  </a:moveTo>
                  <a:lnTo>
                    <a:pt x="98196" y="996327"/>
                  </a:lnTo>
                  <a:lnTo>
                    <a:pt x="91655" y="1009205"/>
                  </a:lnTo>
                  <a:lnTo>
                    <a:pt x="98069" y="1012469"/>
                  </a:lnTo>
                  <a:lnTo>
                    <a:pt x="104622" y="999604"/>
                  </a:lnTo>
                  <a:close/>
                </a:path>
                <a:path w="1569720" h="1461770">
                  <a:moveTo>
                    <a:pt x="122491" y="981659"/>
                  </a:moveTo>
                  <a:lnTo>
                    <a:pt x="108051" y="981659"/>
                  </a:lnTo>
                  <a:lnTo>
                    <a:pt x="108051" y="988872"/>
                  </a:lnTo>
                  <a:lnTo>
                    <a:pt x="122491" y="988872"/>
                  </a:lnTo>
                  <a:lnTo>
                    <a:pt x="122491" y="981659"/>
                  </a:lnTo>
                  <a:close/>
                </a:path>
                <a:path w="1569720" h="1461770">
                  <a:moveTo>
                    <a:pt x="151371" y="981659"/>
                  </a:moveTo>
                  <a:lnTo>
                    <a:pt x="136931" y="981659"/>
                  </a:lnTo>
                  <a:lnTo>
                    <a:pt x="136931" y="988872"/>
                  </a:lnTo>
                  <a:lnTo>
                    <a:pt x="151371" y="988872"/>
                  </a:lnTo>
                  <a:lnTo>
                    <a:pt x="151371" y="981659"/>
                  </a:lnTo>
                  <a:close/>
                </a:path>
                <a:path w="1569720" h="1461770">
                  <a:moveTo>
                    <a:pt x="180238" y="981659"/>
                  </a:moveTo>
                  <a:lnTo>
                    <a:pt x="165798" y="981659"/>
                  </a:lnTo>
                  <a:lnTo>
                    <a:pt x="165798" y="988872"/>
                  </a:lnTo>
                  <a:lnTo>
                    <a:pt x="180238" y="988872"/>
                  </a:lnTo>
                  <a:lnTo>
                    <a:pt x="180238" y="981659"/>
                  </a:lnTo>
                  <a:close/>
                </a:path>
                <a:path w="1569720" h="1461770">
                  <a:moveTo>
                    <a:pt x="209118" y="981659"/>
                  </a:moveTo>
                  <a:lnTo>
                    <a:pt x="194678" y="981659"/>
                  </a:lnTo>
                  <a:lnTo>
                    <a:pt x="194678" y="988872"/>
                  </a:lnTo>
                  <a:lnTo>
                    <a:pt x="209118" y="988872"/>
                  </a:lnTo>
                  <a:lnTo>
                    <a:pt x="209118" y="981659"/>
                  </a:lnTo>
                  <a:close/>
                </a:path>
                <a:path w="1569720" h="1461770">
                  <a:moveTo>
                    <a:pt x="237985" y="981659"/>
                  </a:moveTo>
                  <a:lnTo>
                    <a:pt x="223545" y="981659"/>
                  </a:lnTo>
                  <a:lnTo>
                    <a:pt x="223545" y="988872"/>
                  </a:lnTo>
                  <a:lnTo>
                    <a:pt x="237985" y="988872"/>
                  </a:lnTo>
                  <a:lnTo>
                    <a:pt x="237985" y="981659"/>
                  </a:lnTo>
                  <a:close/>
                </a:path>
                <a:path w="1569720" h="1461770">
                  <a:moveTo>
                    <a:pt x="389382" y="0"/>
                  </a:moveTo>
                  <a:lnTo>
                    <a:pt x="374942" y="0"/>
                  </a:lnTo>
                  <a:lnTo>
                    <a:pt x="374942" y="7213"/>
                  </a:lnTo>
                  <a:lnTo>
                    <a:pt x="389382" y="7213"/>
                  </a:lnTo>
                  <a:lnTo>
                    <a:pt x="389382" y="0"/>
                  </a:lnTo>
                  <a:close/>
                </a:path>
                <a:path w="1569720" h="1461770">
                  <a:moveTo>
                    <a:pt x="418261" y="0"/>
                  </a:moveTo>
                  <a:lnTo>
                    <a:pt x="403821" y="0"/>
                  </a:lnTo>
                  <a:lnTo>
                    <a:pt x="403821" y="7213"/>
                  </a:lnTo>
                  <a:lnTo>
                    <a:pt x="418261" y="7213"/>
                  </a:lnTo>
                  <a:lnTo>
                    <a:pt x="418261" y="0"/>
                  </a:lnTo>
                  <a:close/>
                </a:path>
                <a:path w="1569720" h="1461770">
                  <a:moveTo>
                    <a:pt x="447128" y="0"/>
                  </a:moveTo>
                  <a:lnTo>
                    <a:pt x="432689" y="0"/>
                  </a:lnTo>
                  <a:lnTo>
                    <a:pt x="432689" y="7213"/>
                  </a:lnTo>
                  <a:lnTo>
                    <a:pt x="447128" y="7213"/>
                  </a:lnTo>
                  <a:lnTo>
                    <a:pt x="447128" y="0"/>
                  </a:lnTo>
                  <a:close/>
                </a:path>
                <a:path w="1569720" h="1461770">
                  <a:moveTo>
                    <a:pt x="476008" y="0"/>
                  </a:moveTo>
                  <a:lnTo>
                    <a:pt x="461568" y="0"/>
                  </a:lnTo>
                  <a:lnTo>
                    <a:pt x="461568" y="7213"/>
                  </a:lnTo>
                  <a:lnTo>
                    <a:pt x="476008" y="7213"/>
                  </a:lnTo>
                  <a:lnTo>
                    <a:pt x="476008" y="0"/>
                  </a:lnTo>
                  <a:close/>
                </a:path>
                <a:path w="1569720" h="1461770">
                  <a:moveTo>
                    <a:pt x="504875" y="0"/>
                  </a:moveTo>
                  <a:lnTo>
                    <a:pt x="490435" y="0"/>
                  </a:lnTo>
                  <a:lnTo>
                    <a:pt x="490435" y="7213"/>
                  </a:lnTo>
                  <a:lnTo>
                    <a:pt x="504875" y="7213"/>
                  </a:lnTo>
                  <a:lnTo>
                    <a:pt x="504875" y="0"/>
                  </a:lnTo>
                  <a:close/>
                </a:path>
                <a:path w="1569720" h="1461770">
                  <a:moveTo>
                    <a:pt x="533755" y="0"/>
                  </a:moveTo>
                  <a:lnTo>
                    <a:pt x="519315" y="0"/>
                  </a:lnTo>
                  <a:lnTo>
                    <a:pt x="519315" y="7213"/>
                  </a:lnTo>
                  <a:lnTo>
                    <a:pt x="533755" y="7213"/>
                  </a:lnTo>
                  <a:lnTo>
                    <a:pt x="533755" y="0"/>
                  </a:lnTo>
                  <a:close/>
                </a:path>
                <a:path w="1569720" h="1461770">
                  <a:moveTo>
                    <a:pt x="562622" y="0"/>
                  </a:moveTo>
                  <a:lnTo>
                    <a:pt x="548182" y="0"/>
                  </a:lnTo>
                  <a:lnTo>
                    <a:pt x="548182" y="7213"/>
                  </a:lnTo>
                  <a:lnTo>
                    <a:pt x="562622" y="7213"/>
                  </a:lnTo>
                  <a:lnTo>
                    <a:pt x="562622" y="0"/>
                  </a:lnTo>
                  <a:close/>
                </a:path>
                <a:path w="1569720" h="1461770">
                  <a:moveTo>
                    <a:pt x="591502" y="0"/>
                  </a:moveTo>
                  <a:lnTo>
                    <a:pt x="577062" y="0"/>
                  </a:lnTo>
                  <a:lnTo>
                    <a:pt x="577062" y="7213"/>
                  </a:lnTo>
                  <a:lnTo>
                    <a:pt x="591502" y="7213"/>
                  </a:lnTo>
                  <a:lnTo>
                    <a:pt x="591502" y="0"/>
                  </a:lnTo>
                  <a:close/>
                </a:path>
                <a:path w="1569720" h="1461770">
                  <a:moveTo>
                    <a:pt x="620369" y="0"/>
                  </a:moveTo>
                  <a:lnTo>
                    <a:pt x="605929" y="0"/>
                  </a:lnTo>
                  <a:lnTo>
                    <a:pt x="605929" y="7213"/>
                  </a:lnTo>
                  <a:lnTo>
                    <a:pt x="620369" y="7213"/>
                  </a:lnTo>
                  <a:lnTo>
                    <a:pt x="620369" y="0"/>
                  </a:lnTo>
                  <a:close/>
                </a:path>
                <a:path w="1569720" h="1461770">
                  <a:moveTo>
                    <a:pt x="649249" y="0"/>
                  </a:moveTo>
                  <a:lnTo>
                    <a:pt x="634809" y="0"/>
                  </a:lnTo>
                  <a:lnTo>
                    <a:pt x="634809" y="7213"/>
                  </a:lnTo>
                  <a:lnTo>
                    <a:pt x="649249" y="7213"/>
                  </a:lnTo>
                  <a:lnTo>
                    <a:pt x="649249" y="0"/>
                  </a:lnTo>
                  <a:close/>
                </a:path>
                <a:path w="1569720" h="1461770">
                  <a:moveTo>
                    <a:pt x="678116" y="0"/>
                  </a:moveTo>
                  <a:lnTo>
                    <a:pt x="663676" y="0"/>
                  </a:lnTo>
                  <a:lnTo>
                    <a:pt x="663676" y="7213"/>
                  </a:lnTo>
                  <a:lnTo>
                    <a:pt x="678116" y="7213"/>
                  </a:lnTo>
                  <a:lnTo>
                    <a:pt x="678116" y="0"/>
                  </a:lnTo>
                  <a:close/>
                </a:path>
                <a:path w="1569720" h="1461770">
                  <a:moveTo>
                    <a:pt x="706996" y="0"/>
                  </a:moveTo>
                  <a:lnTo>
                    <a:pt x="692556" y="0"/>
                  </a:lnTo>
                  <a:lnTo>
                    <a:pt x="692556" y="7213"/>
                  </a:lnTo>
                  <a:lnTo>
                    <a:pt x="706996" y="7213"/>
                  </a:lnTo>
                  <a:lnTo>
                    <a:pt x="706996" y="0"/>
                  </a:lnTo>
                  <a:close/>
                </a:path>
                <a:path w="1569720" h="1461770">
                  <a:moveTo>
                    <a:pt x="735863" y="0"/>
                  </a:moveTo>
                  <a:lnTo>
                    <a:pt x="721423" y="0"/>
                  </a:lnTo>
                  <a:lnTo>
                    <a:pt x="721423" y="7213"/>
                  </a:lnTo>
                  <a:lnTo>
                    <a:pt x="735863" y="7213"/>
                  </a:lnTo>
                  <a:lnTo>
                    <a:pt x="735863" y="0"/>
                  </a:lnTo>
                  <a:close/>
                </a:path>
                <a:path w="1569720" h="1461770">
                  <a:moveTo>
                    <a:pt x="764743" y="0"/>
                  </a:moveTo>
                  <a:lnTo>
                    <a:pt x="750303" y="0"/>
                  </a:lnTo>
                  <a:lnTo>
                    <a:pt x="750303" y="7213"/>
                  </a:lnTo>
                  <a:lnTo>
                    <a:pt x="764743" y="7213"/>
                  </a:lnTo>
                  <a:lnTo>
                    <a:pt x="764743" y="0"/>
                  </a:lnTo>
                  <a:close/>
                </a:path>
                <a:path w="1569720" h="1461770">
                  <a:moveTo>
                    <a:pt x="793610" y="0"/>
                  </a:moveTo>
                  <a:lnTo>
                    <a:pt x="779170" y="0"/>
                  </a:lnTo>
                  <a:lnTo>
                    <a:pt x="779170" y="7213"/>
                  </a:lnTo>
                  <a:lnTo>
                    <a:pt x="793610" y="7213"/>
                  </a:lnTo>
                  <a:lnTo>
                    <a:pt x="793610" y="0"/>
                  </a:lnTo>
                  <a:close/>
                </a:path>
                <a:path w="1569720" h="1461770">
                  <a:moveTo>
                    <a:pt x="822490" y="0"/>
                  </a:moveTo>
                  <a:lnTo>
                    <a:pt x="808050" y="0"/>
                  </a:lnTo>
                  <a:lnTo>
                    <a:pt x="808050" y="7213"/>
                  </a:lnTo>
                  <a:lnTo>
                    <a:pt x="822490" y="7213"/>
                  </a:lnTo>
                  <a:lnTo>
                    <a:pt x="822490" y="0"/>
                  </a:lnTo>
                  <a:close/>
                </a:path>
                <a:path w="1569720" h="1461770">
                  <a:moveTo>
                    <a:pt x="851357" y="0"/>
                  </a:moveTo>
                  <a:lnTo>
                    <a:pt x="836917" y="0"/>
                  </a:lnTo>
                  <a:lnTo>
                    <a:pt x="836917" y="7213"/>
                  </a:lnTo>
                  <a:lnTo>
                    <a:pt x="851357" y="7213"/>
                  </a:lnTo>
                  <a:lnTo>
                    <a:pt x="851357" y="0"/>
                  </a:lnTo>
                  <a:close/>
                </a:path>
                <a:path w="1569720" h="1461770">
                  <a:moveTo>
                    <a:pt x="880237" y="0"/>
                  </a:moveTo>
                  <a:lnTo>
                    <a:pt x="865797" y="0"/>
                  </a:lnTo>
                  <a:lnTo>
                    <a:pt x="865797" y="7213"/>
                  </a:lnTo>
                  <a:lnTo>
                    <a:pt x="880237" y="7213"/>
                  </a:lnTo>
                  <a:lnTo>
                    <a:pt x="880237" y="0"/>
                  </a:lnTo>
                  <a:close/>
                </a:path>
                <a:path w="1569720" h="1461770">
                  <a:moveTo>
                    <a:pt x="909104" y="0"/>
                  </a:moveTo>
                  <a:lnTo>
                    <a:pt x="894664" y="0"/>
                  </a:lnTo>
                  <a:lnTo>
                    <a:pt x="894664" y="7213"/>
                  </a:lnTo>
                  <a:lnTo>
                    <a:pt x="909104" y="7213"/>
                  </a:lnTo>
                  <a:lnTo>
                    <a:pt x="909104" y="0"/>
                  </a:lnTo>
                  <a:close/>
                </a:path>
                <a:path w="1569720" h="1461770">
                  <a:moveTo>
                    <a:pt x="937983" y="0"/>
                  </a:moveTo>
                  <a:lnTo>
                    <a:pt x="923544" y="0"/>
                  </a:lnTo>
                  <a:lnTo>
                    <a:pt x="923544" y="7213"/>
                  </a:lnTo>
                  <a:lnTo>
                    <a:pt x="937983" y="7213"/>
                  </a:lnTo>
                  <a:lnTo>
                    <a:pt x="937983" y="0"/>
                  </a:lnTo>
                  <a:close/>
                </a:path>
                <a:path w="1569720" h="1461770">
                  <a:moveTo>
                    <a:pt x="940358" y="1443621"/>
                  </a:moveTo>
                  <a:lnTo>
                    <a:pt x="895248" y="1425575"/>
                  </a:lnTo>
                  <a:lnTo>
                    <a:pt x="895248" y="1440002"/>
                  </a:lnTo>
                  <a:lnTo>
                    <a:pt x="251625" y="1440002"/>
                  </a:lnTo>
                  <a:lnTo>
                    <a:pt x="251625" y="1425575"/>
                  </a:lnTo>
                  <a:lnTo>
                    <a:pt x="206502" y="1443621"/>
                  </a:lnTo>
                  <a:lnTo>
                    <a:pt x="251625" y="1461668"/>
                  </a:lnTo>
                  <a:lnTo>
                    <a:pt x="251625" y="1447215"/>
                  </a:lnTo>
                  <a:lnTo>
                    <a:pt x="895248" y="1447215"/>
                  </a:lnTo>
                  <a:lnTo>
                    <a:pt x="895248" y="1461668"/>
                  </a:lnTo>
                  <a:lnTo>
                    <a:pt x="940358" y="1443621"/>
                  </a:lnTo>
                  <a:close/>
                </a:path>
                <a:path w="1569720" h="1461770">
                  <a:moveTo>
                    <a:pt x="966851" y="0"/>
                  </a:moveTo>
                  <a:lnTo>
                    <a:pt x="952411" y="0"/>
                  </a:lnTo>
                  <a:lnTo>
                    <a:pt x="952411" y="7213"/>
                  </a:lnTo>
                  <a:lnTo>
                    <a:pt x="966851" y="7213"/>
                  </a:lnTo>
                  <a:lnTo>
                    <a:pt x="966851" y="0"/>
                  </a:lnTo>
                  <a:close/>
                </a:path>
                <a:path w="1569720" h="1461770">
                  <a:moveTo>
                    <a:pt x="995730" y="0"/>
                  </a:moveTo>
                  <a:lnTo>
                    <a:pt x="981290" y="0"/>
                  </a:lnTo>
                  <a:lnTo>
                    <a:pt x="981290" y="7213"/>
                  </a:lnTo>
                  <a:lnTo>
                    <a:pt x="995730" y="7213"/>
                  </a:lnTo>
                  <a:lnTo>
                    <a:pt x="995730" y="0"/>
                  </a:lnTo>
                  <a:close/>
                </a:path>
                <a:path w="1569720" h="1461770">
                  <a:moveTo>
                    <a:pt x="1024597" y="0"/>
                  </a:moveTo>
                  <a:lnTo>
                    <a:pt x="1010158" y="0"/>
                  </a:lnTo>
                  <a:lnTo>
                    <a:pt x="1010158" y="7213"/>
                  </a:lnTo>
                  <a:lnTo>
                    <a:pt x="1024597" y="7213"/>
                  </a:lnTo>
                  <a:lnTo>
                    <a:pt x="1024597" y="0"/>
                  </a:lnTo>
                  <a:close/>
                </a:path>
                <a:path w="1569720" h="1461770">
                  <a:moveTo>
                    <a:pt x="1053477" y="0"/>
                  </a:moveTo>
                  <a:lnTo>
                    <a:pt x="1039037" y="0"/>
                  </a:lnTo>
                  <a:lnTo>
                    <a:pt x="1039037" y="7213"/>
                  </a:lnTo>
                  <a:lnTo>
                    <a:pt x="1053477" y="7213"/>
                  </a:lnTo>
                  <a:lnTo>
                    <a:pt x="1053477" y="0"/>
                  </a:lnTo>
                  <a:close/>
                </a:path>
                <a:path w="1569720" h="1461770">
                  <a:moveTo>
                    <a:pt x="1082344" y="0"/>
                  </a:moveTo>
                  <a:lnTo>
                    <a:pt x="1067904" y="0"/>
                  </a:lnTo>
                  <a:lnTo>
                    <a:pt x="1067904" y="7213"/>
                  </a:lnTo>
                  <a:lnTo>
                    <a:pt x="1082344" y="7213"/>
                  </a:lnTo>
                  <a:lnTo>
                    <a:pt x="1082344" y="0"/>
                  </a:lnTo>
                  <a:close/>
                </a:path>
                <a:path w="1569720" h="1461770">
                  <a:moveTo>
                    <a:pt x="1111224" y="0"/>
                  </a:moveTo>
                  <a:lnTo>
                    <a:pt x="1096784" y="0"/>
                  </a:lnTo>
                  <a:lnTo>
                    <a:pt x="1096784" y="7213"/>
                  </a:lnTo>
                  <a:lnTo>
                    <a:pt x="1111224" y="7213"/>
                  </a:lnTo>
                  <a:lnTo>
                    <a:pt x="1111224" y="0"/>
                  </a:lnTo>
                  <a:close/>
                </a:path>
                <a:path w="1569720" h="1461770">
                  <a:moveTo>
                    <a:pt x="1140091" y="0"/>
                  </a:moveTo>
                  <a:lnTo>
                    <a:pt x="1125651" y="0"/>
                  </a:lnTo>
                  <a:lnTo>
                    <a:pt x="1125651" y="7213"/>
                  </a:lnTo>
                  <a:lnTo>
                    <a:pt x="1140091" y="7213"/>
                  </a:lnTo>
                  <a:lnTo>
                    <a:pt x="1140091" y="0"/>
                  </a:lnTo>
                  <a:close/>
                </a:path>
                <a:path w="1569720" h="1461770">
                  <a:moveTo>
                    <a:pt x="1168971" y="0"/>
                  </a:moveTo>
                  <a:lnTo>
                    <a:pt x="1154531" y="0"/>
                  </a:lnTo>
                  <a:lnTo>
                    <a:pt x="1154531" y="7213"/>
                  </a:lnTo>
                  <a:lnTo>
                    <a:pt x="1168971" y="7213"/>
                  </a:lnTo>
                  <a:lnTo>
                    <a:pt x="1168971" y="0"/>
                  </a:lnTo>
                  <a:close/>
                </a:path>
                <a:path w="1569720" h="1461770">
                  <a:moveTo>
                    <a:pt x="1197838" y="0"/>
                  </a:moveTo>
                  <a:lnTo>
                    <a:pt x="1183398" y="0"/>
                  </a:lnTo>
                  <a:lnTo>
                    <a:pt x="1183398" y="7213"/>
                  </a:lnTo>
                  <a:lnTo>
                    <a:pt x="1197838" y="7213"/>
                  </a:lnTo>
                  <a:lnTo>
                    <a:pt x="1197838" y="0"/>
                  </a:lnTo>
                  <a:close/>
                </a:path>
                <a:path w="1569720" h="1461770">
                  <a:moveTo>
                    <a:pt x="1226718" y="0"/>
                  </a:moveTo>
                  <a:lnTo>
                    <a:pt x="1212278" y="0"/>
                  </a:lnTo>
                  <a:lnTo>
                    <a:pt x="1212278" y="7213"/>
                  </a:lnTo>
                  <a:lnTo>
                    <a:pt x="1226718" y="7213"/>
                  </a:lnTo>
                  <a:lnTo>
                    <a:pt x="1226718" y="0"/>
                  </a:lnTo>
                  <a:close/>
                </a:path>
                <a:path w="1569720" h="1461770">
                  <a:moveTo>
                    <a:pt x="1255585" y="0"/>
                  </a:moveTo>
                  <a:lnTo>
                    <a:pt x="1241145" y="0"/>
                  </a:lnTo>
                  <a:lnTo>
                    <a:pt x="1241145" y="7213"/>
                  </a:lnTo>
                  <a:lnTo>
                    <a:pt x="1255585" y="7213"/>
                  </a:lnTo>
                  <a:lnTo>
                    <a:pt x="1255585" y="0"/>
                  </a:lnTo>
                  <a:close/>
                </a:path>
                <a:path w="1569720" h="1461770">
                  <a:moveTo>
                    <a:pt x="1284465" y="0"/>
                  </a:moveTo>
                  <a:lnTo>
                    <a:pt x="1270025" y="0"/>
                  </a:lnTo>
                  <a:lnTo>
                    <a:pt x="1270025" y="7213"/>
                  </a:lnTo>
                  <a:lnTo>
                    <a:pt x="1284465" y="7213"/>
                  </a:lnTo>
                  <a:lnTo>
                    <a:pt x="1284465" y="0"/>
                  </a:lnTo>
                  <a:close/>
                </a:path>
                <a:path w="1569720" h="1461770">
                  <a:moveTo>
                    <a:pt x="1313332" y="0"/>
                  </a:moveTo>
                  <a:lnTo>
                    <a:pt x="1298892" y="0"/>
                  </a:lnTo>
                  <a:lnTo>
                    <a:pt x="1298892" y="7213"/>
                  </a:lnTo>
                  <a:lnTo>
                    <a:pt x="1313332" y="7213"/>
                  </a:lnTo>
                  <a:lnTo>
                    <a:pt x="1313332" y="0"/>
                  </a:lnTo>
                  <a:close/>
                </a:path>
                <a:path w="1569720" h="1461770">
                  <a:moveTo>
                    <a:pt x="1342212" y="0"/>
                  </a:moveTo>
                  <a:lnTo>
                    <a:pt x="1327772" y="0"/>
                  </a:lnTo>
                  <a:lnTo>
                    <a:pt x="1327772" y="7213"/>
                  </a:lnTo>
                  <a:lnTo>
                    <a:pt x="1342212" y="7213"/>
                  </a:lnTo>
                  <a:lnTo>
                    <a:pt x="1342212" y="0"/>
                  </a:lnTo>
                  <a:close/>
                </a:path>
                <a:path w="1569720" h="1461770">
                  <a:moveTo>
                    <a:pt x="1371079" y="0"/>
                  </a:moveTo>
                  <a:lnTo>
                    <a:pt x="1356639" y="0"/>
                  </a:lnTo>
                  <a:lnTo>
                    <a:pt x="1356639" y="7213"/>
                  </a:lnTo>
                  <a:lnTo>
                    <a:pt x="1371079" y="7213"/>
                  </a:lnTo>
                  <a:lnTo>
                    <a:pt x="1371079" y="0"/>
                  </a:lnTo>
                  <a:close/>
                </a:path>
                <a:path w="1569720" h="1461770">
                  <a:moveTo>
                    <a:pt x="1399959" y="0"/>
                  </a:moveTo>
                  <a:lnTo>
                    <a:pt x="1385519" y="0"/>
                  </a:lnTo>
                  <a:lnTo>
                    <a:pt x="1385519" y="7213"/>
                  </a:lnTo>
                  <a:lnTo>
                    <a:pt x="1399959" y="7213"/>
                  </a:lnTo>
                  <a:lnTo>
                    <a:pt x="1399959" y="0"/>
                  </a:lnTo>
                  <a:close/>
                </a:path>
                <a:path w="1569720" h="1461770">
                  <a:moveTo>
                    <a:pt x="1428826" y="0"/>
                  </a:moveTo>
                  <a:lnTo>
                    <a:pt x="1414386" y="0"/>
                  </a:lnTo>
                  <a:lnTo>
                    <a:pt x="1414386" y="7213"/>
                  </a:lnTo>
                  <a:lnTo>
                    <a:pt x="1428826" y="7213"/>
                  </a:lnTo>
                  <a:lnTo>
                    <a:pt x="1428826" y="0"/>
                  </a:lnTo>
                  <a:close/>
                </a:path>
                <a:path w="1569720" h="1461770">
                  <a:moveTo>
                    <a:pt x="1457706" y="0"/>
                  </a:moveTo>
                  <a:lnTo>
                    <a:pt x="1443266" y="0"/>
                  </a:lnTo>
                  <a:lnTo>
                    <a:pt x="1443266" y="7213"/>
                  </a:lnTo>
                  <a:lnTo>
                    <a:pt x="1457706" y="7213"/>
                  </a:lnTo>
                  <a:lnTo>
                    <a:pt x="1457706" y="0"/>
                  </a:lnTo>
                  <a:close/>
                </a:path>
                <a:path w="1569720" h="1461770">
                  <a:moveTo>
                    <a:pt x="1486585" y="0"/>
                  </a:moveTo>
                  <a:lnTo>
                    <a:pt x="1472145" y="0"/>
                  </a:lnTo>
                  <a:lnTo>
                    <a:pt x="1472145" y="7213"/>
                  </a:lnTo>
                  <a:lnTo>
                    <a:pt x="1486585" y="7213"/>
                  </a:lnTo>
                  <a:lnTo>
                    <a:pt x="1486585" y="0"/>
                  </a:lnTo>
                  <a:close/>
                </a:path>
                <a:path w="1569720" h="1461770">
                  <a:moveTo>
                    <a:pt x="1515452" y="0"/>
                  </a:moveTo>
                  <a:lnTo>
                    <a:pt x="1501013" y="0"/>
                  </a:lnTo>
                  <a:lnTo>
                    <a:pt x="1501013" y="7213"/>
                  </a:lnTo>
                  <a:lnTo>
                    <a:pt x="1515452" y="7213"/>
                  </a:lnTo>
                  <a:lnTo>
                    <a:pt x="1515452" y="0"/>
                  </a:lnTo>
                  <a:close/>
                </a:path>
                <a:path w="1569720" h="1461770">
                  <a:moveTo>
                    <a:pt x="1539468" y="1443621"/>
                  </a:moveTo>
                  <a:lnTo>
                    <a:pt x="1494358" y="1425575"/>
                  </a:lnTo>
                  <a:lnTo>
                    <a:pt x="1494358" y="1440002"/>
                  </a:lnTo>
                  <a:lnTo>
                    <a:pt x="1063650" y="1440002"/>
                  </a:lnTo>
                  <a:lnTo>
                    <a:pt x="1063650" y="1425575"/>
                  </a:lnTo>
                  <a:lnTo>
                    <a:pt x="1018540" y="1443621"/>
                  </a:lnTo>
                  <a:lnTo>
                    <a:pt x="1063650" y="1461668"/>
                  </a:lnTo>
                  <a:lnTo>
                    <a:pt x="1063650" y="1447215"/>
                  </a:lnTo>
                  <a:lnTo>
                    <a:pt x="1494358" y="1447215"/>
                  </a:lnTo>
                  <a:lnTo>
                    <a:pt x="1494358" y="1461668"/>
                  </a:lnTo>
                  <a:lnTo>
                    <a:pt x="1539468" y="1443621"/>
                  </a:lnTo>
                  <a:close/>
                </a:path>
                <a:path w="1569720" h="1461770">
                  <a:moveTo>
                    <a:pt x="1544332" y="0"/>
                  </a:moveTo>
                  <a:lnTo>
                    <a:pt x="1529892" y="0"/>
                  </a:lnTo>
                  <a:lnTo>
                    <a:pt x="1529892" y="7213"/>
                  </a:lnTo>
                  <a:lnTo>
                    <a:pt x="1544332" y="7213"/>
                  </a:lnTo>
                  <a:lnTo>
                    <a:pt x="1544332" y="0"/>
                  </a:lnTo>
                  <a:close/>
                </a:path>
                <a:path w="1569720" h="1461770">
                  <a:moveTo>
                    <a:pt x="1569529" y="1440116"/>
                  </a:moveTo>
                  <a:lnTo>
                    <a:pt x="1562315" y="1440116"/>
                  </a:lnTo>
                  <a:lnTo>
                    <a:pt x="1562315" y="1447215"/>
                  </a:lnTo>
                  <a:lnTo>
                    <a:pt x="1569529" y="1447215"/>
                  </a:lnTo>
                  <a:lnTo>
                    <a:pt x="1569529" y="1440116"/>
                  </a:lnTo>
                  <a:close/>
                </a:path>
                <a:path w="1569720" h="1461770">
                  <a:moveTo>
                    <a:pt x="1569529" y="1411249"/>
                  </a:moveTo>
                  <a:lnTo>
                    <a:pt x="1562315" y="1411249"/>
                  </a:lnTo>
                  <a:lnTo>
                    <a:pt x="1562315" y="1425689"/>
                  </a:lnTo>
                  <a:lnTo>
                    <a:pt x="1569529" y="1425689"/>
                  </a:lnTo>
                  <a:lnTo>
                    <a:pt x="1569529" y="1411249"/>
                  </a:lnTo>
                  <a:close/>
                </a:path>
                <a:path w="1569720" h="1461770">
                  <a:moveTo>
                    <a:pt x="1569529" y="1382369"/>
                  </a:moveTo>
                  <a:lnTo>
                    <a:pt x="1562315" y="1382369"/>
                  </a:lnTo>
                  <a:lnTo>
                    <a:pt x="1562315" y="1396809"/>
                  </a:lnTo>
                  <a:lnTo>
                    <a:pt x="1569529" y="1396809"/>
                  </a:lnTo>
                  <a:lnTo>
                    <a:pt x="1569529" y="1382369"/>
                  </a:lnTo>
                  <a:close/>
                </a:path>
                <a:path w="1569720" h="1461770">
                  <a:moveTo>
                    <a:pt x="1569529" y="1353502"/>
                  </a:moveTo>
                  <a:lnTo>
                    <a:pt x="1562315" y="1353502"/>
                  </a:lnTo>
                  <a:lnTo>
                    <a:pt x="1562315" y="1367942"/>
                  </a:lnTo>
                  <a:lnTo>
                    <a:pt x="1569529" y="1367942"/>
                  </a:lnTo>
                  <a:lnTo>
                    <a:pt x="1569529" y="1353502"/>
                  </a:lnTo>
                  <a:close/>
                </a:path>
                <a:path w="1569720" h="1461770">
                  <a:moveTo>
                    <a:pt x="1569529" y="1324622"/>
                  </a:moveTo>
                  <a:lnTo>
                    <a:pt x="1562315" y="1324622"/>
                  </a:lnTo>
                  <a:lnTo>
                    <a:pt x="1562315" y="1339062"/>
                  </a:lnTo>
                  <a:lnTo>
                    <a:pt x="1569529" y="1339062"/>
                  </a:lnTo>
                  <a:lnTo>
                    <a:pt x="1569529" y="1324622"/>
                  </a:lnTo>
                  <a:close/>
                </a:path>
                <a:path w="1569720" h="1461770">
                  <a:moveTo>
                    <a:pt x="1569529" y="1295755"/>
                  </a:moveTo>
                  <a:lnTo>
                    <a:pt x="1562315" y="1295755"/>
                  </a:lnTo>
                  <a:lnTo>
                    <a:pt x="1562315" y="1310195"/>
                  </a:lnTo>
                  <a:lnTo>
                    <a:pt x="1569529" y="1310195"/>
                  </a:lnTo>
                  <a:lnTo>
                    <a:pt x="1569529" y="1295755"/>
                  </a:lnTo>
                  <a:close/>
                </a:path>
                <a:path w="1569720" h="1461770">
                  <a:moveTo>
                    <a:pt x="1569529" y="1266875"/>
                  </a:moveTo>
                  <a:lnTo>
                    <a:pt x="1562315" y="1266875"/>
                  </a:lnTo>
                  <a:lnTo>
                    <a:pt x="1562315" y="1281315"/>
                  </a:lnTo>
                  <a:lnTo>
                    <a:pt x="1569529" y="1281315"/>
                  </a:lnTo>
                  <a:lnTo>
                    <a:pt x="1569529" y="1266875"/>
                  </a:lnTo>
                  <a:close/>
                </a:path>
                <a:path w="1569720" h="1461770">
                  <a:moveTo>
                    <a:pt x="1569529" y="1238008"/>
                  </a:moveTo>
                  <a:lnTo>
                    <a:pt x="1562315" y="1238008"/>
                  </a:lnTo>
                  <a:lnTo>
                    <a:pt x="1562315" y="1252448"/>
                  </a:lnTo>
                  <a:lnTo>
                    <a:pt x="1569529" y="1252448"/>
                  </a:lnTo>
                  <a:lnTo>
                    <a:pt x="1569529" y="1238008"/>
                  </a:lnTo>
                  <a:close/>
                </a:path>
                <a:path w="1569720" h="1461770">
                  <a:moveTo>
                    <a:pt x="1569529" y="1209128"/>
                  </a:moveTo>
                  <a:lnTo>
                    <a:pt x="1562315" y="1209128"/>
                  </a:lnTo>
                  <a:lnTo>
                    <a:pt x="1562315" y="1223568"/>
                  </a:lnTo>
                  <a:lnTo>
                    <a:pt x="1569529" y="1223568"/>
                  </a:lnTo>
                  <a:lnTo>
                    <a:pt x="1569529" y="1209128"/>
                  </a:lnTo>
                  <a:close/>
                </a:path>
                <a:path w="1569720" h="1461770">
                  <a:moveTo>
                    <a:pt x="1569529" y="1180261"/>
                  </a:moveTo>
                  <a:lnTo>
                    <a:pt x="1562315" y="1180261"/>
                  </a:lnTo>
                  <a:lnTo>
                    <a:pt x="1562315" y="1194701"/>
                  </a:lnTo>
                  <a:lnTo>
                    <a:pt x="1569529" y="1194701"/>
                  </a:lnTo>
                  <a:lnTo>
                    <a:pt x="1569529" y="1180261"/>
                  </a:lnTo>
                  <a:close/>
                </a:path>
                <a:path w="1569720" h="1461770">
                  <a:moveTo>
                    <a:pt x="1569529" y="1151382"/>
                  </a:moveTo>
                  <a:lnTo>
                    <a:pt x="1562315" y="1151382"/>
                  </a:lnTo>
                  <a:lnTo>
                    <a:pt x="1562315" y="1165821"/>
                  </a:lnTo>
                  <a:lnTo>
                    <a:pt x="1569529" y="1165821"/>
                  </a:lnTo>
                  <a:lnTo>
                    <a:pt x="1569529" y="1151382"/>
                  </a:lnTo>
                  <a:close/>
                </a:path>
                <a:path w="1569720" h="1461770">
                  <a:moveTo>
                    <a:pt x="1569529" y="1122514"/>
                  </a:moveTo>
                  <a:lnTo>
                    <a:pt x="1562315" y="1122514"/>
                  </a:lnTo>
                  <a:lnTo>
                    <a:pt x="1562315" y="1136954"/>
                  </a:lnTo>
                  <a:lnTo>
                    <a:pt x="1569529" y="1136954"/>
                  </a:lnTo>
                  <a:lnTo>
                    <a:pt x="1569529" y="1122514"/>
                  </a:lnTo>
                  <a:close/>
                </a:path>
                <a:path w="1569720" h="1461770">
                  <a:moveTo>
                    <a:pt x="1569529" y="1093635"/>
                  </a:moveTo>
                  <a:lnTo>
                    <a:pt x="1562315" y="1093635"/>
                  </a:lnTo>
                  <a:lnTo>
                    <a:pt x="1562315" y="1108075"/>
                  </a:lnTo>
                  <a:lnTo>
                    <a:pt x="1569529" y="1108075"/>
                  </a:lnTo>
                  <a:lnTo>
                    <a:pt x="1569529" y="1093635"/>
                  </a:lnTo>
                  <a:close/>
                </a:path>
                <a:path w="1569720" h="1461770">
                  <a:moveTo>
                    <a:pt x="1569529" y="1064768"/>
                  </a:moveTo>
                  <a:lnTo>
                    <a:pt x="1562315" y="1064768"/>
                  </a:lnTo>
                  <a:lnTo>
                    <a:pt x="1562315" y="1079207"/>
                  </a:lnTo>
                  <a:lnTo>
                    <a:pt x="1569529" y="1079207"/>
                  </a:lnTo>
                  <a:lnTo>
                    <a:pt x="1569529" y="1064768"/>
                  </a:lnTo>
                  <a:close/>
                </a:path>
                <a:path w="1569720" h="1461770">
                  <a:moveTo>
                    <a:pt x="1569529" y="1035888"/>
                  </a:moveTo>
                  <a:lnTo>
                    <a:pt x="1562315" y="1035888"/>
                  </a:lnTo>
                  <a:lnTo>
                    <a:pt x="1562315" y="1050328"/>
                  </a:lnTo>
                  <a:lnTo>
                    <a:pt x="1569529" y="1050328"/>
                  </a:lnTo>
                  <a:lnTo>
                    <a:pt x="1569529" y="1035888"/>
                  </a:lnTo>
                  <a:close/>
                </a:path>
                <a:path w="1569720" h="1461770">
                  <a:moveTo>
                    <a:pt x="1569529" y="1007021"/>
                  </a:moveTo>
                  <a:lnTo>
                    <a:pt x="1562315" y="1007021"/>
                  </a:lnTo>
                  <a:lnTo>
                    <a:pt x="1562315" y="1021461"/>
                  </a:lnTo>
                  <a:lnTo>
                    <a:pt x="1569529" y="1021461"/>
                  </a:lnTo>
                  <a:lnTo>
                    <a:pt x="1569529" y="1007021"/>
                  </a:lnTo>
                  <a:close/>
                </a:path>
                <a:path w="1569720" h="1461770">
                  <a:moveTo>
                    <a:pt x="1569529" y="978141"/>
                  </a:moveTo>
                  <a:lnTo>
                    <a:pt x="1562315" y="978141"/>
                  </a:lnTo>
                  <a:lnTo>
                    <a:pt x="1562315" y="992581"/>
                  </a:lnTo>
                  <a:lnTo>
                    <a:pt x="1569529" y="992581"/>
                  </a:lnTo>
                  <a:lnTo>
                    <a:pt x="1569529" y="978141"/>
                  </a:lnTo>
                  <a:close/>
                </a:path>
                <a:path w="1569720" h="1461770">
                  <a:moveTo>
                    <a:pt x="1569529" y="949274"/>
                  </a:moveTo>
                  <a:lnTo>
                    <a:pt x="1562315" y="949274"/>
                  </a:lnTo>
                  <a:lnTo>
                    <a:pt x="1562315" y="963714"/>
                  </a:lnTo>
                  <a:lnTo>
                    <a:pt x="1569529" y="963714"/>
                  </a:lnTo>
                  <a:lnTo>
                    <a:pt x="1569529" y="949274"/>
                  </a:lnTo>
                  <a:close/>
                </a:path>
                <a:path w="1569720" h="1461770">
                  <a:moveTo>
                    <a:pt x="1569529" y="920394"/>
                  </a:moveTo>
                  <a:lnTo>
                    <a:pt x="1562315" y="920394"/>
                  </a:lnTo>
                  <a:lnTo>
                    <a:pt x="1562315" y="934834"/>
                  </a:lnTo>
                  <a:lnTo>
                    <a:pt x="1569529" y="934834"/>
                  </a:lnTo>
                  <a:lnTo>
                    <a:pt x="1569529" y="920394"/>
                  </a:lnTo>
                  <a:close/>
                </a:path>
                <a:path w="1569720" h="1461770">
                  <a:moveTo>
                    <a:pt x="1569529" y="891527"/>
                  </a:moveTo>
                  <a:lnTo>
                    <a:pt x="1562315" y="891527"/>
                  </a:lnTo>
                  <a:lnTo>
                    <a:pt x="1562315" y="905967"/>
                  </a:lnTo>
                  <a:lnTo>
                    <a:pt x="1569529" y="905967"/>
                  </a:lnTo>
                  <a:lnTo>
                    <a:pt x="1569529" y="891527"/>
                  </a:lnTo>
                  <a:close/>
                </a:path>
                <a:path w="1569720" h="1461770">
                  <a:moveTo>
                    <a:pt x="1569529" y="862647"/>
                  </a:moveTo>
                  <a:lnTo>
                    <a:pt x="1562315" y="862647"/>
                  </a:lnTo>
                  <a:lnTo>
                    <a:pt x="1562315" y="877087"/>
                  </a:lnTo>
                  <a:lnTo>
                    <a:pt x="1569529" y="877087"/>
                  </a:lnTo>
                  <a:lnTo>
                    <a:pt x="1569529" y="862647"/>
                  </a:lnTo>
                  <a:close/>
                </a:path>
                <a:path w="1569720" h="1461770">
                  <a:moveTo>
                    <a:pt x="1569529" y="833767"/>
                  </a:moveTo>
                  <a:lnTo>
                    <a:pt x="1562315" y="833767"/>
                  </a:lnTo>
                  <a:lnTo>
                    <a:pt x="1562315" y="848207"/>
                  </a:lnTo>
                  <a:lnTo>
                    <a:pt x="1569529" y="848207"/>
                  </a:lnTo>
                  <a:lnTo>
                    <a:pt x="1569529" y="833767"/>
                  </a:lnTo>
                  <a:close/>
                </a:path>
                <a:path w="1569720" h="1461770">
                  <a:moveTo>
                    <a:pt x="1569529" y="804900"/>
                  </a:moveTo>
                  <a:lnTo>
                    <a:pt x="1562315" y="804900"/>
                  </a:lnTo>
                  <a:lnTo>
                    <a:pt x="1562315" y="819340"/>
                  </a:lnTo>
                  <a:lnTo>
                    <a:pt x="1569529" y="819340"/>
                  </a:lnTo>
                  <a:lnTo>
                    <a:pt x="1569529" y="804900"/>
                  </a:lnTo>
                  <a:close/>
                </a:path>
                <a:path w="1569720" h="1461770">
                  <a:moveTo>
                    <a:pt x="1569529" y="776020"/>
                  </a:moveTo>
                  <a:lnTo>
                    <a:pt x="1562315" y="776020"/>
                  </a:lnTo>
                  <a:lnTo>
                    <a:pt x="1562315" y="790460"/>
                  </a:lnTo>
                  <a:lnTo>
                    <a:pt x="1569529" y="790460"/>
                  </a:lnTo>
                  <a:lnTo>
                    <a:pt x="1569529" y="776020"/>
                  </a:lnTo>
                  <a:close/>
                </a:path>
                <a:path w="1569720" h="1461770">
                  <a:moveTo>
                    <a:pt x="1569529" y="747153"/>
                  </a:moveTo>
                  <a:lnTo>
                    <a:pt x="1562315" y="747153"/>
                  </a:lnTo>
                  <a:lnTo>
                    <a:pt x="1562315" y="761593"/>
                  </a:lnTo>
                  <a:lnTo>
                    <a:pt x="1569529" y="761593"/>
                  </a:lnTo>
                  <a:lnTo>
                    <a:pt x="1569529" y="747153"/>
                  </a:lnTo>
                  <a:close/>
                </a:path>
                <a:path w="1569720" h="1461770">
                  <a:moveTo>
                    <a:pt x="1569529" y="718273"/>
                  </a:moveTo>
                  <a:lnTo>
                    <a:pt x="1562315" y="718273"/>
                  </a:lnTo>
                  <a:lnTo>
                    <a:pt x="1562315" y="732713"/>
                  </a:lnTo>
                  <a:lnTo>
                    <a:pt x="1569529" y="732713"/>
                  </a:lnTo>
                  <a:lnTo>
                    <a:pt x="1569529" y="718273"/>
                  </a:lnTo>
                  <a:close/>
                </a:path>
                <a:path w="1569720" h="1461770">
                  <a:moveTo>
                    <a:pt x="1569529" y="689406"/>
                  </a:moveTo>
                  <a:lnTo>
                    <a:pt x="1562315" y="689406"/>
                  </a:lnTo>
                  <a:lnTo>
                    <a:pt x="1562315" y="703846"/>
                  </a:lnTo>
                  <a:lnTo>
                    <a:pt x="1569529" y="703846"/>
                  </a:lnTo>
                  <a:lnTo>
                    <a:pt x="1569529" y="689406"/>
                  </a:lnTo>
                  <a:close/>
                </a:path>
                <a:path w="1569720" h="1461770">
                  <a:moveTo>
                    <a:pt x="1569529" y="660527"/>
                  </a:moveTo>
                  <a:lnTo>
                    <a:pt x="1562315" y="660527"/>
                  </a:lnTo>
                  <a:lnTo>
                    <a:pt x="1562315" y="674966"/>
                  </a:lnTo>
                  <a:lnTo>
                    <a:pt x="1569529" y="674966"/>
                  </a:lnTo>
                  <a:lnTo>
                    <a:pt x="1569529" y="660527"/>
                  </a:lnTo>
                  <a:close/>
                </a:path>
                <a:path w="1569720" h="1461770">
                  <a:moveTo>
                    <a:pt x="1569529" y="631659"/>
                  </a:moveTo>
                  <a:lnTo>
                    <a:pt x="1562315" y="631659"/>
                  </a:lnTo>
                  <a:lnTo>
                    <a:pt x="1562315" y="646099"/>
                  </a:lnTo>
                  <a:lnTo>
                    <a:pt x="1569529" y="646099"/>
                  </a:lnTo>
                  <a:lnTo>
                    <a:pt x="1569529" y="631659"/>
                  </a:lnTo>
                  <a:close/>
                </a:path>
                <a:path w="1569720" h="1461770">
                  <a:moveTo>
                    <a:pt x="1569529" y="602780"/>
                  </a:moveTo>
                  <a:lnTo>
                    <a:pt x="1562315" y="602780"/>
                  </a:lnTo>
                  <a:lnTo>
                    <a:pt x="1562315" y="617220"/>
                  </a:lnTo>
                  <a:lnTo>
                    <a:pt x="1569529" y="617220"/>
                  </a:lnTo>
                  <a:lnTo>
                    <a:pt x="1569529" y="602780"/>
                  </a:lnTo>
                  <a:close/>
                </a:path>
                <a:path w="1569720" h="1461770">
                  <a:moveTo>
                    <a:pt x="1569529" y="573913"/>
                  </a:moveTo>
                  <a:lnTo>
                    <a:pt x="1562315" y="573913"/>
                  </a:lnTo>
                  <a:lnTo>
                    <a:pt x="1562315" y="588352"/>
                  </a:lnTo>
                  <a:lnTo>
                    <a:pt x="1569529" y="588352"/>
                  </a:lnTo>
                  <a:lnTo>
                    <a:pt x="1569529" y="573913"/>
                  </a:lnTo>
                  <a:close/>
                </a:path>
                <a:path w="1569720" h="1461770">
                  <a:moveTo>
                    <a:pt x="1569529" y="545033"/>
                  </a:moveTo>
                  <a:lnTo>
                    <a:pt x="1562315" y="545033"/>
                  </a:lnTo>
                  <a:lnTo>
                    <a:pt x="1562315" y="559473"/>
                  </a:lnTo>
                  <a:lnTo>
                    <a:pt x="1569529" y="559473"/>
                  </a:lnTo>
                  <a:lnTo>
                    <a:pt x="1569529" y="545033"/>
                  </a:lnTo>
                  <a:close/>
                </a:path>
                <a:path w="1569720" h="1461770">
                  <a:moveTo>
                    <a:pt x="1569529" y="516166"/>
                  </a:moveTo>
                  <a:lnTo>
                    <a:pt x="1562315" y="516166"/>
                  </a:lnTo>
                  <a:lnTo>
                    <a:pt x="1562315" y="530606"/>
                  </a:lnTo>
                  <a:lnTo>
                    <a:pt x="1569529" y="530606"/>
                  </a:lnTo>
                  <a:lnTo>
                    <a:pt x="1569529" y="516166"/>
                  </a:lnTo>
                  <a:close/>
                </a:path>
                <a:path w="1569720" h="1461770">
                  <a:moveTo>
                    <a:pt x="1569529" y="487286"/>
                  </a:moveTo>
                  <a:lnTo>
                    <a:pt x="1562315" y="487286"/>
                  </a:lnTo>
                  <a:lnTo>
                    <a:pt x="1562315" y="501726"/>
                  </a:lnTo>
                  <a:lnTo>
                    <a:pt x="1569529" y="501726"/>
                  </a:lnTo>
                  <a:lnTo>
                    <a:pt x="1569529" y="487286"/>
                  </a:lnTo>
                  <a:close/>
                </a:path>
                <a:path w="1569720" h="1461770">
                  <a:moveTo>
                    <a:pt x="1569529" y="458419"/>
                  </a:moveTo>
                  <a:lnTo>
                    <a:pt x="1562315" y="458419"/>
                  </a:lnTo>
                  <a:lnTo>
                    <a:pt x="1562315" y="472859"/>
                  </a:lnTo>
                  <a:lnTo>
                    <a:pt x="1569529" y="472859"/>
                  </a:lnTo>
                  <a:lnTo>
                    <a:pt x="1569529" y="458419"/>
                  </a:lnTo>
                  <a:close/>
                </a:path>
                <a:path w="1569720" h="1461770">
                  <a:moveTo>
                    <a:pt x="1569529" y="429539"/>
                  </a:moveTo>
                  <a:lnTo>
                    <a:pt x="1562315" y="429539"/>
                  </a:lnTo>
                  <a:lnTo>
                    <a:pt x="1562315" y="443979"/>
                  </a:lnTo>
                  <a:lnTo>
                    <a:pt x="1569529" y="443979"/>
                  </a:lnTo>
                  <a:lnTo>
                    <a:pt x="1569529" y="429539"/>
                  </a:lnTo>
                  <a:close/>
                </a:path>
                <a:path w="1569720" h="1461770">
                  <a:moveTo>
                    <a:pt x="1569529" y="400672"/>
                  </a:moveTo>
                  <a:lnTo>
                    <a:pt x="1562315" y="400672"/>
                  </a:lnTo>
                  <a:lnTo>
                    <a:pt x="1562315" y="415112"/>
                  </a:lnTo>
                  <a:lnTo>
                    <a:pt x="1569529" y="415112"/>
                  </a:lnTo>
                  <a:lnTo>
                    <a:pt x="1569529" y="400672"/>
                  </a:lnTo>
                  <a:close/>
                </a:path>
                <a:path w="1569720" h="1461770">
                  <a:moveTo>
                    <a:pt x="1569529" y="371792"/>
                  </a:moveTo>
                  <a:lnTo>
                    <a:pt x="1562315" y="371792"/>
                  </a:lnTo>
                  <a:lnTo>
                    <a:pt x="1562315" y="386232"/>
                  </a:lnTo>
                  <a:lnTo>
                    <a:pt x="1569529" y="386232"/>
                  </a:lnTo>
                  <a:lnTo>
                    <a:pt x="1569529" y="371792"/>
                  </a:lnTo>
                  <a:close/>
                </a:path>
                <a:path w="1569720" h="1461770">
                  <a:moveTo>
                    <a:pt x="1569529" y="342925"/>
                  </a:moveTo>
                  <a:lnTo>
                    <a:pt x="1562315" y="342925"/>
                  </a:lnTo>
                  <a:lnTo>
                    <a:pt x="1562315" y="357365"/>
                  </a:lnTo>
                  <a:lnTo>
                    <a:pt x="1569529" y="357365"/>
                  </a:lnTo>
                  <a:lnTo>
                    <a:pt x="1569529" y="342925"/>
                  </a:lnTo>
                  <a:close/>
                </a:path>
                <a:path w="1569720" h="1461770">
                  <a:moveTo>
                    <a:pt x="1569529" y="314045"/>
                  </a:moveTo>
                  <a:lnTo>
                    <a:pt x="1562315" y="314045"/>
                  </a:lnTo>
                  <a:lnTo>
                    <a:pt x="1562315" y="328485"/>
                  </a:lnTo>
                  <a:lnTo>
                    <a:pt x="1569529" y="328485"/>
                  </a:lnTo>
                  <a:lnTo>
                    <a:pt x="1569529" y="314045"/>
                  </a:lnTo>
                  <a:close/>
                </a:path>
                <a:path w="1569720" h="1461770">
                  <a:moveTo>
                    <a:pt x="1569529" y="285178"/>
                  </a:moveTo>
                  <a:lnTo>
                    <a:pt x="1562315" y="285178"/>
                  </a:lnTo>
                  <a:lnTo>
                    <a:pt x="1562315" y="299618"/>
                  </a:lnTo>
                  <a:lnTo>
                    <a:pt x="1569529" y="299618"/>
                  </a:lnTo>
                  <a:lnTo>
                    <a:pt x="1569529" y="285178"/>
                  </a:lnTo>
                  <a:close/>
                </a:path>
                <a:path w="1569720" h="1461770">
                  <a:moveTo>
                    <a:pt x="1569529" y="256298"/>
                  </a:moveTo>
                  <a:lnTo>
                    <a:pt x="1562315" y="256298"/>
                  </a:lnTo>
                  <a:lnTo>
                    <a:pt x="1562315" y="270738"/>
                  </a:lnTo>
                  <a:lnTo>
                    <a:pt x="1569529" y="270738"/>
                  </a:lnTo>
                  <a:lnTo>
                    <a:pt x="1569529" y="256298"/>
                  </a:lnTo>
                  <a:close/>
                </a:path>
                <a:path w="1569720" h="1461770">
                  <a:moveTo>
                    <a:pt x="1569529" y="227431"/>
                  </a:moveTo>
                  <a:lnTo>
                    <a:pt x="1562315" y="227431"/>
                  </a:lnTo>
                  <a:lnTo>
                    <a:pt x="1562315" y="241871"/>
                  </a:lnTo>
                  <a:lnTo>
                    <a:pt x="1569529" y="241871"/>
                  </a:lnTo>
                  <a:lnTo>
                    <a:pt x="1569529" y="227431"/>
                  </a:lnTo>
                  <a:close/>
                </a:path>
                <a:path w="1569720" h="1461770">
                  <a:moveTo>
                    <a:pt x="1569529" y="198551"/>
                  </a:moveTo>
                  <a:lnTo>
                    <a:pt x="1562315" y="198551"/>
                  </a:lnTo>
                  <a:lnTo>
                    <a:pt x="1562315" y="212991"/>
                  </a:lnTo>
                  <a:lnTo>
                    <a:pt x="1569529" y="212991"/>
                  </a:lnTo>
                  <a:lnTo>
                    <a:pt x="1569529" y="198551"/>
                  </a:lnTo>
                  <a:close/>
                </a:path>
                <a:path w="1569720" h="1461770">
                  <a:moveTo>
                    <a:pt x="1569529" y="169684"/>
                  </a:moveTo>
                  <a:lnTo>
                    <a:pt x="1562315" y="169684"/>
                  </a:lnTo>
                  <a:lnTo>
                    <a:pt x="1562315" y="184124"/>
                  </a:lnTo>
                  <a:lnTo>
                    <a:pt x="1569529" y="184124"/>
                  </a:lnTo>
                  <a:lnTo>
                    <a:pt x="1569529" y="169684"/>
                  </a:lnTo>
                  <a:close/>
                </a:path>
                <a:path w="1569720" h="1461770">
                  <a:moveTo>
                    <a:pt x="1569529" y="140804"/>
                  </a:moveTo>
                  <a:lnTo>
                    <a:pt x="1562315" y="140804"/>
                  </a:lnTo>
                  <a:lnTo>
                    <a:pt x="1562315" y="155244"/>
                  </a:lnTo>
                  <a:lnTo>
                    <a:pt x="1569529" y="155244"/>
                  </a:lnTo>
                  <a:lnTo>
                    <a:pt x="1569529" y="140804"/>
                  </a:lnTo>
                  <a:close/>
                </a:path>
                <a:path w="1569720" h="1461770">
                  <a:moveTo>
                    <a:pt x="1569529" y="111937"/>
                  </a:moveTo>
                  <a:lnTo>
                    <a:pt x="1562315" y="111937"/>
                  </a:lnTo>
                  <a:lnTo>
                    <a:pt x="1562315" y="126377"/>
                  </a:lnTo>
                  <a:lnTo>
                    <a:pt x="1569529" y="126377"/>
                  </a:lnTo>
                  <a:lnTo>
                    <a:pt x="1569529" y="111937"/>
                  </a:lnTo>
                  <a:close/>
                </a:path>
                <a:path w="1569720" h="1461770">
                  <a:moveTo>
                    <a:pt x="1569529" y="83058"/>
                  </a:moveTo>
                  <a:lnTo>
                    <a:pt x="1562315" y="83058"/>
                  </a:lnTo>
                  <a:lnTo>
                    <a:pt x="1562315" y="97497"/>
                  </a:lnTo>
                  <a:lnTo>
                    <a:pt x="1569529" y="97497"/>
                  </a:lnTo>
                  <a:lnTo>
                    <a:pt x="1569529" y="83058"/>
                  </a:lnTo>
                  <a:close/>
                </a:path>
                <a:path w="1569720" h="1461770">
                  <a:moveTo>
                    <a:pt x="1569529" y="54190"/>
                  </a:moveTo>
                  <a:lnTo>
                    <a:pt x="1562315" y="54190"/>
                  </a:lnTo>
                  <a:lnTo>
                    <a:pt x="1562315" y="68630"/>
                  </a:lnTo>
                  <a:lnTo>
                    <a:pt x="1569529" y="68630"/>
                  </a:lnTo>
                  <a:lnTo>
                    <a:pt x="1569529" y="54190"/>
                  </a:lnTo>
                  <a:close/>
                </a:path>
                <a:path w="1569720" h="1461770">
                  <a:moveTo>
                    <a:pt x="1569529" y="25311"/>
                  </a:moveTo>
                  <a:lnTo>
                    <a:pt x="1562315" y="25311"/>
                  </a:lnTo>
                  <a:lnTo>
                    <a:pt x="1562315" y="39751"/>
                  </a:lnTo>
                  <a:lnTo>
                    <a:pt x="1569529" y="39751"/>
                  </a:lnTo>
                  <a:lnTo>
                    <a:pt x="1569529" y="25311"/>
                  </a:lnTo>
                  <a:close/>
                </a:path>
                <a:path w="1569720" h="1461770">
                  <a:moveTo>
                    <a:pt x="1569529" y="0"/>
                  </a:moveTo>
                  <a:lnTo>
                    <a:pt x="1558759" y="0"/>
                  </a:lnTo>
                  <a:lnTo>
                    <a:pt x="1558759" y="7213"/>
                  </a:lnTo>
                  <a:lnTo>
                    <a:pt x="1562315" y="7213"/>
                  </a:lnTo>
                  <a:lnTo>
                    <a:pt x="1562315" y="10883"/>
                  </a:lnTo>
                  <a:lnTo>
                    <a:pt x="1569529" y="10883"/>
                  </a:lnTo>
                  <a:lnTo>
                    <a:pt x="15695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" name="object 27" descr=""/>
          <p:cNvGrpSpPr/>
          <p:nvPr/>
        </p:nvGrpSpPr>
        <p:grpSpPr>
          <a:xfrm>
            <a:off x="3422713" y="2912973"/>
            <a:ext cx="7620" cy="664210"/>
            <a:chOff x="3422713" y="2912973"/>
            <a:chExt cx="7620" cy="664210"/>
          </a:xfrm>
        </p:grpSpPr>
        <p:sp>
          <p:nvSpPr>
            <p:cNvPr id="28" name="object 28" descr=""/>
            <p:cNvSpPr/>
            <p:nvPr/>
          </p:nvSpPr>
          <p:spPr>
            <a:xfrm>
              <a:off x="3422713" y="2912973"/>
              <a:ext cx="7620" cy="14604"/>
            </a:xfrm>
            <a:custGeom>
              <a:avLst/>
              <a:gdLst/>
              <a:ahLst/>
              <a:cxnLst/>
              <a:rect l="l" t="t" r="r" b="b"/>
              <a:pathLst>
                <a:path w="7620" h="14605">
                  <a:moveTo>
                    <a:pt x="7213" y="0"/>
                  </a:moveTo>
                  <a:lnTo>
                    <a:pt x="0" y="0"/>
                  </a:lnTo>
                  <a:lnTo>
                    <a:pt x="0" y="14439"/>
                  </a:lnTo>
                  <a:lnTo>
                    <a:pt x="7213" y="14439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3426320" y="2927400"/>
              <a:ext cx="0" cy="650240"/>
            </a:xfrm>
            <a:custGeom>
              <a:avLst/>
              <a:gdLst/>
              <a:ahLst/>
              <a:cxnLst/>
              <a:rect l="l" t="t" r="r" b="b"/>
              <a:pathLst>
                <a:path w="0" h="650239">
                  <a:moveTo>
                    <a:pt x="0" y="0"/>
                  </a:moveTo>
                  <a:lnTo>
                    <a:pt x="0" y="649668"/>
                  </a:lnTo>
                </a:path>
              </a:pathLst>
            </a:custGeom>
            <a:ln w="7213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 descr=""/>
          <p:cNvSpPr/>
          <p:nvPr/>
        </p:nvSpPr>
        <p:spPr>
          <a:xfrm>
            <a:off x="3253092" y="2544851"/>
            <a:ext cx="7620" cy="938530"/>
          </a:xfrm>
          <a:custGeom>
            <a:avLst/>
            <a:gdLst/>
            <a:ahLst/>
            <a:cxnLst/>
            <a:rect l="l" t="t" r="r" b="b"/>
            <a:pathLst>
              <a:path w="7620" h="938529">
                <a:moveTo>
                  <a:pt x="7213" y="0"/>
                </a:moveTo>
                <a:lnTo>
                  <a:pt x="0" y="0"/>
                </a:lnTo>
                <a:lnTo>
                  <a:pt x="0" y="938352"/>
                </a:lnTo>
                <a:lnTo>
                  <a:pt x="7213" y="938352"/>
                </a:lnTo>
                <a:lnTo>
                  <a:pt x="721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/>
          <p:nvPr/>
        </p:nvSpPr>
        <p:spPr>
          <a:xfrm>
            <a:off x="3090672" y="2927400"/>
            <a:ext cx="0" cy="621030"/>
          </a:xfrm>
          <a:custGeom>
            <a:avLst/>
            <a:gdLst/>
            <a:ahLst/>
            <a:cxnLst/>
            <a:rect l="l" t="t" r="r" b="b"/>
            <a:pathLst>
              <a:path w="0" h="621029">
                <a:moveTo>
                  <a:pt x="0" y="0"/>
                </a:moveTo>
                <a:lnTo>
                  <a:pt x="0" y="620788"/>
                </a:lnTo>
              </a:path>
            </a:pathLst>
          </a:custGeom>
          <a:ln w="7213">
            <a:solidFill>
              <a:srgbClr val="231F20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/>
          <p:nvPr/>
        </p:nvSpPr>
        <p:spPr>
          <a:xfrm>
            <a:off x="1589316" y="2750566"/>
            <a:ext cx="7620" cy="938530"/>
          </a:xfrm>
          <a:custGeom>
            <a:avLst/>
            <a:gdLst/>
            <a:ahLst/>
            <a:cxnLst/>
            <a:rect l="l" t="t" r="r" b="b"/>
            <a:pathLst>
              <a:path w="7619" h="938529">
                <a:moveTo>
                  <a:pt x="7213" y="0"/>
                </a:moveTo>
                <a:lnTo>
                  <a:pt x="0" y="0"/>
                </a:lnTo>
                <a:lnTo>
                  <a:pt x="0" y="938352"/>
                </a:lnTo>
                <a:lnTo>
                  <a:pt x="7213" y="938352"/>
                </a:lnTo>
                <a:lnTo>
                  <a:pt x="721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/>
          <p:nvPr/>
        </p:nvSpPr>
        <p:spPr>
          <a:xfrm>
            <a:off x="3747515" y="3663657"/>
            <a:ext cx="7620" cy="123189"/>
          </a:xfrm>
          <a:custGeom>
            <a:avLst/>
            <a:gdLst/>
            <a:ahLst/>
            <a:cxnLst/>
            <a:rect l="l" t="t" r="r" b="b"/>
            <a:pathLst>
              <a:path w="7620" h="123189">
                <a:moveTo>
                  <a:pt x="7213" y="0"/>
                </a:moveTo>
                <a:lnTo>
                  <a:pt x="0" y="0"/>
                </a:lnTo>
                <a:lnTo>
                  <a:pt x="0" y="122707"/>
                </a:lnTo>
                <a:lnTo>
                  <a:pt x="7213" y="122707"/>
                </a:lnTo>
                <a:lnTo>
                  <a:pt x="721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2146837" y="3128294"/>
            <a:ext cx="58356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110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9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900764" y="3570038"/>
            <a:ext cx="58356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110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9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0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799711" y="3128294"/>
            <a:ext cx="58356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110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9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633424" y="3128294"/>
            <a:ext cx="58356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110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9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757690" y="3970669"/>
            <a:ext cx="32575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1,5</a:t>
            </a:r>
            <a:r>
              <a:rPr dirty="0" sz="900" spc="-3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125">
                <a:solidFill>
                  <a:srgbClr val="231F20"/>
                </a:solidFill>
                <a:latin typeface="Arial Black"/>
                <a:cs typeface="Arial Black"/>
              </a:rPr>
              <a:t>m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052170" y="3970669"/>
            <a:ext cx="33083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25">
                <a:solidFill>
                  <a:srgbClr val="231F20"/>
                </a:solidFill>
                <a:latin typeface="Arial Black"/>
                <a:cs typeface="Arial Black"/>
              </a:rPr>
              <a:t>2,0</a:t>
            </a:r>
            <a:r>
              <a:rPr dirty="0" sz="900" spc="-6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130">
                <a:solidFill>
                  <a:srgbClr val="231F20"/>
                </a:solidFill>
                <a:latin typeface="Arial Black"/>
                <a:cs typeface="Arial Black"/>
              </a:rPr>
              <a:t>m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639281" y="2765197"/>
            <a:ext cx="32575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1,5</a:t>
            </a:r>
            <a:r>
              <a:rPr dirty="0" sz="900" spc="-3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125">
                <a:solidFill>
                  <a:srgbClr val="231F20"/>
                </a:solidFill>
                <a:latin typeface="Arial Black"/>
                <a:cs typeface="Arial Black"/>
              </a:rPr>
              <a:t>m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559610" y="2765197"/>
            <a:ext cx="32575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1,5</a:t>
            </a:r>
            <a:r>
              <a:rPr dirty="0" sz="900" spc="-3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125">
                <a:solidFill>
                  <a:srgbClr val="231F20"/>
                </a:solidFill>
                <a:latin typeface="Arial Black"/>
                <a:cs typeface="Arial Black"/>
              </a:rPr>
              <a:t>m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100884" y="2840701"/>
            <a:ext cx="180975" cy="330835"/>
          </a:xfrm>
          <a:prstGeom prst="rect">
            <a:avLst/>
          </a:prstGeom>
        </p:spPr>
        <p:txBody>
          <a:bodyPr wrap="square" lIns="0" tIns="2032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900" spc="-25">
                <a:solidFill>
                  <a:srgbClr val="231F20"/>
                </a:solidFill>
                <a:latin typeface="Arial Black"/>
                <a:cs typeface="Arial Black"/>
              </a:rPr>
              <a:t>2,5</a:t>
            </a:r>
            <a:r>
              <a:rPr dirty="0" sz="900" spc="-6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130">
                <a:solidFill>
                  <a:srgbClr val="231F20"/>
                </a:solidFill>
                <a:latin typeface="Arial Black"/>
                <a:cs typeface="Arial Black"/>
              </a:rPr>
              <a:t>m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429878" y="3046387"/>
            <a:ext cx="180975" cy="330835"/>
          </a:xfrm>
          <a:prstGeom prst="rect">
            <a:avLst/>
          </a:prstGeom>
        </p:spPr>
        <p:txBody>
          <a:bodyPr wrap="square" lIns="0" tIns="2032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900" spc="-25">
                <a:solidFill>
                  <a:srgbClr val="231F20"/>
                </a:solidFill>
                <a:latin typeface="Arial Black"/>
                <a:cs typeface="Arial Black"/>
              </a:rPr>
              <a:t>2,5</a:t>
            </a:r>
            <a:r>
              <a:rPr dirty="0" sz="900" spc="-6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130">
                <a:solidFill>
                  <a:srgbClr val="231F20"/>
                </a:solidFill>
                <a:latin typeface="Arial Black"/>
                <a:cs typeface="Arial Black"/>
              </a:rPr>
              <a:t>m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757359" y="3128294"/>
            <a:ext cx="58356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110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9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116226" y="3761288"/>
            <a:ext cx="1019175" cy="46735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77495">
              <a:lnSpc>
                <a:spcPct val="100000"/>
              </a:lnSpc>
              <a:spcBef>
                <a:spcPts val="110"/>
              </a:spcBef>
            </a:pPr>
            <a:r>
              <a:rPr dirty="0" sz="900" spc="-110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9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0</a:t>
            </a:r>
            <a:endParaRPr sz="900">
              <a:latin typeface="Arial Black"/>
              <a:cs typeface="Arial Black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00">
              <a:latin typeface="Arial Black"/>
              <a:cs typeface="Arial Black"/>
            </a:endParaRPr>
          </a:p>
          <a:p>
            <a:pPr marL="277495">
              <a:lnSpc>
                <a:spcPct val="100000"/>
              </a:lnSpc>
            </a:pPr>
            <a:r>
              <a:rPr dirty="0" sz="900" spc="-110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9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0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870884" y="3847904"/>
            <a:ext cx="32575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1,5</a:t>
            </a:r>
            <a:r>
              <a:rPr dirty="0" sz="900" spc="-3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125">
                <a:solidFill>
                  <a:srgbClr val="231F20"/>
                </a:solidFill>
                <a:latin typeface="Arial Black"/>
                <a:cs typeface="Arial Black"/>
              </a:rPr>
              <a:t>m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561969" y="3847904"/>
            <a:ext cx="33083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25">
                <a:solidFill>
                  <a:srgbClr val="231F20"/>
                </a:solidFill>
                <a:latin typeface="Arial Black"/>
                <a:cs typeface="Arial Black"/>
              </a:rPr>
              <a:t>2,0</a:t>
            </a:r>
            <a:r>
              <a:rPr dirty="0" sz="900" spc="-6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130">
                <a:solidFill>
                  <a:srgbClr val="231F20"/>
                </a:solidFill>
                <a:latin typeface="Arial Black"/>
                <a:cs typeface="Arial Black"/>
              </a:rPr>
              <a:t>m</a:t>
            </a:r>
            <a:endParaRPr sz="900">
              <a:latin typeface="Arial Black"/>
              <a:cs typeface="Arial Black"/>
            </a:endParaRPr>
          </a:p>
        </p:txBody>
      </p:sp>
      <p:grpSp>
        <p:nvGrpSpPr>
          <p:cNvPr id="48" name="object 48" descr=""/>
          <p:cNvGrpSpPr/>
          <p:nvPr/>
        </p:nvGrpSpPr>
        <p:grpSpPr>
          <a:xfrm>
            <a:off x="2543301" y="2902153"/>
            <a:ext cx="1433195" cy="853440"/>
            <a:chOff x="2543301" y="2902153"/>
            <a:chExt cx="1433195" cy="853440"/>
          </a:xfrm>
        </p:grpSpPr>
        <p:pic>
          <p:nvPicPr>
            <p:cNvPr id="49" name="object 4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60394" y="3549980"/>
              <a:ext cx="66586" cy="205041"/>
            </a:xfrm>
            <a:prstGeom prst="rect">
              <a:avLst/>
            </a:prstGeom>
          </p:spPr>
        </p:pic>
        <p:pic>
          <p:nvPicPr>
            <p:cNvPr id="50" name="object 5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47008" y="3549980"/>
              <a:ext cx="66586" cy="205041"/>
            </a:xfrm>
            <a:prstGeom prst="rect">
              <a:avLst/>
            </a:prstGeom>
          </p:spPr>
        </p:pic>
        <p:sp>
          <p:nvSpPr>
            <p:cNvPr id="51" name="object 51" descr=""/>
            <p:cNvSpPr/>
            <p:nvPr/>
          </p:nvSpPr>
          <p:spPr>
            <a:xfrm>
              <a:off x="2543289" y="2902152"/>
              <a:ext cx="1433195" cy="36195"/>
            </a:xfrm>
            <a:custGeom>
              <a:avLst/>
              <a:gdLst/>
              <a:ahLst/>
              <a:cxnLst/>
              <a:rect l="l" t="t" r="r" b="b"/>
              <a:pathLst>
                <a:path w="1433195" h="36194">
                  <a:moveTo>
                    <a:pt x="513702" y="18046"/>
                  </a:moveTo>
                  <a:lnTo>
                    <a:pt x="468591" y="0"/>
                  </a:lnTo>
                  <a:lnTo>
                    <a:pt x="468591" y="14439"/>
                  </a:lnTo>
                  <a:lnTo>
                    <a:pt x="45110" y="14439"/>
                  </a:lnTo>
                  <a:lnTo>
                    <a:pt x="45110" y="0"/>
                  </a:lnTo>
                  <a:lnTo>
                    <a:pt x="0" y="18046"/>
                  </a:lnTo>
                  <a:lnTo>
                    <a:pt x="45110" y="36093"/>
                  </a:lnTo>
                  <a:lnTo>
                    <a:pt x="45110" y="21653"/>
                  </a:lnTo>
                  <a:lnTo>
                    <a:pt x="468591" y="21653"/>
                  </a:lnTo>
                  <a:lnTo>
                    <a:pt x="468591" y="36093"/>
                  </a:lnTo>
                  <a:lnTo>
                    <a:pt x="513702" y="18046"/>
                  </a:lnTo>
                  <a:close/>
                </a:path>
                <a:path w="1433195" h="36194">
                  <a:moveTo>
                    <a:pt x="1432623" y="18046"/>
                  </a:moveTo>
                  <a:lnTo>
                    <a:pt x="1391234" y="1485"/>
                  </a:lnTo>
                  <a:lnTo>
                    <a:pt x="1391234" y="14732"/>
                  </a:lnTo>
                  <a:lnTo>
                    <a:pt x="961593" y="14732"/>
                  </a:lnTo>
                  <a:lnTo>
                    <a:pt x="961593" y="1485"/>
                  </a:lnTo>
                  <a:lnTo>
                    <a:pt x="920203" y="18046"/>
                  </a:lnTo>
                  <a:lnTo>
                    <a:pt x="961593" y="34607"/>
                  </a:lnTo>
                  <a:lnTo>
                    <a:pt x="961593" y="21361"/>
                  </a:lnTo>
                  <a:lnTo>
                    <a:pt x="1391234" y="21361"/>
                  </a:lnTo>
                  <a:lnTo>
                    <a:pt x="1391234" y="34607"/>
                  </a:lnTo>
                  <a:lnTo>
                    <a:pt x="1432623" y="180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" name="object 52" descr=""/>
          <p:cNvGrpSpPr/>
          <p:nvPr/>
        </p:nvGrpSpPr>
        <p:grpSpPr>
          <a:xfrm>
            <a:off x="584644" y="5412282"/>
            <a:ext cx="4774565" cy="1895475"/>
            <a:chOff x="584644" y="5412282"/>
            <a:chExt cx="4774565" cy="1895475"/>
          </a:xfrm>
        </p:grpSpPr>
        <p:pic>
          <p:nvPicPr>
            <p:cNvPr id="53" name="object 53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4657" y="6548920"/>
              <a:ext cx="4774285" cy="544042"/>
            </a:xfrm>
            <a:prstGeom prst="rect">
              <a:avLst/>
            </a:prstGeom>
          </p:spPr>
        </p:pic>
        <p:sp>
          <p:nvSpPr>
            <p:cNvPr id="54" name="object 54" descr=""/>
            <p:cNvSpPr/>
            <p:nvPr/>
          </p:nvSpPr>
          <p:spPr>
            <a:xfrm>
              <a:off x="584644" y="7028573"/>
              <a:ext cx="4774565" cy="14604"/>
            </a:xfrm>
            <a:custGeom>
              <a:avLst/>
              <a:gdLst/>
              <a:ahLst/>
              <a:cxnLst/>
              <a:rect l="l" t="t" r="r" b="b"/>
              <a:pathLst>
                <a:path w="4774565" h="14604">
                  <a:moveTo>
                    <a:pt x="4774298" y="0"/>
                  </a:moveTo>
                  <a:lnTo>
                    <a:pt x="0" y="0"/>
                  </a:lnTo>
                  <a:lnTo>
                    <a:pt x="0" y="14439"/>
                  </a:lnTo>
                  <a:lnTo>
                    <a:pt x="4774298" y="14439"/>
                  </a:lnTo>
                  <a:lnTo>
                    <a:pt x="47742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2069312" y="7035787"/>
              <a:ext cx="1073150" cy="0"/>
            </a:xfrm>
            <a:custGeom>
              <a:avLst/>
              <a:gdLst/>
              <a:ahLst/>
              <a:cxnLst/>
              <a:rect l="l" t="t" r="r" b="b"/>
              <a:pathLst>
                <a:path w="1073150" h="0">
                  <a:moveTo>
                    <a:pt x="0" y="0"/>
                  </a:moveTo>
                  <a:lnTo>
                    <a:pt x="1072794" y="0"/>
                  </a:lnTo>
                </a:path>
              </a:pathLst>
            </a:custGeom>
            <a:ln w="7213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1482242" y="7260107"/>
              <a:ext cx="763270" cy="36195"/>
            </a:xfrm>
            <a:custGeom>
              <a:avLst/>
              <a:gdLst/>
              <a:ahLst/>
              <a:cxnLst/>
              <a:rect l="l" t="t" r="r" b="b"/>
              <a:pathLst>
                <a:path w="763269" h="36195">
                  <a:moveTo>
                    <a:pt x="762711" y="18046"/>
                  </a:moveTo>
                  <a:lnTo>
                    <a:pt x="717600" y="0"/>
                  </a:lnTo>
                  <a:lnTo>
                    <a:pt x="717600" y="14427"/>
                  </a:lnTo>
                  <a:lnTo>
                    <a:pt x="45110" y="14427"/>
                  </a:lnTo>
                  <a:lnTo>
                    <a:pt x="45110" y="0"/>
                  </a:lnTo>
                  <a:lnTo>
                    <a:pt x="0" y="18046"/>
                  </a:lnTo>
                  <a:lnTo>
                    <a:pt x="45110" y="36093"/>
                  </a:lnTo>
                  <a:lnTo>
                    <a:pt x="45110" y="21640"/>
                  </a:lnTo>
                  <a:lnTo>
                    <a:pt x="717600" y="21640"/>
                  </a:lnTo>
                  <a:lnTo>
                    <a:pt x="717600" y="36093"/>
                  </a:lnTo>
                  <a:lnTo>
                    <a:pt x="762711" y="180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1455775" y="5913932"/>
              <a:ext cx="0" cy="1371600"/>
            </a:xfrm>
            <a:custGeom>
              <a:avLst/>
              <a:gdLst/>
              <a:ahLst/>
              <a:cxnLst/>
              <a:rect l="l" t="t" r="r" b="b"/>
              <a:pathLst>
                <a:path w="0" h="1371600">
                  <a:moveTo>
                    <a:pt x="0" y="0"/>
                  </a:moveTo>
                  <a:lnTo>
                    <a:pt x="0" y="1371422"/>
                  </a:lnTo>
                </a:path>
              </a:pathLst>
            </a:custGeom>
            <a:ln w="7213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831405" y="5412282"/>
              <a:ext cx="3326129" cy="1884045"/>
            </a:xfrm>
            <a:custGeom>
              <a:avLst/>
              <a:gdLst/>
              <a:ahLst/>
              <a:cxnLst/>
              <a:rect l="l" t="t" r="r" b="b"/>
              <a:pathLst>
                <a:path w="3326129" h="1884045">
                  <a:moveTo>
                    <a:pt x="7213" y="1858645"/>
                  </a:moveTo>
                  <a:lnTo>
                    <a:pt x="0" y="1858645"/>
                  </a:lnTo>
                  <a:lnTo>
                    <a:pt x="0" y="1873084"/>
                  </a:lnTo>
                  <a:lnTo>
                    <a:pt x="7213" y="1873084"/>
                  </a:lnTo>
                  <a:lnTo>
                    <a:pt x="7213" y="1858645"/>
                  </a:lnTo>
                  <a:close/>
                </a:path>
                <a:path w="3326129" h="1884045">
                  <a:moveTo>
                    <a:pt x="7213" y="1829777"/>
                  </a:moveTo>
                  <a:lnTo>
                    <a:pt x="0" y="1829777"/>
                  </a:lnTo>
                  <a:lnTo>
                    <a:pt x="0" y="1844217"/>
                  </a:lnTo>
                  <a:lnTo>
                    <a:pt x="7213" y="1844217"/>
                  </a:lnTo>
                  <a:lnTo>
                    <a:pt x="7213" y="1829777"/>
                  </a:lnTo>
                  <a:close/>
                </a:path>
                <a:path w="3326129" h="1884045">
                  <a:moveTo>
                    <a:pt x="7213" y="1800898"/>
                  </a:moveTo>
                  <a:lnTo>
                    <a:pt x="0" y="1800898"/>
                  </a:lnTo>
                  <a:lnTo>
                    <a:pt x="0" y="1815338"/>
                  </a:lnTo>
                  <a:lnTo>
                    <a:pt x="7213" y="1815338"/>
                  </a:lnTo>
                  <a:lnTo>
                    <a:pt x="7213" y="1800898"/>
                  </a:lnTo>
                  <a:close/>
                </a:path>
                <a:path w="3326129" h="1884045">
                  <a:moveTo>
                    <a:pt x="7213" y="1772031"/>
                  </a:moveTo>
                  <a:lnTo>
                    <a:pt x="0" y="1772031"/>
                  </a:lnTo>
                  <a:lnTo>
                    <a:pt x="0" y="1786470"/>
                  </a:lnTo>
                  <a:lnTo>
                    <a:pt x="7213" y="1786470"/>
                  </a:lnTo>
                  <a:lnTo>
                    <a:pt x="7213" y="1772031"/>
                  </a:lnTo>
                  <a:close/>
                </a:path>
                <a:path w="3326129" h="1884045">
                  <a:moveTo>
                    <a:pt x="7213" y="1743151"/>
                  </a:moveTo>
                  <a:lnTo>
                    <a:pt x="0" y="1743151"/>
                  </a:lnTo>
                  <a:lnTo>
                    <a:pt x="0" y="1757591"/>
                  </a:lnTo>
                  <a:lnTo>
                    <a:pt x="7213" y="1757591"/>
                  </a:lnTo>
                  <a:lnTo>
                    <a:pt x="7213" y="1743151"/>
                  </a:lnTo>
                  <a:close/>
                </a:path>
                <a:path w="3326129" h="1884045">
                  <a:moveTo>
                    <a:pt x="7213" y="1714284"/>
                  </a:moveTo>
                  <a:lnTo>
                    <a:pt x="0" y="1714284"/>
                  </a:lnTo>
                  <a:lnTo>
                    <a:pt x="0" y="1728724"/>
                  </a:lnTo>
                  <a:lnTo>
                    <a:pt x="7213" y="1728724"/>
                  </a:lnTo>
                  <a:lnTo>
                    <a:pt x="7213" y="1714284"/>
                  </a:lnTo>
                  <a:close/>
                </a:path>
                <a:path w="3326129" h="1884045">
                  <a:moveTo>
                    <a:pt x="7213" y="1685404"/>
                  </a:moveTo>
                  <a:lnTo>
                    <a:pt x="0" y="1685404"/>
                  </a:lnTo>
                  <a:lnTo>
                    <a:pt x="0" y="1699844"/>
                  </a:lnTo>
                  <a:lnTo>
                    <a:pt x="7213" y="1699844"/>
                  </a:lnTo>
                  <a:lnTo>
                    <a:pt x="7213" y="1685404"/>
                  </a:lnTo>
                  <a:close/>
                </a:path>
                <a:path w="3326129" h="1884045">
                  <a:moveTo>
                    <a:pt x="7213" y="1656537"/>
                  </a:moveTo>
                  <a:lnTo>
                    <a:pt x="0" y="1656537"/>
                  </a:lnTo>
                  <a:lnTo>
                    <a:pt x="0" y="1670977"/>
                  </a:lnTo>
                  <a:lnTo>
                    <a:pt x="7213" y="1670977"/>
                  </a:lnTo>
                  <a:lnTo>
                    <a:pt x="7213" y="1656537"/>
                  </a:lnTo>
                  <a:close/>
                </a:path>
                <a:path w="3326129" h="1884045">
                  <a:moveTo>
                    <a:pt x="7213" y="1627657"/>
                  </a:moveTo>
                  <a:lnTo>
                    <a:pt x="0" y="1627657"/>
                  </a:lnTo>
                  <a:lnTo>
                    <a:pt x="0" y="1642097"/>
                  </a:lnTo>
                  <a:lnTo>
                    <a:pt x="7213" y="1642097"/>
                  </a:lnTo>
                  <a:lnTo>
                    <a:pt x="7213" y="1627657"/>
                  </a:lnTo>
                  <a:close/>
                </a:path>
                <a:path w="3326129" h="1884045">
                  <a:moveTo>
                    <a:pt x="7213" y="1598790"/>
                  </a:moveTo>
                  <a:lnTo>
                    <a:pt x="0" y="1598790"/>
                  </a:lnTo>
                  <a:lnTo>
                    <a:pt x="0" y="1613230"/>
                  </a:lnTo>
                  <a:lnTo>
                    <a:pt x="7213" y="1613230"/>
                  </a:lnTo>
                  <a:lnTo>
                    <a:pt x="7213" y="1598790"/>
                  </a:lnTo>
                  <a:close/>
                </a:path>
                <a:path w="3326129" h="1884045">
                  <a:moveTo>
                    <a:pt x="7213" y="1569910"/>
                  </a:moveTo>
                  <a:lnTo>
                    <a:pt x="0" y="1569910"/>
                  </a:lnTo>
                  <a:lnTo>
                    <a:pt x="0" y="1584350"/>
                  </a:lnTo>
                  <a:lnTo>
                    <a:pt x="7213" y="1584350"/>
                  </a:lnTo>
                  <a:lnTo>
                    <a:pt x="7213" y="1569910"/>
                  </a:lnTo>
                  <a:close/>
                </a:path>
                <a:path w="3326129" h="1884045">
                  <a:moveTo>
                    <a:pt x="7213" y="1541043"/>
                  </a:moveTo>
                  <a:lnTo>
                    <a:pt x="0" y="1541043"/>
                  </a:lnTo>
                  <a:lnTo>
                    <a:pt x="0" y="1555483"/>
                  </a:lnTo>
                  <a:lnTo>
                    <a:pt x="7213" y="1555483"/>
                  </a:lnTo>
                  <a:lnTo>
                    <a:pt x="7213" y="1541043"/>
                  </a:lnTo>
                  <a:close/>
                </a:path>
                <a:path w="3326129" h="1884045">
                  <a:moveTo>
                    <a:pt x="7213" y="1512163"/>
                  </a:moveTo>
                  <a:lnTo>
                    <a:pt x="0" y="1512163"/>
                  </a:lnTo>
                  <a:lnTo>
                    <a:pt x="0" y="1526603"/>
                  </a:lnTo>
                  <a:lnTo>
                    <a:pt x="7213" y="1526603"/>
                  </a:lnTo>
                  <a:lnTo>
                    <a:pt x="7213" y="1512163"/>
                  </a:lnTo>
                  <a:close/>
                </a:path>
                <a:path w="3326129" h="1884045">
                  <a:moveTo>
                    <a:pt x="7213" y="1483296"/>
                  </a:moveTo>
                  <a:lnTo>
                    <a:pt x="0" y="1483296"/>
                  </a:lnTo>
                  <a:lnTo>
                    <a:pt x="0" y="1497736"/>
                  </a:lnTo>
                  <a:lnTo>
                    <a:pt x="7213" y="1497736"/>
                  </a:lnTo>
                  <a:lnTo>
                    <a:pt x="7213" y="1483296"/>
                  </a:lnTo>
                  <a:close/>
                </a:path>
                <a:path w="3326129" h="1884045">
                  <a:moveTo>
                    <a:pt x="7213" y="1454416"/>
                  </a:moveTo>
                  <a:lnTo>
                    <a:pt x="0" y="1454416"/>
                  </a:lnTo>
                  <a:lnTo>
                    <a:pt x="0" y="1468856"/>
                  </a:lnTo>
                  <a:lnTo>
                    <a:pt x="7213" y="1468856"/>
                  </a:lnTo>
                  <a:lnTo>
                    <a:pt x="7213" y="1454416"/>
                  </a:lnTo>
                  <a:close/>
                </a:path>
                <a:path w="3326129" h="1884045">
                  <a:moveTo>
                    <a:pt x="7213" y="1425549"/>
                  </a:moveTo>
                  <a:lnTo>
                    <a:pt x="0" y="1425549"/>
                  </a:lnTo>
                  <a:lnTo>
                    <a:pt x="0" y="1439989"/>
                  </a:lnTo>
                  <a:lnTo>
                    <a:pt x="7213" y="1439989"/>
                  </a:lnTo>
                  <a:lnTo>
                    <a:pt x="7213" y="1425549"/>
                  </a:lnTo>
                  <a:close/>
                </a:path>
                <a:path w="3326129" h="1884045">
                  <a:moveTo>
                    <a:pt x="7213" y="1396669"/>
                  </a:moveTo>
                  <a:lnTo>
                    <a:pt x="0" y="1396669"/>
                  </a:lnTo>
                  <a:lnTo>
                    <a:pt x="0" y="1411109"/>
                  </a:lnTo>
                  <a:lnTo>
                    <a:pt x="7213" y="1411109"/>
                  </a:lnTo>
                  <a:lnTo>
                    <a:pt x="7213" y="1396669"/>
                  </a:lnTo>
                  <a:close/>
                </a:path>
                <a:path w="3326129" h="1884045">
                  <a:moveTo>
                    <a:pt x="7213" y="1367802"/>
                  </a:moveTo>
                  <a:lnTo>
                    <a:pt x="0" y="1367802"/>
                  </a:lnTo>
                  <a:lnTo>
                    <a:pt x="0" y="1382255"/>
                  </a:lnTo>
                  <a:lnTo>
                    <a:pt x="7213" y="1382255"/>
                  </a:lnTo>
                  <a:lnTo>
                    <a:pt x="7213" y="1367802"/>
                  </a:lnTo>
                  <a:close/>
                </a:path>
                <a:path w="3326129" h="1884045">
                  <a:moveTo>
                    <a:pt x="7213" y="1338922"/>
                  </a:moveTo>
                  <a:lnTo>
                    <a:pt x="0" y="1338922"/>
                  </a:lnTo>
                  <a:lnTo>
                    <a:pt x="0" y="1353362"/>
                  </a:lnTo>
                  <a:lnTo>
                    <a:pt x="7213" y="1353362"/>
                  </a:lnTo>
                  <a:lnTo>
                    <a:pt x="7213" y="1338922"/>
                  </a:lnTo>
                  <a:close/>
                </a:path>
                <a:path w="3326129" h="1884045">
                  <a:moveTo>
                    <a:pt x="7213" y="1310055"/>
                  </a:moveTo>
                  <a:lnTo>
                    <a:pt x="0" y="1310055"/>
                  </a:lnTo>
                  <a:lnTo>
                    <a:pt x="0" y="1324495"/>
                  </a:lnTo>
                  <a:lnTo>
                    <a:pt x="7213" y="1324495"/>
                  </a:lnTo>
                  <a:lnTo>
                    <a:pt x="7213" y="1310055"/>
                  </a:lnTo>
                  <a:close/>
                </a:path>
                <a:path w="3326129" h="1884045">
                  <a:moveTo>
                    <a:pt x="7213" y="1281176"/>
                  </a:moveTo>
                  <a:lnTo>
                    <a:pt x="0" y="1281176"/>
                  </a:lnTo>
                  <a:lnTo>
                    <a:pt x="0" y="1295615"/>
                  </a:lnTo>
                  <a:lnTo>
                    <a:pt x="7213" y="1295615"/>
                  </a:lnTo>
                  <a:lnTo>
                    <a:pt x="7213" y="1281176"/>
                  </a:lnTo>
                  <a:close/>
                </a:path>
                <a:path w="3326129" h="1884045">
                  <a:moveTo>
                    <a:pt x="7213" y="1252296"/>
                  </a:moveTo>
                  <a:lnTo>
                    <a:pt x="0" y="1252296"/>
                  </a:lnTo>
                  <a:lnTo>
                    <a:pt x="0" y="1266736"/>
                  </a:lnTo>
                  <a:lnTo>
                    <a:pt x="7213" y="1266736"/>
                  </a:lnTo>
                  <a:lnTo>
                    <a:pt x="7213" y="1252296"/>
                  </a:lnTo>
                  <a:close/>
                </a:path>
                <a:path w="3326129" h="1884045">
                  <a:moveTo>
                    <a:pt x="7213" y="1223429"/>
                  </a:moveTo>
                  <a:lnTo>
                    <a:pt x="0" y="1223429"/>
                  </a:lnTo>
                  <a:lnTo>
                    <a:pt x="0" y="1237869"/>
                  </a:lnTo>
                  <a:lnTo>
                    <a:pt x="7213" y="1237869"/>
                  </a:lnTo>
                  <a:lnTo>
                    <a:pt x="7213" y="1223429"/>
                  </a:lnTo>
                  <a:close/>
                </a:path>
                <a:path w="3326129" h="1884045">
                  <a:moveTo>
                    <a:pt x="7213" y="1194562"/>
                  </a:moveTo>
                  <a:lnTo>
                    <a:pt x="0" y="1194562"/>
                  </a:lnTo>
                  <a:lnTo>
                    <a:pt x="0" y="1209001"/>
                  </a:lnTo>
                  <a:lnTo>
                    <a:pt x="7213" y="1209001"/>
                  </a:lnTo>
                  <a:lnTo>
                    <a:pt x="7213" y="1194562"/>
                  </a:lnTo>
                  <a:close/>
                </a:path>
                <a:path w="3326129" h="1884045">
                  <a:moveTo>
                    <a:pt x="7213" y="1165682"/>
                  </a:moveTo>
                  <a:lnTo>
                    <a:pt x="0" y="1165682"/>
                  </a:lnTo>
                  <a:lnTo>
                    <a:pt x="0" y="1180122"/>
                  </a:lnTo>
                  <a:lnTo>
                    <a:pt x="7213" y="1180122"/>
                  </a:lnTo>
                  <a:lnTo>
                    <a:pt x="7213" y="1165682"/>
                  </a:lnTo>
                  <a:close/>
                </a:path>
                <a:path w="3326129" h="1884045">
                  <a:moveTo>
                    <a:pt x="7213" y="1136802"/>
                  </a:moveTo>
                  <a:lnTo>
                    <a:pt x="0" y="1136802"/>
                  </a:lnTo>
                  <a:lnTo>
                    <a:pt x="0" y="1151242"/>
                  </a:lnTo>
                  <a:lnTo>
                    <a:pt x="7213" y="1151242"/>
                  </a:lnTo>
                  <a:lnTo>
                    <a:pt x="7213" y="1136802"/>
                  </a:lnTo>
                  <a:close/>
                </a:path>
                <a:path w="3326129" h="1884045">
                  <a:moveTo>
                    <a:pt x="7213" y="1107935"/>
                  </a:moveTo>
                  <a:lnTo>
                    <a:pt x="0" y="1107935"/>
                  </a:lnTo>
                  <a:lnTo>
                    <a:pt x="0" y="1122375"/>
                  </a:lnTo>
                  <a:lnTo>
                    <a:pt x="7213" y="1122375"/>
                  </a:lnTo>
                  <a:lnTo>
                    <a:pt x="7213" y="1107935"/>
                  </a:lnTo>
                  <a:close/>
                </a:path>
                <a:path w="3326129" h="1884045">
                  <a:moveTo>
                    <a:pt x="7213" y="1079055"/>
                  </a:moveTo>
                  <a:lnTo>
                    <a:pt x="0" y="1079055"/>
                  </a:lnTo>
                  <a:lnTo>
                    <a:pt x="0" y="1093495"/>
                  </a:lnTo>
                  <a:lnTo>
                    <a:pt x="7213" y="1093495"/>
                  </a:lnTo>
                  <a:lnTo>
                    <a:pt x="7213" y="1079055"/>
                  </a:lnTo>
                  <a:close/>
                </a:path>
                <a:path w="3326129" h="1884045">
                  <a:moveTo>
                    <a:pt x="7213" y="1050188"/>
                  </a:moveTo>
                  <a:lnTo>
                    <a:pt x="0" y="1050188"/>
                  </a:lnTo>
                  <a:lnTo>
                    <a:pt x="0" y="1064628"/>
                  </a:lnTo>
                  <a:lnTo>
                    <a:pt x="7213" y="1064628"/>
                  </a:lnTo>
                  <a:lnTo>
                    <a:pt x="7213" y="1050188"/>
                  </a:lnTo>
                  <a:close/>
                </a:path>
                <a:path w="3326129" h="1884045">
                  <a:moveTo>
                    <a:pt x="7213" y="1021308"/>
                  </a:moveTo>
                  <a:lnTo>
                    <a:pt x="0" y="1021308"/>
                  </a:lnTo>
                  <a:lnTo>
                    <a:pt x="0" y="1035748"/>
                  </a:lnTo>
                  <a:lnTo>
                    <a:pt x="7213" y="1035748"/>
                  </a:lnTo>
                  <a:lnTo>
                    <a:pt x="7213" y="1021308"/>
                  </a:lnTo>
                  <a:close/>
                </a:path>
                <a:path w="3326129" h="1884045">
                  <a:moveTo>
                    <a:pt x="7213" y="992441"/>
                  </a:moveTo>
                  <a:lnTo>
                    <a:pt x="0" y="992441"/>
                  </a:lnTo>
                  <a:lnTo>
                    <a:pt x="0" y="1006881"/>
                  </a:lnTo>
                  <a:lnTo>
                    <a:pt x="7213" y="1006881"/>
                  </a:lnTo>
                  <a:lnTo>
                    <a:pt x="7213" y="992441"/>
                  </a:lnTo>
                  <a:close/>
                </a:path>
                <a:path w="3326129" h="1884045">
                  <a:moveTo>
                    <a:pt x="7213" y="963561"/>
                  </a:moveTo>
                  <a:lnTo>
                    <a:pt x="0" y="963561"/>
                  </a:lnTo>
                  <a:lnTo>
                    <a:pt x="0" y="978001"/>
                  </a:lnTo>
                  <a:lnTo>
                    <a:pt x="7213" y="978001"/>
                  </a:lnTo>
                  <a:lnTo>
                    <a:pt x="7213" y="963561"/>
                  </a:lnTo>
                  <a:close/>
                </a:path>
                <a:path w="3326129" h="1884045">
                  <a:moveTo>
                    <a:pt x="7213" y="934694"/>
                  </a:moveTo>
                  <a:lnTo>
                    <a:pt x="0" y="934694"/>
                  </a:lnTo>
                  <a:lnTo>
                    <a:pt x="0" y="949134"/>
                  </a:lnTo>
                  <a:lnTo>
                    <a:pt x="7213" y="949134"/>
                  </a:lnTo>
                  <a:lnTo>
                    <a:pt x="7213" y="934694"/>
                  </a:lnTo>
                  <a:close/>
                </a:path>
                <a:path w="3326129" h="1884045">
                  <a:moveTo>
                    <a:pt x="7213" y="905814"/>
                  </a:moveTo>
                  <a:lnTo>
                    <a:pt x="0" y="905814"/>
                  </a:lnTo>
                  <a:lnTo>
                    <a:pt x="0" y="920254"/>
                  </a:lnTo>
                  <a:lnTo>
                    <a:pt x="7213" y="920254"/>
                  </a:lnTo>
                  <a:lnTo>
                    <a:pt x="7213" y="905814"/>
                  </a:lnTo>
                  <a:close/>
                </a:path>
                <a:path w="3326129" h="1884045">
                  <a:moveTo>
                    <a:pt x="7213" y="876947"/>
                  </a:moveTo>
                  <a:lnTo>
                    <a:pt x="0" y="876947"/>
                  </a:lnTo>
                  <a:lnTo>
                    <a:pt x="0" y="891387"/>
                  </a:lnTo>
                  <a:lnTo>
                    <a:pt x="7213" y="891387"/>
                  </a:lnTo>
                  <a:lnTo>
                    <a:pt x="7213" y="876947"/>
                  </a:lnTo>
                  <a:close/>
                </a:path>
                <a:path w="3326129" h="1884045">
                  <a:moveTo>
                    <a:pt x="7213" y="848067"/>
                  </a:moveTo>
                  <a:lnTo>
                    <a:pt x="0" y="848067"/>
                  </a:lnTo>
                  <a:lnTo>
                    <a:pt x="0" y="862507"/>
                  </a:lnTo>
                  <a:lnTo>
                    <a:pt x="7213" y="862507"/>
                  </a:lnTo>
                  <a:lnTo>
                    <a:pt x="7213" y="848067"/>
                  </a:lnTo>
                  <a:close/>
                </a:path>
                <a:path w="3326129" h="1884045">
                  <a:moveTo>
                    <a:pt x="7213" y="819200"/>
                  </a:moveTo>
                  <a:lnTo>
                    <a:pt x="0" y="819200"/>
                  </a:lnTo>
                  <a:lnTo>
                    <a:pt x="0" y="833640"/>
                  </a:lnTo>
                  <a:lnTo>
                    <a:pt x="7213" y="833640"/>
                  </a:lnTo>
                  <a:lnTo>
                    <a:pt x="7213" y="819200"/>
                  </a:lnTo>
                  <a:close/>
                </a:path>
                <a:path w="3326129" h="1884045">
                  <a:moveTo>
                    <a:pt x="7213" y="790321"/>
                  </a:moveTo>
                  <a:lnTo>
                    <a:pt x="0" y="790321"/>
                  </a:lnTo>
                  <a:lnTo>
                    <a:pt x="0" y="804760"/>
                  </a:lnTo>
                  <a:lnTo>
                    <a:pt x="7213" y="804760"/>
                  </a:lnTo>
                  <a:lnTo>
                    <a:pt x="7213" y="790321"/>
                  </a:lnTo>
                  <a:close/>
                </a:path>
                <a:path w="3326129" h="1884045">
                  <a:moveTo>
                    <a:pt x="7213" y="761453"/>
                  </a:moveTo>
                  <a:lnTo>
                    <a:pt x="0" y="761453"/>
                  </a:lnTo>
                  <a:lnTo>
                    <a:pt x="0" y="775893"/>
                  </a:lnTo>
                  <a:lnTo>
                    <a:pt x="7213" y="775893"/>
                  </a:lnTo>
                  <a:lnTo>
                    <a:pt x="7213" y="761453"/>
                  </a:lnTo>
                  <a:close/>
                </a:path>
                <a:path w="3326129" h="1884045">
                  <a:moveTo>
                    <a:pt x="7213" y="732574"/>
                  </a:moveTo>
                  <a:lnTo>
                    <a:pt x="0" y="732574"/>
                  </a:lnTo>
                  <a:lnTo>
                    <a:pt x="0" y="747014"/>
                  </a:lnTo>
                  <a:lnTo>
                    <a:pt x="7213" y="747014"/>
                  </a:lnTo>
                  <a:lnTo>
                    <a:pt x="7213" y="732574"/>
                  </a:lnTo>
                  <a:close/>
                </a:path>
                <a:path w="3326129" h="1884045">
                  <a:moveTo>
                    <a:pt x="7213" y="703707"/>
                  </a:moveTo>
                  <a:lnTo>
                    <a:pt x="0" y="703707"/>
                  </a:lnTo>
                  <a:lnTo>
                    <a:pt x="0" y="718146"/>
                  </a:lnTo>
                  <a:lnTo>
                    <a:pt x="7213" y="718146"/>
                  </a:lnTo>
                  <a:lnTo>
                    <a:pt x="7213" y="703707"/>
                  </a:lnTo>
                  <a:close/>
                </a:path>
                <a:path w="3326129" h="1884045">
                  <a:moveTo>
                    <a:pt x="7213" y="674827"/>
                  </a:moveTo>
                  <a:lnTo>
                    <a:pt x="0" y="674827"/>
                  </a:lnTo>
                  <a:lnTo>
                    <a:pt x="0" y="689267"/>
                  </a:lnTo>
                  <a:lnTo>
                    <a:pt x="7213" y="689267"/>
                  </a:lnTo>
                  <a:lnTo>
                    <a:pt x="7213" y="674827"/>
                  </a:lnTo>
                  <a:close/>
                </a:path>
                <a:path w="3326129" h="1884045">
                  <a:moveTo>
                    <a:pt x="7213" y="645960"/>
                  </a:moveTo>
                  <a:lnTo>
                    <a:pt x="0" y="645960"/>
                  </a:lnTo>
                  <a:lnTo>
                    <a:pt x="0" y="660400"/>
                  </a:lnTo>
                  <a:lnTo>
                    <a:pt x="7213" y="660400"/>
                  </a:lnTo>
                  <a:lnTo>
                    <a:pt x="7213" y="645960"/>
                  </a:lnTo>
                  <a:close/>
                </a:path>
                <a:path w="3326129" h="1884045">
                  <a:moveTo>
                    <a:pt x="7213" y="617080"/>
                  </a:moveTo>
                  <a:lnTo>
                    <a:pt x="0" y="617080"/>
                  </a:lnTo>
                  <a:lnTo>
                    <a:pt x="0" y="631520"/>
                  </a:lnTo>
                  <a:lnTo>
                    <a:pt x="7213" y="631520"/>
                  </a:lnTo>
                  <a:lnTo>
                    <a:pt x="7213" y="617080"/>
                  </a:lnTo>
                  <a:close/>
                </a:path>
                <a:path w="3326129" h="1884045">
                  <a:moveTo>
                    <a:pt x="7213" y="588213"/>
                  </a:moveTo>
                  <a:lnTo>
                    <a:pt x="0" y="588213"/>
                  </a:lnTo>
                  <a:lnTo>
                    <a:pt x="0" y="602653"/>
                  </a:lnTo>
                  <a:lnTo>
                    <a:pt x="7213" y="602653"/>
                  </a:lnTo>
                  <a:lnTo>
                    <a:pt x="7213" y="588213"/>
                  </a:lnTo>
                  <a:close/>
                </a:path>
                <a:path w="3326129" h="1884045">
                  <a:moveTo>
                    <a:pt x="7213" y="559333"/>
                  </a:moveTo>
                  <a:lnTo>
                    <a:pt x="0" y="559333"/>
                  </a:lnTo>
                  <a:lnTo>
                    <a:pt x="0" y="573773"/>
                  </a:lnTo>
                  <a:lnTo>
                    <a:pt x="7213" y="573773"/>
                  </a:lnTo>
                  <a:lnTo>
                    <a:pt x="7213" y="559333"/>
                  </a:lnTo>
                  <a:close/>
                </a:path>
                <a:path w="3326129" h="1884045">
                  <a:moveTo>
                    <a:pt x="7213" y="530466"/>
                  </a:moveTo>
                  <a:lnTo>
                    <a:pt x="0" y="530466"/>
                  </a:lnTo>
                  <a:lnTo>
                    <a:pt x="0" y="544906"/>
                  </a:lnTo>
                  <a:lnTo>
                    <a:pt x="7213" y="544906"/>
                  </a:lnTo>
                  <a:lnTo>
                    <a:pt x="7213" y="530466"/>
                  </a:lnTo>
                  <a:close/>
                </a:path>
                <a:path w="3326129" h="1884045">
                  <a:moveTo>
                    <a:pt x="7226" y="501650"/>
                  </a:moveTo>
                  <a:lnTo>
                    <a:pt x="3683" y="501650"/>
                  </a:lnTo>
                  <a:lnTo>
                    <a:pt x="3683" y="498043"/>
                  </a:lnTo>
                  <a:lnTo>
                    <a:pt x="0" y="498043"/>
                  </a:lnTo>
                  <a:lnTo>
                    <a:pt x="0" y="516026"/>
                  </a:lnTo>
                  <a:lnTo>
                    <a:pt x="7226" y="516026"/>
                  </a:lnTo>
                  <a:lnTo>
                    <a:pt x="7226" y="505256"/>
                  </a:lnTo>
                  <a:lnTo>
                    <a:pt x="7226" y="501650"/>
                  </a:lnTo>
                  <a:close/>
                </a:path>
                <a:path w="3326129" h="1884045">
                  <a:moveTo>
                    <a:pt x="32550" y="498043"/>
                  </a:moveTo>
                  <a:lnTo>
                    <a:pt x="18110" y="498043"/>
                  </a:lnTo>
                  <a:lnTo>
                    <a:pt x="18110" y="505256"/>
                  </a:lnTo>
                  <a:lnTo>
                    <a:pt x="32550" y="505256"/>
                  </a:lnTo>
                  <a:lnTo>
                    <a:pt x="32550" y="498043"/>
                  </a:lnTo>
                  <a:close/>
                </a:path>
                <a:path w="3326129" h="1884045">
                  <a:moveTo>
                    <a:pt x="61429" y="498043"/>
                  </a:moveTo>
                  <a:lnTo>
                    <a:pt x="46990" y="498043"/>
                  </a:lnTo>
                  <a:lnTo>
                    <a:pt x="46990" y="505256"/>
                  </a:lnTo>
                  <a:lnTo>
                    <a:pt x="61429" y="505256"/>
                  </a:lnTo>
                  <a:lnTo>
                    <a:pt x="61429" y="498043"/>
                  </a:lnTo>
                  <a:close/>
                </a:path>
                <a:path w="3326129" h="1884045">
                  <a:moveTo>
                    <a:pt x="90297" y="498043"/>
                  </a:moveTo>
                  <a:lnTo>
                    <a:pt x="75857" y="498043"/>
                  </a:lnTo>
                  <a:lnTo>
                    <a:pt x="75857" y="505256"/>
                  </a:lnTo>
                  <a:lnTo>
                    <a:pt x="90297" y="505256"/>
                  </a:lnTo>
                  <a:lnTo>
                    <a:pt x="90297" y="498043"/>
                  </a:lnTo>
                  <a:close/>
                </a:path>
                <a:path w="3326129" h="1884045">
                  <a:moveTo>
                    <a:pt x="119176" y="498043"/>
                  </a:moveTo>
                  <a:lnTo>
                    <a:pt x="104736" y="498043"/>
                  </a:lnTo>
                  <a:lnTo>
                    <a:pt x="104736" y="505256"/>
                  </a:lnTo>
                  <a:lnTo>
                    <a:pt x="119176" y="505256"/>
                  </a:lnTo>
                  <a:lnTo>
                    <a:pt x="119176" y="498043"/>
                  </a:lnTo>
                  <a:close/>
                </a:path>
                <a:path w="3326129" h="1884045">
                  <a:moveTo>
                    <a:pt x="148043" y="498043"/>
                  </a:moveTo>
                  <a:lnTo>
                    <a:pt x="133604" y="498043"/>
                  </a:lnTo>
                  <a:lnTo>
                    <a:pt x="133604" y="505256"/>
                  </a:lnTo>
                  <a:lnTo>
                    <a:pt x="148043" y="505256"/>
                  </a:lnTo>
                  <a:lnTo>
                    <a:pt x="148043" y="498043"/>
                  </a:lnTo>
                  <a:close/>
                </a:path>
                <a:path w="3326129" h="1884045">
                  <a:moveTo>
                    <a:pt x="176923" y="498043"/>
                  </a:moveTo>
                  <a:lnTo>
                    <a:pt x="162483" y="498043"/>
                  </a:lnTo>
                  <a:lnTo>
                    <a:pt x="162483" y="505256"/>
                  </a:lnTo>
                  <a:lnTo>
                    <a:pt x="176923" y="505256"/>
                  </a:lnTo>
                  <a:lnTo>
                    <a:pt x="176923" y="498043"/>
                  </a:lnTo>
                  <a:close/>
                </a:path>
                <a:path w="3326129" h="1884045">
                  <a:moveTo>
                    <a:pt x="205790" y="498043"/>
                  </a:moveTo>
                  <a:lnTo>
                    <a:pt x="191350" y="498043"/>
                  </a:lnTo>
                  <a:lnTo>
                    <a:pt x="191350" y="505256"/>
                  </a:lnTo>
                  <a:lnTo>
                    <a:pt x="205790" y="505256"/>
                  </a:lnTo>
                  <a:lnTo>
                    <a:pt x="205790" y="498043"/>
                  </a:lnTo>
                  <a:close/>
                </a:path>
                <a:path w="3326129" h="1884045">
                  <a:moveTo>
                    <a:pt x="234670" y="498043"/>
                  </a:moveTo>
                  <a:lnTo>
                    <a:pt x="220230" y="498043"/>
                  </a:lnTo>
                  <a:lnTo>
                    <a:pt x="220230" y="505256"/>
                  </a:lnTo>
                  <a:lnTo>
                    <a:pt x="234670" y="505256"/>
                  </a:lnTo>
                  <a:lnTo>
                    <a:pt x="234670" y="498043"/>
                  </a:lnTo>
                  <a:close/>
                </a:path>
                <a:path w="3326129" h="1884045">
                  <a:moveTo>
                    <a:pt x="263537" y="498043"/>
                  </a:moveTo>
                  <a:lnTo>
                    <a:pt x="249097" y="498043"/>
                  </a:lnTo>
                  <a:lnTo>
                    <a:pt x="249097" y="505256"/>
                  </a:lnTo>
                  <a:lnTo>
                    <a:pt x="263537" y="505256"/>
                  </a:lnTo>
                  <a:lnTo>
                    <a:pt x="263537" y="498043"/>
                  </a:lnTo>
                  <a:close/>
                </a:path>
                <a:path w="3326129" h="1884045">
                  <a:moveTo>
                    <a:pt x="292417" y="498043"/>
                  </a:moveTo>
                  <a:lnTo>
                    <a:pt x="277977" y="498043"/>
                  </a:lnTo>
                  <a:lnTo>
                    <a:pt x="277977" y="505256"/>
                  </a:lnTo>
                  <a:lnTo>
                    <a:pt x="292417" y="505256"/>
                  </a:lnTo>
                  <a:lnTo>
                    <a:pt x="292417" y="498043"/>
                  </a:lnTo>
                  <a:close/>
                </a:path>
                <a:path w="3326129" h="1884045">
                  <a:moveTo>
                    <a:pt x="321297" y="498043"/>
                  </a:moveTo>
                  <a:lnTo>
                    <a:pt x="306857" y="498043"/>
                  </a:lnTo>
                  <a:lnTo>
                    <a:pt x="306857" y="505256"/>
                  </a:lnTo>
                  <a:lnTo>
                    <a:pt x="321297" y="505256"/>
                  </a:lnTo>
                  <a:lnTo>
                    <a:pt x="321297" y="498043"/>
                  </a:lnTo>
                  <a:close/>
                </a:path>
                <a:path w="3326129" h="1884045">
                  <a:moveTo>
                    <a:pt x="350164" y="498043"/>
                  </a:moveTo>
                  <a:lnTo>
                    <a:pt x="335724" y="498043"/>
                  </a:lnTo>
                  <a:lnTo>
                    <a:pt x="335724" y="505256"/>
                  </a:lnTo>
                  <a:lnTo>
                    <a:pt x="350164" y="505256"/>
                  </a:lnTo>
                  <a:lnTo>
                    <a:pt x="350164" y="498043"/>
                  </a:lnTo>
                  <a:close/>
                </a:path>
                <a:path w="3326129" h="1884045">
                  <a:moveTo>
                    <a:pt x="379044" y="498043"/>
                  </a:moveTo>
                  <a:lnTo>
                    <a:pt x="364604" y="498043"/>
                  </a:lnTo>
                  <a:lnTo>
                    <a:pt x="364604" y="505256"/>
                  </a:lnTo>
                  <a:lnTo>
                    <a:pt x="379044" y="505256"/>
                  </a:lnTo>
                  <a:lnTo>
                    <a:pt x="379044" y="498043"/>
                  </a:lnTo>
                  <a:close/>
                </a:path>
                <a:path w="3326129" h="1884045">
                  <a:moveTo>
                    <a:pt x="407911" y="498043"/>
                  </a:moveTo>
                  <a:lnTo>
                    <a:pt x="393471" y="498043"/>
                  </a:lnTo>
                  <a:lnTo>
                    <a:pt x="393471" y="505256"/>
                  </a:lnTo>
                  <a:lnTo>
                    <a:pt x="407911" y="505256"/>
                  </a:lnTo>
                  <a:lnTo>
                    <a:pt x="407911" y="498043"/>
                  </a:lnTo>
                  <a:close/>
                </a:path>
                <a:path w="3326129" h="1884045">
                  <a:moveTo>
                    <a:pt x="436791" y="498043"/>
                  </a:moveTo>
                  <a:lnTo>
                    <a:pt x="422351" y="498043"/>
                  </a:lnTo>
                  <a:lnTo>
                    <a:pt x="422351" y="505256"/>
                  </a:lnTo>
                  <a:lnTo>
                    <a:pt x="436791" y="505256"/>
                  </a:lnTo>
                  <a:lnTo>
                    <a:pt x="436791" y="498043"/>
                  </a:lnTo>
                  <a:close/>
                </a:path>
                <a:path w="3326129" h="1884045">
                  <a:moveTo>
                    <a:pt x="465658" y="498043"/>
                  </a:moveTo>
                  <a:lnTo>
                    <a:pt x="451218" y="498043"/>
                  </a:lnTo>
                  <a:lnTo>
                    <a:pt x="451218" y="505256"/>
                  </a:lnTo>
                  <a:lnTo>
                    <a:pt x="465658" y="505256"/>
                  </a:lnTo>
                  <a:lnTo>
                    <a:pt x="465658" y="498043"/>
                  </a:lnTo>
                  <a:close/>
                </a:path>
                <a:path w="3326129" h="1884045">
                  <a:moveTo>
                    <a:pt x="494538" y="498043"/>
                  </a:moveTo>
                  <a:lnTo>
                    <a:pt x="480098" y="498043"/>
                  </a:lnTo>
                  <a:lnTo>
                    <a:pt x="480098" y="505256"/>
                  </a:lnTo>
                  <a:lnTo>
                    <a:pt x="494538" y="505256"/>
                  </a:lnTo>
                  <a:lnTo>
                    <a:pt x="494538" y="498043"/>
                  </a:lnTo>
                  <a:close/>
                </a:path>
                <a:path w="3326129" h="1884045">
                  <a:moveTo>
                    <a:pt x="523405" y="498043"/>
                  </a:moveTo>
                  <a:lnTo>
                    <a:pt x="508965" y="498043"/>
                  </a:lnTo>
                  <a:lnTo>
                    <a:pt x="508965" y="505256"/>
                  </a:lnTo>
                  <a:lnTo>
                    <a:pt x="523405" y="505256"/>
                  </a:lnTo>
                  <a:lnTo>
                    <a:pt x="523405" y="498043"/>
                  </a:lnTo>
                  <a:close/>
                </a:path>
                <a:path w="3326129" h="1884045">
                  <a:moveTo>
                    <a:pt x="552284" y="498043"/>
                  </a:moveTo>
                  <a:lnTo>
                    <a:pt x="537845" y="498043"/>
                  </a:lnTo>
                  <a:lnTo>
                    <a:pt x="537845" y="505256"/>
                  </a:lnTo>
                  <a:lnTo>
                    <a:pt x="552284" y="505256"/>
                  </a:lnTo>
                  <a:lnTo>
                    <a:pt x="552284" y="498043"/>
                  </a:lnTo>
                  <a:close/>
                </a:path>
                <a:path w="3326129" h="1884045">
                  <a:moveTo>
                    <a:pt x="581152" y="498043"/>
                  </a:moveTo>
                  <a:lnTo>
                    <a:pt x="566712" y="498043"/>
                  </a:lnTo>
                  <a:lnTo>
                    <a:pt x="566712" y="505256"/>
                  </a:lnTo>
                  <a:lnTo>
                    <a:pt x="581152" y="505256"/>
                  </a:lnTo>
                  <a:lnTo>
                    <a:pt x="581152" y="498043"/>
                  </a:lnTo>
                  <a:close/>
                </a:path>
                <a:path w="3326129" h="1884045">
                  <a:moveTo>
                    <a:pt x="597903" y="1865871"/>
                  </a:moveTo>
                  <a:lnTo>
                    <a:pt x="552792" y="1847824"/>
                  </a:lnTo>
                  <a:lnTo>
                    <a:pt x="552792" y="1862251"/>
                  </a:lnTo>
                  <a:lnTo>
                    <a:pt x="71564" y="1862251"/>
                  </a:lnTo>
                  <a:lnTo>
                    <a:pt x="71564" y="1847824"/>
                  </a:lnTo>
                  <a:lnTo>
                    <a:pt x="26454" y="1865871"/>
                  </a:lnTo>
                  <a:lnTo>
                    <a:pt x="71564" y="1883918"/>
                  </a:lnTo>
                  <a:lnTo>
                    <a:pt x="71564" y="1869465"/>
                  </a:lnTo>
                  <a:lnTo>
                    <a:pt x="552792" y="1869465"/>
                  </a:lnTo>
                  <a:lnTo>
                    <a:pt x="552792" y="1883918"/>
                  </a:lnTo>
                  <a:lnTo>
                    <a:pt x="597903" y="1865871"/>
                  </a:lnTo>
                  <a:close/>
                </a:path>
                <a:path w="3326129" h="1884045">
                  <a:moveTo>
                    <a:pt x="610031" y="498043"/>
                  </a:moveTo>
                  <a:lnTo>
                    <a:pt x="595591" y="498043"/>
                  </a:lnTo>
                  <a:lnTo>
                    <a:pt x="595591" y="505256"/>
                  </a:lnTo>
                  <a:lnTo>
                    <a:pt x="610031" y="505256"/>
                  </a:lnTo>
                  <a:lnTo>
                    <a:pt x="610031" y="498043"/>
                  </a:lnTo>
                  <a:close/>
                </a:path>
                <a:path w="3326129" h="1884045">
                  <a:moveTo>
                    <a:pt x="638898" y="498043"/>
                  </a:moveTo>
                  <a:lnTo>
                    <a:pt x="624459" y="498043"/>
                  </a:lnTo>
                  <a:lnTo>
                    <a:pt x="624459" y="505256"/>
                  </a:lnTo>
                  <a:lnTo>
                    <a:pt x="638898" y="505256"/>
                  </a:lnTo>
                  <a:lnTo>
                    <a:pt x="638898" y="498043"/>
                  </a:lnTo>
                  <a:close/>
                </a:path>
                <a:path w="3326129" h="1884045">
                  <a:moveTo>
                    <a:pt x="667778" y="498043"/>
                  </a:moveTo>
                  <a:lnTo>
                    <a:pt x="653338" y="498043"/>
                  </a:lnTo>
                  <a:lnTo>
                    <a:pt x="653338" y="505256"/>
                  </a:lnTo>
                  <a:lnTo>
                    <a:pt x="667778" y="505256"/>
                  </a:lnTo>
                  <a:lnTo>
                    <a:pt x="667778" y="498043"/>
                  </a:lnTo>
                  <a:close/>
                </a:path>
                <a:path w="3326129" h="1884045">
                  <a:moveTo>
                    <a:pt x="696645" y="498043"/>
                  </a:moveTo>
                  <a:lnTo>
                    <a:pt x="682205" y="498043"/>
                  </a:lnTo>
                  <a:lnTo>
                    <a:pt x="682205" y="505256"/>
                  </a:lnTo>
                  <a:lnTo>
                    <a:pt x="696645" y="505256"/>
                  </a:lnTo>
                  <a:lnTo>
                    <a:pt x="696645" y="498043"/>
                  </a:lnTo>
                  <a:close/>
                </a:path>
                <a:path w="3326129" h="1884045">
                  <a:moveTo>
                    <a:pt x="725525" y="498043"/>
                  </a:moveTo>
                  <a:lnTo>
                    <a:pt x="711085" y="498043"/>
                  </a:lnTo>
                  <a:lnTo>
                    <a:pt x="711085" y="505256"/>
                  </a:lnTo>
                  <a:lnTo>
                    <a:pt x="725525" y="505256"/>
                  </a:lnTo>
                  <a:lnTo>
                    <a:pt x="725525" y="498043"/>
                  </a:lnTo>
                  <a:close/>
                </a:path>
                <a:path w="3326129" h="1884045">
                  <a:moveTo>
                    <a:pt x="754392" y="498043"/>
                  </a:moveTo>
                  <a:lnTo>
                    <a:pt x="739952" y="498043"/>
                  </a:lnTo>
                  <a:lnTo>
                    <a:pt x="739952" y="505256"/>
                  </a:lnTo>
                  <a:lnTo>
                    <a:pt x="754392" y="505256"/>
                  </a:lnTo>
                  <a:lnTo>
                    <a:pt x="754392" y="498043"/>
                  </a:lnTo>
                  <a:close/>
                </a:path>
                <a:path w="3326129" h="1884045">
                  <a:moveTo>
                    <a:pt x="783272" y="498043"/>
                  </a:moveTo>
                  <a:lnTo>
                    <a:pt x="768832" y="498043"/>
                  </a:lnTo>
                  <a:lnTo>
                    <a:pt x="768832" y="505256"/>
                  </a:lnTo>
                  <a:lnTo>
                    <a:pt x="783272" y="505256"/>
                  </a:lnTo>
                  <a:lnTo>
                    <a:pt x="783272" y="498043"/>
                  </a:lnTo>
                  <a:close/>
                </a:path>
                <a:path w="3326129" h="1884045">
                  <a:moveTo>
                    <a:pt x="812139" y="498043"/>
                  </a:moveTo>
                  <a:lnTo>
                    <a:pt x="797699" y="498043"/>
                  </a:lnTo>
                  <a:lnTo>
                    <a:pt x="797699" y="505256"/>
                  </a:lnTo>
                  <a:lnTo>
                    <a:pt x="812139" y="505256"/>
                  </a:lnTo>
                  <a:lnTo>
                    <a:pt x="812139" y="498043"/>
                  </a:lnTo>
                  <a:close/>
                </a:path>
                <a:path w="3326129" h="1884045">
                  <a:moveTo>
                    <a:pt x="841019" y="498043"/>
                  </a:moveTo>
                  <a:lnTo>
                    <a:pt x="826579" y="498043"/>
                  </a:lnTo>
                  <a:lnTo>
                    <a:pt x="826579" y="505256"/>
                  </a:lnTo>
                  <a:lnTo>
                    <a:pt x="841019" y="505256"/>
                  </a:lnTo>
                  <a:lnTo>
                    <a:pt x="841019" y="498043"/>
                  </a:lnTo>
                  <a:close/>
                </a:path>
                <a:path w="3326129" h="1884045">
                  <a:moveTo>
                    <a:pt x="869886" y="498043"/>
                  </a:moveTo>
                  <a:lnTo>
                    <a:pt x="855446" y="498043"/>
                  </a:lnTo>
                  <a:lnTo>
                    <a:pt x="855446" y="505256"/>
                  </a:lnTo>
                  <a:lnTo>
                    <a:pt x="869886" y="505256"/>
                  </a:lnTo>
                  <a:lnTo>
                    <a:pt x="869886" y="498043"/>
                  </a:lnTo>
                  <a:close/>
                </a:path>
                <a:path w="3326129" h="1884045">
                  <a:moveTo>
                    <a:pt x="895045" y="1538058"/>
                  </a:moveTo>
                  <a:lnTo>
                    <a:pt x="876998" y="1538058"/>
                  </a:lnTo>
                  <a:lnTo>
                    <a:pt x="858951" y="1538058"/>
                  </a:lnTo>
                  <a:lnTo>
                    <a:pt x="876998" y="1583169"/>
                  </a:lnTo>
                  <a:lnTo>
                    <a:pt x="895045" y="1538058"/>
                  </a:lnTo>
                  <a:close/>
                </a:path>
                <a:path w="3326129" h="1884045">
                  <a:moveTo>
                    <a:pt x="895045" y="591273"/>
                  </a:moveTo>
                  <a:lnTo>
                    <a:pt x="876998" y="546163"/>
                  </a:lnTo>
                  <a:lnTo>
                    <a:pt x="858951" y="591273"/>
                  </a:lnTo>
                  <a:lnTo>
                    <a:pt x="876998" y="591273"/>
                  </a:lnTo>
                  <a:lnTo>
                    <a:pt x="895045" y="591273"/>
                  </a:lnTo>
                  <a:close/>
                </a:path>
                <a:path w="3326129" h="1884045">
                  <a:moveTo>
                    <a:pt x="898766" y="498043"/>
                  </a:moveTo>
                  <a:lnTo>
                    <a:pt x="884326" y="498043"/>
                  </a:lnTo>
                  <a:lnTo>
                    <a:pt x="884326" y="505256"/>
                  </a:lnTo>
                  <a:lnTo>
                    <a:pt x="898766" y="505256"/>
                  </a:lnTo>
                  <a:lnTo>
                    <a:pt x="898766" y="498043"/>
                  </a:lnTo>
                  <a:close/>
                </a:path>
                <a:path w="3326129" h="1884045">
                  <a:moveTo>
                    <a:pt x="927633" y="498043"/>
                  </a:moveTo>
                  <a:lnTo>
                    <a:pt x="913193" y="498043"/>
                  </a:lnTo>
                  <a:lnTo>
                    <a:pt x="913193" y="505256"/>
                  </a:lnTo>
                  <a:lnTo>
                    <a:pt x="927633" y="505256"/>
                  </a:lnTo>
                  <a:lnTo>
                    <a:pt x="927633" y="498043"/>
                  </a:lnTo>
                  <a:close/>
                </a:path>
                <a:path w="3326129" h="1884045">
                  <a:moveTo>
                    <a:pt x="956513" y="498043"/>
                  </a:moveTo>
                  <a:lnTo>
                    <a:pt x="942073" y="498043"/>
                  </a:lnTo>
                  <a:lnTo>
                    <a:pt x="942073" y="505256"/>
                  </a:lnTo>
                  <a:lnTo>
                    <a:pt x="956513" y="505256"/>
                  </a:lnTo>
                  <a:lnTo>
                    <a:pt x="956513" y="498043"/>
                  </a:lnTo>
                  <a:close/>
                </a:path>
                <a:path w="3326129" h="1884045">
                  <a:moveTo>
                    <a:pt x="981557" y="488810"/>
                  </a:moveTo>
                  <a:lnTo>
                    <a:pt x="976452" y="483704"/>
                  </a:lnTo>
                  <a:lnTo>
                    <a:pt x="966241" y="493915"/>
                  </a:lnTo>
                  <a:lnTo>
                    <a:pt x="971346" y="499021"/>
                  </a:lnTo>
                  <a:lnTo>
                    <a:pt x="981557" y="488810"/>
                  </a:lnTo>
                  <a:close/>
                </a:path>
                <a:path w="3326129" h="1884045">
                  <a:moveTo>
                    <a:pt x="1001979" y="468401"/>
                  </a:moveTo>
                  <a:lnTo>
                    <a:pt x="996873" y="463296"/>
                  </a:lnTo>
                  <a:lnTo>
                    <a:pt x="986663" y="473506"/>
                  </a:lnTo>
                  <a:lnTo>
                    <a:pt x="991768" y="478612"/>
                  </a:lnTo>
                  <a:lnTo>
                    <a:pt x="1001979" y="468401"/>
                  </a:lnTo>
                  <a:close/>
                </a:path>
                <a:path w="3326129" h="1884045">
                  <a:moveTo>
                    <a:pt x="1022388" y="447979"/>
                  </a:moveTo>
                  <a:lnTo>
                    <a:pt x="1017295" y="442874"/>
                  </a:lnTo>
                  <a:lnTo>
                    <a:pt x="1007084" y="453085"/>
                  </a:lnTo>
                  <a:lnTo>
                    <a:pt x="1012190" y="458190"/>
                  </a:lnTo>
                  <a:lnTo>
                    <a:pt x="1022388" y="447979"/>
                  </a:lnTo>
                  <a:close/>
                </a:path>
                <a:path w="3326129" h="1884045">
                  <a:moveTo>
                    <a:pt x="1042809" y="427558"/>
                  </a:moveTo>
                  <a:lnTo>
                    <a:pt x="1037704" y="422452"/>
                  </a:lnTo>
                  <a:lnTo>
                    <a:pt x="1027493" y="432663"/>
                  </a:lnTo>
                  <a:lnTo>
                    <a:pt x="1032598" y="437769"/>
                  </a:lnTo>
                  <a:lnTo>
                    <a:pt x="1042809" y="427558"/>
                  </a:lnTo>
                  <a:close/>
                </a:path>
                <a:path w="3326129" h="1884045">
                  <a:moveTo>
                    <a:pt x="1063218" y="407149"/>
                  </a:moveTo>
                  <a:lnTo>
                    <a:pt x="1058125" y="402056"/>
                  </a:lnTo>
                  <a:lnTo>
                    <a:pt x="1047915" y="412267"/>
                  </a:lnTo>
                  <a:lnTo>
                    <a:pt x="1053007" y="417360"/>
                  </a:lnTo>
                  <a:lnTo>
                    <a:pt x="1063218" y="407149"/>
                  </a:lnTo>
                  <a:close/>
                </a:path>
                <a:path w="3326129" h="1884045">
                  <a:moveTo>
                    <a:pt x="1083627" y="386727"/>
                  </a:moveTo>
                  <a:lnTo>
                    <a:pt x="1078534" y="381635"/>
                  </a:lnTo>
                  <a:lnTo>
                    <a:pt x="1068336" y="391845"/>
                  </a:lnTo>
                  <a:lnTo>
                    <a:pt x="1073429" y="396938"/>
                  </a:lnTo>
                  <a:lnTo>
                    <a:pt x="1083627" y="386727"/>
                  </a:lnTo>
                  <a:close/>
                </a:path>
                <a:path w="3326129" h="1884045">
                  <a:moveTo>
                    <a:pt x="1104049" y="366306"/>
                  </a:moveTo>
                  <a:lnTo>
                    <a:pt x="1098956" y="361226"/>
                  </a:lnTo>
                  <a:lnTo>
                    <a:pt x="1088745" y="371424"/>
                  </a:lnTo>
                  <a:lnTo>
                    <a:pt x="1093838" y="376516"/>
                  </a:lnTo>
                  <a:lnTo>
                    <a:pt x="1104049" y="366306"/>
                  </a:lnTo>
                  <a:close/>
                </a:path>
                <a:path w="3326129" h="1884045">
                  <a:moveTo>
                    <a:pt x="1124470" y="345897"/>
                  </a:moveTo>
                  <a:lnTo>
                    <a:pt x="1119378" y="340804"/>
                  </a:lnTo>
                  <a:lnTo>
                    <a:pt x="1109167" y="351015"/>
                  </a:lnTo>
                  <a:lnTo>
                    <a:pt x="1114259" y="356108"/>
                  </a:lnTo>
                  <a:lnTo>
                    <a:pt x="1124470" y="345897"/>
                  </a:lnTo>
                  <a:close/>
                </a:path>
                <a:path w="3326129" h="1884045">
                  <a:moveTo>
                    <a:pt x="1144879" y="325475"/>
                  </a:moveTo>
                  <a:lnTo>
                    <a:pt x="1139786" y="320382"/>
                  </a:lnTo>
                  <a:lnTo>
                    <a:pt x="1129588" y="330593"/>
                  </a:lnTo>
                  <a:lnTo>
                    <a:pt x="1134681" y="335686"/>
                  </a:lnTo>
                  <a:lnTo>
                    <a:pt x="1144879" y="325475"/>
                  </a:lnTo>
                  <a:close/>
                </a:path>
                <a:path w="3326129" h="1884045">
                  <a:moveTo>
                    <a:pt x="1165301" y="305054"/>
                  </a:moveTo>
                  <a:lnTo>
                    <a:pt x="1160208" y="299974"/>
                  </a:lnTo>
                  <a:lnTo>
                    <a:pt x="1149997" y="310172"/>
                  </a:lnTo>
                  <a:lnTo>
                    <a:pt x="1155090" y="315264"/>
                  </a:lnTo>
                  <a:lnTo>
                    <a:pt x="1165301" y="305054"/>
                  </a:lnTo>
                  <a:close/>
                </a:path>
                <a:path w="3326129" h="1884045">
                  <a:moveTo>
                    <a:pt x="1185722" y="284645"/>
                  </a:moveTo>
                  <a:lnTo>
                    <a:pt x="1180630" y="279552"/>
                  </a:lnTo>
                  <a:lnTo>
                    <a:pt x="1170419" y="289763"/>
                  </a:lnTo>
                  <a:lnTo>
                    <a:pt x="1175512" y="294855"/>
                  </a:lnTo>
                  <a:lnTo>
                    <a:pt x="1185722" y="284645"/>
                  </a:lnTo>
                  <a:close/>
                </a:path>
                <a:path w="3326129" h="1884045">
                  <a:moveTo>
                    <a:pt x="1206131" y="264223"/>
                  </a:moveTo>
                  <a:lnTo>
                    <a:pt x="1201039" y="259130"/>
                  </a:lnTo>
                  <a:lnTo>
                    <a:pt x="1190840" y="269341"/>
                  </a:lnTo>
                  <a:lnTo>
                    <a:pt x="1195933" y="274434"/>
                  </a:lnTo>
                  <a:lnTo>
                    <a:pt x="1206131" y="264223"/>
                  </a:lnTo>
                  <a:close/>
                </a:path>
                <a:path w="3326129" h="1884045">
                  <a:moveTo>
                    <a:pt x="1226553" y="243827"/>
                  </a:moveTo>
                  <a:lnTo>
                    <a:pt x="1221460" y="238721"/>
                  </a:lnTo>
                  <a:lnTo>
                    <a:pt x="1211249" y="248920"/>
                  </a:lnTo>
                  <a:lnTo>
                    <a:pt x="1216342" y="254012"/>
                  </a:lnTo>
                  <a:lnTo>
                    <a:pt x="1226553" y="243827"/>
                  </a:lnTo>
                  <a:close/>
                </a:path>
                <a:path w="3326129" h="1884045">
                  <a:moveTo>
                    <a:pt x="1246974" y="223405"/>
                  </a:moveTo>
                  <a:lnTo>
                    <a:pt x="1241869" y="218300"/>
                  </a:lnTo>
                  <a:lnTo>
                    <a:pt x="1231671" y="228511"/>
                  </a:lnTo>
                  <a:lnTo>
                    <a:pt x="1236764" y="233616"/>
                  </a:lnTo>
                  <a:lnTo>
                    <a:pt x="1246974" y="223405"/>
                  </a:lnTo>
                  <a:close/>
                </a:path>
                <a:path w="3326129" h="1884045">
                  <a:moveTo>
                    <a:pt x="1267383" y="202984"/>
                  </a:moveTo>
                  <a:lnTo>
                    <a:pt x="1262278" y="197878"/>
                  </a:lnTo>
                  <a:lnTo>
                    <a:pt x="1252080" y="208089"/>
                  </a:lnTo>
                  <a:lnTo>
                    <a:pt x="1257173" y="213194"/>
                  </a:lnTo>
                  <a:lnTo>
                    <a:pt x="1267383" y="202984"/>
                  </a:lnTo>
                  <a:close/>
                </a:path>
                <a:path w="3326129" h="1884045">
                  <a:moveTo>
                    <a:pt x="1287805" y="182575"/>
                  </a:moveTo>
                  <a:lnTo>
                    <a:pt x="1282700" y="177469"/>
                  </a:lnTo>
                  <a:lnTo>
                    <a:pt x="1272489" y="187667"/>
                  </a:lnTo>
                  <a:lnTo>
                    <a:pt x="1277594" y="192773"/>
                  </a:lnTo>
                  <a:lnTo>
                    <a:pt x="1287805" y="182575"/>
                  </a:lnTo>
                  <a:close/>
                </a:path>
                <a:path w="3326129" h="1884045">
                  <a:moveTo>
                    <a:pt x="1308227" y="162153"/>
                  </a:moveTo>
                  <a:lnTo>
                    <a:pt x="1303121" y="157048"/>
                  </a:lnTo>
                  <a:lnTo>
                    <a:pt x="1292910" y="167259"/>
                  </a:lnTo>
                  <a:lnTo>
                    <a:pt x="1298016" y="172364"/>
                  </a:lnTo>
                  <a:lnTo>
                    <a:pt x="1308227" y="162153"/>
                  </a:lnTo>
                  <a:close/>
                </a:path>
                <a:path w="3326129" h="1884045">
                  <a:moveTo>
                    <a:pt x="1328635" y="141732"/>
                  </a:moveTo>
                  <a:lnTo>
                    <a:pt x="1323530" y="136626"/>
                  </a:lnTo>
                  <a:lnTo>
                    <a:pt x="1313319" y="146837"/>
                  </a:lnTo>
                  <a:lnTo>
                    <a:pt x="1318425" y="151942"/>
                  </a:lnTo>
                  <a:lnTo>
                    <a:pt x="1328635" y="141732"/>
                  </a:lnTo>
                  <a:close/>
                </a:path>
                <a:path w="3326129" h="1884045">
                  <a:moveTo>
                    <a:pt x="1349057" y="121323"/>
                  </a:moveTo>
                  <a:lnTo>
                    <a:pt x="1343952" y="116217"/>
                  </a:lnTo>
                  <a:lnTo>
                    <a:pt x="1333741" y="126415"/>
                  </a:lnTo>
                  <a:lnTo>
                    <a:pt x="1338846" y="131521"/>
                  </a:lnTo>
                  <a:lnTo>
                    <a:pt x="1349057" y="121323"/>
                  </a:lnTo>
                  <a:close/>
                </a:path>
                <a:path w="3326129" h="1884045">
                  <a:moveTo>
                    <a:pt x="1369479" y="100901"/>
                  </a:moveTo>
                  <a:lnTo>
                    <a:pt x="1364373" y="95796"/>
                  </a:lnTo>
                  <a:lnTo>
                    <a:pt x="1354162" y="106006"/>
                  </a:lnTo>
                  <a:lnTo>
                    <a:pt x="1359268" y="111112"/>
                  </a:lnTo>
                  <a:lnTo>
                    <a:pt x="1369479" y="100901"/>
                  </a:lnTo>
                  <a:close/>
                </a:path>
                <a:path w="3326129" h="1884045">
                  <a:moveTo>
                    <a:pt x="1389888" y="80479"/>
                  </a:moveTo>
                  <a:lnTo>
                    <a:pt x="1384782" y="75374"/>
                  </a:lnTo>
                  <a:lnTo>
                    <a:pt x="1374571" y="85585"/>
                  </a:lnTo>
                  <a:lnTo>
                    <a:pt x="1379677" y="90690"/>
                  </a:lnTo>
                  <a:lnTo>
                    <a:pt x="1389888" y="80479"/>
                  </a:lnTo>
                  <a:close/>
                </a:path>
                <a:path w="3326129" h="1884045">
                  <a:moveTo>
                    <a:pt x="1410309" y="60071"/>
                  </a:moveTo>
                  <a:lnTo>
                    <a:pt x="1405204" y="54965"/>
                  </a:lnTo>
                  <a:lnTo>
                    <a:pt x="1394993" y="65176"/>
                  </a:lnTo>
                  <a:lnTo>
                    <a:pt x="1400098" y="70269"/>
                  </a:lnTo>
                  <a:lnTo>
                    <a:pt x="1410309" y="60071"/>
                  </a:lnTo>
                  <a:close/>
                </a:path>
                <a:path w="3326129" h="1884045">
                  <a:moveTo>
                    <a:pt x="1430731" y="39649"/>
                  </a:moveTo>
                  <a:lnTo>
                    <a:pt x="1425625" y="34544"/>
                  </a:lnTo>
                  <a:lnTo>
                    <a:pt x="1415415" y="44754"/>
                  </a:lnTo>
                  <a:lnTo>
                    <a:pt x="1420520" y="49860"/>
                  </a:lnTo>
                  <a:lnTo>
                    <a:pt x="1430731" y="39649"/>
                  </a:lnTo>
                  <a:close/>
                </a:path>
                <a:path w="3326129" h="1884045">
                  <a:moveTo>
                    <a:pt x="1451140" y="19227"/>
                  </a:moveTo>
                  <a:lnTo>
                    <a:pt x="1446034" y="14122"/>
                  </a:lnTo>
                  <a:lnTo>
                    <a:pt x="1435823" y="24333"/>
                  </a:lnTo>
                  <a:lnTo>
                    <a:pt x="1440929" y="29438"/>
                  </a:lnTo>
                  <a:lnTo>
                    <a:pt x="1451140" y="19227"/>
                  </a:lnTo>
                  <a:close/>
                </a:path>
                <a:path w="3326129" h="1884045">
                  <a:moveTo>
                    <a:pt x="1472044" y="0"/>
                  </a:moveTo>
                  <a:lnTo>
                    <a:pt x="1460169" y="0"/>
                  </a:lnTo>
                  <a:lnTo>
                    <a:pt x="1456245" y="3924"/>
                  </a:lnTo>
                  <a:lnTo>
                    <a:pt x="1461350" y="9017"/>
                  </a:lnTo>
                  <a:lnTo>
                    <a:pt x="1463167" y="7200"/>
                  </a:lnTo>
                  <a:lnTo>
                    <a:pt x="1472044" y="7200"/>
                  </a:lnTo>
                  <a:lnTo>
                    <a:pt x="1472044" y="0"/>
                  </a:lnTo>
                  <a:close/>
                </a:path>
                <a:path w="3326129" h="1884045">
                  <a:moveTo>
                    <a:pt x="1500924" y="0"/>
                  </a:moveTo>
                  <a:lnTo>
                    <a:pt x="1486484" y="0"/>
                  </a:lnTo>
                  <a:lnTo>
                    <a:pt x="1486484" y="7213"/>
                  </a:lnTo>
                  <a:lnTo>
                    <a:pt x="1500924" y="7213"/>
                  </a:lnTo>
                  <a:lnTo>
                    <a:pt x="1500924" y="0"/>
                  </a:lnTo>
                  <a:close/>
                </a:path>
                <a:path w="3326129" h="1884045">
                  <a:moveTo>
                    <a:pt x="1529791" y="0"/>
                  </a:moveTo>
                  <a:lnTo>
                    <a:pt x="1515351" y="0"/>
                  </a:lnTo>
                  <a:lnTo>
                    <a:pt x="1515351" y="7213"/>
                  </a:lnTo>
                  <a:lnTo>
                    <a:pt x="1529791" y="7213"/>
                  </a:lnTo>
                  <a:lnTo>
                    <a:pt x="1529791" y="0"/>
                  </a:lnTo>
                  <a:close/>
                </a:path>
                <a:path w="3326129" h="1884045">
                  <a:moveTo>
                    <a:pt x="1558671" y="0"/>
                  </a:moveTo>
                  <a:lnTo>
                    <a:pt x="1544231" y="0"/>
                  </a:lnTo>
                  <a:lnTo>
                    <a:pt x="1544231" y="7213"/>
                  </a:lnTo>
                  <a:lnTo>
                    <a:pt x="1558671" y="7213"/>
                  </a:lnTo>
                  <a:lnTo>
                    <a:pt x="1558671" y="0"/>
                  </a:lnTo>
                  <a:close/>
                </a:path>
                <a:path w="3326129" h="1884045">
                  <a:moveTo>
                    <a:pt x="1587538" y="0"/>
                  </a:moveTo>
                  <a:lnTo>
                    <a:pt x="1573098" y="0"/>
                  </a:lnTo>
                  <a:lnTo>
                    <a:pt x="1573098" y="7213"/>
                  </a:lnTo>
                  <a:lnTo>
                    <a:pt x="1587538" y="7213"/>
                  </a:lnTo>
                  <a:lnTo>
                    <a:pt x="1587538" y="0"/>
                  </a:lnTo>
                  <a:close/>
                </a:path>
                <a:path w="3326129" h="1884045">
                  <a:moveTo>
                    <a:pt x="1616417" y="0"/>
                  </a:moveTo>
                  <a:lnTo>
                    <a:pt x="1601978" y="0"/>
                  </a:lnTo>
                  <a:lnTo>
                    <a:pt x="1601978" y="7213"/>
                  </a:lnTo>
                  <a:lnTo>
                    <a:pt x="1616417" y="7213"/>
                  </a:lnTo>
                  <a:lnTo>
                    <a:pt x="1616417" y="0"/>
                  </a:lnTo>
                  <a:close/>
                </a:path>
                <a:path w="3326129" h="1884045">
                  <a:moveTo>
                    <a:pt x="1645285" y="0"/>
                  </a:moveTo>
                  <a:lnTo>
                    <a:pt x="1630845" y="0"/>
                  </a:lnTo>
                  <a:lnTo>
                    <a:pt x="1630845" y="7213"/>
                  </a:lnTo>
                  <a:lnTo>
                    <a:pt x="1645285" y="7213"/>
                  </a:lnTo>
                  <a:lnTo>
                    <a:pt x="1645285" y="0"/>
                  </a:lnTo>
                  <a:close/>
                </a:path>
                <a:path w="3326129" h="1884045">
                  <a:moveTo>
                    <a:pt x="1674164" y="0"/>
                  </a:moveTo>
                  <a:lnTo>
                    <a:pt x="1659724" y="0"/>
                  </a:lnTo>
                  <a:lnTo>
                    <a:pt x="1659724" y="7213"/>
                  </a:lnTo>
                  <a:lnTo>
                    <a:pt x="1674164" y="7213"/>
                  </a:lnTo>
                  <a:lnTo>
                    <a:pt x="1674164" y="0"/>
                  </a:lnTo>
                  <a:close/>
                </a:path>
                <a:path w="3326129" h="1884045">
                  <a:moveTo>
                    <a:pt x="1703031" y="0"/>
                  </a:moveTo>
                  <a:lnTo>
                    <a:pt x="1688592" y="0"/>
                  </a:lnTo>
                  <a:lnTo>
                    <a:pt x="1688592" y="7213"/>
                  </a:lnTo>
                  <a:lnTo>
                    <a:pt x="1703031" y="7213"/>
                  </a:lnTo>
                  <a:lnTo>
                    <a:pt x="1703031" y="0"/>
                  </a:lnTo>
                  <a:close/>
                </a:path>
                <a:path w="3326129" h="1884045">
                  <a:moveTo>
                    <a:pt x="1731911" y="0"/>
                  </a:moveTo>
                  <a:lnTo>
                    <a:pt x="1717471" y="0"/>
                  </a:lnTo>
                  <a:lnTo>
                    <a:pt x="1717471" y="7213"/>
                  </a:lnTo>
                  <a:lnTo>
                    <a:pt x="1731911" y="7213"/>
                  </a:lnTo>
                  <a:lnTo>
                    <a:pt x="1731911" y="0"/>
                  </a:lnTo>
                  <a:close/>
                </a:path>
                <a:path w="3326129" h="1884045">
                  <a:moveTo>
                    <a:pt x="1760778" y="0"/>
                  </a:moveTo>
                  <a:lnTo>
                    <a:pt x="1746338" y="0"/>
                  </a:lnTo>
                  <a:lnTo>
                    <a:pt x="1746338" y="7213"/>
                  </a:lnTo>
                  <a:lnTo>
                    <a:pt x="1760778" y="7213"/>
                  </a:lnTo>
                  <a:lnTo>
                    <a:pt x="1760778" y="0"/>
                  </a:lnTo>
                  <a:close/>
                </a:path>
                <a:path w="3326129" h="1884045">
                  <a:moveTo>
                    <a:pt x="1789658" y="0"/>
                  </a:moveTo>
                  <a:lnTo>
                    <a:pt x="1775218" y="0"/>
                  </a:lnTo>
                  <a:lnTo>
                    <a:pt x="1775218" y="7213"/>
                  </a:lnTo>
                  <a:lnTo>
                    <a:pt x="1789658" y="7213"/>
                  </a:lnTo>
                  <a:lnTo>
                    <a:pt x="1789658" y="0"/>
                  </a:lnTo>
                  <a:close/>
                </a:path>
                <a:path w="3326129" h="1884045">
                  <a:moveTo>
                    <a:pt x="1818525" y="0"/>
                  </a:moveTo>
                  <a:lnTo>
                    <a:pt x="1804085" y="0"/>
                  </a:lnTo>
                  <a:lnTo>
                    <a:pt x="1804085" y="7213"/>
                  </a:lnTo>
                  <a:lnTo>
                    <a:pt x="1818525" y="7213"/>
                  </a:lnTo>
                  <a:lnTo>
                    <a:pt x="1818525" y="0"/>
                  </a:lnTo>
                  <a:close/>
                </a:path>
                <a:path w="3326129" h="1884045">
                  <a:moveTo>
                    <a:pt x="1847405" y="0"/>
                  </a:moveTo>
                  <a:lnTo>
                    <a:pt x="1832965" y="0"/>
                  </a:lnTo>
                  <a:lnTo>
                    <a:pt x="1832965" y="7213"/>
                  </a:lnTo>
                  <a:lnTo>
                    <a:pt x="1847405" y="7213"/>
                  </a:lnTo>
                  <a:lnTo>
                    <a:pt x="1847405" y="0"/>
                  </a:lnTo>
                  <a:close/>
                </a:path>
                <a:path w="3326129" h="1884045">
                  <a:moveTo>
                    <a:pt x="1876272" y="0"/>
                  </a:moveTo>
                  <a:lnTo>
                    <a:pt x="1861832" y="0"/>
                  </a:lnTo>
                  <a:lnTo>
                    <a:pt x="1861832" y="7213"/>
                  </a:lnTo>
                  <a:lnTo>
                    <a:pt x="1876272" y="7213"/>
                  </a:lnTo>
                  <a:lnTo>
                    <a:pt x="1876272" y="0"/>
                  </a:lnTo>
                  <a:close/>
                </a:path>
                <a:path w="3326129" h="1884045">
                  <a:moveTo>
                    <a:pt x="1905152" y="0"/>
                  </a:moveTo>
                  <a:lnTo>
                    <a:pt x="1890712" y="0"/>
                  </a:lnTo>
                  <a:lnTo>
                    <a:pt x="1890712" y="7213"/>
                  </a:lnTo>
                  <a:lnTo>
                    <a:pt x="1905152" y="7213"/>
                  </a:lnTo>
                  <a:lnTo>
                    <a:pt x="1905152" y="0"/>
                  </a:lnTo>
                  <a:close/>
                </a:path>
                <a:path w="3326129" h="1884045">
                  <a:moveTo>
                    <a:pt x="1934019" y="0"/>
                  </a:moveTo>
                  <a:lnTo>
                    <a:pt x="1919579" y="0"/>
                  </a:lnTo>
                  <a:lnTo>
                    <a:pt x="1919579" y="7213"/>
                  </a:lnTo>
                  <a:lnTo>
                    <a:pt x="1934019" y="7213"/>
                  </a:lnTo>
                  <a:lnTo>
                    <a:pt x="1934019" y="0"/>
                  </a:lnTo>
                  <a:close/>
                </a:path>
                <a:path w="3326129" h="1884045">
                  <a:moveTo>
                    <a:pt x="1962899" y="0"/>
                  </a:moveTo>
                  <a:lnTo>
                    <a:pt x="1948459" y="0"/>
                  </a:lnTo>
                  <a:lnTo>
                    <a:pt x="1948459" y="7213"/>
                  </a:lnTo>
                  <a:lnTo>
                    <a:pt x="1962899" y="7213"/>
                  </a:lnTo>
                  <a:lnTo>
                    <a:pt x="1962899" y="0"/>
                  </a:lnTo>
                  <a:close/>
                </a:path>
                <a:path w="3326129" h="1884045">
                  <a:moveTo>
                    <a:pt x="1991766" y="0"/>
                  </a:moveTo>
                  <a:lnTo>
                    <a:pt x="1977326" y="0"/>
                  </a:lnTo>
                  <a:lnTo>
                    <a:pt x="1977326" y="7213"/>
                  </a:lnTo>
                  <a:lnTo>
                    <a:pt x="1991766" y="7213"/>
                  </a:lnTo>
                  <a:lnTo>
                    <a:pt x="1991766" y="0"/>
                  </a:lnTo>
                  <a:close/>
                </a:path>
                <a:path w="3326129" h="1884045">
                  <a:moveTo>
                    <a:pt x="2020646" y="0"/>
                  </a:moveTo>
                  <a:lnTo>
                    <a:pt x="2006206" y="0"/>
                  </a:lnTo>
                  <a:lnTo>
                    <a:pt x="2006206" y="7213"/>
                  </a:lnTo>
                  <a:lnTo>
                    <a:pt x="2020646" y="7213"/>
                  </a:lnTo>
                  <a:lnTo>
                    <a:pt x="2020646" y="0"/>
                  </a:lnTo>
                  <a:close/>
                </a:path>
                <a:path w="3326129" h="1884045">
                  <a:moveTo>
                    <a:pt x="2049513" y="0"/>
                  </a:moveTo>
                  <a:lnTo>
                    <a:pt x="2035073" y="0"/>
                  </a:lnTo>
                  <a:lnTo>
                    <a:pt x="2035073" y="7213"/>
                  </a:lnTo>
                  <a:lnTo>
                    <a:pt x="2049513" y="7213"/>
                  </a:lnTo>
                  <a:lnTo>
                    <a:pt x="2049513" y="0"/>
                  </a:lnTo>
                  <a:close/>
                </a:path>
                <a:path w="3326129" h="1884045">
                  <a:moveTo>
                    <a:pt x="2078393" y="0"/>
                  </a:moveTo>
                  <a:lnTo>
                    <a:pt x="2063953" y="0"/>
                  </a:lnTo>
                  <a:lnTo>
                    <a:pt x="2063953" y="7213"/>
                  </a:lnTo>
                  <a:lnTo>
                    <a:pt x="2078393" y="7213"/>
                  </a:lnTo>
                  <a:lnTo>
                    <a:pt x="2078393" y="0"/>
                  </a:lnTo>
                  <a:close/>
                </a:path>
                <a:path w="3326129" h="1884045">
                  <a:moveTo>
                    <a:pt x="2107260" y="0"/>
                  </a:moveTo>
                  <a:lnTo>
                    <a:pt x="2092820" y="0"/>
                  </a:lnTo>
                  <a:lnTo>
                    <a:pt x="2092820" y="7213"/>
                  </a:lnTo>
                  <a:lnTo>
                    <a:pt x="2107260" y="7213"/>
                  </a:lnTo>
                  <a:lnTo>
                    <a:pt x="2107260" y="0"/>
                  </a:lnTo>
                  <a:close/>
                </a:path>
                <a:path w="3326129" h="1884045">
                  <a:moveTo>
                    <a:pt x="2136140" y="0"/>
                  </a:moveTo>
                  <a:lnTo>
                    <a:pt x="2121700" y="0"/>
                  </a:lnTo>
                  <a:lnTo>
                    <a:pt x="2121700" y="7213"/>
                  </a:lnTo>
                  <a:lnTo>
                    <a:pt x="2136140" y="7213"/>
                  </a:lnTo>
                  <a:lnTo>
                    <a:pt x="2136140" y="0"/>
                  </a:lnTo>
                  <a:close/>
                </a:path>
                <a:path w="3326129" h="1884045">
                  <a:moveTo>
                    <a:pt x="2165007" y="0"/>
                  </a:moveTo>
                  <a:lnTo>
                    <a:pt x="2150567" y="0"/>
                  </a:lnTo>
                  <a:lnTo>
                    <a:pt x="2150567" y="7213"/>
                  </a:lnTo>
                  <a:lnTo>
                    <a:pt x="2165007" y="7213"/>
                  </a:lnTo>
                  <a:lnTo>
                    <a:pt x="2165007" y="0"/>
                  </a:lnTo>
                  <a:close/>
                </a:path>
                <a:path w="3326129" h="1884045">
                  <a:moveTo>
                    <a:pt x="2193887" y="0"/>
                  </a:moveTo>
                  <a:lnTo>
                    <a:pt x="2179447" y="0"/>
                  </a:lnTo>
                  <a:lnTo>
                    <a:pt x="2179447" y="7213"/>
                  </a:lnTo>
                  <a:lnTo>
                    <a:pt x="2193887" y="7213"/>
                  </a:lnTo>
                  <a:lnTo>
                    <a:pt x="2193887" y="0"/>
                  </a:lnTo>
                  <a:close/>
                </a:path>
                <a:path w="3326129" h="1884045">
                  <a:moveTo>
                    <a:pt x="2222754" y="0"/>
                  </a:moveTo>
                  <a:lnTo>
                    <a:pt x="2208314" y="0"/>
                  </a:lnTo>
                  <a:lnTo>
                    <a:pt x="2208314" y="7213"/>
                  </a:lnTo>
                  <a:lnTo>
                    <a:pt x="2222754" y="7213"/>
                  </a:lnTo>
                  <a:lnTo>
                    <a:pt x="2222754" y="0"/>
                  </a:lnTo>
                  <a:close/>
                </a:path>
                <a:path w="3326129" h="1884045">
                  <a:moveTo>
                    <a:pt x="2251633" y="0"/>
                  </a:moveTo>
                  <a:lnTo>
                    <a:pt x="2237194" y="0"/>
                  </a:lnTo>
                  <a:lnTo>
                    <a:pt x="2237194" y="7213"/>
                  </a:lnTo>
                  <a:lnTo>
                    <a:pt x="2251633" y="7213"/>
                  </a:lnTo>
                  <a:lnTo>
                    <a:pt x="2251633" y="0"/>
                  </a:lnTo>
                  <a:close/>
                </a:path>
                <a:path w="3326129" h="1884045">
                  <a:moveTo>
                    <a:pt x="2280501" y="0"/>
                  </a:moveTo>
                  <a:lnTo>
                    <a:pt x="2266061" y="0"/>
                  </a:lnTo>
                  <a:lnTo>
                    <a:pt x="2266061" y="7213"/>
                  </a:lnTo>
                  <a:lnTo>
                    <a:pt x="2280501" y="7213"/>
                  </a:lnTo>
                  <a:lnTo>
                    <a:pt x="2280501" y="0"/>
                  </a:lnTo>
                  <a:close/>
                </a:path>
                <a:path w="3326129" h="1884045">
                  <a:moveTo>
                    <a:pt x="2309380" y="0"/>
                  </a:moveTo>
                  <a:lnTo>
                    <a:pt x="2294940" y="0"/>
                  </a:lnTo>
                  <a:lnTo>
                    <a:pt x="2294940" y="7213"/>
                  </a:lnTo>
                  <a:lnTo>
                    <a:pt x="2309380" y="7213"/>
                  </a:lnTo>
                  <a:lnTo>
                    <a:pt x="2309380" y="0"/>
                  </a:lnTo>
                  <a:close/>
                </a:path>
                <a:path w="3326129" h="1884045">
                  <a:moveTo>
                    <a:pt x="2338247" y="0"/>
                  </a:moveTo>
                  <a:lnTo>
                    <a:pt x="2323808" y="0"/>
                  </a:lnTo>
                  <a:lnTo>
                    <a:pt x="2323808" y="7213"/>
                  </a:lnTo>
                  <a:lnTo>
                    <a:pt x="2338247" y="7213"/>
                  </a:lnTo>
                  <a:lnTo>
                    <a:pt x="2338247" y="0"/>
                  </a:lnTo>
                  <a:close/>
                </a:path>
                <a:path w="3326129" h="1884045">
                  <a:moveTo>
                    <a:pt x="2367127" y="0"/>
                  </a:moveTo>
                  <a:lnTo>
                    <a:pt x="2352687" y="0"/>
                  </a:lnTo>
                  <a:lnTo>
                    <a:pt x="2352687" y="7213"/>
                  </a:lnTo>
                  <a:lnTo>
                    <a:pt x="2367127" y="7213"/>
                  </a:lnTo>
                  <a:lnTo>
                    <a:pt x="2367127" y="0"/>
                  </a:lnTo>
                  <a:close/>
                </a:path>
                <a:path w="3326129" h="1884045">
                  <a:moveTo>
                    <a:pt x="2395994" y="0"/>
                  </a:moveTo>
                  <a:lnTo>
                    <a:pt x="2381554" y="0"/>
                  </a:lnTo>
                  <a:lnTo>
                    <a:pt x="2381554" y="7213"/>
                  </a:lnTo>
                  <a:lnTo>
                    <a:pt x="2395994" y="7213"/>
                  </a:lnTo>
                  <a:lnTo>
                    <a:pt x="2395994" y="0"/>
                  </a:lnTo>
                  <a:close/>
                </a:path>
                <a:path w="3326129" h="1884045">
                  <a:moveTo>
                    <a:pt x="2424861" y="0"/>
                  </a:moveTo>
                  <a:lnTo>
                    <a:pt x="2410434" y="0"/>
                  </a:lnTo>
                  <a:lnTo>
                    <a:pt x="2410434" y="7213"/>
                  </a:lnTo>
                  <a:lnTo>
                    <a:pt x="2424861" y="7213"/>
                  </a:lnTo>
                  <a:lnTo>
                    <a:pt x="2424861" y="0"/>
                  </a:lnTo>
                  <a:close/>
                </a:path>
                <a:path w="3326129" h="1884045">
                  <a:moveTo>
                    <a:pt x="2453741" y="0"/>
                  </a:moveTo>
                  <a:lnTo>
                    <a:pt x="2439301" y="0"/>
                  </a:lnTo>
                  <a:lnTo>
                    <a:pt x="2439301" y="7213"/>
                  </a:lnTo>
                  <a:lnTo>
                    <a:pt x="2453741" y="7213"/>
                  </a:lnTo>
                  <a:lnTo>
                    <a:pt x="2453741" y="0"/>
                  </a:lnTo>
                  <a:close/>
                </a:path>
                <a:path w="3326129" h="1884045">
                  <a:moveTo>
                    <a:pt x="2482621" y="0"/>
                  </a:moveTo>
                  <a:lnTo>
                    <a:pt x="2468181" y="0"/>
                  </a:lnTo>
                  <a:lnTo>
                    <a:pt x="2468181" y="7213"/>
                  </a:lnTo>
                  <a:lnTo>
                    <a:pt x="2482621" y="7213"/>
                  </a:lnTo>
                  <a:lnTo>
                    <a:pt x="2482621" y="0"/>
                  </a:lnTo>
                  <a:close/>
                </a:path>
                <a:path w="3326129" h="1884045">
                  <a:moveTo>
                    <a:pt x="2511501" y="0"/>
                  </a:moveTo>
                  <a:lnTo>
                    <a:pt x="2497061" y="0"/>
                  </a:lnTo>
                  <a:lnTo>
                    <a:pt x="2497061" y="7213"/>
                  </a:lnTo>
                  <a:lnTo>
                    <a:pt x="2511501" y="7213"/>
                  </a:lnTo>
                  <a:lnTo>
                    <a:pt x="2511501" y="0"/>
                  </a:lnTo>
                  <a:close/>
                </a:path>
                <a:path w="3326129" h="1884045">
                  <a:moveTo>
                    <a:pt x="2540368" y="0"/>
                  </a:moveTo>
                  <a:lnTo>
                    <a:pt x="2525928" y="0"/>
                  </a:lnTo>
                  <a:lnTo>
                    <a:pt x="2525928" y="7213"/>
                  </a:lnTo>
                  <a:lnTo>
                    <a:pt x="2540368" y="7213"/>
                  </a:lnTo>
                  <a:lnTo>
                    <a:pt x="2540368" y="0"/>
                  </a:lnTo>
                  <a:close/>
                </a:path>
                <a:path w="3326129" h="1884045">
                  <a:moveTo>
                    <a:pt x="2569248" y="0"/>
                  </a:moveTo>
                  <a:lnTo>
                    <a:pt x="2554808" y="0"/>
                  </a:lnTo>
                  <a:lnTo>
                    <a:pt x="2554808" y="7213"/>
                  </a:lnTo>
                  <a:lnTo>
                    <a:pt x="2569248" y="7213"/>
                  </a:lnTo>
                  <a:lnTo>
                    <a:pt x="2569248" y="0"/>
                  </a:lnTo>
                  <a:close/>
                </a:path>
                <a:path w="3326129" h="1884045">
                  <a:moveTo>
                    <a:pt x="2598115" y="0"/>
                  </a:moveTo>
                  <a:lnTo>
                    <a:pt x="2583675" y="0"/>
                  </a:lnTo>
                  <a:lnTo>
                    <a:pt x="2583675" y="7213"/>
                  </a:lnTo>
                  <a:lnTo>
                    <a:pt x="2598115" y="7213"/>
                  </a:lnTo>
                  <a:lnTo>
                    <a:pt x="2598115" y="0"/>
                  </a:lnTo>
                  <a:close/>
                </a:path>
                <a:path w="3326129" h="1884045">
                  <a:moveTo>
                    <a:pt x="2626995" y="0"/>
                  </a:moveTo>
                  <a:lnTo>
                    <a:pt x="2612555" y="0"/>
                  </a:lnTo>
                  <a:lnTo>
                    <a:pt x="2612555" y="7213"/>
                  </a:lnTo>
                  <a:lnTo>
                    <a:pt x="2626995" y="7213"/>
                  </a:lnTo>
                  <a:lnTo>
                    <a:pt x="2626995" y="0"/>
                  </a:lnTo>
                  <a:close/>
                </a:path>
                <a:path w="3326129" h="1884045">
                  <a:moveTo>
                    <a:pt x="2655862" y="0"/>
                  </a:moveTo>
                  <a:lnTo>
                    <a:pt x="2641422" y="0"/>
                  </a:lnTo>
                  <a:lnTo>
                    <a:pt x="2641422" y="7213"/>
                  </a:lnTo>
                  <a:lnTo>
                    <a:pt x="2655862" y="7213"/>
                  </a:lnTo>
                  <a:lnTo>
                    <a:pt x="2655862" y="0"/>
                  </a:lnTo>
                  <a:close/>
                </a:path>
                <a:path w="3326129" h="1884045">
                  <a:moveTo>
                    <a:pt x="2684742" y="0"/>
                  </a:moveTo>
                  <a:lnTo>
                    <a:pt x="2670302" y="0"/>
                  </a:lnTo>
                  <a:lnTo>
                    <a:pt x="2670302" y="7213"/>
                  </a:lnTo>
                  <a:lnTo>
                    <a:pt x="2684742" y="7213"/>
                  </a:lnTo>
                  <a:lnTo>
                    <a:pt x="2684742" y="0"/>
                  </a:lnTo>
                  <a:close/>
                </a:path>
                <a:path w="3326129" h="1884045">
                  <a:moveTo>
                    <a:pt x="2713609" y="0"/>
                  </a:moveTo>
                  <a:lnTo>
                    <a:pt x="2699169" y="0"/>
                  </a:lnTo>
                  <a:lnTo>
                    <a:pt x="2699169" y="7213"/>
                  </a:lnTo>
                  <a:lnTo>
                    <a:pt x="2713609" y="7213"/>
                  </a:lnTo>
                  <a:lnTo>
                    <a:pt x="2713609" y="0"/>
                  </a:lnTo>
                  <a:close/>
                </a:path>
                <a:path w="3326129" h="1884045">
                  <a:moveTo>
                    <a:pt x="2742488" y="0"/>
                  </a:moveTo>
                  <a:lnTo>
                    <a:pt x="2728049" y="0"/>
                  </a:lnTo>
                  <a:lnTo>
                    <a:pt x="2728049" y="7213"/>
                  </a:lnTo>
                  <a:lnTo>
                    <a:pt x="2742488" y="7213"/>
                  </a:lnTo>
                  <a:lnTo>
                    <a:pt x="2742488" y="0"/>
                  </a:lnTo>
                  <a:close/>
                </a:path>
                <a:path w="3326129" h="1884045">
                  <a:moveTo>
                    <a:pt x="2771356" y="0"/>
                  </a:moveTo>
                  <a:lnTo>
                    <a:pt x="2756916" y="0"/>
                  </a:lnTo>
                  <a:lnTo>
                    <a:pt x="2756916" y="7213"/>
                  </a:lnTo>
                  <a:lnTo>
                    <a:pt x="2771356" y="7213"/>
                  </a:lnTo>
                  <a:lnTo>
                    <a:pt x="2771356" y="0"/>
                  </a:lnTo>
                  <a:close/>
                </a:path>
                <a:path w="3326129" h="1884045">
                  <a:moveTo>
                    <a:pt x="2800235" y="0"/>
                  </a:moveTo>
                  <a:lnTo>
                    <a:pt x="2785795" y="0"/>
                  </a:lnTo>
                  <a:lnTo>
                    <a:pt x="2785795" y="7213"/>
                  </a:lnTo>
                  <a:lnTo>
                    <a:pt x="2800235" y="7213"/>
                  </a:lnTo>
                  <a:lnTo>
                    <a:pt x="2800235" y="0"/>
                  </a:lnTo>
                  <a:close/>
                </a:path>
                <a:path w="3326129" h="1884045">
                  <a:moveTo>
                    <a:pt x="2829102" y="0"/>
                  </a:moveTo>
                  <a:lnTo>
                    <a:pt x="2814663" y="0"/>
                  </a:lnTo>
                  <a:lnTo>
                    <a:pt x="2814663" y="7213"/>
                  </a:lnTo>
                  <a:lnTo>
                    <a:pt x="2829102" y="7213"/>
                  </a:lnTo>
                  <a:lnTo>
                    <a:pt x="2829102" y="0"/>
                  </a:lnTo>
                  <a:close/>
                </a:path>
                <a:path w="3326129" h="1884045">
                  <a:moveTo>
                    <a:pt x="2856407" y="10972"/>
                  </a:moveTo>
                  <a:lnTo>
                    <a:pt x="2852636" y="7200"/>
                  </a:lnTo>
                  <a:lnTo>
                    <a:pt x="2849041" y="3606"/>
                  </a:lnTo>
                  <a:lnTo>
                    <a:pt x="2845435" y="0"/>
                  </a:lnTo>
                  <a:lnTo>
                    <a:pt x="2843542" y="0"/>
                  </a:lnTo>
                  <a:lnTo>
                    <a:pt x="2843542" y="4000"/>
                  </a:lnTo>
                  <a:lnTo>
                    <a:pt x="2841383" y="6159"/>
                  </a:lnTo>
                  <a:lnTo>
                    <a:pt x="2851315" y="16078"/>
                  </a:lnTo>
                  <a:lnTo>
                    <a:pt x="2856407" y="10972"/>
                  </a:lnTo>
                  <a:close/>
                </a:path>
                <a:path w="3326129" h="1884045">
                  <a:moveTo>
                    <a:pt x="2876829" y="31394"/>
                  </a:moveTo>
                  <a:lnTo>
                    <a:pt x="2866618" y="21183"/>
                  </a:lnTo>
                  <a:lnTo>
                    <a:pt x="2861513" y="26289"/>
                  </a:lnTo>
                  <a:lnTo>
                    <a:pt x="2871724" y="36499"/>
                  </a:lnTo>
                  <a:lnTo>
                    <a:pt x="2876829" y="31394"/>
                  </a:lnTo>
                  <a:close/>
                </a:path>
                <a:path w="3326129" h="1884045">
                  <a:moveTo>
                    <a:pt x="2897251" y="51816"/>
                  </a:moveTo>
                  <a:lnTo>
                    <a:pt x="2887040" y="41605"/>
                  </a:lnTo>
                  <a:lnTo>
                    <a:pt x="2881934" y="46710"/>
                  </a:lnTo>
                  <a:lnTo>
                    <a:pt x="2892145" y="56921"/>
                  </a:lnTo>
                  <a:lnTo>
                    <a:pt x="2897251" y="51816"/>
                  </a:lnTo>
                  <a:close/>
                </a:path>
                <a:path w="3326129" h="1884045">
                  <a:moveTo>
                    <a:pt x="2917660" y="72224"/>
                  </a:moveTo>
                  <a:lnTo>
                    <a:pt x="2907461" y="62026"/>
                  </a:lnTo>
                  <a:lnTo>
                    <a:pt x="2902356" y="67119"/>
                  </a:lnTo>
                  <a:lnTo>
                    <a:pt x="2912567" y="77330"/>
                  </a:lnTo>
                  <a:lnTo>
                    <a:pt x="2917660" y="72224"/>
                  </a:lnTo>
                  <a:close/>
                </a:path>
                <a:path w="3326129" h="1884045">
                  <a:moveTo>
                    <a:pt x="2938081" y="92646"/>
                  </a:moveTo>
                  <a:lnTo>
                    <a:pt x="2927870" y="82435"/>
                  </a:lnTo>
                  <a:lnTo>
                    <a:pt x="2922765" y="87541"/>
                  </a:lnTo>
                  <a:lnTo>
                    <a:pt x="2932976" y="97751"/>
                  </a:lnTo>
                  <a:lnTo>
                    <a:pt x="2938081" y="92646"/>
                  </a:lnTo>
                  <a:close/>
                </a:path>
                <a:path w="3326129" h="1884045">
                  <a:moveTo>
                    <a:pt x="2958503" y="113068"/>
                  </a:moveTo>
                  <a:lnTo>
                    <a:pt x="2948292" y="102857"/>
                  </a:lnTo>
                  <a:lnTo>
                    <a:pt x="2943187" y="107962"/>
                  </a:lnTo>
                  <a:lnTo>
                    <a:pt x="2953397" y="118173"/>
                  </a:lnTo>
                  <a:lnTo>
                    <a:pt x="2958503" y="113068"/>
                  </a:lnTo>
                  <a:close/>
                </a:path>
                <a:path w="3326129" h="1884045">
                  <a:moveTo>
                    <a:pt x="2978912" y="133477"/>
                  </a:moveTo>
                  <a:lnTo>
                    <a:pt x="2968714" y="123278"/>
                  </a:lnTo>
                  <a:lnTo>
                    <a:pt x="2963608" y="128371"/>
                  </a:lnTo>
                  <a:lnTo>
                    <a:pt x="2973819" y="138569"/>
                  </a:lnTo>
                  <a:lnTo>
                    <a:pt x="2978912" y="133477"/>
                  </a:lnTo>
                  <a:close/>
                </a:path>
                <a:path w="3326129" h="1884045">
                  <a:moveTo>
                    <a:pt x="2999333" y="153898"/>
                  </a:moveTo>
                  <a:lnTo>
                    <a:pt x="2989122" y="143687"/>
                  </a:lnTo>
                  <a:lnTo>
                    <a:pt x="2984017" y="148780"/>
                  </a:lnTo>
                  <a:lnTo>
                    <a:pt x="2994228" y="158991"/>
                  </a:lnTo>
                  <a:lnTo>
                    <a:pt x="2999333" y="153898"/>
                  </a:lnTo>
                  <a:close/>
                </a:path>
                <a:path w="3326129" h="1884045">
                  <a:moveTo>
                    <a:pt x="3019755" y="174320"/>
                  </a:moveTo>
                  <a:lnTo>
                    <a:pt x="3009544" y="164109"/>
                  </a:lnTo>
                  <a:lnTo>
                    <a:pt x="3004439" y="169202"/>
                  </a:lnTo>
                  <a:lnTo>
                    <a:pt x="3014649" y="179412"/>
                  </a:lnTo>
                  <a:lnTo>
                    <a:pt x="3019755" y="174320"/>
                  </a:lnTo>
                  <a:close/>
                </a:path>
                <a:path w="3326129" h="1884045">
                  <a:moveTo>
                    <a:pt x="3040151" y="194729"/>
                  </a:moveTo>
                  <a:lnTo>
                    <a:pt x="3029966" y="184531"/>
                  </a:lnTo>
                  <a:lnTo>
                    <a:pt x="3024860" y="189611"/>
                  </a:lnTo>
                  <a:lnTo>
                    <a:pt x="3035058" y="199821"/>
                  </a:lnTo>
                  <a:lnTo>
                    <a:pt x="3040151" y="194729"/>
                  </a:lnTo>
                  <a:close/>
                </a:path>
                <a:path w="3326129" h="1884045">
                  <a:moveTo>
                    <a:pt x="3060573" y="215150"/>
                  </a:moveTo>
                  <a:lnTo>
                    <a:pt x="3050362" y="204939"/>
                  </a:lnTo>
                  <a:lnTo>
                    <a:pt x="3045269" y="210032"/>
                  </a:lnTo>
                  <a:lnTo>
                    <a:pt x="3055480" y="220243"/>
                  </a:lnTo>
                  <a:lnTo>
                    <a:pt x="3060573" y="215150"/>
                  </a:lnTo>
                  <a:close/>
                </a:path>
                <a:path w="3326129" h="1884045">
                  <a:moveTo>
                    <a:pt x="3080994" y="235572"/>
                  </a:moveTo>
                  <a:lnTo>
                    <a:pt x="3070783" y="225361"/>
                  </a:lnTo>
                  <a:lnTo>
                    <a:pt x="3065691" y="230454"/>
                  </a:lnTo>
                  <a:lnTo>
                    <a:pt x="3075902" y="240665"/>
                  </a:lnTo>
                  <a:lnTo>
                    <a:pt x="3080994" y="235572"/>
                  </a:lnTo>
                  <a:close/>
                </a:path>
                <a:path w="3326129" h="1884045">
                  <a:moveTo>
                    <a:pt x="3101403" y="255981"/>
                  </a:moveTo>
                  <a:lnTo>
                    <a:pt x="3091192" y="245770"/>
                  </a:lnTo>
                  <a:lnTo>
                    <a:pt x="3086112" y="250863"/>
                  </a:lnTo>
                  <a:lnTo>
                    <a:pt x="3096310" y="261073"/>
                  </a:lnTo>
                  <a:lnTo>
                    <a:pt x="3101403" y="255981"/>
                  </a:lnTo>
                  <a:close/>
                </a:path>
                <a:path w="3326129" h="1884045">
                  <a:moveTo>
                    <a:pt x="3121825" y="276402"/>
                  </a:moveTo>
                  <a:lnTo>
                    <a:pt x="3111614" y="266192"/>
                  </a:lnTo>
                  <a:lnTo>
                    <a:pt x="3106521" y="271284"/>
                  </a:lnTo>
                  <a:lnTo>
                    <a:pt x="3116732" y="281495"/>
                  </a:lnTo>
                  <a:lnTo>
                    <a:pt x="3121825" y="276402"/>
                  </a:lnTo>
                  <a:close/>
                </a:path>
                <a:path w="3326129" h="1884045">
                  <a:moveTo>
                    <a:pt x="3142246" y="296824"/>
                  </a:moveTo>
                  <a:lnTo>
                    <a:pt x="3132036" y="286613"/>
                  </a:lnTo>
                  <a:lnTo>
                    <a:pt x="3126943" y="291706"/>
                  </a:lnTo>
                  <a:lnTo>
                    <a:pt x="3137154" y="301917"/>
                  </a:lnTo>
                  <a:lnTo>
                    <a:pt x="3142246" y="296824"/>
                  </a:lnTo>
                  <a:close/>
                </a:path>
                <a:path w="3326129" h="1884045">
                  <a:moveTo>
                    <a:pt x="3162655" y="317220"/>
                  </a:moveTo>
                  <a:lnTo>
                    <a:pt x="3152444" y="307022"/>
                  </a:lnTo>
                  <a:lnTo>
                    <a:pt x="3147364" y="312115"/>
                  </a:lnTo>
                  <a:lnTo>
                    <a:pt x="3157563" y="322326"/>
                  </a:lnTo>
                  <a:lnTo>
                    <a:pt x="3162655" y="317220"/>
                  </a:lnTo>
                  <a:close/>
                </a:path>
                <a:path w="3326129" h="1884045">
                  <a:moveTo>
                    <a:pt x="3183077" y="337642"/>
                  </a:moveTo>
                  <a:lnTo>
                    <a:pt x="3172866" y="327431"/>
                  </a:lnTo>
                  <a:lnTo>
                    <a:pt x="3167773" y="332536"/>
                  </a:lnTo>
                  <a:lnTo>
                    <a:pt x="3177984" y="342747"/>
                  </a:lnTo>
                  <a:lnTo>
                    <a:pt x="3183077" y="337642"/>
                  </a:lnTo>
                  <a:close/>
                </a:path>
                <a:path w="3326129" h="1884045">
                  <a:moveTo>
                    <a:pt x="3203498" y="358063"/>
                  </a:moveTo>
                  <a:lnTo>
                    <a:pt x="3193288" y="347853"/>
                  </a:lnTo>
                  <a:lnTo>
                    <a:pt x="3188195" y="352958"/>
                  </a:lnTo>
                  <a:lnTo>
                    <a:pt x="3198406" y="363156"/>
                  </a:lnTo>
                  <a:lnTo>
                    <a:pt x="3203498" y="358063"/>
                  </a:lnTo>
                  <a:close/>
                </a:path>
                <a:path w="3326129" h="1884045">
                  <a:moveTo>
                    <a:pt x="3223907" y="378472"/>
                  </a:moveTo>
                  <a:lnTo>
                    <a:pt x="3213697" y="368261"/>
                  </a:lnTo>
                  <a:lnTo>
                    <a:pt x="3208604" y="373367"/>
                  </a:lnTo>
                  <a:lnTo>
                    <a:pt x="3218802" y="383578"/>
                  </a:lnTo>
                  <a:lnTo>
                    <a:pt x="3223907" y="378472"/>
                  </a:lnTo>
                  <a:close/>
                </a:path>
                <a:path w="3326129" h="1884045">
                  <a:moveTo>
                    <a:pt x="3244329" y="398894"/>
                  </a:moveTo>
                  <a:lnTo>
                    <a:pt x="3234118" y="388683"/>
                  </a:lnTo>
                  <a:lnTo>
                    <a:pt x="3229013" y="393788"/>
                  </a:lnTo>
                  <a:lnTo>
                    <a:pt x="3239224" y="403999"/>
                  </a:lnTo>
                  <a:lnTo>
                    <a:pt x="3244329" y="398894"/>
                  </a:lnTo>
                  <a:close/>
                </a:path>
                <a:path w="3326129" h="1884045">
                  <a:moveTo>
                    <a:pt x="3264751" y="419315"/>
                  </a:moveTo>
                  <a:lnTo>
                    <a:pt x="3254540" y="409105"/>
                  </a:lnTo>
                  <a:lnTo>
                    <a:pt x="3249434" y="414210"/>
                  </a:lnTo>
                  <a:lnTo>
                    <a:pt x="3259645" y="424408"/>
                  </a:lnTo>
                  <a:lnTo>
                    <a:pt x="3264751" y="419315"/>
                  </a:lnTo>
                  <a:close/>
                </a:path>
                <a:path w="3326129" h="1884045">
                  <a:moveTo>
                    <a:pt x="3285159" y="439724"/>
                  </a:moveTo>
                  <a:lnTo>
                    <a:pt x="3274949" y="429514"/>
                  </a:lnTo>
                  <a:lnTo>
                    <a:pt x="3269856" y="434619"/>
                  </a:lnTo>
                  <a:lnTo>
                    <a:pt x="3280054" y="444830"/>
                  </a:lnTo>
                  <a:lnTo>
                    <a:pt x="3285159" y="439724"/>
                  </a:lnTo>
                  <a:close/>
                </a:path>
                <a:path w="3326129" h="1884045">
                  <a:moveTo>
                    <a:pt x="3305581" y="460146"/>
                  </a:moveTo>
                  <a:lnTo>
                    <a:pt x="3295370" y="449935"/>
                  </a:lnTo>
                  <a:lnTo>
                    <a:pt x="3290265" y="455041"/>
                  </a:lnTo>
                  <a:lnTo>
                    <a:pt x="3300476" y="465251"/>
                  </a:lnTo>
                  <a:lnTo>
                    <a:pt x="3305581" y="460146"/>
                  </a:lnTo>
                  <a:close/>
                </a:path>
                <a:path w="3326129" h="1884045">
                  <a:moveTo>
                    <a:pt x="3326003" y="480568"/>
                  </a:moveTo>
                  <a:lnTo>
                    <a:pt x="3315792" y="470357"/>
                  </a:lnTo>
                  <a:lnTo>
                    <a:pt x="3310686" y="475462"/>
                  </a:lnTo>
                  <a:lnTo>
                    <a:pt x="3320897" y="485660"/>
                  </a:lnTo>
                  <a:lnTo>
                    <a:pt x="3326003" y="48056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682555" y="7035787"/>
              <a:ext cx="0" cy="267970"/>
            </a:xfrm>
            <a:custGeom>
              <a:avLst/>
              <a:gdLst/>
              <a:ahLst/>
              <a:cxnLst/>
              <a:rect l="l" t="t" r="r" b="b"/>
              <a:pathLst>
                <a:path w="0" h="267970">
                  <a:moveTo>
                    <a:pt x="0" y="0"/>
                  </a:moveTo>
                  <a:lnTo>
                    <a:pt x="0" y="267627"/>
                  </a:lnTo>
                </a:path>
              </a:pathLst>
            </a:custGeom>
            <a:ln w="7213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4162552" y="5899492"/>
              <a:ext cx="650240" cy="1390015"/>
            </a:xfrm>
            <a:custGeom>
              <a:avLst/>
              <a:gdLst/>
              <a:ahLst/>
              <a:cxnLst/>
              <a:rect l="l" t="t" r="r" b="b"/>
              <a:pathLst>
                <a:path w="650239" h="1390015">
                  <a:moveTo>
                    <a:pt x="14439" y="0"/>
                  </a:moveTo>
                  <a:lnTo>
                    <a:pt x="0" y="0"/>
                  </a:lnTo>
                  <a:lnTo>
                    <a:pt x="0" y="7213"/>
                  </a:lnTo>
                  <a:lnTo>
                    <a:pt x="14439" y="7213"/>
                  </a:lnTo>
                  <a:lnTo>
                    <a:pt x="14439" y="0"/>
                  </a:lnTo>
                  <a:close/>
                </a:path>
                <a:path w="650239" h="1390015">
                  <a:moveTo>
                    <a:pt x="43319" y="0"/>
                  </a:moveTo>
                  <a:lnTo>
                    <a:pt x="28879" y="0"/>
                  </a:lnTo>
                  <a:lnTo>
                    <a:pt x="28879" y="7213"/>
                  </a:lnTo>
                  <a:lnTo>
                    <a:pt x="43319" y="7213"/>
                  </a:lnTo>
                  <a:lnTo>
                    <a:pt x="43319" y="0"/>
                  </a:lnTo>
                  <a:close/>
                </a:path>
                <a:path w="650239" h="1390015">
                  <a:moveTo>
                    <a:pt x="72186" y="0"/>
                  </a:moveTo>
                  <a:lnTo>
                    <a:pt x="57746" y="0"/>
                  </a:lnTo>
                  <a:lnTo>
                    <a:pt x="57746" y="7213"/>
                  </a:lnTo>
                  <a:lnTo>
                    <a:pt x="72186" y="7213"/>
                  </a:lnTo>
                  <a:lnTo>
                    <a:pt x="72186" y="0"/>
                  </a:lnTo>
                  <a:close/>
                </a:path>
                <a:path w="650239" h="1390015">
                  <a:moveTo>
                    <a:pt x="101066" y="0"/>
                  </a:moveTo>
                  <a:lnTo>
                    <a:pt x="86626" y="0"/>
                  </a:lnTo>
                  <a:lnTo>
                    <a:pt x="86626" y="7213"/>
                  </a:lnTo>
                  <a:lnTo>
                    <a:pt x="101066" y="7213"/>
                  </a:lnTo>
                  <a:lnTo>
                    <a:pt x="101066" y="0"/>
                  </a:lnTo>
                  <a:close/>
                </a:path>
                <a:path w="650239" h="1390015">
                  <a:moveTo>
                    <a:pt x="129933" y="0"/>
                  </a:moveTo>
                  <a:lnTo>
                    <a:pt x="115493" y="0"/>
                  </a:lnTo>
                  <a:lnTo>
                    <a:pt x="115493" y="7213"/>
                  </a:lnTo>
                  <a:lnTo>
                    <a:pt x="129933" y="7213"/>
                  </a:lnTo>
                  <a:lnTo>
                    <a:pt x="129933" y="0"/>
                  </a:lnTo>
                  <a:close/>
                </a:path>
                <a:path w="650239" h="1390015">
                  <a:moveTo>
                    <a:pt x="158813" y="0"/>
                  </a:moveTo>
                  <a:lnTo>
                    <a:pt x="144373" y="0"/>
                  </a:lnTo>
                  <a:lnTo>
                    <a:pt x="144373" y="7213"/>
                  </a:lnTo>
                  <a:lnTo>
                    <a:pt x="158813" y="7213"/>
                  </a:lnTo>
                  <a:lnTo>
                    <a:pt x="158813" y="0"/>
                  </a:lnTo>
                  <a:close/>
                </a:path>
                <a:path w="650239" h="1390015">
                  <a:moveTo>
                    <a:pt x="187693" y="0"/>
                  </a:moveTo>
                  <a:lnTo>
                    <a:pt x="173253" y="0"/>
                  </a:lnTo>
                  <a:lnTo>
                    <a:pt x="173253" y="7213"/>
                  </a:lnTo>
                  <a:lnTo>
                    <a:pt x="187693" y="7213"/>
                  </a:lnTo>
                  <a:lnTo>
                    <a:pt x="187693" y="0"/>
                  </a:lnTo>
                  <a:close/>
                </a:path>
                <a:path w="650239" h="1390015">
                  <a:moveTo>
                    <a:pt x="216560" y="0"/>
                  </a:moveTo>
                  <a:lnTo>
                    <a:pt x="202120" y="0"/>
                  </a:lnTo>
                  <a:lnTo>
                    <a:pt x="202120" y="7213"/>
                  </a:lnTo>
                  <a:lnTo>
                    <a:pt x="216560" y="7213"/>
                  </a:lnTo>
                  <a:lnTo>
                    <a:pt x="216560" y="0"/>
                  </a:lnTo>
                  <a:close/>
                </a:path>
                <a:path w="650239" h="1390015">
                  <a:moveTo>
                    <a:pt x="245440" y="0"/>
                  </a:moveTo>
                  <a:lnTo>
                    <a:pt x="231000" y="0"/>
                  </a:lnTo>
                  <a:lnTo>
                    <a:pt x="231000" y="7213"/>
                  </a:lnTo>
                  <a:lnTo>
                    <a:pt x="245440" y="7213"/>
                  </a:lnTo>
                  <a:lnTo>
                    <a:pt x="245440" y="0"/>
                  </a:lnTo>
                  <a:close/>
                </a:path>
                <a:path w="650239" h="1390015">
                  <a:moveTo>
                    <a:pt x="274307" y="0"/>
                  </a:moveTo>
                  <a:lnTo>
                    <a:pt x="259867" y="0"/>
                  </a:lnTo>
                  <a:lnTo>
                    <a:pt x="259867" y="7213"/>
                  </a:lnTo>
                  <a:lnTo>
                    <a:pt x="274307" y="7213"/>
                  </a:lnTo>
                  <a:lnTo>
                    <a:pt x="274307" y="0"/>
                  </a:lnTo>
                  <a:close/>
                </a:path>
                <a:path w="650239" h="1390015">
                  <a:moveTo>
                    <a:pt x="303187" y="0"/>
                  </a:moveTo>
                  <a:lnTo>
                    <a:pt x="288747" y="0"/>
                  </a:lnTo>
                  <a:lnTo>
                    <a:pt x="288747" y="7213"/>
                  </a:lnTo>
                  <a:lnTo>
                    <a:pt x="303187" y="7213"/>
                  </a:lnTo>
                  <a:lnTo>
                    <a:pt x="303187" y="0"/>
                  </a:lnTo>
                  <a:close/>
                </a:path>
                <a:path w="650239" h="1390015">
                  <a:moveTo>
                    <a:pt x="332054" y="0"/>
                  </a:moveTo>
                  <a:lnTo>
                    <a:pt x="317614" y="0"/>
                  </a:lnTo>
                  <a:lnTo>
                    <a:pt x="317614" y="7213"/>
                  </a:lnTo>
                  <a:lnTo>
                    <a:pt x="332054" y="7213"/>
                  </a:lnTo>
                  <a:lnTo>
                    <a:pt x="332054" y="0"/>
                  </a:lnTo>
                  <a:close/>
                </a:path>
                <a:path w="650239" h="1390015">
                  <a:moveTo>
                    <a:pt x="346481" y="1375041"/>
                  </a:moveTo>
                  <a:lnTo>
                    <a:pt x="339267" y="1375041"/>
                  </a:lnTo>
                  <a:lnTo>
                    <a:pt x="339267" y="1389481"/>
                  </a:lnTo>
                  <a:lnTo>
                    <a:pt x="346481" y="1389481"/>
                  </a:lnTo>
                  <a:lnTo>
                    <a:pt x="346481" y="1375041"/>
                  </a:lnTo>
                  <a:close/>
                </a:path>
                <a:path w="650239" h="1390015">
                  <a:moveTo>
                    <a:pt x="346481" y="1346174"/>
                  </a:moveTo>
                  <a:lnTo>
                    <a:pt x="339267" y="1346174"/>
                  </a:lnTo>
                  <a:lnTo>
                    <a:pt x="339267" y="1360614"/>
                  </a:lnTo>
                  <a:lnTo>
                    <a:pt x="346481" y="1360614"/>
                  </a:lnTo>
                  <a:lnTo>
                    <a:pt x="346481" y="1346174"/>
                  </a:lnTo>
                  <a:close/>
                </a:path>
                <a:path w="650239" h="1390015">
                  <a:moveTo>
                    <a:pt x="346481" y="1317294"/>
                  </a:moveTo>
                  <a:lnTo>
                    <a:pt x="339267" y="1317294"/>
                  </a:lnTo>
                  <a:lnTo>
                    <a:pt x="339267" y="1331734"/>
                  </a:lnTo>
                  <a:lnTo>
                    <a:pt x="346481" y="1331734"/>
                  </a:lnTo>
                  <a:lnTo>
                    <a:pt x="346481" y="1317294"/>
                  </a:lnTo>
                  <a:close/>
                </a:path>
                <a:path w="650239" h="1390015">
                  <a:moveTo>
                    <a:pt x="346481" y="1288427"/>
                  </a:moveTo>
                  <a:lnTo>
                    <a:pt x="339267" y="1288427"/>
                  </a:lnTo>
                  <a:lnTo>
                    <a:pt x="339267" y="1302867"/>
                  </a:lnTo>
                  <a:lnTo>
                    <a:pt x="346481" y="1302867"/>
                  </a:lnTo>
                  <a:lnTo>
                    <a:pt x="346481" y="1288427"/>
                  </a:lnTo>
                  <a:close/>
                </a:path>
                <a:path w="650239" h="1390015">
                  <a:moveTo>
                    <a:pt x="346481" y="1259547"/>
                  </a:moveTo>
                  <a:lnTo>
                    <a:pt x="339267" y="1259547"/>
                  </a:lnTo>
                  <a:lnTo>
                    <a:pt x="339267" y="1273987"/>
                  </a:lnTo>
                  <a:lnTo>
                    <a:pt x="346481" y="1273987"/>
                  </a:lnTo>
                  <a:lnTo>
                    <a:pt x="346481" y="1259547"/>
                  </a:lnTo>
                  <a:close/>
                </a:path>
                <a:path w="650239" h="1390015">
                  <a:moveTo>
                    <a:pt x="346481" y="1230680"/>
                  </a:moveTo>
                  <a:lnTo>
                    <a:pt x="339267" y="1230680"/>
                  </a:lnTo>
                  <a:lnTo>
                    <a:pt x="339267" y="1245120"/>
                  </a:lnTo>
                  <a:lnTo>
                    <a:pt x="346481" y="1245120"/>
                  </a:lnTo>
                  <a:lnTo>
                    <a:pt x="346481" y="1230680"/>
                  </a:lnTo>
                  <a:close/>
                </a:path>
                <a:path w="650239" h="1390015">
                  <a:moveTo>
                    <a:pt x="346481" y="1201801"/>
                  </a:moveTo>
                  <a:lnTo>
                    <a:pt x="339267" y="1201801"/>
                  </a:lnTo>
                  <a:lnTo>
                    <a:pt x="339267" y="1216240"/>
                  </a:lnTo>
                  <a:lnTo>
                    <a:pt x="346481" y="1216240"/>
                  </a:lnTo>
                  <a:lnTo>
                    <a:pt x="346481" y="1201801"/>
                  </a:lnTo>
                  <a:close/>
                </a:path>
                <a:path w="650239" h="1390015">
                  <a:moveTo>
                    <a:pt x="346481" y="1172933"/>
                  </a:moveTo>
                  <a:lnTo>
                    <a:pt x="339267" y="1172933"/>
                  </a:lnTo>
                  <a:lnTo>
                    <a:pt x="339267" y="1187373"/>
                  </a:lnTo>
                  <a:lnTo>
                    <a:pt x="346481" y="1187373"/>
                  </a:lnTo>
                  <a:lnTo>
                    <a:pt x="346481" y="1172933"/>
                  </a:lnTo>
                  <a:close/>
                </a:path>
                <a:path w="650239" h="1390015">
                  <a:moveTo>
                    <a:pt x="346481" y="1144054"/>
                  </a:moveTo>
                  <a:lnTo>
                    <a:pt x="339267" y="1144054"/>
                  </a:lnTo>
                  <a:lnTo>
                    <a:pt x="339267" y="1158494"/>
                  </a:lnTo>
                  <a:lnTo>
                    <a:pt x="346481" y="1158494"/>
                  </a:lnTo>
                  <a:lnTo>
                    <a:pt x="346481" y="1144054"/>
                  </a:lnTo>
                  <a:close/>
                </a:path>
                <a:path w="650239" h="1390015">
                  <a:moveTo>
                    <a:pt x="346481" y="1115187"/>
                  </a:moveTo>
                  <a:lnTo>
                    <a:pt x="339267" y="1115187"/>
                  </a:lnTo>
                  <a:lnTo>
                    <a:pt x="339267" y="1129626"/>
                  </a:lnTo>
                  <a:lnTo>
                    <a:pt x="346481" y="1129626"/>
                  </a:lnTo>
                  <a:lnTo>
                    <a:pt x="346481" y="1115187"/>
                  </a:lnTo>
                  <a:close/>
                </a:path>
                <a:path w="650239" h="1390015">
                  <a:moveTo>
                    <a:pt x="346481" y="1086307"/>
                  </a:moveTo>
                  <a:lnTo>
                    <a:pt x="339267" y="1086307"/>
                  </a:lnTo>
                  <a:lnTo>
                    <a:pt x="339267" y="1100747"/>
                  </a:lnTo>
                  <a:lnTo>
                    <a:pt x="346481" y="1100747"/>
                  </a:lnTo>
                  <a:lnTo>
                    <a:pt x="346481" y="1086307"/>
                  </a:lnTo>
                  <a:close/>
                </a:path>
                <a:path w="650239" h="1390015">
                  <a:moveTo>
                    <a:pt x="346481" y="1057440"/>
                  </a:moveTo>
                  <a:lnTo>
                    <a:pt x="339267" y="1057440"/>
                  </a:lnTo>
                  <a:lnTo>
                    <a:pt x="339267" y="1071880"/>
                  </a:lnTo>
                  <a:lnTo>
                    <a:pt x="346481" y="1071880"/>
                  </a:lnTo>
                  <a:lnTo>
                    <a:pt x="346481" y="1057440"/>
                  </a:lnTo>
                  <a:close/>
                </a:path>
                <a:path w="650239" h="1390015">
                  <a:moveTo>
                    <a:pt x="346481" y="1028560"/>
                  </a:moveTo>
                  <a:lnTo>
                    <a:pt x="339267" y="1028560"/>
                  </a:lnTo>
                  <a:lnTo>
                    <a:pt x="339267" y="1043000"/>
                  </a:lnTo>
                  <a:lnTo>
                    <a:pt x="346481" y="1043000"/>
                  </a:lnTo>
                  <a:lnTo>
                    <a:pt x="346481" y="1028560"/>
                  </a:lnTo>
                  <a:close/>
                </a:path>
                <a:path w="650239" h="1390015">
                  <a:moveTo>
                    <a:pt x="346481" y="999693"/>
                  </a:moveTo>
                  <a:lnTo>
                    <a:pt x="339267" y="999693"/>
                  </a:lnTo>
                  <a:lnTo>
                    <a:pt x="339267" y="1014133"/>
                  </a:lnTo>
                  <a:lnTo>
                    <a:pt x="346481" y="1014133"/>
                  </a:lnTo>
                  <a:lnTo>
                    <a:pt x="346481" y="999693"/>
                  </a:lnTo>
                  <a:close/>
                </a:path>
                <a:path w="650239" h="1390015">
                  <a:moveTo>
                    <a:pt x="346481" y="970813"/>
                  </a:moveTo>
                  <a:lnTo>
                    <a:pt x="339267" y="970813"/>
                  </a:lnTo>
                  <a:lnTo>
                    <a:pt x="339267" y="985253"/>
                  </a:lnTo>
                  <a:lnTo>
                    <a:pt x="346481" y="985253"/>
                  </a:lnTo>
                  <a:lnTo>
                    <a:pt x="346481" y="970813"/>
                  </a:lnTo>
                  <a:close/>
                </a:path>
                <a:path w="650239" h="1390015">
                  <a:moveTo>
                    <a:pt x="346481" y="941933"/>
                  </a:moveTo>
                  <a:lnTo>
                    <a:pt x="339267" y="941933"/>
                  </a:lnTo>
                  <a:lnTo>
                    <a:pt x="339267" y="956373"/>
                  </a:lnTo>
                  <a:lnTo>
                    <a:pt x="346481" y="956373"/>
                  </a:lnTo>
                  <a:lnTo>
                    <a:pt x="346481" y="941933"/>
                  </a:lnTo>
                  <a:close/>
                </a:path>
                <a:path w="650239" h="1390015">
                  <a:moveTo>
                    <a:pt x="346481" y="913066"/>
                  </a:moveTo>
                  <a:lnTo>
                    <a:pt x="339267" y="913066"/>
                  </a:lnTo>
                  <a:lnTo>
                    <a:pt x="339267" y="927506"/>
                  </a:lnTo>
                  <a:lnTo>
                    <a:pt x="346481" y="927506"/>
                  </a:lnTo>
                  <a:lnTo>
                    <a:pt x="346481" y="913066"/>
                  </a:lnTo>
                  <a:close/>
                </a:path>
                <a:path w="650239" h="1390015">
                  <a:moveTo>
                    <a:pt x="346481" y="884186"/>
                  </a:moveTo>
                  <a:lnTo>
                    <a:pt x="339267" y="884186"/>
                  </a:lnTo>
                  <a:lnTo>
                    <a:pt x="339267" y="898626"/>
                  </a:lnTo>
                  <a:lnTo>
                    <a:pt x="346481" y="898626"/>
                  </a:lnTo>
                  <a:lnTo>
                    <a:pt x="346481" y="884186"/>
                  </a:lnTo>
                  <a:close/>
                </a:path>
                <a:path w="650239" h="1390015">
                  <a:moveTo>
                    <a:pt x="346481" y="855319"/>
                  </a:moveTo>
                  <a:lnTo>
                    <a:pt x="339267" y="855319"/>
                  </a:lnTo>
                  <a:lnTo>
                    <a:pt x="339267" y="869759"/>
                  </a:lnTo>
                  <a:lnTo>
                    <a:pt x="346481" y="869759"/>
                  </a:lnTo>
                  <a:lnTo>
                    <a:pt x="346481" y="855319"/>
                  </a:lnTo>
                  <a:close/>
                </a:path>
                <a:path w="650239" h="1390015">
                  <a:moveTo>
                    <a:pt x="346481" y="826452"/>
                  </a:moveTo>
                  <a:lnTo>
                    <a:pt x="339267" y="826452"/>
                  </a:lnTo>
                  <a:lnTo>
                    <a:pt x="339267" y="840892"/>
                  </a:lnTo>
                  <a:lnTo>
                    <a:pt x="346481" y="840892"/>
                  </a:lnTo>
                  <a:lnTo>
                    <a:pt x="346481" y="826452"/>
                  </a:lnTo>
                  <a:close/>
                </a:path>
                <a:path w="650239" h="1390015">
                  <a:moveTo>
                    <a:pt x="346481" y="797572"/>
                  </a:moveTo>
                  <a:lnTo>
                    <a:pt x="339267" y="797572"/>
                  </a:lnTo>
                  <a:lnTo>
                    <a:pt x="339267" y="812012"/>
                  </a:lnTo>
                  <a:lnTo>
                    <a:pt x="346481" y="812012"/>
                  </a:lnTo>
                  <a:lnTo>
                    <a:pt x="346481" y="797572"/>
                  </a:lnTo>
                  <a:close/>
                </a:path>
                <a:path w="650239" h="1390015">
                  <a:moveTo>
                    <a:pt x="346481" y="768692"/>
                  </a:moveTo>
                  <a:lnTo>
                    <a:pt x="339267" y="768692"/>
                  </a:lnTo>
                  <a:lnTo>
                    <a:pt x="339267" y="783132"/>
                  </a:lnTo>
                  <a:lnTo>
                    <a:pt x="346481" y="783132"/>
                  </a:lnTo>
                  <a:lnTo>
                    <a:pt x="346481" y="768692"/>
                  </a:lnTo>
                  <a:close/>
                </a:path>
                <a:path w="650239" h="1390015">
                  <a:moveTo>
                    <a:pt x="346481" y="739825"/>
                  </a:moveTo>
                  <a:lnTo>
                    <a:pt x="339267" y="739825"/>
                  </a:lnTo>
                  <a:lnTo>
                    <a:pt x="339267" y="754265"/>
                  </a:lnTo>
                  <a:lnTo>
                    <a:pt x="346481" y="754265"/>
                  </a:lnTo>
                  <a:lnTo>
                    <a:pt x="346481" y="739825"/>
                  </a:lnTo>
                  <a:close/>
                </a:path>
                <a:path w="650239" h="1390015">
                  <a:moveTo>
                    <a:pt x="346481" y="710946"/>
                  </a:moveTo>
                  <a:lnTo>
                    <a:pt x="339267" y="710946"/>
                  </a:lnTo>
                  <a:lnTo>
                    <a:pt x="339267" y="725385"/>
                  </a:lnTo>
                  <a:lnTo>
                    <a:pt x="346481" y="725385"/>
                  </a:lnTo>
                  <a:lnTo>
                    <a:pt x="346481" y="710946"/>
                  </a:lnTo>
                  <a:close/>
                </a:path>
                <a:path w="650239" h="1390015">
                  <a:moveTo>
                    <a:pt x="346481" y="682078"/>
                  </a:moveTo>
                  <a:lnTo>
                    <a:pt x="339267" y="682078"/>
                  </a:lnTo>
                  <a:lnTo>
                    <a:pt x="339267" y="696518"/>
                  </a:lnTo>
                  <a:lnTo>
                    <a:pt x="346481" y="696518"/>
                  </a:lnTo>
                  <a:lnTo>
                    <a:pt x="346481" y="682078"/>
                  </a:lnTo>
                  <a:close/>
                </a:path>
                <a:path w="650239" h="1390015">
                  <a:moveTo>
                    <a:pt x="346481" y="653199"/>
                  </a:moveTo>
                  <a:lnTo>
                    <a:pt x="339267" y="653199"/>
                  </a:lnTo>
                  <a:lnTo>
                    <a:pt x="339267" y="667639"/>
                  </a:lnTo>
                  <a:lnTo>
                    <a:pt x="346481" y="667639"/>
                  </a:lnTo>
                  <a:lnTo>
                    <a:pt x="346481" y="653199"/>
                  </a:lnTo>
                  <a:close/>
                </a:path>
                <a:path w="650239" h="1390015">
                  <a:moveTo>
                    <a:pt x="346481" y="624332"/>
                  </a:moveTo>
                  <a:lnTo>
                    <a:pt x="339267" y="624332"/>
                  </a:lnTo>
                  <a:lnTo>
                    <a:pt x="339267" y="638771"/>
                  </a:lnTo>
                  <a:lnTo>
                    <a:pt x="346481" y="638771"/>
                  </a:lnTo>
                  <a:lnTo>
                    <a:pt x="346481" y="624332"/>
                  </a:lnTo>
                  <a:close/>
                </a:path>
                <a:path w="650239" h="1390015">
                  <a:moveTo>
                    <a:pt x="346481" y="595452"/>
                  </a:moveTo>
                  <a:lnTo>
                    <a:pt x="339267" y="595452"/>
                  </a:lnTo>
                  <a:lnTo>
                    <a:pt x="339267" y="609892"/>
                  </a:lnTo>
                  <a:lnTo>
                    <a:pt x="346481" y="609892"/>
                  </a:lnTo>
                  <a:lnTo>
                    <a:pt x="346481" y="595452"/>
                  </a:lnTo>
                  <a:close/>
                </a:path>
                <a:path w="650239" h="1390015">
                  <a:moveTo>
                    <a:pt x="346481" y="566585"/>
                  </a:moveTo>
                  <a:lnTo>
                    <a:pt x="339267" y="566585"/>
                  </a:lnTo>
                  <a:lnTo>
                    <a:pt x="339267" y="581025"/>
                  </a:lnTo>
                  <a:lnTo>
                    <a:pt x="346481" y="581025"/>
                  </a:lnTo>
                  <a:lnTo>
                    <a:pt x="346481" y="566585"/>
                  </a:lnTo>
                  <a:close/>
                </a:path>
                <a:path w="650239" h="1390015">
                  <a:moveTo>
                    <a:pt x="346481" y="537705"/>
                  </a:moveTo>
                  <a:lnTo>
                    <a:pt x="339267" y="537705"/>
                  </a:lnTo>
                  <a:lnTo>
                    <a:pt x="339267" y="552145"/>
                  </a:lnTo>
                  <a:lnTo>
                    <a:pt x="346481" y="552145"/>
                  </a:lnTo>
                  <a:lnTo>
                    <a:pt x="346481" y="537705"/>
                  </a:lnTo>
                  <a:close/>
                </a:path>
                <a:path w="650239" h="1390015">
                  <a:moveTo>
                    <a:pt x="346481" y="508838"/>
                  </a:moveTo>
                  <a:lnTo>
                    <a:pt x="339267" y="508838"/>
                  </a:lnTo>
                  <a:lnTo>
                    <a:pt x="339267" y="523278"/>
                  </a:lnTo>
                  <a:lnTo>
                    <a:pt x="346481" y="523278"/>
                  </a:lnTo>
                  <a:lnTo>
                    <a:pt x="346481" y="508838"/>
                  </a:lnTo>
                  <a:close/>
                </a:path>
                <a:path w="650239" h="1390015">
                  <a:moveTo>
                    <a:pt x="346481" y="479958"/>
                  </a:moveTo>
                  <a:lnTo>
                    <a:pt x="339267" y="479958"/>
                  </a:lnTo>
                  <a:lnTo>
                    <a:pt x="339267" y="494398"/>
                  </a:lnTo>
                  <a:lnTo>
                    <a:pt x="346481" y="494398"/>
                  </a:lnTo>
                  <a:lnTo>
                    <a:pt x="346481" y="479958"/>
                  </a:lnTo>
                  <a:close/>
                </a:path>
                <a:path w="650239" h="1390015">
                  <a:moveTo>
                    <a:pt x="346481" y="451091"/>
                  </a:moveTo>
                  <a:lnTo>
                    <a:pt x="339267" y="451091"/>
                  </a:lnTo>
                  <a:lnTo>
                    <a:pt x="339267" y="465531"/>
                  </a:lnTo>
                  <a:lnTo>
                    <a:pt x="346481" y="465531"/>
                  </a:lnTo>
                  <a:lnTo>
                    <a:pt x="346481" y="451091"/>
                  </a:lnTo>
                  <a:close/>
                </a:path>
                <a:path w="650239" h="1390015">
                  <a:moveTo>
                    <a:pt x="346481" y="422211"/>
                  </a:moveTo>
                  <a:lnTo>
                    <a:pt x="339267" y="422211"/>
                  </a:lnTo>
                  <a:lnTo>
                    <a:pt x="339267" y="436651"/>
                  </a:lnTo>
                  <a:lnTo>
                    <a:pt x="346481" y="436651"/>
                  </a:lnTo>
                  <a:lnTo>
                    <a:pt x="346481" y="422211"/>
                  </a:lnTo>
                  <a:close/>
                </a:path>
                <a:path w="650239" h="1390015">
                  <a:moveTo>
                    <a:pt x="346481" y="393344"/>
                  </a:moveTo>
                  <a:lnTo>
                    <a:pt x="339267" y="393344"/>
                  </a:lnTo>
                  <a:lnTo>
                    <a:pt x="339267" y="407784"/>
                  </a:lnTo>
                  <a:lnTo>
                    <a:pt x="346481" y="407784"/>
                  </a:lnTo>
                  <a:lnTo>
                    <a:pt x="346481" y="393344"/>
                  </a:lnTo>
                  <a:close/>
                </a:path>
                <a:path w="650239" h="1390015">
                  <a:moveTo>
                    <a:pt x="346481" y="364464"/>
                  </a:moveTo>
                  <a:lnTo>
                    <a:pt x="339267" y="364464"/>
                  </a:lnTo>
                  <a:lnTo>
                    <a:pt x="339267" y="378904"/>
                  </a:lnTo>
                  <a:lnTo>
                    <a:pt x="346481" y="378904"/>
                  </a:lnTo>
                  <a:lnTo>
                    <a:pt x="346481" y="364464"/>
                  </a:lnTo>
                  <a:close/>
                </a:path>
                <a:path w="650239" h="1390015">
                  <a:moveTo>
                    <a:pt x="346481" y="335597"/>
                  </a:moveTo>
                  <a:lnTo>
                    <a:pt x="339267" y="335597"/>
                  </a:lnTo>
                  <a:lnTo>
                    <a:pt x="339267" y="350037"/>
                  </a:lnTo>
                  <a:lnTo>
                    <a:pt x="346481" y="350037"/>
                  </a:lnTo>
                  <a:lnTo>
                    <a:pt x="346481" y="335597"/>
                  </a:lnTo>
                  <a:close/>
                </a:path>
                <a:path w="650239" h="1390015">
                  <a:moveTo>
                    <a:pt x="346481" y="306717"/>
                  </a:moveTo>
                  <a:lnTo>
                    <a:pt x="339267" y="306717"/>
                  </a:lnTo>
                  <a:lnTo>
                    <a:pt x="339267" y="321157"/>
                  </a:lnTo>
                  <a:lnTo>
                    <a:pt x="346481" y="321157"/>
                  </a:lnTo>
                  <a:lnTo>
                    <a:pt x="346481" y="306717"/>
                  </a:lnTo>
                  <a:close/>
                </a:path>
                <a:path w="650239" h="1390015">
                  <a:moveTo>
                    <a:pt x="346481" y="277850"/>
                  </a:moveTo>
                  <a:lnTo>
                    <a:pt x="339267" y="277850"/>
                  </a:lnTo>
                  <a:lnTo>
                    <a:pt x="339267" y="292290"/>
                  </a:lnTo>
                  <a:lnTo>
                    <a:pt x="346481" y="292290"/>
                  </a:lnTo>
                  <a:lnTo>
                    <a:pt x="346481" y="277850"/>
                  </a:lnTo>
                  <a:close/>
                </a:path>
                <a:path w="650239" h="1390015">
                  <a:moveTo>
                    <a:pt x="346481" y="248970"/>
                  </a:moveTo>
                  <a:lnTo>
                    <a:pt x="339267" y="248970"/>
                  </a:lnTo>
                  <a:lnTo>
                    <a:pt x="339267" y="263410"/>
                  </a:lnTo>
                  <a:lnTo>
                    <a:pt x="346481" y="263410"/>
                  </a:lnTo>
                  <a:lnTo>
                    <a:pt x="346481" y="248970"/>
                  </a:lnTo>
                  <a:close/>
                </a:path>
                <a:path w="650239" h="1390015">
                  <a:moveTo>
                    <a:pt x="346481" y="220103"/>
                  </a:moveTo>
                  <a:lnTo>
                    <a:pt x="339267" y="220103"/>
                  </a:lnTo>
                  <a:lnTo>
                    <a:pt x="339267" y="234543"/>
                  </a:lnTo>
                  <a:lnTo>
                    <a:pt x="346481" y="234543"/>
                  </a:lnTo>
                  <a:lnTo>
                    <a:pt x="346481" y="220103"/>
                  </a:lnTo>
                  <a:close/>
                </a:path>
                <a:path w="650239" h="1390015">
                  <a:moveTo>
                    <a:pt x="346481" y="191223"/>
                  </a:moveTo>
                  <a:lnTo>
                    <a:pt x="339267" y="191223"/>
                  </a:lnTo>
                  <a:lnTo>
                    <a:pt x="339267" y="205663"/>
                  </a:lnTo>
                  <a:lnTo>
                    <a:pt x="346481" y="205663"/>
                  </a:lnTo>
                  <a:lnTo>
                    <a:pt x="346481" y="191223"/>
                  </a:lnTo>
                  <a:close/>
                </a:path>
                <a:path w="650239" h="1390015">
                  <a:moveTo>
                    <a:pt x="346481" y="162356"/>
                  </a:moveTo>
                  <a:lnTo>
                    <a:pt x="339267" y="162356"/>
                  </a:lnTo>
                  <a:lnTo>
                    <a:pt x="339267" y="176796"/>
                  </a:lnTo>
                  <a:lnTo>
                    <a:pt x="346481" y="176796"/>
                  </a:lnTo>
                  <a:lnTo>
                    <a:pt x="346481" y="162356"/>
                  </a:lnTo>
                  <a:close/>
                </a:path>
                <a:path w="650239" h="1390015">
                  <a:moveTo>
                    <a:pt x="346481" y="133477"/>
                  </a:moveTo>
                  <a:lnTo>
                    <a:pt x="339267" y="133477"/>
                  </a:lnTo>
                  <a:lnTo>
                    <a:pt x="339267" y="147916"/>
                  </a:lnTo>
                  <a:lnTo>
                    <a:pt x="346481" y="147916"/>
                  </a:lnTo>
                  <a:lnTo>
                    <a:pt x="346481" y="133477"/>
                  </a:lnTo>
                  <a:close/>
                </a:path>
                <a:path w="650239" h="1390015">
                  <a:moveTo>
                    <a:pt x="346481" y="104609"/>
                  </a:moveTo>
                  <a:lnTo>
                    <a:pt x="339267" y="104609"/>
                  </a:lnTo>
                  <a:lnTo>
                    <a:pt x="339267" y="119049"/>
                  </a:lnTo>
                  <a:lnTo>
                    <a:pt x="346481" y="119049"/>
                  </a:lnTo>
                  <a:lnTo>
                    <a:pt x="346481" y="104609"/>
                  </a:lnTo>
                  <a:close/>
                </a:path>
                <a:path w="650239" h="1390015">
                  <a:moveTo>
                    <a:pt x="346481" y="75730"/>
                  </a:moveTo>
                  <a:lnTo>
                    <a:pt x="339267" y="75730"/>
                  </a:lnTo>
                  <a:lnTo>
                    <a:pt x="339267" y="90170"/>
                  </a:lnTo>
                  <a:lnTo>
                    <a:pt x="346481" y="90170"/>
                  </a:lnTo>
                  <a:lnTo>
                    <a:pt x="346481" y="75730"/>
                  </a:lnTo>
                  <a:close/>
                </a:path>
                <a:path w="650239" h="1390015">
                  <a:moveTo>
                    <a:pt x="346481" y="46863"/>
                  </a:moveTo>
                  <a:lnTo>
                    <a:pt x="339267" y="46863"/>
                  </a:lnTo>
                  <a:lnTo>
                    <a:pt x="339267" y="61302"/>
                  </a:lnTo>
                  <a:lnTo>
                    <a:pt x="346481" y="61302"/>
                  </a:lnTo>
                  <a:lnTo>
                    <a:pt x="346481" y="46863"/>
                  </a:lnTo>
                  <a:close/>
                </a:path>
                <a:path w="650239" h="1390015">
                  <a:moveTo>
                    <a:pt x="346481" y="17983"/>
                  </a:moveTo>
                  <a:lnTo>
                    <a:pt x="339267" y="17983"/>
                  </a:lnTo>
                  <a:lnTo>
                    <a:pt x="339267" y="32423"/>
                  </a:lnTo>
                  <a:lnTo>
                    <a:pt x="346481" y="32423"/>
                  </a:lnTo>
                  <a:lnTo>
                    <a:pt x="346481" y="17983"/>
                  </a:lnTo>
                  <a:close/>
                </a:path>
                <a:path w="650239" h="1390015">
                  <a:moveTo>
                    <a:pt x="360934" y="0"/>
                  </a:moveTo>
                  <a:lnTo>
                    <a:pt x="346494" y="0"/>
                  </a:lnTo>
                  <a:lnTo>
                    <a:pt x="346494" y="7213"/>
                  </a:lnTo>
                  <a:lnTo>
                    <a:pt x="360934" y="7213"/>
                  </a:lnTo>
                  <a:lnTo>
                    <a:pt x="360934" y="0"/>
                  </a:lnTo>
                  <a:close/>
                </a:path>
                <a:path w="650239" h="1390015">
                  <a:moveTo>
                    <a:pt x="389801" y="0"/>
                  </a:moveTo>
                  <a:lnTo>
                    <a:pt x="375361" y="0"/>
                  </a:lnTo>
                  <a:lnTo>
                    <a:pt x="375361" y="7213"/>
                  </a:lnTo>
                  <a:lnTo>
                    <a:pt x="389801" y="7213"/>
                  </a:lnTo>
                  <a:lnTo>
                    <a:pt x="389801" y="0"/>
                  </a:lnTo>
                  <a:close/>
                </a:path>
                <a:path w="650239" h="1390015">
                  <a:moveTo>
                    <a:pt x="418680" y="0"/>
                  </a:moveTo>
                  <a:lnTo>
                    <a:pt x="404241" y="0"/>
                  </a:lnTo>
                  <a:lnTo>
                    <a:pt x="404241" y="7213"/>
                  </a:lnTo>
                  <a:lnTo>
                    <a:pt x="418680" y="7213"/>
                  </a:lnTo>
                  <a:lnTo>
                    <a:pt x="418680" y="0"/>
                  </a:lnTo>
                  <a:close/>
                </a:path>
                <a:path w="650239" h="1390015">
                  <a:moveTo>
                    <a:pt x="447548" y="0"/>
                  </a:moveTo>
                  <a:lnTo>
                    <a:pt x="433108" y="0"/>
                  </a:lnTo>
                  <a:lnTo>
                    <a:pt x="433108" y="7213"/>
                  </a:lnTo>
                  <a:lnTo>
                    <a:pt x="447548" y="7213"/>
                  </a:lnTo>
                  <a:lnTo>
                    <a:pt x="447548" y="0"/>
                  </a:lnTo>
                  <a:close/>
                </a:path>
                <a:path w="650239" h="1390015">
                  <a:moveTo>
                    <a:pt x="476427" y="0"/>
                  </a:moveTo>
                  <a:lnTo>
                    <a:pt x="461987" y="0"/>
                  </a:lnTo>
                  <a:lnTo>
                    <a:pt x="461987" y="7213"/>
                  </a:lnTo>
                  <a:lnTo>
                    <a:pt x="476427" y="7213"/>
                  </a:lnTo>
                  <a:lnTo>
                    <a:pt x="476427" y="0"/>
                  </a:lnTo>
                  <a:close/>
                </a:path>
                <a:path w="650239" h="1390015">
                  <a:moveTo>
                    <a:pt x="505294" y="0"/>
                  </a:moveTo>
                  <a:lnTo>
                    <a:pt x="490855" y="0"/>
                  </a:lnTo>
                  <a:lnTo>
                    <a:pt x="490855" y="7213"/>
                  </a:lnTo>
                  <a:lnTo>
                    <a:pt x="505294" y="7213"/>
                  </a:lnTo>
                  <a:lnTo>
                    <a:pt x="505294" y="0"/>
                  </a:lnTo>
                  <a:close/>
                </a:path>
                <a:path w="650239" h="1390015">
                  <a:moveTo>
                    <a:pt x="534174" y="0"/>
                  </a:moveTo>
                  <a:lnTo>
                    <a:pt x="519734" y="0"/>
                  </a:lnTo>
                  <a:lnTo>
                    <a:pt x="519734" y="7213"/>
                  </a:lnTo>
                  <a:lnTo>
                    <a:pt x="534174" y="7213"/>
                  </a:lnTo>
                  <a:lnTo>
                    <a:pt x="534174" y="0"/>
                  </a:lnTo>
                  <a:close/>
                </a:path>
                <a:path w="650239" h="1390015">
                  <a:moveTo>
                    <a:pt x="563041" y="0"/>
                  </a:moveTo>
                  <a:lnTo>
                    <a:pt x="548601" y="0"/>
                  </a:lnTo>
                  <a:lnTo>
                    <a:pt x="548601" y="7213"/>
                  </a:lnTo>
                  <a:lnTo>
                    <a:pt x="563041" y="7213"/>
                  </a:lnTo>
                  <a:lnTo>
                    <a:pt x="563041" y="0"/>
                  </a:lnTo>
                  <a:close/>
                </a:path>
                <a:path w="650239" h="1390015">
                  <a:moveTo>
                    <a:pt x="591921" y="0"/>
                  </a:moveTo>
                  <a:lnTo>
                    <a:pt x="577481" y="0"/>
                  </a:lnTo>
                  <a:lnTo>
                    <a:pt x="577481" y="7213"/>
                  </a:lnTo>
                  <a:lnTo>
                    <a:pt x="591921" y="7213"/>
                  </a:lnTo>
                  <a:lnTo>
                    <a:pt x="591921" y="0"/>
                  </a:lnTo>
                  <a:close/>
                </a:path>
                <a:path w="650239" h="1390015">
                  <a:moveTo>
                    <a:pt x="620788" y="0"/>
                  </a:moveTo>
                  <a:lnTo>
                    <a:pt x="606348" y="0"/>
                  </a:lnTo>
                  <a:lnTo>
                    <a:pt x="606348" y="7213"/>
                  </a:lnTo>
                  <a:lnTo>
                    <a:pt x="620788" y="7213"/>
                  </a:lnTo>
                  <a:lnTo>
                    <a:pt x="620788" y="0"/>
                  </a:lnTo>
                  <a:close/>
                </a:path>
                <a:path w="650239" h="1390015">
                  <a:moveTo>
                    <a:pt x="649668" y="0"/>
                  </a:moveTo>
                  <a:lnTo>
                    <a:pt x="635228" y="0"/>
                  </a:lnTo>
                  <a:lnTo>
                    <a:pt x="635228" y="7213"/>
                  </a:lnTo>
                  <a:lnTo>
                    <a:pt x="649668" y="7213"/>
                  </a:lnTo>
                  <a:lnTo>
                    <a:pt x="6496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727069" y="5899492"/>
              <a:ext cx="1391920" cy="1400810"/>
            </a:xfrm>
            <a:custGeom>
              <a:avLst/>
              <a:gdLst/>
              <a:ahLst/>
              <a:cxnLst/>
              <a:rect l="l" t="t" r="r" b="b"/>
              <a:pathLst>
                <a:path w="1391920" h="1400809">
                  <a:moveTo>
                    <a:pt x="733844" y="1382280"/>
                  </a:moveTo>
                  <a:lnTo>
                    <a:pt x="688733" y="1364234"/>
                  </a:lnTo>
                  <a:lnTo>
                    <a:pt x="688733" y="1378661"/>
                  </a:lnTo>
                  <a:lnTo>
                    <a:pt x="45110" y="1378661"/>
                  </a:lnTo>
                  <a:lnTo>
                    <a:pt x="45110" y="1364234"/>
                  </a:lnTo>
                  <a:lnTo>
                    <a:pt x="0" y="1382280"/>
                  </a:lnTo>
                  <a:lnTo>
                    <a:pt x="45110" y="1400327"/>
                  </a:lnTo>
                  <a:lnTo>
                    <a:pt x="45110" y="1385874"/>
                  </a:lnTo>
                  <a:lnTo>
                    <a:pt x="688733" y="1385874"/>
                  </a:lnTo>
                  <a:lnTo>
                    <a:pt x="688733" y="1400327"/>
                  </a:lnTo>
                  <a:lnTo>
                    <a:pt x="733844" y="1382280"/>
                  </a:lnTo>
                  <a:close/>
                </a:path>
                <a:path w="1391920" h="1400809">
                  <a:moveTo>
                    <a:pt x="1085151" y="0"/>
                  </a:moveTo>
                  <a:lnTo>
                    <a:pt x="1070711" y="0"/>
                  </a:lnTo>
                  <a:lnTo>
                    <a:pt x="1070711" y="7213"/>
                  </a:lnTo>
                  <a:lnTo>
                    <a:pt x="1085151" y="7213"/>
                  </a:lnTo>
                  <a:lnTo>
                    <a:pt x="1085151" y="0"/>
                  </a:lnTo>
                  <a:close/>
                </a:path>
                <a:path w="1391920" h="1400809">
                  <a:moveTo>
                    <a:pt x="1114018" y="0"/>
                  </a:moveTo>
                  <a:lnTo>
                    <a:pt x="1099578" y="0"/>
                  </a:lnTo>
                  <a:lnTo>
                    <a:pt x="1099578" y="7213"/>
                  </a:lnTo>
                  <a:lnTo>
                    <a:pt x="1114018" y="7213"/>
                  </a:lnTo>
                  <a:lnTo>
                    <a:pt x="1114018" y="0"/>
                  </a:lnTo>
                  <a:close/>
                </a:path>
                <a:path w="1391920" h="1400809">
                  <a:moveTo>
                    <a:pt x="1142898" y="0"/>
                  </a:moveTo>
                  <a:lnTo>
                    <a:pt x="1128458" y="0"/>
                  </a:lnTo>
                  <a:lnTo>
                    <a:pt x="1128458" y="7213"/>
                  </a:lnTo>
                  <a:lnTo>
                    <a:pt x="1142898" y="7213"/>
                  </a:lnTo>
                  <a:lnTo>
                    <a:pt x="1142898" y="0"/>
                  </a:lnTo>
                  <a:close/>
                </a:path>
                <a:path w="1391920" h="1400809">
                  <a:moveTo>
                    <a:pt x="1171765" y="0"/>
                  </a:moveTo>
                  <a:lnTo>
                    <a:pt x="1157325" y="0"/>
                  </a:lnTo>
                  <a:lnTo>
                    <a:pt x="1157325" y="7213"/>
                  </a:lnTo>
                  <a:lnTo>
                    <a:pt x="1171765" y="7213"/>
                  </a:lnTo>
                  <a:lnTo>
                    <a:pt x="1171765" y="0"/>
                  </a:lnTo>
                  <a:close/>
                </a:path>
                <a:path w="1391920" h="1400809">
                  <a:moveTo>
                    <a:pt x="1200645" y="0"/>
                  </a:moveTo>
                  <a:lnTo>
                    <a:pt x="1186205" y="0"/>
                  </a:lnTo>
                  <a:lnTo>
                    <a:pt x="1186205" y="7213"/>
                  </a:lnTo>
                  <a:lnTo>
                    <a:pt x="1200645" y="7213"/>
                  </a:lnTo>
                  <a:lnTo>
                    <a:pt x="1200645" y="0"/>
                  </a:lnTo>
                  <a:close/>
                </a:path>
                <a:path w="1391920" h="1400809">
                  <a:moveTo>
                    <a:pt x="1229512" y="0"/>
                  </a:moveTo>
                  <a:lnTo>
                    <a:pt x="1215072" y="0"/>
                  </a:lnTo>
                  <a:lnTo>
                    <a:pt x="1215072" y="7213"/>
                  </a:lnTo>
                  <a:lnTo>
                    <a:pt x="1229512" y="7213"/>
                  </a:lnTo>
                  <a:lnTo>
                    <a:pt x="1229512" y="0"/>
                  </a:lnTo>
                  <a:close/>
                </a:path>
                <a:path w="1391920" h="1400809">
                  <a:moveTo>
                    <a:pt x="1258392" y="0"/>
                  </a:moveTo>
                  <a:lnTo>
                    <a:pt x="1243952" y="0"/>
                  </a:lnTo>
                  <a:lnTo>
                    <a:pt x="1243952" y="7213"/>
                  </a:lnTo>
                  <a:lnTo>
                    <a:pt x="1258392" y="7213"/>
                  </a:lnTo>
                  <a:lnTo>
                    <a:pt x="1258392" y="0"/>
                  </a:lnTo>
                  <a:close/>
                </a:path>
                <a:path w="1391920" h="1400809">
                  <a:moveTo>
                    <a:pt x="1287259" y="0"/>
                  </a:moveTo>
                  <a:lnTo>
                    <a:pt x="1272819" y="0"/>
                  </a:lnTo>
                  <a:lnTo>
                    <a:pt x="1272819" y="7213"/>
                  </a:lnTo>
                  <a:lnTo>
                    <a:pt x="1287259" y="7213"/>
                  </a:lnTo>
                  <a:lnTo>
                    <a:pt x="1287259" y="0"/>
                  </a:lnTo>
                  <a:close/>
                </a:path>
                <a:path w="1391920" h="1400809">
                  <a:moveTo>
                    <a:pt x="1316139" y="0"/>
                  </a:moveTo>
                  <a:lnTo>
                    <a:pt x="1301699" y="0"/>
                  </a:lnTo>
                  <a:lnTo>
                    <a:pt x="1301699" y="7213"/>
                  </a:lnTo>
                  <a:lnTo>
                    <a:pt x="1316139" y="7213"/>
                  </a:lnTo>
                  <a:lnTo>
                    <a:pt x="1316139" y="0"/>
                  </a:lnTo>
                  <a:close/>
                </a:path>
                <a:path w="1391920" h="1400809">
                  <a:moveTo>
                    <a:pt x="1345006" y="0"/>
                  </a:moveTo>
                  <a:lnTo>
                    <a:pt x="1330566" y="0"/>
                  </a:lnTo>
                  <a:lnTo>
                    <a:pt x="1330566" y="7213"/>
                  </a:lnTo>
                  <a:lnTo>
                    <a:pt x="1345006" y="7213"/>
                  </a:lnTo>
                  <a:lnTo>
                    <a:pt x="1345006" y="0"/>
                  </a:lnTo>
                  <a:close/>
                </a:path>
                <a:path w="1391920" h="1400809">
                  <a:moveTo>
                    <a:pt x="1361808" y="1382280"/>
                  </a:moveTo>
                  <a:lnTo>
                    <a:pt x="1316697" y="1364234"/>
                  </a:lnTo>
                  <a:lnTo>
                    <a:pt x="1316697" y="1378661"/>
                  </a:lnTo>
                  <a:lnTo>
                    <a:pt x="857123" y="1378661"/>
                  </a:lnTo>
                  <a:lnTo>
                    <a:pt x="857123" y="1364234"/>
                  </a:lnTo>
                  <a:lnTo>
                    <a:pt x="812012" y="1382280"/>
                  </a:lnTo>
                  <a:lnTo>
                    <a:pt x="857123" y="1400327"/>
                  </a:lnTo>
                  <a:lnTo>
                    <a:pt x="857123" y="1385874"/>
                  </a:lnTo>
                  <a:lnTo>
                    <a:pt x="1316697" y="1385874"/>
                  </a:lnTo>
                  <a:lnTo>
                    <a:pt x="1316697" y="1400327"/>
                  </a:lnTo>
                  <a:lnTo>
                    <a:pt x="1361808" y="1382280"/>
                  </a:lnTo>
                  <a:close/>
                </a:path>
                <a:path w="1391920" h="1400809">
                  <a:moveTo>
                    <a:pt x="1373886" y="0"/>
                  </a:moveTo>
                  <a:lnTo>
                    <a:pt x="1359446" y="0"/>
                  </a:lnTo>
                  <a:lnTo>
                    <a:pt x="1359446" y="7213"/>
                  </a:lnTo>
                  <a:lnTo>
                    <a:pt x="1373886" y="7213"/>
                  </a:lnTo>
                  <a:lnTo>
                    <a:pt x="1373886" y="0"/>
                  </a:lnTo>
                  <a:close/>
                </a:path>
                <a:path w="1391920" h="1400809">
                  <a:moveTo>
                    <a:pt x="1391881" y="1360690"/>
                  </a:moveTo>
                  <a:lnTo>
                    <a:pt x="1384668" y="1360690"/>
                  </a:lnTo>
                  <a:lnTo>
                    <a:pt x="1384668" y="1375130"/>
                  </a:lnTo>
                  <a:lnTo>
                    <a:pt x="1391881" y="1375130"/>
                  </a:lnTo>
                  <a:lnTo>
                    <a:pt x="1391881" y="1360690"/>
                  </a:lnTo>
                  <a:close/>
                </a:path>
                <a:path w="1391920" h="1400809">
                  <a:moveTo>
                    <a:pt x="1391881" y="1331836"/>
                  </a:moveTo>
                  <a:lnTo>
                    <a:pt x="1384668" y="1331836"/>
                  </a:lnTo>
                  <a:lnTo>
                    <a:pt x="1384668" y="1346276"/>
                  </a:lnTo>
                  <a:lnTo>
                    <a:pt x="1391881" y="1346276"/>
                  </a:lnTo>
                  <a:lnTo>
                    <a:pt x="1391881" y="1331836"/>
                  </a:lnTo>
                  <a:close/>
                </a:path>
                <a:path w="1391920" h="1400809">
                  <a:moveTo>
                    <a:pt x="1391881" y="1302956"/>
                  </a:moveTo>
                  <a:lnTo>
                    <a:pt x="1384668" y="1302956"/>
                  </a:lnTo>
                  <a:lnTo>
                    <a:pt x="1384668" y="1317396"/>
                  </a:lnTo>
                  <a:lnTo>
                    <a:pt x="1391881" y="1317396"/>
                  </a:lnTo>
                  <a:lnTo>
                    <a:pt x="1391881" y="1302956"/>
                  </a:lnTo>
                  <a:close/>
                </a:path>
                <a:path w="1391920" h="1400809">
                  <a:moveTo>
                    <a:pt x="1391881" y="1274089"/>
                  </a:moveTo>
                  <a:lnTo>
                    <a:pt x="1384668" y="1274089"/>
                  </a:lnTo>
                  <a:lnTo>
                    <a:pt x="1384668" y="1288529"/>
                  </a:lnTo>
                  <a:lnTo>
                    <a:pt x="1391881" y="1288529"/>
                  </a:lnTo>
                  <a:lnTo>
                    <a:pt x="1391881" y="1274089"/>
                  </a:lnTo>
                  <a:close/>
                </a:path>
                <a:path w="1391920" h="1400809">
                  <a:moveTo>
                    <a:pt x="1391881" y="1245209"/>
                  </a:moveTo>
                  <a:lnTo>
                    <a:pt x="1384668" y="1245209"/>
                  </a:lnTo>
                  <a:lnTo>
                    <a:pt x="1384668" y="1259649"/>
                  </a:lnTo>
                  <a:lnTo>
                    <a:pt x="1391881" y="1259649"/>
                  </a:lnTo>
                  <a:lnTo>
                    <a:pt x="1391881" y="1245209"/>
                  </a:lnTo>
                  <a:close/>
                </a:path>
                <a:path w="1391920" h="1400809">
                  <a:moveTo>
                    <a:pt x="1391881" y="1216342"/>
                  </a:moveTo>
                  <a:lnTo>
                    <a:pt x="1384668" y="1216342"/>
                  </a:lnTo>
                  <a:lnTo>
                    <a:pt x="1384668" y="1230782"/>
                  </a:lnTo>
                  <a:lnTo>
                    <a:pt x="1391881" y="1230782"/>
                  </a:lnTo>
                  <a:lnTo>
                    <a:pt x="1391881" y="1216342"/>
                  </a:lnTo>
                  <a:close/>
                </a:path>
                <a:path w="1391920" h="1400809">
                  <a:moveTo>
                    <a:pt x="1391881" y="1187462"/>
                  </a:moveTo>
                  <a:lnTo>
                    <a:pt x="1384668" y="1187462"/>
                  </a:lnTo>
                  <a:lnTo>
                    <a:pt x="1384668" y="1201902"/>
                  </a:lnTo>
                  <a:lnTo>
                    <a:pt x="1391881" y="1201902"/>
                  </a:lnTo>
                  <a:lnTo>
                    <a:pt x="1391881" y="1187462"/>
                  </a:lnTo>
                  <a:close/>
                </a:path>
                <a:path w="1391920" h="1400809">
                  <a:moveTo>
                    <a:pt x="1391881" y="1158595"/>
                  </a:moveTo>
                  <a:lnTo>
                    <a:pt x="1384668" y="1158595"/>
                  </a:lnTo>
                  <a:lnTo>
                    <a:pt x="1384668" y="1173035"/>
                  </a:lnTo>
                  <a:lnTo>
                    <a:pt x="1391881" y="1173035"/>
                  </a:lnTo>
                  <a:lnTo>
                    <a:pt x="1391881" y="1158595"/>
                  </a:lnTo>
                  <a:close/>
                </a:path>
                <a:path w="1391920" h="1400809">
                  <a:moveTo>
                    <a:pt x="1391881" y="1129715"/>
                  </a:moveTo>
                  <a:lnTo>
                    <a:pt x="1384668" y="1129715"/>
                  </a:lnTo>
                  <a:lnTo>
                    <a:pt x="1384668" y="1144155"/>
                  </a:lnTo>
                  <a:lnTo>
                    <a:pt x="1391881" y="1144155"/>
                  </a:lnTo>
                  <a:lnTo>
                    <a:pt x="1391881" y="1129715"/>
                  </a:lnTo>
                  <a:close/>
                </a:path>
                <a:path w="1391920" h="1400809">
                  <a:moveTo>
                    <a:pt x="1391881" y="1100848"/>
                  </a:moveTo>
                  <a:lnTo>
                    <a:pt x="1384668" y="1100848"/>
                  </a:lnTo>
                  <a:lnTo>
                    <a:pt x="1384668" y="1115288"/>
                  </a:lnTo>
                  <a:lnTo>
                    <a:pt x="1391881" y="1115288"/>
                  </a:lnTo>
                  <a:lnTo>
                    <a:pt x="1391881" y="1100848"/>
                  </a:lnTo>
                  <a:close/>
                </a:path>
                <a:path w="1391920" h="1400809">
                  <a:moveTo>
                    <a:pt x="1391881" y="1071968"/>
                  </a:moveTo>
                  <a:lnTo>
                    <a:pt x="1384668" y="1071968"/>
                  </a:lnTo>
                  <a:lnTo>
                    <a:pt x="1384668" y="1086408"/>
                  </a:lnTo>
                  <a:lnTo>
                    <a:pt x="1391881" y="1086408"/>
                  </a:lnTo>
                  <a:lnTo>
                    <a:pt x="1391881" y="1071968"/>
                  </a:lnTo>
                  <a:close/>
                </a:path>
                <a:path w="1391920" h="1400809">
                  <a:moveTo>
                    <a:pt x="1391881" y="1043101"/>
                  </a:moveTo>
                  <a:lnTo>
                    <a:pt x="1384668" y="1043101"/>
                  </a:lnTo>
                  <a:lnTo>
                    <a:pt x="1384668" y="1057541"/>
                  </a:lnTo>
                  <a:lnTo>
                    <a:pt x="1391881" y="1057541"/>
                  </a:lnTo>
                  <a:lnTo>
                    <a:pt x="1391881" y="1043101"/>
                  </a:lnTo>
                  <a:close/>
                </a:path>
                <a:path w="1391920" h="1400809">
                  <a:moveTo>
                    <a:pt x="1391881" y="1014222"/>
                  </a:moveTo>
                  <a:lnTo>
                    <a:pt x="1384668" y="1014222"/>
                  </a:lnTo>
                  <a:lnTo>
                    <a:pt x="1384668" y="1028661"/>
                  </a:lnTo>
                  <a:lnTo>
                    <a:pt x="1391881" y="1028661"/>
                  </a:lnTo>
                  <a:lnTo>
                    <a:pt x="1391881" y="1014222"/>
                  </a:lnTo>
                  <a:close/>
                </a:path>
                <a:path w="1391920" h="1400809">
                  <a:moveTo>
                    <a:pt x="1391881" y="985354"/>
                  </a:moveTo>
                  <a:lnTo>
                    <a:pt x="1384668" y="985354"/>
                  </a:lnTo>
                  <a:lnTo>
                    <a:pt x="1384668" y="999794"/>
                  </a:lnTo>
                  <a:lnTo>
                    <a:pt x="1391881" y="999794"/>
                  </a:lnTo>
                  <a:lnTo>
                    <a:pt x="1391881" y="985354"/>
                  </a:lnTo>
                  <a:close/>
                </a:path>
                <a:path w="1391920" h="1400809">
                  <a:moveTo>
                    <a:pt x="1391881" y="956475"/>
                  </a:moveTo>
                  <a:lnTo>
                    <a:pt x="1384668" y="956475"/>
                  </a:lnTo>
                  <a:lnTo>
                    <a:pt x="1384668" y="970915"/>
                  </a:lnTo>
                  <a:lnTo>
                    <a:pt x="1391881" y="970915"/>
                  </a:lnTo>
                  <a:lnTo>
                    <a:pt x="1391881" y="956475"/>
                  </a:lnTo>
                  <a:close/>
                </a:path>
                <a:path w="1391920" h="1400809">
                  <a:moveTo>
                    <a:pt x="1391881" y="927595"/>
                  </a:moveTo>
                  <a:lnTo>
                    <a:pt x="1384668" y="927595"/>
                  </a:lnTo>
                  <a:lnTo>
                    <a:pt x="1384668" y="942035"/>
                  </a:lnTo>
                  <a:lnTo>
                    <a:pt x="1391881" y="942035"/>
                  </a:lnTo>
                  <a:lnTo>
                    <a:pt x="1391881" y="927595"/>
                  </a:lnTo>
                  <a:close/>
                </a:path>
                <a:path w="1391920" h="1400809">
                  <a:moveTo>
                    <a:pt x="1391881" y="898728"/>
                  </a:moveTo>
                  <a:lnTo>
                    <a:pt x="1384668" y="898728"/>
                  </a:lnTo>
                  <a:lnTo>
                    <a:pt x="1384668" y="913168"/>
                  </a:lnTo>
                  <a:lnTo>
                    <a:pt x="1391881" y="913168"/>
                  </a:lnTo>
                  <a:lnTo>
                    <a:pt x="1391881" y="898728"/>
                  </a:lnTo>
                  <a:close/>
                </a:path>
                <a:path w="1391920" h="1400809">
                  <a:moveTo>
                    <a:pt x="1391881" y="869848"/>
                  </a:moveTo>
                  <a:lnTo>
                    <a:pt x="1384668" y="869848"/>
                  </a:lnTo>
                  <a:lnTo>
                    <a:pt x="1384668" y="884288"/>
                  </a:lnTo>
                  <a:lnTo>
                    <a:pt x="1391881" y="884288"/>
                  </a:lnTo>
                  <a:lnTo>
                    <a:pt x="1391881" y="869848"/>
                  </a:lnTo>
                  <a:close/>
                </a:path>
                <a:path w="1391920" h="1400809">
                  <a:moveTo>
                    <a:pt x="1391881" y="840981"/>
                  </a:moveTo>
                  <a:lnTo>
                    <a:pt x="1384668" y="840981"/>
                  </a:lnTo>
                  <a:lnTo>
                    <a:pt x="1384668" y="855421"/>
                  </a:lnTo>
                  <a:lnTo>
                    <a:pt x="1391881" y="855421"/>
                  </a:lnTo>
                  <a:lnTo>
                    <a:pt x="1391881" y="840981"/>
                  </a:lnTo>
                  <a:close/>
                </a:path>
                <a:path w="1391920" h="1400809">
                  <a:moveTo>
                    <a:pt x="1391881" y="812101"/>
                  </a:moveTo>
                  <a:lnTo>
                    <a:pt x="1384668" y="812101"/>
                  </a:lnTo>
                  <a:lnTo>
                    <a:pt x="1384668" y="826541"/>
                  </a:lnTo>
                  <a:lnTo>
                    <a:pt x="1391881" y="826541"/>
                  </a:lnTo>
                  <a:lnTo>
                    <a:pt x="1391881" y="812101"/>
                  </a:lnTo>
                  <a:close/>
                </a:path>
                <a:path w="1391920" h="1400809">
                  <a:moveTo>
                    <a:pt x="1391881" y="783234"/>
                  </a:moveTo>
                  <a:lnTo>
                    <a:pt x="1384668" y="783234"/>
                  </a:lnTo>
                  <a:lnTo>
                    <a:pt x="1384668" y="797674"/>
                  </a:lnTo>
                  <a:lnTo>
                    <a:pt x="1391881" y="797674"/>
                  </a:lnTo>
                  <a:lnTo>
                    <a:pt x="1391881" y="783234"/>
                  </a:lnTo>
                  <a:close/>
                </a:path>
                <a:path w="1391920" h="1400809">
                  <a:moveTo>
                    <a:pt x="1391881" y="754354"/>
                  </a:moveTo>
                  <a:lnTo>
                    <a:pt x="1384668" y="754354"/>
                  </a:lnTo>
                  <a:lnTo>
                    <a:pt x="1384668" y="768794"/>
                  </a:lnTo>
                  <a:lnTo>
                    <a:pt x="1391881" y="768794"/>
                  </a:lnTo>
                  <a:lnTo>
                    <a:pt x="1391881" y="754354"/>
                  </a:lnTo>
                  <a:close/>
                </a:path>
                <a:path w="1391920" h="1400809">
                  <a:moveTo>
                    <a:pt x="1391881" y="725487"/>
                  </a:moveTo>
                  <a:lnTo>
                    <a:pt x="1384668" y="725487"/>
                  </a:lnTo>
                  <a:lnTo>
                    <a:pt x="1384668" y="739927"/>
                  </a:lnTo>
                  <a:lnTo>
                    <a:pt x="1391881" y="739927"/>
                  </a:lnTo>
                  <a:lnTo>
                    <a:pt x="1391881" y="725487"/>
                  </a:lnTo>
                  <a:close/>
                </a:path>
                <a:path w="1391920" h="1400809">
                  <a:moveTo>
                    <a:pt x="1391881" y="696607"/>
                  </a:moveTo>
                  <a:lnTo>
                    <a:pt x="1384668" y="696607"/>
                  </a:lnTo>
                  <a:lnTo>
                    <a:pt x="1384668" y="711047"/>
                  </a:lnTo>
                  <a:lnTo>
                    <a:pt x="1391881" y="711047"/>
                  </a:lnTo>
                  <a:lnTo>
                    <a:pt x="1391881" y="696607"/>
                  </a:lnTo>
                  <a:close/>
                </a:path>
                <a:path w="1391920" h="1400809">
                  <a:moveTo>
                    <a:pt x="1391881" y="667740"/>
                  </a:moveTo>
                  <a:lnTo>
                    <a:pt x="1384668" y="667740"/>
                  </a:lnTo>
                  <a:lnTo>
                    <a:pt x="1384668" y="682180"/>
                  </a:lnTo>
                  <a:lnTo>
                    <a:pt x="1391881" y="682180"/>
                  </a:lnTo>
                  <a:lnTo>
                    <a:pt x="1391881" y="667740"/>
                  </a:lnTo>
                  <a:close/>
                </a:path>
                <a:path w="1391920" h="1400809">
                  <a:moveTo>
                    <a:pt x="1391881" y="638860"/>
                  </a:moveTo>
                  <a:lnTo>
                    <a:pt x="1384668" y="638860"/>
                  </a:lnTo>
                  <a:lnTo>
                    <a:pt x="1384668" y="653300"/>
                  </a:lnTo>
                  <a:lnTo>
                    <a:pt x="1391881" y="653300"/>
                  </a:lnTo>
                  <a:lnTo>
                    <a:pt x="1391881" y="638860"/>
                  </a:lnTo>
                  <a:close/>
                </a:path>
                <a:path w="1391920" h="1400809">
                  <a:moveTo>
                    <a:pt x="1391881" y="609993"/>
                  </a:moveTo>
                  <a:lnTo>
                    <a:pt x="1384668" y="609993"/>
                  </a:lnTo>
                  <a:lnTo>
                    <a:pt x="1384668" y="624433"/>
                  </a:lnTo>
                  <a:lnTo>
                    <a:pt x="1391881" y="624433"/>
                  </a:lnTo>
                  <a:lnTo>
                    <a:pt x="1391881" y="609993"/>
                  </a:lnTo>
                  <a:close/>
                </a:path>
                <a:path w="1391920" h="1400809">
                  <a:moveTo>
                    <a:pt x="1391881" y="581113"/>
                  </a:moveTo>
                  <a:lnTo>
                    <a:pt x="1384668" y="581113"/>
                  </a:lnTo>
                  <a:lnTo>
                    <a:pt x="1384668" y="595553"/>
                  </a:lnTo>
                  <a:lnTo>
                    <a:pt x="1391881" y="595553"/>
                  </a:lnTo>
                  <a:lnTo>
                    <a:pt x="1391881" y="581113"/>
                  </a:lnTo>
                  <a:close/>
                </a:path>
                <a:path w="1391920" h="1400809">
                  <a:moveTo>
                    <a:pt x="1391881" y="552246"/>
                  </a:moveTo>
                  <a:lnTo>
                    <a:pt x="1384668" y="552246"/>
                  </a:lnTo>
                  <a:lnTo>
                    <a:pt x="1384668" y="566686"/>
                  </a:lnTo>
                  <a:lnTo>
                    <a:pt x="1391881" y="566686"/>
                  </a:lnTo>
                  <a:lnTo>
                    <a:pt x="1391881" y="552246"/>
                  </a:lnTo>
                  <a:close/>
                </a:path>
                <a:path w="1391920" h="1400809">
                  <a:moveTo>
                    <a:pt x="1391881" y="523367"/>
                  </a:moveTo>
                  <a:lnTo>
                    <a:pt x="1384668" y="523367"/>
                  </a:lnTo>
                  <a:lnTo>
                    <a:pt x="1384668" y="537806"/>
                  </a:lnTo>
                  <a:lnTo>
                    <a:pt x="1391881" y="537806"/>
                  </a:lnTo>
                  <a:lnTo>
                    <a:pt x="1391881" y="523367"/>
                  </a:lnTo>
                  <a:close/>
                </a:path>
                <a:path w="1391920" h="1400809">
                  <a:moveTo>
                    <a:pt x="1391881" y="494499"/>
                  </a:moveTo>
                  <a:lnTo>
                    <a:pt x="1384668" y="494499"/>
                  </a:lnTo>
                  <a:lnTo>
                    <a:pt x="1384668" y="508939"/>
                  </a:lnTo>
                  <a:lnTo>
                    <a:pt x="1391881" y="508939"/>
                  </a:lnTo>
                  <a:lnTo>
                    <a:pt x="1391881" y="494499"/>
                  </a:lnTo>
                  <a:close/>
                </a:path>
                <a:path w="1391920" h="1400809">
                  <a:moveTo>
                    <a:pt x="1391881" y="465620"/>
                  </a:moveTo>
                  <a:lnTo>
                    <a:pt x="1384668" y="465620"/>
                  </a:lnTo>
                  <a:lnTo>
                    <a:pt x="1384668" y="480060"/>
                  </a:lnTo>
                  <a:lnTo>
                    <a:pt x="1391881" y="480060"/>
                  </a:lnTo>
                  <a:lnTo>
                    <a:pt x="1391881" y="465620"/>
                  </a:lnTo>
                  <a:close/>
                </a:path>
                <a:path w="1391920" h="1400809">
                  <a:moveTo>
                    <a:pt x="1391881" y="436753"/>
                  </a:moveTo>
                  <a:lnTo>
                    <a:pt x="1384668" y="436753"/>
                  </a:lnTo>
                  <a:lnTo>
                    <a:pt x="1384668" y="451192"/>
                  </a:lnTo>
                  <a:lnTo>
                    <a:pt x="1391881" y="451192"/>
                  </a:lnTo>
                  <a:lnTo>
                    <a:pt x="1391881" y="436753"/>
                  </a:lnTo>
                  <a:close/>
                </a:path>
                <a:path w="1391920" h="1400809">
                  <a:moveTo>
                    <a:pt x="1391881" y="407873"/>
                  </a:moveTo>
                  <a:lnTo>
                    <a:pt x="1384668" y="407873"/>
                  </a:lnTo>
                  <a:lnTo>
                    <a:pt x="1384668" y="422313"/>
                  </a:lnTo>
                  <a:lnTo>
                    <a:pt x="1391881" y="422313"/>
                  </a:lnTo>
                  <a:lnTo>
                    <a:pt x="1391881" y="407873"/>
                  </a:lnTo>
                  <a:close/>
                </a:path>
                <a:path w="1391920" h="1400809">
                  <a:moveTo>
                    <a:pt x="1391881" y="379006"/>
                  </a:moveTo>
                  <a:lnTo>
                    <a:pt x="1384668" y="379006"/>
                  </a:lnTo>
                  <a:lnTo>
                    <a:pt x="1384668" y="393446"/>
                  </a:lnTo>
                  <a:lnTo>
                    <a:pt x="1391881" y="393446"/>
                  </a:lnTo>
                  <a:lnTo>
                    <a:pt x="1391881" y="379006"/>
                  </a:lnTo>
                  <a:close/>
                </a:path>
                <a:path w="1391920" h="1400809">
                  <a:moveTo>
                    <a:pt x="1391881" y="350126"/>
                  </a:moveTo>
                  <a:lnTo>
                    <a:pt x="1384668" y="350126"/>
                  </a:lnTo>
                  <a:lnTo>
                    <a:pt x="1384668" y="364566"/>
                  </a:lnTo>
                  <a:lnTo>
                    <a:pt x="1391881" y="364566"/>
                  </a:lnTo>
                  <a:lnTo>
                    <a:pt x="1391881" y="350126"/>
                  </a:lnTo>
                  <a:close/>
                </a:path>
                <a:path w="1391920" h="1400809">
                  <a:moveTo>
                    <a:pt x="1391881" y="321259"/>
                  </a:moveTo>
                  <a:lnTo>
                    <a:pt x="1384668" y="321259"/>
                  </a:lnTo>
                  <a:lnTo>
                    <a:pt x="1384668" y="335699"/>
                  </a:lnTo>
                  <a:lnTo>
                    <a:pt x="1391881" y="335699"/>
                  </a:lnTo>
                  <a:lnTo>
                    <a:pt x="1391881" y="321259"/>
                  </a:lnTo>
                  <a:close/>
                </a:path>
                <a:path w="1391920" h="1400809">
                  <a:moveTo>
                    <a:pt x="1391881" y="292379"/>
                  </a:moveTo>
                  <a:lnTo>
                    <a:pt x="1384668" y="292379"/>
                  </a:lnTo>
                  <a:lnTo>
                    <a:pt x="1384668" y="306819"/>
                  </a:lnTo>
                  <a:lnTo>
                    <a:pt x="1391881" y="306819"/>
                  </a:lnTo>
                  <a:lnTo>
                    <a:pt x="1391881" y="292379"/>
                  </a:lnTo>
                  <a:close/>
                </a:path>
                <a:path w="1391920" h="1400809">
                  <a:moveTo>
                    <a:pt x="1391881" y="263512"/>
                  </a:moveTo>
                  <a:lnTo>
                    <a:pt x="1384668" y="263512"/>
                  </a:lnTo>
                  <a:lnTo>
                    <a:pt x="1384668" y="277952"/>
                  </a:lnTo>
                  <a:lnTo>
                    <a:pt x="1391881" y="277952"/>
                  </a:lnTo>
                  <a:lnTo>
                    <a:pt x="1391881" y="263512"/>
                  </a:lnTo>
                  <a:close/>
                </a:path>
                <a:path w="1391920" h="1400809">
                  <a:moveTo>
                    <a:pt x="1391881" y="234632"/>
                  </a:moveTo>
                  <a:lnTo>
                    <a:pt x="1384668" y="234632"/>
                  </a:lnTo>
                  <a:lnTo>
                    <a:pt x="1384668" y="249072"/>
                  </a:lnTo>
                  <a:lnTo>
                    <a:pt x="1391881" y="249072"/>
                  </a:lnTo>
                  <a:lnTo>
                    <a:pt x="1391881" y="234632"/>
                  </a:lnTo>
                  <a:close/>
                </a:path>
                <a:path w="1391920" h="1400809">
                  <a:moveTo>
                    <a:pt x="1391881" y="205765"/>
                  </a:moveTo>
                  <a:lnTo>
                    <a:pt x="1384668" y="205765"/>
                  </a:lnTo>
                  <a:lnTo>
                    <a:pt x="1384668" y="220205"/>
                  </a:lnTo>
                  <a:lnTo>
                    <a:pt x="1391881" y="220205"/>
                  </a:lnTo>
                  <a:lnTo>
                    <a:pt x="1391881" y="205765"/>
                  </a:lnTo>
                  <a:close/>
                </a:path>
                <a:path w="1391920" h="1400809">
                  <a:moveTo>
                    <a:pt x="1391881" y="176885"/>
                  </a:moveTo>
                  <a:lnTo>
                    <a:pt x="1384668" y="176885"/>
                  </a:lnTo>
                  <a:lnTo>
                    <a:pt x="1384668" y="191325"/>
                  </a:lnTo>
                  <a:lnTo>
                    <a:pt x="1391881" y="191325"/>
                  </a:lnTo>
                  <a:lnTo>
                    <a:pt x="1391881" y="176885"/>
                  </a:lnTo>
                  <a:close/>
                </a:path>
                <a:path w="1391920" h="1400809">
                  <a:moveTo>
                    <a:pt x="1391881" y="148018"/>
                  </a:moveTo>
                  <a:lnTo>
                    <a:pt x="1384668" y="148018"/>
                  </a:lnTo>
                  <a:lnTo>
                    <a:pt x="1384668" y="162458"/>
                  </a:lnTo>
                  <a:lnTo>
                    <a:pt x="1391881" y="162458"/>
                  </a:lnTo>
                  <a:lnTo>
                    <a:pt x="1391881" y="148018"/>
                  </a:lnTo>
                  <a:close/>
                </a:path>
                <a:path w="1391920" h="1400809">
                  <a:moveTo>
                    <a:pt x="1391881" y="119138"/>
                  </a:moveTo>
                  <a:lnTo>
                    <a:pt x="1384668" y="119138"/>
                  </a:lnTo>
                  <a:lnTo>
                    <a:pt x="1384668" y="133578"/>
                  </a:lnTo>
                  <a:lnTo>
                    <a:pt x="1391881" y="133578"/>
                  </a:lnTo>
                  <a:lnTo>
                    <a:pt x="1391881" y="119138"/>
                  </a:lnTo>
                  <a:close/>
                </a:path>
                <a:path w="1391920" h="1400809">
                  <a:moveTo>
                    <a:pt x="1391881" y="90271"/>
                  </a:moveTo>
                  <a:lnTo>
                    <a:pt x="1384668" y="90271"/>
                  </a:lnTo>
                  <a:lnTo>
                    <a:pt x="1384668" y="104711"/>
                  </a:lnTo>
                  <a:lnTo>
                    <a:pt x="1391881" y="104711"/>
                  </a:lnTo>
                  <a:lnTo>
                    <a:pt x="1391881" y="90271"/>
                  </a:lnTo>
                  <a:close/>
                </a:path>
                <a:path w="1391920" h="1400809">
                  <a:moveTo>
                    <a:pt x="1391881" y="61391"/>
                  </a:moveTo>
                  <a:lnTo>
                    <a:pt x="1384668" y="61391"/>
                  </a:lnTo>
                  <a:lnTo>
                    <a:pt x="1384668" y="75831"/>
                  </a:lnTo>
                  <a:lnTo>
                    <a:pt x="1391881" y="75831"/>
                  </a:lnTo>
                  <a:lnTo>
                    <a:pt x="1391881" y="61391"/>
                  </a:lnTo>
                  <a:close/>
                </a:path>
                <a:path w="1391920" h="1400809">
                  <a:moveTo>
                    <a:pt x="1391881" y="32524"/>
                  </a:moveTo>
                  <a:lnTo>
                    <a:pt x="1384668" y="32524"/>
                  </a:lnTo>
                  <a:lnTo>
                    <a:pt x="1384668" y="46964"/>
                  </a:lnTo>
                  <a:lnTo>
                    <a:pt x="1391881" y="46964"/>
                  </a:lnTo>
                  <a:lnTo>
                    <a:pt x="1391881" y="32524"/>
                  </a:lnTo>
                  <a:close/>
                </a:path>
                <a:path w="1391920" h="1400809">
                  <a:moveTo>
                    <a:pt x="1391881" y="3644"/>
                  </a:moveTo>
                  <a:lnTo>
                    <a:pt x="1384668" y="3644"/>
                  </a:lnTo>
                  <a:lnTo>
                    <a:pt x="1384668" y="18084"/>
                  </a:lnTo>
                  <a:lnTo>
                    <a:pt x="1391881" y="18084"/>
                  </a:lnTo>
                  <a:lnTo>
                    <a:pt x="1391881" y="364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 descr=""/>
          <p:cNvSpPr/>
          <p:nvPr/>
        </p:nvSpPr>
        <p:spPr>
          <a:xfrm>
            <a:off x="1704809" y="6000546"/>
            <a:ext cx="7620" cy="953135"/>
          </a:xfrm>
          <a:custGeom>
            <a:avLst/>
            <a:gdLst/>
            <a:ahLst/>
            <a:cxnLst/>
            <a:rect l="l" t="t" r="r" b="b"/>
            <a:pathLst>
              <a:path w="7619" h="953134">
                <a:moveTo>
                  <a:pt x="7213" y="0"/>
                </a:moveTo>
                <a:lnTo>
                  <a:pt x="0" y="0"/>
                </a:lnTo>
                <a:lnTo>
                  <a:pt x="0" y="952792"/>
                </a:lnTo>
                <a:lnTo>
                  <a:pt x="7213" y="952792"/>
                </a:lnTo>
                <a:lnTo>
                  <a:pt x="721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 txBox="1"/>
          <p:nvPr/>
        </p:nvSpPr>
        <p:spPr>
          <a:xfrm>
            <a:off x="2096314" y="5869395"/>
            <a:ext cx="58356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110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9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4543173" y="6353061"/>
            <a:ext cx="58356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110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9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656583" y="7133996"/>
            <a:ext cx="32575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1,5</a:t>
            </a:r>
            <a:r>
              <a:rPr dirty="0" sz="900" spc="-3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125">
                <a:solidFill>
                  <a:srgbClr val="231F20"/>
                </a:solidFill>
                <a:latin typeface="Arial Black"/>
                <a:cs typeface="Arial Black"/>
              </a:rPr>
              <a:t>m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936626" y="7133996"/>
            <a:ext cx="33083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25">
                <a:solidFill>
                  <a:srgbClr val="231F20"/>
                </a:solidFill>
                <a:latin typeface="Arial Black"/>
                <a:cs typeface="Arial Black"/>
              </a:rPr>
              <a:t>2,0</a:t>
            </a:r>
            <a:r>
              <a:rPr dirty="0" sz="900" spc="-6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130">
                <a:solidFill>
                  <a:srgbClr val="231F20"/>
                </a:solidFill>
                <a:latin typeface="Arial Black"/>
                <a:cs typeface="Arial Black"/>
              </a:rPr>
              <a:t>m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794118" y="5805566"/>
            <a:ext cx="180975" cy="330835"/>
          </a:xfrm>
          <a:prstGeom prst="rect">
            <a:avLst/>
          </a:prstGeom>
        </p:spPr>
        <p:txBody>
          <a:bodyPr wrap="square" lIns="0" tIns="2032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900" spc="-25">
                <a:solidFill>
                  <a:srgbClr val="231F20"/>
                </a:solidFill>
                <a:latin typeface="Arial Black"/>
                <a:cs typeface="Arial Black"/>
              </a:rPr>
              <a:t>2,5</a:t>
            </a:r>
            <a:r>
              <a:rPr dirty="0" sz="900" spc="-6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130">
                <a:solidFill>
                  <a:srgbClr val="231F20"/>
                </a:solidFill>
                <a:latin typeface="Arial Black"/>
                <a:cs typeface="Arial Black"/>
              </a:rPr>
              <a:t>m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545339" y="6325265"/>
            <a:ext cx="180975" cy="330835"/>
          </a:xfrm>
          <a:prstGeom prst="rect">
            <a:avLst/>
          </a:prstGeom>
        </p:spPr>
        <p:txBody>
          <a:bodyPr wrap="square" lIns="0" tIns="2032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900" spc="-25">
                <a:solidFill>
                  <a:srgbClr val="231F20"/>
                </a:solidFill>
                <a:latin typeface="Arial Black"/>
                <a:cs typeface="Arial Black"/>
              </a:rPr>
              <a:t>2,5</a:t>
            </a:r>
            <a:r>
              <a:rPr dirty="0" sz="900" spc="-6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130">
                <a:solidFill>
                  <a:srgbClr val="231F20"/>
                </a:solidFill>
                <a:latin typeface="Arial Black"/>
                <a:cs typeface="Arial Black"/>
              </a:rPr>
              <a:t>m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876457" y="6407138"/>
            <a:ext cx="583565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110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9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702680" y="6570988"/>
            <a:ext cx="604520" cy="387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3655">
              <a:lnSpc>
                <a:spcPct val="100000"/>
              </a:lnSpc>
              <a:spcBef>
                <a:spcPts val="110"/>
              </a:spcBef>
            </a:pPr>
            <a:r>
              <a:rPr dirty="0" sz="900" spc="-110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9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0</a:t>
            </a:r>
            <a:endParaRPr sz="900">
              <a:latin typeface="Arial Black"/>
              <a:cs typeface="Arial Black"/>
            </a:endParaRPr>
          </a:p>
          <a:p>
            <a:pPr marL="12700">
              <a:lnSpc>
                <a:spcPct val="100000"/>
              </a:lnSpc>
              <a:spcBef>
                <a:spcPts val="680"/>
              </a:spcBef>
            </a:pPr>
            <a:r>
              <a:rPr dirty="0" sz="900" spc="-110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9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0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529619" y="7126748"/>
            <a:ext cx="3270250" cy="42608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497840">
              <a:lnSpc>
                <a:spcPct val="100000"/>
              </a:lnSpc>
              <a:spcBef>
                <a:spcPts val="110"/>
              </a:spcBef>
              <a:tabLst>
                <a:tab pos="1188720" algn="l"/>
              </a:tabLst>
            </a:pP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1,5</a:t>
            </a:r>
            <a:r>
              <a:rPr dirty="0" sz="900" spc="-3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m</a:t>
            </a:r>
            <a:r>
              <a:rPr dirty="0" sz="900">
                <a:solidFill>
                  <a:srgbClr val="231F20"/>
                </a:solidFill>
                <a:latin typeface="Arial Black"/>
                <a:cs typeface="Arial Black"/>
              </a:rPr>
              <a:t>	</a:t>
            </a:r>
            <a:r>
              <a:rPr dirty="0" sz="900" spc="-25">
                <a:solidFill>
                  <a:srgbClr val="231F20"/>
                </a:solidFill>
                <a:latin typeface="Arial Black"/>
                <a:cs typeface="Arial Black"/>
              </a:rPr>
              <a:t>2,0</a:t>
            </a:r>
            <a:r>
              <a:rPr dirty="0" sz="900" spc="-6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 Black"/>
                <a:cs typeface="Arial Black"/>
              </a:rPr>
              <a:t>m</a:t>
            </a:r>
            <a:endParaRPr sz="900">
              <a:latin typeface="Arial Black"/>
              <a:cs typeface="Arial Black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750">
              <a:latin typeface="Arial Black"/>
              <a:cs typeface="Arial Black"/>
            </a:endParaRPr>
          </a:p>
          <a:p>
            <a:pPr marL="12700">
              <a:lnSpc>
                <a:spcPct val="100000"/>
              </a:lnSpc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31.2.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Dimensiones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volúmenes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depósitos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por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encima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suelo.</a:t>
            </a:r>
            <a:endParaRPr sz="800">
              <a:latin typeface="Arial"/>
              <a:cs typeface="Arial"/>
            </a:endParaRPr>
          </a:p>
        </p:txBody>
      </p:sp>
      <p:sp>
        <p:nvSpPr>
          <p:cNvPr id="72" name="object 72" descr=""/>
          <p:cNvSpPr/>
          <p:nvPr/>
        </p:nvSpPr>
        <p:spPr>
          <a:xfrm>
            <a:off x="2967977" y="5498896"/>
            <a:ext cx="7620" cy="981710"/>
          </a:xfrm>
          <a:custGeom>
            <a:avLst/>
            <a:gdLst/>
            <a:ahLst/>
            <a:cxnLst/>
            <a:rect l="l" t="t" r="r" b="b"/>
            <a:pathLst>
              <a:path w="7619" h="981710">
                <a:moveTo>
                  <a:pt x="7213" y="0"/>
                </a:moveTo>
                <a:lnTo>
                  <a:pt x="0" y="0"/>
                </a:lnTo>
                <a:lnTo>
                  <a:pt x="0" y="981659"/>
                </a:lnTo>
                <a:lnTo>
                  <a:pt x="7213" y="981659"/>
                </a:lnTo>
                <a:lnTo>
                  <a:pt x="721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/>
          <p:nvPr/>
        </p:nvSpPr>
        <p:spPr>
          <a:xfrm>
            <a:off x="3671735" y="5408650"/>
            <a:ext cx="0" cy="621030"/>
          </a:xfrm>
          <a:custGeom>
            <a:avLst/>
            <a:gdLst/>
            <a:ahLst/>
            <a:cxnLst/>
            <a:rect l="l" t="t" r="r" b="b"/>
            <a:pathLst>
              <a:path w="0" h="621029">
                <a:moveTo>
                  <a:pt x="0" y="0"/>
                </a:moveTo>
                <a:lnTo>
                  <a:pt x="0" y="620788"/>
                </a:lnTo>
              </a:path>
            </a:pathLst>
          </a:custGeom>
          <a:ln w="7213">
            <a:solidFill>
              <a:srgbClr val="231F20"/>
            </a:solidFill>
            <a:prstDash val="sysDot"/>
          </a:ln>
        </p:spPr>
        <p:txBody>
          <a:bodyPr wrap="square" lIns="0" tIns="0" rIns="0" bIns="0" rtlCol="0"/>
          <a:lstStyle/>
          <a:p/>
        </p:txBody>
      </p:sp>
      <p:grpSp>
        <p:nvGrpSpPr>
          <p:cNvPr id="74" name="object 74" descr=""/>
          <p:cNvGrpSpPr/>
          <p:nvPr/>
        </p:nvGrpSpPr>
        <p:grpSpPr>
          <a:xfrm>
            <a:off x="2275027" y="5456783"/>
            <a:ext cx="1891664" cy="1828800"/>
            <a:chOff x="2275027" y="5456783"/>
            <a:chExt cx="1891664" cy="1828800"/>
          </a:xfrm>
        </p:grpSpPr>
        <p:sp>
          <p:nvSpPr>
            <p:cNvPr id="75" name="object 75" descr=""/>
            <p:cNvSpPr/>
            <p:nvPr/>
          </p:nvSpPr>
          <p:spPr>
            <a:xfrm>
              <a:off x="2278634" y="7018286"/>
              <a:ext cx="0" cy="267335"/>
            </a:xfrm>
            <a:custGeom>
              <a:avLst/>
              <a:gdLst/>
              <a:ahLst/>
              <a:cxnLst/>
              <a:rect l="l" t="t" r="r" b="b"/>
              <a:pathLst>
                <a:path w="0" h="267334">
                  <a:moveTo>
                    <a:pt x="0" y="0"/>
                  </a:moveTo>
                  <a:lnTo>
                    <a:pt x="0" y="267081"/>
                  </a:lnTo>
                </a:path>
              </a:pathLst>
            </a:custGeom>
            <a:ln w="7213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2300300" y="6552730"/>
              <a:ext cx="1631950" cy="0"/>
            </a:xfrm>
            <a:custGeom>
              <a:avLst/>
              <a:gdLst/>
              <a:ahLst/>
              <a:cxnLst/>
              <a:rect l="l" t="t" r="r" b="b"/>
              <a:pathLst>
                <a:path w="1631950" h="0">
                  <a:moveTo>
                    <a:pt x="0" y="0"/>
                  </a:moveTo>
                  <a:lnTo>
                    <a:pt x="1631365" y="0"/>
                  </a:lnTo>
                </a:path>
              </a:pathLst>
            </a:custGeom>
            <a:ln w="7213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2953537" y="5456796"/>
              <a:ext cx="1212850" cy="1542415"/>
            </a:xfrm>
            <a:custGeom>
              <a:avLst/>
              <a:gdLst/>
              <a:ahLst/>
              <a:cxnLst/>
              <a:rect l="l" t="t" r="r" b="b"/>
              <a:pathLst>
                <a:path w="1212850" h="1542415">
                  <a:moveTo>
                    <a:pt x="36093" y="1020749"/>
                  </a:moveTo>
                  <a:lnTo>
                    <a:pt x="18046" y="1020749"/>
                  </a:lnTo>
                  <a:lnTo>
                    <a:pt x="0" y="1020749"/>
                  </a:lnTo>
                  <a:lnTo>
                    <a:pt x="18046" y="1065860"/>
                  </a:lnTo>
                  <a:lnTo>
                    <a:pt x="36093" y="1020749"/>
                  </a:lnTo>
                  <a:close/>
                </a:path>
                <a:path w="1212850" h="1542415">
                  <a:moveTo>
                    <a:pt x="36093" y="45110"/>
                  </a:moveTo>
                  <a:lnTo>
                    <a:pt x="18046" y="0"/>
                  </a:lnTo>
                  <a:lnTo>
                    <a:pt x="0" y="45110"/>
                  </a:lnTo>
                  <a:lnTo>
                    <a:pt x="18046" y="45110"/>
                  </a:lnTo>
                  <a:lnTo>
                    <a:pt x="36093" y="45110"/>
                  </a:lnTo>
                  <a:close/>
                </a:path>
                <a:path w="1212850" h="1542415">
                  <a:moveTo>
                    <a:pt x="981646" y="1203604"/>
                  </a:moveTo>
                  <a:lnTo>
                    <a:pt x="963599" y="1158494"/>
                  </a:lnTo>
                  <a:lnTo>
                    <a:pt x="945553" y="1203604"/>
                  </a:lnTo>
                  <a:lnTo>
                    <a:pt x="960005" y="1203604"/>
                  </a:lnTo>
                  <a:lnTo>
                    <a:pt x="960005" y="1497152"/>
                  </a:lnTo>
                  <a:lnTo>
                    <a:pt x="945553" y="1497152"/>
                  </a:lnTo>
                  <a:lnTo>
                    <a:pt x="963599" y="1542262"/>
                  </a:lnTo>
                  <a:lnTo>
                    <a:pt x="981646" y="1497152"/>
                  </a:lnTo>
                  <a:lnTo>
                    <a:pt x="967219" y="1497152"/>
                  </a:lnTo>
                  <a:lnTo>
                    <a:pt x="967219" y="1203604"/>
                  </a:lnTo>
                  <a:lnTo>
                    <a:pt x="981646" y="1203604"/>
                  </a:lnTo>
                  <a:close/>
                </a:path>
                <a:path w="1212850" h="1542415">
                  <a:moveTo>
                    <a:pt x="1160894" y="558177"/>
                  </a:moveTo>
                  <a:lnTo>
                    <a:pt x="1115783" y="540131"/>
                  </a:lnTo>
                  <a:lnTo>
                    <a:pt x="1115783" y="554570"/>
                  </a:lnTo>
                  <a:lnTo>
                    <a:pt x="807808" y="554570"/>
                  </a:lnTo>
                  <a:lnTo>
                    <a:pt x="807808" y="540131"/>
                  </a:lnTo>
                  <a:lnTo>
                    <a:pt x="762698" y="558177"/>
                  </a:lnTo>
                  <a:lnTo>
                    <a:pt x="807808" y="576224"/>
                  </a:lnTo>
                  <a:lnTo>
                    <a:pt x="807808" y="561784"/>
                  </a:lnTo>
                  <a:lnTo>
                    <a:pt x="1115783" y="561784"/>
                  </a:lnTo>
                  <a:lnTo>
                    <a:pt x="1115783" y="576224"/>
                  </a:lnTo>
                  <a:lnTo>
                    <a:pt x="1160894" y="558177"/>
                  </a:lnTo>
                  <a:close/>
                </a:path>
                <a:path w="1212850" h="1542415">
                  <a:moveTo>
                    <a:pt x="1212621" y="558190"/>
                  </a:moveTo>
                  <a:lnTo>
                    <a:pt x="1205407" y="558190"/>
                  </a:lnTo>
                  <a:lnTo>
                    <a:pt x="1205407" y="572630"/>
                  </a:lnTo>
                  <a:lnTo>
                    <a:pt x="1212621" y="572630"/>
                  </a:lnTo>
                  <a:lnTo>
                    <a:pt x="1212621" y="558190"/>
                  </a:lnTo>
                  <a:close/>
                </a:path>
                <a:path w="1212850" h="1542415">
                  <a:moveTo>
                    <a:pt x="1212621" y="529323"/>
                  </a:moveTo>
                  <a:lnTo>
                    <a:pt x="1205407" y="529323"/>
                  </a:lnTo>
                  <a:lnTo>
                    <a:pt x="1205407" y="543763"/>
                  </a:lnTo>
                  <a:lnTo>
                    <a:pt x="1212621" y="543763"/>
                  </a:lnTo>
                  <a:lnTo>
                    <a:pt x="1212621" y="529323"/>
                  </a:lnTo>
                  <a:close/>
                </a:path>
                <a:path w="1212850" h="1542415">
                  <a:moveTo>
                    <a:pt x="1212621" y="500443"/>
                  </a:moveTo>
                  <a:lnTo>
                    <a:pt x="1205407" y="500443"/>
                  </a:lnTo>
                  <a:lnTo>
                    <a:pt x="1205407" y="514883"/>
                  </a:lnTo>
                  <a:lnTo>
                    <a:pt x="1212621" y="514883"/>
                  </a:lnTo>
                  <a:lnTo>
                    <a:pt x="1212621" y="500443"/>
                  </a:lnTo>
                  <a:close/>
                </a:path>
                <a:path w="1212850" h="1542415">
                  <a:moveTo>
                    <a:pt x="1212621" y="471576"/>
                  </a:moveTo>
                  <a:lnTo>
                    <a:pt x="1205407" y="471576"/>
                  </a:lnTo>
                  <a:lnTo>
                    <a:pt x="1205407" y="486016"/>
                  </a:lnTo>
                  <a:lnTo>
                    <a:pt x="1212621" y="486016"/>
                  </a:lnTo>
                  <a:lnTo>
                    <a:pt x="1212621" y="471576"/>
                  </a:lnTo>
                  <a:close/>
                </a:path>
                <a:path w="1212850" h="1542415">
                  <a:moveTo>
                    <a:pt x="1212621" y="442696"/>
                  </a:moveTo>
                  <a:lnTo>
                    <a:pt x="1205407" y="442696"/>
                  </a:lnTo>
                  <a:lnTo>
                    <a:pt x="1205407" y="457136"/>
                  </a:lnTo>
                  <a:lnTo>
                    <a:pt x="1212621" y="457136"/>
                  </a:lnTo>
                  <a:lnTo>
                    <a:pt x="1212621" y="44269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" name="object 78" descr=""/>
          <p:cNvSpPr txBox="1"/>
          <p:nvPr/>
        </p:nvSpPr>
        <p:spPr>
          <a:xfrm>
            <a:off x="3727000" y="6764873"/>
            <a:ext cx="180975" cy="88900"/>
          </a:xfrm>
          <a:prstGeom prst="rect">
            <a:avLst/>
          </a:prstGeom>
        </p:spPr>
        <p:txBody>
          <a:bodyPr wrap="square" lIns="0" tIns="2032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900">
                <a:solidFill>
                  <a:srgbClr val="231F20"/>
                </a:solidFill>
                <a:latin typeface="Arial Black"/>
                <a:cs typeface="Arial Black"/>
              </a:rPr>
              <a:t>h</a:t>
            </a:r>
            <a:endParaRPr sz="900">
              <a:latin typeface="Arial Black"/>
              <a:cs typeface="Arial Black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879189" y="5852787"/>
            <a:ext cx="88900" cy="1644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900" spc="-105">
                <a:solidFill>
                  <a:srgbClr val="231F20"/>
                </a:solidFill>
                <a:latin typeface="Arial Black"/>
                <a:cs typeface="Arial Black"/>
              </a:rPr>
              <a:t>h</a:t>
            </a:r>
            <a:endParaRPr sz="900">
              <a:latin typeface="Arial Black"/>
              <a:cs typeface="Arial Black"/>
            </a:endParaRPr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25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278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3873745"/>
            <a:ext cx="35941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31.3.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Dimensiones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piscinas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paredes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altura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mínima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2,5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m.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814006" y="1135841"/>
            <a:ext cx="3393440" cy="2642870"/>
            <a:chOff x="814006" y="1135841"/>
            <a:chExt cx="3393440" cy="2642870"/>
          </a:xfrm>
        </p:grpSpPr>
        <p:sp>
          <p:nvSpPr>
            <p:cNvPr id="11" name="object 11" descr=""/>
            <p:cNvSpPr/>
            <p:nvPr/>
          </p:nvSpPr>
          <p:spPr>
            <a:xfrm>
              <a:off x="848321" y="1135841"/>
              <a:ext cx="3352800" cy="2472055"/>
            </a:xfrm>
            <a:custGeom>
              <a:avLst/>
              <a:gdLst/>
              <a:ahLst/>
              <a:cxnLst/>
              <a:rect l="l" t="t" r="r" b="b"/>
              <a:pathLst>
                <a:path w="3352800" h="2472054">
                  <a:moveTo>
                    <a:pt x="753545" y="0"/>
                  </a:moveTo>
                  <a:lnTo>
                    <a:pt x="697220" y="2238"/>
                  </a:lnTo>
                  <a:lnTo>
                    <a:pt x="643042" y="7181"/>
                  </a:lnTo>
                  <a:lnTo>
                    <a:pt x="591017" y="14737"/>
                  </a:lnTo>
                  <a:lnTo>
                    <a:pt x="541148" y="24818"/>
                  </a:lnTo>
                  <a:lnTo>
                    <a:pt x="493442" y="37334"/>
                  </a:lnTo>
                  <a:lnTo>
                    <a:pt x="447902" y="52195"/>
                  </a:lnTo>
                  <a:lnTo>
                    <a:pt x="404535" y="69311"/>
                  </a:lnTo>
                  <a:lnTo>
                    <a:pt x="363346" y="88593"/>
                  </a:lnTo>
                  <a:lnTo>
                    <a:pt x="324338" y="109951"/>
                  </a:lnTo>
                  <a:lnTo>
                    <a:pt x="287518" y="133295"/>
                  </a:lnTo>
                  <a:lnTo>
                    <a:pt x="252891" y="158536"/>
                  </a:lnTo>
                  <a:lnTo>
                    <a:pt x="220461" y="185585"/>
                  </a:lnTo>
                  <a:lnTo>
                    <a:pt x="190233" y="214350"/>
                  </a:lnTo>
                  <a:lnTo>
                    <a:pt x="162213" y="244744"/>
                  </a:lnTo>
                  <a:lnTo>
                    <a:pt x="136406" y="276675"/>
                  </a:lnTo>
                  <a:lnTo>
                    <a:pt x="112816" y="310055"/>
                  </a:lnTo>
                  <a:lnTo>
                    <a:pt x="91449" y="344794"/>
                  </a:lnTo>
                  <a:lnTo>
                    <a:pt x="72310" y="380801"/>
                  </a:lnTo>
                  <a:lnTo>
                    <a:pt x="55403" y="417989"/>
                  </a:lnTo>
                  <a:lnTo>
                    <a:pt x="40734" y="456266"/>
                  </a:lnTo>
                  <a:lnTo>
                    <a:pt x="28309" y="495543"/>
                  </a:lnTo>
                  <a:lnTo>
                    <a:pt x="18131" y="535730"/>
                  </a:lnTo>
                  <a:lnTo>
                    <a:pt x="10206" y="576738"/>
                  </a:lnTo>
                  <a:lnTo>
                    <a:pt x="4539" y="618478"/>
                  </a:lnTo>
                  <a:lnTo>
                    <a:pt x="1135" y="660859"/>
                  </a:lnTo>
                  <a:lnTo>
                    <a:pt x="0" y="703791"/>
                  </a:lnTo>
                  <a:lnTo>
                    <a:pt x="1350" y="754499"/>
                  </a:lnTo>
                  <a:lnTo>
                    <a:pt x="5404" y="803495"/>
                  </a:lnTo>
                  <a:lnTo>
                    <a:pt x="12164" y="850724"/>
                  </a:lnTo>
                  <a:lnTo>
                    <a:pt x="21634" y="896132"/>
                  </a:lnTo>
                  <a:lnTo>
                    <a:pt x="33816" y="939662"/>
                  </a:lnTo>
                  <a:lnTo>
                    <a:pt x="48714" y="981259"/>
                  </a:lnTo>
                  <a:lnTo>
                    <a:pt x="66330" y="1020869"/>
                  </a:lnTo>
                  <a:lnTo>
                    <a:pt x="86668" y="1058437"/>
                  </a:lnTo>
                  <a:lnTo>
                    <a:pt x="109732" y="1093906"/>
                  </a:lnTo>
                  <a:lnTo>
                    <a:pt x="135523" y="1127223"/>
                  </a:lnTo>
                  <a:lnTo>
                    <a:pt x="164046" y="1158332"/>
                  </a:lnTo>
                  <a:lnTo>
                    <a:pt x="195302" y="1187177"/>
                  </a:lnTo>
                  <a:lnTo>
                    <a:pt x="229296" y="1213704"/>
                  </a:lnTo>
                  <a:lnTo>
                    <a:pt x="266031" y="1237857"/>
                  </a:lnTo>
                  <a:lnTo>
                    <a:pt x="305509" y="1259581"/>
                  </a:lnTo>
                  <a:lnTo>
                    <a:pt x="347733" y="1278821"/>
                  </a:lnTo>
                  <a:lnTo>
                    <a:pt x="392708" y="1295523"/>
                  </a:lnTo>
                  <a:lnTo>
                    <a:pt x="440435" y="1309630"/>
                  </a:lnTo>
                  <a:lnTo>
                    <a:pt x="490918" y="1321087"/>
                  </a:lnTo>
                  <a:lnTo>
                    <a:pt x="469684" y="1920997"/>
                  </a:lnTo>
                  <a:lnTo>
                    <a:pt x="465569" y="1970842"/>
                  </a:lnTo>
                  <a:lnTo>
                    <a:pt x="457972" y="2058097"/>
                  </a:lnTo>
                  <a:lnTo>
                    <a:pt x="454946" y="2095873"/>
                  </a:lnTo>
                  <a:lnTo>
                    <a:pt x="452742" y="2129992"/>
                  </a:lnTo>
                  <a:lnTo>
                    <a:pt x="451588" y="2160637"/>
                  </a:lnTo>
                  <a:lnTo>
                    <a:pt x="451711" y="2187991"/>
                  </a:lnTo>
                  <a:lnTo>
                    <a:pt x="456709" y="2233558"/>
                  </a:lnTo>
                  <a:lnTo>
                    <a:pt x="479515" y="2281804"/>
                  </a:lnTo>
                  <a:lnTo>
                    <a:pt x="526182" y="2310316"/>
                  </a:lnTo>
                  <a:lnTo>
                    <a:pt x="573600" y="2320802"/>
                  </a:lnTo>
                  <a:lnTo>
                    <a:pt x="636199" y="2326178"/>
                  </a:lnTo>
                  <a:lnTo>
                    <a:pt x="715810" y="2327908"/>
                  </a:lnTo>
                  <a:lnTo>
                    <a:pt x="762567" y="2327864"/>
                  </a:lnTo>
                  <a:lnTo>
                    <a:pt x="1001276" y="2325896"/>
                  </a:lnTo>
                  <a:lnTo>
                    <a:pt x="1075018" y="2325871"/>
                  </a:lnTo>
                  <a:lnTo>
                    <a:pt x="1154843" y="2326400"/>
                  </a:lnTo>
                  <a:lnTo>
                    <a:pt x="1240980" y="2327664"/>
                  </a:lnTo>
                  <a:lnTo>
                    <a:pt x="2462949" y="2327664"/>
                  </a:lnTo>
                  <a:lnTo>
                    <a:pt x="2470839" y="2390269"/>
                  </a:lnTo>
                  <a:lnTo>
                    <a:pt x="2533783" y="2438260"/>
                  </a:lnTo>
                  <a:lnTo>
                    <a:pt x="2581150" y="2455261"/>
                  </a:lnTo>
                  <a:lnTo>
                    <a:pt x="2636667" y="2466719"/>
                  </a:lnTo>
                  <a:lnTo>
                    <a:pt x="2698496" y="2471977"/>
                  </a:lnTo>
                  <a:lnTo>
                    <a:pt x="2764802" y="2470374"/>
                  </a:lnTo>
                  <a:lnTo>
                    <a:pt x="2816612" y="2463307"/>
                  </a:lnTo>
                  <a:lnTo>
                    <a:pt x="2863667" y="2451549"/>
                  </a:lnTo>
                  <a:lnTo>
                    <a:pt x="2906514" y="2436644"/>
                  </a:lnTo>
                  <a:lnTo>
                    <a:pt x="2945699" y="2420136"/>
                  </a:lnTo>
                  <a:lnTo>
                    <a:pt x="2981769" y="2403572"/>
                  </a:lnTo>
                  <a:lnTo>
                    <a:pt x="3039979" y="2365011"/>
                  </a:lnTo>
                  <a:lnTo>
                    <a:pt x="3071071" y="2340095"/>
                  </a:lnTo>
                  <a:lnTo>
                    <a:pt x="3102850" y="2311083"/>
                  </a:lnTo>
                  <a:lnTo>
                    <a:pt x="3134837" y="2277721"/>
                  </a:lnTo>
                  <a:lnTo>
                    <a:pt x="3166556" y="2239755"/>
                  </a:lnTo>
                  <a:lnTo>
                    <a:pt x="3197526" y="2196931"/>
                  </a:lnTo>
                  <a:lnTo>
                    <a:pt x="3227271" y="2148995"/>
                  </a:lnTo>
                  <a:lnTo>
                    <a:pt x="3255312" y="2095693"/>
                  </a:lnTo>
                  <a:lnTo>
                    <a:pt x="3281172" y="2036771"/>
                  </a:lnTo>
                  <a:lnTo>
                    <a:pt x="3297095" y="1993562"/>
                  </a:lnTo>
                  <a:lnTo>
                    <a:pt x="3310807" y="1949382"/>
                  </a:lnTo>
                  <a:lnTo>
                    <a:pt x="3322397" y="1903810"/>
                  </a:lnTo>
                  <a:lnTo>
                    <a:pt x="3331955" y="1856425"/>
                  </a:lnTo>
                  <a:lnTo>
                    <a:pt x="3339572" y="1806806"/>
                  </a:lnTo>
                  <a:lnTo>
                    <a:pt x="3345339" y="1754534"/>
                  </a:lnTo>
                  <a:lnTo>
                    <a:pt x="3349347" y="1699188"/>
                  </a:lnTo>
                  <a:lnTo>
                    <a:pt x="3351685" y="1640346"/>
                  </a:lnTo>
                  <a:lnTo>
                    <a:pt x="3352444" y="1577589"/>
                  </a:lnTo>
                  <a:lnTo>
                    <a:pt x="3352444" y="750629"/>
                  </a:lnTo>
                  <a:lnTo>
                    <a:pt x="3350968" y="703192"/>
                  </a:lnTo>
                  <a:lnTo>
                    <a:pt x="3346600" y="656540"/>
                  </a:lnTo>
                  <a:lnTo>
                    <a:pt x="3339427" y="610759"/>
                  </a:lnTo>
                  <a:lnTo>
                    <a:pt x="3329536" y="565939"/>
                  </a:lnTo>
                  <a:lnTo>
                    <a:pt x="3317017" y="522166"/>
                  </a:lnTo>
                  <a:lnTo>
                    <a:pt x="3301956" y="479529"/>
                  </a:lnTo>
                  <a:lnTo>
                    <a:pt x="3284442" y="438115"/>
                  </a:lnTo>
                  <a:lnTo>
                    <a:pt x="3264562" y="398012"/>
                  </a:lnTo>
                  <a:lnTo>
                    <a:pt x="3242404" y="359309"/>
                  </a:lnTo>
                  <a:lnTo>
                    <a:pt x="3218057" y="322092"/>
                  </a:lnTo>
                  <a:lnTo>
                    <a:pt x="3191607" y="286451"/>
                  </a:lnTo>
                  <a:lnTo>
                    <a:pt x="3163143" y="252472"/>
                  </a:lnTo>
                  <a:lnTo>
                    <a:pt x="3132753" y="220243"/>
                  </a:lnTo>
                  <a:lnTo>
                    <a:pt x="3100524" y="189854"/>
                  </a:lnTo>
                  <a:lnTo>
                    <a:pt x="3066545" y="161390"/>
                  </a:lnTo>
                  <a:lnTo>
                    <a:pt x="3030903" y="134941"/>
                  </a:lnTo>
                  <a:lnTo>
                    <a:pt x="2993686" y="110593"/>
                  </a:lnTo>
                  <a:lnTo>
                    <a:pt x="2954982" y="88436"/>
                  </a:lnTo>
                  <a:lnTo>
                    <a:pt x="2914878" y="68556"/>
                  </a:lnTo>
                  <a:lnTo>
                    <a:pt x="2873464" y="51042"/>
                  </a:lnTo>
                  <a:lnTo>
                    <a:pt x="2830825" y="35981"/>
                  </a:lnTo>
                  <a:lnTo>
                    <a:pt x="2787052" y="23462"/>
                  </a:lnTo>
                  <a:lnTo>
                    <a:pt x="2742230" y="13571"/>
                  </a:lnTo>
                  <a:lnTo>
                    <a:pt x="2696448" y="6398"/>
                  </a:lnTo>
                  <a:lnTo>
                    <a:pt x="2649795" y="2030"/>
                  </a:lnTo>
                  <a:lnTo>
                    <a:pt x="2602357" y="554"/>
                  </a:lnTo>
                  <a:lnTo>
                    <a:pt x="1240980" y="554"/>
                  </a:lnTo>
                  <a:lnTo>
                    <a:pt x="812012" y="554"/>
                  </a:lnTo>
                  <a:lnTo>
                    <a:pt x="75354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841705" y="1138212"/>
              <a:ext cx="3366135" cy="2476500"/>
            </a:xfrm>
            <a:custGeom>
              <a:avLst/>
              <a:gdLst/>
              <a:ahLst/>
              <a:cxnLst/>
              <a:rect l="l" t="t" r="r" b="b"/>
              <a:pathLst>
                <a:path w="3366135" h="2476500">
                  <a:moveTo>
                    <a:pt x="2472105" y="2362199"/>
                  </a:moveTo>
                  <a:lnTo>
                    <a:pt x="2459012" y="2362199"/>
                  </a:lnTo>
                  <a:lnTo>
                    <a:pt x="2462233" y="2374899"/>
                  </a:lnTo>
                  <a:lnTo>
                    <a:pt x="2485847" y="2412999"/>
                  </a:lnTo>
                  <a:lnTo>
                    <a:pt x="2511494" y="2438399"/>
                  </a:lnTo>
                  <a:lnTo>
                    <a:pt x="2526888" y="2438399"/>
                  </a:lnTo>
                  <a:lnTo>
                    <a:pt x="2543848" y="2451099"/>
                  </a:lnTo>
                  <a:lnTo>
                    <a:pt x="2582039" y="2463799"/>
                  </a:lnTo>
                  <a:lnTo>
                    <a:pt x="2625236" y="2476499"/>
                  </a:lnTo>
                  <a:lnTo>
                    <a:pt x="2824502" y="2476499"/>
                  </a:lnTo>
                  <a:lnTo>
                    <a:pt x="2872201" y="2463799"/>
                  </a:lnTo>
                  <a:lnTo>
                    <a:pt x="2616670" y="2463799"/>
                  </a:lnTo>
                  <a:lnTo>
                    <a:pt x="2585707" y="2451099"/>
                  </a:lnTo>
                  <a:lnTo>
                    <a:pt x="2557677" y="2438399"/>
                  </a:lnTo>
                  <a:lnTo>
                    <a:pt x="2532973" y="2425699"/>
                  </a:lnTo>
                  <a:lnTo>
                    <a:pt x="2511980" y="2412999"/>
                  </a:lnTo>
                  <a:lnTo>
                    <a:pt x="2495080" y="2400299"/>
                  </a:lnTo>
                  <a:lnTo>
                    <a:pt x="2486253" y="2400299"/>
                  </a:lnTo>
                  <a:lnTo>
                    <a:pt x="2479459" y="2387599"/>
                  </a:lnTo>
                  <a:lnTo>
                    <a:pt x="2474731" y="2374899"/>
                  </a:lnTo>
                  <a:lnTo>
                    <a:pt x="2472105" y="2362199"/>
                  </a:lnTo>
                  <a:close/>
                </a:path>
                <a:path w="3366135" h="2476500">
                  <a:moveTo>
                    <a:pt x="2985139" y="2400560"/>
                  </a:moveTo>
                  <a:lnTo>
                    <a:pt x="2940184" y="2425699"/>
                  </a:lnTo>
                  <a:lnTo>
                    <a:pt x="2890016" y="2438399"/>
                  </a:lnTo>
                  <a:lnTo>
                    <a:pt x="2833969" y="2463799"/>
                  </a:lnTo>
                  <a:lnTo>
                    <a:pt x="2872201" y="2463799"/>
                  </a:lnTo>
                  <a:lnTo>
                    <a:pt x="2915536" y="2451099"/>
                  </a:lnTo>
                  <a:lnTo>
                    <a:pt x="2955021" y="2425699"/>
                  </a:lnTo>
                  <a:lnTo>
                    <a:pt x="2991434" y="2412999"/>
                  </a:lnTo>
                  <a:lnTo>
                    <a:pt x="2988386" y="2412999"/>
                  </a:lnTo>
                  <a:lnTo>
                    <a:pt x="2985139" y="2400560"/>
                  </a:lnTo>
                  <a:close/>
                </a:path>
                <a:path w="3366135" h="2476500">
                  <a:moveTo>
                    <a:pt x="2985604" y="2400299"/>
                  </a:moveTo>
                  <a:lnTo>
                    <a:pt x="2985139" y="2400560"/>
                  </a:lnTo>
                  <a:lnTo>
                    <a:pt x="2988386" y="2412999"/>
                  </a:lnTo>
                  <a:lnTo>
                    <a:pt x="2985604" y="2400299"/>
                  </a:lnTo>
                  <a:close/>
                </a:path>
                <a:path w="3366135" h="2476500">
                  <a:moveTo>
                    <a:pt x="3020313" y="2400299"/>
                  </a:moveTo>
                  <a:lnTo>
                    <a:pt x="2985604" y="2400299"/>
                  </a:lnTo>
                  <a:lnTo>
                    <a:pt x="2988386" y="2412999"/>
                  </a:lnTo>
                  <a:lnTo>
                    <a:pt x="2991434" y="2412999"/>
                  </a:lnTo>
                  <a:lnTo>
                    <a:pt x="3020313" y="2400299"/>
                  </a:lnTo>
                  <a:close/>
                </a:path>
                <a:path w="3366135" h="2476500">
                  <a:moveTo>
                    <a:pt x="2703896" y="0"/>
                  </a:moveTo>
                  <a:lnTo>
                    <a:pt x="1247597" y="0"/>
                  </a:lnTo>
                  <a:lnTo>
                    <a:pt x="1247597" y="12699"/>
                  </a:lnTo>
                  <a:lnTo>
                    <a:pt x="2709866" y="12699"/>
                  </a:lnTo>
                  <a:lnTo>
                    <a:pt x="2806625" y="38099"/>
                  </a:lnTo>
                  <a:lnTo>
                    <a:pt x="2898368" y="63499"/>
                  </a:lnTo>
                  <a:lnTo>
                    <a:pt x="2942083" y="88899"/>
                  </a:lnTo>
                  <a:lnTo>
                    <a:pt x="2984214" y="114299"/>
                  </a:lnTo>
                  <a:lnTo>
                    <a:pt x="3024650" y="139699"/>
                  </a:lnTo>
                  <a:lnTo>
                    <a:pt x="3063282" y="165099"/>
                  </a:lnTo>
                  <a:lnTo>
                    <a:pt x="3099998" y="190499"/>
                  </a:lnTo>
                  <a:lnTo>
                    <a:pt x="3134690" y="228599"/>
                  </a:lnTo>
                  <a:lnTo>
                    <a:pt x="3167240" y="266699"/>
                  </a:lnTo>
                  <a:lnTo>
                    <a:pt x="3197541" y="304799"/>
                  </a:lnTo>
                  <a:lnTo>
                    <a:pt x="3225480" y="342899"/>
                  </a:lnTo>
                  <a:lnTo>
                    <a:pt x="3250947" y="380999"/>
                  </a:lnTo>
                  <a:lnTo>
                    <a:pt x="3273833" y="419099"/>
                  </a:lnTo>
                  <a:lnTo>
                    <a:pt x="3294025" y="469899"/>
                  </a:lnTo>
                  <a:lnTo>
                    <a:pt x="3311415" y="507999"/>
                  </a:lnTo>
                  <a:lnTo>
                    <a:pt x="3325891" y="558799"/>
                  </a:lnTo>
                  <a:lnTo>
                    <a:pt x="3337342" y="609599"/>
                  </a:lnTo>
                  <a:lnTo>
                    <a:pt x="3345658" y="647699"/>
                  </a:lnTo>
                  <a:lnTo>
                    <a:pt x="3350729" y="698499"/>
                  </a:lnTo>
                  <a:lnTo>
                    <a:pt x="3352444" y="749299"/>
                  </a:lnTo>
                  <a:lnTo>
                    <a:pt x="3352444" y="1587499"/>
                  </a:lnTo>
                  <a:lnTo>
                    <a:pt x="3351684" y="1638299"/>
                  </a:lnTo>
                  <a:lnTo>
                    <a:pt x="3349354" y="1701799"/>
                  </a:lnTo>
                  <a:lnTo>
                    <a:pt x="3345365" y="1752599"/>
                  </a:lnTo>
                  <a:lnTo>
                    <a:pt x="3339629" y="1816099"/>
                  </a:lnTo>
                  <a:lnTo>
                    <a:pt x="3332057" y="1854199"/>
                  </a:lnTo>
                  <a:lnTo>
                    <a:pt x="3322561" y="1904999"/>
                  </a:lnTo>
                  <a:lnTo>
                    <a:pt x="3311052" y="1955799"/>
                  </a:lnTo>
                  <a:lnTo>
                    <a:pt x="3297442" y="1993899"/>
                  </a:lnTo>
                  <a:lnTo>
                    <a:pt x="3281641" y="2031999"/>
                  </a:lnTo>
                  <a:lnTo>
                    <a:pt x="3255968" y="2095499"/>
                  </a:lnTo>
                  <a:lnTo>
                    <a:pt x="3228145" y="2146299"/>
                  </a:lnTo>
                  <a:lnTo>
                    <a:pt x="3198648" y="2197099"/>
                  </a:lnTo>
                  <a:lnTo>
                    <a:pt x="3167949" y="2235199"/>
                  </a:lnTo>
                  <a:lnTo>
                    <a:pt x="3104844" y="2311399"/>
                  </a:lnTo>
                  <a:lnTo>
                    <a:pt x="3073385" y="2336799"/>
                  </a:lnTo>
                  <a:lnTo>
                    <a:pt x="3042621" y="2362199"/>
                  </a:lnTo>
                  <a:lnTo>
                    <a:pt x="3013025" y="2387599"/>
                  </a:lnTo>
                  <a:lnTo>
                    <a:pt x="2985071" y="2400299"/>
                  </a:lnTo>
                  <a:lnTo>
                    <a:pt x="2985139" y="2400560"/>
                  </a:lnTo>
                  <a:lnTo>
                    <a:pt x="2985604" y="2400299"/>
                  </a:lnTo>
                  <a:lnTo>
                    <a:pt x="3020313" y="2400299"/>
                  </a:lnTo>
                  <a:lnTo>
                    <a:pt x="3050571" y="2374899"/>
                  </a:lnTo>
                  <a:lnTo>
                    <a:pt x="3081990" y="2349499"/>
                  </a:lnTo>
                  <a:lnTo>
                    <a:pt x="3114088" y="2324099"/>
                  </a:lnTo>
                  <a:lnTo>
                    <a:pt x="3146383" y="2285999"/>
                  </a:lnTo>
                  <a:lnTo>
                    <a:pt x="3178393" y="2247899"/>
                  </a:lnTo>
                  <a:lnTo>
                    <a:pt x="3209634" y="2209799"/>
                  </a:lnTo>
                  <a:lnTo>
                    <a:pt x="3239624" y="2158999"/>
                  </a:lnTo>
                  <a:lnTo>
                    <a:pt x="3267881" y="2108199"/>
                  </a:lnTo>
                  <a:lnTo>
                    <a:pt x="3293922" y="2044699"/>
                  </a:lnTo>
                  <a:lnTo>
                    <a:pt x="3309974" y="1993899"/>
                  </a:lnTo>
                  <a:lnTo>
                    <a:pt x="3323789" y="1955799"/>
                  </a:lnTo>
                  <a:lnTo>
                    <a:pt x="3335462" y="1904999"/>
                  </a:lnTo>
                  <a:lnTo>
                    <a:pt x="3345084" y="1866899"/>
                  </a:lnTo>
                  <a:lnTo>
                    <a:pt x="3352748" y="1816099"/>
                  </a:lnTo>
                  <a:lnTo>
                    <a:pt x="3358546" y="1765299"/>
                  </a:lnTo>
                  <a:lnTo>
                    <a:pt x="3362573" y="1701799"/>
                  </a:lnTo>
                  <a:lnTo>
                    <a:pt x="3364919" y="1638299"/>
                  </a:lnTo>
                  <a:lnTo>
                    <a:pt x="3365677" y="1587499"/>
                  </a:lnTo>
                  <a:lnTo>
                    <a:pt x="3365677" y="749299"/>
                  </a:lnTo>
                  <a:lnTo>
                    <a:pt x="3364189" y="711199"/>
                  </a:lnTo>
                  <a:lnTo>
                    <a:pt x="3359782" y="660399"/>
                  </a:lnTo>
                  <a:lnTo>
                    <a:pt x="3352545" y="609599"/>
                  </a:lnTo>
                  <a:lnTo>
                    <a:pt x="3342568" y="571499"/>
                  </a:lnTo>
                  <a:lnTo>
                    <a:pt x="3329938" y="520699"/>
                  </a:lnTo>
                  <a:lnTo>
                    <a:pt x="3314744" y="482599"/>
                  </a:lnTo>
                  <a:lnTo>
                    <a:pt x="3297076" y="444499"/>
                  </a:lnTo>
                  <a:lnTo>
                    <a:pt x="3277021" y="393699"/>
                  </a:lnTo>
                  <a:lnTo>
                    <a:pt x="3254668" y="355599"/>
                  </a:lnTo>
                  <a:lnTo>
                    <a:pt x="3230105" y="317499"/>
                  </a:lnTo>
                  <a:lnTo>
                    <a:pt x="3203423" y="292099"/>
                  </a:lnTo>
                  <a:lnTo>
                    <a:pt x="3174708" y="253999"/>
                  </a:lnTo>
                  <a:lnTo>
                    <a:pt x="3144050" y="215899"/>
                  </a:lnTo>
                  <a:lnTo>
                    <a:pt x="3111537" y="190499"/>
                  </a:lnTo>
                  <a:lnTo>
                    <a:pt x="3077258" y="165099"/>
                  </a:lnTo>
                  <a:lnTo>
                    <a:pt x="3041301" y="139699"/>
                  </a:lnTo>
                  <a:lnTo>
                    <a:pt x="3003756" y="114299"/>
                  </a:lnTo>
                  <a:lnTo>
                    <a:pt x="2964710" y="88899"/>
                  </a:lnTo>
                  <a:lnTo>
                    <a:pt x="2924253" y="63499"/>
                  </a:lnTo>
                  <a:lnTo>
                    <a:pt x="2839459" y="38099"/>
                  </a:lnTo>
                  <a:lnTo>
                    <a:pt x="2703896" y="0"/>
                  </a:lnTo>
                  <a:close/>
                </a:path>
                <a:path w="3366135" h="2476500">
                  <a:moveTo>
                    <a:pt x="2479230" y="2324099"/>
                  </a:moveTo>
                  <a:lnTo>
                    <a:pt x="2463393" y="2324099"/>
                  </a:lnTo>
                  <a:lnTo>
                    <a:pt x="2469565" y="2336799"/>
                  </a:lnTo>
                  <a:lnTo>
                    <a:pt x="2459610" y="2336799"/>
                  </a:lnTo>
                  <a:lnTo>
                    <a:pt x="2458641" y="2349499"/>
                  </a:lnTo>
                  <a:lnTo>
                    <a:pt x="2458313" y="2349499"/>
                  </a:lnTo>
                  <a:lnTo>
                    <a:pt x="2458313" y="2362199"/>
                  </a:lnTo>
                  <a:lnTo>
                    <a:pt x="2471534" y="2362199"/>
                  </a:lnTo>
                  <a:lnTo>
                    <a:pt x="2471534" y="2349499"/>
                  </a:lnTo>
                  <a:lnTo>
                    <a:pt x="2472944" y="2336799"/>
                  </a:lnTo>
                  <a:lnTo>
                    <a:pt x="2479230" y="2324099"/>
                  </a:lnTo>
                  <a:close/>
                </a:path>
                <a:path w="3366135" h="2476500">
                  <a:moveTo>
                    <a:pt x="504342" y="1320799"/>
                  </a:moveTo>
                  <a:lnTo>
                    <a:pt x="497535" y="1320799"/>
                  </a:lnTo>
                  <a:lnTo>
                    <a:pt x="496265" y="1333499"/>
                  </a:lnTo>
                  <a:lnTo>
                    <a:pt x="490476" y="1333499"/>
                  </a:lnTo>
                  <a:lnTo>
                    <a:pt x="469684" y="1930399"/>
                  </a:lnTo>
                  <a:lnTo>
                    <a:pt x="464444" y="1993899"/>
                  </a:lnTo>
                  <a:lnTo>
                    <a:pt x="459501" y="2044699"/>
                  </a:lnTo>
                  <a:lnTo>
                    <a:pt x="455367" y="2095499"/>
                  </a:lnTo>
                  <a:lnTo>
                    <a:pt x="452524" y="2133599"/>
                  </a:lnTo>
                  <a:lnTo>
                    <a:pt x="451459" y="2171699"/>
                  </a:lnTo>
                  <a:lnTo>
                    <a:pt x="452107" y="2197099"/>
                  </a:lnTo>
                  <a:lnTo>
                    <a:pt x="457913" y="2247899"/>
                  </a:lnTo>
                  <a:lnTo>
                    <a:pt x="481598" y="2285999"/>
                  </a:lnTo>
                  <a:lnTo>
                    <a:pt x="539341" y="2324099"/>
                  </a:lnTo>
                  <a:lnTo>
                    <a:pt x="576446" y="2336799"/>
                  </a:lnTo>
                  <a:lnTo>
                    <a:pt x="1247597" y="2336799"/>
                  </a:lnTo>
                  <a:lnTo>
                    <a:pt x="1247597" y="2324099"/>
                  </a:lnTo>
                  <a:lnTo>
                    <a:pt x="585978" y="2324099"/>
                  </a:lnTo>
                  <a:lnTo>
                    <a:pt x="559050" y="2311399"/>
                  </a:lnTo>
                  <a:lnTo>
                    <a:pt x="536313" y="2311399"/>
                  </a:lnTo>
                  <a:lnTo>
                    <a:pt x="517478" y="2298699"/>
                  </a:lnTo>
                  <a:lnTo>
                    <a:pt x="502259" y="2285999"/>
                  </a:lnTo>
                  <a:lnTo>
                    <a:pt x="493885" y="2285999"/>
                  </a:lnTo>
                  <a:lnTo>
                    <a:pt x="486765" y="2273299"/>
                  </a:lnTo>
                  <a:lnTo>
                    <a:pt x="480789" y="2260599"/>
                  </a:lnTo>
                  <a:lnTo>
                    <a:pt x="475843" y="2260599"/>
                  </a:lnTo>
                  <a:lnTo>
                    <a:pt x="470761" y="2235199"/>
                  </a:lnTo>
                  <a:lnTo>
                    <a:pt x="467296" y="2222499"/>
                  </a:lnTo>
                  <a:lnTo>
                    <a:pt x="465317" y="2197099"/>
                  </a:lnTo>
                  <a:lnTo>
                    <a:pt x="465735" y="2133599"/>
                  </a:lnTo>
                  <a:lnTo>
                    <a:pt x="468558" y="2095499"/>
                  </a:lnTo>
                  <a:lnTo>
                    <a:pt x="472680" y="2044699"/>
                  </a:lnTo>
                  <a:lnTo>
                    <a:pt x="477618" y="1993899"/>
                  </a:lnTo>
                  <a:lnTo>
                    <a:pt x="482892" y="1930399"/>
                  </a:lnTo>
                  <a:lnTo>
                    <a:pt x="503895" y="1333499"/>
                  </a:lnTo>
                  <a:lnTo>
                    <a:pt x="496265" y="1333499"/>
                  </a:lnTo>
                  <a:lnTo>
                    <a:pt x="490523" y="1332140"/>
                  </a:lnTo>
                  <a:lnTo>
                    <a:pt x="503943" y="1332140"/>
                  </a:lnTo>
                  <a:lnTo>
                    <a:pt x="504342" y="1320799"/>
                  </a:lnTo>
                  <a:close/>
                </a:path>
                <a:path w="3366135" h="2476500">
                  <a:moveTo>
                    <a:pt x="1247724" y="2324099"/>
                  </a:moveTo>
                  <a:lnTo>
                    <a:pt x="1247597" y="2324099"/>
                  </a:lnTo>
                  <a:lnTo>
                    <a:pt x="1247597" y="2336799"/>
                  </a:lnTo>
                  <a:lnTo>
                    <a:pt x="1247724" y="2324099"/>
                  </a:lnTo>
                  <a:close/>
                </a:path>
                <a:path w="3366135" h="2476500">
                  <a:moveTo>
                    <a:pt x="2463393" y="2324099"/>
                  </a:moveTo>
                  <a:lnTo>
                    <a:pt x="1247724" y="2324099"/>
                  </a:lnTo>
                  <a:lnTo>
                    <a:pt x="1247597" y="2336799"/>
                  </a:lnTo>
                  <a:lnTo>
                    <a:pt x="2461201" y="2336799"/>
                  </a:lnTo>
                  <a:lnTo>
                    <a:pt x="2463393" y="2324099"/>
                  </a:lnTo>
                  <a:close/>
                </a:path>
                <a:path w="3366135" h="2476500">
                  <a:moveTo>
                    <a:pt x="2463393" y="2324099"/>
                  </a:moveTo>
                  <a:lnTo>
                    <a:pt x="2461201" y="2336799"/>
                  </a:lnTo>
                  <a:lnTo>
                    <a:pt x="2469565" y="2336799"/>
                  </a:lnTo>
                  <a:lnTo>
                    <a:pt x="2463393" y="2324099"/>
                  </a:lnTo>
                  <a:close/>
                </a:path>
                <a:path w="3366135" h="2476500">
                  <a:moveTo>
                    <a:pt x="497535" y="1320799"/>
                  </a:moveTo>
                  <a:lnTo>
                    <a:pt x="490918" y="1320799"/>
                  </a:lnTo>
                  <a:lnTo>
                    <a:pt x="490523" y="1332140"/>
                  </a:lnTo>
                  <a:lnTo>
                    <a:pt x="496265" y="1333499"/>
                  </a:lnTo>
                  <a:lnTo>
                    <a:pt x="497535" y="1320799"/>
                  </a:lnTo>
                  <a:close/>
                </a:path>
                <a:path w="3366135" h="2476500">
                  <a:moveTo>
                    <a:pt x="1247597" y="0"/>
                  </a:moveTo>
                  <a:lnTo>
                    <a:pt x="664049" y="0"/>
                  </a:lnTo>
                  <a:lnTo>
                    <a:pt x="610453" y="12699"/>
                  </a:lnTo>
                  <a:lnTo>
                    <a:pt x="559053" y="25399"/>
                  </a:lnTo>
                  <a:lnTo>
                    <a:pt x="509858" y="25399"/>
                  </a:lnTo>
                  <a:lnTo>
                    <a:pt x="462876" y="50799"/>
                  </a:lnTo>
                  <a:lnTo>
                    <a:pt x="418116" y="63499"/>
                  </a:lnTo>
                  <a:lnTo>
                    <a:pt x="375585" y="76199"/>
                  </a:lnTo>
                  <a:lnTo>
                    <a:pt x="335291" y="101599"/>
                  </a:lnTo>
                  <a:lnTo>
                    <a:pt x="297244" y="126999"/>
                  </a:lnTo>
                  <a:lnTo>
                    <a:pt x="261451" y="152399"/>
                  </a:lnTo>
                  <a:lnTo>
                    <a:pt x="227919" y="177799"/>
                  </a:lnTo>
                  <a:lnTo>
                    <a:pt x="196659" y="203199"/>
                  </a:lnTo>
                  <a:lnTo>
                    <a:pt x="162655" y="241299"/>
                  </a:lnTo>
                  <a:lnTo>
                    <a:pt x="131852" y="279399"/>
                  </a:lnTo>
                  <a:lnTo>
                    <a:pt x="104259" y="330199"/>
                  </a:lnTo>
                  <a:lnTo>
                    <a:pt x="79884" y="368299"/>
                  </a:lnTo>
                  <a:lnTo>
                    <a:pt x="58734" y="419099"/>
                  </a:lnTo>
                  <a:lnTo>
                    <a:pt x="40817" y="457199"/>
                  </a:lnTo>
                  <a:lnTo>
                    <a:pt x="26141" y="507999"/>
                  </a:lnTo>
                  <a:lnTo>
                    <a:pt x="14713" y="558799"/>
                  </a:lnTo>
                  <a:lnTo>
                    <a:pt x="6542" y="609599"/>
                  </a:lnTo>
                  <a:lnTo>
                    <a:pt x="1635" y="660399"/>
                  </a:lnTo>
                  <a:lnTo>
                    <a:pt x="0" y="711199"/>
                  </a:lnTo>
                  <a:lnTo>
                    <a:pt x="1513" y="761999"/>
                  </a:lnTo>
                  <a:lnTo>
                    <a:pt x="6065" y="812799"/>
                  </a:lnTo>
                  <a:lnTo>
                    <a:pt x="13665" y="863599"/>
                  </a:lnTo>
                  <a:lnTo>
                    <a:pt x="24319" y="914399"/>
                  </a:lnTo>
                  <a:lnTo>
                    <a:pt x="38035" y="952499"/>
                  </a:lnTo>
                  <a:lnTo>
                    <a:pt x="54821" y="1003299"/>
                  </a:lnTo>
                  <a:lnTo>
                    <a:pt x="74684" y="1041399"/>
                  </a:lnTo>
                  <a:lnTo>
                    <a:pt x="97632" y="1079499"/>
                  </a:lnTo>
                  <a:lnTo>
                    <a:pt x="123672" y="1117599"/>
                  </a:lnTo>
                  <a:lnTo>
                    <a:pt x="152795" y="1155699"/>
                  </a:lnTo>
                  <a:lnTo>
                    <a:pt x="184999" y="1181099"/>
                  </a:lnTo>
                  <a:lnTo>
                    <a:pt x="220279" y="1219199"/>
                  </a:lnTo>
                  <a:lnTo>
                    <a:pt x="258630" y="1244599"/>
                  </a:lnTo>
                  <a:lnTo>
                    <a:pt x="300046" y="1269999"/>
                  </a:lnTo>
                  <a:lnTo>
                    <a:pt x="344523" y="1282699"/>
                  </a:lnTo>
                  <a:lnTo>
                    <a:pt x="392055" y="1308099"/>
                  </a:lnTo>
                  <a:lnTo>
                    <a:pt x="442638" y="1320799"/>
                  </a:lnTo>
                  <a:lnTo>
                    <a:pt x="490523" y="1332140"/>
                  </a:lnTo>
                  <a:lnTo>
                    <a:pt x="490918" y="1320799"/>
                  </a:lnTo>
                  <a:lnTo>
                    <a:pt x="498805" y="1320799"/>
                  </a:lnTo>
                  <a:lnTo>
                    <a:pt x="446014" y="1308099"/>
                  </a:lnTo>
                  <a:lnTo>
                    <a:pt x="396321" y="1295399"/>
                  </a:lnTo>
                  <a:lnTo>
                    <a:pt x="349713" y="1269999"/>
                  </a:lnTo>
                  <a:lnTo>
                    <a:pt x="306177" y="1257299"/>
                  </a:lnTo>
                  <a:lnTo>
                    <a:pt x="265701" y="1231899"/>
                  </a:lnTo>
                  <a:lnTo>
                    <a:pt x="228271" y="1206499"/>
                  </a:lnTo>
                  <a:lnTo>
                    <a:pt x="193876" y="1181099"/>
                  </a:lnTo>
                  <a:lnTo>
                    <a:pt x="162502" y="1142999"/>
                  </a:lnTo>
                  <a:lnTo>
                    <a:pt x="134137" y="1104899"/>
                  </a:lnTo>
                  <a:lnTo>
                    <a:pt x="108768" y="1079499"/>
                  </a:lnTo>
                  <a:lnTo>
                    <a:pt x="86382" y="1041399"/>
                  </a:lnTo>
                  <a:lnTo>
                    <a:pt x="66980" y="990599"/>
                  </a:lnTo>
                  <a:lnTo>
                    <a:pt x="50562" y="952499"/>
                  </a:lnTo>
                  <a:lnTo>
                    <a:pt x="37127" y="914399"/>
                  </a:lnTo>
                  <a:lnTo>
                    <a:pt x="26677" y="863599"/>
                  </a:lnTo>
                  <a:lnTo>
                    <a:pt x="19211" y="812799"/>
                  </a:lnTo>
                  <a:lnTo>
                    <a:pt x="14730" y="761999"/>
                  </a:lnTo>
                  <a:lnTo>
                    <a:pt x="13233" y="711199"/>
                  </a:lnTo>
                  <a:lnTo>
                    <a:pt x="14845" y="660399"/>
                  </a:lnTo>
                  <a:lnTo>
                    <a:pt x="19667" y="609599"/>
                  </a:lnTo>
                  <a:lnTo>
                    <a:pt x="27691" y="558799"/>
                  </a:lnTo>
                  <a:lnTo>
                    <a:pt x="38906" y="507999"/>
                  </a:lnTo>
                  <a:lnTo>
                    <a:pt x="53304" y="457199"/>
                  </a:lnTo>
                  <a:lnTo>
                    <a:pt x="70874" y="419099"/>
                  </a:lnTo>
                  <a:lnTo>
                    <a:pt x="91609" y="368299"/>
                  </a:lnTo>
                  <a:lnTo>
                    <a:pt x="115497" y="330199"/>
                  </a:lnTo>
                  <a:lnTo>
                    <a:pt x="142530" y="292099"/>
                  </a:lnTo>
                  <a:lnTo>
                    <a:pt x="172699" y="253999"/>
                  </a:lnTo>
                  <a:lnTo>
                    <a:pt x="205994" y="215899"/>
                  </a:lnTo>
                  <a:lnTo>
                    <a:pt x="236608" y="190499"/>
                  </a:lnTo>
                  <a:lnTo>
                    <a:pt x="269458" y="165099"/>
                  </a:lnTo>
                  <a:lnTo>
                    <a:pt x="304543" y="139699"/>
                  </a:lnTo>
                  <a:lnTo>
                    <a:pt x="341860" y="114299"/>
                  </a:lnTo>
                  <a:lnTo>
                    <a:pt x="381407" y="88899"/>
                  </a:lnTo>
                  <a:lnTo>
                    <a:pt x="423182" y="76199"/>
                  </a:lnTo>
                  <a:lnTo>
                    <a:pt x="467183" y="63499"/>
                  </a:lnTo>
                  <a:lnTo>
                    <a:pt x="513406" y="38099"/>
                  </a:lnTo>
                  <a:lnTo>
                    <a:pt x="561851" y="38099"/>
                  </a:lnTo>
                  <a:lnTo>
                    <a:pt x="612515" y="25399"/>
                  </a:lnTo>
                  <a:lnTo>
                    <a:pt x="665395" y="12699"/>
                  </a:lnTo>
                  <a:lnTo>
                    <a:pt x="1247597" y="12699"/>
                  </a:lnTo>
                  <a:lnTo>
                    <a:pt x="12475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152375" y="1431750"/>
              <a:ext cx="2734945" cy="1916430"/>
            </a:xfrm>
            <a:custGeom>
              <a:avLst/>
              <a:gdLst/>
              <a:ahLst/>
              <a:cxnLst/>
              <a:rect l="l" t="t" r="r" b="b"/>
              <a:pathLst>
                <a:path w="2734945" h="1916429">
                  <a:moveTo>
                    <a:pt x="575107" y="0"/>
                  </a:moveTo>
                  <a:lnTo>
                    <a:pt x="517335" y="454"/>
                  </a:lnTo>
                  <a:lnTo>
                    <a:pt x="462233" y="3119"/>
                  </a:lnTo>
                  <a:lnTo>
                    <a:pt x="409870" y="8079"/>
                  </a:lnTo>
                  <a:lnTo>
                    <a:pt x="360315" y="15416"/>
                  </a:lnTo>
                  <a:lnTo>
                    <a:pt x="313639" y="25214"/>
                  </a:lnTo>
                  <a:lnTo>
                    <a:pt x="269909" y="37557"/>
                  </a:lnTo>
                  <a:lnTo>
                    <a:pt x="229196" y="52528"/>
                  </a:lnTo>
                  <a:lnTo>
                    <a:pt x="191569" y="70210"/>
                  </a:lnTo>
                  <a:lnTo>
                    <a:pt x="157097" y="90686"/>
                  </a:lnTo>
                  <a:lnTo>
                    <a:pt x="125850" y="114041"/>
                  </a:lnTo>
                  <a:lnTo>
                    <a:pt x="97896" y="140358"/>
                  </a:lnTo>
                  <a:lnTo>
                    <a:pt x="73305" y="169719"/>
                  </a:lnTo>
                  <a:lnTo>
                    <a:pt x="52146" y="202208"/>
                  </a:lnTo>
                  <a:lnTo>
                    <a:pt x="34489" y="237909"/>
                  </a:lnTo>
                  <a:lnTo>
                    <a:pt x="20403" y="276906"/>
                  </a:lnTo>
                  <a:lnTo>
                    <a:pt x="9957" y="319280"/>
                  </a:lnTo>
                  <a:lnTo>
                    <a:pt x="3221" y="365117"/>
                  </a:lnTo>
                  <a:lnTo>
                    <a:pt x="264" y="414499"/>
                  </a:lnTo>
                  <a:lnTo>
                    <a:pt x="0" y="572779"/>
                  </a:lnTo>
                  <a:lnTo>
                    <a:pt x="19201" y="651373"/>
                  </a:lnTo>
                  <a:lnTo>
                    <a:pt x="75228" y="673531"/>
                  </a:lnTo>
                  <a:lnTo>
                    <a:pt x="185442" y="662504"/>
                  </a:lnTo>
                  <a:lnTo>
                    <a:pt x="185442" y="1466008"/>
                  </a:lnTo>
                  <a:lnTo>
                    <a:pt x="184643" y="1514370"/>
                  </a:lnTo>
                  <a:lnTo>
                    <a:pt x="182576" y="1559314"/>
                  </a:lnTo>
                  <a:lnTo>
                    <a:pt x="179733" y="1600955"/>
                  </a:lnTo>
                  <a:lnTo>
                    <a:pt x="173700" y="1674781"/>
                  </a:lnTo>
                  <a:lnTo>
                    <a:pt x="171497" y="1707195"/>
                  </a:lnTo>
                  <a:lnTo>
                    <a:pt x="170494" y="1736762"/>
                  </a:lnTo>
                  <a:lnTo>
                    <a:pt x="171187" y="1763594"/>
                  </a:lnTo>
                  <a:lnTo>
                    <a:pt x="174069" y="1787808"/>
                  </a:lnTo>
                  <a:lnTo>
                    <a:pt x="188376" y="1828831"/>
                  </a:lnTo>
                  <a:lnTo>
                    <a:pt x="217366" y="1860744"/>
                  </a:lnTo>
                  <a:lnTo>
                    <a:pt x="264991" y="1884458"/>
                  </a:lnTo>
                  <a:lnTo>
                    <a:pt x="335202" y="1900886"/>
                  </a:lnTo>
                  <a:lnTo>
                    <a:pt x="380013" y="1906652"/>
                  </a:lnTo>
                  <a:lnTo>
                    <a:pt x="431952" y="1910938"/>
                  </a:lnTo>
                  <a:lnTo>
                    <a:pt x="491513" y="1913858"/>
                  </a:lnTo>
                  <a:lnTo>
                    <a:pt x="559191" y="1915527"/>
                  </a:lnTo>
                  <a:lnTo>
                    <a:pt x="635480" y="1916058"/>
                  </a:lnTo>
                  <a:lnTo>
                    <a:pt x="2284714" y="1916058"/>
                  </a:lnTo>
                  <a:lnTo>
                    <a:pt x="2333751" y="1913417"/>
                  </a:lnTo>
                  <a:lnTo>
                    <a:pt x="2381259" y="1905678"/>
                  </a:lnTo>
                  <a:lnTo>
                    <a:pt x="2426963" y="1893115"/>
                  </a:lnTo>
                  <a:lnTo>
                    <a:pt x="2470589" y="1876002"/>
                  </a:lnTo>
                  <a:lnTo>
                    <a:pt x="2511861" y="1854615"/>
                  </a:lnTo>
                  <a:lnTo>
                    <a:pt x="2550506" y="1829227"/>
                  </a:lnTo>
                  <a:lnTo>
                    <a:pt x="2586249" y="1800113"/>
                  </a:lnTo>
                  <a:lnTo>
                    <a:pt x="2618815" y="1767548"/>
                  </a:lnTo>
                  <a:lnTo>
                    <a:pt x="2647929" y="1731805"/>
                  </a:lnTo>
                  <a:lnTo>
                    <a:pt x="2673318" y="1693161"/>
                  </a:lnTo>
                  <a:lnTo>
                    <a:pt x="2694707" y="1651888"/>
                  </a:lnTo>
                  <a:lnTo>
                    <a:pt x="2711820" y="1608262"/>
                  </a:lnTo>
                  <a:lnTo>
                    <a:pt x="2724384" y="1562557"/>
                  </a:lnTo>
                  <a:lnTo>
                    <a:pt x="2732123" y="1515047"/>
                  </a:lnTo>
                  <a:lnTo>
                    <a:pt x="2734764" y="1466008"/>
                  </a:lnTo>
                  <a:lnTo>
                    <a:pt x="2734764" y="451723"/>
                  </a:lnTo>
                  <a:lnTo>
                    <a:pt x="2732123" y="402685"/>
                  </a:lnTo>
                  <a:lnTo>
                    <a:pt x="2724384" y="355177"/>
                  </a:lnTo>
                  <a:lnTo>
                    <a:pt x="2711820" y="309474"/>
                  </a:lnTo>
                  <a:lnTo>
                    <a:pt x="2694707" y="265848"/>
                  </a:lnTo>
                  <a:lnTo>
                    <a:pt x="2673318" y="224576"/>
                  </a:lnTo>
                  <a:lnTo>
                    <a:pt x="2647929" y="185931"/>
                  </a:lnTo>
                  <a:lnTo>
                    <a:pt x="2618815" y="150188"/>
                  </a:lnTo>
                  <a:lnTo>
                    <a:pt x="2586249" y="117622"/>
                  </a:lnTo>
                  <a:lnTo>
                    <a:pt x="2550506" y="88507"/>
                  </a:lnTo>
                  <a:lnTo>
                    <a:pt x="2511861" y="63119"/>
                  </a:lnTo>
                  <a:lnTo>
                    <a:pt x="2470589" y="41730"/>
                  </a:lnTo>
                  <a:lnTo>
                    <a:pt x="2426963" y="24617"/>
                  </a:lnTo>
                  <a:lnTo>
                    <a:pt x="2381259" y="12053"/>
                  </a:lnTo>
                  <a:lnTo>
                    <a:pt x="2333751" y="4314"/>
                  </a:lnTo>
                  <a:lnTo>
                    <a:pt x="2284714" y="1673"/>
                  </a:lnTo>
                  <a:lnTo>
                    <a:pt x="635480" y="1673"/>
                  </a:lnTo>
                  <a:lnTo>
                    <a:pt x="575107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145895" y="1425041"/>
              <a:ext cx="2748280" cy="1929764"/>
            </a:xfrm>
            <a:custGeom>
              <a:avLst/>
              <a:gdLst/>
              <a:ahLst/>
              <a:cxnLst/>
              <a:rect l="l" t="t" r="r" b="b"/>
              <a:pathLst>
                <a:path w="2748279" h="1929764">
                  <a:moveTo>
                    <a:pt x="191922" y="669213"/>
                  </a:moveTo>
                  <a:lnTo>
                    <a:pt x="185305" y="669213"/>
                  </a:lnTo>
                  <a:lnTo>
                    <a:pt x="185305" y="1472717"/>
                  </a:lnTo>
                  <a:lnTo>
                    <a:pt x="183758" y="1540411"/>
                  </a:lnTo>
                  <a:lnTo>
                    <a:pt x="180056" y="1601324"/>
                  </a:lnTo>
                  <a:lnTo>
                    <a:pt x="175546" y="1656962"/>
                  </a:lnTo>
                  <a:lnTo>
                    <a:pt x="171916" y="1704377"/>
                  </a:lnTo>
                  <a:lnTo>
                    <a:pt x="170345" y="1747304"/>
                  </a:lnTo>
                  <a:lnTo>
                    <a:pt x="171188" y="1772453"/>
                  </a:lnTo>
                  <a:lnTo>
                    <a:pt x="174032" y="1795633"/>
                  </a:lnTo>
                  <a:lnTo>
                    <a:pt x="187528" y="1835975"/>
                  </a:lnTo>
                  <a:lnTo>
                    <a:pt x="214374" y="1868457"/>
                  </a:lnTo>
                  <a:lnTo>
                    <a:pt x="256946" y="1892833"/>
                  </a:lnTo>
                  <a:lnTo>
                    <a:pt x="317706" y="1910058"/>
                  </a:lnTo>
                  <a:lnTo>
                    <a:pt x="355919" y="1916382"/>
                  </a:lnTo>
                  <a:lnTo>
                    <a:pt x="399908" y="1921324"/>
                  </a:lnTo>
                  <a:lnTo>
                    <a:pt x="450091" y="1924988"/>
                  </a:lnTo>
                  <a:lnTo>
                    <a:pt x="506882" y="1927482"/>
                  </a:lnTo>
                  <a:lnTo>
                    <a:pt x="570700" y="1928912"/>
                  </a:lnTo>
                  <a:lnTo>
                    <a:pt x="641959" y="1929383"/>
                  </a:lnTo>
                  <a:lnTo>
                    <a:pt x="2291194" y="1929383"/>
                  </a:lnTo>
                  <a:lnTo>
                    <a:pt x="2337885" y="1927026"/>
                  </a:lnTo>
                  <a:lnTo>
                    <a:pt x="2383227" y="1920106"/>
                  </a:lnTo>
                  <a:lnTo>
                    <a:pt x="2398613" y="1916150"/>
                  </a:lnTo>
                  <a:lnTo>
                    <a:pt x="641959" y="1916150"/>
                  </a:lnTo>
                  <a:lnTo>
                    <a:pt x="577656" y="1915781"/>
                  </a:lnTo>
                  <a:lnTo>
                    <a:pt x="519451" y="1914632"/>
                  </a:lnTo>
                  <a:lnTo>
                    <a:pt x="467065" y="1912639"/>
                  </a:lnTo>
                  <a:lnTo>
                    <a:pt x="420220" y="1909737"/>
                  </a:lnTo>
                  <a:lnTo>
                    <a:pt x="378637" y="1905863"/>
                  </a:lnTo>
                  <a:lnTo>
                    <a:pt x="333645" y="1899560"/>
                  </a:lnTo>
                  <a:lnTo>
                    <a:pt x="295922" y="1891545"/>
                  </a:lnTo>
                  <a:lnTo>
                    <a:pt x="240144" y="1870151"/>
                  </a:lnTo>
                  <a:lnTo>
                    <a:pt x="206486" y="1841222"/>
                  </a:lnTo>
                  <a:lnTo>
                    <a:pt x="187036" y="1793222"/>
                  </a:lnTo>
                  <a:lnTo>
                    <a:pt x="183578" y="1747304"/>
                  </a:lnTo>
                  <a:lnTo>
                    <a:pt x="185117" y="1705202"/>
                  </a:lnTo>
                  <a:lnTo>
                    <a:pt x="188910" y="1655848"/>
                  </a:lnTo>
                  <a:lnTo>
                    <a:pt x="193248" y="1602314"/>
                  </a:lnTo>
                  <a:lnTo>
                    <a:pt x="196963" y="1540988"/>
                  </a:lnTo>
                  <a:lnTo>
                    <a:pt x="198526" y="1472717"/>
                  </a:lnTo>
                  <a:lnTo>
                    <a:pt x="198526" y="676528"/>
                  </a:lnTo>
                  <a:lnTo>
                    <a:pt x="187286" y="676528"/>
                  </a:lnTo>
                  <a:lnTo>
                    <a:pt x="192836" y="675766"/>
                  </a:lnTo>
                  <a:lnTo>
                    <a:pt x="191922" y="669213"/>
                  </a:lnTo>
                  <a:close/>
                </a:path>
                <a:path w="2748279" h="1929764">
                  <a:moveTo>
                    <a:pt x="2291194" y="1765"/>
                  </a:moveTo>
                  <a:lnTo>
                    <a:pt x="641959" y="1765"/>
                  </a:lnTo>
                  <a:lnTo>
                    <a:pt x="642251" y="1777"/>
                  </a:lnTo>
                  <a:lnTo>
                    <a:pt x="641667" y="14998"/>
                  </a:lnTo>
                  <a:lnTo>
                    <a:pt x="2291194" y="14998"/>
                  </a:lnTo>
                  <a:lnTo>
                    <a:pt x="2342911" y="17981"/>
                  </a:lnTo>
                  <a:lnTo>
                    <a:pt x="2392872" y="26707"/>
                  </a:lnTo>
                  <a:lnTo>
                    <a:pt x="2440745" y="40846"/>
                  </a:lnTo>
                  <a:lnTo>
                    <a:pt x="2486199" y="60064"/>
                  </a:lnTo>
                  <a:lnTo>
                    <a:pt x="2528904" y="84031"/>
                  </a:lnTo>
                  <a:lnTo>
                    <a:pt x="2568530" y="112414"/>
                  </a:lnTo>
                  <a:lnTo>
                    <a:pt x="2604744" y="144881"/>
                  </a:lnTo>
                  <a:lnTo>
                    <a:pt x="2637207" y="181095"/>
                  </a:lnTo>
                  <a:lnTo>
                    <a:pt x="2665589" y="220719"/>
                  </a:lnTo>
                  <a:lnTo>
                    <a:pt x="2689556" y="263422"/>
                  </a:lnTo>
                  <a:lnTo>
                    <a:pt x="2708776" y="308875"/>
                  </a:lnTo>
                  <a:lnTo>
                    <a:pt x="2722916" y="356748"/>
                  </a:lnTo>
                  <a:lnTo>
                    <a:pt x="2731644" y="406710"/>
                  </a:lnTo>
                  <a:lnTo>
                    <a:pt x="2734627" y="458431"/>
                  </a:lnTo>
                  <a:lnTo>
                    <a:pt x="2734627" y="1472717"/>
                  </a:lnTo>
                  <a:lnTo>
                    <a:pt x="2731644" y="1524438"/>
                  </a:lnTo>
                  <a:lnTo>
                    <a:pt x="2722916" y="1574401"/>
                  </a:lnTo>
                  <a:lnTo>
                    <a:pt x="2708776" y="1622274"/>
                  </a:lnTo>
                  <a:lnTo>
                    <a:pt x="2689556" y="1667728"/>
                  </a:lnTo>
                  <a:lnTo>
                    <a:pt x="2665589" y="1710434"/>
                  </a:lnTo>
                  <a:lnTo>
                    <a:pt x="2637207" y="1750061"/>
                  </a:lnTo>
                  <a:lnTo>
                    <a:pt x="2604744" y="1786280"/>
                  </a:lnTo>
                  <a:lnTo>
                    <a:pt x="2568530" y="1818743"/>
                  </a:lnTo>
                  <a:lnTo>
                    <a:pt x="2528904" y="1847122"/>
                  </a:lnTo>
                  <a:lnTo>
                    <a:pt x="2486199" y="1871087"/>
                  </a:lnTo>
                  <a:lnTo>
                    <a:pt x="2440745" y="1890304"/>
                  </a:lnTo>
                  <a:lnTo>
                    <a:pt x="2392872" y="1904441"/>
                  </a:lnTo>
                  <a:lnTo>
                    <a:pt x="2342911" y="1913168"/>
                  </a:lnTo>
                  <a:lnTo>
                    <a:pt x="2291194" y="1916150"/>
                  </a:lnTo>
                  <a:lnTo>
                    <a:pt x="2398613" y="1916150"/>
                  </a:lnTo>
                  <a:lnTo>
                    <a:pt x="2468947" y="1893498"/>
                  </a:lnTo>
                  <a:lnTo>
                    <a:pt x="2508865" y="1874269"/>
                  </a:lnTo>
                  <a:lnTo>
                    <a:pt x="2546516" y="1851395"/>
                  </a:lnTo>
                  <a:lnTo>
                    <a:pt x="2581671" y="1825107"/>
                  </a:lnTo>
                  <a:lnTo>
                    <a:pt x="2614154" y="1795573"/>
                  </a:lnTo>
                  <a:lnTo>
                    <a:pt x="2643572" y="1763204"/>
                  </a:lnTo>
                  <a:lnTo>
                    <a:pt x="2669860" y="1728049"/>
                  </a:lnTo>
                  <a:lnTo>
                    <a:pt x="2692733" y="1690397"/>
                  </a:lnTo>
                  <a:lnTo>
                    <a:pt x="2711962" y="1650477"/>
                  </a:lnTo>
                  <a:lnTo>
                    <a:pt x="2727318" y="1608520"/>
                  </a:lnTo>
                  <a:lnTo>
                    <a:pt x="2738570" y="1564755"/>
                  </a:lnTo>
                  <a:lnTo>
                    <a:pt x="2745490" y="1519410"/>
                  </a:lnTo>
                  <a:lnTo>
                    <a:pt x="2747848" y="1472717"/>
                  </a:lnTo>
                  <a:lnTo>
                    <a:pt x="2747848" y="458431"/>
                  </a:lnTo>
                  <a:lnTo>
                    <a:pt x="2745490" y="411740"/>
                  </a:lnTo>
                  <a:lnTo>
                    <a:pt x="2738570" y="366397"/>
                  </a:lnTo>
                  <a:lnTo>
                    <a:pt x="2727318" y="322633"/>
                  </a:lnTo>
                  <a:lnTo>
                    <a:pt x="2711962" y="280676"/>
                  </a:lnTo>
                  <a:lnTo>
                    <a:pt x="2692733" y="240757"/>
                  </a:lnTo>
                  <a:lnTo>
                    <a:pt x="2669860" y="203105"/>
                  </a:lnTo>
                  <a:lnTo>
                    <a:pt x="2643572" y="167949"/>
                  </a:lnTo>
                  <a:lnTo>
                    <a:pt x="2614099" y="135520"/>
                  </a:lnTo>
                  <a:lnTo>
                    <a:pt x="2581671" y="106045"/>
                  </a:lnTo>
                  <a:lnTo>
                    <a:pt x="2546516" y="79756"/>
                  </a:lnTo>
                  <a:lnTo>
                    <a:pt x="2508865" y="56882"/>
                  </a:lnTo>
                  <a:lnTo>
                    <a:pt x="2468947" y="37652"/>
                  </a:lnTo>
                  <a:lnTo>
                    <a:pt x="2426991" y="22296"/>
                  </a:lnTo>
                  <a:lnTo>
                    <a:pt x="2383227" y="11043"/>
                  </a:lnTo>
                  <a:lnTo>
                    <a:pt x="2337885" y="4123"/>
                  </a:lnTo>
                  <a:lnTo>
                    <a:pt x="2291194" y="1765"/>
                  </a:lnTo>
                  <a:close/>
                </a:path>
                <a:path w="2748279" h="1929764">
                  <a:moveTo>
                    <a:pt x="564502" y="0"/>
                  </a:moveTo>
                  <a:lnTo>
                    <a:pt x="508149" y="1066"/>
                  </a:lnTo>
                  <a:lnTo>
                    <a:pt x="454357" y="4299"/>
                  </a:lnTo>
                  <a:lnTo>
                    <a:pt x="403192" y="9789"/>
                  </a:lnTo>
                  <a:lnTo>
                    <a:pt x="354719" y="17626"/>
                  </a:lnTo>
                  <a:lnTo>
                    <a:pt x="309006" y="27900"/>
                  </a:lnTo>
                  <a:lnTo>
                    <a:pt x="266119" y="40701"/>
                  </a:lnTo>
                  <a:lnTo>
                    <a:pt x="226122" y="56118"/>
                  </a:lnTo>
                  <a:lnTo>
                    <a:pt x="189083" y="74241"/>
                  </a:lnTo>
                  <a:lnTo>
                    <a:pt x="155067" y="95161"/>
                  </a:lnTo>
                  <a:lnTo>
                    <a:pt x="120535" y="122160"/>
                  </a:lnTo>
                  <a:lnTo>
                    <a:pt x="90138" y="152927"/>
                  </a:lnTo>
                  <a:lnTo>
                    <a:pt x="63975" y="187542"/>
                  </a:lnTo>
                  <a:lnTo>
                    <a:pt x="42144" y="226082"/>
                  </a:lnTo>
                  <a:lnTo>
                    <a:pt x="24746" y="268626"/>
                  </a:lnTo>
                  <a:lnTo>
                    <a:pt x="11877" y="315252"/>
                  </a:lnTo>
                  <a:lnTo>
                    <a:pt x="3638" y="366040"/>
                  </a:lnTo>
                  <a:lnTo>
                    <a:pt x="127" y="421068"/>
                  </a:lnTo>
                  <a:lnTo>
                    <a:pt x="0" y="432955"/>
                  </a:lnTo>
                  <a:lnTo>
                    <a:pt x="3714" y="493655"/>
                  </a:lnTo>
                  <a:lnTo>
                    <a:pt x="14086" y="543571"/>
                  </a:lnTo>
                  <a:lnTo>
                    <a:pt x="29838" y="583701"/>
                  </a:lnTo>
                  <a:lnTo>
                    <a:pt x="72390" y="638594"/>
                  </a:lnTo>
                  <a:lnTo>
                    <a:pt x="131964" y="670048"/>
                  </a:lnTo>
                  <a:lnTo>
                    <a:pt x="178574" y="676528"/>
                  </a:lnTo>
                  <a:lnTo>
                    <a:pt x="185305" y="676528"/>
                  </a:lnTo>
                  <a:lnTo>
                    <a:pt x="185305" y="669213"/>
                  </a:lnTo>
                  <a:lnTo>
                    <a:pt x="198526" y="669213"/>
                  </a:lnTo>
                  <a:lnTo>
                    <a:pt x="198526" y="663295"/>
                  </a:lnTo>
                  <a:lnTo>
                    <a:pt x="178574" y="663295"/>
                  </a:lnTo>
                  <a:lnTo>
                    <a:pt x="159764" y="662142"/>
                  </a:lnTo>
                  <a:lnTo>
                    <a:pt x="108471" y="646773"/>
                  </a:lnTo>
                  <a:lnTo>
                    <a:pt x="55217" y="600339"/>
                  </a:lnTo>
                  <a:lnTo>
                    <a:pt x="33648" y="559925"/>
                  </a:lnTo>
                  <a:lnTo>
                    <a:pt x="18795" y="504912"/>
                  </a:lnTo>
                  <a:lnTo>
                    <a:pt x="13233" y="432955"/>
                  </a:lnTo>
                  <a:lnTo>
                    <a:pt x="13360" y="421347"/>
                  </a:lnTo>
                  <a:lnTo>
                    <a:pt x="17710" y="360161"/>
                  </a:lnTo>
                  <a:lnTo>
                    <a:pt x="27938" y="304722"/>
                  </a:lnTo>
                  <a:lnTo>
                    <a:pt x="43911" y="254811"/>
                  </a:lnTo>
                  <a:lnTo>
                    <a:pt x="65494" y="210209"/>
                  </a:lnTo>
                  <a:lnTo>
                    <a:pt x="92555" y="170695"/>
                  </a:lnTo>
                  <a:lnTo>
                    <a:pt x="124959" y="136051"/>
                  </a:lnTo>
                  <a:lnTo>
                    <a:pt x="162592" y="106045"/>
                  </a:lnTo>
                  <a:lnTo>
                    <a:pt x="199749" y="83490"/>
                  </a:lnTo>
                  <a:lnTo>
                    <a:pt x="240845" y="64252"/>
                  </a:lnTo>
                  <a:lnTo>
                    <a:pt x="285768" y="48245"/>
                  </a:lnTo>
                  <a:lnTo>
                    <a:pt x="334424" y="35371"/>
                  </a:lnTo>
                  <a:lnTo>
                    <a:pt x="386719" y="25531"/>
                  </a:lnTo>
                  <a:lnTo>
                    <a:pt x="442559" y="18627"/>
                  </a:lnTo>
                  <a:lnTo>
                    <a:pt x="501851" y="14560"/>
                  </a:lnTo>
                  <a:lnTo>
                    <a:pt x="564502" y="13233"/>
                  </a:lnTo>
                  <a:lnTo>
                    <a:pt x="641745" y="13233"/>
                  </a:lnTo>
                  <a:lnTo>
                    <a:pt x="641842" y="11043"/>
                  </a:lnTo>
                  <a:lnTo>
                    <a:pt x="641924" y="1765"/>
                  </a:lnTo>
                  <a:lnTo>
                    <a:pt x="622413" y="1007"/>
                  </a:lnTo>
                  <a:lnTo>
                    <a:pt x="602843" y="450"/>
                  </a:lnTo>
                  <a:lnTo>
                    <a:pt x="583540" y="113"/>
                  </a:lnTo>
                  <a:lnTo>
                    <a:pt x="564502" y="0"/>
                  </a:lnTo>
                  <a:close/>
                </a:path>
                <a:path w="2748279" h="1929764">
                  <a:moveTo>
                    <a:pt x="198526" y="669213"/>
                  </a:moveTo>
                  <a:lnTo>
                    <a:pt x="191922" y="669213"/>
                  </a:lnTo>
                  <a:lnTo>
                    <a:pt x="192836" y="675766"/>
                  </a:lnTo>
                  <a:lnTo>
                    <a:pt x="187286" y="676528"/>
                  </a:lnTo>
                  <a:lnTo>
                    <a:pt x="198526" y="676528"/>
                  </a:lnTo>
                  <a:lnTo>
                    <a:pt x="198526" y="669213"/>
                  </a:lnTo>
                  <a:close/>
                </a:path>
                <a:path w="2748279" h="1929764">
                  <a:moveTo>
                    <a:pt x="198526" y="661619"/>
                  </a:moveTo>
                  <a:lnTo>
                    <a:pt x="190296" y="662749"/>
                  </a:lnTo>
                  <a:lnTo>
                    <a:pt x="187883" y="662965"/>
                  </a:lnTo>
                  <a:lnTo>
                    <a:pt x="185737" y="663130"/>
                  </a:lnTo>
                  <a:lnTo>
                    <a:pt x="182562" y="663295"/>
                  </a:lnTo>
                  <a:lnTo>
                    <a:pt x="198526" y="663295"/>
                  </a:lnTo>
                  <a:lnTo>
                    <a:pt x="198526" y="661619"/>
                  </a:lnTo>
                  <a:close/>
                </a:path>
                <a:path w="2748279" h="1929764">
                  <a:moveTo>
                    <a:pt x="641745" y="13233"/>
                  </a:moveTo>
                  <a:lnTo>
                    <a:pt x="564502" y="13233"/>
                  </a:lnTo>
                  <a:lnTo>
                    <a:pt x="583385" y="13344"/>
                  </a:lnTo>
                  <a:lnTo>
                    <a:pt x="602541" y="13677"/>
                  </a:lnTo>
                  <a:lnTo>
                    <a:pt x="621970" y="14229"/>
                  </a:lnTo>
                  <a:lnTo>
                    <a:pt x="641667" y="14998"/>
                  </a:lnTo>
                  <a:lnTo>
                    <a:pt x="641745" y="13233"/>
                  </a:lnTo>
                  <a:close/>
                </a:path>
                <a:path w="2748279" h="1929764">
                  <a:moveTo>
                    <a:pt x="641959" y="1766"/>
                  </a:moveTo>
                  <a:lnTo>
                    <a:pt x="641959" y="8381"/>
                  </a:lnTo>
                  <a:lnTo>
                    <a:pt x="642251" y="1777"/>
                  </a:lnTo>
                  <a:lnTo>
                    <a:pt x="641959" y="176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481190" y="2916275"/>
              <a:ext cx="0" cy="858519"/>
            </a:xfrm>
            <a:custGeom>
              <a:avLst/>
              <a:gdLst/>
              <a:ahLst/>
              <a:cxnLst/>
              <a:rect l="l" t="t" r="r" b="b"/>
              <a:pathLst>
                <a:path w="0" h="858520">
                  <a:moveTo>
                    <a:pt x="0" y="0"/>
                  </a:moveTo>
                  <a:lnTo>
                    <a:pt x="0" y="858316"/>
                  </a:lnTo>
                </a:path>
              </a:pathLst>
            </a:custGeom>
            <a:ln w="6616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820610" y="2021204"/>
              <a:ext cx="2656205" cy="1441450"/>
            </a:xfrm>
            <a:custGeom>
              <a:avLst/>
              <a:gdLst/>
              <a:ahLst/>
              <a:cxnLst/>
              <a:rect l="l" t="t" r="r" b="b"/>
              <a:pathLst>
                <a:path w="2656204" h="1441450">
                  <a:moveTo>
                    <a:pt x="2655595" y="1389380"/>
                  </a:moveTo>
                  <a:lnTo>
                    <a:pt x="517232" y="1389380"/>
                  </a:lnTo>
                  <a:lnTo>
                    <a:pt x="517232" y="0"/>
                  </a:lnTo>
                  <a:lnTo>
                    <a:pt x="470928" y="0"/>
                  </a:lnTo>
                  <a:lnTo>
                    <a:pt x="470928" y="1389380"/>
                  </a:lnTo>
                  <a:lnTo>
                    <a:pt x="0" y="1389380"/>
                  </a:lnTo>
                  <a:lnTo>
                    <a:pt x="0" y="1441450"/>
                  </a:lnTo>
                  <a:lnTo>
                    <a:pt x="2655595" y="1441450"/>
                  </a:lnTo>
                  <a:lnTo>
                    <a:pt x="2655595" y="13893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823417" y="2021573"/>
              <a:ext cx="2651125" cy="1441450"/>
            </a:xfrm>
            <a:custGeom>
              <a:avLst/>
              <a:gdLst/>
              <a:ahLst/>
              <a:cxnLst/>
              <a:rect l="l" t="t" r="r" b="b"/>
              <a:pathLst>
                <a:path w="2651125" h="1441450">
                  <a:moveTo>
                    <a:pt x="31000" y="1388694"/>
                  </a:moveTo>
                  <a:lnTo>
                    <a:pt x="23723" y="1388694"/>
                  </a:lnTo>
                  <a:lnTo>
                    <a:pt x="0" y="1441094"/>
                  </a:lnTo>
                  <a:lnTo>
                    <a:pt x="7264" y="1441094"/>
                  </a:lnTo>
                  <a:lnTo>
                    <a:pt x="31000" y="1388694"/>
                  </a:lnTo>
                  <a:close/>
                </a:path>
                <a:path w="2651125" h="1441450">
                  <a:moveTo>
                    <a:pt x="70688" y="1388694"/>
                  </a:moveTo>
                  <a:lnTo>
                    <a:pt x="63423" y="1388694"/>
                  </a:lnTo>
                  <a:lnTo>
                    <a:pt x="39687" y="1441094"/>
                  </a:lnTo>
                  <a:lnTo>
                    <a:pt x="46951" y="1441094"/>
                  </a:lnTo>
                  <a:lnTo>
                    <a:pt x="70688" y="1388694"/>
                  </a:lnTo>
                  <a:close/>
                </a:path>
                <a:path w="2651125" h="1441450">
                  <a:moveTo>
                    <a:pt x="110375" y="1388694"/>
                  </a:moveTo>
                  <a:lnTo>
                    <a:pt x="103111" y="1388694"/>
                  </a:lnTo>
                  <a:lnTo>
                    <a:pt x="79375" y="1441094"/>
                  </a:lnTo>
                  <a:lnTo>
                    <a:pt x="86652" y="1441094"/>
                  </a:lnTo>
                  <a:lnTo>
                    <a:pt x="110375" y="1388694"/>
                  </a:lnTo>
                  <a:close/>
                </a:path>
                <a:path w="2651125" h="1441450">
                  <a:moveTo>
                    <a:pt x="150075" y="1388694"/>
                  </a:moveTo>
                  <a:lnTo>
                    <a:pt x="142811" y="1388694"/>
                  </a:lnTo>
                  <a:lnTo>
                    <a:pt x="119075" y="1441094"/>
                  </a:lnTo>
                  <a:lnTo>
                    <a:pt x="126339" y="1441094"/>
                  </a:lnTo>
                  <a:lnTo>
                    <a:pt x="150075" y="1388694"/>
                  </a:lnTo>
                  <a:close/>
                </a:path>
                <a:path w="2651125" h="1441450">
                  <a:moveTo>
                    <a:pt x="189763" y="1388694"/>
                  </a:moveTo>
                  <a:lnTo>
                    <a:pt x="182499" y="1388694"/>
                  </a:lnTo>
                  <a:lnTo>
                    <a:pt x="158762" y="1441094"/>
                  </a:lnTo>
                  <a:lnTo>
                    <a:pt x="166039" y="1441094"/>
                  </a:lnTo>
                  <a:lnTo>
                    <a:pt x="189763" y="1388694"/>
                  </a:lnTo>
                  <a:close/>
                </a:path>
                <a:path w="2651125" h="1441450">
                  <a:moveTo>
                    <a:pt x="229450" y="1388694"/>
                  </a:moveTo>
                  <a:lnTo>
                    <a:pt x="222186" y="1388694"/>
                  </a:lnTo>
                  <a:lnTo>
                    <a:pt x="198450" y="1441094"/>
                  </a:lnTo>
                  <a:lnTo>
                    <a:pt x="205714" y="1441094"/>
                  </a:lnTo>
                  <a:lnTo>
                    <a:pt x="229450" y="1388694"/>
                  </a:lnTo>
                  <a:close/>
                </a:path>
                <a:path w="2651125" h="1441450">
                  <a:moveTo>
                    <a:pt x="269151" y="1388694"/>
                  </a:moveTo>
                  <a:lnTo>
                    <a:pt x="261886" y="1388694"/>
                  </a:lnTo>
                  <a:lnTo>
                    <a:pt x="238150" y="1441094"/>
                  </a:lnTo>
                  <a:lnTo>
                    <a:pt x="245414" y="1441094"/>
                  </a:lnTo>
                  <a:lnTo>
                    <a:pt x="269151" y="1388694"/>
                  </a:lnTo>
                  <a:close/>
                </a:path>
                <a:path w="2651125" h="1441450">
                  <a:moveTo>
                    <a:pt x="308838" y="1388694"/>
                  </a:moveTo>
                  <a:lnTo>
                    <a:pt x="301574" y="1388694"/>
                  </a:lnTo>
                  <a:lnTo>
                    <a:pt x="277837" y="1441094"/>
                  </a:lnTo>
                  <a:lnTo>
                    <a:pt x="285102" y="1441094"/>
                  </a:lnTo>
                  <a:lnTo>
                    <a:pt x="308838" y="1388694"/>
                  </a:lnTo>
                  <a:close/>
                </a:path>
                <a:path w="2651125" h="1441450">
                  <a:moveTo>
                    <a:pt x="348526" y="1388694"/>
                  </a:moveTo>
                  <a:lnTo>
                    <a:pt x="341249" y="1388694"/>
                  </a:lnTo>
                  <a:lnTo>
                    <a:pt x="317525" y="1441094"/>
                  </a:lnTo>
                  <a:lnTo>
                    <a:pt x="324789" y="1441094"/>
                  </a:lnTo>
                  <a:lnTo>
                    <a:pt x="348526" y="1388694"/>
                  </a:lnTo>
                  <a:close/>
                </a:path>
                <a:path w="2651125" h="1441450">
                  <a:moveTo>
                    <a:pt x="388226" y="1388694"/>
                  </a:moveTo>
                  <a:lnTo>
                    <a:pt x="380949" y="1388694"/>
                  </a:lnTo>
                  <a:lnTo>
                    <a:pt x="357225" y="1441094"/>
                  </a:lnTo>
                  <a:lnTo>
                    <a:pt x="364490" y="1441094"/>
                  </a:lnTo>
                  <a:lnTo>
                    <a:pt x="388226" y="1388694"/>
                  </a:lnTo>
                  <a:close/>
                </a:path>
                <a:path w="2651125" h="1441450">
                  <a:moveTo>
                    <a:pt x="427913" y="1388694"/>
                  </a:moveTo>
                  <a:lnTo>
                    <a:pt x="420636" y="1388694"/>
                  </a:lnTo>
                  <a:lnTo>
                    <a:pt x="396913" y="1441094"/>
                  </a:lnTo>
                  <a:lnTo>
                    <a:pt x="404177" y="1441094"/>
                  </a:lnTo>
                  <a:lnTo>
                    <a:pt x="427913" y="1388694"/>
                  </a:lnTo>
                  <a:close/>
                </a:path>
                <a:path w="2651125" h="1441450">
                  <a:moveTo>
                    <a:pt x="467588" y="1388694"/>
                  </a:moveTo>
                  <a:lnTo>
                    <a:pt x="460324" y="1388694"/>
                  </a:lnTo>
                  <a:lnTo>
                    <a:pt x="436600" y="1441094"/>
                  </a:lnTo>
                  <a:lnTo>
                    <a:pt x="443865" y="1441094"/>
                  </a:lnTo>
                  <a:lnTo>
                    <a:pt x="467588" y="1388694"/>
                  </a:lnTo>
                  <a:close/>
                </a:path>
                <a:path w="2651125" h="1441450">
                  <a:moveTo>
                    <a:pt x="501027" y="0"/>
                  </a:moveTo>
                  <a:lnTo>
                    <a:pt x="493776" y="0"/>
                  </a:lnTo>
                  <a:lnTo>
                    <a:pt x="468122" y="56629"/>
                  </a:lnTo>
                  <a:lnTo>
                    <a:pt x="468122" y="72656"/>
                  </a:lnTo>
                  <a:lnTo>
                    <a:pt x="501027" y="0"/>
                  </a:lnTo>
                  <a:close/>
                </a:path>
                <a:path w="2651125" h="1441450">
                  <a:moveTo>
                    <a:pt x="514426" y="1356842"/>
                  </a:moveTo>
                  <a:lnTo>
                    <a:pt x="476288" y="1441094"/>
                  </a:lnTo>
                  <a:lnTo>
                    <a:pt x="483552" y="1441094"/>
                  </a:lnTo>
                  <a:lnTo>
                    <a:pt x="514426" y="1372895"/>
                  </a:lnTo>
                  <a:lnTo>
                    <a:pt x="514426" y="1356842"/>
                  </a:lnTo>
                  <a:close/>
                </a:path>
                <a:path w="2651125" h="1441450">
                  <a:moveTo>
                    <a:pt x="514426" y="1269199"/>
                  </a:moveTo>
                  <a:lnTo>
                    <a:pt x="468122" y="1371460"/>
                  </a:lnTo>
                  <a:lnTo>
                    <a:pt x="468122" y="1387500"/>
                  </a:lnTo>
                  <a:lnTo>
                    <a:pt x="514426" y="1285227"/>
                  </a:lnTo>
                  <a:lnTo>
                    <a:pt x="514426" y="1269199"/>
                  </a:lnTo>
                  <a:close/>
                </a:path>
                <a:path w="2651125" h="1441450">
                  <a:moveTo>
                    <a:pt x="514426" y="1181544"/>
                  </a:moveTo>
                  <a:lnTo>
                    <a:pt x="468122" y="1283817"/>
                  </a:lnTo>
                  <a:lnTo>
                    <a:pt x="468122" y="1299870"/>
                  </a:lnTo>
                  <a:lnTo>
                    <a:pt x="514426" y="1197597"/>
                  </a:lnTo>
                  <a:lnTo>
                    <a:pt x="514426" y="1181544"/>
                  </a:lnTo>
                  <a:close/>
                </a:path>
                <a:path w="2651125" h="1441450">
                  <a:moveTo>
                    <a:pt x="514426" y="1093901"/>
                  </a:moveTo>
                  <a:lnTo>
                    <a:pt x="468122" y="1196162"/>
                  </a:lnTo>
                  <a:lnTo>
                    <a:pt x="468122" y="1212215"/>
                  </a:lnTo>
                  <a:lnTo>
                    <a:pt x="514426" y="1109954"/>
                  </a:lnTo>
                  <a:lnTo>
                    <a:pt x="514426" y="1093901"/>
                  </a:lnTo>
                  <a:close/>
                </a:path>
                <a:path w="2651125" h="1441450">
                  <a:moveTo>
                    <a:pt x="514426" y="743267"/>
                  </a:moveTo>
                  <a:lnTo>
                    <a:pt x="468122" y="845527"/>
                  </a:lnTo>
                  <a:lnTo>
                    <a:pt x="468122" y="861555"/>
                  </a:lnTo>
                  <a:lnTo>
                    <a:pt x="514426" y="759294"/>
                  </a:lnTo>
                  <a:lnTo>
                    <a:pt x="514426" y="743267"/>
                  </a:lnTo>
                  <a:close/>
                </a:path>
                <a:path w="2651125" h="1441450">
                  <a:moveTo>
                    <a:pt x="514426" y="655612"/>
                  </a:moveTo>
                  <a:lnTo>
                    <a:pt x="468122" y="757872"/>
                  </a:lnTo>
                  <a:lnTo>
                    <a:pt x="468122" y="773925"/>
                  </a:lnTo>
                  <a:lnTo>
                    <a:pt x="514426" y="671664"/>
                  </a:lnTo>
                  <a:lnTo>
                    <a:pt x="514426" y="655612"/>
                  </a:lnTo>
                  <a:close/>
                </a:path>
                <a:path w="2651125" h="1441450">
                  <a:moveTo>
                    <a:pt x="514426" y="567969"/>
                  </a:moveTo>
                  <a:lnTo>
                    <a:pt x="468122" y="670229"/>
                  </a:lnTo>
                  <a:lnTo>
                    <a:pt x="468122" y="686257"/>
                  </a:lnTo>
                  <a:lnTo>
                    <a:pt x="514426" y="583996"/>
                  </a:lnTo>
                  <a:lnTo>
                    <a:pt x="514426" y="567969"/>
                  </a:lnTo>
                  <a:close/>
                </a:path>
                <a:path w="2651125" h="1441450">
                  <a:moveTo>
                    <a:pt x="514426" y="129667"/>
                  </a:moveTo>
                  <a:lnTo>
                    <a:pt x="468122" y="231927"/>
                  </a:lnTo>
                  <a:lnTo>
                    <a:pt x="468122" y="247954"/>
                  </a:lnTo>
                  <a:lnTo>
                    <a:pt x="514426" y="145694"/>
                  </a:lnTo>
                  <a:lnTo>
                    <a:pt x="514426" y="129667"/>
                  </a:lnTo>
                  <a:close/>
                </a:path>
                <a:path w="2651125" h="1441450">
                  <a:moveTo>
                    <a:pt x="514426" y="41986"/>
                  </a:moveTo>
                  <a:lnTo>
                    <a:pt x="468122" y="144259"/>
                  </a:lnTo>
                  <a:lnTo>
                    <a:pt x="468122" y="160312"/>
                  </a:lnTo>
                  <a:lnTo>
                    <a:pt x="514426" y="58051"/>
                  </a:lnTo>
                  <a:lnTo>
                    <a:pt x="514426" y="41986"/>
                  </a:lnTo>
                  <a:close/>
                </a:path>
                <a:path w="2651125" h="1441450">
                  <a:moveTo>
                    <a:pt x="514438" y="1006221"/>
                  </a:moveTo>
                  <a:lnTo>
                    <a:pt x="468134" y="1108481"/>
                  </a:lnTo>
                  <a:lnTo>
                    <a:pt x="468134" y="1124534"/>
                  </a:lnTo>
                  <a:lnTo>
                    <a:pt x="514438" y="1022273"/>
                  </a:lnTo>
                  <a:lnTo>
                    <a:pt x="514438" y="1006221"/>
                  </a:lnTo>
                  <a:close/>
                </a:path>
                <a:path w="2651125" h="1441450">
                  <a:moveTo>
                    <a:pt x="514438" y="918591"/>
                  </a:moveTo>
                  <a:lnTo>
                    <a:pt x="468134" y="1020851"/>
                  </a:lnTo>
                  <a:lnTo>
                    <a:pt x="468134" y="1036891"/>
                  </a:lnTo>
                  <a:lnTo>
                    <a:pt x="514438" y="934631"/>
                  </a:lnTo>
                  <a:lnTo>
                    <a:pt x="514438" y="918591"/>
                  </a:lnTo>
                  <a:close/>
                </a:path>
                <a:path w="2651125" h="1441450">
                  <a:moveTo>
                    <a:pt x="514438" y="830935"/>
                  </a:moveTo>
                  <a:lnTo>
                    <a:pt x="468134" y="933196"/>
                  </a:lnTo>
                  <a:lnTo>
                    <a:pt x="468134" y="949236"/>
                  </a:lnTo>
                  <a:lnTo>
                    <a:pt x="514438" y="846975"/>
                  </a:lnTo>
                  <a:lnTo>
                    <a:pt x="514438" y="830935"/>
                  </a:lnTo>
                  <a:close/>
                </a:path>
                <a:path w="2651125" h="1441450">
                  <a:moveTo>
                    <a:pt x="514438" y="480288"/>
                  </a:moveTo>
                  <a:lnTo>
                    <a:pt x="468134" y="582549"/>
                  </a:lnTo>
                  <a:lnTo>
                    <a:pt x="468134" y="598601"/>
                  </a:lnTo>
                  <a:lnTo>
                    <a:pt x="514438" y="496341"/>
                  </a:lnTo>
                  <a:lnTo>
                    <a:pt x="514438" y="480288"/>
                  </a:lnTo>
                  <a:close/>
                </a:path>
                <a:path w="2651125" h="1441450">
                  <a:moveTo>
                    <a:pt x="514438" y="392645"/>
                  </a:moveTo>
                  <a:lnTo>
                    <a:pt x="468134" y="494906"/>
                  </a:lnTo>
                  <a:lnTo>
                    <a:pt x="468134" y="510933"/>
                  </a:lnTo>
                  <a:lnTo>
                    <a:pt x="514438" y="408673"/>
                  </a:lnTo>
                  <a:lnTo>
                    <a:pt x="514438" y="392645"/>
                  </a:lnTo>
                  <a:close/>
                </a:path>
                <a:path w="2651125" h="1441450">
                  <a:moveTo>
                    <a:pt x="514438" y="304965"/>
                  </a:moveTo>
                  <a:lnTo>
                    <a:pt x="468134" y="407225"/>
                  </a:lnTo>
                  <a:lnTo>
                    <a:pt x="468134" y="423278"/>
                  </a:lnTo>
                  <a:lnTo>
                    <a:pt x="514438" y="321017"/>
                  </a:lnTo>
                  <a:lnTo>
                    <a:pt x="514438" y="304965"/>
                  </a:lnTo>
                  <a:close/>
                </a:path>
                <a:path w="2651125" h="1441450">
                  <a:moveTo>
                    <a:pt x="514438" y="217322"/>
                  </a:moveTo>
                  <a:lnTo>
                    <a:pt x="468134" y="319582"/>
                  </a:lnTo>
                  <a:lnTo>
                    <a:pt x="468134" y="335635"/>
                  </a:lnTo>
                  <a:lnTo>
                    <a:pt x="514438" y="233375"/>
                  </a:lnTo>
                  <a:lnTo>
                    <a:pt x="514438" y="217322"/>
                  </a:lnTo>
                  <a:close/>
                </a:path>
                <a:path w="2651125" h="1441450">
                  <a:moveTo>
                    <a:pt x="546976" y="1388694"/>
                  </a:moveTo>
                  <a:lnTo>
                    <a:pt x="539699" y="1388694"/>
                  </a:lnTo>
                  <a:lnTo>
                    <a:pt x="515975" y="1441094"/>
                  </a:lnTo>
                  <a:lnTo>
                    <a:pt x="523240" y="1441094"/>
                  </a:lnTo>
                  <a:lnTo>
                    <a:pt x="546976" y="1388694"/>
                  </a:lnTo>
                  <a:close/>
                </a:path>
                <a:path w="2651125" h="1441450">
                  <a:moveTo>
                    <a:pt x="586676" y="1388694"/>
                  </a:moveTo>
                  <a:lnTo>
                    <a:pt x="579399" y="1388694"/>
                  </a:lnTo>
                  <a:lnTo>
                    <a:pt x="555675" y="1441094"/>
                  </a:lnTo>
                  <a:lnTo>
                    <a:pt x="562940" y="1441094"/>
                  </a:lnTo>
                  <a:lnTo>
                    <a:pt x="586676" y="1388694"/>
                  </a:lnTo>
                  <a:close/>
                </a:path>
                <a:path w="2651125" h="1441450">
                  <a:moveTo>
                    <a:pt x="626364" y="1388694"/>
                  </a:moveTo>
                  <a:lnTo>
                    <a:pt x="619086" y="1388694"/>
                  </a:lnTo>
                  <a:lnTo>
                    <a:pt x="595363" y="1441094"/>
                  </a:lnTo>
                  <a:lnTo>
                    <a:pt x="602627" y="1441094"/>
                  </a:lnTo>
                  <a:lnTo>
                    <a:pt x="626364" y="1388694"/>
                  </a:lnTo>
                  <a:close/>
                </a:path>
                <a:path w="2651125" h="1441450">
                  <a:moveTo>
                    <a:pt x="666051" y="1388694"/>
                  </a:moveTo>
                  <a:lnTo>
                    <a:pt x="658774" y="1388694"/>
                  </a:lnTo>
                  <a:lnTo>
                    <a:pt x="635050" y="1441094"/>
                  </a:lnTo>
                  <a:lnTo>
                    <a:pt x="642315" y="1441094"/>
                  </a:lnTo>
                  <a:lnTo>
                    <a:pt x="666051" y="1388694"/>
                  </a:lnTo>
                  <a:close/>
                </a:path>
                <a:path w="2651125" h="1441450">
                  <a:moveTo>
                    <a:pt x="705751" y="1388694"/>
                  </a:moveTo>
                  <a:lnTo>
                    <a:pt x="698474" y="1388694"/>
                  </a:lnTo>
                  <a:lnTo>
                    <a:pt x="674751" y="1441094"/>
                  </a:lnTo>
                  <a:lnTo>
                    <a:pt x="682015" y="1441094"/>
                  </a:lnTo>
                  <a:lnTo>
                    <a:pt x="705751" y="1388694"/>
                  </a:lnTo>
                  <a:close/>
                </a:path>
                <a:path w="2651125" h="1441450">
                  <a:moveTo>
                    <a:pt x="745439" y="1388694"/>
                  </a:moveTo>
                  <a:lnTo>
                    <a:pt x="738162" y="1388694"/>
                  </a:lnTo>
                  <a:lnTo>
                    <a:pt x="714438" y="1441094"/>
                  </a:lnTo>
                  <a:lnTo>
                    <a:pt x="721702" y="1441094"/>
                  </a:lnTo>
                  <a:lnTo>
                    <a:pt x="745439" y="1388694"/>
                  </a:lnTo>
                  <a:close/>
                </a:path>
                <a:path w="2651125" h="1441450">
                  <a:moveTo>
                    <a:pt x="785126" y="1388694"/>
                  </a:moveTo>
                  <a:lnTo>
                    <a:pt x="777849" y="1388694"/>
                  </a:lnTo>
                  <a:lnTo>
                    <a:pt x="754126" y="1441094"/>
                  </a:lnTo>
                  <a:lnTo>
                    <a:pt x="761390" y="1441094"/>
                  </a:lnTo>
                  <a:lnTo>
                    <a:pt x="785126" y="1388694"/>
                  </a:lnTo>
                  <a:close/>
                </a:path>
                <a:path w="2651125" h="1441450">
                  <a:moveTo>
                    <a:pt x="824826" y="1388694"/>
                  </a:moveTo>
                  <a:lnTo>
                    <a:pt x="817549" y="1388694"/>
                  </a:lnTo>
                  <a:lnTo>
                    <a:pt x="793826" y="1441094"/>
                  </a:lnTo>
                  <a:lnTo>
                    <a:pt x="801090" y="1441094"/>
                  </a:lnTo>
                  <a:lnTo>
                    <a:pt x="824826" y="1388694"/>
                  </a:lnTo>
                  <a:close/>
                </a:path>
                <a:path w="2651125" h="1441450">
                  <a:moveTo>
                    <a:pt x="864514" y="1388694"/>
                  </a:moveTo>
                  <a:lnTo>
                    <a:pt x="857237" y="1388694"/>
                  </a:lnTo>
                  <a:lnTo>
                    <a:pt x="833513" y="1441094"/>
                  </a:lnTo>
                  <a:lnTo>
                    <a:pt x="840778" y="1441094"/>
                  </a:lnTo>
                  <a:lnTo>
                    <a:pt x="864514" y="1388694"/>
                  </a:lnTo>
                  <a:close/>
                </a:path>
                <a:path w="2651125" h="1441450">
                  <a:moveTo>
                    <a:pt x="904201" y="1388694"/>
                  </a:moveTo>
                  <a:lnTo>
                    <a:pt x="896924" y="1388694"/>
                  </a:lnTo>
                  <a:lnTo>
                    <a:pt x="873201" y="1441094"/>
                  </a:lnTo>
                  <a:lnTo>
                    <a:pt x="880465" y="1441094"/>
                  </a:lnTo>
                  <a:lnTo>
                    <a:pt x="904201" y="1388694"/>
                  </a:lnTo>
                  <a:close/>
                </a:path>
                <a:path w="2651125" h="1441450">
                  <a:moveTo>
                    <a:pt x="943902" y="1388694"/>
                  </a:moveTo>
                  <a:lnTo>
                    <a:pt x="936625" y="1388694"/>
                  </a:lnTo>
                  <a:lnTo>
                    <a:pt x="912901" y="1441094"/>
                  </a:lnTo>
                  <a:lnTo>
                    <a:pt x="920165" y="1441094"/>
                  </a:lnTo>
                  <a:lnTo>
                    <a:pt x="943902" y="1388694"/>
                  </a:lnTo>
                  <a:close/>
                </a:path>
                <a:path w="2651125" h="1441450">
                  <a:moveTo>
                    <a:pt x="983589" y="1388694"/>
                  </a:moveTo>
                  <a:lnTo>
                    <a:pt x="976312" y="1388694"/>
                  </a:lnTo>
                  <a:lnTo>
                    <a:pt x="952588" y="1441094"/>
                  </a:lnTo>
                  <a:lnTo>
                    <a:pt x="959853" y="1441094"/>
                  </a:lnTo>
                  <a:lnTo>
                    <a:pt x="983589" y="1388694"/>
                  </a:lnTo>
                  <a:close/>
                </a:path>
                <a:path w="2651125" h="1441450">
                  <a:moveTo>
                    <a:pt x="1023277" y="1388694"/>
                  </a:moveTo>
                  <a:lnTo>
                    <a:pt x="1016000" y="1388694"/>
                  </a:lnTo>
                  <a:lnTo>
                    <a:pt x="992276" y="1441094"/>
                  </a:lnTo>
                  <a:lnTo>
                    <a:pt x="999540" y="1441094"/>
                  </a:lnTo>
                  <a:lnTo>
                    <a:pt x="1023277" y="1388694"/>
                  </a:lnTo>
                  <a:close/>
                </a:path>
                <a:path w="2651125" h="1441450">
                  <a:moveTo>
                    <a:pt x="1062977" y="1388694"/>
                  </a:moveTo>
                  <a:lnTo>
                    <a:pt x="1055700" y="1388694"/>
                  </a:lnTo>
                  <a:lnTo>
                    <a:pt x="1031976" y="1441094"/>
                  </a:lnTo>
                  <a:lnTo>
                    <a:pt x="1039241" y="1441094"/>
                  </a:lnTo>
                  <a:lnTo>
                    <a:pt x="1062977" y="1388694"/>
                  </a:lnTo>
                  <a:close/>
                </a:path>
                <a:path w="2651125" h="1441450">
                  <a:moveTo>
                    <a:pt x="1102664" y="1388694"/>
                  </a:moveTo>
                  <a:lnTo>
                    <a:pt x="1095387" y="1388694"/>
                  </a:lnTo>
                  <a:lnTo>
                    <a:pt x="1071664" y="1441094"/>
                  </a:lnTo>
                  <a:lnTo>
                    <a:pt x="1078928" y="1441094"/>
                  </a:lnTo>
                  <a:lnTo>
                    <a:pt x="1102664" y="1388694"/>
                  </a:lnTo>
                  <a:close/>
                </a:path>
                <a:path w="2651125" h="1441450">
                  <a:moveTo>
                    <a:pt x="1142352" y="1388694"/>
                  </a:moveTo>
                  <a:lnTo>
                    <a:pt x="1135075" y="1388694"/>
                  </a:lnTo>
                  <a:lnTo>
                    <a:pt x="1111351" y="1441094"/>
                  </a:lnTo>
                  <a:lnTo>
                    <a:pt x="1118616" y="1441094"/>
                  </a:lnTo>
                  <a:lnTo>
                    <a:pt x="1142352" y="1388694"/>
                  </a:lnTo>
                  <a:close/>
                </a:path>
                <a:path w="2651125" h="1441450">
                  <a:moveTo>
                    <a:pt x="1182052" y="1388694"/>
                  </a:moveTo>
                  <a:lnTo>
                    <a:pt x="1174775" y="1388694"/>
                  </a:lnTo>
                  <a:lnTo>
                    <a:pt x="1151051" y="1441094"/>
                  </a:lnTo>
                  <a:lnTo>
                    <a:pt x="1158316" y="1441094"/>
                  </a:lnTo>
                  <a:lnTo>
                    <a:pt x="1182052" y="1388694"/>
                  </a:lnTo>
                  <a:close/>
                </a:path>
                <a:path w="2651125" h="1441450">
                  <a:moveTo>
                    <a:pt x="1221740" y="1388694"/>
                  </a:moveTo>
                  <a:lnTo>
                    <a:pt x="1214462" y="1388694"/>
                  </a:lnTo>
                  <a:lnTo>
                    <a:pt x="1190739" y="1441094"/>
                  </a:lnTo>
                  <a:lnTo>
                    <a:pt x="1198003" y="1441094"/>
                  </a:lnTo>
                  <a:lnTo>
                    <a:pt x="1221740" y="1388694"/>
                  </a:lnTo>
                  <a:close/>
                </a:path>
                <a:path w="2651125" h="1441450">
                  <a:moveTo>
                    <a:pt x="1261427" y="1388694"/>
                  </a:moveTo>
                  <a:lnTo>
                    <a:pt x="1254150" y="1388694"/>
                  </a:lnTo>
                  <a:lnTo>
                    <a:pt x="1230426" y="1441094"/>
                  </a:lnTo>
                  <a:lnTo>
                    <a:pt x="1237691" y="1441094"/>
                  </a:lnTo>
                  <a:lnTo>
                    <a:pt x="1261427" y="1388694"/>
                  </a:lnTo>
                  <a:close/>
                </a:path>
                <a:path w="2651125" h="1441450">
                  <a:moveTo>
                    <a:pt x="1301127" y="1388694"/>
                  </a:moveTo>
                  <a:lnTo>
                    <a:pt x="1293850" y="1388694"/>
                  </a:lnTo>
                  <a:lnTo>
                    <a:pt x="1270127" y="1441094"/>
                  </a:lnTo>
                  <a:lnTo>
                    <a:pt x="1277391" y="1441094"/>
                  </a:lnTo>
                  <a:lnTo>
                    <a:pt x="1301127" y="1388694"/>
                  </a:lnTo>
                  <a:close/>
                </a:path>
                <a:path w="2651125" h="1441450">
                  <a:moveTo>
                    <a:pt x="1340815" y="1388694"/>
                  </a:moveTo>
                  <a:lnTo>
                    <a:pt x="1333538" y="1388694"/>
                  </a:lnTo>
                  <a:lnTo>
                    <a:pt x="1309814" y="1441094"/>
                  </a:lnTo>
                  <a:lnTo>
                    <a:pt x="1317078" y="1441094"/>
                  </a:lnTo>
                  <a:lnTo>
                    <a:pt x="1340815" y="1388694"/>
                  </a:lnTo>
                  <a:close/>
                </a:path>
                <a:path w="2651125" h="1441450">
                  <a:moveTo>
                    <a:pt x="1380502" y="1388694"/>
                  </a:moveTo>
                  <a:lnTo>
                    <a:pt x="1373225" y="1388694"/>
                  </a:lnTo>
                  <a:lnTo>
                    <a:pt x="1349502" y="1441094"/>
                  </a:lnTo>
                  <a:lnTo>
                    <a:pt x="1356766" y="1441094"/>
                  </a:lnTo>
                  <a:lnTo>
                    <a:pt x="1380502" y="1388694"/>
                  </a:lnTo>
                  <a:close/>
                </a:path>
                <a:path w="2651125" h="1441450">
                  <a:moveTo>
                    <a:pt x="1420202" y="1388694"/>
                  </a:moveTo>
                  <a:lnTo>
                    <a:pt x="1412925" y="1388694"/>
                  </a:lnTo>
                  <a:lnTo>
                    <a:pt x="1389202" y="1441094"/>
                  </a:lnTo>
                  <a:lnTo>
                    <a:pt x="1396466" y="1441094"/>
                  </a:lnTo>
                  <a:lnTo>
                    <a:pt x="1420202" y="1388694"/>
                  </a:lnTo>
                  <a:close/>
                </a:path>
                <a:path w="2651125" h="1441450">
                  <a:moveTo>
                    <a:pt x="1459890" y="1388694"/>
                  </a:moveTo>
                  <a:lnTo>
                    <a:pt x="1452613" y="1388694"/>
                  </a:lnTo>
                  <a:lnTo>
                    <a:pt x="1428889" y="1441094"/>
                  </a:lnTo>
                  <a:lnTo>
                    <a:pt x="1436154" y="1441094"/>
                  </a:lnTo>
                  <a:lnTo>
                    <a:pt x="1459890" y="1388694"/>
                  </a:lnTo>
                  <a:close/>
                </a:path>
                <a:path w="2651125" h="1441450">
                  <a:moveTo>
                    <a:pt x="1499577" y="1388694"/>
                  </a:moveTo>
                  <a:lnTo>
                    <a:pt x="1492300" y="1388694"/>
                  </a:lnTo>
                  <a:lnTo>
                    <a:pt x="1468577" y="1441094"/>
                  </a:lnTo>
                  <a:lnTo>
                    <a:pt x="1475841" y="1441094"/>
                  </a:lnTo>
                  <a:lnTo>
                    <a:pt x="1499577" y="1388694"/>
                  </a:lnTo>
                  <a:close/>
                </a:path>
                <a:path w="2651125" h="1441450">
                  <a:moveTo>
                    <a:pt x="1539278" y="1388694"/>
                  </a:moveTo>
                  <a:lnTo>
                    <a:pt x="1532001" y="1388694"/>
                  </a:lnTo>
                  <a:lnTo>
                    <a:pt x="1508277" y="1441094"/>
                  </a:lnTo>
                  <a:lnTo>
                    <a:pt x="1515541" y="1441094"/>
                  </a:lnTo>
                  <a:lnTo>
                    <a:pt x="1539278" y="1388694"/>
                  </a:lnTo>
                  <a:close/>
                </a:path>
                <a:path w="2651125" h="1441450">
                  <a:moveTo>
                    <a:pt x="1578965" y="1388694"/>
                  </a:moveTo>
                  <a:lnTo>
                    <a:pt x="1571688" y="1388694"/>
                  </a:lnTo>
                  <a:lnTo>
                    <a:pt x="1547964" y="1441094"/>
                  </a:lnTo>
                  <a:lnTo>
                    <a:pt x="1555229" y="1441094"/>
                  </a:lnTo>
                  <a:lnTo>
                    <a:pt x="1578965" y="1388694"/>
                  </a:lnTo>
                  <a:close/>
                </a:path>
                <a:path w="2651125" h="1441450">
                  <a:moveTo>
                    <a:pt x="1618653" y="1388694"/>
                  </a:moveTo>
                  <a:lnTo>
                    <a:pt x="1611376" y="1388694"/>
                  </a:lnTo>
                  <a:lnTo>
                    <a:pt x="1587652" y="1441094"/>
                  </a:lnTo>
                  <a:lnTo>
                    <a:pt x="1594916" y="1441094"/>
                  </a:lnTo>
                  <a:lnTo>
                    <a:pt x="1618653" y="1388694"/>
                  </a:lnTo>
                  <a:close/>
                </a:path>
                <a:path w="2651125" h="1441450">
                  <a:moveTo>
                    <a:pt x="1658353" y="1388694"/>
                  </a:moveTo>
                  <a:lnTo>
                    <a:pt x="1651076" y="1388694"/>
                  </a:lnTo>
                  <a:lnTo>
                    <a:pt x="1627352" y="1441094"/>
                  </a:lnTo>
                  <a:lnTo>
                    <a:pt x="1634617" y="1441094"/>
                  </a:lnTo>
                  <a:lnTo>
                    <a:pt x="1658353" y="1388694"/>
                  </a:lnTo>
                  <a:close/>
                </a:path>
                <a:path w="2651125" h="1441450">
                  <a:moveTo>
                    <a:pt x="1698040" y="1388694"/>
                  </a:moveTo>
                  <a:lnTo>
                    <a:pt x="1690763" y="1388694"/>
                  </a:lnTo>
                  <a:lnTo>
                    <a:pt x="1667040" y="1441094"/>
                  </a:lnTo>
                  <a:lnTo>
                    <a:pt x="1674304" y="1441094"/>
                  </a:lnTo>
                  <a:lnTo>
                    <a:pt x="1698040" y="1388694"/>
                  </a:lnTo>
                  <a:close/>
                </a:path>
                <a:path w="2651125" h="1441450">
                  <a:moveTo>
                    <a:pt x="1737728" y="1388694"/>
                  </a:moveTo>
                  <a:lnTo>
                    <a:pt x="1730451" y="1388694"/>
                  </a:lnTo>
                  <a:lnTo>
                    <a:pt x="1706727" y="1441094"/>
                  </a:lnTo>
                  <a:lnTo>
                    <a:pt x="1713992" y="1441094"/>
                  </a:lnTo>
                  <a:lnTo>
                    <a:pt x="1737728" y="1388694"/>
                  </a:lnTo>
                  <a:close/>
                </a:path>
                <a:path w="2651125" h="1441450">
                  <a:moveTo>
                    <a:pt x="1777428" y="1388694"/>
                  </a:moveTo>
                  <a:lnTo>
                    <a:pt x="1770151" y="1388694"/>
                  </a:lnTo>
                  <a:lnTo>
                    <a:pt x="1746427" y="1441094"/>
                  </a:lnTo>
                  <a:lnTo>
                    <a:pt x="1753692" y="1441094"/>
                  </a:lnTo>
                  <a:lnTo>
                    <a:pt x="1777428" y="1388694"/>
                  </a:lnTo>
                  <a:close/>
                </a:path>
                <a:path w="2651125" h="1441450">
                  <a:moveTo>
                    <a:pt x="1817116" y="1388694"/>
                  </a:moveTo>
                  <a:lnTo>
                    <a:pt x="1809838" y="1388694"/>
                  </a:lnTo>
                  <a:lnTo>
                    <a:pt x="1786115" y="1441094"/>
                  </a:lnTo>
                  <a:lnTo>
                    <a:pt x="1793379" y="1441094"/>
                  </a:lnTo>
                  <a:lnTo>
                    <a:pt x="1817116" y="1388694"/>
                  </a:lnTo>
                  <a:close/>
                </a:path>
                <a:path w="2651125" h="1441450">
                  <a:moveTo>
                    <a:pt x="1856803" y="1388694"/>
                  </a:moveTo>
                  <a:lnTo>
                    <a:pt x="1849526" y="1388694"/>
                  </a:lnTo>
                  <a:lnTo>
                    <a:pt x="1825802" y="1441094"/>
                  </a:lnTo>
                  <a:lnTo>
                    <a:pt x="1833067" y="1441094"/>
                  </a:lnTo>
                  <a:lnTo>
                    <a:pt x="1856803" y="1388694"/>
                  </a:lnTo>
                  <a:close/>
                </a:path>
                <a:path w="2651125" h="1441450">
                  <a:moveTo>
                    <a:pt x="1896503" y="1388694"/>
                  </a:moveTo>
                  <a:lnTo>
                    <a:pt x="1889226" y="1388694"/>
                  </a:lnTo>
                  <a:lnTo>
                    <a:pt x="1865503" y="1441094"/>
                  </a:lnTo>
                  <a:lnTo>
                    <a:pt x="1872767" y="1441094"/>
                  </a:lnTo>
                  <a:lnTo>
                    <a:pt x="1896503" y="1388694"/>
                  </a:lnTo>
                  <a:close/>
                </a:path>
                <a:path w="2651125" h="1441450">
                  <a:moveTo>
                    <a:pt x="1936191" y="1388694"/>
                  </a:moveTo>
                  <a:lnTo>
                    <a:pt x="1928914" y="1388694"/>
                  </a:lnTo>
                  <a:lnTo>
                    <a:pt x="1905190" y="1441094"/>
                  </a:lnTo>
                  <a:lnTo>
                    <a:pt x="1912454" y="1441094"/>
                  </a:lnTo>
                  <a:lnTo>
                    <a:pt x="1936191" y="1388694"/>
                  </a:lnTo>
                  <a:close/>
                </a:path>
                <a:path w="2651125" h="1441450">
                  <a:moveTo>
                    <a:pt x="1975878" y="1388694"/>
                  </a:moveTo>
                  <a:lnTo>
                    <a:pt x="1968601" y="1388694"/>
                  </a:lnTo>
                  <a:lnTo>
                    <a:pt x="1944878" y="1441094"/>
                  </a:lnTo>
                  <a:lnTo>
                    <a:pt x="1952142" y="1441094"/>
                  </a:lnTo>
                  <a:lnTo>
                    <a:pt x="1975878" y="1388694"/>
                  </a:lnTo>
                  <a:close/>
                </a:path>
                <a:path w="2651125" h="1441450">
                  <a:moveTo>
                    <a:pt x="2015578" y="1388694"/>
                  </a:moveTo>
                  <a:lnTo>
                    <a:pt x="2008301" y="1388694"/>
                  </a:lnTo>
                  <a:lnTo>
                    <a:pt x="1984578" y="1441094"/>
                  </a:lnTo>
                  <a:lnTo>
                    <a:pt x="1991842" y="1441094"/>
                  </a:lnTo>
                  <a:lnTo>
                    <a:pt x="2015578" y="1388694"/>
                  </a:lnTo>
                  <a:close/>
                </a:path>
                <a:path w="2651125" h="1441450">
                  <a:moveTo>
                    <a:pt x="2055266" y="1388694"/>
                  </a:moveTo>
                  <a:lnTo>
                    <a:pt x="2047989" y="1388694"/>
                  </a:lnTo>
                  <a:lnTo>
                    <a:pt x="2024265" y="1441094"/>
                  </a:lnTo>
                  <a:lnTo>
                    <a:pt x="2031530" y="1441094"/>
                  </a:lnTo>
                  <a:lnTo>
                    <a:pt x="2055266" y="1388694"/>
                  </a:lnTo>
                  <a:close/>
                </a:path>
                <a:path w="2651125" h="1441450">
                  <a:moveTo>
                    <a:pt x="2094953" y="1388694"/>
                  </a:moveTo>
                  <a:lnTo>
                    <a:pt x="2087676" y="1388694"/>
                  </a:lnTo>
                  <a:lnTo>
                    <a:pt x="2063953" y="1441094"/>
                  </a:lnTo>
                  <a:lnTo>
                    <a:pt x="2071217" y="1441094"/>
                  </a:lnTo>
                  <a:lnTo>
                    <a:pt x="2094953" y="1388694"/>
                  </a:lnTo>
                  <a:close/>
                </a:path>
                <a:path w="2651125" h="1441450">
                  <a:moveTo>
                    <a:pt x="2134654" y="1388694"/>
                  </a:moveTo>
                  <a:lnTo>
                    <a:pt x="2127377" y="1388694"/>
                  </a:lnTo>
                  <a:lnTo>
                    <a:pt x="2103653" y="1441094"/>
                  </a:lnTo>
                  <a:lnTo>
                    <a:pt x="2110917" y="1441094"/>
                  </a:lnTo>
                  <a:lnTo>
                    <a:pt x="2134654" y="1388694"/>
                  </a:lnTo>
                  <a:close/>
                </a:path>
                <a:path w="2651125" h="1441450">
                  <a:moveTo>
                    <a:pt x="2174341" y="1388694"/>
                  </a:moveTo>
                  <a:lnTo>
                    <a:pt x="2167064" y="1388694"/>
                  </a:lnTo>
                  <a:lnTo>
                    <a:pt x="2143341" y="1441094"/>
                  </a:lnTo>
                  <a:lnTo>
                    <a:pt x="2150605" y="1441094"/>
                  </a:lnTo>
                  <a:lnTo>
                    <a:pt x="2174341" y="1388694"/>
                  </a:lnTo>
                  <a:close/>
                </a:path>
                <a:path w="2651125" h="1441450">
                  <a:moveTo>
                    <a:pt x="2214029" y="1388694"/>
                  </a:moveTo>
                  <a:lnTo>
                    <a:pt x="2206752" y="1388694"/>
                  </a:lnTo>
                  <a:lnTo>
                    <a:pt x="2183028" y="1441094"/>
                  </a:lnTo>
                  <a:lnTo>
                    <a:pt x="2190292" y="1441094"/>
                  </a:lnTo>
                  <a:lnTo>
                    <a:pt x="2214029" y="1388694"/>
                  </a:lnTo>
                  <a:close/>
                </a:path>
                <a:path w="2651125" h="1441450">
                  <a:moveTo>
                    <a:pt x="2253729" y="1388694"/>
                  </a:moveTo>
                  <a:lnTo>
                    <a:pt x="2246452" y="1388694"/>
                  </a:lnTo>
                  <a:lnTo>
                    <a:pt x="2222728" y="1441094"/>
                  </a:lnTo>
                  <a:lnTo>
                    <a:pt x="2229993" y="1441094"/>
                  </a:lnTo>
                  <a:lnTo>
                    <a:pt x="2253729" y="1388694"/>
                  </a:lnTo>
                  <a:close/>
                </a:path>
                <a:path w="2651125" h="1441450">
                  <a:moveTo>
                    <a:pt x="2293416" y="1388694"/>
                  </a:moveTo>
                  <a:lnTo>
                    <a:pt x="2286139" y="1388694"/>
                  </a:lnTo>
                  <a:lnTo>
                    <a:pt x="2262416" y="1441094"/>
                  </a:lnTo>
                  <a:lnTo>
                    <a:pt x="2269680" y="1441094"/>
                  </a:lnTo>
                  <a:lnTo>
                    <a:pt x="2293416" y="1388694"/>
                  </a:lnTo>
                  <a:close/>
                </a:path>
                <a:path w="2651125" h="1441450">
                  <a:moveTo>
                    <a:pt x="2333104" y="1388694"/>
                  </a:moveTo>
                  <a:lnTo>
                    <a:pt x="2325827" y="1388694"/>
                  </a:lnTo>
                  <a:lnTo>
                    <a:pt x="2302103" y="1441094"/>
                  </a:lnTo>
                  <a:lnTo>
                    <a:pt x="2309368" y="1441094"/>
                  </a:lnTo>
                  <a:lnTo>
                    <a:pt x="2333104" y="1388694"/>
                  </a:lnTo>
                  <a:close/>
                </a:path>
                <a:path w="2651125" h="1441450">
                  <a:moveTo>
                    <a:pt x="2372804" y="1388694"/>
                  </a:moveTo>
                  <a:lnTo>
                    <a:pt x="2365527" y="1388694"/>
                  </a:lnTo>
                  <a:lnTo>
                    <a:pt x="2341803" y="1441094"/>
                  </a:lnTo>
                  <a:lnTo>
                    <a:pt x="2349068" y="1441094"/>
                  </a:lnTo>
                  <a:lnTo>
                    <a:pt x="2372804" y="1388694"/>
                  </a:lnTo>
                  <a:close/>
                </a:path>
                <a:path w="2651125" h="1441450">
                  <a:moveTo>
                    <a:pt x="2412492" y="1388694"/>
                  </a:moveTo>
                  <a:lnTo>
                    <a:pt x="2405215" y="1388694"/>
                  </a:lnTo>
                  <a:lnTo>
                    <a:pt x="2381491" y="1441094"/>
                  </a:lnTo>
                  <a:lnTo>
                    <a:pt x="2388755" y="1441094"/>
                  </a:lnTo>
                  <a:lnTo>
                    <a:pt x="2412492" y="1388694"/>
                  </a:lnTo>
                  <a:close/>
                </a:path>
                <a:path w="2651125" h="1441450">
                  <a:moveTo>
                    <a:pt x="2452179" y="1388694"/>
                  </a:moveTo>
                  <a:lnTo>
                    <a:pt x="2444902" y="1388694"/>
                  </a:lnTo>
                  <a:lnTo>
                    <a:pt x="2421178" y="1441094"/>
                  </a:lnTo>
                  <a:lnTo>
                    <a:pt x="2428443" y="1441094"/>
                  </a:lnTo>
                  <a:lnTo>
                    <a:pt x="2452179" y="1388694"/>
                  </a:lnTo>
                  <a:close/>
                </a:path>
                <a:path w="2651125" h="1441450">
                  <a:moveTo>
                    <a:pt x="2491879" y="1388694"/>
                  </a:moveTo>
                  <a:lnTo>
                    <a:pt x="2484602" y="1388694"/>
                  </a:lnTo>
                  <a:lnTo>
                    <a:pt x="2460879" y="1441094"/>
                  </a:lnTo>
                  <a:lnTo>
                    <a:pt x="2468143" y="1441094"/>
                  </a:lnTo>
                  <a:lnTo>
                    <a:pt x="2491879" y="1388694"/>
                  </a:lnTo>
                  <a:close/>
                </a:path>
                <a:path w="2651125" h="1441450">
                  <a:moveTo>
                    <a:pt x="2531567" y="1388694"/>
                  </a:moveTo>
                  <a:lnTo>
                    <a:pt x="2524290" y="1388694"/>
                  </a:lnTo>
                  <a:lnTo>
                    <a:pt x="2500566" y="1441094"/>
                  </a:lnTo>
                  <a:lnTo>
                    <a:pt x="2507831" y="1441094"/>
                  </a:lnTo>
                  <a:lnTo>
                    <a:pt x="2531567" y="1388694"/>
                  </a:lnTo>
                  <a:close/>
                </a:path>
                <a:path w="2651125" h="1441450">
                  <a:moveTo>
                    <a:pt x="2571254" y="1388694"/>
                  </a:moveTo>
                  <a:lnTo>
                    <a:pt x="2563977" y="1388694"/>
                  </a:lnTo>
                  <a:lnTo>
                    <a:pt x="2540254" y="1441094"/>
                  </a:lnTo>
                  <a:lnTo>
                    <a:pt x="2547518" y="1441094"/>
                  </a:lnTo>
                  <a:lnTo>
                    <a:pt x="2571254" y="1388694"/>
                  </a:lnTo>
                  <a:close/>
                </a:path>
                <a:path w="2651125" h="1441450">
                  <a:moveTo>
                    <a:pt x="2610955" y="1388694"/>
                  </a:moveTo>
                  <a:lnTo>
                    <a:pt x="2603677" y="1388694"/>
                  </a:lnTo>
                  <a:lnTo>
                    <a:pt x="2579954" y="1441094"/>
                  </a:lnTo>
                  <a:lnTo>
                    <a:pt x="2587218" y="1441094"/>
                  </a:lnTo>
                  <a:lnTo>
                    <a:pt x="2610955" y="1388694"/>
                  </a:lnTo>
                  <a:close/>
                </a:path>
                <a:path w="2651125" h="1441450">
                  <a:moveTo>
                    <a:pt x="2650642" y="1388694"/>
                  </a:moveTo>
                  <a:lnTo>
                    <a:pt x="2643365" y="1388694"/>
                  </a:lnTo>
                  <a:lnTo>
                    <a:pt x="2619641" y="1441094"/>
                  </a:lnTo>
                  <a:lnTo>
                    <a:pt x="2626906" y="1441094"/>
                  </a:lnTo>
                  <a:lnTo>
                    <a:pt x="2650642" y="138869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813993" y="2014854"/>
              <a:ext cx="2668905" cy="1454150"/>
            </a:xfrm>
            <a:custGeom>
              <a:avLst/>
              <a:gdLst/>
              <a:ahLst/>
              <a:cxnLst/>
              <a:rect l="l" t="t" r="r" b="b"/>
              <a:pathLst>
                <a:path w="2668904" h="1454150">
                  <a:moveTo>
                    <a:pt x="2668828" y="1389380"/>
                  </a:moveTo>
                  <a:lnTo>
                    <a:pt x="2655595" y="1389380"/>
                  </a:lnTo>
                  <a:lnTo>
                    <a:pt x="2655595" y="1405280"/>
                  </a:lnTo>
                  <a:lnTo>
                    <a:pt x="2655595" y="1441450"/>
                  </a:lnTo>
                  <a:lnTo>
                    <a:pt x="2639199" y="1441450"/>
                  </a:lnTo>
                  <a:lnTo>
                    <a:pt x="2655595" y="1405280"/>
                  </a:lnTo>
                  <a:lnTo>
                    <a:pt x="2655595" y="1389380"/>
                  </a:lnTo>
                  <a:lnTo>
                    <a:pt x="2649766" y="1389380"/>
                  </a:lnTo>
                  <a:lnTo>
                    <a:pt x="2649766" y="1402080"/>
                  </a:lnTo>
                  <a:lnTo>
                    <a:pt x="2631935" y="1441450"/>
                  </a:lnTo>
                  <a:lnTo>
                    <a:pt x="13233" y="1441450"/>
                  </a:lnTo>
                  <a:lnTo>
                    <a:pt x="13233" y="1441183"/>
                  </a:lnTo>
                  <a:lnTo>
                    <a:pt x="13233" y="1402080"/>
                  </a:lnTo>
                  <a:lnTo>
                    <a:pt x="484162" y="1402080"/>
                  </a:lnTo>
                  <a:lnTo>
                    <a:pt x="484162" y="1389380"/>
                  </a:lnTo>
                  <a:lnTo>
                    <a:pt x="484162" y="12700"/>
                  </a:lnTo>
                  <a:lnTo>
                    <a:pt x="517232" y="12700"/>
                  </a:lnTo>
                  <a:lnTo>
                    <a:pt x="517232" y="1389380"/>
                  </a:lnTo>
                  <a:lnTo>
                    <a:pt x="517232" y="1402080"/>
                  </a:lnTo>
                  <a:lnTo>
                    <a:pt x="2649766" y="1402080"/>
                  </a:lnTo>
                  <a:lnTo>
                    <a:pt x="2649766" y="1389380"/>
                  </a:lnTo>
                  <a:lnTo>
                    <a:pt x="530466" y="1389380"/>
                  </a:lnTo>
                  <a:lnTo>
                    <a:pt x="530466" y="12700"/>
                  </a:lnTo>
                  <a:lnTo>
                    <a:pt x="530466" y="0"/>
                  </a:lnTo>
                  <a:lnTo>
                    <a:pt x="470928" y="0"/>
                  </a:lnTo>
                  <a:lnTo>
                    <a:pt x="470928" y="12700"/>
                  </a:lnTo>
                  <a:lnTo>
                    <a:pt x="470928" y="1389380"/>
                  </a:lnTo>
                  <a:lnTo>
                    <a:pt x="0" y="1389380"/>
                  </a:lnTo>
                  <a:lnTo>
                    <a:pt x="0" y="1402080"/>
                  </a:lnTo>
                  <a:lnTo>
                    <a:pt x="0" y="1441450"/>
                  </a:lnTo>
                  <a:lnTo>
                    <a:pt x="0" y="1447800"/>
                  </a:lnTo>
                  <a:lnTo>
                    <a:pt x="0" y="1454150"/>
                  </a:lnTo>
                  <a:lnTo>
                    <a:pt x="2668828" y="1454150"/>
                  </a:lnTo>
                  <a:lnTo>
                    <a:pt x="2668828" y="1447800"/>
                  </a:lnTo>
                  <a:lnTo>
                    <a:pt x="2668828" y="1441450"/>
                  </a:lnTo>
                  <a:lnTo>
                    <a:pt x="2668828" y="1402080"/>
                  </a:lnTo>
                  <a:lnTo>
                    <a:pt x="2668828" y="13893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2272107" y="1562918"/>
            <a:ext cx="536575" cy="1530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95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800" spc="5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272107" y="1212255"/>
            <a:ext cx="536575" cy="1530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95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800" spc="5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562760" y="1842998"/>
            <a:ext cx="1918970" cy="1078230"/>
          </a:xfrm>
          <a:prstGeom prst="rect">
            <a:avLst/>
          </a:prstGeom>
          <a:solidFill>
            <a:srgbClr val="FFFFFF"/>
          </a:solidFill>
          <a:ln w="13233">
            <a:solidFill>
              <a:srgbClr val="231F2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Times New Roman"/>
              <a:cs typeface="Times New Roman"/>
            </a:endParaRPr>
          </a:p>
          <a:p>
            <a:pPr algn="ctr" marL="36195">
              <a:lnSpc>
                <a:spcPct val="100000"/>
              </a:lnSpc>
              <a:spcBef>
                <a:spcPts val="5"/>
              </a:spcBef>
            </a:pPr>
            <a:r>
              <a:rPr dirty="0" sz="800" spc="-95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800" spc="5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 Black"/>
                <a:cs typeface="Arial Black"/>
              </a:rPr>
              <a:t>0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1886915" y="1495653"/>
            <a:ext cx="6985" cy="278130"/>
          </a:xfrm>
          <a:custGeom>
            <a:avLst/>
            <a:gdLst/>
            <a:ahLst/>
            <a:cxnLst/>
            <a:rect l="l" t="t" r="r" b="b"/>
            <a:pathLst>
              <a:path w="6985" h="278130">
                <a:moveTo>
                  <a:pt x="6616" y="0"/>
                </a:moveTo>
                <a:lnTo>
                  <a:pt x="0" y="0"/>
                </a:lnTo>
                <a:lnTo>
                  <a:pt x="0" y="277837"/>
                </a:lnTo>
                <a:lnTo>
                  <a:pt x="6616" y="277837"/>
                </a:lnTo>
                <a:lnTo>
                  <a:pt x="661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1886915" y="1211186"/>
            <a:ext cx="6985" cy="155575"/>
          </a:xfrm>
          <a:custGeom>
            <a:avLst/>
            <a:gdLst/>
            <a:ahLst/>
            <a:cxnLst/>
            <a:rect l="l" t="t" r="r" b="b"/>
            <a:pathLst>
              <a:path w="6985" h="155575">
                <a:moveTo>
                  <a:pt x="6616" y="0"/>
                </a:moveTo>
                <a:lnTo>
                  <a:pt x="0" y="0"/>
                </a:lnTo>
                <a:lnTo>
                  <a:pt x="0" y="155460"/>
                </a:lnTo>
                <a:lnTo>
                  <a:pt x="6616" y="155460"/>
                </a:lnTo>
                <a:lnTo>
                  <a:pt x="661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4" name="object 24" descr=""/>
          <p:cNvGrpSpPr/>
          <p:nvPr/>
        </p:nvGrpSpPr>
        <p:grpSpPr>
          <a:xfrm>
            <a:off x="722630" y="1172603"/>
            <a:ext cx="3300729" cy="2501900"/>
            <a:chOff x="722630" y="1172603"/>
            <a:chExt cx="3300729" cy="2501900"/>
          </a:xfrm>
        </p:grpSpPr>
        <p:sp>
          <p:nvSpPr>
            <p:cNvPr id="25" name="object 25" descr=""/>
            <p:cNvSpPr/>
            <p:nvPr/>
          </p:nvSpPr>
          <p:spPr>
            <a:xfrm>
              <a:off x="722630" y="1172603"/>
              <a:ext cx="2315845" cy="2440305"/>
            </a:xfrm>
            <a:custGeom>
              <a:avLst/>
              <a:gdLst/>
              <a:ahLst/>
              <a:cxnLst/>
              <a:rect l="l" t="t" r="r" b="b"/>
              <a:pathLst>
                <a:path w="2315845" h="2440304">
                  <a:moveTo>
                    <a:pt x="19850" y="2287765"/>
                  </a:moveTo>
                  <a:lnTo>
                    <a:pt x="6616" y="2287765"/>
                  </a:lnTo>
                  <a:lnTo>
                    <a:pt x="6616" y="2205075"/>
                  </a:lnTo>
                  <a:lnTo>
                    <a:pt x="0" y="2205075"/>
                  </a:lnTo>
                  <a:lnTo>
                    <a:pt x="0" y="2436622"/>
                  </a:lnTo>
                  <a:lnTo>
                    <a:pt x="6616" y="2436622"/>
                  </a:lnTo>
                  <a:lnTo>
                    <a:pt x="6616" y="2294382"/>
                  </a:lnTo>
                  <a:lnTo>
                    <a:pt x="19850" y="2294382"/>
                  </a:lnTo>
                  <a:lnTo>
                    <a:pt x="19850" y="2287765"/>
                  </a:lnTo>
                  <a:close/>
                </a:path>
                <a:path w="2315845" h="2440304">
                  <a:moveTo>
                    <a:pt x="23152" y="2234844"/>
                  </a:moveTo>
                  <a:lnTo>
                    <a:pt x="9918" y="2234844"/>
                  </a:lnTo>
                  <a:lnTo>
                    <a:pt x="9918" y="2241461"/>
                  </a:lnTo>
                  <a:lnTo>
                    <a:pt x="23152" y="2241461"/>
                  </a:lnTo>
                  <a:lnTo>
                    <a:pt x="23152" y="2234844"/>
                  </a:lnTo>
                  <a:close/>
                </a:path>
                <a:path w="2315845" h="2440304">
                  <a:moveTo>
                    <a:pt x="46316" y="2287765"/>
                  </a:moveTo>
                  <a:lnTo>
                    <a:pt x="33070" y="2287765"/>
                  </a:lnTo>
                  <a:lnTo>
                    <a:pt x="33070" y="2294382"/>
                  </a:lnTo>
                  <a:lnTo>
                    <a:pt x="46316" y="2294382"/>
                  </a:lnTo>
                  <a:lnTo>
                    <a:pt x="46316" y="2287765"/>
                  </a:lnTo>
                  <a:close/>
                </a:path>
                <a:path w="2315845" h="2440304">
                  <a:moveTo>
                    <a:pt x="49618" y="2234844"/>
                  </a:moveTo>
                  <a:lnTo>
                    <a:pt x="36385" y="2234844"/>
                  </a:lnTo>
                  <a:lnTo>
                    <a:pt x="36385" y="2241461"/>
                  </a:lnTo>
                  <a:lnTo>
                    <a:pt x="49618" y="2241461"/>
                  </a:lnTo>
                  <a:lnTo>
                    <a:pt x="49618" y="2234844"/>
                  </a:lnTo>
                  <a:close/>
                </a:path>
                <a:path w="2315845" h="2440304">
                  <a:moveTo>
                    <a:pt x="72771" y="2287765"/>
                  </a:moveTo>
                  <a:lnTo>
                    <a:pt x="59537" y="2287765"/>
                  </a:lnTo>
                  <a:lnTo>
                    <a:pt x="59537" y="2294382"/>
                  </a:lnTo>
                  <a:lnTo>
                    <a:pt x="72771" y="2294382"/>
                  </a:lnTo>
                  <a:lnTo>
                    <a:pt x="72771" y="2287765"/>
                  </a:lnTo>
                  <a:close/>
                </a:path>
                <a:path w="2315845" h="2440304">
                  <a:moveTo>
                    <a:pt x="76073" y="2234844"/>
                  </a:moveTo>
                  <a:lnTo>
                    <a:pt x="62839" y="2234844"/>
                  </a:lnTo>
                  <a:lnTo>
                    <a:pt x="62839" y="2241461"/>
                  </a:lnTo>
                  <a:lnTo>
                    <a:pt x="76073" y="2241461"/>
                  </a:lnTo>
                  <a:lnTo>
                    <a:pt x="76073" y="2234844"/>
                  </a:lnTo>
                  <a:close/>
                </a:path>
                <a:path w="2315845" h="2440304">
                  <a:moveTo>
                    <a:pt x="99237" y="2287765"/>
                  </a:moveTo>
                  <a:lnTo>
                    <a:pt x="86004" y="2287765"/>
                  </a:lnTo>
                  <a:lnTo>
                    <a:pt x="86004" y="2294382"/>
                  </a:lnTo>
                  <a:lnTo>
                    <a:pt x="99237" y="2294382"/>
                  </a:lnTo>
                  <a:lnTo>
                    <a:pt x="99237" y="2287765"/>
                  </a:lnTo>
                  <a:close/>
                </a:path>
                <a:path w="2315845" h="2440304">
                  <a:moveTo>
                    <a:pt x="102539" y="2234844"/>
                  </a:moveTo>
                  <a:lnTo>
                    <a:pt x="89306" y="2234844"/>
                  </a:lnTo>
                  <a:lnTo>
                    <a:pt x="89306" y="2241461"/>
                  </a:lnTo>
                  <a:lnTo>
                    <a:pt x="102539" y="2241461"/>
                  </a:lnTo>
                  <a:lnTo>
                    <a:pt x="102539" y="2234844"/>
                  </a:lnTo>
                  <a:close/>
                </a:path>
                <a:path w="2315845" h="2440304">
                  <a:moveTo>
                    <a:pt x="568921" y="2396934"/>
                  </a:moveTo>
                  <a:lnTo>
                    <a:pt x="562305" y="2396934"/>
                  </a:lnTo>
                  <a:lnTo>
                    <a:pt x="562305" y="2410155"/>
                  </a:lnTo>
                  <a:lnTo>
                    <a:pt x="568921" y="2410155"/>
                  </a:lnTo>
                  <a:lnTo>
                    <a:pt x="568921" y="2396934"/>
                  </a:lnTo>
                  <a:close/>
                </a:path>
                <a:path w="2315845" h="2440304">
                  <a:moveTo>
                    <a:pt x="568921" y="2370467"/>
                  </a:moveTo>
                  <a:lnTo>
                    <a:pt x="562305" y="2370467"/>
                  </a:lnTo>
                  <a:lnTo>
                    <a:pt x="562305" y="2383688"/>
                  </a:lnTo>
                  <a:lnTo>
                    <a:pt x="568921" y="2383688"/>
                  </a:lnTo>
                  <a:lnTo>
                    <a:pt x="568921" y="2370467"/>
                  </a:lnTo>
                  <a:close/>
                </a:path>
                <a:path w="2315845" h="2440304">
                  <a:moveTo>
                    <a:pt x="568921" y="2344001"/>
                  </a:moveTo>
                  <a:lnTo>
                    <a:pt x="562305" y="2344001"/>
                  </a:lnTo>
                  <a:lnTo>
                    <a:pt x="562305" y="2357221"/>
                  </a:lnTo>
                  <a:lnTo>
                    <a:pt x="568921" y="2357221"/>
                  </a:lnTo>
                  <a:lnTo>
                    <a:pt x="568921" y="2344001"/>
                  </a:lnTo>
                  <a:close/>
                </a:path>
                <a:path w="2315845" h="2440304">
                  <a:moveTo>
                    <a:pt x="568921" y="2317534"/>
                  </a:moveTo>
                  <a:lnTo>
                    <a:pt x="562305" y="2317534"/>
                  </a:lnTo>
                  <a:lnTo>
                    <a:pt x="562305" y="2330767"/>
                  </a:lnTo>
                  <a:lnTo>
                    <a:pt x="568921" y="2330767"/>
                  </a:lnTo>
                  <a:lnTo>
                    <a:pt x="568921" y="2317534"/>
                  </a:lnTo>
                  <a:close/>
                </a:path>
                <a:path w="2315845" h="2440304">
                  <a:moveTo>
                    <a:pt x="568921" y="2291067"/>
                  </a:moveTo>
                  <a:lnTo>
                    <a:pt x="562305" y="2291067"/>
                  </a:lnTo>
                  <a:lnTo>
                    <a:pt x="562305" y="2304300"/>
                  </a:lnTo>
                  <a:lnTo>
                    <a:pt x="568921" y="2304300"/>
                  </a:lnTo>
                  <a:lnTo>
                    <a:pt x="568921" y="2291067"/>
                  </a:lnTo>
                  <a:close/>
                </a:path>
                <a:path w="2315845" h="2440304">
                  <a:moveTo>
                    <a:pt x="571360" y="853198"/>
                  </a:moveTo>
                  <a:lnTo>
                    <a:pt x="565632" y="849871"/>
                  </a:lnTo>
                  <a:lnTo>
                    <a:pt x="565378" y="850303"/>
                  </a:lnTo>
                  <a:lnTo>
                    <a:pt x="563943" y="847636"/>
                  </a:lnTo>
                  <a:lnTo>
                    <a:pt x="429387" y="920800"/>
                  </a:lnTo>
                  <a:lnTo>
                    <a:pt x="432549" y="926617"/>
                  </a:lnTo>
                  <a:lnTo>
                    <a:pt x="561911" y="856284"/>
                  </a:lnTo>
                  <a:lnTo>
                    <a:pt x="342785" y="1233893"/>
                  </a:lnTo>
                  <a:lnTo>
                    <a:pt x="330517" y="1226032"/>
                  </a:lnTo>
                  <a:lnTo>
                    <a:pt x="322148" y="1269771"/>
                  </a:lnTo>
                  <a:lnTo>
                    <a:pt x="358381" y="1243863"/>
                  </a:lnTo>
                  <a:lnTo>
                    <a:pt x="348361" y="1237462"/>
                  </a:lnTo>
                  <a:lnTo>
                    <a:pt x="571360" y="853198"/>
                  </a:lnTo>
                  <a:close/>
                </a:path>
                <a:path w="2315845" h="2440304">
                  <a:moveTo>
                    <a:pt x="621842" y="2396934"/>
                  </a:moveTo>
                  <a:lnTo>
                    <a:pt x="615226" y="2396934"/>
                  </a:lnTo>
                  <a:lnTo>
                    <a:pt x="615226" y="2410155"/>
                  </a:lnTo>
                  <a:lnTo>
                    <a:pt x="621842" y="2410155"/>
                  </a:lnTo>
                  <a:lnTo>
                    <a:pt x="621842" y="2396934"/>
                  </a:lnTo>
                  <a:close/>
                </a:path>
                <a:path w="2315845" h="2440304">
                  <a:moveTo>
                    <a:pt x="621842" y="2370467"/>
                  </a:moveTo>
                  <a:lnTo>
                    <a:pt x="615226" y="2370467"/>
                  </a:lnTo>
                  <a:lnTo>
                    <a:pt x="615226" y="2383688"/>
                  </a:lnTo>
                  <a:lnTo>
                    <a:pt x="621842" y="2383688"/>
                  </a:lnTo>
                  <a:lnTo>
                    <a:pt x="621842" y="2370467"/>
                  </a:lnTo>
                  <a:close/>
                </a:path>
                <a:path w="2315845" h="2440304">
                  <a:moveTo>
                    <a:pt x="621842" y="2344001"/>
                  </a:moveTo>
                  <a:lnTo>
                    <a:pt x="615226" y="2344001"/>
                  </a:lnTo>
                  <a:lnTo>
                    <a:pt x="615226" y="2357221"/>
                  </a:lnTo>
                  <a:lnTo>
                    <a:pt x="621842" y="2357221"/>
                  </a:lnTo>
                  <a:lnTo>
                    <a:pt x="621842" y="2344001"/>
                  </a:lnTo>
                  <a:close/>
                </a:path>
                <a:path w="2315845" h="2440304">
                  <a:moveTo>
                    <a:pt x="621842" y="2317534"/>
                  </a:moveTo>
                  <a:lnTo>
                    <a:pt x="615226" y="2317534"/>
                  </a:lnTo>
                  <a:lnTo>
                    <a:pt x="615226" y="2330767"/>
                  </a:lnTo>
                  <a:lnTo>
                    <a:pt x="621842" y="2330767"/>
                  </a:lnTo>
                  <a:lnTo>
                    <a:pt x="621842" y="2317534"/>
                  </a:lnTo>
                  <a:close/>
                </a:path>
                <a:path w="2315845" h="2440304">
                  <a:moveTo>
                    <a:pt x="621842" y="2291067"/>
                  </a:moveTo>
                  <a:lnTo>
                    <a:pt x="615226" y="2291067"/>
                  </a:lnTo>
                  <a:lnTo>
                    <a:pt x="615226" y="2304300"/>
                  </a:lnTo>
                  <a:lnTo>
                    <a:pt x="621842" y="2304300"/>
                  </a:lnTo>
                  <a:lnTo>
                    <a:pt x="621842" y="2291067"/>
                  </a:lnTo>
                  <a:close/>
                </a:path>
                <a:path w="2315845" h="2440304">
                  <a:moveTo>
                    <a:pt x="693483" y="2116747"/>
                  </a:moveTo>
                  <a:lnTo>
                    <a:pt x="687324" y="2114372"/>
                  </a:lnTo>
                  <a:lnTo>
                    <a:pt x="682548" y="2126704"/>
                  </a:lnTo>
                  <a:lnTo>
                    <a:pt x="688708" y="2129091"/>
                  </a:lnTo>
                  <a:lnTo>
                    <a:pt x="693483" y="2116747"/>
                  </a:lnTo>
                  <a:close/>
                </a:path>
                <a:path w="2315845" h="2440304">
                  <a:moveTo>
                    <a:pt x="703021" y="2092071"/>
                  </a:moveTo>
                  <a:lnTo>
                    <a:pt x="696849" y="2089683"/>
                  </a:lnTo>
                  <a:lnTo>
                    <a:pt x="692086" y="2102027"/>
                  </a:lnTo>
                  <a:lnTo>
                    <a:pt x="698258" y="2104402"/>
                  </a:lnTo>
                  <a:lnTo>
                    <a:pt x="703021" y="2092071"/>
                  </a:lnTo>
                  <a:close/>
                </a:path>
                <a:path w="2315845" h="2440304">
                  <a:moveTo>
                    <a:pt x="712571" y="2067394"/>
                  </a:moveTo>
                  <a:lnTo>
                    <a:pt x="706399" y="2065007"/>
                  </a:lnTo>
                  <a:lnTo>
                    <a:pt x="701624" y="2077339"/>
                  </a:lnTo>
                  <a:lnTo>
                    <a:pt x="707796" y="2079726"/>
                  </a:lnTo>
                  <a:lnTo>
                    <a:pt x="712571" y="2067394"/>
                  </a:lnTo>
                  <a:close/>
                </a:path>
                <a:path w="2315845" h="2440304">
                  <a:moveTo>
                    <a:pt x="722109" y="2042706"/>
                  </a:moveTo>
                  <a:lnTo>
                    <a:pt x="715937" y="2040318"/>
                  </a:lnTo>
                  <a:lnTo>
                    <a:pt x="711161" y="2052662"/>
                  </a:lnTo>
                  <a:lnTo>
                    <a:pt x="717334" y="2055050"/>
                  </a:lnTo>
                  <a:lnTo>
                    <a:pt x="722109" y="2042706"/>
                  </a:lnTo>
                  <a:close/>
                </a:path>
                <a:path w="2315845" h="2440304">
                  <a:moveTo>
                    <a:pt x="730999" y="2433307"/>
                  </a:moveTo>
                  <a:lnTo>
                    <a:pt x="621842" y="2433307"/>
                  </a:lnTo>
                  <a:lnTo>
                    <a:pt x="621842" y="2423376"/>
                  </a:lnTo>
                  <a:lnTo>
                    <a:pt x="615226" y="2423376"/>
                  </a:lnTo>
                  <a:lnTo>
                    <a:pt x="615226" y="2433307"/>
                  </a:lnTo>
                  <a:lnTo>
                    <a:pt x="568921" y="2433307"/>
                  </a:lnTo>
                  <a:lnTo>
                    <a:pt x="568921" y="2423376"/>
                  </a:lnTo>
                  <a:lnTo>
                    <a:pt x="562305" y="2423376"/>
                  </a:lnTo>
                  <a:lnTo>
                    <a:pt x="562305" y="2433307"/>
                  </a:lnTo>
                  <a:lnTo>
                    <a:pt x="529234" y="2433307"/>
                  </a:lnTo>
                  <a:lnTo>
                    <a:pt x="529234" y="2439924"/>
                  </a:lnTo>
                  <a:lnTo>
                    <a:pt x="730999" y="2439924"/>
                  </a:lnTo>
                  <a:lnTo>
                    <a:pt x="730999" y="2433307"/>
                  </a:lnTo>
                  <a:close/>
                </a:path>
                <a:path w="2315845" h="2440304">
                  <a:moveTo>
                    <a:pt x="731659" y="2018017"/>
                  </a:moveTo>
                  <a:lnTo>
                    <a:pt x="725487" y="2015629"/>
                  </a:lnTo>
                  <a:lnTo>
                    <a:pt x="720712" y="2027974"/>
                  </a:lnTo>
                  <a:lnTo>
                    <a:pt x="726884" y="2030361"/>
                  </a:lnTo>
                  <a:lnTo>
                    <a:pt x="731659" y="2018017"/>
                  </a:lnTo>
                  <a:close/>
                </a:path>
                <a:path w="2315845" h="2440304">
                  <a:moveTo>
                    <a:pt x="741197" y="1993341"/>
                  </a:moveTo>
                  <a:lnTo>
                    <a:pt x="735025" y="1990953"/>
                  </a:lnTo>
                  <a:lnTo>
                    <a:pt x="730250" y="2003298"/>
                  </a:lnTo>
                  <a:lnTo>
                    <a:pt x="736422" y="2005685"/>
                  </a:lnTo>
                  <a:lnTo>
                    <a:pt x="741197" y="1993341"/>
                  </a:lnTo>
                  <a:close/>
                </a:path>
                <a:path w="2315845" h="2440304">
                  <a:moveTo>
                    <a:pt x="750722" y="1968652"/>
                  </a:moveTo>
                  <a:lnTo>
                    <a:pt x="744562" y="1966277"/>
                  </a:lnTo>
                  <a:lnTo>
                    <a:pt x="739800" y="1978621"/>
                  </a:lnTo>
                  <a:lnTo>
                    <a:pt x="745972" y="1980996"/>
                  </a:lnTo>
                  <a:lnTo>
                    <a:pt x="750722" y="1968652"/>
                  </a:lnTo>
                  <a:close/>
                </a:path>
                <a:path w="2315845" h="2440304">
                  <a:moveTo>
                    <a:pt x="760272" y="1943989"/>
                  </a:moveTo>
                  <a:lnTo>
                    <a:pt x="754100" y="1941601"/>
                  </a:lnTo>
                  <a:lnTo>
                    <a:pt x="749325" y="1953933"/>
                  </a:lnTo>
                  <a:lnTo>
                    <a:pt x="755497" y="1956320"/>
                  </a:lnTo>
                  <a:lnTo>
                    <a:pt x="760272" y="1943989"/>
                  </a:lnTo>
                  <a:close/>
                </a:path>
                <a:path w="2315845" h="2440304">
                  <a:moveTo>
                    <a:pt x="769810" y="1919300"/>
                  </a:moveTo>
                  <a:lnTo>
                    <a:pt x="763638" y="1916912"/>
                  </a:lnTo>
                  <a:lnTo>
                    <a:pt x="758875" y="1929257"/>
                  </a:lnTo>
                  <a:lnTo>
                    <a:pt x="765035" y="1931644"/>
                  </a:lnTo>
                  <a:lnTo>
                    <a:pt x="769810" y="1919300"/>
                  </a:lnTo>
                  <a:close/>
                </a:path>
                <a:path w="2315845" h="2440304">
                  <a:moveTo>
                    <a:pt x="779360" y="1894611"/>
                  </a:moveTo>
                  <a:lnTo>
                    <a:pt x="773188" y="1892236"/>
                  </a:lnTo>
                  <a:lnTo>
                    <a:pt x="768413" y="1904568"/>
                  </a:lnTo>
                  <a:lnTo>
                    <a:pt x="774585" y="1906955"/>
                  </a:lnTo>
                  <a:lnTo>
                    <a:pt x="779360" y="1894611"/>
                  </a:lnTo>
                  <a:close/>
                </a:path>
                <a:path w="2315845" h="2440304">
                  <a:moveTo>
                    <a:pt x="788898" y="1869935"/>
                  </a:moveTo>
                  <a:lnTo>
                    <a:pt x="782726" y="1867547"/>
                  </a:lnTo>
                  <a:lnTo>
                    <a:pt x="777951" y="1879892"/>
                  </a:lnTo>
                  <a:lnTo>
                    <a:pt x="784123" y="1882279"/>
                  </a:lnTo>
                  <a:lnTo>
                    <a:pt x="788898" y="1869935"/>
                  </a:lnTo>
                  <a:close/>
                </a:path>
                <a:path w="2315845" h="2440304">
                  <a:moveTo>
                    <a:pt x="798436" y="1845246"/>
                  </a:moveTo>
                  <a:lnTo>
                    <a:pt x="792264" y="1842871"/>
                  </a:lnTo>
                  <a:lnTo>
                    <a:pt x="787501" y="1855203"/>
                  </a:lnTo>
                  <a:lnTo>
                    <a:pt x="793673" y="1857590"/>
                  </a:lnTo>
                  <a:lnTo>
                    <a:pt x="798436" y="1845246"/>
                  </a:lnTo>
                  <a:close/>
                </a:path>
                <a:path w="2315845" h="2440304">
                  <a:moveTo>
                    <a:pt x="807974" y="1820570"/>
                  </a:moveTo>
                  <a:lnTo>
                    <a:pt x="801814" y="1818195"/>
                  </a:lnTo>
                  <a:lnTo>
                    <a:pt x="797039" y="1830539"/>
                  </a:lnTo>
                  <a:lnTo>
                    <a:pt x="803211" y="1832914"/>
                  </a:lnTo>
                  <a:lnTo>
                    <a:pt x="807974" y="1820570"/>
                  </a:lnTo>
                  <a:close/>
                </a:path>
                <a:path w="2315845" h="2440304">
                  <a:moveTo>
                    <a:pt x="815809" y="1058265"/>
                  </a:moveTo>
                  <a:lnTo>
                    <a:pt x="774471" y="1041730"/>
                  </a:lnTo>
                  <a:lnTo>
                    <a:pt x="774471" y="1054938"/>
                  </a:lnTo>
                  <a:lnTo>
                    <a:pt x="677113" y="1054938"/>
                  </a:lnTo>
                  <a:lnTo>
                    <a:pt x="677113" y="1041730"/>
                  </a:lnTo>
                  <a:lnTo>
                    <a:pt x="635774" y="1058265"/>
                  </a:lnTo>
                  <a:lnTo>
                    <a:pt x="677113" y="1074801"/>
                  </a:lnTo>
                  <a:lnTo>
                    <a:pt x="677113" y="1061567"/>
                  </a:lnTo>
                  <a:lnTo>
                    <a:pt x="774471" y="1061567"/>
                  </a:lnTo>
                  <a:lnTo>
                    <a:pt x="774471" y="1074801"/>
                  </a:lnTo>
                  <a:lnTo>
                    <a:pt x="815809" y="1058265"/>
                  </a:lnTo>
                  <a:close/>
                </a:path>
                <a:path w="2315845" h="2440304">
                  <a:moveTo>
                    <a:pt x="817511" y="1795894"/>
                  </a:moveTo>
                  <a:lnTo>
                    <a:pt x="811339" y="1793506"/>
                  </a:lnTo>
                  <a:lnTo>
                    <a:pt x="806577" y="1805851"/>
                  </a:lnTo>
                  <a:lnTo>
                    <a:pt x="812736" y="1808238"/>
                  </a:lnTo>
                  <a:lnTo>
                    <a:pt x="817511" y="1795894"/>
                  </a:lnTo>
                  <a:close/>
                </a:path>
                <a:path w="2315845" h="2440304">
                  <a:moveTo>
                    <a:pt x="827062" y="1771218"/>
                  </a:moveTo>
                  <a:lnTo>
                    <a:pt x="820889" y="1768830"/>
                  </a:lnTo>
                  <a:lnTo>
                    <a:pt x="816114" y="1781162"/>
                  </a:lnTo>
                  <a:lnTo>
                    <a:pt x="822286" y="1783549"/>
                  </a:lnTo>
                  <a:lnTo>
                    <a:pt x="827062" y="1771218"/>
                  </a:lnTo>
                  <a:close/>
                </a:path>
                <a:path w="2315845" h="2440304">
                  <a:moveTo>
                    <a:pt x="836599" y="1746529"/>
                  </a:moveTo>
                  <a:lnTo>
                    <a:pt x="830427" y="1744141"/>
                  </a:lnTo>
                  <a:lnTo>
                    <a:pt x="825652" y="1756486"/>
                  </a:lnTo>
                  <a:lnTo>
                    <a:pt x="831824" y="1758873"/>
                  </a:lnTo>
                  <a:lnTo>
                    <a:pt x="836599" y="1746529"/>
                  </a:lnTo>
                  <a:close/>
                </a:path>
                <a:path w="2315845" h="2440304">
                  <a:moveTo>
                    <a:pt x="845680" y="667918"/>
                  </a:moveTo>
                  <a:lnTo>
                    <a:pt x="497598" y="351218"/>
                  </a:lnTo>
                  <a:lnTo>
                    <a:pt x="506412" y="341528"/>
                  </a:lnTo>
                  <a:lnTo>
                    <a:pt x="464693" y="325958"/>
                  </a:lnTo>
                  <a:lnTo>
                    <a:pt x="484162" y="366014"/>
                  </a:lnTo>
                  <a:lnTo>
                    <a:pt x="493153" y="356120"/>
                  </a:lnTo>
                  <a:lnTo>
                    <a:pt x="836295" y="668337"/>
                  </a:lnTo>
                  <a:lnTo>
                    <a:pt x="132765" y="354647"/>
                  </a:lnTo>
                  <a:lnTo>
                    <a:pt x="138658" y="342430"/>
                  </a:lnTo>
                  <a:lnTo>
                    <a:pt x="99390" y="339763"/>
                  </a:lnTo>
                  <a:lnTo>
                    <a:pt x="77419" y="329958"/>
                  </a:lnTo>
                  <a:lnTo>
                    <a:pt x="74726" y="336003"/>
                  </a:lnTo>
                  <a:lnTo>
                    <a:pt x="102425" y="348361"/>
                  </a:lnTo>
                  <a:lnTo>
                    <a:pt x="124307" y="372224"/>
                  </a:lnTo>
                  <a:lnTo>
                    <a:pt x="129895" y="360616"/>
                  </a:lnTo>
                  <a:lnTo>
                    <a:pt x="838784" y="676681"/>
                  </a:lnTo>
                  <a:lnTo>
                    <a:pt x="840714" y="672350"/>
                  </a:lnTo>
                  <a:lnTo>
                    <a:pt x="841222" y="672807"/>
                  </a:lnTo>
                  <a:lnTo>
                    <a:pt x="845680" y="667918"/>
                  </a:lnTo>
                  <a:close/>
                </a:path>
                <a:path w="2315845" h="2440304">
                  <a:moveTo>
                    <a:pt x="1184148" y="598131"/>
                  </a:moveTo>
                  <a:lnTo>
                    <a:pt x="1167599" y="598131"/>
                  </a:lnTo>
                  <a:lnTo>
                    <a:pt x="1151064" y="598131"/>
                  </a:lnTo>
                  <a:lnTo>
                    <a:pt x="1167599" y="639470"/>
                  </a:lnTo>
                  <a:lnTo>
                    <a:pt x="1184148" y="598131"/>
                  </a:lnTo>
                  <a:close/>
                </a:path>
                <a:path w="2315845" h="2440304">
                  <a:moveTo>
                    <a:pt x="1184148" y="325793"/>
                  </a:moveTo>
                  <a:lnTo>
                    <a:pt x="1167599" y="284454"/>
                  </a:lnTo>
                  <a:lnTo>
                    <a:pt x="1151064" y="325793"/>
                  </a:lnTo>
                  <a:lnTo>
                    <a:pt x="1167599" y="325793"/>
                  </a:lnTo>
                  <a:lnTo>
                    <a:pt x="1184148" y="325793"/>
                  </a:lnTo>
                  <a:close/>
                </a:path>
                <a:path w="2315845" h="2440304">
                  <a:moveTo>
                    <a:pt x="1184148" y="191300"/>
                  </a:moveTo>
                  <a:lnTo>
                    <a:pt x="1167599" y="191300"/>
                  </a:lnTo>
                  <a:lnTo>
                    <a:pt x="1151064" y="191300"/>
                  </a:lnTo>
                  <a:lnTo>
                    <a:pt x="1167599" y="232638"/>
                  </a:lnTo>
                  <a:lnTo>
                    <a:pt x="1184148" y="191300"/>
                  </a:lnTo>
                  <a:close/>
                </a:path>
                <a:path w="2315845" h="2440304">
                  <a:moveTo>
                    <a:pt x="1184148" y="41338"/>
                  </a:moveTo>
                  <a:lnTo>
                    <a:pt x="1167599" y="0"/>
                  </a:lnTo>
                  <a:lnTo>
                    <a:pt x="1151064" y="41338"/>
                  </a:lnTo>
                  <a:lnTo>
                    <a:pt x="1167599" y="41338"/>
                  </a:lnTo>
                  <a:lnTo>
                    <a:pt x="1184148" y="41338"/>
                  </a:lnTo>
                  <a:close/>
                </a:path>
                <a:path w="2315845" h="2440304">
                  <a:moveTo>
                    <a:pt x="2315337" y="1822488"/>
                  </a:moveTo>
                  <a:lnTo>
                    <a:pt x="2298801" y="1781149"/>
                  </a:lnTo>
                  <a:lnTo>
                    <a:pt x="2282266" y="1822488"/>
                  </a:lnTo>
                  <a:lnTo>
                    <a:pt x="2295499" y="1822488"/>
                  </a:lnTo>
                  <a:lnTo>
                    <a:pt x="2295499" y="2165959"/>
                  </a:lnTo>
                  <a:lnTo>
                    <a:pt x="2282266" y="2165959"/>
                  </a:lnTo>
                  <a:lnTo>
                    <a:pt x="2298801" y="2207298"/>
                  </a:lnTo>
                  <a:lnTo>
                    <a:pt x="2315337" y="2165959"/>
                  </a:lnTo>
                  <a:lnTo>
                    <a:pt x="2302103" y="2165959"/>
                  </a:lnTo>
                  <a:lnTo>
                    <a:pt x="2302103" y="1822488"/>
                  </a:lnTo>
                  <a:lnTo>
                    <a:pt x="2315337" y="182248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53981" y="3461283"/>
              <a:ext cx="222872" cy="213169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1547050" y="1828888"/>
              <a:ext cx="2475865" cy="1731645"/>
            </a:xfrm>
            <a:custGeom>
              <a:avLst/>
              <a:gdLst/>
              <a:ahLst/>
              <a:cxnLst/>
              <a:rect l="l" t="t" r="r" b="b"/>
              <a:pathLst>
                <a:path w="2475865" h="1731645">
                  <a:moveTo>
                    <a:pt x="33070" y="1077429"/>
                  </a:moveTo>
                  <a:lnTo>
                    <a:pt x="26454" y="1070813"/>
                  </a:lnTo>
                  <a:lnTo>
                    <a:pt x="26454" y="1081087"/>
                  </a:lnTo>
                  <a:lnTo>
                    <a:pt x="26454" y="1092034"/>
                  </a:lnTo>
                  <a:lnTo>
                    <a:pt x="22021" y="1096479"/>
                  </a:lnTo>
                  <a:lnTo>
                    <a:pt x="11049" y="1096479"/>
                  </a:lnTo>
                  <a:lnTo>
                    <a:pt x="6616" y="1092034"/>
                  </a:lnTo>
                  <a:lnTo>
                    <a:pt x="6616" y="1081087"/>
                  </a:lnTo>
                  <a:lnTo>
                    <a:pt x="11049" y="1076642"/>
                  </a:lnTo>
                  <a:lnTo>
                    <a:pt x="16535" y="1076642"/>
                  </a:lnTo>
                  <a:lnTo>
                    <a:pt x="22021" y="1076642"/>
                  </a:lnTo>
                  <a:lnTo>
                    <a:pt x="26454" y="1081087"/>
                  </a:lnTo>
                  <a:lnTo>
                    <a:pt x="26454" y="1070813"/>
                  </a:lnTo>
                  <a:lnTo>
                    <a:pt x="25679" y="1070025"/>
                  </a:lnTo>
                  <a:lnTo>
                    <a:pt x="16535" y="1070025"/>
                  </a:lnTo>
                  <a:lnTo>
                    <a:pt x="7391" y="1070025"/>
                  </a:lnTo>
                  <a:lnTo>
                    <a:pt x="0" y="1077429"/>
                  </a:lnTo>
                  <a:lnTo>
                    <a:pt x="0" y="1095692"/>
                  </a:lnTo>
                  <a:lnTo>
                    <a:pt x="7391" y="1103096"/>
                  </a:lnTo>
                  <a:lnTo>
                    <a:pt x="25679" y="1103096"/>
                  </a:lnTo>
                  <a:lnTo>
                    <a:pt x="32296" y="1096479"/>
                  </a:lnTo>
                  <a:lnTo>
                    <a:pt x="33070" y="1095692"/>
                  </a:lnTo>
                  <a:lnTo>
                    <a:pt x="33070" y="1077429"/>
                  </a:lnTo>
                  <a:close/>
                </a:path>
                <a:path w="2475865" h="1731645">
                  <a:moveTo>
                    <a:pt x="34734" y="7404"/>
                  </a:moveTo>
                  <a:lnTo>
                    <a:pt x="28117" y="787"/>
                  </a:lnTo>
                  <a:lnTo>
                    <a:pt x="28117" y="11061"/>
                  </a:lnTo>
                  <a:lnTo>
                    <a:pt x="28117" y="22009"/>
                  </a:lnTo>
                  <a:lnTo>
                    <a:pt x="23685" y="26454"/>
                  </a:lnTo>
                  <a:lnTo>
                    <a:pt x="12712" y="26454"/>
                  </a:lnTo>
                  <a:lnTo>
                    <a:pt x="8280" y="22009"/>
                  </a:lnTo>
                  <a:lnTo>
                    <a:pt x="8280" y="11061"/>
                  </a:lnTo>
                  <a:lnTo>
                    <a:pt x="12712" y="6616"/>
                  </a:lnTo>
                  <a:lnTo>
                    <a:pt x="18199" y="6616"/>
                  </a:lnTo>
                  <a:lnTo>
                    <a:pt x="23685" y="6616"/>
                  </a:lnTo>
                  <a:lnTo>
                    <a:pt x="28117" y="11061"/>
                  </a:lnTo>
                  <a:lnTo>
                    <a:pt x="28117" y="787"/>
                  </a:lnTo>
                  <a:lnTo>
                    <a:pt x="27343" y="0"/>
                  </a:lnTo>
                  <a:lnTo>
                    <a:pt x="18199" y="0"/>
                  </a:lnTo>
                  <a:lnTo>
                    <a:pt x="9055" y="0"/>
                  </a:lnTo>
                  <a:lnTo>
                    <a:pt x="1663" y="7404"/>
                  </a:lnTo>
                  <a:lnTo>
                    <a:pt x="1663" y="25666"/>
                  </a:lnTo>
                  <a:lnTo>
                    <a:pt x="9055" y="33058"/>
                  </a:lnTo>
                  <a:lnTo>
                    <a:pt x="27343" y="33058"/>
                  </a:lnTo>
                  <a:lnTo>
                    <a:pt x="33947" y="26454"/>
                  </a:lnTo>
                  <a:lnTo>
                    <a:pt x="34734" y="25666"/>
                  </a:lnTo>
                  <a:lnTo>
                    <a:pt x="34734" y="7404"/>
                  </a:lnTo>
                  <a:close/>
                </a:path>
                <a:path w="2475865" h="1731645">
                  <a:moveTo>
                    <a:pt x="2475814" y="1726946"/>
                  </a:moveTo>
                  <a:lnTo>
                    <a:pt x="2444775" y="1690014"/>
                  </a:lnTo>
                  <a:lnTo>
                    <a:pt x="2434501" y="1659204"/>
                  </a:lnTo>
                  <a:lnTo>
                    <a:pt x="2425382" y="1666938"/>
                  </a:lnTo>
                  <a:lnTo>
                    <a:pt x="1948192" y="1099019"/>
                  </a:lnTo>
                  <a:lnTo>
                    <a:pt x="1949069" y="1098143"/>
                  </a:lnTo>
                  <a:lnTo>
                    <a:pt x="1949500" y="1097699"/>
                  </a:lnTo>
                  <a:lnTo>
                    <a:pt x="2354453" y="1273517"/>
                  </a:lnTo>
                  <a:lnTo>
                    <a:pt x="2348141" y="1287373"/>
                  </a:lnTo>
                  <a:lnTo>
                    <a:pt x="2390914" y="1289342"/>
                  </a:lnTo>
                  <a:lnTo>
                    <a:pt x="2416556" y="1300467"/>
                  </a:lnTo>
                  <a:lnTo>
                    <a:pt x="2419185" y="1294396"/>
                  </a:lnTo>
                  <a:lnTo>
                    <a:pt x="2381897" y="1278216"/>
                  </a:lnTo>
                  <a:lnTo>
                    <a:pt x="2361857" y="1257249"/>
                  </a:lnTo>
                  <a:lnTo>
                    <a:pt x="2357196" y="1267485"/>
                  </a:lnTo>
                  <a:lnTo>
                    <a:pt x="1949843" y="1090625"/>
                  </a:lnTo>
                  <a:lnTo>
                    <a:pt x="1949843" y="1079093"/>
                  </a:lnTo>
                  <a:lnTo>
                    <a:pt x="1943227" y="1072476"/>
                  </a:lnTo>
                  <a:lnTo>
                    <a:pt x="1943227" y="1082751"/>
                  </a:lnTo>
                  <a:lnTo>
                    <a:pt x="1943227" y="1087755"/>
                  </a:lnTo>
                  <a:lnTo>
                    <a:pt x="1935441" y="1084364"/>
                  </a:lnTo>
                  <a:lnTo>
                    <a:pt x="1934121" y="1087412"/>
                  </a:lnTo>
                  <a:lnTo>
                    <a:pt x="1931606" y="1089520"/>
                  </a:lnTo>
                  <a:lnTo>
                    <a:pt x="1938820" y="1098118"/>
                  </a:lnTo>
                  <a:lnTo>
                    <a:pt x="1927821" y="1098143"/>
                  </a:lnTo>
                  <a:lnTo>
                    <a:pt x="1923389" y="1093698"/>
                  </a:lnTo>
                  <a:lnTo>
                    <a:pt x="1923389" y="1082751"/>
                  </a:lnTo>
                  <a:lnTo>
                    <a:pt x="1927821" y="1078306"/>
                  </a:lnTo>
                  <a:lnTo>
                    <a:pt x="1933308" y="1078306"/>
                  </a:lnTo>
                  <a:lnTo>
                    <a:pt x="1938794" y="1078306"/>
                  </a:lnTo>
                  <a:lnTo>
                    <a:pt x="1943227" y="1082751"/>
                  </a:lnTo>
                  <a:lnTo>
                    <a:pt x="1943227" y="1072476"/>
                  </a:lnTo>
                  <a:lnTo>
                    <a:pt x="1942452" y="1071689"/>
                  </a:lnTo>
                  <a:lnTo>
                    <a:pt x="1933308" y="1071689"/>
                  </a:lnTo>
                  <a:lnTo>
                    <a:pt x="1924164" y="1071689"/>
                  </a:lnTo>
                  <a:lnTo>
                    <a:pt x="1916772" y="1079093"/>
                  </a:lnTo>
                  <a:lnTo>
                    <a:pt x="1916772" y="1097356"/>
                  </a:lnTo>
                  <a:lnTo>
                    <a:pt x="1924164" y="1104760"/>
                  </a:lnTo>
                  <a:lnTo>
                    <a:pt x="1942452" y="1104760"/>
                  </a:lnTo>
                  <a:lnTo>
                    <a:pt x="1943506" y="1103706"/>
                  </a:lnTo>
                  <a:lnTo>
                    <a:pt x="2420328" y="1671205"/>
                  </a:lnTo>
                  <a:lnTo>
                    <a:pt x="2409253" y="1680591"/>
                  </a:lnTo>
                  <a:lnTo>
                    <a:pt x="2443467" y="1698739"/>
                  </a:lnTo>
                  <a:lnTo>
                    <a:pt x="2470747" y="1731200"/>
                  </a:lnTo>
                  <a:lnTo>
                    <a:pt x="2475814" y="17269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1716625" y="1196830"/>
            <a:ext cx="168275" cy="184150"/>
          </a:xfrm>
          <a:prstGeom prst="rect">
            <a:avLst/>
          </a:prstGeom>
        </p:spPr>
        <p:txBody>
          <a:bodyPr wrap="square" lIns="0" tIns="2286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dirty="0" sz="800" spc="-25">
                <a:solidFill>
                  <a:srgbClr val="231F20"/>
                </a:solidFill>
                <a:latin typeface="Arial Black"/>
                <a:cs typeface="Arial Black"/>
              </a:rPr>
              <a:t>1,5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716625" y="1535955"/>
            <a:ext cx="168275" cy="189230"/>
          </a:xfrm>
          <a:prstGeom prst="rect">
            <a:avLst/>
          </a:prstGeom>
        </p:spPr>
        <p:txBody>
          <a:bodyPr wrap="square" lIns="0" tIns="2286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dirty="0" sz="800" spc="-25">
                <a:solidFill>
                  <a:srgbClr val="231F20"/>
                </a:solidFill>
                <a:latin typeface="Arial Black"/>
                <a:cs typeface="Arial Black"/>
              </a:rPr>
              <a:t>2,0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737457" y="1362504"/>
            <a:ext cx="161925" cy="1530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3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04600" y="1352575"/>
            <a:ext cx="161925" cy="1530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025217" y="1947950"/>
            <a:ext cx="161925" cy="1530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3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912761" y="2348167"/>
            <a:ext cx="161925" cy="1530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3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51126" y="3489538"/>
            <a:ext cx="188595" cy="111125"/>
          </a:xfrm>
          <a:prstGeom prst="rect">
            <a:avLst/>
          </a:prstGeom>
        </p:spPr>
        <p:txBody>
          <a:bodyPr wrap="square" lIns="0" tIns="2286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4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336135" y="3456221"/>
            <a:ext cx="161925" cy="1530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5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160880" y="3515758"/>
            <a:ext cx="66040" cy="1530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1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201346" y="3578838"/>
            <a:ext cx="704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5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endParaRPr sz="550">
              <a:latin typeface="Arial Black"/>
              <a:cs typeface="Arial Black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988851" y="3433074"/>
            <a:ext cx="161925" cy="1530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3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909467" y="2983234"/>
            <a:ext cx="161925" cy="1530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379141" y="2080256"/>
            <a:ext cx="161925" cy="1530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endParaRPr baseline="-25252" sz="825">
              <a:latin typeface="Arial Black"/>
              <a:cs typeface="Arial Black"/>
            </a:endParaRPr>
          </a:p>
        </p:txBody>
      </p:sp>
      <p:grpSp>
        <p:nvGrpSpPr>
          <p:cNvPr id="41" name="object 41" descr=""/>
          <p:cNvGrpSpPr/>
          <p:nvPr/>
        </p:nvGrpSpPr>
        <p:grpSpPr>
          <a:xfrm>
            <a:off x="1270876" y="2004199"/>
            <a:ext cx="2221230" cy="1471930"/>
            <a:chOff x="1270876" y="2004199"/>
            <a:chExt cx="2221230" cy="1471930"/>
          </a:xfrm>
        </p:grpSpPr>
        <p:sp>
          <p:nvSpPr>
            <p:cNvPr id="42" name="object 42" descr=""/>
            <p:cNvSpPr/>
            <p:nvPr/>
          </p:nvSpPr>
          <p:spPr>
            <a:xfrm>
              <a:off x="1274178" y="200750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69">
                  <a:moveTo>
                    <a:pt x="20548" y="0"/>
                  </a:moveTo>
                  <a:lnTo>
                    <a:pt x="13233" y="0"/>
                  </a:lnTo>
                  <a:lnTo>
                    <a:pt x="5918" y="0"/>
                  </a:lnTo>
                  <a:lnTo>
                    <a:pt x="0" y="5930"/>
                  </a:lnTo>
                  <a:lnTo>
                    <a:pt x="0" y="20535"/>
                  </a:lnTo>
                  <a:lnTo>
                    <a:pt x="5918" y="26466"/>
                  </a:lnTo>
                  <a:lnTo>
                    <a:pt x="20548" y="26466"/>
                  </a:lnTo>
                  <a:lnTo>
                    <a:pt x="26466" y="20535"/>
                  </a:lnTo>
                  <a:lnTo>
                    <a:pt x="26466" y="5930"/>
                  </a:lnTo>
                  <a:lnTo>
                    <a:pt x="205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1270876" y="200419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5">
                  <a:moveTo>
                    <a:pt x="16535" y="0"/>
                  </a:moveTo>
                  <a:lnTo>
                    <a:pt x="7391" y="0"/>
                  </a:lnTo>
                  <a:lnTo>
                    <a:pt x="0" y="7404"/>
                  </a:lnTo>
                  <a:lnTo>
                    <a:pt x="0" y="25666"/>
                  </a:lnTo>
                  <a:lnTo>
                    <a:pt x="7391" y="33070"/>
                  </a:lnTo>
                  <a:lnTo>
                    <a:pt x="25679" y="33070"/>
                  </a:lnTo>
                  <a:lnTo>
                    <a:pt x="32284" y="26454"/>
                  </a:lnTo>
                  <a:lnTo>
                    <a:pt x="11049" y="26454"/>
                  </a:lnTo>
                  <a:lnTo>
                    <a:pt x="6616" y="22009"/>
                  </a:lnTo>
                  <a:lnTo>
                    <a:pt x="6616" y="11061"/>
                  </a:lnTo>
                  <a:lnTo>
                    <a:pt x="11049" y="6616"/>
                  </a:lnTo>
                  <a:lnTo>
                    <a:pt x="16535" y="6616"/>
                  </a:lnTo>
                  <a:lnTo>
                    <a:pt x="16535" y="0"/>
                  </a:lnTo>
                  <a:close/>
                </a:path>
                <a:path w="33655" h="33655">
                  <a:moveTo>
                    <a:pt x="25679" y="0"/>
                  </a:moveTo>
                  <a:lnTo>
                    <a:pt x="16535" y="0"/>
                  </a:lnTo>
                  <a:lnTo>
                    <a:pt x="16535" y="6616"/>
                  </a:lnTo>
                  <a:lnTo>
                    <a:pt x="22021" y="6616"/>
                  </a:lnTo>
                  <a:lnTo>
                    <a:pt x="26454" y="11061"/>
                  </a:lnTo>
                  <a:lnTo>
                    <a:pt x="26454" y="22009"/>
                  </a:lnTo>
                  <a:lnTo>
                    <a:pt x="22021" y="26454"/>
                  </a:lnTo>
                  <a:lnTo>
                    <a:pt x="32284" y="26454"/>
                  </a:lnTo>
                  <a:lnTo>
                    <a:pt x="33070" y="25666"/>
                  </a:lnTo>
                  <a:lnTo>
                    <a:pt x="33070" y="7404"/>
                  </a:lnTo>
                  <a:lnTo>
                    <a:pt x="2567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462172" y="3446322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548" y="0"/>
                  </a:moveTo>
                  <a:lnTo>
                    <a:pt x="13233" y="0"/>
                  </a:lnTo>
                  <a:lnTo>
                    <a:pt x="5918" y="0"/>
                  </a:lnTo>
                  <a:lnTo>
                    <a:pt x="0" y="5918"/>
                  </a:lnTo>
                  <a:lnTo>
                    <a:pt x="0" y="20535"/>
                  </a:lnTo>
                  <a:lnTo>
                    <a:pt x="5918" y="26466"/>
                  </a:lnTo>
                  <a:lnTo>
                    <a:pt x="20548" y="26466"/>
                  </a:lnTo>
                  <a:lnTo>
                    <a:pt x="26466" y="20535"/>
                  </a:lnTo>
                  <a:lnTo>
                    <a:pt x="26466" y="5918"/>
                  </a:lnTo>
                  <a:lnTo>
                    <a:pt x="205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458870" y="3443020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16535" y="0"/>
                  </a:moveTo>
                  <a:lnTo>
                    <a:pt x="7391" y="12"/>
                  </a:lnTo>
                  <a:lnTo>
                    <a:pt x="12" y="7391"/>
                  </a:lnTo>
                  <a:lnTo>
                    <a:pt x="0" y="25666"/>
                  </a:lnTo>
                  <a:lnTo>
                    <a:pt x="7391" y="33058"/>
                  </a:lnTo>
                  <a:lnTo>
                    <a:pt x="16535" y="33083"/>
                  </a:lnTo>
                  <a:lnTo>
                    <a:pt x="25679" y="33058"/>
                  </a:lnTo>
                  <a:lnTo>
                    <a:pt x="32283" y="26454"/>
                  </a:lnTo>
                  <a:lnTo>
                    <a:pt x="11049" y="26454"/>
                  </a:lnTo>
                  <a:lnTo>
                    <a:pt x="6616" y="22009"/>
                  </a:lnTo>
                  <a:lnTo>
                    <a:pt x="6604" y="11048"/>
                  </a:lnTo>
                  <a:lnTo>
                    <a:pt x="11049" y="6616"/>
                  </a:lnTo>
                  <a:lnTo>
                    <a:pt x="16535" y="6616"/>
                  </a:lnTo>
                  <a:lnTo>
                    <a:pt x="16535" y="0"/>
                  </a:lnTo>
                  <a:close/>
                </a:path>
                <a:path w="33654" h="33654">
                  <a:moveTo>
                    <a:pt x="16535" y="0"/>
                  </a:moveTo>
                  <a:lnTo>
                    <a:pt x="16535" y="6616"/>
                  </a:lnTo>
                  <a:lnTo>
                    <a:pt x="22021" y="6616"/>
                  </a:lnTo>
                  <a:lnTo>
                    <a:pt x="26454" y="11048"/>
                  </a:lnTo>
                  <a:lnTo>
                    <a:pt x="26454" y="22009"/>
                  </a:lnTo>
                  <a:lnTo>
                    <a:pt x="22021" y="26454"/>
                  </a:lnTo>
                  <a:lnTo>
                    <a:pt x="32283" y="26454"/>
                  </a:lnTo>
                  <a:lnTo>
                    <a:pt x="33070" y="25666"/>
                  </a:lnTo>
                  <a:lnTo>
                    <a:pt x="33058" y="7391"/>
                  </a:lnTo>
                  <a:lnTo>
                    <a:pt x="25679" y="12"/>
                  </a:lnTo>
                  <a:lnTo>
                    <a:pt x="165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" name="object 46" descr=""/>
          <p:cNvSpPr txBox="1"/>
          <p:nvPr/>
        </p:nvSpPr>
        <p:spPr>
          <a:xfrm>
            <a:off x="4147808" y="2556555"/>
            <a:ext cx="1165860" cy="90360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40335">
              <a:lnSpc>
                <a:spcPts val="950"/>
              </a:lnSpc>
              <a:spcBef>
                <a:spcPts val="130"/>
              </a:spcBef>
            </a:pP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r>
              <a:rPr dirty="0" baseline="-25252" sz="825" spc="67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=</a:t>
            </a:r>
            <a:r>
              <a:rPr dirty="0" sz="800" spc="-3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endParaRPr sz="800">
              <a:latin typeface="Arial Black"/>
              <a:cs typeface="Arial Black"/>
            </a:endParaRPr>
          </a:p>
          <a:p>
            <a:pPr marL="140335" marR="241300" indent="-635">
              <a:lnSpc>
                <a:spcPts val="940"/>
              </a:lnSpc>
              <a:spcBef>
                <a:spcPts val="40"/>
              </a:spcBef>
            </a:pP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r>
              <a:rPr dirty="0" baseline="-25252" sz="825" spc="97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=</a:t>
            </a:r>
            <a:r>
              <a:rPr dirty="0" sz="8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r>
              <a:rPr dirty="0" baseline="-25252" sz="825" spc="10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265">
                <a:solidFill>
                  <a:srgbClr val="231F20"/>
                </a:solidFill>
                <a:latin typeface="Arial Black"/>
                <a:cs typeface="Arial Black"/>
              </a:rPr>
              <a:t>-</a:t>
            </a:r>
            <a:r>
              <a:rPr dirty="0" sz="800" spc="-2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r>
              <a:rPr dirty="0" baseline="-25252" sz="825" spc="10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265">
                <a:solidFill>
                  <a:srgbClr val="231F20"/>
                </a:solidFill>
                <a:latin typeface="Arial Black"/>
                <a:cs typeface="Arial Black"/>
              </a:rPr>
              <a:t>-</a:t>
            </a:r>
            <a:r>
              <a:rPr dirty="0" sz="8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r>
              <a:rPr dirty="0" baseline="-25252" sz="825" spc="30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3</a:t>
            </a:r>
            <a:r>
              <a:rPr dirty="0" baseline="-25252" sz="825" spc="67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=</a:t>
            </a:r>
            <a:r>
              <a:rPr dirty="0" sz="800" spc="-3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 Black"/>
                <a:cs typeface="Arial Black"/>
              </a:rPr>
              <a:t>3,5</a:t>
            </a:r>
            <a:endParaRPr sz="800">
              <a:latin typeface="Arial Black"/>
              <a:cs typeface="Arial Black"/>
            </a:endParaRPr>
          </a:p>
          <a:p>
            <a:pPr marL="140335">
              <a:lnSpc>
                <a:spcPts val="894"/>
              </a:lnSpc>
            </a:pP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4</a:t>
            </a:r>
            <a:r>
              <a:rPr dirty="0" baseline="-25252" sz="825" spc="97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=</a:t>
            </a:r>
            <a:r>
              <a:rPr dirty="0" sz="8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3</a:t>
            </a:r>
            <a:r>
              <a:rPr dirty="0" baseline="-25252" sz="825" spc="10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265">
                <a:solidFill>
                  <a:srgbClr val="231F20"/>
                </a:solidFill>
                <a:latin typeface="Arial Black"/>
                <a:cs typeface="Arial Black"/>
              </a:rPr>
              <a:t>-</a:t>
            </a:r>
            <a:r>
              <a:rPr dirty="0" sz="800" spc="-2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r>
              <a:rPr dirty="0" baseline="-25252" sz="825" spc="10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265">
                <a:solidFill>
                  <a:srgbClr val="231F20"/>
                </a:solidFill>
                <a:latin typeface="Arial Black"/>
                <a:cs typeface="Arial Black"/>
              </a:rPr>
              <a:t>-</a:t>
            </a:r>
            <a:r>
              <a:rPr dirty="0" sz="8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endParaRPr baseline="-25252" sz="825">
              <a:latin typeface="Arial Black"/>
              <a:cs typeface="Arial Black"/>
            </a:endParaRPr>
          </a:p>
          <a:p>
            <a:pPr marL="140335">
              <a:lnSpc>
                <a:spcPts val="950"/>
              </a:lnSpc>
            </a:pP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5</a:t>
            </a:r>
            <a:r>
              <a:rPr dirty="0" baseline="-25252" sz="825" spc="97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=</a:t>
            </a:r>
            <a:r>
              <a:rPr dirty="0" sz="8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3</a:t>
            </a:r>
            <a:r>
              <a:rPr dirty="0" baseline="-25252" sz="825" spc="10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265">
                <a:solidFill>
                  <a:srgbClr val="231F20"/>
                </a:solidFill>
                <a:latin typeface="Arial Black"/>
                <a:cs typeface="Arial Black"/>
              </a:rPr>
              <a:t>-</a:t>
            </a:r>
            <a:r>
              <a:rPr dirty="0" sz="800" spc="-2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3</a:t>
            </a:r>
            <a:r>
              <a:rPr dirty="0" baseline="-25252" sz="825" spc="10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265">
                <a:solidFill>
                  <a:srgbClr val="231F20"/>
                </a:solidFill>
                <a:latin typeface="Arial Black"/>
                <a:cs typeface="Arial Black"/>
              </a:rPr>
              <a:t>-</a:t>
            </a:r>
            <a:r>
              <a:rPr dirty="0" sz="8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4</a:t>
            </a:r>
            <a:endParaRPr baseline="-25252" sz="825">
              <a:latin typeface="Arial Black"/>
              <a:cs typeface="Arial Black"/>
            </a:endParaRPr>
          </a:p>
          <a:p>
            <a:pPr>
              <a:lnSpc>
                <a:spcPct val="100000"/>
              </a:lnSpc>
            </a:pPr>
            <a:endParaRPr sz="850">
              <a:latin typeface="Arial Black"/>
              <a:cs typeface="Arial Black"/>
            </a:endParaRPr>
          </a:p>
          <a:p>
            <a:pPr marL="38100">
              <a:lnSpc>
                <a:spcPct val="100000"/>
              </a:lnSpc>
            </a:pPr>
            <a:r>
              <a:rPr dirty="0" sz="800" spc="-95">
                <a:solidFill>
                  <a:srgbClr val="231F20"/>
                </a:solidFill>
                <a:latin typeface="Arial Black"/>
                <a:cs typeface="Arial Black"/>
              </a:rPr>
              <a:t>Dimensiones</a:t>
            </a:r>
            <a:r>
              <a:rPr dirty="0" sz="8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 Black"/>
                <a:cs typeface="Arial Black"/>
              </a:rPr>
              <a:t>en</a:t>
            </a:r>
            <a:r>
              <a:rPr dirty="0" sz="800" spc="4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 Black"/>
                <a:cs typeface="Arial Black"/>
              </a:rPr>
              <a:t>metros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29619" y="7408122"/>
            <a:ext cx="25501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31.4.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Volúmenes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piscinas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paredes.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330270" y="5911932"/>
            <a:ext cx="599440" cy="9582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ts val="935"/>
              </a:lnSpc>
              <a:spcBef>
                <a:spcPts val="105"/>
              </a:spcBef>
            </a:pP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r>
              <a:rPr dirty="0" baseline="-25252" sz="825" spc="3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=</a:t>
            </a:r>
            <a:r>
              <a:rPr dirty="0" sz="800" spc="-6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endParaRPr sz="800">
              <a:latin typeface="Arial Black"/>
              <a:cs typeface="Arial Black"/>
            </a:endParaRPr>
          </a:p>
          <a:p>
            <a:pPr marL="38100" marR="30480">
              <a:lnSpc>
                <a:spcPts val="910"/>
              </a:lnSpc>
              <a:spcBef>
                <a:spcPts val="50"/>
              </a:spcBef>
            </a:pP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r>
              <a:rPr dirty="0" baseline="-25252" sz="825" spc="4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=</a:t>
            </a:r>
            <a:r>
              <a:rPr dirty="0" sz="800" spc="-5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r>
              <a:rPr dirty="0" baseline="-25252" sz="825" spc="4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250">
                <a:solidFill>
                  <a:srgbClr val="231F20"/>
                </a:solidFill>
                <a:latin typeface="Arial Black"/>
                <a:cs typeface="Arial Black"/>
              </a:rPr>
              <a:t>-</a:t>
            </a:r>
            <a:r>
              <a:rPr dirty="0" sz="800" spc="-5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10" i="1">
                <a:solidFill>
                  <a:srgbClr val="231F20"/>
                </a:solidFill>
                <a:latin typeface="Trebuchet MS"/>
                <a:cs typeface="Trebuchet MS"/>
              </a:rPr>
              <a:t>a</a:t>
            </a:r>
            <a:r>
              <a:rPr dirty="0" sz="800" spc="10" i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3</a:t>
            </a:r>
            <a:r>
              <a:rPr dirty="0" baseline="-25252" sz="825" spc="4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=</a:t>
            </a:r>
            <a:r>
              <a:rPr dirty="0" sz="800" spc="-5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r>
              <a:rPr dirty="0" baseline="-25252" sz="825" spc="4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250">
                <a:solidFill>
                  <a:srgbClr val="231F20"/>
                </a:solidFill>
                <a:latin typeface="Arial Black"/>
                <a:cs typeface="Arial Black"/>
              </a:rPr>
              <a:t>-</a:t>
            </a:r>
            <a:r>
              <a:rPr dirty="0" sz="800" spc="-5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r>
              <a:rPr dirty="0" baseline="-25252" sz="825" spc="30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4</a:t>
            </a:r>
            <a:r>
              <a:rPr dirty="0" baseline="-25252" sz="825" spc="3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=</a:t>
            </a:r>
            <a:r>
              <a:rPr dirty="0" sz="800" spc="-6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 Black"/>
                <a:cs typeface="Arial Black"/>
              </a:rPr>
              <a:t>3,5</a:t>
            </a:r>
            <a:endParaRPr sz="800">
              <a:latin typeface="Arial Black"/>
              <a:cs typeface="Arial Black"/>
            </a:endParaRPr>
          </a:p>
          <a:p>
            <a:pPr marL="38100" marR="30480">
              <a:lnSpc>
                <a:spcPts val="910"/>
              </a:lnSpc>
            </a:pP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5</a:t>
            </a:r>
            <a:r>
              <a:rPr dirty="0" baseline="-25252" sz="825" spc="4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=</a:t>
            </a:r>
            <a:r>
              <a:rPr dirty="0" sz="800" spc="-5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4</a:t>
            </a:r>
            <a:r>
              <a:rPr dirty="0" baseline="-25252" sz="825" spc="4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250">
                <a:solidFill>
                  <a:srgbClr val="231F20"/>
                </a:solidFill>
                <a:latin typeface="Arial Black"/>
                <a:cs typeface="Arial Black"/>
              </a:rPr>
              <a:t>-</a:t>
            </a:r>
            <a:r>
              <a:rPr dirty="0" sz="800" spc="-5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10" i="1">
                <a:solidFill>
                  <a:srgbClr val="231F20"/>
                </a:solidFill>
                <a:latin typeface="Trebuchet MS"/>
                <a:cs typeface="Trebuchet MS"/>
              </a:rPr>
              <a:t>a</a:t>
            </a:r>
            <a:r>
              <a:rPr dirty="0" sz="800" spc="10" i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6</a:t>
            </a:r>
            <a:r>
              <a:rPr dirty="0" baseline="-25252" sz="825" spc="4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=</a:t>
            </a:r>
            <a:r>
              <a:rPr dirty="0" sz="800" spc="-5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5</a:t>
            </a:r>
            <a:r>
              <a:rPr dirty="0" baseline="-25252" sz="825" spc="4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250">
                <a:solidFill>
                  <a:srgbClr val="231F20"/>
                </a:solidFill>
                <a:latin typeface="Arial Black"/>
                <a:cs typeface="Arial Black"/>
              </a:rPr>
              <a:t>-</a:t>
            </a:r>
            <a:r>
              <a:rPr dirty="0" sz="800" spc="-5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endParaRPr baseline="-25252" sz="825">
              <a:latin typeface="Arial Black"/>
              <a:cs typeface="Arial Black"/>
            </a:endParaRPr>
          </a:p>
          <a:p>
            <a:pPr marL="38100" marR="30480">
              <a:lnSpc>
                <a:spcPts val="910"/>
              </a:lnSpc>
            </a:pP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7</a:t>
            </a:r>
            <a:r>
              <a:rPr dirty="0" baseline="-25252" sz="825" spc="4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=</a:t>
            </a:r>
            <a:r>
              <a:rPr dirty="0" sz="800" spc="-5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4</a:t>
            </a:r>
            <a:r>
              <a:rPr dirty="0" baseline="-25252" sz="825" spc="4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250">
                <a:solidFill>
                  <a:srgbClr val="231F20"/>
                </a:solidFill>
                <a:latin typeface="Arial Black"/>
                <a:cs typeface="Arial Black"/>
              </a:rPr>
              <a:t>-</a:t>
            </a:r>
            <a:r>
              <a:rPr dirty="0" sz="800" spc="-5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50" i="1">
                <a:solidFill>
                  <a:srgbClr val="231F20"/>
                </a:solidFill>
                <a:latin typeface="Trebuchet MS"/>
                <a:cs typeface="Trebuchet MS"/>
              </a:rPr>
              <a:t>b</a:t>
            </a: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 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8</a:t>
            </a:r>
            <a:r>
              <a:rPr dirty="0" baseline="-25252" sz="825" spc="4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=</a:t>
            </a:r>
            <a:r>
              <a:rPr dirty="0" sz="800" spc="-5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>
                <a:solidFill>
                  <a:srgbClr val="231F20"/>
                </a:solidFill>
                <a:latin typeface="Arial Black"/>
                <a:cs typeface="Arial Black"/>
              </a:rPr>
              <a:t>7</a:t>
            </a:r>
            <a:r>
              <a:rPr dirty="0" baseline="-25252" sz="825" spc="44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250">
                <a:solidFill>
                  <a:srgbClr val="231F20"/>
                </a:solidFill>
                <a:latin typeface="Arial Black"/>
                <a:cs typeface="Arial Black"/>
              </a:rPr>
              <a:t>-</a:t>
            </a:r>
            <a:r>
              <a:rPr dirty="0" sz="800" spc="-5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S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4</a:t>
            </a:r>
            <a:endParaRPr baseline="-25252" sz="825">
              <a:latin typeface="Arial Black"/>
              <a:cs typeface="Arial Black"/>
            </a:endParaRPr>
          </a:p>
        </p:txBody>
      </p:sp>
      <p:grpSp>
        <p:nvGrpSpPr>
          <p:cNvPr id="49" name="object 49" descr=""/>
          <p:cNvGrpSpPr/>
          <p:nvPr/>
        </p:nvGrpSpPr>
        <p:grpSpPr>
          <a:xfrm>
            <a:off x="794346" y="4647057"/>
            <a:ext cx="3472815" cy="2658745"/>
            <a:chOff x="794346" y="4647057"/>
            <a:chExt cx="3472815" cy="2658745"/>
          </a:xfrm>
        </p:grpSpPr>
        <p:pic>
          <p:nvPicPr>
            <p:cNvPr id="50" name="object 5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04539" y="7033831"/>
              <a:ext cx="252387" cy="271780"/>
            </a:xfrm>
            <a:prstGeom prst="rect">
              <a:avLst/>
            </a:prstGeom>
          </p:spPr>
        </p:pic>
        <p:sp>
          <p:nvSpPr>
            <p:cNvPr id="51" name="object 51" descr=""/>
            <p:cNvSpPr/>
            <p:nvPr/>
          </p:nvSpPr>
          <p:spPr>
            <a:xfrm>
              <a:off x="864235" y="5126621"/>
              <a:ext cx="2882265" cy="1824355"/>
            </a:xfrm>
            <a:custGeom>
              <a:avLst/>
              <a:gdLst/>
              <a:ahLst/>
              <a:cxnLst/>
              <a:rect l="l" t="t" r="r" b="b"/>
              <a:pathLst>
                <a:path w="2882265" h="1824354">
                  <a:moveTo>
                    <a:pt x="487972" y="122008"/>
                  </a:moveTo>
                  <a:lnTo>
                    <a:pt x="477697" y="119443"/>
                  </a:lnTo>
                  <a:lnTo>
                    <a:pt x="328256" y="34048"/>
                  </a:lnTo>
                  <a:lnTo>
                    <a:pt x="325069" y="39624"/>
                  </a:lnTo>
                  <a:lnTo>
                    <a:pt x="454621" y="113652"/>
                  </a:lnTo>
                  <a:lnTo>
                    <a:pt x="1562" y="0"/>
                  </a:lnTo>
                  <a:lnTo>
                    <a:pt x="0" y="6235"/>
                  </a:lnTo>
                  <a:lnTo>
                    <a:pt x="475297" y="125463"/>
                  </a:lnTo>
                  <a:lnTo>
                    <a:pt x="482384" y="129501"/>
                  </a:lnTo>
                  <a:lnTo>
                    <a:pt x="483514" y="127520"/>
                  </a:lnTo>
                  <a:lnTo>
                    <a:pt x="486410" y="128244"/>
                  </a:lnTo>
                  <a:lnTo>
                    <a:pt x="487972" y="122008"/>
                  </a:lnTo>
                  <a:close/>
                </a:path>
                <a:path w="2882265" h="1824354">
                  <a:moveTo>
                    <a:pt x="2882125" y="1823745"/>
                  </a:moveTo>
                  <a:lnTo>
                    <a:pt x="2879674" y="1780603"/>
                  </a:lnTo>
                  <a:lnTo>
                    <a:pt x="2868041" y="1786039"/>
                  </a:lnTo>
                  <a:lnTo>
                    <a:pt x="2671711" y="1366253"/>
                  </a:lnTo>
                  <a:lnTo>
                    <a:pt x="2665895" y="1368971"/>
                  </a:lnTo>
                  <a:lnTo>
                    <a:pt x="2862224" y="1788769"/>
                  </a:lnTo>
                  <a:lnTo>
                    <a:pt x="2850578" y="1794205"/>
                  </a:lnTo>
                  <a:lnTo>
                    <a:pt x="2882125" y="182374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797839" y="5253342"/>
              <a:ext cx="552450" cy="0"/>
            </a:xfrm>
            <a:custGeom>
              <a:avLst/>
              <a:gdLst/>
              <a:ahLst/>
              <a:cxnLst/>
              <a:rect l="l" t="t" r="r" b="b"/>
              <a:pathLst>
                <a:path w="552450" h="0">
                  <a:moveTo>
                    <a:pt x="0" y="0"/>
                  </a:moveTo>
                  <a:lnTo>
                    <a:pt x="551992" y="0"/>
                  </a:lnTo>
                </a:path>
              </a:pathLst>
            </a:custGeom>
            <a:ln w="6426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1338783" y="4647056"/>
              <a:ext cx="285750" cy="766445"/>
            </a:xfrm>
            <a:custGeom>
              <a:avLst/>
              <a:gdLst/>
              <a:ahLst/>
              <a:cxnLst/>
              <a:rect l="l" t="t" r="r" b="b"/>
              <a:pathLst>
                <a:path w="285750" h="766445">
                  <a:moveTo>
                    <a:pt x="285534" y="764933"/>
                  </a:moveTo>
                  <a:lnTo>
                    <a:pt x="235775" y="219125"/>
                  </a:lnTo>
                  <a:lnTo>
                    <a:pt x="229374" y="219710"/>
                  </a:lnTo>
                  <a:lnTo>
                    <a:pt x="277406" y="746683"/>
                  </a:lnTo>
                  <a:lnTo>
                    <a:pt x="6045" y="0"/>
                  </a:lnTo>
                  <a:lnTo>
                    <a:pt x="0" y="2197"/>
                  </a:lnTo>
                  <a:lnTo>
                    <a:pt x="277710" y="766318"/>
                  </a:lnTo>
                  <a:lnTo>
                    <a:pt x="280162" y="765429"/>
                  </a:lnTo>
                  <a:lnTo>
                    <a:pt x="285534" y="76493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961364" y="4699944"/>
              <a:ext cx="3299460" cy="2444750"/>
            </a:xfrm>
            <a:custGeom>
              <a:avLst/>
              <a:gdLst/>
              <a:ahLst/>
              <a:cxnLst/>
              <a:rect l="l" t="t" r="r" b="b"/>
              <a:pathLst>
                <a:path w="3299460" h="2444750">
                  <a:moveTo>
                    <a:pt x="728167" y="0"/>
                  </a:moveTo>
                  <a:lnTo>
                    <a:pt x="664521" y="2023"/>
                  </a:lnTo>
                  <a:lnTo>
                    <a:pt x="603690" y="6783"/>
                  </a:lnTo>
                  <a:lnTo>
                    <a:pt x="545687" y="14183"/>
                  </a:lnTo>
                  <a:lnTo>
                    <a:pt x="490527" y="24128"/>
                  </a:lnTo>
                  <a:lnTo>
                    <a:pt x="438224" y="36522"/>
                  </a:lnTo>
                  <a:lnTo>
                    <a:pt x="388792" y="51270"/>
                  </a:lnTo>
                  <a:lnTo>
                    <a:pt x="342246" y="68277"/>
                  </a:lnTo>
                  <a:lnTo>
                    <a:pt x="298599" y="87445"/>
                  </a:lnTo>
                  <a:lnTo>
                    <a:pt x="257867" y="108681"/>
                  </a:lnTo>
                  <a:lnTo>
                    <a:pt x="220062" y="131888"/>
                  </a:lnTo>
                  <a:lnTo>
                    <a:pt x="185201" y="156970"/>
                  </a:lnTo>
                  <a:lnTo>
                    <a:pt x="153296" y="183832"/>
                  </a:lnTo>
                  <a:lnTo>
                    <a:pt x="124362" y="212379"/>
                  </a:lnTo>
                  <a:lnTo>
                    <a:pt x="98413" y="242515"/>
                  </a:lnTo>
                  <a:lnTo>
                    <a:pt x="75464" y="274143"/>
                  </a:lnTo>
                  <a:lnTo>
                    <a:pt x="55528" y="307169"/>
                  </a:lnTo>
                  <a:lnTo>
                    <a:pt x="38620" y="341497"/>
                  </a:lnTo>
                  <a:lnTo>
                    <a:pt x="24755" y="377031"/>
                  </a:lnTo>
                  <a:lnTo>
                    <a:pt x="13946" y="413676"/>
                  </a:lnTo>
                  <a:lnTo>
                    <a:pt x="6207" y="451336"/>
                  </a:lnTo>
                  <a:lnTo>
                    <a:pt x="1554" y="489915"/>
                  </a:lnTo>
                  <a:lnTo>
                    <a:pt x="0" y="529318"/>
                  </a:lnTo>
                  <a:lnTo>
                    <a:pt x="1430" y="580068"/>
                  </a:lnTo>
                  <a:lnTo>
                    <a:pt x="5938" y="626508"/>
                  </a:lnTo>
                  <a:lnTo>
                    <a:pt x="13849" y="668847"/>
                  </a:lnTo>
                  <a:lnTo>
                    <a:pt x="25490" y="707298"/>
                  </a:lnTo>
                  <a:lnTo>
                    <a:pt x="41186" y="742069"/>
                  </a:lnTo>
                  <a:lnTo>
                    <a:pt x="86048" y="801419"/>
                  </a:lnTo>
                  <a:lnTo>
                    <a:pt x="115866" y="826418"/>
                  </a:lnTo>
                  <a:lnTo>
                    <a:pt x="151043" y="848582"/>
                  </a:lnTo>
                  <a:lnTo>
                    <a:pt x="191905" y="868119"/>
                  </a:lnTo>
                  <a:lnTo>
                    <a:pt x="238777" y="885242"/>
                  </a:lnTo>
                  <a:lnTo>
                    <a:pt x="291986" y="900160"/>
                  </a:lnTo>
                  <a:lnTo>
                    <a:pt x="351858" y="913084"/>
                  </a:lnTo>
                  <a:lnTo>
                    <a:pt x="418719" y="924225"/>
                  </a:lnTo>
                  <a:lnTo>
                    <a:pt x="410959" y="1941990"/>
                  </a:lnTo>
                  <a:lnTo>
                    <a:pt x="403788" y="2034412"/>
                  </a:lnTo>
                  <a:lnTo>
                    <a:pt x="401102" y="2074495"/>
                  </a:lnTo>
                  <a:lnTo>
                    <a:pt x="399278" y="2110744"/>
                  </a:lnTo>
                  <a:lnTo>
                    <a:pt x="398513" y="2143344"/>
                  </a:lnTo>
                  <a:lnTo>
                    <a:pt x="399004" y="2172482"/>
                  </a:lnTo>
                  <a:lnTo>
                    <a:pt x="404543" y="2221125"/>
                  </a:lnTo>
                  <a:lnTo>
                    <a:pt x="417473" y="2258167"/>
                  </a:lnTo>
                  <a:lnTo>
                    <a:pt x="454175" y="2295253"/>
                  </a:lnTo>
                  <a:lnTo>
                    <a:pt x="492480" y="2309842"/>
                  </a:lnTo>
                  <a:lnTo>
                    <a:pt x="543694" y="2318069"/>
                  </a:lnTo>
                  <a:lnTo>
                    <a:pt x="609395" y="2321429"/>
                  </a:lnTo>
                  <a:lnTo>
                    <a:pt x="648171" y="2321752"/>
                  </a:lnTo>
                  <a:lnTo>
                    <a:pt x="691159" y="2321420"/>
                  </a:lnTo>
                  <a:lnTo>
                    <a:pt x="909185" y="2317279"/>
                  </a:lnTo>
                  <a:lnTo>
                    <a:pt x="976194" y="2316477"/>
                  </a:lnTo>
                  <a:lnTo>
                    <a:pt x="1048600" y="2316141"/>
                  </a:lnTo>
                  <a:lnTo>
                    <a:pt x="1126598" y="2316459"/>
                  </a:lnTo>
                  <a:lnTo>
                    <a:pt x="1210386" y="2317618"/>
                  </a:lnTo>
                  <a:lnTo>
                    <a:pt x="2671229" y="2327257"/>
                  </a:lnTo>
                  <a:lnTo>
                    <a:pt x="2663988" y="2375303"/>
                  </a:lnTo>
                  <a:lnTo>
                    <a:pt x="2696682" y="2423043"/>
                  </a:lnTo>
                  <a:lnTo>
                    <a:pt x="2737350" y="2439576"/>
                  </a:lnTo>
                  <a:lnTo>
                    <a:pt x="2784617" y="2444161"/>
                  </a:lnTo>
                  <a:lnTo>
                    <a:pt x="2833085" y="2439889"/>
                  </a:lnTo>
                  <a:lnTo>
                    <a:pt x="2877353" y="2429854"/>
                  </a:lnTo>
                  <a:lnTo>
                    <a:pt x="2940148" y="2400796"/>
                  </a:lnTo>
                  <a:lnTo>
                    <a:pt x="3003892" y="2360320"/>
                  </a:lnTo>
                  <a:lnTo>
                    <a:pt x="3038004" y="2335170"/>
                  </a:lnTo>
                  <a:lnTo>
                    <a:pt x="3072607" y="2306064"/>
                  </a:lnTo>
                  <a:lnTo>
                    <a:pt x="3106949" y="2272489"/>
                  </a:lnTo>
                  <a:lnTo>
                    <a:pt x="3140276" y="2233932"/>
                  </a:lnTo>
                  <a:lnTo>
                    <a:pt x="3171837" y="2189882"/>
                  </a:lnTo>
                  <a:lnTo>
                    <a:pt x="3200879" y="2139826"/>
                  </a:lnTo>
                  <a:lnTo>
                    <a:pt x="3226650" y="2083252"/>
                  </a:lnTo>
                  <a:lnTo>
                    <a:pt x="3240750" y="2044733"/>
                  </a:lnTo>
                  <a:lnTo>
                    <a:pt x="3253257" y="2004096"/>
                  </a:lnTo>
                  <a:lnTo>
                    <a:pt x="3264197" y="1961390"/>
                  </a:lnTo>
                  <a:lnTo>
                    <a:pt x="3273594" y="1916665"/>
                  </a:lnTo>
                  <a:lnTo>
                    <a:pt x="3281476" y="1869970"/>
                  </a:lnTo>
                  <a:lnTo>
                    <a:pt x="3287868" y="1821354"/>
                  </a:lnTo>
                  <a:lnTo>
                    <a:pt x="3292794" y="1770865"/>
                  </a:lnTo>
                  <a:lnTo>
                    <a:pt x="3296281" y="1718552"/>
                  </a:lnTo>
                  <a:lnTo>
                    <a:pt x="3298355" y="1664465"/>
                  </a:lnTo>
                  <a:lnTo>
                    <a:pt x="3299040" y="1608653"/>
                  </a:lnTo>
                  <a:lnTo>
                    <a:pt x="3299040" y="805937"/>
                  </a:lnTo>
                  <a:lnTo>
                    <a:pt x="3298109" y="756065"/>
                  </a:lnTo>
                  <a:lnTo>
                    <a:pt x="3295307" y="707285"/>
                  </a:lnTo>
                  <a:lnTo>
                    <a:pt x="3290624" y="659652"/>
                  </a:lnTo>
                  <a:lnTo>
                    <a:pt x="3284051" y="613221"/>
                  </a:lnTo>
                  <a:lnTo>
                    <a:pt x="3275577" y="568046"/>
                  </a:lnTo>
                  <a:lnTo>
                    <a:pt x="3265192" y="524182"/>
                  </a:lnTo>
                  <a:lnTo>
                    <a:pt x="3252885" y="481682"/>
                  </a:lnTo>
                  <a:lnTo>
                    <a:pt x="3238646" y="440602"/>
                  </a:lnTo>
                  <a:lnTo>
                    <a:pt x="3222466" y="400995"/>
                  </a:lnTo>
                  <a:lnTo>
                    <a:pt x="3204333" y="362916"/>
                  </a:lnTo>
                  <a:lnTo>
                    <a:pt x="3184238" y="326420"/>
                  </a:lnTo>
                  <a:lnTo>
                    <a:pt x="3162170" y="291560"/>
                  </a:lnTo>
                  <a:lnTo>
                    <a:pt x="3138120" y="258392"/>
                  </a:lnTo>
                  <a:lnTo>
                    <a:pt x="3112076" y="226970"/>
                  </a:lnTo>
                  <a:lnTo>
                    <a:pt x="3084028" y="197347"/>
                  </a:lnTo>
                  <a:lnTo>
                    <a:pt x="3053968" y="169579"/>
                  </a:lnTo>
                  <a:lnTo>
                    <a:pt x="3021883" y="143719"/>
                  </a:lnTo>
                  <a:lnTo>
                    <a:pt x="2987764" y="119823"/>
                  </a:lnTo>
                  <a:lnTo>
                    <a:pt x="2951600" y="97945"/>
                  </a:lnTo>
                  <a:lnTo>
                    <a:pt x="2913382" y="78138"/>
                  </a:lnTo>
                  <a:lnTo>
                    <a:pt x="2873100" y="60458"/>
                  </a:lnTo>
                  <a:lnTo>
                    <a:pt x="2830742" y="44959"/>
                  </a:lnTo>
                  <a:lnTo>
                    <a:pt x="2786298" y="31695"/>
                  </a:lnTo>
                  <a:lnTo>
                    <a:pt x="2739760" y="20721"/>
                  </a:lnTo>
                  <a:lnTo>
                    <a:pt x="2691115" y="12090"/>
                  </a:lnTo>
                  <a:lnTo>
                    <a:pt x="2640354" y="5859"/>
                  </a:lnTo>
                  <a:lnTo>
                    <a:pt x="2587467" y="2080"/>
                  </a:lnTo>
                  <a:lnTo>
                    <a:pt x="2532443" y="808"/>
                  </a:lnTo>
                  <a:lnTo>
                    <a:pt x="794613" y="808"/>
                  </a:lnTo>
                  <a:lnTo>
                    <a:pt x="72816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954951" y="4699431"/>
              <a:ext cx="3312160" cy="2451100"/>
            </a:xfrm>
            <a:custGeom>
              <a:avLst/>
              <a:gdLst/>
              <a:ahLst/>
              <a:cxnLst/>
              <a:rect l="l" t="t" r="r" b="b"/>
              <a:pathLst>
                <a:path w="3312160" h="2451100">
                  <a:moveTo>
                    <a:pt x="2677769" y="2387600"/>
                  </a:moveTo>
                  <a:lnTo>
                    <a:pt x="2664826" y="2387600"/>
                  </a:lnTo>
                  <a:lnTo>
                    <a:pt x="2666344" y="2400300"/>
                  </a:lnTo>
                  <a:lnTo>
                    <a:pt x="2668727" y="2400300"/>
                  </a:lnTo>
                  <a:lnTo>
                    <a:pt x="2678283" y="2413000"/>
                  </a:lnTo>
                  <a:lnTo>
                    <a:pt x="2690094" y="2425700"/>
                  </a:lnTo>
                  <a:lnTo>
                    <a:pt x="2703792" y="2438400"/>
                  </a:lnTo>
                  <a:lnTo>
                    <a:pt x="2719006" y="2451100"/>
                  </a:lnTo>
                  <a:lnTo>
                    <a:pt x="2863007" y="2451100"/>
                  </a:lnTo>
                  <a:lnTo>
                    <a:pt x="2895166" y="2438400"/>
                  </a:lnTo>
                  <a:lnTo>
                    <a:pt x="2723883" y="2438400"/>
                  </a:lnTo>
                  <a:lnTo>
                    <a:pt x="2710353" y="2425700"/>
                  </a:lnTo>
                  <a:lnTo>
                    <a:pt x="2698434" y="2413000"/>
                  </a:lnTo>
                  <a:lnTo>
                    <a:pt x="2688298" y="2413000"/>
                  </a:lnTo>
                  <a:lnTo>
                    <a:pt x="2680119" y="2400300"/>
                  </a:lnTo>
                  <a:lnTo>
                    <a:pt x="2677769" y="2387600"/>
                  </a:lnTo>
                  <a:close/>
                </a:path>
                <a:path w="3312160" h="2451100">
                  <a:moveTo>
                    <a:pt x="2915280" y="2413232"/>
                  </a:moveTo>
                  <a:lnTo>
                    <a:pt x="2891158" y="2425700"/>
                  </a:lnTo>
                  <a:lnTo>
                    <a:pt x="2860187" y="2438400"/>
                  </a:lnTo>
                  <a:lnTo>
                    <a:pt x="2895166" y="2438400"/>
                  </a:lnTo>
                  <a:lnTo>
                    <a:pt x="2921139" y="2425700"/>
                  </a:lnTo>
                  <a:lnTo>
                    <a:pt x="2918434" y="2425700"/>
                  </a:lnTo>
                  <a:lnTo>
                    <a:pt x="2915280" y="2413232"/>
                  </a:lnTo>
                  <a:close/>
                </a:path>
                <a:path w="3312160" h="2451100">
                  <a:moveTo>
                    <a:pt x="2915729" y="2413000"/>
                  </a:moveTo>
                  <a:lnTo>
                    <a:pt x="2915280" y="2413232"/>
                  </a:lnTo>
                  <a:lnTo>
                    <a:pt x="2918434" y="2425700"/>
                  </a:lnTo>
                  <a:lnTo>
                    <a:pt x="2915729" y="2413000"/>
                  </a:lnTo>
                  <a:close/>
                </a:path>
                <a:path w="3312160" h="2451100">
                  <a:moveTo>
                    <a:pt x="2949828" y="2413000"/>
                  </a:moveTo>
                  <a:lnTo>
                    <a:pt x="2915729" y="2413000"/>
                  </a:lnTo>
                  <a:lnTo>
                    <a:pt x="2918434" y="2425700"/>
                  </a:lnTo>
                  <a:lnTo>
                    <a:pt x="2921393" y="2425700"/>
                  </a:lnTo>
                  <a:lnTo>
                    <a:pt x="2949828" y="2413000"/>
                  </a:lnTo>
                  <a:close/>
                </a:path>
                <a:path w="3312160" h="2451100">
                  <a:moveTo>
                    <a:pt x="2709972" y="12700"/>
                  </a:moveTo>
                  <a:lnTo>
                    <a:pt x="2597707" y="12700"/>
                  </a:lnTo>
                  <a:lnTo>
                    <a:pt x="2654054" y="25400"/>
                  </a:lnTo>
                  <a:lnTo>
                    <a:pt x="2707916" y="25400"/>
                  </a:lnTo>
                  <a:lnTo>
                    <a:pt x="2759311" y="38100"/>
                  </a:lnTo>
                  <a:lnTo>
                    <a:pt x="2808255" y="50800"/>
                  </a:lnTo>
                  <a:lnTo>
                    <a:pt x="2854766" y="63500"/>
                  </a:lnTo>
                  <a:lnTo>
                    <a:pt x="2898862" y="76200"/>
                  </a:lnTo>
                  <a:lnTo>
                    <a:pt x="2940559" y="101600"/>
                  </a:lnTo>
                  <a:lnTo>
                    <a:pt x="2979876" y="127000"/>
                  </a:lnTo>
                  <a:lnTo>
                    <a:pt x="3016829" y="152400"/>
                  </a:lnTo>
                  <a:lnTo>
                    <a:pt x="3051437" y="177800"/>
                  </a:lnTo>
                  <a:lnTo>
                    <a:pt x="3083716" y="203200"/>
                  </a:lnTo>
                  <a:lnTo>
                    <a:pt x="3143561" y="279400"/>
                  </a:lnTo>
                  <a:lnTo>
                    <a:pt x="3170769" y="317500"/>
                  </a:lnTo>
                  <a:lnTo>
                    <a:pt x="3195322" y="355600"/>
                  </a:lnTo>
                  <a:lnTo>
                    <a:pt x="3217232" y="393700"/>
                  </a:lnTo>
                  <a:lnTo>
                    <a:pt x="3236514" y="444500"/>
                  </a:lnTo>
                  <a:lnTo>
                    <a:pt x="3253181" y="495300"/>
                  </a:lnTo>
                  <a:lnTo>
                    <a:pt x="3267246" y="546100"/>
                  </a:lnTo>
                  <a:lnTo>
                    <a:pt x="3278724" y="596900"/>
                  </a:lnTo>
                  <a:lnTo>
                    <a:pt x="3287627" y="647700"/>
                  </a:lnTo>
                  <a:lnTo>
                    <a:pt x="3293970" y="698500"/>
                  </a:lnTo>
                  <a:lnTo>
                    <a:pt x="3297765" y="749300"/>
                  </a:lnTo>
                  <a:lnTo>
                    <a:pt x="3299028" y="812800"/>
                  </a:lnTo>
                  <a:lnTo>
                    <a:pt x="3299028" y="1612900"/>
                  </a:lnTo>
                  <a:lnTo>
                    <a:pt x="3298350" y="1676400"/>
                  </a:lnTo>
                  <a:lnTo>
                    <a:pt x="3296286" y="1727200"/>
                  </a:lnTo>
                  <a:lnTo>
                    <a:pt x="3292812" y="1778000"/>
                  </a:lnTo>
                  <a:lnTo>
                    <a:pt x="3287906" y="1828800"/>
                  </a:lnTo>
                  <a:lnTo>
                    <a:pt x="3281545" y="1879600"/>
                  </a:lnTo>
                  <a:lnTo>
                    <a:pt x="3273704" y="1917700"/>
                  </a:lnTo>
                  <a:lnTo>
                    <a:pt x="3264362" y="1968500"/>
                  </a:lnTo>
                  <a:lnTo>
                    <a:pt x="3253495" y="2006600"/>
                  </a:lnTo>
                  <a:lnTo>
                    <a:pt x="3241081" y="2044700"/>
                  </a:lnTo>
                  <a:lnTo>
                    <a:pt x="3227095" y="2082800"/>
                  </a:lnTo>
                  <a:lnTo>
                    <a:pt x="3198537" y="2146300"/>
                  </a:lnTo>
                  <a:lnTo>
                    <a:pt x="3166111" y="2197100"/>
                  </a:lnTo>
                  <a:lnTo>
                    <a:pt x="3130821" y="2247900"/>
                  </a:lnTo>
                  <a:lnTo>
                    <a:pt x="3093673" y="2286000"/>
                  </a:lnTo>
                  <a:lnTo>
                    <a:pt x="3055671" y="2324100"/>
                  </a:lnTo>
                  <a:lnTo>
                    <a:pt x="3017820" y="2349500"/>
                  </a:lnTo>
                  <a:lnTo>
                    <a:pt x="2981124" y="2374900"/>
                  </a:lnTo>
                  <a:lnTo>
                    <a:pt x="2946590" y="2400300"/>
                  </a:lnTo>
                  <a:lnTo>
                    <a:pt x="2915221" y="2413000"/>
                  </a:lnTo>
                  <a:lnTo>
                    <a:pt x="2915280" y="2413232"/>
                  </a:lnTo>
                  <a:lnTo>
                    <a:pt x="2915729" y="2413000"/>
                  </a:lnTo>
                  <a:lnTo>
                    <a:pt x="2949828" y="2413000"/>
                  </a:lnTo>
                  <a:lnTo>
                    <a:pt x="2980857" y="2400300"/>
                  </a:lnTo>
                  <a:lnTo>
                    <a:pt x="3013964" y="2374900"/>
                  </a:lnTo>
                  <a:lnTo>
                    <a:pt x="3048376" y="2349500"/>
                  </a:lnTo>
                  <a:lnTo>
                    <a:pt x="3083321" y="2311400"/>
                  </a:lnTo>
                  <a:lnTo>
                    <a:pt x="3118028" y="2286000"/>
                  </a:lnTo>
                  <a:lnTo>
                    <a:pt x="3151725" y="2247900"/>
                  </a:lnTo>
                  <a:lnTo>
                    <a:pt x="3183639" y="2197100"/>
                  </a:lnTo>
                  <a:lnTo>
                    <a:pt x="3212999" y="2146300"/>
                  </a:lnTo>
                  <a:lnTo>
                    <a:pt x="3239033" y="2095500"/>
                  </a:lnTo>
                  <a:lnTo>
                    <a:pt x="3253250" y="2057400"/>
                  </a:lnTo>
                  <a:lnTo>
                    <a:pt x="3265850" y="2006600"/>
                  </a:lnTo>
                  <a:lnTo>
                    <a:pt x="3276863" y="1968500"/>
                  </a:lnTo>
                  <a:lnTo>
                    <a:pt x="3286316" y="1930400"/>
                  </a:lnTo>
                  <a:lnTo>
                    <a:pt x="3294238" y="1879600"/>
                  </a:lnTo>
                  <a:lnTo>
                    <a:pt x="3300657" y="1828800"/>
                  </a:lnTo>
                  <a:lnTo>
                    <a:pt x="3305601" y="1778000"/>
                  </a:lnTo>
                  <a:lnTo>
                    <a:pt x="3309099" y="1727200"/>
                  </a:lnTo>
                  <a:lnTo>
                    <a:pt x="3311178" y="1676400"/>
                  </a:lnTo>
                  <a:lnTo>
                    <a:pt x="3311867" y="1612900"/>
                  </a:lnTo>
                  <a:lnTo>
                    <a:pt x="3311867" y="812800"/>
                  </a:lnTo>
                  <a:lnTo>
                    <a:pt x="3310784" y="762000"/>
                  </a:lnTo>
                  <a:lnTo>
                    <a:pt x="3307519" y="711200"/>
                  </a:lnTo>
                  <a:lnTo>
                    <a:pt x="3302056" y="660400"/>
                  </a:lnTo>
                  <a:lnTo>
                    <a:pt x="3294381" y="609600"/>
                  </a:lnTo>
                  <a:lnTo>
                    <a:pt x="3284479" y="558800"/>
                  </a:lnTo>
                  <a:lnTo>
                    <a:pt x="3272335" y="508000"/>
                  </a:lnTo>
                  <a:lnTo>
                    <a:pt x="3257934" y="469900"/>
                  </a:lnTo>
                  <a:lnTo>
                    <a:pt x="3241261" y="419100"/>
                  </a:lnTo>
                  <a:lnTo>
                    <a:pt x="3222301" y="381000"/>
                  </a:lnTo>
                  <a:lnTo>
                    <a:pt x="3201040" y="342900"/>
                  </a:lnTo>
                  <a:lnTo>
                    <a:pt x="3177463" y="304800"/>
                  </a:lnTo>
                  <a:lnTo>
                    <a:pt x="3151553" y="266700"/>
                  </a:lnTo>
                  <a:lnTo>
                    <a:pt x="3123298" y="228600"/>
                  </a:lnTo>
                  <a:lnTo>
                    <a:pt x="3092689" y="203200"/>
                  </a:lnTo>
                  <a:lnTo>
                    <a:pt x="3059720" y="165100"/>
                  </a:lnTo>
                  <a:lnTo>
                    <a:pt x="3024381" y="139700"/>
                  </a:lnTo>
                  <a:lnTo>
                    <a:pt x="2986664" y="114300"/>
                  </a:lnTo>
                  <a:lnTo>
                    <a:pt x="2946562" y="88900"/>
                  </a:lnTo>
                  <a:lnTo>
                    <a:pt x="2904066" y="76200"/>
                  </a:lnTo>
                  <a:lnTo>
                    <a:pt x="2859167" y="50800"/>
                  </a:lnTo>
                  <a:lnTo>
                    <a:pt x="2811857" y="38100"/>
                  </a:lnTo>
                  <a:lnTo>
                    <a:pt x="2762128" y="25400"/>
                  </a:lnTo>
                  <a:lnTo>
                    <a:pt x="2709972" y="12700"/>
                  </a:lnTo>
                  <a:close/>
                </a:path>
                <a:path w="3312160" h="2451100">
                  <a:moveTo>
                    <a:pt x="2681512" y="2336800"/>
                  </a:moveTo>
                  <a:lnTo>
                    <a:pt x="2669149" y="2336800"/>
                  </a:lnTo>
                  <a:lnTo>
                    <a:pt x="2666593" y="2349500"/>
                  </a:lnTo>
                  <a:lnTo>
                    <a:pt x="2664599" y="2362200"/>
                  </a:lnTo>
                  <a:lnTo>
                    <a:pt x="2663774" y="2374900"/>
                  </a:lnTo>
                  <a:lnTo>
                    <a:pt x="2664021" y="2387600"/>
                  </a:lnTo>
                  <a:lnTo>
                    <a:pt x="2676575" y="2387600"/>
                  </a:lnTo>
                  <a:lnTo>
                    <a:pt x="2676613" y="2374900"/>
                  </a:lnTo>
                  <a:lnTo>
                    <a:pt x="2677346" y="2362200"/>
                  </a:lnTo>
                  <a:lnTo>
                    <a:pt x="2679199" y="2349500"/>
                  </a:lnTo>
                  <a:lnTo>
                    <a:pt x="2681512" y="2336800"/>
                  </a:lnTo>
                  <a:close/>
                </a:path>
                <a:path w="3312160" h="2451100">
                  <a:moveTo>
                    <a:pt x="934073" y="2324100"/>
                  </a:moveTo>
                  <a:lnTo>
                    <a:pt x="528205" y="2324100"/>
                  </a:lnTo>
                  <a:lnTo>
                    <a:pt x="554518" y="2336800"/>
                  </a:lnTo>
                  <a:lnTo>
                    <a:pt x="877589" y="2336800"/>
                  </a:lnTo>
                  <a:lnTo>
                    <a:pt x="934073" y="2324100"/>
                  </a:lnTo>
                  <a:close/>
                </a:path>
                <a:path w="3312160" h="2451100">
                  <a:moveTo>
                    <a:pt x="2686977" y="2324100"/>
                  </a:moveTo>
                  <a:lnTo>
                    <a:pt x="1175356" y="2324100"/>
                  </a:lnTo>
                  <a:lnTo>
                    <a:pt x="1216723" y="2336800"/>
                  </a:lnTo>
                  <a:lnTo>
                    <a:pt x="2683624" y="2336800"/>
                  </a:lnTo>
                  <a:lnTo>
                    <a:pt x="2686977" y="2324100"/>
                  </a:lnTo>
                  <a:close/>
                </a:path>
                <a:path w="3312160" h="2451100">
                  <a:moveTo>
                    <a:pt x="518363" y="2311400"/>
                  </a:moveTo>
                  <a:lnTo>
                    <a:pt x="479174" y="2311400"/>
                  </a:lnTo>
                  <a:lnTo>
                    <a:pt x="494033" y="2324100"/>
                  </a:lnTo>
                  <a:lnTo>
                    <a:pt x="545644" y="2324100"/>
                  </a:lnTo>
                  <a:lnTo>
                    <a:pt x="518363" y="2311400"/>
                  </a:lnTo>
                  <a:close/>
                </a:path>
                <a:path w="3312160" h="2451100">
                  <a:moveTo>
                    <a:pt x="1175544" y="2311400"/>
                  </a:moveTo>
                  <a:lnTo>
                    <a:pt x="933898" y="2311400"/>
                  </a:lnTo>
                  <a:lnTo>
                    <a:pt x="877351" y="2324100"/>
                  </a:lnTo>
                  <a:lnTo>
                    <a:pt x="1216926" y="2324100"/>
                  </a:lnTo>
                  <a:lnTo>
                    <a:pt x="1175544" y="2311400"/>
                  </a:lnTo>
                  <a:close/>
                </a:path>
                <a:path w="3312160" h="2451100">
                  <a:moveTo>
                    <a:pt x="431596" y="927100"/>
                  </a:moveTo>
                  <a:lnTo>
                    <a:pt x="425132" y="927100"/>
                  </a:lnTo>
                  <a:lnTo>
                    <a:pt x="424205" y="939800"/>
                  </a:lnTo>
                  <a:lnTo>
                    <a:pt x="418622" y="939800"/>
                  </a:lnTo>
                  <a:lnTo>
                    <a:pt x="410959" y="1943100"/>
                  </a:lnTo>
                  <a:lnTo>
                    <a:pt x="406146" y="2006600"/>
                  </a:lnTo>
                  <a:lnTo>
                    <a:pt x="402178" y="2070100"/>
                  </a:lnTo>
                  <a:lnTo>
                    <a:pt x="399490" y="2108200"/>
                  </a:lnTo>
                  <a:lnTo>
                    <a:pt x="398500" y="2159000"/>
                  </a:lnTo>
                  <a:lnTo>
                    <a:pt x="401626" y="2209800"/>
                  </a:lnTo>
                  <a:lnTo>
                    <a:pt x="412457" y="2260600"/>
                  </a:lnTo>
                  <a:lnTo>
                    <a:pt x="448024" y="2298700"/>
                  </a:lnTo>
                  <a:lnTo>
                    <a:pt x="465708" y="2311400"/>
                  </a:lnTo>
                  <a:lnTo>
                    <a:pt x="494918" y="2311400"/>
                  </a:lnTo>
                  <a:lnTo>
                    <a:pt x="475114" y="2298700"/>
                  </a:lnTo>
                  <a:lnTo>
                    <a:pt x="458657" y="2298700"/>
                  </a:lnTo>
                  <a:lnTo>
                    <a:pt x="445249" y="2286000"/>
                  </a:lnTo>
                  <a:lnTo>
                    <a:pt x="437796" y="2273300"/>
                  </a:lnTo>
                  <a:lnTo>
                    <a:pt x="431396" y="2260600"/>
                  </a:lnTo>
                  <a:lnTo>
                    <a:pt x="425982" y="2260600"/>
                  </a:lnTo>
                  <a:lnTo>
                    <a:pt x="421487" y="2247900"/>
                  </a:lnTo>
                  <a:lnTo>
                    <a:pt x="416862" y="2222500"/>
                  </a:lnTo>
                  <a:lnTo>
                    <a:pt x="413708" y="2209800"/>
                  </a:lnTo>
                  <a:lnTo>
                    <a:pt x="411907" y="2184400"/>
                  </a:lnTo>
                  <a:lnTo>
                    <a:pt x="411340" y="2159000"/>
                  </a:lnTo>
                  <a:lnTo>
                    <a:pt x="412316" y="2108200"/>
                  </a:lnTo>
                  <a:lnTo>
                    <a:pt x="414989" y="2070100"/>
                  </a:lnTo>
                  <a:lnTo>
                    <a:pt x="418946" y="2006600"/>
                  </a:lnTo>
                  <a:lnTo>
                    <a:pt x="423773" y="1943100"/>
                  </a:lnTo>
                  <a:lnTo>
                    <a:pt x="431499" y="939800"/>
                  </a:lnTo>
                  <a:lnTo>
                    <a:pt x="424205" y="939800"/>
                  </a:lnTo>
                  <a:lnTo>
                    <a:pt x="418630" y="938744"/>
                  </a:lnTo>
                  <a:lnTo>
                    <a:pt x="431507" y="938744"/>
                  </a:lnTo>
                  <a:lnTo>
                    <a:pt x="431596" y="927100"/>
                  </a:lnTo>
                  <a:close/>
                </a:path>
                <a:path w="3312160" h="2451100">
                  <a:moveTo>
                    <a:pt x="425132" y="927100"/>
                  </a:moveTo>
                  <a:lnTo>
                    <a:pt x="418719" y="927100"/>
                  </a:lnTo>
                  <a:lnTo>
                    <a:pt x="418630" y="938744"/>
                  </a:lnTo>
                  <a:lnTo>
                    <a:pt x="424205" y="939800"/>
                  </a:lnTo>
                  <a:lnTo>
                    <a:pt x="425132" y="927100"/>
                  </a:lnTo>
                  <a:close/>
                </a:path>
                <a:path w="3312160" h="2451100">
                  <a:moveTo>
                    <a:pt x="801027" y="0"/>
                  </a:moveTo>
                  <a:lnTo>
                    <a:pt x="631610" y="0"/>
                  </a:lnTo>
                  <a:lnTo>
                    <a:pt x="576556" y="12700"/>
                  </a:lnTo>
                  <a:lnTo>
                    <a:pt x="523921" y="25400"/>
                  </a:lnTo>
                  <a:lnTo>
                    <a:pt x="473716" y="25400"/>
                  </a:lnTo>
                  <a:lnTo>
                    <a:pt x="425954" y="38100"/>
                  </a:lnTo>
                  <a:lnTo>
                    <a:pt x="380648" y="50800"/>
                  </a:lnTo>
                  <a:lnTo>
                    <a:pt x="337811" y="76200"/>
                  </a:lnTo>
                  <a:lnTo>
                    <a:pt x="297455" y="88900"/>
                  </a:lnTo>
                  <a:lnTo>
                    <a:pt x="259593" y="114300"/>
                  </a:lnTo>
                  <a:lnTo>
                    <a:pt x="224237" y="127000"/>
                  </a:lnTo>
                  <a:lnTo>
                    <a:pt x="191401" y="152400"/>
                  </a:lnTo>
                  <a:lnTo>
                    <a:pt x="151567" y="190500"/>
                  </a:lnTo>
                  <a:lnTo>
                    <a:pt x="116297" y="228600"/>
                  </a:lnTo>
                  <a:lnTo>
                    <a:pt x="85625" y="266700"/>
                  </a:lnTo>
                  <a:lnTo>
                    <a:pt x="59583" y="304800"/>
                  </a:lnTo>
                  <a:lnTo>
                    <a:pt x="38205" y="342900"/>
                  </a:lnTo>
                  <a:lnTo>
                    <a:pt x="21524" y="393700"/>
                  </a:lnTo>
                  <a:lnTo>
                    <a:pt x="9574" y="444500"/>
                  </a:lnTo>
                  <a:lnTo>
                    <a:pt x="2388" y="482600"/>
                  </a:lnTo>
                  <a:lnTo>
                    <a:pt x="0" y="533400"/>
                  </a:lnTo>
                  <a:lnTo>
                    <a:pt x="1095" y="584200"/>
                  </a:lnTo>
                  <a:lnTo>
                    <a:pt x="4541" y="622300"/>
                  </a:lnTo>
                  <a:lnTo>
                    <a:pt x="10581" y="660400"/>
                  </a:lnTo>
                  <a:lnTo>
                    <a:pt x="19456" y="698500"/>
                  </a:lnTo>
                  <a:lnTo>
                    <a:pt x="31396" y="723900"/>
                  </a:lnTo>
                  <a:lnTo>
                    <a:pt x="46662" y="762000"/>
                  </a:lnTo>
                  <a:lnTo>
                    <a:pt x="87985" y="812800"/>
                  </a:lnTo>
                  <a:lnTo>
                    <a:pt x="118527" y="838200"/>
                  </a:lnTo>
                  <a:lnTo>
                    <a:pt x="154368" y="863600"/>
                  </a:lnTo>
                  <a:lnTo>
                    <a:pt x="195826" y="876300"/>
                  </a:lnTo>
                  <a:lnTo>
                    <a:pt x="243221" y="901700"/>
                  </a:lnTo>
                  <a:lnTo>
                    <a:pt x="296870" y="914400"/>
                  </a:lnTo>
                  <a:lnTo>
                    <a:pt x="357092" y="927100"/>
                  </a:lnTo>
                  <a:lnTo>
                    <a:pt x="418630" y="938744"/>
                  </a:lnTo>
                  <a:lnTo>
                    <a:pt x="418719" y="927100"/>
                  </a:lnTo>
                  <a:lnTo>
                    <a:pt x="426059" y="927100"/>
                  </a:lnTo>
                  <a:lnTo>
                    <a:pt x="367395" y="914400"/>
                  </a:lnTo>
                  <a:lnTo>
                    <a:pt x="314170" y="901700"/>
                  </a:lnTo>
                  <a:lnTo>
                    <a:pt x="266171" y="889000"/>
                  </a:lnTo>
                  <a:lnTo>
                    <a:pt x="223183" y="876300"/>
                  </a:lnTo>
                  <a:lnTo>
                    <a:pt x="184992" y="863600"/>
                  </a:lnTo>
                  <a:lnTo>
                    <a:pt x="109034" y="812800"/>
                  </a:lnTo>
                  <a:lnTo>
                    <a:pt x="75544" y="774700"/>
                  </a:lnTo>
                  <a:lnTo>
                    <a:pt x="50062" y="736600"/>
                  </a:lnTo>
                  <a:lnTo>
                    <a:pt x="31737" y="698500"/>
                  </a:lnTo>
                  <a:lnTo>
                    <a:pt x="23172" y="660400"/>
                  </a:lnTo>
                  <a:lnTo>
                    <a:pt x="17295" y="622300"/>
                  </a:lnTo>
                  <a:lnTo>
                    <a:pt x="13911" y="584200"/>
                  </a:lnTo>
                  <a:lnTo>
                    <a:pt x="12826" y="533400"/>
                  </a:lnTo>
                  <a:lnTo>
                    <a:pt x="15174" y="482600"/>
                  </a:lnTo>
                  <a:lnTo>
                    <a:pt x="22158" y="444500"/>
                  </a:lnTo>
                  <a:lnTo>
                    <a:pt x="33761" y="393700"/>
                  </a:lnTo>
                  <a:lnTo>
                    <a:pt x="49960" y="355600"/>
                  </a:lnTo>
                  <a:lnTo>
                    <a:pt x="70735" y="317500"/>
                  </a:lnTo>
                  <a:lnTo>
                    <a:pt x="96066" y="266700"/>
                  </a:lnTo>
                  <a:lnTo>
                    <a:pt x="125932" y="228600"/>
                  </a:lnTo>
                  <a:lnTo>
                    <a:pt x="160312" y="203200"/>
                  </a:lnTo>
                  <a:lnTo>
                    <a:pt x="199186" y="165100"/>
                  </a:lnTo>
                  <a:lnTo>
                    <a:pt x="231297" y="139700"/>
                  </a:lnTo>
                  <a:lnTo>
                    <a:pt x="265932" y="127000"/>
                  </a:lnTo>
                  <a:lnTo>
                    <a:pt x="303081" y="101600"/>
                  </a:lnTo>
                  <a:lnTo>
                    <a:pt x="342734" y="88900"/>
                  </a:lnTo>
                  <a:lnTo>
                    <a:pt x="384882" y="63500"/>
                  </a:lnTo>
                  <a:lnTo>
                    <a:pt x="429513" y="50800"/>
                  </a:lnTo>
                  <a:lnTo>
                    <a:pt x="476620" y="38100"/>
                  </a:lnTo>
                  <a:lnTo>
                    <a:pt x="526191" y="38100"/>
                  </a:lnTo>
                  <a:lnTo>
                    <a:pt x="578216" y="25400"/>
                  </a:lnTo>
                  <a:lnTo>
                    <a:pt x="632686" y="12700"/>
                  </a:lnTo>
                  <a:lnTo>
                    <a:pt x="801027" y="12700"/>
                  </a:lnTo>
                  <a:lnTo>
                    <a:pt x="801027" y="0"/>
                  </a:lnTo>
                  <a:close/>
                </a:path>
                <a:path w="3312160" h="2451100">
                  <a:moveTo>
                    <a:pt x="801243" y="0"/>
                  </a:moveTo>
                  <a:lnTo>
                    <a:pt x="801027" y="0"/>
                  </a:lnTo>
                  <a:lnTo>
                    <a:pt x="801027" y="12700"/>
                  </a:lnTo>
                  <a:lnTo>
                    <a:pt x="801243" y="0"/>
                  </a:lnTo>
                  <a:close/>
                </a:path>
                <a:path w="3312160" h="2451100">
                  <a:moveTo>
                    <a:pt x="2538857" y="0"/>
                  </a:moveTo>
                  <a:lnTo>
                    <a:pt x="801243" y="0"/>
                  </a:lnTo>
                  <a:lnTo>
                    <a:pt x="801027" y="12700"/>
                  </a:lnTo>
                  <a:lnTo>
                    <a:pt x="2538857" y="12700"/>
                  </a:lnTo>
                  <a:lnTo>
                    <a:pt x="2538857" y="0"/>
                  </a:lnTo>
                  <a:close/>
                </a:path>
                <a:path w="3312160" h="2451100">
                  <a:moveTo>
                    <a:pt x="2598344" y="0"/>
                  </a:moveTo>
                  <a:lnTo>
                    <a:pt x="2538857" y="0"/>
                  </a:lnTo>
                  <a:lnTo>
                    <a:pt x="2538857" y="12700"/>
                  </a:lnTo>
                  <a:lnTo>
                    <a:pt x="2655380" y="12700"/>
                  </a:lnTo>
                  <a:lnTo>
                    <a:pt x="25983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1245288" y="4974144"/>
              <a:ext cx="2710815" cy="1950720"/>
            </a:xfrm>
            <a:custGeom>
              <a:avLst/>
              <a:gdLst/>
              <a:ahLst/>
              <a:cxnLst/>
              <a:rect l="l" t="t" r="r" b="b"/>
              <a:pathLst>
                <a:path w="2710815" h="1950720">
                  <a:moveTo>
                    <a:pt x="560921" y="0"/>
                  </a:moveTo>
                  <a:lnTo>
                    <a:pt x="491946" y="407"/>
                  </a:lnTo>
                  <a:lnTo>
                    <a:pt x="427543" y="3300"/>
                  </a:lnTo>
                  <a:lnTo>
                    <a:pt x="367731" y="8672"/>
                  </a:lnTo>
                  <a:lnTo>
                    <a:pt x="312526" y="16515"/>
                  </a:lnTo>
                  <a:lnTo>
                    <a:pt x="261948" y="26824"/>
                  </a:lnTo>
                  <a:lnTo>
                    <a:pt x="216013" y="39591"/>
                  </a:lnTo>
                  <a:lnTo>
                    <a:pt x="174740" y="54810"/>
                  </a:lnTo>
                  <a:lnTo>
                    <a:pt x="138147" y="72473"/>
                  </a:lnTo>
                  <a:lnTo>
                    <a:pt x="79069" y="115109"/>
                  </a:lnTo>
                  <a:lnTo>
                    <a:pt x="38924" y="167445"/>
                  </a:lnTo>
                  <a:lnTo>
                    <a:pt x="17853" y="229426"/>
                  </a:lnTo>
                  <a:lnTo>
                    <a:pt x="0" y="347119"/>
                  </a:lnTo>
                  <a:lnTo>
                    <a:pt x="7420" y="400397"/>
                  </a:lnTo>
                  <a:lnTo>
                    <a:pt x="52150" y="401902"/>
                  </a:lnTo>
                  <a:lnTo>
                    <a:pt x="146225" y="364275"/>
                  </a:lnTo>
                  <a:lnTo>
                    <a:pt x="146225" y="1513358"/>
                  </a:lnTo>
                  <a:lnTo>
                    <a:pt x="145716" y="1562454"/>
                  </a:lnTo>
                  <a:lnTo>
                    <a:pt x="144514" y="1607915"/>
                  </a:lnTo>
                  <a:lnTo>
                    <a:pt x="141966" y="1688440"/>
                  </a:lnTo>
                  <a:lnTo>
                    <a:pt x="141590" y="1723758"/>
                  </a:lnTo>
                  <a:lnTo>
                    <a:pt x="145057" y="1785144"/>
                  </a:lnTo>
                  <a:lnTo>
                    <a:pt x="157381" y="1835042"/>
                  </a:lnTo>
                  <a:lnTo>
                    <a:pt x="182439" y="1874470"/>
                  </a:lnTo>
                  <a:lnTo>
                    <a:pt x="224108" y="1904447"/>
                  </a:lnTo>
                  <a:lnTo>
                    <a:pt x="286266" y="1925991"/>
                  </a:lnTo>
                  <a:lnTo>
                    <a:pt x="326241" y="1933919"/>
                  </a:lnTo>
                  <a:lnTo>
                    <a:pt x="372792" y="1940119"/>
                  </a:lnTo>
                  <a:lnTo>
                    <a:pt x="426403" y="1944721"/>
                  </a:lnTo>
                  <a:lnTo>
                    <a:pt x="487561" y="1947850"/>
                  </a:lnTo>
                  <a:lnTo>
                    <a:pt x="556748" y="1949634"/>
                  </a:lnTo>
                  <a:lnTo>
                    <a:pt x="634451" y="1950200"/>
                  </a:lnTo>
                  <a:lnTo>
                    <a:pt x="2235311" y="1950200"/>
                  </a:lnTo>
                  <a:lnTo>
                    <a:pt x="2280409" y="1947945"/>
                  </a:lnTo>
                  <a:lnTo>
                    <a:pt x="2325006" y="1941326"/>
                  </a:lnTo>
                  <a:lnTo>
                    <a:pt x="2368771" y="1930562"/>
                  </a:lnTo>
                  <a:lnTo>
                    <a:pt x="2411371" y="1915873"/>
                  </a:lnTo>
                  <a:lnTo>
                    <a:pt x="2452473" y="1897479"/>
                  </a:lnTo>
                  <a:lnTo>
                    <a:pt x="2491746" y="1875598"/>
                  </a:lnTo>
                  <a:lnTo>
                    <a:pt x="2528856" y="1850451"/>
                  </a:lnTo>
                  <a:lnTo>
                    <a:pt x="2563471" y="1822257"/>
                  </a:lnTo>
                  <a:lnTo>
                    <a:pt x="2595260" y="1791236"/>
                  </a:lnTo>
                  <a:lnTo>
                    <a:pt x="2623888" y="1757607"/>
                  </a:lnTo>
                  <a:lnTo>
                    <a:pt x="2649024" y="1721589"/>
                  </a:lnTo>
                  <a:lnTo>
                    <a:pt x="2670335" y="1683403"/>
                  </a:lnTo>
                  <a:lnTo>
                    <a:pt x="2687490" y="1643267"/>
                  </a:lnTo>
                  <a:lnTo>
                    <a:pt x="2700154" y="1601401"/>
                  </a:lnTo>
                  <a:lnTo>
                    <a:pt x="2707997" y="1558025"/>
                  </a:lnTo>
                  <a:lnTo>
                    <a:pt x="2710685" y="1513358"/>
                  </a:lnTo>
                  <a:lnTo>
                    <a:pt x="2710685" y="528829"/>
                  </a:lnTo>
                  <a:lnTo>
                    <a:pt x="2709697" y="483480"/>
                  </a:lnTo>
                  <a:lnTo>
                    <a:pt x="2706620" y="438744"/>
                  </a:lnTo>
                  <a:lnTo>
                    <a:pt x="2701286" y="394861"/>
                  </a:lnTo>
                  <a:lnTo>
                    <a:pt x="2693524" y="352071"/>
                  </a:lnTo>
                  <a:lnTo>
                    <a:pt x="2683167" y="310614"/>
                  </a:lnTo>
                  <a:lnTo>
                    <a:pt x="2670044" y="270729"/>
                  </a:lnTo>
                  <a:lnTo>
                    <a:pt x="2653986" y="232657"/>
                  </a:lnTo>
                  <a:lnTo>
                    <a:pt x="2634825" y="196638"/>
                  </a:lnTo>
                  <a:lnTo>
                    <a:pt x="2612392" y="162910"/>
                  </a:lnTo>
                  <a:lnTo>
                    <a:pt x="2586516" y="131715"/>
                  </a:lnTo>
                  <a:lnTo>
                    <a:pt x="2557030" y="103291"/>
                  </a:lnTo>
                  <a:lnTo>
                    <a:pt x="2523764" y="77879"/>
                  </a:lnTo>
                  <a:lnTo>
                    <a:pt x="2486548" y="55719"/>
                  </a:lnTo>
                  <a:lnTo>
                    <a:pt x="2445214" y="37050"/>
                  </a:lnTo>
                  <a:lnTo>
                    <a:pt x="2399592" y="22112"/>
                  </a:lnTo>
                  <a:lnTo>
                    <a:pt x="2349514" y="11145"/>
                  </a:lnTo>
                  <a:lnTo>
                    <a:pt x="2294810" y="4389"/>
                  </a:lnTo>
                  <a:lnTo>
                    <a:pt x="2235311" y="2084"/>
                  </a:lnTo>
                  <a:lnTo>
                    <a:pt x="634451" y="2084"/>
                  </a:lnTo>
                  <a:lnTo>
                    <a:pt x="560921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1251750" y="4967579"/>
              <a:ext cx="2710815" cy="1963420"/>
            </a:xfrm>
            <a:custGeom>
              <a:avLst/>
              <a:gdLst/>
              <a:ahLst/>
              <a:cxnLst/>
              <a:rect l="l" t="t" r="r" b="b"/>
              <a:pathLst>
                <a:path w="2710815" h="1963420">
                  <a:moveTo>
                    <a:pt x="146177" y="370839"/>
                  </a:moveTo>
                  <a:lnTo>
                    <a:pt x="139763" y="370839"/>
                  </a:lnTo>
                  <a:lnTo>
                    <a:pt x="142303" y="376732"/>
                  </a:lnTo>
                  <a:lnTo>
                    <a:pt x="137251" y="378699"/>
                  </a:lnTo>
                  <a:lnTo>
                    <a:pt x="133337" y="379956"/>
                  </a:lnTo>
                  <a:lnTo>
                    <a:pt x="133337" y="1519923"/>
                  </a:lnTo>
                  <a:lnTo>
                    <a:pt x="132609" y="1579292"/>
                  </a:lnTo>
                  <a:lnTo>
                    <a:pt x="131008" y="1633246"/>
                  </a:lnTo>
                  <a:lnTo>
                    <a:pt x="129416" y="1681984"/>
                  </a:lnTo>
                  <a:lnTo>
                    <a:pt x="128689" y="1725701"/>
                  </a:lnTo>
                  <a:lnTo>
                    <a:pt x="131795" y="1789152"/>
                  </a:lnTo>
                  <a:lnTo>
                    <a:pt x="144018" y="1841639"/>
                  </a:lnTo>
                  <a:lnTo>
                    <a:pt x="169875" y="1883887"/>
                  </a:lnTo>
                  <a:lnTo>
                    <a:pt x="212991" y="1915858"/>
                  </a:lnTo>
                  <a:lnTo>
                    <a:pt x="276406" y="1938331"/>
                  </a:lnTo>
                  <a:lnTo>
                    <a:pt x="316898" y="1946526"/>
                  </a:lnTo>
                  <a:lnTo>
                    <a:pt x="363940" y="1952898"/>
                  </a:lnTo>
                  <a:lnTo>
                    <a:pt x="418051" y="1957597"/>
                  </a:lnTo>
                  <a:lnTo>
                    <a:pt x="479750" y="1960778"/>
                  </a:lnTo>
                  <a:lnTo>
                    <a:pt x="549556" y="1962592"/>
                  </a:lnTo>
                  <a:lnTo>
                    <a:pt x="627989" y="1963191"/>
                  </a:lnTo>
                  <a:lnTo>
                    <a:pt x="2228850" y="1963191"/>
                  </a:lnTo>
                  <a:lnTo>
                    <a:pt x="2281082" y="1960207"/>
                  </a:lnTo>
                  <a:lnTo>
                    <a:pt x="2332557" y="1951496"/>
                  </a:lnTo>
                  <a:lnTo>
                    <a:pt x="2336631" y="1950351"/>
                  </a:lnTo>
                  <a:lnTo>
                    <a:pt x="627989" y="1950351"/>
                  </a:lnTo>
                  <a:lnTo>
                    <a:pt x="568484" y="1950029"/>
                  </a:lnTo>
                  <a:lnTo>
                    <a:pt x="513939" y="1949029"/>
                  </a:lnTo>
                  <a:lnTo>
                    <a:pt x="464150" y="1947297"/>
                  </a:lnTo>
                  <a:lnTo>
                    <a:pt x="418913" y="1944782"/>
                  </a:lnTo>
                  <a:lnTo>
                    <a:pt x="378027" y="1941432"/>
                  </a:lnTo>
                  <a:lnTo>
                    <a:pt x="293512" y="1929072"/>
                  </a:lnTo>
                  <a:lnTo>
                    <a:pt x="253971" y="1918703"/>
                  </a:lnTo>
                  <a:lnTo>
                    <a:pt x="196735" y="1890839"/>
                  </a:lnTo>
                  <a:lnTo>
                    <a:pt x="163165" y="1852536"/>
                  </a:lnTo>
                  <a:lnTo>
                    <a:pt x="149006" y="1813821"/>
                  </a:lnTo>
                  <a:lnTo>
                    <a:pt x="142254" y="1758870"/>
                  </a:lnTo>
                  <a:lnTo>
                    <a:pt x="141528" y="1725701"/>
                  </a:lnTo>
                  <a:lnTo>
                    <a:pt x="142266" y="1681623"/>
                  </a:lnTo>
                  <a:lnTo>
                    <a:pt x="143865" y="1632808"/>
                  </a:lnTo>
                  <a:lnTo>
                    <a:pt x="145450" y="1579292"/>
                  </a:lnTo>
                  <a:lnTo>
                    <a:pt x="146177" y="1519923"/>
                  </a:lnTo>
                  <a:lnTo>
                    <a:pt x="146177" y="370839"/>
                  </a:lnTo>
                  <a:close/>
                </a:path>
                <a:path w="2710815" h="1963420">
                  <a:moveTo>
                    <a:pt x="2228850" y="2235"/>
                  </a:moveTo>
                  <a:lnTo>
                    <a:pt x="628269" y="2235"/>
                  </a:lnTo>
                  <a:lnTo>
                    <a:pt x="627710" y="15062"/>
                  </a:lnTo>
                  <a:lnTo>
                    <a:pt x="2228850" y="15074"/>
                  </a:lnTo>
                  <a:lnTo>
                    <a:pt x="2287845" y="17379"/>
                  </a:lnTo>
                  <a:lnTo>
                    <a:pt x="2341980" y="24058"/>
                  </a:lnTo>
                  <a:lnTo>
                    <a:pt x="2391443" y="34873"/>
                  </a:lnTo>
                  <a:lnTo>
                    <a:pt x="2436426" y="49587"/>
                  </a:lnTo>
                  <a:lnTo>
                    <a:pt x="2477119" y="67960"/>
                  </a:lnTo>
                  <a:lnTo>
                    <a:pt x="2513711" y="89755"/>
                  </a:lnTo>
                  <a:lnTo>
                    <a:pt x="2546392" y="114734"/>
                  </a:lnTo>
                  <a:lnTo>
                    <a:pt x="2575352" y="142659"/>
                  </a:lnTo>
                  <a:lnTo>
                    <a:pt x="2600782" y="173291"/>
                  </a:lnTo>
                  <a:lnTo>
                    <a:pt x="2625382" y="210781"/>
                  </a:lnTo>
                  <a:lnTo>
                    <a:pt x="2645964" y="251169"/>
                  </a:lnTo>
                  <a:lnTo>
                    <a:pt x="2662755" y="294115"/>
                  </a:lnTo>
                  <a:lnTo>
                    <a:pt x="2675983" y="339283"/>
                  </a:lnTo>
                  <a:lnTo>
                    <a:pt x="2685874" y="386333"/>
                  </a:lnTo>
                  <a:lnTo>
                    <a:pt x="2692656" y="434927"/>
                  </a:lnTo>
                  <a:lnTo>
                    <a:pt x="2696554" y="484727"/>
                  </a:lnTo>
                  <a:lnTo>
                    <a:pt x="2697797" y="535393"/>
                  </a:lnTo>
                  <a:lnTo>
                    <a:pt x="2697797" y="1519923"/>
                  </a:lnTo>
                  <a:lnTo>
                    <a:pt x="2694361" y="1569985"/>
                  </a:lnTo>
                  <a:lnTo>
                    <a:pt x="2684362" y="1618381"/>
                  </a:lnTo>
                  <a:lnTo>
                    <a:pt x="2668281" y="1664787"/>
                  </a:lnTo>
                  <a:lnTo>
                    <a:pt x="2646598" y="1708878"/>
                  </a:lnTo>
                  <a:lnTo>
                    <a:pt x="2619792" y="1750331"/>
                  </a:lnTo>
                  <a:lnTo>
                    <a:pt x="2588346" y="1788821"/>
                  </a:lnTo>
                  <a:lnTo>
                    <a:pt x="2552738" y="1824024"/>
                  </a:lnTo>
                  <a:lnTo>
                    <a:pt x="2513471" y="1855603"/>
                  </a:lnTo>
                  <a:lnTo>
                    <a:pt x="2471039" y="1883211"/>
                  </a:lnTo>
                  <a:lnTo>
                    <a:pt x="2425941" y="1906523"/>
                  </a:lnTo>
                  <a:lnTo>
                    <a:pt x="2378674" y="1925217"/>
                  </a:lnTo>
                  <a:lnTo>
                    <a:pt x="2329738" y="1938968"/>
                  </a:lnTo>
                  <a:lnTo>
                    <a:pt x="2279630" y="1947454"/>
                  </a:lnTo>
                  <a:lnTo>
                    <a:pt x="2228850" y="1950351"/>
                  </a:lnTo>
                  <a:lnTo>
                    <a:pt x="2336631" y="1950351"/>
                  </a:lnTo>
                  <a:lnTo>
                    <a:pt x="2382780" y="1937389"/>
                  </a:lnTo>
                  <a:lnTo>
                    <a:pt x="2431256" y="1918216"/>
                  </a:lnTo>
                  <a:lnTo>
                    <a:pt x="2477493" y="1894309"/>
                  </a:lnTo>
                  <a:lnTo>
                    <a:pt x="2520996" y="1865998"/>
                  </a:lnTo>
                  <a:lnTo>
                    <a:pt x="2561272" y="1833613"/>
                  </a:lnTo>
                  <a:lnTo>
                    <a:pt x="2597826" y="1797483"/>
                  </a:lnTo>
                  <a:lnTo>
                    <a:pt x="2630161" y="1757904"/>
                  </a:lnTo>
                  <a:lnTo>
                    <a:pt x="2657766" y="1715210"/>
                  </a:lnTo>
                  <a:lnTo>
                    <a:pt x="2680129" y="1669732"/>
                  </a:lnTo>
                  <a:lnTo>
                    <a:pt x="2696736" y="1621804"/>
                  </a:lnTo>
                  <a:lnTo>
                    <a:pt x="2707076" y="1571756"/>
                  </a:lnTo>
                  <a:lnTo>
                    <a:pt x="2710637" y="1519923"/>
                  </a:lnTo>
                  <a:lnTo>
                    <a:pt x="2710637" y="535393"/>
                  </a:lnTo>
                  <a:lnTo>
                    <a:pt x="2709373" y="484097"/>
                  </a:lnTo>
                  <a:lnTo>
                    <a:pt x="2705423" y="433563"/>
                  </a:lnTo>
                  <a:lnTo>
                    <a:pt x="2698533" y="384136"/>
                  </a:lnTo>
                  <a:lnTo>
                    <a:pt x="2688447" y="336161"/>
                  </a:lnTo>
                  <a:lnTo>
                    <a:pt x="2674912" y="289980"/>
                  </a:lnTo>
                  <a:lnTo>
                    <a:pt x="2657673" y="245938"/>
                  </a:lnTo>
                  <a:lnTo>
                    <a:pt x="2636477" y="204378"/>
                  </a:lnTo>
                  <a:lnTo>
                    <a:pt x="2611069" y="165646"/>
                  </a:lnTo>
                  <a:lnTo>
                    <a:pt x="2584752" y="133891"/>
                  </a:lnTo>
                  <a:lnTo>
                    <a:pt x="2554743" y="104971"/>
                  </a:lnTo>
                  <a:lnTo>
                    <a:pt x="2520893" y="79129"/>
                  </a:lnTo>
                  <a:lnTo>
                    <a:pt x="2483054" y="56606"/>
                  </a:lnTo>
                  <a:lnTo>
                    <a:pt x="2441079" y="37643"/>
                  </a:lnTo>
                  <a:lnTo>
                    <a:pt x="2394819" y="22483"/>
                  </a:lnTo>
                  <a:lnTo>
                    <a:pt x="2344126" y="11367"/>
                  </a:lnTo>
                  <a:lnTo>
                    <a:pt x="2288852" y="4537"/>
                  </a:lnTo>
                  <a:lnTo>
                    <a:pt x="2228850" y="2235"/>
                  </a:lnTo>
                  <a:close/>
                </a:path>
                <a:path w="2710815" h="1963420">
                  <a:moveTo>
                    <a:pt x="530783" y="0"/>
                  </a:moveTo>
                  <a:lnTo>
                    <a:pt x="472693" y="915"/>
                  </a:lnTo>
                  <a:lnTo>
                    <a:pt x="417916" y="3645"/>
                  </a:lnTo>
                  <a:lnTo>
                    <a:pt x="366460" y="8192"/>
                  </a:lnTo>
                  <a:lnTo>
                    <a:pt x="318331" y="14560"/>
                  </a:lnTo>
                  <a:lnTo>
                    <a:pt x="273536" y="22752"/>
                  </a:lnTo>
                  <a:lnTo>
                    <a:pt x="232082" y="32771"/>
                  </a:lnTo>
                  <a:lnTo>
                    <a:pt x="193974" y="44621"/>
                  </a:lnTo>
                  <a:lnTo>
                    <a:pt x="110612" y="84043"/>
                  </a:lnTo>
                  <a:lnTo>
                    <a:pt x="70718" y="114649"/>
                  </a:lnTo>
                  <a:lnTo>
                    <a:pt x="39714" y="150044"/>
                  </a:lnTo>
                  <a:lnTo>
                    <a:pt x="17776" y="190153"/>
                  </a:lnTo>
                  <a:lnTo>
                    <a:pt x="5080" y="234899"/>
                  </a:lnTo>
                  <a:lnTo>
                    <a:pt x="302" y="276416"/>
                  </a:lnTo>
                  <a:lnTo>
                    <a:pt x="0" y="288480"/>
                  </a:lnTo>
                  <a:lnTo>
                    <a:pt x="1856" y="315507"/>
                  </a:lnTo>
                  <a:lnTo>
                    <a:pt x="15575" y="355387"/>
                  </a:lnTo>
                  <a:lnTo>
                    <a:pt x="53606" y="384773"/>
                  </a:lnTo>
                  <a:lnTo>
                    <a:pt x="82778" y="388988"/>
                  </a:lnTo>
                  <a:lnTo>
                    <a:pt x="105297" y="387071"/>
                  </a:lnTo>
                  <a:lnTo>
                    <a:pt x="124185" y="382893"/>
                  </a:lnTo>
                  <a:lnTo>
                    <a:pt x="133337" y="379956"/>
                  </a:lnTo>
                  <a:lnTo>
                    <a:pt x="133337" y="376148"/>
                  </a:lnTo>
                  <a:lnTo>
                    <a:pt x="82778" y="376148"/>
                  </a:lnTo>
                  <a:lnTo>
                    <a:pt x="69958" y="375310"/>
                  </a:lnTo>
                  <a:lnTo>
                    <a:pt x="26455" y="348575"/>
                  </a:lnTo>
                  <a:lnTo>
                    <a:pt x="12814" y="288480"/>
                  </a:lnTo>
                  <a:lnTo>
                    <a:pt x="13103" y="277043"/>
                  </a:lnTo>
                  <a:lnTo>
                    <a:pt x="17716" y="237083"/>
                  </a:lnTo>
                  <a:lnTo>
                    <a:pt x="29659" y="195055"/>
                  </a:lnTo>
                  <a:lnTo>
                    <a:pt x="50213" y="157379"/>
                  </a:lnTo>
                  <a:lnTo>
                    <a:pt x="79464" y="124013"/>
                  </a:lnTo>
                  <a:lnTo>
                    <a:pt x="117498" y="94914"/>
                  </a:lnTo>
                  <a:lnTo>
                    <a:pt x="164401" y="70040"/>
                  </a:lnTo>
                  <a:lnTo>
                    <a:pt x="203327" y="54962"/>
                  </a:lnTo>
                  <a:lnTo>
                    <a:pt x="246763" y="42158"/>
                  </a:lnTo>
                  <a:lnTo>
                    <a:pt x="294685" y="31645"/>
                  </a:lnTo>
                  <a:lnTo>
                    <a:pt x="347072" y="23439"/>
                  </a:lnTo>
                  <a:lnTo>
                    <a:pt x="403899" y="17558"/>
                  </a:lnTo>
                  <a:lnTo>
                    <a:pt x="465144" y="14019"/>
                  </a:lnTo>
                  <a:lnTo>
                    <a:pt x="530783" y="12839"/>
                  </a:lnTo>
                  <a:lnTo>
                    <a:pt x="627807" y="12839"/>
                  </a:lnTo>
                  <a:lnTo>
                    <a:pt x="627871" y="11367"/>
                  </a:lnTo>
                  <a:lnTo>
                    <a:pt x="627989" y="2235"/>
                  </a:lnTo>
                  <a:lnTo>
                    <a:pt x="628269" y="2235"/>
                  </a:lnTo>
                  <a:lnTo>
                    <a:pt x="603144" y="1259"/>
                  </a:lnTo>
                  <a:lnTo>
                    <a:pt x="578521" y="560"/>
                  </a:lnTo>
                  <a:lnTo>
                    <a:pt x="554400" y="140"/>
                  </a:lnTo>
                  <a:lnTo>
                    <a:pt x="530783" y="0"/>
                  </a:lnTo>
                  <a:close/>
                </a:path>
                <a:path w="2710815" h="1963420">
                  <a:moveTo>
                    <a:pt x="139763" y="370839"/>
                  </a:moveTo>
                  <a:lnTo>
                    <a:pt x="133337" y="370839"/>
                  </a:lnTo>
                  <a:lnTo>
                    <a:pt x="133337" y="379956"/>
                  </a:lnTo>
                  <a:lnTo>
                    <a:pt x="137251" y="378699"/>
                  </a:lnTo>
                  <a:lnTo>
                    <a:pt x="142303" y="376732"/>
                  </a:lnTo>
                  <a:lnTo>
                    <a:pt x="139763" y="370839"/>
                  </a:lnTo>
                  <a:close/>
                </a:path>
                <a:path w="2710815" h="1963420">
                  <a:moveTo>
                    <a:pt x="146177" y="361073"/>
                  </a:moveTo>
                  <a:lnTo>
                    <a:pt x="103235" y="374402"/>
                  </a:lnTo>
                  <a:lnTo>
                    <a:pt x="82778" y="376148"/>
                  </a:lnTo>
                  <a:lnTo>
                    <a:pt x="133337" y="376148"/>
                  </a:lnTo>
                  <a:lnTo>
                    <a:pt x="133337" y="370839"/>
                  </a:lnTo>
                  <a:lnTo>
                    <a:pt x="146177" y="370839"/>
                  </a:lnTo>
                  <a:lnTo>
                    <a:pt x="146177" y="361073"/>
                  </a:lnTo>
                  <a:close/>
                </a:path>
                <a:path w="2710815" h="1963420">
                  <a:moveTo>
                    <a:pt x="627807" y="12839"/>
                  </a:moveTo>
                  <a:lnTo>
                    <a:pt x="530783" y="12839"/>
                  </a:lnTo>
                  <a:lnTo>
                    <a:pt x="554245" y="12979"/>
                  </a:lnTo>
                  <a:lnTo>
                    <a:pt x="578223" y="13398"/>
                  </a:lnTo>
                  <a:lnTo>
                    <a:pt x="602712" y="14093"/>
                  </a:lnTo>
                  <a:lnTo>
                    <a:pt x="627710" y="15062"/>
                  </a:lnTo>
                  <a:lnTo>
                    <a:pt x="627807" y="12839"/>
                  </a:lnTo>
                  <a:close/>
                </a:path>
                <a:path w="2710815" h="1963420">
                  <a:moveTo>
                    <a:pt x="628269" y="2235"/>
                  </a:moveTo>
                  <a:lnTo>
                    <a:pt x="627989" y="2235"/>
                  </a:lnTo>
                  <a:lnTo>
                    <a:pt x="627989" y="8648"/>
                  </a:lnTo>
                  <a:lnTo>
                    <a:pt x="628269" y="22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812457" y="5251475"/>
              <a:ext cx="2950210" cy="1784350"/>
            </a:xfrm>
            <a:custGeom>
              <a:avLst/>
              <a:gdLst/>
              <a:ahLst/>
              <a:cxnLst/>
              <a:rect l="l" t="t" r="r" b="b"/>
              <a:pathLst>
                <a:path w="2950210" h="1784350">
                  <a:moveTo>
                    <a:pt x="2950133" y="1733550"/>
                  </a:moveTo>
                  <a:lnTo>
                    <a:pt x="579107" y="1733550"/>
                  </a:lnTo>
                  <a:lnTo>
                    <a:pt x="579107" y="0"/>
                  </a:lnTo>
                  <a:lnTo>
                    <a:pt x="534162" y="0"/>
                  </a:lnTo>
                  <a:lnTo>
                    <a:pt x="534162" y="1733550"/>
                  </a:lnTo>
                  <a:lnTo>
                    <a:pt x="0" y="1733550"/>
                  </a:lnTo>
                  <a:lnTo>
                    <a:pt x="0" y="1784350"/>
                  </a:lnTo>
                  <a:lnTo>
                    <a:pt x="2950133" y="1784350"/>
                  </a:lnTo>
                  <a:lnTo>
                    <a:pt x="2950133" y="17335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817740" y="5251741"/>
              <a:ext cx="2457450" cy="1784350"/>
            </a:xfrm>
            <a:custGeom>
              <a:avLst/>
              <a:gdLst/>
              <a:ahLst/>
              <a:cxnLst/>
              <a:rect l="l" t="t" r="r" b="b"/>
              <a:pathLst>
                <a:path w="2457450" h="1784350">
                  <a:moveTo>
                    <a:pt x="30086" y="1733245"/>
                  </a:moveTo>
                  <a:lnTo>
                    <a:pt x="23025" y="1733245"/>
                  </a:lnTo>
                  <a:lnTo>
                    <a:pt x="0" y="1784096"/>
                  </a:lnTo>
                  <a:lnTo>
                    <a:pt x="7061" y="1784096"/>
                  </a:lnTo>
                  <a:lnTo>
                    <a:pt x="30086" y="1733245"/>
                  </a:lnTo>
                  <a:close/>
                </a:path>
                <a:path w="2457450" h="1784350">
                  <a:moveTo>
                    <a:pt x="68605" y="1733245"/>
                  </a:moveTo>
                  <a:lnTo>
                    <a:pt x="61544" y="1733245"/>
                  </a:lnTo>
                  <a:lnTo>
                    <a:pt x="38519" y="1784096"/>
                  </a:lnTo>
                  <a:lnTo>
                    <a:pt x="45580" y="1784096"/>
                  </a:lnTo>
                  <a:lnTo>
                    <a:pt x="68605" y="1733245"/>
                  </a:lnTo>
                  <a:close/>
                </a:path>
                <a:path w="2457450" h="1784350">
                  <a:moveTo>
                    <a:pt x="107137" y="1733245"/>
                  </a:moveTo>
                  <a:lnTo>
                    <a:pt x="100076" y="1733245"/>
                  </a:lnTo>
                  <a:lnTo>
                    <a:pt x="77050" y="1784096"/>
                  </a:lnTo>
                  <a:lnTo>
                    <a:pt x="84112" y="1784096"/>
                  </a:lnTo>
                  <a:lnTo>
                    <a:pt x="107137" y="1733245"/>
                  </a:lnTo>
                  <a:close/>
                </a:path>
                <a:path w="2457450" h="1784350">
                  <a:moveTo>
                    <a:pt x="145669" y="1733245"/>
                  </a:moveTo>
                  <a:lnTo>
                    <a:pt x="138607" y="1733245"/>
                  </a:lnTo>
                  <a:lnTo>
                    <a:pt x="115582" y="1784096"/>
                  </a:lnTo>
                  <a:lnTo>
                    <a:pt x="122643" y="1784096"/>
                  </a:lnTo>
                  <a:lnTo>
                    <a:pt x="145669" y="1733245"/>
                  </a:lnTo>
                  <a:close/>
                </a:path>
                <a:path w="2457450" h="1784350">
                  <a:moveTo>
                    <a:pt x="184188" y="1733245"/>
                  </a:moveTo>
                  <a:lnTo>
                    <a:pt x="177126" y="1733245"/>
                  </a:lnTo>
                  <a:lnTo>
                    <a:pt x="154101" y="1784096"/>
                  </a:lnTo>
                  <a:lnTo>
                    <a:pt x="161163" y="1784096"/>
                  </a:lnTo>
                  <a:lnTo>
                    <a:pt x="184188" y="1733245"/>
                  </a:lnTo>
                  <a:close/>
                </a:path>
                <a:path w="2457450" h="1784350">
                  <a:moveTo>
                    <a:pt x="222719" y="1733245"/>
                  </a:moveTo>
                  <a:lnTo>
                    <a:pt x="215658" y="1733245"/>
                  </a:lnTo>
                  <a:lnTo>
                    <a:pt x="192633" y="1784096"/>
                  </a:lnTo>
                  <a:lnTo>
                    <a:pt x="199694" y="1784096"/>
                  </a:lnTo>
                  <a:lnTo>
                    <a:pt x="222719" y="1733245"/>
                  </a:lnTo>
                  <a:close/>
                </a:path>
                <a:path w="2457450" h="1784350">
                  <a:moveTo>
                    <a:pt x="261251" y="1733245"/>
                  </a:moveTo>
                  <a:lnTo>
                    <a:pt x="254190" y="1733245"/>
                  </a:lnTo>
                  <a:lnTo>
                    <a:pt x="231165" y="1784096"/>
                  </a:lnTo>
                  <a:lnTo>
                    <a:pt x="238226" y="1784096"/>
                  </a:lnTo>
                  <a:lnTo>
                    <a:pt x="261251" y="1733245"/>
                  </a:lnTo>
                  <a:close/>
                </a:path>
                <a:path w="2457450" h="1784350">
                  <a:moveTo>
                    <a:pt x="299770" y="1733245"/>
                  </a:moveTo>
                  <a:lnTo>
                    <a:pt x="292709" y="1733245"/>
                  </a:lnTo>
                  <a:lnTo>
                    <a:pt x="269684" y="1784096"/>
                  </a:lnTo>
                  <a:lnTo>
                    <a:pt x="276745" y="1784096"/>
                  </a:lnTo>
                  <a:lnTo>
                    <a:pt x="299770" y="1733245"/>
                  </a:lnTo>
                  <a:close/>
                </a:path>
                <a:path w="2457450" h="1784350">
                  <a:moveTo>
                    <a:pt x="338302" y="1733245"/>
                  </a:moveTo>
                  <a:lnTo>
                    <a:pt x="331241" y="1733245"/>
                  </a:lnTo>
                  <a:lnTo>
                    <a:pt x="308216" y="1784096"/>
                  </a:lnTo>
                  <a:lnTo>
                    <a:pt x="315277" y="1784096"/>
                  </a:lnTo>
                  <a:lnTo>
                    <a:pt x="338302" y="1733245"/>
                  </a:lnTo>
                  <a:close/>
                </a:path>
                <a:path w="2457450" h="1784350">
                  <a:moveTo>
                    <a:pt x="376834" y="1733245"/>
                  </a:moveTo>
                  <a:lnTo>
                    <a:pt x="369773" y="1733245"/>
                  </a:lnTo>
                  <a:lnTo>
                    <a:pt x="346748" y="1784096"/>
                  </a:lnTo>
                  <a:lnTo>
                    <a:pt x="353809" y="1784096"/>
                  </a:lnTo>
                  <a:lnTo>
                    <a:pt x="376834" y="1733245"/>
                  </a:lnTo>
                  <a:close/>
                </a:path>
                <a:path w="2457450" h="1784350">
                  <a:moveTo>
                    <a:pt x="415353" y="1733245"/>
                  </a:moveTo>
                  <a:lnTo>
                    <a:pt x="408292" y="1733245"/>
                  </a:lnTo>
                  <a:lnTo>
                    <a:pt x="385267" y="1784096"/>
                  </a:lnTo>
                  <a:lnTo>
                    <a:pt x="392328" y="1784096"/>
                  </a:lnTo>
                  <a:lnTo>
                    <a:pt x="415353" y="1733245"/>
                  </a:lnTo>
                  <a:close/>
                </a:path>
                <a:path w="2457450" h="1784350">
                  <a:moveTo>
                    <a:pt x="453872" y="1733245"/>
                  </a:moveTo>
                  <a:lnTo>
                    <a:pt x="446811" y="1733245"/>
                  </a:lnTo>
                  <a:lnTo>
                    <a:pt x="423786" y="1784096"/>
                  </a:lnTo>
                  <a:lnTo>
                    <a:pt x="430847" y="1784096"/>
                  </a:lnTo>
                  <a:lnTo>
                    <a:pt x="453872" y="1733245"/>
                  </a:lnTo>
                  <a:close/>
                </a:path>
                <a:path w="2457450" h="1784350">
                  <a:moveTo>
                    <a:pt x="492417" y="1733245"/>
                  </a:moveTo>
                  <a:lnTo>
                    <a:pt x="485355" y="1733245"/>
                  </a:lnTo>
                  <a:lnTo>
                    <a:pt x="462330" y="1784096"/>
                  </a:lnTo>
                  <a:lnTo>
                    <a:pt x="469392" y="1784096"/>
                  </a:lnTo>
                  <a:lnTo>
                    <a:pt x="492417" y="1733245"/>
                  </a:lnTo>
                  <a:close/>
                </a:path>
                <a:path w="2457450" h="1784350">
                  <a:moveTo>
                    <a:pt x="545211" y="0"/>
                  </a:moveTo>
                  <a:lnTo>
                    <a:pt x="538149" y="0"/>
                  </a:lnTo>
                  <a:lnTo>
                    <a:pt x="528878" y="20459"/>
                  </a:lnTo>
                  <a:lnTo>
                    <a:pt x="528878" y="36042"/>
                  </a:lnTo>
                  <a:lnTo>
                    <a:pt x="545211" y="0"/>
                  </a:lnTo>
                  <a:close/>
                </a:path>
                <a:path w="2457450" h="1784350">
                  <a:moveTo>
                    <a:pt x="573824" y="1622920"/>
                  </a:moveTo>
                  <a:lnTo>
                    <a:pt x="528878" y="1722170"/>
                  </a:lnTo>
                  <a:lnTo>
                    <a:pt x="528878" y="1733245"/>
                  </a:lnTo>
                  <a:lnTo>
                    <a:pt x="523875" y="1733245"/>
                  </a:lnTo>
                  <a:lnTo>
                    <a:pt x="500849" y="1784096"/>
                  </a:lnTo>
                  <a:lnTo>
                    <a:pt x="507911" y="1784096"/>
                  </a:lnTo>
                  <a:lnTo>
                    <a:pt x="573824" y="1638503"/>
                  </a:lnTo>
                  <a:lnTo>
                    <a:pt x="573824" y="1622920"/>
                  </a:lnTo>
                  <a:close/>
                </a:path>
                <a:path w="2457450" h="1784350">
                  <a:moveTo>
                    <a:pt x="573824" y="1537843"/>
                  </a:moveTo>
                  <a:lnTo>
                    <a:pt x="528878" y="1637106"/>
                  </a:lnTo>
                  <a:lnTo>
                    <a:pt x="528878" y="1652689"/>
                  </a:lnTo>
                  <a:lnTo>
                    <a:pt x="573824" y="1553425"/>
                  </a:lnTo>
                  <a:lnTo>
                    <a:pt x="573824" y="1537843"/>
                  </a:lnTo>
                  <a:close/>
                </a:path>
                <a:path w="2457450" h="1784350">
                  <a:moveTo>
                    <a:pt x="573824" y="1027328"/>
                  </a:moveTo>
                  <a:lnTo>
                    <a:pt x="528878" y="1126591"/>
                  </a:lnTo>
                  <a:lnTo>
                    <a:pt x="528878" y="1142174"/>
                  </a:lnTo>
                  <a:lnTo>
                    <a:pt x="573824" y="1042911"/>
                  </a:lnTo>
                  <a:lnTo>
                    <a:pt x="573824" y="1027328"/>
                  </a:lnTo>
                  <a:close/>
                </a:path>
                <a:path w="2457450" h="1784350">
                  <a:moveTo>
                    <a:pt x="573824" y="942238"/>
                  </a:moveTo>
                  <a:lnTo>
                    <a:pt x="528878" y="1041488"/>
                  </a:lnTo>
                  <a:lnTo>
                    <a:pt x="528878" y="1057071"/>
                  </a:lnTo>
                  <a:lnTo>
                    <a:pt x="573824" y="957821"/>
                  </a:lnTo>
                  <a:lnTo>
                    <a:pt x="573824" y="942238"/>
                  </a:lnTo>
                  <a:close/>
                </a:path>
                <a:path w="2457450" h="1784350">
                  <a:moveTo>
                    <a:pt x="573824" y="857123"/>
                  </a:moveTo>
                  <a:lnTo>
                    <a:pt x="528878" y="956386"/>
                  </a:lnTo>
                  <a:lnTo>
                    <a:pt x="528878" y="971969"/>
                  </a:lnTo>
                  <a:lnTo>
                    <a:pt x="573824" y="872705"/>
                  </a:lnTo>
                  <a:lnTo>
                    <a:pt x="573824" y="857123"/>
                  </a:lnTo>
                  <a:close/>
                </a:path>
                <a:path w="2457450" h="1784350">
                  <a:moveTo>
                    <a:pt x="573824" y="686968"/>
                  </a:moveTo>
                  <a:lnTo>
                    <a:pt x="528878" y="786231"/>
                  </a:lnTo>
                  <a:lnTo>
                    <a:pt x="528878" y="801814"/>
                  </a:lnTo>
                  <a:lnTo>
                    <a:pt x="573824" y="702551"/>
                  </a:lnTo>
                  <a:lnTo>
                    <a:pt x="573824" y="686968"/>
                  </a:lnTo>
                  <a:close/>
                </a:path>
                <a:path w="2457450" h="1784350">
                  <a:moveTo>
                    <a:pt x="573824" y="601853"/>
                  </a:moveTo>
                  <a:lnTo>
                    <a:pt x="528878" y="701116"/>
                  </a:lnTo>
                  <a:lnTo>
                    <a:pt x="528878" y="716699"/>
                  </a:lnTo>
                  <a:lnTo>
                    <a:pt x="573824" y="617448"/>
                  </a:lnTo>
                  <a:lnTo>
                    <a:pt x="573824" y="601853"/>
                  </a:lnTo>
                  <a:close/>
                </a:path>
                <a:path w="2457450" h="1784350">
                  <a:moveTo>
                    <a:pt x="573824" y="261543"/>
                  </a:moveTo>
                  <a:lnTo>
                    <a:pt x="528878" y="360807"/>
                  </a:lnTo>
                  <a:lnTo>
                    <a:pt x="528878" y="376377"/>
                  </a:lnTo>
                  <a:lnTo>
                    <a:pt x="573824" y="277114"/>
                  </a:lnTo>
                  <a:lnTo>
                    <a:pt x="573824" y="261543"/>
                  </a:lnTo>
                  <a:close/>
                </a:path>
                <a:path w="2457450" h="1784350">
                  <a:moveTo>
                    <a:pt x="573824" y="6261"/>
                  </a:moveTo>
                  <a:lnTo>
                    <a:pt x="528878" y="105524"/>
                  </a:lnTo>
                  <a:lnTo>
                    <a:pt x="528878" y="121107"/>
                  </a:lnTo>
                  <a:lnTo>
                    <a:pt x="573824" y="21844"/>
                  </a:lnTo>
                  <a:lnTo>
                    <a:pt x="573824" y="6261"/>
                  </a:lnTo>
                  <a:close/>
                </a:path>
                <a:path w="2457450" h="1784350">
                  <a:moveTo>
                    <a:pt x="573836" y="1707984"/>
                  </a:moveTo>
                  <a:lnTo>
                    <a:pt x="539369" y="1784096"/>
                  </a:lnTo>
                  <a:lnTo>
                    <a:pt x="546430" y="1784096"/>
                  </a:lnTo>
                  <a:lnTo>
                    <a:pt x="573836" y="1723567"/>
                  </a:lnTo>
                  <a:lnTo>
                    <a:pt x="573836" y="1707984"/>
                  </a:lnTo>
                  <a:close/>
                </a:path>
                <a:path w="2457450" h="1784350">
                  <a:moveTo>
                    <a:pt x="573836" y="1452727"/>
                  </a:moveTo>
                  <a:lnTo>
                    <a:pt x="528891" y="1551978"/>
                  </a:lnTo>
                  <a:lnTo>
                    <a:pt x="528891" y="1567573"/>
                  </a:lnTo>
                  <a:lnTo>
                    <a:pt x="573836" y="1468310"/>
                  </a:lnTo>
                  <a:lnTo>
                    <a:pt x="573836" y="1452727"/>
                  </a:lnTo>
                  <a:close/>
                </a:path>
                <a:path w="2457450" h="1784350">
                  <a:moveTo>
                    <a:pt x="573836" y="1367650"/>
                  </a:moveTo>
                  <a:lnTo>
                    <a:pt x="528891" y="1466913"/>
                  </a:lnTo>
                  <a:lnTo>
                    <a:pt x="528891" y="1482496"/>
                  </a:lnTo>
                  <a:lnTo>
                    <a:pt x="573836" y="1383245"/>
                  </a:lnTo>
                  <a:lnTo>
                    <a:pt x="573836" y="1367650"/>
                  </a:lnTo>
                  <a:close/>
                </a:path>
                <a:path w="2457450" h="1784350">
                  <a:moveTo>
                    <a:pt x="573836" y="1282585"/>
                  </a:moveTo>
                  <a:lnTo>
                    <a:pt x="528891" y="1381848"/>
                  </a:lnTo>
                  <a:lnTo>
                    <a:pt x="528891" y="1397431"/>
                  </a:lnTo>
                  <a:lnTo>
                    <a:pt x="573836" y="1298168"/>
                  </a:lnTo>
                  <a:lnTo>
                    <a:pt x="573836" y="1282585"/>
                  </a:lnTo>
                  <a:close/>
                </a:path>
                <a:path w="2457450" h="1784350">
                  <a:moveTo>
                    <a:pt x="573836" y="1197483"/>
                  </a:moveTo>
                  <a:lnTo>
                    <a:pt x="528891" y="1296746"/>
                  </a:lnTo>
                  <a:lnTo>
                    <a:pt x="528891" y="1312329"/>
                  </a:lnTo>
                  <a:lnTo>
                    <a:pt x="573836" y="1213065"/>
                  </a:lnTo>
                  <a:lnTo>
                    <a:pt x="573836" y="1197483"/>
                  </a:lnTo>
                  <a:close/>
                </a:path>
                <a:path w="2457450" h="1784350">
                  <a:moveTo>
                    <a:pt x="573836" y="1112393"/>
                  </a:moveTo>
                  <a:lnTo>
                    <a:pt x="528891" y="1211656"/>
                  </a:lnTo>
                  <a:lnTo>
                    <a:pt x="528891" y="1227239"/>
                  </a:lnTo>
                  <a:lnTo>
                    <a:pt x="573836" y="1127975"/>
                  </a:lnTo>
                  <a:lnTo>
                    <a:pt x="573836" y="1112393"/>
                  </a:lnTo>
                  <a:close/>
                </a:path>
                <a:path w="2457450" h="1784350">
                  <a:moveTo>
                    <a:pt x="573836" y="772071"/>
                  </a:moveTo>
                  <a:lnTo>
                    <a:pt x="528891" y="871334"/>
                  </a:lnTo>
                  <a:lnTo>
                    <a:pt x="528891" y="886917"/>
                  </a:lnTo>
                  <a:lnTo>
                    <a:pt x="573836" y="787654"/>
                  </a:lnTo>
                  <a:lnTo>
                    <a:pt x="573836" y="772071"/>
                  </a:lnTo>
                  <a:close/>
                </a:path>
                <a:path w="2457450" h="1784350">
                  <a:moveTo>
                    <a:pt x="573836" y="516813"/>
                  </a:moveTo>
                  <a:lnTo>
                    <a:pt x="528891" y="616064"/>
                  </a:lnTo>
                  <a:lnTo>
                    <a:pt x="528891" y="631647"/>
                  </a:lnTo>
                  <a:lnTo>
                    <a:pt x="573836" y="532396"/>
                  </a:lnTo>
                  <a:lnTo>
                    <a:pt x="573836" y="516813"/>
                  </a:lnTo>
                  <a:close/>
                </a:path>
                <a:path w="2457450" h="1784350">
                  <a:moveTo>
                    <a:pt x="573836" y="431711"/>
                  </a:moveTo>
                  <a:lnTo>
                    <a:pt x="528891" y="530974"/>
                  </a:lnTo>
                  <a:lnTo>
                    <a:pt x="528891" y="546557"/>
                  </a:lnTo>
                  <a:lnTo>
                    <a:pt x="573836" y="447294"/>
                  </a:lnTo>
                  <a:lnTo>
                    <a:pt x="573836" y="431711"/>
                  </a:lnTo>
                  <a:close/>
                </a:path>
                <a:path w="2457450" h="1784350">
                  <a:moveTo>
                    <a:pt x="573836" y="346595"/>
                  </a:moveTo>
                  <a:lnTo>
                    <a:pt x="528891" y="445858"/>
                  </a:lnTo>
                  <a:lnTo>
                    <a:pt x="528891" y="461441"/>
                  </a:lnTo>
                  <a:lnTo>
                    <a:pt x="573836" y="362178"/>
                  </a:lnTo>
                  <a:lnTo>
                    <a:pt x="573836" y="346595"/>
                  </a:lnTo>
                  <a:close/>
                </a:path>
                <a:path w="2457450" h="1784350">
                  <a:moveTo>
                    <a:pt x="573836" y="176453"/>
                  </a:moveTo>
                  <a:lnTo>
                    <a:pt x="528891" y="275717"/>
                  </a:lnTo>
                  <a:lnTo>
                    <a:pt x="528891" y="291299"/>
                  </a:lnTo>
                  <a:lnTo>
                    <a:pt x="573836" y="192036"/>
                  </a:lnTo>
                  <a:lnTo>
                    <a:pt x="573836" y="176453"/>
                  </a:lnTo>
                  <a:close/>
                </a:path>
                <a:path w="2457450" h="1784350">
                  <a:moveTo>
                    <a:pt x="573836" y="91338"/>
                  </a:moveTo>
                  <a:lnTo>
                    <a:pt x="528891" y="190588"/>
                  </a:lnTo>
                  <a:lnTo>
                    <a:pt x="528891" y="206184"/>
                  </a:lnTo>
                  <a:lnTo>
                    <a:pt x="573836" y="106921"/>
                  </a:lnTo>
                  <a:lnTo>
                    <a:pt x="573836" y="91338"/>
                  </a:lnTo>
                  <a:close/>
                </a:path>
                <a:path w="2457450" h="1784350">
                  <a:moveTo>
                    <a:pt x="607987" y="1733245"/>
                  </a:moveTo>
                  <a:lnTo>
                    <a:pt x="600938" y="1733245"/>
                  </a:lnTo>
                  <a:lnTo>
                    <a:pt x="577913" y="1784096"/>
                  </a:lnTo>
                  <a:lnTo>
                    <a:pt x="584962" y="1784096"/>
                  </a:lnTo>
                  <a:lnTo>
                    <a:pt x="607987" y="1733245"/>
                  </a:lnTo>
                  <a:close/>
                </a:path>
                <a:path w="2457450" h="1784350">
                  <a:moveTo>
                    <a:pt x="646518" y="1733245"/>
                  </a:moveTo>
                  <a:lnTo>
                    <a:pt x="639457" y="1733245"/>
                  </a:lnTo>
                  <a:lnTo>
                    <a:pt x="616432" y="1784096"/>
                  </a:lnTo>
                  <a:lnTo>
                    <a:pt x="623493" y="1784096"/>
                  </a:lnTo>
                  <a:lnTo>
                    <a:pt x="646518" y="1733245"/>
                  </a:lnTo>
                  <a:close/>
                </a:path>
                <a:path w="2457450" h="1784350">
                  <a:moveTo>
                    <a:pt x="685050" y="1733245"/>
                  </a:moveTo>
                  <a:lnTo>
                    <a:pt x="677989" y="1733245"/>
                  </a:lnTo>
                  <a:lnTo>
                    <a:pt x="654964" y="1784096"/>
                  </a:lnTo>
                  <a:lnTo>
                    <a:pt x="662025" y="1784096"/>
                  </a:lnTo>
                  <a:lnTo>
                    <a:pt x="685050" y="1733245"/>
                  </a:lnTo>
                  <a:close/>
                </a:path>
                <a:path w="2457450" h="1784350">
                  <a:moveTo>
                    <a:pt x="723569" y="1733245"/>
                  </a:moveTo>
                  <a:lnTo>
                    <a:pt x="716508" y="1733245"/>
                  </a:lnTo>
                  <a:lnTo>
                    <a:pt x="693483" y="1784096"/>
                  </a:lnTo>
                  <a:lnTo>
                    <a:pt x="700544" y="1784096"/>
                  </a:lnTo>
                  <a:lnTo>
                    <a:pt x="723569" y="1733245"/>
                  </a:lnTo>
                  <a:close/>
                </a:path>
                <a:path w="2457450" h="1784350">
                  <a:moveTo>
                    <a:pt x="762101" y="1733245"/>
                  </a:moveTo>
                  <a:lnTo>
                    <a:pt x="755040" y="1733245"/>
                  </a:lnTo>
                  <a:lnTo>
                    <a:pt x="732015" y="1784096"/>
                  </a:lnTo>
                  <a:lnTo>
                    <a:pt x="739076" y="1784096"/>
                  </a:lnTo>
                  <a:lnTo>
                    <a:pt x="762101" y="1733245"/>
                  </a:lnTo>
                  <a:close/>
                </a:path>
                <a:path w="2457450" h="1784350">
                  <a:moveTo>
                    <a:pt x="800633" y="1733245"/>
                  </a:moveTo>
                  <a:lnTo>
                    <a:pt x="793572" y="1733245"/>
                  </a:lnTo>
                  <a:lnTo>
                    <a:pt x="770547" y="1784096"/>
                  </a:lnTo>
                  <a:lnTo>
                    <a:pt x="777608" y="1784096"/>
                  </a:lnTo>
                  <a:lnTo>
                    <a:pt x="800633" y="1733245"/>
                  </a:lnTo>
                  <a:close/>
                </a:path>
                <a:path w="2457450" h="1784350">
                  <a:moveTo>
                    <a:pt x="839152" y="1733245"/>
                  </a:moveTo>
                  <a:lnTo>
                    <a:pt x="832091" y="1733245"/>
                  </a:lnTo>
                  <a:lnTo>
                    <a:pt x="809066" y="1784096"/>
                  </a:lnTo>
                  <a:lnTo>
                    <a:pt x="816127" y="1784096"/>
                  </a:lnTo>
                  <a:lnTo>
                    <a:pt x="839152" y="1733245"/>
                  </a:lnTo>
                  <a:close/>
                </a:path>
                <a:path w="2457450" h="1784350">
                  <a:moveTo>
                    <a:pt x="877684" y="1733245"/>
                  </a:moveTo>
                  <a:lnTo>
                    <a:pt x="870623" y="1733245"/>
                  </a:lnTo>
                  <a:lnTo>
                    <a:pt x="847598" y="1784096"/>
                  </a:lnTo>
                  <a:lnTo>
                    <a:pt x="854659" y="1784096"/>
                  </a:lnTo>
                  <a:lnTo>
                    <a:pt x="877684" y="1733245"/>
                  </a:lnTo>
                  <a:close/>
                </a:path>
                <a:path w="2457450" h="1784350">
                  <a:moveTo>
                    <a:pt x="916216" y="1733245"/>
                  </a:moveTo>
                  <a:lnTo>
                    <a:pt x="909154" y="1733245"/>
                  </a:lnTo>
                  <a:lnTo>
                    <a:pt x="886129" y="1784096"/>
                  </a:lnTo>
                  <a:lnTo>
                    <a:pt x="893191" y="1784096"/>
                  </a:lnTo>
                  <a:lnTo>
                    <a:pt x="916216" y="1733245"/>
                  </a:lnTo>
                  <a:close/>
                </a:path>
                <a:path w="2457450" h="1784350">
                  <a:moveTo>
                    <a:pt x="954735" y="1733245"/>
                  </a:moveTo>
                  <a:lnTo>
                    <a:pt x="947674" y="1733245"/>
                  </a:lnTo>
                  <a:lnTo>
                    <a:pt x="924648" y="1784096"/>
                  </a:lnTo>
                  <a:lnTo>
                    <a:pt x="931710" y="1784096"/>
                  </a:lnTo>
                  <a:lnTo>
                    <a:pt x="954735" y="1733245"/>
                  </a:lnTo>
                  <a:close/>
                </a:path>
                <a:path w="2457450" h="1784350">
                  <a:moveTo>
                    <a:pt x="993254" y="1733245"/>
                  </a:moveTo>
                  <a:lnTo>
                    <a:pt x="986193" y="1733245"/>
                  </a:lnTo>
                  <a:lnTo>
                    <a:pt x="963168" y="1784096"/>
                  </a:lnTo>
                  <a:lnTo>
                    <a:pt x="970229" y="1784096"/>
                  </a:lnTo>
                  <a:lnTo>
                    <a:pt x="993254" y="1733245"/>
                  </a:lnTo>
                  <a:close/>
                </a:path>
                <a:path w="2457450" h="1784350">
                  <a:moveTo>
                    <a:pt x="1031798" y="1733245"/>
                  </a:moveTo>
                  <a:lnTo>
                    <a:pt x="1024737" y="1733245"/>
                  </a:lnTo>
                  <a:lnTo>
                    <a:pt x="1001712" y="1784096"/>
                  </a:lnTo>
                  <a:lnTo>
                    <a:pt x="1008773" y="1784096"/>
                  </a:lnTo>
                  <a:lnTo>
                    <a:pt x="1031798" y="1733245"/>
                  </a:lnTo>
                  <a:close/>
                </a:path>
                <a:path w="2457450" h="1784350">
                  <a:moveTo>
                    <a:pt x="1070317" y="1733245"/>
                  </a:moveTo>
                  <a:lnTo>
                    <a:pt x="1063256" y="1733245"/>
                  </a:lnTo>
                  <a:lnTo>
                    <a:pt x="1040231" y="1784096"/>
                  </a:lnTo>
                  <a:lnTo>
                    <a:pt x="1047292" y="1784096"/>
                  </a:lnTo>
                  <a:lnTo>
                    <a:pt x="1070317" y="1733245"/>
                  </a:lnTo>
                  <a:close/>
                </a:path>
                <a:path w="2457450" h="1784350">
                  <a:moveTo>
                    <a:pt x="1108837" y="1733245"/>
                  </a:moveTo>
                  <a:lnTo>
                    <a:pt x="1101775" y="1733245"/>
                  </a:lnTo>
                  <a:lnTo>
                    <a:pt x="1078750" y="1784096"/>
                  </a:lnTo>
                  <a:lnTo>
                    <a:pt x="1085811" y="1784096"/>
                  </a:lnTo>
                  <a:lnTo>
                    <a:pt x="1108837" y="1733245"/>
                  </a:lnTo>
                  <a:close/>
                </a:path>
                <a:path w="2457450" h="1784350">
                  <a:moveTo>
                    <a:pt x="1147381" y="1733245"/>
                  </a:moveTo>
                  <a:lnTo>
                    <a:pt x="1140320" y="1733245"/>
                  </a:lnTo>
                  <a:lnTo>
                    <a:pt x="1117295" y="1784096"/>
                  </a:lnTo>
                  <a:lnTo>
                    <a:pt x="1124356" y="1784096"/>
                  </a:lnTo>
                  <a:lnTo>
                    <a:pt x="1147381" y="1733245"/>
                  </a:lnTo>
                  <a:close/>
                </a:path>
                <a:path w="2457450" h="1784350">
                  <a:moveTo>
                    <a:pt x="1185900" y="1733245"/>
                  </a:moveTo>
                  <a:lnTo>
                    <a:pt x="1178839" y="1733245"/>
                  </a:lnTo>
                  <a:lnTo>
                    <a:pt x="1155814" y="1784096"/>
                  </a:lnTo>
                  <a:lnTo>
                    <a:pt x="1162875" y="1784096"/>
                  </a:lnTo>
                  <a:lnTo>
                    <a:pt x="1185900" y="1733245"/>
                  </a:lnTo>
                  <a:close/>
                </a:path>
                <a:path w="2457450" h="1784350">
                  <a:moveTo>
                    <a:pt x="1224419" y="1733245"/>
                  </a:moveTo>
                  <a:lnTo>
                    <a:pt x="1217358" y="1733245"/>
                  </a:lnTo>
                  <a:lnTo>
                    <a:pt x="1194333" y="1784096"/>
                  </a:lnTo>
                  <a:lnTo>
                    <a:pt x="1201394" y="1784096"/>
                  </a:lnTo>
                  <a:lnTo>
                    <a:pt x="1224419" y="1733245"/>
                  </a:lnTo>
                  <a:close/>
                </a:path>
                <a:path w="2457450" h="1784350">
                  <a:moveTo>
                    <a:pt x="1262951" y="1733245"/>
                  </a:moveTo>
                  <a:lnTo>
                    <a:pt x="1255903" y="1733245"/>
                  </a:lnTo>
                  <a:lnTo>
                    <a:pt x="1232877" y="1784096"/>
                  </a:lnTo>
                  <a:lnTo>
                    <a:pt x="1239926" y="1784096"/>
                  </a:lnTo>
                  <a:lnTo>
                    <a:pt x="1262951" y="1733245"/>
                  </a:lnTo>
                  <a:close/>
                </a:path>
                <a:path w="2457450" h="1784350">
                  <a:moveTo>
                    <a:pt x="1301483" y="1733245"/>
                  </a:moveTo>
                  <a:lnTo>
                    <a:pt x="1294422" y="1733245"/>
                  </a:lnTo>
                  <a:lnTo>
                    <a:pt x="1271397" y="1784096"/>
                  </a:lnTo>
                  <a:lnTo>
                    <a:pt x="1278458" y="1784096"/>
                  </a:lnTo>
                  <a:lnTo>
                    <a:pt x="1301483" y="1733245"/>
                  </a:lnTo>
                  <a:close/>
                </a:path>
                <a:path w="2457450" h="1784350">
                  <a:moveTo>
                    <a:pt x="1340002" y="1733245"/>
                  </a:moveTo>
                  <a:lnTo>
                    <a:pt x="1332941" y="1733245"/>
                  </a:lnTo>
                  <a:lnTo>
                    <a:pt x="1309916" y="1784096"/>
                  </a:lnTo>
                  <a:lnTo>
                    <a:pt x="1316977" y="1784096"/>
                  </a:lnTo>
                  <a:lnTo>
                    <a:pt x="1340002" y="1733245"/>
                  </a:lnTo>
                  <a:close/>
                </a:path>
                <a:path w="2457450" h="1784350">
                  <a:moveTo>
                    <a:pt x="1378534" y="1733245"/>
                  </a:moveTo>
                  <a:lnTo>
                    <a:pt x="1371473" y="1733245"/>
                  </a:lnTo>
                  <a:lnTo>
                    <a:pt x="1348447" y="1784096"/>
                  </a:lnTo>
                  <a:lnTo>
                    <a:pt x="1355509" y="1784096"/>
                  </a:lnTo>
                  <a:lnTo>
                    <a:pt x="1378534" y="1733245"/>
                  </a:lnTo>
                  <a:close/>
                </a:path>
                <a:path w="2457450" h="1784350">
                  <a:moveTo>
                    <a:pt x="1417066" y="1733245"/>
                  </a:moveTo>
                  <a:lnTo>
                    <a:pt x="1410004" y="1733245"/>
                  </a:lnTo>
                  <a:lnTo>
                    <a:pt x="1386979" y="1784096"/>
                  </a:lnTo>
                  <a:lnTo>
                    <a:pt x="1394040" y="1784096"/>
                  </a:lnTo>
                  <a:lnTo>
                    <a:pt x="1417066" y="1733245"/>
                  </a:lnTo>
                  <a:close/>
                </a:path>
                <a:path w="2457450" h="1784350">
                  <a:moveTo>
                    <a:pt x="1455597" y="1733245"/>
                  </a:moveTo>
                  <a:lnTo>
                    <a:pt x="1448536" y="1733245"/>
                  </a:lnTo>
                  <a:lnTo>
                    <a:pt x="1425511" y="1784096"/>
                  </a:lnTo>
                  <a:lnTo>
                    <a:pt x="1432572" y="1784096"/>
                  </a:lnTo>
                  <a:lnTo>
                    <a:pt x="1455597" y="1733245"/>
                  </a:lnTo>
                  <a:close/>
                </a:path>
                <a:path w="2457450" h="1784350">
                  <a:moveTo>
                    <a:pt x="1494116" y="1733245"/>
                  </a:moveTo>
                  <a:lnTo>
                    <a:pt x="1487055" y="1733245"/>
                  </a:lnTo>
                  <a:lnTo>
                    <a:pt x="1464030" y="1784096"/>
                  </a:lnTo>
                  <a:lnTo>
                    <a:pt x="1471091" y="1784096"/>
                  </a:lnTo>
                  <a:lnTo>
                    <a:pt x="1494116" y="1733245"/>
                  </a:lnTo>
                  <a:close/>
                </a:path>
                <a:path w="2457450" h="1784350">
                  <a:moveTo>
                    <a:pt x="1532648" y="1733245"/>
                  </a:moveTo>
                  <a:lnTo>
                    <a:pt x="1525587" y="1733245"/>
                  </a:lnTo>
                  <a:lnTo>
                    <a:pt x="1502562" y="1784096"/>
                  </a:lnTo>
                  <a:lnTo>
                    <a:pt x="1509623" y="1784096"/>
                  </a:lnTo>
                  <a:lnTo>
                    <a:pt x="1532648" y="1733245"/>
                  </a:lnTo>
                  <a:close/>
                </a:path>
                <a:path w="2457450" h="1784350">
                  <a:moveTo>
                    <a:pt x="1571180" y="1733245"/>
                  </a:moveTo>
                  <a:lnTo>
                    <a:pt x="1564119" y="1733245"/>
                  </a:lnTo>
                  <a:lnTo>
                    <a:pt x="1541094" y="1784096"/>
                  </a:lnTo>
                  <a:lnTo>
                    <a:pt x="1548155" y="1784096"/>
                  </a:lnTo>
                  <a:lnTo>
                    <a:pt x="1571180" y="1733245"/>
                  </a:lnTo>
                  <a:close/>
                </a:path>
                <a:path w="2457450" h="1784350">
                  <a:moveTo>
                    <a:pt x="1609699" y="1733245"/>
                  </a:moveTo>
                  <a:lnTo>
                    <a:pt x="1602638" y="1733245"/>
                  </a:lnTo>
                  <a:lnTo>
                    <a:pt x="1579613" y="1784096"/>
                  </a:lnTo>
                  <a:lnTo>
                    <a:pt x="1586674" y="1784096"/>
                  </a:lnTo>
                  <a:lnTo>
                    <a:pt x="1609699" y="1733245"/>
                  </a:lnTo>
                  <a:close/>
                </a:path>
                <a:path w="2457450" h="1784350">
                  <a:moveTo>
                    <a:pt x="1648218" y="1733245"/>
                  </a:moveTo>
                  <a:lnTo>
                    <a:pt x="1641157" y="1733245"/>
                  </a:lnTo>
                  <a:lnTo>
                    <a:pt x="1618132" y="1784096"/>
                  </a:lnTo>
                  <a:lnTo>
                    <a:pt x="1625193" y="1784096"/>
                  </a:lnTo>
                  <a:lnTo>
                    <a:pt x="1648218" y="1733245"/>
                  </a:lnTo>
                  <a:close/>
                </a:path>
                <a:path w="2457450" h="1784350">
                  <a:moveTo>
                    <a:pt x="1686763" y="1733245"/>
                  </a:moveTo>
                  <a:lnTo>
                    <a:pt x="1679702" y="1733245"/>
                  </a:lnTo>
                  <a:lnTo>
                    <a:pt x="1656676" y="1784096"/>
                  </a:lnTo>
                  <a:lnTo>
                    <a:pt x="1663738" y="1784096"/>
                  </a:lnTo>
                  <a:lnTo>
                    <a:pt x="1686763" y="1733245"/>
                  </a:lnTo>
                  <a:close/>
                </a:path>
                <a:path w="2457450" h="1784350">
                  <a:moveTo>
                    <a:pt x="1725282" y="1733245"/>
                  </a:moveTo>
                  <a:lnTo>
                    <a:pt x="1718221" y="1733245"/>
                  </a:lnTo>
                  <a:lnTo>
                    <a:pt x="1695196" y="1784096"/>
                  </a:lnTo>
                  <a:lnTo>
                    <a:pt x="1702257" y="1784096"/>
                  </a:lnTo>
                  <a:lnTo>
                    <a:pt x="1725282" y="1733245"/>
                  </a:lnTo>
                  <a:close/>
                </a:path>
                <a:path w="2457450" h="1784350">
                  <a:moveTo>
                    <a:pt x="1763801" y="1733245"/>
                  </a:moveTo>
                  <a:lnTo>
                    <a:pt x="1756740" y="1733245"/>
                  </a:lnTo>
                  <a:lnTo>
                    <a:pt x="1733715" y="1784096"/>
                  </a:lnTo>
                  <a:lnTo>
                    <a:pt x="1740776" y="1784096"/>
                  </a:lnTo>
                  <a:lnTo>
                    <a:pt x="1763801" y="1733245"/>
                  </a:lnTo>
                  <a:close/>
                </a:path>
                <a:path w="2457450" h="1784350">
                  <a:moveTo>
                    <a:pt x="1802345" y="1733245"/>
                  </a:moveTo>
                  <a:lnTo>
                    <a:pt x="1795284" y="1733245"/>
                  </a:lnTo>
                  <a:lnTo>
                    <a:pt x="1772259" y="1784096"/>
                  </a:lnTo>
                  <a:lnTo>
                    <a:pt x="1779320" y="1784096"/>
                  </a:lnTo>
                  <a:lnTo>
                    <a:pt x="1802345" y="1733245"/>
                  </a:lnTo>
                  <a:close/>
                </a:path>
                <a:path w="2457450" h="1784350">
                  <a:moveTo>
                    <a:pt x="1840865" y="1733245"/>
                  </a:moveTo>
                  <a:lnTo>
                    <a:pt x="1833803" y="1733245"/>
                  </a:lnTo>
                  <a:lnTo>
                    <a:pt x="1810778" y="1784096"/>
                  </a:lnTo>
                  <a:lnTo>
                    <a:pt x="1817839" y="1784096"/>
                  </a:lnTo>
                  <a:lnTo>
                    <a:pt x="1840865" y="1733245"/>
                  </a:lnTo>
                  <a:close/>
                </a:path>
                <a:path w="2457450" h="1784350">
                  <a:moveTo>
                    <a:pt x="1879384" y="1733245"/>
                  </a:moveTo>
                  <a:lnTo>
                    <a:pt x="1872322" y="1733245"/>
                  </a:lnTo>
                  <a:lnTo>
                    <a:pt x="1849297" y="1784096"/>
                  </a:lnTo>
                  <a:lnTo>
                    <a:pt x="1856359" y="1784096"/>
                  </a:lnTo>
                  <a:lnTo>
                    <a:pt x="1879384" y="1733245"/>
                  </a:lnTo>
                  <a:close/>
                </a:path>
                <a:path w="2457450" h="1784350">
                  <a:moveTo>
                    <a:pt x="1917915" y="1733245"/>
                  </a:moveTo>
                  <a:lnTo>
                    <a:pt x="1910854" y="1733245"/>
                  </a:lnTo>
                  <a:lnTo>
                    <a:pt x="1887829" y="1784096"/>
                  </a:lnTo>
                  <a:lnTo>
                    <a:pt x="1894890" y="1784096"/>
                  </a:lnTo>
                  <a:lnTo>
                    <a:pt x="1917915" y="1733245"/>
                  </a:lnTo>
                  <a:close/>
                </a:path>
                <a:path w="2457450" h="1784350">
                  <a:moveTo>
                    <a:pt x="1956447" y="1733245"/>
                  </a:moveTo>
                  <a:lnTo>
                    <a:pt x="1949386" y="1733245"/>
                  </a:lnTo>
                  <a:lnTo>
                    <a:pt x="1926361" y="1784096"/>
                  </a:lnTo>
                  <a:lnTo>
                    <a:pt x="1933422" y="1784096"/>
                  </a:lnTo>
                  <a:lnTo>
                    <a:pt x="1956447" y="1733245"/>
                  </a:lnTo>
                  <a:close/>
                </a:path>
                <a:path w="2457450" h="1784350">
                  <a:moveTo>
                    <a:pt x="1994966" y="1733245"/>
                  </a:moveTo>
                  <a:lnTo>
                    <a:pt x="1987905" y="1733245"/>
                  </a:lnTo>
                  <a:lnTo>
                    <a:pt x="1964880" y="1784096"/>
                  </a:lnTo>
                  <a:lnTo>
                    <a:pt x="1971941" y="1784096"/>
                  </a:lnTo>
                  <a:lnTo>
                    <a:pt x="1994966" y="1733245"/>
                  </a:lnTo>
                  <a:close/>
                </a:path>
                <a:path w="2457450" h="1784350">
                  <a:moveTo>
                    <a:pt x="2033498" y="1733245"/>
                  </a:moveTo>
                  <a:lnTo>
                    <a:pt x="2026437" y="1733245"/>
                  </a:lnTo>
                  <a:lnTo>
                    <a:pt x="2003412" y="1784096"/>
                  </a:lnTo>
                  <a:lnTo>
                    <a:pt x="2010473" y="1784096"/>
                  </a:lnTo>
                  <a:lnTo>
                    <a:pt x="2033498" y="1733245"/>
                  </a:lnTo>
                  <a:close/>
                </a:path>
                <a:path w="2457450" h="1784350">
                  <a:moveTo>
                    <a:pt x="2072030" y="1733245"/>
                  </a:moveTo>
                  <a:lnTo>
                    <a:pt x="2064969" y="1733245"/>
                  </a:lnTo>
                  <a:lnTo>
                    <a:pt x="2041944" y="1784096"/>
                  </a:lnTo>
                  <a:lnTo>
                    <a:pt x="2049005" y="1784096"/>
                  </a:lnTo>
                  <a:lnTo>
                    <a:pt x="2072030" y="1733245"/>
                  </a:lnTo>
                  <a:close/>
                </a:path>
                <a:path w="2457450" h="1784350">
                  <a:moveTo>
                    <a:pt x="2110549" y="1733245"/>
                  </a:moveTo>
                  <a:lnTo>
                    <a:pt x="2103488" y="1733245"/>
                  </a:lnTo>
                  <a:lnTo>
                    <a:pt x="2080463" y="1784096"/>
                  </a:lnTo>
                  <a:lnTo>
                    <a:pt x="2087524" y="1784096"/>
                  </a:lnTo>
                  <a:lnTo>
                    <a:pt x="2110549" y="1733245"/>
                  </a:lnTo>
                  <a:close/>
                </a:path>
                <a:path w="2457450" h="1784350">
                  <a:moveTo>
                    <a:pt x="2149081" y="1733245"/>
                  </a:moveTo>
                  <a:lnTo>
                    <a:pt x="2142020" y="1733245"/>
                  </a:lnTo>
                  <a:lnTo>
                    <a:pt x="2118995" y="1784096"/>
                  </a:lnTo>
                  <a:lnTo>
                    <a:pt x="2126056" y="1784096"/>
                  </a:lnTo>
                  <a:lnTo>
                    <a:pt x="2149081" y="1733245"/>
                  </a:lnTo>
                  <a:close/>
                </a:path>
                <a:path w="2457450" h="1784350">
                  <a:moveTo>
                    <a:pt x="2187613" y="1733245"/>
                  </a:moveTo>
                  <a:lnTo>
                    <a:pt x="2180552" y="1733245"/>
                  </a:lnTo>
                  <a:lnTo>
                    <a:pt x="2157526" y="1784096"/>
                  </a:lnTo>
                  <a:lnTo>
                    <a:pt x="2164588" y="1784096"/>
                  </a:lnTo>
                  <a:lnTo>
                    <a:pt x="2187613" y="1733245"/>
                  </a:lnTo>
                  <a:close/>
                </a:path>
                <a:path w="2457450" h="1784350">
                  <a:moveTo>
                    <a:pt x="2226145" y="1733245"/>
                  </a:moveTo>
                  <a:lnTo>
                    <a:pt x="2219083" y="1733245"/>
                  </a:lnTo>
                  <a:lnTo>
                    <a:pt x="2196058" y="1784096"/>
                  </a:lnTo>
                  <a:lnTo>
                    <a:pt x="2203119" y="1784096"/>
                  </a:lnTo>
                  <a:lnTo>
                    <a:pt x="2226145" y="1733245"/>
                  </a:lnTo>
                  <a:close/>
                </a:path>
                <a:path w="2457450" h="1784350">
                  <a:moveTo>
                    <a:pt x="2264664" y="1733245"/>
                  </a:moveTo>
                  <a:lnTo>
                    <a:pt x="2257602" y="1733245"/>
                  </a:lnTo>
                  <a:lnTo>
                    <a:pt x="2234577" y="1784096"/>
                  </a:lnTo>
                  <a:lnTo>
                    <a:pt x="2241639" y="1784096"/>
                  </a:lnTo>
                  <a:lnTo>
                    <a:pt x="2264664" y="1733245"/>
                  </a:lnTo>
                  <a:close/>
                </a:path>
                <a:path w="2457450" h="1784350">
                  <a:moveTo>
                    <a:pt x="2303183" y="1733245"/>
                  </a:moveTo>
                  <a:lnTo>
                    <a:pt x="2296122" y="1733245"/>
                  </a:lnTo>
                  <a:lnTo>
                    <a:pt x="2273096" y="1784096"/>
                  </a:lnTo>
                  <a:lnTo>
                    <a:pt x="2280158" y="1784096"/>
                  </a:lnTo>
                  <a:lnTo>
                    <a:pt x="2303183" y="1733245"/>
                  </a:lnTo>
                  <a:close/>
                </a:path>
                <a:path w="2457450" h="1784350">
                  <a:moveTo>
                    <a:pt x="2341727" y="1733245"/>
                  </a:moveTo>
                  <a:lnTo>
                    <a:pt x="2334666" y="1733245"/>
                  </a:lnTo>
                  <a:lnTo>
                    <a:pt x="2311641" y="1784096"/>
                  </a:lnTo>
                  <a:lnTo>
                    <a:pt x="2318702" y="1784096"/>
                  </a:lnTo>
                  <a:lnTo>
                    <a:pt x="2341727" y="1733245"/>
                  </a:lnTo>
                  <a:close/>
                </a:path>
                <a:path w="2457450" h="1784350">
                  <a:moveTo>
                    <a:pt x="2380246" y="1733245"/>
                  </a:moveTo>
                  <a:lnTo>
                    <a:pt x="2373185" y="1733245"/>
                  </a:lnTo>
                  <a:lnTo>
                    <a:pt x="2350160" y="1784096"/>
                  </a:lnTo>
                  <a:lnTo>
                    <a:pt x="2357221" y="1784096"/>
                  </a:lnTo>
                  <a:lnTo>
                    <a:pt x="2380246" y="1733245"/>
                  </a:lnTo>
                  <a:close/>
                </a:path>
                <a:path w="2457450" h="1784350">
                  <a:moveTo>
                    <a:pt x="2418765" y="1733245"/>
                  </a:moveTo>
                  <a:lnTo>
                    <a:pt x="2411704" y="1733245"/>
                  </a:lnTo>
                  <a:lnTo>
                    <a:pt x="2388679" y="1784096"/>
                  </a:lnTo>
                  <a:lnTo>
                    <a:pt x="2395740" y="1784096"/>
                  </a:lnTo>
                  <a:lnTo>
                    <a:pt x="2418765" y="1733245"/>
                  </a:lnTo>
                  <a:close/>
                </a:path>
                <a:path w="2457450" h="1784350">
                  <a:moveTo>
                    <a:pt x="2457310" y="1733245"/>
                  </a:moveTo>
                  <a:lnTo>
                    <a:pt x="2450249" y="1733245"/>
                  </a:lnTo>
                  <a:lnTo>
                    <a:pt x="2427224" y="1784096"/>
                  </a:lnTo>
                  <a:lnTo>
                    <a:pt x="2434285" y="1784096"/>
                  </a:lnTo>
                  <a:lnTo>
                    <a:pt x="2457310" y="173324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806030" y="5245125"/>
              <a:ext cx="2963545" cy="1797050"/>
            </a:xfrm>
            <a:custGeom>
              <a:avLst/>
              <a:gdLst/>
              <a:ahLst/>
              <a:cxnLst/>
              <a:rect l="l" t="t" r="r" b="b"/>
              <a:pathLst>
                <a:path w="2963545" h="1797050">
                  <a:moveTo>
                    <a:pt x="2962973" y="1733550"/>
                  </a:moveTo>
                  <a:lnTo>
                    <a:pt x="2950133" y="1733550"/>
                  </a:lnTo>
                  <a:lnTo>
                    <a:pt x="2950133" y="1746250"/>
                  </a:lnTo>
                  <a:lnTo>
                    <a:pt x="2950133" y="1767814"/>
                  </a:lnTo>
                  <a:lnTo>
                    <a:pt x="2950133" y="1783397"/>
                  </a:lnTo>
                  <a:lnTo>
                    <a:pt x="2950133" y="1784350"/>
                  </a:lnTo>
                  <a:lnTo>
                    <a:pt x="2949702" y="1784350"/>
                  </a:lnTo>
                  <a:lnTo>
                    <a:pt x="2950133" y="1783397"/>
                  </a:lnTo>
                  <a:lnTo>
                    <a:pt x="2950133" y="1767814"/>
                  </a:lnTo>
                  <a:lnTo>
                    <a:pt x="2942640" y="1784350"/>
                  </a:lnTo>
                  <a:lnTo>
                    <a:pt x="2911183" y="1784350"/>
                  </a:lnTo>
                  <a:lnTo>
                    <a:pt x="2928442" y="1746250"/>
                  </a:lnTo>
                  <a:lnTo>
                    <a:pt x="2950133" y="1746250"/>
                  </a:lnTo>
                  <a:lnTo>
                    <a:pt x="2950133" y="1733550"/>
                  </a:lnTo>
                  <a:lnTo>
                    <a:pt x="2921381" y="1733550"/>
                  </a:lnTo>
                  <a:lnTo>
                    <a:pt x="2921381" y="1746250"/>
                  </a:lnTo>
                  <a:lnTo>
                    <a:pt x="2904121" y="1784350"/>
                  </a:lnTo>
                  <a:lnTo>
                    <a:pt x="2872651" y="1784350"/>
                  </a:lnTo>
                  <a:lnTo>
                    <a:pt x="2889910" y="1746250"/>
                  </a:lnTo>
                  <a:lnTo>
                    <a:pt x="2921381" y="1746250"/>
                  </a:lnTo>
                  <a:lnTo>
                    <a:pt x="2921381" y="1733550"/>
                  </a:lnTo>
                  <a:lnTo>
                    <a:pt x="2882849" y="1733550"/>
                  </a:lnTo>
                  <a:lnTo>
                    <a:pt x="2882849" y="1746250"/>
                  </a:lnTo>
                  <a:lnTo>
                    <a:pt x="2865590" y="1784350"/>
                  </a:lnTo>
                  <a:lnTo>
                    <a:pt x="2834119" y="1784350"/>
                  </a:lnTo>
                  <a:lnTo>
                    <a:pt x="2851378" y="1746250"/>
                  </a:lnTo>
                  <a:lnTo>
                    <a:pt x="2882849" y="1746250"/>
                  </a:lnTo>
                  <a:lnTo>
                    <a:pt x="2882849" y="1733550"/>
                  </a:lnTo>
                  <a:lnTo>
                    <a:pt x="2844317" y="1733550"/>
                  </a:lnTo>
                  <a:lnTo>
                    <a:pt x="2844317" y="1746250"/>
                  </a:lnTo>
                  <a:lnTo>
                    <a:pt x="2827058" y="1784350"/>
                  </a:lnTo>
                  <a:lnTo>
                    <a:pt x="2795600" y="1784350"/>
                  </a:lnTo>
                  <a:lnTo>
                    <a:pt x="2812859" y="1746250"/>
                  </a:lnTo>
                  <a:lnTo>
                    <a:pt x="2844317" y="1746250"/>
                  </a:lnTo>
                  <a:lnTo>
                    <a:pt x="2844317" y="1733550"/>
                  </a:lnTo>
                  <a:lnTo>
                    <a:pt x="2805798" y="1733550"/>
                  </a:lnTo>
                  <a:lnTo>
                    <a:pt x="2805798" y="1746250"/>
                  </a:lnTo>
                  <a:lnTo>
                    <a:pt x="2788539" y="1784350"/>
                  </a:lnTo>
                  <a:lnTo>
                    <a:pt x="2757068" y="1784350"/>
                  </a:lnTo>
                  <a:lnTo>
                    <a:pt x="2774327" y="1746250"/>
                  </a:lnTo>
                  <a:lnTo>
                    <a:pt x="2805798" y="1746250"/>
                  </a:lnTo>
                  <a:lnTo>
                    <a:pt x="2805798" y="1733550"/>
                  </a:lnTo>
                  <a:lnTo>
                    <a:pt x="2767266" y="1733550"/>
                  </a:lnTo>
                  <a:lnTo>
                    <a:pt x="2767266" y="1746250"/>
                  </a:lnTo>
                  <a:lnTo>
                    <a:pt x="2750007" y="1784350"/>
                  </a:lnTo>
                  <a:lnTo>
                    <a:pt x="2718549" y="1784350"/>
                  </a:lnTo>
                  <a:lnTo>
                    <a:pt x="2735808" y="1746250"/>
                  </a:lnTo>
                  <a:lnTo>
                    <a:pt x="2767266" y="1746250"/>
                  </a:lnTo>
                  <a:lnTo>
                    <a:pt x="2767266" y="1733550"/>
                  </a:lnTo>
                  <a:lnTo>
                    <a:pt x="2728747" y="1733550"/>
                  </a:lnTo>
                  <a:lnTo>
                    <a:pt x="2728747" y="1746250"/>
                  </a:lnTo>
                  <a:lnTo>
                    <a:pt x="2711488" y="1784350"/>
                  </a:lnTo>
                  <a:lnTo>
                    <a:pt x="2680017" y="1784350"/>
                  </a:lnTo>
                  <a:lnTo>
                    <a:pt x="2697276" y="1746250"/>
                  </a:lnTo>
                  <a:lnTo>
                    <a:pt x="2728747" y="1746250"/>
                  </a:lnTo>
                  <a:lnTo>
                    <a:pt x="2728747" y="1733550"/>
                  </a:lnTo>
                  <a:lnTo>
                    <a:pt x="2690215" y="1733550"/>
                  </a:lnTo>
                  <a:lnTo>
                    <a:pt x="2690215" y="1746250"/>
                  </a:lnTo>
                  <a:lnTo>
                    <a:pt x="2672956" y="1784350"/>
                  </a:lnTo>
                  <a:lnTo>
                    <a:pt x="2641485" y="1784350"/>
                  </a:lnTo>
                  <a:lnTo>
                    <a:pt x="2658745" y="1746250"/>
                  </a:lnTo>
                  <a:lnTo>
                    <a:pt x="2690215" y="1746250"/>
                  </a:lnTo>
                  <a:lnTo>
                    <a:pt x="2690215" y="1733550"/>
                  </a:lnTo>
                  <a:lnTo>
                    <a:pt x="2651683" y="1733550"/>
                  </a:lnTo>
                  <a:lnTo>
                    <a:pt x="2651683" y="1746250"/>
                  </a:lnTo>
                  <a:lnTo>
                    <a:pt x="2634424" y="1784350"/>
                  </a:lnTo>
                  <a:lnTo>
                    <a:pt x="2602966" y="1784350"/>
                  </a:lnTo>
                  <a:lnTo>
                    <a:pt x="2620226" y="1746250"/>
                  </a:lnTo>
                  <a:lnTo>
                    <a:pt x="2651683" y="1746250"/>
                  </a:lnTo>
                  <a:lnTo>
                    <a:pt x="2651683" y="1733550"/>
                  </a:lnTo>
                  <a:lnTo>
                    <a:pt x="2613164" y="1733550"/>
                  </a:lnTo>
                  <a:lnTo>
                    <a:pt x="2613164" y="1746250"/>
                  </a:lnTo>
                  <a:lnTo>
                    <a:pt x="2595905" y="1784350"/>
                  </a:lnTo>
                  <a:lnTo>
                    <a:pt x="2564434" y="1784350"/>
                  </a:lnTo>
                  <a:lnTo>
                    <a:pt x="2581694" y="1746250"/>
                  </a:lnTo>
                  <a:lnTo>
                    <a:pt x="2613164" y="1746250"/>
                  </a:lnTo>
                  <a:lnTo>
                    <a:pt x="2613164" y="1733550"/>
                  </a:lnTo>
                  <a:lnTo>
                    <a:pt x="2574645" y="1733550"/>
                  </a:lnTo>
                  <a:lnTo>
                    <a:pt x="2574645" y="1746250"/>
                  </a:lnTo>
                  <a:lnTo>
                    <a:pt x="2557386" y="1784350"/>
                  </a:lnTo>
                  <a:lnTo>
                    <a:pt x="2525903" y="1784350"/>
                  </a:lnTo>
                  <a:lnTo>
                    <a:pt x="2543162" y="1746250"/>
                  </a:lnTo>
                  <a:lnTo>
                    <a:pt x="2574645" y="1746250"/>
                  </a:lnTo>
                  <a:lnTo>
                    <a:pt x="2574645" y="1733550"/>
                  </a:lnTo>
                  <a:lnTo>
                    <a:pt x="2536101" y="1733550"/>
                  </a:lnTo>
                  <a:lnTo>
                    <a:pt x="2536101" y="1746250"/>
                  </a:lnTo>
                  <a:lnTo>
                    <a:pt x="2518841" y="1784350"/>
                  </a:lnTo>
                  <a:lnTo>
                    <a:pt x="2487384" y="1784350"/>
                  </a:lnTo>
                  <a:lnTo>
                    <a:pt x="2504643" y="1746250"/>
                  </a:lnTo>
                  <a:lnTo>
                    <a:pt x="2536101" y="1746250"/>
                  </a:lnTo>
                  <a:lnTo>
                    <a:pt x="2536101" y="1733550"/>
                  </a:lnTo>
                  <a:lnTo>
                    <a:pt x="2497582" y="1733550"/>
                  </a:lnTo>
                  <a:lnTo>
                    <a:pt x="2497582" y="1746250"/>
                  </a:lnTo>
                  <a:lnTo>
                    <a:pt x="2480322" y="1784350"/>
                  </a:lnTo>
                  <a:lnTo>
                    <a:pt x="2448864" y="1784350"/>
                  </a:lnTo>
                  <a:lnTo>
                    <a:pt x="2466124" y="1746250"/>
                  </a:lnTo>
                  <a:lnTo>
                    <a:pt x="2497582" y="1746250"/>
                  </a:lnTo>
                  <a:lnTo>
                    <a:pt x="2497582" y="1733550"/>
                  </a:lnTo>
                  <a:lnTo>
                    <a:pt x="2459063" y="1733550"/>
                  </a:lnTo>
                  <a:lnTo>
                    <a:pt x="2459063" y="1746250"/>
                  </a:lnTo>
                  <a:lnTo>
                    <a:pt x="2441803" y="1784350"/>
                  </a:lnTo>
                  <a:lnTo>
                    <a:pt x="12839" y="1784350"/>
                  </a:lnTo>
                  <a:lnTo>
                    <a:pt x="12839" y="1746250"/>
                  </a:lnTo>
                  <a:lnTo>
                    <a:pt x="547001" y="1746250"/>
                  </a:lnTo>
                  <a:lnTo>
                    <a:pt x="547001" y="1733550"/>
                  </a:lnTo>
                  <a:lnTo>
                    <a:pt x="547001" y="12700"/>
                  </a:lnTo>
                  <a:lnTo>
                    <a:pt x="579107" y="12700"/>
                  </a:lnTo>
                  <a:lnTo>
                    <a:pt x="579107" y="1733550"/>
                  </a:lnTo>
                  <a:lnTo>
                    <a:pt x="579107" y="1746250"/>
                  </a:lnTo>
                  <a:lnTo>
                    <a:pt x="2459063" y="1746250"/>
                  </a:lnTo>
                  <a:lnTo>
                    <a:pt x="2459063" y="1733550"/>
                  </a:lnTo>
                  <a:lnTo>
                    <a:pt x="591947" y="1733550"/>
                  </a:lnTo>
                  <a:lnTo>
                    <a:pt x="591947" y="12700"/>
                  </a:lnTo>
                  <a:lnTo>
                    <a:pt x="591947" y="0"/>
                  </a:lnTo>
                  <a:lnTo>
                    <a:pt x="534162" y="0"/>
                  </a:lnTo>
                  <a:lnTo>
                    <a:pt x="534162" y="12700"/>
                  </a:lnTo>
                  <a:lnTo>
                    <a:pt x="534162" y="1733550"/>
                  </a:lnTo>
                  <a:lnTo>
                    <a:pt x="0" y="1733550"/>
                  </a:lnTo>
                  <a:lnTo>
                    <a:pt x="0" y="1746250"/>
                  </a:lnTo>
                  <a:lnTo>
                    <a:pt x="0" y="1784350"/>
                  </a:lnTo>
                  <a:lnTo>
                    <a:pt x="0" y="1790700"/>
                  </a:lnTo>
                  <a:lnTo>
                    <a:pt x="0" y="1797050"/>
                  </a:lnTo>
                  <a:lnTo>
                    <a:pt x="2962973" y="1797050"/>
                  </a:lnTo>
                  <a:lnTo>
                    <a:pt x="2962973" y="1790700"/>
                  </a:lnTo>
                  <a:lnTo>
                    <a:pt x="2962973" y="1784350"/>
                  </a:lnTo>
                  <a:lnTo>
                    <a:pt x="2962973" y="1746250"/>
                  </a:lnTo>
                  <a:lnTo>
                    <a:pt x="2962973" y="17335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1" name="object 61" descr=""/>
          <p:cNvSpPr txBox="1"/>
          <p:nvPr/>
        </p:nvSpPr>
        <p:spPr>
          <a:xfrm>
            <a:off x="2342996" y="5127241"/>
            <a:ext cx="521970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spc="-105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800" spc="3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342996" y="4761181"/>
            <a:ext cx="521970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spc="-105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800" spc="3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622913" y="5412854"/>
            <a:ext cx="1915795" cy="1076960"/>
          </a:xfrm>
          <a:prstGeom prst="rect">
            <a:avLst/>
          </a:prstGeom>
          <a:solidFill>
            <a:srgbClr val="FFFFFF"/>
          </a:solidFill>
          <a:ln w="12839">
            <a:solidFill>
              <a:srgbClr val="231F2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Times New Roman"/>
              <a:cs typeface="Times New Roman"/>
            </a:endParaRPr>
          </a:p>
          <a:p>
            <a:pPr algn="ctr" marL="34925">
              <a:lnSpc>
                <a:spcPct val="100000"/>
              </a:lnSpc>
            </a:pPr>
            <a:r>
              <a:rPr dirty="0" sz="800" spc="-105">
                <a:solidFill>
                  <a:srgbClr val="231F20"/>
                </a:solidFill>
                <a:latin typeface="Arial Black"/>
                <a:cs typeface="Arial Black"/>
              </a:rPr>
              <a:t>Volumen</a:t>
            </a:r>
            <a:r>
              <a:rPr dirty="0" sz="800" spc="3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 Black"/>
                <a:cs typeface="Arial Black"/>
              </a:rPr>
              <a:t>0</a:t>
            </a:r>
            <a:endParaRPr sz="800">
              <a:latin typeface="Arial Black"/>
              <a:cs typeface="Arial Black"/>
            </a:endParaRPr>
          </a:p>
        </p:txBody>
      </p:sp>
      <p:grpSp>
        <p:nvGrpSpPr>
          <p:cNvPr id="64" name="object 64" descr=""/>
          <p:cNvGrpSpPr/>
          <p:nvPr/>
        </p:nvGrpSpPr>
        <p:grpSpPr>
          <a:xfrm>
            <a:off x="717346" y="4730127"/>
            <a:ext cx="3386454" cy="2461260"/>
            <a:chOff x="717346" y="4730127"/>
            <a:chExt cx="3386454" cy="2461260"/>
          </a:xfrm>
        </p:grpSpPr>
        <p:sp>
          <p:nvSpPr>
            <p:cNvPr id="65" name="object 65" descr=""/>
            <p:cNvSpPr/>
            <p:nvPr/>
          </p:nvSpPr>
          <p:spPr>
            <a:xfrm>
              <a:off x="717346" y="6493052"/>
              <a:ext cx="902335" cy="685165"/>
            </a:xfrm>
            <a:custGeom>
              <a:avLst/>
              <a:gdLst/>
              <a:ahLst/>
              <a:cxnLst/>
              <a:rect l="l" t="t" r="r" b="b"/>
              <a:pathLst>
                <a:path w="902335" h="685165">
                  <a:moveTo>
                    <a:pt x="6426" y="460311"/>
                  </a:moveTo>
                  <a:lnTo>
                    <a:pt x="0" y="460311"/>
                  </a:lnTo>
                  <a:lnTo>
                    <a:pt x="0" y="685050"/>
                  </a:lnTo>
                  <a:lnTo>
                    <a:pt x="6426" y="685050"/>
                  </a:lnTo>
                  <a:lnTo>
                    <a:pt x="6426" y="460311"/>
                  </a:lnTo>
                  <a:close/>
                </a:path>
                <a:path w="902335" h="685165">
                  <a:moveTo>
                    <a:pt x="19291" y="540562"/>
                  </a:moveTo>
                  <a:lnTo>
                    <a:pt x="6451" y="540562"/>
                  </a:lnTo>
                  <a:lnTo>
                    <a:pt x="6451" y="546989"/>
                  </a:lnTo>
                  <a:lnTo>
                    <a:pt x="19291" y="546989"/>
                  </a:lnTo>
                  <a:lnTo>
                    <a:pt x="19291" y="540562"/>
                  </a:lnTo>
                  <a:close/>
                </a:path>
                <a:path w="902335" h="685165">
                  <a:moveTo>
                    <a:pt x="22504" y="489204"/>
                  </a:moveTo>
                  <a:lnTo>
                    <a:pt x="9664" y="489204"/>
                  </a:lnTo>
                  <a:lnTo>
                    <a:pt x="9664" y="495630"/>
                  </a:lnTo>
                  <a:lnTo>
                    <a:pt x="22504" y="495630"/>
                  </a:lnTo>
                  <a:lnTo>
                    <a:pt x="22504" y="489204"/>
                  </a:lnTo>
                  <a:close/>
                </a:path>
                <a:path w="902335" h="685165">
                  <a:moveTo>
                    <a:pt x="44970" y="540562"/>
                  </a:moveTo>
                  <a:lnTo>
                    <a:pt x="32118" y="540562"/>
                  </a:lnTo>
                  <a:lnTo>
                    <a:pt x="32118" y="546989"/>
                  </a:lnTo>
                  <a:lnTo>
                    <a:pt x="44970" y="546989"/>
                  </a:lnTo>
                  <a:lnTo>
                    <a:pt x="44970" y="540562"/>
                  </a:lnTo>
                  <a:close/>
                </a:path>
                <a:path w="902335" h="685165">
                  <a:moveTo>
                    <a:pt x="48183" y="489204"/>
                  </a:moveTo>
                  <a:lnTo>
                    <a:pt x="35331" y="489204"/>
                  </a:lnTo>
                  <a:lnTo>
                    <a:pt x="35331" y="495630"/>
                  </a:lnTo>
                  <a:lnTo>
                    <a:pt x="48183" y="495630"/>
                  </a:lnTo>
                  <a:lnTo>
                    <a:pt x="48183" y="489204"/>
                  </a:lnTo>
                  <a:close/>
                </a:path>
                <a:path w="902335" h="685165">
                  <a:moveTo>
                    <a:pt x="70637" y="540562"/>
                  </a:moveTo>
                  <a:lnTo>
                    <a:pt x="57797" y="540562"/>
                  </a:lnTo>
                  <a:lnTo>
                    <a:pt x="57797" y="546989"/>
                  </a:lnTo>
                  <a:lnTo>
                    <a:pt x="70637" y="546989"/>
                  </a:lnTo>
                  <a:lnTo>
                    <a:pt x="70637" y="540562"/>
                  </a:lnTo>
                  <a:close/>
                </a:path>
                <a:path w="902335" h="685165">
                  <a:moveTo>
                    <a:pt x="73850" y="489204"/>
                  </a:moveTo>
                  <a:lnTo>
                    <a:pt x="61010" y="489204"/>
                  </a:lnTo>
                  <a:lnTo>
                    <a:pt x="61010" y="495630"/>
                  </a:lnTo>
                  <a:lnTo>
                    <a:pt x="73850" y="495630"/>
                  </a:lnTo>
                  <a:lnTo>
                    <a:pt x="73850" y="489204"/>
                  </a:lnTo>
                  <a:close/>
                </a:path>
                <a:path w="902335" h="685165">
                  <a:moveTo>
                    <a:pt x="96316" y="540562"/>
                  </a:moveTo>
                  <a:lnTo>
                    <a:pt x="83464" y="540562"/>
                  </a:lnTo>
                  <a:lnTo>
                    <a:pt x="83464" y="546989"/>
                  </a:lnTo>
                  <a:lnTo>
                    <a:pt x="96316" y="546989"/>
                  </a:lnTo>
                  <a:lnTo>
                    <a:pt x="96316" y="540562"/>
                  </a:lnTo>
                  <a:close/>
                </a:path>
                <a:path w="902335" h="685165">
                  <a:moveTo>
                    <a:pt x="99529" y="489204"/>
                  </a:moveTo>
                  <a:lnTo>
                    <a:pt x="86677" y="489204"/>
                  </a:lnTo>
                  <a:lnTo>
                    <a:pt x="86677" y="495630"/>
                  </a:lnTo>
                  <a:lnTo>
                    <a:pt x="99529" y="495630"/>
                  </a:lnTo>
                  <a:lnTo>
                    <a:pt x="99529" y="489204"/>
                  </a:lnTo>
                  <a:close/>
                </a:path>
                <a:path w="902335" h="685165">
                  <a:moveTo>
                    <a:pt x="901941" y="2387"/>
                  </a:moveTo>
                  <a:lnTo>
                    <a:pt x="895972" y="0"/>
                  </a:lnTo>
                  <a:lnTo>
                    <a:pt x="768540" y="318579"/>
                  </a:lnTo>
                  <a:lnTo>
                    <a:pt x="756640" y="313829"/>
                  </a:lnTo>
                  <a:lnTo>
                    <a:pt x="756640" y="357035"/>
                  </a:lnTo>
                  <a:lnTo>
                    <a:pt x="786447" y="325729"/>
                  </a:lnTo>
                  <a:lnTo>
                    <a:pt x="774509" y="320967"/>
                  </a:lnTo>
                  <a:lnTo>
                    <a:pt x="901941" y="238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" name="object 6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8100" y="7036828"/>
              <a:ext cx="195846" cy="154114"/>
            </a:xfrm>
            <a:prstGeom prst="rect">
              <a:avLst/>
            </a:prstGeom>
          </p:spPr>
        </p:pic>
        <p:sp>
          <p:nvSpPr>
            <p:cNvPr id="67" name="object 67" descr=""/>
            <p:cNvSpPr/>
            <p:nvPr/>
          </p:nvSpPr>
          <p:spPr>
            <a:xfrm>
              <a:off x="1203871" y="4730140"/>
              <a:ext cx="765810" cy="659130"/>
            </a:xfrm>
            <a:custGeom>
              <a:avLst/>
              <a:gdLst/>
              <a:ahLst/>
              <a:cxnLst/>
              <a:rect l="l" t="t" r="r" b="b"/>
              <a:pathLst>
                <a:path w="765810" h="659129">
                  <a:moveTo>
                    <a:pt x="41097" y="634974"/>
                  </a:moveTo>
                  <a:lnTo>
                    <a:pt x="30822" y="622630"/>
                  </a:lnTo>
                  <a:lnTo>
                    <a:pt x="20548" y="610298"/>
                  </a:lnTo>
                  <a:lnTo>
                    <a:pt x="0" y="648335"/>
                  </a:lnTo>
                  <a:lnTo>
                    <a:pt x="41097" y="634974"/>
                  </a:lnTo>
                  <a:close/>
                </a:path>
                <a:path w="765810" h="659129">
                  <a:moveTo>
                    <a:pt x="765606" y="328422"/>
                  </a:moveTo>
                  <a:lnTo>
                    <a:pt x="749554" y="288290"/>
                  </a:lnTo>
                  <a:lnTo>
                    <a:pt x="733501" y="328422"/>
                  </a:lnTo>
                  <a:lnTo>
                    <a:pt x="746353" y="328422"/>
                  </a:lnTo>
                  <a:lnTo>
                    <a:pt x="746353" y="618464"/>
                  </a:lnTo>
                  <a:lnTo>
                    <a:pt x="733501" y="618464"/>
                  </a:lnTo>
                  <a:lnTo>
                    <a:pt x="749554" y="658596"/>
                  </a:lnTo>
                  <a:lnTo>
                    <a:pt x="765606" y="618464"/>
                  </a:lnTo>
                  <a:lnTo>
                    <a:pt x="752779" y="618464"/>
                  </a:lnTo>
                  <a:lnTo>
                    <a:pt x="752779" y="328422"/>
                  </a:lnTo>
                  <a:lnTo>
                    <a:pt x="765606" y="328422"/>
                  </a:lnTo>
                  <a:close/>
                </a:path>
                <a:path w="765810" h="659129">
                  <a:moveTo>
                    <a:pt x="765606" y="40119"/>
                  </a:moveTo>
                  <a:lnTo>
                    <a:pt x="749554" y="0"/>
                  </a:lnTo>
                  <a:lnTo>
                    <a:pt x="733501" y="40119"/>
                  </a:lnTo>
                  <a:lnTo>
                    <a:pt x="746353" y="40119"/>
                  </a:lnTo>
                  <a:lnTo>
                    <a:pt x="746353" y="185686"/>
                  </a:lnTo>
                  <a:lnTo>
                    <a:pt x="733501" y="185686"/>
                  </a:lnTo>
                  <a:lnTo>
                    <a:pt x="749554" y="225818"/>
                  </a:lnTo>
                  <a:lnTo>
                    <a:pt x="765606" y="185686"/>
                  </a:lnTo>
                  <a:lnTo>
                    <a:pt x="752779" y="185686"/>
                  </a:lnTo>
                  <a:lnTo>
                    <a:pt x="752779" y="40119"/>
                  </a:lnTo>
                  <a:lnTo>
                    <a:pt x="765606" y="4011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" name="object 6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13814" y="5268848"/>
              <a:ext cx="167411" cy="116674"/>
            </a:xfrm>
            <a:prstGeom prst="rect">
              <a:avLst/>
            </a:prstGeom>
          </p:spPr>
        </p:pic>
        <p:sp>
          <p:nvSpPr>
            <p:cNvPr id="69" name="object 69" descr=""/>
            <p:cNvSpPr/>
            <p:nvPr/>
          </p:nvSpPr>
          <p:spPr>
            <a:xfrm>
              <a:off x="880211" y="5127764"/>
              <a:ext cx="3223895" cy="1945639"/>
            </a:xfrm>
            <a:custGeom>
              <a:avLst/>
              <a:gdLst/>
              <a:ahLst/>
              <a:cxnLst/>
              <a:rect l="l" t="t" r="r" b="b"/>
              <a:pathLst>
                <a:path w="3223895" h="1945640">
                  <a:moveTo>
                    <a:pt x="42938" y="0"/>
                  </a:moveTo>
                  <a:lnTo>
                    <a:pt x="0" y="5080"/>
                  </a:lnTo>
                  <a:lnTo>
                    <a:pt x="34582" y="31013"/>
                  </a:lnTo>
                  <a:lnTo>
                    <a:pt x="38760" y="15506"/>
                  </a:lnTo>
                  <a:lnTo>
                    <a:pt x="42938" y="0"/>
                  </a:lnTo>
                  <a:close/>
                </a:path>
                <a:path w="3223895" h="1945640">
                  <a:moveTo>
                    <a:pt x="472617" y="126720"/>
                  </a:moveTo>
                  <a:lnTo>
                    <a:pt x="469607" y="125590"/>
                  </a:lnTo>
                  <a:lnTo>
                    <a:pt x="467499" y="123177"/>
                  </a:lnTo>
                  <a:lnTo>
                    <a:pt x="323024" y="249999"/>
                  </a:lnTo>
                  <a:lnTo>
                    <a:pt x="327253" y="254825"/>
                  </a:lnTo>
                  <a:lnTo>
                    <a:pt x="462038" y="136512"/>
                  </a:lnTo>
                  <a:lnTo>
                    <a:pt x="319125" y="514413"/>
                  </a:lnTo>
                  <a:lnTo>
                    <a:pt x="309397" y="510806"/>
                  </a:lnTo>
                  <a:lnTo>
                    <a:pt x="310146" y="538162"/>
                  </a:lnTo>
                  <a:lnTo>
                    <a:pt x="299656" y="565912"/>
                  </a:lnTo>
                  <a:lnTo>
                    <a:pt x="305663" y="568185"/>
                  </a:lnTo>
                  <a:lnTo>
                    <a:pt x="311315" y="553237"/>
                  </a:lnTo>
                  <a:lnTo>
                    <a:pt x="339521" y="521919"/>
                  </a:lnTo>
                  <a:lnTo>
                    <a:pt x="325158" y="516636"/>
                  </a:lnTo>
                  <a:lnTo>
                    <a:pt x="472617" y="126720"/>
                  </a:lnTo>
                  <a:close/>
                </a:path>
                <a:path w="3223895" h="1945640">
                  <a:moveTo>
                    <a:pt x="712508" y="661047"/>
                  </a:moveTo>
                  <a:lnTo>
                    <a:pt x="672376" y="644994"/>
                  </a:lnTo>
                  <a:lnTo>
                    <a:pt x="672376" y="657821"/>
                  </a:lnTo>
                  <a:lnTo>
                    <a:pt x="577837" y="657821"/>
                  </a:lnTo>
                  <a:lnTo>
                    <a:pt x="577837" y="644994"/>
                  </a:lnTo>
                  <a:lnTo>
                    <a:pt x="537705" y="661047"/>
                  </a:lnTo>
                  <a:lnTo>
                    <a:pt x="577837" y="677100"/>
                  </a:lnTo>
                  <a:lnTo>
                    <a:pt x="577837" y="664248"/>
                  </a:lnTo>
                  <a:lnTo>
                    <a:pt x="672376" y="664248"/>
                  </a:lnTo>
                  <a:lnTo>
                    <a:pt x="672376" y="677100"/>
                  </a:lnTo>
                  <a:lnTo>
                    <a:pt x="712508" y="661047"/>
                  </a:lnTo>
                  <a:close/>
                </a:path>
                <a:path w="3223895" h="1945640">
                  <a:moveTo>
                    <a:pt x="759358" y="1355191"/>
                  </a:moveTo>
                  <a:lnTo>
                    <a:pt x="752944" y="1348778"/>
                  </a:lnTo>
                  <a:lnTo>
                    <a:pt x="752944" y="1358747"/>
                  </a:lnTo>
                  <a:lnTo>
                    <a:pt x="752944" y="1369402"/>
                  </a:lnTo>
                  <a:lnTo>
                    <a:pt x="748639" y="1373695"/>
                  </a:lnTo>
                  <a:lnTo>
                    <a:pt x="737997" y="1373695"/>
                  </a:lnTo>
                  <a:lnTo>
                    <a:pt x="733691" y="1369402"/>
                  </a:lnTo>
                  <a:lnTo>
                    <a:pt x="733691" y="1358747"/>
                  </a:lnTo>
                  <a:lnTo>
                    <a:pt x="737997" y="1354442"/>
                  </a:lnTo>
                  <a:lnTo>
                    <a:pt x="743318" y="1354442"/>
                  </a:lnTo>
                  <a:lnTo>
                    <a:pt x="748639" y="1354442"/>
                  </a:lnTo>
                  <a:lnTo>
                    <a:pt x="752944" y="1358747"/>
                  </a:lnTo>
                  <a:lnTo>
                    <a:pt x="752944" y="1348778"/>
                  </a:lnTo>
                  <a:lnTo>
                    <a:pt x="752195" y="1348028"/>
                  </a:lnTo>
                  <a:lnTo>
                    <a:pt x="743318" y="1348016"/>
                  </a:lnTo>
                  <a:lnTo>
                    <a:pt x="734441" y="1348028"/>
                  </a:lnTo>
                  <a:lnTo>
                    <a:pt x="727278" y="1355191"/>
                  </a:lnTo>
                  <a:lnTo>
                    <a:pt x="727278" y="1372933"/>
                  </a:lnTo>
                  <a:lnTo>
                    <a:pt x="734441" y="1380121"/>
                  </a:lnTo>
                  <a:lnTo>
                    <a:pt x="752195" y="1380121"/>
                  </a:lnTo>
                  <a:lnTo>
                    <a:pt x="758596" y="1373695"/>
                  </a:lnTo>
                  <a:lnTo>
                    <a:pt x="759358" y="1372933"/>
                  </a:lnTo>
                  <a:lnTo>
                    <a:pt x="759358" y="1355191"/>
                  </a:lnTo>
                  <a:close/>
                </a:path>
                <a:path w="3223895" h="1945640">
                  <a:moveTo>
                    <a:pt x="2212975" y="1425346"/>
                  </a:moveTo>
                  <a:lnTo>
                    <a:pt x="2196922" y="1385214"/>
                  </a:lnTo>
                  <a:lnTo>
                    <a:pt x="2180869" y="1425346"/>
                  </a:lnTo>
                  <a:lnTo>
                    <a:pt x="2193721" y="1425346"/>
                  </a:lnTo>
                  <a:lnTo>
                    <a:pt x="2193721" y="1784400"/>
                  </a:lnTo>
                  <a:lnTo>
                    <a:pt x="2180869" y="1784400"/>
                  </a:lnTo>
                  <a:lnTo>
                    <a:pt x="2196922" y="1824532"/>
                  </a:lnTo>
                  <a:lnTo>
                    <a:pt x="2212975" y="1784400"/>
                  </a:lnTo>
                  <a:lnTo>
                    <a:pt x="2200148" y="1784400"/>
                  </a:lnTo>
                  <a:lnTo>
                    <a:pt x="2200148" y="1425346"/>
                  </a:lnTo>
                  <a:lnTo>
                    <a:pt x="2212975" y="1425346"/>
                  </a:lnTo>
                  <a:close/>
                </a:path>
                <a:path w="3223895" h="1945640">
                  <a:moveTo>
                    <a:pt x="3223399" y="1940534"/>
                  </a:moveTo>
                  <a:lnTo>
                    <a:pt x="3213443" y="1930361"/>
                  </a:lnTo>
                  <a:lnTo>
                    <a:pt x="3204349" y="1903069"/>
                  </a:lnTo>
                  <a:lnTo>
                    <a:pt x="3194723" y="1911223"/>
                  </a:lnTo>
                  <a:lnTo>
                    <a:pt x="2670606" y="1375219"/>
                  </a:lnTo>
                  <a:lnTo>
                    <a:pt x="2671280" y="1374546"/>
                  </a:lnTo>
                  <a:lnTo>
                    <a:pt x="2671280" y="1374419"/>
                  </a:lnTo>
                  <a:lnTo>
                    <a:pt x="3084017" y="1538643"/>
                  </a:lnTo>
                  <a:lnTo>
                    <a:pt x="3078772" y="1550162"/>
                  </a:lnTo>
                  <a:lnTo>
                    <a:pt x="3117469" y="1551952"/>
                  </a:lnTo>
                  <a:lnTo>
                    <a:pt x="3118789" y="1552473"/>
                  </a:lnTo>
                  <a:lnTo>
                    <a:pt x="3118967" y="1552028"/>
                  </a:lnTo>
                  <a:lnTo>
                    <a:pt x="3121964" y="1552155"/>
                  </a:lnTo>
                  <a:lnTo>
                    <a:pt x="3119805" y="1549908"/>
                  </a:lnTo>
                  <a:lnTo>
                    <a:pt x="3121164" y="1546504"/>
                  </a:lnTo>
                  <a:lnTo>
                    <a:pt x="3113722" y="1543558"/>
                  </a:lnTo>
                  <a:lnTo>
                    <a:pt x="3092081" y="1520913"/>
                  </a:lnTo>
                  <a:lnTo>
                    <a:pt x="3086671" y="1532788"/>
                  </a:lnTo>
                  <a:lnTo>
                    <a:pt x="2671280" y="1367497"/>
                  </a:lnTo>
                  <a:lnTo>
                    <a:pt x="2671280" y="1356804"/>
                  </a:lnTo>
                  <a:lnTo>
                    <a:pt x="2664866" y="1350391"/>
                  </a:lnTo>
                  <a:lnTo>
                    <a:pt x="2664866" y="1360360"/>
                  </a:lnTo>
                  <a:lnTo>
                    <a:pt x="2664866" y="1364945"/>
                  </a:lnTo>
                  <a:lnTo>
                    <a:pt x="2657233" y="1361897"/>
                  </a:lnTo>
                  <a:lnTo>
                    <a:pt x="2656040" y="1364881"/>
                  </a:lnTo>
                  <a:lnTo>
                    <a:pt x="2653741" y="1367129"/>
                  </a:lnTo>
                  <a:lnTo>
                    <a:pt x="2661145" y="1374724"/>
                  </a:lnTo>
                  <a:lnTo>
                    <a:pt x="2660561" y="1375308"/>
                  </a:lnTo>
                  <a:lnTo>
                    <a:pt x="2649918" y="1375308"/>
                  </a:lnTo>
                  <a:lnTo>
                    <a:pt x="2645613" y="1371015"/>
                  </a:lnTo>
                  <a:lnTo>
                    <a:pt x="2645613" y="1360360"/>
                  </a:lnTo>
                  <a:lnTo>
                    <a:pt x="2649918" y="1356055"/>
                  </a:lnTo>
                  <a:lnTo>
                    <a:pt x="2655239" y="1356055"/>
                  </a:lnTo>
                  <a:lnTo>
                    <a:pt x="2660561" y="1356055"/>
                  </a:lnTo>
                  <a:lnTo>
                    <a:pt x="2664866" y="1360360"/>
                  </a:lnTo>
                  <a:lnTo>
                    <a:pt x="2664866" y="1350391"/>
                  </a:lnTo>
                  <a:lnTo>
                    <a:pt x="2664117" y="1349641"/>
                  </a:lnTo>
                  <a:lnTo>
                    <a:pt x="2655239" y="1349629"/>
                  </a:lnTo>
                  <a:lnTo>
                    <a:pt x="2646362" y="1349641"/>
                  </a:lnTo>
                  <a:lnTo>
                    <a:pt x="2639199" y="1356804"/>
                  </a:lnTo>
                  <a:lnTo>
                    <a:pt x="2639199" y="1374546"/>
                  </a:lnTo>
                  <a:lnTo>
                    <a:pt x="2646362" y="1381734"/>
                  </a:lnTo>
                  <a:lnTo>
                    <a:pt x="2664117" y="1381734"/>
                  </a:lnTo>
                  <a:lnTo>
                    <a:pt x="2666085" y="1379766"/>
                  </a:lnTo>
                  <a:lnTo>
                    <a:pt x="3189808" y="1915375"/>
                  </a:lnTo>
                  <a:lnTo>
                    <a:pt x="3179838" y="1923821"/>
                  </a:lnTo>
                  <a:lnTo>
                    <a:pt x="3217748" y="1943950"/>
                  </a:lnTo>
                  <a:lnTo>
                    <a:pt x="3218815" y="1945030"/>
                  </a:lnTo>
                  <a:lnTo>
                    <a:pt x="3223399" y="19405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0" name="object 70" descr=""/>
          <p:cNvSpPr txBox="1"/>
          <p:nvPr/>
        </p:nvSpPr>
        <p:spPr>
          <a:xfrm>
            <a:off x="1790974" y="4750964"/>
            <a:ext cx="163830" cy="179705"/>
          </a:xfrm>
          <a:prstGeom prst="rect">
            <a:avLst/>
          </a:prstGeom>
        </p:spPr>
        <p:txBody>
          <a:bodyPr wrap="square" lIns="0" tIns="1968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30">
                <a:solidFill>
                  <a:srgbClr val="231F20"/>
                </a:solidFill>
                <a:latin typeface="Arial Black"/>
                <a:cs typeface="Arial Black"/>
              </a:rPr>
              <a:t>1,5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790974" y="5106750"/>
            <a:ext cx="163830" cy="184150"/>
          </a:xfrm>
          <a:prstGeom prst="rect">
            <a:avLst/>
          </a:prstGeom>
        </p:spPr>
        <p:txBody>
          <a:bodyPr wrap="square" lIns="0" tIns="1968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25">
                <a:solidFill>
                  <a:srgbClr val="231F20"/>
                </a:solidFill>
                <a:latin typeface="Arial Black"/>
                <a:cs typeface="Arial Black"/>
              </a:rPr>
              <a:t>2,0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806065" y="4980853"/>
            <a:ext cx="159385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3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064515" y="5032227"/>
            <a:ext cx="159385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093127" y="5253756"/>
            <a:ext cx="64769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132413" y="5314989"/>
            <a:ext cx="69215" cy="11048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25">
                <a:solidFill>
                  <a:srgbClr val="231F20"/>
                </a:solidFill>
                <a:latin typeface="Arial Black"/>
                <a:cs typeface="Arial Black"/>
              </a:rPr>
              <a:t>3</a:t>
            </a:r>
            <a:endParaRPr sz="550">
              <a:latin typeface="Arial Black"/>
              <a:cs typeface="Arial Black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040441" y="5598893"/>
            <a:ext cx="159385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3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550496" y="7061558"/>
            <a:ext cx="184150" cy="108585"/>
          </a:xfrm>
          <a:prstGeom prst="rect">
            <a:avLst/>
          </a:prstGeom>
        </p:spPr>
        <p:txBody>
          <a:bodyPr wrap="square" lIns="0" tIns="1968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4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388790" y="7029230"/>
            <a:ext cx="159385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5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936297" y="6634319"/>
            <a:ext cx="159385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161614" y="7013390"/>
            <a:ext cx="69215" cy="11048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25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endParaRPr sz="550">
              <a:latin typeface="Arial Black"/>
              <a:cs typeface="Arial Black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986171" y="6546034"/>
            <a:ext cx="159385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432139" y="5629405"/>
            <a:ext cx="159385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4</a:t>
            </a:r>
            <a:endParaRPr baseline="-25252" sz="825">
              <a:latin typeface="Arial Black"/>
              <a:cs typeface="Arial Black"/>
            </a:endParaRPr>
          </a:p>
        </p:txBody>
      </p:sp>
      <p:grpSp>
        <p:nvGrpSpPr>
          <p:cNvPr id="83" name="object 83" descr=""/>
          <p:cNvGrpSpPr/>
          <p:nvPr/>
        </p:nvGrpSpPr>
        <p:grpSpPr>
          <a:xfrm>
            <a:off x="918057" y="4893830"/>
            <a:ext cx="719455" cy="534670"/>
            <a:chOff x="918057" y="4893830"/>
            <a:chExt cx="719455" cy="534670"/>
          </a:xfrm>
        </p:grpSpPr>
        <p:sp>
          <p:nvSpPr>
            <p:cNvPr id="84" name="object 84" descr=""/>
            <p:cNvSpPr/>
            <p:nvPr/>
          </p:nvSpPr>
          <p:spPr>
            <a:xfrm>
              <a:off x="1336992" y="5240502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4" h="26035">
                  <a:moveTo>
                    <a:pt x="19938" y="0"/>
                  </a:moveTo>
                  <a:lnTo>
                    <a:pt x="12839" y="0"/>
                  </a:lnTo>
                  <a:lnTo>
                    <a:pt x="5740" y="0"/>
                  </a:lnTo>
                  <a:lnTo>
                    <a:pt x="0" y="5740"/>
                  </a:lnTo>
                  <a:lnTo>
                    <a:pt x="0" y="19939"/>
                  </a:lnTo>
                  <a:lnTo>
                    <a:pt x="5740" y="25692"/>
                  </a:lnTo>
                  <a:lnTo>
                    <a:pt x="19938" y="25692"/>
                  </a:lnTo>
                  <a:lnTo>
                    <a:pt x="25679" y="19939"/>
                  </a:lnTo>
                  <a:lnTo>
                    <a:pt x="25679" y="5740"/>
                  </a:lnTo>
                  <a:lnTo>
                    <a:pt x="199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918044" y="4893830"/>
              <a:ext cx="719455" cy="534670"/>
            </a:xfrm>
            <a:custGeom>
              <a:avLst/>
              <a:gdLst/>
              <a:ahLst/>
              <a:cxnLst/>
              <a:rect l="l" t="t" r="r" b="b"/>
              <a:pathLst>
                <a:path w="719455" h="534670">
                  <a:moveTo>
                    <a:pt x="24422" y="15392"/>
                  </a:moveTo>
                  <a:lnTo>
                    <a:pt x="3848" y="0"/>
                  </a:lnTo>
                  <a:lnTo>
                    <a:pt x="0" y="5156"/>
                  </a:lnTo>
                  <a:lnTo>
                    <a:pt x="20574" y="20535"/>
                  </a:lnTo>
                  <a:lnTo>
                    <a:pt x="24422" y="15392"/>
                  </a:lnTo>
                  <a:close/>
                </a:path>
                <a:path w="719455" h="534670">
                  <a:moveTo>
                    <a:pt x="65557" y="46139"/>
                  </a:moveTo>
                  <a:lnTo>
                    <a:pt x="44996" y="30772"/>
                  </a:lnTo>
                  <a:lnTo>
                    <a:pt x="41148" y="35902"/>
                  </a:lnTo>
                  <a:lnTo>
                    <a:pt x="61722" y="51282"/>
                  </a:lnTo>
                  <a:lnTo>
                    <a:pt x="65557" y="46139"/>
                  </a:lnTo>
                  <a:close/>
                </a:path>
                <a:path w="719455" h="534670">
                  <a:moveTo>
                    <a:pt x="106705" y="76898"/>
                  </a:moveTo>
                  <a:lnTo>
                    <a:pt x="86144" y="61518"/>
                  </a:lnTo>
                  <a:lnTo>
                    <a:pt x="82296" y="66662"/>
                  </a:lnTo>
                  <a:lnTo>
                    <a:pt x="102857" y="82054"/>
                  </a:lnTo>
                  <a:lnTo>
                    <a:pt x="106705" y="76898"/>
                  </a:lnTo>
                  <a:close/>
                </a:path>
                <a:path w="719455" h="534670">
                  <a:moveTo>
                    <a:pt x="147853" y="107657"/>
                  </a:moveTo>
                  <a:lnTo>
                    <a:pt x="127279" y="92290"/>
                  </a:lnTo>
                  <a:lnTo>
                    <a:pt x="123431" y="97421"/>
                  </a:lnTo>
                  <a:lnTo>
                    <a:pt x="144018" y="112801"/>
                  </a:lnTo>
                  <a:lnTo>
                    <a:pt x="147853" y="107657"/>
                  </a:lnTo>
                  <a:close/>
                </a:path>
                <a:path w="719455" h="534670">
                  <a:moveTo>
                    <a:pt x="189001" y="138417"/>
                  </a:moveTo>
                  <a:lnTo>
                    <a:pt x="168427" y="123037"/>
                  </a:lnTo>
                  <a:lnTo>
                    <a:pt x="164579" y="128193"/>
                  </a:lnTo>
                  <a:lnTo>
                    <a:pt x="185153" y="143560"/>
                  </a:lnTo>
                  <a:lnTo>
                    <a:pt x="189001" y="138417"/>
                  </a:lnTo>
                  <a:close/>
                </a:path>
                <a:path w="719455" h="534670">
                  <a:moveTo>
                    <a:pt x="230149" y="169176"/>
                  </a:moveTo>
                  <a:lnTo>
                    <a:pt x="209575" y="153797"/>
                  </a:lnTo>
                  <a:lnTo>
                    <a:pt x="205740" y="158940"/>
                  </a:lnTo>
                  <a:lnTo>
                    <a:pt x="226301" y="174320"/>
                  </a:lnTo>
                  <a:lnTo>
                    <a:pt x="230149" y="169176"/>
                  </a:lnTo>
                  <a:close/>
                </a:path>
                <a:path w="719455" h="534670">
                  <a:moveTo>
                    <a:pt x="271297" y="199936"/>
                  </a:moveTo>
                  <a:lnTo>
                    <a:pt x="250723" y="184556"/>
                  </a:lnTo>
                  <a:lnTo>
                    <a:pt x="246875" y="189699"/>
                  </a:lnTo>
                  <a:lnTo>
                    <a:pt x="267449" y="205092"/>
                  </a:lnTo>
                  <a:lnTo>
                    <a:pt x="271297" y="199936"/>
                  </a:lnTo>
                  <a:close/>
                </a:path>
                <a:path w="719455" h="534670">
                  <a:moveTo>
                    <a:pt x="311785" y="274434"/>
                  </a:moveTo>
                  <a:lnTo>
                    <a:pt x="268859" y="269392"/>
                  </a:lnTo>
                  <a:lnTo>
                    <a:pt x="296443" y="302666"/>
                  </a:lnTo>
                  <a:lnTo>
                    <a:pt x="304114" y="288556"/>
                  </a:lnTo>
                  <a:lnTo>
                    <a:pt x="311785" y="274434"/>
                  </a:lnTo>
                  <a:close/>
                </a:path>
                <a:path w="719455" h="534670">
                  <a:moveTo>
                    <a:pt x="312445" y="230695"/>
                  </a:moveTo>
                  <a:lnTo>
                    <a:pt x="291871" y="215315"/>
                  </a:lnTo>
                  <a:lnTo>
                    <a:pt x="288023" y="220459"/>
                  </a:lnTo>
                  <a:lnTo>
                    <a:pt x="308597" y="235839"/>
                  </a:lnTo>
                  <a:lnTo>
                    <a:pt x="312445" y="230695"/>
                  </a:lnTo>
                  <a:close/>
                </a:path>
                <a:path w="719455" h="534670">
                  <a:moveTo>
                    <a:pt x="353593" y="261454"/>
                  </a:moveTo>
                  <a:lnTo>
                    <a:pt x="333019" y="246075"/>
                  </a:lnTo>
                  <a:lnTo>
                    <a:pt x="329171" y="251218"/>
                  </a:lnTo>
                  <a:lnTo>
                    <a:pt x="349745" y="266611"/>
                  </a:lnTo>
                  <a:lnTo>
                    <a:pt x="353593" y="261454"/>
                  </a:lnTo>
                  <a:close/>
                </a:path>
                <a:path w="719455" h="534670">
                  <a:moveTo>
                    <a:pt x="394741" y="292214"/>
                  </a:moveTo>
                  <a:lnTo>
                    <a:pt x="374167" y="276834"/>
                  </a:lnTo>
                  <a:lnTo>
                    <a:pt x="370319" y="281978"/>
                  </a:lnTo>
                  <a:lnTo>
                    <a:pt x="390893" y="297357"/>
                  </a:lnTo>
                  <a:lnTo>
                    <a:pt x="394741" y="292214"/>
                  </a:lnTo>
                  <a:close/>
                </a:path>
                <a:path w="719455" h="534670">
                  <a:moveTo>
                    <a:pt x="435889" y="322973"/>
                  </a:moveTo>
                  <a:lnTo>
                    <a:pt x="415315" y="307594"/>
                  </a:lnTo>
                  <a:lnTo>
                    <a:pt x="411467" y="312737"/>
                  </a:lnTo>
                  <a:lnTo>
                    <a:pt x="432041" y="328129"/>
                  </a:lnTo>
                  <a:lnTo>
                    <a:pt x="435889" y="322973"/>
                  </a:lnTo>
                  <a:close/>
                </a:path>
                <a:path w="719455" h="534670">
                  <a:moveTo>
                    <a:pt x="447814" y="350647"/>
                  </a:moveTo>
                  <a:lnTo>
                    <a:pt x="441401" y="344233"/>
                  </a:lnTo>
                  <a:lnTo>
                    <a:pt x="441401" y="354203"/>
                  </a:lnTo>
                  <a:lnTo>
                    <a:pt x="441401" y="364858"/>
                  </a:lnTo>
                  <a:lnTo>
                    <a:pt x="437095" y="369150"/>
                  </a:lnTo>
                  <a:lnTo>
                    <a:pt x="426453" y="369150"/>
                  </a:lnTo>
                  <a:lnTo>
                    <a:pt x="422148" y="364858"/>
                  </a:lnTo>
                  <a:lnTo>
                    <a:pt x="422148" y="354203"/>
                  </a:lnTo>
                  <a:lnTo>
                    <a:pt x="426453" y="349897"/>
                  </a:lnTo>
                  <a:lnTo>
                    <a:pt x="431774" y="349897"/>
                  </a:lnTo>
                  <a:lnTo>
                    <a:pt x="437095" y="349897"/>
                  </a:lnTo>
                  <a:lnTo>
                    <a:pt x="441401" y="354203"/>
                  </a:lnTo>
                  <a:lnTo>
                    <a:pt x="441401" y="344233"/>
                  </a:lnTo>
                  <a:lnTo>
                    <a:pt x="440651" y="343484"/>
                  </a:lnTo>
                  <a:lnTo>
                    <a:pt x="431774" y="343471"/>
                  </a:lnTo>
                  <a:lnTo>
                    <a:pt x="422897" y="343484"/>
                  </a:lnTo>
                  <a:lnTo>
                    <a:pt x="415734" y="350647"/>
                  </a:lnTo>
                  <a:lnTo>
                    <a:pt x="415734" y="368388"/>
                  </a:lnTo>
                  <a:lnTo>
                    <a:pt x="422897" y="375589"/>
                  </a:lnTo>
                  <a:lnTo>
                    <a:pt x="440651" y="375589"/>
                  </a:lnTo>
                  <a:lnTo>
                    <a:pt x="447065" y="369150"/>
                  </a:lnTo>
                  <a:lnTo>
                    <a:pt x="447814" y="368388"/>
                  </a:lnTo>
                  <a:lnTo>
                    <a:pt x="447814" y="350647"/>
                  </a:lnTo>
                  <a:close/>
                </a:path>
                <a:path w="719455" h="534670">
                  <a:moveTo>
                    <a:pt x="477037" y="353733"/>
                  </a:moveTo>
                  <a:lnTo>
                    <a:pt x="456463" y="338340"/>
                  </a:lnTo>
                  <a:lnTo>
                    <a:pt x="452615" y="343496"/>
                  </a:lnTo>
                  <a:lnTo>
                    <a:pt x="473189" y="358876"/>
                  </a:lnTo>
                  <a:lnTo>
                    <a:pt x="477037" y="353733"/>
                  </a:lnTo>
                  <a:close/>
                </a:path>
                <a:path w="719455" h="534670">
                  <a:moveTo>
                    <a:pt x="719112" y="509562"/>
                  </a:moveTo>
                  <a:lnTo>
                    <a:pt x="712698" y="503148"/>
                  </a:lnTo>
                  <a:lnTo>
                    <a:pt x="712698" y="513118"/>
                  </a:lnTo>
                  <a:lnTo>
                    <a:pt x="712698" y="523773"/>
                  </a:lnTo>
                  <a:lnTo>
                    <a:pt x="708393" y="528066"/>
                  </a:lnTo>
                  <a:lnTo>
                    <a:pt x="697750" y="528066"/>
                  </a:lnTo>
                  <a:lnTo>
                    <a:pt x="693445" y="523773"/>
                  </a:lnTo>
                  <a:lnTo>
                    <a:pt x="693445" y="513118"/>
                  </a:lnTo>
                  <a:lnTo>
                    <a:pt x="697750" y="508812"/>
                  </a:lnTo>
                  <a:lnTo>
                    <a:pt x="703072" y="508812"/>
                  </a:lnTo>
                  <a:lnTo>
                    <a:pt x="708393" y="508812"/>
                  </a:lnTo>
                  <a:lnTo>
                    <a:pt x="712698" y="513118"/>
                  </a:lnTo>
                  <a:lnTo>
                    <a:pt x="712698" y="503148"/>
                  </a:lnTo>
                  <a:lnTo>
                    <a:pt x="711949" y="502399"/>
                  </a:lnTo>
                  <a:lnTo>
                    <a:pt x="703072" y="502386"/>
                  </a:lnTo>
                  <a:lnTo>
                    <a:pt x="694194" y="502399"/>
                  </a:lnTo>
                  <a:lnTo>
                    <a:pt x="687031" y="509562"/>
                  </a:lnTo>
                  <a:lnTo>
                    <a:pt x="687031" y="527304"/>
                  </a:lnTo>
                  <a:lnTo>
                    <a:pt x="694194" y="534492"/>
                  </a:lnTo>
                  <a:lnTo>
                    <a:pt x="711949" y="534492"/>
                  </a:lnTo>
                  <a:lnTo>
                    <a:pt x="718362" y="528066"/>
                  </a:lnTo>
                  <a:lnTo>
                    <a:pt x="719112" y="527304"/>
                  </a:lnTo>
                  <a:lnTo>
                    <a:pt x="719112" y="50956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6" name="object 86" descr=""/>
          <p:cNvSpPr txBox="1"/>
          <p:nvPr/>
        </p:nvSpPr>
        <p:spPr>
          <a:xfrm>
            <a:off x="4096929" y="6868672"/>
            <a:ext cx="1220470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45138" sz="1200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45138" sz="1200" spc="247" i="1">
                <a:solidFill>
                  <a:srgbClr val="231F20"/>
                </a:solidFill>
                <a:latin typeface="Trebuchet MS"/>
                <a:cs typeface="Trebuchet MS"/>
              </a:rPr>
              <a:t> </a:t>
            </a:r>
            <a:r>
              <a:rPr dirty="0" sz="800" spc="-105">
                <a:solidFill>
                  <a:srgbClr val="231F20"/>
                </a:solidFill>
                <a:latin typeface="Arial Black"/>
                <a:cs typeface="Arial Black"/>
              </a:rPr>
              <a:t>Dimensiones</a:t>
            </a:r>
            <a:r>
              <a:rPr dirty="0" sz="800" spc="-4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100">
                <a:solidFill>
                  <a:srgbClr val="231F20"/>
                </a:solidFill>
                <a:latin typeface="Arial Black"/>
                <a:cs typeface="Arial Black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 Black"/>
                <a:cs typeface="Arial Black"/>
              </a:rPr>
              <a:t>metros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294081" y="4513722"/>
            <a:ext cx="159385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88" name="object 88" descr=""/>
          <p:cNvSpPr/>
          <p:nvPr/>
        </p:nvSpPr>
        <p:spPr>
          <a:xfrm>
            <a:off x="1345209" y="4660074"/>
            <a:ext cx="248920" cy="285115"/>
          </a:xfrm>
          <a:custGeom>
            <a:avLst/>
            <a:gdLst/>
            <a:ahLst/>
            <a:cxnLst/>
            <a:rect l="l" t="t" r="r" b="b"/>
            <a:pathLst>
              <a:path w="248919" h="285114">
                <a:moveTo>
                  <a:pt x="30124" y="31000"/>
                </a:moveTo>
                <a:lnTo>
                  <a:pt x="0" y="0"/>
                </a:lnTo>
                <a:lnTo>
                  <a:pt x="431" y="43218"/>
                </a:lnTo>
                <a:lnTo>
                  <a:pt x="15278" y="37109"/>
                </a:lnTo>
                <a:lnTo>
                  <a:pt x="30124" y="31000"/>
                </a:lnTo>
                <a:close/>
              </a:path>
              <a:path w="248919" h="285114">
                <a:moveTo>
                  <a:pt x="248843" y="280670"/>
                </a:moveTo>
                <a:lnTo>
                  <a:pt x="227418" y="243141"/>
                </a:lnTo>
                <a:lnTo>
                  <a:pt x="217043" y="285089"/>
                </a:lnTo>
                <a:lnTo>
                  <a:pt x="232943" y="282879"/>
                </a:lnTo>
                <a:lnTo>
                  <a:pt x="248843" y="28067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" name="object 89" descr=""/>
          <p:cNvSpPr txBox="1"/>
          <p:nvPr/>
        </p:nvSpPr>
        <p:spPr>
          <a:xfrm>
            <a:off x="1546110" y="4796249"/>
            <a:ext cx="159385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425714" y="5173497"/>
            <a:ext cx="159385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endParaRPr baseline="-25252" sz="825">
              <a:latin typeface="Arial Black"/>
              <a:cs typeface="Arial Black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428927" y="6518734"/>
            <a:ext cx="159385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r>
              <a:rPr dirty="0" baseline="-25252" sz="825" spc="-37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endParaRPr baseline="-25252" sz="825">
              <a:latin typeface="Arial Black"/>
              <a:cs typeface="Arial Black"/>
            </a:endParaRPr>
          </a:p>
        </p:txBody>
      </p:sp>
      <p:grpSp>
        <p:nvGrpSpPr>
          <p:cNvPr id="92" name="object 92" descr=""/>
          <p:cNvGrpSpPr/>
          <p:nvPr/>
        </p:nvGrpSpPr>
        <p:grpSpPr>
          <a:xfrm>
            <a:off x="3614102" y="6965391"/>
            <a:ext cx="245745" cy="265430"/>
            <a:chOff x="3614102" y="6965391"/>
            <a:chExt cx="245745" cy="265430"/>
          </a:xfrm>
        </p:grpSpPr>
        <p:sp>
          <p:nvSpPr>
            <p:cNvPr id="93" name="object 93" descr=""/>
            <p:cNvSpPr/>
            <p:nvPr/>
          </p:nvSpPr>
          <p:spPr>
            <a:xfrm>
              <a:off x="3750564" y="6968604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4">
                  <a:moveTo>
                    <a:pt x="19939" y="0"/>
                  </a:moveTo>
                  <a:lnTo>
                    <a:pt x="12839" y="0"/>
                  </a:lnTo>
                  <a:lnTo>
                    <a:pt x="5740" y="0"/>
                  </a:lnTo>
                  <a:lnTo>
                    <a:pt x="0" y="5740"/>
                  </a:lnTo>
                  <a:lnTo>
                    <a:pt x="0" y="19939"/>
                  </a:lnTo>
                  <a:lnTo>
                    <a:pt x="5740" y="25679"/>
                  </a:lnTo>
                  <a:lnTo>
                    <a:pt x="19939" y="25679"/>
                  </a:lnTo>
                  <a:lnTo>
                    <a:pt x="25679" y="19939"/>
                  </a:lnTo>
                  <a:lnTo>
                    <a:pt x="25679" y="5740"/>
                  </a:lnTo>
                  <a:lnTo>
                    <a:pt x="199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3747363" y="696539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16040" y="0"/>
                  </a:moveTo>
                  <a:lnTo>
                    <a:pt x="7162" y="12"/>
                  </a:lnTo>
                  <a:lnTo>
                    <a:pt x="0" y="7175"/>
                  </a:lnTo>
                  <a:lnTo>
                    <a:pt x="0" y="24917"/>
                  </a:lnTo>
                  <a:lnTo>
                    <a:pt x="7162" y="32105"/>
                  </a:lnTo>
                  <a:lnTo>
                    <a:pt x="24917" y="32105"/>
                  </a:lnTo>
                  <a:lnTo>
                    <a:pt x="31320" y="25679"/>
                  </a:lnTo>
                  <a:lnTo>
                    <a:pt x="10718" y="25679"/>
                  </a:lnTo>
                  <a:lnTo>
                    <a:pt x="6413" y="21386"/>
                  </a:lnTo>
                  <a:lnTo>
                    <a:pt x="6413" y="10731"/>
                  </a:lnTo>
                  <a:lnTo>
                    <a:pt x="10718" y="6426"/>
                  </a:lnTo>
                  <a:lnTo>
                    <a:pt x="16040" y="6426"/>
                  </a:lnTo>
                  <a:lnTo>
                    <a:pt x="16040" y="0"/>
                  </a:lnTo>
                  <a:close/>
                </a:path>
                <a:path w="32385" h="32384">
                  <a:moveTo>
                    <a:pt x="16040" y="0"/>
                  </a:moveTo>
                  <a:lnTo>
                    <a:pt x="16040" y="6426"/>
                  </a:lnTo>
                  <a:lnTo>
                    <a:pt x="21361" y="6426"/>
                  </a:lnTo>
                  <a:lnTo>
                    <a:pt x="25666" y="10731"/>
                  </a:lnTo>
                  <a:lnTo>
                    <a:pt x="25666" y="21386"/>
                  </a:lnTo>
                  <a:lnTo>
                    <a:pt x="21361" y="25679"/>
                  </a:lnTo>
                  <a:lnTo>
                    <a:pt x="31320" y="25679"/>
                  </a:lnTo>
                  <a:lnTo>
                    <a:pt x="32080" y="24917"/>
                  </a:lnTo>
                  <a:lnTo>
                    <a:pt x="32080" y="7175"/>
                  </a:lnTo>
                  <a:lnTo>
                    <a:pt x="24917" y="12"/>
                  </a:lnTo>
                  <a:lnTo>
                    <a:pt x="160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3750564" y="7023176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4">
                  <a:moveTo>
                    <a:pt x="19939" y="0"/>
                  </a:moveTo>
                  <a:lnTo>
                    <a:pt x="12839" y="0"/>
                  </a:lnTo>
                  <a:lnTo>
                    <a:pt x="5740" y="0"/>
                  </a:lnTo>
                  <a:lnTo>
                    <a:pt x="0" y="5753"/>
                  </a:lnTo>
                  <a:lnTo>
                    <a:pt x="0" y="19939"/>
                  </a:lnTo>
                  <a:lnTo>
                    <a:pt x="5740" y="25692"/>
                  </a:lnTo>
                  <a:lnTo>
                    <a:pt x="19939" y="25692"/>
                  </a:lnTo>
                  <a:lnTo>
                    <a:pt x="25679" y="19939"/>
                  </a:lnTo>
                  <a:lnTo>
                    <a:pt x="25679" y="5753"/>
                  </a:lnTo>
                  <a:lnTo>
                    <a:pt x="199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 descr=""/>
            <p:cNvSpPr/>
            <p:nvPr/>
          </p:nvSpPr>
          <p:spPr>
            <a:xfrm>
              <a:off x="3614102" y="7019962"/>
              <a:ext cx="245745" cy="210820"/>
            </a:xfrm>
            <a:custGeom>
              <a:avLst/>
              <a:gdLst/>
              <a:ahLst/>
              <a:cxnLst/>
              <a:rect l="l" t="t" r="r" b="b"/>
              <a:pathLst>
                <a:path w="245745" h="210820">
                  <a:moveTo>
                    <a:pt x="38671" y="157175"/>
                  </a:moveTo>
                  <a:lnTo>
                    <a:pt x="26670" y="146519"/>
                  </a:lnTo>
                  <a:lnTo>
                    <a:pt x="14655" y="135851"/>
                  </a:lnTo>
                  <a:lnTo>
                    <a:pt x="0" y="176504"/>
                  </a:lnTo>
                  <a:lnTo>
                    <a:pt x="38671" y="157175"/>
                  </a:lnTo>
                  <a:close/>
                </a:path>
                <a:path w="245745" h="210820">
                  <a:moveTo>
                    <a:pt x="165328" y="7188"/>
                  </a:moveTo>
                  <a:lnTo>
                    <a:pt x="158915" y="774"/>
                  </a:lnTo>
                  <a:lnTo>
                    <a:pt x="158915" y="10731"/>
                  </a:lnTo>
                  <a:lnTo>
                    <a:pt x="158915" y="21399"/>
                  </a:lnTo>
                  <a:lnTo>
                    <a:pt x="154609" y="25679"/>
                  </a:lnTo>
                  <a:lnTo>
                    <a:pt x="149288" y="25704"/>
                  </a:lnTo>
                  <a:lnTo>
                    <a:pt x="143967" y="25679"/>
                  </a:lnTo>
                  <a:lnTo>
                    <a:pt x="139661" y="21399"/>
                  </a:lnTo>
                  <a:lnTo>
                    <a:pt x="139661" y="10731"/>
                  </a:lnTo>
                  <a:lnTo>
                    <a:pt x="143967" y="6426"/>
                  </a:lnTo>
                  <a:lnTo>
                    <a:pt x="149288" y="6426"/>
                  </a:lnTo>
                  <a:lnTo>
                    <a:pt x="154609" y="6426"/>
                  </a:lnTo>
                  <a:lnTo>
                    <a:pt x="158915" y="10731"/>
                  </a:lnTo>
                  <a:lnTo>
                    <a:pt x="158915" y="774"/>
                  </a:lnTo>
                  <a:lnTo>
                    <a:pt x="158165" y="12"/>
                  </a:lnTo>
                  <a:lnTo>
                    <a:pt x="149288" y="0"/>
                  </a:lnTo>
                  <a:lnTo>
                    <a:pt x="140411" y="12"/>
                  </a:lnTo>
                  <a:lnTo>
                    <a:pt x="133248" y="7188"/>
                  </a:lnTo>
                  <a:lnTo>
                    <a:pt x="133248" y="24917"/>
                  </a:lnTo>
                  <a:lnTo>
                    <a:pt x="140411" y="32118"/>
                  </a:lnTo>
                  <a:lnTo>
                    <a:pt x="158165" y="32118"/>
                  </a:lnTo>
                  <a:lnTo>
                    <a:pt x="164553" y="25704"/>
                  </a:lnTo>
                  <a:lnTo>
                    <a:pt x="165328" y="24917"/>
                  </a:lnTo>
                  <a:lnTo>
                    <a:pt x="165328" y="7188"/>
                  </a:lnTo>
                  <a:close/>
                </a:path>
                <a:path w="245745" h="210820">
                  <a:moveTo>
                    <a:pt x="190766" y="167843"/>
                  </a:moveTo>
                  <a:lnTo>
                    <a:pt x="175158" y="171602"/>
                  </a:lnTo>
                  <a:lnTo>
                    <a:pt x="159550" y="175361"/>
                  </a:lnTo>
                  <a:lnTo>
                    <a:pt x="184556" y="210604"/>
                  </a:lnTo>
                  <a:lnTo>
                    <a:pt x="190766" y="167843"/>
                  </a:lnTo>
                  <a:close/>
                </a:path>
                <a:path w="245745" h="210820">
                  <a:moveTo>
                    <a:pt x="245452" y="189230"/>
                  </a:moveTo>
                  <a:lnTo>
                    <a:pt x="239839" y="146367"/>
                  </a:lnTo>
                  <a:lnTo>
                    <a:pt x="225844" y="154216"/>
                  </a:lnTo>
                  <a:lnTo>
                    <a:pt x="211836" y="162052"/>
                  </a:lnTo>
                  <a:lnTo>
                    <a:pt x="245452" y="1892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7" name="object 97" descr=""/>
          <p:cNvSpPr txBox="1"/>
          <p:nvPr/>
        </p:nvSpPr>
        <p:spPr>
          <a:xfrm>
            <a:off x="3531589" y="6627895"/>
            <a:ext cx="88900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spc="50" i="1">
                <a:solidFill>
                  <a:srgbClr val="231F20"/>
                </a:solidFill>
                <a:latin typeface="Trebuchet MS"/>
                <a:cs typeface="Trebuchet MS"/>
              </a:rPr>
              <a:t>b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488240" y="7080590"/>
            <a:ext cx="64769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spc="-25" i="1">
                <a:solidFill>
                  <a:srgbClr val="231F20"/>
                </a:solidFill>
                <a:latin typeface="Trebuchet MS"/>
                <a:cs typeface="Trebuchet MS"/>
              </a:rPr>
              <a:t>r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527526" y="7141823"/>
            <a:ext cx="69215" cy="11048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50" spc="-25">
                <a:solidFill>
                  <a:srgbClr val="231F20"/>
                </a:solidFill>
                <a:latin typeface="Arial Black"/>
                <a:cs typeface="Arial Black"/>
              </a:rPr>
              <a:t>5</a:t>
            </a:r>
            <a:endParaRPr sz="550">
              <a:latin typeface="Arial Black"/>
              <a:cs typeface="Arial Black"/>
            </a:endParaRPr>
          </a:p>
        </p:txBody>
      </p:sp>
    </p:spTree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146113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31: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Piscinas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fuentes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279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2315" y="2175573"/>
            <a:ext cx="4858956" cy="4063631"/>
          </a:xfrm>
          <a:prstGeom prst="rect">
            <a:avLst/>
          </a:prstGeom>
        </p:spPr>
      </p:pic>
      <p:sp>
        <p:nvSpPr>
          <p:cNvPr id="10" name="object 10" descr=""/>
          <p:cNvSpPr txBox="1"/>
          <p:nvPr/>
        </p:nvSpPr>
        <p:spPr>
          <a:xfrm>
            <a:off x="3942347" y="4718569"/>
            <a:ext cx="10325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Calibri"/>
                <a:cs typeface="Calibri"/>
              </a:rPr>
              <a:t>Dimensiones</a:t>
            </a:r>
            <a:r>
              <a:rPr dirty="0" sz="800" spc="135">
                <a:solidFill>
                  <a:srgbClr val="6D6E71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6D6E71"/>
                </a:solidFill>
                <a:latin typeface="Calibri"/>
                <a:cs typeface="Calibri"/>
              </a:rPr>
              <a:t>en</a:t>
            </a:r>
            <a:r>
              <a:rPr dirty="0" sz="800" spc="135">
                <a:solidFill>
                  <a:srgbClr val="6D6E71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Calibri"/>
                <a:cs typeface="Calibri"/>
              </a:rPr>
              <a:t>metros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9617" y="5123460"/>
            <a:ext cx="2029460" cy="1336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9982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6D6E71"/>
                </a:solidFill>
                <a:latin typeface="Calibri"/>
                <a:cs typeface="Calibri"/>
              </a:rPr>
              <a:t>Leyenda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50">
              <a:latin typeface="Calibri"/>
              <a:cs typeface="Calibri"/>
            </a:endParaRPr>
          </a:p>
          <a:p>
            <a:pPr marL="1225550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Calibri"/>
                <a:cs typeface="Calibri"/>
              </a:rPr>
              <a:t>Volumen</a:t>
            </a:r>
            <a:r>
              <a:rPr dirty="0" sz="800" spc="40">
                <a:solidFill>
                  <a:srgbClr val="6D6E71"/>
                </a:solidFill>
                <a:latin typeface="Calibri"/>
                <a:cs typeface="Calibri"/>
              </a:rPr>
              <a:t> </a:t>
            </a:r>
            <a:r>
              <a:rPr dirty="0" sz="800" spc="35">
                <a:solidFill>
                  <a:srgbClr val="6D6E71"/>
                </a:solidFill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00">
              <a:latin typeface="Calibri"/>
              <a:cs typeface="Calibri"/>
            </a:endParaRPr>
          </a:p>
          <a:p>
            <a:pPr marL="1225550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Calibri"/>
                <a:cs typeface="Calibri"/>
              </a:rPr>
              <a:t>Volumen</a:t>
            </a:r>
            <a:r>
              <a:rPr dirty="0" sz="800" spc="40">
                <a:solidFill>
                  <a:srgbClr val="6D6E71"/>
                </a:solidFill>
                <a:latin typeface="Calibri"/>
                <a:cs typeface="Calibri"/>
              </a:rPr>
              <a:t> </a:t>
            </a:r>
            <a:r>
              <a:rPr dirty="0" sz="800" spc="35">
                <a:solidFill>
                  <a:srgbClr val="6D6E71"/>
                </a:solid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Calibri"/>
              <a:cs typeface="Calibri"/>
            </a:endParaRPr>
          </a:p>
          <a:p>
            <a:pPr marL="122555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solidFill>
                  <a:srgbClr val="6D6E71"/>
                </a:solidFill>
                <a:latin typeface="Calibri"/>
                <a:cs typeface="Calibri"/>
              </a:rPr>
              <a:t>Volumen</a:t>
            </a:r>
            <a:r>
              <a:rPr dirty="0" sz="800" spc="40">
                <a:solidFill>
                  <a:srgbClr val="6D6E71"/>
                </a:solidFill>
                <a:latin typeface="Calibri"/>
                <a:cs typeface="Calibri"/>
              </a:rPr>
              <a:t> </a:t>
            </a:r>
            <a:r>
              <a:rPr dirty="0" sz="800" spc="35">
                <a:solidFill>
                  <a:srgbClr val="6D6E71"/>
                </a:solidFill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31.5.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Volúmenes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fuentes.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36" y="269951"/>
                </a:lnTo>
                <a:lnTo>
                  <a:pt x="5938736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0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296"/>
                  </a:lnTo>
                  <a:lnTo>
                    <a:pt x="171805" y="267296"/>
                  </a:lnTo>
                  <a:lnTo>
                    <a:pt x="234228" y="284170"/>
                  </a:lnTo>
                  <a:lnTo>
                    <a:pt x="266284" y="321290"/>
                  </a:lnTo>
                  <a:lnTo>
                    <a:pt x="278093" y="358411"/>
                  </a:lnTo>
                  <a:lnTo>
                    <a:pt x="279781" y="375285"/>
                  </a:lnTo>
                  <a:lnTo>
                    <a:pt x="279781" y="629158"/>
                  </a:lnTo>
                  <a:lnTo>
                    <a:pt x="439115" y="629158"/>
                  </a:lnTo>
                  <a:lnTo>
                    <a:pt x="501538" y="627470"/>
                  </a:lnTo>
                  <a:lnTo>
                    <a:pt x="533593" y="615659"/>
                  </a:lnTo>
                  <a:lnTo>
                    <a:pt x="545403" y="583600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09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32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40" b="1">
                <a:solidFill>
                  <a:srgbClr val="4C4D4F"/>
                </a:solidFill>
                <a:latin typeface="Arial"/>
                <a:cs typeface="Arial"/>
              </a:rPr>
              <a:t>Máquinas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40" b="1">
                <a:solidFill>
                  <a:srgbClr val="4C4D4F"/>
                </a:solidFill>
                <a:latin typeface="Arial"/>
                <a:cs typeface="Arial"/>
              </a:rPr>
              <a:t>elevación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7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transporte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32575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Ámbito</a:t>
            </a:r>
            <a:r>
              <a:rPr dirty="0" sz="1100" spc="1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281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1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1100" spc="2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</a:t>
            </a:r>
            <a:r>
              <a:rPr dirty="0" sz="1100" spc="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281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garantizar</a:t>
            </a:r>
            <a:r>
              <a:rPr dirty="0" sz="11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32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directos</a:t>
            </a:r>
            <a:r>
              <a:rPr dirty="0" sz="900" spc="-1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39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9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sobreintensidades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282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Seccionamiento</a:t>
            </a:r>
            <a:r>
              <a:rPr dirty="0" sz="1100" spc="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1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corte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900" spc="35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Corte</a:t>
            </a:r>
            <a:r>
              <a:rPr dirty="0" sz="9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mantenimiento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mecánico</a:t>
            </a:r>
            <a:r>
              <a:rPr dirty="0" sz="900" spc="-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4.2</a:t>
            </a:r>
            <a:r>
              <a:rPr dirty="0" sz="900" spc="34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Corte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parada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emergencia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283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100" spc="3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Aparamenta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</a:t>
            </a:r>
            <a:r>
              <a:rPr dirty="0" sz="1100" spc="3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5.1</a:t>
            </a:r>
            <a:r>
              <a:rPr dirty="0" sz="900" spc="285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Interruptores</a:t>
            </a:r>
            <a:r>
              <a:rPr dirty="0" sz="9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5.2</a:t>
            </a:r>
            <a:r>
              <a:rPr dirty="0" sz="900" spc="24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Interruptores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lado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instalación.........................................................</a:t>
            </a:r>
            <a:r>
              <a:rPr dirty="0" sz="9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284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6.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Disposición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toma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284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58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15" y="0"/>
                  </a:moveTo>
                  <a:lnTo>
                    <a:pt x="660" y="0"/>
                  </a:lnTo>
                  <a:lnTo>
                    <a:pt x="660" y="302260"/>
                  </a:lnTo>
                  <a:lnTo>
                    <a:pt x="495" y="302260"/>
                  </a:lnTo>
                  <a:lnTo>
                    <a:pt x="495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15" y="313690"/>
                  </a:lnTo>
                  <a:lnTo>
                    <a:pt x="178015" y="308610"/>
                  </a:lnTo>
                  <a:lnTo>
                    <a:pt x="178015" y="302260"/>
                  </a:lnTo>
                  <a:lnTo>
                    <a:pt x="178015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23234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32: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Máquinas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elevación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transporte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76"/>
            <a:ext cx="517652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6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Ámbito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6350">
              <a:lnSpc>
                <a:spcPts val="1150"/>
              </a:lnSpc>
              <a:spcBef>
                <a:spcPts val="820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ucció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equisito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ticula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eléc-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úas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anspo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simila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tale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escale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mecánicas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cinta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anspo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odantes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estantes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andamio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Requisitos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generales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1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poner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omni-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polar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accionamiento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ual,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incipal.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ácilmente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ecinto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accionamient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ácilment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identificable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ótulo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indeleble.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480"/>
              </a:spcBef>
            </a:pP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vayan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elevación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accionamiento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dimensionadas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arranque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motor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provoque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%.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480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máquinas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exclusivamente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transporte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mer-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cancías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dispongan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jaulas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transporte,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permitirá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interruptores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suspendidos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extremidad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móvil.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480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móviles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señalización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colocar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envol-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protectora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móviles,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pertenecen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diferentes,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establecidas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484"/>
              </a:spcBef>
            </a:pP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exterior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móviles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utilizarán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flexibles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bierta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policloropeno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similar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21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027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21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150.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48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ascenso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uctu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máquinas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combinado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ellas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uec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48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montados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uctu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uctu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satis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ipciones:</a:t>
            </a:r>
            <a:endParaRPr sz="1050">
              <a:latin typeface="Arial"/>
              <a:cs typeface="Arial"/>
            </a:endParaRPr>
          </a:p>
          <a:p>
            <a:pPr algn="just" marL="408305" marR="8890" indent="-108585">
              <a:lnSpc>
                <a:spcPts val="1150"/>
              </a:lnSpc>
              <a:spcBef>
                <a:spcPts val="48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continuidad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asegurada,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construcción,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apropiadas,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protegidas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deterioros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mecánicos,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quí-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micos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electroquímicos.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conductibilidad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uso.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7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desmontada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compensatorias.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7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estudiada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adaptada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uso.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0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estructura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soportada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elevadores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pasen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poleas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tambores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máquina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elevadora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condición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ofrecer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garantía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cumpliera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35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vías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rodadura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grúa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taller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unidas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protección.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500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locales,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recintos,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etc.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accionamiento,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solo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cualificadas.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penetrar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él,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adoptarse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relativas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afectos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30.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lugares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r" marR="8890">
              <a:lnSpc>
                <a:spcPct val="100000"/>
              </a:lnSpc>
              <a:spcBef>
                <a:spcPts val="3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281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0" name="object 10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31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91217"/>
            <a:ext cx="5177155" cy="78143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para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garantizar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seguridad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40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/>
              <a:tabLst>
                <a:tab pos="588645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directos</a:t>
            </a:r>
            <a:endParaRPr sz="11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7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colecto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anillos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colecto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colecto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así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montajes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vías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odadu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alejados,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pasillos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guías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deslizamiento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pasillos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úa,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puntos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-24.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admit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acces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específica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xistir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alcance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alejamient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colecto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2.4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-24.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olume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accesibilida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susceptibl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ocupació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sonas,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finaliz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superficie.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alcance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pensada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evitar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accidental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colecto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dispuestos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incluso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oscilante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izar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cable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ol,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cadenas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accionamient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simila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 startAt="2"/>
              <a:tabLst>
                <a:tab pos="588645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sobreintensidades</a:t>
            </a:r>
            <a:endParaRPr sz="11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7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actúen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eintensidad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ocada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equisito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diseñados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esistir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eintensidades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mismos.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sobreintensidades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accio-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nadores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frenos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mecánicos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producirá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desconexión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simultánea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accionadores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movimiento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correspondiente.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otecto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xcesi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sensibles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esistencias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dependientes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bi-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metálicos)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montados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anados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combinación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5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Seccionamiento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corte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40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Corte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mantenimiento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mecánico</a:t>
            </a:r>
            <a:endParaRPr sz="11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necesarios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impedir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imprevista.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7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anillos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colecto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descon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grúas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elevación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transporte,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desconexión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permita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quede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desconectada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mantenimiento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reparación.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2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282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96255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393435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659010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3234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32: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Máquinas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elevación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transporte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98138"/>
            <a:ext cx="5177790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00355" marR="9525">
              <a:lnSpc>
                <a:spcPts val="1150"/>
              </a:lnSpc>
              <a:spcBef>
                <a:spcPts val="229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conjuntos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aparamenta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capaces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quedar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desconectados.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desconexión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incluir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control.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76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corte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proximidades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apara-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menta.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76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activas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conjuntos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aparamenta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motivos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mante-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nimiento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permanecer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después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apertura,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marcadas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etiqueta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protegidas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directo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intencionado.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76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circuitos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después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desconexión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pasan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través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anillos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barras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colectoras,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directo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2X.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76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escindi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descon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mantenimiento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4.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760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única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grúa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prescindirse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desconexión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cumplir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grúa.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40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4.2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Corte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 y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parada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emergencia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7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úa,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anspo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mecanismos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vimient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xisten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mecanismos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opiada.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760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actuar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apropiados.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76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evitarse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reconexión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después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clavamientos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mecánicos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eléctricos.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reconexión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solamente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realizó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emergencia.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630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grúa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accionado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suelo.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78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permita,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realizarse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accionamiento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ción,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corte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fácilmente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accesible.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760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grúas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controladas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elevación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pararse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automática-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desconectado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mecanismo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funcionamiento.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95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5.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Aparamenta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40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  <a:spcBef>
                <a:spcPts val="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5.1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Interruptores</a:t>
            </a:r>
            <a:endParaRPr sz="11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947-2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posiciones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permi-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funcionales,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ealicen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76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permitidos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contactores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interruptores.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contactores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uti-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lizarse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seccionamiento.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55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283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360095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720573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89"/>
                  </a:lnTo>
                  <a:lnTo>
                    <a:pt x="283276" y="300740"/>
                  </a:lnTo>
                  <a:lnTo>
                    <a:pt x="251221" y="312549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71"/>
                  </a:lnTo>
                  <a:lnTo>
                    <a:pt x="57557" y="393595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6"/>
                  </a:lnTo>
                  <a:lnTo>
                    <a:pt x="284267" y="260254"/>
                  </a:lnTo>
                  <a:lnTo>
                    <a:pt x="296077" y="223142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31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284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437305"/>
            <a:ext cx="5176520" cy="543750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368300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5.2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Interruptores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lado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endParaRPr sz="11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80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anillos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colector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barras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principal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punto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grúa,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reparaciones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mantenimientos.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tomas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conformes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309-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usarse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fin.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anill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colecto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alelo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desconecte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ultáneament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aú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solament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funcionand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56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Solamente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poner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anillo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colector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accesible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barra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lugar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anillo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colector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barra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vista.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mecanismos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intempesti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izad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65"/>
              </a:spcBef>
            </a:pP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grúas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elevación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lugares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edificación,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principal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máquina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ción.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requisito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cierre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intempestivo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autorizado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considera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satisfecho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prevengan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puesta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elevación,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ejemplo,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bloqueo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llave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candado.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6.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Disposición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toma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tierra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conductores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2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colecto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colecto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juntos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anillos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colecto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anillo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colector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in-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dividual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colecto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amente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visibles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distinguibles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anillos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colecto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osi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umedad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especiales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anillos,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colecto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56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no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transportar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ninguna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funcionen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normalmente.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soportes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deslizantes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aislantes.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 aparatos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elevación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conectarse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admitiéndose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ruedas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rodillos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conexión.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colectores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intercambiables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colectores.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2" name="object 12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18" y="267309"/>
                  </a:lnTo>
                  <a:lnTo>
                    <a:pt x="234234" y="284178"/>
                  </a:lnTo>
                  <a:lnTo>
                    <a:pt x="266285" y="321290"/>
                  </a:lnTo>
                  <a:lnTo>
                    <a:pt x="278094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33</a:t>
            </a:r>
            <a:endParaRPr sz="10000">
              <a:latin typeface="Arial"/>
              <a:cs typeface="Arial"/>
            </a:endParaRPr>
          </a:p>
          <a:p>
            <a:pPr marL="431800" marR="2607310">
              <a:lnSpc>
                <a:spcPct val="100000"/>
              </a:lnSpc>
              <a:spcBef>
                <a:spcPts val="660"/>
              </a:spcBef>
            </a:pP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provisionales </a:t>
            </a:r>
            <a:r>
              <a:rPr dirty="0" sz="2000" spc="-70" b="1">
                <a:solidFill>
                  <a:srgbClr val="4C4D4F"/>
                </a:solidFill>
                <a:latin typeface="Arial"/>
                <a:cs typeface="Arial"/>
              </a:rPr>
              <a:t>y </a:t>
            </a:r>
            <a:r>
              <a:rPr dirty="0" sz="2000" spc="-114" b="1">
                <a:solidFill>
                  <a:srgbClr val="4C4D4F"/>
                </a:solidFill>
                <a:latin typeface="Arial"/>
                <a:cs typeface="Arial"/>
              </a:rPr>
              <a:t>temporales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20" b="1">
                <a:solidFill>
                  <a:srgbClr val="4C4D4F"/>
                </a:solidFill>
                <a:latin typeface="Arial"/>
                <a:cs typeface="Arial"/>
              </a:rPr>
              <a:t>obras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3835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aplicación.........................................................................................................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1100" spc="2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</a:t>
            </a:r>
            <a:r>
              <a:rPr dirty="0" sz="1100" spc="1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295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1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r>
              <a:rPr dirty="0" sz="11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42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37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Otros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circuitos</a:t>
            </a:r>
            <a:r>
              <a:rPr dirty="0" sz="9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seguridad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choques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eléctricos</a:t>
            </a:r>
            <a:r>
              <a:rPr dirty="0" sz="1100" spc="-1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900" spc="27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Medidas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directos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4.2</a:t>
            </a:r>
            <a:r>
              <a:rPr dirty="0" sz="900" spc="28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Medidas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indirectos</a:t>
            </a:r>
            <a:r>
              <a:rPr dirty="0" sz="900" spc="-1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</a:t>
            </a:r>
            <a:r>
              <a:rPr dirty="0" sz="900" spc="-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287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Elección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5.1</a:t>
            </a:r>
            <a:r>
              <a:rPr dirty="0" sz="900" spc="434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Reglas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comunes.........................................................................................................................................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5.2</a:t>
            </a:r>
            <a:r>
              <a:rPr dirty="0" sz="900" spc="49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Canalizaciones...........................................................................................................................................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5.3</a:t>
            </a:r>
            <a:r>
              <a:rPr dirty="0" sz="900" spc="51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1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eléctricos.......................................................................................................................................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288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6.</a:t>
            </a:r>
            <a:r>
              <a:rPr dirty="0" sz="1100" spc="3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Aparamenta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</a:t>
            </a:r>
            <a:r>
              <a:rPr dirty="0" sz="1100" spc="3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288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3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6.1</a:t>
            </a:r>
            <a:r>
              <a:rPr dirty="0" sz="900" spc="28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Aparamenta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mando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seccionamiento...........................................................................................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288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31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652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marL="300355" marR="8255">
              <a:lnSpc>
                <a:spcPts val="1150"/>
              </a:lnSpc>
              <a:spcBef>
                <a:spcPts val="82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particulares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aplican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temporales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destinadas: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1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construcción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nuevos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edificios.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17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trabajos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reparación,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modificación,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demolición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existentes.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17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trabajos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públicos.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17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trabajos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excavación.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17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trabajos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similares.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30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sufran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transformaciones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ampliaciones,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reparaciones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importantes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demoliciones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consideradas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duren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trabajos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correspondientes,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esos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trabajos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necesitan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realización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temporal.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280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obras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(oficinas,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vestuarios,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reunión,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restaurantes,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dormitorios,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sanitarios,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etc.)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recogidas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24.</a:t>
            </a:r>
            <a:endParaRPr sz="1050">
              <a:latin typeface="Arial"/>
              <a:cs typeface="Arial"/>
            </a:endParaRPr>
          </a:p>
          <a:p>
            <a:pPr marL="300355" marR="8890">
              <a:lnSpc>
                <a:spcPts val="1150"/>
              </a:lnSpc>
              <a:spcBef>
                <a:spcPts val="284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obras,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fijas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limitadas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compren-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principales.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Características</a:t>
            </a: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generales</a:t>
            </a:r>
            <a:endParaRPr sz="130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  <a:spcBef>
                <a:spcPts val="1095"/>
              </a:spcBef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endParaRPr sz="110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57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identificada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incluir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ella,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excepto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complementaria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seña-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lización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control.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28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incluidos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fijo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viles.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285"/>
              </a:spcBef>
            </a:pP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alimentaciones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diseñados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modo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impidan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interconexión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ellas.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8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seguridad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19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fallo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normal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circuito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existan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riesgos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personas,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preverse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seguridad.</a:t>
            </a:r>
            <a:endParaRPr sz="1050">
              <a:latin typeface="Arial"/>
              <a:cs typeface="Arial"/>
            </a:endParaRPr>
          </a:p>
          <a:p>
            <a:pPr algn="just" lvl="1" marL="580390" indent="-212725">
              <a:lnSpc>
                <a:spcPct val="100000"/>
              </a:lnSpc>
              <a:spcBef>
                <a:spcPts val="840"/>
              </a:spcBef>
              <a:buAutoNum type="arabicPeriod"/>
              <a:tabLst>
                <a:tab pos="581025" algn="l"/>
              </a:tabLst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endParaRPr sz="11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29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tip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eglamentació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xistente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permiti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normal,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sonal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vistas.</a:t>
            </a:r>
            <a:endParaRPr sz="10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spcBef>
                <a:spcPts val="835"/>
              </a:spcBef>
              <a:buAutoNum type="arabicPeriod" startAt="2"/>
              <a:tabLst>
                <a:tab pos="588645" algn="l"/>
              </a:tabLst>
            </a:pP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Otros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circuitos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endParaRPr sz="1100">
              <a:latin typeface="Arial"/>
              <a:cs typeface="Arial"/>
            </a:endParaRPr>
          </a:p>
          <a:p>
            <a:pPr algn="just" marL="300355" marR="7620">
              <a:lnSpc>
                <a:spcPts val="1150"/>
              </a:lnSpc>
              <a:spcBef>
                <a:spcPts val="295"/>
              </a:spcBef>
            </a:pP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Otros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alimentan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bombas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elevación,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ventiladores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elevadores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montacargas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personas,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continuidad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esencial,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preverse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indirectos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asegurada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auto-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mático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Dichos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automático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breve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1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Grupos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generadores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térmicos.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17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Baterías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acumuladores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asociadas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rectificador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ondulador.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30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286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396483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611258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686221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97688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33: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provisionales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temporales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obras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525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contra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choques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eléctricos</a:t>
            </a:r>
            <a:endParaRPr sz="1300">
              <a:latin typeface="Arial"/>
              <a:cs typeface="Arial"/>
            </a:endParaRPr>
          </a:p>
          <a:p>
            <a:pPr algn="just" marL="300355" marR="7620">
              <a:lnSpc>
                <a:spcPts val="1150"/>
              </a:lnSpc>
              <a:spcBef>
                <a:spcPts val="820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choques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24,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continuación:</a:t>
            </a:r>
            <a:endParaRPr sz="1050">
              <a:latin typeface="Arial"/>
              <a:cs typeface="Arial"/>
            </a:endParaRPr>
          </a:p>
          <a:p>
            <a:pPr marL="368300">
              <a:lnSpc>
                <a:spcPct val="100000"/>
              </a:lnSpc>
              <a:spcBef>
                <a:spcPts val="960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Medidas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directos</a:t>
            </a:r>
            <a:endParaRPr sz="110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45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preferentemente: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29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activas.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0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barreras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envolventes.</a:t>
            </a:r>
            <a:endParaRPr sz="105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  <a:spcBef>
                <a:spcPts val="98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4.2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Medidas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indirectos</a:t>
            </a:r>
            <a:endParaRPr sz="110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4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señaladas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24,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300355" marR="6985">
              <a:lnSpc>
                <a:spcPts val="1150"/>
              </a:lnSpc>
              <a:spcBef>
                <a:spcPts val="43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enciona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ua.</a:t>
            </a:r>
            <a:endParaRPr sz="1050">
              <a:latin typeface="Arial"/>
              <a:cs typeface="Arial"/>
            </a:endParaRPr>
          </a:p>
          <a:p>
            <a:pPr algn="just" marL="300355" marR="6985">
              <a:lnSpc>
                <a:spcPts val="1150"/>
              </a:lnSpc>
              <a:spcBef>
                <a:spcPts val="40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upo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os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encial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esidual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mA;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bien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MBTS;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i-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ormador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individual.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5.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Elección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equipos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lvl="1" marL="588010" indent="-22034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588645" algn="l"/>
              </a:tabLst>
            </a:pPr>
            <a:r>
              <a:rPr dirty="0" sz="1100" spc="-114" b="1">
                <a:solidFill>
                  <a:srgbClr val="4C4D4F"/>
                </a:solidFill>
                <a:latin typeface="Arial"/>
                <a:cs typeface="Arial"/>
              </a:rPr>
              <a:t>Reglas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comunes</a:t>
            </a:r>
            <a:endParaRPr sz="1100">
              <a:latin typeface="Arial"/>
              <a:cs typeface="Arial"/>
            </a:endParaRPr>
          </a:p>
          <a:p>
            <a:pPr marL="300355" marR="8255">
              <a:lnSpc>
                <a:spcPts val="1150"/>
              </a:lnSpc>
              <a:spcBef>
                <a:spcPts val="57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conjuntos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aparamenta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empleados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obras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cumplir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439-4.</a:t>
            </a:r>
            <a:endParaRPr sz="1050">
              <a:latin typeface="Arial"/>
              <a:cs typeface="Arial"/>
            </a:endParaRPr>
          </a:p>
          <a:p>
            <a:pPr marL="300355" marR="8890">
              <a:lnSpc>
                <a:spcPts val="1150"/>
              </a:lnSpc>
              <a:spcBef>
                <a:spcPts val="40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envolventes,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aparamenta,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estén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intemperie,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45,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324.</a:t>
            </a:r>
            <a:endParaRPr sz="1050">
              <a:latin typeface="Arial"/>
              <a:cs typeface="Arial"/>
            </a:endParaRPr>
          </a:p>
          <a:p>
            <a:pPr marL="300355" marR="7620">
              <a:lnSpc>
                <a:spcPts val="1150"/>
              </a:lnSpc>
              <a:spcBef>
                <a:spcPts val="409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resto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grados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adecuados,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influencias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externas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determinadas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spcBef>
                <a:spcPts val="965"/>
              </a:spcBef>
              <a:buAutoNum type="arabicPeriod" startAt="2"/>
              <a:tabLst>
                <a:tab pos="58864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endParaRPr sz="1100">
              <a:latin typeface="Arial"/>
              <a:cs typeface="Arial"/>
            </a:endParaRPr>
          </a:p>
          <a:p>
            <a:pPr algn="just" marL="300355" marR="6985">
              <a:lnSpc>
                <a:spcPts val="1150"/>
              </a:lnSpc>
              <a:spcBef>
                <a:spcPts val="575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dispuestas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ejerza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esfuerzo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sobre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previstas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especialmente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efecto.</a:t>
            </a:r>
            <a:endParaRPr sz="1050">
              <a:latin typeface="Arial"/>
              <a:cs typeface="Arial"/>
            </a:endParaRPr>
          </a:p>
          <a:p>
            <a:pPr algn="just" marL="300355" marR="7620">
              <a:lnSpc>
                <a:spcPts val="1150"/>
              </a:lnSpc>
              <a:spcBef>
                <a:spcPts val="409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paso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peatones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ehículos.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daños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mecánicos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ucción.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27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enterrados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conforme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3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3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30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suministrado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siguiente: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29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tubos,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086-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1:</a:t>
            </a:r>
            <a:endParaRPr sz="1050">
              <a:latin typeface="Arial"/>
              <a:cs typeface="Arial"/>
            </a:endParaRPr>
          </a:p>
          <a:p>
            <a:pPr algn="just" lvl="1" marL="516255" indent="-108585">
              <a:lnSpc>
                <a:spcPct val="100000"/>
              </a:lnSpc>
              <a:spcBef>
                <a:spcPts val="300"/>
              </a:spcBef>
              <a:buChar char="-"/>
              <a:tabLst>
                <a:tab pos="516890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compresión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«muy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fuerte».</a:t>
            </a:r>
            <a:endParaRPr sz="1050">
              <a:latin typeface="Arial"/>
              <a:cs typeface="Arial"/>
            </a:endParaRPr>
          </a:p>
          <a:p>
            <a:pPr algn="just" lvl="1" marL="516255" indent="-108585">
              <a:lnSpc>
                <a:spcPct val="100000"/>
              </a:lnSpc>
              <a:spcBef>
                <a:spcPts val="295"/>
              </a:spcBef>
              <a:buChar char="-"/>
              <a:tabLst>
                <a:tab pos="516890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impacto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«muy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fuerte».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30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canalización:</a:t>
            </a:r>
            <a:endParaRPr sz="1050">
              <a:latin typeface="Arial"/>
              <a:cs typeface="Arial"/>
            </a:endParaRPr>
          </a:p>
          <a:p>
            <a:pPr algn="just" lvl="1" marL="516255" indent="-108585">
              <a:lnSpc>
                <a:spcPct val="100000"/>
              </a:lnSpc>
              <a:spcBef>
                <a:spcPts val="295"/>
              </a:spcBef>
              <a:buChar char="-"/>
              <a:tabLst>
                <a:tab pos="51689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compresión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impacto,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equivalentes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definidas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tubos.</a:t>
            </a:r>
            <a:endParaRPr sz="1050">
              <a:latin typeface="Arial"/>
              <a:cs typeface="Arial"/>
            </a:endParaRPr>
          </a:p>
          <a:p>
            <a:pPr algn="r" marR="7620">
              <a:lnSpc>
                <a:spcPct val="100000"/>
              </a:lnSpc>
              <a:spcBef>
                <a:spcPts val="33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287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127043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217554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440679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98348" y="574996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89"/>
                  </a:lnTo>
                  <a:lnTo>
                    <a:pt x="283276" y="300740"/>
                  </a:lnTo>
                  <a:lnTo>
                    <a:pt x="251221" y="312549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71"/>
                  </a:lnTo>
                  <a:lnTo>
                    <a:pt x="57557" y="393595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6"/>
                  </a:lnTo>
                  <a:lnTo>
                    <a:pt x="284267" y="260254"/>
                  </a:lnTo>
                  <a:lnTo>
                    <a:pt x="296077" y="223142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31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288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437305"/>
            <a:ext cx="5172710" cy="487108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368300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5.3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eléctricos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8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acometidas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mí-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policlo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simila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027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150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viles.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ts val="1205"/>
              </a:lnSpc>
              <a:spcBef>
                <a:spcPts val="434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interiores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300/500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ts val="1205"/>
              </a:lnSpc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027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031,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móviles.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6.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Aparamenta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6.1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Aparamenta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mando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seccionamiento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7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origen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existir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incluya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principales.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sector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existir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aseguren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funciones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seccionamiento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carga.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existir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secciona-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miento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carga.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7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seccionamiento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pueden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incluidos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principal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cuadros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principal.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seccionamiento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alimentaciones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sector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bloqueados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abie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amiento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ubicación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e).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ibu-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integ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sobreintensidades.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indirectos.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corriente.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219480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3" name="object 13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18" y="267309"/>
                  </a:lnTo>
                  <a:lnTo>
                    <a:pt x="234234" y="284178"/>
                  </a:lnTo>
                  <a:lnTo>
                    <a:pt x="266285" y="321290"/>
                  </a:lnTo>
                  <a:lnTo>
                    <a:pt x="278094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34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75" b="1">
                <a:solidFill>
                  <a:srgbClr val="4C4D4F"/>
                </a:solidFill>
                <a:latin typeface="Arial"/>
                <a:cs typeface="Arial"/>
              </a:rPr>
              <a:t>Ferias</a:t>
            </a:r>
            <a:r>
              <a:rPr dirty="0" sz="20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7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25" b="1" i="1">
                <a:solidFill>
                  <a:srgbClr val="4C4D4F"/>
                </a:solidFill>
                <a:latin typeface="Arial"/>
                <a:cs typeface="Arial"/>
              </a:rPr>
              <a:t>stands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51174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875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aplicación.........................................................................................................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290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1100" spc="2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</a:t>
            </a:r>
            <a:r>
              <a:rPr dirty="0" sz="1100" spc="1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295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49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Influencias</a:t>
            </a:r>
            <a:r>
              <a:rPr dirty="0" sz="900" spc="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externas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290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garantizar</a:t>
            </a:r>
            <a:r>
              <a:rPr dirty="0" sz="11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28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directos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9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indirectos............................................................................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23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Medidas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función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influencias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externas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</a:t>
            </a:r>
            <a:r>
              <a:rPr dirty="0" sz="9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291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900" spc="3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Medidas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sobreintensidades</a:t>
            </a:r>
            <a:r>
              <a:rPr dirty="0" sz="900" spc="-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291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fuego...............................................................................................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291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altas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temperaturas</a:t>
            </a:r>
            <a:r>
              <a:rPr dirty="0" sz="11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291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6.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Aparamenta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montaje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equipos................................................................................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6.1</a:t>
            </a:r>
            <a:r>
              <a:rPr dirty="0" sz="900" spc="434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Reglas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comunes.........................................................................................................................................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6.2</a:t>
            </a:r>
            <a:r>
              <a:rPr dirty="0" sz="900" spc="51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1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eléctricos.......................................................................................................................................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6.3</a:t>
            </a:r>
            <a:r>
              <a:rPr dirty="0" sz="900" spc="49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Canalizaciones...........................................................................................................................................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6.4</a:t>
            </a:r>
            <a:r>
              <a:rPr dirty="0" sz="900" spc="5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Otros</a:t>
            </a:r>
            <a:r>
              <a:rPr dirty="0" sz="900" spc="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6.4.1</a:t>
            </a:r>
            <a:r>
              <a:rPr dirty="0" sz="900" spc="47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Luminarias</a:t>
            </a:r>
            <a:r>
              <a:rPr dirty="0" sz="900" spc="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....................................................................................................................................................</a:t>
            </a:r>
            <a:r>
              <a:rPr dirty="0" sz="900" spc="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6.4.2</a:t>
            </a:r>
            <a:r>
              <a:rPr dirty="0" sz="900" spc="38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900" spc="1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14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emergencia.......................................................................................................................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6.4.3</a:t>
            </a:r>
            <a:r>
              <a:rPr dirty="0" sz="900" spc="37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Interruptores</a:t>
            </a:r>
            <a:r>
              <a:rPr dirty="0" sz="900" spc="114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emergencia...................................................................................................................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6.4.4</a:t>
            </a:r>
            <a:r>
              <a:rPr dirty="0" sz="900" spc="28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110">
                <a:solidFill>
                  <a:srgbClr val="4C4D4F"/>
                </a:solidFill>
                <a:latin typeface="Arial"/>
                <a:cs typeface="Arial"/>
              </a:rPr>
              <a:t>Bases</a:t>
            </a:r>
            <a:r>
              <a:rPr dirty="0" sz="900" spc="7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tomas</a:t>
            </a:r>
            <a:r>
              <a:rPr dirty="0" sz="900" spc="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corriente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6.5</a:t>
            </a:r>
            <a:r>
              <a:rPr dirty="0" sz="900" spc="42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Conexiones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6.6</a:t>
            </a:r>
            <a:r>
              <a:rPr dirty="0" sz="900" spc="40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0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6.7</a:t>
            </a:r>
            <a:r>
              <a:rPr dirty="0" sz="900" spc="31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Cajas,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cuadros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armarios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control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293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31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715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2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aplican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tem-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ferias,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exposiciones,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muestras,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stands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festivos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calles,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verbenas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manifestaciones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análogas.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54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definiciones: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700"/>
              </a:spcBef>
            </a:pP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Exposición.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acontecimiento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xposición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oductos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uctu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tempo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lib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680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Muestra.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1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presentación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espectáculo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realizado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apropia-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estancia,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edificio,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estructura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temporal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libre.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680"/>
              </a:spcBef>
            </a:pPr>
            <a:r>
              <a:rPr dirty="0" sz="1050" spc="-65" b="1" i="1">
                <a:solidFill>
                  <a:srgbClr val="6D6E71"/>
                </a:solidFill>
                <a:latin typeface="Arial"/>
                <a:cs typeface="Arial"/>
              </a:rPr>
              <a:t>Stand.</a:t>
            </a:r>
            <a:r>
              <a:rPr dirty="0" sz="1050" spc="-2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uctu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tempo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esentación,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etin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entas,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680"/>
              </a:spcBef>
            </a:pP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Parque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atracciones.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7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lugar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área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incluyen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tiovivos,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barracas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feria,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casetas,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atracciones,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etc.,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finalidad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específica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diversión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público.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680"/>
              </a:spcBef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Estructura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temporal.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6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exterior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diseñada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concebida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fácil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retiro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transporte.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incluyen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unidades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móviles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portátiles.</a:t>
            </a:r>
            <a:endParaRPr sz="105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675"/>
              </a:spcBef>
            </a:pP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tempo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al.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montad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montada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xposición,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uest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stand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asociada.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680"/>
              </a:spcBef>
            </a:pP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tempo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al.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tempo-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Características</a:t>
            </a: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generales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lvl="1" marL="580390" indent="-212725">
              <a:lnSpc>
                <a:spcPct val="100000"/>
              </a:lnSpc>
              <a:buAutoNum type="arabicPeriod"/>
              <a:tabLst>
                <a:tab pos="58102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endParaRPr sz="1100">
              <a:latin typeface="Arial"/>
              <a:cs typeface="Arial"/>
            </a:endParaRPr>
          </a:p>
          <a:p>
            <a:pPr marL="300355">
              <a:lnSpc>
                <a:spcPts val="1205"/>
              </a:lnSpc>
              <a:spcBef>
                <a:spcPts val="450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temporales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exposiciones,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muestras,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ts val="1205"/>
              </a:lnSpc>
            </a:pP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stands</a:t>
            </a:r>
            <a:r>
              <a:rPr dirty="0" sz="1050" spc="-1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parques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atracciones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230/400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alterna.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spcBef>
                <a:spcPts val="5"/>
              </a:spcBef>
              <a:buAutoNum type="arabicPeriod" startAt="2"/>
              <a:tabLst>
                <a:tab pos="588645" algn="l"/>
              </a:tabLst>
            </a:pP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Influencias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externas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75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influencias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externas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particulares,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realizan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choques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mecánicos,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extremas,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etcétera.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para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garantizar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seguridad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directos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indirectos</a:t>
            </a:r>
            <a:endParaRPr sz="1100">
              <a:latin typeface="Arial"/>
              <a:cs typeface="Arial"/>
            </a:endParaRPr>
          </a:p>
          <a:p>
            <a:pPr marL="300355" marR="8890">
              <a:lnSpc>
                <a:spcPts val="1150"/>
              </a:lnSpc>
              <a:spcBef>
                <a:spcPts val="580"/>
              </a:spcBef>
            </a:pP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aceptan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protectoras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directo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obstáculos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alcance.</a:t>
            </a:r>
            <a:endParaRPr sz="1050">
              <a:latin typeface="Arial"/>
              <a:cs typeface="Arial"/>
            </a:endParaRPr>
          </a:p>
          <a:p>
            <a:pPr marL="300355" marR="9525">
              <a:lnSpc>
                <a:spcPts val="1150"/>
              </a:lnSpc>
              <a:spcBef>
                <a:spcPts val="680"/>
              </a:spcBef>
            </a:pP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aceptan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protectoras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indirecto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emplazamiento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conductivo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equipotenciales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Cualquiera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7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290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22041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591041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71964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3182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34: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Ferias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stands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98138"/>
            <a:ext cx="5177155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00355" marR="10160">
              <a:lnSpc>
                <a:spcPts val="1150"/>
              </a:lnSpc>
              <a:spcBef>
                <a:spcPts val="229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utilizado,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eléc- tricos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público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asegurarse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diferenciales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corriente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residual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640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utilice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MBTS,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directos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asegurada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cualquiera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asignada,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capaz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resistir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ensayo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dieléctrico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minuto.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 startAt="2"/>
              <a:tabLst>
                <a:tab pos="588645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Medidas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función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influencias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externas</a:t>
            </a:r>
            <a:endParaRPr sz="11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75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recomendable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alimentar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temporales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realice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residual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asig-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supere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64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selectivos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diferenciales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termi- nales.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640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asignado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32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encial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 startAt="3"/>
              <a:tabLst>
                <a:tab pos="588645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Medidas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sobreintensidades</a:t>
            </a:r>
            <a:endParaRPr sz="11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8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sobreintensidades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dispositivo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apropiado,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situado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origen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circuito.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contra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el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fuego</a:t>
            </a:r>
            <a:endParaRPr sz="130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819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aleza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tempo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esenci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públic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cuant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influencia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xternas,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«natu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aleza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ocesado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almacenado».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64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selecciona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aumento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aumento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visible,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oduzca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posible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situación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5.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contra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6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altas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temperaturas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19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iluminación,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ejemplo,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lámparas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incandescentes,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focos,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pequeños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proyectores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superficies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alcanzan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altas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temperaturas,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protegerse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adecuadamente,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disponerse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suficientemente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apartados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combustibles.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64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escapa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ates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ótulos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ten-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opiada,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mecánicamente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esistentes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entilación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adecuada.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640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artículos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expuestos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naturaleza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incombustible,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escaparates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iluminarán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solamente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exterior,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lámparas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poca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emisión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calor,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fun-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cionamiento.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64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stands</a:t>
            </a:r>
            <a:r>
              <a:rPr dirty="0" sz="1050" spc="2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icos,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ilumina-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opensos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normal,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bien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entilada,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incombustibles.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6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291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168727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341209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31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91217"/>
            <a:ext cx="5176520" cy="78143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6.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Aparamenta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montaje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equipos</a:t>
            </a:r>
            <a:endParaRPr sz="130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spcBef>
                <a:spcPts val="1090"/>
              </a:spcBef>
              <a:buAutoNum type="arabicPeriod"/>
              <a:tabLst>
                <a:tab pos="588645" algn="l"/>
              </a:tabLst>
            </a:pPr>
            <a:r>
              <a:rPr dirty="0" sz="1100" spc="-114" b="1">
                <a:solidFill>
                  <a:srgbClr val="4C4D4F"/>
                </a:solidFill>
                <a:latin typeface="Arial"/>
                <a:cs typeface="Arial"/>
              </a:rPr>
              <a:t>Reglas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comunes</a:t>
            </a:r>
            <a:endParaRPr sz="1100">
              <a:latin typeface="Arial"/>
              <a:cs typeface="Arial"/>
            </a:endParaRPr>
          </a:p>
          <a:p>
            <a:pPr algn="just" marL="300355" marR="7620">
              <a:lnSpc>
                <a:spcPts val="1150"/>
              </a:lnSpc>
              <a:spcBef>
                <a:spcPts val="434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desmonta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yud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úti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xcepció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accionamiento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X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324.</a:t>
            </a:r>
            <a:endParaRPr sz="1050">
              <a:latin typeface="Arial"/>
              <a:cs typeface="Arial"/>
            </a:endParaRPr>
          </a:p>
          <a:p>
            <a:pPr lvl="1" marL="588010" indent="-220345">
              <a:lnSpc>
                <a:spcPct val="100000"/>
              </a:lnSpc>
              <a:spcBef>
                <a:spcPts val="700"/>
              </a:spcBef>
              <a:buAutoNum type="arabicPeriod" startAt="2"/>
              <a:tabLst>
                <a:tab pos="588645" algn="l"/>
              </a:tabLst>
            </a:pP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eléctricos</a:t>
            </a:r>
            <a:endParaRPr sz="1100">
              <a:latin typeface="Arial"/>
              <a:cs typeface="Arial"/>
            </a:endParaRPr>
          </a:p>
          <a:p>
            <a:pPr marL="300355">
              <a:lnSpc>
                <a:spcPts val="1205"/>
              </a:lnSpc>
              <a:spcBef>
                <a:spcPts val="30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interiores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300/500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ts val="1205"/>
              </a:lnSpc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027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031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móviles.</a:t>
            </a:r>
            <a:endParaRPr sz="1050">
              <a:latin typeface="Arial"/>
              <a:cs typeface="Arial"/>
            </a:endParaRPr>
          </a:p>
          <a:p>
            <a:pPr marL="300355" marR="5080">
              <a:lnSpc>
                <a:spcPts val="1150"/>
              </a:lnSpc>
              <a:spcBef>
                <a:spcPts val="44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exteriores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cubier-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policloropeno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similar,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027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150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móviles.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ts val="1205"/>
              </a:lnSpc>
              <a:spcBef>
                <a:spcPts val="29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alumbrados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festivos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flexibles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constructivas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ts val="1205"/>
              </a:lnSpc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027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031.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31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flexibles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cordones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sobrepasará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lvl="1" marL="588010" indent="-220345">
              <a:lnSpc>
                <a:spcPct val="100000"/>
              </a:lnSpc>
              <a:spcBef>
                <a:spcPts val="720"/>
              </a:spcBef>
              <a:buAutoNum type="arabicPeriod" startAt="3"/>
              <a:tabLst>
                <a:tab pos="58864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endParaRPr sz="1100">
              <a:latin typeface="Arial"/>
              <a:cs typeface="Arial"/>
            </a:endParaRPr>
          </a:p>
          <a:p>
            <a:pPr marL="300355">
              <a:lnSpc>
                <a:spcPts val="1205"/>
              </a:lnSpc>
              <a:spcBef>
                <a:spcPts val="30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realizarán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ts val="1205"/>
              </a:lnSpc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300355" marR="8890">
              <a:lnSpc>
                <a:spcPts val="1150"/>
              </a:lnSpc>
              <a:spcBef>
                <a:spcPts val="44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4X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gún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324.</a:t>
            </a:r>
            <a:endParaRPr sz="1050">
              <a:latin typeface="Arial"/>
              <a:cs typeface="Arial"/>
            </a:endParaRPr>
          </a:p>
          <a:p>
            <a:pPr lvl="1" marL="588010" indent="-220345">
              <a:lnSpc>
                <a:spcPct val="100000"/>
              </a:lnSpc>
              <a:spcBef>
                <a:spcPts val="700"/>
              </a:spcBef>
              <a:buAutoNum type="arabicPeriod" startAt="4"/>
              <a:tabLst>
                <a:tab pos="588645" algn="l"/>
              </a:tabLst>
            </a:pP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Otros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endParaRPr sz="1100">
              <a:latin typeface="Arial"/>
              <a:cs typeface="Arial"/>
            </a:endParaRPr>
          </a:p>
          <a:p>
            <a:pPr algn="just" lvl="2" marL="660400" indent="-360680">
              <a:lnSpc>
                <a:spcPct val="100000"/>
              </a:lnSpc>
              <a:spcBef>
                <a:spcPts val="700"/>
              </a:spcBef>
              <a:buFont typeface="Arial"/>
              <a:buAutoNum type="arabicPeriod"/>
              <a:tabLst>
                <a:tab pos="661035" algn="l"/>
              </a:tabLst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Luminarias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44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situada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accesible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sonas,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firmement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fijada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situada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impid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inflamació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acces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amienta.</a:t>
            </a:r>
            <a:endParaRPr sz="1050">
              <a:latin typeface="Arial"/>
              <a:cs typeface="Arial"/>
            </a:endParaRPr>
          </a:p>
          <a:p>
            <a:pPr lvl="2" marL="660400" indent="-360680">
              <a:lnSpc>
                <a:spcPct val="100000"/>
              </a:lnSpc>
              <a:spcBef>
                <a:spcPts val="970"/>
              </a:spcBef>
              <a:buFont typeface="Arial"/>
              <a:buAutoNum type="arabicPeriod" startAt="2"/>
              <a:tabLst>
                <a:tab pos="661035" algn="l"/>
              </a:tabLst>
            </a:pP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Alumbrado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emergencia</a:t>
            </a:r>
            <a:endParaRPr sz="1050">
              <a:latin typeface="Arial"/>
              <a:cs typeface="Arial"/>
            </a:endParaRPr>
          </a:p>
          <a:p>
            <a:pPr marL="300355" marR="8890">
              <a:lnSpc>
                <a:spcPts val="1150"/>
              </a:lnSpc>
              <a:spcBef>
                <a:spcPts val="44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siguiendo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estipulado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28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aquellas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temporales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interiores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albergar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personas.</a:t>
            </a:r>
            <a:endParaRPr sz="1050">
              <a:latin typeface="Arial"/>
              <a:cs typeface="Arial"/>
            </a:endParaRPr>
          </a:p>
          <a:p>
            <a:pPr lvl="2" marL="660400" indent="-360680">
              <a:lnSpc>
                <a:spcPct val="100000"/>
              </a:lnSpc>
              <a:spcBef>
                <a:spcPts val="969"/>
              </a:spcBef>
              <a:buFont typeface="Arial"/>
              <a:buAutoNum type="arabicPeriod" startAt="3"/>
              <a:tabLst>
                <a:tab pos="661035" algn="l"/>
              </a:tabLst>
            </a:pP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Interruptores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emergencia</a:t>
            </a:r>
            <a:endParaRPr sz="1050">
              <a:latin typeface="Arial"/>
              <a:cs typeface="Arial"/>
            </a:endParaRPr>
          </a:p>
          <a:p>
            <a:pPr marL="300355" marR="8255">
              <a:lnSpc>
                <a:spcPts val="1150"/>
              </a:lnSpc>
              <a:spcBef>
                <a:spcPts val="44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luminarias,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vitrinas,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etc.,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controlados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emergencia.</a:t>
            </a:r>
            <a:endParaRPr sz="1050">
              <a:latin typeface="Arial"/>
              <a:cs typeface="Arial"/>
            </a:endParaRPr>
          </a:p>
          <a:p>
            <a:pPr algn="just" lvl="2" marL="660400" indent="-360680">
              <a:lnSpc>
                <a:spcPct val="100000"/>
              </a:lnSpc>
              <a:spcBef>
                <a:spcPts val="969"/>
              </a:spcBef>
              <a:buFont typeface="Arial"/>
              <a:buAutoNum type="arabicPeriod" startAt="4"/>
              <a:tabLst>
                <a:tab pos="661035" algn="l"/>
              </a:tabLst>
            </a:pPr>
            <a:r>
              <a:rPr dirty="0" sz="1050" spc="-135" i="1">
                <a:solidFill>
                  <a:srgbClr val="4C4D4F"/>
                </a:solidFill>
                <a:latin typeface="Arial"/>
                <a:cs typeface="Arial"/>
              </a:rPr>
              <a:t>Bases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tomas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corriente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445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apropiado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 fin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permitir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usuarios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reglas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seguridad.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425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dentro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envolventes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protegidas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penetración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agua.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Adicionalmente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grados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6.1,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deberán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impacto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IK10,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102.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420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toma.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adaptado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ultivía.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últiples,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xcepto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últiples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viles,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alimen-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fij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itu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22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292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89057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178621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328189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98348" y="423152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3182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34: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Ferias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stands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293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37305"/>
            <a:ext cx="4888865" cy="247650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lvl="1" marL="300355" indent="-220345">
              <a:lnSpc>
                <a:spcPct val="100000"/>
              </a:lnSpc>
              <a:spcBef>
                <a:spcPts val="565"/>
              </a:spcBef>
              <a:buAutoNum type="arabicPeriod" startAt="5"/>
              <a:tabLst>
                <a:tab pos="300990" algn="l"/>
              </a:tabLst>
            </a:pP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Conexiones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ador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tempo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utilizando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TN,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cuidado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antizar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300355" indent="-220345">
              <a:lnSpc>
                <a:spcPct val="100000"/>
              </a:lnSpc>
              <a:buAutoNum type="arabicPeriod" startAt="6"/>
              <a:tabLst>
                <a:tab pos="300990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1100">
              <a:latin typeface="Arial"/>
              <a:cs typeface="Arial"/>
            </a:endParaRPr>
          </a:p>
          <a:p>
            <a:pPr algn="just" marL="12700">
              <a:lnSpc>
                <a:spcPts val="1205"/>
              </a:lnSpc>
              <a:spcBef>
                <a:spcPts val="44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2.3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ts val="1205"/>
              </a:lnSpc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19.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lvl="1" marL="300355" indent="-220345">
              <a:lnSpc>
                <a:spcPct val="100000"/>
              </a:lnSpc>
              <a:buAutoNum type="arabicPeriod" startAt="7"/>
              <a:tabLst>
                <a:tab pos="300990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Cajas,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cuadros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armarios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control</a:t>
            </a:r>
            <a:endParaRPr sz="110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58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6.1.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174477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98348" y="2420378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23" y="269951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35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25" b="1">
                <a:solidFill>
                  <a:srgbClr val="4C4D4F"/>
                </a:solidFill>
                <a:latin typeface="Arial"/>
                <a:cs typeface="Arial"/>
              </a:rPr>
              <a:t>Establecimientos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5" b="1">
                <a:solidFill>
                  <a:srgbClr val="4C4D4F"/>
                </a:solidFill>
                <a:latin typeface="Arial"/>
                <a:cs typeface="Arial"/>
              </a:rPr>
              <a:t>hortícolas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7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30" b="1">
                <a:solidFill>
                  <a:srgbClr val="4C4D4F"/>
                </a:solidFill>
                <a:latin typeface="Arial"/>
                <a:cs typeface="Arial"/>
              </a:rPr>
              <a:t>agrícolas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88074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aplicación.........................................................................................................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1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1100" spc="2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</a:t>
            </a:r>
            <a:r>
              <a:rPr dirty="0" sz="1100" spc="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295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1"/>
                  </a:lnTo>
                  <a:lnTo>
                    <a:pt x="13496" y="391440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15" y="404939"/>
                  </a:lnTo>
                  <a:lnTo>
                    <a:pt x="494850" y="403522"/>
                  </a:lnTo>
                  <a:lnTo>
                    <a:pt x="524571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47332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35:</a:t>
            </a:r>
            <a:r>
              <a:rPr dirty="0" sz="950" spc="2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Establecimientos</a:t>
            </a:r>
            <a:r>
              <a:rPr dirty="0" sz="950" spc="2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hortícolas</a:t>
            </a:r>
            <a:r>
              <a:rPr dirty="0" sz="950" spc="2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2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agrícolas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295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382684"/>
            <a:ext cx="5176520" cy="2341880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2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establecimiento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agrícolas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tícolas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cuales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hallan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animales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(tales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establos,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alline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os,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izas,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piensos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animales,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anjas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paja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tilizantes)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xcluidos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habitables.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Requisitos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generales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19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particulares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establecimientos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quedan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recogidas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7-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705.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7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apartados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citada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encuentran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estudio,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aplicará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apartados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33.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1" name="object 11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434" y="0"/>
              <a:ext cx="0" cy="270510"/>
            </a:xfrm>
            <a:custGeom>
              <a:avLst/>
              <a:gdLst/>
              <a:ahLst/>
              <a:cxnLst/>
              <a:rect l="l" t="t" r="r" b="b"/>
              <a:pathLst>
                <a:path w="0" h="270510">
                  <a:moveTo>
                    <a:pt x="0" y="0"/>
                  </a:moveTo>
                  <a:lnTo>
                    <a:pt x="0" y="2699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23" y="269951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36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4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muy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2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2383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3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Generalidades.....................................................................................................................</a:t>
            </a:r>
            <a:r>
              <a:rPr dirty="0" sz="1100" spc="3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297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228600" indent="-138430">
              <a:lnSpc>
                <a:spcPct val="100000"/>
              </a:lnSpc>
              <a:buAutoNum type="arabicPeriod" startAt="2"/>
              <a:tabLst>
                <a:tab pos="229235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muy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tensión</a:t>
            </a:r>
            <a:endParaRPr sz="11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(MBTS)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muy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(MBTP).............................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297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434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Fuentes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297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32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circuitos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298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marL="228600" indent="-138430">
              <a:lnSpc>
                <a:spcPct val="100000"/>
              </a:lnSpc>
              <a:buAutoNum type="arabicPeriod" startAt="3"/>
              <a:tabLst>
                <a:tab pos="229235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particulares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muy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1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2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r>
              <a:rPr dirty="0" sz="1100" spc="2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(MBTS)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</a:t>
            </a:r>
            <a:r>
              <a:rPr dirty="0" sz="1100" spc="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298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228600" indent="-138430">
              <a:lnSpc>
                <a:spcPct val="100000"/>
              </a:lnSpc>
              <a:buAutoNum type="arabicPeriod" startAt="4"/>
              <a:tabLst>
                <a:tab pos="229235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particulares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muy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1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2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2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(MBTP)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</a:t>
            </a:r>
            <a:r>
              <a:rPr dirty="0" sz="1100" spc="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299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1"/>
                  </a:lnTo>
                  <a:lnTo>
                    <a:pt x="13496" y="391440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15" y="404939"/>
                  </a:lnTo>
                  <a:lnTo>
                    <a:pt x="494850" y="403522"/>
                  </a:lnTo>
                  <a:lnTo>
                    <a:pt x="524571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1710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36: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95">
                <a:solidFill>
                  <a:srgbClr val="939598"/>
                </a:solidFill>
                <a:latin typeface="Palatino Linotype"/>
                <a:cs typeface="Palatino Linotype"/>
              </a:rPr>
              <a:t>muy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715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Generalidades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2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tensión: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(MBTS);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(MBTP)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(MBTF).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28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enden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minal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xcede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.a.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75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lamiento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ormador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742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558-2-4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alentes,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conecta-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intencionadamente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  <a:p>
            <a:pPr algn="just" marL="300355" marR="8890" indent="-635">
              <a:lnSpc>
                <a:spcPts val="1150"/>
              </a:lnSpc>
              <a:spcBef>
                <a:spcPts val="28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mu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aquella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nomi-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xced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.a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alimentada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ormado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UNE-E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742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UNE-E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558-2-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alentes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one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funcionales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y/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conectado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ealizad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adecuad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28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funcional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enden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xcede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.a.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75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otec-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incipal,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cuitos.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hoques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-24,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cuitos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Arial"/>
              <a:cs typeface="Arial"/>
            </a:endParaRPr>
          </a:p>
          <a:p>
            <a:pPr algn="r" marL="155575" marR="278130" indent="-156210">
              <a:lnSpc>
                <a:spcPct val="100000"/>
              </a:lnSpc>
              <a:buAutoNum type="arabicPeriod" startAt="2"/>
              <a:tabLst>
                <a:tab pos="156210" algn="l"/>
              </a:tabLst>
            </a:pP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5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0" b="1">
                <a:solidFill>
                  <a:srgbClr val="4C4D4F"/>
                </a:solidFill>
                <a:latin typeface="Arial"/>
                <a:cs typeface="Arial"/>
              </a:rPr>
              <a:t>muy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300">
              <a:latin typeface="Arial"/>
              <a:cs typeface="Arial"/>
            </a:endParaRPr>
          </a:p>
          <a:p>
            <a:pPr algn="r" marR="262890">
              <a:lnSpc>
                <a:spcPct val="100000"/>
              </a:lnSpc>
              <a:tabLst>
                <a:tab pos="5397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seguridad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(MBTS)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muy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baja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tensión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(MBTP)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/>
              <a:tabLst>
                <a:tab pos="588645" algn="l"/>
              </a:tabLst>
            </a:pP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Fuentes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endParaRPr sz="110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4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alimentadas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incorpore:</a:t>
            </a:r>
            <a:endParaRPr sz="1050">
              <a:latin typeface="Arial"/>
              <a:cs typeface="Arial"/>
            </a:endParaRPr>
          </a:p>
          <a:p>
            <a:pPr algn="just" marL="408305" marR="8890" indent="-108585">
              <a:lnSpc>
                <a:spcPts val="1150"/>
              </a:lnSpc>
              <a:spcBef>
                <a:spcPts val="30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ormador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742.</a:t>
            </a:r>
            <a:r>
              <a:rPr dirty="0" sz="1050" spc="1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ormador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incipal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pantalla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secunda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 algn="just" marL="408305" marR="8890" indent="-108585">
              <a:lnSpc>
                <a:spcPts val="1150"/>
              </a:lnSpc>
              <a:spcBef>
                <a:spcPts val="28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asegure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equivalente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transformador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anterior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(por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ejemplo,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motor-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generador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devanados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separación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equivalente).</a:t>
            </a:r>
            <a:endParaRPr sz="1050">
              <a:latin typeface="Arial"/>
              <a:cs typeface="Arial"/>
            </a:endParaRPr>
          </a:p>
          <a:p>
            <a:pPr algn="just" marL="408305" marR="10160" indent="-108585">
              <a:lnSpc>
                <a:spcPts val="1150"/>
              </a:lnSpc>
              <a:spcBef>
                <a:spcPts val="28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electroquímica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(pilas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acumuladores),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dependa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separada 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MBTF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elevada.</a:t>
            </a:r>
            <a:endParaRPr sz="1050">
              <a:latin typeface="Arial"/>
              <a:cs typeface="Arial"/>
            </a:endParaRPr>
          </a:p>
          <a:p>
            <a:pPr algn="just" marL="408305" marR="8890" indent="-108585">
              <a:lnSpc>
                <a:spcPts val="1150"/>
              </a:lnSpc>
              <a:spcBef>
                <a:spcPts val="28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dependan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MBTF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408305" marR="9525" indent="-108585">
              <a:lnSpc>
                <a:spcPts val="1150"/>
              </a:lnSpc>
              <a:spcBef>
                <a:spcPts val="28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Determinados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ónicos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cuales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adoptado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uy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28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fuente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eintensidades.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28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297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07706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1" name="object 11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434" y="0"/>
              <a:ext cx="0" cy="270510"/>
            </a:xfrm>
            <a:custGeom>
              <a:avLst/>
              <a:gdLst/>
              <a:ahLst/>
              <a:cxnLst/>
              <a:rect l="l" t="t" r="r" b="b"/>
              <a:pathLst>
                <a:path w="0" h="270510">
                  <a:moveTo>
                    <a:pt x="0" y="0"/>
                  </a:moveTo>
                  <a:lnTo>
                    <a:pt x="0" y="2699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31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37305"/>
            <a:ext cx="5177790" cy="786765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368300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circuitos</a:t>
            </a:r>
            <a:endParaRPr sz="11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8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MBTS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MBTP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otro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circuito,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incluidos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MBTF,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realizada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disposiciones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física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conductores.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MBTP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vistos,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incipal,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metálica.</a:t>
            </a:r>
            <a:endParaRPr sz="1050">
              <a:latin typeface="Arial"/>
              <a:cs typeface="Arial"/>
            </a:endParaRPr>
          </a:p>
          <a:p>
            <a:pPr algn="just" marL="408305" marR="1016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pantalla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408305" marR="952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multiconductor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agrupamiento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contener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circuitos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diferentes,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MBTS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MBTP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estén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individual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colectivamente,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soportar.</a:t>
            </a:r>
            <a:endParaRPr sz="105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565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MBTS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MBTP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satisfacer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prescripciones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408305" marR="10160" indent="-108585">
              <a:lnSpc>
                <a:spcPts val="1150"/>
              </a:lnSpc>
              <a:spcBef>
                <a:spcPts val="57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entrar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tensiones.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impedir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introducción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concebidos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tensiones.</a:t>
            </a:r>
            <a:endParaRPr sz="1050">
              <a:latin typeface="Arial"/>
              <a:cs typeface="Arial"/>
            </a:endParaRPr>
          </a:p>
          <a:p>
            <a:pPr marL="408305" marR="10795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enchufe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MBTS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llevar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MBTP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llevarlo.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conectores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MBTS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entrar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enchufe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MBTP.</a:t>
            </a:r>
            <a:endParaRPr sz="1050">
              <a:latin typeface="Arial"/>
              <a:cs typeface="Arial"/>
            </a:endParaRPr>
          </a:p>
          <a:p>
            <a:pPr marL="300355" marR="5080">
              <a:lnSpc>
                <a:spcPct val="136200"/>
              </a:lnSpc>
              <a:buFont typeface="Arial"/>
              <a:buChar char="•"/>
              <a:tabLst>
                <a:tab pos="408940" algn="l"/>
              </a:tabLst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conectores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MBTP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entrar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enchufe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MBTS.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efectos,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considera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diferente.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85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seguir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fijadas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instruc-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19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identificación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seguir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trucción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06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separación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ellos.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enterrados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situarán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capas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arena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fina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cribada,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espesor.</a:t>
            </a:r>
            <a:endParaRPr sz="1050">
              <a:latin typeface="Arial"/>
              <a:cs typeface="Arial"/>
            </a:endParaRPr>
          </a:p>
          <a:p>
            <a:pPr algn="just" marL="300355" marR="11430">
              <a:lnSpc>
                <a:spcPts val="1150"/>
              </a:lnSpc>
              <a:spcBef>
                <a:spcPts val="57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presenten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mecánica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suficiente,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colocarán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protejan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convenientemente.</a:t>
            </a:r>
            <a:endParaRPr sz="105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56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alumbrado,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pun-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utilización,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%.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00">
              <a:latin typeface="Arial"/>
              <a:cs typeface="Arial"/>
            </a:endParaRPr>
          </a:p>
          <a:p>
            <a:pPr marL="396240">
              <a:lnSpc>
                <a:spcPct val="100000"/>
              </a:lnSpc>
            </a:pP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3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75" b="1">
                <a:solidFill>
                  <a:srgbClr val="4C4D4F"/>
                </a:solidFill>
                <a:latin typeface="Arial"/>
                <a:cs typeface="Arial"/>
              </a:rPr>
              <a:t>particulares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5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0" b="1">
                <a:solidFill>
                  <a:srgbClr val="4C4D4F"/>
                </a:solidFill>
                <a:latin typeface="Arial"/>
                <a:cs typeface="Arial"/>
              </a:rPr>
              <a:t>muy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5524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seguridad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(MBTS)</a:t>
            </a:r>
            <a:endParaRPr sz="1300">
              <a:latin typeface="Arial"/>
              <a:cs typeface="Arial"/>
            </a:endParaRPr>
          </a:p>
          <a:p>
            <a:pPr algn="just" marL="300355" marR="6350">
              <a:lnSpc>
                <a:spcPts val="1150"/>
              </a:lnSpc>
              <a:spcBef>
                <a:spcPts val="82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MBTS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icamente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a,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tenezcan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intencionadamente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obstante,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disposición,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ancas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me-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dida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sigue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álida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75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38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298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1710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36: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95">
                <a:solidFill>
                  <a:srgbClr val="939598"/>
                </a:solidFill>
                <a:latin typeface="Palatino Linotype"/>
                <a:cs typeface="Palatino Linotype"/>
              </a:rPr>
              <a:t>muy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299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498138"/>
            <a:ext cx="5173345" cy="542163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00355" marR="5080">
              <a:lnSpc>
                <a:spcPts val="1150"/>
              </a:lnSpc>
              <a:spcBef>
                <a:spcPts val="229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lado,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MBTS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susceptibles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ponerse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contacto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circuitos,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choques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ya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basa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exclusiva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MBTS,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sino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correspondien-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últimas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masas.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ondulación,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métodos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408305" marR="571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2X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XXB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324.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soportar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minuto.</a:t>
            </a:r>
            <a:endParaRPr sz="1050">
              <a:latin typeface="Arial"/>
              <a:cs typeface="Arial"/>
            </a:endParaRPr>
          </a:p>
          <a:p>
            <a:pPr marL="300355" marR="5080">
              <a:lnSpc>
                <a:spcPts val="1150"/>
              </a:lnSpc>
              <a:spcBef>
                <a:spcPts val="58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inferiores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anteriores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requiere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alguna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contactos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directos,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determinadas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influencias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externas.</a:t>
            </a:r>
            <a:endParaRPr sz="1050">
              <a:latin typeface="Arial"/>
              <a:cs typeface="Arial"/>
            </a:endParaRPr>
          </a:p>
          <a:p>
            <a:pPr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continua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ondulación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aquella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porcentaje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ondulación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supera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eficaz.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Arial"/>
              <a:cs typeface="Arial"/>
            </a:endParaRPr>
          </a:p>
          <a:p>
            <a:pPr marL="396240">
              <a:lnSpc>
                <a:spcPct val="100000"/>
              </a:lnSpc>
            </a:pP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3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75" b="1">
                <a:solidFill>
                  <a:srgbClr val="4C4D4F"/>
                </a:solidFill>
                <a:latin typeface="Arial"/>
                <a:cs typeface="Arial"/>
              </a:rPr>
              <a:t>particulares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5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0" b="1">
                <a:solidFill>
                  <a:srgbClr val="4C4D4F"/>
                </a:solidFill>
                <a:latin typeface="Arial"/>
                <a:cs typeface="Arial"/>
              </a:rPr>
              <a:t>muy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5524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(MBTP)</a:t>
            </a:r>
            <a:endParaRPr sz="130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69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garantizada:</a:t>
            </a:r>
            <a:endParaRPr sz="1050">
              <a:latin typeface="Arial"/>
              <a:cs typeface="Arial"/>
            </a:endParaRPr>
          </a:p>
          <a:p>
            <a:pPr algn="just" marL="408305" marR="5715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2X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XXB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324.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soportar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minuto.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590"/>
              </a:spcBef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obstante,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situados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ultánea-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a: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56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eficaces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continua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ondulación,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utilice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secos,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prevean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contac-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francos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activas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cuerpo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humano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animal.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57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eficace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altern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ondulación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demás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casos.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23" y="269951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37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4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tensiones</a:t>
            </a:r>
            <a:r>
              <a:rPr dirty="0" sz="20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especiales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569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2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100" spc="2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particulares..............................................................................................</a:t>
            </a:r>
            <a:r>
              <a:rPr dirty="0" sz="1100" spc="2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301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1"/>
                  </a:lnTo>
                  <a:lnTo>
                    <a:pt x="13496" y="391440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15" y="404939"/>
                  </a:lnTo>
                  <a:lnTo>
                    <a:pt x="494850" y="403522"/>
                  </a:lnTo>
                  <a:lnTo>
                    <a:pt x="524571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3006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37: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tensiones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especiales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301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382684"/>
            <a:ext cx="5176520" cy="3931920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Prescripciones</a:t>
            </a:r>
            <a:r>
              <a:rPr dirty="0" u="sng" sz="1300" spc="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particulares</a:t>
            </a:r>
            <a:endParaRPr sz="130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82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ior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altern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75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itmétic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complementarias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emplazamiento, cumplirán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408305" marR="889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obli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iamente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-24,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posean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orzado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408305" marR="889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empleados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aislantes,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poseer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oteja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mecánic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408305" marR="825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esencia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piezas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udas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completamente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idas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ectos,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-24,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permiti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sonal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cualificad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acces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408305" marR="952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fácilmente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identificables,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existan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sus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proximidades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otras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usuales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pequeñas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tensiones.</a:t>
            </a:r>
            <a:endParaRPr sz="1050">
              <a:latin typeface="Arial"/>
              <a:cs typeface="Arial"/>
            </a:endParaRPr>
          </a:p>
          <a:p>
            <a:pPr algn="just" marL="408305" marR="889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usual,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xcepcional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autot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mador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usual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1" name="object 11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434" y="0"/>
              <a:ext cx="0" cy="270510"/>
            </a:xfrm>
            <a:custGeom>
              <a:avLst/>
              <a:gdLst/>
              <a:ahLst/>
              <a:cxnLst/>
              <a:rect l="l" t="t" r="r" b="b"/>
              <a:pathLst>
                <a:path w="0" h="270510">
                  <a:moveTo>
                    <a:pt x="0" y="0"/>
                  </a:moveTo>
                  <a:lnTo>
                    <a:pt x="0" y="2699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23" y="269951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421641" y="538335"/>
            <a:ext cx="1402080" cy="15494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0" spc="-125" b="1">
                <a:solidFill>
                  <a:srgbClr val="636466"/>
                </a:solidFill>
                <a:latin typeface="Arial"/>
                <a:cs typeface="Arial"/>
              </a:rPr>
              <a:t>38</a:t>
            </a:r>
            <a:endParaRPr sz="10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>
            <a:spLocks noGrp="1"/>
          </p:cNvSpPr>
          <p:nvPr>
            <p:ph type="body" idx="1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Índice</a:t>
            </a: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/>
              <a:t>1.</a:t>
            </a:r>
            <a:r>
              <a:rPr dirty="0" sz="1100" spc="40"/>
              <a:t> </a:t>
            </a:r>
            <a:r>
              <a:rPr dirty="0" sz="1100" spc="-45"/>
              <a:t>Objeto</a:t>
            </a:r>
            <a:r>
              <a:rPr dirty="0" sz="1100" spc="90"/>
              <a:t> </a:t>
            </a:r>
            <a:r>
              <a:rPr dirty="0" sz="1100" spc="-40"/>
              <a:t>y</a:t>
            </a:r>
            <a:r>
              <a:rPr dirty="0" sz="1100" spc="90"/>
              <a:t> </a:t>
            </a:r>
            <a:r>
              <a:rPr dirty="0" sz="1100" spc="-95"/>
              <a:t>campo</a:t>
            </a:r>
            <a:r>
              <a:rPr dirty="0" sz="1100" spc="85"/>
              <a:t> </a:t>
            </a:r>
            <a:r>
              <a:rPr dirty="0" sz="1100" spc="-90"/>
              <a:t>de</a:t>
            </a:r>
            <a:r>
              <a:rPr dirty="0" sz="1100" spc="90"/>
              <a:t> </a:t>
            </a:r>
            <a:r>
              <a:rPr dirty="0" sz="1100" spc="-75"/>
              <a:t>aplicación</a:t>
            </a:r>
            <a:r>
              <a:rPr dirty="0" sz="1100" spc="-15"/>
              <a:t> </a:t>
            </a:r>
            <a:r>
              <a:rPr dirty="0" sz="1100" spc="-60"/>
              <a:t>........................................................................................</a:t>
            </a:r>
            <a:r>
              <a:rPr dirty="0" sz="1100" spc="35"/>
              <a:t> </a:t>
            </a:r>
            <a:r>
              <a:rPr dirty="0" sz="1000" spc="-25"/>
              <a:t>303</a:t>
            </a:r>
            <a:endParaRPr sz="1000"/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/>
          </a:p>
          <a:p>
            <a:pPr algn="r" marR="5080">
              <a:lnSpc>
                <a:spcPct val="100000"/>
              </a:lnSpc>
            </a:pPr>
            <a:r>
              <a:rPr dirty="0" sz="1100" spc="-45"/>
              <a:t>2.</a:t>
            </a:r>
            <a:r>
              <a:rPr dirty="0" sz="1100" spc="5"/>
              <a:t> </a:t>
            </a:r>
            <a:r>
              <a:rPr dirty="0" sz="1100" spc="-95"/>
              <a:t>Condiciones</a:t>
            </a:r>
            <a:r>
              <a:rPr dirty="0" sz="1100" spc="50"/>
              <a:t> </a:t>
            </a:r>
            <a:r>
              <a:rPr dirty="0" sz="1100" spc="-85"/>
              <a:t>generales</a:t>
            </a:r>
            <a:r>
              <a:rPr dirty="0" sz="1100" spc="50"/>
              <a:t> </a:t>
            </a:r>
            <a:r>
              <a:rPr dirty="0" sz="1100" spc="-90"/>
              <a:t>de</a:t>
            </a:r>
            <a:r>
              <a:rPr dirty="0" sz="1100" spc="45"/>
              <a:t> </a:t>
            </a:r>
            <a:r>
              <a:rPr dirty="0" sz="1100" spc="-85"/>
              <a:t>seguridad</a:t>
            </a:r>
            <a:r>
              <a:rPr dirty="0" sz="1100" spc="50"/>
              <a:t> </a:t>
            </a:r>
            <a:r>
              <a:rPr dirty="0" sz="1100" spc="-75"/>
              <a:t>e</a:t>
            </a:r>
            <a:r>
              <a:rPr dirty="0" sz="1100" spc="50"/>
              <a:t> </a:t>
            </a:r>
            <a:r>
              <a:rPr dirty="0" sz="1100" spc="-65"/>
              <a:t>instalación</a:t>
            </a:r>
            <a:r>
              <a:rPr dirty="0" sz="1100" spc="-55"/>
              <a:t> </a:t>
            </a:r>
            <a:r>
              <a:rPr dirty="0" sz="1100" spc="-60"/>
              <a:t>.....................................................</a:t>
            </a:r>
            <a:r>
              <a:rPr dirty="0" sz="1100"/>
              <a:t> </a:t>
            </a:r>
            <a:r>
              <a:rPr dirty="0" sz="1000" spc="-25"/>
              <a:t>303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/>
              <a:t>2.1</a:t>
            </a:r>
            <a:r>
              <a:rPr dirty="0" sz="900" spc="409"/>
              <a:t>  </a:t>
            </a:r>
            <a:r>
              <a:rPr dirty="0" sz="900" spc="-65"/>
              <a:t>Medidas</a:t>
            </a:r>
            <a:r>
              <a:rPr dirty="0" sz="900" spc="100"/>
              <a:t> </a:t>
            </a:r>
            <a:r>
              <a:rPr dirty="0" sz="900" spc="-75"/>
              <a:t>de</a:t>
            </a:r>
            <a:r>
              <a:rPr dirty="0" sz="900" spc="95"/>
              <a:t> </a:t>
            </a:r>
            <a:r>
              <a:rPr dirty="0" sz="900" spc="-60"/>
              <a:t>protección</a:t>
            </a:r>
            <a:r>
              <a:rPr dirty="0" sz="900" spc="40"/>
              <a:t> </a:t>
            </a:r>
            <a:r>
              <a:rPr dirty="0" sz="900" spc="-50"/>
              <a:t>............................................................................................................................</a:t>
            </a:r>
            <a:r>
              <a:rPr dirty="0" sz="900" spc="-110"/>
              <a:t> </a:t>
            </a:r>
            <a:r>
              <a:rPr dirty="0" sz="1000" spc="-25"/>
              <a:t>303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0">
                <a:latin typeface="Arial"/>
                <a:cs typeface="Arial"/>
              </a:rPr>
              <a:t>2.1.1</a:t>
            </a:r>
            <a:r>
              <a:rPr dirty="0" sz="900" spc="245" b="0">
                <a:latin typeface="Arial"/>
                <a:cs typeface="Arial"/>
              </a:rPr>
              <a:t>  </a:t>
            </a:r>
            <a:r>
              <a:rPr dirty="0" sz="900" spc="-70" b="0">
                <a:latin typeface="Arial"/>
                <a:cs typeface="Arial"/>
              </a:rPr>
              <a:t>Puesta</a:t>
            </a:r>
            <a:r>
              <a:rPr dirty="0" sz="900" spc="35" b="0">
                <a:latin typeface="Arial"/>
                <a:cs typeface="Arial"/>
              </a:rPr>
              <a:t> </a:t>
            </a:r>
            <a:r>
              <a:rPr dirty="0" sz="900" spc="-90" b="0">
                <a:latin typeface="Arial"/>
                <a:cs typeface="Arial"/>
              </a:rPr>
              <a:t>a</a:t>
            </a:r>
            <a:r>
              <a:rPr dirty="0" sz="900" spc="35" b="0">
                <a:latin typeface="Arial"/>
                <a:cs typeface="Arial"/>
              </a:rPr>
              <a:t> </a:t>
            </a:r>
            <a:r>
              <a:rPr dirty="0" sz="900" spc="-20" b="0">
                <a:latin typeface="Arial"/>
                <a:cs typeface="Arial"/>
              </a:rPr>
              <a:t>tierra</a:t>
            </a:r>
            <a:r>
              <a:rPr dirty="0" sz="900" spc="35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de</a:t>
            </a:r>
            <a:r>
              <a:rPr dirty="0" sz="900" spc="40" b="0">
                <a:latin typeface="Arial"/>
                <a:cs typeface="Arial"/>
              </a:rPr>
              <a:t> </a:t>
            </a:r>
            <a:r>
              <a:rPr dirty="0" sz="900" spc="-65" b="0">
                <a:latin typeface="Arial"/>
                <a:cs typeface="Arial"/>
              </a:rPr>
              <a:t>protección..................................................................................................................</a:t>
            </a:r>
            <a:r>
              <a:rPr dirty="0" sz="900" spc="-50" b="0">
                <a:latin typeface="Arial"/>
                <a:cs typeface="Arial"/>
              </a:rPr>
              <a:t> </a:t>
            </a:r>
            <a:r>
              <a:rPr dirty="0" sz="1000" spc="-25"/>
              <a:t>303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0">
                <a:latin typeface="Arial"/>
                <a:cs typeface="Arial"/>
              </a:rPr>
              <a:t>2.1.2</a:t>
            </a:r>
            <a:r>
              <a:rPr dirty="0" sz="900" spc="310" b="0">
                <a:latin typeface="Arial"/>
                <a:cs typeface="Arial"/>
              </a:rPr>
              <a:t>  </a:t>
            </a:r>
            <a:r>
              <a:rPr dirty="0" sz="900" spc="-55" b="0">
                <a:latin typeface="Arial"/>
                <a:cs typeface="Arial"/>
              </a:rPr>
              <a:t>Conexión</a:t>
            </a:r>
            <a:r>
              <a:rPr dirty="0" sz="900" spc="8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de</a:t>
            </a:r>
            <a:r>
              <a:rPr dirty="0" sz="900" spc="75" b="0">
                <a:latin typeface="Arial"/>
                <a:cs typeface="Arial"/>
              </a:rPr>
              <a:t> </a:t>
            </a:r>
            <a:r>
              <a:rPr dirty="0" sz="900" spc="-65" b="0">
                <a:latin typeface="Arial"/>
                <a:cs typeface="Arial"/>
              </a:rPr>
              <a:t>equipotencialidad..............................................................................................................</a:t>
            </a:r>
            <a:r>
              <a:rPr dirty="0" sz="900" spc="-20" b="0">
                <a:latin typeface="Arial"/>
                <a:cs typeface="Arial"/>
              </a:rPr>
              <a:t> </a:t>
            </a:r>
            <a:r>
              <a:rPr dirty="0" sz="1000" spc="-25"/>
              <a:t>303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0">
                <a:latin typeface="Arial"/>
                <a:cs typeface="Arial"/>
              </a:rPr>
              <a:t>2.1.3</a:t>
            </a:r>
            <a:r>
              <a:rPr dirty="0" sz="900" spc="200" b="0">
                <a:latin typeface="Arial"/>
                <a:cs typeface="Arial"/>
              </a:rPr>
              <a:t>  </a:t>
            </a:r>
            <a:r>
              <a:rPr dirty="0" sz="900" spc="-35" b="0">
                <a:latin typeface="Arial"/>
                <a:cs typeface="Arial"/>
              </a:rPr>
              <a:t>Suministro</a:t>
            </a:r>
            <a:r>
              <a:rPr dirty="0" sz="900" spc="15" b="0">
                <a:latin typeface="Arial"/>
                <a:cs typeface="Arial"/>
              </a:rPr>
              <a:t> </a:t>
            </a:r>
            <a:r>
              <a:rPr dirty="0" sz="900" spc="-90" b="0">
                <a:latin typeface="Arial"/>
                <a:cs typeface="Arial"/>
              </a:rPr>
              <a:t>a</a:t>
            </a:r>
            <a:r>
              <a:rPr dirty="0" sz="900" spc="15" b="0">
                <a:latin typeface="Arial"/>
                <a:cs typeface="Arial"/>
              </a:rPr>
              <a:t> </a:t>
            </a:r>
            <a:r>
              <a:rPr dirty="0" sz="900" spc="-50" b="0">
                <a:latin typeface="Arial"/>
                <a:cs typeface="Arial"/>
              </a:rPr>
              <a:t>través</a:t>
            </a:r>
            <a:r>
              <a:rPr dirty="0" sz="900" spc="1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de</a:t>
            </a:r>
            <a:r>
              <a:rPr dirty="0" sz="900" spc="10" b="0">
                <a:latin typeface="Arial"/>
                <a:cs typeface="Arial"/>
              </a:rPr>
              <a:t> </a:t>
            </a:r>
            <a:r>
              <a:rPr dirty="0" sz="900" spc="-50" b="0">
                <a:latin typeface="Arial"/>
                <a:cs typeface="Arial"/>
              </a:rPr>
              <a:t>un</a:t>
            </a:r>
            <a:r>
              <a:rPr dirty="0" sz="900" spc="15" b="0">
                <a:latin typeface="Arial"/>
                <a:cs typeface="Arial"/>
              </a:rPr>
              <a:t> </a:t>
            </a:r>
            <a:r>
              <a:rPr dirty="0" sz="900" spc="-35" b="0">
                <a:latin typeface="Arial"/>
                <a:cs typeface="Arial"/>
              </a:rPr>
              <a:t>transformador</a:t>
            </a:r>
            <a:r>
              <a:rPr dirty="0" sz="900" spc="1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de</a:t>
            </a:r>
            <a:r>
              <a:rPr dirty="0" sz="900" spc="15" b="0">
                <a:latin typeface="Arial"/>
                <a:cs typeface="Arial"/>
              </a:rPr>
              <a:t> </a:t>
            </a:r>
            <a:r>
              <a:rPr dirty="0" sz="900" spc="-35" b="0">
                <a:latin typeface="Arial"/>
                <a:cs typeface="Arial"/>
              </a:rPr>
              <a:t>aislamiento</a:t>
            </a:r>
            <a:r>
              <a:rPr dirty="0" sz="900" spc="-8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.............................................................</a:t>
            </a:r>
            <a:r>
              <a:rPr dirty="0" sz="900" spc="-65" b="0">
                <a:latin typeface="Arial"/>
                <a:cs typeface="Arial"/>
              </a:rPr>
              <a:t> </a:t>
            </a:r>
            <a:r>
              <a:rPr dirty="0" sz="1000" spc="-25"/>
              <a:t>304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0">
                <a:latin typeface="Arial"/>
                <a:cs typeface="Arial"/>
              </a:rPr>
              <a:t>2.1.4</a:t>
            </a:r>
            <a:r>
              <a:rPr dirty="0" sz="900" spc="229" b="0">
                <a:latin typeface="Arial"/>
                <a:cs typeface="Arial"/>
              </a:rPr>
              <a:t>  </a:t>
            </a:r>
            <a:r>
              <a:rPr dirty="0" sz="900" spc="-45" b="0">
                <a:latin typeface="Arial"/>
                <a:cs typeface="Arial"/>
              </a:rPr>
              <a:t>Protección</a:t>
            </a:r>
            <a:r>
              <a:rPr dirty="0" sz="900" spc="35" b="0">
                <a:latin typeface="Arial"/>
                <a:cs typeface="Arial"/>
              </a:rPr>
              <a:t> </a:t>
            </a:r>
            <a:r>
              <a:rPr dirty="0" sz="900" spc="-35" b="0">
                <a:latin typeface="Arial"/>
                <a:cs typeface="Arial"/>
              </a:rPr>
              <a:t>diferencial</a:t>
            </a:r>
            <a:r>
              <a:rPr dirty="0" sz="900" spc="30" b="0">
                <a:latin typeface="Arial"/>
                <a:cs typeface="Arial"/>
              </a:rPr>
              <a:t> </a:t>
            </a:r>
            <a:r>
              <a:rPr dirty="0" sz="900" b="0">
                <a:latin typeface="Arial"/>
                <a:cs typeface="Arial"/>
              </a:rPr>
              <a:t>y</a:t>
            </a:r>
            <a:r>
              <a:rPr dirty="0" sz="900" spc="30" b="0">
                <a:latin typeface="Arial"/>
                <a:cs typeface="Arial"/>
              </a:rPr>
              <a:t> </a:t>
            </a:r>
            <a:r>
              <a:rPr dirty="0" sz="900" spc="-30" b="0">
                <a:latin typeface="Arial"/>
                <a:cs typeface="Arial"/>
              </a:rPr>
              <a:t>contra</a:t>
            </a:r>
            <a:r>
              <a:rPr dirty="0" sz="900" spc="30" b="0">
                <a:latin typeface="Arial"/>
                <a:cs typeface="Arial"/>
              </a:rPr>
              <a:t> </a:t>
            </a:r>
            <a:r>
              <a:rPr dirty="0" sz="900" spc="-55" b="0">
                <a:latin typeface="Arial"/>
                <a:cs typeface="Arial"/>
              </a:rPr>
              <a:t>sobreintensidades</a:t>
            </a:r>
            <a:r>
              <a:rPr dirty="0" sz="900" spc="-8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..........................................................................</a:t>
            </a:r>
            <a:r>
              <a:rPr dirty="0" sz="900" spc="-50" b="0">
                <a:latin typeface="Arial"/>
                <a:cs typeface="Arial"/>
              </a:rPr>
              <a:t> </a:t>
            </a:r>
            <a:r>
              <a:rPr dirty="0" sz="1000" spc="-25"/>
              <a:t>304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0">
                <a:latin typeface="Arial"/>
                <a:cs typeface="Arial"/>
              </a:rPr>
              <a:t>2.1.5</a:t>
            </a:r>
            <a:r>
              <a:rPr dirty="0" sz="900" spc="250" b="0">
                <a:latin typeface="Arial"/>
                <a:cs typeface="Arial"/>
              </a:rPr>
              <a:t>  </a:t>
            </a:r>
            <a:r>
              <a:rPr dirty="0" sz="900" spc="-60" b="0">
                <a:latin typeface="Arial"/>
                <a:cs typeface="Arial"/>
              </a:rPr>
              <a:t>Empleo</a:t>
            </a:r>
            <a:r>
              <a:rPr dirty="0" sz="900" spc="45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de</a:t>
            </a:r>
            <a:r>
              <a:rPr dirty="0" sz="900" spc="40" b="0">
                <a:latin typeface="Arial"/>
                <a:cs typeface="Arial"/>
              </a:rPr>
              <a:t> </a:t>
            </a:r>
            <a:r>
              <a:rPr dirty="0" sz="900" spc="-25" b="0">
                <a:latin typeface="Arial"/>
                <a:cs typeface="Arial"/>
              </a:rPr>
              <a:t>muy</a:t>
            </a:r>
            <a:r>
              <a:rPr dirty="0" sz="900" spc="40" b="0">
                <a:latin typeface="Arial"/>
                <a:cs typeface="Arial"/>
              </a:rPr>
              <a:t> </a:t>
            </a:r>
            <a:r>
              <a:rPr dirty="0" sz="900" spc="-55" b="0">
                <a:latin typeface="Arial"/>
                <a:cs typeface="Arial"/>
              </a:rPr>
              <a:t>baja</a:t>
            </a:r>
            <a:r>
              <a:rPr dirty="0" sz="900" spc="40" b="0">
                <a:latin typeface="Arial"/>
                <a:cs typeface="Arial"/>
              </a:rPr>
              <a:t> </a:t>
            </a:r>
            <a:r>
              <a:rPr dirty="0" sz="900" spc="-30" b="0">
                <a:latin typeface="Arial"/>
                <a:cs typeface="Arial"/>
              </a:rPr>
              <a:t>tensión</a:t>
            </a:r>
            <a:r>
              <a:rPr dirty="0" sz="900" spc="4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de</a:t>
            </a:r>
            <a:r>
              <a:rPr dirty="0" sz="900" spc="4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seguridad.........................................................................................</a:t>
            </a:r>
            <a:r>
              <a:rPr dirty="0" sz="900" spc="-45" b="0">
                <a:latin typeface="Arial"/>
                <a:cs typeface="Arial"/>
              </a:rPr>
              <a:t> </a:t>
            </a:r>
            <a:r>
              <a:rPr dirty="0" sz="1000" spc="-25"/>
              <a:t>304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/>
              <a:t>2.2</a:t>
            </a:r>
            <a:r>
              <a:rPr dirty="0" sz="900" spc="455"/>
              <a:t>  </a:t>
            </a:r>
            <a:r>
              <a:rPr dirty="0" sz="900" spc="-70"/>
              <a:t>Suministros</a:t>
            </a:r>
            <a:r>
              <a:rPr dirty="0" sz="900" spc="130"/>
              <a:t> </a:t>
            </a:r>
            <a:r>
              <a:rPr dirty="0" sz="900" spc="-50"/>
              <a:t>complementarios...............................................................................................................</a:t>
            </a:r>
            <a:r>
              <a:rPr dirty="0" sz="900" spc="-100"/>
              <a:t> </a:t>
            </a:r>
            <a:r>
              <a:rPr dirty="0" sz="1000" spc="-25"/>
              <a:t>304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/>
              <a:t>2.3</a:t>
            </a:r>
            <a:r>
              <a:rPr dirty="0" sz="900" spc="265"/>
              <a:t>  </a:t>
            </a:r>
            <a:r>
              <a:rPr dirty="0" sz="900" spc="-65"/>
              <a:t>Medidas</a:t>
            </a:r>
            <a:r>
              <a:rPr dirty="0" sz="900" spc="30"/>
              <a:t> </a:t>
            </a:r>
            <a:r>
              <a:rPr dirty="0" sz="900" spc="-50"/>
              <a:t>contra</a:t>
            </a:r>
            <a:r>
              <a:rPr dirty="0" sz="900" spc="25"/>
              <a:t> </a:t>
            </a:r>
            <a:r>
              <a:rPr dirty="0" sz="900" spc="-35"/>
              <a:t>el</a:t>
            </a:r>
            <a:r>
              <a:rPr dirty="0" sz="900" spc="20"/>
              <a:t> </a:t>
            </a:r>
            <a:r>
              <a:rPr dirty="0" sz="900" spc="-75"/>
              <a:t>riesgo</a:t>
            </a:r>
            <a:r>
              <a:rPr dirty="0" sz="900" spc="25"/>
              <a:t> </a:t>
            </a:r>
            <a:r>
              <a:rPr dirty="0" sz="900" spc="-75"/>
              <a:t>de</a:t>
            </a:r>
            <a:r>
              <a:rPr dirty="0" sz="900" spc="20"/>
              <a:t> </a:t>
            </a:r>
            <a:r>
              <a:rPr dirty="0" sz="900" spc="-65"/>
              <a:t>incendio</a:t>
            </a:r>
            <a:r>
              <a:rPr dirty="0" sz="900" spc="25"/>
              <a:t> </a:t>
            </a:r>
            <a:r>
              <a:rPr dirty="0" sz="900" spc="-70"/>
              <a:t>o</a:t>
            </a:r>
            <a:r>
              <a:rPr dirty="0" sz="900" spc="25"/>
              <a:t> </a:t>
            </a:r>
            <a:r>
              <a:rPr dirty="0" sz="900" spc="-70"/>
              <a:t>explosión</a:t>
            </a:r>
            <a:r>
              <a:rPr dirty="0" sz="900" spc="-160"/>
              <a:t> </a:t>
            </a:r>
            <a:r>
              <a:rPr dirty="0" sz="900" spc="-50"/>
              <a:t>.............................................................................</a:t>
            </a:r>
            <a:r>
              <a:rPr dirty="0" sz="900" spc="-140"/>
              <a:t> </a:t>
            </a:r>
            <a:r>
              <a:rPr dirty="0" sz="1000" spc="-25"/>
              <a:t>305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/>
              <a:t>2.4</a:t>
            </a:r>
            <a:r>
              <a:rPr dirty="0" sz="900" spc="415"/>
              <a:t>  </a:t>
            </a:r>
            <a:r>
              <a:rPr dirty="0" sz="900" spc="-50"/>
              <a:t>Control</a:t>
            </a:r>
            <a:r>
              <a:rPr dirty="0" sz="900" spc="100"/>
              <a:t> </a:t>
            </a:r>
            <a:r>
              <a:rPr dirty="0" sz="900" spc="-40"/>
              <a:t>y</a:t>
            </a:r>
            <a:r>
              <a:rPr dirty="0" sz="900" spc="100"/>
              <a:t> </a:t>
            </a:r>
            <a:r>
              <a:rPr dirty="0" sz="900" spc="-45"/>
              <a:t>mantenimiento</a:t>
            </a:r>
            <a:r>
              <a:rPr dirty="0" sz="900" spc="-105"/>
              <a:t> </a:t>
            </a:r>
            <a:r>
              <a:rPr dirty="0" sz="900" spc="-50"/>
              <a:t>.......................................................................................................................</a:t>
            </a:r>
            <a:r>
              <a:rPr dirty="0" sz="900" spc="-110"/>
              <a:t> </a:t>
            </a:r>
            <a:r>
              <a:rPr dirty="0" sz="1000" spc="-25"/>
              <a:t>306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0">
                <a:latin typeface="Arial"/>
                <a:cs typeface="Arial"/>
              </a:rPr>
              <a:t>2.4.1</a:t>
            </a:r>
            <a:r>
              <a:rPr dirty="0" sz="900" spc="215" b="0">
                <a:latin typeface="Arial"/>
                <a:cs typeface="Arial"/>
              </a:rPr>
              <a:t>  </a:t>
            </a:r>
            <a:r>
              <a:rPr dirty="0" sz="900" spc="-50" b="0">
                <a:latin typeface="Arial"/>
                <a:cs typeface="Arial"/>
              </a:rPr>
              <a:t>Antes</a:t>
            </a:r>
            <a:r>
              <a:rPr dirty="0" sz="900" spc="25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de</a:t>
            </a:r>
            <a:r>
              <a:rPr dirty="0" sz="900" spc="20" b="0">
                <a:latin typeface="Arial"/>
                <a:cs typeface="Arial"/>
              </a:rPr>
              <a:t> </a:t>
            </a:r>
            <a:r>
              <a:rPr dirty="0" sz="900" spc="-30" b="0">
                <a:latin typeface="Arial"/>
                <a:cs typeface="Arial"/>
              </a:rPr>
              <a:t>la</a:t>
            </a:r>
            <a:r>
              <a:rPr dirty="0" sz="900" spc="20" b="0">
                <a:latin typeface="Arial"/>
                <a:cs typeface="Arial"/>
              </a:rPr>
              <a:t> </a:t>
            </a:r>
            <a:r>
              <a:rPr dirty="0" sz="900" spc="-55" b="0">
                <a:latin typeface="Arial"/>
                <a:cs typeface="Arial"/>
              </a:rPr>
              <a:t>puesta</a:t>
            </a:r>
            <a:r>
              <a:rPr dirty="0" sz="900" spc="2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en</a:t>
            </a:r>
            <a:r>
              <a:rPr dirty="0" sz="900" spc="25" b="0">
                <a:latin typeface="Arial"/>
                <a:cs typeface="Arial"/>
              </a:rPr>
              <a:t> </a:t>
            </a:r>
            <a:r>
              <a:rPr dirty="0" sz="900" spc="-40" b="0">
                <a:latin typeface="Arial"/>
                <a:cs typeface="Arial"/>
              </a:rPr>
              <a:t>servicio</a:t>
            </a:r>
            <a:r>
              <a:rPr dirty="0" sz="900" spc="2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de</a:t>
            </a:r>
            <a:r>
              <a:rPr dirty="0" sz="900" spc="20" b="0">
                <a:latin typeface="Arial"/>
                <a:cs typeface="Arial"/>
              </a:rPr>
              <a:t> </a:t>
            </a:r>
            <a:r>
              <a:rPr dirty="0" sz="900" spc="-30" b="0">
                <a:latin typeface="Arial"/>
                <a:cs typeface="Arial"/>
              </a:rPr>
              <a:t>la</a:t>
            </a:r>
            <a:r>
              <a:rPr dirty="0" sz="900" spc="20" b="0">
                <a:latin typeface="Arial"/>
                <a:cs typeface="Arial"/>
              </a:rPr>
              <a:t> </a:t>
            </a:r>
            <a:r>
              <a:rPr dirty="0" sz="900" spc="-35" b="0">
                <a:latin typeface="Arial"/>
                <a:cs typeface="Arial"/>
              </a:rPr>
              <a:t>instalación</a:t>
            </a:r>
            <a:r>
              <a:rPr dirty="0" sz="900" spc="-12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...............................................................................</a:t>
            </a:r>
            <a:r>
              <a:rPr dirty="0" sz="900" spc="-60" b="0">
                <a:latin typeface="Arial"/>
                <a:cs typeface="Arial"/>
              </a:rPr>
              <a:t> </a:t>
            </a:r>
            <a:r>
              <a:rPr dirty="0" sz="1000" spc="-25"/>
              <a:t>306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0">
                <a:latin typeface="Arial"/>
                <a:cs typeface="Arial"/>
              </a:rPr>
              <a:t>2.4.2</a:t>
            </a:r>
            <a:r>
              <a:rPr dirty="0" sz="900" spc="320" b="0">
                <a:latin typeface="Arial"/>
                <a:cs typeface="Arial"/>
              </a:rPr>
              <a:t>  </a:t>
            </a:r>
            <a:r>
              <a:rPr dirty="0" sz="900" spc="-80" b="0">
                <a:latin typeface="Arial"/>
                <a:cs typeface="Arial"/>
              </a:rPr>
              <a:t>Después</a:t>
            </a:r>
            <a:r>
              <a:rPr dirty="0" sz="900" spc="85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de</a:t>
            </a:r>
            <a:r>
              <a:rPr dirty="0" sz="900" spc="85" b="0">
                <a:latin typeface="Arial"/>
                <a:cs typeface="Arial"/>
              </a:rPr>
              <a:t> </a:t>
            </a:r>
            <a:r>
              <a:rPr dirty="0" sz="900" spc="-80" b="0">
                <a:latin typeface="Arial"/>
                <a:cs typeface="Arial"/>
              </a:rPr>
              <a:t>su</a:t>
            </a:r>
            <a:r>
              <a:rPr dirty="0" sz="900" spc="80" b="0">
                <a:latin typeface="Arial"/>
                <a:cs typeface="Arial"/>
              </a:rPr>
              <a:t> </a:t>
            </a:r>
            <a:r>
              <a:rPr dirty="0" sz="900" spc="-55" b="0">
                <a:latin typeface="Arial"/>
                <a:cs typeface="Arial"/>
              </a:rPr>
              <a:t>puesta</a:t>
            </a:r>
            <a:r>
              <a:rPr dirty="0" sz="900" spc="85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en</a:t>
            </a:r>
            <a:r>
              <a:rPr dirty="0" sz="900" spc="8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servicio..........................................................................................................</a:t>
            </a:r>
            <a:r>
              <a:rPr dirty="0" sz="900" spc="-15" b="0">
                <a:latin typeface="Arial"/>
                <a:cs typeface="Arial"/>
              </a:rPr>
              <a:t> </a:t>
            </a:r>
            <a:r>
              <a:rPr dirty="0" sz="1000" spc="-25"/>
              <a:t>306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0">
                <a:latin typeface="Arial"/>
                <a:cs typeface="Arial"/>
              </a:rPr>
              <a:t>2.4.3</a:t>
            </a:r>
            <a:r>
              <a:rPr dirty="0" sz="900" spc="335" b="0">
                <a:latin typeface="Arial"/>
                <a:cs typeface="Arial"/>
              </a:rPr>
              <a:t>  </a:t>
            </a:r>
            <a:r>
              <a:rPr dirty="0" sz="900" spc="-45" b="0">
                <a:latin typeface="Arial"/>
                <a:cs typeface="Arial"/>
              </a:rPr>
              <a:t>Libro</a:t>
            </a:r>
            <a:r>
              <a:rPr dirty="0" sz="900" spc="9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de</a:t>
            </a:r>
            <a:r>
              <a:rPr dirty="0" sz="900" spc="90" b="0">
                <a:latin typeface="Arial"/>
                <a:cs typeface="Arial"/>
              </a:rPr>
              <a:t> </a:t>
            </a:r>
            <a:r>
              <a:rPr dirty="0" sz="900" spc="-65" b="0">
                <a:latin typeface="Arial"/>
                <a:cs typeface="Arial"/>
              </a:rPr>
              <a:t>mantenimiento...........................................................................................................................</a:t>
            </a:r>
            <a:r>
              <a:rPr dirty="0" sz="900" spc="-15" b="0">
                <a:latin typeface="Arial"/>
                <a:cs typeface="Arial"/>
              </a:rPr>
              <a:t> </a:t>
            </a:r>
            <a:r>
              <a:rPr dirty="0" sz="1000" spc="-25"/>
              <a:t>307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/>
          </a:p>
          <a:p>
            <a:pPr marL="90805">
              <a:lnSpc>
                <a:spcPct val="100000"/>
              </a:lnSpc>
            </a:pPr>
            <a:r>
              <a:rPr dirty="0" sz="1100" spc="-45"/>
              <a:t>3. </a:t>
            </a:r>
            <a:r>
              <a:rPr dirty="0" sz="1100" spc="-95"/>
              <a:t>Condiciones</a:t>
            </a:r>
            <a:r>
              <a:rPr dirty="0" sz="1100" spc="-10"/>
              <a:t> </a:t>
            </a:r>
            <a:r>
              <a:rPr dirty="0" sz="1100" spc="-90"/>
              <a:t>especiales</a:t>
            </a:r>
            <a:r>
              <a:rPr dirty="0" sz="1100" spc="-10"/>
              <a:t> </a:t>
            </a:r>
            <a:r>
              <a:rPr dirty="0" sz="1100" spc="-90"/>
              <a:t>de</a:t>
            </a:r>
            <a:r>
              <a:rPr dirty="0" sz="1100" spc="-10"/>
              <a:t> </a:t>
            </a:r>
            <a:r>
              <a:rPr dirty="0" sz="1100" spc="-60"/>
              <a:t>instalación</a:t>
            </a:r>
            <a:r>
              <a:rPr dirty="0" sz="1100" spc="-5"/>
              <a:t> </a:t>
            </a:r>
            <a:r>
              <a:rPr dirty="0" sz="1100" spc="-90"/>
              <a:t>de</a:t>
            </a:r>
            <a:r>
              <a:rPr dirty="0" sz="1100" spc="-10"/>
              <a:t> receptores</a:t>
            </a:r>
            <a:endParaRPr sz="1100"/>
          </a:p>
          <a:p>
            <a:pPr marL="228600">
              <a:lnSpc>
                <a:spcPct val="100000"/>
              </a:lnSpc>
            </a:pPr>
            <a:r>
              <a:rPr dirty="0" sz="1100" spc="-85"/>
              <a:t>en</a:t>
            </a:r>
            <a:r>
              <a:rPr dirty="0" sz="1100" spc="70"/>
              <a:t> </a:t>
            </a:r>
            <a:r>
              <a:rPr dirty="0" sz="1100" spc="-75"/>
              <a:t>quirófanos</a:t>
            </a:r>
            <a:r>
              <a:rPr dirty="0" sz="1100" spc="75"/>
              <a:t> </a:t>
            </a:r>
            <a:r>
              <a:rPr dirty="0" sz="1100" spc="-40"/>
              <a:t>y</a:t>
            </a:r>
            <a:r>
              <a:rPr dirty="0" sz="1100" spc="75"/>
              <a:t> </a:t>
            </a:r>
            <a:r>
              <a:rPr dirty="0" sz="1100" spc="-95"/>
              <a:t>salas</a:t>
            </a:r>
            <a:r>
              <a:rPr dirty="0" sz="1100" spc="75"/>
              <a:t> </a:t>
            </a:r>
            <a:r>
              <a:rPr dirty="0" sz="1100" spc="-90"/>
              <a:t>de</a:t>
            </a:r>
            <a:r>
              <a:rPr dirty="0" sz="1100" spc="75"/>
              <a:t> </a:t>
            </a:r>
            <a:r>
              <a:rPr dirty="0" sz="1100" spc="-60"/>
              <a:t>intervención...........................................................................</a:t>
            </a:r>
            <a:r>
              <a:rPr dirty="0" sz="1100" spc="25"/>
              <a:t> </a:t>
            </a:r>
            <a:r>
              <a:rPr dirty="0" sz="1000" spc="-25"/>
              <a:t>307</a:t>
            </a:r>
            <a:endParaRPr sz="1000"/>
          </a:p>
        </p:txBody>
      </p: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421641" y="2146128"/>
            <a:ext cx="3733165" cy="6350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2000" spc="-114"/>
              <a:t>Instalación</a:t>
            </a:r>
            <a:r>
              <a:rPr dirty="0" sz="2000" spc="-65"/>
              <a:t> </a:t>
            </a:r>
            <a:r>
              <a:rPr dirty="0" sz="2000" spc="-95"/>
              <a:t>eléctrica</a:t>
            </a:r>
            <a:r>
              <a:rPr dirty="0" sz="2000" spc="-65"/>
              <a:t> </a:t>
            </a:r>
            <a:r>
              <a:rPr dirty="0" sz="2000" spc="-150"/>
              <a:t>en</a:t>
            </a:r>
            <a:r>
              <a:rPr dirty="0" sz="2000" spc="-60"/>
              <a:t> </a:t>
            </a:r>
            <a:r>
              <a:rPr dirty="0" sz="2000" spc="-120"/>
              <a:t>quirófanos </a:t>
            </a:r>
            <a:r>
              <a:rPr dirty="0" sz="2000" spc="-70"/>
              <a:t>y</a:t>
            </a:r>
            <a:r>
              <a:rPr dirty="0" sz="2000" spc="-60"/>
              <a:t> </a:t>
            </a:r>
            <a:r>
              <a:rPr dirty="0" sz="2000" spc="-180"/>
              <a:t>salas</a:t>
            </a:r>
            <a:r>
              <a:rPr dirty="0" sz="2000" spc="-55"/>
              <a:t> </a:t>
            </a:r>
            <a:r>
              <a:rPr dirty="0" sz="2000" spc="-160"/>
              <a:t>de</a:t>
            </a:r>
            <a:r>
              <a:rPr dirty="0" sz="2000" spc="-60"/>
              <a:t> </a:t>
            </a:r>
            <a:r>
              <a:rPr dirty="0" sz="2000" spc="-25"/>
              <a:t>intervención</a:t>
            </a:r>
            <a:endParaRPr sz="2000"/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1"/>
                  </a:lnTo>
                  <a:lnTo>
                    <a:pt x="13496" y="391440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15" y="404939"/>
                  </a:lnTo>
                  <a:lnTo>
                    <a:pt x="494850" y="403522"/>
                  </a:lnTo>
                  <a:lnTo>
                    <a:pt x="524571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3889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38: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quirófanos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salas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intervención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28980" y="382684"/>
            <a:ext cx="522414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5"/>
              </a:spcBef>
              <a:tabLst>
                <a:tab pos="4089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13055" marR="43180">
              <a:lnSpc>
                <a:spcPts val="1150"/>
              </a:lnSpc>
              <a:spcBef>
                <a:spcPts val="820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determinar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particulares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quirófanos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intervención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instala-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ellas.</a:t>
            </a:r>
            <a:endParaRPr sz="1050">
              <a:latin typeface="Arial"/>
              <a:cs typeface="Arial"/>
            </a:endParaRPr>
          </a:p>
          <a:p>
            <a:pPr algn="just" marL="313055" marR="45720">
              <a:lnSpc>
                <a:spcPts val="1150"/>
              </a:lnSpc>
              <a:spcBef>
                <a:spcPts val="565"/>
              </a:spcBef>
            </a:pP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directivas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europeas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aplica-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bles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conforme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establecido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Reglamento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electrotécnico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313055">
              <a:lnSpc>
                <a:spcPts val="1205"/>
              </a:lnSpc>
              <a:spcBef>
                <a:spcPts val="434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usos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sanitarios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señaladas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endParaRPr sz="1050">
              <a:latin typeface="Arial"/>
              <a:cs typeface="Arial"/>
            </a:endParaRPr>
          </a:p>
          <a:p>
            <a:pPr algn="just" marL="313055">
              <a:lnSpc>
                <a:spcPts val="1205"/>
              </a:lnSpc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28,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particulares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incluidas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instrucción.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50">
              <a:latin typeface="Arial"/>
              <a:cs typeface="Arial"/>
            </a:endParaRPr>
          </a:p>
          <a:p>
            <a:pPr marL="25400">
              <a:lnSpc>
                <a:spcPct val="100000"/>
              </a:lnSpc>
              <a:tabLst>
                <a:tab pos="4089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Condiciones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generales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seguridad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endParaRPr sz="1300">
              <a:latin typeface="Arial"/>
              <a:cs typeface="Arial"/>
            </a:endParaRPr>
          </a:p>
          <a:p>
            <a:pPr algn="just" marL="313055" marR="43180">
              <a:lnSpc>
                <a:spcPts val="1150"/>
              </a:lnSpc>
              <a:spcBef>
                <a:spcPts val="819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anestesia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dependencias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anestésicos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otros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productos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inflamables,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considerados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explosión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satisfacer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29.</a:t>
            </a:r>
            <a:endParaRPr sz="1050">
              <a:latin typeface="Arial"/>
              <a:cs typeface="Arial"/>
            </a:endParaRPr>
          </a:p>
          <a:p>
            <a:pPr algn="just" marL="313055" marR="43180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tensiones,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separaciones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formas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espigas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clavijas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correspondientes.</a:t>
            </a:r>
            <a:endParaRPr sz="1050">
              <a:latin typeface="Arial"/>
              <a:cs typeface="Arial"/>
            </a:endParaRPr>
          </a:p>
          <a:p>
            <a:pPr algn="just" marL="313055" marR="45720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sitú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2,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encial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establecid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20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-24.</a:t>
            </a:r>
            <a:endParaRPr sz="1050">
              <a:latin typeface="Arial"/>
              <a:cs typeface="Arial"/>
            </a:endParaRPr>
          </a:p>
          <a:p>
            <a:pPr algn="just" marL="313055">
              <a:lnSpc>
                <a:spcPts val="1205"/>
              </a:lnSpc>
              <a:spcBef>
                <a:spcPts val="434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los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conductores,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responderán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19</a:t>
            </a:r>
            <a:endParaRPr sz="1050">
              <a:latin typeface="Arial"/>
              <a:cs typeface="Arial"/>
            </a:endParaRPr>
          </a:p>
          <a:p>
            <a:pPr algn="just" marL="313055">
              <a:lnSpc>
                <a:spcPts val="1205"/>
              </a:lnSpc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y,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29.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50">
              <a:latin typeface="Arial"/>
              <a:cs typeface="Arial"/>
            </a:endParaRPr>
          </a:p>
          <a:p>
            <a:pPr algn="just" marL="3810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Medidas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2" marL="673100" indent="-360680">
              <a:lnSpc>
                <a:spcPct val="100000"/>
              </a:lnSpc>
              <a:buFont typeface="Arial"/>
              <a:buAutoNum type="arabicPeriod"/>
              <a:tabLst>
                <a:tab pos="673735" algn="l"/>
              </a:tabLst>
            </a:pP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1050">
              <a:latin typeface="Arial"/>
              <a:cs typeface="Arial"/>
            </a:endParaRPr>
          </a:p>
          <a:p>
            <a:pPr algn="just" marL="313055" marR="43180">
              <a:lnSpc>
                <a:spcPts val="1150"/>
              </a:lnSpc>
              <a:spcBef>
                <a:spcPts val="58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áctic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médic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ención,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ásico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anto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aislad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313055" marR="38735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impedancia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iente,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xceder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ohmios.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lvl="2" marL="673100" indent="-360680">
              <a:lnSpc>
                <a:spcPct val="100000"/>
              </a:lnSpc>
              <a:buFont typeface="Arial"/>
              <a:buAutoNum type="arabicPeriod" startAt="2"/>
              <a:tabLst>
                <a:tab pos="673735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Conexión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equipotencialidad</a:t>
            </a:r>
            <a:endParaRPr sz="1050">
              <a:latin typeface="Arial"/>
              <a:cs typeface="Arial"/>
            </a:endParaRPr>
          </a:p>
          <a:p>
            <a:pPr algn="just" marL="313055" marR="43180">
              <a:lnSpc>
                <a:spcPts val="1150"/>
              </a:lnSpc>
              <a:spcBef>
                <a:spcPts val="590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equipotencialidad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(EE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38.1),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independientes.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impedan-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(EE)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xceder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ohmios.</a:t>
            </a:r>
            <a:endParaRPr sz="1050">
              <a:latin typeface="Arial"/>
              <a:cs typeface="Arial"/>
            </a:endParaRPr>
          </a:p>
          <a:p>
            <a:pPr algn="just" marL="313055" marR="43815">
              <a:lnSpc>
                <a:spcPts val="1150"/>
              </a:lnSpc>
              <a:spcBef>
                <a:spcPts val="565"/>
              </a:spcBef>
            </a:pPr>
            <a:r>
              <a:rPr dirty="0" sz="1050" spc="-3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emplear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identificación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verde-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amarillo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equipotencialidad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313055" marR="43180">
              <a:lnSpc>
                <a:spcPct val="91400"/>
              </a:lnSpc>
              <a:spcBef>
                <a:spcPts val="54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equipotencialidad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(EE)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(PT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38.1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identificació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de-ama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ill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2407" sz="900" spc="-11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e.</a:t>
            </a:r>
            <a:endParaRPr sz="1050">
              <a:latin typeface="Arial"/>
              <a:cs typeface="Arial"/>
            </a:endParaRPr>
          </a:p>
          <a:p>
            <a:pPr algn="just" marL="313055" marR="43180">
              <a:lnSpc>
                <a:spcPts val="1150"/>
              </a:lnSpc>
              <a:spcBef>
                <a:spcPts val="59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equipoten-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cialida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(EE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xcede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eficace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normales.</a:t>
            </a:r>
            <a:endParaRPr sz="1050">
              <a:latin typeface="Arial"/>
              <a:cs typeface="Arial"/>
            </a:endParaRPr>
          </a:p>
          <a:p>
            <a:pPr algn="r" marR="43180">
              <a:lnSpc>
                <a:spcPct val="100000"/>
              </a:lnSpc>
              <a:spcBef>
                <a:spcPts val="26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303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447282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" name="object 10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1" name="object 11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434" y="0"/>
              <a:ext cx="0" cy="270510"/>
            </a:xfrm>
            <a:custGeom>
              <a:avLst/>
              <a:gdLst/>
              <a:ahLst/>
              <a:cxnLst/>
              <a:rect l="l" t="t" r="r" b="b"/>
              <a:pathLst>
                <a:path w="0" h="270510">
                  <a:moveTo>
                    <a:pt x="0" y="0"/>
                  </a:moveTo>
                  <a:lnTo>
                    <a:pt x="0" y="2699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31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39876"/>
            <a:ext cx="4889500" cy="7865109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lvl="2" marL="372110" indent="-360045">
              <a:lnSpc>
                <a:spcPct val="100000"/>
              </a:lnSpc>
              <a:spcBef>
                <a:spcPts val="555"/>
              </a:spcBef>
              <a:buFont typeface="Arial"/>
              <a:buAutoNum type="arabicPeriod" startAt="3"/>
              <a:tabLst>
                <a:tab pos="372745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Suministro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través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transformador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aislamiento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obli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aumenta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fiabilida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upción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poner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ectamente,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paciente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sonal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implicado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limitar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pudie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oduci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éase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38.1).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eintensidades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opio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ormador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él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alimentados.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concede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impo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tancia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dinación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otecciones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eintensidades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ormador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vitar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dejar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totalidad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transformador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vigilancia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aislamiento,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cum-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plirán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615.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dispondrá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por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quirófano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sala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intervención,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mismo,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fácilmente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accesible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inmediaciones.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incluir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sobreintensidades,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transformador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vigilancia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importante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panel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aislamiento,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mandos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queden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perfectamente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identificados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fácil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acceso.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alarma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vigilancia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aislamiento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quirófano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sala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intervención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fácilmente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ac-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cesible,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posibilidad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sustitución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fácil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elementos.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00">
              <a:latin typeface="Arial"/>
              <a:cs typeface="Arial"/>
            </a:endParaRPr>
          </a:p>
          <a:p>
            <a:pPr algn="just" lvl="2" marL="372110" indent="-360045">
              <a:lnSpc>
                <a:spcPct val="100000"/>
              </a:lnSpc>
              <a:buFont typeface="Arial"/>
              <a:buAutoNum type="arabicPeriod" startAt="4"/>
              <a:tabLst>
                <a:tab pos="372745" algn="l"/>
              </a:tabLst>
            </a:pP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diferencial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sobreintensidades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8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emplea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encial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sensibilidad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15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3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mA)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clase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individua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ormador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aunque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xime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necesidad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equipotencialidad.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dispondrán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correspondientes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protecciones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sobreintensidades.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8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ormador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secunda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00">
              <a:latin typeface="Arial"/>
              <a:cs typeface="Arial"/>
            </a:endParaRPr>
          </a:p>
          <a:p>
            <a:pPr algn="just" lvl="2" marL="372110" indent="-360045">
              <a:lnSpc>
                <a:spcPct val="100000"/>
              </a:lnSpc>
              <a:spcBef>
                <a:spcPts val="5"/>
              </a:spcBef>
              <a:buFont typeface="Arial"/>
              <a:buAutoNum type="arabicPeriod" startAt="5"/>
              <a:tabLst>
                <a:tab pos="372745" algn="l"/>
              </a:tabLst>
            </a:pP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Empleo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muy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8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(MBTS)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asignada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24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establecido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-36.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Arial"/>
              <a:cs typeface="Arial"/>
            </a:endParaRPr>
          </a:p>
          <a:p>
            <a:pPr algn="just" marL="80645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Suministros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complementarios</a:t>
            </a:r>
            <a:endParaRPr sz="110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8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eser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-28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obli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ato-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baterías,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hacer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necesidades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asis-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vital,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automáticamente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(co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bre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e)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autonomía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ormador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éase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38.1).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6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idéntica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fiabilidad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alimenta-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complementario.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54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304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668383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3889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38: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quirófanos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salas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intervención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5759900"/>
            <a:ext cx="4889500" cy="2545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38.1.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Ejemplo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general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instalación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eléctrica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quirófano.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algn="just" marL="80645">
              <a:lnSpc>
                <a:spcPct val="100000"/>
              </a:lnSpc>
              <a:spcBef>
                <a:spcPts val="570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Medidas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riesgo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incendio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explosión</a:t>
            </a:r>
            <a:endParaRPr sz="110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7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empleen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mezclas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anestésicas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aseo-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desin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ectante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inflamables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38.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uest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onas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I;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I;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especti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amente,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-29.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situada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debajo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mesa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aciones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éase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38.2),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xplosión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cuando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entilación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e/ho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sala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tip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antielect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ostátic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esis-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tenci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xcede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5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5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favo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ezc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acumulació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electrostática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peligrosas.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general,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prescribe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ventilación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adecuado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evite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concentraciones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gases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empleados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anestesia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desinfección.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57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305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978623" y="709142"/>
            <a:ext cx="3872229" cy="2597785"/>
            <a:chOff x="978623" y="709142"/>
            <a:chExt cx="3872229" cy="2597785"/>
          </a:xfrm>
        </p:grpSpPr>
        <p:sp>
          <p:nvSpPr>
            <p:cNvPr id="10" name="object 10" descr=""/>
            <p:cNvSpPr/>
            <p:nvPr/>
          </p:nvSpPr>
          <p:spPr>
            <a:xfrm>
              <a:off x="3865388" y="2578303"/>
              <a:ext cx="207645" cy="294640"/>
            </a:xfrm>
            <a:custGeom>
              <a:avLst/>
              <a:gdLst/>
              <a:ahLst/>
              <a:cxnLst/>
              <a:rect l="l" t="t" r="r" b="b"/>
              <a:pathLst>
                <a:path w="207645" h="294639">
                  <a:moveTo>
                    <a:pt x="135873" y="0"/>
                  </a:moveTo>
                  <a:lnTo>
                    <a:pt x="134411" y="5045"/>
                  </a:lnTo>
                  <a:lnTo>
                    <a:pt x="132530" y="16979"/>
                  </a:lnTo>
                  <a:lnTo>
                    <a:pt x="133987" y="31000"/>
                  </a:lnTo>
                  <a:lnTo>
                    <a:pt x="142540" y="42303"/>
                  </a:lnTo>
                  <a:lnTo>
                    <a:pt x="151816" y="47984"/>
                  </a:lnTo>
                  <a:lnTo>
                    <a:pt x="162248" y="55992"/>
                  </a:lnTo>
                  <a:lnTo>
                    <a:pt x="172569" y="68294"/>
                  </a:lnTo>
                  <a:lnTo>
                    <a:pt x="181517" y="86855"/>
                  </a:lnTo>
                  <a:lnTo>
                    <a:pt x="186065" y="102364"/>
                  </a:lnTo>
                  <a:lnTo>
                    <a:pt x="188929" y="121640"/>
                  </a:lnTo>
                  <a:lnTo>
                    <a:pt x="188366" y="144955"/>
                  </a:lnTo>
                  <a:lnTo>
                    <a:pt x="182634" y="172580"/>
                  </a:lnTo>
                  <a:lnTo>
                    <a:pt x="152605" y="231341"/>
                  </a:lnTo>
                  <a:lnTo>
                    <a:pt x="115270" y="258584"/>
                  </a:lnTo>
                  <a:lnTo>
                    <a:pt x="79607" y="266206"/>
                  </a:lnTo>
                  <a:lnTo>
                    <a:pt x="54593" y="266103"/>
                  </a:lnTo>
                  <a:lnTo>
                    <a:pt x="41496" y="265668"/>
                  </a:lnTo>
                  <a:lnTo>
                    <a:pt x="33303" y="262623"/>
                  </a:lnTo>
                  <a:lnTo>
                    <a:pt x="26570" y="254358"/>
                  </a:lnTo>
                  <a:lnTo>
                    <a:pt x="17852" y="238264"/>
                  </a:lnTo>
                  <a:lnTo>
                    <a:pt x="14128" y="241187"/>
                  </a:lnTo>
                  <a:lnTo>
                    <a:pt x="6438" y="248286"/>
                  </a:lnTo>
                  <a:lnTo>
                    <a:pt x="0" y="257054"/>
                  </a:lnTo>
                  <a:lnTo>
                    <a:pt x="34" y="264985"/>
                  </a:lnTo>
                  <a:lnTo>
                    <a:pt x="36672" y="288788"/>
                  </a:lnTo>
                  <a:lnTo>
                    <a:pt x="66959" y="294598"/>
                  </a:lnTo>
                  <a:lnTo>
                    <a:pt x="100102" y="289204"/>
                  </a:lnTo>
                  <a:lnTo>
                    <a:pt x="136375" y="276714"/>
                  </a:lnTo>
                  <a:lnTo>
                    <a:pt x="184017" y="228740"/>
                  </a:lnTo>
                  <a:lnTo>
                    <a:pt x="207636" y="152376"/>
                  </a:lnTo>
                  <a:lnTo>
                    <a:pt x="207120" y="100203"/>
                  </a:lnTo>
                  <a:lnTo>
                    <a:pt x="201713" y="56253"/>
                  </a:lnTo>
                  <a:lnTo>
                    <a:pt x="192489" y="31165"/>
                  </a:lnTo>
                  <a:lnTo>
                    <a:pt x="172769" y="15545"/>
                  </a:lnTo>
                  <a:lnTo>
                    <a:pt x="13587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861088" y="2575344"/>
              <a:ext cx="216535" cy="301625"/>
            </a:xfrm>
            <a:custGeom>
              <a:avLst/>
              <a:gdLst/>
              <a:ahLst/>
              <a:cxnLst/>
              <a:rect l="l" t="t" r="r" b="b"/>
              <a:pathLst>
                <a:path w="216535" h="301625">
                  <a:moveTo>
                    <a:pt x="22876" y="238137"/>
                  </a:moveTo>
                  <a:lnTo>
                    <a:pt x="20285" y="238658"/>
                  </a:lnTo>
                  <a:lnTo>
                    <a:pt x="20158" y="238785"/>
                  </a:lnTo>
                  <a:lnTo>
                    <a:pt x="9401" y="246494"/>
                  </a:lnTo>
                  <a:lnTo>
                    <a:pt x="3521" y="255041"/>
                  </a:lnTo>
                  <a:lnTo>
                    <a:pt x="1578" y="257924"/>
                  </a:lnTo>
                  <a:lnTo>
                    <a:pt x="41" y="260972"/>
                  </a:lnTo>
                  <a:lnTo>
                    <a:pt x="0" y="266287"/>
                  </a:lnTo>
                  <a:lnTo>
                    <a:pt x="562" y="268236"/>
                  </a:lnTo>
                  <a:lnTo>
                    <a:pt x="32438" y="290931"/>
                  </a:lnTo>
                  <a:lnTo>
                    <a:pt x="61877" y="301142"/>
                  </a:lnTo>
                  <a:lnTo>
                    <a:pt x="72860" y="300611"/>
                  </a:lnTo>
                  <a:lnTo>
                    <a:pt x="86199" y="298984"/>
                  </a:lnTo>
                  <a:lnTo>
                    <a:pt x="101113" y="296179"/>
                  </a:lnTo>
                  <a:lnTo>
                    <a:pt x="106371" y="294817"/>
                  </a:lnTo>
                  <a:lnTo>
                    <a:pt x="57521" y="294817"/>
                  </a:lnTo>
                  <a:lnTo>
                    <a:pt x="54245" y="294347"/>
                  </a:lnTo>
                  <a:lnTo>
                    <a:pt x="53381" y="293954"/>
                  </a:lnTo>
                  <a:lnTo>
                    <a:pt x="48549" y="291854"/>
                  </a:lnTo>
                  <a:lnTo>
                    <a:pt x="42386" y="288904"/>
                  </a:lnTo>
                  <a:lnTo>
                    <a:pt x="6874" y="266039"/>
                  </a:lnTo>
                  <a:lnTo>
                    <a:pt x="6226" y="262496"/>
                  </a:lnTo>
                  <a:lnTo>
                    <a:pt x="8372" y="258572"/>
                  </a:lnTo>
                  <a:lnTo>
                    <a:pt x="11573" y="255041"/>
                  </a:lnTo>
                  <a:lnTo>
                    <a:pt x="14710" y="251460"/>
                  </a:lnTo>
                  <a:lnTo>
                    <a:pt x="18596" y="248081"/>
                  </a:lnTo>
                  <a:lnTo>
                    <a:pt x="21091" y="246071"/>
                  </a:lnTo>
                  <a:lnTo>
                    <a:pt x="19332" y="242684"/>
                  </a:lnTo>
                  <a:lnTo>
                    <a:pt x="24971" y="239763"/>
                  </a:lnTo>
                  <a:lnTo>
                    <a:pt x="22876" y="238137"/>
                  </a:lnTo>
                  <a:close/>
                </a:path>
                <a:path w="216535" h="301625">
                  <a:moveTo>
                    <a:pt x="147429" y="2959"/>
                  </a:moveTo>
                  <a:lnTo>
                    <a:pt x="140173" y="2959"/>
                  </a:lnTo>
                  <a:lnTo>
                    <a:pt x="143157" y="4025"/>
                  </a:lnTo>
                  <a:lnTo>
                    <a:pt x="142137" y="7315"/>
                  </a:lnTo>
                  <a:lnTo>
                    <a:pt x="183044" y="40327"/>
                  </a:lnTo>
                  <a:lnTo>
                    <a:pt x="203137" y="78169"/>
                  </a:lnTo>
                  <a:lnTo>
                    <a:pt x="209400" y="118156"/>
                  </a:lnTo>
                  <a:lnTo>
                    <a:pt x="209762" y="133045"/>
                  </a:lnTo>
                  <a:lnTo>
                    <a:pt x="206304" y="173019"/>
                  </a:lnTo>
                  <a:lnTo>
                    <a:pt x="183198" y="234091"/>
                  </a:lnTo>
                  <a:lnTo>
                    <a:pt x="156851" y="266287"/>
                  </a:lnTo>
                  <a:lnTo>
                    <a:pt x="115001" y="286029"/>
                  </a:lnTo>
                  <a:lnTo>
                    <a:pt x="72312" y="294289"/>
                  </a:lnTo>
                  <a:lnTo>
                    <a:pt x="57521" y="294817"/>
                  </a:lnTo>
                  <a:lnTo>
                    <a:pt x="106371" y="294817"/>
                  </a:lnTo>
                  <a:lnTo>
                    <a:pt x="147418" y="279807"/>
                  </a:lnTo>
                  <a:lnTo>
                    <a:pt x="188610" y="237407"/>
                  </a:lnTo>
                  <a:lnTo>
                    <a:pt x="212556" y="174159"/>
                  </a:lnTo>
                  <a:lnTo>
                    <a:pt x="216112" y="133045"/>
                  </a:lnTo>
                  <a:lnTo>
                    <a:pt x="216050" y="125513"/>
                  </a:lnTo>
                  <a:lnTo>
                    <a:pt x="209197" y="76275"/>
                  </a:lnTo>
                  <a:lnTo>
                    <a:pt x="188000" y="36361"/>
                  </a:lnTo>
                  <a:lnTo>
                    <a:pt x="151820" y="5267"/>
                  </a:lnTo>
                  <a:lnTo>
                    <a:pt x="147429" y="2959"/>
                  </a:lnTo>
                  <a:close/>
                </a:path>
                <a:path w="216535" h="301625">
                  <a:moveTo>
                    <a:pt x="24971" y="239763"/>
                  </a:moveTo>
                  <a:lnTo>
                    <a:pt x="22152" y="241223"/>
                  </a:lnTo>
                  <a:lnTo>
                    <a:pt x="24019" y="243789"/>
                  </a:lnTo>
                  <a:lnTo>
                    <a:pt x="22914" y="244602"/>
                  </a:lnTo>
                  <a:lnTo>
                    <a:pt x="58893" y="272224"/>
                  </a:lnTo>
                  <a:lnTo>
                    <a:pt x="62627" y="272224"/>
                  </a:lnTo>
                  <a:lnTo>
                    <a:pt x="68215" y="272567"/>
                  </a:lnTo>
                  <a:lnTo>
                    <a:pt x="74933" y="272567"/>
                  </a:lnTo>
                  <a:lnTo>
                    <a:pt x="87872" y="272064"/>
                  </a:lnTo>
                  <a:lnTo>
                    <a:pt x="102568" y="269975"/>
                  </a:lnTo>
                  <a:lnTo>
                    <a:pt x="115567" y="266230"/>
                  </a:lnTo>
                  <a:lnTo>
                    <a:pt x="68418" y="266230"/>
                  </a:lnTo>
                  <a:lnTo>
                    <a:pt x="63373" y="265912"/>
                  </a:lnTo>
                  <a:lnTo>
                    <a:pt x="50371" y="265912"/>
                  </a:lnTo>
                  <a:lnTo>
                    <a:pt x="42802" y="261162"/>
                  </a:lnTo>
                  <a:lnTo>
                    <a:pt x="31042" y="249783"/>
                  </a:lnTo>
                  <a:lnTo>
                    <a:pt x="27003" y="243344"/>
                  </a:lnTo>
                  <a:lnTo>
                    <a:pt x="24971" y="239763"/>
                  </a:lnTo>
                  <a:close/>
                </a:path>
                <a:path w="216535" h="301625">
                  <a:moveTo>
                    <a:pt x="141329" y="0"/>
                  </a:moveTo>
                  <a:lnTo>
                    <a:pt x="138852" y="76"/>
                  </a:lnTo>
                  <a:lnTo>
                    <a:pt x="137188" y="1892"/>
                  </a:lnTo>
                  <a:lnTo>
                    <a:pt x="133582" y="11912"/>
                  </a:lnTo>
                  <a:lnTo>
                    <a:pt x="133556" y="23063"/>
                  </a:lnTo>
                  <a:lnTo>
                    <a:pt x="134055" y="29851"/>
                  </a:lnTo>
                  <a:lnTo>
                    <a:pt x="135872" y="36628"/>
                  </a:lnTo>
                  <a:lnTo>
                    <a:pt x="139430" y="42846"/>
                  </a:lnTo>
                  <a:lnTo>
                    <a:pt x="145151" y="47955"/>
                  </a:lnTo>
                  <a:lnTo>
                    <a:pt x="154380" y="53613"/>
                  </a:lnTo>
                  <a:lnTo>
                    <a:pt x="164395" y="61267"/>
                  </a:lnTo>
                  <a:lnTo>
                    <a:pt x="185580" y="99489"/>
                  </a:lnTo>
                  <a:lnTo>
                    <a:pt x="190338" y="133045"/>
                  </a:lnTo>
                  <a:lnTo>
                    <a:pt x="189992" y="142376"/>
                  </a:lnTo>
                  <a:lnTo>
                    <a:pt x="173142" y="202985"/>
                  </a:lnTo>
                  <a:lnTo>
                    <a:pt x="146233" y="240831"/>
                  </a:lnTo>
                  <a:lnTo>
                    <a:pt x="101281" y="263766"/>
                  </a:lnTo>
                  <a:lnTo>
                    <a:pt x="74933" y="266230"/>
                  </a:lnTo>
                  <a:lnTo>
                    <a:pt x="115567" y="266230"/>
                  </a:lnTo>
                  <a:lnTo>
                    <a:pt x="150547" y="245487"/>
                  </a:lnTo>
                  <a:lnTo>
                    <a:pt x="178885" y="205706"/>
                  </a:lnTo>
                  <a:lnTo>
                    <a:pt x="193087" y="164522"/>
                  </a:lnTo>
                  <a:lnTo>
                    <a:pt x="196688" y="133045"/>
                  </a:lnTo>
                  <a:lnTo>
                    <a:pt x="196004" y="119844"/>
                  </a:lnTo>
                  <a:lnTo>
                    <a:pt x="179532" y="69513"/>
                  </a:lnTo>
                  <a:lnTo>
                    <a:pt x="141964" y="38506"/>
                  </a:lnTo>
                  <a:lnTo>
                    <a:pt x="139932" y="30975"/>
                  </a:lnTo>
                  <a:lnTo>
                    <a:pt x="139893" y="15722"/>
                  </a:lnTo>
                  <a:lnTo>
                    <a:pt x="141748" y="8572"/>
                  </a:lnTo>
                  <a:lnTo>
                    <a:pt x="142137" y="7315"/>
                  </a:lnTo>
                  <a:lnTo>
                    <a:pt x="139639" y="6172"/>
                  </a:lnTo>
                  <a:lnTo>
                    <a:pt x="139017" y="5918"/>
                  </a:lnTo>
                  <a:lnTo>
                    <a:pt x="140173" y="2959"/>
                  </a:lnTo>
                  <a:lnTo>
                    <a:pt x="147429" y="2959"/>
                  </a:lnTo>
                  <a:lnTo>
                    <a:pt x="144276" y="1301"/>
                  </a:lnTo>
                  <a:lnTo>
                    <a:pt x="141329" y="0"/>
                  </a:lnTo>
                  <a:close/>
                </a:path>
                <a:path w="216535" h="301625">
                  <a:moveTo>
                    <a:pt x="62970" y="265887"/>
                  </a:moveTo>
                  <a:lnTo>
                    <a:pt x="50371" y="265912"/>
                  </a:lnTo>
                  <a:lnTo>
                    <a:pt x="63373" y="265912"/>
                  </a:lnTo>
                  <a:lnTo>
                    <a:pt x="62970" y="265887"/>
                  </a:lnTo>
                  <a:close/>
                </a:path>
                <a:path w="216535" h="301625">
                  <a:moveTo>
                    <a:pt x="22152" y="241223"/>
                  </a:moveTo>
                  <a:lnTo>
                    <a:pt x="19332" y="242684"/>
                  </a:lnTo>
                  <a:lnTo>
                    <a:pt x="21091" y="246071"/>
                  </a:lnTo>
                  <a:lnTo>
                    <a:pt x="22914" y="244602"/>
                  </a:lnTo>
                  <a:lnTo>
                    <a:pt x="24019" y="243789"/>
                  </a:lnTo>
                  <a:lnTo>
                    <a:pt x="22152" y="241223"/>
                  </a:lnTo>
                  <a:close/>
                </a:path>
                <a:path w="216535" h="301625">
                  <a:moveTo>
                    <a:pt x="140173" y="2959"/>
                  </a:moveTo>
                  <a:lnTo>
                    <a:pt x="139017" y="5918"/>
                  </a:lnTo>
                  <a:lnTo>
                    <a:pt x="139639" y="6172"/>
                  </a:lnTo>
                  <a:lnTo>
                    <a:pt x="142137" y="7315"/>
                  </a:lnTo>
                  <a:lnTo>
                    <a:pt x="143157" y="4025"/>
                  </a:lnTo>
                  <a:lnTo>
                    <a:pt x="140173" y="29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070286" y="2696324"/>
              <a:ext cx="142875" cy="27305"/>
            </a:xfrm>
            <a:custGeom>
              <a:avLst/>
              <a:gdLst/>
              <a:ahLst/>
              <a:cxnLst/>
              <a:rect l="l" t="t" r="r" b="b"/>
              <a:pathLst>
                <a:path w="142875" h="27305">
                  <a:moveTo>
                    <a:pt x="142519" y="0"/>
                  </a:moveTo>
                  <a:lnTo>
                    <a:pt x="0" y="0"/>
                  </a:lnTo>
                  <a:lnTo>
                    <a:pt x="0" y="26733"/>
                  </a:lnTo>
                  <a:lnTo>
                    <a:pt x="142519" y="26733"/>
                  </a:lnTo>
                  <a:lnTo>
                    <a:pt x="14251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193150" y="2692590"/>
              <a:ext cx="2065655" cy="325755"/>
            </a:xfrm>
            <a:custGeom>
              <a:avLst/>
              <a:gdLst/>
              <a:ahLst/>
              <a:cxnLst/>
              <a:rect l="l" t="t" r="r" b="b"/>
              <a:pathLst>
                <a:path w="2065654" h="325755">
                  <a:moveTo>
                    <a:pt x="60109" y="318985"/>
                  </a:moveTo>
                  <a:lnTo>
                    <a:pt x="0" y="318985"/>
                  </a:lnTo>
                  <a:lnTo>
                    <a:pt x="0" y="325335"/>
                  </a:lnTo>
                  <a:lnTo>
                    <a:pt x="60109" y="325335"/>
                  </a:lnTo>
                  <a:lnTo>
                    <a:pt x="60109" y="318985"/>
                  </a:lnTo>
                  <a:close/>
                </a:path>
                <a:path w="2065654" h="325755">
                  <a:moveTo>
                    <a:pt x="1840230" y="233095"/>
                  </a:moveTo>
                  <a:lnTo>
                    <a:pt x="1833880" y="233095"/>
                  </a:lnTo>
                  <a:lnTo>
                    <a:pt x="1833880" y="290995"/>
                  </a:lnTo>
                  <a:lnTo>
                    <a:pt x="1840230" y="290995"/>
                  </a:lnTo>
                  <a:lnTo>
                    <a:pt x="1840230" y="233095"/>
                  </a:lnTo>
                  <a:close/>
                </a:path>
                <a:path w="2065654" h="325755">
                  <a:moveTo>
                    <a:pt x="1882533" y="221957"/>
                  </a:moveTo>
                  <a:lnTo>
                    <a:pt x="1876183" y="221957"/>
                  </a:lnTo>
                  <a:lnTo>
                    <a:pt x="1876183" y="288759"/>
                  </a:lnTo>
                  <a:lnTo>
                    <a:pt x="1882533" y="288759"/>
                  </a:lnTo>
                  <a:lnTo>
                    <a:pt x="1882533" y="221957"/>
                  </a:lnTo>
                  <a:close/>
                </a:path>
                <a:path w="2065654" h="325755">
                  <a:moveTo>
                    <a:pt x="2022817" y="0"/>
                  </a:moveTo>
                  <a:lnTo>
                    <a:pt x="2016467" y="0"/>
                  </a:lnTo>
                  <a:lnTo>
                    <a:pt x="2016467" y="6350"/>
                  </a:lnTo>
                  <a:lnTo>
                    <a:pt x="2016467" y="27940"/>
                  </a:lnTo>
                  <a:lnTo>
                    <a:pt x="1880298" y="27940"/>
                  </a:lnTo>
                  <a:lnTo>
                    <a:pt x="1880298" y="27305"/>
                  </a:lnTo>
                  <a:lnTo>
                    <a:pt x="1880298" y="6350"/>
                  </a:lnTo>
                  <a:lnTo>
                    <a:pt x="2016467" y="6350"/>
                  </a:lnTo>
                  <a:lnTo>
                    <a:pt x="2016467" y="0"/>
                  </a:lnTo>
                  <a:lnTo>
                    <a:pt x="1873948" y="0"/>
                  </a:lnTo>
                  <a:lnTo>
                    <a:pt x="1873948" y="6350"/>
                  </a:lnTo>
                  <a:lnTo>
                    <a:pt x="1873948" y="27940"/>
                  </a:lnTo>
                  <a:lnTo>
                    <a:pt x="1873948" y="30480"/>
                  </a:lnTo>
                  <a:lnTo>
                    <a:pt x="1873948" y="34290"/>
                  </a:lnTo>
                  <a:lnTo>
                    <a:pt x="2022817" y="34290"/>
                  </a:lnTo>
                  <a:lnTo>
                    <a:pt x="2022817" y="30480"/>
                  </a:lnTo>
                  <a:lnTo>
                    <a:pt x="2022817" y="27940"/>
                  </a:lnTo>
                  <a:lnTo>
                    <a:pt x="2022817" y="6350"/>
                  </a:lnTo>
                  <a:lnTo>
                    <a:pt x="2022817" y="0"/>
                  </a:lnTo>
                  <a:close/>
                </a:path>
                <a:path w="2065654" h="325755">
                  <a:moveTo>
                    <a:pt x="2022830" y="37134"/>
                  </a:moveTo>
                  <a:lnTo>
                    <a:pt x="2016480" y="37134"/>
                  </a:lnTo>
                  <a:lnTo>
                    <a:pt x="2016480" y="291007"/>
                  </a:lnTo>
                  <a:lnTo>
                    <a:pt x="2022830" y="291007"/>
                  </a:lnTo>
                  <a:lnTo>
                    <a:pt x="2022830" y="37134"/>
                  </a:lnTo>
                  <a:close/>
                </a:path>
                <a:path w="2065654" h="325755">
                  <a:moveTo>
                    <a:pt x="2065134" y="37134"/>
                  </a:moveTo>
                  <a:lnTo>
                    <a:pt x="2058784" y="37134"/>
                  </a:lnTo>
                  <a:lnTo>
                    <a:pt x="2058784" y="288759"/>
                  </a:lnTo>
                  <a:lnTo>
                    <a:pt x="2065134" y="288759"/>
                  </a:lnTo>
                  <a:lnTo>
                    <a:pt x="2065134" y="371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12847" y="2913621"/>
              <a:ext cx="163512" cy="99860"/>
            </a:xfrm>
            <a:prstGeom prst="rect">
              <a:avLst/>
            </a:prstGeom>
          </p:spPr>
        </p:pic>
        <p:sp>
          <p:nvSpPr>
            <p:cNvPr id="15" name="object 15" descr=""/>
            <p:cNvSpPr/>
            <p:nvPr/>
          </p:nvSpPr>
          <p:spPr>
            <a:xfrm>
              <a:off x="3090316" y="1718792"/>
              <a:ext cx="429259" cy="1469390"/>
            </a:xfrm>
            <a:custGeom>
              <a:avLst/>
              <a:gdLst/>
              <a:ahLst/>
              <a:cxnLst/>
              <a:rect l="l" t="t" r="r" b="b"/>
              <a:pathLst>
                <a:path w="429260" h="1469389">
                  <a:moveTo>
                    <a:pt x="309714" y="1108240"/>
                  </a:moveTo>
                  <a:lnTo>
                    <a:pt x="6350" y="1108240"/>
                  </a:lnTo>
                  <a:lnTo>
                    <a:pt x="6350" y="69380"/>
                  </a:lnTo>
                  <a:lnTo>
                    <a:pt x="0" y="69380"/>
                  </a:lnTo>
                  <a:lnTo>
                    <a:pt x="0" y="1108240"/>
                  </a:lnTo>
                  <a:lnTo>
                    <a:pt x="0" y="1114590"/>
                  </a:lnTo>
                  <a:lnTo>
                    <a:pt x="309714" y="1114590"/>
                  </a:lnTo>
                  <a:lnTo>
                    <a:pt x="309714" y="1108240"/>
                  </a:lnTo>
                  <a:close/>
                </a:path>
                <a:path w="429260" h="1469389">
                  <a:moveTo>
                    <a:pt x="309714" y="1045210"/>
                  </a:moveTo>
                  <a:lnTo>
                    <a:pt x="53111" y="1045210"/>
                  </a:lnTo>
                  <a:lnTo>
                    <a:pt x="53111" y="0"/>
                  </a:lnTo>
                  <a:lnTo>
                    <a:pt x="46761" y="0"/>
                  </a:lnTo>
                  <a:lnTo>
                    <a:pt x="46761" y="1045210"/>
                  </a:lnTo>
                  <a:lnTo>
                    <a:pt x="46761" y="1051560"/>
                  </a:lnTo>
                  <a:lnTo>
                    <a:pt x="309714" y="1051560"/>
                  </a:lnTo>
                  <a:lnTo>
                    <a:pt x="309714" y="1045210"/>
                  </a:lnTo>
                  <a:close/>
                </a:path>
                <a:path w="429260" h="1469389">
                  <a:moveTo>
                    <a:pt x="428675" y="1324305"/>
                  </a:moveTo>
                  <a:lnTo>
                    <a:pt x="192659" y="1324305"/>
                  </a:lnTo>
                  <a:lnTo>
                    <a:pt x="192659" y="1174445"/>
                  </a:lnTo>
                  <a:lnTo>
                    <a:pt x="309714" y="1174445"/>
                  </a:lnTo>
                  <a:lnTo>
                    <a:pt x="309714" y="1168095"/>
                  </a:lnTo>
                  <a:lnTo>
                    <a:pt x="186309" y="1168095"/>
                  </a:lnTo>
                  <a:lnTo>
                    <a:pt x="186309" y="1174445"/>
                  </a:lnTo>
                  <a:lnTo>
                    <a:pt x="186309" y="1324305"/>
                  </a:lnTo>
                  <a:lnTo>
                    <a:pt x="186309" y="1330655"/>
                  </a:lnTo>
                  <a:lnTo>
                    <a:pt x="422325" y="1330655"/>
                  </a:lnTo>
                  <a:lnTo>
                    <a:pt x="422325" y="1469085"/>
                  </a:lnTo>
                  <a:lnTo>
                    <a:pt x="428675" y="1469085"/>
                  </a:lnTo>
                  <a:lnTo>
                    <a:pt x="428675" y="1330655"/>
                  </a:lnTo>
                  <a:lnTo>
                    <a:pt x="428675" y="1324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400031" y="2716377"/>
              <a:ext cx="135890" cy="234315"/>
            </a:xfrm>
            <a:custGeom>
              <a:avLst/>
              <a:gdLst/>
              <a:ahLst/>
              <a:cxnLst/>
              <a:rect l="l" t="t" r="r" b="b"/>
              <a:pathLst>
                <a:path w="135889" h="234314">
                  <a:moveTo>
                    <a:pt x="135826" y="0"/>
                  </a:moveTo>
                  <a:lnTo>
                    <a:pt x="0" y="0"/>
                  </a:lnTo>
                  <a:lnTo>
                    <a:pt x="0" y="233807"/>
                  </a:lnTo>
                  <a:lnTo>
                    <a:pt x="135826" y="233807"/>
                  </a:lnTo>
                  <a:lnTo>
                    <a:pt x="13582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396843" y="2712706"/>
              <a:ext cx="142240" cy="241300"/>
            </a:xfrm>
            <a:custGeom>
              <a:avLst/>
              <a:gdLst/>
              <a:ahLst/>
              <a:cxnLst/>
              <a:rect l="l" t="t" r="r" b="b"/>
              <a:pathLst>
                <a:path w="142239" h="241300">
                  <a:moveTo>
                    <a:pt x="142176" y="0"/>
                  </a:moveTo>
                  <a:lnTo>
                    <a:pt x="135826" y="0"/>
                  </a:lnTo>
                  <a:lnTo>
                    <a:pt x="135826" y="6350"/>
                  </a:lnTo>
                  <a:lnTo>
                    <a:pt x="135826" y="234950"/>
                  </a:lnTo>
                  <a:lnTo>
                    <a:pt x="6350" y="234950"/>
                  </a:lnTo>
                  <a:lnTo>
                    <a:pt x="6350" y="234315"/>
                  </a:lnTo>
                  <a:lnTo>
                    <a:pt x="6350" y="6350"/>
                  </a:lnTo>
                  <a:lnTo>
                    <a:pt x="135826" y="6350"/>
                  </a:lnTo>
                  <a:lnTo>
                    <a:pt x="135826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234950"/>
                  </a:lnTo>
                  <a:lnTo>
                    <a:pt x="0" y="237490"/>
                  </a:lnTo>
                  <a:lnTo>
                    <a:pt x="0" y="241300"/>
                  </a:lnTo>
                  <a:lnTo>
                    <a:pt x="142176" y="241300"/>
                  </a:lnTo>
                  <a:lnTo>
                    <a:pt x="142176" y="237490"/>
                  </a:lnTo>
                  <a:lnTo>
                    <a:pt x="142176" y="234950"/>
                  </a:lnTo>
                  <a:lnTo>
                    <a:pt x="142176" y="6350"/>
                  </a:lnTo>
                  <a:lnTo>
                    <a:pt x="1421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62164" y="2411463"/>
              <a:ext cx="190330" cy="183667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1873783" y="1859381"/>
              <a:ext cx="1838960" cy="1444625"/>
            </a:xfrm>
            <a:custGeom>
              <a:avLst/>
              <a:gdLst/>
              <a:ahLst/>
              <a:cxnLst/>
              <a:rect l="l" t="t" r="r" b="b"/>
              <a:pathLst>
                <a:path w="1838960" h="1444625">
                  <a:moveTo>
                    <a:pt x="865847" y="1366126"/>
                  </a:moveTo>
                  <a:lnTo>
                    <a:pt x="316179" y="1366126"/>
                  </a:lnTo>
                  <a:lnTo>
                    <a:pt x="316179" y="1372476"/>
                  </a:lnTo>
                  <a:lnTo>
                    <a:pt x="859497" y="1372476"/>
                  </a:lnTo>
                  <a:lnTo>
                    <a:pt x="859497" y="1443596"/>
                  </a:lnTo>
                  <a:lnTo>
                    <a:pt x="865847" y="1443596"/>
                  </a:lnTo>
                  <a:lnTo>
                    <a:pt x="865847" y="1372476"/>
                  </a:lnTo>
                  <a:lnTo>
                    <a:pt x="865847" y="1366126"/>
                  </a:lnTo>
                  <a:close/>
                </a:path>
                <a:path w="1838960" h="1444625">
                  <a:moveTo>
                    <a:pt x="1838934" y="648716"/>
                  </a:moveTo>
                  <a:lnTo>
                    <a:pt x="1727923" y="648716"/>
                  </a:lnTo>
                  <a:lnTo>
                    <a:pt x="1727923" y="655066"/>
                  </a:lnTo>
                  <a:lnTo>
                    <a:pt x="1727923" y="712216"/>
                  </a:lnTo>
                  <a:lnTo>
                    <a:pt x="1734273" y="712216"/>
                  </a:lnTo>
                  <a:lnTo>
                    <a:pt x="1734273" y="655066"/>
                  </a:lnTo>
                  <a:lnTo>
                    <a:pt x="1832597" y="655066"/>
                  </a:lnTo>
                  <a:lnTo>
                    <a:pt x="1832597" y="712216"/>
                  </a:lnTo>
                  <a:lnTo>
                    <a:pt x="1832597" y="775716"/>
                  </a:lnTo>
                  <a:lnTo>
                    <a:pt x="1151204" y="775716"/>
                  </a:lnTo>
                  <a:lnTo>
                    <a:pt x="1151204" y="782066"/>
                  </a:lnTo>
                  <a:lnTo>
                    <a:pt x="1151204" y="1238885"/>
                  </a:lnTo>
                  <a:lnTo>
                    <a:pt x="1084072" y="1238885"/>
                  </a:lnTo>
                  <a:lnTo>
                    <a:pt x="1084072" y="659765"/>
                  </a:lnTo>
                  <a:lnTo>
                    <a:pt x="1084072" y="653415"/>
                  </a:lnTo>
                  <a:lnTo>
                    <a:pt x="1005192" y="653415"/>
                  </a:lnTo>
                  <a:lnTo>
                    <a:pt x="1005192" y="659765"/>
                  </a:lnTo>
                  <a:lnTo>
                    <a:pt x="1077722" y="659765"/>
                  </a:lnTo>
                  <a:lnTo>
                    <a:pt x="1077722" y="1238885"/>
                  </a:lnTo>
                  <a:lnTo>
                    <a:pt x="1077722" y="1245235"/>
                  </a:lnTo>
                  <a:lnTo>
                    <a:pt x="1151204" y="1245235"/>
                  </a:lnTo>
                  <a:lnTo>
                    <a:pt x="1151204" y="1325880"/>
                  </a:lnTo>
                  <a:lnTo>
                    <a:pt x="966063" y="1325880"/>
                  </a:lnTo>
                  <a:lnTo>
                    <a:pt x="966063" y="1208011"/>
                  </a:lnTo>
                  <a:lnTo>
                    <a:pt x="966063" y="1201661"/>
                  </a:lnTo>
                  <a:lnTo>
                    <a:pt x="863650" y="1201661"/>
                  </a:lnTo>
                  <a:lnTo>
                    <a:pt x="863650" y="617461"/>
                  </a:lnTo>
                  <a:lnTo>
                    <a:pt x="863650" y="611111"/>
                  </a:lnTo>
                  <a:lnTo>
                    <a:pt x="742454" y="611111"/>
                  </a:lnTo>
                  <a:lnTo>
                    <a:pt x="742454" y="617461"/>
                  </a:lnTo>
                  <a:lnTo>
                    <a:pt x="857300" y="617461"/>
                  </a:lnTo>
                  <a:lnTo>
                    <a:pt x="857300" y="1201661"/>
                  </a:lnTo>
                  <a:lnTo>
                    <a:pt x="857300" y="1208011"/>
                  </a:lnTo>
                  <a:lnTo>
                    <a:pt x="959713" y="1208011"/>
                  </a:lnTo>
                  <a:lnTo>
                    <a:pt x="959713" y="1325880"/>
                  </a:lnTo>
                  <a:lnTo>
                    <a:pt x="912609" y="1325880"/>
                  </a:lnTo>
                  <a:lnTo>
                    <a:pt x="912609" y="1274381"/>
                  </a:lnTo>
                  <a:lnTo>
                    <a:pt x="912609" y="1268031"/>
                  </a:lnTo>
                  <a:lnTo>
                    <a:pt x="805738" y="1268031"/>
                  </a:lnTo>
                  <a:lnTo>
                    <a:pt x="805738" y="795591"/>
                  </a:lnTo>
                  <a:lnTo>
                    <a:pt x="805738" y="789241"/>
                  </a:lnTo>
                  <a:lnTo>
                    <a:pt x="689000" y="789241"/>
                  </a:lnTo>
                  <a:lnTo>
                    <a:pt x="689000" y="795591"/>
                  </a:lnTo>
                  <a:lnTo>
                    <a:pt x="799388" y="795591"/>
                  </a:lnTo>
                  <a:lnTo>
                    <a:pt x="799388" y="1268031"/>
                  </a:lnTo>
                  <a:lnTo>
                    <a:pt x="799388" y="1274381"/>
                  </a:lnTo>
                  <a:lnTo>
                    <a:pt x="906259" y="1274381"/>
                  </a:lnTo>
                  <a:lnTo>
                    <a:pt x="906259" y="1325880"/>
                  </a:lnTo>
                  <a:lnTo>
                    <a:pt x="6337" y="1325880"/>
                  </a:lnTo>
                  <a:lnTo>
                    <a:pt x="6337" y="581660"/>
                  </a:lnTo>
                  <a:lnTo>
                    <a:pt x="162217" y="581660"/>
                  </a:lnTo>
                  <a:lnTo>
                    <a:pt x="162217" y="575310"/>
                  </a:lnTo>
                  <a:lnTo>
                    <a:pt x="162217" y="0"/>
                  </a:lnTo>
                  <a:lnTo>
                    <a:pt x="155867" y="0"/>
                  </a:lnTo>
                  <a:lnTo>
                    <a:pt x="155867" y="575310"/>
                  </a:lnTo>
                  <a:lnTo>
                    <a:pt x="0" y="575310"/>
                  </a:lnTo>
                  <a:lnTo>
                    <a:pt x="0" y="581660"/>
                  </a:lnTo>
                  <a:lnTo>
                    <a:pt x="0" y="1325880"/>
                  </a:lnTo>
                  <a:lnTo>
                    <a:pt x="0" y="1332230"/>
                  </a:lnTo>
                  <a:lnTo>
                    <a:pt x="906259" y="1332230"/>
                  </a:lnTo>
                  <a:lnTo>
                    <a:pt x="906259" y="1443291"/>
                  </a:lnTo>
                  <a:lnTo>
                    <a:pt x="912609" y="1443291"/>
                  </a:lnTo>
                  <a:lnTo>
                    <a:pt x="912609" y="1332230"/>
                  </a:lnTo>
                  <a:lnTo>
                    <a:pt x="959713" y="1332230"/>
                  </a:lnTo>
                  <a:lnTo>
                    <a:pt x="959713" y="1444231"/>
                  </a:lnTo>
                  <a:lnTo>
                    <a:pt x="966063" y="1444231"/>
                  </a:lnTo>
                  <a:lnTo>
                    <a:pt x="966063" y="1332230"/>
                  </a:lnTo>
                  <a:lnTo>
                    <a:pt x="1151204" y="1332230"/>
                  </a:lnTo>
                  <a:lnTo>
                    <a:pt x="1151204" y="1443736"/>
                  </a:lnTo>
                  <a:lnTo>
                    <a:pt x="1157554" y="1443736"/>
                  </a:lnTo>
                  <a:lnTo>
                    <a:pt x="1157554" y="1332230"/>
                  </a:lnTo>
                  <a:lnTo>
                    <a:pt x="1570799" y="1332230"/>
                  </a:lnTo>
                  <a:lnTo>
                    <a:pt x="1570799" y="1325880"/>
                  </a:lnTo>
                  <a:lnTo>
                    <a:pt x="1157554" y="1325880"/>
                  </a:lnTo>
                  <a:lnTo>
                    <a:pt x="1157554" y="1245235"/>
                  </a:lnTo>
                  <a:lnTo>
                    <a:pt x="1594332" y="1245235"/>
                  </a:lnTo>
                  <a:lnTo>
                    <a:pt x="1594332" y="1329055"/>
                  </a:lnTo>
                  <a:lnTo>
                    <a:pt x="1600682" y="1329055"/>
                  </a:lnTo>
                  <a:lnTo>
                    <a:pt x="1600682" y="1245235"/>
                  </a:lnTo>
                  <a:lnTo>
                    <a:pt x="1600682" y="1238885"/>
                  </a:lnTo>
                  <a:lnTo>
                    <a:pt x="1157554" y="1238885"/>
                  </a:lnTo>
                  <a:lnTo>
                    <a:pt x="1157554" y="782066"/>
                  </a:lnTo>
                  <a:lnTo>
                    <a:pt x="1838934" y="782066"/>
                  </a:lnTo>
                  <a:lnTo>
                    <a:pt x="1838934" y="775716"/>
                  </a:lnTo>
                  <a:lnTo>
                    <a:pt x="1838934" y="712216"/>
                  </a:lnTo>
                  <a:lnTo>
                    <a:pt x="1838934" y="655066"/>
                  </a:lnTo>
                  <a:lnTo>
                    <a:pt x="1838934" y="64871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012784" y="2556040"/>
              <a:ext cx="403225" cy="265430"/>
            </a:xfrm>
            <a:custGeom>
              <a:avLst/>
              <a:gdLst/>
              <a:ahLst/>
              <a:cxnLst/>
              <a:rect l="l" t="t" r="r" b="b"/>
              <a:pathLst>
                <a:path w="403225" h="265430">
                  <a:moveTo>
                    <a:pt x="403034" y="0"/>
                  </a:moveTo>
                  <a:lnTo>
                    <a:pt x="0" y="0"/>
                  </a:lnTo>
                  <a:lnTo>
                    <a:pt x="0" y="264985"/>
                  </a:lnTo>
                  <a:lnTo>
                    <a:pt x="403034" y="264985"/>
                  </a:lnTo>
                  <a:lnTo>
                    <a:pt x="403034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009597" y="863726"/>
              <a:ext cx="2531110" cy="2442845"/>
            </a:xfrm>
            <a:custGeom>
              <a:avLst/>
              <a:gdLst/>
              <a:ahLst/>
              <a:cxnLst/>
              <a:rect l="l" t="t" r="r" b="b"/>
              <a:pathLst>
                <a:path w="2531110" h="2442845">
                  <a:moveTo>
                    <a:pt x="409384" y="1689341"/>
                  </a:moveTo>
                  <a:lnTo>
                    <a:pt x="403034" y="1689341"/>
                  </a:lnTo>
                  <a:lnTo>
                    <a:pt x="403034" y="1695691"/>
                  </a:lnTo>
                  <a:lnTo>
                    <a:pt x="403034" y="1954771"/>
                  </a:lnTo>
                  <a:lnTo>
                    <a:pt x="186715" y="1954771"/>
                  </a:lnTo>
                  <a:lnTo>
                    <a:pt x="186715" y="1952840"/>
                  </a:lnTo>
                  <a:lnTo>
                    <a:pt x="180365" y="1952840"/>
                  </a:lnTo>
                  <a:lnTo>
                    <a:pt x="180365" y="1954771"/>
                  </a:lnTo>
                  <a:lnTo>
                    <a:pt x="6350" y="1954771"/>
                  </a:lnTo>
                  <a:lnTo>
                    <a:pt x="6350" y="1954136"/>
                  </a:lnTo>
                  <a:lnTo>
                    <a:pt x="6350" y="1695691"/>
                  </a:lnTo>
                  <a:lnTo>
                    <a:pt x="403034" y="1695691"/>
                  </a:lnTo>
                  <a:lnTo>
                    <a:pt x="403034" y="1689341"/>
                  </a:lnTo>
                  <a:lnTo>
                    <a:pt x="0" y="1689341"/>
                  </a:lnTo>
                  <a:lnTo>
                    <a:pt x="0" y="1695691"/>
                  </a:lnTo>
                  <a:lnTo>
                    <a:pt x="0" y="1954771"/>
                  </a:lnTo>
                  <a:lnTo>
                    <a:pt x="0" y="1957311"/>
                  </a:lnTo>
                  <a:lnTo>
                    <a:pt x="0" y="1961121"/>
                  </a:lnTo>
                  <a:lnTo>
                    <a:pt x="180365" y="1961121"/>
                  </a:lnTo>
                  <a:lnTo>
                    <a:pt x="180365" y="2361781"/>
                  </a:lnTo>
                  <a:lnTo>
                    <a:pt x="186715" y="2361781"/>
                  </a:lnTo>
                  <a:lnTo>
                    <a:pt x="186715" y="1961121"/>
                  </a:lnTo>
                  <a:lnTo>
                    <a:pt x="409384" y="1961121"/>
                  </a:lnTo>
                  <a:lnTo>
                    <a:pt x="409384" y="1957311"/>
                  </a:lnTo>
                  <a:lnTo>
                    <a:pt x="409384" y="1954771"/>
                  </a:lnTo>
                  <a:lnTo>
                    <a:pt x="409384" y="1695691"/>
                  </a:lnTo>
                  <a:lnTo>
                    <a:pt x="409384" y="1689341"/>
                  </a:lnTo>
                  <a:close/>
                </a:path>
                <a:path w="2531110" h="2442845">
                  <a:moveTo>
                    <a:pt x="693470" y="2436076"/>
                  </a:moveTo>
                  <a:lnTo>
                    <a:pt x="43103" y="2436076"/>
                  </a:lnTo>
                  <a:lnTo>
                    <a:pt x="43103" y="2273516"/>
                  </a:lnTo>
                  <a:lnTo>
                    <a:pt x="36753" y="2273516"/>
                  </a:lnTo>
                  <a:lnTo>
                    <a:pt x="36753" y="2436076"/>
                  </a:lnTo>
                  <a:lnTo>
                    <a:pt x="36753" y="2442426"/>
                  </a:lnTo>
                  <a:lnTo>
                    <a:pt x="693470" y="2442426"/>
                  </a:lnTo>
                  <a:lnTo>
                    <a:pt x="693470" y="2436076"/>
                  </a:lnTo>
                  <a:close/>
                </a:path>
                <a:path w="2531110" h="2442845">
                  <a:moveTo>
                    <a:pt x="707771" y="663397"/>
                  </a:moveTo>
                  <a:lnTo>
                    <a:pt x="701421" y="663397"/>
                  </a:lnTo>
                  <a:lnTo>
                    <a:pt x="701421" y="810717"/>
                  </a:lnTo>
                  <a:lnTo>
                    <a:pt x="542048" y="810717"/>
                  </a:lnTo>
                  <a:lnTo>
                    <a:pt x="542048" y="817067"/>
                  </a:lnTo>
                  <a:lnTo>
                    <a:pt x="707771" y="817067"/>
                  </a:lnTo>
                  <a:lnTo>
                    <a:pt x="707771" y="810717"/>
                  </a:lnTo>
                  <a:lnTo>
                    <a:pt x="707771" y="663397"/>
                  </a:lnTo>
                  <a:close/>
                </a:path>
                <a:path w="2531110" h="2442845">
                  <a:moveTo>
                    <a:pt x="771232" y="710323"/>
                  </a:moveTo>
                  <a:lnTo>
                    <a:pt x="764882" y="710323"/>
                  </a:lnTo>
                  <a:lnTo>
                    <a:pt x="764882" y="855065"/>
                  </a:lnTo>
                  <a:lnTo>
                    <a:pt x="771232" y="855065"/>
                  </a:lnTo>
                  <a:lnTo>
                    <a:pt x="771232" y="710323"/>
                  </a:lnTo>
                  <a:close/>
                </a:path>
                <a:path w="2531110" h="2442845">
                  <a:moveTo>
                    <a:pt x="843597" y="648144"/>
                  </a:moveTo>
                  <a:lnTo>
                    <a:pt x="800341" y="648144"/>
                  </a:lnTo>
                  <a:lnTo>
                    <a:pt x="800341" y="654494"/>
                  </a:lnTo>
                  <a:lnTo>
                    <a:pt x="837247" y="654494"/>
                  </a:lnTo>
                  <a:lnTo>
                    <a:pt x="837247" y="1275524"/>
                  </a:lnTo>
                  <a:lnTo>
                    <a:pt x="771550" y="1275524"/>
                  </a:lnTo>
                  <a:lnTo>
                    <a:pt x="771550" y="1281874"/>
                  </a:lnTo>
                  <a:lnTo>
                    <a:pt x="771550" y="1853374"/>
                  </a:lnTo>
                  <a:lnTo>
                    <a:pt x="771550" y="1859724"/>
                  </a:lnTo>
                  <a:lnTo>
                    <a:pt x="829297" y="1859724"/>
                  </a:lnTo>
                  <a:lnTo>
                    <a:pt x="829297" y="1853374"/>
                  </a:lnTo>
                  <a:lnTo>
                    <a:pt x="777900" y="1853374"/>
                  </a:lnTo>
                  <a:lnTo>
                    <a:pt x="777900" y="1281874"/>
                  </a:lnTo>
                  <a:lnTo>
                    <a:pt x="843597" y="1281874"/>
                  </a:lnTo>
                  <a:lnTo>
                    <a:pt x="843597" y="1275524"/>
                  </a:lnTo>
                  <a:lnTo>
                    <a:pt x="843597" y="654494"/>
                  </a:lnTo>
                  <a:lnTo>
                    <a:pt x="843597" y="648144"/>
                  </a:lnTo>
                  <a:close/>
                </a:path>
                <a:path w="2531110" h="2442845">
                  <a:moveTo>
                    <a:pt x="957935" y="925029"/>
                  </a:moveTo>
                  <a:lnTo>
                    <a:pt x="951585" y="925029"/>
                  </a:lnTo>
                  <a:lnTo>
                    <a:pt x="951585" y="1577809"/>
                  </a:lnTo>
                  <a:lnTo>
                    <a:pt x="882751" y="1577809"/>
                  </a:lnTo>
                  <a:lnTo>
                    <a:pt x="882751" y="1584159"/>
                  </a:lnTo>
                  <a:lnTo>
                    <a:pt x="957935" y="1584159"/>
                  </a:lnTo>
                  <a:lnTo>
                    <a:pt x="957935" y="1577809"/>
                  </a:lnTo>
                  <a:lnTo>
                    <a:pt x="957935" y="925029"/>
                  </a:lnTo>
                  <a:close/>
                </a:path>
                <a:path w="2531110" h="2442845">
                  <a:moveTo>
                    <a:pt x="1004684" y="855065"/>
                  </a:moveTo>
                  <a:lnTo>
                    <a:pt x="998334" y="855065"/>
                  </a:lnTo>
                  <a:lnTo>
                    <a:pt x="998334" y="1613255"/>
                  </a:lnTo>
                  <a:lnTo>
                    <a:pt x="878293" y="1613255"/>
                  </a:lnTo>
                  <a:lnTo>
                    <a:pt x="878293" y="1619605"/>
                  </a:lnTo>
                  <a:lnTo>
                    <a:pt x="1004684" y="1619605"/>
                  </a:lnTo>
                  <a:lnTo>
                    <a:pt x="1004684" y="1613255"/>
                  </a:lnTo>
                  <a:lnTo>
                    <a:pt x="1004684" y="855065"/>
                  </a:lnTo>
                  <a:close/>
                </a:path>
                <a:path w="2531110" h="2442845">
                  <a:moveTo>
                    <a:pt x="1796656" y="497154"/>
                  </a:moveTo>
                  <a:lnTo>
                    <a:pt x="1790306" y="497154"/>
                  </a:lnTo>
                  <a:lnTo>
                    <a:pt x="1790306" y="503504"/>
                  </a:lnTo>
                  <a:lnTo>
                    <a:pt x="1790306" y="796874"/>
                  </a:lnTo>
                  <a:lnTo>
                    <a:pt x="1272260" y="796874"/>
                  </a:lnTo>
                  <a:lnTo>
                    <a:pt x="1272260" y="796239"/>
                  </a:lnTo>
                  <a:lnTo>
                    <a:pt x="1272260" y="503504"/>
                  </a:lnTo>
                  <a:lnTo>
                    <a:pt x="1790306" y="503504"/>
                  </a:lnTo>
                  <a:lnTo>
                    <a:pt x="1790306" y="497154"/>
                  </a:lnTo>
                  <a:lnTo>
                    <a:pt x="1265910" y="497154"/>
                  </a:lnTo>
                  <a:lnTo>
                    <a:pt x="1265910" y="503504"/>
                  </a:lnTo>
                  <a:lnTo>
                    <a:pt x="1265910" y="561314"/>
                  </a:lnTo>
                  <a:lnTo>
                    <a:pt x="892911" y="561314"/>
                  </a:lnTo>
                  <a:lnTo>
                    <a:pt x="892911" y="567664"/>
                  </a:lnTo>
                  <a:lnTo>
                    <a:pt x="892911" y="924534"/>
                  </a:lnTo>
                  <a:lnTo>
                    <a:pt x="899261" y="924534"/>
                  </a:lnTo>
                  <a:lnTo>
                    <a:pt x="899261" y="567664"/>
                  </a:lnTo>
                  <a:lnTo>
                    <a:pt x="1265910" y="567664"/>
                  </a:lnTo>
                  <a:lnTo>
                    <a:pt x="1265910" y="723849"/>
                  </a:lnTo>
                  <a:lnTo>
                    <a:pt x="941920" y="723849"/>
                  </a:lnTo>
                  <a:lnTo>
                    <a:pt x="941920" y="730199"/>
                  </a:lnTo>
                  <a:lnTo>
                    <a:pt x="941920" y="862279"/>
                  </a:lnTo>
                  <a:lnTo>
                    <a:pt x="948258" y="862279"/>
                  </a:lnTo>
                  <a:lnTo>
                    <a:pt x="948258" y="730199"/>
                  </a:lnTo>
                  <a:lnTo>
                    <a:pt x="1265910" y="730199"/>
                  </a:lnTo>
                  <a:lnTo>
                    <a:pt x="1265910" y="796874"/>
                  </a:lnTo>
                  <a:lnTo>
                    <a:pt x="1265910" y="799414"/>
                  </a:lnTo>
                  <a:lnTo>
                    <a:pt x="1265910" y="803224"/>
                  </a:lnTo>
                  <a:lnTo>
                    <a:pt x="1505280" y="803224"/>
                  </a:lnTo>
                  <a:lnTo>
                    <a:pt x="1505280" y="1654454"/>
                  </a:lnTo>
                  <a:lnTo>
                    <a:pt x="1511630" y="1654454"/>
                  </a:lnTo>
                  <a:lnTo>
                    <a:pt x="1511630" y="803224"/>
                  </a:lnTo>
                  <a:lnTo>
                    <a:pt x="1540916" y="803224"/>
                  </a:lnTo>
                  <a:lnTo>
                    <a:pt x="1540916" y="1654454"/>
                  </a:lnTo>
                  <a:lnTo>
                    <a:pt x="1547266" y="1654454"/>
                  </a:lnTo>
                  <a:lnTo>
                    <a:pt x="1547266" y="803224"/>
                  </a:lnTo>
                  <a:lnTo>
                    <a:pt x="1796656" y="803224"/>
                  </a:lnTo>
                  <a:lnTo>
                    <a:pt x="1796656" y="799414"/>
                  </a:lnTo>
                  <a:lnTo>
                    <a:pt x="1796656" y="796874"/>
                  </a:lnTo>
                  <a:lnTo>
                    <a:pt x="1796656" y="503504"/>
                  </a:lnTo>
                  <a:lnTo>
                    <a:pt x="1796656" y="497154"/>
                  </a:lnTo>
                  <a:close/>
                </a:path>
                <a:path w="2531110" h="2442845">
                  <a:moveTo>
                    <a:pt x="1856765" y="2324709"/>
                  </a:moveTo>
                  <a:lnTo>
                    <a:pt x="1850415" y="2324709"/>
                  </a:lnTo>
                  <a:lnTo>
                    <a:pt x="1850415" y="2436469"/>
                  </a:lnTo>
                  <a:lnTo>
                    <a:pt x="1247914" y="2436469"/>
                  </a:lnTo>
                  <a:lnTo>
                    <a:pt x="1247914" y="2442819"/>
                  </a:lnTo>
                  <a:lnTo>
                    <a:pt x="1856765" y="2442819"/>
                  </a:lnTo>
                  <a:lnTo>
                    <a:pt x="1856765" y="2436469"/>
                  </a:lnTo>
                  <a:lnTo>
                    <a:pt x="1856765" y="2324709"/>
                  </a:lnTo>
                  <a:close/>
                </a:path>
                <a:path w="2531110" h="2442845">
                  <a:moveTo>
                    <a:pt x="2339975" y="1604010"/>
                  </a:moveTo>
                  <a:lnTo>
                    <a:pt x="1948815" y="1604010"/>
                  </a:lnTo>
                  <a:lnTo>
                    <a:pt x="1948815" y="0"/>
                  </a:lnTo>
                  <a:lnTo>
                    <a:pt x="1942465" y="0"/>
                  </a:lnTo>
                  <a:lnTo>
                    <a:pt x="1942465" y="1604010"/>
                  </a:lnTo>
                  <a:lnTo>
                    <a:pt x="1942465" y="1610360"/>
                  </a:lnTo>
                  <a:lnTo>
                    <a:pt x="2333637" y="1610360"/>
                  </a:lnTo>
                  <a:lnTo>
                    <a:pt x="2333637" y="1943100"/>
                  </a:lnTo>
                  <a:lnTo>
                    <a:pt x="2272233" y="1943100"/>
                  </a:lnTo>
                  <a:lnTo>
                    <a:pt x="2272233" y="1949450"/>
                  </a:lnTo>
                  <a:lnTo>
                    <a:pt x="2339975" y="1949450"/>
                  </a:lnTo>
                  <a:lnTo>
                    <a:pt x="2339975" y="1943100"/>
                  </a:lnTo>
                  <a:lnTo>
                    <a:pt x="2339975" y="1610360"/>
                  </a:lnTo>
                  <a:lnTo>
                    <a:pt x="2339975" y="1604010"/>
                  </a:lnTo>
                  <a:close/>
                </a:path>
                <a:path w="2531110" h="2442845">
                  <a:moveTo>
                    <a:pt x="2348877" y="2027618"/>
                  </a:moveTo>
                  <a:lnTo>
                    <a:pt x="2272220" y="2027618"/>
                  </a:lnTo>
                  <a:lnTo>
                    <a:pt x="2272220" y="2033968"/>
                  </a:lnTo>
                  <a:lnTo>
                    <a:pt x="2342527" y="2033968"/>
                  </a:lnTo>
                  <a:lnTo>
                    <a:pt x="2342527" y="2174938"/>
                  </a:lnTo>
                  <a:lnTo>
                    <a:pt x="1638884" y="2174938"/>
                  </a:lnTo>
                  <a:lnTo>
                    <a:pt x="1638884" y="2181288"/>
                  </a:lnTo>
                  <a:lnTo>
                    <a:pt x="1638884" y="2324798"/>
                  </a:lnTo>
                  <a:lnTo>
                    <a:pt x="1645234" y="2324798"/>
                  </a:lnTo>
                  <a:lnTo>
                    <a:pt x="1645234" y="2181288"/>
                  </a:lnTo>
                  <a:lnTo>
                    <a:pt x="2348877" y="2181288"/>
                  </a:lnTo>
                  <a:lnTo>
                    <a:pt x="2348877" y="2174938"/>
                  </a:lnTo>
                  <a:lnTo>
                    <a:pt x="2348877" y="2033968"/>
                  </a:lnTo>
                  <a:lnTo>
                    <a:pt x="2348877" y="2027618"/>
                  </a:lnTo>
                  <a:close/>
                </a:path>
                <a:path w="2531110" h="2442845">
                  <a:moveTo>
                    <a:pt x="2380069" y="1563649"/>
                  </a:moveTo>
                  <a:lnTo>
                    <a:pt x="2020087" y="1563649"/>
                  </a:lnTo>
                  <a:lnTo>
                    <a:pt x="2020087" y="142519"/>
                  </a:lnTo>
                  <a:lnTo>
                    <a:pt x="2013737" y="142519"/>
                  </a:lnTo>
                  <a:lnTo>
                    <a:pt x="2013737" y="1563649"/>
                  </a:lnTo>
                  <a:lnTo>
                    <a:pt x="2013737" y="1569999"/>
                  </a:lnTo>
                  <a:lnTo>
                    <a:pt x="2373719" y="1569999"/>
                  </a:lnTo>
                  <a:lnTo>
                    <a:pt x="2373719" y="1981479"/>
                  </a:lnTo>
                  <a:lnTo>
                    <a:pt x="2272233" y="1981479"/>
                  </a:lnTo>
                  <a:lnTo>
                    <a:pt x="2272233" y="1987829"/>
                  </a:lnTo>
                  <a:lnTo>
                    <a:pt x="2380069" y="1987829"/>
                  </a:lnTo>
                  <a:lnTo>
                    <a:pt x="2380069" y="1981479"/>
                  </a:lnTo>
                  <a:lnTo>
                    <a:pt x="2380069" y="1569999"/>
                  </a:lnTo>
                  <a:lnTo>
                    <a:pt x="2380069" y="1563649"/>
                  </a:lnTo>
                  <a:close/>
                </a:path>
                <a:path w="2531110" h="2442845">
                  <a:moveTo>
                    <a:pt x="2530513" y="1982800"/>
                  </a:moveTo>
                  <a:lnTo>
                    <a:pt x="2417902" y="1982800"/>
                  </a:lnTo>
                  <a:lnTo>
                    <a:pt x="2417902" y="1528140"/>
                  </a:lnTo>
                  <a:lnTo>
                    <a:pt x="2417902" y="1521790"/>
                  </a:lnTo>
                  <a:lnTo>
                    <a:pt x="2113584" y="1521790"/>
                  </a:lnTo>
                  <a:lnTo>
                    <a:pt x="2113584" y="6680"/>
                  </a:lnTo>
                  <a:lnTo>
                    <a:pt x="2107234" y="6680"/>
                  </a:lnTo>
                  <a:lnTo>
                    <a:pt x="2107234" y="1521790"/>
                  </a:lnTo>
                  <a:lnTo>
                    <a:pt x="2107234" y="1528140"/>
                  </a:lnTo>
                  <a:lnTo>
                    <a:pt x="2411552" y="1528140"/>
                  </a:lnTo>
                  <a:lnTo>
                    <a:pt x="2411552" y="1982800"/>
                  </a:lnTo>
                  <a:lnTo>
                    <a:pt x="2411552" y="1989150"/>
                  </a:lnTo>
                  <a:lnTo>
                    <a:pt x="2530513" y="1989150"/>
                  </a:lnTo>
                  <a:lnTo>
                    <a:pt x="2530513" y="1982800"/>
                  </a:lnTo>
                  <a:close/>
                </a:path>
                <a:path w="2531110" h="2442845">
                  <a:moveTo>
                    <a:pt x="2530525" y="2020938"/>
                  </a:moveTo>
                  <a:lnTo>
                    <a:pt x="2451633" y="2020938"/>
                  </a:lnTo>
                  <a:lnTo>
                    <a:pt x="2451633" y="2027288"/>
                  </a:lnTo>
                  <a:lnTo>
                    <a:pt x="2451633" y="2221598"/>
                  </a:lnTo>
                  <a:lnTo>
                    <a:pt x="1776945" y="2221598"/>
                  </a:lnTo>
                  <a:lnTo>
                    <a:pt x="1776945" y="2227948"/>
                  </a:lnTo>
                  <a:lnTo>
                    <a:pt x="1776945" y="2324468"/>
                  </a:lnTo>
                  <a:lnTo>
                    <a:pt x="1783295" y="2324468"/>
                  </a:lnTo>
                  <a:lnTo>
                    <a:pt x="1783295" y="2227948"/>
                  </a:lnTo>
                  <a:lnTo>
                    <a:pt x="2457983" y="2227948"/>
                  </a:lnTo>
                  <a:lnTo>
                    <a:pt x="2457983" y="2221598"/>
                  </a:lnTo>
                  <a:lnTo>
                    <a:pt x="2457983" y="2027288"/>
                  </a:lnTo>
                  <a:lnTo>
                    <a:pt x="2530525" y="2027288"/>
                  </a:lnTo>
                  <a:lnTo>
                    <a:pt x="2530525" y="2020938"/>
                  </a:lnTo>
                  <a:close/>
                </a:path>
                <a:path w="2531110" h="2442845">
                  <a:moveTo>
                    <a:pt x="2530525" y="1942604"/>
                  </a:moveTo>
                  <a:lnTo>
                    <a:pt x="2449080" y="1942604"/>
                  </a:lnTo>
                  <a:lnTo>
                    <a:pt x="2449080" y="1486674"/>
                  </a:lnTo>
                  <a:lnTo>
                    <a:pt x="2449080" y="1480324"/>
                  </a:lnTo>
                  <a:lnTo>
                    <a:pt x="2149221" y="1480324"/>
                  </a:lnTo>
                  <a:lnTo>
                    <a:pt x="2149221" y="75704"/>
                  </a:lnTo>
                  <a:lnTo>
                    <a:pt x="2142871" y="75704"/>
                  </a:lnTo>
                  <a:lnTo>
                    <a:pt x="2142871" y="1480324"/>
                  </a:lnTo>
                  <a:lnTo>
                    <a:pt x="2142871" y="1486674"/>
                  </a:lnTo>
                  <a:lnTo>
                    <a:pt x="2442730" y="1486674"/>
                  </a:lnTo>
                  <a:lnTo>
                    <a:pt x="2442730" y="1942604"/>
                  </a:lnTo>
                  <a:lnTo>
                    <a:pt x="2442730" y="1948954"/>
                  </a:lnTo>
                  <a:lnTo>
                    <a:pt x="2530525" y="1948954"/>
                  </a:lnTo>
                  <a:lnTo>
                    <a:pt x="2530525" y="1942604"/>
                  </a:lnTo>
                  <a:close/>
                </a:path>
                <a:path w="2531110" h="2442845">
                  <a:moveTo>
                    <a:pt x="2530538" y="1898307"/>
                  </a:moveTo>
                  <a:lnTo>
                    <a:pt x="2489187" y="1898307"/>
                  </a:lnTo>
                  <a:lnTo>
                    <a:pt x="2489187" y="1446187"/>
                  </a:lnTo>
                  <a:lnTo>
                    <a:pt x="2489187" y="1439837"/>
                  </a:lnTo>
                  <a:lnTo>
                    <a:pt x="2184857" y="1439837"/>
                  </a:lnTo>
                  <a:lnTo>
                    <a:pt x="2184857" y="146977"/>
                  </a:lnTo>
                  <a:lnTo>
                    <a:pt x="2178507" y="146977"/>
                  </a:lnTo>
                  <a:lnTo>
                    <a:pt x="2178507" y="1439837"/>
                  </a:lnTo>
                  <a:lnTo>
                    <a:pt x="2178507" y="1446187"/>
                  </a:lnTo>
                  <a:lnTo>
                    <a:pt x="2482837" y="1446187"/>
                  </a:lnTo>
                  <a:lnTo>
                    <a:pt x="2482837" y="1898307"/>
                  </a:lnTo>
                  <a:lnTo>
                    <a:pt x="2482837" y="1904657"/>
                  </a:lnTo>
                  <a:lnTo>
                    <a:pt x="2530538" y="1904657"/>
                  </a:lnTo>
                  <a:lnTo>
                    <a:pt x="2530538" y="189830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300033" y="1571840"/>
              <a:ext cx="217170" cy="48260"/>
            </a:xfrm>
            <a:custGeom>
              <a:avLst/>
              <a:gdLst/>
              <a:ahLst/>
              <a:cxnLst/>
              <a:rect l="l" t="t" r="r" b="b"/>
              <a:pathLst>
                <a:path w="217169" h="48259">
                  <a:moveTo>
                    <a:pt x="217106" y="0"/>
                  </a:moveTo>
                  <a:lnTo>
                    <a:pt x="0" y="0"/>
                  </a:lnTo>
                  <a:lnTo>
                    <a:pt x="0" y="47866"/>
                  </a:lnTo>
                  <a:lnTo>
                    <a:pt x="217106" y="47866"/>
                  </a:lnTo>
                  <a:lnTo>
                    <a:pt x="217106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296845" y="1568906"/>
              <a:ext cx="223520" cy="54610"/>
            </a:xfrm>
            <a:custGeom>
              <a:avLst/>
              <a:gdLst/>
              <a:ahLst/>
              <a:cxnLst/>
              <a:rect l="l" t="t" r="r" b="b"/>
              <a:pathLst>
                <a:path w="223519" h="54609">
                  <a:moveTo>
                    <a:pt x="223456" y="0"/>
                  </a:moveTo>
                  <a:lnTo>
                    <a:pt x="217106" y="0"/>
                  </a:lnTo>
                  <a:lnTo>
                    <a:pt x="217106" y="6350"/>
                  </a:lnTo>
                  <a:lnTo>
                    <a:pt x="217106" y="48260"/>
                  </a:lnTo>
                  <a:lnTo>
                    <a:pt x="6350" y="48260"/>
                  </a:lnTo>
                  <a:lnTo>
                    <a:pt x="6350" y="47625"/>
                  </a:lnTo>
                  <a:lnTo>
                    <a:pt x="6350" y="6350"/>
                  </a:lnTo>
                  <a:lnTo>
                    <a:pt x="217106" y="6350"/>
                  </a:lnTo>
                  <a:lnTo>
                    <a:pt x="217106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48260"/>
                  </a:lnTo>
                  <a:lnTo>
                    <a:pt x="0" y="50800"/>
                  </a:lnTo>
                  <a:lnTo>
                    <a:pt x="0" y="54610"/>
                  </a:lnTo>
                  <a:lnTo>
                    <a:pt x="223456" y="54610"/>
                  </a:lnTo>
                  <a:lnTo>
                    <a:pt x="223456" y="50800"/>
                  </a:lnTo>
                  <a:lnTo>
                    <a:pt x="223456" y="48260"/>
                  </a:lnTo>
                  <a:lnTo>
                    <a:pt x="223456" y="6350"/>
                  </a:lnTo>
                  <a:lnTo>
                    <a:pt x="22345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87943" y="1390015"/>
              <a:ext cx="231254" cy="78739"/>
            </a:xfrm>
            <a:prstGeom prst="rect">
              <a:avLst/>
            </a:prstGeom>
          </p:spPr>
        </p:pic>
        <p:sp>
          <p:nvSpPr>
            <p:cNvPr id="25" name="object 25" descr=""/>
            <p:cNvSpPr/>
            <p:nvPr/>
          </p:nvSpPr>
          <p:spPr>
            <a:xfrm>
              <a:off x="1048600" y="770915"/>
              <a:ext cx="3802379" cy="669925"/>
            </a:xfrm>
            <a:custGeom>
              <a:avLst/>
              <a:gdLst/>
              <a:ahLst/>
              <a:cxnLst/>
              <a:rect l="l" t="t" r="r" b="b"/>
              <a:pathLst>
                <a:path w="3802379" h="669925">
                  <a:moveTo>
                    <a:pt x="3801795" y="518909"/>
                  </a:moveTo>
                  <a:lnTo>
                    <a:pt x="3272777" y="518909"/>
                  </a:lnTo>
                  <a:lnTo>
                    <a:pt x="3272777" y="316611"/>
                  </a:lnTo>
                  <a:lnTo>
                    <a:pt x="3302038" y="316611"/>
                  </a:lnTo>
                  <a:lnTo>
                    <a:pt x="3302038" y="479348"/>
                  </a:lnTo>
                  <a:lnTo>
                    <a:pt x="3302038" y="485698"/>
                  </a:lnTo>
                  <a:lnTo>
                    <a:pt x="3801770" y="485698"/>
                  </a:lnTo>
                  <a:lnTo>
                    <a:pt x="3801770" y="479348"/>
                  </a:lnTo>
                  <a:lnTo>
                    <a:pt x="3308388" y="479348"/>
                  </a:lnTo>
                  <a:lnTo>
                    <a:pt x="3308388" y="316611"/>
                  </a:lnTo>
                  <a:lnTo>
                    <a:pt x="3352508" y="316611"/>
                  </a:lnTo>
                  <a:lnTo>
                    <a:pt x="3353219" y="320103"/>
                  </a:lnTo>
                  <a:lnTo>
                    <a:pt x="3358629" y="328129"/>
                  </a:lnTo>
                  <a:lnTo>
                    <a:pt x="3366655" y="333540"/>
                  </a:lnTo>
                  <a:lnTo>
                    <a:pt x="3376485" y="335521"/>
                  </a:lnTo>
                  <a:lnTo>
                    <a:pt x="3386315" y="333540"/>
                  </a:lnTo>
                  <a:lnTo>
                    <a:pt x="3394341" y="328129"/>
                  </a:lnTo>
                  <a:lnTo>
                    <a:pt x="3399739" y="320103"/>
                  </a:lnTo>
                  <a:lnTo>
                    <a:pt x="3400437" y="316611"/>
                  </a:lnTo>
                  <a:lnTo>
                    <a:pt x="3531616" y="316611"/>
                  </a:lnTo>
                  <a:lnTo>
                    <a:pt x="3531616" y="303911"/>
                  </a:lnTo>
                  <a:lnTo>
                    <a:pt x="3400437" y="303911"/>
                  </a:lnTo>
                  <a:lnTo>
                    <a:pt x="3399739" y="300443"/>
                  </a:lnTo>
                  <a:lnTo>
                    <a:pt x="3394341" y="292417"/>
                  </a:lnTo>
                  <a:lnTo>
                    <a:pt x="3386315" y="287007"/>
                  </a:lnTo>
                  <a:lnTo>
                    <a:pt x="3376485" y="285013"/>
                  </a:lnTo>
                  <a:lnTo>
                    <a:pt x="3366655" y="287007"/>
                  </a:lnTo>
                  <a:lnTo>
                    <a:pt x="3358629" y="292417"/>
                  </a:lnTo>
                  <a:lnTo>
                    <a:pt x="3353219" y="300443"/>
                  </a:lnTo>
                  <a:lnTo>
                    <a:pt x="3352508" y="303911"/>
                  </a:lnTo>
                  <a:lnTo>
                    <a:pt x="3308388" y="303911"/>
                  </a:lnTo>
                  <a:lnTo>
                    <a:pt x="3308388" y="245364"/>
                  </a:lnTo>
                  <a:lnTo>
                    <a:pt x="3316884" y="245364"/>
                  </a:lnTo>
                  <a:lnTo>
                    <a:pt x="3317595" y="248843"/>
                  </a:lnTo>
                  <a:lnTo>
                    <a:pt x="3322993" y="256870"/>
                  </a:lnTo>
                  <a:lnTo>
                    <a:pt x="3331019" y="262280"/>
                  </a:lnTo>
                  <a:lnTo>
                    <a:pt x="3340849" y="264261"/>
                  </a:lnTo>
                  <a:lnTo>
                    <a:pt x="3350691" y="262280"/>
                  </a:lnTo>
                  <a:lnTo>
                    <a:pt x="3358718" y="256870"/>
                  </a:lnTo>
                  <a:lnTo>
                    <a:pt x="3364115" y="248843"/>
                  </a:lnTo>
                  <a:lnTo>
                    <a:pt x="3364814" y="245364"/>
                  </a:lnTo>
                  <a:lnTo>
                    <a:pt x="3531616" y="245364"/>
                  </a:lnTo>
                  <a:lnTo>
                    <a:pt x="3531616" y="232664"/>
                  </a:lnTo>
                  <a:lnTo>
                    <a:pt x="3364814" y="232664"/>
                  </a:lnTo>
                  <a:lnTo>
                    <a:pt x="3364115" y="229196"/>
                  </a:lnTo>
                  <a:lnTo>
                    <a:pt x="3358718" y="221170"/>
                  </a:lnTo>
                  <a:lnTo>
                    <a:pt x="3350691" y="215760"/>
                  </a:lnTo>
                  <a:lnTo>
                    <a:pt x="3340849" y="213766"/>
                  </a:lnTo>
                  <a:lnTo>
                    <a:pt x="3331019" y="215760"/>
                  </a:lnTo>
                  <a:lnTo>
                    <a:pt x="3322993" y="221170"/>
                  </a:lnTo>
                  <a:lnTo>
                    <a:pt x="3317595" y="229196"/>
                  </a:lnTo>
                  <a:lnTo>
                    <a:pt x="3316884" y="232664"/>
                  </a:lnTo>
                  <a:lnTo>
                    <a:pt x="3308388" y="232664"/>
                  </a:lnTo>
                  <a:lnTo>
                    <a:pt x="3308388" y="192379"/>
                  </a:lnTo>
                  <a:lnTo>
                    <a:pt x="3315043" y="191020"/>
                  </a:lnTo>
                  <a:lnTo>
                    <a:pt x="3323069" y="185610"/>
                  </a:lnTo>
                  <a:lnTo>
                    <a:pt x="3328479" y="177596"/>
                  </a:lnTo>
                  <a:lnTo>
                    <a:pt x="3329178" y="174104"/>
                  </a:lnTo>
                  <a:lnTo>
                    <a:pt x="3531616" y="174104"/>
                  </a:lnTo>
                  <a:lnTo>
                    <a:pt x="3531616" y="161404"/>
                  </a:lnTo>
                  <a:lnTo>
                    <a:pt x="3329165" y="161404"/>
                  </a:lnTo>
                  <a:lnTo>
                    <a:pt x="3328479" y="157949"/>
                  </a:lnTo>
                  <a:lnTo>
                    <a:pt x="3323069" y="149910"/>
                  </a:lnTo>
                  <a:lnTo>
                    <a:pt x="3315043" y="144500"/>
                  </a:lnTo>
                  <a:lnTo>
                    <a:pt x="3305213" y="142519"/>
                  </a:lnTo>
                  <a:lnTo>
                    <a:pt x="3302038" y="143167"/>
                  </a:lnTo>
                  <a:lnTo>
                    <a:pt x="3302038" y="192379"/>
                  </a:lnTo>
                  <a:lnTo>
                    <a:pt x="3302038" y="232664"/>
                  </a:lnTo>
                  <a:lnTo>
                    <a:pt x="3302038" y="245364"/>
                  </a:lnTo>
                  <a:lnTo>
                    <a:pt x="3302038" y="303911"/>
                  </a:lnTo>
                  <a:lnTo>
                    <a:pt x="3272777" y="303911"/>
                  </a:lnTo>
                  <a:lnTo>
                    <a:pt x="3272777" y="245364"/>
                  </a:lnTo>
                  <a:lnTo>
                    <a:pt x="3302038" y="245364"/>
                  </a:lnTo>
                  <a:lnTo>
                    <a:pt x="3302038" y="232664"/>
                  </a:lnTo>
                  <a:lnTo>
                    <a:pt x="3272777" y="232664"/>
                  </a:lnTo>
                  <a:lnTo>
                    <a:pt x="3272777" y="174104"/>
                  </a:lnTo>
                  <a:lnTo>
                    <a:pt x="3281248" y="174104"/>
                  </a:lnTo>
                  <a:lnTo>
                    <a:pt x="3281959" y="177596"/>
                  </a:lnTo>
                  <a:lnTo>
                    <a:pt x="3287357" y="185610"/>
                  </a:lnTo>
                  <a:lnTo>
                    <a:pt x="3295383" y="191020"/>
                  </a:lnTo>
                  <a:lnTo>
                    <a:pt x="3302038" y="192379"/>
                  </a:lnTo>
                  <a:lnTo>
                    <a:pt x="3302038" y="143167"/>
                  </a:lnTo>
                  <a:lnTo>
                    <a:pt x="3295383" y="144500"/>
                  </a:lnTo>
                  <a:lnTo>
                    <a:pt x="3287357" y="149910"/>
                  </a:lnTo>
                  <a:lnTo>
                    <a:pt x="3281959" y="157949"/>
                  </a:lnTo>
                  <a:lnTo>
                    <a:pt x="3281248" y="161404"/>
                  </a:lnTo>
                  <a:lnTo>
                    <a:pt x="3272777" y="161404"/>
                  </a:lnTo>
                  <a:lnTo>
                    <a:pt x="3272777" y="121132"/>
                  </a:lnTo>
                  <a:lnTo>
                    <a:pt x="3279432" y="119773"/>
                  </a:lnTo>
                  <a:lnTo>
                    <a:pt x="3287458" y="114363"/>
                  </a:lnTo>
                  <a:lnTo>
                    <a:pt x="3292856" y="106337"/>
                  </a:lnTo>
                  <a:lnTo>
                    <a:pt x="3293554" y="102844"/>
                  </a:lnTo>
                  <a:lnTo>
                    <a:pt x="3531616" y="102844"/>
                  </a:lnTo>
                  <a:lnTo>
                    <a:pt x="3531616" y="90144"/>
                  </a:lnTo>
                  <a:lnTo>
                    <a:pt x="3293554" y="90144"/>
                  </a:lnTo>
                  <a:lnTo>
                    <a:pt x="3292856" y="86690"/>
                  </a:lnTo>
                  <a:lnTo>
                    <a:pt x="3287458" y="78663"/>
                  </a:lnTo>
                  <a:lnTo>
                    <a:pt x="3279432" y="73253"/>
                  </a:lnTo>
                  <a:lnTo>
                    <a:pt x="3269602" y="71272"/>
                  </a:lnTo>
                  <a:lnTo>
                    <a:pt x="3266427" y="71920"/>
                  </a:lnTo>
                  <a:lnTo>
                    <a:pt x="3266427" y="121132"/>
                  </a:lnTo>
                  <a:lnTo>
                    <a:pt x="3266427" y="161404"/>
                  </a:lnTo>
                  <a:lnTo>
                    <a:pt x="3266427" y="174104"/>
                  </a:lnTo>
                  <a:lnTo>
                    <a:pt x="3266427" y="232664"/>
                  </a:lnTo>
                  <a:lnTo>
                    <a:pt x="3266427" y="245364"/>
                  </a:lnTo>
                  <a:lnTo>
                    <a:pt x="3266427" y="303911"/>
                  </a:lnTo>
                  <a:lnTo>
                    <a:pt x="3237141" y="303911"/>
                  </a:lnTo>
                  <a:lnTo>
                    <a:pt x="3237141" y="245364"/>
                  </a:lnTo>
                  <a:lnTo>
                    <a:pt x="3266427" y="245364"/>
                  </a:lnTo>
                  <a:lnTo>
                    <a:pt x="3266427" y="232664"/>
                  </a:lnTo>
                  <a:lnTo>
                    <a:pt x="3237141" y="232664"/>
                  </a:lnTo>
                  <a:lnTo>
                    <a:pt x="3237141" y="174104"/>
                  </a:lnTo>
                  <a:lnTo>
                    <a:pt x="3266427" y="174104"/>
                  </a:lnTo>
                  <a:lnTo>
                    <a:pt x="3266427" y="161404"/>
                  </a:lnTo>
                  <a:lnTo>
                    <a:pt x="3237141" y="161404"/>
                  </a:lnTo>
                  <a:lnTo>
                    <a:pt x="3237141" y="102844"/>
                  </a:lnTo>
                  <a:lnTo>
                    <a:pt x="3245624" y="102844"/>
                  </a:lnTo>
                  <a:lnTo>
                    <a:pt x="3246336" y="106337"/>
                  </a:lnTo>
                  <a:lnTo>
                    <a:pt x="3251746" y="114363"/>
                  </a:lnTo>
                  <a:lnTo>
                    <a:pt x="3259772" y="119773"/>
                  </a:lnTo>
                  <a:lnTo>
                    <a:pt x="3266427" y="121132"/>
                  </a:lnTo>
                  <a:lnTo>
                    <a:pt x="3266427" y="71920"/>
                  </a:lnTo>
                  <a:lnTo>
                    <a:pt x="3259772" y="73253"/>
                  </a:lnTo>
                  <a:lnTo>
                    <a:pt x="3251746" y="78663"/>
                  </a:lnTo>
                  <a:lnTo>
                    <a:pt x="3246336" y="86690"/>
                  </a:lnTo>
                  <a:lnTo>
                    <a:pt x="3245637" y="90144"/>
                  </a:lnTo>
                  <a:lnTo>
                    <a:pt x="3237141" y="90144"/>
                  </a:lnTo>
                  <a:lnTo>
                    <a:pt x="3237141" y="49860"/>
                  </a:lnTo>
                  <a:lnTo>
                    <a:pt x="3243796" y="48501"/>
                  </a:lnTo>
                  <a:lnTo>
                    <a:pt x="3251822" y="43091"/>
                  </a:lnTo>
                  <a:lnTo>
                    <a:pt x="3257219" y="35064"/>
                  </a:lnTo>
                  <a:lnTo>
                    <a:pt x="3257918" y="31584"/>
                  </a:lnTo>
                  <a:lnTo>
                    <a:pt x="3531616" y="31584"/>
                  </a:lnTo>
                  <a:lnTo>
                    <a:pt x="3531616" y="18884"/>
                  </a:lnTo>
                  <a:lnTo>
                    <a:pt x="3257918" y="18884"/>
                  </a:lnTo>
                  <a:lnTo>
                    <a:pt x="3257219" y="15417"/>
                  </a:lnTo>
                  <a:lnTo>
                    <a:pt x="3251822" y="7391"/>
                  </a:lnTo>
                  <a:lnTo>
                    <a:pt x="3243796" y="1981"/>
                  </a:lnTo>
                  <a:lnTo>
                    <a:pt x="3233966" y="0"/>
                  </a:lnTo>
                  <a:lnTo>
                    <a:pt x="3230791" y="647"/>
                  </a:lnTo>
                  <a:lnTo>
                    <a:pt x="3230791" y="49860"/>
                  </a:lnTo>
                  <a:lnTo>
                    <a:pt x="3230791" y="90144"/>
                  </a:lnTo>
                  <a:lnTo>
                    <a:pt x="3230791" y="303911"/>
                  </a:lnTo>
                  <a:lnTo>
                    <a:pt x="1592326" y="303911"/>
                  </a:lnTo>
                  <a:lnTo>
                    <a:pt x="1591627" y="300443"/>
                  </a:lnTo>
                  <a:lnTo>
                    <a:pt x="1586230" y="292417"/>
                  </a:lnTo>
                  <a:lnTo>
                    <a:pt x="1578203" y="287007"/>
                  </a:lnTo>
                  <a:lnTo>
                    <a:pt x="1568373" y="285013"/>
                  </a:lnTo>
                  <a:lnTo>
                    <a:pt x="1558531" y="287007"/>
                  </a:lnTo>
                  <a:lnTo>
                    <a:pt x="1550504" y="292417"/>
                  </a:lnTo>
                  <a:lnTo>
                    <a:pt x="1545107" y="300443"/>
                  </a:lnTo>
                  <a:lnTo>
                    <a:pt x="1544396" y="303911"/>
                  </a:lnTo>
                  <a:lnTo>
                    <a:pt x="1180376" y="303911"/>
                  </a:lnTo>
                  <a:lnTo>
                    <a:pt x="1179677" y="300443"/>
                  </a:lnTo>
                  <a:lnTo>
                    <a:pt x="1174267" y="292417"/>
                  </a:lnTo>
                  <a:lnTo>
                    <a:pt x="1166241" y="287007"/>
                  </a:lnTo>
                  <a:lnTo>
                    <a:pt x="1156411" y="285013"/>
                  </a:lnTo>
                  <a:lnTo>
                    <a:pt x="1146581" y="287007"/>
                  </a:lnTo>
                  <a:lnTo>
                    <a:pt x="1138555" y="292417"/>
                  </a:lnTo>
                  <a:lnTo>
                    <a:pt x="1133157" y="300443"/>
                  </a:lnTo>
                  <a:lnTo>
                    <a:pt x="1132446" y="303911"/>
                  </a:lnTo>
                  <a:lnTo>
                    <a:pt x="1115809" y="303911"/>
                  </a:lnTo>
                  <a:lnTo>
                    <a:pt x="1115110" y="300443"/>
                  </a:lnTo>
                  <a:lnTo>
                    <a:pt x="1109700" y="292417"/>
                  </a:lnTo>
                  <a:lnTo>
                    <a:pt x="1101674" y="287007"/>
                  </a:lnTo>
                  <a:lnTo>
                    <a:pt x="1091844" y="285013"/>
                  </a:lnTo>
                  <a:lnTo>
                    <a:pt x="1088682" y="285661"/>
                  </a:lnTo>
                  <a:lnTo>
                    <a:pt x="1088682" y="334886"/>
                  </a:lnTo>
                  <a:lnTo>
                    <a:pt x="1088682" y="631164"/>
                  </a:lnTo>
                  <a:lnTo>
                    <a:pt x="259994" y="631164"/>
                  </a:lnTo>
                  <a:lnTo>
                    <a:pt x="259994" y="316611"/>
                  </a:lnTo>
                  <a:lnTo>
                    <a:pt x="289280" y="316611"/>
                  </a:lnTo>
                  <a:lnTo>
                    <a:pt x="289280" y="591299"/>
                  </a:lnTo>
                  <a:lnTo>
                    <a:pt x="289280" y="596379"/>
                  </a:lnTo>
                  <a:lnTo>
                    <a:pt x="1059395" y="596379"/>
                  </a:lnTo>
                  <a:lnTo>
                    <a:pt x="1059395" y="591299"/>
                  </a:lnTo>
                  <a:lnTo>
                    <a:pt x="1059395" y="316611"/>
                  </a:lnTo>
                  <a:lnTo>
                    <a:pt x="1067879" y="316611"/>
                  </a:lnTo>
                  <a:lnTo>
                    <a:pt x="1068590" y="320103"/>
                  </a:lnTo>
                  <a:lnTo>
                    <a:pt x="1073988" y="328129"/>
                  </a:lnTo>
                  <a:lnTo>
                    <a:pt x="1082014" y="333540"/>
                  </a:lnTo>
                  <a:lnTo>
                    <a:pt x="1088682" y="334886"/>
                  </a:lnTo>
                  <a:lnTo>
                    <a:pt x="1088682" y="285661"/>
                  </a:lnTo>
                  <a:lnTo>
                    <a:pt x="1082014" y="287007"/>
                  </a:lnTo>
                  <a:lnTo>
                    <a:pt x="1073988" y="292417"/>
                  </a:lnTo>
                  <a:lnTo>
                    <a:pt x="1068590" y="300443"/>
                  </a:lnTo>
                  <a:lnTo>
                    <a:pt x="1067879" y="303911"/>
                  </a:lnTo>
                  <a:lnTo>
                    <a:pt x="1059395" y="303911"/>
                  </a:lnTo>
                  <a:lnTo>
                    <a:pt x="1059395" y="263626"/>
                  </a:lnTo>
                  <a:lnTo>
                    <a:pt x="1066038" y="262280"/>
                  </a:lnTo>
                  <a:lnTo>
                    <a:pt x="1074064" y="256870"/>
                  </a:lnTo>
                  <a:lnTo>
                    <a:pt x="1079474" y="248843"/>
                  </a:lnTo>
                  <a:lnTo>
                    <a:pt x="1080173" y="245364"/>
                  </a:lnTo>
                  <a:lnTo>
                    <a:pt x="1473136" y="245364"/>
                  </a:lnTo>
                  <a:lnTo>
                    <a:pt x="1473847" y="248843"/>
                  </a:lnTo>
                  <a:lnTo>
                    <a:pt x="1479257" y="256870"/>
                  </a:lnTo>
                  <a:lnTo>
                    <a:pt x="1487284" y="262280"/>
                  </a:lnTo>
                  <a:lnTo>
                    <a:pt x="1497101" y="264261"/>
                  </a:lnTo>
                  <a:lnTo>
                    <a:pt x="1506943" y="262280"/>
                  </a:lnTo>
                  <a:lnTo>
                    <a:pt x="1514970" y="256870"/>
                  </a:lnTo>
                  <a:lnTo>
                    <a:pt x="1520380" y="248843"/>
                  </a:lnTo>
                  <a:lnTo>
                    <a:pt x="1521079" y="245364"/>
                  </a:lnTo>
                  <a:lnTo>
                    <a:pt x="2953918" y="245364"/>
                  </a:lnTo>
                  <a:lnTo>
                    <a:pt x="2954629" y="248843"/>
                  </a:lnTo>
                  <a:lnTo>
                    <a:pt x="2960039" y="256870"/>
                  </a:lnTo>
                  <a:lnTo>
                    <a:pt x="2968066" y="262280"/>
                  </a:lnTo>
                  <a:lnTo>
                    <a:pt x="2977908" y="264261"/>
                  </a:lnTo>
                  <a:lnTo>
                    <a:pt x="2987725" y="262280"/>
                  </a:lnTo>
                  <a:lnTo>
                    <a:pt x="2995752" y="256870"/>
                  </a:lnTo>
                  <a:lnTo>
                    <a:pt x="3001162" y="248843"/>
                  </a:lnTo>
                  <a:lnTo>
                    <a:pt x="3001861" y="245364"/>
                  </a:lnTo>
                  <a:lnTo>
                    <a:pt x="3118701" y="245364"/>
                  </a:lnTo>
                  <a:lnTo>
                    <a:pt x="3119412" y="248843"/>
                  </a:lnTo>
                  <a:lnTo>
                    <a:pt x="3124822" y="256870"/>
                  </a:lnTo>
                  <a:lnTo>
                    <a:pt x="3132848" y="262280"/>
                  </a:lnTo>
                  <a:lnTo>
                    <a:pt x="3142678" y="264261"/>
                  </a:lnTo>
                  <a:lnTo>
                    <a:pt x="3152508" y="262280"/>
                  </a:lnTo>
                  <a:lnTo>
                    <a:pt x="3160534" y="256870"/>
                  </a:lnTo>
                  <a:lnTo>
                    <a:pt x="3165932" y="248843"/>
                  </a:lnTo>
                  <a:lnTo>
                    <a:pt x="3166630" y="245364"/>
                  </a:lnTo>
                  <a:lnTo>
                    <a:pt x="3230791" y="245364"/>
                  </a:lnTo>
                  <a:lnTo>
                    <a:pt x="3230791" y="232664"/>
                  </a:lnTo>
                  <a:lnTo>
                    <a:pt x="3166630" y="232664"/>
                  </a:lnTo>
                  <a:lnTo>
                    <a:pt x="3165932" y="229196"/>
                  </a:lnTo>
                  <a:lnTo>
                    <a:pt x="3160534" y="221170"/>
                  </a:lnTo>
                  <a:lnTo>
                    <a:pt x="3152508" y="215760"/>
                  </a:lnTo>
                  <a:lnTo>
                    <a:pt x="3142678" y="213766"/>
                  </a:lnTo>
                  <a:lnTo>
                    <a:pt x="3132848" y="215760"/>
                  </a:lnTo>
                  <a:lnTo>
                    <a:pt x="3124822" y="221170"/>
                  </a:lnTo>
                  <a:lnTo>
                    <a:pt x="3119412" y="229196"/>
                  </a:lnTo>
                  <a:lnTo>
                    <a:pt x="3118701" y="232664"/>
                  </a:lnTo>
                  <a:lnTo>
                    <a:pt x="3001861" y="232664"/>
                  </a:lnTo>
                  <a:lnTo>
                    <a:pt x="3001162" y="229196"/>
                  </a:lnTo>
                  <a:lnTo>
                    <a:pt x="2995752" y="221170"/>
                  </a:lnTo>
                  <a:lnTo>
                    <a:pt x="2987725" y="215760"/>
                  </a:lnTo>
                  <a:lnTo>
                    <a:pt x="2977908" y="213766"/>
                  </a:lnTo>
                  <a:lnTo>
                    <a:pt x="2968066" y="215760"/>
                  </a:lnTo>
                  <a:lnTo>
                    <a:pt x="2960039" y="221170"/>
                  </a:lnTo>
                  <a:lnTo>
                    <a:pt x="2954629" y="229196"/>
                  </a:lnTo>
                  <a:lnTo>
                    <a:pt x="2953918" y="232664"/>
                  </a:lnTo>
                  <a:lnTo>
                    <a:pt x="1521079" y="232664"/>
                  </a:lnTo>
                  <a:lnTo>
                    <a:pt x="1520380" y="229196"/>
                  </a:lnTo>
                  <a:lnTo>
                    <a:pt x="1514970" y="221170"/>
                  </a:lnTo>
                  <a:lnTo>
                    <a:pt x="1506943" y="215760"/>
                  </a:lnTo>
                  <a:lnTo>
                    <a:pt x="1497101" y="213766"/>
                  </a:lnTo>
                  <a:lnTo>
                    <a:pt x="1487284" y="215760"/>
                  </a:lnTo>
                  <a:lnTo>
                    <a:pt x="1479257" y="221170"/>
                  </a:lnTo>
                  <a:lnTo>
                    <a:pt x="1473847" y="229196"/>
                  </a:lnTo>
                  <a:lnTo>
                    <a:pt x="1473136" y="232664"/>
                  </a:lnTo>
                  <a:lnTo>
                    <a:pt x="1080173" y="232664"/>
                  </a:lnTo>
                  <a:lnTo>
                    <a:pt x="1079474" y="229196"/>
                  </a:lnTo>
                  <a:lnTo>
                    <a:pt x="1074064" y="221170"/>
                  </a:lnTo>
                  <a:lnTo>
                    <a:pt x="1066038" y="215760"/>
                  </a:lnTo>
                  <a:lnTo>
                    <a:pt x="1056208" y="213766"/>
                  </a:lnTo>
                  <a:lnTo>
                    <a:pt x="1053045" y="214414"/>
                  </a:lnTo>
                  <a:lnTo>
                    <a:pt x="1053045" y="263626"/>
                  </a:lnTo>
                  <a:lnTo>
                    <a:pt x="1053045" y="303911"/>
                  </a:lnTo>
                  <a:lnTo>
                    <a:pt x="1053045" y="316611"/>
                  </a:lnTo>
                  <a:lnTo>
                    <a:pt x="1053045" y="591299"/>
                  </a:lnTo>
                  <a:lnTo>
                    <a:pt x="295630" y="591299"/>
                  </a:lnTo>
                  <a:lnTo>
                    <a:pt x="295630" y="316611"/>
                  </a:lnTo>
                  <a:lnTo>
                    <a:pt x="324891" y="316611"/>
                  </a:lnTo>
                  <a:lnTo>
                    <a:pt x="324891" y="550468"/>
                  </a:lnTo>
                  <a:lnTo>
                    <a:pt x="324891" y="556818"/>
                  </a:lnTo>
                  <a:lnTo>
                    <a:pt x="1023747" y="556818"/>
                  </a:lnTo>
                  <a:lnTo>
                    <a:pt x="1023747" y="550468"/>
                  </a:lnTo>
                  <a:lnTo>
                    <a:pt x="1023747" y="316611"/>
                  </a:lnTo>
                  <a:lnTo>
                    <a:pt x="1053045" y="316611"/>
                  </a:lnTo>
                  <a:lnTo>
                    <a:pt x="1053045" y="303911"/>
                  </a:lnTo>
                  <a:lnTo>
                    <a:pt x="1023747" y="303911"/>
                  </a:lnTo>
                  <a:lnTo>
                    <a:pt x="1023747" y="245364"/>
                  </a:lnTo>
                  <a:lnTo>
                    <a:pt x="1032243" y="245364"/>
                  </a:lnTo>
                  <a:lnTo>
                    <a:pt x="1032954" y="248843"/>
                  </a:lnTo>
                  <a:lnTo>
                    <a:pt x="1038352" y="256870"/>
                  </a:lnTo>
                  <a:lnTo>
                    <a:pt x="1046378" y="262280"/>
                  </a:lnTo>
                  <a:lnTo>
                    <a:pt x="1053045" y="263626"/>
                  </a:lnTo>
                  <a:lnTo>
                    <a:pt x="1053045" y="214414"/>
                  </a:lnTo>
                  <a:lnTo>
                    <a:pt x="1046378" y="215760"/>
                  </a:lnTo>
                  <a:lnTo>
                    <a:pt x="1038352" y="221170"/>
                  </a:lnTo>
                  <a:lnTo>
                    <a:pt x="1032954" y="229196"/>
                  </a:lnTo>
                  <a:lnTo>
                    <a:pt x="1032243" y="232664"/>
                  </a:lnTo>
                  <a:lnTo>
                    <a:pt x="1023747" y="232664"/>
                  </a:lnTo>
                  <a:lnTo>
                    <a:pt x="1023747" y="192379"/>
                  </a:lnTo>
                  <a:lnTo>
                    <a:pt x="1030427" y="191020"/>
                  </a:lnTo>
                  <a:lnTo>
                    <a:pt x="1038453" y="185610"/>
                  </a:lnTo>
                  <a:lnTo>
                    <a:pt x="1043851" y="177596"/>
                  </a:lnTo>
                  <a:lnTo>
                    <a:pt x="1044549" y="174104"/>
                  </a:lnTo>
                  <a:lnTo>
                    <a:pt x="1190345" y="174104"/>
                  </a:lnTo>
                  <a:lnTo>
                    <a:pt x="1191056" y="177596"/>
                  </a:lnTo>
                  <a:lnTo>
                    <a:pt x="1196454" y="185610"/>
                  </a:lnTo>
                  <a:lnTo>
                    <a:pt x="1204480" y="191020"/>
                  </a:lnTo>
                  <a:lnTo>
                    <a:pt x="1214310" y="193014"/>
                  </a:lnTo>
                  <a:lnTo>
                    <a:pt x="1224140" y="191020"/>
                  </a:lnTo>
                  <a:lnTo>
                    <a:pt x="1232166" y="185610"/>
                  </a:lnTo>
                  <a:lnTo>
                    <a:pt x="1237576" y="177596"/>
                  </a:lnTo>
                  <a:lnTo>
                    <a:pt x="1238275" y="174104"/>
                  </a:lnTo>
                  <a:lnTo>
                    <a:pt x="3083077" y="174104"/>
                  </a:lnTo>
                  <a:lnTo>
                    <a:pt x="3083788" y="177596"/>
                  </a:lnTo>
                  <a:lnTo>
                    <a:pt x="3089186" y="185610"/>
                  </a:lnTo>
                  <a:lnTo>
                    <a:pt x="3097212" y="191020"/>
                  </a:lnTo>
                  <a:lnTo>
                    <a:pt x="3107042" y="193014"/>
                  </a:lnTo>
                  <a:lnTo>
                    <a:pt x="3116884" y="191020"/>
                  </a:lnTo>
                  <a:lnTo>
                    <a:pt x="3124911" y="185610"/>
                  </a:lnTo>
                  <a:lnTo>
                    <a:pt x="3130308" y="177596"/>
                  </a:lnTo>
                  <a:lnTo>
                    <a:pt x="3131007" y="174104"/>
                  </a:lnTo>
                  <a:lnTo>
                    <a:pt x="3230791" y="174104"/>
                  </a:lnTo>
                  <a:lnTo>
                    <a:pt x="3230791" y="161404"/>
                  </a:lnTo>
                  <a:lnTo>
                    <a:pt x="3130994" y="161404"/>
                  </a:lnTo>
                  <a:lnTo>
                    <a:pt x="3130308" y="157949"/>
                  </a:lnTo>
                  <a:lnTo>
                    <a:pt x="3124911" y="149910"/>
                  </a:lnTo>
                  <a:lnTo>
                    <a:pt x="3116884" y="144500"/>
                  </a:lnTo>
                  <a:lnTo>
                    <a:pt x="3107042" y="142519"/>
                  </a:lnTo>
                  <a:lnTo>
                    <a:pt x="3097212" y="144500"/>
                  </a:lnTo>
                  <a:lnTo>
                    <a:pt x="3089186" y="149910"/>
                  </a:lnTo>
                  <a:lnTo>
                    <a:pt x="3083788" y="157949"/>
                  </a:lnTo>
                  <a:lnTo>
                    <a:pt x="3083077" y="161404"/>
                  </a:lnTo>
                  <a:lnTo>
                    <a:pt x="1238262" y="161404"/>
                  </a:lnTo>
                  <a:lnTo>
                    <a:pt x="1237576" y="157949"/>
                  </a:lnTo>
                  <a:lnTo>
                    <a:pt x="1232166" y="149910"/>
                  </a:lnTo>
                  <a:lnTo>
                    <a:pt x="1224140" y="144500"/>
                  </a:lnTo>
                  <a:lnTo>
                    <a:pt x="1214310" y="142519"/>
                  </a:lnTo>
                  <a:lnTo>
                    <a:pt x="1204480" y="144500"/>
                  </a:lnTo>
                  <a:lnTo>
                    <a:pt x="1196454" y="149910"/>
                  </a:lnTo>
                  <a:lnTo>
                    <a:pt x="1191056" y="157949"/>
                  </a:lnTo>
                  <a:lnTo>
                    <a:pt x="1190345" y="161404"/>
                  </a:lnTo>
                  <a:lnTo>
                    <a:pt x="1044549" y="161404"/>
                  </a:lnTo>
                  <a:lnTo>
                    <a:pt x="1043851" y="157949"/>
                  </a:lnTo>
                  <a:lnTo>
                    <a:pt x="1038453" y="149910"/>
                  </a:lnTo>
                  <a:lnTo>
                    <a:pt x="1030427" y="144500"/>
                  </a:lnTo>
                  <a:lnTo>
                    <a:pt x="1020597" y="142519"/>
                  </a:lnTo>
                  <a:lnTo>
                    <a:pt x="1017397" y="143167"/>
                  </a:lnTo>
                  <a:lnTo>
                    <a:pt x="1017397" y="192366"/>
                  </a:lnTo>
                  <a:lnTo>
                    <a:pt x="1017397" y="232664"/>
                  </a:lnTo>
                  <a:lnTo>
                    <a:pt x="1017397" y="245364"/>
                  </a:lnTo>
                  <a:lnTo>
                    <a:pt x="1017397" y="303911"/>
                  </a:lnTo>
                  <a:lnTo>
                    <a:pt x="1017397" y="316611"/>
                  </a:lnTo>
                  <a:lnTo>
                    <a:pt x="1017397" y="550468"/>
                  </a:lnTo>
                  <a:lnTo>
                    <a:pt x="331241" y="550468"/>
                  </a:lnTo>
                  <a:lnTo>
                    <a:pt x="331241" y="316611"/>
                  </a:lnTo>
                  <a:lnTo>
                    <a:pt x="360527" y="316611"/>
                  </a:lnTo>
                  <a:lnTo>
                    <a:pt x="360527" y="509981"/>
                  </a:lnTo>
                  <a:lnTo>
                    <a:pt x="360527" y="516331"/>
                  </a:lnTo>
                  <a:lnTo>
                    <a:pt x="988136" y="516331"/>
                  </a:lnTo>
                  <a:lnTo>
                    <a:pt x="988136" y="509981"/>
                  </a:lnTo>
                  <a:lnTo>
                    <a:pt x="988136" y="316611"/>
                  </a:lnTo>
                  <a:lnTo>
                    <a:pt x="1017397" y="316611"/>
                  </a:lnTo>
                  <a:lnTo>
                    <a:pt x="1017397" y="303911"/>
                  </a:lnTo>
                  <a:lnTo>
                    <a:pt x="988136" y="303911"/>
                  </a:lnTo>
                  <a:lnTo>
                    <a:pt x="988136" y="245364"/>
                  </a:lnTo>
                  <a:lnTo>
                    <a:pt x="1017397" y="245364"/>
                  </a:lnTo>
                  <a:lnTo>
                    <a:pt x="1017397" y="232664"/>
                  </a:lnTo>
                  <a:lnTo>
                    <a:pt x="988136" y="232664"/>
                  </a:lnTo>
                  <a:lnTo>
                    <a:pt x="988136" y="174104"/>
                  </a:lnTo>
                  <a:lnTo>
                    <a:pt x="996619" y="174104"/>
                  </a:lnTo>
                  <a:lnTo>
                    <a:pt x="997331" y="177596"/>
                  </a:lnTo>
                  <a:lnTo>
                    <a:pt x="1002741" y="185610"/>
                  </a:lnTo>
                  <a:lnTo>
                    <a:pt x="1010767" y="191020"/>
                  </a:lnTo>
                  <a:lnTo>
                    <a:pt x="1017397" y="192366"/>
                  </a:lnTo>
                  <a:lnTo>
                    <a:pt x="1017397" y="143167"/>
                  </a:lnTo>
                  <a:lnTo>
                    <a:pt x="1010767" y="144500"/>
                  </a:lnTo>
                  <a:lnTo>
                    <a:pt x="1002741" y="149910"/>
                  </a:lnTo>
                  <a:lnTo>
                    <a:pt x="997331" y="157949"/>
                  </a:lnTo>
                  <a:lnTo>
                    <a:pt x="996632" y="161404"/>
                  </a:lnTo>
                  <a:lnTo>
                    <a:pt x="988136" y="161404"/>
                  </a:lnTo>
                  <a:lnTo>
                    <a:pt x="988136" y="121132"/>
                  </a:lnTo>
                  <a:lnTo>
                    <a:pt x="994791" y="119773"/>
                  </a:lnTo>
                  <a:lnTo>
                    <a:pt x="1002817" y="114363"/>
                  </a:lnTo>
                  <a:lnTo>
                    <a:pt x="1008214" y="106337"/>
                  </a:lnTo>
                  <a:lnTo>
                    <a:pt x="1008913" y="102844"/>
                  </a:lnTo>
                  <a:lnTo>
                    <a:pt x="1190345" y="102844"/>
                  </a:lnTo>
                  <a:lnTo>
                    <a:pt x="1191056" y="106337"/>
                  </a:lnTo>
                  <a:lnTo>
                    <a:pt x="1196454" y="114363"/>
                  </a:lnTo>
                  <a:lnTo>
                    <a:pt x="1204480" y="119773"/>
                  </a:lnTo>
                  <a:lnTo>
                    <a:pt x="1214310" y="121767"/>
                  </a:lnTo>
                  <a:lnTo>
                    <a:pt x="1224140" y="119773"/>
                  </a:lnTo>
                  <a:lnTo>
                    <a:pt x="1232166" y="114363"/>
                  </a:lnTo>
                  <a:lnTo>
                    <a:pt x="1237576" y="106337"/>
                  </a:lnTo>
                  <a:lnTo>
                    <a:pt x="1238275" y="102844"/>
                  </a:lnTo>
                  <a:lnTo>
                    <a:pt x="2882671" y="102844"/>
                  </a:lnTo>
                  <a:lnTo>
                    <a:pt x="2883382" y="106337"/>
                  </a:lnTo>
                  <a:lnTo>
                    <a:pt x="2888780" y="114363"/>
                  </a:lnTo>
                  <a:lnTo>
                    <a:pt x="2896806" y="119773"/>
                  </a:lnTo>
                  <a:lnTo>
                    <a:pt x="2906636" y="121767"/>
                  </a:lnTo>
                  <a:lnTo>
                    <a:pt x="2916466" y="119773"/>
                  </a:lnTo>
                  <a:lnTo>
                    <a:pt x="2924492" y="114363"/>
                  </a:lnTo>
                  <a:lnTo>
                    <a:pt x="2929902" y="106337"/>
                  </a:lnTo>
                  <a:lnTo>
                    <a:pt x="2930601" y="102844"/>
                  </a:lnTo>
                  <a:lnTo>
                    <a:pt x="3047441" y="102844"/>
                  </a:lnTo>
                  <a:lnTo>
                    <a:pt x="3048152" y="106337"/>
                  </a:lnTo>
                  <a:lnTo>
                    <a:pt x="3053550" y="114363"/>
                  </a:lnTo>
                  <a:lnTo>
                    <a:pt x="3061576" y="119773"/>
                  </a:lnTo>
                  <a:lnTo>
                    <a:pt x="3071406" y="121767"/>
                  </a:lnTo>
                  <a:lnTo>
                    <a:pt x="3081236" y="119773"/>
                  </a:lnTo>
                  <a:lnTo>
                    <a:pt x="3089262" y="114363"/>
                  </a:lnTo>
                  <a:lnTo>
                    <a:pt x="3094672" y="106337"/>
                  </a:lnTo>
                  <a:lnTo>
                    <a:pt x="3095371" y="102844"/>
                  </a:lnTo>
                  <a:lnTo>
                    <a:pt x="3230791" y="102844"/>
                  </a:lnTo>
                  <a:lnTo>
                    <a:pt x="3230791" y="90144"/>
                  </a:lnTo>
                  <a:lnTo>
                    <a:pt x="3095358" y="90144"/>
                  </a:lnTo>
                  <a:lnTo>
                    <a:pt x="3094672" y="86690"/>
                  </a:lnTo>
                  <a:lnTo>
                    <a:pt x="3089262" y="78663"/>
                  </a:lnTo>
                  <a:lnTo>
                    <a:pt x="3081236" y="73253"/>
                  </a:lnTo>
                  <a:lnTo>
                    <a:pt x="3071406" y="71272"/>
                  </a:lnTo>
                  <a:lnTo>
                    <a:pt x="3061576" y="73253"/>
                  </a:lnTo>
                  <a:lnTo>
                    <a:pt x="3053550" y="78663"/>
                  </a:lnTo>
                  <a:lnTo>
                    <a:pt x="3048152" y="86690"/>
                  </a:lnTo>
                  <a:lnTo>
                    <a:pt x="3047441" y="90144"/>
                  </a:lnTo>
                  <a:lnTo>
                    <a:pt x="2930588" y="90144"/>
                  </a:lnTo>
                  <a:lnTo>
                    <a:pt x="2929902" y="86690"/>
                  </a:lnTo>
                  <a:lnTo>
                    <a:pt x="2924492" y="78663"/>
                  </a:lnTo>
                  <a:lnTo>
                    <a:pt x="2916466" y="73253"/>
                  </a:lnTo>
                  <a:lnTo>
                    <a:pt x="2906636" y="71272"/>
                  </a:lnTo>
                  <a:lnTo>
                    <a:pt x="2896806" y="73253"/>
                  </a:lnTo>
                  <a:lnTo>
                    <a:pt x="2888780" y="78663"/>
                  </a:lnTo>
                  <a:lnTo>
                    <a:pt x="2883382" y="86690"/>
                  </a:lnTo>
                  <a:lnTo>
                    <a:pt x="2882671" y="90144"/>
                  </a:lnTo>
                  <a:lnTo>
                    <a:pt x="1238262" y="90144"/>
                  </a:lnTo>
                  <a:lnTo>
                    <a:pt x="1237576" y="86690"/>
                  </a:lnTo>
                  <a:lnTo>
                    <a:pt x="1232166" y="78663"/>
                  </a:lnTo>
                  <a:lnTo>
                    <a:pt x="1224140" y="73253"/>
                  </a:lnTo>
                  <a:lnTo>
                    <a:pt x="1214310" y="71272"/>
                  </a:lnTo>
                  <a:lnTo>
                    <a:pt x="1204480" y="73253"/>
                  </a:lnTo>
                  <a:lnTo>
                    <a:pt x="1196454" y="78663"/>
                  </a:lnTo>
                  <a:lnTo>
                    <a:pt x="1191056" y="86690"/>
                  </a:lnTo>
                  <a:lnTo>
                    <a:pt x="1190345" y="90144"/>
                  </a:lnTo>
                  <a:lnTo>
                    <a:pt x="1008913" y="90144"/>
                  </a:lnTo>
                  <a:lnTo>
                    <a:pt x="1008214" y="86690"/>
                  </a:lnTo>
                  <a:lnTo>
                    <a:pt x="1002817" y="78663"/>
                  </a:lnTo>
                  <a:lnTo>
                    <a:pt x="994791" y="73253"/>
                  </a:lnTo>
                  <a:lnTo>
                    <a:pt x="984961" y="71272"/>
                  </a:lnTo>
                  <a:lnTo>
                    <a:pt x="981798" y="71920"/>
                  </a:lnTo>
                  <a:lnTo>
                    <a:pt x="981798" y="121132"/>
                  </a:lnTo>
                  <a:lnTo>
                    <a:pt x="981798" y="161404"/>
                  </a:lnTo>
                  <a:lnTo>
                    <a:pt x="981798" y="509981"/>
                  </a:lnTo>
                  <a:lnTo>
                    <a:pt x="366877" y="509981"/>
                  </a:lnTo>
                  <a:lnTo>
                    <a:pt x="366877" y="316611"/>
                  </a:lnTo>
                  <a:lnTo>
                    <a:pt x="375348" y="316611"/>
                  </a:lnTo>
                  <a:lnTo>
                    <a:pt x="376059" y="320103"/>
                  </a:lnTo>
                  <a:lnTo>
                    <a:pt x="381469" y="328129"/>
                  </a:lnTo>
                  <a:lnTo>
                    <a:pt x="389496" y="333540"/>
                  </a:lnTo>
                  <a:lnTo>
                    <a:pt x="396138" y="334886"/>
                  </a:lnTo>
                  <a:lnTo>
                    <a:pt x="396138" y="470090"/>
                  </a:lnTo>
                  <a:lnTo>
                    <a:pt x="396138" y="476440"/>
                  </a:lnTo>
                  <a:lnTo>
                    <a:pt x="952500" y="476440"/>
                  </a:lnTo>
                  <a:lnTo>
                    <a:pt x="952500" y="470090"/>
                  </a:lnTo>
                  <a:lnTo>
                    <a:pt x="952500" y="316611"/>
                  </a:lnTo>
                  <a:lnTo>
                    <a:pt x="981798" y="316611"/>
                  </a:lnTo>
                  <a:lnTo>
                    <a:pt x="981798" y="303911"/>
                  </a:lnTo>
                  <a:lnTo>
                    <a:pt x="952500" y="303911"/>
                  </a:lnTo>
                  <a:lnTo>
                    <a:pt x="952500" y="245364"/>
                  </a:lnTo>
                  <a:lnTo>
                    <a:pt x="981798" y="245364"/>
                  </a:lnTo>
                  <a:lnTo>
                    <a:pt x="981798" y="232664"/>
                  </a:lnTo>
                  <a:lnTo>
                    <a:pt x="952500" y="232664"/>
                  </a:lnTo>
                  <a:lnTo>
                    <a:pt x="952500" y="174104"/>
                  </a:lnTo>
                  <a:lnTo>
                    <a:pt x="981798" y="174104"/>
                  </a:lnTo>
                  <a:lnTo>
                    <a:pt x="981798" y="161404"/>
                  </a:lnTo>
                  <a:lnTo>
                    <a:pt x="952500" y="161404"/>
                  </a:lnTo>
                  <a:lnTo>
                    <a:pt x="952500" y="102844"/>
                  </a:lnTo>
                  <a:lnTo>
                    <a:pt x="960983" y="102844"/>
                  </a:lnTo>
                  <a:lnTo>
                    <a:pt x="961694" y="106337"/>
                  </a:lnTo>
                  <a:lnTo>
                    <a:pt x="967092" y="114363"/>
                  </a:lnTo>
                  <a:lnTo>
                    <a:pt x="975118" y="119773"/>
                  </a:lnTo>
                  <a:lnTo>
                    <a:pt x="981798" y="121132"/>
                  </a:lnTo>
                  <a:lnTo>
                    <a:pt x="981798" y="71920"/>
                  </a:lnTo>
                  <a:lnTo>
                    <a:pt x="975118" y="73253"/>
                  </a:lnTo>
                  <a:lnTo>
                    <a:pt x="967092" y="78663"/>
                  </a:lnTo>
                  <a:lnTo>
                    <a:pt x="961694" y="86690"/>
                  </a:lnTo>
                  <a:lnTo>
                    <a:pt x="960996" y="90144"/>
                  </a:lnTo>
                  <a:lnTo>
                    <a:pt x="952500" y="90144"/>
                  </a:lnTo>
                  <a:lnTo>
                    <a:pt x="952500" y="49860"/>
                  </a:lnTo>
                  <a:lnTo>
                    <a:pt x="959154" y="48501"/>
                  </a:lnTo>
                  <a:lnTo>
                    <a:pt x="967181" y="43091"/>
                  </a:lnTo>
                  <a:lnTo>
                    <a:pt x="972591" y="35064"/>
                  </a:lnTo>
                  <a:lnTo>
                    <a:pt x="973289" y="31584"/>
                  </a:lnTo>
                  <a:lnTo>
                    <a:pt x="3209988" y="31584"/>
                  </a:lnTo>
                  <a:lnTo>
                    <a:pt x="3210699" y="35064"/>
                  </a:lnTo>
                  <a:lnTo>
                    <a:pt x="3216097" y="43091"/>
                  </a:lnTo>
                  <a:lnTo>
                    <a:pt x="3224123" y="48501"/>
                  </a:lnTo>
                  <a:lnTo>
                    <a:pt x="3230791" y="49860"/>
                  </a:lnTo>
                  <a:lnTo>
                    <a:pt x="3230791" y="647"/>
                  </a:lnTo>
                  <a:lnTo>
                    <a:pt x="3224123" y="1981"/>
                  </a:lnTo>
                  <a:lnTo>
                    <a:pt x="3216097" y="7391"/>
                  </a:lnTo>
                  <a:lnTo>
                    <a:pt x="3210699" y="15417"/>
                  </a:lnTo>
                  <a:lnTo>
                    <a:pt x="3209988" y="18884"/>
                  </a:lnTo>
                  <a:lnTo>
                    <a:pt x="973289" y="18884"/>
                  </a:lnTo>
                  <a:lnTo>
                    <a:pt x="972591" y="15417"/>
                  </a:lnTo>
                  <a:lnTo>
                    <a:pt x="967181" y="7391"/>
                  </a:lnTo>
                  <a:lnTo>
                    <a:pt x="959154" y="1981"/>
                  </a:lnTo>
                  <a:lnTo>
                    <a:pt x="949325" y="0"/>
                  </a:lnTo>
                  <a:lnTo>
                    <a:pt x="939495" y="1981"/>
                  </a:lnTo>
                  <a:lnTo>
                    <a:pt x="931468" y="7391"/>
                  </a:lnTo>
                  <a:lnTo>
                    <a:pt x="926071" y="15417"/>
                  </a:lnTo>
                  <a:lnTo>
                    <a:pt x="925360" y="18884"/>
                  </a:lnTo>
                  <a:lnTo>
                    <a:pt x="895159" y="18884"/>
                  </a:lnTo>
                  <a:lnTo>
                    <a:pt x="895159" y="31584"/>
                  </a:lnTo>
                  <a:lnTo>
                    <a:pt x="925360" y="31584"/>
                  </a:lnTo>
                  <a:lnTo>
                    <a:pt x="926071" y="35064"/>
                  </a:lnTo>
                  <a:lnTo>
                    <a:pt x="931468" y="43091"/>
                  </a:lnTo>
                  <a:lnTo>
                    <a:pt x="939495" y="48501"/>
                  </a:lnTo>
                  <a:lnTo>
                    <a:pt x="946150" y="49860"/>
                  </a:lnTo>
                  <a:lnTo>
                    <a:pt x="946150" y="90144"/>
                  </a:lnTo>
                  <a:lnTo>
                    <a:pt x="895159" y="90144"/>
                  </a:lnTo>
                  <a:lnTo>
                    <a:pt x="895159" y="102844"/>
                  </a:lnTo>
                  <a:lnTo>
                    <a:pt x="946150" y="102844"/>
                  </a:lnTo>
                  <a:lnTo>
                    <a:pt x="946150" y="161404"/>
                  </a:lnTo>
                  <a:lnTo>
                    <a:pt x="895159" y="161404"/>
                  </a:lnTo>
                  <a:lnTo>
                    <a:pt x="895159" y="174104"/>
                  </a:lnTo>
                  <a:lnTo>
                    <a:pt x="946150" y="174104"/>
                  </a:lnTo>
                  <a:lnTo>
                    <a:pt x="946150" y="232664"/>
                  </a:lnTo>
                  <a:lnTo>
                    <a:pt x="895159" y="232664"/>
                  </a:lnTo>
                  <a:lnTo>
                    <a:pt x="895159" y="245364"/>
                  </a:lnTo>
                  <a:lnTo>
                    <a:pt x="946150" y="245364"/>
                  </a:lnTo>
                  <a:lnTo>
                    <a:pt x="946150" y="303911"/>
                  </a:lnTo>
                  <a:lnTo>
                    <a:pt x="895159" y="303911"/>
                  </a:lnTo>
                  <a:lnTo>
                    <a:pt x="895159" y="316611"/>
                  </a:lnTo>
                  <a:lnTo>
                    <a:pt x="946150" y="316611"/>
                  </a:lnTo>
                  <a:lnTo>
                    <a:pt x="946150" y="470090"/>
                  </a:lnTo>
                  <a:lnTo>
                    <a:pt x="402488" y="470090"/>
                  </a:lnTo>
                  <a:lnTo>
                    <a:pt x="402488" y="334886"/>
                  </a:lnTo>
                  <a:lnTo>
                    <a:pt x="409155" y="333540"/>
                  </a:lnTo>
                  <a:lnTo>
                    <a:pt x="417182" y="328129"/>
                  </a:lnTo>
                  <a:lnTo>
                    <a:pt x="422592" y="320103"/>
                  </a:lnTo>
                  <a:lnTo>
                    <a:pt x="423291" y="316611"/>
                  </a:lnTo>
                  <a:lnTo>
                    <a:pt x="485419" y="316611"/>
                  </a:lnTo>
                  <a:lnTo>
                    <a:pt x="485419" y="303911"/>
                  </a:lnTo>
                  <a:lnTo>
                    <a:pt x="423291" y="303911"/>
                  </a:lnTo>
                  <a:lnTo>
                    <a:pt x="422592" y="300443"/>
                  </a:lnTo>
                  <a:lnTo>
                    <a:pt x="417182" y="292417"/>
                  </a:lnTo>
                  <a:lnTo>
                    <a:pt x="409155" y="287007"/>
                  </a:lnTo>
                  <a:lnTo>
                    <a:pt x="399338" y="285013"/>
                  </a:lnTo>
                  <a:lnTo>
                    <a:pt x="389496" y="287007"/>
                  </a:lnTo>
                  <a:lnTo>
                    <a:pt x="381469" y="292417"/>
                  </a:lnTo>
                  <a:lnTo>
                    <a:pt x="376059" y="300443"/>
                  </a:lnTo>
                  <a:lnTo>
                    <a:pt x="375348" y="303911"/>
                  </a:lnTo>
                  <a:lnTo>
                    <a:pt x="366877" y="303911"/>
                  </a:lnTo>
                  <a:lnTo>
                    <a:pt x="366877" y="263626"/>
                  </a:lnTo>
                  <a:lnTo>
                    <a:pt x="373532" y="262280"/>
                  </a:lnTo>
                  <a:lnTo>
                    <a:pt x="381558" y="256870"/>
                  </a:lnTo>
                  <a:lnTo>
                    <a:pt x="386956" y="248843"/>
                  </a:lnTo>
                  <a:lnTo>
                    <a:pt x="387654" y="245364"/>
                  </a:lnTo>
                  <a:lnTo>
                    <a:pt x="485419" y="245364"/>
                  </a:lnTo>
                  <a:lnTo>
                    <a:pt x="485419" y="232664"/>
                  </a:lnTo>
                  <a:lnTo>
                    <a:pt x="387654" y="232664"/>
                  </a:lnTo>
                  <a:lnTo>
                    <a:pt x="386956" y="229196"/>
                  </a:lnTo>
                  <a:lnTo>
                    <a:pt x="381558" y="221170"/>
                  </a:lnTo>
                  <a:lnTo>
                    <a:pt x="373532" y="215760"/>
                  </a:lnTo>
                  <a:lnTo>
                    <a:pt x="363702" y="213766"/>
                  </a:lnTo>
                  <a:lnTo>
                    <a:pt x="360527" y="214414"/>
                  </a:lnTo>
                  <a:lnTo>
                    <a:pt x="360527" y="263626"/>
                  </a:lnTo>
                  <a:lnTo>
                    <a:pt x="360527" y="303911"/>
                  </a:lnTo>
                  <a:lnTo>
                    <a:pt x="331241" y="303911"/>
                  </a:lnTo>
                  <a:lnTo>
                    <a:pt x="331241" y="245364"/>
                  </a:lnTo>
                  <a:lnTo>
                    <a:pt x="339725" y="245364"/>
                  </a:lnTo>
                  <a:lnTo>
                    <a:pt x="340436" y="248843"/>
                  </a:lnTo>
                  <a:lnTo>
                    <a:pt x="345846" y="256870"/>
                  </a:lnTo>
                  <a:lnTo>
                    <a:pt x="353872" y="262280"/>
                  </a:lnTo>
                  <a:lnTo>
                    <a:pt x="360527" y="263626"/>
                  </a:lnTo>
                  <a:lnTo>
                    <a:pt x="360527" y="214414"/>
                  </a:lnTo>
                  <a:lnTo>
                    <a:pt x="353872" y="215760"/>
                  </a:lnTo>
                  <a:lnTo>
                    <a:pt x="345846" y="221170"/>
                  </a:lnTo>
                  <a:lnTo>
                    <a:pt x="340436" y="229196"/>
                  </a:lnTo>
                  <a:lnTo>
                    <a:pt x="339725" y="232664"/>
                  </a:lnTo>
                  <a:lnTo>
                    <a:pt x="331241" y="232664"/>
                  </a:lnTo>
                  <a:lnTo>
                    <a:pt x="331241" y="192379"/>
                  </a:lnTo>
                  <a:lnTo>
                    <a:pt x="337896" y="191020"/>
                  </a:lnTo>
                  <a:lnTo>
                    <a:pt x="345922" y="185610"/>
                  </a:lnTo>
                  <a:lnTo>
                    <a:pt x="351332" y="177596"/>
                  </a:lnTo>
                  <a:lnTo>
                    <a:pt x="352031" y="174104"/>
                  </a:lnTo>
                  <a:lnTo>
                    <a:pt x="485419" y="174104"/>
                  </a:lnTo>
                  <a:lnTo>
                    <a:pt x="485419" y="161404"/>
                  </a:lnTo>
                  <a:lnTo>
                    <a:pt x="352018" y="161404"/>
                  </a:lnTo>
                  <a:lnTo>
                    <a:pt x="351332" y="157949"/>
                  </a:lnTo>
                  <a:lnTo>
                    <a:pt x="345922" y="149910"/>
                  </a:lnTo>
                  <a:lnTo>
                    <a:pt x="337896" y="144500"/>
                  </a:lnTo>
                  <a:lnTo>
                    <a:pt x="328066" y="142519"/>
                  </a:lnTo>
                  <a:lnTo>
                    <a:pt x="324891" y="143167"/>
                  </a:lnTo>
                  <a:lnTo>
                    <a:pt x="324891" y="192379"/>
                  </a:lnTo>
                  <a:lnTo>
                    <a:pt x="324891" y="232664"/>
                  </a:lnTo>
                  <a:lnTo>
                    <a:pt x="324891" y="245364"/>
                  </a:lnTo>
                  <a:lnTo>
                    <a:pt x="324891" y="303911"/>
                  </a:lnTo>
                  <a:lnTo>
                    <a:pt x="295630" y="303911"/>
                  </a:lnTo>
                  <a:lnTo>
                    <a:pt x="295630" y="245364"/>
                  </a:lnTo>
                  <a:lnTo>
                    <a:pt x="324891" y="245364"/>
                  </a:lnTo>
                  <a:lnTo>
                    <a:pt x="324891" y="232664"/>
                  </a:lnTo>
                  <a:lnTo>
                    <a:pt x="295630" y="232664"/>
                  </a:lnTo>
                  <a:lnTo>
                    <a:pt x="295630" y="174104"/>
                  </a:lnTo>
                  <a:lnTo>
                    <a:pt x="304101" y="174104"/>
                  </a:lnTo>
                  <a:lnTo>
                    <a:pt x="304812" y="177596"/>
                  </a:lnTo>
                  <a:lnTo>
                    <a:pt x="310210" y="185610"/>
                  </a:lnTo>
                  <a:lnTo>
                    <a:pt x="318236" y="191020"/>
                  </a:lnTo>
                  <a:lnTo>
                    <a:pt x="324891" y="192379"/>
                  </a:lnTo>
                  <a:lnTo>
                    <a:pt x="324891" y="143167"/>
                  </a:lnTo>
                  <a:lnTo>
                    <a:pt x="318236" y="144500"/>
                  </a:lnTo>
                  <a:lnTo>
                    <a:pt x="310210" y="149910"/>
                  </a:lnTo>
                  <a:lnTo>
                    <a:pt x="304812" y="157949"/>
                  </a:lnTo>
                  <a:lnTo>
                    <a:pt x="304101" y="161404"/>
                  </a:lnTo>
                  <a:lnTo>
                    <a:pt x="295630" y="161404"/>
                  </a:lnTo>
                  <a:lnTo>
                    <a:pt x="295630" y="121132"/>
                  </a:lnTo>
                  <a:lnTo>
                    <a:pt x="302272" y="119773"/>
                  </a:lnTo>
                  <a:lnTo>
                    <a:pt x="310299" y="114363"/>
                  </a:lnTo>
                  <a:lnTo>
                    <a:pt x="315709" y="106337"/>
                  </a:lnTo>
                  <a:lnTo>
                    <a:pt x="316407" y="102844"/>
                  </a:lnTo>
                  <a:lnTo>
                    <a:pt x="485419" y="102844"/>
                  </a:lnTo>
                  <a:lnTo>
                    <a:pt x="485419" y="90144"/>
                  </a:lnTo>
                  <a:lnTo>
                    <a:pt x="316407" y="90144"/>
                  </a:lnTo>
                  <a:lnTo>
                    <a:pt x="315709" y="86690"/>
                  </a:lnTo>
                  <a:lnTo>
                    <a:pt x="310299" y="78663"/>
                  </a:lnTo>
                  <a:lnTo>
                    <a:pt x="302272" y="73253"/>
                  </a:lnTo>
                  <a:lnTo>
                    <a:pt x="292455" y="71272"/>
                  </a:lnTo>
                  <a:lnTo>
                    <a:pt x="289280" y="71920"/>
                  </a:lnTo>
                  <a:lnTo>
                    <a:pt x="289280" y="121132"/>
                  </a:lnTo>
                  <a:lnTo>
                    <a:pt x="289280" y="161404"/>
                  </a:lnTo>
                  <a:lnTo>
                    <a:pt x="289280" y="174104"/>
                  </a:lnTo>
                  <a:lnTo>
                    <a:pt x="289280" y="232664"/>
                  </a:lnTo>
                  <a:lnTo>
                    <a:pt x="289280" y="245364"/>
                  </a:lnTo>
                  <a:lnTo>
                    <a:pt x="289280" y="303911"/>
                  </a:lnTo>
                  <a:lnTo>
                    <a:pt x="259994" y="303911"/>
                  </a:lnTo>
                  <a:lnTo>
                    <a:pt x="259994" y="245364"/>
                  </a:lnTo>
                  <a:lnTo>
                    <a:pt x="289280" y="245364"/>
                  </a:lnTo>
                  <a:lnTo>
                    <a:pt x="289280" y="232664"/>
                  </a:lnTo>
                  <a:lnTo>
                    <a:pt x="259994" y="232664"/>
                  </a:lnTo>
                  <a:lnTo>
                    <a:pt x="259994" y="174104"/>
                  </a:lnTo>
                  <a:lnTo>
                    <a:pt x="289280" y="174104"/>
                  </a:lnTo>
                  <a:lnTo>
                    <a:pt x="289280" y="161404"/>
                  </a:lnTo>
                  <a:lnTo>
                    <a:pt x="259994" y="161404"/>
                  </a:lnTo>
                  <a:lnTo>
                    <a:pt x="259994" y="102844"/>
                  </a:lnTo>
                  <a:lnTo>
                    <a:pt x="268465" y="102844"/>
                  </a:lnTo>
                  <a:lnTo>
                    <a:pt x="269176" y="106337"/>
                  </a:lnTo>
                  <a:lnTo>
                    <a:pt x="274586" y="114363"/>
                  </a:lnTo>
                  <a:lnTo>
                    <a:pt x="282613" y="119773"/>
                  </a:lnTo>
                  <a:lnTo>
                    <a:pt x="289280" y="121132"/>
                  </a:lnTo>
                  <a:lnTo>
                    <a:pt x="289280" y="71920"/>
                  </a:lnTo>
                  <a:lnTo>
                    <a:pt x="282613" y="73253"/>
                  </a:lnTo>
                  <a:lnTo>
                    <a:pt x="274586" y="78663"/>
                  </a:lnTo>
                  <a:lnTo>
                    <a:pt x="269176" y="86690"/>
                  </a:lnTo>
                  <a:lnTo>
                    <a:pt x="268478" y="90144"/>
                  </a:lnTo>
                  <a:lnTo>
                    <a:pt x="259994" y="90144"/>
                  </a:lnTo>
                  <a:lnTo>
                    <a:pt x="259994" y="49860"/>
                  </a:lnTo>
                  <a:lnTo>
                    <a:pt x="266649" y="48501"/>
                  </a:lnTo>
                  <a:lnTo>
                    <a:pt x="274675" y="43091"/>
                  </a:lnTo>
                  <a:lnTo>
                    <a:pt x="280073" y="35064"/>
                  </a:lnTo>
                  <a:lnTo>
                    <a:pt x="280771" y="31584"/>
                  </a:lnTo>
                  <a:lnTo>
                    <a:pt x="485419" y="31584"/>
                  </a:lnTo>
                  <a:lnTo>
                    <a:pt x="485419" y="18884"/>
                  </a:lnTo>
                  <a:lnTo>
                    <a:pt x="280771" y="18884"/>
                  </a:lnTo>
                  <a:lnTo>
                    <a:pt x="280073" y="15417"/>
                  </a:lnTo>
                  <a:lnTo>
                    <a:pt x="274675" y="7391"/>
                  </a:lnTo>
                  <a:lnTo>
                    <a:pt x="266649" y="1981"/>
                  </a:lnTo>
                  <a:lnTo>
                    <a:pt x="256819" y="0"/>
                  </a:lnTo>
                  <a:lnTo>
                    <a:pt x="253644" y="647"/>
                  </a:lnTo>
                  <a:lnTo>
                    <a:pt x="253644" y="49860"/>
                  </a:lnTo>
                  <a:lnTo>
                    <a:pt x="253644" y="90144"/>
                  </a:lnTo>
                  <a:lnTo>
                    <a:pt x="253644" y="303911"/>
                  </a:lnTo>
                  <a:lnTo>
                    <a:pt x="211759" y="303911"/>
                  </a:lnTo>
                  <a:lnTo>
                    <a:pt x="211061" y="300443"/>
                  </a:lnTo>
                  <a:lnTo>
                    <a:pt x="205651" y="292417"/>
                  </a:lnTo>
                  <a:lnTo>
                    <a:pt x="197624" y="287007"/>
                  </a:lnTo>
                  <a:lnTo>
                    <a:pt x="187794" y="285013"/>
                  </a:lnTo>
                  <a:lnTo>
                    <a:pt x="177965" y="287007"/>
                  </a:lnTo>
                  <a:lnTo>
                    <a:pt x="169938" y="292417"/>
                  </a:lnTo>
                  <a:lnTo>
                    <a:pt x="164528" y="300443"/>
                  </a:lnTo>
                  <a:lnTo>
                    <a:pt x="163817" y="303911"/>
                  </a:lnTo>
                  <a:lnTo>
                    <a:pt x="155346" y="303911"/>
                  </a:lnTo>
                  <a:lnTo>
                    <a:pt x="155346" y="263626"/>
                  </a:lnTo>
                  <a:lnTo>
                    <a:pt x="161975" y="262280"/>
                  </a:lnTo>
                  <a:lnTo>
                    <a:pt x="170002" y="256870"/>
                  </a:lnTo>
                  <a:lnTo>
                    <a:pt x="175412" y="248843"/>
                  </a:lnTo>
                  <a:lnTo>
                    <a:pt x="176110" y="245364"/>
                  </a:lnTo>
                  <a:lnTo>
                    <a:pt x="253644" y="245364"/>
                  </a:lnTo>
                  <a:lnTo>
                    <a:pt x="253644" y="232664"/>
                  </a:lnTo>
                  <a:lnTo>
                    <a:pt x="176110" y="232664"/>
                  </a:lnTo>
                  <a:lnTo>
                    <a:pt x="175412" y="229196"/>
                  </a:lnTo>
                  <a:lnTo>
                    <a:pt x="170002" y="221170"/>
                  </a:lnTo>
                  <a:lnTo>
                    <a:pt x="161975" y="215760"/>
                  </a:lnTo>
                  <a:lnTo>
                    <a:pt x="152158" y="213766"/>
                  </a:lnTo>
                  <a:lnTo>
                    <a:pt x="148996" y="214414"/>
                  </a:lnTo>
                  <a:lnTo>
                    <a:pt x="148996" y="263626"/>
                  </a:lnTo>
                  <a:lnTo>
                    <a:pt x="148996" y="303911"/>
                  </a:lnTo>
                  <a:lnTo>
                    <a:pt x="119722" y="303911"/>
                  </a:lnTo>
                  <a:lnTo>
                    <a:pt x="119722" y="245364"/>
                  </a:lnTo>
                  <a:lnTo>
                    <a:pt x="128181" y="245364"/>
                  </a:lnTo>
                  <a:lnTo>
                    <a:pt x="128892" y="248843"/>
                  </a:lnTo>
                  <a:lnTo>
                    <a:pt x="134302" y="256870"/>
                  </a:lnTo>
                  <a:lnTo>
                    <a:pt x="142328" y="262280"/>
                  </a:lnTo>
                  <a:lnTo>
                    <a:pt x="148996" y="263626"/>
                  </a:lnTo>
                  <a:lnTo>
                    <a:pt x="148996" y="214414"/>
                  </a:lnTo>
                  <a:lnTo>
                    <a:pt x="142328" y="215760"/>
                  </a:lnTo>
                  <a:lnTo>
                    <a:pt x="134302" y="221170"/>
                  </a:lnTo>
                  <a:lnTo>
                    <a:pt x="128892" y="229196"/>
                  </a:lnTo>
                  <a:lnTo>
                    <a:pt x="128181" y="232664"/>
                  </a:lnTo>
                  <a:lnTo>
                    <a:pt x="119722" y="232664"/>
                  </a:lnTo>
                  <a:lnTo>
                    <a:pt x="119722" y="192379"/>
                  </a:lnTo>
                  <a:lnTo>
                    <a:pt x="126365" y="191020"/>
                  </a:lnTo>
                  <a:lnTo>
                    <a:pt x="134391" y="185610"/>
                  </a:lnTo>
                  <a:lnTo>
                    <a:pt x="139801" y="177596"/>
                  </a:lnTo>
                  <a:lnTo>
                    <a:pt x="140500" y="174104"/>
                  </a:lnTo>
                  <a:lnTo>
                    <a:pt x="253644" y="174104"/>
                  </a:lnTo>
                  <a:lnTo>
                    <a:pt x="253644" y="161404"/>
                  </a:lnTo>
                  <a:lnTo>
                    <a:pt x="140500" y="161404"/>
                  </a:lnTo>
                  <a:lnTo>
                    <a:pt x="139801" y="157949"/>
                  </a:lnTo>
                  <a:lnTo>
                    <a:pt x="134391" y="149910"/>
                  </a:lnTo>
                  <a:lnTo>
                    <a:pt x="126365" y="144500"/>
                  </a:lnTo>
                  <a:lnTo>
                    <a:pt x="116547" y="142519"/>
                  </a:lnTo>
                  <a:lnTo>
                    <a:pt x="113372" y="143167"/>
                  </a:lnTo>
                  <a:lnTo>
                    <a:pt x="113372" y="192379"/>
                  </a:lnTo>
                  <a:lnTo>
                    <a:pt x="113372" y="232664"/>
                  </a:lnTo>
                  <a:lnTo>
                    <a:pt x="113372" y="245364"/>
                  </a:lnTo>
                  <a:lnTo>
                    <a:pt x="113372" y="303911"/>
                  </a:lnTo>
                  <a:lnTo>
                    <a:pt x="84099" y="303911"/>
                  </a:lnTo>
                  <a:lnTo>
                    <a:pt x="84099" y="245364"/>
                  </a:lnTo>
                  <a:lnTo>
                    <a:pt x="113372" y="245364"/>
                  </a:lnTo>
                  <a:lnTo>
                    <a:pt x="113372" y="232664"/>
                  </a:lnTo>
                  <a:lnTo>
                    <a:pt x="84099" y="232664"/>
                  </a:lnTo>
                  <a:lnTo>
                    <a:pt x="84099" y="174104"/>
                  </a:lnTo>
                  <a:lnTo>
                    <a:pt x="92544" y="174104"/>
                  </a:lnTo>
                  <a:lnTo>
                    <a:pt x="93256" y="177596"/>
                  </a:lnTo>
                  <a:lnTo>
                    <a:pt x="98666" y="185610"/>
                  </a:lnTo>
                  <a:lnTo>
                    <a:pt x="106705" y="191020"/>
                  </a:lnTo>
                  <a:lnTo>
                    <a:pt x="113372" y="192379"/>
                  </a:lnTo>
                  <a:lnTo>
                    <a:pt x="113372" y="143167"/>
                  </a:lnTo>
                  <a:lnTo>
                    <a:pt x="106705" y="144500"/>
                  </a:lnTo>
                  <a:lnTo>
                    <a:pt x="98666" y="149910"/>
                  </a:lnTo>
                  <a:lnTo>
                    <a:pt x="93256" y="157949"/>
                  </a:lnTo>
                  <a:lnTo>
                    <a:pt x="92557" y="161404"/>
                  </a:lnTo>
                  <a:lnTo>
                    <a:pt x="84099" y="161404"/>
                  </a:lnTo>
                  <a:lnTo>
                    <a:pt x="84099" y="121132"/>
                  </a:lnTo>
                  <a:lnTo>
                    <a:pt x="90741" y="119773"/>
                  </a:lnTo>
                  <a:lnTo>
                    <a:pt x="98767" y="114363"/>
                  </a:lnTo>
                  <a:lnTo>
                    <a:pt x="104178" y="106337"/>
                  </a:lnTo>
                  <a:lnTo>
                    <a:pt x="104876" y="102844"/>
                  </a:lnTo>
                  <a:lnTo>
                    <a:pt x="253644" y="102844"/>
                  </a:lnTo>
                  <a:lnTo>
                    <a:pt x="253644" y="90144"/>
                  </a:lnTo>
                  <a:lnTo>
                    <a:pt x="104863" y="90144"/>
                  </a:lnTo>
                  <a:lnTo>
                    <a:pt x="104178" y="86690"/>
                  </a:lnTo>
                  <a:lnTo>
                    <a:pt x="98767" y="78663"/>
                  </a:lnTo>
                  <a:lnTo>
                    <a:pt x="90741" y="73253"/>
                  </a:lnTo>
                  <a:lnTo>
                    <a:pt x="80911" y="71272"/>
                  </a:lnTo>
                  <a:lnTo>
                    <a:pt x="77749" y="71920"/>
                  </a:lnTo>
                  <a:lnTo>
                    <a:pt x="77749" y="121132"/>
                  </a:lnTo>
                  <a:lnTo>
                    <a:pt x="77749" y="161404"/>
                  </a:lnTo>
                  <a:lnTo>
                    <a:pt x="77749" y="174104"/>
                  </a:lnTo>
                  <a:lnTo>
                    <a:pt x="77749" y="232664"/>
                  </a:lnTo>
                  <a:lnTo>
                    <a:pt x="77749" y="245364"/>
                  </a:lnTo>
                  <a:lnTo>
                    <a:pt x="77749" y="303911"/>
                  </a:lnTo>
                  <a:lnTo>
                    <a:pt x="48450" y="303911"/>
                  </a:lnTo>
                  <a:lnTo>
                    <a:pt x="48450" y="245364"/>
                  </a:lnTo>
                  <a:lnTo>
                    <a:pt x="77749" y="245364"/>
                  </a:lnTo>
                  <a:lnTo>
                    <a:pt x="77749" y="232664"/>
                  </a:lnTo>
                  <a:lnTo>
                    <a:pt x="48450" y="232664"/>
                  </a:lnTo>
                  <a:lnTo>
                    <a:pt x="48450" y="174104"/>
                  </a:lnTo>
                  <a:lnTo>
                    <a:pt x="77749" y="174104"/>
                  </a:lnTo>
                  <a:lnTo>
                    <a:pt x="77749" y="161404"/>
                  </a:lnTo>
                  <a:lnTo>
                    <a:pt x="48450" y="161404"/>
                  </a:lnTo>
                  <a:lnTo>
                    <a:pt x="48450" y="102844"/>
                  </a:lnTo>
                  <a:lnTo>
                    <a:pt x="56934" y="102844"/>
                  </a:lnTo>
                  <a:lnTo>
                    <a:pt x="57645" y="106337"/>
                  </a:lnTo>
                  <a:lnTo>
                    <a:pt x="63055" y="114363"/>
                  </a:lnTo>
                  <a:lnTo>
                    <a:pt x="71081" y="119773"/>
                  </a:lnTo>
                  <a:lnTo>
                    <a:pt x="77749" y="121132"/>
                  </a:lnTo>
                  <a:lnTo>
                    <a:pt x="77749" y="71920"/>
                  </a:lnTo>
                  <a:lnTo>
                    <a:pt x="71081" y="73253"/>
                  </a:lnTo>
                  <a:lnTo>
                    <a:pt x="63055" y="78663"/>
                  </a:lnTo>
                  <a:lnTo>
                    <a:pt x="57645" y="86690"/>
                  </a:lnTo>
                  <a:lnTo>
                    <a:pt x="56934" y="90144"/>
                  </a:lnTo>
                  <a:lnTo>
                    <a:pt x="48450" y="90144"/>
                  </a:lnTo>
                  <a:lnTo>
                    <a:pt x="48450" y="49860"/>
                  </a:lnTo>
                  <a:lnTo>
                    <a:pt x="55105" y="48501"/>
                  </a:lnTo>
                  <a:lnTo>
                    <a:pt x="63131" y="43091"/>
                  </a:lnTo>
                  <a:lnTo>
                    <a:pt x="68529" y="35064"/>
                  </a:lnTo>
                  <a:lnTo>
                    <a:pt x="69227" y="31584"/>
                  </a:lnTo>
                  <a:lnTo>
                    <a:pt x="232841" y="31584"/>
                  </a:lnTo>
                  <a:lnTo>
                    <a:pt x="233553" y="35064"/>
                  </a:lnTo>
                  <a:lnTo>
                    <a:pt x="238963" y="43091"/>
                  </a:lnTo>
                  <a:lnTo>
                    <a:pt x="246989" y="48501"/>
                  </a:lnTo>
                  <a:lnTo>
                    <a:pt x="253644" y="49860"/>
                  </a:lnTo>
                  <a:lnTo>
                    <a:pt x="253644" y="647"/>
                  </a:lnTo>
                  <a:lnTo>
                    <a:pt x="246989" y="1981"/>
                  </a:lnTo>
                  <a:lnTo>
                    <a:pt x="238963" y="7391"/>
                  </a:lnTo>
                  <a:lnTo>
                    <a:pt x="233553" y="15417"/>
                  </a:lnTo>
                  <a:lnTo>
                    <a:pt x="232841" y="18884"/>
                  </a:lnTo>
                  <a:lnTo>
                    <a:pt x="69227" y="18884"/>
                  </a:lnTo>
                  <a:lnTo>
                    <a:pt x="68529" y="15417"/>
                  </a:lnTo>
                  <a:lnTo>
                    <a:pt x="63131" y="7391"/>
                  </a:lnTo>
                  <a:lnTo>
                    <a:pt x="55105" y="1981"/>
                  </a:lnTo>
                  <a:lnTo>
                    <a:pt x="45275" y="0"/>
                  </a:lnTo>
                  <a:lnTo>
                    <a:pt x="35445" y="1981"/>
                  </a:lnTo>
                  <a:lnTo>
                    <a:pt x="27419" y="7391"/>
                  </a:lnTo>
                  <a:lnTo>
                    <a:pt x="22009" y="15417"/>
                  </a:lnTo>
                  <a:lnTo>
                    <a:pt x="21297" y="18884"/>
                  </a:lnTo>
                  <a:lnTo>
                    <a:pt x="0" y="18884"/>
                  </a:lnTo>
                  <a:lnTo>
                    <a:pt x="0" y="31584"/>
                  </a:lnTo>
                  <a:lnTo>
                    <a:pt x="21297" y="31584"/>
                  </a:lnTo>
                  <a:lnTo>
                    <a:pt x="22009" y="35064"/>
                  </a:lnTo>
                  <a:lnTo>
                    <a:pt x="27419" y="43091"/>
                  </a:lnTo>
                  <a:lnTo>
                    <a:pt x="35445" y="48501"/>
                  </a:lnTo>
                  <a:lnTo>
                    <a:pt x="42100" y="49860"/>
                  </a:lnTo>
                  <a:lnTo>
                    <a:pt x="42100" y="90144"/>
                  </a:lnTo>
                  <a:lnTo>
                    <a:pt x="0" y="90144"/>
                  </a:lnTo>
                  <a:lnTo>
                    <a:pt x="0" y="102844"/>
                  </a:lnTo>
                  <a:lnTo>
                    <a:pt x="42100" y="102844"/>
                  </a:lnTo>
                  <a:lnTo>
                    <a:pt x="42100" y="161404"/>
                  </a:lnTo>
                  <a:lnTo>
                    <a:pt x="0" y="161404"/>
                  </a:lnTo>
                  <a:lnTo>
                    <a:pt x="0" y="174104"/>
                  </a:lnTo>
                  <a:lnTo>
                    <a:pt x="42100" y="174104"/>
                  </a:lnTo>
                  <a:lnTo>
                    <a:pt x="42100" y="232664"/>
                  </a:lnTo>
                  <a:lnTo>
                    <a:pt x="0" y="232664"/>
                  </a:lnTo>
                  <a:lnTo>
                    <a:pt x="0" y="245364"/>
                  </a:lnTo>
                  <a:lnTo>
                    <a:pt x="42100" y="245364"/>
                  </a:lnTo>
                  <a:lnTo>
                    <a:pt x="42100" y="303911"/>
                  </a:lnTo>
                  <a:lnTo>
                    <a:pt x="0" y="303911"/>
                  </a:lnTo>
                  <a:lnTo>
                    <a:pt x="0" y="316611"/>
                  </a:lnTo>
                  <a:lnTo>
                    <a:pt x="42100" y="316611"/>
                  </a:lnTo>
                  <a:lnTo>
                    <a:pt x="42100" y="669531"/>
                  </a:lnTo>
                  <a:lnTo>
                    <a:pt x="48450" y="669531"/>
                  </a:lnTo>
                  <a:lnTo>
                    <a:pt x="48450" y="316611"/>
                  </a:lnTo>
                  <a:lnTo>
                    <a:pt x="77749" y="316611"/>
                  </a:lnTo>
                  <a:lnTo>
                    <a:pt x="77749" y="669531"/>
                  </a:lnTo>
                  <a:lnTo>
                    <a:pt x="84099" y="669531"/>
                  </a:lnTo>
                  <a:lnTo>
                    <a:pt x="84099" y="316611"/>
                  </a:lnTo>
                  <a:lnTo>
                    <a:pt x="113372" y="316611"/>
                  </a:lnTo>
                  <a:lnTo>
                    <a:pt x="113372" y="669544"/>
                  </a:lnTo>
                  <a:lnTo>
                    <a:pt x="119722" y="669544"/>
                  </a:lnTo>
                  <a:lnTo>
                    <a:pt x="119722" y="316611"/>
                  </a:lnTo>
                  <a:lnTo>
                    <a:pt x="148996" y="316611"/>
                  </a:lnTo>
                  <a:lnTo>
                    <a:pt x="148996" y="669544"/>
                  </a:lnTo>
                  <a:lnTo>
                    <a:pt x="155346" y="669544"/>
                  </a:lnTo>
                  <a:lnTo>
                    <a:pt x="155346" y="316611"/>
                  </a:lnTo>
                  <a:lnTo>
                    <a:pt x="163817" y="316611"/>
                  </a:lnTo>
                  <a:lnTo>
                    <a:pt x="164528" y="320103"/>
                  </a:lnTo>
                  <a:lnTo>
                    <a:pt x="169938" y="328129"/>
                  </a:lnTo>
                  <a:lnTo>
                    <a:pt x="177965" y="333540"/>
                  </a:lnTo>
                  <a:lnTo>
                    <a:pt x="184619" y="334886"/>
                  </a:lnTo>
                  <a:lnTo>
                    <a:pt x="184619" y="669544"/>
                  </a:lnTo>
                  <a:lnTo>
                    <a:pt x="190969" y="669544"/>
                  </a:lnTo>
                  <a:lnTo>
                    <a:pt x="190969" y="334886"/>
                  </a:lnTo>
                  <a:lnTo>
                    <a:pt x="197624" y="333540"/>
                  </a:lnTo>
                  <a:lnTo>
                    <a:pt x="205651" y="328129"/>
                  </a:lnTo>
                  <a:lnTo>
                    <a:pt x="211061" y="320103"/>
                  </a:lnTo>
                  <a:lnTo>
                    <a:pt x="211759" y="316611"/>
                  </a:lnTo>
                  <a:lnTo>
                    <a:pt x="253644" y="316611"/>
                  </a:lnTo>
                  <a:lnTo>
                    <a:pt x="253644" y="631164"/>
                  </a:lnTo>
                  <a:lnTo>
                    <a:pt x="253644" y="637514"/>
                  </a:lnTo>
                  <a:lnTo>
                    <a:pt x="1095032" y="637514"/>
                  </a:lnTo>
                  <a:lnTo>
                    <a:pt x="1095032" y="631164"/>
                  </a:lnTo>
                  <a:lnTo>
                    <a:pt x="1095032" y="334886"/>
                  </a:lnTo>
                  <a:lnTo>
                    <a:pt x="1101674" y="333540"/>
                  </a:lnTo>
                  <a:lnTo>
                    <a:pt x="1109700" y="328129"/>
                  </a:lnTo>
                  <a:lnTo>
                    <a:pt x="1115110" y="320103"/>
                  </a:lnTo>
                  <a:lnTo>
                    <a:pt x="1115809" y="316611"/>
                  </a:lnTo>
                  <a:lnTo>
                    <a:pt x="1132446" y="316611"/>
                  </a:lnTo>
                  <a:lnTo>
                    <a:pt x="1133157" y="320103"/>
                  </a:lnTo>
                  <a:lnTo>
                    <a:pt x="1138555" y="328129"/>
                  </a:lnTo>
                  <a:lnTo>
                    <a:pt x="1146581" y="333540"/>
                  </a:lnTo>
                  <a:lnTo>
                    <a:pt x="1156411" y="335521"/>
                  </a:lnTo>
                  <a:lnTo>
                    <a:pt x="1166241" y="333540"/>
                  </a:lnTo>
                  <a:lnTo>
                    <a:pt x="1174267" y="328129"/>
                  </a:lnTo>
                  <a:lnTo>
                    <a:pt x="1179677" y="320103"/>
                  </a:lnTo>
                  <a:lnTo>
                    <a:pt x="1180376" y="316611"/>
                  </a:lnTo>
                  <a:lnTo>
                    <a:pt x="1544396" y="316611"/>
                  </a:lnTo>
                  <a:lnTo>
                    <a:pt x="1545107" y="320103"/>
                  </a:lnTo>
                  <a:lnTo>
                    <a:pt x="1550504" y="328129"/>
                  </a:lnTo>
                  <a:lnTo>
                    <a:pt x="1558531" y="333540"/>
                  </a:lnTo>
                  <a:lnTo>
                    <a:pt x="1568373" y="335521"/>
                  </a:lnTo>
                  <a:lnTo>
                    <a:pt x="1578203" y="333540"/>
                  </a:lnTo>
                  <a:lnTo>
                    <a:pt x="1586230" y="328129"/>
                  </a:lnTo>
                  <a:lnTo>
                    <a:pt x="1591627" y="320103"/>
                  </a:lnTo>
                  <a:lnTo>
                    <a:pt x="1592326" y="316611"/>
                  </a:lnTo>
                  <a:lnTo>
                    <a:pt x="3230791" y="316611"/>
                  </a:lnTo>
                  <a:lnTo>
                    <a:pt x="3230791" y="560044"/>
                  </a:lnTo>
                  <a:lnTo>
                    <a:pt x="3230791" y="566394"/>
                  </a:lnTo>
                  <a:lnTo>
                    <a:pt x="3801783" y="566394"/>
                  </a:lnTo>
                  <a:lnTo>
                    <a:pt x="3801783" y="560044"/>
                  </a:lnTo>
                  <a:lnTo>
                    <a:pt x="3237141" y="560044"/>
                  </a:lnTo>
                  <a:lnTo>
                    <a:pt x="3237141" y="316611"/>
                  </a:lnTo>
                  <a:lnTo>
                    <a:pt x="3266427" y="316611"/>
                  </a:lnTo>
                  <a:lnTo>
                    <a:pt x="3266427" y="518909"/>
                  </a:lnTo>
                  <a:lnTo>
                    <a:pt x="3266427" y="525259"/>
                  </a:lnTo>
                  <a:lnTo>
                    <a:pt x="3801795" y="525259"/>
                  </a:lnTo>
                  <a:lnTo>
                    <a:pt x="3801795" y="5189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978623" y="709142"/>
              <a:ext cx="3872229" cy="1296035"/>
            </a:xfrm>
            <a:custGeom>
              <a:avLst/>
              <a:gdLst/>
              <a:ahLst/>
              <a:cxnLst/>
              <a:rect l="l" t="t" r="r" b="b"/>
              <a:pathLst>
                <a:path w="3872229" h="1296035">
                  <a:moveTo>
                    <a:pt x="6350" y="417957"/>
                  </a:moveTo>
                  <a:lnTo>
                    <a:pt x="0" y="417957"/>
                  </a:lnTo>
                  <a:lnTo>
                    <a:pt x="0" y="430657"/>
                  </a:lnTo>
                  <a:lnTo>
                    <a:pt x="6350" y="430657"/>
                  </a:lnTo>
                  <a:lnTo>
                    <a:pt x="6350" y="417957"/>
                  </a:lnTo>
                  <a:close/>
                </a:path>
                <a:path w="3872229" h="1296035">
                  <a:moveTo>
                    <a:pt x="6350" y="392557"/>
                  </a:moveTo>
                  <a:lnTo>
                    <a:pt x="0" y="392557"/>
                  </a:lnTo>
                  <a:lnTo>
                    <a:pt x="0" y="405257"/>
                  </a:lnTo>
                  <a:lnTo>
                    <a:pt x="6350" y="405257"/>
                  </a:lnTo>
                  <a:lnTo>
                    <a:pt x="6350" y="392557"/>
                  </a:lnTo>
                  <a:close/>
                </a:path>
                <a:path w="3872229" h="1296035">
                  <a:moveTo>
                    <a:pt x="6350" y="367169"/>
                  </a:moveTo>
                  <a:lnTo>
                    <a:pt x="0" y="367169"/>
                  </a:lnTo>
                  <a:lnTo>
                    <a:pt x="0" y="379869"/>
                  </a:lnTo>
                  <a:lnTo>
                    <a:pt x="6350" y="379869"/>
                  </a:lnTo>
                  <a:lnTo>
                    <a:pt x="6350" y="367169"/>
                  </a:lnTo>
                  <a:close/>
                </a:path>
                <a:path w="3872229" h="1296035">
                  <a:moveTo>
                    <a:pt x="6350" y="341769"/>
                  </a:moveTo>
                  <a:lnTo>
                    <a:pt x="0" y="341769"/>
                  </a:lnTo>
                  <a:lnTo>
                    <a:pt x="0" y="354469"/>
                  </a:lnTo>
                  <a:lnTo>
                    <a:pt x="6350" y="354469"/>
                  </a:lnTo>
                  <a:lnTo>
                    <a:pt x="6350" y="341769"/>
                  </a:lnTo>
                  <a:close/>
                </a:path>
                <a:path w="3872229" h="1296035">
                  <a:moveTo>
                    <a:pt x="6350" y="316382"/>
                  </a:moveTo>
                  <a:lnTo>
                    <a:pt x="0" y="316382"/>
                  </a:lnTo>
                  <a:lnTo>
                    <a:pt x="0" y="329082"/>
                  </a:lnTo>
                  <a:lnTo>
                    <a:pt x="6350" y="329082"/>
                  </a:lnTo>
                  <a:lnTo>
                    <a:pt x="6350" y="316382"/>
                  </a:lnTo>
                  <a:close/>
                </a:path>
                <a:path w="3872229" h="1296035">
                  <a:moveTo>
                    <a:pt x="6350" y="290982"/>
                  </a:moveTo>
                  <a:lnTo>
                    <a:pt x="0" y="290982"/>
                  </a:lnTo>
                  <a:lnTo>
                    <a:pt x="0" y="303682"/>
                  </a:lnTo>
                  <a:lnTo>
                    <a:pt x="6350" y="303682"/>
                  </a:lnTo>
                  <a:lnTo>
                    <a:pt x="6350" y="290982"/>
                  </a:lnTo>
                  <a:close/>
                </a:path>
                <a:path w="3872229" h="1296035">
                  <a:moveTo>
                    <a:pt x="6350" y="265595"/>
                  </a:moveTo>
                  <a:lnTo>
                    <a:pt x="0" y="265595"/>
                  </a:lnTo>
                  <a:lnTo>
                    <a:pt x="0" y="278295"/>
                  </a:lnTo>
                  <a:lnTo>
                    <a:pt x="6350" y="278295"/>
                  </a:lnTo>
                  <a:lnTo>
                    <a:pt x="6350" y="265595"/>
                  </a:lnTo>
                  <a:close/>
                </a:path>
                <a:path w="3872229" h="1296035">
                  <a:moveTo>
                    <a:pt x="6350" y="240195"/>
                  </a:moveTo>
                  <a:lnTo>
                    <a:pt x="0" y="240195"/>
                  </a:lnTo>
                  <a:lnTo>
                    <a:pt x="0" y="252895"/>
                  </a:lnTo>
                  <a:lnTo>
                    <a:pt x="6350" y="252895"/>
                  </a:lnTo>
                  <a:lnTo>
                    <a:pt x="6350" y="240195"/>
                  </a:lnTo>
                  <a:close/>
                </a:path>
                <a:path w="3872229" h="1296035">
                  <a:moveTo>
                    <a:pt x="6350" y="214795"/>
                  </a:moveTo>
                  <a:lnTo>
                    <a:pt x="0" y="214795"/>
                  </a:lnTo>
                  <a:lnTo>
                    <a:pt x="0" y="227495"/>
                  </a:lnTo>
                  <a:lnTo>
                    <a:pt x="6350" y="227495"/>
                  </a:lnTo>
                  <a:lnTo>
                    <a:pt x="6350" y="214795"/>
                  </a:lnTo>
                  <a:close/>
                </a:path>
                <a:path w="3872229" h="1296035">
                  <a:moveTo>
                    <a:pt x="6350" y="189407"/>
                  </a:moveTo>
                  <a:lnTo>
                    <a:pt x="0" y="189407"/>
                  </a:lnTo>
                  <a:lnTo>
                    <a:pt x="0" y="202107"/>
                  </a:lnTo>
                  <a:lnTo>
                    <a:pt x="6350" y="202107"/>
                  </a:lnTo>
                  <a:lnTo>
                    <a:pt x="6350" y="189407"/>
                  </a:lnTo>
                  <a:close/>
                </a:path>
                <a:path w="3872229" h="1296035">
                  <a:moveTo>
                    <a:pt x="6350" y="164007"/>
                  </a:moveTo>
                  <a:lnTo>
                    <a:pt x="0" y="164007"/>
                  </a:lnTo>
                  <a:lnTo>
                    <a:pt x="0" y="176707"/>
                  </a:lnTo>
                  <a:lnTo>
                    <a:pt x="6350" y="176707"/>
                  </a:lnTo>
                  <a:lnTo>
                    <a:pt x="6350" y="164007"/>
                  </a:lnTo>
                  <a:close/>
                </a:path>
                <a:path w="3872229" h="1296035">
                  <a:moveTo>
                    <a:pt x="6350" y="138620"/>
                  </a:moveTo>
                  <a:lnTo>
                    <a:pt x="0" y="138620"/>
                  </a:lnTo>
                  <a:lnTo>
                    <a:pt x="0" y="151320"/>
                  </a:lnTo>
                  <a:lnTo>
                    <a:pt x="6350" y="151320"/>
                  </a:lnTo>
                  <a:lnTo>
                    <a:pt x="6350" y="138620"/>
                  </a:lnTo>
                  <a:close/>
                </a:path>
                <a:path w="3872229" h="1296035">
                  <a:moveTo>
                    <a:pt x="6350" y="113220"/>
                  </a:moveTo>
                  <a:lnTo>
                    <a:pt x="0" y="113220"/>
                  </a:lnTo>
                  <a:lnTo>
                    <a:pt x="0" y="125920"/>
                  </a:lnTo>
                  <a:lnTo>
                    <a:pt x="6350" y="125920"/>
                  </a:lnTo>
                  <a:lnTo>
                    <a:pt x="6350" y="113220"/>
                  </a:lnTo>
                  <a:close/>
                </a:path>
                <a:path w="3872229" h="1296035">
                  <a:moveTo>
                    <a:pt x="6350" y="87833"/>
                  </a:moveTo>
                  <a:lnTo>
                    <a:pt x="0" y="87833"/>
                  </a:lnTo>
                  <a:lnTo>
                    <a:pt x="0" y="100533"/>
                  </a:lnTo>
                  <a:lnTo>
                    <a:pt x="6350" y="100533"/>
                  </a:lnTo>
                  <a:lnTo>
                    <a:pt x="6350" y="87833"/>
                  </a:lnTo>
                  <a:close/>
                </a:path>
                <a:path w="3872229" h="1296035">
                  <a:moveTo>
                    <a:pt x="6350" y="62433"/>
                  </a:moveTo>
                  <a:lnTo>
                    <a:pt x="0" y="62433"/>
                  </a:lnTo>
                  <a:lnTo>
                    <a:pt x="0" y="75133"/>
                  </a:lnTo>
                  <a:lnTo>
                    <a:pt x="6350" y="75133"/>
                  </a:lnTo>
                  <a:lnTo>
                    <a:pt x="6350" y="62433"/>
                  </a:lnTo>
                  <a:close/>
                </a:path>
                <a:path w="3872229" h="1296035">
                  <a:moveTo>
                    <a:pt x="6350" y="37033"/>
                  </a:moveTo>
                  <a:lnTo>
                    <a:pt x="0" y="37033"/>
                  </a:lnTo>
                  <a:lnTo>
                    <a:pt x="0" y="49733"/>
                  </a:lnTo>
                  <a:lnTo>
                    <a:pt x="6350" y="49733"/>
                  </a:lnTo>
                  <a:lnTo>
                    <a:pt x="6350" y="37033"/>
                  </a:lnTo>
                  <a:close/>
                </a:path>
                <a:path w="3872229" h="1296035">
                  <a:moveTo>
                    <a:pt x="6350" y="11645"/>
                  </a:moveTo>
                  <a:lnTo>
                    <a:pt x="0" y="11645"/>
                  </a:lnTo>
                  <a:lnTo>
                    <a:pt x="0" y="24345"/>
                  </a:lnTo>
                  <a:lnTo>
                    <a:pt x="6350" y="24345"/>
                  </a:lnTo>
                  <a:lnTo>
                    <a:pt x="6350" y="11645"/>
                  </a:lnTo>
                  <a:close/>
                </a:path>
                <a:path w="3872229" h="1296035">
                  <a:moveTo>
                    <a:pt x="10706" y="445350"/>
                  </a:moveTo>
                  <a:lnTo>
                    <a:pt x="6350" y="445350"/>
                  </a:lnTo>
                  <a:lnTo>
                    <a:pt x="6350" y="443357"/>
                  </a:lnTo>
                  <a:lnTo>
                    <a:pt x="0" y="443357"/>
                  </a:lnTo>
                  <a:lnTo>
                    <a:pt x="0" y="451688"/>
                  </a:lnTo>
                  <a:lnTo>
                    <a:pt x="10706" y="451688"/>
                  </a:lnTo>
                  <a:lnTo>
                    <a:pt x="10706" y="445350"/>
                  </a:lnTo>
                  <a:close/>
                </a:path>
                <a:path w="3872229" h="1296035">
                  <a:moveTo>
                    <a:pt x="20104" y="0"/>
                  </a:moveTo>
                  <a:lnTo>
                    <a:pt x="7404" y="0"/>
                  </a:lnTo>
                  <a:lnTo>
                    <a:pt x="7404" y="6350"/>
                  </a:lnTo>
                  <a:lnTo>
                    <a:pt x="20104" y="6350"/>
                  </a:lnTo>
                  <a:lnTo>
                    <a:pt x="20104" y="0"/>
                  </a:lnTo>
                  <a:close/>
                </a:path>
                <a:path w="3872229" h="1296035">
                  <a:moveTo>
                    <a:pt x="36106" y="445338"/>
                  </a:moveTo>
                  <a:lnTo>
                    <a:pt x="23406" y="445338"/>
                  </a:lnTo>
                  <a:lnTo>
                    <a:pt x="23406" y="451688"/>
                  </a:lnTo>
                  <a:lnTo>
                    <a:pt x="36106" y="451688"/>
                  </a:lnTo>
                  <a:lnTo>
                    <a:pt x="36106" y="445338"/>
                  </a:lnTo>
                  <a:close/>
                </a:path>
                <a:path w="3872229" h="1296035">
                  <a:moveTo>
                    <a:pt x="45504" y="0"/>
                  </a:moveTo>
                  <a:lnTo>
                    <a:pt x="32804" y="0"/>
                  </a:lnTo>
                  <a:lnTo>
                    <a:pt x="32804" y="6350"/>
                  </a:lnTo>
                  <a:lnTo>
                    <a:pt x="45504" y="6350"/>
                  </a:lnTo>
                  <a:lnTo>
                    <a:pt x="45504" y="0"/>
                  </a:lnTo>
                  <a:close/>
                </a:path>
                <a:path w="3872229" h="1296035">
                  <a:moveTo>
                    <a:pt x="61493" y="445338"/>
                  </a:moveTo>
                  <a:lnTo>
                    <a:pt x="48793" y="445338"/>
                  </a:lnTo>
                  <a:lnTo>
                    <a:pt x="48793" y="451688"/>
                  </a:lnTo>
                  <a:lnTo>
                    <a:pt x="61493" y="451688"/>
                  </a:lnTo>
                  <a:lnTo>
                    <a:pt x="61493" y="445338"/>
                  </a:lnTo>
                  <a:close/>
                </a:path>
                <a:path w="3872229" h="1296035">
                  <a:moveTo>
                    <a:pt x="70891" y="0"/>
                  </a:moveTo>
                  <a:lnTo>
                    <a:pt x="58191" y="0"/>
                  </a:lnTo>
                  <a:lnTo>
                    <a:pt x="58191" y="6350"/>
                  </a:lnTo>
                  <a:lnTo>
                    <a:pt x="70891" y="6350"/>
                  </a:lnTo>
                  <a:lnTo>
                    <a:pt x="70891" y="0"/>
                  </a:lnTo>
                  <a:close/>
                </a:path>
                <a:path w="3872229" h="1296035">
                  <a:moveTo>
                    <a:pt x="86893" y="445338"/>
                  </a:moveTo>
                  <a:lnTo>
                    <a:pt x="74193" y="445338"/>
                  </a:lnTo>
                  <a:lnTo>
                    <a:pt x="74193" y="451688"/>
                  </a:lnTo>
                  <a:lnTo>
                    <a:pt x="86893" y="451688"/>
                  </a:lnTo>
                  <a:lnTo>
                    <a:pt x="86893" y="445338"/>
                  </a:lnTo>
                  <a:close/>
                </a:path>
                <a:path w="3872229" h="1296035">
                  <a:moveTo>
                    <a:pt x="96291" y="0"/>
                  </a:moveTo>
                  <a:lnTo>
                    <a:pt x="83591" y="0"/>
                  </a:lnTo>
                  <a:lnTo>
                    <a:pt x="83591" y="6350"/>
                  </a:lnTo>
                  <a:lnTo>
                    <a:pt x="96291" y="6350"/>
                  </a:lnTo>
                  <a:lnTo>
                    <a:pt x="96291" y="0"/>
                  </a:lnTo>
                  <a:close/>
                </a:path>
                <a:path w="3872229" h="1296035">
                  <a:moveTo>
                    <a:pt x="112280" y="445338"/>
                  </a:moveTo>
                  <a:lnTo>
                    <a:pt x="99580" y="445338"/>
                  </a:lnTo>
                  <a:lnTo>
                    <a:pt x="99580" y="451688"/>
                  </a:lnTo>
                  <a:lnTo>
                    <a:pt x="112280" y="451688"/>
                  </a:lnTo>
                  <a:lnTo>
                    <a:pt x="112280" y="445338"/>
                  </a:lnTo>
                  <a:close/>
                </a:path>
                <a:path w="3872229" h="1296035">
                  <a:moveTo>
                    <a:pt x="121678" y="0"/>
                  </a:moveTo>
                  <a:lnTo>
                    <a:pt x="108978" y="0"/>
                  </a:lnTo>
                  <a:lnTo>
                    <a:pt x="108978" y="6350"/>
                  </a:lnTo>
                  <a:lnTo>
                    <a:pt x="121678" y="6350"/>
                  </a:lnTo>
                  <a:lnTo>
                    <a:pt x="121678" y="0"/>
                  </a:lnTo>
                  <a:close/>
                </a:path>
                <a:path w="3872229" h="1296035">
                  <a:moveTo>
                    <a:pt x="147078" y="0"/>
                  </a:moveTo>
                  <a:lnTo>
                    <a:pt x="134378" y="0"/>
                  </a:lnTo>
                  <a:lnTo>
                    <a:pt x="134378" y="6350"/>
                  </a:lnTo>
                  <a:lnTo>
                    <a:pt x="147078" y="6350"/>
                  </a:lnTo>
                  <a:lnTo>
                    <a:pt x="147078" y="0"/>
                  </a:lnTo>
                  <a:close/>
                </a:path>
                <a:path w="3872229" h="1296035">
                  <a:moveTo>
                    <a:pt x="172466" y="0"/>
                  </a:moveTo>
                  <a:lnTo>
                    <a:pt x="159766" y="0"/>
                  </a:lnTo>
                  <a:lnTo>
                    <a:pt x="159766" y="6350"/>
                  </a:lnTo>
                  <a:lnTo>
                    <a:pt x="172466" y="6350"/>
                  </a:lnTo>
                  <a:lnTo>
                    <a:pt x="172466" y="0"/>
                  </a:lnTo>
                  <a:close/>
                </a:path>
                <a:path w="3872229" h="1296035">
                  <a:moveTo>
                    <a:pt x="197866" y="0"/>
                  </a:moveTo>
                  <a:lnTo>
                    <a:pt x="185166" y="0"/>
                  </a:lnTo>
                  <a:lnTo>
                    <a:pt x="185166" y="6350"/>
                  </a:lnTo>
                  <a:lnTo>
                    <a:pt x="197866" y="6350"/>
                  </a:lnTo>
                  <a:lnTo>
                    <a:pt x="197866" y="0"/>
                  </a:lnTo>
                  <a:close/>
                </a:path>
                <a:path w="3872229" h="1296035">
                  <a:moveTo>
                    <a:pt x="223266" y="0"/>
                  </a:moveTo>
                  <a:lnTo>
                    <a:pt x="210566" y="0"/>
                  </a:lnTo>
                  <a:lnTo>
                    <a:pt x="210566" y="6350"/>
                  </a:lnTo>
                  <a:lnTo>
                    <a:pt x="223266" y="6350"/>
                  </a:lnTo>
                  <a:lnTo>
                    <a:pt x="223266" y="0"/>
                  </a:lnTo>
                  <a:close/>
                </a:path>
                <a:path w="3872229" h="1296035">
                  <a:moveTo>
                    <a:pt x="248653" y="0"/>
                  </a:moveTo>
                  <a:lnTo>
                    <a:pt x="235953" y="0"/>
                  </a:lnTo>
                  <a:lnTo>
                    <a:pt x="235953" y="6350"/>
                  </a:lnTo>
                  <a:lnTo>
                    <a:pt x="248653" y="6350"/>
                  </a:lnTo>
                  <a:lnTo>
                    <a:pt x="248653" y="0"/>
                  </a:lnTo>
                  <a:close/>
                </a:path>
                <a:path w="3872229" h="1296035">
                  <a:moveTo>
                    <a:pt x="274053" y="0"/>
                  </a:moveTo>
                  <a:lnTo>
                    <a:pt x="261353" y="0"/>
                  </a:lnTo>
                  <a:lnTo>
                    <a:pt x="261353" y="6350"/>
                  </a:lnTo>
                  <a:lnTo>
                    <a:pt x="274053" y="6350"/>
                  </a:lnTo>
                  <a:lnTo>
                    <a:pt x="274053" y="0"/>
                  </a:lnTo>
                  <a:close/>
                </a:path>
                <a:path w="3872229" h="1296035">
                  <a:moveTo>
                    <a:pt x="299440" y="0"/>
                  </a:moveTo>
                  <a:lnTo>
                    <a:pt x="286740" y="0"/>
                  </a:lnTo>
                  <a:lnTo>
                    <a:pt x="286740" y="6350"/>
                  </a:lnTo>
                  <a:lnTo>
                    <a:pt x="299440" y="6350"/>
                  </a:lnTo>
                  <a:lnTo>
                    <a:pt x="299440" y="0"/>
                  </a:lnTo>
                  <a:close/>
                </a:path>
                <a:path w="3872229" h="1296035">
                  <a:moveTo>
                    <a:pt x="324840" y="0"/>
                  </a:moveTo>
                  <a:lnTo>
                    <a:pt x="312140" y="0"/>
                  </a:lnTo>
                  <a:lnTo>
                    <a:pt x="312140" y="6350"/>
                  </a:lnTo>
                  <a:lnTo>
                    <a:pt x="324840" y="6350"/>
                  </a:lnTo>
                  <a:lnTo>
                    <a:pt x="324840" y="0"/>
                  </a:lnTo>
                  <a:close/>
                </a:path>
                <a:path w="3872229" h="1296035">
                  <a:moveTo>
                    <a:pt x="350227" y="0"/>
                  </a:moveTo>
                  <a:lnTo>
                    <a:pt x="337527" y="0"/>
                  </a:lnTo>
                  <a:lnTo>
                    <a:pt x="337527" y="6350"/>
                  </a:lnTo>
                  <a:lnTo>
                    <a:pt x="350227" y="6350"/>
                  </a:lnTo>
                  <a:lnTo>
                    <a:pt x="350227" y="0"/>
                  </a:lnTo>
                  <a:close/>
                </a:path>
                <a:path w="3872229" h="1296035">
                  <a:moveTo>
                    <a:pt x="375627" y="0"/>
                  </a:moveTo>
                  <a:lnTo>
                    <a:pt x="362927" y="0"/>
                  </a:lnTo>
                  <a:lnTo>
                    <a:pt x="362927" y="6350"/>
                  </a:lnTo>
                  <a:lnTo>
                    <a:pt x="375627" y="6350"/>
                  </a:lnTo>
                  <a:lnTo>
                    <a:pt x="375627" y="0"/>
                  </a:lnTo>
                  <a:close/>
                </a:path>
                <a:path w="3872229" h="1296035">
                  <a:moveTo>
                    <a:pt x="401027" y="0"/>
                  </a:moveTo>
                  <a:lnTo>
                    <a:pt x="388327" y="0"/>
                  </a:lnTo>
                  <a:lnTo>
                    <a:pt x="388327" y="6350"/>
                  </a:lnTo>
                  <a:lnTo>
                    <a:pt x="401027" y="6350"/>
                  </a:lnTo>
                  <a:lnTo>
                    <a:pt x="401027" y="0"/>
                  </a:lnTo>
                  <a:close/>
                </a:path>
                <a:path w="3872229" h="1296035">
                  <a:moveTo>
                    <a:pt x="426415" y="0"/>
                  </a:moveTo>
                  <a:lnTo>
                    <a:pt x="413715" y="0"/>
                  </a:lnTo>
                  <a:lnTo>
                    <a:pt x="413715" y="6350"/>
                  </a:lnTo>
                  <a:lnTo>
                    <a:pt x="426415" y="6350"/>
                  </a:lnTo>
                  <a:lnTo>
                    <a:pt x="426415" y="0"/>
                  </a:lnTo>
                  <a:close/>
                </a:path>
                <a:path w="3872229" h="1296035">
                  <a:moveTo>
                    <a:pt x="451815" y="0"/>
                  </a:moveTo>
                  <a:lnTo>
                    <a:pt x="439115" y="0"/>
                  </a:lnTo>
                  <a:lnTo>
                    <a:pt x="439115" y="6350"/>
                  </a:lnTo>
                  <a:lnTo>
                    <a:pt x="451815" y="6350"/>
                  </a:lnTo>
                  <a:lnTo>
                    <a:pt x="451815" y="0"/>
                  </a:lnTo>
                  <a:close/>
                </a:path>
                <a:path w="3872229" h="1296035">
                  <a:moveTo>
                    <a:pt x="477202" y="0"/>
                  </a:moveTo>
                  <a:lnTo>
                    <a:pt x="464502" y="0"/>
                  </a:lnTo>
                  <a:lnTo>
                    <a:pt x="464502" y="6350"/>
                  </a:lnTo>
                  <a:lnTo>
                    <a:pt x="477202" y="6350"/>
                  </a:lnTo>
                  <a:lnTo>
                    <a:pt x="477202" y="0"/>
                  </a:lnTo>
                  <a:close/>
                </a:path>
                <a:path w="3872229" h="1296035">
                  <a:moveTo>
                    <a:pt x="481241" y="445338"/>
                  </a:moveTo>
                  <a:lnTo>
                    <a:pt x="468566" y="445338"/>
                  </a:lnTo>
                  <a:lnTo>
                    <a:pt x="468566" y="451688"/>
                  </a:lnTo>
                  <a:lnTo>
                    <a:pt x="481241" y="451688"/>
                  </a:lnTo>
                  <a:lnTo>
                    <a:pt x="481241" y="445338"/>
                  </a:lnTo>
                  <a:close/>
                </a:path>
                <a:path w="3872229" h="1296035">
                  <a:moveTo>
                    <a:pt x="502602" y="0"/>
                  </a:moveTo>
                  <a:lnTo>
                    <a:pt x="489902" y="0"/>
                  </a:lnTo>
                  <a:lnTo>
                    <a:pt x="489902" y="6350"/>
                  </a:lnTo>
                  <a:lnTo>
                    <a:pt x="502602" y="6350"/>
                  </a:lnTo>
                  <a:lnTo>
                    <a:pt x="502602" y="0"/>
                  </a:lnTo>
                  <a:close/>
                </a:path>
                <a:path w="3872229" h="1296035">
                  <a:moveTo>
                    <a:pt x="506641" y="445338"/>
                  </a:moveTo>
                  <a:lnTo>
                    <a:pt x="493941" y="445338"/>
                  </a:lnTo>
                  <a:lnTo>
                    <a:pt x="493941" y="451688"/>
                  </a:lnTo>
                  <a:lnTo>
                    <a:pt x="506641" y="451688"/>
                  </a:lnTo>
                  <a:lnTo>
                    <a:pt x="506641" y="445338"/>
                  </a:lnTo>
                  <a:close/>
                </a:path>
                <a:path w="3872229" h="1296035">
                  <a:moveTo>
                    <a:pt x="527989" y="0"/>
                  </a:moveTo>
                  <a:lnTo>
                    <a:pt x="515289" y="0"/>
                  </a:lnTo>
                  <a:lnTo>
                    <a:pt x="515289" y="6350"/>
                  </a:lnTo>
                  <a:lnTo>
                    <a:pt x="527989" y="6350"/>
                  </a:lnTo>
                  <a:lnTo>
                    <a:pt x="527989" y="0"/>
                  </a:lnTo>
                  <a:close/>
                </a:path>
                <a:path w="3872229" h="1296035">
                  <a:moveTo>
                    <a:pt x="532028" y="445338"/>
                  </a:moveTo>
                  <a:lnTo>
                    <a:pt x="519328" y="445338"/>
                  </a:lnTo>
                  <a:lnTo>
                    <a:pt x="519328" y="451688"/>
                  </a:lnTo>
                  <a:lnTo>
                    <a:pt x="532028" y="451688"/>
                  </a:lnTo>
                  <a:lnTo>
                    <a:pt x="532028" y="445338"/>
                  </a:lnTo>
                  <a:close/>
                </a:path>
                <a:path w="3872229" h="1296035">
                  <a:moveTo>
                    <a:pt x="553389" y="0"/>
                  </a:moveTo>
                  <a:lnTo>
                    <a:pt x="540689" y="0"/>
                  </a:lnTo>
                  <a:lnTo>
                    <a:pt x="540689" y="6350"/>
                  </a:lnTo>
                  <a:lnTo>
                    <a:pt x="553389" y="6350"/>
                  </a:lnTo>
                  <a:lnTo>
                    <a:pt x="553389" y="0"/>
                  </a:lnTo>
                  <a:close/>
                </a:path>
                <a:path w="3872229" h="1296035">
                  <a:moveTo>
                    <a:pt x="557428" y="445338"/>
                  </a:moveTo>
                  <a:lnTo>
                    <a:pt x="544728" y="445338"/>
                  </a:lnTo>
                  <a:lnTo>
                    <a:pt x="544728" y="451688"/>
                  </a:lnTo>
                  <a:lnTo>
                    <a:pt x="557428" y="451688"/>
                  </a:lnTo>
                  <a:lnTo>
                    <a:pt x="557428" y="445338"/>
                  </a:lnTo>
                  <a:close/>
                </a:path>
                <a:path w="3872229" h="1296035">
                  <a:moveTo>
                    <a:pt x="578789" y="0"/>
                  </a:moveTo>
                  <a:lnTo>
                    <a:pt x="566089" y="0"/>
                  </a:lnTo>
                  <a:lnTo>
                    <a:pt x="566089" y="6350"/>
                  </a:lnTo>
                  <a:lnTo>
                    <a:pt x="578789" y="6350"/>
                  </a:lnTo>
                  <a:lnTo>
                    <a:pt x="578789" y="0"/>
                  </a:lnTo>
                  <a:close/>
                </a:path>
                <a:path w="3872229" h="1296035">
                  <a:moveTo>
                    <a:pt x="582815" y="445338"/>
                  </a:moveTo>
                  <a:lnTo>
                    <a:pt x="570115" y="445338"/>
                  </a:lnTo>
                  <a:lnTo>
                    <a:pt x="570115" y="451688"/>
                  </a:lnTo>
                  <a:lnTo>
                    <a:pt x="582815" y="451688"/>
                  </a:lnTo>
                  <a:lnTo>
                    <a:pt x="582815" y="445338"/>
                  </a:lnTo>
                  <a:close/>
                </a:path>
                <a:path w="3872229" h="1296035">
                  <a:moveTo>
                    <a:pt x="604177" y="0"/>
                  </a:moveTo>
                  <a:lnTo>
                    <a:pt x="591477" y="0"/>
                  </a:lnTo>
                  <a:lnTo>
                    <a:pt x="591477" y="6350"/>
                  </a:lnTo>
                  <a:lnTo>
                    <a:pt x="604177" y="6350"/>
                  </a:lnTo>
                  <a:lnTo>
                    <a:pt x="604177" y="0"/>
                  </a:lnTo>
                  <a:close/>
                </a:path>
                <a:path w="3872229" h="1296035">
                  <a:moveTo>
                    <a:pt x="608215" y="445338"/>
                  </a:moveTo>
                  <a:lnTo>
                    <a:pt x="595515" y="445338"/>
                  </a:lnTo>
                  <a:lnTo>
                    <a:pt x="595515" y="451688"/>
                  </a:lnTo>
                  <a:lnTo>
                    <a:pt x="608215" y="451688"/>
                  </a:lnTo>
                  <a:lnTo>
                    <a:pt x="608215" y="445338"/>
                  </a:lnTo>
                  <a:close/>
                </a:path>
                <a:path w="3872229" h="1296035">
                  <a:moveTo>
                    <a:pt x="629577" y="0"/>
                  </a:moveTo>
                  <a:lnTo>
                    <a:pt x="616877" y="0"/>
                  </a:lnTo>
                  <a:lnTo>
                    <a:pt x="616877" y="6350"/>
                  </a:lnTo>
                  <a:lnTo>
                    <a:pt x="629577" y="6350"/>
                  </a:lnTo>
                  <a:lnTo>
                    <a:pt x="629577" y="0"/>
                  </a:lnTo>
                  <a:close/>
                </a:path>
                <a:path w="3872229" h="1296035">
                  <a:moveTo>
                    <a:pt x="634288" y="446024"/>
                  </a:moveTo>
                  <a:lnTo>
                    <a:pt x="631126" y="446024"/>
                  </a:lnTo>
                  <a:lnTo>
                    <a:pt x="631126" y="445350"/>
                  </a:lnTo>
                  <a:lnTo>
                    <a:pt x="620915" y="445338"/>
                  </a:lnTo>
                  <a:lnTo>
                    <a:pt x="620915" y="451688"/>
                  </a:lnTo>
                  <a:lnTo>
                    <a:pt x="634288" y="451688"/>
                  </a:lnTo>
                  <a:lnTo>
                    <a:pt x="634288" y="448513"/>
                  </a:lnTo>
                  <a:lnTo>
                    <a:pt x="634288" y="446024"/>
                  </a:lnTo>
                  <a:close/>
                </a:path>
                <a:path w="3872229" h="1296035">
                  <a:moveTo>
                    <a:pt x="634288" y="420636"/>
                  </a:moveTo>
                  <a:lnTo>
                    <a:pt x="627938" y="420636"/>
                  </a:lnTo>
                  <a:lnTo>
                    <a:pt x="627938" y="433336"/>
                  </a:lnTo>
                  <a:lnTo>
                    <a:pt x="634288" y="433336"/>
                  </a:lnTo>
                  <a:lnTo>
                    <a:pt x="634288" y="420636"/>
                  </a:lnTo>
                  <a:close/>
                </a:path>
                <a:path w="3872229" h="1296035">
                  <a:moveTo>
                    <a:pt x="634288" y="395236"/>
                  </a:moveTo>
                  <a:lnTo>
                    <a:pt x="627938" y="395236"/>
                  </a:lnTo>
                  <a:lnTo>
                    <a:pt x="627938" y="407936"/>
                  </a:lnTo>
                  <a:lnTo>
                    <a:pt x="634288" y="407936"/>
                  </a:lnTo>
                  <a:lnTo>
                    <a:pt x="634288" y="395236"/>
                  </a:lnTo>
                  <a:close/>
                </a:path>
                <a:path w="3872229" h="1296035">
                  <a:moveTo>
                    <a:pt x="634288" y="369849"/>
                  </a:moveTo>
                  <a:lnTo>
                    <a:pt x="627938" y="369849"/>
                  </a:lnTo>
                  <a:lnTo>
                    <a:pt x="627938" y="382549"/>
                  </a:lnTo>
                  <a:lnTo>
                    <a:pt x="634288" y="382549"/>
                  </a:lnTo>
                  <a:lnTo>
                    <a:pt x="634288" y="369849"/>
                  </a:lnTo>
                  <a:close/>
                </a:path>
                <a:path w="3872229" h="1296035">
                  <a:moveTo>
                    <a:pt x="634288" y="344449"/>
                  </a:moveTo>
                  <a:lnTo>
                    <a:pt x="627938" y="344449"/>
                  </a:lnTo>
                  <a:lnTo>
                    <a:pt x="627938" y="357149"/>
                  </a:lnTo>
                  <a:lnTo>
                    <a:pt x="634288" y="357149"/>
                  </a:lnTo>
                  <a:lnTo>
                    <a:pt x="634288" y="344449"/>
                  </a:lnTo>
                  <a:close/>
                </a:path>
                <a:path w="3872229" h="1296035">
                  <a:moveTo>
                    <a:pt x="634288" y="319049"/>
                  </a:moveTo>
                  <a:lnTo>
                    <a:pt x="627938" y="319049"/>
                  </a:lnTo>
                  <a:lnTo>
                    <a:pt x="627938" y="331749"/>
                  </a:lnTo>
                  <a:lnTo>
                    <a:pt x="634288" y="331749"/>
                  </a:lnTo>
                  <a:lnTo>
                    <a:pt x="634288" y="319049"/>
                  </a:lnTo>
                  <a:close/>
                </a:path>
                <a:path w="3872229" h="1296035">
                  <a:moveTo>
                    <a:pt x="634288" y="293662"/>
                  </a:moveTo>
                  <a:lnTo>
                    <a:pt x="627938" y="293662"/>
                  </a:lnTo>
                  <a:lnTo>
                    <a:pt x="627938" y="306362"/>
                  </a:lnTo>
                  <a:lnTo>
                    <a:pt x="634288" y="306362"/>
                  </a:lnTo>
                  <a:lnTo>
                    <a:pt x="634288" y="293662"/>
                  </a:lnTo>
                  <a:close/>
                </a:path>
                <a:path w="3872229" h="1296035">
                  <a:moveTo>
                    <a:pt x="634288" y="268262"/>
                  </a:moveTo>
                  <a:lnTo>
                    <a:pt x="627938" y="268262"/>
                  </a:lnTo>
                  <a:lnTo>
                    <a:pt x="627938" y="280962"/>
                  </a:lnTo>
                  <a:lnTo>
                    <a:pt x="634288" y="280962"/>
                  </a:lnTo>
                  <a:lnTo>
                    <a:pt x="634288" y="268262"/>
                  </a:lnTo>
                  <a:close/>
                </a:path>
                <a:path w="3872229" h="1296035">
                  <a:moveTo>
                    <a:pt x="634288" y="242874"/>
                  </a:moveTo>
                  <a:lnTo>
                    <a:pt x="627938" y="242874"/>
                  </a:lnTo>
                  <a:lnTo>
                    <a:pt x="627938" y="255574"/>
                  </a:lnTo>
                  <a:lnTo>
                    <a:pt x="634288" y="255574"/>
                  </a:lnTo>
                  <a:lnTo>
                    <a:pt x="634288" y="242874"/>
                  </a:lnTo>
                  <a:close/>
                </a:path>
                <a:path w="3872229" h="1296035">
                  <a:moveTo>
                    <a:pt x="634288" y="217474"/>
                  </a:moveTo>
                  <a:lnTo>
                    <a:pt x="627938" y="217474"/>
                  </a:lnTo>
                  <a:lnTo>
                    <a:pt x="627938" y="230174"/>
                  </a:lnTo>
                  <a:lnTo>
                    <a:pt x="634288" y="230174"/>
                  </a:lnTo>
                  <a:lnTo>
                    <a:pt x="634288" y="217474"/>
                  </a:lnTo>
                  <a:close/>
                </a:path>
                <a:path w="3872229" h="1296035">
                  <a:moveTo>
                    <a:pt x="634288" y="192087"/>
                  </a:moveTo>
                  <a:lnTo>
                    <a:pt x="627938" y="192087"/>
                  </a:lnTo>
                  <a:lnTo>
                    <a:pt x="627938" y="204787"/>
                  </a:lnTo>
                  <a:lnTo>
                    <a:pt x="634288" y="204787"/>
                  </a:lnTo>
                  <a:lnTo>
                    <a:pt x="634288" y="192087"/>
                  </a:lnTo>
                  <a:close/>
                </a:path>
                <a:path w="3872229" h="1296035">
                  <a:moveTo>
                    <a:pt x="634288" y="166687"/>
                  </a:moveTo>
                  <a:lnTo>
                    <a:pt x="627938" y="166687"/>
                  </a:lnTo>
                  <a:lnTo>
                    <a:pt x="627938" y="179387"/>
                  </a:lnTo>
                  <a:lnTo>
                    <a:pt x="634288" y="179387"/>
                  </a:lnTo>
                  <a:lnTo>
                    <a:pt x="634288" y="166687"/>
                  </a:lnTo>
                  <a:close/>
                </a:path>
                <a:path w="3872229" h="1296035">
                  <a:moveTo>
                    <a:pt x="634288" y="141287"/>
                  </a:moveTo>
                  <a:lnTo>
                    <a:pt x="627938" y="141287"/>
                  </a:lnTo>
                  <a:lnTo>
                    <a:pt x="627938" y="153987"/>
                  </a:lnTo>
                  <a:lnTo>
                    <a:pt x="634288" y="153987"/>
                  </a:lnTo>
                  <a:lnTo>
                    <a:pt x="634288" y="141287"/>
                  </a:lnTo>
                  <a:close/>
                </a:path>
                <a:path w="3872229" h="1296035">
                  <a:moveTo>
                    <a:pt x="634288" y="115900"/>
                  </a:moveTo>
                  <a:lnTo>
                    <a:pt x="627938" y="115900"/>
                  </a:lnTo>
                  <a:lnTo>
                    <a:pt x="627938" y="128600"/>
                  </a:lnTo>
                  <a:lnTo>
                    <a:pt x="634288" y="128600"/>
                  </a:lnTo>
                  <a:lnTo>
                    <a:pt x="634288" y="115900"/>
                  </a:lnTo>
                  <a:close/>
                </a:path>
                <a:path w="3872229" h="1296035">
                  <a:moveTo>
                    <a:pt x="634288" y="90500"/>
                  </a:moveTo>
                  <a:lnTo>
                    <a:pt x="627938" y="90500"/>
                  </a:lnTo>
                  <a:lnTo>
                    <a:pt x="627938" y="103200"/>
                  </a:lnTo>
                  <a:lnTo>
                    <a:pt x="634288" y="103200"/>
                  </a:lnTo>
                  <a:lnTo>
                    <a:pt x="634288" y="90500"/>
                  </a:lnTo>
                  <a:close/>
                </a:path>
                <a:path w="3872229" h="1296035">
                  <a:moveTo>
                    <a:pt x="634288" y="65112"/>
                  </a:moveTo>
                  <a:lnTo>
                    <a:pt x="627938" y="65112"/>
                  </a:lnTo>
                  <a:lnTo>
                    <a:pt x="627938" y="77812"/>
                  </a:lnTo>
                  <a:lnTo>
                    <a:pt x="634288" y="77812"/>
                  </a:lnTo>
                  <a:lnTo>
                    <a:pt x="634288" y="65112"/>
                  </a:lnTo>
                  <a:close/>
                </a:path>
                <a:path w="3872229" h="1296035">
                  <a:moveTo>
                    <a:pt x="634288" y="39712"/>
                  </a:moveTo>
                  <a:lnTo>
                    <a:pt x="627938" y="39712"/>
                  </a:lnTo>
                  <a:lnTo>
                    <a:pt x="627938" y="52412"/>
                  </a:lnTo>
                  <a:lnTo>
                    <a:pt x="634288" y="52412"/>
                  </a:lnTo>
                  <a:lnTo>
                    <a:pt x="634288" y="39712"/>
                  </a:lnTo>
                  <a:close/>
                </a:path>
                <a:path w="3872229" h="1296035">
                  <a:moveTo>
                    <a:pt x="634288" y="14325"/>
                  </a:moveTo>
                  <a:lnTo>
                    <a:pt x="627938" y="14325"/>
                  </a:lnTo>
                  <a:lnTo>
                    <a:pt x="627938" y="27025"/>
                  </a:lnTo>
                  <a:lnTo>
                    <a:pt x="634288" y="27025"/>
                  </a:lnTo>
                  <a:lnTo>
                    <a:pt x="634288" y="14325"/>
                  </a:lnTo>
                  <a:close/>
                </a:path>
                <a:path w="3872229" h="1296035">
                  <a:moveTo>
                    <a:pt x="776935" y="1276019"/>
                  </a:moveTo>
                  <a:lnTo>
                    <a:pt x="770585" y="1276019"/>
                  </a:lnTo>
                  <a:lnTo>
                    <a:pt x="770585" y="1288719"/>
                  </a:lnTo>
                  <a:lnTo>
                    <a:pt x="776935" y="1288719"/>
                  </a:lnTo>
                  <a:lnTo>
                    <a:pt x="776935" y="1276019"/>
                  </a:lnTo>
                  <a:close/>
                </a:path>
                <a:path w="3872229" h="1296035">
                  <a:moveTo>
                    <a:pt x="776935" y="1250632"/>
                  </a:moveTo>
                  <a:lnTo>
                    <a:pt x="770585" y="1250632"/>
                  </a:lnTo>
                  <a:lnTo>
                    <a:pt x="770585" y="1263332"/>
                  </a:lnTo>
                  <a:lnTo>
                    <a:pt x="776935" y="1263332"/>
                  </a:lnTo>
                  <a:lnTo>
                    <a:pt x="776935" y="1250632"/>
                  </a:lnTo>
                  <a:close/>
                </a:path>
                <a:path w="3872229" h="1296035">
                  <a:moveTo>
                    <a:pt x="776935" y="1225232"/>
                  </a:moveTo>
                  <a:lnTo>
                    <a:pt x="770585" y="1225232"/>
                  </a:lnTo>
                  <a:lnTo>
                    <a:pt x="770585" y="1237932"/>
                  </a:lnTo>
                  <a:lnTo>
                    <a:pt x="776935" y="1237932"/>
                  </a:lnTo>
                  <a:lnTo>
                    <a:pt x="776935" y="1225232"/>
                  </a:lnTo>
                  <a:close/>
                </a:path>
                <a:path w="3872229" h="1296035">
                  <a:moveTo>
                    <a:pt x="776935" y="1199845"/>
                  </a:moveTo>
                  <a:lnTo>
                    <a:pt x="770585" y="1199845"/>
                  </a:lnTo>
                  <a:lnTo>
                    <a:pt x="770585" y="1212545"/>
                  </a:lnTo>
                  <a:lnTo>
                    <a:pt x="776935" y="1212545"/>
                  </a:lnTo>
                  <a:lnTo>
                    <a:pt x="776935" y="1199845"/>
                  </a:lnTo>
                  <a:close/>
                </a:path>
                <a:path w="3872229" h="1296035">
                  <a:moveTo>
                    <a:pt x="776935" y="1174445"/>
                  </a:moveTo>
                  <a:lnTo>
                    <a:pt x="770585" y="1174445"/>
                  </a:lnTo>
                  <a:lnTo>
                    <a:pt x="770585" y="1187145"/>
                  </a:lnTo>
                  <a:lnTo>
                    <a:pt x="776935" y="1187145"/>
                  </a:lnTo>
                  <a:lnTo>
                    <a:pt x="776935" y="1174445"/>
                  </a:lnTo>
                  <a:close/>
                </a:path>
                <a:path w="3872229" h="1296035">
                  <a:moveTo>
                    <a:pt x="776935" y="1149045"/>
                  </a:moveTo>
                  <a:lnTo>
                    <a:pt x="770585" y="1149045"/>
                  </a:lnTo>
                  <a:lnTo>
                    <a:pt x="770585" y="1161745"/>
                  </a:lnTo>
                  <a:lnTo>
                    <a:pt x="776935" y="1161745"/>
                  </a:lnTo>
                  <a:lnTo>
                    <a:pt x="776935" y="1149045"/>
                  </a:lnTo>
                  <a:close/>
                </a:path>
                <a:path w="3872229" h="1296035">
                  <a:moveTo>
                    <a:pt x="776935" y="1123670"/>
                  </a:moveTo>
                  <a:lnTo>
                    <a:pt x="770585" y="1123670"/>
                  </a:lnTo>
                  <a:lnTo>
                    <a:pt x="770585" y="1136370"/>
                  </a:lnTo>
                  <a:lnTo>
                    <a:pt x="776935" y="1136370"/>
                  </a:lnTo>
                  <a:lnTo>
                    <a:pt x="776935" y="1123670"/>
                  </a:lnTo>
                  <a:close/>
                </a:path>
                <a:path w="3872229" h="1296035">
                  <a:moveTo>
                    <a:pt x="776935" y="1098270"/>
                  </a:moveTo>
                  <a:lnTo>
                    <a:pt x="770585" y="1098270"/>
                  </a:lnTo>
                  <a:lnTo>
                    <a:pt x="770585" y="1110970"/>
                  </a:lnTo>
                  <a:lnTo>
                    <a:pt x="776935" y="1110970"/>
                  </a:lnTo>
                  <a:lnTo>
                    <a:pt x="776935" y="1098270"/>
                  </a:lnTo>
                  <a:close/>
                </a:path>
                <a:path w="3872229" h="1296035">
                  <a:moveTo>
                    <a:pt x="776935" y="1072870"/>
                  </a:moveTo>
                  <a:lnTo>
                    <a:pt x="770585" y="1072870"/>
                  </a:lnTo>
                  <a:lnTo>
                    <a:pt x="770585" y="1085570"/>
                  </a:lnTo>
                  <a:lnTo>
                    <a:pt x="776935" y="1085570"/>
                  </a:lnTo>
                  <a:lnTo>
                    <a:pt x="776935" y="1072870"/>
                  </a:lnTo>
                  <a:close/>
                </a:path>
                <a:path w="3872229" h="1296035">
                  <a:moveTo>
                    <a:pt x="776935" y="1047470"/>
                  </a:moveTo>
                  <a:lnTo>
                    <a:pt x="770585" y="1047470"/>
                  </a:lnTo>
                  <a:lnTo>
                    <a:pt x="770585" y="1060170"/>
                  </a:lnTo>
                  <a:lnTo>
                    <a:pt x="776935" y="1060170"/>
                  </a:lnTo>
                  <a:lnTo>
                    <a:pt x="776935" y="1047470"/>
                  </a:lnTo>
                  <a:close/>
                </a:path>
                <a:path w="3872229" h="1296035">
                  <a:moveTo>
                    <a:pt x="776935" y="1022083"/>
                  </a:moveTo>
                  <a:lnTo>
                    <a:pt x="770585" y="1022083"/>
                  </a:lnTo>
                  <a:lnTo>
                    <a:pt x="770585" y="1034783"/>
                  </a:lnTo>
                  <a:lnTo>
                    <a:pt x="776935" y="1034783"/>
                  </a:lnTo>
                  <a:lnTo>
                    <a:pt x="776935" y="1022083"/>
                  </a:lnTo>
                  <a:close/>
                </a:path>
                <a:path w="3872229" h="1296035">
                  <a:moveTo>
                    <a:pt x="776935" y="996683"/>
                  </a:moveTo>
                  <a:lnTo>
                    <a:pt x="770585" y="996683"/>
                  </a:lnTo>
                  <a:lnTo>
                    <a:pt x="770585" y="1009383"/>
                  </a:lnTo>
                  <a:lnTo>
                    <a:pt x="776935" y="1009383"/>
                  </a:lnTo>
                  <a:lnTo>
                    <a:pt x="776935" y="996683"/>
                  </a:lnTo>
                  <a:close/>
                </a:path>
                <a:path w="3872229" h="1296035">
                  <a:moveTo>
                    <a:pt x="776935" y="971283"/>
                  </a:moveTo>
                  <a:lnTo>
                    <a:pt x="770585" y="971283"/>
                  </a:lnTo>
                  <a:lnTo>
                    <a:pt x="770585" y="983983"/>
                  </a:lnTo>
                  <a:lnTo>
                    <a:pt x="776935" y="983983"/>
                  </a:lnTo>
                  <a:lnTo>
                    <a:pt x="776935" y="971283"/>
                  </a:lnTo>
                  <a:close/>
                </a:path>
                <a:path w="3872229" h="1296035">
                  <a:moveTo>
                    <a:pt x="776935" y="945896"/>
                  </a:moveTo>
                  <a:lnTo>
                    <a:pt x="770585" y="945896"/>
                  </a:lnTo>
                  <a:lnTo>
                    <a:pt x="770585" y="958596"/>
                  </a:lnTo>
                  <a:lnTo>
                    <a:pt x="776935" y="958596"/>
                  </a:lnTo>
                  <a:lnTo>
                    <a:pt x="776935" y="945896"/>
                  </a:lnTo>
                  <a:close/>
                </a:path>
                <a:path w="3872229" h="1296035">
                  <a:moveTo>
                    <a:pt x="776935" y="920496"/>
                  </a:moveTo>
                  <a:lnTo>
                    <a:pt x="770585" y="920496"/>
                  </a:lnTo>
                  <a:lnTo>
                    <a:pt x="770585" y="933196"/>
                  </a:lnTo>
                  <a:lnTo>
                    <a:pt x="776935" y="933196"/>
                  </a:lnTo>
                  <a:lnTo>
                    <a:pt x="776935" y="920496"/>
                  </a:lnTo>
                  <a:close/>
                </a:path>
                <a:path w="3872229" h="1296035">
                  <a:moveTo>
                    <a:pt x="776935" y="895108"/>
                  </a:moveTo>
                  <a:lnTo>
                    <a:pt x="770585" y="895108"/>
                  </a:lnTo>
                  <a:lnTo>
                    <a:pt x="770585" y="907808"/>
                  </a:lnTo>
                  <a:lnTo>
                    <a:pt x="776935" y="907808"/>
                  </a:lnTo>
                  <a:lnTo>
                    <a:pt x="776935" y="895108"/>
                  </a:lnTo>
                  <a:close/>
                </a:path>
                <a:path w="3872229" h="1296035">
                  <a:moveTo>
                    <a:pt x="776935" y="869708"/>
                  </a:moveTo>
                  <a:lnTo>
                    <a:pt x="770585" y="869708"/>
                  </a:lnTo>
                  <a:lnTo>
                    <a:pt x="770585" y="882408"/>
                  </a:lnTo>
                  <a:lnTo>
                    <a:pt x="776935" y="882408"/>
                  </a:lnTo>
                  <a:lnTo>
                    <a:pt x="776935" y="869708"/>
                  </a:lnTo>
                  <a:close/>
                </a:path>
                <a:path w="3872229" h="1296035">
                  <a:moveTo>
                    <a:pt x="776935" y="844321"/>
                  </a:moveTo>
                  <a:lnTo>
                    <a:pt x="770585" y="844321"/>
                  </a:lnTo>
                  <a:lnTo>
                    <a:pt x="770585" y="857021"/>
                  </a:lnTo>
                  <a:lnTo>
                    <a:pt x="776935" y="857021"/>
                  </a:lnTo>
                  <a:lnTo>
                    <a:pt x="776935" y="844321"/>
                  </a:lnTo>
                  <a:close/>
                </a:path>
                <a:path w="3872229" h="1296035">
                  <a:moveTo>
                    <a:pt x="776935" y="818921"/>
                  </a:moveTo>
                  <a:lnTo>
                    <a:pt x="770585" y="818921"/>
                  </a:lnTo>
                  <a:lnTo>
                    <a:pt x="770585" y="831621"/>
                  </a:lnTo>
                  <a:lnTo>
                    <a:pt x="776935" y="831621"/>
                  </a:lnTo>
                  <a:lnTo>
                    <a:pt x="776935" y="818921"/>
                  </a:lnTo>
                  <a:close/>
                </a:path>
                <a:path w="3872229" h="1296035">
                  <a:moveTo>
                    <a:pt x="776935" y="793521"/>
                  </a:moveTo>
                  <a:lnTo>
                    <a:pt x="770585" y="793521"/>
                  </a:lnTo>
                  <a:lnTo>
                    <a:pt x="770585" y="806221"/>
                  </a:lnTo>
                  <a:lnTo>
                    <a:pt x="776935" y="806221"/>
                  </a:lnTo>
                  <a:lnTo>
                    <a:pt x="776935" y="793521"/>
                  </a:lnTo>
                  <a:close/>
                </a:path>
                <a:path w="3872229" h="1296035">
                  <a:moveTo>
                    <a:pt x="776935" y="768134"/>
                  </a:moveTo>
                  <a:lnTo>
                    <a:pt x="770585" y="768134"/>
                  </a:lnTo>
                  <a:lnTo>
                    <a:pt x="770585" y="780834"/>
                  </a:lnTo>
                  <a:lnTo>
                    <a:pt x="776935" y="780834"/>
                  </a:lnTo>
                  <a:lnTo>
                    <a:pt x="776935" y="768134"/>
                  </a:lnTo>
                  <a:close/>
                </a:path>
                <a:path w="3872229" h="1296035">
                  <a:moveTo>
                    <a:pt x="776935" y="742734"/>
                  </a:moveTo>
                  <a:lnTo>
                    <a:pt x="770585" y="742734"/>
                  </a:lnTo>
                  <a:lnTo>
                    <a:pt x="770585" y="755434"/>
                  </a:lnTo>
                  <a:lnTo>
                    <a:pt x="776935" y="755434"/>
                  </a:lnTo>
                  <a:lnTo>
                    <a:pt x="776935" y="742734"/>
                  </a:lnTo>
                  <a:close/>
                </a:path>
                <a:path w="3872229" h="1296035">
                  <a:moveTo>
                    <a:pt x="776935" y="717346"/>
                  </a:moveTo>
                  <a:lnTo>
                    <a:pt x="770585" y="717346"/>
                  </a:lnTo>
                  <a:lnTo>
                    <a:pt x="770585" y="730046"/>
                  </a:lnTo>
                  <a:lnTo>
                    <a:pt x="776935" y="730046"/>
                  </a:lnTo>
                  <a:lnTo>
                    <a:pt x="776935" y="717346"/>
                  </a:lnTo>
                  <a:close/>
                </a:path>
                <a:path w="3872229" h="1296035">
                  <a:moveTo>
                    <a:pt x="776935" y="691946"/>
                  </a:moveTo>
                  <a:lnTo>
                    <a:pt x="770585" y="691946"/>
                  </a:lnTo>
                  <a:lnTo>
                    <a:pt x="770585" y="704646"/>
                  </a:lnTo>
                  <a:lnTo>
                    <a:pt x="776935" y="704646"/>
                  </a:lnTo>
                  <a:lnTo>
                    <a:pt x="776935" y="691946"/>
                  </a:lnTo>
                  <a:close/>
                </a:path>
                <a:path w="3872229" h="1296035">
                  <a:moveTo>
                    <a:pt x="776935" y="666559"/>
                  </a:moveTo>
                  <a:lnTo>
                    <a:pt x="770585" y="666559"/>
                  </a:lnTo>
                  <a:lnTo>
                    <a:pt x="770585" y="679259"/>
                  </a:lnTo>
                  <a:lnTo>
                    <a:pt x="776935" y="679259"/>
                  </a:lnTo>
                  <a:lnTo>
                    <a:pt x="776935" y="666559"/>
                  </a:lnTo>
                  <a:close/>
                </a:path>
                <a:path w="3872229" h="1296035">
                  <a:moveTo>
                    <a:pt x="776935" y="641159"/>
                  </a:moveTo>
                  <a:lnTo>
                    <a:pt x="770585" y="641159"/>
                  </a:lnTo>
                  <a:lnTo>
                    <a:pt x="770585" y="653859"/>
                  </a:lnTo>
                  <a:lnTo>
                    <a:pt x="776935" y="653859"/>
                  </a:lnTo>
                  <a:lnTo>
                    <a:pt x="776935" y="641159"/>
                  </a:lnTo>
                  <a:close/>
                </a:path>
                <a:path w="3872229" h="1296035">
                  <a:moveTo>
                    <a:pt x="776935" y="615759"/>
                  </a:moveTo>
                  <a:lnTo>
                    <a:pt x="770585" y="615759"/>
                  </a:lnTo>
                  <a:lnTo>
                    <a:pt x="770585" y="628459"/>
                  </a:lnTo>
                  <a:lnTo>
                    <a:pt x="776935" y="628459"/>
                  </a:lnTo>
                  <a:lnTo>
                    <a:pt x="776935" y="615759"/>
                  </a:lnTo>
                  <a:close/>
                </a:path>
                <a:path w="3872229" h="1296035">
                  <a:moveTo>
                    <a:pt x="776935" y="590372"/>
                  </a:moveTo>
                  <a:lnTo>
                    <a:pt x="770585" y="590372"/>
                  </a:lnTo>
                  <a:lnTo>
                    <a:pt x="770585" y="603072"/>
                  </a:lnTo>
                  <a:lnTo>
                    <a:pt x="776935" y="603072"/>
                  </a:lnTo>
                  <a:lnTo>
                    <a:pt x="776935" y="590372"/>
                  </a:lnTo>
                  <a:close/>
                </a:path>
                <a:path w="3872229" h="1296035">
                  <a:moveTo>
                    <a:pt x="776935" y="564972"/>
                  </a:moveTo>
                  <a:lnTo>
                    <a:pt x="770585" y="564972"/>
                  </a:lnTo>
                  <a:lnTo>
                    <a:pt x="770585" y="577672"/>
                  </a:lnTo>
                  <a:lnTo>
                    <a:pt x="776935" y="577672"/>
                  </a:lnTo>
                  <a:lnTo>
                    <a:pt x="776935" y="564972"/>
                  </a:lnTo>
                  <a:close/>
                </a:path>
                <a:path w="3872229" h="1296035">
                  <a:moveTo>
                    <a:pt x="776935" y="539584"/>
                  </a:moveTo>
                  <a:lnTo>
                    <a:pt x="770585" y="539584"/>
                  </a:lnTo>
                  <a:lnTo>
                    <a:pt x="770585" y="552284"/>
                  </a:lnTo>
                  <a:lnTo>
                    <a:pt x="776935" y="552284"/>
                  </a:lnTo>
                  <a:lnTo>
                    <a:pt x="776935" y="539584"/>
                  </a:lnTo>
                  <a:close/>
                </a:path>
                <a:path w="3872229" h="1296035">
                  <a:moveTo>
                    <a:pt x="776935" y="514184"/>
                  </a:moveTo>
                  <a:lnTo>
                    <a:pt x="770585" y="514184"/>
                  </a:lnTo>
                  <a:lnTo>
                    <a:pt x="770585" y="526884"/>
                  </a:lnTo>
                  <a:lnTo>
                    <a:pt x="776935" y="526884"/>
                  </a:lnTo>
                  <a:lnTo>
                    <a:pt x="776935" y="514184"/>
                  </a:lnTo>
                  <a:close/>
                </a:path>
                <a:path w="3872229" h="1296035">
                  <a:moveTo>
                    <a:pt x="776935" y="488797"/>
                  </a:moveTo>
                  <a:lnTo>
                    <a:pt x="770585" y="488797"/>
                  </a:lnTo>
                  <a:lnTo>
                    <a:pt x="770585" y="501497"/>
                  </a:lnTo>
                  <a:lnTo>
                    <a:pt x="776935" y="501497"/>
                  </a:lnTo>
                  <a:lnTo>
                    <a:pt x="776935" y="488797"/>
                  </a:lnTo>
                  <a:close/>
                </a:path>
                <a:path w="3872229" h="1296035">
                  <a:moveTo>
                    <a:pt x="776935" y="463397"/>
                  </a:moveTo>
                  <a:lnTo>
                    <a:pt x="770585" y="463397"/>
                  </a:lnTo>
                  <a:lnTo>
                    <a:pt x="770585" y="476097"/>
                  </a:lnTo>
                  <a:lnTo>
                    <a:pt x="776935" y="476097"/>
                  </a:lnTo>
                  <a:lnTo>
                    <a:pt x="776935" y="463397"/>
                  </a:lnTo>
                  <a:close/>
                </a:path>
                <a:path w="3872229" h="1296035">
                  <a:moveTo>
                    <a:pt x="776935" y="437997"/>
                  </a:moveTo>
                  <a:lnTo>
                    <a:pt x="770585" y="437997"/>
                  </a:lnTo>
                  <a:lnTo>
                    <a:pt x="770585" y="450697"/>
                  </a:lnTo>
                  <a:lnTo>
                    <a:pt x="776935" y="450697"/>
                  </a:lnTo>
                  <a:lnTo>
                    <a:pt x="776935" y="437997"/>
                  </a:lnTo>
                  <a:close/>
                </a:path>
                <a:path w="3872229" h="1296035">
                  <a:moveTo>
                    <a:pt x="776935" y="412610"/>
                  </a:moveTo>
                  <a:lnTo>
                    <a:pt x="770585" y="412610"/>
                  </a:lnTo>
                  <a:lnTo>
                    <a:pt x="770585" y="425310"/>
                  </a:lnTo>
                  <a:lnTo>
                    <a:pt x="776935" y="425310"/>
                  </a:lnTo>
                  <a:lnTo>
                    <a:pt x="776935" y="412610"/>
                  </a:lnTo>
                  <a:close/>
                </a:path>
                <a:path w="3872229" h="1296035">
                  <a:moveTo>
                    <a:pt x="776935" y="387210"/>
                  </a:moveTo>
                  <a:lnTo>
                    <a:pt x="770585" y="387210"/>
                  </a:lnTo>
                  <a:lnTo>
                    <a:pt x="770585" y="399910"/>
                  </a:lnTo>
                  <a:lnTo>
                    <a:pt x="776935" y="399910"/>
                  </a:lnTo>
                  <a:lnTo>
                    <a:pt x="776935" y="387210"/>
                  </a:lnTo>
                  <a:close/>
                </a:path>
                <a:path w="3872229" h="1296035">
                  <a:moveTo>
                    <a:pt x="776935" y="361823"/>
                  </a:moveTo>
                  <a:lnTo>
                    <a:pt x="770585" y="361823"/>
                  </a:lnTo>
                  <a:lnTo>
                    <a:pt x="770585" y="374523"/>
                  </a:lnTo>
                  <a:lnTo>
                    <a:pt x="776935" y="374523"/>
                  </a:lnTo>
                  <a:lnTo>
                    <a:pt x="776935" y="361823"/>
                  </a:lnTo>
                  <a:close/>
                </a:path>
                <a:path w="3872229" h="1296035">
                  <a:moveTo>
                    <a:pt x="776935" y="336423"/>
                  </a:moveTo>
                  <a:lnTo>
                    <a:pt x="770585" y="336423"/>
                  </a:lnTo>
                  <a:lnTo>
                    <a:pt x="770585" y="349123"/>
                  </a:lnTo>
                  <a:lnTo>
                    <a:pt x="776935" y="349123"/>
                  </a:lnTo>
                  <a:lnTo>
                    <a:pt x="776935" y="336423"/>
                  </a:lnTo>
                  <a:close/>
                </a:path>
                <a:path w="3872229" h="1296035">
                  <a:moveTo>
                    <a:pt x="776935" y="311035"/>
                  </a:moveTo>
                  <a:lnTo>
                    <a:pt x="770585" y="311035"/>
                  </a:lnTo>
                  <a:lnTo>
                    <a:pt x="770585" y="323735"/>
                  </a:lnTo>
                  <a:lnTo>
                    <a:pt x="776935" y="323735"/>
                  </a:lnTo>
                  <a:lnTo>
                    <a:pt x="776935" y="311035"/>
                  </a:lnTo>
                  <a:close/>
                </a:path>
                <a:path w="3872229" h="1296035">
                  <a:moveTo>
                    <a:pt x="776935" y="285635"/>
                  </a:moveTo>
                  <a:lnTo>
                    <a:pt x="770585" y="285635"/>
                  </a:lnTo>
                  <a:lnTo>
                    <a:pt x="770585" y="298335"/>
                  </a:lnTo>
                  <a:lnTo>
                    <a:pt x="776935" y="298335"/>
                  </a:lnTo>
                  <a:lnTo>
                    <a:pt x="776935" y="285635"/>
                  </a:lnTo>
                  <a:close/>
                </a:path>
                <a:path w="3872229" h="1296035">
                  <a:moveTo>
                    <a:pt x="776935" y="260235"/>
                  </a:moveTo>
                  <a:lnTo>
                    <a:pt x="770585" y="260235"/>
                  </a:lnTo>
                  <a:lnTo>
                    <a:pt x="770585" y="272935"/>
                  </a:lnTo>
                  <a:lnTo>
                    <a:pt x="776935" y="272935"/>
                  </a:lnTo>
                  <a:lnTo>
                    <a:pt x="776935" y="260235"/>
                  </a:lnTo>
                  <a:close/>
                </a:path>
                <a:path w="3872229" h="1296035">
                  <a:moveTo>
                    <a:pt x="776935" y="234848"/>
                  </a:moveTo>
                  <a:lnTo>
                    <a:pt x="770585" y="234848"/>
                  </a:lnTo>
                  <a:lnTo>
                    <a:pt x="770585" y="247548"/>
                  </a:lnTo>
                  <a:lnTo>
                    <a:pt x="776935" y="247548"/>
                  </a:lnTo>
                  <a:lnTo>
                    <a:pt x="776935" y="234848"/>
                  </a:lnTo>
                  <a:close/>
                </a:path>
                <a:path w="3872229" h="1296035">
                  <a:moveTo>
                    <a:pt x="776935" y="209448"/>
                  </a:moveTo>
                  <a:lnTo>
                    <a:pt x="770585" y="209448"/>
                  </a:lnTo>
                  <a:lnTo>
                    <a:pt x="770585" y="222148"/>
                  </a:lnTo>
                  <a:lnTo>
                    <a:pt x="776935" y="222148"/>
                  </a:lnTo>
                  <a:lnTo>
                    <a:pt x="776935" y="209448"/>
                  </a:lnTo>
                  <a:close/>
                </a:path>
                <a:path w="3872229" h="1296035">
                  <a:moveTo>
                    <a:pt x="776935" y="184061"/>
                  </a:moveTo>
                  <a:lnTo>
                    <a:pt x="770585" y="184061"/>
                  </a:lnTo>
                  <a:lnTo>
                    <a:pt x="770585" y="196761"/>
                  </a:lnTo>
                  <a:lnTo>
                    <a:pt x="776935" y="196761"/>
                  </a:lnTo>
                  <a:lnTo>
                    <a:pt x="776935" y="184061"/>
                  </a:lnTo>
                  <a:close/>
                </a:path>
                <a:path w="3872229" h="1296035">
                  <a:moveTo>
                    <a:pt x="776935" y="158661"/>
                  </a:moveTo>
                  <a:lnTo>
                    <a:pt x="770585" y="158661"/>
                  </a:lnTo>
                  <a:lnTo>
                    <a:pt x="770585" y="171361"/>
                  </a:lnTo>
                  <a:lnTo>
                    <a:pt x="776935" y="171361"/>
                  </a:lnTo>
                  <a:lnTo>
                    <a:pt x="776935" y="158661"/>
                  </a:lnTo>
                  <a:close/>
                </a:path>
                <a:path w="3872229" h="1296035">
                  <a:moveTo>
                    <a:pt x="776935" y="133273"/>
                  </a:moveTo>
                  <a:lnTo>
                    <a:pt x="770585" y="133273"/>
                  </a:lnTo>
                  <a:lnTo>
                    <a:pt x="770585" y="145973"/>
                  </a:lnTo>
                  <a:lnTo>
                    <a:pt x="776935" y="145973"/>
                  </a:lnTo>
                  <a:lnTo>
                    <a:pt x="776935" y="133273"/>
                  </a:lnTo>
                  <a:close/>
                </a:path>
                <a:path w="3872229" h="1296035">
                  <a:moveTo>
                    <a:pt x="776935" y="107873"/>
                  </a:moveTo>
                  <a:lnTo>
                    <a:pt x="770585" y="107873"/>
                  </a:lnTo>
                  <a:lnTo>
                    <a:pt x="770585" y="120573"/>
                  </a:lnTo>
                  <a:lnTo>
                    <a:pt x="776935" y="120573"/>
                  </a:lnTo>
                  <a:lnTo>
                    <a:pt x="776935" y="107873"/>
                  </a:lnTo>
                  <a:close/>
                </a:path>
                <a:path w="3872229" h="1296035">
                  <a:moveTo>
                    <a:pt x="776935" y="82473"/>
                  </a:moveTo>
                  <a:lnTo>
                    <a:pt x="770585" y="82473"/>
                  </a:lnTo>
                  <a:lnTo>
                    <a:pt x="770585" y="95173"/>
                  </a:lnTo>
                  <a:lnTo>
                    <a:pt x="776935" y="95173"/>
                  </a:lnTo>
                  <a:lnTo>
                    <a:pt x="776935" y="82473"/>
                  </a:lnTo>
                  <a:close/>
                </a:path>
                <a:path w="3872229" h="1296035">
                  <a:moveTo>
                    <a:pt x="776935" y="57086"/>
                  </a:moveTo>
                  <a:lnTo>
                    <a:pt x="770585" y="57086"/>
                  </a:lnTo>
                  <a:lnTo>
                    <a:pt x="770585" y="69786"/>
                  </a:lnTo>
                  <a:lnTo>
                    <a:pt x="776935" y="69786"/>
                  </a:lnTo>
                  <a:lnTo>
                    <a:pt x="776935" y="57086"/>
                  </a:lnTo>
                  <a:close/>
                </a:path>
                <a:path w="3872229" h="1296035">
                  <a:moveTo>
                    <a:pt x="776935" y="31686"/>
                  </a:moveTo>
                  <a:lnTo>
                    <a:pt x="770585" y="31686"/>
                  </a:lnTo>
                  <a:lnTo>
                    <a:pt x="770585" y="44386"/>
                  </a:lnTo>
                  <a:lnTo>
                    <a:pt x="776935" y="44386"/>
                  </a:lnTo>
                  <a:lnTo>
                    <a:pt x="776935" y="31686"/>
                  </a:lnTo>
                  <a:close/>
                </a:path>
                <a:path w="3872229" h="1296035">
                  <a:moveTo>
                    <a:pt x="776935" y="6299"/>
                  </a:moveTo>
                  <a:lnTo>
                    <a:pt x="770585" y="6299"/>
                  </a:lnTo>
                  <a:lnTo>
                    <a:pt x="770585" y="18999"/>
                  </a:lnTo>
                  <a:lnTo>
                    <a:pt x="776935" y="18999"/>
                  </a:lnTo>
                  <a:lnTo>
                    <a:pt x="776935" y="6299"/>
                  </a:lnTo>
                  <a:close/>
                </a:path>
                <a:path w="3872229" h="1296035">
                  <a:moveTo>
                    <a:pt x="786460" y="1289278"/>
                  </a:moveTo>
                  <a:lnTo>
                    <a:pt x="773760" y="1289278"/>
                  </a:lnTo>
                  <a:lnTo>
                    <a:pt x="773760" y="1295628"/>
                  </a:lnTo>
                  <a:lnTo>
                    <a:pt x="786460" y="1295628"/>
                  </a:lnTo>
                  <a:lnTo>
                    <a:pt x="786460" y="1289278"/>
                  </a:lnTo>
                  <a:close/>
                </a:path>
                <a:path w="3872229" h="1296035">
                  <a:moveTo>
                    <a:pt x="796023" y="0"/>
                  </a:moveTo>
                  <a:lnTo>
                    <a:pt x="783323" y="0"/>
                  </a:lnTo>
                  <a:lnTo>
                    <a:pt x="783323" y="6350"/>
                  </a:lnTo>
                  <a:lnTo>
                    <a:pt x="796023" y="6350"/>
                  </a:lnTo>
                  <a:lnTo>
                    <a:pt x="796023" y="0"/>
                  </a:lnTo>
                  <a:close/>
                </a:path>
                <a:path w="3872229" h="1296035">
                  <a:moveTo>
                    <a:pt x="811860" y="1289278"/>
                  </a:moveTo>
                  <a:lnTo>
                    <a:pt x="799160" y="1289278"/>
                  </a:lnTo>
                  <a:lnTo>
                    <a:pt x="799160" y="1295628"/>
                  </a:lnTo>
                  <a:lnTo>
                    <a:pt x="811860" y="1295628"/>
                  </a:lnTo>
                  <a:lnTo>
                    <a:pt x="811860" y="1289278"/>
                  </a:lnTo>
                  <a:close/>
                </a:path>
                <a:path w="3872229" h="1296035">
                  <a:moveTo>
                    <a:pt x="821410" y="0"/>
                  </a:moveTo>
                  <a:lnTo>
                    <a:pt x="808710" y="0"/>
                  </a:lnTo>
                  <a:lnTo>
                    <a:pt x="808710" y="6350"/>
                  </a:lnTo>
                  <a:lnTo>
                    <a:pt x="821410" y="6350"/>
                  </a:lnTo>
                  <a:lnTo>
                    <a:pt x="821410" y="0"/>
                  </a:lnTo>
                  <a:close/>
                </a:path>
                <a:path w="3872229" h="1296035">
                  <a:moveTo>
                    <a:pt x="837247" y="1289278"/>
                  </a:moveTo>
                  <a:lnTo>
                    <a:pt x="824547" y="1289278"/>
                  </a:lnTo>
                  <a:lnTo>
                    <a:pt x="824547" y="1295628"/>
                  </a:lnTo>
                  <a:lnTo>
                    <a:pt x="837247" y="1295628"/>
                  </a:lnTo>
                  <a:lnTo>
                    <a:pt x="837247" y="1289278"/>
                  </a:lnTo>
                  <a:close/>
                </a:path>
                <a:path w="3872229" h="1296035">
                  <a:moveTo>
                    <a:pt x="846810" y="0"/>
                  </a:moveTo>
                  <a:lnTo>
                    <a:pt x="834110" y="0"/>
                  </a:lnTo>
                  <a:lnTo>
                    <a:pt x="834110" y="6350"/>
                  </a:lnTo>
                  <a:lnTo>
                    <a:pt x="846810" y="6350"/>
                  </a:lnTo>
                  <a:lnTo>
                    <a:pt x="846810" y="0"/>
                  </a:lnTo>
                  <a:close/>
                </a:path>
                <a:path w="3872229" h="1296035">
                  <a:moveTo>
                    <a:pt x="862647" y="1289278"/>
                  </a:moveTo>
                  <a:lnTo>
                    <a:pt x="849947" y="1289278"/>
                  </a:lnTo>
                  <a:lnTo>
                    <a:pt x="849947" y="1295628"/>
                  </a:lnTo>
                  <a:lnTo>
                    <a:pt x="862647" y="1295628"/>
                  </a:lnTo>
                  <a:lnTo>
                    <a:pt x="862647" y="1289278"/>
                  </a:lnTo>
                  <a:close/>
                </a:path>
                <a:path w="3872229" h="1296035">
                  <a:moveTo>
                    <a:pt x="872197" y="0"/>
                  </a:moveTo>
                  <a:lnTo>
                    <a:pt x="859497" y="0"/>
                  </a:lnTo>
                  <a:lnTo>
                    <a:pt x="859497" y="6350"/>
                  </a:lnTo>
                  <a:lnTo>
                    <a:pt x="872197" y="6350"/>
                  </a:lnTo>
                  <a:lnTo>
                    <a:pt x="872197" y="0"/>
                  </a:lnTo>
                  <a:close/>
                </a:path>
                <a:path w="3872229" h="1296035">
                  <a:moveTo>
                    <a:pt x="888034" y="1289278"/>
                  </a:moveTo>
                  <a:lnTo>
                    <a:pt x="875334" y="1289278"/>
                  </a:lnTo>
                  <a:lnTo>
                    <a:pt x="875334" y="1295628"/>
                  </a:lnTo>
                  <a:lnTo>
                    <a:pt x="888034" y="1295628"/>
                  </a:lnTo>
                  <a:lnTo>
                    <a:pt x="888034" y="1289278"/>
                  </a:lnTo>
                  <a:close/>
                </a:path>
                <a:path w="3872229" h="1296035">
                  <a:moveTo>
                    <a:pt x="897597" y="0"/>
                  </a:moveTo>
                  <a:lnTo>
                    <a:pt x="884897" y="0"/>
                  </a:lnTo>
                  <a:lnTo>
                    <a:pt x="884897" y="6350"/>
                  </a:lnTo>
                  <a:lnTo>
                    <a:pt x="897597" y="6350"/>
                  </a:lnTo>
                  <a:lnTo>
                    <a:pt x="897597" y="0"/>
                  </a:lnTo>
                  <a:close/>
                </a:path>
                <a:path w="3872229" h="1296035">
                  <a:moveTo>
                    <a:pt x="913434" y="1289278"/>
                  </a:moveTo>
                  <a:lnTo>
                    <a:pt x="900734" y="1289278"/>
                  </a:lnTo>
                  <a:lnTo>
                    <a:pt x="900734" y="1295628"/>
                  </a:lnTo>
                  <a:lnTo>
                    <a:pt x="913434" y="1295628"/>
                  </a:lnTo>
                  <a:lnTo>
                    <a:pt x="913434" y="1289278"/>
                  </a:lnTo>
                  <a:close/>
                </a:path>
                <a:path w="3872229" h="1296035">
                  <a:moveTo>
                    <a:pt x="922997" y="0"/>
                  </a:moveTo>
                  <a:lnTo>
                    <a:pt x="910297" y="0"/>
                  </a:lnTo>
                  <a:lnTo>
                    <a:pt x="910297" y="6350"/>
                  </a:lnTo>
                  <a:lnTo>
                    <a:pt x="922997" y="6350"/>
                  </a:lnTo>
                  <a:lnTo>
                    <a:pt x="922997" y="0"/>
                  </a:lnTo>
                  <a:close/>
                </a:path>
                <a:path w="3872229" h="1296035">
                  <a:moveTo>
                    <a:pt x="938834" y="1289278"/>
                  </a:moveTo>
                  <a:lnTo>
                    <a:pt x="926134" y="1289278"/>
                  </a:lnTo>
                  <a:lnTo>
                    <a:pt x="926134" y="1295628"/>
                  </a:lnTo>
                  <a:lnTo>
                    <a:pt x="938834" y="1295628"/>
                  </a:lnTo>
                  <a:lnTo>
                    <a:pt x="938834" y="1289278"/>
                  </a:lnTo>
                  <a:close/>
                </a:path>
                <a:path w="3872229" h="1296035">
                  <a:moveTo>
                    <a:pt x="948385" y="0"/>
                  </a:moveTo>
                  <a:lnTo>
                    <a:pt x="935685" y="0"/>
                  </a:lnTo>
                  <a:lnTo>
                    <a:pt x="935685" y="6350"/>
                  </a:lnTo>
                  <a:lnTo>
                    <a:pt x="948385" y="6350"/>
                  </a:lnTo>
                  <a:lnTo>
                    <a:pt x="948385" y="0"/>
                  </a:lnTo>
                  <a:close/>
                </a:path>
                <a:path w="3872229" h="1296035">
                  <a:moveTo>
                    <a:pt x="964222" y="1289278"/>
                  </a:moveTo>
                  <a:lnTo>
                    <a:pt x="951522" y="1289278"/>
                  </a:lnTo>
                  <a:lnTo>
                    <a:pt x="951522" y="1295628"/>
                  </a:lnTo>
                  <a:lnTo>
                    <a:pt x="964222" y="1295628"/>
                  </a:lnTo>
                  <a:lnTo>
                    <a:pt x="964222" y="1289278"/>
                  </a:lnTo>
                  <a:close/>
                </a:path>
                <a:path w="3872229" h="1296035">
                  <a:moveTo>
                    <a:pt x="973785" y="0"/>
                  </a:moveTo>
                  <a:lnTo>
                    <a:pt x="961085" y="0"/>
                  </a:lnTo>
                  <a:lnTo>
                    <a:pt x="961085" y="6350"/>
                  </a:lnTo>
                  <a:lnTo>
                    <a:pt x="973785" y="6350"/>
                  </a:lnTo>
                  <a:lnTo>
                    <a:pt x="973785" y="0"/>
                  </a:lnTo>
                  <a:close/>
                </a:path>
                <a:path w="3872229" h="1296035">
                  <a:moveTo>
                    <a:pt x="989622" y="1289278"/>
                  </a:moveTo>
                  <a:lnTo>
                    <a:pt x="976922" y="1289278"/>
                  </a:lnTo>
                  <a:lnTo>
                    <a:pt x="976922" y="1295628"/>
                  </a:lnTo>
                  <a:lnTo>
                    <a:pt x="989622" y="1295628"/>
                  </a:lnTo>
                  <a:lnTo>
                    <a:pt x="989622" y="1289278"/>
                  </a:lnTo>
                  <a:close/>
                </a:path>
                <a:path w="3872229" h="1296035">
                  <a:moveTo>
                    <a:pt x="999172" y="0"/>
                  </a:moveTo>
                  <a:lnTo>
                    <a:pt x="986472" y="0"/>
                  </a:lnTo>
                  <a:lnTo>
                    <a:pt x="986472" y="6350"/>
                  </a:lnTo>
                  <a:lnTo>
                    <a:pt x="999172" y="6350"/>
                  </a:lnTo>
                  <a:lnTo>
                    <a:pt x="999172" y="0"/>
                  </a:lnTo>
                  <a:close/>
                </a:path>
                <a:path w="3872229" h="1296035">
                  <a:moveTo>
                    <a:pt x="1015009" y="1289278"/>
                  </a:moveTo>
                  <a:lnTo>
                    <a:pt x="1002309" y="1289278"/>
                  </a:lnTo>
                  <a:lnTo>
                    <a:pt x="1002309" y="1295628"/>
                  </a:lnTo>
                  <a:lnTo>
                    <a:pt x="1015009" y="1295628"/>
                  </a:lnTo>
                  <a:lnTo>
                    <a:pt x="1015009" y="1289278"/>
                  </a:lnTo>
                  <a:close/>
                </a:path>
                <a:path w="3872229" h="1296035">
                  <a:moveTo>
                    <a:pt x="1024572" y="0"/>
                  </a:moveTo>
                  <a:lnTo>
                    <a:pt x="1011872" y="0"/>
                  </a:lnTo>
                  <a:lnTo>
                    <a:pt x="1011872" y="6350"/>
                  </a:lnTo>
                  <a:lnTo>
                    <a:pt x="1024572" y="6350"/>
                  </a:lnTo>
                  <a:lnTo>
                    <a:pt x="1024572" y="0"/>
                  </a:lnTo>
                  <a:close/>
                </a:path>
                <a:path w="3872229" h="1296035">
                  <a:moveTo>
                    <a:pt x="1040409" y="1289278"/>
                  </a:moveTo>
                  <a:lnTo>
                    <a:pt x="1027709" y="1289278"/>
                  </a:lnTo>
                  <a:lnTo>
                    <a:pt x="1027709" y="1295628"/>
                  </a:lnTo>
                  <a:lnTo>
                    <a:pt x="1040409" y="1295628"/>
                  </a:lnTo>
                  <a:lnTo>
                    <a:pt x="1040409" y="1289278"/>
                  </a:lnTo>
                  <a:close/>
                </a:path>
                <a:path w="3872229" h="1296035">
                  <a:moveTo>
                    <a:pt x="1049959" y="0"/>
                  </a:moveTo>
                  <a:lnTo>
                    <a:pt x="1037259" y="0"/>
                  </a:lnTo>
                  <a:lnTo>
                    <a:pt x="1037259" y="6350"/>
                  </a:lnTo>
                  <a:lnTo>
                    <a:pt x="1049959" y="6350"/>
                  </a:lnTo>
                  <a:lnTo>
                    <a:pt x="1049959" y="0"/>
                  </a:lnTo>
                  <a:close/>
                </a:path>
                <a:path w="3872229" h="1296035">
                  <a:moveTo>
                    <a:pt x="1065796" y="1289278"/>
                  </a:moveTo>
                  <a:lnTo>
                    <a:pt x="1053096" y="1289278"/>
                  </a:lnTo>
                  <a:lnTo>
                    <a:pt x="1053096" y="1295628"/>
                  </a:lnTo>
                  <a:lnTo>
                    <a:pt x="1065796" y="1295628"/>
                  </a:lnTo>
                  <a:lnTo>
                    <a:pt x="1065796" y="1289278"/>
                  </a:lnTo>
                  <a:close/>
                </a:path>
                <a:path w="3872229" h="1296035">
                  <a:moveTo>
                    <a:pt x="1075359" y="0"/>
                  </a:moveTo>
                  <a:lnTo>
                    <a:pt x="1062659" y="0"/>
                  </a:lnTo>
                  <a:lnTo>
                    <a:pt x="1062659" y="6350"/>
                  </a:lnTo>
                  <a:lnTo>
                    <a:pt x="1075359" y="6350"/>
                  </a:lnTo>
                  <a:lnTo>
                    <a:pt x="1075359" y="0"/>
                  </a:lnTo>
                  <a:close/>
                </a:path>
                <a:path w="3872229" h="1296035">
                  <a:moveTo>
                    <a:pt x="1091196" y="1289278"/>
                  </a:moveTo>
                  <a:lnTo>
                    <a:pt x="1078496" y="1289278"/>
                  </a:lnTo>
                  <a:lnTo>
                    <a:pt x="1078496" y="1295628"/>
                  </a:lnTo>
                  <a:lnTo>
                    <a:pt x="1091196" y="1295628"/>
                  </a:lnTo>
                  <a:lnTo>
                    <a:pt x="1091196" y="1289278"/>
                  </a:lnTo>
                  <a:close/>
                </a:path>
                <a:path w="3872229" h="1296035">
                  <a:moveTo>
                    <a:pt x="1100759" y="0"/>
                  </a:moveTo>
                  <a:lnTo>
                    <a:pt x="1088059" y="0"/>
                  </a:lnTo>
                  <a:lnTo>
                    <a:pt x="1088059" y="6350"/>
                  </a:lnTo>
                  <a:lnTo>
                    <a:pt x="1100759" y="6350"/>
                  </a:lnTo>
                  <a:lnTo>
                    <a:pt x="1100759" y="0"/>
                  </a:lnTo>
                  <a:close/>
                </a:path>
                <a:path w="3872229" h="1296035">
                  <a:moveTo>
                    <a:pt x="1116596" y="1289278"/>
                  </a:moveTo>
                  <a:lnTo>
                    <a:pt x="1103896" y="1289278"/>
                  </a:lnTo>
                  <a:lnTo>
                    <a:pt x="1103896" y="1295628"/>
                  </a:lnTo>
                  <a:lnTo>
                    <a:pt x="1116596" y="1295628"/>
                  </a:lnTo>
                  <a:lnTo>
                    <a:pt x="1116596" y="1289278"/>
                  </a:lnTo>
                  <a:close/>
                </a:path>
                <a:path w="3872229" h="1296035">
                  <a:moveTo>
                    <a:pt x="1126147" y="0"/>
                  </a:moveTo>
                  <a:lnTo>
                    <a:pt x="1113447" y="0"/>
                  </a:lnTo>
                  <a:lnTo>
                    <a:pt x="1113447" y="6350"/>
                  </a:lnTo>
                  <a:lnTo>
                    <a:pt x="1126147" y="6350"/>
                  </a:lnTo>
                  <a:lnTo>
                    <a:pt x="1126147" y="0"/>
                  </a:lnTo>
                  <a:close/>
                </a:path>
                <a:path w="3872229" h="1296035">
                  <a:moveTo>
                    <a:pt x="1141984" y="1289278"/>
                  </a:moveTo>
                  <a:lnTo>
                    <a:pt x="1129284" y="1289278"/>
                  </a:lnTo>
                  <a:lnTo>
                    <a:pt x="1129284" y="1295628"/>
                  </a:lnTo>
                  <a:lnTo>
                    <a:pt x="1141984" y="1295628"/>
                  </a:lnTo>
                  <a:lnTo>
                    <a:pt x="1141984" y="1289278"/>
                  </a:lnTo>
                  <a:close/>
                </a:path>
                <a:path w="3872229" h="1296035">
                  <a:moveTo>
                    <a:pt x="1151547" y="0"/>
                  </a:moveTo>
                  <a:lnTo>
                    <a:pt x="1138847" y="0"/>
                  </a:lnTo>
                  <a:lnTo>
                    <a:pt x="1138847" y="6350"/>
                  </a:lnTo>
                  <a:lnTo>
                    <a:pt x="1151547" y="6350"/>
                  </a:lnTo>
                  <a:lnTo>
                    <a:pt x="1151547" y="0"/>
                  </a:lnTo>
                  <a:close/>
                </a:path>
                <a:path w="3872229" h="1296035">
                  <a:moveTo>
                    <a:pt x="1167384" y="1289278"/>
                  </a:moveTo>
                  <a:lnTo>
                    <a:pt x="1154684" y="1289278"/>
                  </a:lnTo>
                  <a:lnTo>
                    <a:pt x="1154684" y="1295628"/>
                  </a:lnTo>
                  <a:lnTo>
                    <a:pt x="1167384" y="1295628"/>
                  </a:lnTo>
                  <a:lnTo>
                    <a:pt x="1167384" y="1289278"/>
                  </a:lnTo>
                  <a:close/>
                </a:path>
                <a:path w="3872229" h="1296035">
                  <a:moveTo>
                    <a:pt x="1176934" y="0"/>
                  </a:moveTo>
                  <a:lnTo>
                    <a:pt x="1164234" y="0"/>
                  </a:lnTo>
                  <a:lnTo>
                    <a:pt x="1164234" y="6350"/>
                  </a:lnTo>
                  <a:lnTo>
                    <a:pt x="1176934" y="6350"/>
                  </a:lnTo>
                  <a:lnTo>
                    <a:pt x="1176934" y="0"/>
                  </a:lnTo>
                  <a:close/>
                </a:path>
                <a:path w="3872229" h="1296035">
                  <a:moveTo>
                    <a:pt x="1192771" y="1289278"/>
                  </a:moveTo>
                  <a:lnTo>
                    <a:pt x="1180071" y="1289278"/>
                  </a:lnTo>
                  <a:lnTo>
                    <a:pt x="1180071" y="1295628"/>
                  </a:lnTo>
                  <a:lnTo>
                    <a:pt x="1192771" y="1295628"/>
                  </a:lnTo>
                  <a:lnTo>
                    <a:pt x="1192771" y="1289278"/>
                  </a:lnTo>
                  <a:close/>
                </a:path>
                <a:path w="3872229" h="1296035">
                  <a:moveTo>
                    <a:pt x="1202334" y="0"/>
                  </a:moveTo>
                  <a:lnTo>
                    <a:pt x="1189634" y="0"/>
                  </a:lnTo>
                  <a:lnTo>
                    <a:pt x="1189634" y="6350"/>
                  </a:lnTo>
                  <a:lnTo>
                    <a:pt x="1202334" y="6350"/>
                  </a:lnTo>
                  <a:lnTo>
                    <a:pt x="1202334" y="0"/>
                  </a:lnTo>
                  <a:close/>
                </a:path>
                <a:path w="3872229" h="1296035">
                  <a:moveTo>
                    <a:pt x="1218171" y="1289278"/>
                  </a:moveTo>
                  <a:lnTo>
                    <a:pt x="1205471" y="1289278"/>
                  </a:lnTo>
                  <a:lnTo>
                    <a:pt x="1205471" y="1295628"/>
                  </a:lnTo>
                  <a:lnTo>
                    <a:pt x="1218171" y="1295628"/>
                  </a:lnTo>
                  <a:lnTo>
                    <a:pt x="1218171" y="1289278"/>
                  </a:lnTo>
                  <a:close/>
                </a:path>
                <a:path w="3872229" h="1296035">
                  <a:moveTo>
                    <a:pt x="1227721" y="0"/>
                  </a:moveTo>
                  <a:lnTo>
                    <a:pt x="1215021" y="0"/>
                  </a:lnTo>
                  <a:lnTo>
                    <a:pt x="1215021" y="6350"/>
                  </a:lnTo>
                  <a:lnTo>
                    <a:pt x="1227721" y="6350"/>
                  </a:lnTo>
                  <a:lnTo>
                    <a:pt x="1227721" y="0"/>
                  </a:lnTo>
                  <a:close/>
                </a:path>
                <a:path w="3872229" h="1296035">
                  <a:moveTo>
                    <a:pt x="1243558" y="1289278"/>
                  </a:moveTo>
                  <a:lnTo>
                    <a:pt x="1230858" y="1289278"/>
                  </a:lnTo>
                  <a:lnTo>
                    <a:pt x="1230858" y="1295628"/>
                  </a:lnTo>
                  <a:lnTo>
                    <a:pt x="1243558" y="1295628"/>
                  </a:lnTo>
                  <a:lnTo>
                    <a:pt x="1243558" y="1289278"/>
                  </a:lnTo>
                  <a:close/>
                </a:path>
                <a:path w="3872229" h="1296035">
                  <a:moveTo>
                    <a:pt x="1253121" y="0"/>
                  </a:moveTo>
                  <a:lnTo>
                    <a:pt x="1240421" y="0"/>
                  </a:lnTo>
                  <a:lnTo>
                    <a:pt x="1240421" y="6350"/>
                  </a:lnTo>
                  <a:lnTo>
                    <a:pt x="1253121" y="6350"/>
                  </a:lnTo>
                  <a:lnTo>
                    <a:pt x="1253121" y="0"/>
                  </a:lnTo>
                  <a:close/>
                </a:path>
                <a:path w="3872229" h="1296035">
                  <a:moveTo>
                    <a:pt x="1268958" y="1289278"/>
                  </a:moveTo>
                  <a:lnTo>
                    <a:pt x="1256258" y="1289278"/>
                  </a:lnTo>
                  <a:lnTo>
                    <a:pt x="1256258" y="1295628"/>
                  </a:lnTo>
                  <a:lnTo>
                    <a:pt x="1268958" y="1295628"/>
                  </a:lnTo>
                  <a:lnTo>
                    <a:pt x="1268958" y="1289278"/>
                  </a:lnTo>
                  <a:close/>
                </a:path>
                <a:path w="3872229" h="1296035">
                  <a:moveTo>
                    <a:pt x="1278521" y="0"/>
                  </a:moveTo>
                  <a:lnTo>
                    <a:pt x="1265821" y="0"/>
                  </a:lnTo>
                  <a:lnTo>
                    <a:pt x="1265821" y="6350"/>
                  </a:lnTo>
                  <a:lnTo>
                    <a:pt x="1278521" y="6350"/>
                  </a:lnTo>
                  <a:lnTo>
                    <a:pt x="1278521" y="0"/>
                  </a:lnTo>
                  <a:close/>
                </a:path>
                <a:path w="3872229" h="1296035">
                  <a:moveTo>
                    <a:pt x="1294358" y="1289278"/>
                  </a:moveTo>
                  <a:lnTo>
                    <a:pt x="1281658" y="1289278"/>
                  </a:lnTo>
                  <a:lnTo>
                    <a:pt x="1281658" y="1295628"/>
                  </a:lnTo>
                  <a:lnTo>
                    <a:pt x="1294358" y="1295628"/>
                  </a:lnTo>
                  <a:lnTo>
                    <a:pt x="1294358" y="1289278"/>
                  </a:lnTo>
                  <a:close/>
                </a:path>
                <a:path w="3872229" h="1296035">
                  <a:moveTo>
                    <a:pt x="1303909" y="0"/>
                  </a:moveTo>
                  <a:lnTo>
                    <a:pt x="1291209" y="0"/>
                  </a:lnTo>
                  <a:lnTo>
                    <a:pt x="1291209" y="6350"/>
                  </a:lnTo>
                  <a:lnTo>
                    <a:pt x="1303909" y="6350"/>
                  </a:lnTo>
                  <a:lnTo>
                    <a:pt x="1303909" y="0"/>
                  </a:lnTo>
                  <a:close/>
                </a:path>
                <a:path w="3872229" h="1296035">
                  <a:moveTo>
                    <a:pt x="1319745" y="1289278"/>
                  </a:moveTo>
                  <a:lnTo>
                    <a:pt x="1307045" y="1289278"/>
                  </a:lnTo>
                  <a:lnTo>
                    <a:pt x="1307045" y="1295628"/>
                  </a:lnTo>
                  <a:lnTo>
                    <a:pt x="1319745" y="1295628"/>
                  </a:lnTo>
                  <a:lnTo>
                    <a:pt x="1319745" y="1289278"/>
                  </a:lnTo>
                  <a:close/>
                </a:path>
                <a:path w="3872229" h="1296035">
                  <a:moveTo>
                    <a:pt x="1329309" y="0"/>
                  </a:moveTo>
                  <a:lnTo>
                    <a:pt x="1316609" y="0"/>
                  </a:lnTo>
                  <a:lnTo>
                    <a:pt x="1316609" y="6350"/>
                  </a:lnTo>
                  <a:lnTo>
                    <a:pt x="1329309" y="6350"/>
                  </a:lnTo>
                  <a:lnTo>
                    <a:pt x="1329309" y="0"/>
                  </a:lnTo>
                  <a:close/>
                </a:path>
                <a:path w="3872229" h="1296035">
                  <a:moveTo>
                    <a:pt x="1345145" y="1289278"/>
                  </a:moveTo>
                  <a:lnTo>
                    <a:pt x="1332445" y="1289278"/>
                  </a:lnTo>
                  <a:lnTo>
                    <a:pt x="1332445" y="1295628"/>
                  </a:lnTo>
                  <a:lnTo>
                    <a:pt x="1345145" y="1295628"/>
                  </a:lnTo>
                  <a:lnTo>
                    <a:pt x="1345145" y="1289278"/>
                  </a:lnTo>
                  <a:close/>
                </a:path>
                <a:path w="3872229" h="1296035">
                  <a:moveTo>
                    <a:pt x="1354696" y="0"/>
                  </a:moveTo>
                  <a:lnTo>
                    <a:pt x="1341996" y="0"/>
                  </a:lnTo>
                  <a:lnTo>
                    <a:pt x="1341996" y="6350"/>
                  </a:lnTo>
                  <a:lnTo>
                    <a:pt x="1354696" y="6350"/>
                  </a:lnTo>
                  <a:lnTo>
                    <a:pt x="1354696" y="0"/>
                  </a:lnTo>
                  <a:close/>
                </a:path>
                <a:path w="3872229" h="1296035">
                  <a:moveTo>
                    <a:pt x="1370533" y="1289278"/>
                  </a:moveTo>
                  <a:lnTo>
                    <a:pt x="1357833" y="1289278"/>
                  </a:lnTo>
                  <a:lnTo>
                    <a:pt x="1357833" y="1295628"/>
                  </a:lnTo>
                  <a:lnTo>
                    <a:pt x="1370533" y="1295628"/>
                  </a:lnTo>
                  <a:lnTo>
                    <a:pt x="1370533" y="1289278"/>
                  </a:lnTo>
                  <a:close/>
                </a:path>
                <a:path w="3872229" h="1296035">
                  <a:moveTo>
                    <a:pt x="1380096" y="0"/>
                  </a:moveTo>
                  <a:lnTo>
                    <a:pt x="1367396" y="0"/>
                  </a:lnTo>
                  <a:lnTo>
                    <a:pt x="1367396" y="6350"/>
                  </a:lnTo>
                  <a:lnTo>
                    <a:pt x="1380096" y="6350"/>
                  </a:lnTo>
                  <a:lnTo>
                    <a:pt x="1380096" y="0"/>
                  </a:lnTo>
                  <a:close/>
                </a:path>
                <a:path w="3872229" h="1296035">
                  <a:moveTo>
                    <a:pt x="1395933" y="1289278"/>
                  </a:moveTo>
                  <a:lnTo>
                    <a:pt x="1383233" y="1289278"/>
                  </a:lnTo>
                  <a:lnTo>
                    <a:pt x="1383233" y="1295628"/>
                  </a:lnTo>
                  <a:lnTo>
                    <a:pt x="1395933" y="1295628"/>
                  </a:lnTo>
                  <a:lnTo>
                    <a:pt x="1395933" y="1289278"/>
                  </a:lnTo>
                  <a:close/>
                </a:path>
                <a:path w="3872229" h="1296035">
                  <a:moveTo>
                    <a:pt x="1405483" y="0"/>
                  </a:moveTo>
                  <a:lnTo>
                    <a:pt x="1392783" y="0"/>
                  </a:lnTo>
                  <a:lnTo>
                    <a:pt x="1392783" y="6350"/>
                  </a:lnTo>
                  <a:lnTo>
                    <a:pt x="1405483" y="6350"/>
                  </a:lnTo>
                  <a:lnTo>
                    <a:pt x="1405483" y="0"/>
                  </a:lnTo>
                  <a:close/>
                </a:path>
                <a:path w="3872229" h="1296035">
                  <a:moveTo>
                    <a:pt x="1421320" y="1289278"/>
                  </a:moveTo>
                  <a:lnTo>
                    <a:pt x="1408620" y="1289278"/>
                  </a:lnTo>
                  <a:lnTo>
                    <a:pt x="1408620" y="1295628"/>
                  </a:lnTo>
                  <a:lnTo>
                    <a:pt x="1421320" y="1295628"/>
                  </a:lnTo>
                  <a:lnTo>
                    <a:pt x="1421320" y="1289278"/>
                  </a:lnTo>
                  <a:close/>
                </a:path>
                <a:path w="3872229" h="1296035">
                  <a:moveTo>
                    <a:pt x="1430883" y="0"/>
                  </a:moveTo>
                  <a:lnTo>
                    <a:pt x="1418183" y="0"/>
                  </a:lnTo>
                  <a:lnTo>
                    <a:pt x="1418183" y="6350"/>
                  </a:lnTo>
                  <a:lnTo>
                    <a:pt x="1430883" y="6350"/>
                  </a:lnTo>
                  <a:lnTo>
                    <a:pt x="1430883" y="0"/>
                  </a:lnTo>
                  <a:close/>
                </a:path>
                <a:path w="3872229" h="1296035">
                  <a:moveTo>
                    <a:pt x="1446720" y="1289278"/>
                  </a:moveTo>
                  <a:lnTo>
                    <a:pt x="1434020" y="1289278"/>
                  </a:lnTo>
                  <a:lnTo>
                    <a:pt x="1434020" y="1295628"/>
                  </a:lnTo>
                  <a:lnTo>
                    <a:pt x="1446720" y="1295628"/>
                  </a:lnTo>
                  <a:lnTo>
                    <a:pt x="1446720" y="1289278"/>
                  </a:lnTo>
                  <a:close/>
                </a:path>
                <a:path w="3872229" h="1296035">
                  <a:moveTo>
                    <a:pt x="1456283" y="0"/>
                  </a:moveTo>
                  <a:lnTo>
                    <a:pt x="1443583" y="0"/>
                  </a:lnTo>
                  <a:lnTo>
                    <a:pt x="1443583" y="6350"/>
                  </a:lnTo>
                  <a:lnTo>
                    <a:pt x="1456283" y="6350"/>
                  </a:lnTo>
                  <a:lnTo>
                    <a:pt x="1456283" y="0"/>
                  </a:lnTo>
                  <a:close/>
                </a:path>
                <a:path w="3872229" h="1296035">
                  <a:moveTo>
                    <a:pt x="1472120" y="1289278"/>
                  </a:moveTo>
                  <a:lnTo>
                    <a:pt x="1459420" y="1289278"/>
                  </a:lnTo>
                  <a:lnTo>
                    <a:pt x="1459420" y="1295628"/>
                  </a:lnTo>
                  <a:lnTo>
                    <a:pt x="1472120" y="1295628"/>
                  </a:lnTo>
                  <a:lnTo>
                    <a:pt x="1472120" y="1289278"/>
                  </a:lnTo>
                  <a:close/>
                </a:path>
                <a:path w="3872229" h="1296035">
                  <a:moveTo>
                    <a:pt x="1481670" y="0"/>
                  </a:moveTo>
                  <a:lnTo>
                    <a:pt x="1468970" y="0"/>
                  </a:lnTo>
                  <a:lnTo>
                    <a:pt x="1468970" y="6350"/>
                  </a:lnTo>
                  <a:lnTo>
                    <a:pt x="1481670" y="6350"/>
                  </a:lnTo>
                  <a:lnTo>
                    <a:pt x="1481670" y="0"/>
                  </a:lnTo>
                  <a:close/>
                </a:path>
                <a:path w="3872229" h="1296035">
                  <a:moveTo>
                    <a:pt x="1497507" y="1289278"/>
                  </a:moveTo>
                  <a:lnTo>
                    <a:pt x="1484807" y="1289278"/>
                  </a:lnTo>
                  <a:lnTo>
                    <a:pt x="1484807" y="1295628"/>
                  </a:lnTo>
                  <a:lnTo>
                    <a:pt x="1497507" y="1295628"/>
                  </a:lnTo>
                  <a:lnTo>
                    <a:pt x="1497507" y="1289278"/>
                  </a:lnTo>
                  <a:close/>
                </a:path>
                <a:path w="3872229" h="1296035">
                  <a:moveTo>
                    <a:pt x="1507070" y="0"/>
                  </a:moveTo>
                  <a:lnTo>
                    <a:pt x="1494370" y="0"/>
                  </a:lnTo>
                  <a:lnTo>
                    <a:pt x="1494370" y="6350"/>
                  </a:lnTo>
                  <a:lnTo>
                    <a:pt x="1507070" y="6350"/>
                  </a:lnTo>
                  <a:lnTo>
                    <a:pt x="1507070" y="0"/>
                  </a:lnTo>
                  <a:close/>
                </a:path>
                <a:path w="3872229" h="1296035">
                  <a:moveTo>
                    <a:pt x="1522907" y="1289278"/>
                  </a:moveTo>
                  <a:lnTo>
                    <a:pt x="1510207" y="1289278"/>
                  </a:lnTo>
                  <a:lnTo>
                    <a:pt x="1510207" y="1295628"/>
                  </a:lnTo>
                  <a:lnTo>
                    <a:pt x="1522907" y="1295628"/>
                  </a:lnTo>
                  <a:lnTo>
                    <a:pt x="1522907" y="1289278"/>
                  </a:lnTo>
                  <a:close/>
                </a:path>
                <a:path w="3872229" h="1296035">
                  <a:moveTo>
                    <a:pt x="1532458" y="0"/>
                  </a:moveTo>
                  <a:lnTo>
                    <a:pt x="1519758" y="0"/>
                  </a:lnTo>
                  <a:lnTo>
                    <a:pt x="1519758" y="6350"/>
                  </a:lnTo>
                  <a:lnTo>
                    <a:pt x="1532458" y="6350"/>
                  </a:lnTo>
                  <a:lnTo>
                    <a:pt x="1532458" y="0"/>
                  </a:lnTo>
                  <a:close/>
                </a:path>
                <a:path w="3872229" h="1296035">
                  <a:moveTo>
                    <a:pt x="1548295" y="1289278"/>
                  </a:moveTo>
                  <a:lnTo>
                    <a:pt x="1535595" y="1289278"/>
                  </a:lnTo>
                  <a:lnTo>
                    <a:pt x="1535595" y="1295628"/>
                  </a:lnTo>
                  <a:lnTo>
                    <a:pt x="1548295" y="1295628"/>
                  </a:lnTo>
                  <a:lnTo>
                    <a:pt x="1548295" y="1289278"/>
                  </a:lnTo>
                  <a:close/>
                </a:path>
                <a:path w="3872229" h="1296035">
                  <a:moveTo>
                    <a:pt x="1557858" y="0"/>
                  </a:moveTo>
                  <a:lnTo>
                    <a:pt x="1545158" y="0"/>
                  </a:lnTo>
                  <a:lnTo>
                    <a:pt x="1545158" y="6350"/>
                  </a:lnTo>
                  <a:lnTo>
                    <a:pt x="1557858" y="6350"/>
                  </a:lnTo>
                  <a:lnTo>
                    <a:pt x="1557858" y="0"/>
                  </a:lnTo>
                  <a:close/>
                </a:path>
                <a:path w="3872229" h="1296035">
                  <a:moveTo>
                    <a:pt x="1573695" y="1289278"/>
                  </a:moveTo>
                  <a:lnTo>
                    <a:pt x="1560995" y="1289278"/>
                  </a:lnTo>
                  <a:lnTo>
                    <a:pt x="1560995" y="1295628"/>
                  </a:lnTo>
                  <a:lnTo>
                    <a:pt x="1573695" y="1295628"/>
                  </a:lnTo>
                  <a:lnTo>
                    <a:pt x="1573695" y="1289278"/>
                  </a:lnTo>
                  <a:close/>
                </a:path>
                <a:path w="3872229" h="1296035">
                  <a:moveTo>
                    <a:pt x="1583245" y="0"/>
                  </a:moveTo>
                  <a:lnTo>
                    <a:pt x="1570545" y="0"/>
                  </a:lnTo>
                  <a:lnTo>
                    <a:pt x="1570545" y="6350"/>
                  </a:lnTo>
                  <a:lnTo>
                    <a:pt x="1583245" y="6350"/>
                  </a:lnTo>
                  <a:lnTo>
                    <a:pt x="1583245" y="0"/>
                  </a:lnTo>
                  <a:close/>
                </a:path>
                <a:path w="3872229" h="1296035">
                  <a:moveTo>
                    <a:pt x="1599082" y="1289278"/>
                  </a:moveTo>
                  <a:lnTo>
                    <a:pt x="1586382" y="1289278"/>
                  </a:lnTo>
                  <a:lnTo>
                    <a:pt x="1586382" y="1295628"/>
                  </a:lnTo>
                  <a:lnTo>
                    <a:pt x="1599082" y="1295628"/>
                  </a:lnTo>
                  <a:lnTo>
                    <a:pt x="1599082" y="1289278"/>
                  </a:lnTo>
                  <a:close/>
                </a:path>
                <a:path w="3872229" h="1296035">
                  <a:moveTo>
                    <a:pt x="1608645" y="0"/>
                  </a:moveTo>
                  <a:lnTo>
                    <a:pt x="1595945" y="0"/>
                  </a:lnTo>
                  <a:lnTo>
                    <a:pt x="1595945" y="6350"/>
                  </a:lnTo>
                  <a:lnTo>
                    <a:pt x="1608645" y="6350"/>
                  </a:lnTo>
                  <a:lnTo>
                    <a:pt x="1608645" y="0"/>
                  </a:lnTo>
                  <a:close/>
                </a:path>
                <a:path w="3872229" h="1296035">
                  <a:moveTo>
                    <a:pt x="1624482" y="1289278"/>
                  </a:moveTo>
                  <a:lnTo>
                    <a:pt x="1611782" y="1289278"/>
                  </a:lnTo>
                  <a:lnTo>
                    <a:pt x="1611782" y="1295628"/>
                  </a:lnTo>
                  <a:lnTo>
                    <a:pt x="1624482" y="1295628"/>
                  </a:lnTo>
                  <a:lnTo>
                    <a:pt x="1624482" y="1289278"/>
                  </a:lnTo>
                  <a:close/>
                </a:path>
                <a:path w="3872229" h="1296035">
                  <a:moveTo>
                    <a:pt x="1634045" y="0"/>
                  </a:moveTo>
                  <a:lnTo>
                    <a:pt x="1621345" y="0"/>
                  </a:lnTo>
                  <a:lnTo>
                    <a:pt x="1621345" y="6350"/>
                  </a:lnTo>
                  <a:lnTo>
                    <a:pt x="1634045" y="6350"/>
                  </a:lnTo>
                  <a:lnTo>
                    <a:pt x="1634045" y="0"/>
                  </a:lnTo>
                  <a:close/>
                </a:path>
                <a:path w="3872229" h="1296035">
                  <a:moveTo>
                    <a:pt x="1649882" y="1289278"/>
                  </a:moveTo>
                  <a:lnTo>
                    <a:pt x="1637182" y="1289278"/>
                  </a:lnTo>
                  <a:lnTo>
                    <a:pt x="1637182" y="1295628"/>
                  </a:lnTo>
                  <a:lnTo>
                    <a:pt x="1649882" y="1295628"/>
                  </a:lnTo>
                  <a:lnTo>
                    <a:pt x="1649882" y="1289278"/>
                  </a:lnTo>
                  <a:close/>
                </a:path>
                <a:path w="3872229" h="1296035">
                  <a:moveTo>
                    <a:pt x="1659432" y="0"/>
                  </a:moveTo>
                  <a:lnTo>
                    <a:pt x="1646732" y="0"/>
                  </a:lnTo>
                  <a:lnTo>
                    <a:pt x="1646732" y="6350"/>
                  </a:lnTo>
                  <a:lnTo>
                    <a:pt x="1659432" y="6350"/>
                  </a:lnTo>
                  <a:lnTo>
                    <a:pt x="1659432" y="0"/>
                  </a:lnTo>
                  <a:close/>
                </a:path>
                <a:path w="3872229" h="1296035">
                  <a:moveTo>
                    <a:pt x="1675269" y="1289278"/>
                  </a:moveTo>
                  <a:lnTo>
                    <a:pt x="1662569" y="1289278"/>
                  </a:lnTo>
                  <a:lnTo>
                    <a:pt x="1662569" y="1295628"/>
                  </a:lnTo>
                  <a:lnTo>
                    <a:pt x="1675269" y="1295628"/>
                  </a:lnTo>
                  <a:lnTo>
                    <a:pt x="1675269" y="1289278"/>
                  </a:lnTo>
                  <a:close/>
                </a:path>
                <a:path w="3872229" h="1296035">
                  <a:moveTo>
                    <a:pt x="1684832" y="0"/>
                  </a:moveTo>
                  <a:lnTo>
                    <a:pt x="1672132" y="0"/>
                  </a:lnTo>
                  <a:lnTo>
                    <a:pt x="1672132" y="6350"/>
                  </a:lnTo>
                  <a:lnTo>
                    <a:pt x="1684832" y="6350"/>
                  </a:lnTo>
                  <a:lnTo>
                    <a:pt x="1684832" y="0"/>
                  </a:lnTo>
                  <a:close/>
                </a:path>
                <a:path w="3872229" h="1296035">
                  <a:moveTo>
                    <a:pt x="1700669" y="1289278"/>
                  </a:moveTo>
                  <a:lnTo>
                    <a:pt x="1687969" y="1289278"/>
                  </a:lnTo>
                  <a:lnTo>
                    <a:pt x="1687969" y="1295628"/>
                  </a:lnTo>
                  <a:lnTo>
                    <a:pt x="1700669" y="1295628"/>
                  </a:lnTo>
                  <a:lnTo>
                    <a:pt x="1700669" y="1289278"/>
                  </a:lnTo>
                  <a:close/>
                </a:path>
                <a:path w="3872229" h="1296035">
                  <a:moveTo>
                    <a:pt x="1710220" y="0"/>
                  </a:moveTo>
                  <a:lnTo>
                    <a:pt x="1697520" y="0"/>
                  </a:lnTo>
                  <a:lnTo>
                    <a:pt x="1697520" y="6350"/>
                  </a:lnTo>
                  <a:lnTo>
                    <a:pt x="1710220" y="6350"/>
                  </a:lnTo>
                  <a:lnTo>
                    <a:pt x="1710220" y="0"/>
                  </a:lnTo>
                  <a:close/>
                </a:path>
                <a:path w="3872229" h="1296035">
                  <a:moveTo>
                    <a:pt x="1726057" y="1289278"/>
                  </a:moveTo>
                  <a:lnTo>
                    <a:pt x="1713357" y="1289278"/>
                  </a:lnTo>
                  <a:lnTo>
                    <a:pt x="1713357" y="1295628"/>
                  </a:lnTo>
                  <a:lnTo>
                    <a:pt x="1726057" y="1295628"/>
                  </a:lnTo>
                  <a:lnTo>
                    <a:pt x="1726057" y="1289278"/>
                  </a:lnTo>
                  <a:close/>
                </a:path>
                <a:path w="3872229" h="1296035">
                  <a:moveTo>
                    <a:pt x="1735620" y="0"/>
                  </a:moveTo>
                  <a:lnTo>
                    <a:pt x="1722920" y="0"/>
                  </a:lnTo>
                  <a:lnTo>
                    <a:pt x="1722920" y="6350"/>
                  </a:lnTo>
                  <a:lnTo>
                    <a:pt x="1735620" y="6350"/>
                  </a:lnTo>
                  <a:lnTo>
                    <a:pt x="1735620" y="0"/>
                  </a:lnTo>
                  <a:close/>
                </a:path>
                <a:path w="3872229" h="1296035">
                  <a:moveTo>
                    <a:pt x="1751457" y="1289278"/>
                  </a:moveTo>
                  <a:lnTo>
                    <a:pt x="1738757" y="1289278"/>
                  </a:lnTo>
                  <a:lnTo>
                    <a:pt x="1738757" y="1295628"/>
                  </a:lnTo>
                  <a:lnTo>
                    <a:pt x="1751457" y="1295628"/>
                  </a:lnTo>
                  <a:lnTo>
                    <a:pt x="1751457" y="1289278"/>
                  </a:lnTo>
                  <a:close/>
                </a:path>
                <a:path w="3872229" h="1296035">
                  <a:moveTo>
                    <a:pt x="1761007" y="0"/>
                  </a:moveTo>
                  <a:lnTo>
                    <a:pt x="1748307" y="0"/>
                  </a:lnTo>
                  <a:lnTo>
                    <a:pt x="1748307" y="6350"/>
                  </a:lnTo>
                  <a:lnTo>
                    <a:pt x="1761007" y="6350"/>
                  </a:lnTo>
                  <a:lnTo>
                    <a:pt x="1761007" y="0"/>
                  </a:lnTo>
                  <a:close/>
                </a:path>
                <a:path w="3872229" h="1296035">
                  <a:moveTo>
                    <a:pt x="1776844" y="1289278"/>
                  </a:moveTo>
                  <a:lnTo>
                    <a:pt x="1764144" y="1289278"/>
                  </a:lnTo>
                  <a:lnTo>
                    <a:pt x="1764144" y="1295628"/>
                  </a:lnTo>
                  <a:lnTo>
                    <a:pt x="1776844" y="1295628"/>
                  </a:lnTo>
                  <a:lnTo>
                    <a:pt x="1776844" y="1289278"/>
                  </a:lnTo>
                  <a:close/>
                </a:path>
                <a:path w="3872229" h="1296035">
                  <a:moveTo>
                    <a:pt x="1786407" y="0"/>
                  </a:moveTo>
                  <a:lnTo>
                    <a:pt x="1773707" y="0"/>
                  </a:lnTo>
                  <a:lnTo>
                    <a:pt x="1773707" y="6350"/>
                  </a:lnTo>
                  <a:lnTo>
                    <a:pt x="1786407" y="6350"/>
                  </a:lnTo>
                  <a:lnTo>
                    <a:pt x="1786407" y="0"/>
                  </a:lnTo>
                  <a:close/>
                </a:path>
                <a:path w="3872229" h="1296035">
                  <a:moveTo>
                    <a:pt x="1802244" y="1289278"/>
                  </a:moveTo>
                  <a:lnTo>
                    <a:pt x="1789544" y="1289278"/>
                  </a:lnTo>
                  <a:lnTo>
                    <a:pt x="1789544" y="1295628"/>
                  </a:lnTo>
                  <a:lnTo>
                    <a:pt x="1802244" y="1295628"/>
                  </a:lnTo>
                  <a:lnTo>
                    <a:pt x="1802244" y="1289278"/>
                  </a:lnTo>
                  <a:close/>
                </a:path>
                <a:path w="3872229" h="1296035">
                  <a:moveTo>
                    <a:pt x="1811807" y="0"/>
                  </a:moveTo>
                  <a:lnTo>
                    <a:pt x="1799107" y="0"/>
                  </a:lnTo>
                  <a:lnTo>
                    <a:pt x="1799107" y="6350"/>
                  </a:lnTo>
                  <a:lnTo>
                    <a:pt x="1811807" y="6350"/>
                  </a:lnTo>
                  <a:lnTo>
                    <a:pt x="1811807" y="0"/>
                  </a:lnTo>
                  <a:close/>
                </a:path>
                <a:path w="3872229" h="1296035">
                  <a:moveTo>
                    <a:pt x="1827644" y="1289278"/>
                  </a:moveTo>
                  <a:lnTo>
                    <a:pt x="1814944" y="1289278"/>
                  </a:lnTo>
                  <a:lnTo>
                    <a:pt x="1814944" y="1295628"/>
                  </a:lnTo>
                  <a:lnTo>
                    <a:pt x="1827644" y="1295628"/>
                  </a:lnTo>
                  <a:lnTo>
                    <a:pt x="1827644" y="1289278"/>
                  </a:lnTo>
                  <a:close/>
                </a:path>
                <a:path w="3872229" h="1296035">
                  <a:moveTo>
                    <a:pt x="1837194" y="0"/>
                  </a:moveTo>
                  <a:lnTo>
                    <a:pt x="1824494" y="0"/>
                  </a:lnTo>
                  <a:lnTo>
                    <a:pt x="1824494" y="6350"/>
                  </a:lnTo>
                  <a:lnTo>
                    <a:pt x="1837194" y="6350"/>
                  </a:lnTo>
                  <a:lnTo>
                    <a:pt x="1837194" y="0"/>
                  </a:lnTo>
                  <a:close/>
                </a:path>
                <a:path w="3872229" h="1296035">
                  <a:moveTo>
                    <a:pt x="1853031" y="1289278"/>
                  </a:moveTo>
                  <a:lnTo>
                    <a:pt x="1840331" y="1289278"/>
                  </a:lnTo>
                  <a:lnTo>
                    <a:pt x="1840331" y="1295628"/>
                  </a:lnTo>
                  <a:lnTo>
                    <a:pt x="1853031" y="1295628"/>
                  </a:lnTo>
                  <a:lnTo>
                    <a:pt x="1853031" y="1289278"/>
                  </a:lnTo>
                  <a:close/>
                </a:path>
                <a:path w="3872229" h="1296035">
                  <a:moveTo>
                    <a:pt x="1862594" y="0"/>
                  </a:moveTo>
                  <a:lnTo>
                    <a:pt x="1849894" y="0"/>
                  </a:lnTo>
                  <a:lnTo>
                    <a:pt x="1849894" y="6350"/>
                  </a:lnTo>
                  <a:lnTo>
                    <a:pt x="1862594" y="6350"/>
                  </a:lnTo>
                  <a:lnTo>
                    <a:pt x="1862594" y="0"/>
                  </a:lnTo>
                  <a:close/>
                </a:path>
                <a:path w="3872229" h="1296035">
                  <a:moveTo>
                    <a:pt x="1878431" y="1289278"/>
                  </a:moveTo>
                  <a:lnTo>
                    <a:pt x="1865731" y="1289278"/>
                  </a:lnTo>
                  <a:lnTo>
                    <a:pt x="1865731" y="1295628"/>
                  </a:lnTo>
                  <a:lnTo>
                    <a:pt x="1878431" y="1295628"/>
                  </a:lnTo>
                  <a:lnTo>
                    <a:pt x="1878431" y="1289278"/>
                  </a:lnTo>
                  <a:close/>
                </a:path>
                <a:path w="3872229" h="1296035">
                  <a:moveTo>
                    <a:pt x="1887982" y="0"/>
                  </a:moveTo>
                  <a:lnTo>
                    <a:pt x="1875282" y="0"/>
                  </a:lnTo>
                  <a:lnTo>
                    <a:pt x="1875282" y="6350"/>
                  </a:lnTo>
                  <a:lnTo>
                    <a:pt x="1887982" y="6350"/>
                  </a:lnTo>
                  <a:lnTo>
                    <a:pt x="1887982" y="0"/>
                  </a:lnTo>
                  <a:close/>
                </a:path>
                <a:path w="3872229" h="1296035">
                  <a:moveTo>
                    <a:pt x="1903818" y="1289278"/>
                  </a:moveTo>
                  <a:lnTo>
                    <a:pt x="1891118" y="1289278"/>
                  </a:lnTo>
                  <a:lnTo>
                    <a:pt x="1891118" y="1295628"/>
                  </a:lnTo>
                  <a:lnTo>
                    <a:pt x="1903818" y="1295628"/>
                  </a:lnTo>
                  <a:lnTo>
                    <a:pt x="1903818" y="1289278"/>
                  </a:lnTo>
                  <a:close/>
                </a:path>
                <a:path w="3872229" h="1296035">
                  <a:moveTo>
                    <a:pt x="1913382" y="0"/>
                  </a:moveTo>
                  <a:lnTo>
                    <a:pt x="1900682" y="0"/>
                  </a:lnTo>
                  <a:lnTo>
                    <a:pt x="1900682" y="6350"/>
                  </a:lnTo>
                  <a:lnTo>
                    <a:pt x="1913382" y="6350"/>
                  </a:lnTo>
                  <a:lnTo>
                    <a:pt x="1913382" y="0"/>
                  </a:lnTo>
                  <a:close/>
                </a:path>
                <a:path w="3872229" h="1296035">
                  <a:moveTo>
                    <a:pt x="1929218" y="1289278"/>
                  </a:moveTo>
                  <a:lnTo>
                    <a:pt x="1916518" y="1289278"/>
                  </a:lnTo>
                  <a:lnTo>
                    <a:pt x="1916518" y="1295628"/>
                  </a:lnTo>
                  <a:lnTo>
                    <a:pt x="1929218" y="1295628"/>
                  </a:lnTo>
                  <a:lnTo>
                    <a:pt x="1929218" y="1289278"/>
                  </a:lnTo>
                  <a:close/>
                </a:path>
                <a:path w="3872229" h="1296035">
                  <a:moveTo>
                    <a:pt x="1938769" y="0"/>
                  </a:moveTo>
                  <a:lnTo>
                    <a:pt x="1926069" y="0"/>
                  </a:lnTo>
                  <a:lnTo>
                    <a:pt x="1926069" y="6350"/>
                  </a:lnTo>
                  <a:lnTo>
                    <a:pt x="1938769" y="6350"/>
                  </a:lnTo>
                  <a:lnTo>
                    <a:pt x="1938769" y="0"/>
                  </a:lnTo>
                  <a:close/>
                </a:path>
                <a:path w="3872229" h="1296035">
                  <a:moveTo>
                    <a:pt x="1954606" y="1289278"/>
                  </a:moveTo>
                  <a:lnTo>
                    <a:pt x="1941906" y="1289278"/>
                  </a:lnTo>
                  <a:lnTo>
                    <a:pt x="1941906" y="1295628"/>
                  </a:lnTo>
                  <a:lnTo>
                    <a:pt x="1954606" y="1295628"/>
                  </a:lnTo>
                  <a:lnTo>
                    <a:pt x="1954606" y="1289278"/>
                  </a:lnTo>
                  <a:close/>
                </a:path>
                <a:path w="3872229" h="1296035">
                  <a:moveTo>
                    <a:pt x="1964169" y="0"/>
                  </a:moveTo>
                  <a:lnTo>
                    <a:pt x="1951469" y="0"/>
                  </a:lnTo>
                  <a:lnTo>
                    <a:pt x="1951469" y="6350"/>
                  </a:lnTo>
                  <a:lnTo>
                    <a:pt x="1964169" y="6350"/>
                  </a:lnTo>
                  <a:lnTo>
                    <a:pt x="1964169" y="0"/>
                  </a:lnTo>
                  <a:close/>
                </a:path>
                <a:path w="3872229" h="1296035">
                  <a:moveTo>
                    <a:pt x="1980006" y="1289278"/>
                  </a:moveTo>
                  <a:lnTo>
                    <a:pt x="1967306" y="1289278"/>
                  </a:lnTo>
                  <a:lnTo>
                    <a:pt x="1967306" y="1295628"/>
                  </a:lnTo>
                  <a:lnTo>
                    <a:pt x="1980006" y="1295628"/>
                  </a:lnTo>
                  <a:lnTo>
                    <a:pt x="1980006" y="1289278"/>
                  </a:lnTo>
                  <a:close/>
                </a:path>
                <a:path w="3872229" h="1296035">
                  <a:moveTo>
                    <a:pt x="1989569" y="0"/>
                  </a:moveTo>
                  <a:lnTo>
                    <a:pt x="1976869" y="0"/>
                  </a:lnTo>
                  <a:lnTo>
                    <a:pt x="1976869" y="6350"/>
                  </a:lnTo>
                  <a:lnTo>
                    <a:pt x="1989569" y="6350"/>
                  </a:lnTo>
                  <a:lnTo>
                    <a:pt x="1989569" y="0"/>
                  </a:lnTo>
                  <a:close/>
                </a:path>
                <a:path w="3872229" h="1296035">
                  <a:moveTo>
                    <a:pt x="2005406" y="1289278"/>
                  </a:moveTo>
                  <a:lnTo>
                    <a:pt x="1992706" y="1289278"/>
                  </a:lnTo>
                  <a:lnTo>
                    <a:pt x="1992706" y="1295628"/>
                  </a:lnTo>
                  <a:lnTo>
                    <a:pt x="2005406" y="1295628"/>
                  </a:lnTo>
                  <a:lnTo>
                    <a:pt x="2005406" y="1289278"/>
                  </a:lnTo>
                  <a:close/>
                </a:path>
                <a:path w="3872229" h="1296035">
                  <a:moveTo>
                    <a:pt x="2014956" y="0"/>
                  </a:moveTo>
                  <a:lnTo>
                    <a:pt x="2002256" y="0"/>
                  </a:lnTo>
                  <a:lnTo>
                    <a:pt x="2002256" y="6350"/>
                  </a:lnTo>
                  <a:lnTo>
                    <a:pt x="2014956" y="6350"/>
                  </a:lnTo>
                  <a:lnTo>
                    <a:pt x="2014956" y="0"/>
                  </a:lnTo>
                  <a:close/>
                </a:path>
                <a:path w="3872229" h="1296035">
                  <a:moveTo>
                    <a:pt x="2030793" y="1289278"/>
                  </a:moveTo>
                  <a:lnTo>
                    <a:pt x="2018093" y="1289278"/>
                  </a:lnTo>
                  <a:lnTo>
                    <a:pt x="2018093" y="1295628"/>
                  </a:lnTo>
                  <a:lnTo>
                    <a:pt x="2030793" y="1295628"/>
                  </a:lnTo>
                  <a:lnTo>
                    <a:pt x="2030793" y="1289278"/>
                  </a:lnTo>
                  <a:close/>
                </a:path>
                <a:path w="3872229" h="1296035">
                  <a:moveTo>
                    <a:pt x="2040356" y="0"/>
                  </a:moveTo>
                  <a:lnTo>
                    <a:pt x="2027656" y="0"/>
                  </a:lnTo>
                  <a:lnTo>
                    <a:pt x="2027656" y="6350"/>
                  </a:lnTo>
                  <a:lnTo>
                    <a:pt x="2040356" y="6350"/>
                  </a:lnTo>
                  <a:lnTo>
                    <a:pt x="2040356" y="0"/>
                  </a:lnTo>
                  <a:close/>
                </a:path>
                <a:path w="3872229" h="1296035">
                  <a:moveTo>
                    <a:pt x="2056193" y="1289278"/>
                  </a:moveTo>
                  <a:lnTo>
                    <a:pt x="2043493" y="1289278"/>
                  </a:lnTo>
                  <a:lnTo>
                    <a:pt x="2043493" y="1295628"/>
                  </a:lnTo>
                  <a:lnTo>
                    <a:pt x="2056193" y="1295628"/>
                  </a:lnTo>
                  <a:lnTo>
                    <a:pt x="2056193" y="1289278"/>
                  </a:lnTo>
                  <a:close/>
                </a:path>
                <a:path w="3872229" h="1296035">
                  <a:moveTo>
                    <a:pt x="2065743" y="0"/>
                  </a:moveTo>
                  <a:lnTo>
                    <a:pt x="2053043" y="0"/>
                  </a:lnTo>
                  <a:lnTo>
                    <a:pt x="2053043" y="6350"/>
                  </a:lnTo>
                  <a:lnTo>
                    <a:pt x="2065743" y="6350"/>
                  </a:lnTo>
                  <a:lnTo>
                    <a:pt x="2065743" y="0"/>
                  </a:lnTo>
                  <a:close/>
                </a:path>
                <a:path w="3872229" h="1296035">
                  <a:moveTo>
                    <a:pt x="2081580" y="1289278"/>
                  </a:moveTo>
                  <a:lnTo>
                    <a:pt x="2068880" y="1289278"/>
                  </a:lnTo>
                  <a:lnTo>
                    <a:pt x="2068880" y="1295628"/>
                  </a:lnTo>
                  <a:lnTo>
                    <a:pt x="2081580" y="1295628"/>
                  </a:lnTo>
                  <a:lnTo>
                    <a:pt x="2081580" y="1289278"/>
                  </a:lnTo>
                  <a:close/>
                </a:path>
                <a:path w="3872229" h="1296035">
                  <a:moveTo>
                    <a:pt x="2091143" y="0"/>
                  </a:moveTo>
                  <a:lnTo>
                    <a:pt x="2078443" y="0"/>
                  </a:lnTo>
                  <a:lnTo>
                    <a:pt x="2078443" y="6350"/>
                  </a:lnTo>
                  <a:lnTo>
                    <a:pt x="2091143" y="6350"/>
                  </a:lnTo>
                  <a:lnTo>
                    <a:pt x="2091143" y="0"/>
                  </a:lnTo>
                  <a:close/>
                </a:path>
                <a:path w="3872229" h="1296035">
                  <a:moveTo>
                    <a:pt x="2106980" y="1289278"/>
                  </a:moveTo>
                  <a:lnTo>
                    <a:pt x="2094280" y="1289278"/>
                  </a:lnTo>
                  <a:lnTo>
                    <a:pt x="2094280" y="1295628"/>
                  </a:lnTo>
                  <a:lnTo>
                    <a:pt x="2106980" y="1295628"/>
                  </a:lnTo>
                  <a:lnTo>
                    <a:pt x="2106980" y="1289278"/>
                  </a:lnTo>
                  <a:close/>
                </a:path>
                <a:path w="3872229" h="1296035">
                  <a:moveTo>
                    <a:pt x="2116531" y="0"/>
                  </a:moveTo>
                  <a:lnTo>
                    <a:pt x="2103831" y="0"/>
                  </a:lnTo>
                  <a:lnTo>
                    <a:pt x="2103831" y="6350"/>
                  </a:lnTo>
                  <a:lnTo>
                    <a:pt x="2116531" y="6350"/>
                  </a:lnTo>
                  <a:lnTo>
                    <a:pt x="2116531" y="0"/>
                  </a:lnTo>
                  <a:close/>
                </a:path>
                <a:path w="3872229" h="1296035">
                  <a:moveTo>
                    <a:pt x="2132368" y="1289278"/>
                  </a:moveTo>
                  <a:lnTo>
                    <a:pt x="2119668" y="1289278"/>
                  </a:lnTo>
                  <a:lnTo>
                    <a:pt x="2119668" y="1295628"/>
                  </a:lnTo>
                  <a:lnTo>
                    <a:pt x="2132368" y="1295628"/>
                  </a:lnTo>
                  <a:lnTo>
                    <a:pt x="2132368" y="1289278"/>
                  </a:lnTo>
                  <a:close/>
                </a:path>
                <a:path w="3872229" h="1296035">
                  <a:moveTo>
                    <a:pt x="2141931" y="0"/>
                  </a:moveTo>
                  <a:lnTo>
                    <a:pt x="2129231" y="0"/>
                  </a:lnTo>
                  <a:lnTo>
                    <a:pt x="2129231" y="6350"/>
                  </a:lnTo>
                  <a:lnTo>
                    <a:pt x="2141931" y="6350"/>
                  </a:lnTo>
                  <a:lnTo>
                    <a:pt x="2141931" y="0"/>
                  </a:lnTo>
                  <a:close/>
                </a:path>
                <a:path w="3872229" h="1296035">
                  <a:moveTo>
                    <a:pt x="2157768" y="1289278"/>
                  </a:moveTo>
                  <a:lnTo>
                    <a:pt x="2145068" y="1289278"/>
                  </a:lnTo>
                  <a:lnTo>
                    <a:pt x="2145068" y="1295628"/>
                  </a:lnTo>
                  <a:lnTo>
                    <a:pt x="2157768" y="1295628"/>
                  </a:lnTo>
                  <a:lnTo>
                    <a:pt x="2157768" y="1289278"/>
                  </a:lnTo>
                  <a:close/>
                </a:path>
                <a:path w="3872229" h="1296035">
                  <a:moveTo>
                    <a:pt x="2167331" y="0"/>
                  </a:moveTo>
                  <a:lnTo>
                    <a:pt x="2154631" y="0"/>
                  </a:lnTo>
                  <a:lnTo>
                    <a:pt x="2154631" y="6350"/>
                  </a:lnTo>
                  <a:lnTo>
                    <a:pt x="2167331" y="6350"/>
                  </a:lnTo>
                  <a:lnTo>
                    <a:pt x="2167331" y="0"/>
                  </a:lnTo>
                  <a:close/>
                </a:path>
                <a:path w="3872229" h="1296035">
                  <a:moveTo>
                    <a:pt x="2183168" y="1289278"/>
                  </a:moveTo>
                  <a:lnTo>
                    <a:pt x="2170468" y="1289278"/>
                  </a:lnTo>
                  <a:lnTo>
                    <a:pt x="2170468" y="1295628"/>
                  </a:lnTo>
                  <a:lnTo>
                    <a:pt x="2183168" y="1295628"/>
                  </a:lnTo>
                  <a:lnTo>
                    <a:pt x="2183168" y="1289278"/>
                  </a:lnTo>
                  <a:close/>
                </a:path>
                <a:path w="3872229" h="1296035">
                  <a:moveTo>
                    <a:pt x="2192718" y="0"/>
                  </a:moveTo>
                  <a:lnTo>
                    <a:pt x="2180018" y="0"/>
                  </a:lnTo>
                  <a:lnTo>
                    <a:pt x="2180018" y="6350"/>
                  </a:lnTo>
                  <a:lnTo>
                    <a:pt x="2192718" y="6350"/>
                  </a:lnTo>
                  <a:lnTo>
                    <a:pt x="2192718" y="0"/>
                  </a:lnTo>
                  <a:close/>
                </a:path>
                <a:path w="3872229" h="1296035">
                  <a:moveTo>
                    <a:pt x="2208555" y="1289278"/>
                  </a:moveTo>
                  <a:lnTo>
                    <a:pt x="2195855" y="1289278"/>
                  </a:lnTo>
                  <a:lnTo>
                    <a:pt x="2195855" y="1295628"/>
                  </a:lnTo>
                  <a:lnTo>
                    <a:pt x="2208555" y="1295628"/>
                  </a:lnTo>
                  <a:lnTo>
                    <a:pt x="2208555" y="1289278"/>
                  </a:lnTo>
                  <a:close/>
                </a:path>
                <a:path w="3872229" h="1296035">
                  <a:moveTo>
                    <a:pt x="2218118" y="0"/>
                  </a:moveTo>
                  <a:lnTo>
                    <a:pt x="2205418" y="0"/>
                  </a:lnTo>
                  <a:lnTo>
                    <a:pt x="2205418" y="6350"/>
                  </a:lnTo>
                  <a:lnTo>
                    <a:pt x="2218118" y="6350"/>
                  </a:lnTo>
                  <a:lnTo>
                    <a:pt x="2218118" y="0"/>
                  </a:lnTo>
                  <a:close/>
                </a:path>
                <a:path w="3872229" h="1296035">
                  <a:moveTo>
                    <a:pt x="2233942" y="1289278"/>
                  </a:moveTo>
                  <a:lnTo>
                    <a:pt x="2221242" y="1289278"/>
                  </a:lnTo>
                  <a:lnTo>
                    <a:pt x="2221242" y="1295628"/>
                  </a:lnTo>
                  <a:lnTo>
                    <a:pt x="2233942" y="1295628"/>
                  </a:lnTo>
                  <a:lnTo>
                    <a:pt x="2233942" y="1289278"/>
                  </a:lnTo>
                  <a:close/>
                </a:path>
                <a:path w="3872229" h="1296035">
                  <a:moveTo>
                    <a:pt x="2243505" y="0"/>
                  </a:moveTo>
                  <a:lnTo>
                    <a:pt x="2230805" y="0"/>
                  </a:lnTo>
                  <a:lnTo>
                    <a:pt x="2230805" y="6350"/>
                  </a:lnTo>
                  <a:lnTo>
                    <a:pt x="2243505" y="6350"/>
                  </a:lnTo>
                  <a:lnTo>
                    <a:pt x="2243505" y="0"/>
                  </a:lnTo>
                  <a:close/>
                </a:path>
                <a:path w="3872229" h="1296035">
                  <a:moveTo>
                    <a:pt x="2259330" y="1289278"/>
                  </a:moveTo>
                  <a:lnTo>
                    <a:pt x="2246630" y="1289278"/>
                  </a:lnTo>
                  <a:lnTo>
                    <a:pt x="2246630" y="1295628"/>
                  </a:lnTo>
                  <a:lnTo>
                    <a:pt x="2259330" y="1295628"/>
                  </a:lnTo>
                  <a:lnTo>
                    <a:pt x="2259330" y="1289278"/>
                  </a:lnTo>
                  <a:close/>
                </a:path>
                <a:path w="3872229" h="1296035">
                  <a:moveTo>
                    <a:pt x="2268905" y="0"/>
                  </a:moveTo>
                  <a:lnTo>
                    <a:pt x="2256205" y="0"/>
                  </a:lnTo>
                  <a:lnTo>
                    <a:pt x="2256205" y="6350"/>
                  </a:lnTo>
                  <a:lnTo>
                    <a:pt x="2268905" y="6350"/>
                  </a:lnTo>
                  <a:lnTo>
                    <a:pt x="2268905" y="0"/>
                  </a:lnTo>
                  <a:close/>
                </a:path>
                <a:path w="3872229" h="1296035">
                  <a:moveTo>
                    <a:pt x="2284730" y="1289278"/>
                  </a:moveTo>
                  <a:lnTo>
                    <a:pt x="2272030" y="1289278"/>
                  </a:lnTo>
                  <a:lnTo>
                    <a:pt x="2272030" y="1295628"/>
                  </a:lnTo>
                  <a:lnTo>
                    <a:pt x="2284730" y="1295628"/>
                  </a:lnTo>
                  <a:lnTo>
                    <a:pt x="2284730" y="1289278"/>
                  </a:lnTo>
                  <a:close/>
                </a:path>
                <a:path w="3872229" h="1296035">
                  <a:moveTo>
                    <a:pt x="2294280" y="0"/>
                  </a:moveTo>
                  <a:lnTo>
                    <a:pt x="2281580" y="0"/>
                  </a:lnTo>
                  <a:lnTo>
                    <a:pt x="2281580" y="6350"/>
                  </a:lnTo>
                  <a:lnTo>
                    <a:pt x="2294280" y="6350"/>
                  </a:lnTo>
                  <a:lnTo>
                    <a:pt x="2294280" y="0"/>
                  </a:lnTo>
                  <a:close/>
                </a:path>
                <a:path w="3872229" h="1296035">
                  <a:moveTo>
                    <a:pt x="2310117" y="1289278"/>
                  </a:moveTo>
                  <a:lnTo>
                    <a:pt x="2297417" y="1289278"/>
                  </a:lnTo>
                  <a:lnTo>
                    <a:pt x="2297417" y="1295628"/>
                  </a:lnTo>
                  <a:lnTo>
                    <a:pt x="2310117" y="1295628"/>
                  </a:lnTo>
                  <a:lnTo>
                    <a:pt x="2310117" y="1289278"/>
                  </a:lnTo>
                  <a:close/>
                </a:path>
                <a:path w="3872229" h="1296035">
                  <a:moveTo>
                    <a:pt x="2319680" y="0"/>
                  </a:moveTo>
                  <a:lnTo>
                    <a:pt x="2306980" y="0"/>
                  </a:lnTo>
                  <a:lnTo>
                    <a:pt x="2306980" y="6350"/>
                  </a:lnTo>
                  <a:lnTo>
                    <a:pt x="2319680" y="6350"/>
                  </a:lnTo>
                  <a:lnTo>
                    <a:pt x="2319680" y="0"/>
                  </a:lnTo>
                  <a:close/>
                </a:path>
                <a:path w="3872229" h="1296035">
                  <a:moveTo>
                    <a:pt x="2335517" y="1289278"/>
                  </a:moveTo>
                  <a:lnTo>
                    <a:pt x="2322817" y="1289278"/>
                  </a:lnTo>
                  <a:lnTo>
                    <a:pt x="2322817" y="1295628"/>
                  </a:lnTo>
                  <a:lnTo>
                    <a:pt x="2335517" y="1295628"/>
                  </a:lnTo>
                  <a:lnTo>
                    <a:pt x="2335517" y="1289278"/>
                  </a:lnTo>
                  <a:close/>
                </a:path>
                <a:path w="3872229" h="1296035">
                  <a:moveTo>
                    <a:pt x="2345080" y="0"/>
                  </a:moveTo>
                  <a:lnTo>
                    <a:pt x="2332380" y="0"/>
                  </a:lnTo>
                  <a:lnTo>
                    <a:pt x="2332380" y="6350"/>
                  </a:lnTo>
                  <a:lnTo>
                    <a:pt x="2345080" y="6350"/>
                  </a:lnTo>
                  <a:lnTo>
                    <a:pt x="2345080" y="0"/>
                  </a:lnTo>
                  <a:close/>
                </a:path>
                <a:path w="3872229" h="1296035">
                  <a:moveTo>
                    <a:pt x="2360917" y="1289278"/>
                  </a:moveTo>
                  <a:lnTo>
                    <a:pt x="2348217" y="1289278"/>
                  </a:lnTo>
                  <a:lnTo>
                    <a:pt x="2348217" y="1295628"/>
                  </a:lnTo>
                  <a:lnTo>
                    <a:pt x="2360917" y="1295628"/>
                  </a:lnTo>
                  <a:lnTo>
                    <a:pt x="2360917" y="1289278"/>
                  </a:lnTo>
                  <a:close/>
                </a:path>
                <a:path w="3872229" h="1296035">
                  <a:moveTo>
                    <a:pt x="2370480" y="0"/>
                  </a:moveTo>
                  <a:lnTo>
                    <a:pt x="2357780" y="0"/>
                  </a:lnTo>
                  <a:lnTo>
                    <a:pt x="2357780" y="6350"/>
                  </a:lnTo>
                  <a:lnTo>
                    <a:pt x="2370480" y="6350"/>
                  </a:lnTo>
                  <a:lnTo>
                    <a:pt x="2370480" y="0"/>
                  </a:lnTo>
                  <a:close/>
                </a:path>
                <a:path w="3872229" h="1296035">
                  <a:moveTo>
                    <a:pt x="2386304" y="1289278"/>
                  </a:moveTo>
                  <a:lnTo>
                    <a:pt x="2373604" y="1289278"/>
                  </a:lnTo>
                  <a:lnTo>
                    <a:pt x="2373604" y="1295628"/>
                  </a:lnTo>
                  <a:lnTo>
                    <a:pt x="2386304" y="1295628"/>
                  </a:lnTo>
                  <a:lnTo>
                    <a:pt x="2386304" y="1289278"/>
                  </a:lnTo>
                  <a:close/>
                </a:path>
                <a:path w="3872229" h="1296035">
                  <a:moveTo>
                    <a:pt x="2395880" y="0"/>
                  </a:moveTo>
                  <a:lnTo>
                    <a:pt x="2383180" y="0"/>
                  </a:lnTo>
                  <a:lnTo>
                    <a:pt x="2383180" y="6350"/>
                  </a:lnTo>
                  <a:lnTo>
                    <a:pt x="2395880" y="6350"/>
                  </a:lnTo>
                  <a:lnTo>
                    <a:pt x="2395880" y="0"/>
                  </a:lnTo>
                  <a:close/>
                </a:path>
                <a:path w="3872229" h="1296035">
                  <a:moveTo>
                    <a:pt x="2411704" y="1289278"/>
                  </a:moveTo>
                  <a:lnTo>
                    <a:pt x="2399004" y="1289278"/>
                  </a:lnTo>
                  <a:lnTo>
                    <a:pt x="2399004" y="1295628"/>
                  </a:lnTo>
                  <a:lnTo>
                    <a:pt x="2411704" y="1295628"/>
                  </a:lnTo>
                  <a:lnTo>
                    <a:pt x="2411704" y="1289278"/>
                  </a:lnTo>
                  <a:close/>
                </a:path>
                <a:path w="3872229" h="1296035">
                  <a:moveTo>
                    <a:pt x="2421267" y="0"/>
                  </a:moveTo>
                  <a:lnTo>
                    <a:pt x="2408567" y="0"/>
                  </a:lnTo>
                  <a:lnTo>
                    <a:pt x="2408567" y="6350"/>
                  </a:lnTo>
                  <a:lnTo>
                    <a:pt x="2421267" y="6350"/>
                  </a:lnTo>
                  <a:lnTo>
                    <a:pt x="2421267" y="0"/>
                  </a:lnTo>
                  <a:close/>
                </a:path>
                <a:path w="3872229" h="1296035">
                  <a:moveTo>
                    <a:pt x="2437092" y="1289278"/>
                  </a:moveTo>
                  <a:lnTo>
                    <a:pt x="2424392" y="1289278"/>
                  </a:lnTo>
                  <a:lnTo>
                    <a:pt x="2424392" y="1295628"/>
                  </a:lnTo>
                  <a:lnTo>
                    <a:pt x="2437092" y="1295628"/>
                  </a:lnTo>
                  <a:lnTo>
                    <a:pt x="2437092" y="1289278"/>
                  </a:lnTo>
                  <a:close/>
                </a:path>
                <a:path w="3872229" h="1296035">
                  <a:moveTo>
                    <a:pt x="2446667" y="0"/>
                  </a:moveTo>
                  <a:lnTo>
                    <a:pt x="2433967" y="0"/>
                  </a:lnTo>
                  <a:lnTo>
                    <a:pt x="2433967" y="6350"/>
                  </a:lnTo>
                  <a:lnTo>
                    <a:pt x="2446667" y="6350"/>
                  </a:lnTo>
                  <a:lnTo>
                    <a:pt x="2446667" y="0"/>
                  </a:lnTo>
                  <a:close/>
                </a:path>
                <a:path w="3872229" h="1296035">
                  <a:moveTo>
                    <a:pt x="2462492" y="1289278"/>
                  </a:moveTo>
                  <a:lnTo>
                    <a:pt x="2449792" y="1289278"/>
                  </a:lnTo>
                  <a:lnTo>
                    <a:pt x="2449792" y="1295628"/>
                  </a:lnTo>
                  <a:lnTo>
                    <a:pt x="2462492" y="1295628"/>
                  </a:lnTo>
                  <a:lnTo>
                    <a:pt x="2462492" y="1289278"/>
                  </a:lnTo>
                  <a:close/>
                </a:path>
                <a:path w="3872229" h="1296035">
                  <a:moveTo>
                    <a:pt x="2472055" y="0"/>
                  </a:moveTo>
                  <a:lnTo>
                    <a:pt x="2459355" y="0"/>
                  </a:lnTo>
                  <a:lnTo>
                    <a:pt x="2459355" y="6350"/>
                  </a:lnTo>
                  <a:lnTo>
                    <a:pt x="2472055" y="6350"/>
                  </a:lnTo>
                  <a:lnTo>
                    <a:pt x="2472055" y="0"/>
                  </a:lnTo>
                  <a:close/>
                </a:path>
                <a:path w="3872229" h="1296035">
                  <a:moveTo>
                    <a:pt x="2487879" y="1289278"/>
                  </a:moveTo>
                  <a:lnTo>
                    <a:pt x="2475179" y="1289278"/>
                  </a:lnTo>
                  <a:lnTo>
                    <a:pt x="2475179" y="1295628"/>
                  </a:lnTo>
                  <a:lnTo>
                    <a:pt x="2487879" y="1295628"/>
                  </a:lnTo>
                  <a:lnTo>
                    <a:pt x="2487879" y="1289278"/>
                  </a:lnTo>
                  <a:close/>
                </a:path>
                <a:path w="3872229" h="1296035">
                  <a:moveTo>
                    <a:pt x="2497455" y="0"/>
                  </a:moveTo>
                  <a:lnTo>
                    <a:pt x="2484755" y="0"/>
                  </a:lnTo>
                  <a:lnTo>
                    <a:pt x="2484755" y="6350"/>
                  </a:lnTo>
                  <a:lnTo>
                    <a:pt x="2497455" y="6350"/>
                  </a:lnTo>
                  <a:lnTo>
                    <a:pt x="2497455" y="0"/>
                  </a:lnTo>
                  <a:close/>
                </a:path>
                <a:path w="3872229" h="1296035">
                  <a:moveTo>
                    <a:pt x="2513279" y="1289278"/>
                  </a:moveTo>
                  <a:lnTo>
                    <a:pt x="2500579" y="1289278"/>
                  </a:lnTo>
                  <a:lnTo>
                    <a:pt x="2500579" y="1295628"/>
                  </a:lnTo>
                  <a:lnTo>
                    <a:pt x="2513279" y="1295628"/>
                  </a:lnTo>
                  <a:lnTo>
                    <a:pt x="2513279" y="1289278"/>
                  </a:lnTo>
                  <a:close/>
                </a:path>
                <a:path w="3872229" h="1296035">
                  <a:moveTo>
                    <a:pt x="2522855" y="0"/>
                  </a:moveTo>
                  <a:lnTo>
                    <a:pt x="2510155" y="0"/>
                  </a:lnTo>
                  <a:lnTo>
                    <a:pt x="2510155" y="6350"/>
                  </a:lnTo>
                  <a:lnTo>
                    <a:pt x="2522855" y="6350"/>
                  </a:lnTo>
                  <a:lnTo>
                    <a:pt x="2522855" y="0"/>
                  </a:lnTo>
                  <a:close/>
                </a:path>
                <a:path w="3872229" h="1296035">
                  <a:moveTo>
                    <a:pt x="2538679" y="1289278"/>
                  </a:moveTo>
                  <a:lnTo>
                    <a:pt x="2525979" y="1289278"/>
                  </a:lnTo>
                  <a:lnTo>
                    <a:pt x="2525979" y="1295628"/>
                  </a:lnTo>
                  <a:lnTo>
                    <a:pt x="2538679" y="1295628"/>
                  </a:lnTo>
                  <a:lnTo>
                    <a:pt x="2538679" y="1289278"/>
                  </a:lnTo>
                  <a:close/>
                </a:path>
                <a:path w="3872229" h="1296035">
                  <a:moveTo>
                    <a:pt x="2548242" y="0"/>
                  </a:moveTo>
                  <a:lnTo>
                    <a:pt x="2535542" y="0"/>
                  </a:lnTo>
                  <a:lnTo>
                    <a:pt x="2535542" y="6350"/>
                  </a:lnTo>
                  <a:lnTo>
                    <a:pt x="2548242" y="6350"/>
                  </a:lnTo>
                  <a:lnTo>
                    <a:pt x="2548242" y="0"/>
                  </a:lnTo>
                  <a:close/>
                </a:path>
                <a:path w="3872229" h="1296035">
                  <a:moveTo>
                    <a:pt x="2564066" y="1289278"/>
                  </a:moveTo>
                  <a:lnTo>
                    <a:pt x="2551366" y="1289278"/>
                  </a:lnTo>
                  <a:lnTo>
                    <a:pt x="2551366" y="1295628"/>
                  </a:lnTo>
                  <a:lnTo>
                    <a:pt x="2564066" y="1295628"/>
                  </a:lnTo>
                  <a:lnTo>
                    <a:pt x="2564066" y="1289278"/>
                  </a:lnTo>
                  <a:close/>
                </a:path>
                <a:path w="3872229" h="1296035">
                  <a:moveTo>
                    <a:pt x="2573642" y="0"/>
                  </a:moveTo>
                  <a:lnTo>
                    <a:pt x="2560942" y="0"/>
                  </a:lnTo>
                  <a:lnTo>
                    <a:pt x="2560942" y="6350"/>
                  </a:lnTo>
                  <a:lnTo>
                    <a:pt x="2573642" y="6350"/>
                  </a:lnTo>
                  <a:lnTo>
                    <a:pt x="2573642" y="0"/>
                  </a:lnTo>
                  <a:close/>
                </a:path>
                <a:path w="3872229" h="1296035">
                  <a:moveTo>
                    <a:pt x="2589466" y="1289278"/>
                  </a:moveTo>
                  <a:lnTo>
                    <a:pt x="2576766" y="1289278"/>
                  </a:lnTo>
                  <a:lnTo>
                    <a:pt x="2576766" y="1295628"/>
                  </a:lnTo>
                  <a:lnTo>
                    <a:pt x="2589466" y="1295628"/>
                  </a:lnTo>
                  <a:lnTo>
                    <a:pt x="2589466" y="1289278"/>
                  </a:lnTo>
                  <a:close/>
                </a:path>
                <a:path w="3872229" h="1296035">
                  <a:moveTo>
                    <a:pt x="2599029" y="0"/>
                  </a:moveTo>
                  <a:lnTo>
                    <a:pt x="2586329" y="0"/>
                  </a:lnTo>
                  <a:lnTo>
                    <a:pt x="2586329" y="6350"/>
                  </a:lnTo>
                  <a:lnTo>
                    <a:pt x="2599029" y="6350"/>
                  </a:lnTo>
                  <a:lnTo>
                    <a:pt x="2599029" y="0"/>
                  </a:lnTo>
                  <a:close/>
                </a:path>
                <a:path w="3872229" h="1296035">
                  <a:moveTo>
                    <a:pt x="2614853" y="1289278"/>
                  </a:moveTo>
                  <a:lnTo>
                    <a:pt x="2602153" y="1289278"/>
                  </a:lnTo>
                  <a:lnTo>
                    <a:pt x="2602153" y="1295628"/>
                  </a:lnTo>
                  <a:lnTo>
                    <a:pt x="2614853" y="1295628"/>
                  </a:lnTo>
                  <a:lnTo>
                    <a:pt x="2614853" y="1289278"/>
                  </a:lnTo>
                  <a:close/>
                </a:path>
                <a:path w="3872229" h="1296035">
                  <a:moveTo>
                    <a:pt x="2624429" y="0"/>
                  </a:moveTo>
                  <a:lnTo>
                    <a:pt x="2611729" y="0"/>
                  </a:lnTo>
                  <a:lnTo>
                    <a:pt x="2611729" y="6350"/>
                  </a:lnTo>
                  <a:lnTo>
                    <a:pt x="2624429" y="6350"/>
                  </a:lnTo>
                  <a:lnTo>
                    <a:pt x="2624429" y="0"/>
                  </a:lnTo>
                  <a:close/>
                </a:path>
                <a:path w="3872229" h="1296035">
                  <a:moveTo>
                    <a:pt x="2640253" y="1289278"/>
                  </a:moveTo>
                  <a:lnTo>
                    <a:pt x="2627553" y="1289278"/>
                  </a:lnTo>
                  <a:lnTo>
                    <a:pt x="2627553" y="1295628"/>
                  </a:lnTo>
                  <a:lnTo>
                    <a:pt x="2640253" y="1295628"/>
                  </a:lnTo>
                  <a:lnTo>
                    <a:pt x="2640253" y="1289278"/>
                  </a:lnTo>
                  <a:close/>
                </a:path>
                <a:path w="3872229" h="1296035">
                  <a:moveTo>
                    <a:pt x="2649817" y="0"/>
                  </a:moveTo>
                  <a:lnTo>
                    <a:pt x="2637117" y="0"/>
                  </a:lnTo>
                  <a:lnTo>
                    <a:pt x="2637117" y="6350"/>
                  </a:lnTo>
                  <a:lnTo>
                    <a:pt x="2649817" y="6350"/>
                  </a:lnTo>
                  <a:lnTo>
                    <a:pt x="2649817" y="0"/>
                  </a:lnTo>
                  <a:close/>
                </a:path>
                <a:path w="3872229" h="1296035">
                  <a:moveTo>
                    <a:pt x="2665641" y="1289278"/>
                  </a:moveTo>
                  <a:lnTo>
                    <a:pt x="2652941" y="1289278"/>
                  </a:lnTo>
                  <a:lnTo>
                    <a:pt x="2652941" y="1295628"/>
                  </a:lnTo>
                  <a:lnTo>
                    <a:pt x="2665641" y="1295628"/>
                  </a:lnTo>
                  <a:lnTo>
                    <a:pt x="2665641" y="1289278"/>
                  </a:lnTo>
                  <a:close/>
                </a:path>
                <a:path w="3872229" h="1296035">
                  <a:moveTo>
                    <a:pt x="2675217" y="0"/>
                  </a:moveTo>
                  <a:lnTo>
                    <a:pt x="2662517" y="0"/>
                  </a:lnTo>
                  <a:lnTo>
                    <a:pt x="2662517" y="6350"/>
                  </a:lnTo>
                  <a:lnTo>
                    <a:pt x="2675217" y="6350"/>
                  </a:lnTo>
                  <a:lnTo>
                    <a:pt x="2675217" y="0"/>
                  </a:lnTo>
                  <a:close/>
                </a:path>
                <a:path w="3872229" h="1296035">
                  <a:moveTo>
                    <a:pt x="2691041" y="1289278"/>
                  </a:moveTo>
                  <a:lnTo>
                    <a:pt x="2678341" y="1289278"/>
                  </a:lnTo>
                  <a:lnTo>
                    <a:pt x="2678341" y="1295628"/>
                  </a:lnTo>
                  <a:lnTo>
                    <a:pt x="2691041" y="1295628"/>
                  </a:lnTo>
                  <a:lnTo>
                    <a:pt x="2691041" y="1289278"/>
                  </a:lnTo>
                  <a:close/>
                </a:path>
                <a:path w="3872229" h="1296035">
                  <a:moveTo>
                    <a:pt x="2700617" y="0"/>
                  </a:moveTo>
                  <a:lnTo>
                    <a:pt x="2687917" y="0"/>
                  </a:lnTo>
                  <a:lnTo>
                    <a:pt x="2687917" y="6350"/>
                  </a:lnTo>
                  <a:lnTo>
                    <a:pt x="2700617" y="6350"/>
                  </a:lnTo>
                  <a:lnTo>
                    <a:pt x="2700617" y="0"/>
                  </a:lnTo>
                  <a:close/>
                </a:path>
                <a:path w="3872229" h="1296035">
                  <a:moveTo>
                    <a:pt x="2716441" y="1289278"/>
                  </a:moveTo>
                  <a:lnTo>
                    <a:pt x="2703741" y="1289278"/>
                  </a:lnTo>
                  <a:lnTo>
                    <a:pt x="2703741" y="1295628"/>
                  </a:lnTo>
                  <a:lnTo>
                    <a:pt x="2716441" y="1295628"/>
                  </a:lnTo>
                  <a:lnTo>
                    <a:pt x="2716441" y="1289278"/>
                  </a:lnTo>
                  <a:close/>
                </a:path>
                <a:path w="3872229" h="1296035">
                  <a:moveTo>
                    <a:pt x="2726004" y="0"/>
                  </a:moveTo>
                  <a:lnTo>
                    <a:pt x="2713304" y="0"/>
                  </a:lnTo>
                  <a:lnTo>
                    <a:pt x="2713304" y="6350"/>
                  </a:lnTo>
                  <a:lnTo>
                    <a:pt x="2726004" y="6350"/>
                  </a:lnTo>
                  <a:lnTo>
                    <a:pt x="2726004" y="0"/>
                  </a:lnTo>
                  <a:close/>
                </a:path>
                <a:path w="3872229" h="1296035">
                  <a:moveTo>
                    <a:pt x="2741828" y="1289278"/>
                  </a:moveTo>
                  <a:lnTo>
                    <a:pt x="2729128" y="1289278"/>
                  </a:lnTo>
                  <a:lnTo>
                    <a:pt x="2729128" y="1295628"/>
                  </a:lnTo>
                  <a:lnTo>
                    <a:pt x="2741828" y="1295628"/>
                  </a:lnTo>
                  <a:lnTo>
                    <a:pt x="2741828" y="1289278"/>
                  </a:lnTo>
                  <a:close/>
                </a:path>
                <a:path w="3872229" h="1296035">
                  <a:moveTo>
                    <a:pt x="2751404" y="0"/>
                  </a:moveTo>
                  <a:lnTo>
                    <a:pt x="2738704" y="0"/>
                  </a:lnTo>
                  <a:lnTo>
                    <a:pt x="2738704" y="6350"/>
                  </a:lnTo>
                  <a:lnTo>
                    <a:pt x="2751404" y="6350"/>
                  </a:lnTo>
                  <a:lnTo>
                    <a:pt x="2751404" y="0"/>
                  </a:lnTo>
                  <a:close/>
                </a:path>
                <a:path w="3872229" h="1296035">
                  <a:moveTo>
                    <a:pt x="2767228" y="1289278"/>
                  </a:moveTo>
                  <a:lnTo>
                    <a:pt x="2754528" y="1289278"/>
                  </a:lnTo>
                  <a:lnTo>
                    <a:pt x="2754528" y="1295628"/>
                  </a:lnTo>
                  <a:lnTo>
                    <a:pt x="2767228" y="1295628"/>
                  </a:lnTo>
                  <a:lnTo>
                    <a:pt x="2767228" y="1289278"/>
                  </a:lnTo>
                  <a:close/>
                </a:path>
                <a:path w="3872229" h="1296035">
                  <a:moveTo>
                    <a:pt x="2776791" y="0"/>
                  </a:moveTo>
                  <a:lnTo>
                    <a:pt x="2764091" y="0"/>
                  </a:lnTo>
                  <a:lnTo>
                    <a:pt x="2764091" y="6350"/>
                  </a:lnTo>
                  <a:lnTo>
                    <a:pt x="2776791" y="6350"/>
                  </a:lnTo>
                  <a:lnTo>
                    <a:pt x="2776791" y="0"/>
                  </a:lnTo>
                  <a:close/>
                </a:path>
                <a:path w="3872229" h="1296035">
                  <a:moveTo>
                    <a:pt x="2792615" y="1289278"/>
                  </a:moveTo>
                  <a:lnTo>
                    <a:pt x="2779915" y="1289278"/>
                  </a:lnTo>
                  <a:lnTo>
                    <a:pt x="2779915" y="1295628"/>
                  </a:lnTo>
                  <a:lnTo>
                    <a:pt x="2792615" y="1295628"/>
                  </a:lnTo>
                  <a:lnTo>
                    <a:pt x="2792615" y="1289278"/>
                  </a:lnTo>
                  <a:close/>
                </a:path>
                <a:path w="3872229" h="1296035">
                  <a:moveTo>
                    <a:pt x="2802191" y="0"/>
                  </a:moveTo>
                  <a:lnTo>
                    <a:pt x="2789491" y="0"/>
                  </a:lnTo>
                  <a:lnTo>
                    <a:pt x="2789491" y="6350"/>
                  </a:lnTo>
                  <a:lnTo>
                    <a:pt x="2802191" y="6350"/>
                  </a:lnTo>
                  <a:lnTo>
                    <a:pt x="2802191" y="0"/>
                  </a:lnTo>
                  <a:close/>
                </a:path>
                <a:path w="3872229" h="1296035">
                  <a:moveTo>
                    <a:pt x="2818015" y="1289278"/>
                  </a:moveTo>
                  <a:lnTo>
                    <a:pt x="2805315" y="1289278"/>
                  </a:lnTo>
                  <a:lnTo>
                    <a:pt x="2805315" y="1295628"/>
                  </a:lnTo>
                  <a:lnTo>
                    <a:pt x="2818015" y="1295628"/>
                  </a:lnTo>
                  <a:lnTo>
                    <a:pt x="2818015" y="1289278"/>
                  </a:lnTo>
                  <a:close/>
                </a:path>
                <a:path w="3872229" h="1296035">
                  <a:moveTo>
                    <a:pt x="2827578" y="0"/>
                  </a:moveTo>
                  <a:lnTo>
                    <a:pt x="2814878" y="0"/>
                  </a:lnTo>
                  <a:lnTo>
                    <a:pt x="2814878" y="6350"/>
                  </a:lnTo>
                  <a:lnTo>
                    <a:pt x="2827578" y="6350"/>
                  </a:lnTo>
                  <a:lnTo>
                    <a:pt x="2827578" y="0"/>
                  </a:lnTo>
                  <a:close/>
                </a:path>
                <a:path w="3872229" h="1296035">
                  <a:moveTo>
                    <a:pt x="2843403" y="1289278"/>
                  </a:moveTo>
                  <a:lnTo>
                    <a:pt x="2830703" y="1289278"/>
                  </a:lnTo>
                  <a:lnTo>
                    <a:pt x="2830703" y="1295628"/>
                  </a:lnTo>
                  <a:lnTo>
                    <a:pt x="2843403" y="1295628"/>
                  </a:lnTo>
                  <a:lnTo>
                    <a:pt x="2843403" y="1289278"/>
                  </a:lnTo>
                  <a:close/>
                </a:path>
                <a:path w="3872229" h="1296035">
                  <a:moveTo>
                    <a:pt x="2852978" y="0"/>
                  </a:moveTo>
                  <a:lnTo>
                    <a:pt x="2840278" y="0"/>
                  </a:lnTo>
                  <a:lnTo>
                    <a:pt x="2840278" y="6350"/>
                  </a:lnTo>
                  <a:lnTo>
                    <a:pt x="2852978" y="6350"/>
                  </a:lnTo>
                  <a:lnTo>
                    <a:pt x="2852978" y="0"/>
                  </a:lnTo>
                  <a:close/>
                </a:path>
                <a:path w="3872229" h="1296035">
                  <a:moveTo>
                    <a:pt x="2868803" y="1289278"/>
                  </a:moveTo>
                  <a:lnTo>
                    <a:pt x="2856103" y="1289278"/>
                  </a:lnTo>
                  <a:lnTo>
                    <a:pt x="2856103" y="1295628"/>
                  </a:lnTo>
                  <a:lnTo>
                    <a:pt x="2868803" y="1295628"/>
                  </a:lnTo>
                  <a:lnTo>
                    <a:pt x="2868803" y="1289278"/>
                  </a:lnTo>
                  <a:close/>
                </a:path>
                <a:path w="3872229" h="1296035">
                  <a:moveTo>
                    <a:pt x="2878378" y="0"/>
                  </a:moveTo>
                  <a:lnTo>
                    <a:pt x="2865678" y="0"/>
                  </a:lnTo>
                  <a:lnTo>
                    <a:pt x="2865678" y="6350"/>
                  </a:lnTo>
                  <a:lnTo>
                    <a:pt x="2878378" y="6350"/>
                  </a:lnTo>
                  <a:lnTo>
                    <a:pt x="2878378" y="0"/>
                  </a:lnTo>
                  <a:close/>
                </a:path>
                <a:path w="3872229" h="1296035">
                  <a:moveTo>
                    <a:pt x="2894203" y="1289278"/>
                  </a:moveTo>
                  <a:lnTo>
                    <a:pt x="2881503" y="1289278"/>
                  </a:lnTo>
                  <a:lnTo>
                    <a:pt x="2881503" y="1295628"/>
                  </a:lnTo>
                  <a:lnTo>
                    <a:pt x="2894203" y="1295628"/>
                  </a:lnTo>
                  <a:lnTo>
                    <a:pt x="2894203" y="1289278"/>
                  </a:lnTo>
                  <a:close/>
                </a:path>
                <a:path w="3872229" h="1296035">
                  <a:moveTo>
                    <a:pt x="2903766" y="0"/>
                  </a:moveTo>
                  <a:lnTo>
                    <a:pt x="2891066" y="0"/>
                  </a:lnTo>
                  <a:lnTo>
                    <a:pt x="2891066" y="6350"/>
                  </a:lnTo>
                  <a:lnTo>
                    <a:pt x="2903766" y="6350"/>
                  </a:lnTo>
                  <a:lnTo>
                    <a:pt x="2903766" y="0"/>
                  </a:lnTo>
                  <a:close/>
                </a:path>
                <a:path w="3872229" h="1296035">
                  <a:moveTo>
                    <a:pt x="2919590" y="1289278"/>
                  </a:moveTo>
                  <a:lnTo>
                    <a:pt x="2906890" y="1289278"/>
                  </a:lnTo>
                  <a:lnTo>
                    <a:pt x="2906890" y="1295628"/>
                  </a:lnTo>
                  <a:lnTo>
                    <a:pt x="2919590" y="1295628"/>
                  </a:lnTo>
                  <a:lnTo>
                    <a:pt x="2919590" y="1289278"/>
                  </a:lnTo>
                  <a:close/>
                </a:path>
                <a:path w="3872229" h="1296035">
                  <a:moveTo>
                    <a:pt x="2929166" y="0"/>
                  </a:moveTo>
                  <a:lnTo>
                    <a:pt x="2916466" y="0"/>
                  </a:lnTo>
                  <a:lnTo>
                    <a:pt x="2916466" y="6350"/>
                  </a:lnTo>
                  <a:lnTo>
                    <a:pt x="2929166" y="6350"/>
                  </a:lnTo>
                  <a:lnTo>
                    <a:pt x="2929166" y="0"/>
                  </a:lnTo>
                  <a:close/>
                </a:path>
                <a:path w="3872229" h="1296035">
                  <a:moveTo>
                    <a:pt x="2944990" y="1289278"/>
                  </a:moveTo>
                  <a:lnTo>
                    <a:pt x="2932290" y="1289278"/>
                  </a:lnTo>
                  <a:lnTo>
                    <a:pt x="2932290" y="1295628"/>
                  </a:lnTo>
                  <a:lnTo>
                    <a:pt x="2944990" y="1295628"/>
                  </a:lnTo>
                  <a:lnTo>
                    <a:pt x="2944990" y="1289278"/>
                  </a:lnTo>
                  <a:close/>
                </a:path>
                <a:path w="3872229" h="1296035">
                  <a:moveTo>
                    <a:pt x="2954553" y="0"/>
                  </a:moveTo>
                  <a:lnTo>
                    <a:pt x="2941853" y="0"/>
                  </a:lnTo>
                  <a:lnTo>
                    <a:pt x="2941853" y="6350"/>
                  </a:lnTo>
                  <a:lnTo>
                    <a:pt x="2954553" y="6350"/>
                  </a:lnTo>
                  <a:lnTo>
                    <a:pt x="2954553" y="0"/>
                  </a:lnTo>
                  <a:close/>
                </a:path>
                <a:path w="3872229" h="1296035">
                  <a:moveTo>
                    <a:pt x="2970377" y="1289278"/>
                  </a:moveTo>
                  <a:lnTo>
                    <a:pt x="2957677" y="1289278"/>
                  </a:lnTo>
                  <a:lnTo>
                    <a:pt x="2957677" y="1295628"/>
                  </a:lnTo>
                  <a:lnTo>
                    <a:pt x="2970377" y="1295628"/>
                  </a:lnTo>
                  <a:lnTo>
                    <a:pt x="2970377" y="1289278"/>
                  </a:lnTo>
                  <a:close/>
                </a:path>
                <a:path w="3872229" h="1296035">
                  <a:moveTo>
                    <a:pt x="2979953" y="0"/>
                  </a:moveTo>
                  <a:lnTo>
                    <a:pt x="2967253" y="0"/>
                  </a:lnTo>
                  <a:lnTo>
                    <a:pt x="2967253" y="6350"/>
                  </a:lnTo>
                  <a:lnTo>
                    <a:pt x="2979953" y="6350"/>
                  </a:lnTo>
                  <a:lnTo>
                    <a:pt x="2979953" y="0"/>
                  </a:lnTo>
                  <a:close/>
                </a:path>
                <a:path w="3872229" h="1296035">
                  <a:moveTo>
                    <a:pt x="2995777" y="1289278"/>
                  </a:moveTo>
                  <a:lnTo>
                    <a:pt x="2983077" y="1289278"/>
                  </a:lnTo>
                  <a:lnTo>
                    <a:pt x="2983077" y="1295628"/>
                  </a:lnTo>
                  <a:lnTo>
                    <a:pt x="2995777" y="1295628"/>
                  </a:lnTo>
                  <a:lnTo>
                    <a:pt x="2995777" y="1289278"/>
                  </a:lnTo>
                  <a:close/>
                </a:path>
                <a:path w="3872229" h="1296035">
                  <a:moveTo>
                    <a:pt x="3005340" y="0"/>
                  </a:moveTo>
                  <a:lnTo>
                    <a:pt x="2992640" y="0"/>
                  </a:lnTo>
                  <a:lnTo>
                    <a:pt x="2992640" y="6350"/>
                  </a:lnTo>
                  <a:lnTo>
                    <a:pt x="3005340" y="6350"/>
                  </a:lnTo>
                  <a:lnTo>
                    <a:pt x="3005340" y="0"/>
                  </a:lnTo>
                  <a:close/>
                </a:path>
                <a:path w="3872229" h="1296035">
                  <a:moveTo>
                    <a:pt x="3021165" y="1289278"/>
                  </a:moveTo>
                  <a:lnTo>
                    <a:pt x="3008465" y="1289278"/>
                  </a:lnTo>
                  <a:lnTo>
                    <a:pt x="3008465" y="1295628"/>
                  </a:lnTo>
                  <a:lnTo>
                    <a:pt x="3021165" y="1295628"/>
                  </a:lnTo>
                  <a:lnTo>
                    <a:pt x="3021165" y="1289278"/>
                  </a:lnTo>
                  <a:close/>
                </a:path>
                <a:path w="3872229" h="1296035">
                  <a:moveTo>
                    <a:pt x="3030740" y="0"/>
                  </a:moveTo>
                  <a:lnTo>
                    <a:pt x="3018040" y="0"/>
                  </a:lnTo>
                  <a:lnTo>
                    <a:pt x="3018040" y="6350"/>
                  </a:lnTo>
                  <a:lnTo>
                    <a:pt x="3030740" y="6350"/>
                  </a:lnTo>
                  <a:lnTo>
                    <a:pt x="3030740" y="0"/>
                  </a:lnTo>
                  <a:close/>
                </a:path>
                <a:path w="3872229" h="1296035">
                  <a:moveTo>
                    <a:pt x="3046565" y="1289278"/>
                  </a:moveTo>
                  <a:lnTo>
                    <a:pt x="3033865" y="1289278"/>
                  </a:lnTo>
                  <a:lnTo>
                    <a:pt x="3033865" y="1295628"/>
                  </a:lnTo>
                  <a:lnTo>
                    <a:pt x="3046565" y="1295628"/>
                  </a:lnTo>
                  <a:lnTo>
                    <a:pt x="3046565" y="1289278"/>
                  </a:lnTo>
                  <a:close/>
                </a:path>
                <a:path w="3872229" h="1296035">
                  <a:moveTo>
                    <a:pt x="3056140" y="0"/>
                  </a:moveTo>
                  <a:lnTo>
                    <a:pt x="3043440" y="0"/>
                  </a:lnTo>
                  <a:lnTo>
                    <a:pt x="3043440" y="6350"/>
                  </a:lnTo>
                  <a:lnTo>
                    <a:pt x="3056140" y="6350"/>
                  </a:lnTo>
                  <a:lnTo>
                    <a:pt x="3056140" y="0"/>
                  </a:lnTo>
                  <a:close/>
                </a:path>
                <a:path w="3872229" h="1296035">
                  <a:moveTo>
                    <a:pt x="3071965" y="1289278"/>
                  </a:moveTo>
                  <a:lnTo>
                    <a:pt x="3059265" y="1289278"/>
                  </a:lnTo>
                  <a:lnTo>
                    <a:pt x="3059265" y="1295628"/>
                  </a:lnTo>
                  <a:lnTo>
                    <a:pt x="3071965" y="1295628"/>
                  </a:lnTo>
                  <a:lnTo>
                    <a:pt x="3071965" y="1289278"/>
                  </a:lnTo>
                  <a:close/>
                </a:path>
                <a:path w="3872229" h="1296035">
                  <a:moveTo>
                    <a:pt x="3081528" y="0"/>
                  </a:moveTo>
                  <a:lnTo>
                    <a:pt x="3068828" y="0"/>
                  </a:lnTo>
                  <a:lnTo>
                    <a:pt x="3068828" y="6350"/>
                  </a:lnTo>
                  <a:lnTo>
                    <a:pt x="3081528" y="6350"/>
                  </a:lnTo>
                  <a:lnTo>
                    <a:pt x="3081528" y="0"/>
                  </a:lnTo>
                  <a:close/>
                </a:path>
                <a:path w="3872229" h="1296035">
                  <a:moveTo>
                    <a:pt x="3097352" y="1289278"/>
                  </a:moveTo>
                  <a:lnTo>
                    <a:pt x="3084652" y="1289278"/>
                  </a:lnTo>
                  <a:lnTo>
                    <a:pt x="3084652" y="1295628"/>
                  </a:lnTo>
                  <a:lnTo>
                    <a:pt x="3097352" y="1295628"/>
                  </a:lnTo>
                  <a:lnTo>
                    <a:pt x="3097352" y="1289278"/>
                  </a:lnTo>
                  <a:close/>
                </a:path>
                <a:path w="3872229" h="1296035">
                  <a:moveTo>
                    <a:pt x="3106928" y="0"/>
                  </a:moveTo>
                  <a:lnTo>
                    <a:pt x="3094228" y="0"/>
                  </a:lnTo>
                  <a:lnTo>
                    <a:pt x="3094228" y="6350"/>
                  </a:lnTo>
                  <a:lnTo>
                    <a:pt x="3106928" y="6350"/>
                  </a:lnTo>
                  <a:lnTo>
                    <a:pt x="3106928" y="0"/>
                  </a:lnTo>
                  <a:close/>
                </a:path>
                <a:path w="3872229" h="1296035">
                  <a:moveTo>
                    <a:pt x="3122752" y="1289278"/>
                  </a:moveTo>
                  <a:lnTo>
                    <a:pt x="3110052" y="1289278"/>
                  </a:lnTo>
                  <a:lnTo>
                    <a:pt x="3110052" y="1295628"/>
                  </a:lnTo>
                  <a:lnTo>
                    <a:pt x="3122752" y="1295628"/>
                  </a:lnTo>
                  <a:lnTo>
                    <a:pt x="3122752" y="1289278"/>
                  </a:lnTo>
                  <a:close/>
                </a:path>
                <a:path w="3872229" h="1296035">
                  <a:moveTo>
                    <a:pt x="3132315" y="0"/>
                  </a:moveTo>
                  <a:lnTo>
                    <a:pt x="3119615" y="0"/>
                  </a:lnTo>
                  <a:lnTo>
                    <a:pt x="3119615" y="6350"/>
                  </a:lnTo>
                  <a:lnTo>
                    <a:pt x="3132315" y="6350"/>
                  </a:lnTo>
                  <a:lnTo>
                    <a:pt x="3132315" y="0"/>
                  </a:lnTo>
                  <a:close/>
                </a:path>
                <a:path w="3872229" h="1296035">
                  <a:moveTo>
                    <a:pt x="3148139" y="1289278"/>
                  </a:moveTo>
                  <a:lnTo>
                    <a:pt x="3135439" y="1289278"/>
                  </a:lnTo>
                  <a:lnTo>
                    <a:pt x="3135439" y="1295628"/>
                  </a:lnTo>
                  <a:lnTo>
                    <a:pt x="3148139" y="1295628"/>
                  </a:lnTo>
                  <a:lnTo>
                    <a:pt x="3148139" y="1289278"/>
                  </a:lnTo>
                  <a:close/>
                </a:path>
                <a:path w="3872229" h="1296035">
                  <a:moveTo>
                    <a:pt x="3157715" y="0"/>
                  </a:moveTo>
                  <a:lnTo>
                    <a:pt x="3145015" y="0"/>
                  </a:lnTo>
                  <a:lnTo>
                    <a:pt x="3145015" y="6350"/>
                  </a:lnTo>
                  <a:lnTo>
                    <a:pt x="3157715" y="6350"/>
                  </a:lnTo>
                  <a:lnTo>
                    <a:pt x="3157715" y="0"/>
                  </a:lnTo>
                  <a:close/>
                </a:path>
                <a:path w="3872229" h="1296035">
                  <a:moveTo>
                    <a:pt x="3173539" y="1289278"/>
                  </a:moveTo>
                  <a:lnTo>
                    <a:pt x="3160839" y="1289278"/>
                  </a:lnTo>
                  <a:lnTo>
                    <a:pt x="3160839" y="1295628"/>
                  </a:lnTo>
                  <a:lnTo>
                    <a:pt x="3173539" y="1295628"/>
                  </a:lnTo>
                  <a:lnTo>
                    <a:pt x="3173539" y="1289278"/>
                  </a:lnTo>
                  <a:close/>
                </a:path>
                <a:path w="3872229" h="1296035">
                  <a:moveTo>
                    <a:pt x="3183102" y="0"/>
                  </a:moveTo>
                  <a:lnTo>
                    <a:pt x="3170402" y="0"/>
                  </a:lnTo>
                  <a:lnTo>
                    <a:pt x="3170402" y="6350"/>
                  </a:lnTo>
                  <a:lnTo>
                    <a:pt x="3183102" y="6350"/>
                  </a:lnTo>
                  <a:lnTo>
                    <a:pt x="3183102" y="0"/>
                  </a:lnTo>
                  <a:close/>
                </a:path>
                <a:path w="3872229" h="1296035">
                  <a:moveTo>
                    <a:pt x="3198926" y="1289278"/>
                  </a:moveTo>
                  <a:lnTo>
                    <a:pt x="3186226" y="1289278"/>
                  </a:lnTo>
                  <a:lnTo>
                    <a:pt x="3186226" y="1295628"/>
                  </a:lnTo>
                  <a:lnTo>
                    <a:pt x="3198926" y="1295628"/>
                  </a:lnTo>
                  <a:lnTo>
                    <a:pt x="3198926" y="1289278"/>
                  </a:lnTo>
                  <a:close/>
                </a:path>
                <a:path w="3872229" h="1296035">
                  <a:moveTo>
                    <a:pt x="3208502" y="0"/>
                  </a:moveTo>
                  <a:lnTo>
                    <a:pt x="3195802" y="0"/>
                  </a:lnTo>
                  <a:lnTo>
                    <a:pt x="3195802" y="6350"/>
                  </a:lnTo>
                  <a:lnTo>
                    <a:pt x="3208502" y="6350"/>
                  </a:lnTo>
                  <a:lnTo>
                    <a:pt x="3208502" y="0"/>
                  </a:lnTo>
                  <a:close/>
                </a:path>
                <a:path w="3872229" h="1296035">
                  <a:moveTo>
                    <a:pt x="3224326" y="1289278"/>
                  </a:moveTo>
                  <a:lnTo>
                    <a:pt x="3211626" y="1289278"/>
                  </a:lnTo>
                  <a:lnTo>
                    <a:pt x="3211626" y="1295628"/>
                  </a:lnTo>
                  <a:lnTo>
                    <a:pt x="3224326" y="1295628"/>
                  </a:lnTo>
                  <a:lnTo>
                    <a:pt x="3224326" y="1289278"/>
                  </a:lnTo>
                  <a:close/>
                </a:path>
                <a:path w="3872229" h="1296035">
                  <a:moveTo>
                    <a:pt x="3233902" y="0"/>
                  </a:moveTo>
                  <a:lnTo>
                    <a:pt x="3221202" y="0"/>
                  </a:lnTo>
                  <a:lnTo>
                    <a:pt x="3221202" y="6350"/>
                  </a:lnTo>
                  <a:lnTo>
                    <a:pt x="3233902" y="6350"/>
                  </a:lnTo>
                  <a:lnTo>
                    <a:pt x="3233902" y="0"/>
                  </a:lnTo>
                  <a:close/>
                </a:path>
                <a:path w="3872229" h="1296035">
                  <a:moveTo>
                    <a:pt x="3249726" y="1289278"/>
                  </a:moveTo>
                  <a:lnTo>
                    <a:pt x="3237026" y="1289278"/>
                  </a:lnTo>
                  <a:lnTo>
                    <a:pt x="3237026" y="1295628"/>
                  </a:lnTo>
                  <a:lnTo>
                    <a:pt x="3249726" y="1295628"/>
                  </a:lnTo>
                  <a:lnTo>
                    <a:pt x="3249726" y="1289278"/>
                  </a:lnTo>
                  <a:close/>
                </a:path>
                <a:path w="3872229" h="1296035">
                  <a:moveTo>
                    <a:pt x="3259290" y="0"/>
                  </a:moveTo>
                  <a:lnTo>
                    <a:pt x="3246590" y="0"/>
                  </a:lnTo>
                  <a:lnTo>
                    <a:pt x="3246590" y="6350"/>
                  </a:lnTo>
                  <a:lnTo>
                    <a:pt x="3259290" y="6350"/>
                  </a:lnTo>
                  <a:lnTo>
                    <a:pt x="3259290" y="0"/>
                  </a:lnTo>
                  <a:close/>
                </a:path>
                <a:path w="3872229" h="1296035">
                  <a:moveTo>
                    <a:pt x="3275114" y="1289278"/>
                  </a:moveTo>
                  <a:lnTo>
                    <a:pt x="3262414" y="1289278"/>
                  </a:lnTo>
                  <a:lnTo>
                    <a:pt x="3262414" y="1295628"/>
                  </a:lnTo>
                  <a:lnTo>
                    <a:pt x="3275114" y="1295628"/>
                  </a:lnTo>
                  <a:lnTo>
                    <a:pt x="3275114" y="1289278"/>
                  </a:lnTo>
                  <a:close/>
                </a:path>
                <a:path w="3872229" h="1296035">
                  <a:moveTo>
                    <a:pt x="3284690" y="0"/>
                  </a:moveTo>
                  <a:lnTo>
                    <a:pt x="3271990" y="0"/>
                  </a:lnTo>
                  <a:lnTo>
                    <a:pt x="3271990" y="6350"/>
                  </a:lnTo>
                  <a:lnTo>
                    <a:pt x="3284690" y="6350"/>
                  </a:lnTo>
                  <a:lnTo>
                    <a:pt x="3284690" y="0"/>
                  </a:lnTo>
                  <a:close/>
                </a:path>
                <a:path w="3872229" h="1296035">
                  <a:moveTo>
                    <a:pt x="3300514" y="1289278"/>
                  </a:moveTo>
                  <a:lnTo>
                    <a:pt x="3287814" y="1289278"/>
                  </a:lnTo>
                  <a:lnTo>
                    <a:pt x="3287814" y="1295628"/>
                  </a:lnTo>
                  <a:lnTo>
                    <a:pt x="3300514" y="1295628"/>
                  </a:lnTo>
                  <a:lnTo>
                    <a:pt x="3300514" y="1289278"/>
                  </a:lnTo>
                  <a:close/>
                </a:path>
                <a:path w="3872229" h="1296035">
                  <a:moveTo>
                    <a:pt x="3310077" y="0"/>
                  </a:moveTo>
                  <a:lnTo>
                    <a:pt x="3297377" y="0"/>
                  </a:lnTo>
                  <a:lnTo>
                    <a:pt x="3297377" y="6350"/>
                  </a:lnTo>
                  <a:lnTo>
                    <a:pt x="3310077" y="6350"/>
                  </a:lnTo>
                  <a:lnTo>
                    <a:pt x="3310077" y="0"/>
                  </a:lnTo>
                  <a:close/>
                </a:path>
                <a:path w="3872229" h="1296035">
                  <a:moveTo>
                    <a:pt x="3325901" y="1289278"/>
                  </a:moveTo>
                  <a:lnTo>
                    <a:pt x="3313201" y="1289278"/>
                  </a:lnTo>
                  <a:lnTo>
                    <a:pt x="3313201" y="1295628"/>
                  </a:lnTo>
                  <a:lnTo>
                    <a:pt x="3325901" y="1295628"/>
                  </a:lnTo>
                  <a:lnTo>
                    <a:pt x="3325901" y="1289278"/>
                  </a:lnTo>
                  <a:close/>
                </a:path>
                <a:path w="3872229" h="1296035">
                  <a:moveTo>
                    <a:pt x="3335477" y="0"/>
                  </a:moveTo>
                  <a:lnTo>
                    <a:pt x="3322777" y="0"/>
                  </a:lnTo>
                  <a:lnTo>
                    <a:pt x="3322777" y="6350"/>
                  </a:lnTo>
                  <a:lnTo>
                    <a:pt x="3335477" y="6350"/>
                  </a:lnTo>
                  <a:lnTo>
                    <a:pt x="3335477" y="0"/>
                  </a:lnTo>
                  <a:close/>
                </a:path>
                <a:path w="3872229" h="1296035">
                  <a:moveTo>
                    <a:pt x="3351301" y="1289278"/>
                  </a:moveTo>
                  <a:lnTo>
                    <a:pt x="3338601" y="1289278"/>
                  </a:lnTo>
                  <a:lnTo>
                    <a:pt x="3338601" y="1295628"/>
                  </a:lnTo>
                  <a:lnTo>
                    <a:pt x="3351301" y="1295628"/>
                  </a:lnTo>
                  <a:lnTo>
                    <a:pt x="3351301" y="1289278"/>
                  </a:lnTo>
                  <a:close/>
                </a:path>
                <a:path w="3872229" h="1296035">
                  <a:moveTo>
                    <a:pt x="3360864" y="0"/>
                  </a:moveTo>
                  <a:lnTo>
                    <a:pt x="3348164" y="0"/>
                  </a:lnTo>
                  <a:lnTo>
                    <a:pt x="3348164" y="6350"/>
                  </a:lnTo>
                  <a:lnTo>
                    <a:pt x="3360864" y="6350"/>
                  </a:lnTo>
                  <a:lnTo>
                    <a:pt x="3360864" y="0"/>
                  </a:lnTo>
                  <a:close/>
                </a:path>
                <a:path w="3872229" h="1296035">
                  <a:moveTo>
                    <a:pt x="3376688" y="1289278"/>
                  </a:moveTo>
                  <a:lnTo>
                    <a:pt x="3363988" y="1289278"/>
                  </a:lnTo>
                  <a:lnTo>
                    <a:pt x="3363988" y="1295628"/>
                  </a:lnTo>
                  <a:lnTo>
                    <a:pt x="3376688" y="1295628"/>
                  </a:lnTo>
                  <a:lnTo>
                    <a:pt x="3376688" y="1289278"/>
                  </a:lnTo>
                  <a:close/>
                </a:path>
                <a:path w="3872229" h="1296035">
                  <a:moveTo>
                    <a:pt x="3378365" y="223621"/>
                  </a:moveTo>
                  <a:lnTo>
                    <a:pt x="3372015" y="223621"/>
                  </a:lnTo>
                  <a:lnTo>
                    <a:pt x="3372015" y="541121"/>
                  </a:lnTo>
                  <a:lnTo>
                    <a:pt x="3378365" y="541121"/>
                  </a:lnTo>
                  <a:lnTo>
                    <a:pt x="3378365" y="223621"/>
                  </a:lnTo>
                  <a:close/>
                </a:path>
                <a:path w="3872229" h="1296035">
                  <a:moveTo>
                    <a:pt x="3386264" y="0"/>
                  </a:moveTo>
                  <a:lnTo>
                    <a:pt x="3373564" y="0"/>
                  </a:lnTo>
                  <a:lnTo>
                    <a:pt x="3373564" y="6350"/>
                  </a:lnTo>
                  <a:lnTo>
                    <a:pt x="3386264" y="6350"/>
                  </a:lnTo>
                  <a:lnTo>
                    <a:pt x="3386264" y="0"/>
                  </a:lnTo>
                  <a:close/>
                </a:path>
                <a:path w="3872229" h="1296035">
                  <a:moveTo>
                    <a:pt x="3402088" y="1289278"/>
                  </a:moveTo>
                  <a:lnTo>
                    <a:pt x="3389388" y="1289278"/>
                  </a:lnTo>
                  <a:lnTo>
                    <a:pt x="3389388" y="1295628"/>
                  </a:lnTo>
                  <a:lnTo>
                    <a:pt x="3402088" y="1295628"/>
                  </a:lnTo>
                  <a:lnTo>
                    <a:pt x="3402088" y="1289278"/>
                  </a:lnTo>
                  <a:close/>
                </a:path>
                <a:path w="3872229" h="1296035">
                  <a:moveTo>
                    <a:pt x="3411664" y="0"/>
                  </a:moveTo>
                  <a:lnTo>
                    <a:pt x="3398964" y="0"/>
                  </a:lnTo>
                  <a:lnTo>
                    <a:pt x="3398964" y="6350"/>
                  </a:lnTo>
                  <a:lnTo>
                    <a:pt x="3411664" y="6350"/>
                  </a:lnTo>
                  <a:lnTo>
                    <a:pt x="3411664" y="0"/>
                  </a:lnTo>
                  <a:close/>
                </a:path>
                <a:path w="3872229" h="1296035">
                  <a:moveTo>
                    <a:pt x="3427488" y="1289278"/>
                  </a:moveTo>
                  <a:lnTo>
                    <a:pt x="3414788" y="1289278"/>
                  </a:lnTo>
                  <a:lnTo>
                    <a:pt x="3414788" y="1295628"/>
                  </a:lnTo>
                  <a:lnTo>
                    <a:pt x="3427488" y="1295628"/>
                  </a:lnTo>
                  <a:lnTo>
                    <a:pt x="3427488" y="1289278"/>
                  </a:lnTo>
                  <a:close/>
                </a:path>
                <a:path w="3872229" h="1296035">
                  <a:moveTo>
                    <a:pt x="3437051" y="0"/>
                  </a:moveTo>
                  <a:lnTo>
                    <a:pt x="3424351" y="0"/>
                  </a:lnTo>
                  <a:lnTo>
                    <a:pt x="3424351" y="6350"/>
                  </a:lnTo>
                  <a:lnTo>
                    <a:pt x="3437051" y="6350"/>
                  </a:lnTo>
                  <a:lnTo>
                    <a:pt x="3437051" y="0"/>
                  </a:lnTo>
                  <a:close/>
                </a:path>
                <a:path w="3872229" h="1296035">
                  <a:moveTo>
                    <a:pt x="3452876" y="1289278"/>
                  </a:moveTo>
                  <a:lnTo>
                    <a:pt x="3440176" y="1289278"/>
                  </a:lnTo>
                  <a:lnTo>
                    <a:pt x="3440176" y="1295628"/>
                  </a:lnTo>
                  <a:lnTo>
                    <a:pt x="3452876" y="1295628"/>
                  </a:lnTo>
                  <a:lnTo>
                    <a:pt x="3452876" y="1289278"/>
                  </a:lnTo>
                  <a:close/>
                </a:path>
                <a:path w="3872229" h="1296035">
                  <a:moveTo>
                    <a:pt x="3462451" y="0"/>
                  </a:moveTo>
                  <a:lnTo>
                    <a:pt x="3449751" y="0"/>
                  </a:lnTo>
                  <a:lnTo>
                    <a:pt x="3449751" y="6350"/>
                  </a:lnTo>
                  <a:lnTo>
                    <a:pt x="3462451" y="6350"/>
                  </a:lnTo>
                  <a:lnTo>
                    <a:pt x="3462451" y="0"/>
                  </a:lnTo>
                  <a:close/>
                </a:path>
                <a:path w="3872229" h="1296035">
                  <a:moveTo>
                    <a:pt x="3478276" y="1289278"/>
                  </a:moveTo>
                  <a:lnTo>
                    <a:pt x="3465576" y="1289278"/>
                  </a:lnTo>
                  <a:lnTo>
                    <a:pt x="3465576" y="1295628"/>
                  </a:lnTo>
                  <a:lnTo>
                    <a:pt x="3478276" y="1295628"/>
                  </a:lnTo>
                  <a:lnTo>
                    <a:pt x="3478276" y="1289278"/>
                  </a:lnTo>
                  <a:close/>
                </a:path>
                <a:path w="3872229" h="1296035">
                  <a:moveTo>
                    <a:pt x="3487839" y="0"/>
                  </a:moveTo>
                  <a:lnTo>
                    <a:pt x="3475139" y="0"/>
                  </a:lnTo>
                  <a:lnTo>
                    <a:pt x="3475139" y="6350"/>
                  </a:lnTo>
                  <a:lnTo>
                    <a:pt x="3487839" y="6350"/>
                  </a:lnTo>
                  <a:lnTo>
                    <a:pt x="3487839" y="0"/>
                  </a:lnTo>
                  <a:close/>
                </a:path>
                <a:path w="3872229" h="1296035">
                  <a:moveTo>
                    <a:pt x="3503663" y="1289278"/>
                  </a:moveTo>
                  <a:lnTo>
                    <a:pt x="3490963" y="1289278"/>
                  </a:lnTo>
                  <a:lnTo>
                    <a:pt x="3490963" y="1295628"/>
                  </a:lnTo>
                  <a:lnTo>
                    <a:pt x="3503663" y="1295628"/>
                  </a:lnTo>
                  <a:lnTo>
                    <a:pt x="3503663" y="1289278"/>
                  </a:lnTo>
                  <a:close/>
                </a:path>
                <a:path w="3872229" h="1296035">
                  <a:moveTo>
                    <a:pt x="3513239" y="0"/>
                  </a:moveTo>
                  <a:lnTo>
                    <a:pt x="3500539" y="0"/>
                  </a:lnTo>
                  <a:lnTo>
                    <a:pt x="3500539" y="6350"/>
                  </a:lnTo>
                  <a:lnTo>
                    <a:pt x="3513239" y="6350"/>
                  </a:lnTo>
                  <a:lnTo>
                    <a:pt x="3513239" y="0"/>
                  </a:lnTo>
                  <a:close/>
                </a:path>
                <a:path w="3872229" h="1296035">
                  <a:moveTo>
                    <a:pt x="3529063" y="1289278"/>
                  </a:moveTo>
                  <a:lnTo>
                    <a:pt x="3516363" y="1289278"/>
                  </a:lnTo>
                  <a:lnTo>
                    <a:pt x="3516363" y="1295628"/>
                  </a:lnTo>
                  <a:lnTo>
                    <a:pt x="3529063" y="1295628"/>
                  </a:lnTo>
                  <a:lnTo>
                    <a:pt x="3529063" y="1289278"/>
                  </a:lnTo>
                  <a:close/>
                </a:path>
                <a:path w="3872229" h="1296035">
                  <a:moveTo>
                    <a:pt x="3538626" y="0"/>
                  </a:moveTo>
                  <a:lnTo>
                    <a:pt x="3525926" y="0"/>
                  </a:lnTo>
                  <a:lnTo>
                    <a:pt x="3525926" y="6350"/>
                  </a:lnTo>
                  <a:lnTo>
                    <a:pt x="3538626" y="6350"/>
                  </a:lnTo>
                  <a:lnTo>
                    <a:pt x="3538626" y="0"/>
                  </a:lnTo>
                  <a:close/>
                </a:path>
                <a:path w="3872229" h="1296035">
                  <a:moveTo>
                    <a:pt x="3554450" y="1289278"/>
                  </a:moveTo>
                  <a:lnTo>
                    <a:pt x="3541750" y="1289278"/>
                  </a:lnTo>
                  <a:lnTo>
                    <a:pt x="3541750" y="1295628"/>
                  </a:lnTo>
                  <a:lnTo>
                    <a:pt x="3554450" y="1295628"/>
                  </a:lnTo>
                  <a:lnTo>
                    <a:pt x="3554450" y="1289278"/>
                  </a:lnTo>
                  <a:close/>
                </a:path>
                <a:path w="3872229" h="1296035">
                  <a:moveTo>
                    <a:pt x="3564026" y="0"/>
                  </a:moveTo>
                  <a:lnTo>
                    <a:pt x="3551326" y="0"/>
                  </a:lnTo>
                  <a:lnTo>
                    <a:pt x="3551326" y="6350"/>
                  </a:lnTo>
                  <a:lnTo>
                    <a:pt x="3564026" y="6350"/>
                  </a:lnTo>
                  <a:lnTo>
                    <a:pt x="3564026" y="0"/>
                  </a:lnTo>
                  <a:close/>
                </a:path>
                <a:path w="3872229" h="1296035">
                  <a:moveTo>
                    <a:pt x="3579850" y="1289278"/>
                  </a:moveTo>
                  <a:lnTo>
                    <a:pt x="3567150" y="1289278"/>
                  </a:lnTo>
                  <a:lnTo>
                    <a:pt x="3567150" y="1295628"/>
                  </a:lnTo>
                  <a:lnTo>
                    <a:pt x="3579850" y="1295628"/>
                  </a:lnTo>
                  <a:lnTo>
                    <a:pt x="3579850" y="1289278"/>
                  </a:lnTo>
                  <a:close/>
                </a:path>
                <a:path w="3872229" h="1296035">
                  <a:moveTo>
                    <a:pt x="3589426" y="0"/>
                  </a:moveTo>
                  <a:lnTo>
                    <a:pt x="3576726" y="0"/>
                  </a:lnTo>
                  <a:lnTo>
                    <a:pt x="3576726" y="6350"/>
                  </a:lnTo>
                  <a:lnTo>
                    <a:pt x="3589426" y="6350"/>
                  </a:lnTo>
                  <a:lnTo>
                    <a:pt x="3589426" y="0"/>
                  </a:lnTo>
                  <a:close/>
                </a:path>
                <a:path w="3872229" h="1296035">
                  <a:moveTo>
                    <a:pt x="3605250" y="1289278"/>
                  </a:moveTo>
                  <a:lnTo>
                    <a:pt x="3592550" y="1289278"/>
                  </a:lnTo>
                  <a:lnTo>
                    <a:pt x="3592550" y="1295628"/>
                  </a:lnTo>
                  <a:lnTo>
                    <a:pt x="3605250" y="1295628"/>
                  </a:lnTo>
                  <a:lnTo>
                    <a:pt x="3605250" y="1289278"/>
                  </a:lnTo>
                  <a:close/>
                </a:path>
                <a:path w="3872229" h="1296035">
                  <a:moveTo>
                    <a:pt x="3614813" y="0"/>
                  </a:moveTo>
                  <a:lnTo>
                    <a:pt x="3602113" y="0"/>
                  </a:lnTo>
                  <a:lnTo>
                    <a:pt x="3602113" y="6350"/>
                  </a:lnTo>
                  <a:lnTo>
                    <a:pt x="3614813" y="6350"/>
                  </a:lnTo>
                  <a:lnTo>
                    <a:pt x="3614813" y="0"/>
                  </a:lnTo>
                  <a:close/>
                </a:path>
                <a:path w="3872229" h="1296035">
                  <a:moveTo>
                    <a:pt x="3630638" y="1289278"/>
                  </a:moveTo>
                  <a:lnTo>
                    <a:pt x="3617938" y="1289278"/>
                  </a:lnTo>
                  <a:lnTo>
                    <a:pt x="3617938" y="1295628"/>
                  </a:lnTo>
                  <a:lnTo>
                    <a:pt x="3630638" y="1295628"/>
                  </a:lnTo>
                  <a:lnTo>
                    <a:pt x="3630638" y="1289278"/>
                  </a:lnTo>
                  <a:close/>
                </a:path>
                <a:path w="3872229" h="1296035">
                  <a:moveTo>
                    <a:pt x="3640213" y="0"/>
                  </a:moveTo>
                  <a:lnTo>
                    <a:pt x="3627513" y="0"/>
                  </a:lnTo>
                  <a:lnTo>
                    <a:pt x="3627513" y="6350"/>
                  </a:lnTo>
                  <a:lnTo>
                    <a:pt x="3640213" y="6350"/>
                  </a:lnTo>
                  <a:lnTo>
                    <a:pt x="3640213" y="0"/>
                  </a:lnTo>
                  <a:close/>
                </a:path>
                <a:path w="3872229" h="1296035">
                  <a:moveTo>
                    <a:pt x="3656038" y="1289278"/>
                  </a:moveTo>
                  <a:lnTo>
                    <a:pt x="3643338" y="1289278"/>
                  </a:lnTo>
                  <a:lnTo>
                    <a:pt x="3643338" y="1295628"/>
                  </a:lnTo>
                  <a:lnTo>
                    <a:pt x="3656038" y="1295628"/>
                  </a:lnTo>
                  <a:lnTo>
                    <a:pt x="3656038" y="1289278"/>
                  </a:lnTo>
                  <a:close/>
                </a:path>
                <a:path w="3872229" h="1296035">
                  <a:moveTo>
                    <a:pt x="3665601" y="0"/>
                  </a:moveTo>
                  <a:lnTo>
                    <a:pt x="3652901" y="0"/>
                  </a:lnTo>
                  <a:lnTo>
                    <a:pt x="3652901" y="6350"/>
                  </a:lnTo>
                  <a:lnTo>
                    <a:pt x="3665601" y="6350"/>
                  </a:lnTo>
                  <a:lnTo>
                    <a:pt x="3665601" y="0"/>
                  </a:lnTo>
                  <a:close/>
                </a:path>
                <a:path w="3872229" h="1296035">
                  <a:moveTo>
                    <a:pt x="3681425" y="1289278"/>
                  </a:moveTo>
                  <a:lnTo>
                    <a:pt x="3668725" y="1289278"/>
                  </a:lnTo>
                  <a:lnTo>
                    <a:pt x="3668725" y="1295628"/>
                  </a:lnTo>
                  <a:lnTo>
                    <a:pt x="3681425" y="1295628"/>
                  </a:lnTo>
                  <a:lnTo>
                    <a:pt x="3681425" y="1289278"/>
                  </a:lnTo>
                  <a:close/>
                </a:path>
                <a:path w="3872229" h="1296035">
                  <a:moveTo>
                    <a:pt x="3691001" y="0"/>
                  </a:moveTo>
                  <a:lnTo>
                    <a:pt x="3678301" y="0"/>
                  </a:lnTo>
                  <a:lnTo>
                    <a:pt x="3678301" y="6350"/>
                  </a:lnTo>
                  <a:lnTo>
                    <a:pt x="3691001" y="6350"/>
                  </a:lnTo>
                  <a:lnTo>
                    <a:pt x="3691001" y="0"/>
                  </a:lnTo>
                  <a:close/>
                </a:path>
                <a:path w="3872229" h="1296035">
                  <a:moveTo>
                    <a:pt x="3706825" y="1289278"/>
                  </a:moveTo>
                  <a:lnTo>
                    <a:pt x="3694125" y="1289278"/>
                  </a:lnTo>
                  <a:lnTo>
                    <a:pt x="3694125" y="1295628"/>
                  </a:lnTo>
                  <a:lnTo>
                    <a:pt x="3706825" y="1295628"/>
                  </a:lnTo>
                  <a:lnTo>
                    <a:pt x="3706825" y="1289278"/>
                  </a:lnTo>
                  <a:close/>
                </a:path>
                <a:path w="3872229" h="1296035">
                  <a:moveTo>
                    <a:pt x="3716388" y="0"/>
                  </a:moveTo>
                  <a:lnTo>
                    <a:pt x="3703688" y="0"/>
                  </a:lnTo>
                  <a:lnTo>
                    <a:pt x="3703688" y="6350"/>
                  </a:lnTo>
                  <a:lnTo>
                    <a:pt x="3716388" y="6350"/>
                  </a:lnTo>
                  <a:lnTo>
                    <a:pt x="3716388" y="0"/>
                  </a:lnTo>
                  <a:close/>
                </a:path>
                <a:path w="3872229" h="1296035">
                  <a:moveTo>
                    <a:pt x="3732212" y="1289278"/>
                  </a:moveTo>
                  <a:lnTo>
                    <a:pt x="3719512" y="1289278"/>
                  </a:lnTo>
                  <a:lnTo>
                    <a:pt x="3719512" y="1295628"/>
                  </a:lnTo>
                  <a:lnTo>
                    <a:pt x="3732212" y="1295628"/>
                  </a:lnTo>
                  <a:lnTo>
                    <a:pt x="3732212" y="1289278"/>
                  </a:lnTo>
                  <a:close/>
                </a:path>
                <a:path w="3872229" h="1296035">
                  <a:moveTo>
                    <a:pt x="3741788" y="0"/>
                  </a:moveTo>
                  <a:lnTo>
                    <a:pt x="3729088" y="0"/>
                  </a:lnTo>
                  <a:lnTo>
                    <a:pt x="3729088" y="6350"/>
                  </a:lnTo>
                  <a:lnTo>
                    <a:pt x="3741788" y="6350"/>
                  </a:lnTo>
                  <a:lnTo>
                    <a:pt x="3741788" y="0"/>
                  </a:lnTo>
                  <a:close/>
                </a:path>
                <a:path w="3872229" h="1296035">
                  <a:moveTo>
                    <a:pt x="3757612" y="1289278"/>
                  </a:moveTo>
                  <a:lnTo>
                    <a:pt x="3744912" y="1289278"/>
                  </a:lnTo>
                  <a:lnTo>
                    <a:pt x="3744912" y="1295628"/>
                  </a:lnTo>
                  <a:lnTo>
                    <a:pt x="3757612" y="1295628"/>
                  </a:lnTo>
                  <a:lnTo>
                    <a:pt x="3757612" y="1289278"/>
                  </a:lnTo>
                  <a:close/>
                </a:path>
                <a:path w="3872229" h="1296035">
                  <a:moveTo>
                    <a:pt x="3767188" y="0"/>
                  </a:moveTo>
                  <a:lnTo>
                    <a:pt x="3754488" y="0"/>
                  </a:lnTo>
                  <a:lnTo>
                    <a:pt x="3754488" y="6350"/>
                  </a:lnTo>
                  <a:lnTo>
                    <a:pt x="3767188" y="6350"/>
                  </a:lnTo>
                  <a:lnTo>
                    <a:pt x="3767188" y="0"/>
                  </a:lnTo>
                  <a:close/>
                </a:path>
                <a:path w="3872229" h="1296035">
                  <a:moveTo>
                    <a:pt x="3783012" y="1289278"/>
                  </a:moveTo>
                  <a:lnTo>
                    <a:pt x="3770312" y="1289278"/>
                  </a:lnTo>
                  <a:lnTo>
                    <a:pt x="3770312" y="1295628"/>
                  </a:lnTo>
                  <a:lnTo>
                    <a:pt x="3783012" y="1295628"/>
                  </a:lnTo>
                  <a:lnTo>
                    <a:pt x="3783012" y="1289278"/>
                  </a:lnTo>
                  <a:close/>
                </a:path>
                <a:path w="3872229" h="1296035">
                  <a:moveTo>
                    <a:pt x="3792575" y="0"/>
                  </a:moveTo>
                  <a:lnTo>
                    <a:pt x="3779875" y="0"/>
                  </a:lnTo>
                  <a:lnTo>
                    <a:pt x="3779875" y="6350"/>
                  </a:lnTo>
                  <a:lnTo>
                    <a:pt x="3792575" y="6350"/>
                  </a:lnTo>
                  <a:lnTo>
                    <a:pt x="3792575" y="0"/>
                  </a:lnTo>
                  <a:close/>
                </a:path>
                <a:path w="3872229" h="1296035">
                  <a:moveTo>
                    <a:pt x="3808399" y="1289278"/>
                  </a:moveTo>
                  <a:lnTo>
                    <a:pt x="3795699" y="1289278"/>
                  </a:lnTo>
                  <a:lnTo>
                    <a:pt x="3795699" y="1295628"/>
                  </a:lnTo>
                  <a:lnTo>
                    <a:pt x="3808399" y="1295628"/>
                  </a:lnTo>
                  <a:lnTo>
                    <a:pt x="3808399" y="1289278"/>
                  </a:lnTo>
                  <a:close/>
                </a:path>
                <a:path w="3872229" h="1296035">
                  <a:moveTo>
                    <a:pt x="3817975" y="0"/>
                  </a:moveTo>
                  <a:lnTo>
                    <a:pt x="3805275" y="0"/>
                  </a:lnTo>
                  <a:lnTo>
                    <a:pt x="3805275" y="6350"/>
                  </a:lnTo>
                  <a:lnTo>
                    <a:pt x="3817975" y="6350"/>
                  </a:lnTo>
                  <a:lnTo>
                    <a:pt x="3817975" y="0"/>
                  </a:lnTo>
                  <a:close/>
                </a:path>
                <a:path w="3872229" h="1296035">
                  <a:moveTo>
                    <a:pt x="3825633" y="1281099"/>
                  </a:moveTo>
                  <a:lnTo>
                    <a:pt x="3819283" y="1281099"/>
                  </a:lnTo>
                  <a:lnTo>
                    <a:pt x="3819283" y="1292453"/>
                  </a:lnTo>
                  <a:lnTo>
                    <a:pt x="3821099" y="1292453"/>
                  </a:lnTo>
                  <a:lnTo>
                    <a:pt x="3821099" y="1295628"/>
                  </a:lnTo>
                  <a:lnTo>
                    <a:pt x="3825633" y="1295628"/>
                  </a:lnTo>
                  <a:lnTo>
                    <a:pt x="3825633" y="1292453"/>
                  </a:lnTo>
                  <a:lnTo>
                    <a:pt x="3825633" y="1289278"/>
                  </a:lnTo>
                  <a:lnTo>
                    <a:pt x="3825633" y="1281099"/>
                  </a:lnTo>
                  <a:close/>
                </a:path>
                <a:path w="3872229" h="1296035">
                  <a:moveTo>
                    <a:pt x="3825633" y="1255712"/>
                  </a:moveTo>
                  <a:lnTo>
                    <a:pt x="3819283" y="1255712"/>
                  </a:lnTo>
                  <a:lnTo>
                    <a:pt x="3819283" y="1268412"/>
                  </a:lnTo>
                  <a:lnTo>
                    <a:pt x="3825633" y="1268412"/>
                  </a:lnTo>
                  <a:lnTo>
                    <a:pt x="3825633" y="1255712"/>
                  </a:lnTo>
                  <a:close/>
                </a:path>
                <a:path w="3872229" h="1296035">
                  <a:moveTo>
                    <a:pt x="3825633" y="1230312"/>
                  </a:moveTo>
                  <a:lnTo>
                    <a:pt x="3819283" y="1230312"/>
                  </a:lnTo>
                  <a:lnTo>
                    <a:pt x="3819283" y="1243012"/>
                  </a:lnTo>
                  <a:lnTo>
                    <a:pt x="3825633" y="1243012"/>
                  </a:lnTo>
                  <a:lnTo>
                    <a:pt x="3825633" y="1230312"/>
                  </a:lnTo>
                  <a:close/>
                </a:path>
                <a:path w="3872229" h="1296035">
                  <a:moveTo>
                    <a:pt x="3825633" y="1204937"/>
                  </a:moveTo>
                  <a:lnTo>
                    <a:pt x="3819283" y="1204937"/>
                  </a:lnTo>
                  <a:lnTo>
                    <a:pt x="3819283" y="1217637"/>
                  </a:lnTo>
                  <a:lnTo>
                    <a:pt x="3825633" y="1217637"/>
                  </a:lnTo>
                  <a:lnTo>
                    <a:pt x="3825633" y="1204937"/>
                  </a:lnTo>
                  <a:close/>
                </a:path>
                <a:path w="3872229" h="1296035">
                  <a:moveTo>
                    <a:pt x="3825633" y="1179537"/>
                  </a:moveTo>
                  <a:lnTo>
                    <a:pt x="3819283" y="1179537"/>
                  </a:lnTo>
                  <a:lnTo>
                    <a:pt x="3819283" y="1192237"/>
                  </a:lnTo>
                  <a:lnTo>
                    <a:pt x="3825633" y="1192237"/>
                  </a:lnTo>
                  <a:lnTo>
                    <a:pt x="3825633" y="1179537"/>
                  </a:lnTo>
                  <a:close/>
                </a:path>
                <a:path w="3872229" h="1296035">
                  <a:moveTo>
                    <a:pt x="3825633" y="1154150"/>
                  </a:moveTo>
                  <a:lnTo>
                    <a:pt x="3819283" y="1154150"/>
                  </a:lnTo>
                  <a:lnTo>
                    <a:pt x="3819283" y="1166850"/>
                  </a:lnTo>
                  <a:lnTo>
                    <a:pt x="3825633" y="1166850"/>
                  </a:lnTo>
                  <a:lnTo>
                    <a:pt x="3825633" y="1154150"/>
                  </a:lnTo>
                  <a:close/>
                </a:path>
                <a:path w="3872229" h="1296035">
                  <a:moveTo>
                    <a:pt x="3825633" y="1128750"/>
                  </a:moveTo>
                  <a:lnTo>
                    <a:pt x="3819283" y="1128750"/>
                  </a:lnTo>
                  <a:lnTo>
                    <a:pt x="3819283" y="1141450"/>
                  </a:lnTo>
                  <a:lnTo>
                    <a:pt x="3825633" y="1141450"/>
                  </a:lnTo>
                  <a:lnTo>
                    <a:pt x="3825633" y="1128750"/>
                  </a:lnTo>
                  <a:close/>
                </a:path>
                <a:path w="3872229" h="1296035">
                  <a:moveTo>
                    <a:pt x="3825633" y="1103350"/>
                  </a:moveTo>
                  <a:lnTo>
                    <a:pt x="3819283" y="1103350"/>
                  </a:lnTo>
                  <a:lnTo>
                    <a:pt x="3819283" y="1116050"/>
                  </a:lnTo>
                  <a:lnTo>
                    <a:pt x="3825633" y="1116050"/>
                  </a:lnTo>
                  <a:lnTo>
                    <a:pt x="3825633" y="1103350"/>
                  </a:lnTo>
                  <a:close/>
                </a:path>
                <a:path w="3872229" h="1296035">
                  <a:moveTo>
                    <a:pt x="3825633" y="1077950"/>
                  </a:moveTo>
                  <a:lnTo>
                    <a:pt x="3819283" y="1077950"/>
                  </a:lnTo>
                  <a:lnTo>
                    <a:pt x="3819283" y="1090650"/>
                  </a:lnTo>
                  <a:lnTo>
                    <a:pt x="3825633" y="1090650"/>
                  </a:lnTo>
                  <a:lnTo>
                    <a:pt x="3825633" y="1077950"/>
                  </a:lnTo>
                  <a:close/>
                </a:path>
                <a:path w="3872229" h="1296035">
                  <a:moveTo>
                    <a:pt x="3825633" y="1052550"/>
                  </a:moveTo>
                  <a:lnTo>
                    <a:pt x="3819283" y="1052550"/>
                  </a:lnTo>
                  <a:lnTo>
                    <a:pt x="3819283" y="1065250"/>
                  </a:lnTo>
                  <a:lnTo>
                    <a:pt x="3825633" y="1065250"/>
                  </a:lnTo>
                  <a:lnTo>
                    <a:pt x="3825633" y="1052550"/>
                  </a:lnTo>
                  <a:close/>
                </a:path>
                <a:path w="3872229" h="1296035">
                  <a:moveTo>
                    <a:pt x="3825633" y="1027163"/>
                  </a:moveTo>
                  <a:lnTo>
                    <a:pt x="3819283" y="1027163"/>
                  </a:lnTo>
                  <a:lnTo>
                    <a:pt x="3819283" y="1039863"/>
                  </a:lnTo>
                  <a:lnTo>
                    <a:pt x="3825633" y="1039863"/>
                  </a:lnTo>
                  <a:lnTo>
                    <a:pt x="3825633" y="1027163"/>
                  </a:lnTo>
                  <a:close/>
                </a:path>
                <a:path w="3872229" h="1296035">
                  <a:moveTo>
                    <a:pt x="3825633" y="1001763"/>
                  </a:moveTo>
                  <a:lnTo>
                    <a:pt x="3819283" y="1001763"/>
                  </a:lnTo>
                  <a:lnTo>
                    <a:pt x="3819283" y="1014463"/>
                  </a:lnTo>
                  <a:lnTo>
                    <a:pt x="3825633" y="1014463"/>
                  </a:lnTo>
                  <a:lnTo>
                    <a:pt x="3825633" y="1001763"/>
                  </a:lnTo>
                  <a:close/>
                </a:path>
                <a:path w="3872229" h="1296035">
                  <a:moveTo>
                    <a:pt x="3825633" y="976376"/>
                  </a:moveTo>
                  <a:lnTo>
                    <a:pt x="3819283" y="976376"/>
                  </a:lnTo>
                  <a:lnTo>
                    <a:pt x="3819283" y="989076"/>
                  </a:lnTo>
                  <a:lnTo>
                    <a:pt x="3825633" y="989076"/>
                  </a:lnTo>
                  <a:lnTo>
                    <a:pt x="3825633" y="976376"/>
                  </a:lnTo>
                  <a:close/>
                </a:path>
                <a:path w="3872229" h="1296035">
                  <a:moveTo>
                    <a:pt x="3825633" y="950976"/>
                  </a:moveTo>
                  <a:lnTo>
                    <a:pt x="3819283" y="950976"/>
                  </a:lnTo>
                  <a:lnTo>
                    <a:pt x="3819283" y="963676"/>
                  </a:lnTo>
                  <a:lnTo>
                    <a:pt x="3825633" y="963676"/>
                  </a:lnTo>
                  <a:lnTo>
                    <a:pt x="3825633" y="950976"/>
                  </a:lnTo>
                  <a:close/>
                </a:path>
                <a:path w="3872229" h="1296035">
                  <a:moveTo>
                    <a:pt x="3825633" y="925576"/>
                  </a:moveTo>
                  <a:lnTo>
                    <a:pt x="3819283" y="925576"/>
                  </a:lnTo>
                  <a:lnTo>
                    <a:pt x="3819283" y="938276"/>
                  </a:lnTo>
                  <a:lnTo>
                    <a:pt x="3825633" y="938276"/>
                  </a:lnTo>
                  <a:lnTo>
                    <a:pt x="3825633" y="925576"/>
                  </a:lnTo>
                  <a:close/>
                </a:path>
                <a:path w="3872229" h="1296035">
                  <a:moveTo>
                    <a:pt x="3825633" y="900188"/>
                  </a:moveTo>
                  <a:lnTo>
                    <a:pt x="3819283" y="900188"/>
                  </a:lnTo>
                  <a:lnTo>
                    <a:pt x="3819283" y="912888"/>
                  </a:lnTo>
                  <a:lnTo>
                    <a:pt x="3825633" y="912888"/>
                  </a:lnTo>
                  <a:lnTo>
                    <a:pt x="3825633" y="900188"/>
                  </a:lnTo>
                  <a:close/>
                </a:path>
                <a:path w="3872229" h="1296035">
                  <a:moveTo>
                    <a:pt x="3825633" y="874788"/>
                  </a:moveTo>
                  <a:lnTo>
                    <a:pt x="3819283" y="874788"/>
                  </a:lnTo>
                  <a:lnTo>
                    <a:pt x="3819283" y="887488"/>
                  </a:lnTo>
                  <a:lnTo>
                    <a:pt x="3825633" y="887488"/>
                  </a:lnTo>
                  <a:lnTo>
                    <a:pt x="3825633" y="874788"/>
                  </a:lnTo>
                  <a:close/>
                </a:path>
                <a:path w="3872229" h="1296035">
                  <a:moveTo>
                    <a:pt x="3825633" y="849401"/>
                  </a:moveTo>
                  <a:lnTo>
                    <a:pt x="3819283" y="849401"/>
                  </a:lnTo>
                  <a:lnTo>
                    <a:pt x="3819283" y="862101"/>
                  </a:lnTo>
                  <a:lnTo>
                    <a:pt x="3825633" y="862101"/>
                  </a:lnTo>
                  <a:lnTo>
                    <a:pt x="3825633" y="849401"/>
                  </a:lnTo>
                  <a:close/>
                </a:path>
                <a:path w="3872229" h="1296035">
                  <a:moveTo>
                    <a:pt x="3825633" y="824001"/>
                  </a:moveTo>
                  <a:lnTo>
                    <a:pt x="3819283" y="824001"/>
                  </a:lnTo>
                  <a:lnTo>
                    <a:pt x="3819283" y="836701"/>
                  </a:lnTo>
                  <a:lnTo>
                    <a:pt x="3825633" y="836701"/>
                  </a:lnTo>
                  <a:lnTo>
                    <a:pt x="3825633" y="824001"/>
                  </a:lnTo>
                  <a:close/>
                </a:path>
                <a:path w="3872229" h="1296035">
                  <a:moveTo>
                    <a:pt x="3825633" y="798614"/>
                  </a:moveTo>
                  <a:lnTo>
                    <a:pt x="3819283" y="798614"/>
                  </a:lnTo>
                  <a:lnTo>
                    <a:pt x="3819283" y="811314"/>
                  </a:lnTo>
                  <a:lnTo>
                    <a:pt x="3825633" y="811314"/>
                  </a:lnTo>
                  <a:lnTo>
                    <a:pt x="3825633" y="798614"/>
                  </a:lnTo>
                  <a:close/>
                </a:path>
                <a:path w="3872229" h="1296035">
                  <a:moveTo>
                    <a:pt x="3825633" y="773214"/>
                  </a:moveTo>
                  <a:lnTo>
                    <a:pt x="3819283" y="773214"/>
                  </a:lnTo>
                  <a:lnTo>
                    <a:pt x="3819283" y="785914"/>
                  </a:lnTo>
                  <a:lnTo>
                    <a:pt x="3825633" y="785914"/>
                  </a:lnTo>
                  <a:lnTo>
                    <a:pt x="3825633" y="773214"/>
                  </a:lnTo>
                  <a:close/>
                </a:path>
                <a:path w="3872229" h="1296035">
                  <a:moveTo>
                    <a:pt x="3825633" y="747814"/>
                  </a:moveTo>
                  <a:lnTo>
                    <a:pt x="3819283" y="747814"/>
                  </a:lnTo>
                  <a:lnTo>
                    <a:pt x="3819283" y="760514"/>
                  </a:lnTo>
                  <a:lnTo>
                    <a:pt x="3825633" y="760514"/>
                  </a:lnTo>
                  <a:lnTo>
                    <a:pt x="3825633" y="747814"/>
                  </a:lnTo>
                  <a:close/>
                </a:path>
                <a:path w="3872229" h="1296035">
                  <a:moveTo>
                    <a:pt x="3825633" y="722426"/>
                  </a:moveTo>
                  <a:lnTo>
                    <a:pt x="3819283" y="722426"/>
                  </a:lnTo>
                  <a:lnTo>
                    <a:pt x="3819283" y="735126"/>
                  </a:lnTo>
                  <a:lnTo>
                    <a:pt x="3825633" y="735126"/>
                  </a:lnTo>
                  <a:lnTo>
                    <a:pt x="3825633" y="722426"/>
                  </a:lnTo>
                  <a:close/>
                </a:path>
                <a:path w="3872229" h="1296035">
                  <a:moveTo>
                    <a:pt x="3825633" y="697026"/>
                  </a:moveTo>
                  <a:lnTo>
                    <a:pt x="3819283" y="697026"/>
                  </a:lnTo>
                  <a:lnTo>
                    <a:pt x="3819283" y="709726"/>
                  </a:lnTo>
                  <a:lnTo>
                    <a:pt x="3825633" y="709726"/>
                  </a:lnTo>
                  <a:lnTo>
                    <a:pt x="3825633" y="697026"/>
                  </a:lnTo>
                  <a:close/>
                </a:path>
                <a:path w="3872229" h="1296035">
                  <a:moveTo>
                    <a:pt x="3825633" y="671639"/>
                  </a:moveTo>
                  <a:lnTo>
                    <a:pt x="3819283" y="671639"/>
                  </a:lnTo>
                  <a:lnTo>
                    <a:pt x="3819283" y="684339"/>
                  </a:lnTo>
                  <a:lnTo>
                    <a:pt x="3825633" y="684339"/>
                  </a:lnTo>
                  <a:lnTo>
                    <a:pt x="3825633" y="671639"/>
                  </a:lnTo>
                  <a:close/>
                </a:path>
                <a:path w="3872229" h="1296035">
                  <a:moveTo>
                    <a:pt x="3825633" y="646239"/>
                  </a:moveTo>
                  <a:lnTo>
                    <a:pt x="3819283" y="646239"/>
                  </a:lnTo>
                  <a:lnTo>
                    <a:pt x="3819283" y="658939"/>
                  </a:lnTo>
                  <a:lnTo>
                    <a:pt x="3825633" y="658939"/>
                  </a:lnTo>
                  <a:lnTo>
                    <a:pt x="3825633" y="646239"/>
                  </a:lnTo>
                  <a:close/>
                </a:path>
                <a:path w="3872229" h="1296035">
                  <a:moveTo>
                    <a:pt x="3825633" y="620852"/>
                  </a:moveTo>
                  <a:lnTo>
                    <a:pt x="3819283" y="620852"/>
                  </a:lnTo>
                  <a:lnTo>
                    <a:pt x="3819283" y="633552"/>
                  </a:lnTo>
                  <a:lnTo>
                    <a:pt x="3825633" y="633552"/>
                  </a:lnTo>
                  <a:lnTo>
                    <a:pt x="3825633" y="620852"/>
                  </a:lnTo>
                  <a:close/>
                </a:path>
                <a:path w="3872229" h="1296035">
                  <a:moveTo>
                    <a:pt x="3825633" y="595452"/>
                  </a:moveTo>
                  <a:lnTo>
                    <a:pt x="3819283" y="595452"/>
                  </a:lnTo>
                  <a:lnTo>
                    <a:pt x="3819283" y="608152"/>
                  </a:lnTo>
                  <a:lnTo>
                    <a:pt x="3825633" y="608152"/>
                  </a:lnTo>
                  <a:lnTo>
                    <a:pt x="3825633" y="595452"/>
                  </a:lnTo>
                  <a:close/>
                </a:path>
                <a:path w="3872229" h="1296035">
                  <a:moveTo>
                    <a:pt x="3825633" y="570052"/>
                  </a:moveTo>
                  <a:lnTo>
                    <a:pt x="3819283" y="570052"/>
                  </a:lnTo>
                  <a:lnTo>
                    <a:pt x="3819283" y="582752"/>
                  </a:lnTo>
                  <a:lnTo>
                    <a:pt x="3825633" y="582752"/>
                  </a:lnTo>
                  <a:lnTo>
                    <a:pt x="3825633" y="570052"/>
                  </a:lnTo>
                  <a:close/>
                </a:path>
                <a:path w="3872229" h="1296035">
                  <a:moveTo>
                    <a:pt x="3825633" y="544664"/>
                  </a:moveTo>
                  <a:lnTo>
                    <a:pt x="3819283" y="544664"/>
                  </a:lnTo>
                  <a:lnTo>
                    <a:pt x="3819283" y="557364"/>
                  </a:lnTo>
                  <a:lnTo>
                    <a:pt x="3825633" y="557364"/>
                  </a:lnTo>
                  <a:lnTo>
                    <a:pt x="3825633" y="544664"/>
                  </a:lnTo>
                  <a:close/>
                </a:path>
                <a:path w="3872229" h="1296035">
                  <a:moveTo>
                    <a:pt x="3825633" y="519264"/>
                  </a:moveTo>
                  <a:lnTo>
                    <a:pt x="3819283" y="519264"/>
                  </a:lnTo>
                  <a:lnTo>
                    <a:pt x="3819283" y="531964"/>
                  </a:lnTo>
                  <a:lnTo>
                    <a:pt x="3825633" y="531964"/>
                  </a:lnTo>
                  <a:lnTo>
                    <a:pt x="3825633" y="519264"/>
                  </a:lnTo>
                  <a:close/>
                </a:path>
                <a:path w="3872229" h="1296035">
                  <a:moveTo>
                    <a:pt x="3825633" y="468477"/>
                  </a:moveTo>
                  <a:lnTo>
                    <a:pt x="3819283" y="468477"/>
                  </a:lnTo>
                  <a:lnTo>
                    <a:pt x="3819283" y="481177"/>
                  </a:lnTo>
                  <a:lnTo>
                    <a:pt x="3825633" y="481177"/>
                  </a:lnTo>
                  <a:lnTo>
                    <a:pt x="3825633" y="468477"/>
                  </a:lnTo>
                  <a:close/>
                </a:path>
                <a:path w="3872229" h="1296035">
                  <a:moveTo>
                    <a:pt x="3825633" y="443090"/>
                  </a:moveTo>
                  <a:lnTo>
                    <a:pt x="3819283" y="443090"/>
                  </a:lnTo>
                  <a:lnTo>
                    <a:pt x="3819283" y="455790"/>
                  </a:lnTo>
                  <a:lnTo>
                    <a:pt x="3825633" y="455790"/>
                  </a:lnTo>
                  <a:lnTo>
                    <a:pt x="3825633" y="443090"/>
                  </a:lnTo>
                  <a:close/>
                </a:path>
                <a:path w="3872229" h="1296035">
                  <a:moveTo>
                    <a:pt x="3825633" y="417690"/>
                  </a:moveTo>
                  <a:lnTo>
                    <a:pt x="3819283" y="417690"/>
                  </a:lnTo>
                  <a:lnTo>
                    <a:pt x="3819283" y="430390"/>
                  </a:lnTo>
                  <a:lnTo>
                    <a:pt x="3825633" y="430390"/>
                  </a:lnTo>
                  <a:lnTo>
                    <a:pt x="3825633" y="417690"/>
                  </a:lnTo>
                  <a:close/>
                </a:path>
                <a:path w="3872229" h="1296035">
                  <a:moveTo>
                    <a:pt x="3825633" y="392290"/>
                  </a:moveTo>
                  <a:lnTo>
                    <a:pt x="3819283" y="392290"/>
                  </a:lnTo>
                  <a:lnTo>
                    <a:pt x="3819283" y="404990"/>
                  </a:lnTo>
                  <a:lnTo>
                    <a:pt x="3825633" y="404990"/>
                  </a:lnTo>
                  <a:lnTo>
                    <a:pt x="3825633" y="392290"/>
                  </a:lnTo>
                  <a:close/>
                </a:path>
                <a:path w="3872229" h="1296035">
                  <a:moveTo>
                    <a:pt x="3825633" y="366903"/>
                  </a:moveTo>
                  <a:lnTo>
                    <a:pt x="3819283" y="366903"/>
                  </a:lnTo>
                  <a:lnTo>
                    <a:pt x="3819283" y="379603"/>
                  </a:lnTo>
                  <a:lnTo>
                    <a:pt x="3825633" y="379603"/>
                  </a:lnTo>
                  <a:lnTo>
                    <a:pt x="3825633" y="366903"/>
                  </a:lnTo>
                  <a:close/>
                </a:path>
                <a:path w="3872229" h="1296035">
                  <a:moveTo>
                    <a:pt x="3825633" y="341503"/>
                  </a:moveTo>
                  <a:lnTo>
                    <a:pt x="3819283" y="341503"/>
                  </a:lnTo>
                  <a:lnTo>
                    <a:pt x="3819283" y="354203"/>
                  </a:lnTo>
                  <a:lnTo>
                    <a:pt x="3825633" y="354203"/>
                  </a:lnTo>
                  <a:lnTo>
                    <a:pt x="3825633" y="341503"/>
                  </a:lnTo>
                  <a:close/>
                </a:path>
                <a:path w="3872229" h="1296035">
                  <a:moveTo>
                    <a:pt x="3825633" y="316115"/>
                  </a:moveTo>
                  <a:lnTo>
                    <a:pt x="3819283" y="316115"/>
                  </a:lnTo>
                  <a:lnTo>
                    <a:pt x="3819283" y="328815"/>
                  </a:lnTo>
                  <a:lnTo>
                    <a:pt x="3825633" y="328815"/>
                  </a:lnTo>
                  <a:lnTo>
                    <a:pt x="3825633" y="316115"/>
                  </a:lnTo>
                  <a:close/>
                </a:path>
                <a:path w="3872229" h="1296035">
                  <a:moveTo>
                    <a:pt x="3825633" y="290715"/>
                  </a:moveTo>
                  <a:lnTo>
                    <a:pt x="3819283" y="290715"/>
                  </a:lnTo>
                  <a:lnTo>
                    <a:pt x="3819283" y="303415"/>
                  </a:lnTo>
                  <a:lnTo>
                    <a:pt x="3825633" y="303415"/>
                  </a:lnTo>
                  <a:lnTo>
                    <a:pt x="3825633" y="290715"/>
                  </a:lnTo>
                  <a:close/>
                </a:path>
                <a:path w="3872229" h="1296035">
                  <a:moveTo>
                    <a:pt x="3825633" y="265315"/>
                  </a:moveTo>
                  <a:lnTo>
                    <a:pt x="3819283" y="265315"/>
                  </a:lnTo>
                  <a:lnTo>
                    <a:pt x="3819283" y="278015"/>
                  </a:lnTo>
                  <a:lnTo>
                    <a:pt x="3825633" y="278015"/>
                  </a:lnTo>
                  <a:lnTo>
                    <a:pt x="3825633" y="265315"/>
                  </a:lnTo>
                  <a:close/>
                </a:path>
                <a:path w="3872229" h="1296035">
                  <a:moveTo>
                    <a:pt x="3825633" y="239928"/>
                  </a:moveTo>
                  <a:lnTo>
                    <a:pt x="3819283" y="239928"/>
                  </a:lnTo>
                  <a:lnTo>
                    <a:pt x="3819283" y="252628"/>
                  </a:lnTo>
                  <a:lnTo>
                    <a:pt x="3825633" y="252628"/>
                  </a:lnTo>
                  <a:lnTo>
                    <a:pt x="3825633" y="239928"/>
                  </a:lnTo>
                  <a:close/>
                </a:path>
                <a:path w="3872229" h="1296035">
                  <a:moveTo>
                    <a:pt x="3825633" y="214528"/>
                  </a:moveTo>
                  <a:lnTo>
                    <a:pt x="3819283" y="214528"/>
                  </a:lnTo>
                  <a:lnTo>
                    <a:pt x="3819283" y="227228"/>
                  </a:lnTo>
                  <a:lnTo>
                    <a:pt x="3825633" y="227228"/>
                  </a:lnTo>
                  <a:lnTo>
                    <a:pt x="3825633" y="214528"/>
                  </a:lnTo>
                  <a:close/>
                </a:path>
                <a:path w="3872229" h="1296035">
                  <a:moveTo>
                    <a:pt x="3825633" y="189141"/>
                  </a:moveTo>
                  <a:lnTo>
                    <a:pt x="3819283" y="189141"/>
                  </a:lnTo>
                  <a:lnTo>
                    <a:pt x="3819283" y="201841"/>
                  </a:lnTo>
                  <a:lnTo>
                    <a:pt x="3825633" y="201841"/>
                  </a:lnTo>
                  <a:lnTo>
                    <a:pt x="3825633" y="189141"/>
                  </a:lnTo>
                  <a:close/>
                </a:path>
                <a:path w="3872229" h="1296035">
                  <a:moveTo>
                    <a:pt x="3825633" y="163741"/>
                  </a:moveTo>
                  <a:lnTo>
                    <a:pt x="3819283" y="163741"/>
                  </a:lnTo>
                  <a:lnTo>
                    <a:pt x="3819283" y="176441"/>
                  </a:lnTo>
                  <a:lnTo>
                    <a:pt x="3825633" y="176441"/>
                  </a:lnTo>
                  <a:lnTo>
                    <a:pt x="3825633" y="163741"/>
                  </a:lnTo>
                  <a:close/>
                </a:path>
                <a:path w="3872229" h="1296035">
                  <a:moveTo>
                    <a:pt x="3825633" y="138353"/>
                  </a:moveTo>
                  <a:lnTo>
                    <a:pt x="3819283" y="138353"/>
                  </a:lnTo>
                  <a:lnTo>
                    <a:pt x="3819283" y="151053"/>
                  </a:lnTo>
                  <a:lnTo>
                    <a:pt x="3825633" y="151053"/>
                  </a:lnTo>
                  <a:lnTo>
                    <a:pt x="3825633" y="138353"/>
                  </a:lnTo>
                  <a:close/>
                </a:path>
                <a:path w="3872229" h="1296035">
                  <a:moveTo>
                    <a:pt x="3825633" y="112953"/>
                  </a:moveTo>
                  <a:lnTo>
                    <a:pt x="3819283" y="112953"/>
                  </a:lnTo>
                  <a:lnTo>
                    <a:pt x="3819283" y="125653"/>
                  </a:lnTo>
                  <a:lnTo>
                    <a:pt x="3825633" y="125653"/>
                  </a:lnTo>
                  <a:lnTo>
                    <a:pt x="3825633" y="112953"/>
                  </a:lnTo>
                  <a:close/>
                </a:path>
                <a:path w="3872229" h="1296035">
                  <a:moveTo>
                    <a:pt x="3825633" y="87579"/>
                  </a:moveTo>
                  <a:lnTo>
                    <a:pt x="3819283" y="87579"/>
                  </a:lnTo>
                  <a:lnTo>
                    <a:pt x="3819283" y="100279"/>
                  </a:lnTo>
                  <a:lnTo>
                    <a:pt x="3825633" y="100279"/>
                  </a:lnTo>
                  <a:lnTo>
                    <a:pt x="3825633" y="87579"/>
                  </a:lnTo>
                  <a:close/>
                </a:path>
                <a:path w="3872229" h="1296035">
                  <a:moveTo>
                    <a:pt x="3825633" y="62179"/>
                  </a:moveTo>
                  <a:lnTo>
                    <a:pt x="3819283" y="62179"/>
                  </a:lnTo>
                  <a:lnTo>
                    <a:pt x="3819283" y="74879"/>
                  </a:lnTo>
                  <a:lnTo>
                    <a:pt x="3825633" y="74879"/>
                  </a:lnTo>
                  <a:lnTo>
                    <a:pt x="3825633" y="62179"/>
                  </a:lnTo>
                  <a:close/>
                </a:path>
                <a:path w="3872229" h="1296035">
                  <a:moveTo>
                    <a:pt x="3825633" y="36779"/>
                  </a:moveTo>
                  <a:lnTo>
                    <a:pt x="3819283" y="36779"/>
                  </a:lnTo>
                  <a:lnTo>
                    <a:pt x="3819283" y="49479"/>
                  </a:lnTo>
                  <a:lnTo>
                    <a:pt x="3825633" y="49479"/>
                  </a:lnTo>
                  <a:lnTo>
                    <a:pt x="3825633" y="36779"/>
                  </a:lnTo>
                  <a:close/>
                </a:path>
                <a:path w="3872229" h="1296035">
                  <a:moveTo>
                    <a:pt x="3825633" y="11391"/>
                  </a:moveTo>
                  <a:lnTo>
                    <a:pt x="3819283" y="11391"/>
                  </a:lnTo>
                  <a:lnTo>
                    <a:pt x="3819283" y="24091"/>
                  </a:lnTo>
                  <a:lnTo>
                    <a:pt x="3825633" y="24091"/>
                  </a:lnTo>
                  <a:lnTo>
                    <a:pt x="3825633" y="11391"/>
                  </a:lnTo>
                  <a:close/>
                </a:path>
                <a:path w="3872229" h="1296035">
                  <a:moveTo>
                    <a:pt x="3871760" y="500634"/>
                  </a:moveTo>
                  <a:lnTo>
                    <a:pt x="3825633" y="500634"/>
                  </a:lnTo>
                  <a:lnTo>
                    <a:pt x="3825633" y="493877"/>
                  </a:lnTo>
                  <a:lnTo>
                    <a:pt x="3819283" y="493877"/>
                  </a:lnTo>
                  <a:lnTo>
                    <a:pt x="3819283" y="500634"/>
                  </a:lnTo>
                  <a:lnTo>
                    <a:pt x="3414001" y="500634"/>
                  </a:lnTo>
                  <a:lnTo>
                    <a:pt x="3414001" y="303784"/>
                  </a:lnTo>
                  <a:lnTo>
                    <a:pt x="3407651" y="303784"/>
                  </a:lnTo>
                  <a:lnTo>
                    <a:pt x="3407651" y="500634"/>
                  </a:lnTo>
                  <a:lnTo>
                    <a:pt x="3407651" y="506984"/>
                  </a:lnTo>
                  <a:lnTo>
                    <a:pt x="3871760" y="506984"/>
                  </a:lnTo>
                  <a:lnTo>
                    <a:pt x="3871760" y="500634"/>
                  </a:lnTo>
                  <a:close/>
                </a:path>
                <a:path w="3872229" h="1296035">
                  <a:moveTo>
                    <a:pt x="3871772" y="460743"/>
                  </a:moveTo>
                  <a:lnTo>
                    <a:pt x="3449637" y="460743"/>
                  </a:lnTo>
                  <a:lnTo>
                    <a:pt x="3449637" y="370573"/>
                  </a:lnTo>
                  <a:lnTo>
                    <a:pt x="3443287" y="370573"/>
                  </a:lnTo>
                  <a:lnTo>
                    <a:pt x="3443287" y="460743"/>
                  </a:lnTo>
                  <a:lnTo>
                    <a:pt x="3443287" y="467093"/>
                  </a:lnTo>
                  <a:lnTo>
                    <a:pt x="3871772" y="467093"/>
                  </a:lnTo>
                  <a:lnTo>
                    <a:pt x="3871772" y="4607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984688" y="553426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40">
                <a:solidFill>
                  <a:srgbClr val="231F20"/>
                </a:solidFill>
                <a:latin typeface="Arial Black"/>
                <a:cs typeface="Arial Black"/>
              </a:rPr>
              <a:t>2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804131" y="553426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40">
                <a:solidFill>
                  <a:srgbClr val="231F20"/>
                </a:solidFill>
                <a:latin typeface="Arial Black"/>
                <a:cs typeface="Arial Black"/>
              </a:rPr>
              <a:t>3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813024" y="717487"/>
            <a:ext cx="135890" cy="457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ts val="740"/>
              </a:lnSpc>
              <a:spcBef>
                <a:spcPts val="100"/>
              </a:spcBef>
            </a:pPr>
            <a:r>
              <a:rPr dirty="0" sz="700" spc="-125">
                <a:solidFill>
                  <a:srgbClr val="231F20"/>
                </a:solidFill>
                <a:latin typeface="Arial Black"/>
                <a:cs typeface="Arial Black"/>
              </a:rPr>
              <a:t>R</a:t>
            </a:r>
            <a:endParaRPr sz="700">
              <a:latin typeface="Arial Black"/>
              <a:cs typeface="Arial Black"/>
            </a:endParaRPr>
          </a:p>
          <a:p>
            <a:pPr marL="40005">
              <a:lnSpc>
                <a:spcPts val="640"/>
              </a:lnSpc>
            </a:pPr>
            <a:r>
              <a:rPr dirty="0" sz="700" spc="-100">
                <a:solidFill>
                  <a:srgbClr val="231F20"/>
                </a:solidFill>
                <a:latin typeface="Arial Black"/>
                <a:cs typeface="Arial Black"/>
              </a:rPr>
              <a:t>S</a:t>
            </a:r>
            <a:endParaRPr sz="700">
              <a:latin typeface="Arial Black"/>
              <a:cs typeface="Arial Black"/>
            </a:endParaRPr>
          </a:p>
          <a:p>
            <a:pPr marL="43815">
              <a:lnSpc>
                <a:spcPts val="640"/>
              </a:lnSpc>
            </a:pPr>
            <a:r>
              <a:rPr dirty="0" sz="700" spc="-170">
                <a:solidFill>
                  <a:srgbClr val="231F20"/>
                </a:solidFill>
                <a:latin typeface="Arial Black"/>
                <a:cs typeface="Arial Black"/>
              </a:rPr>
              <a:t>T</a:t>
            </a:r>
            <a:endParaRPr sz="700">
              <a:latin typeface="Arial Black"/>
              <a:cs typeface="Arial Black"/>
            </a:endParaRPr>
          </a:p>
          <a:p>
            <a:pPr marL="12700" marR="5080" indent="16510">
              <a:lnSpc>
                <a:spcPct val="76200"/>
              </a:lnSpc>
              <a:spcBef>
                <a:spcPts val="100"/>
              </a:spcBef>
            </a:pPr>
            <a:r>
              <a:rPr dirty="0" sz="700" spc="-50">
                <a:solidFill>
                  <a:srgbClr val="231F20"/>
                </a:solidFill>
                <a:latin typeface="Arial Black"/>
                <a:cs typeface="Arial Black"/>
              </a:rPr>
              <a:t>N</a:t>
            </a:r>
            <a:r>
              <a:rPr dirty="0" sz="70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700" spc="-120">
                <a:solidFill>
                  <a:srgbClr val="231F20"/>
                </a:solidFill>
                <a:latin typeface="Arial Black"/>
                <a:cs typeface="Arial Black"/>
              </a:rPr>
              <a:t>CP</a:t>
            </a:r>
            <a:endParaRPr sz="700">
              <a:latin typeface="Arial Black"/>
              <a:cs typeface="Arial Black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1934845" y="863714"/>
            <a:ext cx="1285240" cy="1024890"/>
            <a:chOff x="1934845" y="863714"/>
            <a:chExt cx="1285240" cy="1024890"/>
          </a:xfrm>
        </p:grpSpPr>
        <p:sp>
          <p:nvSpPr>
            <p:cNvPr id="31" name="object 31" descr=""/>
            <p:cNvSpPr/>
            <p:nvPr/>
          </p:nvSpPr>
          <p:spPr>
            <a:xfrm>
              <a:off x="1934845" y="863726"/>
              <a:ext cx="1285240" cy="1024890"/>
            </a:xfrm>
            <a:custGeom>
              <a:avLst/>
              <a:gdLst/>
              <a:ahLst/>
              <a:cxnLst/>
              <a:rect l="l" t="t" r="r" b="b"/>
              <a:pathLst>
                <a:path w="1285239" h="1024889">
                  <a:moveTo>
                    <a:pt x="614019" y="148590"/>
                  </a:moveTo>
                  <a:lnTo>
                    <a:pt x="607669" y="148590"/>
                  </a:lnTo>
                  <a:lnTo>
                    <a:pt x="607669" y="527050"/>
                  </a:lnTo>
                  <a:lnTo>
                    <a:pt x="331241" y="527050"/>
                  </a:lnTo>
                  <a:lnTo>
                    <a:pt x="331241" y="148590"/>
                  </a:lnTo>
                  <a:lnTo>
                    <a:pt x="331241" y="0"/>
                  </a:lnTo>
                  <a:lnTo>
                    <a:pt x="324891" y="0"/>
                  </a:lnTo>
                  <a:lnTo>
                    <a:pt x="324891" y="148590"/>
                  </a:lnTo>
                  <a:lnTo>
                    <a:pt x="324891" y="527050"/>
                  </a:lnTo>
                  <a:lnTo>
                    <a:pt x="324891" y="533400"/>
                  </a:lnTo>
                  <a:lnTo>
                    <a:pt x="614019" y="533400"/>
                  </a:lnTo>
                  <a:lnTo>
                    <a:pt x="614019" y="527050"/>
                  </a:lnTo>
                  <a:lnTo>
                    <a:pt x="614019" y="148590"/>
                  </a:lnTo>
                  <a:close/>
                </a:path>
                <a:path w="1285239" h="1024889">
                  <a:moveTo>
                    <a:pt x="685279" y="218224"/>
                  </a:moveTo>
                  <a:lnTo>
                    <a:pt x="678929" y="218224"/>
                  </a:lnTo>
                  <a:lnTo>
                    <a:pt x="678929" y="650024"/>
                  </a:lnTo>
                  <a:lnTo>
                    <a:pt x="327317" y="650024"/>
                  </a:lnTo>
                  <a:lnTo>
                    <a:pt x="327317" y="656374"/>
                  </a:lnTo>
                  <a:lnTo>
                    <a:pt x="685279" y="656374"/>
                  </a:lnTo>
                  <a:lnTo>
                    <a:pt x="685279" y="650024"/>
                  </a:lnTo>
                  <a:lnTo>
                    <a:pt x="685279" y="218224"/>
                  </a:lnTo>
                  <a:close/>
                </a:path>
                <a:path w="1285239" h="1024889">
                  <a:moveTo>
                    <a:pt x="1284820" y="850176"/>
                  </a:moveTo>
                  <a:lnTo>
                    <a:pt x="1229372" y="850176"/>
                  </a:lnTo>
                  <a:lnTo>
                    <a:pt x="1228674" y="846709"/>
                  </a:lnTo>
                  <a:lnTo>
                    <a:pt x="1223264" y="838682"/>
                  </a:lnTo>
                  <a:lnTo>
                    <a:pt x="1215237" y="833272"/>
                  </a:lnTo>
                  <a:lnTo>
                    <a:pt x="1205407" y="831278"/>
                  </a:lnTo>
                  <a:lnTo>
                    <a:pt x="1195578" y="833272"/>
                  </a:lnTo>
                  <a:lnTo>
                    <a:pt x="1187551" y="838682"/>
                  </a:lnTo>
                  <a:lnTo>
                    <a:pt x="1182141" y="846709"/>
                  </a:lnTo>
                  <a:lnTo>
                    <a:pt x="1181430" y="850176"/>
                  </a:lnTo>
                  <a:lnTo>
                    <a:pt x="1100213" y="850176"/>
                  </a:lnTo>
                  <a:lnTo>
                    <a:pt x="1099515" y="846709"/>
                  </a:lnTo>
                  <a:lnTo>
                    <a:pt x="1094105" y="838682"/>
                  </a:lnTo>
                  <a:lnTo>
                    <a:pt x="1086078" y="833272"/>
                  </a:lnTo>
                  <a:lnTo>
                    <a:pt x="1076261" y="831278"/>
                  </a:lnTo>
                  <a:lnTo>
                    <a:pt x="1066419" y="833272"/>
                  </a:lnTo>
                  <a:lnTo>
                    <a:pt x="1058392" y="838682"/>
                  </a:lnTo>
                  <a:lnTo>
                    <a:pt x="1052995" y="846709"/>
                  </a:lnTo>
                  <a:lnTo>
                    <a:pt x="1052283" y="850176"/>
                  </a:lnTo>
                  <a:lnTo>
                    <a:pt x="1042327" y="850176"/>
                  </a:lnTo>
                  <a:lnTo>
                    <a:pt x="1041628" y="846709"/>
                  </a:lnTo>
                  <a:lnTo>
                    <a:pt x="1036218" y="838682"/>
                  </a:lnTo>
                  <a:lnTo>
                    <a:pt x="1028192" y="833272"/>
                  </a:lnTo>
                  <a:lnTo>
                    <a:pt x="1018374" y="831278"/>
                  </a:lnTo>
                  <a:lnTo>
                    <a:pt x="1008532" y="833272"/>
                  </a:lnTo>
                  <a:lnTo>
                    <a:pt x="1000506" y="838682"/>
                  </a:lnTo>
                  <a:lnTo>
                    <a:pt x="995108" y="846709"/>
                  </a:lnTo>
                  <a:lnTo>
                    <a:pt x="994397" y="850176"/>
                  </a:lnTo>
                  <a:lnTo>
                    <a:pt x="73685" y="850176"/>
                  </a:lnTo>
                  <a:lnTo>
                    <a:pt x="72986" y="846709"/>
                  </a:lnTo>
                  <a:lnTo>
                    <a:pt x="67589" y="838682"/>
                  </a:lnTo>
                  <a:lnTo>
                    <a:pt x="59563" y="833272"/>
                  </a:lnTo>
                  <a:lnTo>
                    <a:pt x="52908" y="831926"/>
                  </a:lnTo>
                  <a:lnTo>
                    <a:pt x="52908" y="666762"/>
                  </a:lnTo>
                  <a:lnTo>
                    <a:pt x="273354" y="666762"/>
                  </a:lnTo>
                  <a:lnTo>
                    <a:pt x="273354" y="660412"/>
                  </a:lnTo>
                  <a:lnTo>
                    <a:pt x="273354" y="212102"/>
                  </a:lnTo>
                  <a:lnTo>
                    <a:pt x="267004" y="212102"/>
                  </a:lnTo>
                  <a:lnTo>
                    <a:pt x="267004" y="660412"/>
                  </a:lnTo>
                  <a:lnTo>
                    <a:pt x="46558" y="660412"/>
                  </a:lnTo>
                  <a:lnTo>
                    <a:pt x="46558" y="666762"/>
                  </a:lnTo>
                  <a:lnTo>
                    <a:pt x="46558" y="831926"/>
                  </a:lnTo>
                  <a:lnTo>
                    <a:pt x="39903" y="833272"/>
                  </a:lnTo>
                  <a:lnTo>
                    <a:pt x="31877" y="838682"/>
                  </a:lnTo>
                  <a:lnTo>
                    <a:pt x="26466" y="846709"/>
                  </a:lnTo>
                  <a:lnTo>
                    <a:pt x="25755" y="850176"/>
                  </a:lnTo>
                  <a:lnTo>
                    <a:pt x="0" y="850176"/>
                  </a:lnTo>
                  <a:lnTo>
                    <a:pt x="0" y="851738"/>
                  </a:lnTo>
                  <a:lnTo>
                    <a:pt x="0" y="862876"/>
                  </a:lnTo>
                  <a:lnTo>
                    <a:pt x="25755" y="862876"/>
                  </a:lnTo>
                  <a:lnTo>
                    <a:pt x="26466" y="866355"/>
                  </a:lnTo>
                  <a:lnTo>
                    <a:pt x="31877" y="874382"/>
                  </a:lnTo>
                  <a:lnTo>
                    <a:pt x="39903" y="879792"/>
                  </a:lnTo>
                  <a:lnTo>
                    <a:pt x="46558" y="881138"/>
                  </a:lnTo>
                  <a:lnTo>
                    <a:pt x="46558" y="899833"/>
                  </a:lnTo>
                  <a:lnTo>
                    <a:pt x="39903" y="901179"/>
                  </a:lnTo>
                  <a:lnTo>
                    <a:pt x="31877" y="906589"/>
                  </a:lnTo>
                  <a:lnTo>
                    <a:pt x="26466" y="914615"/>
                  </a:lnTo>
                  <a:lnTo>
                    <a:pt x="25755" y="918095"/>
                  </a:lnTo>
                  <a:lnTo>
                    <a:pt x="0" y="918095"/>
                  </a:lnTo>
                  <a:lnTo>
                    <a:pt x="0" y="930795"/>
                  </a:lnTo>
                  <a:lnTo>
                    <a:pt x="25755" y="930795"/>
                  </a:lnTo>
                  <a:lnTo>
                    <a:pt x="26466" y="934262"/>
                  </a:lnTo>
                  <a:lnTo>
                    <a:pt x="31877" y="942289"/>
                  </a:lnTo>
                  <a:lnTo>
                    <a:pt x="39903" y="947699"/>
                  </a:lnTo>
                  <a:lnTo>
                    <a:pt x="46558" y="949045"/>
                  </a:lnTo>
                  <a:lnTo>
                    <a:pt x="46558" y="974445"/>
                  </a:lnTo>
                  <a:lnTo>
                    <a:pt x="39903" y="975779"/>
                  </a:lnTo>
                  <a:lnTo>
                    <a:pt x="31877" y="981189"/>
                  </a:lnTo>
                  <a:lnTo>
                    <a:pt x="26466" y="989215"/>
                  </a:lnTo>
                  <a:lnTo>
                    <a:pt x="25755" y="992682"/>
                  </a:lnTo>
                  <a:lnTo>
                    <a:pt x="0" y="992682"/>
                  </a:lnTo>
                  <a:lnTo>
                    <a:pt x="0" y="1005382"/>
                  </a:lnTo>
                  <a:lnTo>
                    <a:pt x="25755" y="1005382"/>
                  </a:lnTo>
                  <a:lnTo>
                    <a:pt x="26466" y="1008862"/>
                  </a:lnTo>
                  <a:lnTo>
                    <a:pt x="31877" y="1016889"/>
                  </a:lnTo>
                  <a:lnTo>
                    <a:pt x="39903" y="1022299"/>
                  </a:lnTo>
                  <a:lnTo>
                    <a:pt x="49733" y="1024293"/>
                  </a:lnTo>
                  <a:lnTo>
                    <a:pt x="59563" y="1022299"/>
                  </a:lnTo>
                  <a:lnTo>
                    <a:pt x="67589" y="1016889"/>
                  </a:lnTo>
                  <a:lnTo>
                    <a:pt x="72986" y="1008862"/>
                  </a:lnTo>
                  <a:lnTo>
                    <a:pt x="73685" y="1005382"/>
                  </a:lnTo>
                  <a:lnTo>
                    <a:pt x="85877" y="1005382"/>
                  </a:lnTo>
                  <a:lnTo>
                    <a:pt x="86588" y="1008862"/>
                  </a:lnTo>
                  <a:lnTo>
                    <a:pt x="91986" y="1016889"/>
                  </a:lnTo>
                  <a:lnTo>
                    <a:pt x="100012" y="1022299"/>
                  </a:lnTo>
                  <a:lnTo>
                    <a:pt x="109855" y="1024293"/>
                  </a:lnTo>
                  <a:lnTo>
                    <a:pt x="119684" y="1022299"/>
                  </a:lnTo>
                  <a:lnTo>
                    <a:pt x="127711" y="1016889"/>
                  </a:lnTo>
                  <a:lnTo>
                    <a:pt x="133108" y="1008862"/>
                  </a:lnTo>
                  <a:lnTo>
                    <a:pt x="133807" y="1005382"/>
                  </a:lnTo>
                  <a:lnTo>
                    <a:pt x="1284820" y="1005382"/>
                  </a:lnTo>
                  <a:lnTo>
                    <a:pt x="1284820" y="992682"/>
                  </a:lnTo>
                  <a:lnTo>
                    <a:pt x="133807" y="992682"/>
                  </a:lnTo>
                  <a:lnTo>
                    <a:pt x="133108" y="989215"/>
                  </a:lnTo>
                  <a:lnTo>
                    <a:pt x="127711" y="981189"/>
                  </a:lnTo>
                  <a:lnTo>
                    <a:pt x="119684" y="975779"/>
                  </a:lnTo>
                  <a:lnTo>
                    <a:pt x="109855" y="973797"/>
                  </a:lnTo>
                  <a:lnTo>
                    <a:pt x="100012" y="975779"/>
                  </a:lnTo>
                  <a:lnTo>
                    <a:pt x="91986" y="981189"/>
                  </a:lnTo>
                  <a:lnTo>
                    <a:pt x="86588" y="989215"/>
                  </a:lnTo>
                  <a:lnTo>
                    <a:pt x="85877" y="992682"/>
                  </a:lnTo>
                  <a:lnTo>
                    <a:pt x="73685" y="992682"/>
                  </a:lnTo>
                  <a:lnTo>
                    <a:pt x="72986" y="989215"/>
                  </a:lnTo>
                  <a:lnTo>
                    <a:pt x="67589" y="981189"/>
                  </a:lnTo>
                  <a:lnTo>
                    <a:pt x="59563" y="975779"/>
                  </a:lnTo>
                  <a:lnTo>
                    <a:pt x="52908" y="974445"/>
                  </a:lnTo>
                  <a:lnTo>
                    <a:pt x="52908" y="949045"/>
                  </a:lnTo>
                  <a:lnTo>
                    <a:pt x="59563" y="947699"/>
                  </a:lnTo>
                  <a:lnTo>
                    <a:pt x="67589" y="942289"/>
                  </a:lnTo>
                  <a:lnTo>
                    <a:pt x="72986" y="934262"/>
                  </a:lnTo>
                  <a:lnTo>
                    <a:pt x="73685" y="930795"/>
                  </a:lnTo>
                  <a:lnTo>
                    <a:pt x="947623" y="930795"/>
                  </a:lnTo>
                  <a:lnTo>
                    <a:pt x="948334" y="934262"/>
                  </a:lnTo>
                  <a:lnTo>
                    <a:pt x="953744" y="942289"/>
                  </a:lnTo>
                  <a:lnTo>
                    <a:pt x="961771" y="947699"/>
                  </a:lnTo>
                  <a:lnTo>
                    <a:pt x="971600" y="949680"/>
                  </a:lnTo>
                  <a:lnTo>
                    <a:pt x="981430" y="947699"/>
                  </a:lnTo>
                  <a:lnTo>
                    <a:pt x="989457" y="942289"/>
                  </a:lnTo>
                  <a:lnTo>
                    <a:pt x="994867" y="934262"/>
                  </a:lnTo>
                  <a:lnTo>
                    <a:pt x="995565" y="930795"/>
                  </a:lnTo>
                  <a:lnTo>
                    <a:pt x="1005535" y="930795"/>
                  </a:lnTo>
                  <a:lnTo>
                    <a:pt x="1006246" y="934262"/>
                  </a:lnTo>
                  <a:lnTo>
                    <a:pt x="1011643" y="942289"/>
                  </a:lnTo>
                  <a:lnTo>
                    <a:pt x="1019670" y="947699"/>
                  </a:lnTo>
                  <a:lnTo>
                    <a:pt x="1029512" y="949680"/>
                  </a:lnTo>
                  <a:lnTo>
                    <a:pt x="1039329" y="947699"/>
                  </a:lnTo>
                  <a:lnTo>
                    <a:pt x="1047356" y="942289"/>
                  </a:lnTo>
                  <a:lnTo>
                    <a:pt x="1052766" y="934262"/>
                  </a:lnTo>
                  <a:lnTo>
                    <a:pt x="1053465" y="930795"/>
                  </a:lnTo>
                  <a:lnTo>
                    <a:pt x="1134668" y="930795"/>
                  </a:lnTo>
                  <a:lnTo>
                    <a:pt x="1135380" y="934262"/>
                  </a:lnTo>
                  <a:lnTo>
                    <a:pt x="1140790" y="942289"/>
                  </a:lnTo>
                  <a:lnTo>
                    <a:pt x="1148816" y="947699"/>
                  </a:lnTo>
                  <a:lnTo>
                    <a:pt x="1158646" y="949680"/>
                  </a:lnTo>
                  <a:lnTo>
                    <a:pt x="1168476" y="947699"/>
                  </a:lnTo>
                  <a:lnTo>
                    <a:pt x="1176502" y="942289"/>
                  </a:lnTo>
                  <a:lnTo>
                    <a:pt x="1181900" y="934262"/>
                  </a:lnTo>
                  <a:lnTo>
                    <a:pt x="1182598" y="930795"/>
                  </a:lnTo>
                  <a:lnTo>
                    <a:pt x="1284820" y="930795"/>
                  </a:lnTo>
                  <a:lnTo>
                    <a:pt x="1284820" y="918095"/>
                  </a:lnTo>
                  <a:lnTo>
                    <a:pt x="1182598" y="918095"/>
                  </a:lnTo>
                  <a:lnTo>
                    <a:pt x="1181900" y="914615"/>
                  </a:lnTo>
                  <a:lnTo>
                    <a:pt x="1176502" y="906589"/>
                  </a:lnTo>
                  <a:lnTo>
                    <a:pt x="1168476" y="901179"/>
                  </a:lnTo>
                  <a:lnTo>
                    <a:pt x="1158646" y="899185"/>
                  </a:lnTo>
                  <a:lnTo>
                    <a:pt x="1148816" y="901179"/>
                  </a:lnTo>
                  <a:lnTo>
                    <a:pt x="1140790" y="906589"/>
                  </a:lnTo>
                  <a:lnTo>
                    <a:pt x="1135380" y="914615"/>
                  </a:lnTo>
                  <a:lnTo>
                    <a:pt x="1134668" y="918095"/>
                  </a:lnTo>
                  <a:lnTo>
                    <a:pt x="1053465" y="918095"/>
                  </a:lnTo>
                  <a:lnTo>
                    <a:pt x="1052766" y="914615"/>
                  </a:lnTo>
                  <a:lnTo>
                    <a:pt x="1047356" y="906589"/>
                  </a:lnTo>
                  <a:lnTo>
                    <a:pt x="1039329" y="901179"/>
                  </a:lnTo>
                  <a:lnTo>
                    <a:pt x="1029512" y="899185"/>
                  </a:lnTo>
                  <a:lnTo>
                    <a:pt x="1019670" y="901179"/>
                  </a:lnTo>
                  <a:lnTo>
                    <a:pt x="1011643" y="906589"/>
                  </a:lnTo>
                  <a:lnTo>
                    <a:pt x="1006246" y="914615"/>
                  </a:lnTo>
                  <a:lnTo>
                    <a:pt x="1005535" y="918095"/>
                  </a:lnTo>
                  <a:lnTo>
                    <a:pt x="995565" y="918095"/>
                  </a:lnTo>
                  <a:lnTo>
                    <a:pt x="994867" y="914615"/>
                  </a:lnTo>
                  <a:lnTo>
                    <a:pt x="989457" y="906589"/>
                  </a:lnTo>
                  <a:lnTo>
                    <a:pt x="981430" y="901179"/>
                  </a:lnTo>
                  <a:lnTo>
                    <a:pt x="971600" y="899185"/>
                  </a:lnTo>
                  <a:lnTo>
                    <a:pt x="961771" y="901179"/>
                  </a:lnTo>
                  <a:lnTo>
                    <a:pt x="953744" y="906589"/>
                  </a:lnTo>
                  <a:lnTo>
                    <a:pt x="948334" y="914615"/>
                  </a:lnTo>
                  <a:lnTo>
                    <a:pt x="947623" y="918095"/>
                  </a:lnTo>
                  <a:lnTo>
                    <a:pt x="73685" y="918095"/>
                  </a:lnTo>
                  <a:lnTo>
                    <a:pt x="72986" y="914615"/>
                  </a:lnTo>
                  <a:lnTo>
                    <a:pt x="67589" y="906589"/>
                  </a:lnTo>
                  <a:lnTo>
                    <a:pt x="59563" y="901179"/>
                  </a:lnTo>
                  <a:lnTo>
                    <a:pt x="52908" y="899833"/>
                  </a:lnTo>
                  <a:lnTo>
                    <a:pt x="52908" y="881138"/>
                  </a:lnTo>
                  <a:lnTo>
                    <a:pt x="59563" y="879792"/>
                  </a:lnTo>
                  <a:lnTo>
                    <a:pt x="67589" y="874382"/>
                  </a:lnTo>
                  <a:lnTo>
                    <a:pt x="72986" y="866355"/>
                  </a:lnTo>
                  <a:lnTo>
                    <a:pt x="73685" y="862876"/>
                  </a:lnTo>
                  <a:lnTo>
                    <a:pt x="994397" y="862876"/>
                  </a:lnTo>
                  <a:lnTo>
                    <a:pt x="995108" y="866355"/>
                  </a:lnTo>
                  <a:lnTo>
                    <a:pt x="1000506" y="874382"/>
                  </a:lnTo>
                  <a:lnTo>
                    <a:pt x="1008532" y="879792"/>
                  </a:lnTo>
                  <a:lnTo>
                    <a:pt x="1018374" y="881773"/>
                  </a:lnTo>
                  <a:lnTo>
                    <a:pt x="1028192" y="879792"/>
                  </a:lnTo>
                  <a:lnTo>
                    <a:pt x="1036218" y="874382"/>
                  </a:lnTo>
                  <a:lnTo>
                    <a:pt x="1041628" y="866355"/>
                  </a:lnTo>
                  <a:lnTo>
                    <a:pt x="1042327" y="862876"/>
                  </a:lnTo>
                  <a:lnTo>
                    <a:pt x="1052283" y="862876"/>
                  </a:lnTo>
                  <a:lnTo>
                    <a:pt x="1052995" y="866355"/>
                  </a:lnTo>
                  <a:lnTo>
                    <a:pt x="1058392" y="874382"/>
                  </a:lnTo>
                  <a:lnTo>
                    <a:pt x="1066419" y="879792"/>
                  </a:lnTo>
                  <a:lnTo>
                    <a:pt x="1076261" y="881773"/>
                  </a:lnTo>
                  <a:lnTo>
                    <a:pt x="1086078" y="879792"/>
                  </a:lnTo>
                  <a:lnTo>
                    <a:pt x="1094105" y="874382"/>
                  </a:lnTo>
                  <a:lnTo>
                    <a:pt x="1099515" y="866355"/>
                  </a:lnTo>
                  <a:lnTo>
                    <a:pt x="1100213" y="862876"/>
                  </a:lnTo>
                  <a:lnTo>
                    <a:pt x="1181430" y="862876"/>
                  </a:lnTo>
                  <a:lnTo>
                    <a:pt x="1182141" y="866355"/>
                  </a:lnTo>
                  <a:lnTo>
                    <a:pt x="1187551" y="874382"/>
                  </a:lnTo>
                  <a:lnTo>
                    <a:pt x="1195578" y="879792"/>
                  </a:lnTo>
                  <a:lnTo>
                    <a:pt x="1205407" y="881773"/>
                  </a:lnTo>
                  <a:lnTo>
                    <a:pt x="1215237" y="879792"/>
                  </a:lnTo>
                  <a:lnTo>
                    <a:pt x="1223264" y="874382"/>
                  </a:lnTo>
                  <a:lnTo>
                    <a:pt x="1228674" y="866355"/>
                  </a:lnTo>
                  <a:lnTo>
                    <a:pt x="1229372" y="862876"/>
                  </a:lnTo>
                  <a:lnTo>
                    <a:pt x="1284820" y="862876"/>
                  </a:lnTo>
                  <a:lnTo>
                    <a:pt x="1284820" y="851738"/>
                  </a:lnTo>
                  <a:lnTo>
                    <a:pt x="1284820" y="85017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244369" y="1159878"/>
              <a:ext cx="38100" cy="98425"/>
            </a:xfrm>
            <a:custGeom>
              <a:avLst/>
              <a:gdLst/>
              <a:ahLst/>
              <a:cxnLst/>
              <a:rect l="l" t="t" r="r" b="b"/>
              <a:pathLst>
                <a:path w="38100" h="98425">
                  <a:moveTo>
                    <a:pt x="37845" y="0"/>
                  </a:moveTo>
                  <a:lnTo>
                    <a:pt x="0" y="0"/>
                  </a:lnTo>
                  <a:lnTo>
                    <a:pt x="0" y="97980"/>
                  </a:lnTo>
                  <a:lnTo>
                    <a:pt x="37845" y="97980"/>
                  </a:lnTo>
                  <a:lnTo>
                    <a:pt x="3784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241194" y="1156245"/>
              <a:ext cx="354965" cy="373380"/>
            </a:xfrm>
            <a:custGeom>
              <a:avLst/>
              <a:gdLst/>
              <a:ahLst/>
              <a:cxnLst/>
              <a:rect l="l" t="t" r="r" b="b"/>
              <a:pathLst>
                <a:path w="354964" h="373380">
                  <a:moveTo>
                    <a:pt x="44196" y="0"/>
                  </a:moveTo>
                  <a:lnTo>
                    <a:pt x="37846" y="0"/>
                  </a:lnTo>
                  <a:lnTo>
                    <a:pt x="37846" y="6350"/>
                  </a:lnTo>
                  <a:lnTo>
                    <a:pt x="37846" y="99060"/>
                  </a:lnTo>
                  <a:lnTo>
                    <a:pt x="6350" y="99060"/>
                  </a:lnTo>
                  <a:lnTo>
                    <a:pt x="6350" y="98425"/>
                  </a:lnTo>
                  <a:lnTo>
                    <a:pt x="6350" y="6350"/>
                  </a:lnTo>
                  <a:lnTo>
                    <a:pt x="37846" y="6350"/>
                  </a:lnTo>
                  <a:lnTo>
                    <a:pt x="37846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99060"/>
                  </a:lnTo>
                  <a:lnTo>
                    <a:pt x="0" y="101600"/>
                  </a:lnTo>
                  <a:lnTo>
                    <a:pt x="0" y="105410"/>
                  </a:lnTo>
                  <a:lnTo>
                    <a:pt x="44196" y="105410"/>
                  </a:lnTo>
                  <a:lnTo>
                    <a:pt x="44196" y="101600"/>
                  </a:lnTo>
                  <a:lnTo>
                    <a:pt x="44196" y="99060"/>
                  </a:lnTo>
                  <a:lnTo>
                    <a:pt x="44196" y="6350"/>
                  </a:lnTo>
                  <a:lnTo>
                    <a:pt x="44196" y="0"/>
                  </a:lnTo>
                  <a:close/>
                </a:path>
                <a:path w="354964" h="373380">
                  <a:moveTo>
                    <a:pt x="79286" y="347840"/>
                  </a:moveTo>
                  <a:lnTo>
                    <a:pt x="41770" y="347840"/>
                  </a:lnTo>
                  <a:lnTo>
                    <a:pt x="41770" y="373113"/>
                  </a:lnTo>
                  <a:lnTo>
                    <a:pt x="79286" y="373113"/>
                  </a:lnTo>
                  <a:lnTo>
                    <a:pt x="79286" y="369938"/>
                  </a:lnTo>
                  <a:lnTo>
                    <a:pt x="79286" y="354190"/>
                  </a:lnTo>
                  <a:lnTo>
                    <a:pt x="79286" y="347840"/>
                  </a:lnTo>
                  <a:close/>
                </a:path>
                <a:path w="354964" h="373380">
                  <a:moveTo>
                    <a:pt x="134416" y="347840"/>
                  </a:moveTo>
                  <a:lnTo>
                    <a:pt x="96901" y="347840"/>
                  </a:lnTo>
                  <a:lnTo>
                    <a:pt x="96901" y="373113"/>
                  </a:lnTo>
                  <a:lnTo>
                    <a:pt x="134416" y="373113"/>
                  </a:lnTo>
                  <a:lnTo>
                    <a:pt x="134416" y="369938"/>
                  </a:lnTo>
                  <a:lnTo>
                    <a:pt x="134416" y="354190"/>
                  </a:lnTo>
                  <a:lnTo>
                    <a:pt x="134416" y="347840"/>
                  </a:lnTo>
                  <a:close/>
                </a:path>
                <a:path w="354964" h="373380">
                  <a:moveTo>
                    <a:pt x="189560" y="347840"/>
                  </a:moveTo>
                  <a:lnTo>
                    <a:pt x="152044" y="347840"/>
                  </a:lnTo>
                  <a:lnTo>
                    <a:pt x="152044" y="373113"/>
                  </a:lnTo>
                  <a:lnTo>
                    <a:pt x="189560" y="373113"/>
                  </a:lnTo>
                  <a:lnTo>
                    <a:pt x="189560" y="369938"/>
                  </a:lnTo>
                  <a:lnTo>
                    <a:pt x="189560" y="354190"/>
                  </a:lnTo>
                  <a:lnTo>
                    <a:pt x="189560" y="347840"/>
                  </a:lnTo>
                  <a:close/>
                </a:path>
                <a:path w="354964" h="373380">
                  <a:moveTo>
                    <a:pt x="244690" y="347840"/>
                  </a:moveTo>
                  <a:lnTo>
                    <a:pt x="207175" y="347840"/>
                  </a:lnTo>
                  <a:lnTo>
                    <a:pt x="207175" y="373113"/>
                  </a:lnTo>
                  <a:lnTo>
                    <a:pt x="244690" y="373113"/>
                  </a:lnTo>
                  <a:lnTo>
                    <a:pt x="244690" y="369938"/>
                  </a:lnTo>
                  <a:lnTo>
                    <a:pt x="244690" y="354190"/>
                  </a:lnTo>
                  <a:lnTo>
                    <a:pt x="244690" y="347840"/>
                  </a:lnTo>
                  <a:close/>
                </a:path>
                <a:path w="354964" h="373380">
                  <a:moveTo>
                    <a:pt x="299821" y="347840"/>
                  </a:moveTo>
                  <a:lnTo>
                    <a:pt x="262305" y="347840"/>
                  </a:lnTo>
                  <a:lnTo>
                    <a:pt x="262305" y="373113"/>
                  </a:lnTo>
                  <a:lnTo>
                    <a:pt x="299821" y="373113"/>
                  </a:lnTo>
                  <a:lnTo>
                    <a:pt x="299821" y="369938"/>
                  </a:lnTo>
                  <a:lnTo>
                    <a:pt x="299821" y="354190"/>
                  </a:lnTo>
                  <a:lnTo>
                    <a:pt x="299821" y="347840"/>
                  </a:lnTo>
                  <a:close/>
                </a:path>
                <a:path w="354964" h="373380">
                  <a:moveTo>
                    <a:pt x="354965" y="347840"/>
                  </a:moveTo>
                  <a:lnTo>
                    <a:pt x="317449" y="347840"/>
                  </a:lnTo>
                  <a:lnTo>
                    <a:pt x="317449" y="373113"/>
                  </a:lnTo>
                  <a:lnTo>
                    <a:pt x="354965" y="373113"/>
                  </a:lnTo>
                  <a:lnTo>
                    <a:pt x="354965" y="369938"/>
                  </a:lnTo>
                  <a:lnTo>
                    <a:pt x="354965" y="354190"/>
                  </a:lnTo>
                  <a:lnTo>
                    <a:pt x="354965" y="3478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254389" y="1616367"/>
              <a:ext cx="299720" cy="99695"/>
            </a:xfrm>
            <a:custGeom>
              <a:avLst/>
              <a:gdLst/>
              <a:ahLst/>
              <a:cxnLst/>
              <a:rect l="l" t="t" r="r" b="b"/>
              <a:pathLst>
                <a:path w="299719" h="99694">
                  <a:moveTo>
                    <a:pt x="299504" y="0"/>
                  </a:moveTo>
                  <a:lnTo>
                    <a:pt x="0" y="0"/>
                  </a:lnTo>
                  <a:lnTo>
                    <a:pt x="0" y="99098"/>
                  </a:lnTo>
                  <a:lnTo>
                    <a:pt x="299504" y="99098"/>
                  </a:lnTo>
                  <a:lnTo>
                    <a:pt x="299504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251214" y="1612607"/>
              <a:ext cx="306070" cy="106680"/>
            </a:xfrm>
            <a:custGeom>
              <a:avLst/>
              <a:gdLst/>
              <a:ahLst/>
              <a:cxnLst/>
              <a:rect l="l" t="t" r="r" b="b"/>
              <a:pathLst>
                <a:path w="306069" h="106680">
                  <a:moveTo>
                    <a:pt x="305854" y="0"/>
                  </a:moveTo>
                  <a:lnTo>
                    <a:pt x="299504" y="0"/>
                  </a:lnTo>
                  <a:lnTo>
                    <a:pt x="299504" y="6350"/>
                  </a:lnTo>
                  <a:lnTo>
                    <a:pt x="299504" y="64998"/>
                  </a:lnTo>
                  <a:lnTo>
                    <a:pt x="299504" y="100330"/>
                  </a:lnTo>
                  <a:lnTo>
                    <a:pt x="6350" y="100330"/>
                  </a:lnTo>
                  <a:lnTo>
                    <a:pt x="6350" y="99695"/>
                  </a:lnTo>
                  <a:lnTo>
                    <a:pt x="6350" y="6350"/>
                  </a:lnTo>
                  <a:lnTo>
                    <a:pt x="299504" y="6350"/>
                  </a:lnTo>
                  <a:lnTo>
                    <a:pt x="299504" y="0"/>
                  </a:lnTo>
                  <a:lnTo>
                    <a:pt x="0" y="0"/>
                  </a:lnTo>
                  <a:lnTo>
                    <a:pt x="0" y="3771"/>
                  </a:lnTo>
                  <a:lnTo>
                    <a:pt x="0" y="6350"/>
                  </a:lnTo>
                  <a:lnTo>
                    <a:pt x="0" y="100330"/>
                  </a:lnTo>
                  <a:lnTo>
                    <a:pt x="0" y="102870"/>
                  </a:lnTo>
                  <a:lnTo>
                    <a:pt x="0" y="106680"/>
                  </a:lnTo>
                  <a:lnTo>
                    <a:pt x="305854" y="106680"/>
                  </a:lnTo>
                  <a:lnTo>
                    <a:pt x="305854" y="3771"/>
                  </a:lnTo>
                  <a:lnTo>
                    <a:pt x="3058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431415" y="1616379"/>
              <a:ext cx="122555" cy="61594"/>
            </a:xfrm>
            <a:custGeom>
              <a:avLst/>
              <a:gdLst/>
              <a:ahLst/>
              <a:cxnLst/>
              <a:rect l="l" t="t" r="r" b="b"/>
              <a:pathLst>
                <a:path w="122555" h="61594">
                  <a:moveTo>
                    <a:pt x="122478" y="0"/>
                  </a:moveTo>
                  <a:lnTo>
                    <a:pt x="0" y="0"/>
                  </a:lnTo>
                  <a:lnTo>
                    <a:pt x="0" y="61226"/>
                  </a:lnTo>
                  <a:lnTo>
                    <a:pt x="122478" y="61226"/>
                  </a:lnTo>
                  <a:lnTo>
                    <a:pt x="1224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428227" y="1612848"/>
              <a:ext cx="128905" cy="68580"/>
            </a:xfrm>
            <a:custGeom>
              <a:avLst/>
              <a:gdLst/>
              <a:ahLst/>
              <a:cxnLst/>
              <a:rect l="l" t="t" r="r" b="b"/>
              <a:pathLst>
                <a:path w="128905" h="68580">
                  <a:moveTo>
                    <a:pt x="128828" y="0"/>
                  </a:moveTo>
                  <a:lnTo>
                    <a:pt x="122478" y="0"/>
                  </a:lnTo>
                  <a:lnTo>
                    <a:pt x="122478" y="6350"/>
                  </a:lnTo>
                  <a:lnTo>
                    <a:pt x="122478" y="62230"/>
                  </a:lnTo>
                  <a:lnTo>
                    <a:pt x="6350" y="62230"/>
                  </a:lnTo>
                  <a:lnTo>
                    <a:pt x="6350" y="61595"/>
                  </a:lnTo>
                  <a:lnTo>
                    <a:pt x="6350" y="6350"/>
                  </a:lnTo>
                  <a:lnTo>
                    <a:pt x="122478" y="6350"/>
                  </a:lnTo>
                  <a:lnTo>
                    <a:pt x="122478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62230"/>
                  </a:lnTo>
                  <a:lnTo>
                    <a:pt x="0" y="64770"/>
                  </a:lnTo>
                  <a:lnTo>
                    <a:pt x="0" y="68580"/>
                  </a:lnTo>
                  <a:lnTo>
                    <a:pt x="128828" y="68580"/>
                  </a:lnTo>
                  <a:lnTo>
                    <a:pt x="128828" y="64770"/>
                  </a:lnTo>
                  <a:lnTo>
                    <a:pt x="128828" y="62230"/>
                  </a:lnTo>
                  <a:lnTo>
                    <a:pt x="128828" y="6350"/>
                  </a:lnTo>
                  <a:lnTo>
                    <a:pt x="1288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72067" y="1443888"/>
              <a:ext cx="142176" cy="138429"/>
            </a:xfrm>
            <a:prstGeom prst="rect">
              <a:avLst/>
            </a:prstGeom>
          </p:spPr>
        </p:pic>
      </p:grpSp>
      <p:sp>
        <p:nvSpPr>
          <p:cNvPr id="39" name="object 39" descr=""/>
          <p:cNvSpPr txBox="1"/>
          <p:nvPr/>
        </p:nvSpPr>
        <p:spPr>
          <a:xfrm>
            <a:off x="2355249" y="1220333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40">
                <a:solidFill>
                  <a:srgbClr val="231F20"/>
                </a:solidFill>
                <a:latin typeface="Arial Black"/>
                <a:cs typeface="Arial Black"/>
              </a:rPr>
              <a:t>5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698177" y="1447258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40">
                <a:solidFill>
                  <a:srgbClr val="231F20"/>
                </a:solidFill>
                <a:latin typeface="Arial Black"/>
                <a:cs typeface="Arial Black"/>
              </a:rPr>
              <a:t>6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486629" y="1408354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40">
                <a:solidFill>
                  <a:srgbClr val="231F20"/>
                </a:solidFill>
                <a:latin typeface="Arial Black"/>
                <a:cs typeface="Arial Black"/>
              </a:rPr>
              <a:t>7</a:t>
            </a:r>
            <a:endParaRPr sz="800">
              <a:latin typeface="Arial Black"/>
              <a:cs typeface="Arial Black"/>
            </a:endParaRPr>
          </a:p>
        </p:txBody>
      </p:sp>
      <p:grpSp>
        <p:nvGrpSpPr>
          <p:cNvPr id="42" name="object 42" descr=""/>
          <p:cNvGrpSpPr/>
          <p:nvPr/>
        </p:nvGrpSpPr>
        <p:grpSpPr>
          <a:xfrm>
            <a:off x="1749209" y="1401648"/>
            <a:ext cx="3055620" cy="2065655"/>
            <a:chOff x="1749209" y="1401648"/>
            <a:chExt cx="3055620" cy="2065655"/>
          </a:xfrm>
        </p:grpSpPr>
        <p:sp>
          <p:nvSpPr>
            <p:cNvPr id="43" name="object 43" descr=""/>
            <p:cNvSpPr/>
            <p:nvPr/>
          </p:nvSpPr>
          <p:spPr>
            <a:xfrm>
              <a:off x="3049333" y="1404823"/>
              <a:ext cx="82550" cy="51435"/>
            </a:xfrm>
            <a:custGeom>
              <a:avLst/>
              <a:gdLst/>
              <a:ahLst/>
              <a:cxnLst/>
              <a:rect l="l" t="t" r="r" b="b"/>
              <a:pathLst>
                <a:path w="82550" h="51434">
                  <a:moveTo>
                    <a:pt x="82384" y="0"/>
                  </a:moveTo>
                  <a:lnTo>
                    <a:pt x="0" y="0"/>
                  </a:lnTo>
                  <a:lnTo>
                    <a:pt x="0" y="51206"/>
                  </a:lnTo>
                  <a:lnTo>
                    <a:pt x="82384" y="51206"/>
                  </a:lnTo>
                  <a:lnTo>
                    <a:pt x="82384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046158" y="1401648"/>
              <a:ext cx="88900" cy="57785"/>
            </a:xfrm>
            <a:custGeom>
              <a:avLst/>
              <a:gdLst/>
              <a:ahLst/>
              <a:cxnLst/>
              <a:rect l="l" t="t" r="r" b="b"/>
              <a:pathLst>
                <a:path w="88900" h="57784">
                  <a:moveTo>
                    <a:pt x="88734" y="0"/>
                  </a:moveTo>
                  <a:lnTo>
                    <a:pt x="0" y="0"/>
                  </a:lnTo>
                  <a:lnTo>
                    <a:pt x="0" y="57556"/>
                  </a:lnTo>
                  <a:lnTo>
                    <a:pt x="88734" y="57556"/>
                  </a:lnTo>
                  <a:lnTo>
                    <a:pt x="88734" y="54381"/>
                  </a:lnTo>
                  <a:lnTo>
                    <a:pt x="3175" y="54381"/>
                  </a:lnTo>
                  <a:lnTo>
                    <a:pt x="3175" y="51206"/>
                  </a:lnTo>
                  <a:lnTo>
                    <a:pt x="6350" y="51206"/>
                  </a:lnTo>
                  <a:lnTo>
                    <a:pt x="6350" y="6350"/>
                  </a:lnTo>
                  <a:lnTo>
                    <a:pt x="88734" y="6350"/>
                  </a:lnTo>
                  <a:lnTo>
                    <a:pt x="88734" y="0"/>
                  </a:lnTo>
                  <a:close/>
                </a:path>
                <a:path w="88900" h="57784">
                  <a:moveTo>
                    <a:pt x="6350" y="51206"/>
                  </a:moveTo>
                  <a:lnTo>
                    <a:pt x="3175" y="51206"/>
                  </a:lnTo>
                  <a:lnTo>
                    <a:pt x="3175" y="54381"/>
                  </a:lnTo>
                  <a:lnTo>
                    <a:pt x="6350" y="54381"/>
                  </a:lnTo>
                  <a:lnTo>
                    <a:pt x="6350" y="51206"/>
                  </a:lnTo>
                  <a:close/>
                </a:path>
                <a:path w="88900" h="57784">
                  <a:moveTo>
                    <a:pt x="88734" y="6350"/>
                  </a:moveTo>
                  <a:lnTo>
                    <a:pt x="82384" y="6350"/>
                  </a:lnTo>
                  <a:lnTo>
                    <a:pt x="82384" y="51206"/>
                  </a:lnTo>
                  <a:lnTo>
                    <a:pt x="6350" y="51206"/>
                  </a:lnTo>
                  <a:lnTo>
                    <a:pt x="6350" y="54381"/>
                  </a:lnTo>
                  <a:lnTo>
                    <a:pt x="88734" y="54381"/>
                  </a:lnTo>
                  <a:lnTo>
                    <a:pt x="88734" y="63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049333" y="1568500"/>
              <a:ext cx="82550" cy="51435"/>
            </a:xfrm>
            <a:custGeom>
              <a:avLst/>
              <a:gdLst/>
              <a:ahLst/>
              <a:cxnLst/>
              <a:rect l="l" t="t" r="r" b="b"/>
              <a:pathLst>
                <a:path w="82550" h="51434">
                  <a:moveTo>
                    <a:pt x="82384" y="0"/>
                  </a:moveTo>
                  <a:lnTo>
                    <a:pt x="0" y="0"/>
                  </a:lnTo>
                  <a:lnTo>
                    <a:pt x="0" y="51206"/>
                  </a:lnTo>
                  <a:lnTo>
                    <a:pt x="82384" y="51206"/>
                  </a:lnTo>
                  <a:lnTo>
                    <a:pt x="82384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046158" y="1565325"/>
              <a:ext cx="88900" cy="57785"/>
            </a:xfrm>
            <a:custGeom>
              <a:avLst/>
              <a:gdLst/>
              <a:ahLst/>
              <a:cxnLst/>
              <a:rect l="l" t="t" r="r" b="b"/>
              <a:pathLst>
                <a:path w="88900" h="57784">
                  <a:moveTo>
                    <a:pt x="88734" y="0"/>
                  </a:moveTo>
                  <a:lnTo>
                    <a:pt x="0" y="0"/>
                  </a:lnTo>
                  <a:lnTo>
                    <a:pt x="0" y="57556"/>
                  </a:lnTo>
                  <a:lnTo>
                    <a:pt x="88734" y="57556"/>
                  </a:lnTo>
                  <a:lnTo>
                    <a:pt x="88734" y="54381"/>
                  </a:lnTo>
                  <a:lnTo>
                    <a:pt x="3175" y="54381"/>
                  </a:lnTo>
                  <a:lnTo>
                    <a:pt x="3175" y="51206"/>
                  </a:lnTo>
                  <a:lnTo>
                    <a:pt x="6350" y="51206"/>
                  </a:lnTo>
                  <a:lnTo>
                    <a:pt x="6350" y="6350"/>
                  </a:lnTo>
                  <a:lnTo>
                    <a:pt x="88734" y="6350"/>
                  </a:lnTo>
                  <a:lnTo>
                    <a:pt x="88734" y="0"/>
                  </a:lnTo>
                  <a:close/>
                </a:path>
                <a:path w="88900" h="57784">
                  <a:moveTo>
                    <a:pt x="6350" y="51206"/>
                  </a:moveTo>
                  <a:lnTo>
                    <a:pt x="3175" y="51206"/>
                  </a:lnTo>
                  <a:lnTo>
                    <a:pt x="3175" y="54381"/>
                  </a:lnTo>
                  <a:lnTo>
                    <a:pt x="6350" y="54381"/>
                  </a:lnTo>
                  <a:lnTo>
                    <a:pt x="6350" y="51206"/>
                  </a:lnTo>
                  <a:close/>
                </a:path>
                <a:path w="88900" h="57784">
                  <a:moveTo>
                    <a:pt x="88734" y="6350"/>
                  </a:moveTo>
                  <a:lnTo>
                    <a:pt x="82384" y="6350"/>
                  </a:lnTo>
                  <a:lnTo>
                    <a:pt x="82384" y="51206"/>
                  </a:lnTo>
                  <a:lnTo>
                    <a:pt x="6350" y="51206"/>
                  </a:lnTo>
                  <a:lnTo>
                    <a:pt x="6350" y="54381"/>
                  </a:lnTo>
                  <a:lnTo>
                    <a:pt x="88734" y="54381"/>
                  </a:lnTo>
                  <a:lnTo>
                    <a:pt x="88734" y="63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30500" y="2306815"/>
              <a:ext cx="139179" cy="223456"/>
            </a:xfrm>
            <a:prstGeom prst="rect">
              <a:avLst/>
            </a:prstGeom>
          </p:spPr>
        </p:pic>
        <p:pic>
          <p:nvPicPr>
            <p:cNvPr id="48" name="object 4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02153" y="2306815"/>
              <a:ext cx="139179" cy="223456"/>
            </a:xfrm>
            <a:prstGeom prst="rect">
              <a:avLst/>
            </a:prstGeom>
          </p:spPr>
        </p:pic>
        <p:pic>
          <p:nvPicPr>
            <p:cNvPr id="49" name="object 49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44469" y="1895983"/>
              <a:ext cx="86512" cy="79832"/>
            </a:xfrm>
            <a:prstGeom prst="rect">
              <a:avLst/>
            </a:prstGeom>
          </p:spPr>
        </p:pic>
        <p:pic>
          <p:nvPicPr>
            <p:cNvPr id="50" name="object 50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73615" y="1895983"/>
              <a:ext cx="86512" cy="79832"/>
            </a:xfrm>
            <a:prstGeom prst="rect">
              <a:avLst/>
            </a:prstGeom>
          </p:spPr>
        </p:pic>
        <p:sp>
          <p:nvSpPr>
            <p:cNvPr id="51" name="object 51" descr=""/>
            <p:cNvSpPr/>
            <p:nvPr/>
          </p:nvSpPr>
          <p:spPr>
            <a:xfrm>
              <a:off x="1749209" y="2225738"/>
              <a:ext cx="3055620" cy="1241425"/>
            </a:xfrm>
            <a:custGeom>
              <a:avLst/>
              <a:gdLst/>
              <a:ahLst/>
              <a:cxnLst/>
              <a:rect l="l" t="t" r="r" b="b"/>
              <a:pathLst>
                <a:path w="3055620" h="1241425">
                  <a:moveTo>
                    <a:pt x="41275" y="1234592"/>
                  </a:moveTo>
                  <a:lnTo>
                    <a:pt x="28575" y="1234592"/>
                  </a:lnTo>
                  <a:lnTo>
                    <a:pt x="28575" y="1240942"/>
                  </a:lnTo>
                  <a:lnTo>
                    <a:pt x="41275" y="1240942"/>
                  </a:lnTo>
                  <a:lnTo>
                    <a:pt x="41275" y="1234592"/>
                  </a:lnTo>
                  <a:close/>
                </a:path>
                <a:path w="3055620" h="1241425">
                  <a:moveTo>
                    <a:pt x="66662" y="1234592"/>
                  </a:moveTo>
                  <a:lnTo>
                    <a:pt x="53962" y="1234592"/>
                  </a:lnTo>
                  <a:lnTo>
                    <a:pt x="53962" y="1240942"/>
                  </a:lnTo>
                  <a:lnTo>
                    <a:pt x="66662" y="1240942"/>
                  </a:lnTo>
                  <a:lnTo>
                    <a:pt x="66662" y="1234592"/>
                  </a:lnTo>
                  <a:close/>
                </a:path>
                <a:path w="3055620" h="1241425">
                  <a:moveTo>
                    <a:pt x="92062" y="1234592"/>
                  </a:moveTo>
                  <a:lnTo>
                    <a:pt x="79362" y="1234592"/>
                  </a:lnTo>
                  <a:lnTo>
                    <a:pt x="79362" y="1240942"/>
                  </a:lnTo>
                  <a:lnTo>
                    <a:pt x="92062" y="1240942"/>
                  </a:lnTo>
                  <a:lnTo>
                    <a:pt x="92062" y="1234592"/>
                  </a:lnTo>
                  <a:close/>
                </a:path>
                <a:path w="3055620" h="1241425">
                  <a:moveTo>
                    <a:pt x="117449" y="1234592"/>
                  </a:moveTo>
                  <a:lnTo>
                    <a:pt x="104749" y="1234592"/>
                  </a:lnTo>
                  <a:lnTo>
                    <a:pt x="104749" y="1240942"/>
                  </a:lnTo>
                  <a:lnTo>
                    <a:pt x="117449" y="1240942"/>
                  </a:lnTo>
                  <a:lnTo>
                    <a:pt x="117449" y="1234592"/>
                  </a:lnTo>
                  <a:close/>
                </a:path>
                <a:path w="3055620" h="1241425">
                  <a:moveTo>
                    <a:pt x="142849" y="1234592"/>
                  </a:moveTo>
                  <a:lnTo>
                    <a:pt x="130149" y="1234592"/>
                  </a:lnTo>
                  <a:lnTo>
                    <a:pt x="130149" y="1240942"/>
                  </a:lnTo>
                  <a:lnTo>
                    <a:pt x="142849" y="1240942"/>
                  </a:lnTo>
                  <a:lnTo>
                    <a:pt x="142849" y="1234592"/>
                  </a:lnTo>
                  <a:close/>
                </a:path>
                <a:path w="3055620" h="1241425">
                  <a:moveTo>
                    <a:pt x="168249" y="1234592"/>
                  </a:moveTo>
                  <a:lnTo>
                    <a:pt x="155549" y="1234592"/>
                  </a:lnTo>
                  <a:lnTo>
                    <a:pt x="155549" y="1240942"/>
                  </a:lnTo>
                  <a:lnTo>
                    <a:pt x="168249" y="1240942"/>
                  </a:lnTo>
                  <a:lnTo>
                    <a:pt x="168249" y="1234592"/>
                  </a:lnTo>
                  <a:close/>
                </a:path>
                <a:path w="3055620" h="1241425">
                  <a:moveTo>
                    <a:pt x="193636" y="1234592"/>
                  </a:moveTo>
                  <a:lnTo>
                    <a:pt x="180936" y="1234592"/>
                  </a:lnTo>
                  <a:lnTo>
                    <a:pt x="180936" y="1240942"/>
                  </a:lnTo>
                  <a:lnTo>
                    <a:pt x="193636" y="1240942"/>
                  </a:lnTo>
                  <a:lnTo>
                    <a:pt x="193636" y="1234592"/>
                  </a:lnTo>
                  <a:close/>
                </a:path>
                <a:path w="3055620" h="1241425">
                  <a:moveTo>
                    <a:pt x="219036" y="1234592"/>
                  </a:moveTo>
                  <a:lnTo>
                    <a:pt x="206336" y="1234592"/>
                  </a:lnTo>
                  <a:lnTo>
                    <a:pt x="206336" y="1240942"/>
                  </a:lnTo>
                  <a:lnTo>
                    <a:pt x="219036" y="1240942"/>
                  </a:lnTo>
                  <a:lnTo>
                    <a:pt x="219036" y="1234592"/>
                  </a:lnTo>
                  <a:close/>
                </a:path>
                <a:path w="3055620" h="1241425">
                  <a:moveTo>
                    <a:pt x="244424" y="1234592"/>
                  </a:moveTo>
                  <a:lnTo>
                    <a:pt x="231724" y="1234592"/>
                  </a:lnTo>
                  <a:lnTo>
                    <a:pt x="231724" y="1240942"/>
                  </a:lnTo>
                  <a:lnTo>
                    <a:pt x="244424" y="1240942"/>
                  </a:lnTo>
                  <a:lnTo>
                    <a:pt x="244424" y="1234592"/>
                  </a:lnTo>
                  <a:close/>
                </a:path>
                <a:path w="3055620" h="1241425">
                  <a:moveTo>
                    <a:pt x="269824" y="1234592"/>
                  </a:moveTo>
                  <a:lnTo>
                    <a:pt x="257124" y="1234592"/>
                  </a:lnTo>
                  <a:lnTo>
                    <a:pt x="257124" y="1240942"/>
                  </a:lnTo>
                  <a:lnTo>
                    <a:pt x="269824" y="1240942"/>
                  </a:lnTo>
                  <a:lnTo>
                    <a:pt x="269824" y="1234592"/>
                  </a:lnTo>
                  <a:close/>
                </a:path>
                <a:path w="3055620" h="1241425">
                  <a:moveTo>
                    <a:pt x="295211" y="1234592"/>
                  </a:moveTo>
                  <a:lnTo>
                    <a:pt x="282511" y="1234592"/>
                  </a:lnTo>
                  <a:lnTo>
                    <a:pt x="282511" y="1240942"/>
                  </a:lnTo>
                  <a:lnTo>
                    <a:pt x="295211" y="1240942"/>
                  </a:lnTo>
                  <a:lnTo>
                    <a:pt x="295211" y="1234592"/>
                  </a:lnTo>
                  <a:close/>
                </a:path>
                <a:path w="3055620" h="1241425">
                  <a:moveTo>
                    <a:pt x="320611" y="1234592"/>
                  </a:moveTo>
                  <a:lnTo>
                    <a:pt x="307911" y="1234592"/>
                  </a:lnTo>
                  <a:lnTo>
                    <a:pt x="307911" y="1240942"/>
                  </a:lnTo>
                  <a:lnTo>
                    <a:pt x="320611" y="1240942"/>
                  </a:lnTo>
                  <a:lnTo>
                    <a:pt x="320611" y="1234592"/>
                  </a:lnTo>
                  <a:close/>
                </a:path>
                <a:path w="3055620" h="1241425">
                  <a:moveTo>
                    <a:pt x="346011" y="1234592"/>
                  </a:moveTo>
                  <a:lnTo>
                    <a:pt x="333311" y="1234592"/>
                  </a:lnTo>
                  <a:lnTo>
                    <a:pt x="333311" y="1240942"/>
                  </a:lnTo>
                  <a:lnTo>
                    <a:pt x="346011" y="1240942"/>
                  </a:lnTo>
                  <a:lnTo>
                    <a:pt x="346011" y="1234592"/>
                  </a:lnTo>
                  <a:close/>
                </a:path>
                <a:path w="3055620" h="1241425">
                  <a:moveTo>
                    <a:pt x="371398" y="1234592"/>
                  </a:moveTo>
                  <a:lnTo>
                    <a:pt x="358698" y="1234592"/>
                  </a:lnTo>
                  <a:lnTo>
                    <a:pt x="358698" y="1240942"/>
                  </a:lnTo>
                  <a:lnTo>
                    <a:pt x="371398" y="1240942"/>
                  </a:lnTo>
                  <a:lnTo>
                    <a:pt x="371398" y="1234592"/>
                  </a:lnTo>
                  <a:close/>
                </a:path>
                <a:path w="3055620" h="1241425">
                  <a:moveTo>
                    <a:pt x="396798" y="1234592"/>
                  </a:moveTo>
                  <a:lnTo>
                    <a:pt x="384098" y="1234592"/>
                  </a:lnTo>
                  <a:lnTo>
                    <a:pt x="384098" y="1240942"/>
                  </a:lnTo>
                  <a:lnTo>
                    <a:pt x="396798" y="1240942"/>
                  </a:lnTo>
                  <a:lnTo>
                    <a:pt x="396798" y="1234592"/>
                  </a:lnTo>
                  <a:close/>
                </a:path>
                <a:path w="3055620" h="1241425">
                  <a:moveTo>
                    <a:pt x="422186" y="1234592"/>
                  </a:moveTo>
                  <a:lnTo>
                    <a:pt x="409486" y="1234592"/>
                  </a:lnTo>
                  <a:lnTo>
                    <a:pt x="409486" y="1240942"/>
                  </a:lnTo>
                  <a:lnTo>
                    <a:pt x="422186" y="1240942"/>
                  </a:lnTo>
                  <a:lnTo>
                    <a:pt x="422186" y="1234592"/>
                  </a:lnTo>
                  <a:close/>
                </a:path>
                <a:path w="3055620" h="1241425">
                  <a:moveTo>
                    <a:pt x="447586" y="1234592"/>
                  </a:moveTo>
                  <a:lnTo>
                    <a:pt x="434886" y="1234592"/>
                  </a:lnTo>
                  <a:lnTo>
                    <a:pt x="434886" y="1240942"/>
                  </a:lnTo>
                  <a:lnTo>
                    <a:pt x="447586" y="1240942"/>
                  </a:lnTo>
                  <a:lnTo>
                    <a:pt x="447586" y="1234592"/>
                  </a:lnTo>
                  <a:close/>
                </a:path>
                <a:path w="3055620" h="1241425">
                  <a:moveTo>
                    <a:pt x="472973" y="1234592"/>
                  </a:moveTo>
                  <a:lnTo>
                    <a:pt x="460273" y="1234592"/>
                  </a:lnTo>
                  <a:lnTo>
                    <a:pt x="460273" y="1240942"/>
                  </a:lnTo>
                  <a:lnTo>
                    <a:pt x="472973" y="1240942"/>
                  </a:lnTo>
                  <a:lnTo>
                    <a:pt x="472973" y="1234592"/>
                  </a:lnTo>
                  <a:close/>
                </a:path>
                <a:path w="3055620" h="1241425">
                  <a:moveTo>
                    <a:pt x="498373" y="1234592"/>
                  </a:moveTo>
                  <a:lnTo>
                    <a:pt x="485673" y="1234592"/>
                  </a:lnTo>
                  <a:lnTo>
                    <a:pt x="485673" y="1240942"/>
                  </a:lnTo>
                  <a:lnTo>
                    <a:pt x="498373" y="1240942"/>
                  </a:lnTo>
                  <a:lnTo>
                    <a:pt x="498373" y="1234592"/>
                  </a:lnTo>
                  <a:close/>
                </a:path>
                <a:path w="3055620" h="1241425">
                  <a:moveTo>
                    <a:pt x="523773" y="1234592"/>
                  </a:moveTo>
                  <a:lnTo>
                    <a:pt x="511073" y="1234592"/>
                  </a:lnTo>
                  <a:lnTo>
                    <a:pt x="511073" y="1240942"/>
                  </a:lnTo>
                  <a:lnTo>
                    <a:pt x="523773" y="1240942"/>
                  </a:lnTo>
                  <a:lnTo>
                    <a:pt x="523773" y="1234592"/>
                  </a:lnTo>
                  <a:close/>
                </a:path>
                <a:path w="3055620" h="1241425">
                  <a:moveTo>
                    <a:pt x="549160" y="1234592"/>
                  </a:moveTo>
                  <a:lnTo>
                    <a:pt x="536460" y="1234592"/>
                  </a:lnTo>
                  <a:lnTo>
                    <a:pt x="536460" y="1240942"/>
                  </a:lnTo>
                  <a:lnTo>
                    <a:pt x="549160" y="1240942"/>
                  </a:lnTo>
                  <a:lnTo>
                    <a:pt x="549160" y="1234592"/>
                  </a:lnTo>
                  <a:close/>
                </a:path>
                <a:path w="3055620" h="1241425">
                  <a:moveTo>
                    <a:pt x="574560" y="1234592"/>
                  </a:moveTo>
                  <a:lnTo>
                    <a:pt x="561860" y="1234592"/>
                  </a:lnTo>
                  <a:lnTo>
                    <a:pt x="561860" y="1240942"/>
                  </a:lnTo>
                  <a:lnTo>
                    <a:pt x="574560" y="1240942"/>
                  </a:lnTo>
                  <a:lnTo>
                    <a:pt x="574560" y="1234592"/>
                  </a:lnTo>
                  <a:close/>
                </a:path>
                <a:path w="3055620" h="1241425">
                  <a:moveTo>
                    <a:pt x="599948" y="1234592"/>
                  </a:moveTo>
                  <a:lnTo>
                    <a:pt x="587248" y="1234592"/>
                  </a:lnTo>
                  <a:lnTo>
                    <a:pt x="587248" y="1240942"/>
                  </a:lnTo>
                  <a:lnTo>
                    <a:pt x="599948" y="1240942"/>
                  </a:lnTo>
                  <a:lnTo>
                    <a:pt x="599948" y="1234592"/>
                  </a:lnTo>
                  <a:close/>
                </a:path>
                <a:path w="3055620" h="1241425">
                  <a:moveTo>
                    <a:pt x="625348" y="1234592"/>
                  </a:moveTo>
                  <a:lnTo>
                    <a:pt x="612648" y="1234592"/>
                  </a:lnTo>
                  <a:lnTo>
                    <a:pt x="612648" y="1240942"/>
                  </a:lnTo>
                  <a:lnTo>
                    <a:pt x="625348" y="1240942"/>
                  </a:lnTo>
                  <a:lnTo>
                    <a:pt x="625348" y="1234592"/>
                  </a:lnTo>
                  <a:close/>
                </a:path>
                <a:path w="3055620" h="1241425">
                  <a:moveTo>
                    <a:pt x="650735" y="1234592"/>
                  </a:moveTo>
                  <a:lnTo>
                    <a:pt x="638035" y="1234592"/>
                  </a:lnTo>
                  <a:lnTo>
                    <a:pt x="638035" y="1240942"/>
                  </a:lnTo>
                  <a:lnTo>
                    <a:pt x="650735" y="1240942"/>
                  </a:lnTo>
                  <a:lnTo>
                    <a:pt x="650735" y="1234592"/>
                  </a:lnTo>
                  <a:close/>
                </a:path>
                <a:path w="3055620" h="1241425">
                  <a:moveTo>
                    <a:pt x="676135" y="1234592"/>
                  </a:moveTo>
                  <a:lnTo>
                    <a:pt x="663435" y="1234592"/>
                  </a:lnTo>
                  <a:lnTo>
                    <a:pt x="663435" y="1240942"/>
                  </a:lnTo>
                  <a:lnTo>
                    <a:pt x="676135" y="1240942"/>
                  </a:lnTo>
                  <a:lnTo>
                    <a:pt x="676135" y="1234592"/>
                  </a:lnTo>
                  <a:close/>
                </a:path>
                <a:path w="3055620" h="1241425">
                  <a:moveTo>
                    <a:pt x="701535" y="1234592"/>
                  </a:moveTo>
                  <a:lnTo>
                    <a:pt x="688835" y="1234592"/>
                  </a:lnTo>
                  <a:lnTo>
                    <a:pt x="688835" y="1240942"/>
                  </a:lnTo>
                  <a:lnTo>
                    <a:pt x="701535" y="1240942"/>
                  </a:lnTo>
                  <a:lnTo>
                    <a:pt x="701535" y="1234592"/>
                  </a:lnTo>
                  <a:close/>
                </a:path>
                <a:path w="3055620" h="1241425">
                  <a:moveTo>
                    <a:pt x="726922" y="1234592"/>
                  </a:moveTo>
                  <a:lnTo>
                    <a:pt x="714222" y="1234592"/>
                  </a:lnTo>
                  <a:lnTo>
                    <a:pt x="714222" y="1240942"/>
                  </a:lnTo>
                  <a:lnTo>
                    <a:pt x="726922" y="1240942"/>
                  </a:lnTo>
                  <a:lnTo>
                    <a:pt x="726922" y="1234592"/>
                  </a:lnTo>
                  <a:close/>
                </a:path>
                <a:path w="3055620" h="1241425">
                  <a:moveTo>
                    <a:pt x="752322" y="1234592"/>
                  </a:moveTo>
                  <a:lnTo>
                    <a:pt x="739622" y="1234592"/>
                  </a:lnTo>
                  <a:lnTo>
                    <a:pt x="739622" y="1240942"/>
                  </a:lnTo>
                  <a:lnTo>
                    <a:pt x="752322" y="1240942"/>
                  </a:lnTo>
                  <a:lnTo>
                    <a:pt x="752322" y="1234592"/>
                  </a:lnTo>
                  <a:close/>
                </a:path>
                <a:path w="3055620" h="1241425">
                  <a:moveTo>
                    <a:pt x="777709" y="1234592"/>
                  </a:moveTo>
                  <a:lnTo>
                    <a:pt x="765009" y="1234592"/>
                  </a:lnTo>
                  <a:lnTo>
                    <a:pt x="765009" y="1240942"/>
                  </a:lnTo>
                  <a:lnTo>
                    <a:pt x="777709" y="1240942"/>
                  </a:lnTo>
                  <a:lnTo>
                    <a:pt x="777709" y="1234592"/>
                  </a:lnTo>
                  <a:close/>
                </a:path>
                <a:path w="3055620" h="1241425">
                  <a:moveTo>
                    <a:pt x="803109" y="1234592"/>
                  </a:moveTo>
                  <a:lnTo>
                    <a:pt x="790409" y="1234592"/>
                  </a:lnTo>
                  <a:lnTo>
                    <a:pt x="790409" y="1240942"/>
                  </a:lnTo>
                  <a:lnTo>
                    <a:pt x="803109" y="1240942"/>
                  </a:lnTo>
                  <a:lnTo>
                    <a:pt x="803109" y="1234592"/>
                  </a:lnTo>
                  <a:close/>
                </a:path>
                <a:path w="3055620" h="1241425">
                  <a:moveTo>
                    <a:pt x="828497" y="1234592"/>
                  </a:moveTo>
                  <a:lnTo>
                    <a:pt x="815797" y="1234592"/>
                  </a:lnTo>
                  <a:lnTo>
                    <a:pt x="815797" y="1240942"/>
                  </a:lnTo>
                  <a:lnTo>
                    <a:pt x="828497" y="1240942"/>
                  </a:lnTo>
                  <a:lnTo>
                    <a:pt x="828497" y="1234592"/>
                  </a:lnTo>
                  <a:close/>
                </a:path>
                <a:path w="3055620" h="1241425">
                  <a:moveTo>
                    <a:pt x="853897" y="1234592"/>
                  </a:moveTo>
                  <a:lnTo>
                    <a:pt x="841197" y="1234592"/>
                  </a:lnTo>
                  <a:lnTo>
                    <a:pt x="841197" y="1240942"/>
                  </a:lnTo>
                  <a:lnTo>
                    <a:pt x="853897" y="1240942"/>
                  </a:lnTo>
                  <a:lnTo>
                    <a:pt x="853897" y="1234592"/>
                  </a:lnTo>
                  <a:close/>
                </a:path>
                <a:path w="3055620" h="1241425">
                  <a:moveTo>
                    <a:pt x="879297" y="1234592"/>
                  </a:moveTo>
                  <a:lnTo>
                    <a:pt x="866597" y="1234592"/>
                  </a:lnTo>
                  <a:lnTo>
                    <a:pt x="866597" y="1240942"/>
                  </a:lnTo>
                  <a:lnTo>
                    <a:pt x="879297" y="1240942"/>
                  </a:lnTo>
                  <a:lnTo>
                    <a:pt x="879297" y="1234592"/>
                  </a:lnTo>
                  <a:close/>
                </a:path>
                <a:path w="3055620" h="1241425">
                  <a:moveTo>
                    <a:pt x="904684" y="1234592"/>
                  </a:moveTo>
                  <a:lnTo>
                    <a:pt x="891984" y="1234592"/>
                  </a:lnTo>
                  <a:lnTo>
                    <a:pt x="891984" y="1240942"/>
                  </a:lnTo>
                  <a:lnTo>
                    <a:pt x="904684" y="1240942"/>
                  </a:lnTo>
                  <a:lnTo>
                    <a:pt x="904684" y="1234592"/>
                  </a:lnTo>
                  <a:close/>
                </a:path>
                <a:path w="3055620" h="1241425">
                  <a:moveTo>
                    <a:pt x="930084" y="1234592"/>
                  </a:moveTo>
                  <a:lnTo>
                    <a:pt x="917384" y="1234592"/>
                  </a:lnTo>
                  <a:lnTo>
                    <a:pt x="917384" y="1240942"/>
                  </a:lnTo>
                  <a:lnTo>
                    <a:pt x="930084" y="1240942"/>
                  </a:lnTo>
                  <a:lnTo>
                    <a:pt x="930084" y="1234592"/>
                  </a:lnTo>
                  <a:close/>
                </a:path>
                <a:path w="3055620" h="1241425">
                  <a:moveTo>
                    <a:pt x="955471" y="1234592"/>
                  </a:moveTo>
                  <a:lnTo>
                    <a:pt x="942771" y="1234592"/>
                  </a:lnTo>
                  <a:lnTo>
                    <a:pt x="942771" y="1240942"/>
                  </a:lnTo>
                  <a:lnTo>
                    <a:pt x="955471" y="1240942"/>
                  </a:lnTo>
                  <a:lnTo>
                    <a:pt x="955471" y="1234592"/>
                  </a:lnTo>
                  <a:close/>
                </a:path>
                <a:path w="3055620" h="1241425">
                  <a:moveTo>
                    <a:pt x="980871" y="1234592"/>
                  </a:moveTo>
                  <a:lnTo>
                    <a:pt x="968171" y="1234592"/>
                  </a:lnTo>
                  <a:lnTo>
                    <a:pt x="968171" y="1240942"/>
                  </a:lnTo>
                  <a:lnTo>
                    <a:pt x="980871" y="1240942"/>
                  </a:lnTo>
                  <a:lnTo>
                    <a:pt x="980871" y="1234592"/>
                  </a:lnTo>
                  <a:close/>
                </a:path>
                <a:path w="3055620" h="1241425">
                  <a:moveTo>
                    <a:pt x="1006259" y="1234592"/>
                  </a:moveTo>
                  <a:lnTo>
                    <a:pt x="993559" y="1234592"/>
                  </a:lnTo>
                  <a:lnTo>
                    <a:pt x="993559" y="1240942"/>
                  </a:lnTo>
                  <a:lnTo>
                    <a:pt x="1006259" y="1240942"/>
                  </a:lnTo>
                  <a:lnTo>
                    <a:pt x="1006259" y="1234592"/>
                  </a:lnTo>
                  <a:close/>
                </a:path>
                <a:path w="3055620" h="1241425">
                  <a:moveTo>
                    <a:pt x="1031659" y="1234592"/>
                  </a:moveTo>
                  <a:lnTo>
                    <a:pt x="1018959" y="1234592"/>
                  </a:lnTo>
                  <a:lnTo>
                    <a:pt x="1018959" y="1240942"/>
                  </a:lnTo>
                  <a:lnTo>
                    <a:pt x="1031659" y="1240942"/>
                  </a:lnTo>
                  <a:lnTo>
                    <a:pt x="1031659" y="1234592"/>
                  </a:lnTo>
                  <a:close/>
                </a:path>
                <a:path w="3055620" h="1241425">
                  <a:moveTo>
                    <a:pt x="1057059" y="1234592"/>
                  </a:moveTo>
                  <a:lnTo>
                    <a:pt x="1044359" y="1234592"/>
                  </a:lnTo>
                  <a:lnTo>
                    <a:pt x="1044359" y="1240942"/>
                  </a:lnTo>
                  <a:lnTo>
                    <a:pt x="1057059" y="1240942"/>
                  </a:lnTo>
                  <a:lnTo>
                    <a:pt x="1057059" y="1234592"/>
                  </a:lnTo>
                  <a:close/>
                </a:path>
                <a:path w="3055620" h="1241425">
                  <a:moveTo>
                    <a:pt x="1082446" y="1234592"/>
                  </a:moveTo>
                  <a:lnTo>
                    <a:pt x="1069746" y="1234592"/>
                  </a:lnTo>
                  <a:lnTo>
                    <a:pt x="1069746" y="1240942"/>
                  </a:lnTo>
                  <a:lnTo>
                    <a:pt x="1082446" y="1240942"/>
                  </a:lnTo>
                  <a:lnTo>
                    <a:pt x="1082446" y="1234592"/>
                  </a:lnTo>
                  <a:close/>
                </a:path>
                <a:path w="3055620" h="1241425">
                  <a:moveTo>
                    <a:pt x="1107846" y="1234592"/>
                  </a:moveTo>
                  <a:lnTo>
                    <a:pt x="1095146" y="1234592"/>
                  </a:lnTo>
                  <a:lnTo>
                    <a:pt x="1095146" y="1240942"/>
                  </a:lnTo>
                  <a:lnTo>
                    <a:pt x="1107846" y="1240942"/>
                  </a:lnTo>
                  <a:lnTo>
                    <a:pt x="1107846" y="1234592"/>
                  </a:lnTo>
                  <a:close/>
                </a:path>
                <a:path w="3055620" h="1241425">
                  <a:moveTo>
                    <a:pt x="1133233" y="1234592"/>
                  </a:moveTo>
                  <a:lnTo>
                    <a:pt x="1120533" y="1234592"/>
                  </a:lnTo>
                  <a:lnTo>
                    <a:pt x="1120533" y="1240942"/>
                  </a:lnTo>
                  <a:lnTo>
                    <a:pt x="1133233" y="1240942"/>
                  </a:lnTo>
                  <a:lnTo>
                    <a:pt x="1133233" y="1234592"/>
                  </a:lnTo>
                  <a:close/>
                </a:path>
                <a:path w="3055620" h="1241425">
                  <a:moveTo>
                    <a:pt x="1158633" y="1234592"/>
                  </a:moveTo>
                  <a:lnTo>
                    <a:pt x="1145933" y="1234592"/>
                  </a:lnTo>
                  <a:lnTo>
                    <a:pt x="1145933" y="1240942"/>
                  </a:lnTo>
                  <a:lnTo>
                    <a:pt x="1158633" y="1240942"/>
                  </a:lnTo>
                  <a:lnTo>
                    <a:pt x="1158633" y="1234592"/>
                  </a:lnTo>
                  <a:close/>
                </a:path>
                <a:path w="3055620" h="1241425">
                  <a:moveTo>
                    <a:pt x="1184020" y="1234592"/>
                  </a:moveTo>
                  <a:lnTo>
                    <a:pt x="1171320" y="1234592"/>
                  </a:lnTo>
                  <a:lnTo>
                    <a:pt x="1171320" y="1240942"/>
                  </a:lnTo>
                  <a:lnTo>
                    <a:pt x="1184020" y="1240942"/>
                  </a:lnTo>
                  <a:lnTo>
                    <a:pt x="1184020" y="1234592"/>
                  </a:lnTo>
                  <a:close/>
                </a:path>
                <a:path w="3055620" h="1241425">
                  <a:moveTo>
                    <a:pt x="1209420" y="1234592"/>
                  </a:moveTo>
                  <a:lnTo>
                    <a:pt x="1196720" y="1234592"/>
                  </a:lnTo>
                  <a:lnTo>
                    <a:pt x="1196720" y="1240942"/>
                  </a:lnTo>
                  <a:lnTo>
                    <a:pt x="1209420" y="1240942"/>
                  </a:lnTo>
                  <a:lnTo>
                    <a:pt x="1209420" y="1234592"/>
                  </a:lnTo>
                  <a:close/>
                </a:path>
                <a:path w="3055620" h="1241425">
                  <a:moveTo>
                    <a:pt x="1234820" y="1234592"/>
                  </a:moveTo>
                  <a:lnTo>
                    <a:pt x="1222120" y="1234592"/>
                  </a:lnTo>
                  <a:lnTo>
                    <a:pt x="1222120" y="1240942"/>
                  </a:lnTo>
                  <a:lnTo>
                    <a:pt x="1234820" y="1240942"/>
                  </a:lnTo>
                  <a:lnTo>
                    <a:pt x="1234820" y="1234592"/>
                  </a:lnTo>
                  <a:close/>
                </a:path>
                <a:path w="3055620" h="1241425">
                  <a:moveTo>
                    <a:pt x="1260208" y="1234592"/>
                  </a:moveTo>
                  <a:lnTo>
                    <a:pt x="1247508" y="1234592"/>
                  </a:lnTo>
                  <a:lnTo>
                    <a:pt x="1247508" y="1240942"/>
                  </a:lnTo>
                  <a:lnTo>
                    <a:pt x="1260208" y="1240942"/>
                  </a:lnTo>
                  <a:lnTo>
                    <a:pt x="1260208" y="1234592"/>
                  </a:lnTo>
                  <a:close/>
                </a:path>
                <a:path w="3055620" h="1241425">
                  <a:moveTo>
                    <a:pt x="1285608" y="1234592"/>
                  </a:moveTo>
                  <a:lnTo>
                    <a:pt x="1272908" y="1234592"/>
                  </a:lnTo>
                  <a:lnTo>
                    <a:pt x="1272908" y="1240942"/>
                  </a:lnTo>
                  <a:lnTo>
                    <a:pt x="1285608" y="1240942"/>
                  </a:lnTo>
                  <a:lnTo>
                    <a:pt x="1285608" y="1234592"/>
                  </a:lnTo>
                  <a:close/>
                </a:path>
                <a:path w="3055620" h="1241425">
                  <a:moveTo>
                    <a:pt x="1310995" y="1234592"/>
                  </a:moveTo>
                  <a:lnTo>
                    <a:pt x="1298295" y="1234592"/>
                  </a:lnTo>
                  <a:lnTo>
                    <a:pt x="1298295" y="1240942"/>
                  </a:lnTo>
                  <a:lnTo>
                    <a:pt x="1310995" y="1240942"/>
                  </a:lnTo>
                  <a:lnTo>
                    <a:pt x="1310995" y="1234592"/>
                  </a:lnTo>
                  <a:close/>
                </a:path>
                <a:path w="3055620" h="1241425">
                  <a:moveTo>
                    <a:pt x="1336395" y="1234592"/>
                  </a:moveTo>
                  <a:lnTo>
                    <a:pt x="1323695" y="1234592"/>
                  </a:lnTo>
                  <a:lnTo>
                    <a:pt x="1323695" y="1240942"/>
                  </a:lnTo>
                  <a:lnTo>
                    <a:pt x="1336395" y="1240942"/>
                  </a:lnTo>
                  <a:lnTo>
                    <a:pt x="1336395" y="1234592"/>
                  </a:lnTo>
                  <a:close/>
                </a:path>
                <a:path w="3055620" h="1241425">
                  <a:moveTo>
                    <a:pt x="1361782" y="1234592"/>
                  </a:moveTo>
                  <a:lnTo>
                    <a:pt x="1349082" y="1234592"/>
                  </a:lnTo>
                  <a:lnTo>
                    <a:pt x="1349082" y="1240942"/>
                  </a:lnTo>
                  <a:lnTo>
                    <a:pt x="1361782" y="1240942"/>
                  </a:lnTo>
                  <a:lnTo>
                    <a:pt x="1361782" y="1234592"/>
                  </a:lnTo>
                  <a:close/>
                </a:path>
                <a:path w="3055620" h="1241425">
                  <a:moveTo>
                    <a:pt x="1387182" y="1234592"/>
                  </a:moveTo>
                  <a:lnTo>
                    <a:pt x="1374482" y="1234592"/>
                  </a:lnTo>
                  <a:lnTo>
                    <a:pt x="1374482" y="1240942"/>
                  </a:lnTo>
                  <a:lnTo>
                    <a:pt x="1387182" y="1240942"/>
                  </a:lnTo>
                  <a:lnTo>
                    <a:pt x="1387182" y="1234592"/>
                  </a:lnTo>
                  <a:close/>
                </a:path>
                <a:path w="3055620" h="1241425">
                  <a:moveTo>
                    <a:pt x="1412582" y="1234592"/>
                  </a:moveTo>
                  <a:lnTo>
                    <a:pt x="1399882" y="1234592"/>
                  </a:lnTo>
                  <a:lnTo>
                    <a:pt x="1399882" y="1240942"/>
                  </a:lnTo>
                  <a:lnTo>
                    <a:pt x="1412582" y="1240942"/>
                  </a:lnTo>
                  <a:lnTo>
                    <a:pt x="1412582" y="1234592"/>
                  </a:lnTo>
                  <a:close/>
                </a:path>
                <a:path w="3055620" h="1241425">
                  <a:moveTo>
                    <a:pt x="1437970" y="1234592"/>
                  </a:moveTo>
                  <a:lnTo>
                    <a:pt x="1425270" y="1234592"/>
                  </a:lnTo>
                  <a:lnTo>
                    <a:pt x="1425270" y="1240942"/>
                  </a:lnTo>
                  <a:lnTo>
                    <a:pt x="1437970" y="1240942"/>
                  </a:lnTo>
                  <a:lnTo>
                    <a:pt x="1437970" y="1234592"/>
                  </a:lnTo>
                  <a:close/>
                </a:path>
                <a:path w="3055620" h="1241425">
                  <a:moveTo>
                    <a:pt x="1463357" y="1234592"/>
                  </a:moveTo>
                  <a:lnTo>
                    <a:pt x="1450657" y="1234592"/>
                  </a:lnTo>
                  <a:lnTo>
                    <a:pt x="1450657" y="1240942"/>
                  </a:lnTo>
                  <a:lnTo>
                    <a:pt x="1463357" y="1240942"/>
                  </a:lnTo>
                  <a:lnTo>
                    <a:pt x="1463357" y="1234592"/>
                  </a:lnTo>
                  <a:close/>
                </a:path>
                <a:path w="3055620" h="1241425">
                  <a:moveTo>
                    <a:pt x="1488744" y="1234592"/>
                  </a:moveTo>
                  <a:lnTo>
                    <a:pt x="1476044" y="1234592"/>
                  </a:lnTo>
                  <a:lnTo>
                    <a:pt x="1476044" y="1240942"/>
                  </a:lnTo>
                  <a:lnTo>
                    <a:pt x="1488744" y="1240942"/>
                  </a:lnTo>
                  <a:lnTo>
                    <a:pt x="1488744" y="1234592"/>
                  </a:lnTo>
                  <a:close/>
                </a:path>
                <a:path w="3055620" h="1241425">
                  <a:moveTo>
                    <a:pt x="1514144" y="1234592"/>
                  </a:moveTo>
                  <a:lnTo>
                    <a:pt x="1501444" y="1234592"/>
                  </a:lnTo>
                  <a:lnTo>
                    <a:pt x="1501444" y="1240942"/>
                  </a:lnTo>
                  <a:lnTo>
                    <a:pt x="1514144" y="1240942"/>
                  </a:lnTo>
                  <a:lnTo>
                    <a:pt x="1514144" y="1234592"/>
                  </a:lnTo>
                  <a:close/>
                </a:path>
                <a:path w="3055620" h="1241425">
                  <a:moveTo>
                    <a:pt x="1539532" y="1234592"/>
                  </a:moveTo>
                  <a:lnTo>
                    <a:pt x="1526832" y="1234592"/>
                  </a:lnTo>
                  <a:lnTo>
                    <a:pt x="1526832" y="1240942"/>
                  </a:lnTo>
                  <a:lnTo>
                    <a:pt x="1539532" y="1240942"/>
                  </a:lnTo>
                  <a:lnTo>
                    <a:pt x="1539532" y="1234592"/>
                  </a:lnTo>
                  <a:close/>
                </a:path>
                <a:path w="3055620" h="1241425">
                  <a:moveTo>
                    <a:pt x="1564932" y="1234592"/>
                  </a:moveTo>
                  <a:lnTo>
                    <a:pt x="1552232" y="1234592"/>
                  </a:lnTo>
                  <a:lnTo>
                    <a:pt x="1552232" y="1240942"/>
                  </a:lnTo>
                  <a:lnTo>
                    <a:pt x="1564932" y="1240942"/>
                  </a:lnTo>
                  <a:lnTo>
                    <a:pt x="1564932" y="1234592"/>
                  </a:lnTo>
                  <a:close/>
                </a:path>
                <a:path w="3055620" h="1241425">
                  <a:moveTo>
                    <a:pt x="1590332" y="1234592"/>
                  </a:moveTo>
                  <a:lnTo>
                    <a:pt x="1577632" y="1234592"/>
                  </a:lnTo>
                  <a:lnTo>
                    <a:pt x="1577632" y="1240942"/>
                  </a:lnTo>
                  <a:lnTo>
                    <a:pt x="1590332" y="1240942"/>
                  </a:lnTo>
                  <a:lnTo>
                    <a:pt x="1590332" y="1234592"/>
                  </a:lnTo>
                  <a:close/>
                </a:path>
                <a:path w="3055620" h="1241425">
                  <a:moveTo>
                    <a:pt x="1615719" y="1234592"/>
                  </a:moveTo>
                  <a:lnTo>
                    <a:pt x="1603019" y="1234592"/>
                  </a:lnTo>
                  <a:lnTo>
                    <a:pt x="1603019" y="1240942"/>
                  </a:lnTo>
                  <a:lnTo>
                    <a:pt x="1615719" y="1240942"/>
                  </a:lnTo>
                  <a:lnTo>
                    <a:pt x="1615719" y="1234592"/>
                  </a:lnTo>
                  <a:close/>
                </a:path>
                <a:path w="3055620" h="1241425">
                  <a:moveTo>
                    <a:pt x="1641119" y="1234592"/>
                  </a:moveTo>
                  <a:lnTo>
                    <a:pt x="1628419" y="1234592"/>
                  </a:lnTo>
                  <a:lnTo>
                    <a:pt x="1628419" y="1240942"/>
                  </a:lnTo>
                  <a:lnTo>
                    <a:pt x="1641119" y="1240942"/>
                  </a:lnTo>
                  <a:lnTo>
                    <a:pt x="1641119" y="1234592"/>
                  </a:lnTo>
                  <a:close/>
                </a:path>
                <a:path w="3055620" h="1241425">
                  <a:moveTo>
                    <a:pt x="1666506" y="1234592"/>
                  </a:moveTo>
                  <a:lnTo>
                    <a:pt x="1653806" y="1234592"/>
                  </a:lnTo>
                  <a:lnTo>
                    <a:pt x="1653806" y="1240942"/>
                  </a:lnTo>
                  <a:lnTo>
                    <a:pt x="1666506" y="1240942"/>
                  </a:lnTo>
                  <a:lnTo>
                    <a:pt x="1666506" y="1234592"/>
                  </a:lnTo>
                  <a:close/>
                </a:path>
                <a:path w="3055620" h="1241425">
                  <a:moveTo>
                    <a:pt x="1691906" y="1234592"/>
                  </a:moveTo>
                  <a:lnTo>
                    <a:pt x="1679206" y="1234592"/>
                  </a:lnTo>
                  <a:lnTo>
                    <a:pt x="1679206" y="1240942"/>
                  </a:lnTo>
                  <a:lnTo>
                    <a:pt x="1691906" y="1240942"/>
                  </a:lnTo>
                  <a:lnTo>
                    <a:pt x="1691906" y="1234592"/>
                  </a:lnTo>
                  <a:close/>
                </a:path>
                <a:path w="3055620" h="1241425">
                  <a:moveTo>
                    <a:pt x="1717293" y="1234592"/>
                  </a:moveTo>
                  <a:lnTo>
                    <a:pt x="1704593" y="1234592"/>
                  </a:lnTo>
                  <a:lnTo>
                    <a:pt x="1704593" y="1240942"/>
                  </a:lnTo>
                  <a:lnTo>
                    <a:pt x="1717293" y="1240942"/>
                  </a:lnTo>
                  <a:lnTo>
                    <a:pt x="1717293" y="1234592"/>
                  </a:lnTo>
                  <a:close/>
                </a:path>
                <a:path w="3055620" h="1241425">
                  <a:moveTo>
                    <a:pt x="1742693" y="1234592"/>
                  </a:moveTo>
                  <a:lnTo>
                    <a:pt x="1729993" y="1234592"/>
                  </a:lnTo>
                  <a:lnTo>
                    <a:pt x="1729993" y="1240942"/>
                  </a:lnTo>
                  <a:lnTo>
                    <a:pt x="1742693" y="1240942"/>
                  </a:lnTo>
                  <a:lnTo>
                    <a:pt x="1742693" y="1234592"/>
                  </a:lnTo>
                  <a:close/>
                </a:path>
                <a:path w="3055620" h="1241425">
                  <a:moveTo>
                    <a:pt x="1768093" y="1234592"/>
                  </a:moveTo>
                  <a:lnTo>
                    <a:pt x="1755393" y="1234592"/>
                  </a:lnTo>
                  <a:lnTo>
                    <a:pt x="1755393" y="1240942"/>
                  </a:lnTo>
                  <a:lnTo>
                    <a:pt x="1768093" y="1240942"/>
                  </a:lnTo>
                  <a:lnTo>
                    <a:pt x="1768093" y="1234592"/>
                  </a:lnTo>
                  <a:close/>
                </a:path>
                <a:path w="3055620" h="1241425">
                  <a:moveTo>
                    <a:pt x="1793481" y="1234592"/>
                  </a:moveTo>
                  <a:lnTo>
                    <a:pt x="1780781" y="1234592"/>
                  </a:lnTo>
                  <a:lnTo>
                    <a:pt x="1780781" y="1240942"/>
                  </a:lnTo>
                  <a:lnTo>
                    <a:pt x="1793481" y="1240942"/>
                  </a:lnTo>
                  <a:lnTo>
                    <a:pt x="1793481" y="1234592"/>
                  </a:lnTo>
                  <a:close/>
                </a:path>
                <a:path w="3055620" h="1241425">
                  <a:moveTo>
                    <a:pt x="1818881" y="1234592"/>
                  </a:moveTo>
                  <a:lnTo>
                    <a:pt x="1806181" y="1234592"/>
                  </a:lnTo>
                  <a:lnTo>
                    <a:pt x="1806181" y="1240942"/>
                  </a:lnTo>
                  <a:lnTo>
                    <a:pt x="1818881" y="1240942"/>
                  </a:lnTo>
                  <a:lnTo>
                    <a:pt x="1818881" y="1234592"/>
                  </a:lnTo>
                  <a:close/>
                </a:path>
                <a:path w="3055620" h="1241425">
                  <a:moveTo>
                    <a:pt x="1844268" y="1234592"/>
                  </a:moveTo>
                  <a:lnTo>
                    <a:pt x="1831568" y="1234592"/>
                  </a:lnTo>
                  <a:lnTo>
                    <a:pt x="1831568" y="1240942"/>
                  </a:lnTo>
                  <a:lnTo>
                    <a:pt x="1844268" y="1240942"/>
                  </a:lnTo>
                  <a:lnTo>
                    <a:pt x="1844268" y="1234592"/>
                  </a:lnTo>
                  <a:close/>
                </a:path>
                <a:path w="3055620" h="1241425">
                  <a:moveTo>
                    <a:pt x="1869668" y="1234592"/>
                  </a:moveTo>
                  <a:lnTo>
                    <a:pt x="1856968" y="1234592"/>
                  </a:lnTo>
                  <a:lnTo>
                    <a:pt x="1856968" y="1240942"/>
                  </a:lnTo>
                  <a:lnTo>
                    <a:pt x="1869668" y="1240942"/>
                  </a:lnTo>
                  <a:lnTo>
                    <a:pt x="1869668" y="1234592"/>
                  </a:lnTo>
                  <a:close/>
                </a:path>
                <a:path w="3055620" h="1241425">
                  <a:moveTo>
                    <a:pt x="1895055" y="1234592"/>
                  </a:moveTo>
                  <a:lnTo>
                    <a:pt x="1882355" y="1234592"/>
                  </a:lnTo>
                  <a:lnTo>
                    <a:pt x="1882355" y="1240942"/>
                  </a:lnTo>
                  <a:lnTo>
                    <a:pt x="1895055" y="1240942"/>
                  </a:lnTo>
                  <a:lnTo>
                    <a:pt x="1895055" y="1234592"/>
                  </a:lnTo>
                  <a:close/>
                </a:path>
                <a:path w="3055620" h="1241425">
                  <a:moveTo>
                    <a:pt x="1920455" y="1234592"/>
                  </a:moveTo>
                  <a:lnTo>
                    <a:pt x="1907755" y="1234592"/>
                  </a:lnTo>
                  <a:lnTo>
                    <a:pt x="1907755" y="1240942"/>
                  </a:lnTo>
                  <a:lnTo>
                    <a:pt x="1920455" y="1240942"/>
                  </a:lnTo>
                  <a:lnTo>
                    <a:pt x="1920455" y="1234592"/>
                  </a:lnTo>
                  <a:close/>
                </a:path>
                <a:path w="3055620" h="1241425">
                  <a:moveTo>
                    <a:pt x="1945855" y="1234592"/>
                  </a:moveTo>
                  <a:lnTo>
                    <a:pt x="1933155" y="1234592"/>
                  </a:lnTo>
                  <a:lnTo>
                    <a:pt x="1933155" y="1240942"/>
                  </a:lnTo>
                  <a:lnTo>
                    <a:pt x="1945855" y="1240942"/>
                  </a:lnTo>
                  <a:lnTo>
                    <a:pt x="1945855" y="1234592"/>
                  </a:lnTo>
                  <a:close/>
                </a:path>
                <a:path w="3055620" h="1241425">
                  <a:moveTo>
                    <a:pt x="1971243" y="1234592"/>
                  </a:moveTo>
                  <a:lnTo>
                    <a:pt x="1958543" y="1234592"/>
                  </a:lnTo>
                  <a:lnTo>
                    <a:pt x="1958543" y="1240942"/>
                  </a:lnTo>
                  <a:lnTo>
                    <a:pt x="1971243" y="1240942"/>
                  </a:lnTo>
                  <a:lnTo>
                    <a:pt x="1971243" y="1234592"/>
                  </a:lnTo>
                  <a:close/>
                </a:path>
                <a:path w="3055620" h="1241425">
                  <a:moveTo>
                    <a:pt x="1996643" y="1234592"/>
                  </a:moveTo>
                  <a:lnTo>
                    <a:pt x="1983943" y="1234592"/>
                  </a:lnTo>
                  <a:lnTo>
                    <a:pt x="1983943" y="1240942"/>
                  </a:lnTo>
                  <a:lnTo>
                    <a:pt x="1996643" y="1240942"/>
                  </a:lnTo>
                  <a:lnTo>
                    <a:pt x="1996643" y="1234592"/>
                  </a:lnTo>
                  <a:close/>
                </a:path>
                <a:path w="3055620" h="1241425">
                  <a:moveTo>
                    <a:pt x="2022030" y="1234592"/>
                  </a:moveTo>
                  <a:lnTo>
                    <a:pt x="2009330" y="1234592"/>
                  </a:lnTo>
                  <a:lnTo>
                    <a:pt x="2009330" y="1240942"/>
                  </a:lnTo>
                  <a:lnTo>
                    <a:pt x="2022030" y="1240942"/>
                  </a:lnTo>
                  <a:lnTo>
                    <a:pt x="2022030" y="1234592"/>
                  </a:lnTo>
                  <a:close/>
                </a:path>
                <a:path w="3055620" h="1241425">
                  <a:moveTo>
                    <a:pt x="2047430" y="1234592"/>
                  </a:moveTo>
                  <a:lnTo>
                    <a:pt x="2034730" y="1234592"/>
                  </a:lnTo>
                  <a:lnTo>
                    <a:pt x="2034730" y="1240942"/>
                  </a:lnTo>
                  <a:lnTo>
                    <a:pt x="2047430" y="1240942"/>
                  </a:lnTo>
                  <a:lnTo>
                    <a:pt x="2047430" y="1234592"/>
                  </a:lnTo>
                  <a:close/>
                </a:path>
                <a:path w="3055620" h="1241425">
                  <a:moveTo>
                    <a:pt x="2072817" y="1234592"/>
                  </a:moveTo>
                  <a:lnTo>
                    <a:pt x="2060117" y="1234592"/>
                  </a:lnTo>
                  <a:lnTo>
                    <a:pt x="2060117" y="1240942"/>
                  </a:lnTo>
                  <a:lnTo>
                    <a:pt x="2072817" y="1240942"/>
                  </a:lnTo>
                  <a:lnTo>
                    <a:pt x="2072817" y="1234592"/>
                  </a:lnTo>
                  <a:close/>
                </a:path>
                <a:path w="3055620" h="1241425">
                  <a:moveTo>
                    <a:pt x="2098217" y="1234592"/>
                  </a:moveTo>
                  <a:lnTo>
                    <a:pt x="2085517" y="1234592"/>
                  </a:lnTo>
                  <a:lnTo>
                    <a:pt x="2085517" y="1240942"/>
                  </a:lnTo>
                  <a:lnTo>
                    <a:pt x="2098217" y="1240942"/>
                  </a:lnTo>
                  <a:lnTo>
                    <a:pt x="2098217" y="1234592"/>
                  </a:lnTo>
                  <a:close/>
                </a:path>
                <a:path w="3055620" h="1241425">
                  <a:moveTo>
                    <a:pt x="2123617" y="1234592"/>
                  </a:moveTo>
                  <a:lnTo>
                    <a:pt x="2110917" y="1234592"/>
                  </a:lnTo>
                  <a:lnTo>
                    <a:pt x="2110917" y="1240942"/>
                  </a:lnTo>
                  <a:lnTo>
                    <a:pt x="2123617" y="1240942"/>
                  </a:lnTo>
                  <a:lnTo>
                    <a:pt x="2123617" y="1234592"/>
                  </a:lnTo>
                  <a:close/>
                </a:path>
                <a:path w="3055620" h="1241425">
                  <a:moveTo>
                    <a:pt x="2149005" y="1234592"/>
                  </a:moveTo>
                  <a:lnTo>
                    <a:pt x="2136305" y="1234592"/>
                  </a:lnTo>
                  <a:lnTo>
                    <a:pt x="2136305" y="1240942"/>
                  </a:lnTo>
                  <a:lnTo>
                    <a:pt x="2149005" y="1240942"/>
                  </a:lnTo>
                  <a:lnTo>
                    <a:pt x="2149005" y="1234592"/>
                  </a:lnTo>
                  <a:close/>
                </a:path>
                <a:path w="3055620" h="1241425">
                  <a:moveTo>
                    <a:pt x="2174405" y="1234592"/>
                  </a:moveTo>
                  <a:lnTo>
                    <a:pt x="2161705" y="1234592"/>
                  </a:lnTo>
                  <a:lnTo>
                    <a:pt x="2161705" y="1240942"/>
                  </a:lnTo>
                  <a:lnTo>
                    <a:pt x="2174405" y="1240942"/>
                  </a:lnTo>
                  <a:lnTo>
                    <a:pt x="2174405" y="1234592"/>
                  </a:lnTo>
                  <a:close/>
                </a:path>
                <a:path w="3055620" h="1241425">
                  <a:moveTo>
                    <a:pt x="2199792" y="1234592"/>
                  </a:moveTo>
                  <a:lnTo>
                    <a:pt x="2187092" y="1234592"/>
                  </a:lnTo>
                  <a:lnTo>
                    <a:pt x="2187092" y="1240942"/>
                  </a:lnTo>
                  <a:lnTo>
                    <a:pt x="2199792" y="1240942"/>
                  </a:lnTo>
                  <a:lnTo>
                    <a:pt x="2199792" y="1234592"/>
                  </a:lnTo>
                  <a:close/>
                </a:path>
                <a:path w="3055620" h="1241425">
                  <a:moveTo>
                    <a:pt x="2225192" y="1234592"/>
                  </a:moveTo>
                  <a:lnTo>
                    <a:pt x="2212492" y="1234592"/>
                  </a:lnTo>
                  <a:lnTo>
                    <a:pt x="2212492" y="1240942"/>
                  </a:lnTo>
                  <a:lnTo>
                    <a:pt x="2225192" y="1240942"/>
                  </a:lnTo>
                  <a:lnTo>
                    <a:pt x="2225192" y="1234592"/>
                  </a:lnTo>
                  <a:close/>
                </a:path>
                <a:path w="3055620" h="1241425">
                  <a:moveTo>
                    <a:pt x="2250579" y="1234592"/>
                  </a:moveTo>
                  <a:lnTo>
                    <a:pt x="2237879" y="1234592"/>
                  </a:lnTo>
                  <a:lnTo>
                    <a:pt x="2237879" y="1240942"/>
                  </a:lnTo>
                  <a:lnTo>
                    <a:pt x="2250579" y="1240942"/>
                  </a:lnTo>
                  <a:lnTo>
                    <a:pt x="2250579" y="1234592"/>
                  </a:lnTo>
                  <a:close/>
                </a:path>
                <a:path w="3055620" h="1241425">
                  <a:moveTo>
                    <a:pt x="2275979" y="1234592"/>
                  </a:moveTo>
                  <a:lnTo>
                    <a:pt x="2263279" y="1234592"/>
                  </a:lnTo>
                  <a:lnTo>
                    <a:pt x="2263279" y="1240942"/>
                  </a:lnTo>
                  <a:lnTo>
                    <a:pt x="2275979" y="1240942"/>
                  </a:lnTo>
                  <a:lnTo>
                    <a:pt x="2275979" y="1234592"/>
                  </a:lnTo>
                  <a:close/>
                </a:path>
                <a:path w="3055620" h="1241425">
                  <a:moveTo>
                    <a:pt x="2301379" y="1234592"/>
                  </a:moveTo>
                  <a:lnTo>
                    <a:pt x="2288679" y="1234592"/>
                  </a:lnTo>
                  <a:lnTo>
                    <a:pt x="2288679" y="1240942"/>
                  </a:lnTo>
                  <a:lnTo>
                    <a:pt x="2301379" y="1240942"/>
                  </a:lnTo>
                  <a:lnTo>
                    <a:pt x="2301379" y="1234592"/>
                  </a:lnTo>
                  <a:close/>
                </a:path>
                <a:path w="3055620" h="1241425">
                  <a:moveTo>
                    <a:pt x="2326766" y="1234592"/>
                  </a:moveTo>
                  <a:lnTo>
                    <a:pt x="2314066" y="1234592"/>
                  </a:lnTo>
                  <a:lnTo>
                    <a:pt x="2314066" y="1240942"/>
                  </a:lnTo>
                  <a:lnTo>
                    <a:pt x="2326766" y="1240942"/>
                  </a:lnTo>
                  <a:lnTo>
                    <a:pt x="2326766" y="1234592"/>
                  </a:lnTo>
                  <a:close/>
                </a:path>
                <a:path w="3055620" h="1241425">
                  <a:moveTo>
                    <a:pt x="2352166" y="1234592"/>
                  </a:moveTo>
                  <a:lnTo>
                    <a:pt x="2339466" y="1234592"/>
                  </a:lnTo>
                  <a:lnTo>
                    <a:pt x="2339466" y="1240942"/>
                  </a:lnTo>
                  <a:lnTo>
                    <a:pt x="2352166" y="1240942"/>
                  </a:lnTo>
                  <a:lnTo>
                    <a:pt x="2352166" y="1234592"/>
                  </a:lnTo>
                  <a:close/>
                </a:path>
                <a:path w="3055620" h="1241425">
                  <a:moveTo>
                    <a:pt x="2377554" y="1234592"/>
                  </a:moveTo>
                  <a:lnTo>
                    <a:pt x="2364854" y="1234592"/>
                  </a:lnTo>
                  <a:lnTo>
                    <a:pt x="2364854" y="1240942"/>
                  </a:lnTo>
                  <a:lnTo>
                    <a:pt x="2377554" y="1240942"/>
                  </a:lnTo>
                  <a:lnTo>
                    <a:pt x="2377554" y="1234592"/>
                  </a:lnTo>
                  <a:close/>
                </a:path>
                <a:path w="3055620" h="1241425">
                  <a:moveTo>
                    <a:pt x="2402954" y="1234592"/>
                  </a:moveTo>
                  <a:lnTo>
                    <a:pt x="2390254" y="1234592"/>
                  </a:lnTo>
                  <a:lnTo>
                    <a:pt x="2390254" y="1240942"/>
                  </a:lnTo>
                  <a:lnTo>
                    <a:pt x="2402954" y="1240942"/>
                  </a:lnTo>
                  <a:lnTo>
                    <a:pt x="2402954" y="1234592"/>
                  </a:lnTo>
                  <a:close/>
                </a:path>
                <a:path w="3055620" h="1241425">
                  <a:moveTo>
                    <a:pt x="2428341" y="1234592"/>
                  </a:moveTo>
                  <a:lnTo>
                    <a:pt x="2415641" y="1234592"/>
                  </a:lnTo>
                  <a:lnTo>
                    <a:pt x="2415641" y="1240942"/>
                  </a:lnTo>
                  <a:lnTo>
                    <a:pt x="2428341" y="1240942"/>
                  </a:lnTo>
                  <a:lnTo>
                    <a:pt x="2428341" y="1234592"/>
                  </a:lnTo>
                  <a:close/>
                </a:path>
                <a:path w="3055620" h="1241425">
                  <a:moveTo>
                    <a:pt x="2453741" y="1234592"/>
                  </a:moveTo>
                  <a:lnTo>
                    <a:pt x="2441041" y="1234592"/>
                  </a:lnTo>
                  <a:lnTo>
                    <a:pt x="2441041" y="1240942"/>
                  </a:lnTo>
                  <a:lnTo>
                    <a:pt x="2453741" y="1240942"/>
                  </a:lnTo>
                  <a:lnTo>
                    <a:pt x="2453741" y="1234592"/>
                  </a:lnTo>
                  <a:close/>
                </a:path>
                <a:path w="3055620" h="1241425">
                  <a:moveTo>
                    <a:pt x="2479141" y="1234592"/>
                  </a:moveTo>
                  <a:lnTo>
                    <a:pt x="2466441" y="1234592"/>
                  </a:lnTo>
                  <a:lnTo>
                    <a:pt x="2466441" y="1240942"/>
                  </a:lnTo>
                  <a:lnTo>
                    <a:pt x="2479141" y="1240942"/>
                  </a:lnTo>
                  <a:lnTo>
                    <a:pt x="2479141" y="1234592"/>
                  </a:lnTo>
                  <a:close/>
                </a:path>
                <a:path w="3055620" h="1241425">
                  <a:moveTo>
                    <a:pt x="2504528" y="1234592"/>
                  </a:moveTo>
                  <a:lnTo>
                    <a:pt x="2491828" y="1234592"/>
                  </a:lnTo>
                  <a:lnTo>
                    <a:pt x="2491828" y="1240942"/>
                  </a:lnTo>
                  <a:lnTo>
                    <a:pt x="2504528" y="1240942"/>
                  </a:lnTo>
                  <a:lnTo>
                    <a:pt x="2504528" y="1234592"/>
                  </a:lnTo>
                  <a:close/>
                </a:path>
                <a:path w="3055620" h="1241425">
                  <a:moveTo>
                    <a:pt x="2529928" y="1234592"/>
                  </a:moveTo>
                  <a:lnTo>
                    <a:pt x="2517228" y="1234592"/>
                  </a:lnTo>
                  <a:lnTo>
                    <a:pt x="2517228" y="1240942"/>
                  </a:lnTo>
                  <a:lnTo>
                    <a:pt x="2529928" y="1240942"/>
                  </a:lnTo>
                  <a:lnTo>
                    <a:pt x="2529928" y="1234592"/>
                  </a:lnTo>
                  <a:close/>
                </a:path>
                <a:path w="3055620" h="1241425">
                  <a:moveTo>
                    <a:pt x="2555316" y="1234592"/>
                  </a:moveTo>
                  <a:lnTo>
                    <a:pt x="2542616" y="1234592"/>
                  </a:lnTo>
                  <a:lnTo>
                    <a:pt x="2542616" y="1240942"/>
                  </a:lnTo>
                  <a:lnTo>
                    <a:pt x="2555316" y="1240942"/>
                  </a:lnTo>
                  <a:lnTo>
                    <a:pt x="2555316" y="1234592"/>
                  </a:lnTo>
                  <a:close/>
                </a:path>
                <a:path w="3055620" h="1241425">
                  <a:moveTo>
                    <a:pt x="2580716" y="1234592"/>
                  </a:moveTo>
                  <a:lnTo>
                    <a:pt x="2568016" y="1234592"/>
                  </a:lnTo>
                  <a:lnTo>
                    <a:pt x="2568016" y="1240942"/>
                  </a:lnTo>
                  <a:lnTo>
                    <a:pt x="2580716" y="1240942"/>
                  </a:lnTo>
                  <a:lnTo>
                    <a:pt x="2580716" y="1234592"/>
                  </a:lnTo>
                  <a:close/>
                </a:path>
                <a:path w="3055620" h="1241425">
                  <a:moveTo>
                    <a:pt x="2606103" y="1234592"/>
                  </a:moveTo>
                  <a:lnTo>
                    <a:pt x="2593403" y="1234592"/>
                  </a:lnTo>
                  <a:lnTo>
                    <a:pt x="2593403" y="1240942"/>
                  </a:lnTo>
                  <a:lnTo>
                    <a:pt x="2606103" y="1240942"/>
                  </a:lnTo>
                  <a:lnTo>
                    <a:pt x="2606103" y="1234592"/>
                  </a:lnTo>
                  <a:close/>
                </a:path>
                <a:path w="3055620" h="1241425">
                  <a:moveTo>
                    <a:pt x="2631503" y="1234592"/>
                  </a:moveTo>
                  <a:lnTo>
                    <a:pt x="2618803" y="1234592"/>
                  </a:lnTo>
                  <a:lnTo>
                    <a:pt x="2618803" y="1240942"/>
                  </a:lnTo>
                  <a:lnTo>
                    <a:pt x="2631503" y="1240942"/>
                  </a:lnTo>
                  <a:lnTo>
                    <a:pt x="2631503" y="1234592"/>
                  </a:lnTo>
                  <a:close/>
                </a:path>
                <a:path w="3055620" h="1241425">
                  <a:moveTo>
                    <a:pt x="2656903" y="1234592"/>
                  </a:moveTo>
                  <a:lnTo>
                    <a:pt x="2644203" y="1234592"/>
                  </a:lnTo>
                  <a:lnTo>
                    <a:pt x="2644203" y="1240942"/>
                  </a:lnTo>
                  <a:lnTo>
                    <a:pt x="2656903" y="1240942"/>
                  </a:lnTo>
                  <a:lnTo>
                    <a:pt x="2656903" y="1234592"/>
                  </a:lnTo>
                  <a:close/>
                </a:path>
                <a:path w="3055620" h="1241425">
                  <a:moveTo>
                    <a:pt x="2682290" y="1234592"/>
                  </a:moveTo>
                  <a:lnTo>
                    <a:pt x="2669590" y="1234592"/>
                  </a:lnTo>
                  <a:lnTo>
                    <a:pt x="2669590" y="1240942"/>
                  </a:lnTo>
                  <a:lnTo>
                    <a:pt x="2682290" y="1240942"/>
                  </a:lnTo>
                  <a:lnTo>
                    <a:pt x="2682290" y="1234592"/>
                  </a:lnTo>
                  <a:close/>
                </a:path>
                <a:path w="3055620" h="1241425">
                  <a:moveTo>
                    <a:pt x="2707690" y="1234592"/>
                  </a:moveTo>
                  <a:lnTo>
                    <a:pt x="2694990" y="1234592"/>
                  </a:lnTo>
                  <a:lnTo>
                    <a:pt x="2694990" y="1240942"/>
                  </a:lnTo>
                  <a:lnTo>
                    <a:pt x="2707690" y="1240942"/>
                  </a:lnTo>
                  <a:lnTo>
                    <a:pt x="2707690" y="1234592"/>
                  </a:lnTo>
                  <a:close/>
                </a:path>
                <a:path w="3055620" h="1241425">
                  <a:moveTo>
                    <a:pt x="2733078" y="1234592"/>
                  </a:moveTo>
                  <a:lnTo>
                    <a:pt x="2720378" y="1234592"/>
                  </a:lnTo>
                  <a:lnTo>
                    <a:pt x="2720378" y="1240942"/>
                  </a:lnTo>
                  <a:lnTo>
                    <a:pt x="2733078" y="1240942"/>
                  </a:lnTo>
                  <a:lnTo>
                    <a:pt x="2733078" y="1234592"/>
                  </a:lnTo>
                  <a:close/>
                </a:path>
                <a:path w="3055620" h="1241425">
                  <a:moveTo>
                    <a:pt x="2758478" y="1234592"/>
                  </a:moveTo>
                  <a:lnTo>
                    <a:pt x="2745778" y="1234592"/>
                  </a:lnTo>
                  <a:lnTo>
                    <a:pt x="2745778" y="1240942"/>
                  </a:lnTo>
                  <a:lnTo>
                    <a:pt x="2758478" y="1240942"/>
                  </a:lnTo>
                  <a:lnTo>
                    <a:pt x="2758478" y="1234592"/>
                  </a:lnTo>
                  <a:close/>
                </a:path>
                <a:path w="3055620" h="1241425">
                  <a:moveTo>
                    <a:pt x="2783865" y="1234592"/>
                  </a:moveTo>
                  <a:lnTo>
                    <a:pt x="2771165" y="1234592"/>
                  </a:lnTo>
                  <a:lnTo>
                    <a:pt x="2771165" y="1240942"/>
                  </a:lnTo>
                  <a:lnTo>
                    <a:pt x="2783865" y="1240942"/>
                  </a:lnTo>
                  <a:lnTo>
                    <a:pt x="2783865" y="1234592"/>
                  </a:lnTo>
                  <a:close/>
                </a:path>
                <a:path w="3055620" h="1241425">
                  <a:moveTo>
                    <a:pt x="2809265" y="1234592"/>
                  </a:moveTo>
                  <a:lnTo>
                    <a:pt x="2796565" y="1234592"/>
                  </a:lnTo>
                  <a:lnTo>
                    <a:pt x="2796565" y="1240942"/>
                  </a:lnTo>
                  <a:lnTo>
                    <a:pt x="2809265" y="1240942"/>
                  </a:lnTo>
                  <a:lnTo>
                    <a:pt x="2809265" y="1234592"/>
                  </a:lnTo>
                  <a:close/>
                </a:path>
                <a:path w="3055620" h="1241425">
                  <a:moveTo>
                    <a:pt x="2834665" y="1234592"/>
                  </a:moveTo>
                  <a:lnTo>
                    <a:pt x="2821965" y="1234592"/>
                  </a:lnTo>
                  <a:lnTo>
                    <a:pt x="2821965" y="1240942"/>
                  </a:lnTo>
                  <a:lnTo>
                    <a:pt x="2834665" y="1240942"/>
                  </a:lnTo>
                  <a:lnTo>
                    <a:pt x="2834665" y="1234592"/>
                  </a:lnTo>
                  <a:close/>
                </a:path>
                <a:path w="3055620" h="1241425">
                  <a:moveTo>
                    <a:pt x="2860052" y="1234592"/>
                  </a:moveTo>
                  <a:lnTo>
                    <a:pt x="2847352" y="1234592"/>
                  </a:lnTo>
                  <a:lnTo>
                    <a:pt x="2847352" y="1240942"/>
                  </a:lnTo>
                  <a:lnTo>
                    <a:pt x="2860052" y="1240942"/>
                  </a:lnTo>
                  <a:lnTo>
                    <a:pt x="2860052" y="1234592"/>
                  </a:lnTo>
                  <a:close/>
                </a:path>
                <a:path w="3055620" h="1241425">
                  <a:moveTo>
                    <a:pt x="2885452" y="1234592"/>
                  </a:moveTo>
                  <a:lnTo>
                    <a:pt x="2872752" y="1234592"/>
                  </a:lnTo>
                  <a:lnTo>
                    <a:pt x="2872752" y="1240942"/>
                  </a:lnTo>
                  <a:lnTo>
                    <a:pt x="2885452" y="1240942"/>
                  </a:lnTo>
                  <a:lnTo>
                    <a:pt x="2885452" y="1234592"/>
                  </a:lnTo>
                  <a:close/>
                </a:path>
                <a:path w="3055620" h="1241425">
                  <a:moveTo>
                    <a:pt x="2910840" y="1234592"/>
                  </a:moveTo>
                  <a:lnTo>
                    <a:pt x="2898140" y="1234592"/>
                  </a:lnTo>
                  <a:lnTo>
                    <a:pt x="2898140" y="1240942"/>
                  </a:lnTo>
                  <a:lnTo>
                    <a:pt x="2910840" y="1240942"/>
                  </a:lnTo>
                  <a:lnTo>
                    <a:pt x="2910840" y="1234592"/>
                  </a:lnTo>
                  <a:close/>
                </a:path>
                <a:path w="3055620" h="1241425">
                  <a:moveTo>
                    <a:pt x="2936240" y="1234592"/>
                  </a:moveTo>
                  <a:lnTo>
                    <a:pt x="2923540" y="1234592"/>
                  </a:lnTo>
                  <a:lnTo>
                    <a:pt x="2923540" y="1240942"/>
                  </a:lnTo>
                  <a:lnTo>
                    <a:pt x="2936240" y="1240942"/>
                  </a:lnTo>
                  <a:lnTo>
                    <a:pt x="2936240" y="1234592"/>
                  </a:lnTo>
                  <a:close/>
                </a:path>
                <a:path w="3055620" h="1241425">
                  <a:moveTo>
                    <a:pt x="2961627" y="1234592"/>
                  </a:moveTo>
                  <a:lnTo>
                    <a:pt x="2948927" y="1234592"/>
                  </a:lnTo>
                  <a:lnTo>
                    <a:pt x="2948927" y="1240942"/>
                  </a:lnTo>
                  <a:lnTo>
                    <a:pt x="2961627" y="1240942"/>
                  </a:lnTo>
                  <a:lnTo>
                    <a:pt x="2961627" y="1234592"/>
                  </a:lnTo>
                  <a:close/>
                </a:path>
                <a:path w="3055620" h="1241425">
                  <a:moveTo>
                    <a:pt x="2987027" y="1234592"/>
                  </a:moveTo>
                  <a:lnTo>
                    <a:pt x="2974327" y="1234592"/>
                  </a:lnTo>
                  <a:lnTo>
                    <a:pt x="2974327" y="1240942"/>
                  </a:lnTo>
                  <a:lnTo>
                    <a:pt x="2987027" y="1240942"/>
                  </a:lnTo>
                  <a:lnTo>
                    <a:pt x="2987027" y="1234592"/>
                  </a:lnTo>
                  <a:close/>
                </a:path>
                <a:path w="3055620" h="1241425">
                  <a:moveTo>
                    <a:pt x="3012427" y="1234592"/>
                  </a:moveTo>
                  <a:lnTo>
                    <a:pt x="2999727" y="1234592"/>
                  </a:lnTo>
                  <a:lnTo>
                    <a:pt x="2999727" y="1240942"/>
                  </a:lnTo>
                  <a:lnTo>
                    <a:pt x="3012427" y="1240942"/>
                  </a:lnTo>
                  <a:lnTo>
                    <a:pt x="3012427" y="1234592"/>
                  </a:lnTo>
                  <a:close/>
                </a:path>
                <a:path w="3055620" h="1241425">
                  <a:moveTo>
                    <a:pt x="3037814" y="1234592"/>
                  </a:moveTo>
                  <a:lnTo>
                    <a:pt x="3025114" y="1234592"/>
                  </a:lnTo>
                  <a:lnTo>
                    <a:pt x="3025114" y="1240942"/>
                  </a:lnTo>
                  <a:lnTo>
                    <a:pt x="3037814" y="1240942"/>
                  </a:lnTo>
                  <a:lnTo>
                    <a:pt x="3037814" y="1234592"/>
                  </a:lnTo>
                  <a:close/>
                </a:path>
                <a:path w="3055620" h="1241425">
                  <a:moveTo>
                    <a:pt x="3051873" y="1234592"/>
                  </a:moveTo>
                  <a:lnTo>
                    <a:pt x="3050514" y="1234592"/>
                  </a:lnTo>
                  <a:lnTo>
                    <a:pt x="3050514" y="1240929"/>
                  </a:lnTo>
                  <a:lnTo>
                    <a:pt x="3055048" y="1240929"/>
                  </a:lnTo>
                  <a:lnTo>
                    <a:pt x="3055048" y="1237767"/>
                  </a:lnTo>
                  <a:lnTo>
                    <a:pt x="3051873" y="1237767"/>
                  </a:lnTo>
                  <a:lnTo>
                    <a:pt x="3051873" y="1234592"/>
                  </a:lnTo>
                  <a:close/>
                </a:path>
                <a:path w="3055620" h="1241425">
                  <a:moveTo>
                    <a:pt x="3055048" y="1226413"/>
                  </a:moveTo>
                  <a:lnTo>
                    <a:pt x="3048698" y="1226413"/>
                  </a:lnTo>
                  <a:lnTo>
                    <a:pt x="3048698" y="1237767"/>
                  </a:lnTo>
                  <a:lnTo>
                    <a:pt x="3050514" y="1237767"/>
                  </a:lnTo>
                  <a:lnTo>
                    <a:pt x="3050514" y="1234592"/>
                  </a:lnTo>
                  <a:lnTo>
                    <a:pt x="3055048" y="1234592"/>
                  </a:lnTo>
                  <a:lnTo>
                    <a:pt x="3055048" y="1226413"/>
                  </a:lnTo>
                  <a:close/>
                </a:path>
                <a:path w="3055620" h="1241425">
                  <a:moveTo>
                    <a:pt x="3055048" y="1234592"/>
                  </a:moveTo>
                  <a:lnTo>
                    <a:pt x="3051873" y="1234592"/>
                  </a:lnTo>
                  <a:lnTo>
                    <a:pt x="3051873" y="1237767"/>
                  </a:lnTo>
                  <a:lnTo>
                    <a:pt x="3055048" y="1237767"/>
                  </a:lnTo>
                  <a:lnTo>
                    <a:pt x="3055048" y="1234592"/>
                  </a:lnTo>
                  <a:close/>
                </a:path>
                <a:path w="3055620" h="1241425">
                  <a:moveTo>
                    <a:pt x="3055048" y="1201013"/>
                  </a:moveTo>
                  <a:lnTo>
                    <a:pt x="3048698" y="1201013"/>
                  </a:lnTo>
                  <a:lnTo>
                    <a:pt x="3048698" y="1213713"/>
                  </a:lnTo>
                  <a:lnTo>
                    <a:pt x="3055048" y="1213713"/>
                  </a:lnTo>
                  <a:lnTo>
                    <a:pt x="3055048" y="1201013"/>
                  </a:lnTo>
                  <a:close/>
                </a:path>
                <a:path w="3055620" h="1241425">
                  <a:moveTo>
                    <a:pt x="3055048" y="1175626"/>
                  </a:moveTo>
                  <a:lnTo>
                    <a:pt x="3048698" y="1175626"/>
                  </a:lnTo>
                  <a:lnTo>
                    <a:pt x="3048698" y="1188326"/>
                  </a:lnTo>
                  <a:lnTo>
                    <a:pt x="3055048" y="1188326"/>
                  </a:lnTo>
                  <a:lnTo>
                    <a:pt x="3055048" y="1175626"/>
                  </a:lnTo>
                  <a:close/>
                </a:path>
                <a:path w="3055620" h="1241425">
                  <a:moveTo>
                    <a:pt x="3055048" y="1150226"/>
                  </a:moveTo>
                  <a:lnTo>
                    <a:pt x="3048698" y="1150226"/>
                  </a:lnTo>
                  <a:lnTo>
                    <a:pt x="3048698" y="1162926"/>
                  </a:lnTo>
                  <a:lnTo>
                    <a:pt x="3055048" y="1162926"/>
                  </a:lnTo>
                  <a:lnTo>
                    <a:pt x="3055048" y="1150226"/>
                  </a:lnTo>
                  <a:close/>
                </a:path>
                <a:path w="3055620" h="1241425">
                  <a:moveTo>
                    <a:pt x="3055048" y="1124826"/>
                  </a:moveTo>
                  <a:lnTo>
                    <a:pt x="3048698" y="1124826"/>
                  </a:lnTo>
                  <a:lnTo>
                    <a:pt x="3048698" y="1137526"/>
                  </a:lnTo>
                  <a:lnTo>
                    <a:pt x="3055048" y="1137526"/>
                  </a:lnTo>
                  <a:lnTo>
                    <a:pt x="3055048" y="1124826"/>
                  </a:lnTo>
                  <a:close/>
                </a:path>
                <a:path w="3055620" h="1241425">
                  <a:moveTo>
                    <a:pt x="3055048" y="1099439"/>
                  </a:moveTo>
                  <a:lnTo>
                    <a:pt x="3048698" y="1099439"/>
                  </a:lnTo>
                  <a:lnTo>
                    <a:pt x="3048698" y="1112139"/>
                  </a:lnTo>
                  <a:lnTo>
                    <a:pt x="3055048" y="1112139"/>
                  </a:lnTo>
                  <a:lnTo>
                    <a:pt x="3055048" y="1099439"/>
                  </a:lnTo>
                  <a:close/>
                </a:path>
                <a:path w="3055620" h="1241425">
                  <a:moveTo>
                    <a:pt x="3055048" y="1074039"/>
                  </a:moveTo>
                  <a:lnTo>
                    <a:pt x="3048698" y="1074039"/>
                  </a:lnTo>
                  <a:lnTo>
                    <a:pt x="3048698" y="1086739"/>
                  </a:lnTo>
                  <a:lnTo>
                    <a:pt x="3055048" y="1086739"/>
                  </a:lnTo>
                  <a:lnTo>
                    <a:pt x="3055048" y="1074039"/>
                  </a:lnTo>
                  <a:close/>
                </a:path>
                <a:path w="3055620" h="1241425">
                  <a:moveTo>
                    <a:pt x="3055048" y="1048651"/>
                  </a:moveTo>
                  <a:lnTo>
                    <a:pt x="3048698" y="1048651"/>
                  </a:lnTo>
                  <a:lnTo>
                    <a:pt x="3048698" y="1061351"/>
                  </a:lnTo>
                  <a:lnTo>
                    <a:pt x="3055048" y="1061351"/>
                  </a:lnTo>
                  <a:lnTo>
                    <a:pt x="3055048" y="1048651"/>
                  </a:lnTo>
                  <a:close/>
                </a:path>
                <a:path w="3055620" h="1241425">
                  <a:moveTo>
                    <a:pt x="3055048" y="1023251"/>
                  </a:moveTo>
                  <a:lnTo>
                    <a:pt x="3048698" y="1023251"/>
                  </a:lnTo>
                  <a:lnTo>
                    <a:pt x="3048698" y="1035951"/>
                  </a:lnTo>
                  <a:lnTo>
                    <a:pt x="3055048" y="1035951"/>
                  </a:lnTo>
                  <a:lnTo>
                    <a:pt x="3055048" y="1023251"/>
                  </a:lnTo>
                  <a:close/>
                </a:path>
                <a:path w="3055620" h="1241425">
                  <a:moveTo>
                    <a:pt x="3055048" y="997864"/>
                  </a:moveTo>
                  <a:lnTo>
                    <a:pt x="3048698" y="997864"/>
                  </a:lnTo>
                  <a:lnTo>
                    <a:pt x="3048698" y="1010564"/>
                  </a:lnTo>
                  <a:lnTo>
                    <a:pt x="3055048" y="1010564"/>
                  </a:lnTo>
                  <a:lnTo>
                    <a:pt x="3055048" y="997864"/>
                  </a:lnTo>
                  <a:close/>
                </a:path>
                <a:path w="3055620" h="1241425">
                  <a:moveTo>
                    <a:pt x="3055048" y="972464"/>
                  </a:moveTo>
                  <a:lnTo>
                    <a:pt x="3048698" y="972464"/>
                  </a:lnTo>
                  <a:lnTo>
                    <a:pt x="3048698" y="985164"/>
                  </a:lnTo>
                  <a:lnTo>
                    <a:pt x="3055048" y="985164"/>
                  </a:lnTo>
                  <a:lnTo>
                    <a:pt x="3055048" y="972464"/>
                  </a:lnTo>
                  <a:close/>
                </a:path>
                <a:path w="3055620" h="1241425">
                  <a:moveTo>
                    <a:pt x="3055048" y="947064"/>
                  </a:moveTo>
                  <a:lnTo>
                    <a:pt x="3048698" y="947064"/>
                  </a:lnTo>
                  <a:lnTo>
                    <a:pt x="3048698" y="959764"/>
                  </a:lnTo>
                  <a:lnTo>
                    <a:pt x="3055048" y="959764"/>
                  </a:lnTo>
                  <a:lnTo>
                    <a:pt x="3055048" y="947064"/>
                  </a:lnTo>
                  <a:close/>
                </a:path>
                <a:path w="3055620" h="1241425">
                  <a:moveTo>
                    <a:pt x="3055048" y="921677"/>
                  </a:moveTo>
                  <a:lnTo>
                    <a:pt x="3048698" y="921677"/>
                  </a:lnTo>
                  <a:lnTo>
                    <a:pt x="3048698" y="934377"/>
                  </a:lnTo>
                  <a:lnTo>
                    <a:pt x="3055048" y="934377"/>
                  </a:lnTo>
                  <a:lnTo>
                    <a:pt x="3055048" y="921677"/>
                  </a:lnTo>
                  <a:close/>
                </a:path>
                <a:path w="3055620" h="1241425">
                  <a:moveTo>
                    <a:pt x="3055048" y="896277"/>
                  </a:moveTo>
                  <a:lnTo>
                    <a:pt x="3048698" y="896277"/>
                  </a:lnTo>
                  <a:lnTo>
                    <a:pt x="3048698" y="908977"/>
                  </a:lnTo>
                  <a:lnTo>
                    <a:pt x="3055048" y="908977"/>
                  </a:lnTo>
                  <a:lnTo>
                    <a:pt x="3055048" y="896277"/>
                  </a:lnTo>
                  <a:close/>
                </a:path>
                <a:path w="3055620" h="1241425">
                  <a:moveTo>
                    <a:pt x="3055048" y="870889"/>
                  </a:moveTo>
                  <a:lnTo>
                    <a:pt x="3048698" y="870889"/>
                  </a:lnTo>
                  <a:lnTo>
                    <a:pt x="3048698" y="883589"/>
                  </a:lnTo>
                  <a:lnTo>
                    <a:pt x="3055048" y="883589"/>
                  </a:lnTo>
                  <a:lnTo>
                    <a:pt x="3055048" y="870889"/>
                  </a:lnTo>
                  <a:close/>
                </a:path>
                <a:path w="3055620" h="1241425">
                  <a:moveTo>
                    <a:pt x="3055048" y="845489"/>
                  </a:moveTo>
                  <a:lnTo>
                    <a:pt x="3048698" y="845489"/>
                  </a:lnTo>
                  <a:lnTo>
                    <a:pt x="3048698" y="858189"/>
                  </a:lnTo>
                  <a:lnTo>
                    <a:pt x="3055048" y="858189"/>
                  </a:lnTo>
                  <a:lnTo>
                    <a:pt x="3055048" y="845489"/>
                  </a:lnTo>
                  <a:close/>
                </a:path>
                <a:path w="3055620" h="1241425">
                  <a:moveTo>
                    <a:pt x="3055048" y="820102"/>
                  </a:moveTo>
                  <a:lnTo>
                    <a:pt x="3048698" y="820102"/>
                  </a:lnTo>
                  <a:lnTo>
                    <a:pt x="3048698" y="832802"/>
                  </a:lnTo>
                  <a:lnTo>
                    <a:pt x="3055048" y="832802"/>
                  </a:lnTo>
                  <a:lnTo>
                    <a:pt x="3055048" y="820102"/>
                  </a:lnTo>
                  <a:close/>
                </a:path>
                <a:path w="3055620" h="1241425">
                  <a:moveTo>
                    <a:pt x="3055048" y="794702"/>
                  </a:moveTo>
                  <a:lnTo>
                    <a:pt x="3048698" y="794702"/>
                  </a:lnTo>
                  <a:lnTo>
                    <a:pt x="3048698" y="807402"/>
                  </a:lnTo>
                  <a:lnTo>
                    <a:pt x="3055048" y="807402"/>
                  </a:lnTo>
                  <a:lnTo>
                    <a:pt x="3055048" y="794702"/>
                  </a:lnTo>
                  <a:close/>
                </a:path>
                <a:path w="3055620" h="1241425">
                  <a:moveTo>
                    <a:pt x="3055048" y="769302"/>
                  </a:moveTo>
                  <a:lnTo>
                    <a:pt x="3048698" y="769302"/>
                  </a:lnTo>
                  <a:lnTo>
                    <a:pt x="3048698" y="782002"/>
                  </a:lnTo>
                  <a:lnTo>
                    <a:pt x="3055048" y="782002"/>
                  </a:lnTo>
                  <a:lnTo>
                    <a:pt x="3055048" y="769302"/>
                  </a:lnTo>
                  <a:close/>
                </a:path>
                <a:path w="3055620" h="1241425">
                  <a:moveTo>
                    <a:pt x="3055048" y="743915"/>
                  </a:moveTo>
                  <a:lnTo>
                    <a:pt x="3048698" y="743915"/>
                  </a:lnTo>
                  <a:lnTo>
                    <a:pt x="3048698" y="756615"/>
                  </a:lnTo>
                  <a:lnTo>
                    <a:pt x="3055048" y="756615"/>
                  </a:lnTo>
                  <a:lnTo>
                    <a:pt x="3055048" y="743915"/>
                  </a:lnTo>
                  <a:close/>
                </a:path>
                <a:path w="3055620" h="1241425">
                  <a:moveTo>
                    <a:pt x="3055048" y="718515"/>
                  </a:moveTo>
                  <a:lnTo>
                    <a:pt x="3048698" y="718515"/>
                  </a:lnTo>
                  <a:lnTo>
                    <a:pt x="3048698" y="731215"/>
                  </a:lnTo>
                  <a:lnTo>
                    <a:pt x="3055048" y="731215"/>
                  </a:lnTo>
                  <a:lnTo>
                    <a:pt x="3055048" y="718515"/>
                  </a:lnTo>
                  <a:close/>
                </a:path>
                <a:path w="3055620" h="1241425">
                  <a:moveTo>
                    <a:pt x="3055048" y="693127"/>
                  </a:moveTo>
                  <a:lnTo>
                    <a:pt x="3048698" y="693127"/>
                  </a:lnTo>
                  <a:lnTo>
                    <a:pt x="3048698" y="705827"/>
                  </a:lnTo>
                  <a:lnTo>
                    <a:pt x="3055048" y="705827"/>
                  </a:lnTo>
                  <a:lnTo>
                    <a:pt x="3055048" y="693127"/>
                  </a:lnTo>
                  <a:close/>
                </a:path>
                <a:path w="3055620" h="1241425">
                  <a:moveTo>
                    <a:pt x="3055048" y="667727"/>
                  </a:moveTo>
                  <a:lnTo>
                    <a:pt x="3048698" y="667727"/>
                  </a:lnTo>
                  <a:lnTo>
                    <a:pt x="3048698" y="680427"/>
                  </a:lnTo>
                  <a:lnTo>
                    <a:pt x="3055048" y="680427"/>
                  </a:lnTo>
                  <a:lnTo>
                    <a:pt x="3055048" y="667727"/>
                  </a:lnTo>
                  <a:close/>
                </a:path>
                <a:path w="3055620" h="1241425">
                  <a:moveTo>
                    <a:pt x="3055048" y="642340"/>
                  </a:moveTo>
                  <a:lnTo>
                    <a:pt x="3048698" y="642340"/>
                  </a:lnTo>
                  <a:lnTo>
                    <a:pt x="3048698" y="655040"/>
                  </a:lnTo>
                  <a:lnTo>
                    <a:pt x="3055048" y="655040"/>
                  </a:lnTo>
                  <a:lnTo>
                    <a:pt x="3055048" y="642340"/>
                  </a:lnTo>
                  <a:close/>
                </a:path>
                <a:path w="3055620" h="1241425">
                  <a:moveTo>
                    <a:pt x="3055048" y="616940"/>
                  </a:moveTo>
                  <a:lnTo>
                    <a:pt x="3048698" y="616940"/>
                  </a:lnTo>
                  <a:lnTo>
                    <a:pt x="3048698" y="629640"/>
                  </a:lnTo>
                  <a:lnTo>
                    <a:pt x="3055048" y="629640"/>
                  </a:lnTo>
                  <a:lnTo>
                    <a:pt x="3055048" y="616940"/>
                  </a:lnTo>
                  <a:close/>
                </a:path>
                <a:path w="3055620" h="1241425">
                  <a:moveTo>
                    <a:pt x="3055048" y="591540"/>
                  </a:moveTo>
                  <a:lnTo>
                    <a:pt x="3048698" y="591540"/>
                  </a:lnTo>
                  <a:lnTo>
                    <a:pt x="3048698" y="604240"/>
                  </a:lnTo>
                  <a:lnTo>
                    <a:pt x="3055048" y="604240"/>
                  </a:lnTo>
                  <a:lnTo>
                    <a:pt x="3055048" y="591540"/>
                  </a:lnTo>
                  <a:close/>
                </a:path>
                <a:path w="3055620" h="1241425">
                  <a:moveTo>
                    <a:pt x="3055048" y="566153"/>
                  </a:moveTo>
                  <a:lnTo>
                    <a:pt x="3048698" y="566153"/>
                  </a:lnTo>
                  <a:lnTo>
                    <a:pt x="3048698" y="578853"/>
                  </a:lnTo>
                  <a:lnTo>
                    <a:pt x="3055048" y="578853"/>
                  </a:lnTo>
                  <a:lnTo>
                    <a:pt x="3055048" y="566153"/>
                  </a:lnTo>
                  <a:close/>
                </a:path>
                <a:path w="3055620" h="1241425">
                  <a:moveTo>
                    <a:pt x="3055048" y="540753"/>
                  </a:moveTo>
                  <a:lnTo>
                    <a:pt x="3048698" y="540753"/>
                  </a:lnTo>
                  <a:lnTo>
                    <a:pt x="3048698" y="553453"/>
                  </a:lnTo>
                  <a:lnTo>
                    <a:pt x="3055048" y="553453"/>
                  </a:lnTo>
                  <a:lnTo>
                    <a:pt x="3055048" y="540753"/>
                  </a:lnTo>
                  <a:close/>
                </a:path>
                <a:path w="3055620" h="1241425">
                  <a:moveTo>
                    <a:pt x="3055048" y="515365"/>
                  </a:moveTo>
                  <a:lnTo>
                    <a:pt x="3048698" y="515365"/>
                  </a:lnTo>
                  <a:lnTo>
                    <a:pt x="3048698" y="528065"/>
                  </a:lnTo>
                  <a:lnTo>
                    <a:pt x="3055048" y="528065"/>
                  </a:lnTo>
                  <a:lnTo>
                    <a:pt x="3055048" y="515365"/>
                  </a:lnTo>
                  <a:close/>
                </a:path>
                <a:path w="3055620" h="1241425">
                  <a:moveTo>
                    <a:pt x="3055048" y="489965"/>
                  </a:moveTo>
                  <a:lnTo>
                    <a:pt x="3048698" y="489965"/>
                  </a:lnTo>
                  <a:lnTo>
                    <a:pt x="3048698" y="502665"/>
                  </a:lnTo>
                  <a:lnTo>
                    <a:pt x="3055048" y="502665"/>
                  </a:lnTo>
                  <a:lnTo>
                    <a:pt x="3055048" y="489965"/>
                  </a:lnTo>
                  <a:close/>
                </a:path>
                <a:path w="3055620" h="1241425">
                  <a:moveTo>
                    <a:pt x="3055048" y="464578"/>
                  </a:moveTo>
                  <a:lnTo>
                    <a:pt x="3048698" y="464578"/>
                  </a:lnTo>
                  <a:lnTo>
                    <a:pt x="3048698" y="477278"/>
                  </a:lnTo>
                  <a:lnTo>
                    <a:pt x="3055048" y="477278"/>
                  </a:lnTo>
                  <a:lnTo>
                    <a:pt x="3055048" y="464578"/>
                  </a:lnTo>
                  <a:close/>
                </a:path>
                <a:path w="3055620" h="1241425">
                  <a:moveTo>
                    <a:pt x="3055048" y="439178"/>
                  </a:moveTo>
                  <a:lnTo>
                    <a:pt x="3048698" y="439178"/>
                  </a:lnTo>
                  <a:lnTo>
                    <a:pt x="3048698" y="451878"/>
                  </a:lnTo>
                  <a:lnTo>
                    <a:pt x="3055048" y="451878"/>
                  </a:lnTo>
                  <a:lnTo>
                    <a:pt x="3055048" y="439178"/>
                  </a:lnTo>
                  <a:close/>
                </a:path>
                <a:path w="3055620" h="1241425">
                  <a:moveTo>
                    <a:pt x="3055048" y="413778"/>
                  </a:moveTo>
                  <a:lnTo>
                    <a:pt x="3048698" y="413778"/>
                  </a:lnTo>
                  <a:lnTo>
                    <a:pt x="3048698" y="426478"/>
                  </a:lnTo>
                  <a:lnTo>
                    <a:pt x="3055048" y="426478"/>
                  </a:lnTo>
                  <a:lnTo>
                    <a:pt x="3055048" y="413778"/>
                  </a:lnTo>
                  <a:close/>
                </a:path>
                <a:path w="3055620" h="1241425">
                  <a:moveTo>
                    <a:pt x="3055048" y="388391"/>
                  </a:moveTo>
                  <a:lnTo>
                    <a:pt x="3048698" y="388391"/>
                  </a:lnTo>
                  <a:lnTo>
                    <a:pt x="3048698" y="401091"/>
                  </a:lnTo>
                  <a:lnTo>
                    <a:pt x="3055048" y="401091"/>
                  </a:lnTo>
                  <a:lnTo>
                    <a:pt x="3055048" y="388391"/>
                  </a:lnTo>
                  <a:close/>
                </a:path>
                <a:path w="3055620" h="1241425">
                  <a:moveTo>
                    <a:pt x="3055048" y="362991"/>
                  </a:moveTo>
                  <a:lnTo>
                    <a:pt x="3048698" y="362991"/>
                  </a:lnTo>
                  <a:lnTo>
                    <a:pt x="3048698" y="375691"/>
                  </a:lnTo>
                  <a:lnTo>
                    <a:pt x="3055048" y="375691"/>
                  </a:lnTo>
                  <a:lnTo>
                    <a:pt x="3055048" y="362991"/>
                  </a:lnTo>
                  <a:close/>
                </a:path>
                <a:path w="3055620" h="1241425">
                  <a:moveTo>
                    <a:pt x="3055048" y="337604"/>
                  </a:moveTo>
                  <a:lnTo>
                    <a:pt x="3048698" y="337604"/>
                  </a:lnTo>
                  <a:lnTo>
                    <a:pt x="3048698" y="350304"/>
                  </a:lnTo>
                  <a:lnTo>
                    <a:pt x="3055048" y="350304"/>
                  </a:lnTo>
                  <a:lnTo>
                    <a:pt x="3055048" y="337604"/>
                  </a:lnTo>
                  <a:close/>
                </a:path>
                <a:path w="3055620" h="1241425">
                  <a:moveTo>
                    <a:pt x="3055048" y="312204"/>
                  </a:moveTo>
                  <a:lnTo>
                    <a:pt x="3048698" y="312204"/>
                  </a:lnTo>
                  <a:lnTo>
                    <a:pt x="3048698" y="324904"/>
                  </a:lnTo>
                  <a:lnTo>
                    <a:pt x="3055048" y="324904"/>
                  </a:lnTo>
                  <a:lnTo>
                    <a:pt x="3055048" y="312204"/>
                  </a:lnTo>
                  <a:close/>
                </a:path>
                <a:path w="3055620" h="1241425">
                  <a:moveTo>
                    <a:pt x="3055048" y="286816"/>
                  </a:moveTo>
                  <a:lnTo>
                    <a:pt x="3048698" y="286816"/>
                  </a:lnTo>
                  <a:lnTo>
                    <a:pt x="3048698" y="299516"/>
                  </a:lnTo>
                  <a:lnTo>
                    <a:pt x="3055048" y="299516"/>
                  </a:lnTo>
                  <a:lnTo>
                    <a:pt x="3055048" y="286816"/>
                  </a:lnTo>
                  <a:close/>
                </a:path>
                <a:path w="3055620" h="1241425">
                  <a:moveTo>
                    <a:pt x="3055048" y="261416"/>
                  </a:moveTo>
                  <a:lnTo>
                    <a:pt x="3048698" y="261416"/>
                  </a:lnTo>
                  <a:lnTo>
                    <a:pt x="3048698" y="274116"/>
                  </a:lnTo>
                  <a:lnTo>
                    <a:pt x="3055048" y="274116"/>
                  </a:lnTo>
                  <a:lnTo>
                    <a:pt x="3055048" y="261416"/>
                  </a:lnTo>
                  <a:close/>
                </a:path>
                <a:path w="3055620" h="1241425">
                  <a:moveTo>
                    <a:pt x="3055048" y="236016"/>
                  </a:moveTo>
                  <a:lnTo>
                    <a:pt x="3048698" y="236016"/>
                  </a:lnTo>
                  <a:lnTo>
                    <a:pt x="3048698" y="248716"/>
                  </a:lnTo>
                  <a:lnTo>
                    <a:pt x="3055048" y="248716"/>
                  </a:lnTo>
                  <a:lnTo>
                    <a:pt x="3055048" y="236016"/>
                  </a:lnTo>
                  <a:close/>
                </a:path>
                <a:path w="3055620" h="1241425">
                  <a:moveTo>
                    <a:pt x="3055048" y="210629"/>
                  </a:moveTo>
                  <a:lnTo>
                    <a:pt x="3048698" y="210629"/>
                  </a:lnTo>
                  <a:lnTo>
                    <a:pt x="3048698" y="223329"/>
                  </a:lnTo>
                  <a:lnTo>
                    <a:pt x="3055048" y="223329"/>
                  </a:lnTo>
                  <a:lnTo>
                    <a:pt x="3055048" y="210629"/>
                  </a:lnTo>
                  <a:close/>
                </a:path>
                <a:path w="3055620" h="1241425">
                  <a:moveTo>
                    <a:pt x="3055048" y="185229"/>
                  </a:moveTo>
                  <a:lnTo>
                    <a:pt x="3048698" y="185229"/>
                  </a:lnTo>
                  <a:lnTo>
                    <a:pt x="3048698" y="197929"/>
                  </a:lnTo>
                  <a:lnTo>
                    <a:pt x="3055048" y="197929"/>
                  </a:lnTo>
                  <a:lnTo>
                    <a:pt x="3055048" y="185229"/>
                  </a:lnTo>
                  <a:close/>
                </a:path>
                <a:path w="3055620" h="1241425">
                  <a:moveTo>
                    <a:pt x="3055048" y="159842"/>
                  </a:moveTo>
                  <a:lnTo>
                    <a:pt x="3048698" y="159842"/>
                  </a:lnTo>
                  <a:lnTo>
                    <a:pt x="3048698" y="172542"/>
                  </a:lnTo>
                  <a:lnTo>
                    <a:pt x="3055048" y="172542"/>
                  </a:lnTo>
                  <a:lnTo>
                    <a:pt x="3055048" y="159842"/>
                  </a:lnTo>
                  <a:close/>
                </a:path>
                <a:path w="3055620" h="1241425">
                  <a:moveTo>
                    <a:pt x="3055048" y="134442"/>
                  </a:moveTo>
                  <a:lnTo>
                    <a:pt x="3048698" y="134442"/>
                  </a:lnTo>
                  <a:lnTo>
                    <a:pt x="3048698" y="147142"/>
                  </a:lnTo>
                  <a:lnTo>
                    <a:pt x="3055048" y="147142"/>
                  </a:lnTo>
                  <a:lnTo>
                    <a:pt x="3055048" y="134442"/>
                  </a:lnTo>
                  <a:close/>
                </a:path>
                <a:path w="3055620" h="1241425">
                  <a:moveTo>
                    <a:pt x="3055048" y="109054"/>
                  </a:moveTo>
                  <a:lnTo>
                    <a:pt x="3048698" y="109054"/>
                  </a:lnTo>
                  <a:lnTo>
                    <a:pt x="3048698" y="121754"/>
                  </a:lnTo>
                  <a:lnTo>
                    <a:pt x="3055048" y="121754"/>
                  </a:lnTo>
                  <a:lnTo>
                    <a:pt x="3055048" y="109054"/>
                  </a:lnTo>
                  <a:close/>
                </a:path>
                <a:path w="3055620" h="1241425">
                  <a:moveTo>
                    <a:pt x="3055048" y="83654"/>
                  </a:moveTo>
                  <a:lnTo>
                    <a:pt x="3048698" y="83654"/>
                  </a:lnTo>
                  <a:lnTo>
                    <a:pt x="3048698" y="96354"/>
                  </a:lnTo>
                  <a:lnTo>
                    <a:pt x="3055048" y="96354"/>
                  </a:lnTo>
                  <a:lnTo>
                    <a:pt x="3055048" y="83654"/>
                  </a:lnTo>
                  <a:close/>
                </a:path>
                <a:path w="3055620" h="1241425">
                  <a:moveTo>
                    <a:pt x="3055048" y="58254"/>
                  </a:moveTo>
                  <a:lnTo>
                    <a:pt x="3048698" y="58254"/>
                  </a:lnTo>
                  <a:lnTo>
                    <a:pt x="3048698" y="70954"/>
                  </a:lnTo>
                  <a:lnTo>
                    <a:pt x="3055048" y="70954"/>
                  </a:lnTo>
                  <a:lnTo>
                    <a:pt x="3055048" y="58254"/>
                  </a:lnTo>
                  <a:close/>
                </a:path>
                <a:path w="3055620" h="1241425">
                  <a:moveTo>
                    <a:pt x="3055048" y="32867"/>
                  </a:moveTo>
                  <a:lnTo>
                    <a:pt x="3048698" y="32867"/>
                  </a:lnTo>
                  <a:lnTo>
                    <a:pt x="3048698" y="45567"/>
                  </a:lnTo>
                  <a:lnTo>
                    <a:pt x="3055048" y="45567"/>
                  </a:lnTo>
                  <a:lnTo>
                    <a:pt x="3055048" y="32867"/>
                  </a:lnTo>
                  <a:close/>
                </a:path>
                <a:path w="3055620" h="1241425">
                  <a:moveTo>
                    <a:pt x="3055048" y="7467"/>
                  </a:moveTo>
                  <a:lnTo>
                    <a:pt x="3048698" y="7467"/>
                  </a:lnTo>
                  <a:lnTo>
                    <a:pt x="3048698" y="20167"/>
                  </a:lnTo>
                  <a:lnTo>
                    <a:pt x="3055048" y="20167"/>
                  </a:lnTo>
                  <a:lnTo>
                    <a:pt x="3055048" y="7467"/>
                  </a:lnTo>
                  <a:close/>
                </a:path>
                <a:path w="3055620" h="1241425">
                  <a:moveTo>
                    <a:pt x="3043478" y="0"/>
                  </a:moveTo>
                  <a:lnTo>
                    <a:pt x="3030778" y="0"/>
                  </a:lnTo>
                  <a:lnTo>
                    <a:pt x="3030778" y="6350"/>
                  </a:lnTo>
                  <a:lnTo>
                    <a:pt x="3043478" y="6350"/>
                  </a:lnTo>
                  <a:lnTo>
                    <a:pt x="3043478" y="0"/>
                  </a:lnTo>
                  <a:close/>
                </a:path>
                <a:path w="3055620" h="1241425">
                  <a:moveTo>
                    <a:pt x="3018078" y="0"/>
                  </a:moveTo>
                  <a:lnTo>
                    <a:pt x="3005378" y="0"/>
                  </a:lnTo>
                  <a:lnTo>
                    <a:pt x="3005378" y="6350"/>
                  </a:lnTo>
                  <a:lnTo>
                    <a:pt x="3018078" y="6350"/>
                  </a:lnTo>
                  <a:lnTo>
                    <a:pt x="3018078" y="0"/>
                  </a:lnTo>
                  <a:close/>
                </a:path>
                <a:path w="3055620" h="1241425">
                  <a:moveTo>
                    <a:pt x="2992691" y="0"/>
                  </a:moveTo>
                  <a:lnTo>
                    <a:pt x="2979991" y="0"/>
                  </a:lnTo>
                  <a:lnTo>
                    <a:pt x="2979991" y="6350"/>
                  </a:lnTo>
                  <a:lnTo>
                    <a:pt x="2992691" y="6350"/>
                  </a:lnTo>
                  <a:lnTo>
                    <a:pt x="2992691" y="0"/>
                  </a:lnTo>
                  <a:close/>
                </a:path>
                <a:path w="3055620" h="1241425">
                  <a:moveTo>
                    <a:pt x="2967291" y="0"/>
                  </a:moveTo>
                  <a:lnTo>
                    <a:pt x="2954591" y="0"/>
                  </a:lnTo>
                  <a:lnTo>
                    <a:pt x="2954591" y="6350"/>
                  </a:lnTo>
                  <a:lnTo>
                    <a:pt x="2967291" y="6350"/>
                  </a:lnTo>
                  <a:lnTo>
                    <a:pt x="2967291" y="0"/>
                  </a:lnTo>
                  <a:close/>
                </a:path>
                <a:path w="3055620" h="1241425">
                  <a:moveTo>
                    <a:pt x="2941904" y="0"/>
                  </a:moveTo>
                  <a:lnTo>
                    <a:pt x="2929204" y="0"/>
                  </a:lnTo>
                  <a:lnTo>
                    <a:pt x="2929204" y="6350"/>
                  </a:lnTo>
                  <a:lnTo>
                    <a:pt x="2941904" y="6350"/>
                  </a:lnTo>
                  <a:lnTo>
                    <a:pt x="2941904" y="0"/>
                  </a:lnTo>
                  <a:close/>
                </a:path>
                <a:path w="3055620" h="1241425">
                  <a:moveTo>
                    <a:pt x="2916504" y="0"/>
                  </a:moveTo>
                  <a:lnTo>
                    <a:pt x="2903804" y="0"/>
                  </a:lnTo>
                  <a:lnTo>
                    <a:pt x="2903804" y="6350"/>
                  </a:lnTo>
                  <a:lnTo>
                    <a:pt x="2916504" y="6350"/>
                  </a:lnTo>
                  <a:lnTo>
                    <a:pt x="2916504" y="0"/>
                  </a:lnTo>
                  <a:close/>
                </a:path>
                <a:path w="3055620" h="1241425">
                  <a:moveTo>
                    <a:pt x="2891104" y="0"/>
                  </a:moveTo>
                  <a:lnTo>
                    <a:pt x="2878404" y="0"/>
                  </a:lnTo>
                  <a:lnTo>
                    <a:pt x="2878404" y="6350"/>
                  </a:lnTo>
                  <a:lnTo>
                    <a:pt x="2891104" y="6350"/>
                  </a:lnTo>
                  <a:lnTo>
                    <a:pt x="2891104" y="0"/>
                  </a:lnTo>
                  <a:close/>
                </a:path>
                <a:path w="3055620" h="1241425">
                  <a:moveTo>
                    <a:pt x="2865716" y="0"/>
                  </a:moveTo>
                  <a:lnTo>
                    <a:pt x="2853016" y="0"/>
                  </a:lnTo>
                  <a:lnTo>
                    <a:pt x="2853016" y="6350"/>
                  </a:lnTo>
                  <a:lnTo>
                    <a:pt x="2865716" y="6350"/>
                  </a:lnTo>
                  <a:lnTo>
                    <a:pt x="2865716" y="0"/>
                  </a:lnTo>
                  <a:close/>
                </a:path>
                <a:path w="3055620" h="1241425">
                  <a:moveTo>
                    <a:pt x="2840316" y="0"/>
                  </a:moveTo>
                  <a:lnTo>
                    <a:pt x="2827616" y="0"/>
                  </a:lnTo>
                  <a:lnTo>
                    <a:pt x="2827616" y="6350"/>
                  </a:lnTo>
                  <a:lnTo>
                    <a:pt x="2840316" y="6350"/>
                  </a:lnTo>
                  <a:lnTo>
                    <a:pt x="2840316" y="0"/>
                  </a:lnTo>
                  <a:close/>
                </a:path>
                <a:path w="3055620" h="1241425">
                  <a:moveTo>
                    <a:pt x="2814929" y="0"/>
                  </a:moveTo>
                  <a:lnTo>
                    <a:pt x="2802229" y="0"/>
                  </a:lnTo>
                  <a:lnTo>
                    <a:pt x="2802229" y="6350"/>
                  </a:lnTo>
                  <a:lnTo>
                    <a:pt x="2814929" y="6350"/>
                  </a:lnTo>
                  <a:lnTo>
                    <a:pt x="2814929" y="0"/>
                  </a:lnTo>
                  <a:close/>
                </a:path>
                <a:path w="3055620" h="1241425">
                  <a:moveTo>
                    <a:pt x="2789529" y="0"/>
                  </a:moveTo>
                  <a:lnTo>
                    <a:pt x="2776829" y="0"/>
                  </a:lnTo>
                  <a:lnTo>
                    <a:pt x="2776829" y="6350"/>
                  </a:lnTo>
                  <a:lnTo>
                    <a:pt x="2789529" y="6350"/>
                  </a:lnTo>
                  <a:lnTo>
                    <a:pt x="2789529" y="0"/>
                  </a:lnTo>
                  <a:close/>
                </a:path>
                <a:path w="3055620" h="1241425">
                  <a:moveTo>
                    <a:pt x="2764142" y="0"/>
                  </a:moveTo>
                  <a:lnTo>
                    <a:pt x="2751442" y="0"/>
                  </a:lnTo>
                  <a:lnTo>
                    <a:pt x="2751442" y="6350"/>
                  </a:lnTo>
                  <a:lnTo>
                    <a:pt x="2764142" y="6350"/>
                  </a:lnTo>
                  <a:lnTo>
                    <a:pt x="2764142" y="0"/>
                  </a:lnTo>
                  <a:close/>
                </a:path>
                <a:path w="3055620" h="1241425">
                  <a:moveTo>
                    <a:pt x="2738742" y="0"/>
                  </a:moveTo>
                  <a:lnTo>
                    <a:pt x="2726042" y="0"/>
                  </a:lnTo>
                  <a:lnTo>
                    <a:pt x="2726042" y="6350"/>
                  </a:lnTo>
                  <a:lnTo>
                    <a:pt x="2738742" y="6350"/>
                  </a:lnTo>
                  <a:lnTo>
                    <a:pt x="2738742" y="0"/>
                  </a:lnTo>
                  <a:close/>
                </a:path>
                <a:path w="3055620" h="1241425">
                  <a:moveTo>
                    <a:pt x="2713342" y="0"/>
                  </a:moveTo>
                  <a:lnTo>
                    <a:pt x="2700642" y="0"/>
                  </a:lnTo>
                  <a:lnTo>
                    <a:pt x="2700642" y="6350"/>
                  </a:lnTo>
                  <a:lnTo>
                    <a:pt x="2713342" y="6350"/>
                  </a:lnTo>
                  <a:lnTo>
                    <a:pt x="2713342" y="0"/>
                  </a:lnTo>
                  <a:close/>
                </a:path>
                <a:path w="3055620" h="1241425">
                  <a:moveTo>
                    <a:pt x="2687954" y="0"/>
                  </a:moveTo>
                  <a:lnTo>
                    <a:pt x="2675254" y="0"/>
                  </a:lnTo>
                  <a:lnTo>
                    <a:pt x="2675254" y="6350"/>
                  </a:lnTo>
                  <a:lnTo>
                    <a:pt x="2687954" y="6350"/>
                  </a:lnTo>
                  <a:lnTo>
                    <a:pt x="2687954" y="0"/>
                  </a:lnTo>
                  <a:close/>
                </a:path>
                <a:path w="3055620" h="1241425">
                  <a:moveTo>
                    <a:pt x="2662554" y="0"/>
                  </a:moveTo>
                  <a:lnTo>
                    <a:pt x="2649854" y="0"/>
                  </a:lnTo>
                  <a:lnTo>
                    <a:pt x="2649854" y="6350"/>
                  </a:lnTo>
                  <a:lnTo>
                    <a:pt x="2662554" y="6350"/>
                  </a:lnTo>
                  <a:lnTo>
                    <a:pt x="2662554" y="0"/>
                  </a:lnTo>
                  <a:close/>
                </a:path>
                <a:path w="3055620" h="1241425">
                  <a:moveTo>
                    <a:pt x="2637167" y="0"/>
                  </a:moveTo>
                  <a:lnTo>
                    <a:pt x="2624467" y="0"/>
                  </a:lnTo>
                  <a:lnTo>
                    <a:pt x="2624467" y="6350"/>
                  </a:lnTo>
                  <a:lnTo>
                    <a:pt x="2637167" y="6350"/>
                  </a:lnTo>
                  <a:lnTo>
                    <a:pt x="2637167" y="0"/>
                  </a:lnTo>
                  <a:close/>
                </a:path>
                <a:path w="3055620" h="1241425">
                  <a:moveTo>
                    <a:pt x="2611767" y="0"/>
                  </a:moveTo>
                  <a:lnTo>
                    <a:pt x="2599067" y="0"/>
                  </a:lnTo>
                  <a:lnTo>
                    <a:pt x="2599067" y="6350"/>
                  </a:lnTo>
                  <a:lnTo>
                    <a:pt x="2611767" y="6350"/>
                  </a:lnTo>
                  <a:lnTo>
                    <a:pt x="2611767" y="0"/>
                  </a:lnTo>
                  <a:close/>
                </a:path>
                <a:path w="3055620" h="1241425">
                  <a:moveTo>
                    <a:pt x="2586380" y="0"/>
                  </a:moveTo>
                  <a:lnTo>
                    <a:pt x="2573680" y="0"/>
                  </a:lnTo>
                  <a:lnTo>
                    <a:pt x="2573680" y="6350"/>
                  </a:lnTo>
                  <a:lnTo>
                    <a:pt x="2586380" y="6350"/>
                  </a:lnTo>
                  <a:lnTo>
                    <a:pt x="2586380" y="0"/>
                  </a:lnTo>
                  <a:close/>
                </a:path>
                <a:path w="3055620" h="1241425">
                  <a:moveTo>
                    <a:pt x="2560980" y="0"/>
                  </a:moveTo>
                  <a:lnTo>
                    <a:pt x="2548280" y="0"/>
                  </a:lnTo>
                  <a:lnTo>
                    <a:pt x="2548280" y="6350"/>
                  </a:lnTo>
                  <a:lnTo>
                    <a:pt x="2560980" y="6350"/>
                  </a:lnTo>
                  <a:lnTo>
                    <a:pt x="2560980" y="0"/>
                  </a:lnTo>
                  <a:close/>
                </a:path>
                <a:path w="3055620" h="1241425">
                  <a:moveTo>
                    <a:pt x="2535580" y="0"/>
                  </a:moveTo>
                  <a:lnTo>
                    <a:pt x="2522880" y="0"/>
                  </a:lnTo>
                  <a:lnTo>
                    <a:pt x="2522880" y="6350"/>
                  </a:lnTo>
                  <a:lnTo>
                    <a:pt x="2535580" y="6350"/>
                  </a:lnTo>
                  <a:lnTo>
                    <a:pt x="2535580" y="0"/>
                  </a:lnTo>
                  <a:close/>
                </a:path>
                <a:path w="3055620" h="1241425">
                  <a:moveTo>
                    <a:pt x="2510193" y="0"/>
                  </a:moveTo>
                  <a:lnTo>
                    <a:pt x="2497493" y="0"/>
                  </a:lnTo>
                  <a:lnTo>
                    <a:pt x="2497493" y="6350"/>
                  </a:lnTo>
                  <a:lnTo>
                    <a:pt x="2510193" y="6350"/>
                  </a:lnTo>
                  <a:lnTo>
                    <a:pt x="2510193" y="0"/>
                  </a:lnTo>
                  <a:close/>
                </a:path>
                <a:path w="3055620" h="1241425">
                  <a:moveTo>
                    <a:pt x="2484793" y="0"/>
                  </a:moveTo>
                  <a:lnTo>
                    <a:pt x="2472093" y="0"/>
                  </a:lnTo>
                  <a:lnTo>
                    <a:pt x="2472093" y="6350"/>
                  </a:lnTo>
                  <a:lnTo>
                    <a:pt x="2484793" y="6350"/>
                  </a:lnTo>
                  <a:lnTo>
                    <a:pt x="2484793" y="0"/>
                  </a:lnTo>
                  <a:close/>
                </a:path>
                <a:path w="3055620" h="1241425">
                  <a:moveTo>
                    <a:pt x="2459405" y="0"/>
                  </a:moveTo>
                  <a:lnTo>
                    <a:pt x="2446705" y="0"/>
                  </a:lnTo>
                  <a:lnTo>
                    <a:pt x="2446705" y="6350"/>
                  </a:lnTo>
                  <a:lnTo>
                    <a:pt x="2459405" y="6350"/>
                  </a:lnTo>
                  <a:lnTo>
                    <a:pt x="2459405" y="0"/>
                  </a:lnTo>
                  <a:close/>
                </a:path>
                <a:path w="3055620" h="1241425">
                  <a:moveTo>
                    <a:pt x="2434005" y="0"/>
                  </a:moveTo>
                  <a:lnTo>
                    <a:pt x="2421305" y="0"/>
                  </a:lnTo>
                  <a:lnTo>
                    <a:pt x="2421305" y="6350"/>
                  </a:lnTo>
                  <a:lnTo>
                    <a:pt x="2434005" y="6350"/>
                  </a:lnTo>
                  <a:lnTo>
                    <a:pt x="2434005" y="0"/>
                  </a:lnTo>
                  <a:close/>
                </a:path>
                <a:path w="3055620" h="1241425">
                  <a:moveTo>
                    <a:pt x="2408618" y="0"/>
                  </a:moveTo>
                  <a:lnTo>
                    <a:pt x="2395918" y="0"/>
                  </a:lnTo>
                  <a:lnTo>
                    <a:pt x="2395918" y="6350"/>
                  </a:lnTo>
                  <a:lnTo>
                    <a:pt x="2408618" y="6350"/>
                  </a:lnTo>
                  <a:lnTo>
                    <a:pt x="2408618" y="0"/>
                  </a:lnTo>
                  <a:close/>
                </a:path>
                <a:path w="3055620" h="1241425">
                  <a:moveTo>
                    <a:pt x="2383218" y="0"/>
                  </a:moveTo>
                  <a:lnTo>
                    <a:pt x="2370518" y="0"/>
                  </a:lnTo>
                  <a:lnTo>
                    <a:pt x="2370518" y="6350"/>
                  </a:lnTo>
                  <a:lnTo>
                    <a:pt x="2383218" y="6350"/>
                  </a:lnTo>
                  <a:lnTo>
                    <a:pt x="2383218" y="0"/>
                  </a:lnTo>
                  <a:close/>
                </a:path>
                <a:path w="3055620" h="1241425">
                  <a:moveTo>
                    <a:pt x="2357818" y="0"/>
                  </a:moveTo>
                  <a:lnTo>
                    <a:pt x="2345118" y="0"/>
                  </a:lnTo>
                  <a:lnTo>
                    <a:pt x="2345118" y="6350"/>
                  </a:lnTo>
                  <a:lnTo>
                    <a:pt x="2357818" y="6350"/>
                  </a:lnTo>
                  <a:lnTo>
                    <a:pt x="2357818" y="0"/>
                  </a:lnTo>
                  <a:close/>
                </a:path>
                <a:path w="3055620" h="1241425">
                  <a:moveTo>
                    <a:pt x="2332431" y="0"/>
                  </a:moveTo>
                  <a:lnTo>
                    <a:pt x="2319731" y="0"/>
                  </a:lnTo>
                  <a:lnTo>
                    <a:pt x="2319731" y="6350"/>
                  </a:lnTo>
                  <a:lnTo>
                    <a:pt x="2332431" y="6350"/>
                  </a:lnTo>
                  <a:lnTo>
                    <a:pt x="2332431" y="0"/>
                  </a:lnTo>
                  <a:close/>
                </a:path>
                <a:path w="3055620" h="1241425">
                  <a:moveTo>
                    <a:pt x="2307031" y="0"/>
                  </a:moveTo>
                  <a:lnTo>
                    <a:pt x="2294331" y="0"/>
                  </a:lnTo>
                  <a:lnTo>
                    <a:pt x="2294331" y="6350"/>
                  </a:lnTo>
                  <a:lnTo>
                    <a:pt x="2307031" y="6350"/>
                  </a:lnTo>
                  <a:lnTo>
                    <a:pt x="2307031" y="0"/>
                  </a:lnTo>
                  <a:close/>
                </a:path>
                <a:path w="3055620" h="1241425">
                  <a:moveTo>
                    <a:pt x="2281643" y="0"/>
                  </a:moveTo>
                  <a:lnTo>
                    <a:pt x="2268943" y="0"/>
                  </a:lnTo>
                  <a:lnTo>
                    <a:pt x="2268943" y="6350"/>
                  </a:lnTo>
                  <a:lnTo>
                    <a:pt x="2281643" y="6350"/>
                  </a:lnTo>
                  <a:lnTo>
                    <a:pt x="2281643" y="0"/>
                  </a:lnTo>
                  <a:close/>
                </a:path>
                <a:path w="3055620" h="1241425">
                  <a:moveTo>
                    <a:pt x="2256243" y="0"/>
                  </a:moveTo>
                  <a:lnTo>
                    <a:pt x="2243543" y="0"/>
                  </a:lnTo>
                  <a:lnTo>
                    <a:pt x="2243543" y="6350"/>
                  </a:lnTo>
                  <a:lnTo>
                    <a:pt x="2256243" y="6350"/>
                  </a:lnTo>
                  <a:lnTo>
                    <a:pt x="2256243" y="0"/>
                  </a:lnTo>
                  <a:close/>
                </a:path>
                <a:path w="3055620" h="1241425">
                  <a:moveTo>
                    <a:pt x="2230856" y="0"/>
                  </a:moveTo>
                  <a:lnTo>
                    <a:pt x="2218156" y="0"/>
                  </a:lnTo>
                  <a:lnTo>
                    <a:pt x="2218156" y="6350"/>
                  </a:lnTo>
                  <a:lnTo>
                    <a:pt x="2230856" y="6350"/>
                  </a:lnTo>
                  <a:lnTo>
                    <a:pt x="2230856" y="0"/>
                  </a:lnTo>
                  <a:close/>
                </a:path>
                <a:path w="3055620" h="1241425">
                  <a:moveTo>
                    <a:pt x="2205456" y="0"/>
                  </a:moveTo>
                  <a:lnTo>
                    <a:pt x="2192756" y="0"/>
                  </a:lnTo>
                  <a:lnTo>
                    <a:pt x="2192756" y="6350"/>
                  </a:lnTo>
                  <a:lnTo>
                    <a:pt x="2205456" y="6350"/>
                  </a:lnTo>
                  <a:lnTo>
                    <a:pt x="2205456" y="0"/>
                  </a:lnTo>
                  <a:close/>
                </a:path>
                <a:path w="3055620" h="1241425">
                  <a:moveTo>
                    <a:pt x="2180056" y="0"/>
                  </a:moveTo>
                  <a:lnTo>
                    <a:pt x="2167356" y="0"/>
                  </a:lnTo>
                  <a:lnTo>
                    <a:pt x="2167356" y="6350"/>
                  </a:lnTo>
                  <a:lnTo>
                    <a:pt x="2180056" y="6350"/>
                  </a:lnTo>
                  <a:lnTo>
                    <a:pt x="2180056" y="0"/>
                  </a:lnTo>
                  <a:close/>
                </a:path>
                <a:path w="3055620" h="1241425">
                  <a:moveTo>
                    <a:pt x="2154669" y="0"/>
                  </a:moveTo>
                  <a:lnTo>
                    <a:pt x="2141969" y="0"/>
                  </a:lnTo>
                  <a:lnTo>
                    <a:pt x="2141969" y="6350"/>
                  </a:lnTo>
                  <a:lnTo>
                    <a:pt x="2154669" y="6350"/>
                  </a:lnTo>
                  <a:lnTo>
                    <a:pt x="2154669" y="0"/>
                  </a:lnTo>
                  <a:close/>
                </a:path>
                <a:path w="3055620" h="1241425">
                  <a:moveTo>
                    <a:pt x="2129269" y="0"/>
                  </a:moveTo>
                  <a:lnTo>
                    <a:pt x="2116569" y="0"/>
                  </a:lnTo>
                  <a:lnTo>
                    <a:pt x="2116569" y="6350"/>
                  </a:lnTo>
                  <a:lnTo>
                    <a:pt x="2129269" y="6350"/>
                  </a:lnTo>
                  <a:lnTo>
                    <a:pt x="2129269" y="0"/>
                  </a:lnTo>
                  <a:close/>
                </a:path>
                <a:path w="3055620" h="1241425">
                  <a:moveTo>
                    <a:pt x="2103881" y="0"/>
                  </a:moveTo>
                  <a:lnTo>
                    <a:pt x="2091181" y="0"/>
                  </a:lnTo>
                  <a:lnTo>
                    <a:pt x="2091181" y="6350"/>
                  </a:lnTo>
                  <a:lnTo>
                    <a:pt x="2103881" y="6350"/>
                  </a:lnTo>
                  <a:lnTo>
                    <a:pt x="2103881" y="0"/>
                  </a:lnTo>
                  <a:close/>
                </a:path>
                <a:path w="3055620" h="1241425">
                  <a:moveTo>
                    <a:pt x="2078481" y="0"/>
                  </a:moveTo>
                  <a:lnTo>
                    <a:pt x="2065781" y="0"/>
                  </a:lnTo>
                  <a:lnTo>
                    <a:pt x="2065781" y="6350"/>
                  </a:lnTo>
                  <a:lnTo>
                    <a:pt x="2078481" y="6350"/>
                  </a:lnTo>
                  <a:lnTo>
                    <a:pt x="2078481" y="0"/>
                  </a:lnTo>
                  <a:close/>
                </a:path>
                <a:path w="3055620" h="1241425">
                  <a:moveTo>
                    <a:pt x="2053094" y="0"/>
                  </a:moveTo>
                  <a:lnTo>
                    <a:pt x="2040394" y="0"/>
                  </a:lnTo>
                  <a:lnTo>
                    <a:pt x="2040394" y="6350"/>
                  </a:lnTo>
                  <a:lnTo>
                    <a:pt x="2053094" y="6350"/>
                  </a:lnTo>
                  <a:lnTo>
                    <a:pt x="2053094" y="0"/>
                  </a:lnTo>
                  <a:close/>
                </a:path>
                <a:path w="3055620" h="1241425">
                  <a:moveTo>
                    <a:pt x="2027694" y="0"/>
                  </a:moveTo>
                  <a:lnTo>
                    <a:pt x="2014994" y="0"/>
                  </a:lnTo>
                  <a:lnTo>
                    <a:pt x="2014994" y="6350"/>
                  </a:lnTo>
                  <a:lnTo>
                    <a:pt x="2027694" y="6350"/>
                  </a:lnTo>
                  <a:lnTo>
                    <a:pt x="2027694" y="0"/>
                  </a:lnTo>
                  <a:close/>
                </a:path>
                <a:path w="3055620" h="1241425">
                  <a:moveTo>
                    <a:pt x="2002294" y="0"/>
                  </a:moveTo>
                  <a:lnTo>
                    <a:pt x="1989594" y="0"/>
                  </a:lnTo>
                  <a:lnTo>
                    <a:pt x="1989594" y="6350"/>
                  </a:lnTo>
                  <a:lnTo>
                    <a:pt x="2002294" y="6350"/>
                  </a:lnTo>
                  <a:lnTo>
                    <a:pt x="2002294" y="0"/>
                  </a:lnTo>
                  <a:close/>
                </a:path>
                <a:path w="3055620" h="1241425">
                  <a:moveTo>
                    <a:pt x="1976907" y="0"/>
                  </a:moveTo>
                  <a:lnTo>
                    <a:pt x="1964207" y="0"/>
                  </a:lnTo>
                  <a:lnTo>
                    <a:pt x="1964207" y="6350"/>
                  </a:lnTo>
                  <a:lnTo>
                    <a:pt x="1976907" y="6350"/>
                  </a:lnTo>
                  <a:lnTo>
                    <a:pt x="1976907" y="0"/>
                  </a:lnTo>
                  <a:close/>
                </a:path>
                <a:path w="3055620" h="1241425">
                  <a:moveTo>
                    <a:pt x="1951507" y="0"/>
                  </a:moveTo>
                  <a:lnTo>
                    <a:pt x="1938807" y="0"/>
                  </a:lnTo>
                  <a:lnTo>
                    <a:pt x="1938807" y="6350"/>
                  </a:lnTo>
                  <a:lnTo>
                    <a:pt x="1951507" y="6350"/>
                  </a:lnTo>
                  <a:lnTo>
                    <a:pt x="1951507" y="0"/>
                  </a:lnTo>
                  <a:close/>
                </a:path>
                <a:path w="3055620" h="1241425">
                  <a:moveTo>
                    <a:pt x="1926120" y="0"/>
                  </a:moveTo>
                  <a:lnTo>
                    <a:pt x="1913420" y="0"/>
                  </a:lnTo>
                  <a:lnTo>
                    <a:pt x="1913420" y="6350"/>
                  </a:lnTo>
                  <a:lnTo>
                    <a:pt x="1926120" y="6350"/>
                  </a:lnTo>
                  <a:lnTo>
                    <a:pt x="1926120" y="0"/>
                  </a:lnTo>
                  <a:close/>
                </a:path>
                <a:path w="3055620" h="1241425">
                  <a:moveTo>
                    <a:pt x="1900720" y="0"/>
                  </a:moveTo>
                  <a:lnTo>
                    <a:pt x="1888020" y="0"/>
                  </a:lnTo>
                  <a:lnTo>
                    <a:pt x="1888020" y="6350"/>
                  </a:lnTo>
                  <a:lnTo>
                    <a:pt x="1900720" y="6350"/>
                  </a:lnTo>
                  <a:lnTo>
                    <a:pt x="1900720" y="0"/>
                  </a:lnTo>
                  <a:close/>
                </a:path>
                <a:path w="3055620" h="1241425">
                  <a:moveTo>
                    <a:pt x="1875332" y="0"/>
                  </a:moveTo>
                  <a:lnTo>
                    <a:pt x="1862632" y="0"/>
                  </a:lnTo>
                  <a:lnTo>
                    <a:pt x="1862632" y="6350"/>
                  </a:lnTo>
                  <a:lnTo>
                    <a:pt x="1875332" y="6350"/>
                  </a:lnTo>
                  <a:lnTo>
                    <a:pt x="1875332" y="0"/>
                  </a:lnTo>
                  <a:close/>
                </a:path>
                <a:path w="3055620" h="1241425">
                  <a:moveTo>
                    <a:pt x="1849932" y="0"/>
                  </a:moveTo>
                  <a:lnTo>
                    <a:pt x="1837232" y="0"/>
                  </a:lnTo>
                  <a:lnTo>
                    <a:pt x="1837232" y="6350"/>
                  </a:lnTo>
                  <a:lnTo>
                    <a:pt x="1849932" y="6350"/>
                  </a:lnTo>
                  <a:lnTo>
                    <a:pt x="1849932" y="0"/>
                  </a:lnTo>
                  <a:close/>
                </a:path>
                <a:path w="3055620" h="1241425">
                  <a:moveTo>
                    <a:pt x="1824532" y="0"/>
                  </a:moveTo>
                  <a:lnTo>
                    <a:pt x="1811832" y="0"/>
                  </a:lnTo>
                  <a:lnTo>
                    <a:pt x="1811832" y="6350"/>
                  </a:lnTo>
                  <a:lnTo>
                    <a:pt x="1824532" y="6350"/>
                  </a:lnTo>
                  <a:lnTo>
                    <a:pt x="1824532" y="0"/>
                  </a:lnTo>
                  <a:close/>
                </a:path>
                <a:path w="3055620" h="1241425">
                  <a:moveTo>
                    <a:pt x="1799145" y="0"/>
                  </a:moveTo>
                  <a:lnTo>
                    <a:pt x="1786445" y="0"/>
                  </a:lnTo>
                  <a:lnTo>
                    <a:pt x="1786445" y="6350"/>
                  </a:lnTo>
                  <a:lnTo>
                    <a:pt x="1799145" y="6350"/>
                  </a:lnTo>
                  <a:lnTo>
                    <a:pt x="1799145" y="0"/>
                  </a:lnTo>
                  <a:close/>
                </a:path>
                <a:path w="3055620" h="1241425">
                  <a:moveTo>
                    <a:pt x="1773745" y="0"/>
                  </a:moveTo>
                  <a:lnTo>
                    <a:pt x="1761045" y="0"/>
                  </a:lnTo>
                  <a:lnTo>
                    <a:pt x="1761045" y="6350"/>
                  </a:lnTo>
                  <a:lnTo>
                    <a:pt x="1773745" y="6350"/>
                  </a:lnTo>
                  <a:lnTo>
                    <a:pt x="1773745" y="0"/>
                  </a:lnTo>
                  <a:close/>
                </a:path>
                <a:path w="3055620" h="1241425">
                  <a:moveTo>
                    <a:pt x="1748358" y="0"/>
                  </a:moveTo>
                  <a:lnTo>
                    <a:pt x="1735658" y="0"/>
                  </a:lnTo>
                  <a:lnTo>
                    <a:pt x="1735658" y="6350"/>
                  </a:lnTo>
                  <a:lnTo>
                    <a:pt x="1748358" y="6350"/>
                  </a:lnTo>
                  <a:lnTo>
                    <a:pt x="1748358" y="0"/>
                  </a:lnTo>
                  <a:close/>
                </a:path>
                <a:path w="3055620" h="1241425">
                  <a:moveTo>
                    <a:pt x="1722958" y="0"/>
                  </a:moveTo>
                  <a:lnTo>
                    <a:pt x="1710258" y="0"/>
                  </a:lnTo>
                  <a:lnTo>
                    <a:pt x="1710258" y="6350"/>
                  </a:lnTo>
                  <a:lnTo>
                    <a:pt x="1722958" y="6350"/>
                  </a:lnTo>
                  <a:lnTo>
                    <a:pt x="1722958" y="0"/>
                  </a:lnTo>
                  <a:close/>
                </a:path>
                <a:path w="3055620" h="1241425">
                  <a:moveTo>
                    <a:pt x="1697570" y="0"/>
                  </a:moveTo>
                  <a:lnTo>
                    <a:pt x="1684870" y="0"/>
                  </a:lnTo>
                  <a:lnTo>
                    <a:pt x="1684870" y="6350"/>
                  </a:lnTo>
                  <a:lnTo>
                    <a:pt x="1697570" y="6350"/>
                  </a:lnTo>
                  <a:lnTo>
                    <a:pt x="1697570" y="0"/>
                  </a:lnTo>
                  <a:close/>
                </a:path>
                <a:path w="3055620" h="1241425">
                  <a:moveTo>
                    <a:pt x="1672170" y="0"/>
                  </a:moveTo>
                  <a:lnTo>
                    <a:pt x="1659470" y="0"/>
                  </a:lnTo>
                  <a:lnTo>
                    <a:pt x="1659470" y="6350"/>
                  </a:lnTo>
                  <a:lnTo>
                    <a:pt x="1672170" y="6350"/>
                  </a:lnTo>
                  <a:lnTo>
                    <a:pt x="1672170" y="0"/>
                  </a:lnTo>
                  <a:close/>
                </a:path>
                <a:path w="3055620" h="1241425">
                  <a:moveTo>
                    <a:pt x="1646770" y="0"/>
                  </a:moveTo>
                  <a:lnTo>
                    <a:pt x="1634070" y="0"/>
                  </a:lnTo>
                  <a:lnTo>
                    <a:pt x="1634070" y="6350"/>
                  </a:lnTo>
                  <a:lnTo>
                    <a:pt x="1646770" y="6350"/>
                  </a:lnTo>
                  <a:lnTo>
                    <a:pt x="1646770" y="0"/>
                  </a:lnTo>
                  <a:close/>
                </a:path>
                <a:path w="3055620" h="1241425">
                  <a:moveTo>
                    <a:pt x="1621383" y="0"/>
                  </a:moveTo>
                  <a:lnTo>
                    <a:pt x="1608683" y="0"/>
                  </a:lnTo>
                  <a:lnTo>
                    <a:pt x="1608683" y="6350"/>
                  </a:lnTo>
                  <a:lnTo>
                    <a:pt x="1621383" y="6350"/>
                  </a:lnTo>
                  <a:lnTo>
                    <a:pt x="1621383" y="0"/>
                  </a:lnTo>
                  <a:close/>
                </a:path>
                <a:path w="3055620" h="1241425">
                  <a:moveTo>
                    <a:pt x="1595983" y="0"/>
                  </a:moveTo>
                  <a:lnTo>
                    <a:pt x="1583283" y="0"/>
                  </a:lnTo>
                  <a:lnTo>
                    <a:pt x="1583283" y="6350"/>
                  </a:lnTo>
                  <a:lnTo>
                    <a:pt x="1595983" y="6350"/>
                  </a:lnTo>
                  <a:lnTo>
                    <a:pt x="1595983" y="0"/>
                  </a:lnTo>
                  <a:close/>
                </a:path>
                <a:path w="3055620" h="1241425">
                  <a:moveTo>
                    <a:pt x="1570596" y="0"/>
                  </a:moveTo>
                  <a:lnTo>
                    <a:pt x="1557896" y="0"/>
                  </a:lnTo>
                  <a:lnTo>
                    <a:pt x="1557896" y="6350"/>
                  </a:lnTo>
                  <a:lnTo>
                    <a:pt x="1570596" y="6350"/>
                  </a:lnTo>
                  <a:lnTo>
                    <a:pt x="1570596" y="0"/>
                  </a:lnTo>
                  <a:close/>
                </a:path>
                <a:path w="3055620" h="1241425">
                  <a:moveTo>
                    <a:pt x="1545196" y="0"/>
                  </a:moveTo>
                  <a:lnTo>
                    <a:pt x="1532496" y="0"/>
                  </a:lnTo>
                  <a:lnTo>
                    <a:pt x="1532496" y="6350"/>
                  </a:lnTo>
                  <a:lnTo>
                    <a:pt x="1545196" y="6350"/>
                  </a:lnTo>
                  <a:lnTo>
                    <a:pt x="1545196" y="0"/>
                  </a:lnTo>
                  <a:close/>
                </a:path>
                <a:path w="3055620" h="1241425">
                  <a:moveTo>
                    <a:pt x="1519809" y="0"/>
                  </a:moveTo>
                  <a:lnTo>
                    <a:pt x="1507109" y="0"/>
                  </a:lnTo>
                  <a:lnTo>
                    <a:pt x="1507109" y="6350"/>
                  </a:lnTo>
                  <a:lnTo>
                    <a:pt x="1519809" y="6350"/>
                  </a:lnTo>
                  <a:lnTo>
                    <a:pt x="1519809" y="0"/>
                  </a:lnTo>
                  <a:close/>
                </a:path>
                <a:path w="3055620" h="1241425">
                  <a:moveTo>
                    <a:pt x="1494408" y="0"/>
                  </a:moveTo>
                  <a:lnTo>
                    <a:pt x="1481708" y="0"/>
                  </a:lnTo>
                  <a:lnTo>
                    <a:pt x="1481708" y="6350"/>
                  </a:lnTo>
                  <a:lnTo>
                    <a:pt x="1494408" y="6350"/>
                  </a:lnTo>
                  <a:lnTo>
                    <a:pt x="1494408" y="0"/>
                  </a:lnTo>
                  <a:close/>
                </a:path>
                <a:path w="3055620" h="1241425">
                  <a:moveTo>
                    <a:pt x="1469008" y="0"/>
                  </a:moveTo>
                  <a:lnTo>
                    <a:pt x="1456308" y="0"/>
                  </a:lnTo>
                  <a:lnTo>
                    <a:pt x="1456308" y="6350"/>
                  </a:lnTo>
                  <a:lnTo>
                    <a:pt x="1469008" y="6350"/>
                  </a:lnTo>
                  <a:lnTo>
                    <a:pt x="1469008" y="0"/>
                  </a:lnTo>
                  <a:close/>
                </a:path>
                <a:path w="3055620" h="1241425">
                  <a:moveTo>
                    <a:pt x="1443621" y="0"/>
                  </a:moveTo>
                  <a:lnTo>
                    <a:pt x="1430921" y="0"/>
                  </a:lnTo>
                  <a:lnTo>
                    <a:pt x="1430921" y="6350"/>
                  </a:lnTo>
                  <a:lnTo>
                    <a:pt x="1443621" y="6350"/>
                  </a:lnTo>
                  <a:lnTo>
                    <a:pt x="1443621" y="0"/>
                  </a:lnTo>
                  <a:close/>
                </a:path>
                <a:path w="3055620" h="1241425">
                  <a:moveTo>
                    <a:pt x="1418221" y="0"/>
                  </a:moveTo>
                  <a:lnTo>
                    <a:pt x="1405521" y="0"/>
                  </a:lnTo>
                  <a:lnTo>
                    <a:pt x="1405521" y="6350"/>
                  </a:lnTo>
                  <a:lnTo>
                    <a:pt x="1418221" y="6350"/>
                  </a:lnTo>
                  <a:lnTo>
                    <a:pt x="1418221" y="0"/>
                  </a:lnTo>
                  <a:close/>
                </a:path>
                <a:path w="3055620" h="1241425">
                  <a:moveTo>
                    <a:pt x="1392834" y="0"/>
                  </a:moveTo>
                  <a:lnTo>
                    <a:pt x="1380134" y="0"/>
                  </a:lnTo>
                  <a:lnTo>
                    <a:pt x="1380134" y="6350"/>
                  </a:lnTo>
                  <a:lnTo>
                    <a:pt x="1392834" y="6350"/>
                  </a:lnTo>
                  <a:lnTo>
                    <a:pt x="1392834" y="0"/>
                  </a:lnTo>
                  <a:close/>
                </a:path>
                <a:path w="3055620" h="1241425">
                  <a:moveTo>
                    <a:pt x="1367434" y="0"/>
                  </a:moveTo>
                  <a:lnTo>
                    <a:pt x="1354734" y="0"/>
                  </a:lnTo>
                  <a:lnTo>
                    <a:pt x="1354734" y="6350"/>
                  </a:lnTo>
                  <a:lnTo>
                    <a:pt x="1367434" y="6350"/>
                  </a:lnTo>
                  <a:lnTo>
                    <a:pt x="1367434" y="0"/>
                  </a:lnTo>
                  <a:close/>
                </a:path>
                <a:path w="3055620" h="1241425">
                  <a:moveTo>
                    <a:pt x="1342047" y="0"/>
                  </a:moveTo>
                  <a:lnTo>
                    <a:pt x="1329347" y="0"/>
                  </a:lnTo>
                  <a:lnTo>
                    <a:pt x="1329347" y="6350"/>
                  </a:lnTo>
                  <a:lnTo>
                    <a:pt x="1342047" y="6350"/>
                  </a:lnTo>
                  <a:lnTo>
                    <a:pt x="1342047" y="0"/>
                  </a:lnTo>
                  <a:close/>
                </a:path>
                <a:path w="3055620" h="1241425">
                  <a:moveTo>
                    <a:pt x="1316647" y="0"/>
                  </a:moveTo>
                  <a:lnTo>
                    <a:pt x="1303947" y="0"/>
                  </a:lnTo>
                  <a:lnTo>
                    <a:pt x="1303947" y="6350"/>
                  </a:lnTo>
                  <a:lnTo>
                    <a:pt x="1316647" y="6350"/>
                  </a:lnTo>
                  <a:lnTo>
                    <a:pt x="1316647" y="0"/>
                  </a:lnTo>
                  <a:close/>
                </a:path>
                <a:path w="3055620" h="1241425">
                  <a:moveTo>
                    <a:pt x="1291247" y="0"/>
                  </a:moveTo>
                  <a:lnTo>
                    <a:pt x="1278547" y="0"/>
                  </a:lnTo>
                  <a:lnTo>
                    <a:pt x="1278547" y="6350"/>
                  </a:lnTo>
                  <a:lnTo>
                    <a:pt x="1291247" y="6350"/>
                  </a:lnTo>
                  <a:lnTo>
                    <a:pt x="1291247" y="0"/>
                  </a:lnTo>
                  <a:close/>
                </a:path>
                <a:path w="3055620" h="1241425">
                  <a:moveTo>
                    <a:pt x="1265859" y="0"/>
                  </a:moveTo>
                  <a:lnTo>
                    <a:pt x="1253159" y="0"/>
                  </a:lnTo>
                  <a:lnTo>
                    <a:pt x="1253159" y="6350"/>
                  </a:lnTo>
                  <a:lnTo>
                    <a:pt x="1265859" y="6350"/>
                  </a:lnTo>
                  <a:lnTo>
                    <a:pt x="1265859" y="0"/>
                  </a:lnTo>
                  <a:close/>
                </a:path>
                <a:path w="3055620" h="1241425">
                  <a:moveTo>
                    <a:pt x="1240459" y="0"/>
                  </a:moveTo>
                  <a:lnTo>
                    <a:pt x="1227759" y="0"/>
                  </a:lnTo>
                  <a:lnTo>
                    <a:pt x="1227759" y="6350"/>
                  </a:lnTo>
                  <a:lnTo>
                    <a:pt x="1240459" y="6350"/>
                  </a:lnTo>
                  <a:lnTo>
                    <a:pt x="1240459" y="0"/>
                  </a:lnTo>
                  <a:close/>
                </a:path>
                <a:path w="3055620" h="1241425">
                  <a:moveTo>
                    <a:pt x="1215072" y="0"/>
                  </a:moveTo>
                  <a:lnTo>
                    <a:pt x="1202372" y="0"/>
                  </a:lnTo>
                  <a:lnTo>
                    <a:pt x="1202372" y="6350"/>
                  </a:lnTo>
                  <a:lnTo>
                    <a:pt x="1215072" y="6350"/>
                  </a:lnTo>
                  <a:lnTo>
                    <a:pt x="1215072" y="0"/>
                  </a:lnTo>
                  <a:close/>
                </a:path>
                <a:path w="3055620" h="1241425">
                  <a:moveTo>
                    <a:pt x="1189672" y="0"/>
                  </a:moveTo>
                  <a:lnTo>
                    <a:pt x="1176972" y="0"/>
                  </a:lnTo>
                  <a:lnTo>
                    <a:pt x="1176972" y="6350"/>
                  </a:lnTo>
                  <a:lnTo>
                    <a:pt x="1189672" y="6350"/>
                  </a:lnTo>
                  <a:lnTo>
                    <a:pt x="1189672" y="0"/>
                  </a:lnTo>
                  <a:close/>
                </a:path>
                <a:path w="3055620" h="1241425">
                  <a:moveTo>
                    <a:pt x="1164285" y="0"/>
                  </a:moveTo>
                  <a:lnTo>
                    <a:pt x="1151585" y="0"/>
                  </a:lnTo>
                  <a:lnTo>
                    <a:pt x="1151585" y="6350"/>
                  </a:lnTo>
                  <a:lnTo>
                    <a:pt x="1164285" y="6350"/>
                  </a:lnTo>
                  <a:lnTo>
                    <a:pt x="1164285" y="0"/>
                  </a:lnTo>
                  <a:close/>
                </a:path>
                <a:path w="3055620" h="1241425">
                  <a:moveTo>
                    <a:pt x="1138885" y="0"/>
                  </a:moveTo>
                  <a:lnTo>
                    <a:pt x="1126185" y="0"/>
                  </a:lnTo>
                  <a:lnTo>
                    <a:pt x="1126185" y="6350"/>
                  </a:lnTo>
                  <a:lnTo>
                    <a:pt x="1138885" y="6350"/>
                  </a:lnTo>
                  <a:lnTo>
                    <a:pt x="1138885" y="0"/>
                  </a:lnTo>
                  <a:close/>
                </a:path>
                <a:path w="3055620" h="1241425">
                  <a:moveTo>
                    <a:pt x="1113485" y="0"/>
                  </a:moveTo>
                  <a:lnTo>
                    <a:pt x="1100785" y="0"/>
                  </a:lnTo>
                  <a:lnTo>
                    <a:pt x="1100785" y="6350"/>
                  </a:lnTo>
                  <a:lnTo>
                    <a:pt x="1113485" y="6350"/>
                  </a:lnTo>
                  <a:lnTo>
                    <a:pt x="1113485" y="0"/>
                  </a:lnTo>
                  <a:close/>
                </a:path>
                <a:path w="3055620" h="1241425">
                  <a:moveTo>
                    <a:pt x="1088097" y="0"/>
                  </a:moveTo>
                  <a:lnTo>
                    <a:pt x="1075397" y="0"/>
                  </a:lnTo>
                  <a:lnTo>
                    <a:pt x="1075397" y="6350"/>
                  </a:lnTo>
                  <a:lnTo>
                    <a:pt x="1088097" y="6350"/>
                  </a:lnTo>
                  <a:lnTo>
                    <a:pt x="1088097" y="0"/>
                  </a:lnTo>
                  <a:close/>
                </a:path>
                <a:path w="3055620" h="1241425">
                  <a:moveTo>
                    <a:pt x="1062697" y="0"/>
                  </a:moveTo>
                  <a:lnTo>
                    <a:pt x="1049997" y="0"/>
                  </a:lnTo>
                  <a:lnTo>
                    <a:pt x="1049997" y="6350"/>
                  </a:lnTo>
                  <a:lnTo>
                    <a:pt x="1062697" y="6350"/>
                  </a:lnTo>
                  <a:lnTo>
                    <a:pt x="1062697" y="0"/>
                  </a:lnTo>
                  <a:close/>
                </a:path>
                <a:path w="3055620" h="1241425">
                  <a:moveTo>
                    <a:pt x="1037310" y="0"/>
                  </a:moveTo>
                  <a:lnTo>
                    <a:pt x="1024610" y="0"/>
                  </a:lnTo>
                  <a:lnTo>
                    <a:pt x="1024610" y="6350"/>
                  </a:lnTo>
                  <a:lnTo>
                    <a:pt x="1037310" y="6350"/>
                  </a:lnTo>
                  <a:lnTo>
                    <a:pt x="1037310" y="0"/>
                  </a:lnTo>
                  <a:close/>
                </a:path>
                <a:path w="3055620" h="1241425">
                  <a:moveTo>
                    <a:pt x="1011910" y="0"/>
                  </a:moveTo>
                  <a:lnTo>
                    <a:pt x="999210" y="0"/>
                  </a:lnTo>
                  <a:lnTo>
                    <a:pt x="999210" y="6350"/>
                  </a:lnTo>
                  <a:lnTo>
                    <a:pt x="1011910" y="6350"/>
                  </a:lnTo>
                  <a:lnTo>
                    <a:pt x="1011910" y="0"/>
                  </a:lnTo>
                  <a:close/>
                </a:path>
                <a:path w="3055620" h="1241425">
                  <a:moveTo>
                    <a:pt x="986523" y="0"/>
                  </a:moveTo>
                  <a:lnTo>
                    <a:pt x="973823" y="0"/>
                  </a:lnTo>
                  <a:lnTo>
                    <a:pt x="973823" y="6350"/>
                  </a:lnTo>
                  <a:lnTo>
                    <a:pt x="986523" y="6350"/>
                  </a:lnTo>
                  <a:lnTo>
                    <a:pt x="986523" y="0"/>
                  </a:lnTo>
                  <a:close/>
                </a:path>
                <a:path w="3055620" h="1241425">
                  <a:moveTo>
                    <a:pt x="961123" y="0"/>
                  </a:moveTo>
                  <a:lnTo>
                    <a:pt x="948423" y="0"/>
                  </a:lnTo>
                  <a:lnTo>
                    <a:pt x="948423" y="6350"/>
                  </a:lnTo>
                  <a:lnTo>
                    <a:pt x="961123" y="6350"/>
                  </a:lnTo>
                  <a:lnTo>
                    <a:pt x="961123" y="0"/>
                  </a:lnTo>
                  <a:close/>
                </a:path>
                <a:path w="3055620" h="1241425">
                  <a:moveTo>
                    <a:pt x="935723" y="0"/>
                  </a:moveTo>
                  <a:lnTo>
                    <a:pt x="923023" y="0"/>
                  </a:lnTo>
                  <a:lnTo>
                    <a:pt x="923023" y="6350"/>
                  </a:lnTo>
                  <a:lnTo>
                    <a:pt x="935723" y="6350"/>
                  </a:lnTo>
                  <a:lnTo>
                    <a:pt x="935723" y="0"/>
                  </a:lnTo>
                  <a:close/>
                </a:path>
                <a:path w="3055620" h="1241425">
                  <a:moveTo>
                    <a:pt x="910336" y="0"/>
                  </a:moveTo>
                  <a:lnTo>
                    <a:pt x="897636" y="0"/>
                  </a:lnTo>
                  <a:lnTo>
                    <a:pt x="897636" y="6350"/>
                  </a:lnTo>
                  <a:lnTo>
                    <a:pt x="910336" y="6350"/>
                  </a:lnTo>
                  <a:lnTo>
                    <a:pt x="910336" y="0"/>
                  </a:lnTo>
                  <a:close/>
                </a:path>
                <a:path w="3055620" h="1241425">
                  <a:moveTo>
                    <a:pt x="884936" y="0"/>
                  </a:moveTo>
                  <a:lnTo>
                    <a:pt x="872236" y="0"/>
                  </a:lnTo>
                  <a:lnTo>
                    <a:pt x="872236" y="6350"/>
                  </a:lnTo>
                  <a:lnTo>
                    <a:pt x="884936" y="6350"/>
                  </a:lnTo>
                  <a:lnTo>
                    <a:pt x="884936" y="0"/>
                  </a:lnTo>
                  <a:close/>
                </a:path>
                <a:path w="3055620" h="1241425">
                  <a:moveTo>
                    <a:pt x="859548" y="0"/>
                  </a:moveTo>
                  <a:lnTo>
                    <a:pt x="846848" y="0"/>
                  </a:lnTo>
                  <a:lnTo>
                    <a:pt x="846848" y="6350"/>
                  </a:lnTo>
                  <a:lnTo>
                    <a:pt x="859548" y="6350"/>
                  </a:lnTo>
                  <a:lnTo>
                    <a:pt x="859548" y="0"/>
                  </a:lnTo>
                  <a:close/>
                </a:path>
                <a:path w="3055620" h="1241425">
                  <a:moveTo>
                    <a:pt x="834148" y="0"/>
                  </a:moveTo>
                  <a:lnTo>
                    <a:pt x="821448" y="0"/>
                  </a:lnTo>
                  <a:lnTo>
                    <a:pt x="821448" y="6350"/>
                  </a:lnTo>
                  <a:lnTo>
                    <a:pt x="834148" y="6350"/>
                  </a:lnTo>
                  <a:lnTo>
                    <a:pt x="834148" y="0"/>
                  </a:lnTo>
                  <a:close/>
                </a:path>
                <a:path w="3055620" h="1241425">
                  <a:moveTo>
                    <a:pt x="808761" y="0"/>
                  </a:moveTo>
                  <a:lnTo>
                    <a:pt x="796061" y="0"/>
                  </a:lnTo>
                  <a:lnTo>
                    <a:pt x="796061" y="6350"/>
                  </a:lnTo>
                  <a:lnTo>
                    <a:pt x="808761" y="6350"/>
                  </a:lnTo>
                  <a:lnTo>
                    <a:pt x="808761" y="0"/>
                  </a:lnTo>
                  <a:close/>
                </a:path>
                <a:path w="3055620" h="1241425">
                  <a:moveTo>
                    <a:pt x="783361" y="0"/>
                  </a:moveTo>
                  <a:lnTo>
                    <a:pt x="770661" y="0"/>
                  </a:lnTo>
                  <a:lnTo>
                    <a:pt x="770661" y="6350"/>
                  </a:lnTo>
                  <a:lnTo>
                    <a:pt x="783361" y="6350"/>
                  </a:lnTo>
                  <a:lnTo>
                    <a:pt x="783361" y="0"/>
                  </a:lnTo>
                  <a:close/>
                </a:path>
                <a:path w="3055620" h="1241425">
                  <a:moveTo>
                    <a:pt x="757961" y="0"/>
                  </a:moveTo>
                  <a:lnTo>
                    <a:pt x="745261" y="0"/>
                  </a:lnTo>
                  <a:lnTo>
                    <a:pt x="745261" y="6350"/>
                  </a:lnTo>
                  <a:lnTo>
                    <a:pt x="757961" y="6350"/>
                  </a:lnTo>
                  <a:lnTo>
                    <a:pt x="757961" y="0"/>
                  </a:lnTo>
                  <a:close/>
                </a:path>
                <a:path w="3055620" h="1241425">
                  <a:moveTo>
                    <a:pt x="732574" y="0"/>
                  </a:moveTo>
                  <a:lnTo>
                    <a:pt x="719874" y="0"/>
                  </a:lnTo>
                  <a:lnTo>
                    <a:pt x="719874" y="6350"/>
                  </a:lnTo>
                  <a:lnTo>
                    <a:pt x="732574" y="6350"/>
                  </a:lnTo>
                  <a:lnTo>
                    <a:pt x="732574" y="0"/>
                  </a:lnTo>
                  <a:close/>
                </a:path>
                <a:path w="3055620" h="1241425">
                  <a:moveTo>
                    <a:pt x="707174" y="0"/>
                  </a:moveTo>
                  <a:lnTo>
                    <a:pt x="694474" y="0"/>
                  </a:lnTo>
                  <a:lnTo>
                    <a:pt x="694474" y="6350"/>
                  </a:lnTo>
                  <a:lnTo>
                    <a:pt x="707174" y="6350"/>
                  </a:lnTo>
                  <a:lnTo>
                    <a:pt x="707174" y="0"/>
                  </a:lnTo>
                  <a:close/>
                </a:path>
                <a:path w="3055620" h="1241425">
                  <a:moveTo>
                    <a:pt x="681786" y="0"/>
                  </a:moveTo>
                  <a:lnTo>
                    <a:pt x="669086" y="0"/>
                  </a:lnTo>
                  <a:lnTo>
                    <a:pt x="669086" y="6350"/>
                  </a:lnTo>
                  <a:lnTo>
                    <a:pt x="681786" y="6350"/>
                  </a:lnTo>
                  <a:lnTo>
                    <a:pt x="681786" y="0"/>
                  </a:lnTo>
                  <a:close/>
                </a:path>
                <a:path w="3055620" h="1241425">
                  <a:moveTo>
                    <a:pt x="656386" y="0"/>
                  </a:moveTo>
                  <a:lnTo>
                    <a:pt x="643686" y="0"/>
                  </a:lnTo>
                  <a:lnTo>
                    <a:pt x="643686" y="6350"/>
                  </a:lnTo>
                  <a:lnTo>
                    <a:pt x="656386" y="6350"/>
                  </a:lnTo>
                  <a:lnTo>
                    <a:pt x="656386" y="0"/>
                  </a:lnTo>
                  <a:close/>
                </a:path>
                <a:path w="3055620" h="1241425">
                  <a:moveTo>
                    <a:pt x="630999" y="0"/>
                  </a:moveTo>
                  <a:lnTo>
                    <a:pt x="618299" y="0"/>
                  </a:lnTo>
                  <a:lnTo>
                    <a:pt x="618299" y="6350"/>
                  </a:lnTo>
                  <a:lnTo>
                    <a:pt x="630999" y="6350"/>
                  </a:lnTo>
                  <a:lnTo>
                    <a:pt x="630999" y="0"/>
                  </a:lnTo>
                  <a:close/>
                </a:path>
                <a:path w="3055620" h="1241425">
                  <a:moveTo>
                    <a:pt x="605599" y="0"/>
                  </a:moveTo>
                  <a:lnTo>
                    <a:pt x="592899" y="0"/>
                  </a:lnTo>
                  <a:lnTo>
                    <a:pt x="592899" y="6350"/>
                  </a:lnTo>
                  <a:lnTo>
                    <a:pt x="605599" y="6350"/>
                  </a:lnTo>
                  <a:lnTo>
                    <a:pt x="605599" y="0"/>
                  </a:lnTo>
                  <a:close/>
                </a:path>
                <a:path w="3055620" h="1241425">
                  <a:moveTo>
                    <a:pt x="580199" y="0"/>
                  </a:moveTo>
                  <a:lnTo>
                    <a:pt x="567499" y="0"/>
                  </a:lnTo>
                  <a:lnTo>
                    <a:pt x="567499" y="6350"/>
                  </a:lnTo>
                  <a:lnTo>
                    <a:pt x="580199" y="6350"/>
                  </a:lnTo>
                  <a:lnTo>
                    <a:pt x="580199" y="0"/>
                  </a:lnTo>
                  <a:close/>
                </a:path>
                <a:path w="3055620" h="1241425">
                  <a:moveTo>
                    <a:pt x="554812" y="0"/>
                  </a:moveTo>
                  <a:lnTo>
                    <a:pt x="542112" y="0"/>
                  </a:lnTo>
                  <a:lnTo>
                    <a:pt x="542112" y="6350"/>
                  </a:lnTo>
                  <a:lnTo>
                    <a:pt x="554812" y="6350"/>
                  </a:lnTo>
                  <a:lnTo>
                    <a:pt x="554812" y="0"/>
                  </a:lnTo>
                  <a:close/>
                </a:path>
                <a:path w="3055620" h="1241425">
                  <a:moveTo>
                    <a:pt x="529412" y="0"/>
                  </a:moveTo>
                  <a:lnTo>
                    <a:pt x="516712" y="0"/>
                  </a:lnTo>
                  <a:lnTo>
                    <a:pt x="516712" y="6350"/>
                  </a:lnTo>
                  <a:lnTo>
                    <a:pt x="529412" y="6350"/>
                  </a:lnTo>
                  <a:lnTo>
                    <a:pt x="529412" y="0"/>
                  </a:lnTo>
                  <a:close/>
                </a:path>
                <a:path w="3055620" h="1241425">
                  <a:moveTo>
                    <a:pt x="504024" y="0"/>
                  </a:moveTo>
                  <a:lnTo>
                    <a:pt x="491324" y="0"/>
                  </a:lnTo>
                  <a:lnTo>
                    <a:pt x="491324" y="6350"/>
                  </a:lnTo>
                  <a:lnTo>
                    <a:pt x="504024" y="6350"/>
                  </a:lnTo>
                  <a:lnTo>
                    <a:pt x="504024" y="0"/>
                  </a:lnTo>
                  <a:close/>
                </a:path>
                <a:path w="3055620" h="1241425">
                  <a:moveTo>
                    <a:pt x="478624" y="0"/>
                  </a:moveTo>
                  <a:lnTo>
                    <a:pt x="465924" y="0"/>
                  </a:lnTo>
                  <a:lnTo>
                    <a:pt x="465924" y="6350"/>
                  </a:lnTo>
                  <a:lnTo>
                    <a:pt x="478624" y="6350"/>
                  </a:lnTo>
                  <a:lnTo>
                    <a:pt x="478624" y="0"/>
                  </a:lnTo>
                  <a:close/>
                </a:path>
                <a:path w="3055620" h="1241425">
                  <a:moveTo>
                    <a:pt x="453237" y="0"/>
                  </a:moveTo>
                  <a:lnTo>
                    <a:pt x="440537" y="0"/>
                  </a:lnTo>
                  <a:lnTo>
                    <a:pt x="440537" y="6350"/>
                  </a:lnTo>
                  <a:lnTo>
                    <a:pt x="453237" y="6350"/>
                  </a:lnTo>
                  <a:lnTo>
                    <a:pt x="453237" y="0"/>
                  </a:lnTo>
                  <a:close/>
                </a:path>
                <a:path w="3055620" h="1241425">
                  <a:moveTo>
                    <a:pt x="427837" y="0"/>
                  </a:moveTo>
                  <a:lnTo>
                    <a:pt x="415137" y="0"/>
                  </a:lnTo>
                  <a:lnTo>
                    <a:pt x="415137" y="6350"/>
                  </a:lnTo>
                  <a:lnTo>
                    <a:pt x="427837" y="6350"/>
                  </a:lnTo>
                  <a:lnTo>
                    <a:pt x="427837" y="0"/>
                  </a:lnTo>
                  <a:close/>
                </a:path>
                <a:path w="3055620" h="1241425">
                  <a:moveTo>
                    <a:pt x="402437" y="0"/>
                  </a:moveTo>
                  <a:lnTo>
                    <a:pt x="389737" y="0"/>
                  </a:lnTo>
                  <a:lnTo>
                    <a:pt x="389737" y="6350"/>
                  </a:lnTo>
                  <a:lnTo>
                    <a:pt x="402437" y="6350"/>
                  </a:lnTo>
                  <a:lnTo>
                    <a:pt x="402437" y="0"/>
                  </a:lnTo>
                  <a:close/>
                </a:path>
                <a:path w="3055620" h="1241425">
                  <a:moveTo>
                    <a:pt x="377050" y="0"/>
                  </a:moveTo>
                  <a:lnTo>
                    <a:pt x="364350" y="0"/>
                  </a:lnTo>
                  <a:lnTo>
                    <a:pt x="364350" y="6350"/>
                  </a:lnTo>
                  <a:lnTo>
                    <a:pt x="377050" y="6350"/>
                  </a:lnTo>
                  <a:lnTo>
                    <a:pt x="377050" y="0"/>
                  </a:lnTo>
                  <a:close/>
                </a:path>
                <a:path w="3055620" h="1241425">
                  <a:moveTo>
                    <a:pt x="351650" y="0"/>
                  </a:moveTo>
                  <a:lnTo>
                    <a:pt x="338950" y="0"/>
                  </a:lnTo>
                  <a:lnTo>
                    <a:pt x="338950" y="6350"/>
                  </a:lnTo>
                  <a:lnTo>
                    <a:pt x="351650" y="6350"/>
                  </a:lnTo>
                  <a:lnTo>
                    <a:pt x="351650" y="0"/>
                  </a:lnTo>
                  <a:close/>
                </a:path>
                <a:path w="3055620" h="1241425">
                  <a:moveTo>
                    <a:pt x="326263" y="0"/>
                  </a:moveTo>
                  <a:lnTo>
                    <a:pt x="313563" y="0"/>
                  </a:lnTo>
                  <a:lnTo>
                    <a:pt x="313563" y="6350"/>
                  </a:lnTo>
                  <a:lnTo>
                    <a:pt x="326263" y="6350"/>
                  </a:lnTo>
                  <a:lnTo>
                    <a:pt x="326263" y="0"/>
                  </a:lnTo>
                  <a:close/>
                </a:path>
                <a:path w="3055620" h="1241425">
                  <a:moveTo>
                    <a:pt x="300863" y="0"/>
                  </a:moveTo>
                  <a:lnTo>
                    <a:pt x="288163" y="0"/>
                  </a:lnTo>
                  <a:lnTo>
                    <a:pt x="288163" y="6350"/>
                  </a:lnTo>
                  <a:lnTo>
                    <a:pt x="300863" y="6350"/>
                  </a:lnTo>
                  <a:lnTo>
                    <a:pt x="300863" y="0"/>
                  </a:lnTo>
                  <a:close/>
                </a:path>
                <a:path w="3055620" h="1241425">
                  <a:moveTo>
                    <a:pt x="275475" y="0"/>
                  </a:moveTo>
                  <a:lnTo>
                    <a:pt x="262775" y="0"/>
                  </a:lnTo>
                  <a:lnTo>
                    <a:pt x="262775" y="6350"/>
                  </a:lnTo>
                  <a:lnTo>
                    <a:pt x="275475" y="6350"/>
                  </a:lnTo>
                  <a:lnTo>
                    <a:pt x="275475" y="0"/>
                  </a:lnTo>
                  <a:close/>
                </a:path>
                <a:path w="3055620" h="1241425">
                  <a:moveTo>
                    <a:pt x="250075" y="0"/>
                  </a:moveTo>
                  <a:lnTo>
                    <a:pt x="237375" y="0"/>
                  </a:lnTo>
                  <a:lnTo>
                    <a:pt x="237375" y="6350"/>
                  </a:lnTo>
                  <a:lnTo>
                    <a:pt x="250075" y="6350"/>
                  </a:lnTo>
                  <a:lnTo>
                    <a:pt x="250075" y="0"/>
                  </a:lnTo>
                  <a:close/>
                </a:path>
                <a:path w="3055620" h="1241425">
                  <a:moveTo>
                    <a:pt x="224675" y="0"/>
                  </a:moveTo>
                  <a:lnTo>
                    <a:pt x="211975" y="0"/>
                  </a:lnTo>
                  <a:lnTo>
                    <a:pt x="211975" y="6350"/>
                  </a:lnTo>
                  <a:lnTo>
                    <a:pt x="224675" y="6350"/>
                  </a:lnTo>
                  <a:lnTo>
                    <a:pt x="224675" y="0"/>
                  </a:lnTo>
                  <a:close/>
                </a:path>
                <a:path w="3055620" h="1241425">
                  <a:moveTo>
                    <a:pt x="199288" y="0"/>
                  </a:moveTo>
                  <a:lnTo>
                    <a:pt x="186588" y="0"/>
                  </a:lnTo>
                  <a:lnTo>
                    <a:pt x="186588" y="6350"/>
                  </a:lnTo>
                  <a:lnTo>
                    <a:pt x="199288" y="6350"/>
                  </a:lnTo>
                  <a:lnTo>
                    <a:pt x="199288" y="0"/>
                  </a:lnTo>
                  <a:close/>
                </a:path>
                <a:path w="3055620" h="1241425">
                  <a:moveTo>
                    <a:pt x="173888" y="0"/>
                  </a:moveTo>
                  <a:lnTo>
                    <a:pt x="161188" y="0"/>
                  </a:lnTo>
                  <a:lnTo>
                    <a:pt x="161188" y="6350"/>
                  </a:lnTo>
                  <a:lnTo>
                    <a:pt x="173888" y="6350"/>
                  </a:lnTo>
                  <a:lnTo>
                    <a:pt x="173888" y="0"/>
                  </a:lnTo>
                  <a:close/>
                </a:path>
                <a:path w="3055620" h="1241425">
                  <a:moveTo>
                    <a:pt x="148501" y="0"/>
                  </a:moveTo>
                  <a:lnTo>
                    <a:pt x="135801" y="0"/>
                  </a:lnTo>
                  <a:lnTo>
                    <a:pt x="135801" y="6350"/>
                  </a:lnTo>
                  <a:lnTo>
                    <a:pt x="148501" y="6350"/>
                  </a:lnTo>
                  <a:lnTo>
                    <a:pt x="148501" y="0"/>
                  </a:lnTo>
                  <a:close/>
                </a:path>
                <a:path w="3055620" h="1241425">
                  <a:moveTo>
                    <a:pt x="123101" y="0"/>
                  </a:moveTo>
                  <a:lnTo>
                    <a:pt x="110401" y="0"/>
                  </a:lnTo>
                  <a:lnTo>
                    <a:pt x="110401" y="6350"/>
                  </a:lnTo>
                  <a:lnTo>
                    <a:pt x="123101" y="6350"/>
                  </a:lnTo>
                  <a:lnTo>
                    <a:pt x="123101" y="0"/>
                  </a:lnTo>
                  <a:close/>
                </a:path>
                <a:path w="3055620" h="1241425">
                  <a:moveTo>
                    <a:pt x="97713" y="0"/>
                  </a:moveTo>
                  <a:lnTo>
                    <a:pt x="85013" y="0"/>
                  </a:lnTo>
                  <a:lnTo>
                    <a:pt x="85013" y="6350"/>
                  </a:lnTo>
                  <a:lnTo>
                    <a:pt x="97713" y="6350"/>
                  </a:lnTo>
                  <a:lnTo>
                    <a:pt x="97713" y="0"/>
                  </a:lnTo>
                  <a:close/>
                </a:path>
                <a:path w="3055620" h="1241425">
                  <a:moveTo>
                    <a:pt x="72313" y="0"/>
                  </a:moveTo>
                  <a:lnTo>
                    <a:pt x="59613" y="0"/>
                  </a:lnTo>
                  <a:lnTo>
                    <a:pt x="59613" y="6350"/>
                  </a:lnTo>
                  <a:lnTo>
                    <a:pt x="72313" y="6350"/>
                  </a:lnTo>
                  <a:lnTo>
                    <a:pt x="72313" y="0"/>
                  </a:lnTo>
                  <a:close/>
                </a:path>
                <a:path w="3055620" h="1241425">
                  <a:moveTo>
                    <a:pt x="46913" y="0"/>
                  </a:moveTo>
                  <a:lnTo>
                    <a:pt x="34213" y="0"/>
                  </a:lnTo>
                  <a:lnTo>
                    <a:pt x="34213" y="6350"/>
                  </a:lnTo>
                  <a:lnTo>
                    <a:pt x="46913" y="6350"/>
                  </a:lnTo>
                  <a:lnTo>
                    <a:pt x="46913" y="0"/>
                  </a:lnTo>
                  <a:close/>
                </a:path>
                <a:path w="3055620" h="1241425">
                  <a:moveTo>
                    <a:pt x="21526" y="0"/>
                  </a:moveTo>
                  <a:lnTo>
                    <a:pt x="8826" y="0"/>
                  </a:lnTo>
                  <a:lnTo>
                    <a:pt x="8826" y="6350"/>
                  </a:lnTo>
                  <a:lnTo>
                    <a:pt x="21526" y="6350"/>
                  </a:lnTo>
                  <a:lnTo>
                    <a:pt x="21526" y="0"/>
                  </a:lnTo>
                  <a:close/>
                </a:path>
                <a:path w="3055620" h="1241425">
                  <a:moveTo>
                    <a:pt x="6350" y="10210"/>
                  </a:moveTo>
                  <a:lnTo>
                    <a:pt x="0" y="10210"/>
                  </a:lnTo>
                  <a:lnTo>
                    <a:pt x="0" y="22910"/>
                  </a:lnTo>
                  <a:lnTo>
                    <a:pt x="6350" y="22910"/>
                  </a:lnTo>
                  <a:lnTo>
                    <a:pt x="6350" y="10210"/>
                  </a:lnTo>
                  <a:close/>
                </a:path>
                <a:path w="3055620" h="1241425">
                  <a:moveTo>
                    <a:pt x="6350" y="35610"/>
                  </a:moveTo>
                  <a:lnTo>
                    <a:pt x="0" y="35610"/>
                  </a:lnTo>
                  <a:lnTo>
                    <a:pt x="0" y="48310"/>
                  </a:lnTo>
                  <a:lnTo>
                    <a:pt x="6350" y="48310"/>
                  </a:lnTo>
                  <a:lnTo>
                    <a:pt x="6350" y="35610"/>
                  </a:lnTo>
                  <a:close/>
                </a:path>
                <a:path w="3055620" h="1241425">
                  <a:moveTo>
                    <a:pt x="6350" y="60998"/>
                  </a:moveTo>
                  <a:lnTo>
                    <a:pt x="0" y="60998"/>
                  </a:lnTo>
                  <a:lnTo>
                    <a:pt x="0" y="73698"/>
                  </a:lnTo>
                  <a:lnTo>
                    <a:pt x="6350" y="73698"/>
                  </a:lnTo>
                  <a:lnTo>
                    <a:pt x="6350" y="60998"/>
                  </a:lnTo>
                  <a:close/>
                </a:path>
                <a:path w="3055620" h="1241425">
                  <a:moveTo>
                    <a:pt x="6350" y="86398"/>
                  </a:moveTo>
                  <a:lnTo>
                    <a:pt x="0" y="86398"/>
                  </a:lnTo>
                  <a:lnTo>
                    <a:pt x="0" y="99098"/>
                  </a:lnTo>
                  <a:lnTo>
                    <a:pt x="6350" y="99098"/>
                  </a:lnTo>
                  <a:lnTo>
                    <a:pt x="6350" y="86398"/>
                  </a:lnTo>
                  <a:close/>
                </a:path>
                <a:path w="3055620" h="1241425">
                  <a:moveTo>
                    <a:pt x="6350" y="111785"/>
                  </a:moveTo>
                  <a:lnTo>
                    <a:pt x="0" y="111785"/>
                  </a:lnTo>
                  <a:lnTo>
                    <a:pt x="0" y="124485"/>
                  </a:lnTo>
                  <a:lnTo>
                    <a:pt x="6350" y="124485"/>
                  </a:lnTo>
                  <a:lnTo>
                    <a:pt x="6350" y="111785"/>
                  </a:lnTo>
                  <a:close/>
                </a:path>
                <a:path w="3055620" h="1241425">
                  <a:moveTo>
                    <a:pt x="6350" y="137185"/>
                  </a:moveTo>
                  <a:lnTo>
                    <a:pt x="0" y="137185"/>
                  </a:lnTo>
                  <a:lnTo>
                    <a:pt x="0" y="149885"/>
                  </a:lnTo>
                  <a:lnTo>
                    <a:pt x="6350" y="149885"/>
                  </a:lnTo>
                  <a:lnTo>
                    <a:pt x="6350" y="137185"/>
                  </a:lnTo>
                  <a:close/>
                </a:path>
                <a:path w="3055620" h="1241425">
                  <a:moveTo>
                    <a:pt x="6350" y="162572"/>
                  </a:moveTo>
                  <a:lnTo>
                    <a:pt x="0" y="162572"/>
                  </a:lnTo>
                  <a:lnTo>
                    <a:pt x="0" y="175272"/>
                  </a:lnTo>
                  <a:lnTo>
                    <a:pt x="6350" y="175272"/>
                  </a:lnTo>
                  <a:lnTo>
                    <a:pt x="6350" y="162572"/>
                  </a:lnTo>
                  <a:close/>
                </a:path>
                <a:path w="3055620" h="1241425">
                  <a:moveTo>
                    <a:pt x="6350" y="187972"/>
                  </a:moveTo>
                  <a:lnTo>
                    <a:pt x="0" y="187972"/>
                  </a:lnTo>
                  <a:lnTo>
                    <a:pt x="0" y="200672"/>
                  </a:lnTo>
                  <a:lnTo>
                    <a:pt x="6350" y="200672"/>
                  </a:lnTo>
                  <a:lnTo>
                    <a:pt x="6350" y="187972"/>
                  </a:lnTo>
                  <a:close/>
                </a:path>
                <a:path w="3055620" h="1241425">
                  <a:moveTo>
                    <a:pt x="6350" y="213372"/>
                  </a:moveTo>
                  <a:lnTo>
                    <a:pt x="0" y="213372"/>
                  </a:lnTo>
                  <a:lnTo>
                    <a:pt x="0" y="226072"/>
                  </a:lnTo>
                  <a:lnTo>
                    <a:pt x="6350" y="226072"/>
                  </a:lnTo>
                  <a:lnTo>
                    <a:pt x="6350" y="213372"/>
                  </a:lnTo>
                  <a:close/>
                </a:path>
                <a:path w="3055620" h="1241425">
                  <a:moveTo>
                    <a:pt x="6350" y="238760"/>
                  </a:moveTo>
                  <a:lnTo>
                    <a:pt x="0" y="238760"/>
                  </a:lnTo>
                  <a:lnTo>
                    <a:pt x="0" y="251460"/>
                  </a:lnTo>
                  <a:lnTo>
                    <a:pt x="6350" y="251460"/>
                  </a:lnTo>
                  <a:lnTo>
                    <a:pt x="6350" y="238760"/>
                  </a:lnTo>
                  <a:close/>
                </a:path>
                <a:path w="3055620" h="1241425">
                  <a:moveTo>
                    <a:pt x="6350" y="264160"/>
                  </a:moveTo>
                  <a:lnTo>
                    <a:pt x="0" y="264160"/>
                  </a:lnTo>
                  <a:lnTo>
                    <a:pt x="0" y="276860"/>
                  </a:lnTo>
                  <a:lnTo>
                    <a:pt x="6350" y="276860"/>
                  </a:lnTo>
                  <a:lnTo>
                    <a:pt x="6350" y="264160"/>
                  </a:lnTo>
                  <a:close/>
                </a:path>
                <a:path w="3055620" h="1241425">
                  <a:moveTo>
                    <a:pt x="6350" y="289547"/>
                  </a:moveTo>
                  <a:lnTo>
                    <a:pt x="0" y="289547"/>
                  </a:lnTo>
                  <a:lnTo>
                    <a:pt x="0" y="302247"/>
                  </a:lnTo>
                  <a:lnTo>
                    <a:pt x="6350" y="302247"/>
                  </a:lnTo>
                  <a:lnTo>
                    <a:pt x="6350" y="289547"/>
                  </a:lnTo>
                  <a:close/>
                </a:path>
                <a:path w="3055620" h="1241425">
                  <a:moveTo>
                    <a:pt x="6350" y="314947"/>
                  </a:moveTo>
                  <a:lnTo>
                    <a:pt x="0" y="314947"/>
                  </a:lnTo>
                  <a:lnTo>
                    <a:pt x="0" y="327647"/>
                  </a:lnTo>
                  <a:lnTo>
                    <a:pt x="6350" y="327647"/>
                  </a:lnTo>
                  <a:lnTo>
                    <a:pt x="6350" y="314947"/>
                  </a:lnTo>
                  <a:close/>
                </a:path>
                <a:path w="3055620" h="1241425">
                  <a:moveTo>
                    <a:pt x="6350" y="340334"/>
                  </a:moveTo>
                  <a:lnTo>
                    <a:pt x="0" y="340334"/>
                  </a:lnTo>
                  <a:lnTo>
                    <a:pt x="0" y="353034"/>
                  </a:lnTo>
                  <a:lnTo>
                    <a:pt x="6350" y="353034"/>
                  </a:lnTo>
                  <a:lnTo>
                    <a:pt x="6350" y="340334"/>
                  </a:lnTo>
                  <a:close/>
                </a:path>
                <a:path w="3055620" h="1241425">
                  <a:moveTo>
                    <a:pt x="6350" y="365734"/>
                  </a:moveTo>
                  <a:lnTo>
                    <a:pt x="0" y="365734"/>
                  </a:lnTo>
                  <a:lnTo>
                    <a:pt x="0" y="378434"/>
                  </a:lnTo>
                  <a:lnTo>
                    <a:pt x="6350" y="378434"/>
                  </a:lnTo>
                  <a:lnTo>
                    <a:pt x="6350" y="365734"/>
                  </a:lnTo>
                  <a:close/>
                </a:path>
                <a:path w="3055620" h="1241425">
                  <a:moveTo>
                    <a:pt x="6350" y="391134"/>
                  </a:moveTo>
                  <a:lnTo>
                    <a:pt x="0" y="391134"/>
                  </a:lnTo>
                  <a:lnTo>
                    <a:pt x="0" y="403834"/>
                  </a:lnTo>
                  <a:lnTo>
                    <a:pt x="6350" y="403834"/>
                  </a:lnTo>
                  <a:lnTo>
                    <a:pt x="6350" y="391134"/>
                  </a:lnTo>
                  <a:close/>
                </a:path>
                <a:path w="3055620" h="1241425">
                  <a:moveTo>
                    <a:pt x="6350" y="416521"/>
                  </a:moveTo>
                  <a:lnTo>
                    <a:pt x="0" y="416521"/>
                  </a:lnTo>
                  <a:lnTo>
                    <a:pt x="0" y="429221"/>
                  </a:lnTo>
                  <a:lnTo>
                    <a:pt x="6350" y="429221"/>
                  </a:lnTo>
                  <a:lnTo>
                    <a:pt x="6350" y="416521"/>
                  </a:lnTo>
                  <a:close/>
                </a:path>
                <a:path w="3055620" h="1241425">
                  <a:moveTo>
                    <a:pt x="6350" y="441921"/>
                  </a:moveTo>
                  <a:lnTo>
                    <a:pt x="0" y="441921"/>
                  </a:lnTo>
                  <a:lnTo>
                    <a:pt x="0" y="454621"/>
                  </a:lnTo>
                  <a:lnTo>
                    <a:pt x="6350" y="454621"/>
                  </a:lnTo>
                  <a:lnTo>
                    <a:pt x="6350" y="441921"/>
                  </a:lnTo>
                  <a:close/>
                </a:path>
                <a:path w="3055620" h="1241425">
                  <a:moveTo>
                    <a:pt x="6350" y="467309"/>
                  </a:moveTo>
                  <a:lnTo>
                    <a:pt x="0" y="467309"/>
                  </a:lnTo>
                  <a:lnTo>
                    <a:pt x="0" y="480009"/>
                  </a:lnTo>
                  <a:lnTo>
                    <a:pt x="6350" y="480009"/>
                  </a:lnTo>
                  <a:lnTo>
                    <a:pt x="6350" y="467309"/>
                  </a:lnTo>
                  <a:close/>
                </a:path>
                <a:path w="3055620" h="1241425">
                  <a:moveTo>
                    <a:pt x="6350" y="492709"/>
                  </a:moveTo>
                  <a:lnTo>
                    <a:pt x="0" y="492709"/>
                  </a:lnTo>
                  <a:lnTo>
                    <a:pt x="0" y="505409"/>
                  </a:lnTo>
                  <a:lnTo>
                    <a:pt x="6350" y="505409"/>
                  </a:lnTo>
                  <a:lnTo>
                    <a:pt x="6350" y="492709"/>
                  </a:lnTo>
                  <a:close/>
                </a:path>
                <a:path w="3055620" h="1241425">
                  <a:moveTo>
                    <a:pt x="6350" y="518096"/>
                  </a:moveTo>
                  <a:lnTo>
                    <a:pt x="0" y="518096"/>
                  </a:lnTo>
                  <a:lnTo>
                    <a:pt x="0" y="530796"/>
                  </a:lnTo>
                  <a:lnTo>
                    <a:pt x="6350" y="530796"/>
                  </a:lnTo>
                  <a:lnTo>
                    <a:pt x="6350" y="518096"/>
                  </a:lnTo>
                  <a:close/>
                </a:path>
                <a:path w="3055620" h="1241425">
                  <a:moveTo>
                    <a:pt x="6350" y="543496"/>
                  </a:moveTo>
                  <a:lnTo>
                    <a:pt x="0" y="543496"/>
                  </a:lnTo>
                  <a:lnTo>
                    <a:pt x="0" y="556196"/>
                  </a:lnTo>
                  <a:lnTo>
                    <a:pt x="6350" y="556196"/>
                  </a:lnTo>
                  <a:lnTo>
                    <a:pt x="6350" y="543496"/>
                  </a:lnTo>
                  <a:close/>
                </a:path>
                <a:path w="3055620" h="1241425">
                  <a:moveTo>
                    <a:pt x="6350" y="568896"/>
                  </a:moveTo>
                  <a:lnTo>
                    <a:pt x="0" y="568896"/>
                  </a:lnTo>
                  <a:lnTo>
                    <a:pt x="0" y="581596"/>
                  </a:lnTo>
                  <a:lnTo>
                    <a:pt x="6350" y="581596"/>
                  </a:lnTo>
                  <a:lnTo>
                    <a:pt x="6350" y="568896"/>
                  </a:lnTo>
                  <a:close/>
                </a:path>
                <a:path w="3055620" h="1241425">
                  <a:moveTo>
                    <a:pt x="6350" y="594283"/>
                  </a:moveTo>
                  <a:lnTo>
                    <a:pt x="0" y="594283"/>
                  </a:lnTo>
                  <a:lnTo>
                    <a:pt x="0" y="606983"/>
                  </a:lnTo>
                  <a:lnTo>
                    <a:pt x="6350" y="606983"/>
                  </a:lnTo>
                  <a:lnTo>
                    <a:pt x="6350" y="594283"/>
                  </a:lnTo>
                  <a:close/>
                </a:path>
                <a:path w="3055620" h="1241425">
                  <a:moveTo>
                    <a:pt x="6350" y="619683"/>
                  </a:moveTo>
                  <a:lnTo>
                    <a:pt x="0" y="619683"/>
                  </a:lnTo>
                  <a:lnTo>
                    <a:pt x="0" y="632383"/>
                  </a:lnTo>
                  <a:lnTo>
                    <a:pt x="6350" y="632383"/>
                  </a:lnTo>
                  <a:lnTo>
                    <a:pt x="6350" y="619683"/>
                  </a:lnTo>
                  <a:close/>
                </a:path>
                <a:path w="3055620" h="1241425">
                  <a:moveTo>
                    <a:pt x="6350" y="645071"/>
                  </a:moveTo>
                  <a:lnTo>
                    <a:pt x="0" y="645071"/>
                  </a:lnTo>
                  <a:lnTo>
                    <a:pt x="0" y="657771"/>
                  </a:lnTo>
                  <a:lnTo>
                    <a:pt x="6350" y="657771"/>
                  </a:lnTo>
                  <a:lnTo>
                    <a:pt x="6350" y="645071"/>
                  </a:lnTo>
                  <a:close/>
                </a:path>
                <a:path w="3055620" h="1241425">
                  <a:moveTo>
                    <a:pt x="6350" y="670471"/>
                  </a:moveTo>
                  <a:lnTo>
                    <a:pt x="0" y="670471"/>
                  </a:lnTo>
                  <a:lnTo>
                    <a:pt x="0" y="683171"/>
                  </a:lnTo>
                  <a:lnTo>
                    <a:pt x="6350" y="683171"/>
                  </a:lnTo>
                  <a:lnTo>
                    <a:pt x="6350" y="670471"/>
                  </a:lnTo>
                  <a:close/>
                </a:path>
                <a:path w="3055620" h="1241425">
                  <a:moveTo>
                    <a:pt x="6350" y="695858"/>
                  </a:moveTo>
                  <a:lnTo>
                    <a:pt x="0" y="695858"/>
                  </a:lnTo>
                  <a:lnTo>
                    <a:pt x="0" y="708558"/>
                  </a:lnTo>
                  <a:lnTo>
                    <a:pt x="6350" y="708558"/>
                  </a:lnTo>
                  <a:lnTo>
                    <a:pt x="6350" y="695858"/>
                  </a:lnTo>
                  <a:close/>
                </a:path>
                <a:path w="3055620" h="1241425">
                  <a:moveTo>
                    <a:pt x="6350" y="721258"/>
                  </a:moveTo>
                  <a:lnTo>
                    <a:pt x="0" y="721258"/>
                  </a:lnTo>
                  <a:lnTo>
                    <a:pt x="0" y="733958"/>
                  </a:lnTo>
                  <a:lnTo>
                    <a:pt x="6350" y="733958"/>
                  </a:lnTo>
                  <a:lnTo>
                    <a:pt x="6350" y="721258"/>
                  </a:lnTo>
                  <a:close/>
                </a:path>
                <a:path w="3055620" h="1241425">
                  <a:moveTo>
                    <a:pt x="6350" y="746658"/>
                  </a:moveTo>
                  <a:lnTo>
                    <a:pt x="0" y="746658"/>
                  </a:lnTo>
                  <a:lnTo>
                    <a:pt x="0" y="759358"/>
                  </a:lnTo>
                  <a:lnTo>
                    <a:pt x="6350" y="759358"/>
                  </a:lnTo>
                  <a:lnTo>
                    <a:pt x="6350" y="746658"/>
                  </a:lnTo>
                  <a:close/>
                </a:path>
                <a:path w="3055620" h="1241425">
                  <a:moveTo>
                    <a:pt x="6350" y="772045"/>
                  </a:moveTo>
                  <a:lnTo>
                    <a:pt x="0" y="772045"/>
                  </a:lnTo>
                  <a:lnTo>
                    <a:pt x="0" y="784745"/>
                  </a:lnTo>
                  <a:lnTo>
                    <a:pt x="6350" y="784745"/>
                  </a:lnTo>
                  <a:lnTo>
                    <a:pt x="6350" y="772045"/>
                  </a:lnTo>
                  <a:close/>
                </a:path>
                <a:path w="3055620" h="1241425">
                  <a:moveTo>
                    <a:pt x="6350" y="797445"/>
                  </a:moveTo>
                  <a:lnTo>
                    <a:pt x="0" y="797445"/>
                  </a:lnTo>
                  <a:lnTo>
                    <a:pt x="0" y="810145"/>
                  </a:lnTo>
                  <a:lnTo>
                    <a:pt x="6350" y="810145"/>
                  </a:lnTo>
                  <a:lnTo>
                    <a:pt x="6350" y="797445"/>
                  </a:lnTo>
                  <a:close/>
                </a:path>
                <a:path w="3055620" h="1241425">
                  <a:moveTo>
                    <a:pt x="6350" y="822833"/>
                  </a:moveTo>
                  <a:lnTo>
                    <a:pt x="0" y="822833"/>
                  </a:lnTo>
                  <a:lnTo>
                    <a:pt x="0" y="835533"/>
                  </a:lnTo>
                  <a:lnTo>
                    <a:pt x="6350" y="835533"/>
                  </a:lnTo>
                  <a:lnTo>
                    <a:pt x="6350" y="822833"/>
                  </a:lnTo>
                  <a:close/>
                </a:path>
                <a:path w="3055620" h="1241425">
                  <a:moveTo>
                    <a:pt x="6350" y="848233"/>
                  </a:moveTo>
                  <a:lnTo>
                    <a:pt x="0" y="848233"/>
                  </a:lnTo>
                  <a:lnTo>
                    <a:pt x="0" y="860933"/>
                  </a:lnTo>
                  <a:lnTo>
                    <a:pt x="6350" y="860933"/>
                  </a:lnTo>
                  <a:lnTo>
                    <a:pt x="6350" y="848233"/>
                  </a:lnTo>
                  <a:close/>
                </a:path>
                <a:path w="3055620" h="1241425">
                  <a:moveTo>
                    <a:pt x="6350" y="873620"/>
                  </a:moveTo>
                  <a:lnTo>
                    <a:pt x="0" y="873620"/>
                  </a:lnTo>
                  <a:lnTo>
                    <a:pt x="0" y="886320"/>
                  </a:lnTo>
                  <a:lnTo>
                    <a:pt x="6350" y="886320"/>
                  </a:lnTo>
                  <a:lnTo>
                    <a:pt x="6350" y="873620"/>
                  </a:lnTo>
                  <a:close/>
                </a:path>
                <a:path w="3055620" h="1241425">
                  <a:moveTo>
                    <a:pt x="6350" y="899020"/>
                  </a:moveTo>
                  <a:lnTo>
                    <a:pt x="0" y="899020"/>
                  </a:lnTo>
                  <a:lnTo>
                    <a:pt x="0" y="911720"/>
                  </a:lnTo>
                  <a:lnTo>
                    <a:pt x="6350" y="911720"/>
                  </a:lnTo>
                  <a:lnTo>
                    <a:pt x="6350" y="899020"/>
                  </a:lnTo>
                  <a:close/>
                </a:path>
                <a:path w="3055620" h="1241425">
                  <a:moveTo>
                    <a:pt x="6350" y="924420"/>
                  </a:moveTo>
                  <a:lnTo>
                    <a:pt x="0" y="924420"/>
                  </a:lnTo>
                  <a:lnTo>
                    <a:pt x="0" y="937120"/>
                  </a:lnTo>
                  <a:lnTo>
                    <a:pt x="6350" y="937120"/>
                  </a:lnTo>
                  <a:lnTo>
                    <a:pt x="6350" y="924420"/>
                  </a:lnTo>
                  <a:close/>
                </a:path>
                <a:path w="3055620" h="1241425">
                  <a:moveTo>
                    <a:pt x="6350" y="949807"/>
                  </a:moveTo>
                  <a:lnTo>
                    <a:pt x="0" y="949807"/>
                  </a:lnTo>
                  <a:lnTo>
                    <a:pt x="0" y="962507"/>
                  </a:lnTo>
                  <a:lnTo>
                    <a:pt x="6350" y="962507"/>
                  </a:lnTo>
                  <a:lnTo>
                    <a:pt x="6350" y="949807"/>
                  </a:lnTo>
                  <a:close/>
                </a:path>
                <a:path w="3055620" h="1241425">
                  <a:moveTo>
                    <a:pt x="6350" y="975207"/>
                  </a:moveTo>
                  <a:lnTo>
                    <a:pt x="0" y="975207"/>
                  </a:lnTo>
                  <a:lnTo>
                    <a:pt x="0" y="987907"/>
                  </a:lnTo>
                  <a:lnTo>
                    <a:pt x="6350" y="987907"/>
                  </a:lnTo>
                  <a:lnTo>
                    <a:pt x="6350" y="975207"/>
                  </a:lnTo>
                  <a:close/>
                </a:path>
                <a:path w="3055620" h="1241425">
                  <a:moveTo>
                    <a:pt x="6350" y="1000594"/>
                  </a:moveTo>
                  <a:lnTo>
                    <a:pt x="0" y="1000594"/>
                  </a:lnTo>
                  <a:lnTo>
                    <a:pt x="0" y="1013294"/>
                  </a:lnTo>
                  <a:lnTo>
                    <a:pt x="6350" y="1013294"/>
                  </a:lnTo>
                  <a:lnTo>
                    <a:pt x="6350" y="1000594"/>
                  </a:lnTo>
                  <a:close/>
                </a:path>
                <a:path w="3055620" h="1241425">
                  <a:moveTo>
                    <a:pt x="6350" y="1025994"/>
                  </a:moveTo>
                  <a:lnTo>
                    <a:pt x="0" y="1025994"/>
                  </a:lnTo>
                  <a:lnTo>
                    <a:pt x="0" y="1038694"/>
                  </a:lnTo>
                  <a:lnTo>
                    <a:pt x="6350" y="1038694"/>
                  </a:lnTo>
                  <a:lnTo>
                    <a:pt x="6350" y="1025994"/>
                  </a:lnTo>
                  <a:close/>
                </a:path>
                <a:path w="3055620" h="1241425">
                  <a:moveTo>
                    <a:pt x="6350" y="1051382"/>
                  </a:moveTo>
                  <a:lnTo>
                    <a:pt x="0" y="1051382"/>
                  </a:lnTo>
                  <a:lnTo>
                    <a:pt x="0" y="1064082"/>
                  </a:lnTo>
                  <a:lnTo>
                    <a:pt x="6350" y="1064082"/>
                  </a:lnTo>
                  <a:lnTo>
                    <a:pt x="6350" y="1051382"/>
                  </a:lnTo>
                  <a:close/>
                </a:path>
                <a:path w="3055620" h="1241425">
                  <a:moveTo>
                    <a:pt x="6350" y="1076782"/>
                  </a:moveTo>
                  <a:lnTo>
                    <a:pt x="0" y="1076782"/>
                  </a:lnTo>
                  <a:lnTo>
                    <a:pt x="0" y="1089482"/>
                  </a:lnTo>
                  <a:lnTo>
                    <a:pt x="6350" y="1089482"/>
                  </a:lnTo>
                  <a:lnTo>
                    <a:pt x="6350" y="1076782"/>
                  </a:lnTo>
                  <a:close/>
                </a:path>
                <a:path w="3055620" h="1241425">
                  <a:moveTo>
                    <a:pt x="6350" y="1102182"/>
                  </a:moveTo>
                  <a:lnTo>
                    <a:pt x="0" y="1102182"/>
                  </a:lnTo>
                  <a:lnTo>
                    <a:pt x="0" y="1114882"/>
                  </a:lnTo>
                  <a:lnTo>
                    <a:pt x="6350" y="1114882"/>
                  </a:lnTo>
                  <a:lnTo>
                    <a:pt x="6350" y="1102182"/>
                  </a:lnTo>
                  <a:close/>
                </a:path>
                <a:path w="3055620" h="1241425">
                  <a:moveTo>
                    <a:pt x="6350" y="1127569"/>
                  </a:moveTo>
                  <a:lnTo>
                    <a:pt x="0" y="1127569"/>
                  </a:lnTo>
                  <a:lnTo>
                    <a:pt x="0" y="1140269"/>
                  </a:lnTo>
                  <a:lnTo>
                    <a:pt x="6350" y="1140269"/>
                  </a:lnTo>
                  <a:lnTo>
                    <a:pt x="6350" y="1127569"/>
                  </a:lnTo>
                  <a:close/>
                </a:path>
                <a:path w="3055620" h="1241425">
                  <a:moveTo>
                    <a:pt x="6350" y="1152969"/>
                  </a:moveTo>
                  <a:lnTo>
                    <a:pt x="0" y="1152969"/>
                  </a:lnTo>
                  <a:lnTo>
                    <a:pt x="0" y="1165669"/>
                  </a:lnTo>
                  <a:lnTo>
                    <a:pt x="6350" y="1165669"/>
                  </a:lnTo>
                  <a:lnTo>
                    <a:pt x="6350" y="1152969"/>
                  </a:lnTo>
                  <a:close/>
                </a:path>
                <a:path w="3055620" h="1241425">
                  <a:moveTo>
                    <a:pt x="6350" y="1178356"/>
                  </a:moveTo>
                  <a:lnTo>
                    <a:pt x="0" y="1178356"/>
                  </a:lnTo>
                  <a:lnTo>
                    <a:pt x="0" y="1191056"/>
                  </a:lnTo>
                  <a:lnTo>
                    <a:pt x="6350" y="1191056"/>
                  </a:lnTo>
                  <a:lnTo>
                    <a:pt x="6350" y="1178356"/>
                  </a:lnTo>
                  <a:close/>
                </a:path>
                <a:path w="3055620" h="1241425">
                  <a:moveTo>
                    <a:pt x="6350" y="1203756"/>
                  </a:moveTo>
                  <a:lnTo>
                    <a:pt x="0" y="1203756"/>
                  </a:lnTo>
                  <a:lnTo>
                    <a:pt x="0" y="1216456"/>
                  </a:lnTo>
                  <a:lnTo>
                    <a:pt x="6350" y="1216456"/>
                  </a:lnTo>
                  <a:lnTo>
                    <a:pt x="6350" y="1203756"/>
                  </a:lnTo>
                  <a:close/>
                </a:path>
                <a:path w="3055620" h="1241425">
                  <a:moveTo>
                    <a:pt x="6350" y="1229156"/>
                  </a:moveTo>
                  <a:lnTo>
                    <a:pt x="0" y="1229156"/>
                  </a:lnTo>
                  <a:lnTo>
                    <a:pt x="0" y="1240929"/>
                  </a:lnTo>
                  <a:lnTo>
                    <a:pt x="15875" y="1240929"/>
                  </a:lnTo>
                  <a:lnTo>
                    <a:pt x="15875" y="1234592"/>
                  </a:lnTo>
                  <a:lnTo>
                    <a:pt x="6350" y="1234592"/>
                  </a:lnTo>
                  <a:lnTo>
                    <a:pt x="6350" y="122915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442347" y="3161728"/>
              <a:ext cx="447675" cy="53975"/>
            </a:xfrm>
            <a:custGeom>
              <a:avLst/>
              <a:gdLst/>
              <a:ahLst/>
              <a:cxnLst/>
              <a:rect l="l" t="t" r="r" b="b"/>
              <a:pathLst>
                <a:path w="447675" h="53975">
                  <a:moveTo>
                    <a:pt x="447573" y="0"/>
                  </a:moveTo>
                  <a:lnTo>
                    <a:pt x="0" y="0"/>
                  </a:lnTo>
                  <a:lnTo>
                    <a:pt x="0" y="53441"/>
                  </a:lnTo>
                  <a:lnTo>
                    <a:pt x="447573" y="53441"/>
                  </a:lnTo>
                  <a:lnTo>
                    <a:pt x="44757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439160" y="3158019"/>
              <a:ext cx="454025" cy="60960"/>
            </a:xfrm>
            <a:custGeom>
              <a:avLst/>
              <a:gdLst/>
              <a:ahLst/>
              <a:cxnLst/>
              <a:rect l="l" t="t" r="r" b="b"/>
              <a:pathLst>
                <a:path w="454025" h="60960">
                  <a:moveTo>
                    <a:pt x="453923" y="0"/>
                  </a:moveTo>
                  <a:lnTo>
                    <a:pt x="447573" y="0"/>
                  </a:lnTo>
                  <a:lnTo>
                    <a:pt x="447573" y="6350"/>
                  </a:lnTo>
                  <a:lnTo>
                    <a:pt x="447573" y="54610"/>
                  </a:lnTo>
                  <a:lnTo>
                    <a:pt x="6350" y="54610"/>
                  </a:lnTo>
                  <a:lnTo>
                    <a:pt x="6350" y="53975"/>
                  </a:lnTo>
                  <a:lnTo>
                    <a:pt x="6350" y="6350"/>
                  </a:lnTo>
                  <a:lnTo>
                    <a:pt x="447573" y="6350"/>
                  </a:lnTo>
                  <a:lnTo>
                    <a:pt x="447573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54610"/>
                  </a:lnTo>
                  <a:lnTo>
                    <a:pt x="0" y="57150"/>
                  </a:lnTo>
                  <a:lnTo>
                    <a:pt x="0" y="60960"/>
                  </a:lnTo>
                  <a:lnTo>
                    <a:pt x="453923" y="60960"/>
                  </a:lnTo>
                  <a:lnTo>
                    <a:pt x="453923" y="57150"/>
                  </a:lnTo>
                  <a:lnTo>
                    <a:pt x="453923" y="54610"/>
                  </a:lnTo>
                  <a:lnTo>
                    <a:pt x="453923" y="6350"/>
                  </a:lnTo>
                  <a:lnTo>
                    <a:pt x="4539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2694165" y="3269716"/>
              <a:ext cx="563880" cy="67310"/>
            </a:xfrm>
            <a:custGeom>
              <a:avLst/>
              <a:gdLst/>
              <a:ahLst/>
              <a:cxnLst/>
              <a:rect l="l" t="t" r="r" b="b"/>
              <a:pathLst>
                <a:path w="563879" h="67310">
                  <a:moveTo>
                    <a:pt x="563359" y="0"/>
                  </a:moveTo>
                  <a:lnTo>
                    <a:pt x="0" y="0"/>
                  </a:lnTo>
                  <a:lnTo>
                    <a:pt x="0" y="66814"/>
                  </a:lnTo>
                  <a:lnTo>
                    <a:pt x="563359" y="66814"/>
                  </a:lnTo>
                  <a:lnTo>
                    <a:pt x="56335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2690990" y="3266681"/>
              <a:ext cx="570230" cy="73660"/>
            </a:xfrm>
            <a:custGeom>
              <a:avLst/>
              <a:gdLst/>
              <a:ahLst/>
              <a:cxnLst/>
              <a:rect l="l" t="t" r="r" b="b"/>
              <a:pathLst>
                <a:path w="570229" h="73660">
                  <a:moveTo>
                    <a:pt x="569709" y="0"/>
                  </a:moveTo>
                  <a:lnTo>
                    <a:pt x="563372" y="0"/>
                  </a:lnTo>
                  <a:lnTo>
                    <a:pt x="563372" y="6350"/>
                  </a:lnTo>
                  <a:lnTo>
                    <a:pt x="563372" y="67310"/>
                  </a:lnTo>
                  <a:lnTo>
                    <a:pt x="6350" y="67310"/>
                  </a:lnTo>
                  <a:lnTo>
                    <a:pt x="6350" y="66675"/>
                  </a:lnTo>
                  <a:lnTo>
                    <a:pt x="6350" y="6350"/>
                  </a:lnTo>
                  <a:lnTo>
                    <a:pt x="563372" y="6350"/>
                  </a:lnTo>
                  <a:lnTo>
                    <a:pt x="563372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67310"/>
                  </a:lnTo>
                  <a:lnTo>
                    <a:pt x="0" y="69850"/>
                  </a:lnTo>
                  <a:lnTo>
                    <a:pt x="0" y="73660"/>
                  </a:lnTo>
                  <a:lnTo>
                    <a:pt x="569709" y="73660"/>
                  </a:lnTo>
                  <a:lnTo>
                    <a:pt x="569709" y="69850"/>
                  </a:lnTo>
                  <a:lnTo>
                    <a:pt x="569709" y="67310"/>
                  </a:lnTo>
                  <a:lnTo>
                    <a:pt x="569709" y="6350"/>
                  </a:lnTo>
                  <a:lnTo>
                    <a:pt x="5697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" name="object 56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917924" y="1443456"/>
              <a:ext cx="146646" cy="121919"/>
            </a:xfrm>
            <a:prstGeom prst="rect">
              <a:avLst/>
            </a:prstGeom>
          </p:spPr>
        </p:pic>
        <p:pic>
          <p:nvPicPr>
            <p:cNvPr id="57" name="object 57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084929" y="1443456"/>
              <a:ext cx="146646" cy="121919"/>
            </a:xfrm>
            <a:prstGeom prst="rect">
              <a:avLst/>
            </a:prstGeom>
          </p:spPr>
        </p:pic>
      </p:grpSp>
      <p:sp>
        <p:nvSpPr>
          <p:cNvPr id="58" name="object 58" descr=""/>
          <p:cNvSpPr txBox="1"/>
          <p:nvPr/>
        </p:nvSpPr>
        <p:spPr>
          <a:xfrm>
            <a:off x="1795210" y="1634911"/>
            <a:ext cx="165100" cy="3060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9370">
              <a:lnSpc>
                <a:spcPts val="74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 Black"/>
                <a:cs typeface="Arial Black"/>
              </a:rPr>
              <a:t>R’</a:t>
            </a:r>
            <a:endParaRPr sz="700">
              <a:latin typeface="Arial Black"/>
              <a:cs typeface="Arial Black"/>
            </a:endParaRPr>
          </a:p>
          <a:p>
            <a:pPr marL="40005">
              <a:lnSpc>
                <a:spcPts val="685"/>
              </a:lnSpc>
            </a:pPr>
            <a:r>
              <a:rPr dirty="0" sz="700" spc="-25">
                <a:solidFill>
                  <a:srgbClr val="231F20"/>
                </a:solidFill>
                <a:latin typeface="Arial Black"/>
                <a:cs typeface="Arial Black"/>
              </a:rPr>
              <a:t>S’</a:t>
            </a:r>
            <a:endParaRPr sz="700">
              <a:latin typeface="Arial Black"/>
              <a:cs typeface="Arial Black"/>
            </a:endParaRPr>
          </a:p>
          <a:p>
            <a:pPr marL="12700">
              <a:lnSpc>
                <a:spcPts val="785"/>
              </a:lnSpc>
            </a:pPr>
            <a:r>
              <a:rPr dirty="0" sz="700" spc="-40">
                <a:solidFill>
                  <a:srgbClr val="231F20"/>
                </a:solidFill>
                <a:latin typeface="Arial Black"/>
                <a:cs typeface="Arial Black"/>
              </a:rPr>
              <a:t>CP’</a:t>
            </a:r>
            <a:endParaRPr sz="700">
              <a:latin typeface="Arial Black"/>
              <a:cs typeface="Arial Black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909053" y="1437481"/>
            <a:ext cx="3067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3472" sz="1200">
                <a:solidFill>
                  <a:srgbClr val="231F20"/>
                </a:solidFill>
                <a:latin typeface="Arial Black"/>
                <a:cs typeface="Arial Black"/>
              </a:rPr>
              <a:t>19</a:t>
            </a:r>
            <a:r>
              <a:rPr dirty="0" baseline="3472" sz="1200" spc="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 Black"/>
                <a:cs typeface="Arial Black"/>
              </a:rPr>
              <a:t>19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852513" y="1168095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40">
                <a:solidFill>
                  <a:srgbClr val="231F20"/>
                </a:solidFill>
                <a:latin typeface="Arial Black"/>
                <a:cs typeface="Arial Black"/>
              </a:rPr>
              <a:t>4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496278" y="2395060"/>
            <a:ext cx="1358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80">
                <a:solidFill>
                  <a:srgbClr val="231F20"/>
                </a:solidFill>
                <a:latin typeface="Arial Black"/>
                <a:cs typeface="Arial Black"/>
              </a:rPr>
              <a:t>18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090980" y="2484145"/>
            <a:ext cx="13208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95">
                <a:solidFill>
                  <a:srgbClr val="231F20"/>
                </a:solidFill>
                <a:latin typeface="Arial Black"/>
                <a:cs typeface="Arial Black"/>
              </a:rPr>
              <a:t>17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574352" y="2288200"/>
            <a:ext cx="1333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90">
                <a:solidFill>
                  <a:srgbClr val="231F20"/>
                </a:solidFill>
                <a:latin typeface="Arial Black"/>
                <a:cs typeface="Arial Black"/>
              </a:rPr>
              <a:t>16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554341" y="2737989"/>
            <a:ext cx="1352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85">
                <a:solidFill>
                  <a:srgbClr val="231F20"/>
                </a:solidFill>
                <a:latin typeface="Arial Black"/>
                <a:cs typeface="Arial Black"/>
              </a:rPr>
              <a:t>15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912811" y="3121041"/>
            <a:ext cx="129539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50">
                <a:solidFill>
                  <a:srgbClr val="231F20"/>
                </a:solidFill>
                <a:latin typeface="Arial Black"/>
                <a:cs typeface="Arial Black"/>
              </a:rPr>
              <a:t>PT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554341" y="3198952"/>
            <a:ext cx="151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Arial Black"/>
                <a:cs typeface="Arial Black"/>
              </a:rPr>
              <a:t>20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761623" y="2762469"/>
            <a:ext cx="1352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85">
                <a:solidFill>
                  <a:srgbClr val="231F20"/>
                </a:solidFill>
                <a:latin typeface="Arial Black"/>
                <a:cs typeface="Arial Black"/>
              </a:rPr>
              <a:t>14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859647" y="3098694"/>
            <a:ext cx="1339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90">
                <a:solidFill>
                  <a:srgbClr val="231F20"/>
                </a:solidFill>
                <a:latin typeface="Arial Black"/>
                <a:cs typeface="Arial Black"/>
              </a:rPr>
              <a:t>21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492237" y="3303578"/>
            <a:ext cx="1403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10">
                <a:solidFill>
                  <a:srgbClr val="231F20"/>
                </a:solidFill>
                <a:latin typeface="Arial Black"/>
                <a:cs typeface="Arial Black"/>
              </a:rPr>
              <a:t>EE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441042" y="3016314"/>
            <a:ext cx="1390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>
                <a:solidFill>
                  <a:srgbClr val="231F20"/>
                </a:solidFill>
                <a:latin typeface="Arial Black"/>
                <a:cs typeface="Arial Black"/>
              </a:rPr>
              <a:t>10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443277" y="2682324"/>
            <a:ext cx="1238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30">
                <a:solidFill>
                  <a:srgbClr val="231F20"/>
                </a:solidFill>
                <a:latin typeface="Arial Black"/>
                <a:cs typeface="Arial Black"/>
              </a:rPr>
              <a:t>11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766194" y="2506391"/>
            <a:ext cx="1365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80">
                <a:solidFill>
                  <a:srgbClr val="231F20"/>
                </a:solidFill>
                <a:latin typeface="Arial Black"/>
                <a:cs typeface="Arial Black"/>
              </a:rPr>
              <a:t>13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347590" y="2354937"/>
            <a:ext cx="1352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85">
                <a:solidFill>
                  <a:srgbClr val="231F20"/>
                </a:solidFill>
                <a:latin typeface="Arial Black"/>
                <a:cs typeface="Arial Black"/>
              </a:rPr>
              <a:t>12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900035" y="2577597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40">
                <a:solidFill>
                  <a:srgbClr val="231F20"/>
                </a:solidFill>
                <a:latin typeface="Arial Black"/>
                <a:cs typeface="Arial Black"/>
              </a:rPr>
              <a:t>9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900035" y="2907117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40">
                <a:solidFill>
                  <a:srgbClr val="231F20"/>
                </a:solidFill>
                <a:latin typeface="Arial Black"/>
                <a:cs typeface="Arial Black"/>
              </a:rPr>
              <a:t>8</a:t>
            </a:r>
            <a:endParaRPr sz="800">
              <a:latin typeface="Arial Black"/>
              <a:cs typeface="Arial Black"/>
            </a:endParaRPr>
          </a:p>
        </p:txBody>
      </p:sp>
      <p:grpSp>
        <p:nvGrpSpPr>
          <p:cNvPr id="76" name="object 76" descr=""/>
          <p:cNvGrpSpPr/>
          <p:nvPr/>
        </p:nvGrpSpPr>
        <p:grpSpPr>
          <a:xfrm>
            <a:off x="2007387" y="2306815"/>
            <a:ext cx="2676525" cy="833755"/>
            <a:chOff x="2007387" y="2306815"/>
            <a:chExt cx="2676525" cy="833755"/>
          </a:xfrm>
        </p:grpSpPr>
        <p:pic>
          <p:nvPicPr>
            <p:cNvPr id="77" name="object 77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040788" y="2595219"/>
              <a:ext cx="222338" cy="191770"/>
            </a:xfrm>
            <a:prstGeom prst="rect">
              <a:avLst/>
            </a:prstGeom>
          </p:spPr>
        </p:pic>
        <p:pic>
          <p:nvPicPr>
            <p:cNvPr id="78" name="object 78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291930" y="2595219"/>
              <a:ext cx="91211" cy="191770"/>
            </a:xfrm>
            <a:prstGeom prst="rect">
              <a:avLst/>
            </a:prstGeom>
          </p:spPr>
        </p:pic>
        <p:pic>
          <p:nvPicPr>
            <p:cNvPr id="79" name="object 79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437356" y="2511513"/>
              <a:ext cx="199186" cy="86779"/>
            </a:xfrm>
            <a:prstGeom prst="rect">
              <a:avLst/>
            </a:prstGeom>
          </p:spPr>
        </p:pic>
        <p:sp>
          <p:nvSpPr>
            <p:cNvPr id="80" name="object 80" descr=""/>
            <p:cNvSpPr/>
            <p:nvPr/>
          </p:nvSpPr>
          <p:spPr>
            <a:xfrm>
              <a:off x="3371100" y="254379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364" y="0"/>
                  </a:moveTo>
                  <a:lnTo>
                    <a:pt x="11213" y="1444"/>
                  </a:lnTo>
                  <a:lnTo>
                    <a:pt x="5376" y="5383"/>
                  </a:lnTo>
                  <a:lnTo>
                    <a:pt x="1442" y="11224"/>
                  </a:lnTo>
                  <a:lnTo>
                    <a:pt x="0" y="18376"/>
                  </a:lnTo>
                  <a:lnTo>
                    <a:pt x="1442" y="25527"/>
                  </a:lnTo>
                  <a:lnTo>
                    <a:pt x="5376" y="31364"/>
                  </a:lnTo>
                  <a:lnTo>
                    <a:pt x="11213" y="35298"/>
                  </a:lnTo>
                  <a:lnTo>
                    <a:pt x="18364" y="36741"/>
                  </a:lnTo>
                  <a:lnTo>
                    <a:pt x="25516" y="35298"/>
                  </a:lnTo>
                  <a:lnTo>
                    <a:pt x="31357" y="31364"/>
                  </a:lnTo>
                  <a:lnTo>
                    <a:pt x="35296" y="25527"/>
                  </a:lnTo>
                  <a:lnTo>
                    <a:pt x="36741" y="18376"/>
                  </a:lnTo>
                  <a:lnTo>
                    <a:pt x="35296" y="11224"/>
                  </a:lnTo>
                  <a:lnTo>
                    <a:pt x="31357" y="5383"/>
                  </a:lnTo>
                  <a:lnTo>
                    <a:pt x="25516" y="1444"/>
                  </a:lnTo>
                  <a:lnTo>
                    <a:pt x="183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3367925" y="254062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21539" y="0"/>
                  </a:moveTo>
                  <a:lnTo>
                    <a:pt x="13153" y="1694"/>
                  </a:lnTo>
                  <a:lnTo>
                    <a:pt x="6307" y="6313"/>
                  </a:lnTo>
                  <a:lnTo>
                    <a:pt x="1692" y="13164"/>
                  </a:lnTo>
                  <a:lnTo>
                    <a:pt x="0" y="21551"/>
                  </a:lnTo>
                  <a:lnTo>
                    <a:pt x="1701" y="29946"/>
                  </a:lnTo>
                  <a:lnTo>
                    <a:pt x="6307" y="36779"/>
                  </a:lnTo>
                  <a:lnTo>
                    <a:pt x="13153" y="41397"/>
                  </a:lnTo>
                  <a:lnTo>
                    <a:pt x="21539" y="43091"/>
                  </a:lnTo>
                  <a:lnTo>
                    <a:pt x="29926" y="41397"/>
                  </a:lnTo>
                  <a:lnTo>
                    <a:pt x="36777" y="36779"/>
                  </a:lnTo>
                  <a:lnTo>
                    <a:pt x="13144" y="36728"/>
                  </a:lnTo>
                  <a:lnTo>
                    <a:pt x="6362" y="29946"/>
                  </a:lnTo>
                  <a:lnTo>
                    <a:pt x="6362" y="13157"/>
                  </a:lnTo>
                  <a:lnTo>
                    <a:pt x="13144" y="6362"/>
                  </a:lnTo>
                  <a:lnTo>
                    <a:pt x="21539" y="6350"/>
                  </a:lnTo>
                  <a:lnTo>
                    <a:pt x="21539" y="0"/>
                  </a:lnTo>
                  <a:close/>
                </a:path>
                <a:path w="43179" h="43180">
                  <a:moveTo>
                    <a:pt x="21539" y="0"/>
                  </a:moveTo>
                  <a:lnTo>
                    <a:pt x="21539" y="6350"/>
                  </a:lnTo>
                  <a:lnTo>
                    <a:pt x="29933" y="6362"/>
                  </a:lnTo>
                  <a:lnTo>
                    <a:pt x="36728" y="13157"/>
                  </a:lnTo>
                  <a:lnTo>
                    <a:pt x="36728" y="29946"/>
                  </a:lnTo>
                  <a:lnTo>
                    <a:pt x="29933" y="36728"/>
                  </a:lnTo>
                  <a:lnTo>
                    <a:pt x="36811" y="36728"/>
                  </a:lnTo>
                  <a:lnTo>
                    <a:pt x="41397" y="29932"/>
                  </a:lnTo>
                  <a:lnTo>
                    <a:pt x="43091" y="21551"/>
                  </a:lnTo>
                  <a:lnTo>
                    <a:pt x="41392" y="13157"/>
                  </a:lnTo>
                  <a:lnTo>
                    <a:pt x="36777" y="6313"/>
                  </a:lnTo>
                  <a:lnTo>
                    <a:pt x="29926" y="1694"/>
                  </a:lnTo>
                  <a:lnTo>
                    <a:pt x="215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" name="object 82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84245" y="2306815"/>
              <a:ext cx="139179" cy="113245"/>
            </a:xfrm>
            <a:prstGeom prst="rect">
              <a:avLst/>
            </a:prstGeom>
          </p:spPr>
        </p:pic>
        <p:sp>
          <p:nvSpPr>
            <p:cNvPr id="83" name="object 83" descr=""/>
            <p:cNvSpPr/>
            <p:nvPr/>
          </p:nvSpPr>
          <p:spPr>
            <a:xfrm>
              <a:off x="3265309" y="2461399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376" y="0"/>
                  </a:moveTo>
                  <a:lnTo>
                    <a:pt x="11224" y="1442"/>
                  </a:lnTo>
                  <a:lnTo>
                    <a:pt x="5383" y="5378"/>
                  </a:lnTo>
                  <a:lnTo>
                    <a:pt x="1444" y="11219"/>
                  </a:lnTo>
                  <a:lnTo>
                    <a:pt x="0" y="18376"/>
                  </a:lnTo>
                  <a:lnTo>
                    <a:pt x="1444" y="25527"/>
                  </a:lnTo>
                  <a:lnTo>
                    <a:pt x="5383" y="31364"/>
                  </a:lnTo>
                  <a:lnTo>
                    <a:pt x="11224" y="35298"/>
                  </a:lnTo>
                  <a:lnTo>
                    <a:pt x="18376" y="36741"/>
                  </a:lnTo>
                  <a:lnTo>
                    <a:pt x="25529" y="35298"/>
                  </a:lnTo>
                  <a:lnTo>
                    <a:pt x="31370" y="31364"/>
                  </a:lnTo>
                  <a:lnTo>
                    <a:pt x="35309" y="25527"/>
                  </a:lnTo>
                  <a:lnTo>
                    <a:pt x="36753" y="18376"/>
                  </a:lnTo>
                  <a:lnTo>
                    <a:pt x="35309" y="11219"/>
                  </a:lnTo>
                  <a:lnTo>
                    <a:pt x="31370" y="5378"/>
                  </a:lnTo>
                  <a:lnTo>
                    <a:pt x="25529" y="1442"/>
                  </a:lnTo>
                  <a:lnTo>
                    <a:pt x="183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3262134" y="245822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80">
                  <a:moveTo>
                    <a:pt x="21551" y="0"/>
                  </a:moveTo>
                  <a:lnTo>
                    <a:pt x="13164" y="1692"/>
                  </a:lnTo>
                  <a:lnTo>
                    <a:pt x="6313" y="6308"/>
                  </a:lnTo>
                  <a:lnTo>
                    <a:pt x="1694" y="13158"/>
                  </a:lnTo>
                  <a:lnTo>
                    <a:pt x="0" y="21551"/>
                  </a:lnTo>
                  <a:lnTo>
                    <a:pt x="1700" y="29946"/>
                  </a:lnTo>
                  <a:lnTo>
                    <a:pt x="6313" y="36783"/>
                  </a:lnTo>
                  <a:lnTo>
                    <a:pt x="13164" y="41399"/>
                  </a:lnTo>
                  <a:lnTo>
                    <a:pt x="21551" y="43091"/>
                  </a:lnTo>
                  <a:lnTo>
                    <a:pt x="29939" y="41399"/>
                  </a:lnTo>
                  <a:lnTo>
                    <a:pt x="36790" y="36783"/>
                  </a:lnTo>
                  <a:lnTo>
                    <a:pt x="13157" y="36728"/>
                  </a:lnTo>
                  <a:lnTo>
                    <a:pt x="6362" y="29946"/>
                  </a:lnTo>
                  <a:lnTo>
                    <a:pt x="6362" y="13144"/>
                  </a:lnTo>
                  <a:lnTo>
                    <a:pt x="13157" y="6362"/>
                  </a:lnTo>
                  <a:lnTo>
                    <a:pt x="21551" y="6350"/>
                  </a:lnTo>
                  <a:lnTo>
                    <a:pt x="21551" y="0"/>
                  </a:lnTo>
                  <a:close/>
                </a:path>
                <a:path w="43179" h="43180">
                  <a:moveTo>
                    <a:pt x="21551" y="0"/>
                  </a:moveTo>
                  <a:lnTo>
                    <a:pt x="21551" y="6350"/>
                  </a:lnTo>
                  <a:lnTo>
                    <a:pt x="29946" y="6362"/>
                  </a:lnTo>
                  <a:lnTo>
                    <a:pt x="36741" y="13144"/>
                  </a:lnTo>
                  <a:lnTo>
                    <a:pt x="36741" y="29946"/>
                  </a:lnTo>
                  <a:lnTo>
                    <a:pt x="29946" y="36728"/>
                  </a:lnTo>
                  <a:lnTo>
                    <a:pt x="36827" y="36728"/>
                  </a:lnTo>
                  <a:lnTo>
                    <a:pt x="41409" y="29937"/>
                  </a:lnTo>
                  <a:lnTo>
                    <a:pt x="43103" y="21551"/>
                  </a:lnTo>
                  <a:lnTo>
                    <a:pt x="41400" y="13144"/>
                  </a:lnTo>
                  <a:lnTo>
                    <a:pt x="36790" y="6308"/>
                  </a:lnTo>
                  <a:lnTo>
                    <a:pt x="29939" y="1692"/>
                  </a:lnTo>
                  <a:lnTo>
                    <a:pt x="215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3377755" y="2939021"/>
              <a:ext cx="180975" cy="46990"/>
            </a:xfrm>
            <a:custGeom>
              <a:avLst/>
              <a:gdLst/>
              <a:ahLst/>
              <a:cxnLst/>
              <a:rect l="l" t="t" r="r" b="b"/>
              <a:pathLst>
                <a:path w="180975" h="46989">
                  <a:moveTo>
                    <a:pt x="174688" y="0"/>
                  </a:moveTo>
                  <a:lnTo>
                    <a:pt x="12700" y="0"/>
                  </a:lnTo>
                  <a:lnTo>
                    <a:pt x="5689" y="0"/>
                  </a:lnTo>
                  <a:lnTo>
                    <a:pt x="0" y="5689"/>
                  </a:lnTo>
                  <a:lnTo>
                    <a:pt x="0" y="41071"/>
                  </a:lnTo>
                  <a:lnTo>
                    <a:pt x="5689" y="46774"/>
                  </a:lnTo>
                  <a:lnTo>
                    <a:pt x="174688" y="46774"/>
                  </a:lnTo>
                  <a:lnTo>
                    <a:pt x="180365" y="41071"/>
                  </a:lnTo>
                  <a:lnTo>
                    <a:pt x="180365" y="5689"/>
                  </a:lnTo>
                  <a:lnTo>
                    <a:pt x="1746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3344367" y="2661030"/>
              <a:ext cx="247650" cy="328295"/>
            </a:xfrm>
            <a:custGeom>
              <a:avLst/>
              <a:gdLst/>
              <a:ahLst/>
              <a:cxnLst/>
              <a:rect l="l" t="t" r="r" b="b"/>
              <a:pathLst>
                <a:path w="247650" h="328294">
                  <a:moveTo>
                    <a:pt x="137274" y="23749"/>
                  </a:moveTo>
                  <a:lnTo>
                    <a:pt x="133616" y="17399"/>
                  </a:lnTo>
                  <a:lnTo>
                    <a:pt x="130911" y="12700"/>
                  </a:lnTo>
                  <a:lnTo>
                    <a:pt x="123571" y="0"/>
                  </a:lnTo>
                  <a:lnTo>
                    <a:pt x="109855" y="23749"/>
                  </a:lnTo>
                  <a:lnTo>
                    <a:pt x="131775" y="23749"/>
                  </a:lnTo>
                  <a:lnTo>
                    <a:pt x="137274" y="23749"/>
                  </a:lnTo>
                  <a:close/>
                </a:path>
                <a:path w="247650" h="328294">
                  <a:moveTo>
                    <a:pt x="247167" y="321602"/>
                  </a:moveTo>
                  <a:lnTo>
                    <a:pt x="216154" y="321602"/>
                  </a:lnTo>
                  <a:lnTo>
                    <a:pt x="216916" y="320827"/>
                  </a:lnTo>
                  <a:lnTo>
                    <a:pt x="216916" y="281940"/>
                  </a:lnTo>
                  <a:lnTo>
                    <a:pt x="210553" y="275577"/>
                  </a:lnTo>
                  <a:lnTo>
                    <a:pt x="210553" y="285445"/>
                  </a:lnTo>
                  <a:lnTo>
                    <a:pt x="210553" y="317322"/>
                  </a:lnTo>
                  <a:lnTo>
                    <a:pt x="206298" y="321589"/>
                  </a:lnTo>
                  <a:lnTo>
                    <a:pt x="40830" y="321589"/>
                  </a:lnTo>
                  <a:lnTo>
                    <a:pt x="36563" y="317322"/>
                  </a:lnTo>
                  <a:lnTo>
                    <a:pt x="36563" y="285445"/>
                  </a:lnTo>
                  <a:lnTo>
                    <a:pt x="40817" y="281190"/>
                  </a:lnTo>
                  <a:lnTo>
                    <a:pt x="46075" y="281178"/>
                  </a:lnTo>
                  <a:lnTo>
                    <a:pt x="206311" y="281190"/>
                  </a:lnTo>
                  <a:lnTo>
                    <a:pt x="210553" y="285445"/>
                  </a:lnTo>
                  <a:lnTo>
                    <a:pt x="210553" y="275577"/>
                  </a:lnTo>
                  <a:lnTo>
                    <a:pt x="209816" y="274828"/>
                  </a:lnTo>
                  <a:lnTo>
                    <a:pt x="46075" y="274828"/>
                  </a:lnTo>
                  <a:lnTo>
                    <a:pt x="37312" y="274828"/>
                  </a:lnTo>
                  <a:lnTo>
                    <a:pt x="30200" y="281940"/>
                  </a:lnTo>
                  <a:lnTo>
                    <a:pt x="30200" y="320827"/>
                  </a:lnTo>
                  <a:lnTo>
                    <a:pt x="30962" y="321602"/>
                  </a:lnTo>
                  <a:lnTo>
                    <a:pt x="0" y="321602"/>
                  </a:lnTo>
                  <a:lnTo>
                    <a:pt x="0" y="327952"/>
                  </a:lnTo>
                  <a:lnTo>
                    <a:pt x="37299" y="327952"/>
                  </a:lnTo>
                  <a:lnTo>
                    <a:pt x="209816" y="327952"/>
                  </a:lnTo>
                  <a:lnTo>
                    <a:pt x="247167" y="327952"/>
                  </a:lnTo>
                  <a:lnTo>
                    <a:pt x="247167" y="3216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199638" y="2680741"/>
              <a:ext cx="537210" cy="45085"/>
            </a:xfrm>
            <a:custGeom>
              <a:avLst/>
              <a:gdLst/>
              <a:ahLst/>
              <a:cxnLst/>
              <a:rect l="l" t="t" r="r" b="b"/>
              <a:pathLst>
                <a:path w="537210" h="45085">
                  <a:moveTo>
                    <a:pt x="536651" y="0"/>
                  </a:moveTo>
                  <a:lnTo>
                    <a:pt x="0" y="0"/>
                  </a:lnTo>
                  <a:lnTo>
                    <a:pt x="0" y="44538"/>
                  </a:lnTo>
                  <a:lnTo>
                    <a:pt x="536651" y="44538"/>
                  </a:lnTo>
                  <a:lnTo>
                    <a:pt x="53665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196463" y="2677032"/>
              <a:ext cx="543560" cy="52069"/>
            </a:xfrm>
            <a:custGeom>
              <a:avLst/>
              <a:gdLst/>
              <a:ahLst/>
              <a:cxnLst/>
              <a:rect l="l" t="t" r="r" b="b"/>
              <a:pathLst>
                <a:path w="543560" h="52069">
                  <a:moveTo>
                    <a:pt x="543001" y="0"/>
                  </a:moveTo>
                  <a:lnTo>
                    <a:pt x="536651" y="0"/>
                  </a:lnTo>
                  <a:lnTo>
                    <a:pt x="536651" y="6350"/>
                  </a:lnTo>
                  <a:lnTo>
                    <a:pt x="536651" y="45720"/>
                  </a:lnTo>
                  <a:lnTo>
                    <a:pt x="6350" y="45720"/>
                  </a:lnTo>
                  <a:lnTo>
                    <a:pt x="6350" y="45085"/>
                  </a:lnTo>
                  <a:lnTo>
                    <a:pt x="6350" y="6350"/>
                  </a:lnTo>
                  <a:lnTo>
                    <a:pt x="536651" y="6350"/>
                  </a:lnTo>
                  <a:lnTo>
                    <a:pt x="536651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45720"/>
                  </a:lnTo>
                  <a:lnTo>
                    <a:pt x="0" y="48260"/>
                  </a:lnTo>
                  <a:lnTo>
                    <a:pt x="0" y="50800"/>
                  </a:lnTo>
                  <a:lnTo>
                    <a:pt x="0" y="52070"/>
                  </a:lnTo>
                  <a:lnTo>
                    <a:pt x="543001" y="52070"/>
                  </a:lnTo>
                  <a:lnTo>
                    <a:pt x="543001" y="50800"/>
                  </a:lnTo>
                  <a:lnTo>
                    <a:pt x="543001" y="48260"/>
                  </a:lnTo>
                  <a:lnTo>
                    <a:pt x="543001" y="45720"/>
                  </a:lnTo>
                  <a:lnTo>
                    <a:pt x="543001" y="6350"/>
                  </a:lnTo>
                  <a:lnTo>
                    <a:pt x="5430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9" name="object 89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463736" y="2846806"/>
              <a:ext cx="158013" cy="84289"/>
            </a:xfrm>
            <a:prstGeom prst="rect">
              <a:avLst/>
            </a:prstGeom>
          </p:spPr>
        </p:pic>
        <p:pic>
          <p:nvPicPr>
            <p:cNvPr id="90" name="object 90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252319" y="2886316"/>
              <a:ext cx="162217" cy="239128"/>
            </a:xfrm>
            <a:prstGeom prst="rect">
              <a:avLst/>
            </a:prstGeom>
          </p:spPr>
        </p:pic>
        <p:pic>
          <p:nvPicPr>
            <p:cNvPr id="91" name="object 91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473591" y="2616174"/>
              <a:ext cx="103505" cy="84197"/>
            </a:xfrm>
            <a:prstGeom prst="rect">
              <a:avLst/>
            </a:prstGeom>
          </p:spPr>
        </p:pic>
        <p:sp>
          <p:nvSpPr>
            <p:cNvPr id="92" name="object 92" descr=""/>
            <p:cNvSpPr/>
            <p:nvPr/>
          </p:nvSpPr>
          <p:spPr>
            <a:xfrm>
              <a:off x="2010562" y="2858173"/>
              <a:ext cx="78105" cy="279400"/>
            </a:xfrm>
            <a:custGeom>
              <a:avLst/>
              <a:gdLst/>
              <a:ahLst/>
              <a:cxnLst/>
              <a:rect l="l" t="t" r="r" b="b"/>
              <a:pathLst>
                <a:path w="78105" h="279400">
                  <a:moveTo>
                    <a:pt x="39827" y="0"/>
                  </a:moveTo>
                  <a:lnTo>
                    <a:pt x="38087" y="0"/>
                  </a:lnTo>
                  <a:lnTo>
                    <a:pt x="23258" y="2995"/>
                  </a:lnTo>
                  <a:lnTo>
                    <a:pt x="11152" y="11161"/>
                  </a:lnTo>
                  <a:lnTo>
                    <a:pt x="2991" y="23268"/>
                  </a:lnTo>
                  <a:lnTo>
                    <a:pt x="0" y="38087"/>
                  </a:lnTo>
                  <a:lnTo>
                    <a:pt x="0" y="240779"/>
                  </a:lnTo>
                  <a:lnTo>
                    <a:pt x="2991" y="255602"/>
                  </a:lnTo>
                  <a:lnTo>
                    <a:pt x="11152" y="267709"/>
                  </a:lnTo>
                  <a:lnTo>
                    <a:pt x="23258" y="275872"/>
                  </a:lnTo>
                  <a:lnTo>
                    <a:pt x="38087" y="278866"/>
                  </a:lnTo>
                  <a:lnTo>
                    <a:pt x="39827" y="278866"/>
                  </a:lnTo>
                  <a:lnTo>
                    <a:pt x="54656" y="275872"/>
                  </a:lnTo>
                  <a:lnTo>
                    <a:pt x="66762" y="267709"/>
                  </a:lnTo>
                  <a:lnTo>
                    <a:pt x="74922" y="255602"/>
                  </a:lnTo>
                  <a:lnTo>
                    <a:pt x="77914" y="240779"/>
                  </a:lnTo>
                  <a:lnTo>
                    <a:pt x="77914" y="38087"/>
                  </a:lnTo>
                  <a:lnTo>
                    <a:pt x="74922" y="23268"/>
                  </a:lnTo>
                  <a:lnTo>
                    <a:pt x="66762" y="11161"/>
                  </a:lnTo>
                  <a:lnTo>
                    <a:pt x="54656" y="2995"/>
                  </a:lnTo>
                  <a:lnTo>
                    <a:pt x="3982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2007387" y="2854997"/>
              <a:ext cx="84455" cy="285750"/>
            </a:xfrm>
            <a:custGeom>
              <a:avLst/>
              <a:gdLst/>
              <a:ahLst/>
              <a:cxnLst/>
              <a:rect l="l" t="t" r="r" b="b"/>
              <a:pathLst>
                <a:path w="84455" h="285750">
                  <a:moveTo>
                    <a:pt x="64236" y="216547"/>
                  </a:moveTo>
                  <a:lnTo>
                    <a:pt x="62496" y="207937"/>
                  </a:lnTo>
                  <a:lnTo>
                    <a:pt x="57759" y="200914"/>
                  </a:lnTo>
                  <a:lnTo>
                    <a:pt x="50736" y="196176"/>
                  </a:lnTo>
                  <a:lnTo>
                    <a:pt x="42138" y="194449"/>
                  </a:lnTo>
                  <a:lnTo>
                    <a:pt x="33528" y="196176"/>
                  </a:lnTo>
                  <a:lnTo>
                    <a:pt x="26504" y="200914"/>
                  </a:lnTo>
                  <a:lnTo>
                    <a:pt x="21767" y="207937"/>
                  </a:lnTo>
                  <a:lnTo>
                    <a:pt x="20040" y="216547"/>
                  </a:lnTo>
                  <a:lnTo>
                    <a:pt x="21767" y="225132"/>
                  </a:lnTo>
                  <a:lnTo>
                    <a:pt x="26504" y="232168"/>
                  </a:lnTo>
                  <a:lnTo>
                    <a:pt x="33528" y="236905"/>
                  </a:lnTo>
                  <a:lnTo>
                    <a:pt x="42138" y="238645"/>
                  </a:lnTo>
                  <a:lnTo>
                    <a:pt x="50736" y="236905"/>
                  </a:lnTo>
                  <a:lnTo>
                    <a:pt x="57594" y="232283"/>
                  </a:lnTo>
                  <a:lnTo>
                    <a:pt x="57759" y="232168"/>
                  </a:lnTo>
                  <a:lnTo>
                    <a:pt x="62496" y="225132"/>
                  </a:lnTo>
                  <a:lnTo>
                    <a:pt x="64236" y="216547"/>
                  </a:lnTo>
                  <a:close/>
                </a:path>
                <a:path w="84455" h="285750">
                  <a:moveTo>
                    <a:pt x="64236" y="74053"/>
                  </a:moveTo>
                  <a:lnTo>
                    <a:pt x="62496" y="65430"/>
                  </a:lnTo>
                  <a:lnTo>
                    <a:pt x="57759" y="58407"/>
                  </a:lnTo>
                  <a:lnTo>
                    <a:pt x="50736" y="53657"/>
                  </a:lnTo>
                  <a:lnTo>
                    <a:pt x="42138" y="51930"/>
                  </a:lnTo>
                  <a:lnTo>
                    <a:pt x="33528" y="53657"/>
                  </a:lnTo>
                  <a:lnTo>
                    <a:pt x="26504" y="58407"/>
                  </a:lnTo>
                  <a:lnTo>
                    <a:pt x="21767" y="65430"/>
                  </a:lnTo>
                  <a:lnTo>
                    <a:pt x="20040" y="74053"/>
                  </a:lnTo>
                  <a:lnTo>
                    <a:pt x="21767" y="82638"/>
                  </a:lnTo>
                  <a:lnTo>
                    <a:pt x="26504" y="89662"/>
                  </a:lnTo>
                  <a:lnTo>
                    <a:pt x="33528" y="94399"/>
                  </a:lnTo>
                  <a:lnTo>
                    <a:pt x="42138" y="96139"/>
                  </a:lnTo>
                  <a:lnTo>
                    <a:pt x="50736" y="94399"/>
                  </a:lnTo>
                  <a:lnTo>
                    <a:pt x="57594" y="89776"/>
                  </a:lnTo>
                  <a:lnTo>
                    <a:pt x="57759" y="89662"/>
                  </a:lnTo>
                  <a:lnTo>
                    <a:pt x="62496" y="82638"/>
                  </a:lnTo>
                  <a:lnTo>
                    <a:pt x="64236" y="74053"/>
                  </a:lnTo>
                  <a:close/>
                </a:path>
                <a:path w="84455" h="285750">
                  <a:moveTo>
                    <a:pt x="84264" y="41262"/>
                  </a:moveTo>
                  <a:lnTo>
                    <a:pt x="81013" y="25209"/>
                  </a:lnTo>
                  <a:lnTo>
                    <a:pt x="77914" y="20624"/>
                  </a:lnTo>
                  <a:lnTo>
                    <a:pt x="77914" y="41262"/>
                  </a:lnTo>
                  <a:lnTo>
                    <a:pt x="77914" y="243954"/>
                  </a:lnTo>
                  <a:lnTo>
                    <a:pt x="75145" y="257543"/>
                  </a:lnTo>
                  <a:lnTo>
                    <a:pt x="67678" y="268630"/>
                  </a:lnTo>
                  <a:lnTo>
                    <a:pt x="56578" y="276110"/>
                  </a:lnTo>
                  <a:lnTo>
                    <a:pt x="43002" y="278866"/>
                  </a:lnTo>
                  <a:lnTo>
                    <a:pt x="41262" y="278866"/>
                  </a:lnTo>
                  <a:lnTo>
                    <a:pt x="27673" y="276110"/>
                  </a:lnTo>
                  <a:lnTo>
                    <a:pt x="16586" y="268630"/>
                  </a:lnTo>
                  <a:lnTo>
                    <a:pt x="9105" y="257543"/>
                  </a:lnTo>
                  <a:lnTo>
                    <a:pt x="6350" y="243954"/>
                  </a:lnTo>
                  <a:lnTo>
                    <a:pt x="6350" y="41262"/>
                  </a:lnTo>
                  <a:lnTo>
                    <a:pt x="9105" y="27686"/>
                  </a:lnTo>
                  <a:lnTo>
                    <a:pt x="16586" y="16598"/>
                  </a:lnTo>
                  <a:lnTo>
                    <a:pt x="27673" y="9118"/>
                  </a:lnTo>
                  <a:lnTo>
                    <a:pt x="41262" y="6350"/>
                  </a:lnTo>
                  <a:lnTo>
                    <a:pt x="43002" y="6350"/>
                  </a:lnTo>
                  <a:lnTo>
                    <a:pt x="56578" y="9118"/>
                  </a:lnTo>
                  <a:lnTo>
                    <a:pt x="67678" y="16598"/>
                  </a:lnTo>
                  <a:lnTo>
                    <a:pt x="75145" y="27686"/>
                  </a:lnTo>
                  <a:lnTo>
                    <a:pt x="77914" y="41262"/>
                  </a:lnTo>
                  <a:lnTo>
                    <a:pt x="77914" y="20624"/>
                  </a:lnTo>
                  <a:lnTo>
                    <a:pt x="72174" y="12103"/>
                  </a:lnTo>
                  <a:lnTo>
                    <a:pt x="59055" y="3251"/>
                  </a:lnTo>
                  <a:lnTo>
                    <a:pt x="43002" y="0"/>
                  </a:lnTo>
                  <a:lnTo>
                    <a:pt x="41262" y="0"/>
                  </a:lnTo>
                  <a:lnTo>
                    <a:pt x="25196" y="3251"/>
                  </a:lnTo>
                  <a:lnTo>
                    <a:pt x="12077" y="12103"/>
                  </a:lnTo>
                  <a:lnTo>
                    <a:pt x="3238" y="25209"/>
                  </a:lnTo>
                  <a:lnTo>
                    <a:pt x="0" y="41262"/>
                  </a:lnTo>
                  <a:lnTo>
                    <a:pt x="0" y="243954"/>
                  </a:lnTo>
                  <a:lnTo>
                    <a:pt x="3238" y="260019"/>
                  </a:lnTo>
                  <a:lnTo>
                    <a:pt x="12077" y="273138"/>
                  </a:lnTo>
                  <a:lnTo>
                    <a:pt x="25196" y="281978"/>
                  </a:lnTo>
                  <a:lnTo>
                    <a:pt x="41262" y="285216"/>
                  </a:lnTo>
                  <a:lnTo>
                    <a:pt x="43002" y="285216"/>
                  </a:lnTo>
                  <a:lnTo>
                    <a:pt x="59055" y="281978"/>
                  </a:lnTo>
                  <a:lnTo>
                    <a:pt x="63665" y="278866"/>
                  </a:lnTo>
                  <a:lnTo>
                    <a:pt x="72174" y="273138"/>
                  </a:lnTo>
                  <a:lnTo>
                    <a:pt x="81013" y="260019"/>
                  </a:lnTo>
                  <a:lnTo>
                    <a:pt x="84264" y="243954"/>
                  </a:lnTo>
                  <a:lnTo>
                    <a:pt x="84264" y="4126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2028367" y="2970225"/>
              <a:ext cx="42545" cy="58419"/>
            </a:xfrm>
            <a:custGeom>
              <a:avLst/>
              <a:gdLst/>
              <a:ahLst/>
              <a:cxnLst/>
              <a:rect l="l" t="t" r="r" b="b"/>
              <a:pathLst>
                <a:path w="42544" h="58419">
                  <a:moveTo>
                    <a:pt x="42303" y="0"/>
                  </a:moveTo>
                  <a:lnTo>
                    <a:pt x="0" y="0"/>
                  </a:lnTo>
                  <a:lnTo>
                    <a:pt x="0" y="57886"/>
                  </a:lnTo>
                  <a:lnTo>
                    <a:pt x="42303" y="57886"/>
                  </a:lnTo>
                  <a:lnTo>
                    <a:pt x="42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 descr=""/>
            <p:cNvSpPr/>
            <p:nvPr/>
          </p:nvSpPr>
          <p:spPr>
            <a:xfrm>
              <a:off x="2025192" y="2967062"/>
              <a:ext cx="48895" cy="64769"/>
            </a:xfrm>
            <a:custGeom>
              <a:avLst/>
              <a:gdLst/>
              <a:ahLst/>
              <a:cxnLst/>
              <a:rect l="l" t="t" r="r" b="b"/>
              <a:pathLst>
                <a:path w="48894" h="64769">
                  <a:moveTo>
                    <a:pt x="48653" y="0"/>
                  </a:moveTo>
                  <a:lnTo>
                    <a:pt x="42303" y="0"/>
                  </a:lnTo>
                  <a:lnTo>
                    <a:pt x="42303" y="6350"/>
                  </a:lnTo>
                  <a:lnTo>
                    <a:pt x="42303" y="57886"/>
                  </a:lnTo>
                  <a:lnTo>
                    <a:pt x="27508" y="57886"/>
                  </a:lnTo>
                  <a:lnTo>
                    <a:pt x="27508" y="6350"/>
                  </a:lnTo>
                  <a:lnTo>
                    <a:pt x="42303" y="6350"/>
                  </a:lnTo>
                  <a:lnTo>
                    <a:pt x="42303" y="0"/>
                  </a:lnTo>
                  <a:lnTo>
                    <a:pt x="21158" y="0"/>
                  </a:lnTo>
                  <a:lnTo>
                    <a:pt x="21158" y="6350"/>
                  </a:lnTo>
                  <a:lnTo>
                    <a:pt x="21158" y="57886"/>
                  </a:lnTo>
                  <a:lnTo>
                    <a:pt x="6350" y="57886"/>
                  </a:lnTo>
                  <a:lnTo>
                    <a:pt x="6350" y="6350"/>
                  </a:lnTo>
                  <a:lnTo>
                    <a:pt x="21158" y="6350"/>
                  </a:lnTo>
                  <a:lnTo>
                    <a:pt x="21158" y="0"/>
                  </a:lnTo>
                  <a:lnTo>
                    <a:pt x="0" y="0"/>
                  </a:lnTo>
                  <a:lnTo>
                    <a:pt x="0" y="64236"/>
                  </a:lnTo>
                  <a:lnTo>
                    <a:pt x="48653" y="64236"/>
                  </a:lnTo>
                  <a:lnTo>
                    <a:pt x="48653" y="61061"/>
                  </a:lnTo>
                  <a:lnTo>
                    <a:pt x="48653" y="6350"/>
                  </a:lnTo>
                  <a:lnTo>
                    <a:pt x="486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6" name="object 96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831274" y="2659341"/>
              <a:ext cx="75387" cy="123189"/>
            </a:xfrm>
            <a:prstGeom prst="rect">
              <a:avLst/>
            </a:prstGeom>
          </p:spPr>
        </p:pic>
        <p:sp>
          <p:nvSpPr>
            <p:cNvPr id="97" name="object 97" descr=""/>
            <p:cNvSpPr/>
            <p:nvPr/>
          </p:nvSpPr>
          <p:spPr>
            <a:xfrm>
              <a:off x="4526775" y="2671838"/>
              <a:ext cx="153670" cy="309880"/>
            </a:xfrm>
            <a:custGeom>
              <a:avLst/>
              <a:gdLst/>
              <a:ahLst/>
              <a:cxnLst/>
              <a:rect l="l" t="t" r="r" b="b"/>
              <a:pathLst>
                <a:path w="153670" h="309880">
                  <a:moveTo>
                    <a:pt x="153644" y="0"/>
                  </a:moveTo>
                  <a:lnTo>
                    <a:pt x="0" y="0"/>
                  </a:lnTo>
                  <a:lnTo>
                    <a:pt x="0" y="309524"/>
                  </a:lnTo>
                  <a:lnTo>
                    <a:pt x="153644" y="309524"/>
                  </a:lnTo>
                  <a:lnTo>
                    <a:pt x="153644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 descr=""/>
            <p:cNvSpPr/>
            <p:nvPr/>
          </p:nvSpPr>
          <p:spPr>
            <a:xfrm>
              <a:off x="4523587" y="2668955"/>
              <a:ext cx="160020" cy="316230"/>
            </a:xfrm>
            <a:custGeom>
              <a:avLst/>
              <a:gdLst/>
              <a:ahLst/>
              <a:cxnLst/>
              <a:rect l="l" t="t" r="r" b="b"/>
              <a:pathLst>
                <a:path w="160020" h="316230">
                  <a:moveTo>
                    <a:pt x="159994" y="0"/>
                  </a:moveTo>
                  <a:lnTo>
                    <a:pt x="153644" y="0"/>
                  </a:lnTo>
                  <a:lnTo>
                    <a:pt x="153644" y="6350"/>
                  </a:lnTo>
                  <a:lnTo>
                    <a:pt x="153644" y="266903"/>
                  </a:lnTo>
                  <a:lnTo>
                    <a:pt x="153644" y="273253"/>
                  </a:lnTo>
                  <a:lnTo>
                    <a:pt x="153644" y="309880"/>
                  </a:lnTo>
                  <a:lnTo>
                    <a:pt x="6350" y="309880"/>
                  </a:lnTo>
                  <a:lnTo>
                    <a:pt x="6350" y="309245"/>
                  </a:lnTo>
                  <a:lnTo>
                    <a:pt x="6350" y="273253"/>
                  </a:lnTo>
                  <a:lnTo>
                    <a:pt x="153644" y="273253"/>
                  </a:lnTo>
                  <a:lnTo>
                    <a:pt x="153644" y="266903"/>
                  </a:lnTo>
                  <a:lnTo>
                    <a:pt x="6350" y="266903"/>
                  </a:lnTo>
                  <a:lnTo>
                    <a:pt x="6350" y="6350"/>
                  </a:lnTo>
                  <a:lnTo>
                    <a:pt x="153644" y="6350"/>
                  </a:lnTo>
                  <a:lnTo>
                    <a:pt x="153644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309880"/>
                  </a:lnTo>
                  <a:lnTo>
                    <a:pt x="0" y="312420"/>
                  </a:lnTo>
                  <a:lnTo>
                    <a:pt x="0" y="316230"/>
                  </a:lnTo>
                  <a:lnTo>
                    <a:pt x="159994" y="316230"/>
                  </a:lnTo>
                  <a:lnTo>
                    <a:pt x="159994" y="312420"/>
                  </a:lnTo>
                  <a:lnTo>
                    <a:pt x="159994" y="309880"/>
                  </a:lnTo>
                  <a:lnTo>
                    <a:pt x="159994" y="6350"/>
                  </a:lnTo>
                  <a:lnTo>
                    <a:pt x="15999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 descr=""/>
            <p:cNvSpPr/>
            <p:nvPr/>
          </p:nvSpPr>
          <p:spPr>
            <a:xfrm>
              <a:off x="4586135" y="2695359"/>
              <a:ext cx="68580" cy="77470"/>
            </a:xfrm>
            <a:custGeom>
              <a:avLst/>
              <a:gdLst/>
              <a:ahLst/>
              <a:cxnLst/>
              <a:rect l="l" t="t" r="r" b="b"/>
              <a:pathLst>
                <a:path w="68579" h="77469">
                  <a:moveTo>
                    <a:pt x="68516" y="0"/>
                  </a:moveTo>
                  <a:lnTo>
                    <a:pt x="0" y="0"/>
                  </a:lnTo>
                  <a:lnTo>
                    <a:pt x="0" y="77076"/>
                  </a:lnTo>
                  <a:lnTo>
                    <a:pt x="68516" y="77076"/>
                  </a:lnTo>
                  <a:lnTo>
                    <a:pt x="685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3934447" y="2692196"/>
              <a:ext cx="723900" cy="294640"/>
            </a:xfrm>
            <a:custGeom>
              <a:avLst/>
              <a:gdLst/>
              <a:ahLst/>
              <a:cxnLst/>
              <a:rect l="l" t="t" r="r" b="b"/>
              <a:pathLst>
                <a:path w="723900" h="294639">
                  <a:moveTo>
                    <a:pt x="349580" y="288213"/>
                  </a:moveTo>
                  <a:lnTo>
                    <a:pt x="0" y="288213"/>
                  </a:lnTo>
                  <a:lnTo>
                    <a:pt x="0" y="294563"/>
                  </a:lnTo>
                  <a:lnTo>
                    <a:pt x="349580" y="294563"/>
                  </a:lnTo>
                  <a:lnTo>
                    <a:pt x="349580" y="288213"/>
                  </a:lnTo>
                  <a:close/>
                </a:path>
                <a:path w="723900" h="294639">
                  <a:moveTo>
                    <a:pt x="723379" y="0"/>
                  </a:moveTo>
                  <a:lnTo>
                    <a:pt x="717029" y="0"/>
                  </a:lnTo>
                  <a:lnTo>
                    <a:pt x="717029" y="6350"/>
                  </a:lnTo>
                  <a:lnTo>
                    <a:pt x="717029" y="77076"/>
                  </a:lnTo>
                  <a:lnTo>
                    <a:pt x="654862" y="77076"/>
                  </a:lnTo>
                  <a:lnTo>
                    <a:pt x="654862" y="6350"/>
                  </a:lnTo>
                  <a:lnTo>
                    <a:pt x="717029" y="6350"/>
                  </a:lnTo>
                  <a:lnTo>
                    <a:pt x="717029" y="0"/>
                  </a:lnTo>
                  <a:lnTo>
                    <a:pt x="648512" y="0"/>
                  </a:lnTo>
                  <a:lnTo>
                    <a:pt x="648512" y="83426"/>
                  </a:lnTo>
                  <a:lnTo>
                    <a:pt x="723379" y="83426"/>
                  </a:lnTo>
                  <a:lnTo>
                    <a:pt x="723379" y="80251"/>
                  </a:lnTo>
                  <a:lnTo>
                    <a:pt x="723379" y="6350"/>
                  </a:lnTo>
                  <a:lnTo>
                    <a:pt x="72337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4006857" y="2774264"/>
              <a:ext cx="274955" cy="158115"/>
            </a:xfrm>
            <a:custGeom>
              <a:avLst/>
              <a:gdLst/>
              <a:ahLst/>
              <a:cxnLst/>
              <a:rect l="l" t="t" r="r" b="b"/>
              <a:pathLst>
                <a:path w="274954" h="158114">
                  <a:moveTo>
                    <a:pt x="274960" y="0"/>
                  </a:moveTo>
                  <a:lnTo>
                    <a:pt x="159174" y="0"/>
                  </a:lnTo>
                  <a:lnTo>
                    <a:pt x="159174" y="91287"/>
                  </a:lnTo>
                  <a:lnTo>
                    <a:pt x="137113" y="96857"/>
                  </a:lnTo>
                  <a:lnTo>
                    <a:pt x="87909" y="109945"/>
                  </a:lnTo>
                  <a:lnTo>
                    <a:pt x="37032" y="125122"/>
                  </a:lnTo>
                  <a:lnTo>
                    <a:pt x="1397" y="150047"/>
                  </a:lnTo>
                  <a:lnTo>
                    <a:pt x="0" y="155734"/>
                  </a:lnTo>
                  <a:lnTo>
                    <a:pt x="3370" y="158089"/>
                  </a:lnTo>
                  <a:lnTo>
                    <a:pt x="274960" y="158089"/>
                  </a:lnTo>
                  <a:lnTo>
                    <a:pt x="27496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 descr=""/>
            <p:cNvSpPr/>
            <p:nvPr/>
          </p:nvSpPr>
          <p:spPr>
            <a:xfrm>
              <a:off x="4003624" y="2771089"/>
              <a:ext cx="281940" cy="164465"/>
            </a:xfrm>
            <a:custGeom>
              <a:avLst/>
              <a:gdLst/>
              <a:ahLst/>
              <a:cxnLst/>
              <a:rect l="l" t="t" r="r" b="b"/>
              <a:pathLst>
                <a:path w="281939" h="164464">
                  <a:moveTo>
                    <a:pt x="159232" y="91982"/>
                  </a:moveTo>
                  <a:lnTo>
                    <a:pt x="121388" y="101684"/>
                  </a:lnTo>
                  <a:lnTo>
                    <a:pt x="84344" y="111723"/>
                  </a:lnTo>
                  <a:lnTo>
                    <a:pt x="47802" y="122516"/>
                  </a:lnTo>
                  <a:lnTo>
                    <a:pt x="11772" y="136855"/>
                  </a:lnTo>
                  <a:lnTo>
                    <a:pt x="0" y="159715"/>
                  </a:lnTo>
                  <a:lnTo>
                    <a:pt x="431" y="161480"/>
                  </a:lnTo>
                  <a:lnTo>
                    <a:pt x="3149" y="164033"/>
                  </a:lnTo>
                  <a:lnTo>
                    <a:pt x="4914" y="164439"/>
                  </a:lnTo>
                  <a:lnTo>
                    <a:pt x="281368" y="164439"/>
                  </a:lnTo>
                  <a:lnTo>
                    <a:pt x="281368" y="158724"/>
                  </a:lnTo>
                  <a:lnTo>
                    <a:pt x="5626" y="158724"/>
                  </a:lnTo>
                  <a:lnTo>
                    <a:pt x="5892" y="158254"/>
                  </a:lnTo>
                  <a:lnTo>
                    <a:pt x="5981" y="158026"/>
                  </a:lnTo>
                  <a:lnTo>
                    <a:pt x="6337" y="158026"/>
                  </a:lnTo>
                  <a:lnTo>
                    <a:pt x="6273" y="157314"/>
                  </a:lnTo>
                  <a:lnTo>
                    <a:pt x="7518" y="154038"/>
                  </a:lnTo>
                  <a:lnTo>
                    <a:pt x="9461" y="150914"/>
                  </a:lnTo>
                  <a:lnTo>
                    <a:pt x="11422" y="147675"/>
                  </a:lnTo>
                  <a:lnTo>
                    <a:pt x="13792" y="144437"/>
                  </a:lnTo>
                  <a:lnTo>
                    <a:pt x="15659" y="142125"/>
                  </a:lnTo>
                  <a:lnTo>
                    <a:pt x="15722" y="141909"/>
                  </a:lnTo>
                  <a:lnTo>
                    <a:pt x="17551" y="140563"/>
                  </a:lnTo>
                  <a:lnTo>
                    <a:pt x="20307" y="139293"/>
                  </a:lnTo>
                  <a:lnTo>
                    <a:pt x="23075" y="137960"/>
                  </a:lnTo>
                  <a:lnTo>
                    <a:pt x="65227" y="123837"/>
                  </a:lnTo>
                  <a:lnTo>
                    <a:pt x="124514" y="107423"/>
                  </a:lnTo>
                  <a:lnTo>
                    <a:pt x="165582" y="96951"/>
                  </a:lnTo>
                  <a:lnTo>
                    <a:pt x="165582" y="94462"/>
                  </a:lnTo>
                  <a:lnTo>
                    <a:pt x="159232" y="94462"/>
                  </a:lnTo>
                  <a:lnTo>
                    <a:pt x="159232" y="91982"/>
                  </a:lnTo>
                  <a:close/>
                </a:path>
                <a:path w="281939" h="164464">
                  <a:moveTo>
                    <a:pt x="6019" y="158038"/>
                  </a:moveTo>
                  <a:lnTo>
                    <a:pt x="5626" y="158724"/>
                  </a:lnTo>
                  <a:lnTo>
                    <a:pt x="6375" y="158457"/>
                  </a:lnTo>
                  <a:lnTo>
                    <a:pt x="6019" y="158038"/>
                  </a:lnTo>
                  <a:close/>
                </a:path>
                <a:path w="281939" h="164464">
                  <a:moveTo>
                    <a:pt x="6340" y="158062"/>
                  </a:moveTo>
                  <a:lnTo>
                    <a:pt x="6375" y="158457"/>
                  </a:lnTo>
                  <a:lnTo>
                    <a:pt x="5626" y="158724"/>
                  </a:lnTo>
                  <a:lnTo>
                    <a:pt x="281368" y="158724"/>
                  </a:lnTo>
                  <a:lnTo>
                    <a:pt x="281368" y="158089"/>
                  </a:lnTo>
                  <a:lnTo>
                    <a:pt x="6604" y="158089"/>
                  </a:lnTo>
                  <a:lnTo>
                    <a:pt x="6340" y="158062"/>
                  </a:lnTo>
                  <a:close/>
                </a:path>
                <a:path w="281939" h="164464">
                  <a:moveTo>
                    <a:pt x="5981" y="158026"/>
                  </a:moveTo>
                  <a:lnTo>
                    <a:pt x="6375" y="158457"/>
                  </a:lnTo>
                  <a:lnTo>
                    <a:pt x="6340" y="158062"/>
                  </a:lnTo>
                  <a:lnTo>
                    <a:pt x="5981" y="158026"/>
                  </a:lnTo>
                  <a:close/>
                </a:path>
                <a:path w="281939" h="164464">
                  <a:moveTo>
                    <a:pt x="281368" y="3175"/>
                  </a:moveTo>
                  <a:lnTo>
                    <a:pt x="165582" y="3175"/>
                  </a:lnTo>
                  <a:lnTo>
                    <a:pt x="165582" y="6350"/>
                  </a:lnTo>
                  <a:lnTo>
                    <a:pt x="275018" y="6350"/>
                  </a:lnTo>
                  <a:lnTo>
                    <a:pt x="275018" y="158089"/>
                  </a:lnTo>
                  <a:lnTo>
                    <a:pt x="281368" y="158089"/>
                  </a:lnTo>
                  <a:lnTo>
                    <a:pt x="281368" y="3175"/>
                  </a:lnTo>
                  <a:close/>
                </a:path>
                <a:path w="281939" h="164464">
                  <a:moveTo>
                    <a:pt x="6337" y="158026"/>
                  </a:moveTo>
                  <a:lnTo>
                    <a:pt x="5981" y="158026"/>
                  </a:lnTo>
                  <a:lnTo>
                    <a:pt x="6340" y="158062"/>
                  </a:lnTo>
                  <a:close/>
                </a:path>
                <a:path w="281939" h="164464">
                  <a:moveTo>
                    <a:pt x="161645" y="91376"/>
                  </a:moveTo>
                  <a:lnTo>
                    <a:pt x="159232" y="91982"/>
                  </a:lnTo>
                  <a:lnTo>
                    <a:pt x="159232" y="94462"/>
                  </a:lnTo>
                  <a:lnTo>
                    <a:pt x="162407" y="94462"/>
                  </a:lnTo>
                  <a:lnTo>
                    <a:pt x="161645" y="91376"/>
                  </a:lnTo>
                  <a:close/>
                </a:path>
                <a:path w="281939" h="164464">
                  <a:moveTo>
                    <a:pt x="165582" y="91376"/>
                  </a:moveTo>
                  <a:lnTo>
                    <a:pt x="161645" y="91376"/>
                  </a:lnTo>
                  <a:lnTo>
                    <a:pt x="162407" y="94462"/>
                  </a:lnTo>
                  <a:lnTo>
                    <a:pt x="165582" y="94462"/>
                  </a:lnTo>
                  <a:lnTo>
                    <a:pt x="165582" y="91376"/>
                  </a:lnTo>
                  <a:close/>
                </a:path>
                <a:path w="281939" h="164464">
                  <a:moveTo>
                    <a:pt x="162407" y="0"/>
                  </a:moveTo>
                  <a:lnTo>
                    <a:pt x="159232" y="0"/>
                  </a:lnTo>
                  <a:lnTo>
                    <a:pt x="159232" y="91982"/>
                  </a:lnTo>
                  <a:lnTo>
                    <a:pt x="161645" y="91376"/>
                  </a:lnTo>
                  <a:lnTo>
                    <a:pt x="165582" y="91376"/>
                  </a:lnTo>
                  <a:lnTo>
                    <a:pt x="165582" y="6350"/>
                  </a:lnTo>
                  <a:lnTo>
                    <a:pt x="162407" y="6350"/>
                  </a:lnTo>
                  <a:lnTo>
                    <a:pt x="162407" y="0"/>
                  </a:lnTo>
                  <a:close/>
                </a:path>
                <a:path w="281939" h="164464">
                  <a:moveTo>
                    <a:pt x="281368" y="0"/>
                  </a:moveTo>
                  <a:lnTo>
                    <a:pt x="162407" y="0"/>
                  </a:lnTo>
                  <a:lnTo>
                    <a:pt x="162407" y="6350"/>
                  </a:lnTo>
                  <a:lnTo>
                    <a:pt x="165582" y="6350"/>
                  </a:lnTo>
                  <a:lnTo>
                    <a:pt x="165582" y="3175"/>
                  </a:lnTo>
                  <a:lnTo>
                    <a:pt x="281368" y="3175"/>
                  </a:lnTo>
                  <a:lnTo>
                    <a:pt x="2813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3" name="object 103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829824" y="2775699"/>
              <a:ext cx="80137" cy="93103"/>
            </a:xfrm>
            <a:prstGeom prst="rect">
              <a:avLst/>
            </a:prstGeom>
          </p:spPr>
        </p:pic>
        <p:sp>
          <p:nvSpPr>
            <p:cNvPr id="104" name="object 104" descr=""/>
            <p:cNvSpPr/>
            <p:nvPr/>
          </p:nvSpPr>
          <p:spPr>
            <a:xfrm>
              <a:off x="3965384" y="2558237"/>
              <a:ext cx="44450" cy="78740"/>
            </a:xfrm>
            <a:custGeom>
              <a:avLst/>
              <a:gdLst/>
              <a:ahLst/>
              <a:cxnLst/>
              <a:rect l="l" t="t" r="r" b="b"/>
              <a:pathLst>
                <a:path w="44450" h="78739">
                  <a:moveTo>
                    <a:pt x="6603" y="0"/>
                  </a:moveTo>
                  <a:lnTo>
                    <a:pt x="0" y="75425"/>
                  </a:lnTo>
                  <a:lnTo>
                    <a:pt x="37706" y="78727"/>
                  </a:lnTo>
                  <a:lnTo>
                    <a:pt x="44310" y="3302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3961942" y="2554795"/>
              <a:ext cx="51435" cy="85725"/>
            </a:xfrm>
            <a:custGeom>
              <a:avLst/>
              <a:gdLst/>
              <a:ahLst/>
              <a:cxnLst/>
              <a:rect l="l" t="t" r="r" b="b"/>
              <a:pathLst>
                <a:path w="51435" h="85725">
                  <a:moveTo>
                    <a:pt x="7162" y="0"/>
                  </a:moveTo>
                  <a:lnTo>
                    <a:pt x="0" y="81749"/>
                  </a:lnTo>
                  <a:lnTo>
                    <a:pt x="44030" y="85610"/>
                  </a:lnTo>
                  <a:lnTo>
                    <a:pt x="44634" y="78727"/>
                  </a:lnTo>
                  <a:lnTo>
                    <a:pt x="38277" y="78727"/>
                  </a:lnTo>
                  <a:lnTo>
                    <a:pt x="6883" y="75984"/>
                  </a:lnTo>
                  <a:lnTo>
                    <a:pt x="12931" y="6880"/>
                  </a:lnTo>
                  <a:lnTo>
                    <a:pt x="9766" y="6604"/>
                  </a:lnTo>
                  <a:lnTo>
                    <a:pt x="10325" y="279"/>
                  </a:lnTo>
                  <a:lnTo>
                    <a:pt x="7162" y="0"/>
                  </a:lnTo>
                  <a:close/>
                </a:path>
                <a:path w="51435" h="85725">
                  <a:moveTo>
                    <a:pt x="10325" y="279"/>
                  </a:moveTo>
                  <a:lnTo>
                    <a:pt x="10045" y="3441"/>
                  </a:lnTo>
                  <a:lnTo>
                    <a:pt x="13207" y="3721"/>
                  </a:lnTo>
                  <a:lnTo>
                    <a:pt x="12931" y="6880"/>
                  </a:lnTo>
                  <a:lnTo>
                    <a:pt x="44310" y="9626"/>
                  </a:lnTo>
                  <a:lnTo>
                    <a:pt x="38277" y="78727"/>
                  </a:lnTo>
                  <a:lnTo>
                    <a:pt x="44634" y="78727"/>
                  </a:lnTo>
                  <a:lnTo>
                    <a:pt x="51193" y="3860"/>
                  </a:lnTo>
                  <a:lnTo>
                    <a:pt x="10325" y="279"/>
                  </a:lnTo>
                  <a:close/>
                </a:path>
                <a:path w="51435" h="85725">
                  <a:moveTo>
                    <a:pt x="10045" y="3441"/>
                  </a:moveTo>
                  <a:lnTo>
                    <a:pt x="9766" y="6604"/>
                  </a:lnTo>
                  <a:lnTo>
                    <a:pt x="12931" y="6880"/>
                  </a:lnTo>
                  <a:lnTo>
                    <a:pt x="13207" y="3721"/>
                  </a:lnTo>
                  <a:lnTo>
                    <a:pt x="10045" y="34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4039984" y="2677960"/>
              <a:ext cx="38100" cy="76200"/>
            </a:xfrm>
            <a:custGeom>
              <a:avLst/>
              <a:gdLst/>
              <a:ahLst/>
              <a:cxnLst/>
              <a:rect l="l" t="t" r="r" b="b"/>
              <a:pathLst>
                <a:path w="38100" h="76200">
                  <a:moveTo>
                    <a:pt x="37846" y="0"/>
                  </a:moveTo>
                  <a:lnTo>
                    <a:pt x="0" y="0"/>
                  </a:lnTo>
                  <a:lnTo>
                    <a:pt x="0" y="75704"/>
                  </a:lnTo>
                  <a:lnTo>
                    <a:pt x="37846" y="75704"/>
                  </a:lnTo>
                  <a:lnTo>
                    <a:pt x="3784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4036809" y="2674785"/>
              <a:ext cx="44450" cy="82550"/>
            </a:xfrm>
            <a:custGeom>
              <a:avLst/>
              <a:gdLst/>
              <a:ahLst/>
              <a:cxnLst/>
              <a:rect l="l" t="t" r="r" b="b"/>
              <a:pathLst>
                <a:path w="44450" h="82550">
                  <a:moveTo>
                    <a:pt x="44196" y="0"/>
                  </a:moveTo>
                  <a:lnTo>
                    <a:pt x="0" y="0"/>
                  </a:lnTo>
                  <a:lnTo>
                    <a:pt x="0" y="82054"/>
                  </a:lnTo>
                  <a:lnTo>
                    <a:pt x="44196" y="82054"/>
                  </a:lnTo>
                  <a:lnTo>
                    <a:pt x="44196" y="78879"/>
                  </a:lnTo>
                  <a:lnTo>
                    <a:pt x="3175" y="78879"/>
                  </a:lnTo>
                  <a:lnTo>
                    <a:pt x="3175" y="75704"/>
                  </a:lnTo>
                  <a:lnTo>
                    <a:pt x="6350" y="75704"/>
                  </a:lnTo>
                  <a:lnTo>
                    <a:pt x="6350" y="6350"/>
                  </a:lnTo>
                  <a:lnTo>
                    <a:pt x="44196" y="6350"/>
                  </a:lnTo>
                  <a:lnTo>
                    <a:pt x="44196" y="0"/>
                  </a:lnTo>
                  <a:close/>
                </a:path>
                <a:path w="44450" h="82550">
                  <a:moveTo>
                    <a:pt x="6350" y="75704"/>
                  </a:moveTo>
                  <a:lnTo>
                    <a:pt x="3175" y="75704"/>
                  </a:lnTo>
                  <a:lnTo>
                    <a:pt x="3175" y="78879"/>
                  </a:lnTo>
                  <a:lnTo>
                    <a:pt x="6350" y="78879"/>
                  </a:lnTo>
                  <a:lnTo>
                    <a:pt x="6350" y="75704"/>
                  </a:lnTo>
                  <a:close/>
                </a:path>
                <a:path w="44450" h="82550">
                  <a:moveTo>
                    <a:pt x="44196" y="6350"/>
                  </a:moveTo>
                  <a:lnTo>
                    <a:pt x="37846" y="6350"/>
                  </a:lnTo>
                  <a:lnTo>
                    <a:pt x="37846" y="75704"/>
                  </a:lnTo>
                  <a:lnTo>
                    <a:pt x="6350" y="75704"/>
                  </a:lnTo>
                  <a:lnTo>
                    <a:pt x="6350" y="78879"/>
                  </a:lnTo>
                  <a:lnTo>
                    <a:pt x="44196" y="78879"/>
                  </a:lnTo>
                  <a:lnTo>
                    <a:pt x="44196" y="63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4199432" y="2676296"/>
              <a:ext cx="69215" cy="62865"/>
            </a:xfrm>
            <a:custGeom>
              <a:avLst/>
              <a:gdLst/>
              <a:ahLst/>
              <a:cxnLst/>
              <a:rect l="l" t="t" r="r" b="b"/>
              <a:pathLst>
                <a:path w="69214" h="62864">
                  <a:moveTo>
                    <a:pt x="69049" y="0"/>
                  </a:moveTo>
                  <a:lnTo>
                    <a:pt x="0" y="0"/>
                  </a:lnTo>
                  <a:lnTo>
                    <a:pt x="0" y="62344"/>
                  </a:lnTo>
                  <a:lnTo>
                    <a:pt x="69049" y="62344"/>
                  </a:lnTo>
                  <a:lnTo>
                    <a:pt x="6904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4196257" y="2673121"/>
              <a:ext cx="75565" cy="69215"/>
            </a:xfrm>
            <a:custGeom>
              <a:avLst/>
              <a:gdLst/>
              <a:ahLst/>
              <a:cxnLst/>
              <a:rect l="l" t="t" r="r" b="b"/>
              <a:pathLst>
                <a:path w="75564" h="69214">
                  <a:moveTo>
                    <a:pt x="75399" y="0"/>
                  </a:moveTo>
                  <a:lnTo>
                    <a:pt x="0" y="0"/>
                  </a:lnTo>
                  <a:lnTo>
                    <a:pt x="0" y="68694"/>
                  </a:lnTo>
                  <a:lnTo>
                    <a:pt x="75399" y="68694"/>
                  </a:lnTo>
                  <a:lnTo>
                    <a:pt x="75399" y="65519"/>
                  </a:lnTo>
                  <a:lnTo>
                    <a:pt x="3175" y="65519"/>
                  </a:lnTo>
                  <a:lnTo>
                    <a:pt x="3175" y="62344"/>
                  </a:lnTo>
                  <a:lnTo>
                    <a:pt x="6350" y="62344"/>
                  </a:lnTo>
                  <a:lnTo>
                    <a:pt x="6350" y="6349"/>
                  </a:lnTo>
                  <a:lnTo>
                    <a:pt x="75399" y="6349"/>
                  </a:lnTo>
                  <a:lnTo>
                    <a:pt x="75399" y="0"/>
                  </a:lnTo>
                  <a:close/>
                </a:path>
                <a:path w="75564" h="69214">
                  <a:moveTo>
                    <a:pt x="6350" y="62344"/>
                  </a:moveTo>
                  <a:lnTo>
                    <a:pt x="3175" y="62344"/>
                  </a:lnTo>
                  <a:lnTo>
                    <a:pt x="3175" y="65519"/>
                  </a:lnTo>
                  <a:lnTo>
                    <a:pt x="6350" y="65519"/>
                  </a:lnTo>
                  <a:lnTo>
                    <a:pt x="6350" y="62344"/>
                  </a:lnTo>
                  <a:close/>
                </a:path>
                <a:path w="75564" h="69214">
                  <a:moveTo>
                    <a:pt x="75399" y="6349"/>
                  </a:moveTo>
                  <a:lnTo>
                    <a:pt x="69049" y="6349"/>
                  </a:lnTo>
                  <a:lnTo>
                    <a:pt x="69049" y="62344"/>
                  </a:lnTo>
                  <a:lnTo>
                    <a:pt x="6350" y="62344"/>
                  </a:lnTo>
                  <a:lnTo>
                    <a:pt x="6350" y="65519"/>
                  </a:lnTo>
                  <a:lnTo>
                    <a:pt x="75399" y="65519"/>
                  </a:lnTo>
                  <a:lnTo>
                    <a:pt x="75399" y="63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0" name="object 110" descr=""/>
          <p:cNvSpPr txBox="1"/>
          <p:nvPr/>
        </p:nvSpPr>
        <p:spPr>
          <a:xfrm>
            <a:off x="986671" y="1384063"/>
            <a:ext cx="882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40">
                <a:solidFill>
                  <a:srgbClr val="231F20"/>
                </a:solidFill>
                <a:latin typeface="Arial Black"/>
                <a:cs typeface="Arial Black"/>
              </a:rPr>
              <a:t>1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529569" y="3631689"/>
            <a:ext cx="2367915" cy="206946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2405" marR="6985" indent="-130175">
              <a:lnSpc>
                <a:spcPct val="119700"/>
              </a:lnSpc>
              <a:spcBef>
                <a:spcPts val="100"/>
              </a:spcBef>
              <a:buAutoNum type="arabicPeriod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Alimentación</a:t>
            </a:r>
            <a:r>
              <a:rPr dirty="0" sz="800" spc="2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general</a:t>
            </a:r>
            <a:r>
              <a:rPr dirty="0" sz="800" spc="229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o</a:t>
            </a:r>
            <a:r>
              <a:rPr dirty="0" sz="800" spc="229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línea</a:t>
            </a:r>
            <a:r>
              <a:rPr dirty="0" sz="800" spc="229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general</a:t>
            </a:r>
            <a:r>
              <a:rPr dirty="0" sz="800" spc="229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29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alimen-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tación.</a:t>
            </a:r>
            <a:endParaRPr sz="800">
              <a:latin typeface="Calibri"/>
              <a:cs typeface="Calibri"/>
            </a:endParaRPr>
          </a:p>
          <a:p>
            <a:pPr marL="192405" indent="-130175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Distribución</a:t>
            </a:r>
            <a:r>
              <a:rPr dirty="0" sz="800" spc="16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en</a:t>
            </a:r>
            <a:r>
              <a:rPr dirty="0" sz="800" spc="16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la</a:t>
            </a:r>
            <a:r>
              <a:rPr dirty="0" sz="800" spc="16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planta</a:t>
            </a:r>
            <a:r>
              <a:rPr dirty="0" sz="800" spc="16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o</a:t>
            </a:r>
            <a:r>
              <a:rPr dirty="0" sz="800" spc="16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derivación</a:t>
            </a:r>
            <a:r>
              <a:rPr dirty="0" sz="800" spc="16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individual.</a:t>
            </a:r>
            <a:endParaRPr sz="800">
              <a:latin typeface="Calibri"/>
              <a:cs typeface="Calibri"/>
            </a:endParaRPr>
          </a:p>
          <a:p>
            <a:pPr marL="192405" marR="5080" indent="-134620">
              <a:lnSpc>
                <a:spcPct val="119700"/>
              </a:lnSpc>
              <a:buAutoNum type="arabicPeriod"/>
              <a:tabLst>
                <a:tab pos="193040" algn="l"/>
              </a:tabLst>
            </a:pPr>
            <a:r>
              <a:rPr dirty="0" sz="800" spc="55">
                <a:solidFill>
                  <a:srgbClr val="231F20"/>
                </a:solidFill>
                <a:latin typeface="Calibri"/>
                <a:cs typeface="Calibri"/>
              </a:rPr>
              <a:t>Cuadro</a:t>
            </a:r>
            <a:r>
              <a:rPr dirty="0" sz="800" spc="35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35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distribución</a:t>
            </a:r>
            <a:r>
              <a:rPr dirty="0" sz="800" spc="35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en</a:t>
            </a:r>
            <a:r>
              <a:rPr dirty="0" sz="800" spc="36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la</a:t>
            </a:r>
            <a:r>
              <a:rPr dirty="0" sz="800" spc="35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sala</a:t>
            </a:r>
            <a:r>
              <a:rPr dirty="0" sz="800" spc="35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36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opera-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ciones.</a:t>
            </a:r>
            <a:endParaRPr sz="800">
              <a:latin typeface="Calibri"/>
              <a:cs typeface="Calibri"/>
            </a:endParaRPr>
          </a:p>
          <a:p>
            <a:pPr marL="192405" indent="-130175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Suministro</a:t>
            </a:r>
            <a:r>
              <a:rPr dirty="0" sz="800" spc="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complementario.</a:t>
            </a:r>
            <a:endParaRPr sz="800">
              <a:latin typeface="Calibri"/>
              <a:cs typeface="Calibri"/>
            </a:endParaRPr>
          </a:p>
          <a:p>
            <a:pPr marL="192405" indent="-130175">
              <a:lnSpc>
                <a:spcPct val="100000"/>
              </a:lnSpc>
              <a:spcBef>
                <a:spcPts val="185"/>
              </a:spcBef>
              <a:buAutoNum type="arabicPeriod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Transformador</a:t>
            </a:r>
            <a:r>
              <a:rPr dirty="0" sz="800" spc="1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aislamiento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tipo</a:t>
            </a:r>
            <a:r>
              <a:rPr dirty="0" sz="800" spc="14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médico.</a:t>
            </a:r>
            <a:endParaRPr sz="800">
              <a:latin typeface="Calibri"/>
              <a:cs typeface="Calibri"/>
            </a:endParaRPr>
          </a:p>
          <a:p>
            <a:pPr marL="192405" marR="6985" indent="-130175">
              <a:lnSpc>
                <a:spcPct val="119700"/>
              </a:lnSpc>
              <a:buAutoNum type="arabicPeriod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Dispositivo</a:t>
            </a:r>
            <a:r>
              <a:rPr dirty="0" sz="800" spc="2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vigilancia</a:t>
            </a:r>
            <a:r>
              <a:rPr dirty="0" sz="800" spc="2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aislamiento</a:t>
            </a:r>
            <a:r>
              <a:rPr dirty="0" sz="800" spc="2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o</a:t>
            </a:r>
            <a:r>
              <a:rPr dirty="0" sz="800" spc="2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moni-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tor</a:t>
            </a:r>
            <a:r>
              <a:rPr dirty="0" sz="800" spc="10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detección</a:t>
            </a:r>
            <a:r>
              <a:rPr dirty="0" sz="800" spc="1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0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fugas.</a:t>
            </a:r>
            <a:endParaRPr sz="800">
              <a:latin typeface="Calibri"/>
              <a:cs typeface="Calibri"/>
            </a:endParaRPr>
          </a:p>
          <a:p>
            <a:pPr marL="192405" marR="8255" indent="-130175">
              <a:lnSpc>
                <a:spcPct val="119700"/>
              </a:lnSpc>
              <a:spcBef>
                <a:spcPts val="5"/>
              </a:spcBef>
              <a:buAutoNum type="arabicPeriod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Suministro</a:t>
            </a:r>
            <a:r>
              <a:rPr dirty="0" sz="800" spc="4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normal</a:t>
            </a:r>
            <a:r>
              <a:rPr dirty="0" sz="800" spc="4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y</a:t>
            </a:r>
            <a:r>
              <a:rPr dirty="0" sz="800" spc="4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especial</a:t>
            </a:r>
            <a:r>
              <a:rPr dirty="0" sz="800" spc="4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complementario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para</a:t>
            </a:r>
            <a:r>
              <a:rPr dirty="0" sz="8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alumbrado</a:t>
            </a:r>
            <a:r>
              <a:rPr dirty="0" sz="800" spc="2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lámpara</a:t>
            </a:r>
            <a:r>
              <a:rPr dirty="0" sz="8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quirófano.</a:t>
            </a:r>
            <a:endParaRPr sz="800">
              <a:latin typeface="Calibri"/>
              <a:cs typeface="Calibri"/>
            </a:endParaRPr>
          </a:p>
          <a:p>
            <a:pPr marL="192405" indent="-130175">
              <a:lnSpc>
                <a:spcPct val="100000"/>
              </a:lnSpc>
              <a:spcBef>
                <a:spcPts val="185"/>
              </a:spcBef>
              <a:buAutoNum type="arabicPeriod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Radiadores</a:t>
            </a:r>
            <a:r>
              <a:rPr dirty="0" sz="800" spc="2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calefacción</a:t>
            </a:r>
            <a:r>
              <a:rPr dirty="0" sz="800" spc="2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central.</a:t>
            </a:r>
            <a:endParaRPr sz="800">
              <a:latin typeface="Calibri"/>
              <a:cs typeface="Calibri"/>
            </a:endParaRPr>
          </a:p>
          <a:p>
            <a:pPr marL="192405" indent="-130175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Marco</a:t>
            </a:r>
            <a:r>
              <a:rPr dirty="0" sz="800" spc="1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metálico</a:t>
            </a:r>
            <a:r>
              <a:rPr dirty="0" sz="800" spc="1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ventanas.</a:t>
            </a:r>
            <a:endParaRPr sz="800">
              <a:latin typeface="Calibri"/>
              <a:cs typeface="Calibri"/>
            </a:endParaRPr>
          </a:p>
          <a:p>
            <a:pPr marL="192405" indent="-180340">
              <a:lnSpc>
                <a:spcPct val="100000"/>
              </a:lnSpc>
              <a:spcBef>
                <a:spcPts val="190"/>
              </a:spcBef>
              <a:buAutoNum type="arabicPeriod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Armario</a:t>
            </a:r>
            <a:r>
              <a:rPr dirty="0" sz="800" spc="2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metálico</a:t>
            </a:r>
            <a:r>
              <a:rPr dirty="0" sz="800" spc="2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para</a:t>
            </a:r>
            <a:r>
              <a:rPr dirty="0" sz="800" spc="21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instrumentos.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3049018" y="3631689"/>
            <a:ext cx="2365375" cy="2069464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algn="just" marL="192405" indent="-180340">
              <a:lnSpc>
                <a:spcPct val="100000"/>
              </a:lnSpc>
              <a:spcBef>
                <a:spcPts val="290"/>
              </a:spcBef>
              <a:buAutoNum type="arabicPeriod" startAt="11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Partes</a:t>
            </a:r>
            <a:r>
              <a:rPr dirty="0" sz="800" spc="8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metálicas</a:t>
            </a:r>
            <a:r>
              <a:rPr dirty="0" sz="800" spc="8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lavabos</a:t>
            </a:r>
            <a:r>
              <a:rPr dirty="0" sz="800" spc="8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y</a:t>
            </a: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suministro</a:t>
            </a:r>
            <a:r>
              <a:rPr dirty="0" sz="800" spc="8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Calibri"/>
                <a:cs typeface="Calibri"/>
              </a:rPr>
              <a:t>agua.</a:t>
            </a:r>
            <a:endParaRPr sz="800">
              <a:latin typeface="Calibri"/>
              <a:cs typeface="Calibri"/>
            </a:endParaRPr>
          </a:p>
          <a:p>
            <a:pPr algn="just" marL="192405" indent="-180340">
              <a:lnSpc>
                <a:spcPct val="100000"/>
              </a:lnSpc>
              <a:spcBef>
                <a:spcPts val="185"/>
              </a:spcBef>
              <a:buAutoNum type="arabicPeriod" startAt="11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Torreta</a:t>
            </a:r>
            <a:r>
              <a:rPr dirty="0" sz="800" spc="9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aérea</a:t>
            </a:r>
            <a:r>
              <a:rPr dirty="0" sz="800" spc="1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9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tomas</a:t>
            </a:r>
            <a:r>
              <a:rPr dirty="0" sz="800" spc="1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9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suministro</a:t>
            </a:r>
            <a:r>
              <a:rPr dirty="0" sz="800" spc="1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9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30">
                <a:solidFill>
                  <a:srgbClr val="231F20"/>
                </a:solidFill>
                <a:latin typeface="Calibri"/>
                <a:cs typeface="Calibri"/>
              </a:rPr>
              <a:t>gas.</a:t>
            </a:r>
            <a:endParaRPr sz="800">
              <a:latin typeface="Calibri"/>
              <a:cs typeface="Calibri"/>
            </a:endParaRPr>
          </a:p>
          <a:p>
            <a:pPr algn="just" marL="192405" marR="5080" indent="-180340">
              <a:lnSpc>
                <a:spcPct val="119800"/>
              </a:lnSpc>
              <a:buAutoNum type="arabicPeriod" startAt="11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Torreta</a:t>
            </a: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aérea</a:t>
            </a: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tomas</a:t>
            </a: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corriente</a:t>
            </a:r>
            <a:r>
              <a:rPr dirty="0" sz="800" spc="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(con</a:t>
            </a:r>
            <a:r>
              <a:rPr dirty="0" sz="800" spc="8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termina-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les</a:t>
            </a:r>
            <a:r>
              <a:rPr dirty="0" sz="800" spc="3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para</a:t>
            </a:r>
            <a:r>
              <a:rPr dirty="0" sz="800" spc="3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conexión</a:t>
            </a:r>
            <a:r>
              <a:rPr dirty="0" sz="800" spc="3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equipotencial</a:t>
            </a:r>
            <a:r>
              <a:rPr dirty="0" sz="800" spc="32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envolvente</a:t>
            </a:r>
            <a:r>
              <a:rPr dirty="0" sz="800" spc="33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Calibri"/>
                <a:cs typeface="Calibri"/>
              </a:rPr>
              <a:t>co-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nectada</a:t>
            </a:r>
            <a:r>
              <a:rPr dirty="0" sz="800" spc="18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al</a:t>
            </a:r>
            <a:r>
              <a:rPr dirty="0" sz="800" spc="18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embarrado</a:t>
            </a:r>
            <a:r>
              <a:rPr dirty="0" sz="800" spc="18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conductor</a:t>
            </a:r>
            <a:r>
              <a:rPr dirty="0" sz="800" spc="18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8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protección).</a:t>
            </a:r>
            <a:endParaRPr sz="800">
              <a:latin typeface="Calibri"/>
              <a:cs typeface="Calibri"/>
            </a:endParaRPr>
          </a:p>
          <a:p>
            <a:pPr algn="just" marL="192405" marR="5080" indent="-180340">
              <a:lnSpc>
                <a:spcPct val="119700"/>
              </a:lnSpc>
              <a:buAutoNum type="arabicPeriod" startAt="11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Cuadro</a:t>
            </a:r>
            <a:r>
              <a:rPr dirty="0" sz="800" spc="2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alarmas</a:t>
            </a:r>
            <a:r>
              <a:rPr dirty="0" sz="800" spc="2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del</a:t>
            </a:r>
            <a:r>
              <a:rPr dirty="0" sz="800" spc="2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dispositivo</a:t>
            </a:r>
            <a:r>
              <a:rPr dirty="0" sz="800" spc="2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vigilancia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aislamiento.</a:t>
            </a:r>
            <a:endParaRPr sz="800">
              <a:latin typeface="Calibri"/>
              <a:cs typeface="Calibri"/>
            </a:endParaRPr>
          </a:p>
          <a:p>
            <a:pPr marL="192405" indent="-180340">
              <a:lnSpc>
                <a:spcPct val="100000"/>
              </a:lnSpc>
              <a:spcBef>
                <a:spcPts val="190"/>
              </a:spcBef>
              <a:buAutoNum type="arabicPeriod" startAt="11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Mesa</a:t>
            </a:r>
            <a:r>
              <a:rPr dirty="0" sz="800" spc="18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8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operaciones</a:t>
            </a:r>
            <a:r>
              <a:rPr dirty="0" sz="800" spc="18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(de</a:t>
            </a:r>
            <a:r>
              <a:rPr dirty="0" sz="800" spc="18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mando</a:t>
            </a:r>
            <a:r>
              <a:rPr dirty="0" sz="800" spc="18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eléctrico).</a:t>
            </a:r>
            <a:endParaRPr sz="800">
              <a:latin typeface="Calibri"/>
              <a:cs typeface="Calibri"/>
            </a:endParaRPr>
          </a:p>
          <a:p>
            <a:pPr marL="192405" indent="-180340">
              <a:lnSpc>
                <a:spcPct val="100000"/>
              </a:lnSpc>
              <a:spcBef>
                <a:spcPts val="190"/>
              </a:spcBef>
              <a:buAutoNum type="arabicPeriod" startAt="11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Lámpara</a:t>
            </a:r>
            <a:r>
              <a:rPr dirty="0" sz="800" spc="18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9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quirófano.</a:t>
            </a:r>
            <a:endParaRPr sz="800">
              <a:latin typeface="Calibri"/>
              <a:cs typeface="Calibri"/>
            </a:endParaRPr>
          </a:p>
          <a:p>
            <a:pPr marL="192405" indent="-180340">
              <a:lnSpc>
                <a:spcPct val="100000"/>
              </a:lnSpc>
              <a:spcBef>
                <a:spcPts val="190"/>
              </a:spcBef>
              <a:buAutoNum type="arabicPeriod" startAt="11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Equipos</a:t>
            </a:r>
            <a:r>
              <a:rPr dirty="0" sz="800" spc="1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rayos</a:t>
            </a:r>
            <a:r>
              <a:rPr dirty="0" sz="800" spc="17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Calibri"/>
                <a:cs typeface="Calibri"/>
              </a:rPr>
              <a:t>X.</a:t>
            </a:r>
            <a:endParaRPr sz="800">
              <a:latin typeface="Calibri"/>
              <a:cs typeface="Calibri"/>
            </a:endParaRPr>
          </a:p>
          <a:p>
            <a:pPr marL="192405" indent="-180340">
              <a:lnSpc>
                <a:spcPct val="100000"/>
              </a:lnSpc>
              <a:spcBef>
                <a:spcPts val="190"/>
              </a:spcBef>
              <a:buAutoNum type="arabicPeriod" startAt="11"/>
              <a:tabLst>
                <a:tab pos="193040" algn="l"/>
              </a:tabLst>
            </a:pP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Esterilizador.</a:t>
            </a:r>
            <a:endParaRPr sz="800">
              <a:latin typeface="Calibri"/>
              <a:cs typeface="Calibri"/>
            </a:endParaRPr>
          </a:p>
          <a:p>
            <a:pPr marL="192405" indent="-180340">
              <a:lnSpc>
                <a:spcPct val="100000"/>
              </a:lnSpc>
              <a:spcBef>
                <a:spcPts val="190"/>
              </a:spcBef>
              <a:buAutoNum type="arabicPeriod" startAt="11"/>
              <a:tabLst>
                <a:tab pos="193040" algn="l"/>
              </a:tabLst>
            </a:pP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Interruptor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protección</a:t>
            </a:r>
            <a:r>
              <a:rPr dirty="0" sz="800" spc="1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diferencial.</a:t>
            </a:r>
            <a:endParaRPr sz="800">
              <a:latin typeface="Calibri"/>
              <a:cs typeface="Calibri"/>
            </a:endParaRPr>
          </a:p>
          <a:p>
            <a:pPr marL="192405" indent="-180340">
              <a:lnSpc>
                <a:spcPct val="100000"/>
              </a:lnSpc>
              <a:spcBef>
                <a:spcPts val="190"/>
              </a:spcBef>
              <a:buAutoNum type="arabicPeriod" startAt="11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Embarrado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5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puesta</a:t>
            </a:r>
            <a:r>
              <a:rPr dirty="0" sz="800" spc="15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75">
                <a:solidFill>
                  <a:srgbClr val="231F20"/>
                </a:solidFill>
                <a:latin typeface="Calibri"/>
                <a:cs typeface="Calibri"/>
              </a:rPr>
              <a:t>a</a:t>
            </a:r>
            <a:r>
              <a:rPr dirty="0" sz="800" spc="15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tierra.</a:t>
            </a:r>
            <a:endParaRPr sz="800">
              <a:latin typeface="Calibri"/>
              <a:cs typeface="Calibri"/>
            </a:endParaRPr>
          </a:p>
          <a:p>
            <a:pPr marL="192405" indent="-180340">
              <a:lnSpc>
                <a:spcPct val="100000"/>
              </a:lnSpc>
              <a:spcBef>
                <a:spcPts val="185"/>
              </a:spcBef>
              <a:buAutoNum type="arabicPeriod" startAt="11"/>
              <a:tabLst>
                <a:tab pos="193040" algn="l"/>
              </a:tabLst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Embarrado</a:t>
            </a:r>
            <a:r>
              <a:rPr dirty="0" sz="800" spc="2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2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equipotencialidad.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3" name="object 113" descr=""/>
          <p:cNvSpPr/>
          <p:nvPr/>
        </p:nvSpPr>
        <p:spPr>
          <a:xfrm>
            <a:off x="398348" y="613346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31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3601504"/>
            <a:ext cx="4889500" cy="4703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3975">
              <a:lnSpc>
                <a:spcPct val="100000"/>
              </a:lnSpc>
              <a:spcBef>
                <a:spcPts val="100"/>
              </a:spcBef>
            </a:pPr>
            <a:r>
              <a:rPr dirty="0" sz="800" spc="-8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 b="1">
                <a:solidFill>
                  <a:srgbClr val="231F20"/>
                </a:solidFill>
                <a:latin typeface="Arial"/>
                <a:cs typeface="Arial"/>
              </a:rPr>
              <a:t>38.2.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Zonas</a:t>
            </a:r>
            <a:r>
              <a:rPr dirty="0" sz="8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riesgo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incendio</a:t>
            </a:r>
            <a:r>
              <a:rPr dirty="0" sz="800" spc="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explosión</a:t>
            </a:r>
            <a:r>
              <a:rPr dirty="0" sz="800" spc="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5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800" spc="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quirófano,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cuando</a:t>
            </a:r>
            <a:r>
              <a:rPr dirty="0" sz="800" spc="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65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800" spc="1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empleen</a:t>
            </a:r>
            <a:r>
              <a:rPr dirty="0" sz="800" spc="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mezclas</a:t>
            </a:r>
            <a:r>
              <a:rPr dirty="0" sz="800" spc="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anestésicas</a:t>
            </a:r>
            <a:r>
              <a:rPr dirty="0" sz="800" spc="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gaseosas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agentes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desinfectantes</a:t>
            </a:r>
            <a:r>
              <a:rPr dirty="0" sz="8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inflamables.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algn="just" marL="80645">
              <a:lnSpc>
                <a:spcPct val="100000"/>
              </a:lnSpc>
              <a:spcBef>
                <a:spcPts val="484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2.4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Control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mantenimiento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2.4.1</a:t>
            </a:r>
            <a:r>
              <a:rPr dirty="0" sz="1050" spc="3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Antes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servicio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autorizada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proporcionar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informe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escrito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resulta-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controles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realizados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término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comprenderá,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menos: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marL="120650" marR="10160" indent="-108585">
              <a:lnSpc>
                <a:spcPts val="1150"/>
              </a:lnSpc>
              <a:spcBef>
                <a:spcPts val="59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continuidad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activos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endParaRPr sz="1050">
              <a:latin typeface="Arial"/>
              <a:cs typeface="Arial"/>
            </a:endParaRPr>
          </a:p>
          <a:p>
            <a:pPr marL="120650" marR="952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equipotencialidad.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activos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circuito.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suelos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antielectrostáticos.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suministros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complementarios.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2.4.2</a:t>
            </a:r>
            <a:r>
              <a:rPr dirty="0" sz="1050" spc="3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Después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su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servicio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85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control,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semanal,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correcto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vigilancia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realizarán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continuidad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versos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quirófanos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intervención,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men-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sualmente.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306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851903" y="735660"/>
            <a:ext cx="3613785" cy="2759710"/>
            <a:chOff x="851903" y="735660"/>
            <a:chExt cx="3613785" cy="2759710"/>
          </a:xfrm>
        </p:grpSpPr>
        <p:sp>
          <p:nvSpPr>
            <p:cNvPr id="10" name="object 10" descr=""/>
            <p:cNvSpPr/>
            <p:nvPr/>
          </p:nvSpPr>
          <p:spPr>
            <a:xfrm>
              <a:off x="3242094" y="2139289"/>
              <a:ext cx="173990" cy="544830"/>
            </a:xfrm>
            <a:custGeom>
              <a:avLst/>
              <a:gdLst/>
              <a:ahLst/>
              <a:cxnLst/>
              <a:rect l="l" t="t" r="r" b="b"/>
              <a:pathLst>
                <a:path w="173989" h="544830">
                  <a:moveTo>
                    <a:pt x="93065" y="91554"/>
                  </a:moveTo>
                  <a:lnTo>
                    <a:pt x="80365" y="91554"/>
                  </a:lnTo>
                  <a:lnTo>
                    <a:pt x="80365" y="483577"/>
                  </a:lnTo>
                  <a:lnTo>
                    <a:pt x="93065" y="483577"/>
                  </a:lnTo>
                  <a:lnTo>
                    <a:pt x="93065" y="91554"/>
                  </a:lnTo>
                  <a:close/>
                </a:path>
                <a:path w="173989" h="544830">
                  <a:moveTo>
                    <a:pt x="173951" y="0"/>
                  </a:moveTo>
                  <a:lnTo>
                    <a:pt x="167601" y="0"/>
                  </a:lnTo>
                  <a:lnTo>
                    <a:pt x="167601" y="6350"/>
                  </a:lnTo>
                  <a:lnTo>
                    <a:pt x="167601" y="539750"/>
                  </a:lnTo>
                  <a:lnTo>
                    <a:pt x="6350" y="539750"/>
                  </a:lnTo>
                  <a:lnTo>
                    <a:pt x="6350" y="539115"/>
                  </a:lnTo>
                  <a:lnTo>
                    <a:pt x="6350" y="6350"/>
                  </a:lnTo>
                  <a:lnTo>
                    <a:pt x="167601" y="6350"/>
                  </a:lnTo>
                  <a:lnTo>
                    <a:pt x="167601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539750"/>
                  </a:lnTo>
                  <a:lnTo>
                    <a:pt x="0" y="542290"/>
                  </a:lnTo>
                  <a:lnTo>
                    <a:pt x="0" y="544830"/>
                  </a:lnTo>
                  <a:lnTo>
                    <a:pt x="173951" y="544830"/>
                  </a:lnTo>
                  <a:lnTo>
                    <a:pt x="173951" y="542290"/>
                  </a:lnTo>
                  <a:lnTo>
                    <a:pt x="173951" y="539750"/>
                  </a:lnTo>
                  <a:lnTo>
                    <a:pt x="173951" y="6350"/>
                  </a:lnTo>
                  <a:lnTo>
                    <a:pt x="1739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308172" y="2494292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41262" y="0"/>
                  </a:moveTo>
                  <a:lnTo>
                    <a:pt x="0" y="0"/>
                  </a:lnTo>
                  <a:lnTo>
                    <a:pt x="0" y="79362"/>
                  </a:lnTo>
                  <a:lnTo>
                    <a:pt x="41262" y="79362"/>
                  </a:lnTo>
                  <a:lnTo>
                    <a:pt x="41262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304984" y="1322818"/>
              <a:ext cx="381635" cy="1254125"/>
            </a:xfrm>
            <a:custGeom>
              <a:avLst/>
              <a:gdLst/>
              <a:ahLst/>
              <a:cxnLst/>
              <a:rect l="l" t="t" r="r" b="b"/>
              <a:pathLst>
                <a:path w="381635" h="1254125">
                  <a:moveTo>
                    <a:pt x="381482" y="158584"/>
                  </a:moveTo>
                  <a:lnTo>
                    <a:pt x="381342" y="120307"/>
                  </a:lnTo>
                  <a:lnTo>
                    <a:pt x="380949" y="81114"/>
                  </a:lnTo>
                  <a:lnTo>
                    <a:pt x="380276" y="41021"/>
                  </a:lnTo>
                  <a:lnTo>
                    <a:pt x="379349" y="0"/>
                  </a:lnTo>
                  <a:lnTo>
                    <a:pt x="366649" y="330"/>
                  </a:lnTo>
                  <a:lnTo>
                    <a:pt x="367576" y="41275"/>
                  </a:lnTo>
                  <a:lnTo>
                    <a:pt x="368249" y="81280"/>
                  </a:lnTo>
                  <a:lnTo>
                    <a:pt x="368642" y="120383"/>
                  </a:lnTo>
                  <a:lnTo>
                    <a:pt x="368782" y="158584"/>
                  </a:lnTo>
                  <a:lnTo>
                    <a:pt x="368300" y="229489"/>
                  </a:lnTo>
                  <a:lnTo>
                    <a:pt x="366928" y="297192"/>
                  </a:lnTo>
                  <a:lnTo>
                    <a:pt x="364667" y="361746"/>
                  </a:lnTo>
                  <a:lnTo>
                    <a:pt x="361581" y="423240"/>
                  </a:lnTo>
                  <a:lnTo>
                    <a:pt x="357708" y="481736"/>
                  </a:lnTo>
                  <a:lnTo>
                    <a:pt x="353098" y="537324"/>
                  </a:lnTo>
                  <a:lnTo>
                    <a:pt x="347776" y="590080"/>
                  </a:lnTo>
                  <a:lnTo>
                    <a:pt x="341795" y="640054"/>
                  </a:lnTo>
                  <a:lnTo>
                    <a:pt x="335203" y="687336"/>
                  </a:lnTo>
                  <a:lnTo>
                    <a:pt x="328015" y="732002"/>
                  </a:lnTo>
                  <a:lnTo>
                    <a:pt x="320306" y="774115"/>
                  </a:lnTo>
                  <a:lnTo>
                    <a:pt x="312102" y="813752"/>
                  </a:lnTo>
                  <a:lnTo>
                    <a:pt x="303441" y="851001"/>
                  </a:lnTo>
                  <a:lnTo>
                    <a:pt x="284937" y="918578"/>
                  </a:lnTo>
                  <a:lnTo>
                    <a:pt x="247878" y="1020267"/>
                  </a:lnTo>
                  <a:lnTo>
                    <a:pt x="219392" y="1077912"/>
                  </a:lnTo>
                  <a:lnTo>
                    <a:pt x="190525" y="1123403"/>
                  </a:lnTo>
                  <a:lnTo>
                    <a:pt x="162064" y="1158201"/>
                  </a:lnTo>
                  <a:lnTo>
                    <a:pt x="109562" y="1201394"/>
                  </a:lnTo>
                  <a:lnTo>
                    <a:pt x="67945" y="1219073"/>
                  </a:lnTo>
                  <a:lnTo>
                    <a:pt x="47612" y="1222235"/>
                  </a:lnTo>
                  <a:lnTo>
                    <a:pt x="47612" y="1174648"/>
                  </a:lnTo>
                  <a:lnTo>
                    <a:pt x="47612" y="1168298"/>
                  </a:lnTo>
                  <a:lnTo>
                    <a:pt x="41262" y="1168298"/>
                  </a:lnTo>
                  <a:lnTo>
                    <a:pt x="41262" y="1174648"/>
                  </a:lnTo>
                  <a:lnTo>
                    <a:pt x="41262" y="1222425"/>
                  </a:lnTo>
                  <a:lnTo>
                    <a:pt x="38925" y="1222324"/>
                  </a:lnTo>
                  <a:lnTo>
                    <a:pt x="37287" y="1234922"/>
                  </a:lnTo>
                  <a:lnTo>
                    <a:pt x="39585" y="1235202"/>
                  </a:lnTo>
                  <a:lnTo>
                    <a:pt x="41262" y="1235202"/>
                  </a:lnTo>
                  <a:lnTo>
                    <a:pt x="41262" y="1247660"/>
                  </a:lnTo>
                  <a:lnTo>
                    <a:pt x="6350" y="1247660"/>
                  </a:lnTo>
                  <a:lnTo>
                    <a:pt x="6350" y="1174648"/>
                  </a:lnTo>
                  <a:lnTo>
                    <a:pt x="41262" y="1174648"/>
                  </a:lnTo>
                  <a:lnTo>
                    <a:pt x="41262" y="1168298"/>
                  </a:lnTo>
                  <a:lnTo>
                    <a:pt x="0" y="1168298"/>
                  </a:lnTo>
                  <a:lnTo>
                    <a:pt x="0" y="1254010"/>
                  </a:lnTo>
                  <a:lnTo>
                    <a:pt x="47612" y="1254010"/>
                  </a:lnTo>
                  <a:lnTo>
                    <a:pt x="47612" y="1250835"/>
                  </a:lnTo>
                  <a:lnTo>
                    <a:pt x="47612" y="1234935"/>
                  </a:lnTo>
                  <a:lnTo>
                    <a:pt x="91846" y="1224457"/>
                  </a:lnTo>
                  <a:lnTo>
                    <a:pt x="142811" y="1193584"/>
                  </a:lnTo>
                  <a:lnTo>
                    <a:pt x="171335" y="1166876"/>
                  </a:lnTo>
                  <a:lnTo>
                    <a:pt x="200812" y="1130833"/>
                  </a:lnTo>
                  <a:lnTo>
                    <a:pt x="230479" y="1084110"/>
                  </a:lnTo>
                  <a:lnTo>
                    <a:pt x="255003" y="1035481"/>
                  </a:lnTo>
                  <a:lnTo>
                    <a:pt x="278650" y="977455"/>
                  </a:lnTo>
                  <a:lnTo>
                    <a:pt x="300977" y="909218"/>
                  </a:lnTo>
                  <a:lnTo>
                    <a:pt x="311480" y="871004"/>
                  </a:lnTo>
                  <a:lnTo>
                    <a:pt x="321487" y="829932"/>
                  </a:lnTo>
                  <a:lnTo>
                    <a:pt x="330936" y="785876"/>
                  </a:lnTo>
                  <a:lnTo>
                    <a:pt x="339750" y="738733"/>
                  </a:lnTo>
                  <a:lnTo>
                    <a:pt x="347878" y="688416"/>
                  </a:lnTo>
                  <a:lnTo>
                    <a:pt x="355282" y="634809"/>
                  </a:lnTo>
                  <a:lnTo>
                    <a:pt x="361873" y="577799"/>
                  </a:lnTo>
                  <a:lnTo>
                    <a:pt x="367614" y="517296"/>
                  </a:lnTo>
                  <a:lnTo>
                    <a:pt x="372452" y="453186"/>
                  </a:lnTo>
                  <a:lnTo>
                    <a:pt x="376301" y="385368"/>
                  </a:lnTo>
                  <a:lnTo>
                    <a:pt x="379133" y="313728"/>
                  </a:lnTo>
                  <a:lnTo>
                    <a:pt x="380873" y="238175"/>
                  </a:lnTo>
                  <a:lnTo>
                    <a:pt x="381482" y="1585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086063" y="2353030"/>
              <a:ext cx="862330" cy="434975"/>
            </a:xfrm>
            <a:custGeom>
              <a:avLst/>
              <a:gdLst/>
              <a:ahLst/>
              <a:cxnLst/>
              <a:rect l="l" t="t" r="r" b="b"/>
              <a:pathLst>
                <a:path w="862330" h="434975">
                  <a:moveTo>
                    <a:pt x="0" y="434886"/>
                  </a:moveTo>
                  <a:lnTo>
                    <a:pt x="861822" y="434886"/>
                  </a:lnTo>
                  <a:lnTo>
                    <a:pt x="861822" y="0"/>
                  </a:lnTo>
                  <a:lnTo>
                    <a:pt x="0" y="0"/>
                  </a:lnTo>
                  <a:lnTo>
                    <a:pt x="0" y="434886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702930" y="2622181"/>
              <a:ext cx="424815" cy="169545"/>
            </a:xfrm>
            <a:custGeom>
              <a:avLst/>
              <a:gdLst/>
              <a:ahLst/>
              <a:cxnLst/>
              <a:rect l="l" t="t" r="r" b="b"/>
              <a:pathLst>
                <a:path w="424814" h="169544">
                  <a:moveTo>
                    <a:pt x="4432" y="0"/>
                  </a:moveTo>
                  <a:lnTo>
                    <a:pt x="52887" y="47284"/>
                  </a:lnTo>
                  <a:lnTo>
                    <a:pt x="91808" y="73226"/>
                  </a:lnTo>
                  <a:lnTo>
                    <a:pt x="140069" y="100514"/>
                  </a:lnTo>
                  <a:lnTo>
                    <a:pt x="196887" y="126446"/>
                  </a:lnTo>
                  <a:lnTo>
                    <a:pt x="261478" y="148322"/>
                  </a:lnTo>
                  <a:lnTo>
                    <a:pt x="333058" y="163441"/>
                  </a:lnTo>
                  <a:lnTo>
                    <a:pt x="410844" y="169100"/>
                  </a:lnTo>
                  <a:lnTo>
                    <a:pt x="424484" y="168922"/>
                  </a:lnTo>
                  <a:lnTo>
                    <a:pt x="424319" y="162572"/>
                  </a:lnTo>
                  <a:lnTo>
                    <a:pt x="410844" y="162750"/>
                  </a:lnTo>
                  <a:lnTo>
                    <a:pt x="343273" y="158444"/>
                  </a:lnTo>
                  <a:lnTo>
                    <a:pt x="280269" y="146690"/>
                  </a:lnTo>
                  <a:lnTo>
                    <a:pt x="222365" y="129287"/>
                  </a:lnTo>
                  <a:lnTo>
                    <a:pt x="170098" y="108033"/>
                  </a:lnTo>
                  <a:lnTo>
                    <a:pt x="124001" y="84727"/>
                  </a:lnTo>
                  <a:lnTo>
                    <a:pt x="84610" y="61165"/>
                  </a:lnTo>
                  <a:lnTo>
                    <a:pt x="52458" y="39147"/>
                  </a:lnTo>
                  <a:lnTo>
                    <a:pt x="12014" y="6934"/>
                  </a:lnTo>
                  <a:lnTo>
                    <a:pt x="44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3574808" y="1043635"/>
              <a:ext cx="76200" cy="165100"/>
            </a:xfrm>
            <a:custGeom>
              <a:avLst/>
              <a:gdLst/>
              <a:ahLst/>
              <a:cxnLst/>
              <a:rect l="l" t="t" r="r" b="b"/>
              <a:pathLst>
                <a:path w="76200" h="165100">
                  <a:moveTo>
                    <a:pt x="76187" y="0"/>
                  </a:moveTo>
                  <a:lnTo>
                    <a:pt x="0" y="0"/>
                  </a:lnTo>
                  <a:lnTo>
                    <a:pt x="0" y="165061"/>
                  </a:lnTo>
                  <a:lnTo>
                    <a:pt x="76187" y="165061"/>
                  </a:lnTo>
                  <a:lnTo>
                    <a:pt x="7618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571633" y="1053147"/>
              <a:ext cx="82550" cy="159385"/>
            </a:xfrm>
            <a:custGeom>
              <a:avLst/>
              <a:gdLst/>
              <a:ahLst/>
              <a:cxnLst/>
              <a:rect l="l" t="t" r="r" b="b"/>
              <a:pathLst>
                <a:path w="82550" h="159384">
                  <a:moveTo>
                    <a:pt x="82537" y="0"/>
                  </a:moveTo>
                  <a:lnTo>
                    <a:pt x="76187" y="0"/>
                  </a:lnTo>
                  <a:lnTo>
                    <a:pt x="76187" y="153022"/>
                  </a:lnTo>
                  <a:lnTo>
                    <a:pt x="6350" y="153022"/>
                  </a:lnTo>
                  <a:lnTo>
                    <a:pt x="6350" y="152387"/>
                  </a:lnTo>
                  <a:lnTo>
                    <a:pt x="6350" y="0"/>
                  </a:lnTo>
                  <a:lnTo>
                    <a:pt x="0" y="0"/>
                  </a:lnTo>
                  <a:lnTo>
                    <a:pt x="0" y="153022"/>
                  </a:lnTo>
                  <a:lnTo>
                    <a:pt x="0" y="155562"/>
                  </a:lnTo>
                  <a:lnTo>
                    <a:pt x="0" y="159372"/>
                  </a:lnTo>
                  <a:lnTo>
                    <a:pt x="82537" y="159372"/>
                  </a:lnTo>
                  <a:lnTo>
                    <a:pt x="82537" y="155562"/>
                  </a:lnTo>
                  <a:lnTo>
                    <a:pt x="82537" y="153022"/>
                  </a:lnTo>
                  <a:lnTo>
                    <a:pt x="825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557358" y="738885"/>
              <a:ext cx="111125" cy="314325"/>
            </a:xfrm>
            <a:custGeom>
              <a:avLst/>
              <a:gdLst/>
              <a:ahLst/>
              <a:cxnLst/>
              <a:rect l="l" t="t" r="r" b="b"/>
              <a:pathLst>
                <a:path w="111125" h="314325">
                  <a:moveTo>
                    <a:pt x="111099" y="0"/>
                  </a:moveTo>
                  <a:lnTo>
                    <a:pt x="0" y="0"/>
                  </a:lnTo>
                  <a:lnTo>
                    <a:pt x="0" y="314261"/>
                  </a:lnTo>
                  <a:lnTo>
                    <a:pt x="111099" y="314261"/>
                  </a:lnTo>
                  <a:lnTo>
                    <a:pt x="11109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851890" y="735659"/>
              <a:ext cx="3613785" cy="2759710"/>
            </a:xfrm>
            <a:custGeom>
              <a:avLst/>
              <a:gdLst/>
              <a:ahLst/>
              <a:cxnLst/>
              <a:rect l="l" t="t" r="r" b="b"/>
              <a:pathLst>
                <a:path w="3613785" h="2759710">
                  <a:moveTo>
                    <a:pt x="3613632" y="825"/>
                  </a:moveTo>
                  <a:lnTo>
                    <a:pt x="2819730" y="825"/>
                  </a:lnTo>
                  <a:lnTo>
                    <a:pt x="2819730" y="0"/>
                  </a:lnTo>
                  <a:lnTo>
                    <a:pt x="2813380" y="0"/>
                  </a:lnTo>
                  <a:lnTo>
                    <a:pt x="2813380" y="13525"/>
                  </a:lnTo>
                  <a:lnTo>
                    <a:pt x="2813380" y="314960"/>
                  </a:lnTo>
                  <a:lnTo>
                    <a:pt x="2708630" y="314960"/>
                  </a:lnTo>
                  <a:lnTo>
                    <a:pt x="2708630" y="314325"/>
                  </a:lnTo>
                  <a:lnTo>
                    <a:pt x="2708630" y="13525"/>
                  </a:lnTo>
                  <a:lnTo>
                    <a:pt x="2813380" y="13525"/>
                  </a:lnTo>
                  <a:lnTo>
                    <a:pt x="2813380" y="0"/>
                  </a:lnTo>
                  <a:lnTo>
                    <a:pt x="2702280" y="0"/>
                  </a:lnTo>
                  <a:lnTo>
                    <a:pt x="2702280" y="825"/>
                  </a:lnTo>
                  <a:lnTo>
                    <a:pt x="0" y="825"/>
                  </a:lnTo>
                  <a:lnTo>
                    <a:pt x="0" y="13525"/>
                  </a:lnTo>
                  <a:lnTo>
                    <a:pt x="0" y="2746565"/>
                  </a:lnTo>
                  <a:lnTo>
                    <a:pt x="0" y="2752915"/>
                  </a:lnTo>
                  <a:lnTo>
                    <a:pt x="0" y="2759265"/>
                  </a:lnTo>
                  <a:lnTo>
                    <a:pt x="3613632" y="2759265"/>
                  </a:lnTo>
                  <a:lnTo>
                    <a:pt x="3613632" y="2752915"/>
                  </a:lnTo>
                  <a:lnTo>
                    <a:pt x="3613632" y="2746565"/>
                  </a:lnTo>
                  <a:lnTo>
                    <a:pt x="12700" y="2746565"/>
                  </a:lnTo>
                  <a:lnTo>
                    <a:pt x="12700" y="13525"/>
                  </a:lnTo>
                  <a:lnTo>
                    <a:pt x="2702280" y="13525"/>
                  </a:lnTo>
                  <a:lnTo>
                    <a:pt x="2702280" y="314960"/>
                  </a:lnTo>
                  <a:lnTo>
                    <a:pt x="2702280" y="317500"/>
                  </a:lnTo>
                  <a:lnTo>
                    <a:pt x="2702280" y="321310"/>
                  </a:lnTo>
                  <a:lnTo>
                    <a:pt x="2819730" y="321310"/>
                  </a:lnTo>
                  <a:lnTo>
                    <a:pt x="2819730" y="317500"/>
                  </a:lnTo>
                  <a:lnTo>
                    <a:pt x="2819730" y="314960"/>
                  </a:lnTo>
                  <a:lnTo>
                    <a:pt x="2819730" y="13525"/>
                  </a:lnTo>
                  <a:lnTo>
                    <a:pt x="3613632" y="13525"/>
                  </a:lnTo>
                  <a:lnTo>
                    <a:pt x="3613632" y="8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339818" y="2386368"/>
              <a:ext cx="120650" cy="301625"/>
            </a:xfrm>
            <a:custGeom>
              <a:avLst/>
              <a:gdLst/>
              <a:ahLst/>
              <a:cxnLst/>
              <a:rect l="l" t="t" r="r" b="b"/>
              <a:pathLst>
                <a:path w="120650" h="301625">
                  <a:moveTo>
                    <a:pt x="120624" y="0"/>
                  </a:moveTo>
                  <a:lnTo>
                    <a:pt x="0" y="0"/>
                  </a:lnTo>
                  <a:lnTo>
                    <a:pt x="0" y="301561"/>
                  </a:lnTo>
                  <a:lnTo>
                    <a:pt x="120624" y="301561"/>
                  </a:lnTo>
                  <a:lnTo>
                    <a:pt x="120624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852538" y="736650"/>
              <a:ext cx="3613150" cy="2745740"/>
            </a:xfrm>
            <a:custGeom>
              <a:avLst/>
              <a:gdLst/>
              <a:ahLst/>
              <a:cxnLst/>
              <a:rect l="l" t="t" r="r" b="b"/>
              <a:pathLst>
                <a:path w="3613150" h="2745740">
                  <a:moveTo>
                    <a:pt x="868451" y="1466253"/>
                  </a:moveTo>
                  <a:lnTo>
                    <a:pt x="862101" y="1466253"/>
                  </a:lnTo>
                  <a:lnTo>
                    <a:pt x="862101" y="1472603"/>
                  </a:lnTo>
                  <a:lnTo>
                    <a:pt x="862101" y="1587030"/>
                  </a:lnTo>
                  <a:lnTo>
                    <a:pt x="862101" y="1951393"/>
                  </a:lnTo>
                  <a:lnTo>
                    <a:pt x="592289" y="1951393"/>
                  </a:lnTo>
                  <a:lnTo>
                    <a:pt x="592289" y="1836216"/>
                  </a:lnTo>
                  <a:lnTo>
                    <a:pt x="862101" y="1836216"/>
                  </a:lnTo>
                  <a:lnTo>
                    <a:pt x="862101" y="1829866"/>
                  </a:lnTo>
                  <a:lnTo>
                    <a:pt x="592289" y="1829866"/>
                  </a:lnTo>
                  <a:lnTo>
                    <a:pt x="592289" y="1714804"/>
                  </a:lnTo>
                  <a:lnTo>
                    <a:pt x="862101" y="1714804"/>
                  </a:lnTo>
                  <a:lnTo>
                    <a:pt x="862101" y="1708454"/>
                  </a:lnTo>
                  <a:lnTo>
                    <a:pt x="592289" y="1708454"/>
                  </a:lnTo>
                  <a:lnTo>
                    <a:pt x="592289" y="1593380"/>
                  </a:lnTo>
                  <a:lnTo>
                    <a:pt x="862101" y="1593380"/>
                  </a:lnTo>
                  <a:lnTo>
                    <a:pt x="862101" y="1587030"/>
                  </a:lnTo>
                  <a:lnTo>
                    <a:pt x="592289" y="1587030"/>
                  </a:lnTo>
                  <a:lnTo>
                    <a:pt x="592289" y="1472603"/>
                  </a:lnTo>
                  <a:lnTo>
                    <a:pt x="862101" y="1472603"/>
                  </a:lnTo>
                  <a:lnTo>
                    <a:pt x="862101" y="1466253"/>
                  </a:lnTo>
                  <a:lnTo>
                    <a:pt x="589114" y="1466253"/>
                  </a:lnTo>
                  <a:lnTo>
                    <a:pt x="585939" y="1466253"/>
                  </a:lnTo>
                  <a:lnTo>
                    <a:pt x="585939" y="1472603"/>
                  </a:lnTo>
                  <a:lnTo>
                    <a:pt x="585939" y="1951393"/>
                  </a:lnTo>
                  <a:lnTo>
                    <a:pt x="585939" y="1957743"/>
                  </a:lnTo>
                  <a:lnTo>
                    <a:pt x="868451" y="1957743"/>
                  </a:lnTo>
                  <a:lnTo>
                    <a:pt x="868451" y="1951393"/>
                  </a:lnTo>
                  <a:lnTo>
                    <a:pt x="868451" y="1472603"/>
                  </a:lnTo>
                  <a:lnTo>
                    <a:pt x="868451" y="1468793"/>
                  </a:lnTo>
                  <a:lnTo>
                    <a:pt x="868451" y="1466253"/>
                  </a:lnTo>
                  <a:close/>
                </a:path>
                <a:path w="3613150" h="2745740">
                  <a:moveTo>
                    <a:pt x="1562709" y="10871"/>
                  </a:moveTo>
                  <a:lnTo>
                    <a:pt x="1558213" y="6375"/>
                  </a:lnTo>
                  <a:lnTo>
                    <a:pt x="1463929" y="100672"/>
                  </a:lnTo>
                  <a:lnTo>
                    <a:pt x="485686" y="100672"/>
                  </a:lnTo>
                  <a:lnTo>
                    <a:pt x="388213" y="3200"/>
                  </a:lnTo>
                  <a:lnTo>
                    <a:pt x="383717" y="7696"/>
                  </a:lnTo>
                  <a:lnTo>
                    <a:pt x="483057" y="107022"/>
                  </a:lnTo>
                  <a:lnTo>
                    <a:pt x="1466557" y="107022"/>
                  </a:lnTo>
                  <a:lnTo>
                    <a:pt x="1562709" y="10871"/>
                  </a:lnTo>
                  <a:close/>
                </a:path>
                <a:path w="3613150" h="2745740">
                  <a:moveTo>
                    <a:pt x="2670556" y="4495"/>
                  </a:moveTo>
                  <a:lnTo>
                    <a:pt x="2666060" y="0"/>
                  </a:lnTo>
                  <a:lnTo>
                    <a:pt x="2562250" y="103822"/>
                  </a:lnTo>
                  <a:lnTo>
                    <a:pt x="1961756" y="103822"/>
                  </a:lnTo>
                  <a:lnTo>
                    <a:pt x="1864283" y="6350"/>
                  </a:lnTo>
                  <a:lnTo>
                    <a:pt x="1859788" y="10845"/>
                  </a:lnTo>
                  <a:lnTo>
                    <a:pt x="1959127" y="110172"/>
                  </a:lnTo>
                  <a:lnTo>
                    <a:pt x="2564879" y="110172"/>
                  </a:lnTo>
                  <a:lnTo>
                    <a:pt x="2670556" y="4495"/>
                  </a:lnTo>
                  <a:close/>
                </a:path>
                <a:path w="3613150" h="2745740">
                  <a:moveTo>
                    <a:pt x="3612985" y="12534"/>
                  </a:moveTo>
                  <a:lnTo>
                    <a:pt x="3600285" y="12534"/>
                  </a:lnTo>
                  <a:lnTo>
                    <a:pt x="3600285" y="1646478"/>
                  </a:lnTo>
                  <a:lnTo>
                    <a:pt x="3600285" y="1652828"/>
                  </a:lnTo>
                  <a:lnTo>
                    <a:pt x="3600285" y="1948738"/>
                  </a:lnTo>
                  <a:lnTo>
                    <a:pt x="3490455" y="1948738"/>
                  </a:lnTo>
                  <a:lnTo>
                    <a:pt x="3490455" y="1948103"/>
                  </a:lnTo>
                  <a:lnTo>
                    <a:pt x="3490455" y="1652828"/>
                  </a:lnTo>
                  <a:lnTo>
                    <a:pt x="3600285" y="1652828"/>
                  </a:lnTo>
                  <a:lnTo>
                    <a:pt x="3600285" y="1646478"/>
                  </a:lnTo>
                  <a:lnTo>
                    <a:pt x="3484105" y="1646478"/>
                  </a:lnTo>
                  <a:lnTo>
                    <a:pt x="3484105" y="1652828"/>
                  </a:lnTo>
                  <a:lnTo>
                    <a:pt x="3484105" y="1948738"/>
                  </a:lnTo>
                  <a:lnTo>
                    <a:pt x="3484105" y="1951278"/>
                  </a:lnTo>
                  <a:lnTo>
                    <a:pt x="3484105" y="1955088"/>
                  </a:lnTo>
                  <a:lnTo>
                    <a:pt x="3600285" y="1955088"/>
                  </a:lnTo>
                  <a:lnTo>
                    <a:pt x="3600285" y="2047786"/>
                  </a:lnTo>
                  <a:lnTo>
                    <a:pt x="0" y="2047786"/>
                  </a:lnTo>
                  <a:lnTo>
                    <a:pt x="0" y="2060486"/>
                  </a:lnTo>
                  <a:lnTo>
                    <a:pt x="3600285" y="2060486"/>
                  </a:lnTo>
                  <a:lnTo>
                    <a:pt x="3600285" y="2745575"/>
                  </a:lnTo>
                  <a:lnTo>
                    <a:pt x="3612985" y="2745575"/>
                  </a:lnTo>
                  <a:lnTo>
                    <a:pt x="3612985" y="125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1678" y="2687929"/>
              <a:ext cx="95224" cy="95237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19440" y="2687929"/>
              <a:ext cx="95224" cy="95237"/>
            </a:xfrm>
            <a:prstGeom prst="rect">
              <a:avLst/>
            </a:prstGeom>
          </p:spPr>
        </p:pic>
        <p:sp>
          <p:nvSpPr>
            <p:cNvPr id="23" name="object 23" descr=""/>
            <p:cNvSpPr/>
            <p:nvPr/>
          </p:nvSpPr>
          <p:spPr>
            <a:xfrm>
              <a:off x="2492362" y="742073"/>
              <a:ext cx="146050" cy="583565"/>
            </a:xfrm>
            <a:custGeom>
              <a:avLst/>
              <a:gdLst/>
              <a:ahLst/>
              <a:cxnLst/>
              <a:rect l="l" t="t" r="r" b="b"/>
              <a:pathLst>
                <a:path w="146050" h="583565">
                  <a:moveTo>
                    <a:pt x="146024" y="0"/>
                  </a:moveTo>
                  <a:lnTo>
                    <a:pt x="71983" y="0"/>
                  </a:lnTo>
                  <a:lnTo>
                    <a:pt x="0" y="0"/>
                  </a:lnTo>
                  <a:lnTo>
                    <a:pt x="0" y="509231"/>
                  </a:lnTo>
                  <a:lnTo>
                    <a:pt x="5657" y="537980"/>
                  </a:lnTo>
                  <a:lnTo>
                    <a:pt x="21085" y="561454"/>
                  </a:lnTo>
                  <a:lnTo>
                    <a:pt x="43966" y="577279"/>
                  </a:lnTo>
                  <a:lnTo>
                    <a:pt x="71983" y="583082"/>
                  </a:lnTo>
                  <a:lnTo>
                    <a:pt x="74028" y="583082"/>
                  </a:lnTo>
                  <a:lnTo>
                    <a:pt x="102053" y="577279"/>
                  </a:lnTo>
                  <a:lnTo>
                    <a:pt x="124937" y="561454"/>
                  </a:lnTo>
                  <a:lnTo>
                    <a:pt x="140366" y="537980"/>
                  </a:lnTo>
                  <a:lnTo>
                    <a:pt x="146024" y="509231"/>
                  </a:lnTo>
                  <a:lnTo>
                    <a:pt x="146024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489187" y="738898"/>
              <a:ext cx="152400" cy="589915"/>
            </a:xfrm>
            <a:custGeom>
              <a:avLst/>
              <a:gdLst/>
              <a:ahLst/>
              <a:cxnLst/>
              <a:rect l="l" t="t" r="r" b="b"/>
              <a:pathLst>
                <a:path w="152400" h="589915">
                  <a:moveTo>
                    <a:pt x="75158" y="0"/>
                  </a:moveTo>
                  <a:lnTo>
                    <a:pt x="0" y="0"/>
                  </a:lnTo>
                  <a:lnTo>
                    <a:pt x="0" y="512406"/>
                  </a:lnTo>
                  <a:lnTo>
                    <a:pt x="5930" y="542362"/>
                  </a:lnTo>
                  <a:lnTo>
                    <a:pt x="22020" y="566845"/>
                  </a:lnTo>
                  <a:lnTo>
                    <a:pt x="45889" y="583365"/>
                  </a:lnTo>
                  <a:lnTo>
                    <a:pt x="75158" y="589432"/>
                  </a:lnTo>
                  <a:lnTo>
                    <a:pt x="77203" y="589432"/>
                  </a:lnTo>
                  <a:lnTo>
                    <a:pt x="106479" y="583365"/>
                  </a:lnTo>
                  <a:lnTo>
                    <a:pt x="106889" y="583082"/>
                  </a:lnTo>
                  <a:lnTo>
                    <a:pt x="75158" y="583082"/>
                  </a:lnTo>
                  <a:lnTo>
                    <a:pt x="61306" y="581652"/>
                  </a:lnTo>
                  <a:lnTo>
                    <a:pt x="26530" y="562419"/>
                  </a:lnTo>
                  <a:lnTo>
                    <a:pt x="7751" y="526673"/>
                  </a:lnTo>
                  <a:lnTo>
                    <a:pt x="6350" y="512406"/>
                  </a:lnTo>
                  <a:lnTo>
                    <a:pt x="6350" y="6350"/>
                  </a:lnTo>
                  <a:lnTo>
                    <a:pt x="75158" y="6350"/>
                  </a:lnTo>
                  <a:lnTo>
                    <a:pt x="75158" y="0"/>
                  </a:lnTo>
                  <a:close/>
                </a:path>
                <a:path w="152400" h="589915">
                  <a:moveTo>
                    <a:pt x="152374" y="0"/>
                  </a:moveTo>
                  <a:lnTo>
                    <a:pt x="75158" y="0"/>
                  </a:lnTo>
                  <a:lnTo>
                    <a:pt x="75158" y="6350"/>
                  </a:lnTo>
                  <a:lnTo>
                    <a:pt x="146024" y="6350"/>
                  </a:lnTo>
                  <a:lnTo>
                    <a:pt x="146024" y="512406"/>
                  </a:lnTo>
                  <a:lnTo>
                    <a:pt x="134248" y="551960"/>
                  </a:lnTo>
                  <a:lnTo>
                    <a:pt x="103965" y="577546"/>
                  </a:lnTo>
                  <a:lnTo>
                    <a:pt x="77203" y="583082"/>
                  </a:lnTo>
                  <a:lnTo>
                    <a:pt x="106889" y="583082"/>
                  </a:lnTo>
                  <a:lnTo>
                    <a:pt x="130352" y="566845"/>
                  </a:lnTo>
                  <a:lnTo>
                    <a:pt x="146444" y="542362"/>
                  </a:lnTo>
                  <a:lnTo>
                    <a:pt x="152374" y="512406"/>
                  </a:lnTo>
                  <a:lnTo>
                    <a:pt x="1523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311438" y="1691766"/>
              <a:ext cx="514350" cy="50800"/>
            </a:xfrm>
            <a:custGeom>
              <a:avLst/>
              <a:gdLst/>
              <a:ahLst/>
              <a:cxnLst/>
              <a:rect l="l" t="t" r="r" b="b"/>
              <a:pathLst>
                <a:path w="514350" h="50800">
                  <a:moveTo>
                    <a:pt x="514235" y="0"/>
                  </a:moveTo>
                  <a:lnTo>
                    <a:pt x="0" y="0"/>
                  </a:lnTo>
                  <a:lnTo>
                    <a:pt x="0" y="50533"/>
                  </a:lnTo>
                  <a:lnTo>
                    <a:pt x="514235" y="50533"/>
                  </a:lnTo>
                  <a:lnTo>
                    <a:pt x="514235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308263" y="1689213"/>
              <a:ext cx="520700" cy="55880"/>
            </a:xfrm>
            <a:custGeom>
              <a:avLst/>
              <a:gdLst/>
              <a:ahLst/>
              <a:cxnLst/>
              <a:rect l="l" t="t" r="r" b="b"/>
              <a:pathLst>
                <a:path w="520700" h="55880">
                  <a:moveTo>
                    <a:pt x="520585" y="2540"/>
                  </a:moveTo>
                  <a:lnTo>
                    <a:pt x="520052" y="2540"/>
                  </a:lnTo>
                  <a:lnTo>
                    <a:pt x="520052" y="0"/>
                  </a:lnTo>
                  <a:lnTo>
                    <a:pt x="514235" y="0"/>
                  </a:lnTo>
                  <a:lnTo>
                    <a:pt x="514235" y="6350"/>
                  </a:lnTo>
                  <a:lnTo>
                    <a:pt x="514235" y="49530"/>
                  </a:lnTo>
                  <a:lnTo>
                    <a:pt x="6350" y="49530"/>
                  </a:lnTo>
                  <a:lnTo>
                    <a:pt x="6350" y="6350"/>
                  </a:lnTo>
                  <a:lnTo>
                    <a:pt x="514235" y="6350"/>
                  </a:lnTo>
                  <a:lnTo>
                    <a:pt x="514235" y="0"/>
                  </a:lnTo>
                  <a:lnTo>
                    <a:pt x="3175" y="0"/>
                  </a:lnTo>
                  <a:lnTo>
                    <a:pt x="520" y="0"/>
                  </a:lnTo>
                  <a:lnTo>
                    <a:pt x="520" y="2540"/>
                  </a:lnTo>
                  <a:lnTo>
                    <a:pt x="0" y="2540"/>
                  </a:lnTo>
                  <a:lnTo>
                    <a:pt x="0" y="6350"/>
                  </a:lnTo>
                  <a:lnTo>
                    <a:pt x="0" y="49530"/>
                  </a:lnTo>
                  <a:lnTo>
                    <a:pt x="0" y="53340"/>
                  </a:lnTo>
                  <a:lnTo>
                    <a:pt x="622" y="53340"/>
                  </a:lnTo>
                  <a:lnTo>
                    <a:pt x="622" y="55880"/>
                  </a:lnTo>
                  <a:lnTo>
                    <a:pt x="519950" y="55880"/>
                  </a:lnTo>
                  <a:lnTo>
                    <a:pt x="519950" y="53340"/>
                  </a:lnTo>
                  <a:lnTo>
                    <a:pt x="520585" y="53340"/>
                  </a:lnTo>
                  <a:lnTo>
                    <a:pt x="520585" y="49530"/>
                  </a:lnTo>
                  <a:lnTo>
                    <a:pt x="520585" y="6350"/>
                  </a:lnTo>
                  <a:lnTo>
                    <a:pt x="520585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311438" y="1589620"/>
              <a:ext cx="514350" cy="103505"/>
            </a:xfrm>
            <a:custGeom>
              <a:avLst/>
              <a:gdLst/>
              <a:ahLst/>
              <a:cxnLst/>
              <a:rect l="l" t="t" r="r" b="b"/>
              <a:pathLst>
                <a:path w="514350" h="103505">
                  <a:moveTo>
                    <a:pt x="257124" y="0"/>
                  </a:moveTo>
                  <a:lnTo>
                    <a:pt x="194190" y="2454"/>
                  </a:lnTo>
                  <a:lnTo>
                    <a:pt x="144697" y="10148"/>
                  </a:lnTo>
                  <a:lnTo>
                    <a:pt x="104587" y="23572"/>
                  </a:lnTo>
                  <a:lnTo>
                    <a:pt x="69805" y="43221"/>
                  </a:lnTo>
                  <a:lnTo>
                    <a:pt x="36295" y="69586"/>
                  </a:lnTo>
                  <a:lnTo>
                    <a:pt x="0" y="103162"/>
                  </a:lnTo>
                  <a:lnTo>
                    <a:pt x="514235" y="103162"/>
                  </a:lnTo>
                  <a:lnTo>
                    <a:pt x="477944" y="69586"/>
                  </a:lnTo>
                  <a:lnTo>
                    <a:pt x="444436" y="43221"/>
                  </a:lnTo>
                  <a:lnTo>
                    <a:pt x="409654" y="23572"/>
                  </a:lnTo>
                  <a:lnTo>
                    <a:pt x="369545" y="10148"/>
                  </a:lnTo>
                  <a:lnTo>
                    <a:pt x="320053" y="2454"/>
                  </a:lnTo>
                  <a:lnTo>
                    <a:pt x="257124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308014" y="1586445"/>
              <a:ext cx="521334" cy="109855"/>
            </a:xfrm>
            <a:custGeom>
              <a:avLst/>
              <a:gdLst/>
              <a:ahLst/>
              <a:cxnLst/>
              <a:rect l="l" t="t" r="r" b="b"/>
              <a:pathLst>
                <a:path w="521335" h="109855">
                  <a:moveTo>
                    <a:pt x="1226" y="104038"/>
                  </a:moveTo>
                  <a:lnTo>
                    <a:pt x="299" y="104940"/>
                  </a:lnTo>
                  <a:lnTo>
                    <a:pt x="0" y="106337"/>
                  </a:lnTo>
                  <a:lnTo>
                    <a:pt x="960" y="108724"/>
                  </a:lnTo>
                  <a:lnTo>
                    <a:pt x="2128" y="109512"/>
                  </a:lnTo>
                  <a:lnTo>
                    <a:pt x="518954" y="109512"/>
                  </a:lnTo>
                  <a:lnTo>
                    <a:pt x="520123" y="108724"/>
                  </a:lnTo>
                  <a:lnTo>
                    <a:pt x="5620" y="108635"/>
                  </a:lnTo>
                  <a:lnTo>
                    <a:pt x="1226" y="104038"/>
                  </a:lnTo>
                  <a:close/>
                </a:path>
                <a:path w="521335" h="109855">
                  <a:moveTo>
                    <a:pt x="11466" y="103162"/>
                  </a:moveTo>
                  <a:lnTo>
                    <a:pt x="3423" y="103162"/>
                  </a:lnTo>
                  <a:lnTo>
                    <a:pt x="3423" y="106337"/>
                  </a:lnTo>
                  <a:lnTo>
                    <a:pt x="5620" y="108635"/>
                  </a:lnTo>
                  <a:lnTo>
                    <a:pt x="11466" y="103162"/>
                  </a:lnTo>
                  <a:close/>
                </a:path>
                <a:path w="521335" h="109855">
                  <a:moveTo>
                    <a:pt x="509616" y="103162"/>
                  </a:moveTo>
                  <a:lnTo>
                    <a:pt x="11466" y="103162"/>
                  </a:lnTo>
                  <a:lnTo>
                    <a:pt x="5620" y="108635"/>
                  </a:lnTo>
                  <a:lnTo>
                    <a:pt x="515462" y="108635"/>
                  </a:lnTo>
                  <a:lnTo>
                    <a:pt x="509616" y="103162"/>
                  </a:lnTo>
                  <a:close/>
                </a:path>
                <a:path w="521335" h="109855">
                  <a:moveTo>
                    <a:pt x="353356" y="6350"/>
                  </a:moveTo>
                  <a:lnTo>
                    <a:pt x="260548" y="6350"/>
                  </a:lnTo>
                  <a:lnTo>
                    <a:pt x="308961" y="7714"/>
                  </a:lnTo>
                  <a:lnTo>
                    <a:pt x="349151" y="11928"/>
                  </a:lnTo>
                  <a:lnTo>
                    <a:pt x="411779" y="29641"/>
                  </a:lnTo>
                  <a:lnTo>
                    <a:pt x="462554" y="61204"/>
                  </a:lnTo>
                  <a:lnTo>
                    <a:pt x="515462" y="108635"/>
                  </a:lnTo>
                  <a:lnTo>
                    <a:pt x="517659" y="106337"/>
                  </a:lnTo>
                  <a:lnTo>
                    <a:pt x="517659" y="103162"/>
                  </a:lnTo>
                  <a:lnTo>
                    <a:pt x="518920" y="103162"/>
                  </a:lnTo>
                  <a:lnTo>
                    <a:pt x="492153" y="78109"/>
                  </a:lnTo>
                  <a:lnTo>
                    <a:pt x="466480" y="56214"/>
                  </a:lnTo>
                  <a:lnTo>
                    <a:pt x="441123" y="38185"/>
                  </a:lnTo>
                  <a:lnTo>
                    <a:pt x="414370" y="23850"/>
                  </a:lnTo>
                  <a:lnTo>
                    <a:pt x="384583" y="13073"/>
                  </a:lnTo>
                  <a:lnTo>
                    <a:pt x="353356" y="6350"/>
                  </a:lnTo>
                  <a:close/>
                </a:path>
                <a:path w="521335" h="109855">
                  <a:moveTo>
                    <a:pt x="518920" y="103162"/>
                  </a:moveTo>
                  <a:lnTo>
                    <a:pt x="517659" y="103162"/>
                  </a:lnTo>
                  <a:lnTo>
                    <a:pt x="517659" y="106337"/>
                  </a:lnTo>
                  <a:lnTo>
                    <a:pt x="515462" y="108635"/>
                  </a:lnTo>
                  <a:lnTo>
                    <a:pt x="520159" y="108635"/>
                  </a:lnTo>
                  <a:lnTo>
                    <a:pt x="521088" y="106324"/>
                  </a:lnTo>
                  <a:lnTo>
                    <a:pt x="520783" y="104940"/>
                  </a:lnTo>
                  <a:lnTo>
                    <a:pt x="518920" y="103162"/>
                  </a:lnTo>
                  <a:close/>
                </a:path>
                <a:path w="521335" h="109855">
                  <a:moveTo>
                    <a:pt x="260548" y="0"/>
                  </a:moveTo>
                  <a:lnTo>
                    <a:pt x="211731" y="1376"/>
                  </a:lnTo>
                  <a:lnTo>
                    <a:pt x="170948" y="5657"/>
                  </a:lnTo>
                  <a:lnTo>
                    <a:pt x="106712" y="23850"/>
                  </a:lnTo>
                  <a:lnTo>
                    <a:pt x="54603" y="56214"/>
                  </a:lnTo>
                  <a:lnTo>
                    <a:pt x="1226" y="104038"/>
                  </a:lnTo>
                  <a:lnTo>
                    <a:pt x="3423" y="106337"/>
                  </a:lnTo>
                  <a:lnTo>
                    <a:pt x="3423" y="103162"/>
                  </a:lnTo>
                  <a:lnTo>
                    <a:pt x="11466" y="103162"/>
                  </a:lnTo>
                  <a:lnTo>
                    <a:pt x="58529" y="61204"/>
                  </a:lnTo>
                  <a:lnTo>
                    <a:pt x="109303" y="29641"/>
                  </a:lnTo>
                  <a:lnTo>
                    <a:pt x="171938" y="11928"/>
                  </a:lnTo>
                  <a:lnTo>
                    <a:pt x="212129" y="7714"/>
                  </a:lnTo>
                  <a:lnTo>
                    <a:pt x="260548" y="6350"/>
                  </a:lnTo>
                  <a:lnTo>
                    <a:pt x="353356" y="6350"/>
                  </a:lnTo>
                  <a:lnTo>
                    <a:pt x="350141" y="5657"/>
                  </a:lnTo>
                  <a:lnTo>
                    <a:pt x="309359" y="1376"/>
                  </a:lnTo>
                  <a:lnTo>
                    <a:pt x="2605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10445" y="1205522"/>
              <a:ext cx="204978" cy="199986"/>
            </a:xfrm>
            <a:prstGeom prst="rect">
              <a:avLst/>
            </a:prstGeom>
          </p:spPr>
        </p:pic>
        <p:sp>
          <p:nvSpPr>
            <p:cNvPr id="30" name="object 30" descr=""/>
            <p:cNvSpPr/>
            <p:nvPr/>
          </p:nvSpPr>
          <p:spPr>
            <a:xfrm>
              <a:off x="2571724" y="1264246"/>
              <a:ext cx="530225" cy="395605"/>
            </a:xfrm>
            <a:custGeom>
              <a:avLst/>
              <a:gdLst/>
              <a:ahLst/>
              <a:cxnLst/>
              <a:rect l="l" t="t" r="r" b="b"/>
              <a:pathLst>
                <a:path w="530225" h="395605">
                  <a:moveTo>
                    <a:pt x="33324" y="0"/>
                  </a:moveTo>
                  <a:lnTo>
                    <a:pt x="0" y="23812"/>
                  </a:lnTo>
                  <a:lnTo>
                    <a:pt x="444398" y="249186"/>
                  </a:lnTo>
                  <a:lnTo>
                    <a:pt x="6350" y="366636"/>
                  </a:lnTo>
                  <a:lnTo>
                    <a:pt x="34912" y="395211"/>
                  </a:lnTo>
                  <a:lnTo>
                    <a:pt x="530110" y="255536"/>
                  </a:lnTo>
                  <a:lnTo>
                    <a:pt x="33324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562199" y="1253159"/>
              <a:ext cx="548640" cy="415925"/>
            </a:xfrm>
            <a:custGeom>
              <a:avLst/>
              <a:gdLst/>
              <a:ahLst/>
              <a:cxnLst/>
              <a:rect l="l" t="t" r="r" b="b"/>
              <a:pathLst>
                <a:path w="548639" h="415925">
                  <a:moveTo>
                    <a:pt x="548259" y="267487"/>
                  </a:moveTo>
                  <a:lnTo>
                    <a:pt x="531012" y="258622"/>
                  </a:lnTo>
                  <a:lnTo>
                    <a:pt x="531012" y="265760"/>
                  </a:lnTo>
                  <a:lnTo>
                    <a:pt x="55206" y="399973"/>
                  </a:lnTo>
                  <a:lnTo>
                    <a:pt x="57150" y="390448"/>
                  </a:lnTo>
                  <a:lnTo>
                    <a:pt x="55143" y="380555"/>
                  </a:lnTo>
                  <a:lnTo>
                    <a:pt x="49707" y="372478"/>
                  </a:lnTo>
                  <a:lnTo>
                    <a:pt x="49123" y="372097"/>
                  </a:lnTo>
                  <a:lnTo>
                    <a:pt x="462762" y="261200"/>
                  </a:lnTo>
                  <a:lnTo>
                    <a:pt x="38989" y="46304"/>
                  </a:lnTo>
                  <a:lnTo>
                    <a:pt x="41732" y="44450"/>
                  </a:lnTo>
                  <a:lnTo>
                    <a:pt x="43357" y="43345"/>
                  </a:lnTo>
                  <a:lnTo>
                    <a:pt x="48793" y="35280"/>
                  </a:lnTo>
                  <a:lnTo>
                    <a:pt x="50800" y="25400"/>
                  </a:lnTo>
                  <a:lnTo>
                    <a:pt x="49288" y="17983"/>
                  </a:lnTo>
                  <a:lnTo>
                    <a:pt x="531012" y="265760"/>
                  </a:lnTo>
                  <a:lnTo>
                    <a:pt x="531012" y="258622"/>
                  </a:lnTo>
                  <a:lnTo>
                    <a:pt x="56997" y="14795"/>
                  </a:lnTo>
                  <a:lnTo>
                    <a:pt x="43713" y="7962"/>
                  </a:lnTo>
                  <a:lnTo>
                    <a:pt x="43357" y="7429"/>
                  </a:lnTo>
                  <a:lnTo>
                    <a:pt x="35280" y="1993"/>
                  </a:lnTo>
                  <a:lnTo>
                    <a:pt x="25400" y="0"/>
                  </a:lnTo>
                  <a:lnTo>
                    <a:pt x="15506" y="1993"/>
                  </a:lnTo>
                  <a:lnTo>
                    <a:pt x="7429" y="7429"/>
                  </a:lnTo>
                  <a:lnTo>
                    <a:pt x="1993" y="15506"/>
                  </a:lnTo>
                  <a:lnTo>
                    <a:pt x="0" y="25400"/>
                  </a:lnTo>
                  <a:lnTo>
                    <a:pt x="1993" y="35280"/>
                  </a:lnTo>
                  <a:lnTo>
                    <a:pt x="7429" y="43345"/>
                  </a:lnTo>
                  <a:lnTo>
                    <a:pt x="15506" y="48793"/>
                  </a:lnTo>
                  <a:lnTo>
                    <a:pt x="25400" y="50787"/>
                  </a:lnTo>
                  <a:lnTo>
                    <a:pt x="31407" y="49580"/>
                  </a:lnTo>
                  <a:lnTo>
                    <a:pt x="445109" y="259359"/>
                  </a:lnTo>
                  <a:lnTo>
                    <a:pt x="42151" y="367411"/>
                  </a:lnTo>
                  <a:lnTo>
                    <a:pt x="41630" y="367042"/>
                  </a:lnTo>
                  <a:lnTo>
                    <a:pt x="31750" y="365048"/>
                  </a:lnTo>
                  <a:lnTo>
                    <a:pt x="21856" y="367042"/>
                  </a:lnTo>
                  <a:lnTo>
                    <a:pt x="13779" y="372478"/>
                  </a:lnTo>
                  <a:lnTo>
                    <a:pt x="11696" y="375564"/>
                  </a:lnTo>
                  <a:lnTo>
                    <a:pt x="9740" y="376085"/>
                  </a:lnTo>
                  <a:lnTo>
                    <a:pt x="10693" y="377063"/>
                  </a:lnTo>
                  <a:lnTo>
                    <a:pt x="8343" y="380555"/>
                  </a:lnTo>
                  <a:lnTo>
                    <a:pt x="6350" y="390448"/>
                  </a:lnTo>
                  <a:lnTo>
                    <a:pt x="8343" y="400329"/>
                  </a:lnTo>
                  <a:lnTo>
                    <a:pt x="13779" y="408393"/>
                  </a:lnTo>
                  <a:lnTo>
                    <a:pt x="21856" y="413829"/>
                  </a:lnTo>
                  <a:lnTo>
                    <a:pt x="31750" y="415836"/>
                  </a:lnTo>
                  <a:lnTo>
                    <a:pt x="41630" y="413829"/>
                  </a:lnTo>
                  <a:lnTo>
                    <a:pt x="48094" y="409486"/>
                  </a:lnTo>
                  <a:lnTo>
                    <a:pt x="49707" y="408393"/>
                  </a:lnTo>
                  <a:lnTo>
                    <a:pt x="49936" y="408051"/>
                  </a:lnTo>
                  <a:lnTo>
                    <a:pt x="68719" y="402742"/>
                  </a:lnTo>
                  <a:lnTo>
                    <a:pt x="548259" y="26748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825371" y="2063521"/>
              <a:ext cx="1682775" cy="731418"/>
            </a:xfrm>
            <a:prstGeom prst="rect">
              <a:avLst/>
            </a:prstGeom>
          </p:spPr>
        </p:pic>
        <p:sp>
          <p:nvSpPr>
            <p:cNvPr id="33" name="object 33" descr=""/>
            <p:cNvSpPr/>
            <p:nvPr/>
          </p:nvSpPr>
          <p:spPr>
            <a:xfrm>
              <a:off x="1552752" y="799210"/>
              <a:ext cx="2846705" cy="1860550"/>
            </a:xfrm>
            <a:custGeom>
              <a:avLst/>
              <a:gdLst/>
              <a:ahLst/>
              <a:cxnLst/>
              <a:rect l="l" t="t" r="r" b="b"/>
              <a:pathLst>
                <a:path w="2846704" h="1860550">
                  <a:moveTo>
                    <a:pt x="31750" y="143395"/>
                  </a:moveTo>
                  <a:lnTo>
                    <a:pt x="19062" y="143395"/>
                  </a:lnTo>
                  <a:lnTo>
                    <a:pt x="19062" y="0"/>
                  </a:lnTo>
                  <a:lnTo>
                    <a:pt x="12712" y="0"/>
                  </a:lnTo>
                  <a:lnTo>
                    <a:pt x="12712" y="143395"/>
                  </a:lnTo>
                  <a:lnTo>
                    <a:pt x="0" y="143395"/>
                  </a:lnTo>
                  <a:lnTo>
                    <a:pt x="15875" y="183070"/>
                  </a:lnTo>
                  <a:lnTo>
                    <a:pt x="31750" y="143395"/>
                  </a:lnTo>
                  <a:close/>
                </a:path>
                <a:path w="2846704" h="1860550">
                  <a:moveTo>
                    <a:pt x="298411" y="143395"/>
                  </a:moveTo>
                  <a:lnTo>
                    <a:pt x="285711" y="143395"/>
                  </a:lnTo>
                  <a:lnTo>
                    <a:pt x="285711" y="0"/>
                  </a:lnTo>
                  <a:lnTo>
                    <a:pt x="279361" y="0"/>
                  </a:lnTo>
                  <a:lnTo>
                    <a:pt x="279361" y="143395"/>
                  </a:lnTo>
                  <a:lnTo>
                    <a:pt x="266661" y="143395"/>
                  </a:lnTo>
                  <a:lnTo>
                    <a:pt x="282536" y="183070"/>
                  </a:lnTo>
                  <a:lnTo>
                    <a:pt x="298411" y="143395"/>
                  </a:lnTo>
                  <a:close/>
                </a:path>
                <a:path w="2846704" h="1860550">
                  <a:moveTo>
                    <a:pt x="565035" y="143395"/>
                  </a:moveTo>
                  <a:lnTo>
                    <a:pt x="552348" y="143395"/>
                  </a:lnTo>
                  <a:lnTo>
                    <a:pt x="552348" y="0"/>
                  </a:lnTo>
                  <a:lnTo>
                    <a:pt x="545998" y="0"/>
                  </a:lnTo>
                  <a:lnTo>
                    <a:pt x="545998" y="143395"/>
                  </a:lnTo>
                  <a:lnTo>
                    <a:pt x="533285" y="143395"/>
                  </a:lnTo>
                  <a:lnTo>
                    <a:pt x="549160" y="183070"/>
                  </a:lnTo>
                  <a:lnTo>
                    <a:pt x="565035" y="143395"/>
                  </a:lnTo>
                  <a:close/>
                </a:path>
                <a:path w="2846704" h="1860550">
                  <a:moveTo>
                    <a:pt x="1434820" y="143395"/>
                  </a:moveTo>
                  <a:lnTo>
                    <a:pt x="1422120" y="143395"/>
                  </a:lnTo>
                  <a:lnTo>
                    <a:pt x="1422120" y="0"/>
                  </a:lnTo>
                  <a:lnTo>
                    <a:pt x="1415770" y="0"/>
                  </a:lnTo>
                  <a:lnTo>
                    <a:pt x="1415770" y="143395"/>
                  </a:lnTo>
                  <a:lnTo>
                    <a:pt x="1403070" y="143395"/>
                  </a:lnTo>
                  <a:lnTo>
                    <a:pt x="1418945" y="183070"/>
                  </a:lnTo>
                  <a:lnTo>
                    <a:pt x="1434820" y="143395"/>
                  </a:lnTo>
                  <a:close/>
                </a:path>
                <a:path w="2846704" h="1860550">
                  <a:moveTo>
                    <a:pt x="1688744" y="143395"/>
                  </a:moveTo>
                  <a:lnTo>
                    <a:pt x="1676057" y="143395"/>
                  </a:lnTo>
                  <a:lnTo>
                    <a:pt x="1676057" y="0"/>
                  </a:lnTo>
                  <a:lnTo>
                    <a:pt x="1669707" y="0"/>
                  </a:lnTo>
                  <a:lnTo>
                    <a:pt x="1669707" y="143395"/>
                  </a:lnTo>
                  <a:lnTo>
                    <a:pt x="1656994" y="143395"/>
                  </a:lnTo>
                  <a:lnTo>
                    <a:pt x="1672869" y="183070"/>
                  </a:lnTo>
                  <a:lnTo>
                    <a:pt x="1688744" y="143395"/>
                  </a:lnTo>
                  <a:close/>
                </a:path>
                <a:path w="2846704" h="1860550">
                  <a:moveTo>
                    <a:pt x="2044280" y="457123"/>
                  </a:moveTo>
                  <a:lnTo>
                    <a:pt x="2042274" y="447230"/>
                  </a:lnTo>
                  <a:lnTo>
                    <a:pt x="2036838" y="439153"/>
                  </a:lnTo>
                  <a:lnTo>
                    <a:pt x="2028761" y="433717"/>
                  </a:lnTo>
                  <a:lnTo>
                    <a:pt x="2018880" y="431723"/>
                  </a:lnTo>
                  <a:lnTo>
                    <a:pt x="2008987" y="433717"/>
                  </a:lnTo>
                  <a:lnTo>
                    <a:pt x="2000910" y="439153"/>
                  </a:lnTo>
                  <a:lnTo>
                    <a:pt x="1995474" y="447230"/>
                  </a:lnTo>
                  <a:lnTo>
                    <a:pt x="1993480" y="457123"/>
                  </a:lnTo>
                  <a:lnTo>
                    <a:pt x="1995474" y="467004"/>
                  </a:lnTo>
                  <a:lnTo>
                    <a:pt x="2000910" y="475068"/>
                  </a:lnTo>
                  <a:lnTo>
                    <a:pt x="2008987" y="480517"/>
                  </a:lnTo>
                  <a:lnTo>
                    <a:pt x="2018880" y="482511"/>
                  </a:lnTo>
                  <a:lnTo>
                    <a:pt x="2028761" y="480517"/>
                  </a:lnTo>
                  <a:lnTo>
                    <a:pt x="2035213" y="476173"/>
                  </a:lnTo>
                  <a:lnTo>
                    <a:pt x="2036838" y="475068"/>
                  </a:lnTo>
                  <a:lnTo>
                    <a:pt x="2042274" y="467004"/>
                  </a:lnTo>
                  <a:lnTo>
                    <a:pt x="2044280" y="457123"/>
                  </a:lnTo>
                  <a:close/>
                </a:path>
                <a:path w="2846704" h="1860550">
                  <a:moveTo>
                    <a:pt x="2128393" y="457123"/>
                  </a:moveTo>
                  <a:lnTo>
                    <a:pt x="2126399" y="447230"/>
                  </a:lnTo>
                  <a:lnTo>
                    <a:pt x="2120963" y="439153"/>
                  </a:lnTo>
                  <a:lnTo>
                    <a:pt x="2112886" y="433717"/>
                  </a:lnTo>
                  <a:lnTo>
                    <a:pt x="2102993" y="431723"/>
                  </a:lnTo>
                  <a:lnTo>
                    <a:pt x="2093112" y="433717"/>
                  </a:lnTo>
                  <a:lnTo>
                    <a:pt x="2085035" y="439153"/>
                  </a:lnTo>
                  <a:lnTo>
                    <a:pt x="2079599" y="447230"/>
                  </a:lnTo>
                  <a:lnTo>
                    <a:pt x="2077593" y="457123"/>
                  </a:lnTo>
                  <a:lnTo>
                    <a:pt x="2079599" y="467004"/>
                  </a:lnTo>
                  <a:lnTo>
                    <a:pt x="2085035" y="475068"/>
                  </a:lnTo>
                  <a:lnTo>
                    <a:pt x="2093112" y="480517"/>
                  </a:lnTo>
                  <a:lnTo>
                    <a:pt x="2102993" y="482511"/>
                  </a:lnTo>
                  <a:lnTo>
                    <a:pt x="2112886" y="480517"/>
                  </a:lnTo>
                  <a:lnTo>
                    <a:pt x="2119338" y="476173"/>
                  </a:lnTo>
                  <a:lnTo>
                    <a:pt x="2120963" y="475068"/>
                  </a:lnTo>
                  <a:lnTo>
                    <a:pt x="2126399" y="467004"/>
                  </a:lnTo>
                  <a:lnTo>
                    <a:pt x="2128393" y="457123"/>
                  </a:lnTo>
                  <a:close/>
                </a:path>
                <a:path w="2846704" h="1860550">
                  <a:moveTo>
                    <a:pt x="2846311" y="1844294"/>
                  </a:moveTo>
                  <a:lnTo>
                    <a:pt x="2806636" y="1828419"/>
                  </a:lnTo>
                  <a:lnTo>
                    <a:pt x="2806636" y="1841106"/>
                  </a:lnTo>
                  <a:lnTo>
                    <a:pt x="2679141" y="1841106"/>
                  </a:lnTo>
                  <a:lnTo>
                    <a:pt x="2679141" y="1847456"/>
                  </a:lnTo>
                  <a:lnTo>
                    <a:pt x="2806636" y="1847456"/>
                  </a:lnTo>
                  <a:lnTo>
                    <a:pt x="2806636" y="1860169"/>
                  </a:lnTo>
                  <a:lnTo>
                    <a:pt x="2846311" y="1844294"/>
                  </a:lnTo>
                  <a:close/>
                </a:path>
                <a:path w="2846704" h="1860550">
                  <a:moveTo>
                    <a:pt x="2846311" y="1737956"/>
                  </a:moveTo>
                  <a:lnTo>
                    <a:pt x="2806636" y="1722081"/>
                  </a:lnTo>
                  <a:lnTo>
                    <a:pt x="2806636" y="1734769"/>
                  </a:lnTo>
                  <a:lnTo>
                    <a:pt x="2679141" y="1734769"/>
                  </a:lnTo>
                  <a:lnTo>
                    <a:pt x="2679141" y="1741119"/>
                  </a:lnTo>
                  <a:lnTo>
                    <a:pt x="2806636" y="1741119"/>
                  </a:lnTo>
                  <a:lnTo>
                    <a:pt x="2806636" y="1753831"/>
                  </a:lnTo>
                  <a:lnTo>
                    <a:pt x="2846311" y="1737956"/>
                  </a:lnTo>
                  <a:close/>
                </a:path>
                <a:path w="2846704" h="1860550">
                  <a:moveTo>
                    <a:pt x="2846311" y="1641132"/>
                  </a:moveTo>
                  <a:lnTo>
                    <a:pt x="2806636" y="1625257"/>
                  </a:lnTo>
                  <a:lnTo>
                    <a:pt x="2806636" y="1637957"/>
                  </a:lnTo>
                  <a:lnTo>
                    <a:pt x="2679141" y="1637957"/>
                  </a:lnTo>
                  <a:lnTo>
                    <a:pt x="2679141" y="1644307"/>
                  </a:lnTo>
                  <a:lnTo>
                    <a:pt x="2806636" y="1644307"/>
                  </a:lnTo>
                  <a:lnTo>
                    <a:pt x="2806636" y="1657007"/>
                  </a:lnTo>
                  <a:lnTo>
                    <a:pt x="2846311" y="164113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 descr=""/>
          <p:cNvSpPr txBox="1"/>
          <p:nvPr/>
        </p:nvSpPr>
        <p:spPr>
          <a:xfrm>
            <a:off x="1552769" y="553449"/>
            <a:ext cx="5302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95">
                <a:solidFill>
                  <a:srgbClr val="231F20"/>
                </a:solidFill>
                <a:latin typeface="Arial Black"/>
                <a:cs typeface="Arial Black"/>
              </a:rPr>
              <a:t>Ventilación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409746" y="1413716"/>
            <a:ext cx="9086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0">
                <a:solidFill>
                  <a:srgbClr val="231F20"/>
                </a:solidFill>
                <a:latin typeface="Arial Black"/>
                <a:cs typeface="Arial Black"/>
              </a:rPr>
              <a:t>Lámpara</a:t>
            </a:r>
            <a:r>
              <a:rPr dirty="0" sz="800" spc="-2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 Black"/>
                <a:cs typeface="Arial Black"/>
              </a:rPr>
              <a:t>quirófano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017654" y="2378711"/>
            <a:ext cx="34798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>
                <a:solidFill>
                  <a:srgbClr val="231F20"/>
                </a:solidFill>
                <a:latin typeface="Arial Black"/>
                <a:cs typeface="Arial Black"/>
              </a:rPr>
              <a:t>Equipo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511161" y="2035884"/>
            <a:ext cx="2482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5</a:t>
            </a:r>
            <a:r>
              <a:rPr dirty="0" sz="800" spc="-6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140">
                <a:solidFill>
                  <a:srgbClr val="231F20"/>
                </a:solidFill>
                <a:latin typeface="Arial Black"/>
                <a:cs typeface="Arial Black"/>
              </a:rPr>
              <a:t>cm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773945" y="1943854"/>
            <a:ext cx="3111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45">
                <a:solidFill>
                  <a:srgbClr val="231F20"/>
                </a:solidFill>
                <a:latin typeface="Arial Black"/>
                <a:cs typeface="Arial Black"/>
              </a:rPr>
              <a:t>25</a:t>
            </a:r>
            <a:r>
              <a:rPr dirty="0" sz="800" spc="-2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140">
                <a:solidFill>
                  <a:srgbClr val="231F20"/>
                </a:solidFill>
                <a:latin typeface="Arial Black"/>
                <a:cs typeface="Arial Black"/>
              </a:rPr>
              <a:t>cm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082235" y="2000941"/>
            <a:ext cx="2482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5</a:t>
            </a:r>
            <a:r>
              <a:rPr dirty="0" sz="800" spc="-6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140">
                <a:solidFill>
                  <a:srgbClr val="231F20"/>
                </a:solidFill>
                <a:latin typeface="Arial Black"/>
                <a:cs typeface="Arial Black"/>
              </a:rPr>
              <a:t>cm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550511" y="2407255"/>
            <a:ext cx="496570" cy="26162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34290" marR="5080" indent="-22225">
              <a:lnSpc>
                <a:spcPts val="900"/>
              </a:lnSpc>
              <a:spcBef>
                <a:spcPts val="180"/>
              </a:spcBef>
            </a:pPr>
            <a:r>
              <a:rPr dirty="0" sz="800" spc="-85">
                <a:solidFill>
                  <a:srgbClr val="231F20"/>
                </a:solidFill>
                <a:latin typeface="Arial Black"/>
                <a:cs typeface="Arial Black"/>
              </a:rPr>
              <a:t>Equipo</a:t>
            </a:r>
            <a:r>
              <a:rPr dirty="0" sz="800" spc="2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 Black"/>
                <a:cs typeface="Arial Black"/>
              </a:rPr>
              <a:t>de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95">
                <a:solidFill>
                  <a:srgbClr val="231F20"/>
                </a:solidFill>
                <a:latin typeface="Arial Black"/>
                <a:cs typeface="Arial Black"/>
              </a:rPr>
              <a:t>anestesia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326429" y="1924757"/>
            <a:ext cx="3111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45">
                <a:solidFill>
                  <a:srgbClr val="231F20"/>
                </a:solidFill>
                <a:latin typeface="Arial Black"/>
                <a:cs typeface="Arial Black"/>
              </a:rPr>
              <a:t>25</a:t>
            </a:r>
            <a:r>
              <a:rPr dirty="0" sz="800" spc="-2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140">
                <a:solidFill>
                  <a:srgbClr val="231F20"/>
                </a:solidFill>
                <a:latin typeface="Arial Black"/>
                <a:cs typeface="Arial Black"/>
              </a:rPr>
              <a:t>cm</a:t>
            </a:r>
            <a:endParaRPr sz="800">
              <a:latin typeface="Arial Black"/>
              <a:cs typeface="Arial Black"/>
            </a:endParaRPr>
          </a:p>
        </p:txBody>
      </p:sp>
      <p:pic>
        <p:nvPicPr>
          <p:cNvPr id="42" name="object 42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946480" y="3044063"/>
            <a:ext cx="171411" cy="82550"/>
          </a:xfrm>
          <a:prstGeom prst="rect">
            <a:avLst/>
          </a:prstGeom>
        </p:spPr>
      </p:pic>
      <p:sp>
        <p:nvSpPr>
          <p:cNvPr id="43" name="object 43" descr=""/>
          <p:cNvSpPr txBox="1"/>
          <p:nvPr/>
        </p:nvSpPr>
        <p:spPr>
          <a:xfrm>
            <a:off x="1139409" y="2760984"/>
            <a:ext cx="1547495" cy="38735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122555">
              <a:lnSpc>
                <a:spcPct val="100000"/>
              </a:lnSpc>
              <a:spcBef>
                <a:spcPts val="565"/>
              </a:spcBef>
            </a:pPr>
            <a:r>
              <a:rPr dirty="0" sz="800" spc="-85">
                <a:solidFill>
                  <a:srgbClr val="231F20"/>
                </a:solidFill>
                <a:latin typeface="Arial Black"/>
                <a:cs typeface="Arial Black"/>
              </a:rPr>
              <a:t>Interruptor</a:t>
            </a:r>
            <a:r>
              <a:rPr dirty="0" sz="800" spc="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 Black"/>
                <a:cs typeface="Arial Black"/>
              </a:rPr>
              <a:t>pie</a:t>
            </a:r>
            <a:endParaRPr sz="800">
              <a:latin typeface="Arial Black"/>
              <a:cs typeface="Arial Black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dirty="0" sz="800" spc="-80">
                <a:solidFill>
                  <a:srgbClr val="231F20"/>
                </a:solidFill>
                <a:latin typeface="Arial Black"/>
                <a:cs typeface="Arial Black"/>
              </a:rPr>
              <a:t>Zona</a:t>
            </a:r>
            <a:r>
              <a:rPr dirty="0" sz="800" spc="-1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G.</a:t>
            </a:r>
            <a:r>
              <a:rPr dirty="0" sz="800" spc="-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114">
                <a:solidFill>
                  <a:srgbClr val="231F20"/>
                </a:solidFill>
                <a:latin typeface="Arial Black"/>
                <a:cs typeface="Arial Black"/>
              </a:rPr>
              <a:t>Sistema</a:t>
            </a:r>
            <a:r>
              <a:rPr dirty="0" sz="800" spc="-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114">
                <a:solidFill>
                  <a:srgbClr val="231F20"/>
                </a:solidFill>
                <a:latin typeface="Arial Black"/>
                <a:cs typeface="Arial Black"/>
              </a:rPr>
              <a:t>gases</a:t>
            </a:r>
            <a:r>
              <a:rPr dirty="0" sz="800" spc="-1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100">
                <a:solidFill>
                  <a:srgbClr val="231F20"/>
                </a:solidFill>
                <a:latin typeface="Arial Black"/>
                <a:cs typeface="Arial Black"/>
              </a:rPr>
              <a:t>anestesia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4" name="object 44" descr=""/>
          <p:cNvSpPr/>
          <p:nvPr/>
        </p:nvSpPr>
        <p:spPr>
          <a:xfrm>
            <a:off x="946480" y="3272624"/>
            <a:ext cx="171450" cy="82550"/>
          </a:xfrm>
          <a:custGeom>
            <a:avLst/>
            <a:gdLst/>
            <a:ahLst/>
            <a:cxnLst/>
            <a:rect l="l" t="t" r="r" b="b"/>
            <a:pathLst>
              <a:path w="171450" h="82550">
                <a:moveTo>
                  <a:pt x="171411" y="0"/>
                </a:moveTo>
                <a:lnTo>
                  <a:pt x="165061" y="0"/>
                </a:lnTo>
                <a:lnTo>
                  <a:pt x="165061" y="6350"/>
                </a:lnTo>
                <a:lnTo>
                  <a:pt x="165061" y="76200"/>
                </a:lnTo>
                <a:lnTo>
                  <a:pt x="6350" y="76200"/>
                </a:lnTo>
                <a:lnTo>
                  <a:pt x="6350" y="75565"/>
                </a:lnTo>
                <a:lnTo>
                  <a:pt x="6350" y="6350"/>
                </a:lnTo>
                <a:lnTo>
                  <a:pt x="165061" y="6350"/>
                </a:lnTo>
                <a:lnTo>
                  <a:pt x="165061" y="0"/>
                </a:lnTo>
                <a:lnTo>
                  <a:pt x="0" y="0"/>
                </a:lnTo>
                <a:lnTo>
                  <a:pt x="0" y="6350"/>
                </a:lnTo>
                <a:lnTo>
                  <a:pt x="0" y="76200"/>
                </a:lnTo>
                <a:lnTo>
                  <a:pt x="0" y="78740"/>
                </a:lnTo>
                <a:lnTo>
                  <a:pt x="0" y="82550"/>
                </a:lnTo>
                <a:lnTo>
                  <a:pt x="171411" y="82550"/>
                </a:lnTo>
                <a:lnTo>
                  <a:pt x="171411" y="78740"/>
                </a:lnTo>
                <a:lnTo>
                  <a:pt x="171411" y="76200"/>
                </a:lnTo>
                <a:lnTo>
                  <a:pt x="171411" y="6350"/>
                </a:lnTo>
                <a:lnTo>
                  <a:pt x="17141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 txBox="1"/>
          <p:nvPr/>
        </p:nvSpPr>
        <p:spPr>
          <a:xfrm>
            <a:off x="1139409" y="3235745"/>
            <a:ext cx="12604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80">
                <a:solidFill>
                  <a:srgbClr val="231F20"/>
                </a:solidFill>
                <a:latin typeface="Arial Black"/>
                <a:cs typeface="Arial Black"/>
              </a:rPr>
              <a:t>Zona</a:t>
            </a:r>
            <a:r>
              <a:rPr dirty="0" sz="800" spc="-1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M.</a:t>
            </a:r>
            <a:r>
              <a:rPr dirty="0" sz="800" spc="-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95">
                <a:solidFill>
                  <a:srgbClr val="231F20"/>
                </a:solidFill>
                <a:latin typeface="Arial Black"/>
                <a:cs typeface="Arial Black"/>
              </a:rPr>
              <a:t>Ambiente</a:t>
            </a:r>
            <a:r>
              <a:rPr dirty="0" sz="800" spc="-1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 Black"/>
                <a:cs typeface="Arial Black"/>
              </a:rPr>
              <a:t>médico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3650996" y="1916569"/>
            <a:ext cx="63500" cy="6350"/>
          </a:xfrm>
          <a:custGeom>
            <a:avLst/>
            <a:gdLst/>
            <a:ahLst/>
            <a:cxnLst/>
            <a:rect l="l" t="t" r="r" b="b"/>
            <a:pathLst>
              <a:path w="63500" h="6350">
                <a:moveTo>
                  <a:pt x="63487" y="0"/>
                </a:moveTo>
                <a:lnTo>
                  <a:pt x="0" y="0"/>
                </a:lnTo>
                <a:lnTo>
                  <a:pt x="0" y="6350"/>
                </a:lnTo>
                <a:lnTo>
                  <a:pt x="63487" y="6350"/>
                </a:lnTo>
                <a:lnTo>
                  <a:pt x="6348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2633751" y="3155829"/>
            <a:ext cx="1774189" cy="26162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320675" marR="5080" indent="-308610">
              <a:lnSpc>
                <a:spcPts val="900"/>
              </a:lnSpc>
              <a:spcBef>
                <a:spcPts val="180"/>
              </a:spcBef>
            </a:pPr>
            <a:r>
              <a:rPr dirty="0" sz="800" spc="-80">
                <a:solidFill>
                  <a:srgbClr val="231F20"/>
                </a:solidFill>
                <a:latin typeface="Arial Black"/>
                <a:cs typeface="Arial Black"/>
              </a:rPr>
              <a:t>Zona</a:t>
            </a:r>
            <a:r>
              <a:rPr dirty="0" sz="8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M.</a:t>
            </a:r>
            <a:r>
              <a:rPr dirty="0" sz="8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 Black"/>
                <a:cs typeface="Arial Black"/>
              </a:rPr>
              <a:t>Adicional,</a:t>
            </a:r>
            <a:r>
              <a:rPr dirty="0" sz="800" spc="-1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 Black"/>
                <a:cs typeface="Arial Black"/>
              </a:rPr>
              <a:t>debida</a:t>
            </a:r>
            <a:r>
              <a:rPr dirty="0" sz="8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 Black"/>
                <a:cs typeface="Arial Black"/>
              </a:rPr>
              <a:t>al</a:t>
            </a:r>
            <a:r>
              <a:rPr dirty="0" sz="800" spc="-1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 Black"/>
                <a:cs typeface="Arial Black"/>
              </a:rPr>
              <a:t>empleo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 Black"/>
                <a:cs typeface="Arial Black"/>
              </a:rPr>
              <a:t>de</a:t>
            </a:r>
            <a:r>
              <a:rPr dirty="0" sz="8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95">
                <a:solidFill>
                  <a:srgbClr val="231F20"/>
                </a:solidFill>
                <a:latin typeface="Arial Black"/>
                <a:cs typeface="Arial Black"/>
              </a:rPr>
              <a:t>productos</a:t>
            </a:r>
            <a:r>
              <a:rPr dirty="0" sz="800" spc="-10">
                <a:solidFill>
                  <a:srgbClr val="231F20"/>
                </a:solidFill>
                <a:latin typeface="Arial Black"/>
                <a:cs typeface="Arial Black"/>
              </a:rPr>
              <a:t> inflamables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213459" y="2825090"/>
            <a:ext cx="1040765" cy="26162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12700" marR="5080" indent="66675">
              <a:lnSpc>
                <a:spcPts val="900"/>
              </a:lnSpc>
              <a:spcBef>
                <a:spcPts val="180"/>
              </a:spcBef>
            </a:pPr>
            <a:r>
              <a:rPr dirty="0" sz="800" spc="-114">
                <a:solidFill>
                  <a:srgbClr val="231F20"/>
                </a:solidFill>
                <a:latin typeface="Arial Black"/>
                <a:cs typeface="Arial Black"/>
              </a:rPr>
              <a:t>Sistema</a:t>
            </a:r>
            <a:r>
              <a:rPr dirty="0" sz="8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 Black"/>
                <a:cs typeface="Arial Black"/>
              </a:rPr>
              <a:t>de</a:t>
            </a:r>
            <a:r>
              <a:rPr dirty="0" sz="800" spc="-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 Black"/>
                <a:cs typeface="Arial Black"/>
              </a:rPr>
              <a:t>escape </a:t>
            </a:r>
            <a:r>
              <a:rPr dirty="0" sz="800" spc="-80">
                <a:solidFill>
                  <a:srgbClr val="231F20"/>
                </a:solidFill>
                <a:latin typeface="Arial Black"/>
                <a:cs typeface="Arial Black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114">
                <a:solidFill>
                  <a:srgbClr val="231F20"/>
                </a:solidFill>
                <a:latin typeface="Arial Black"/>
                <a:cs typeface="Arial Black"/>
              </a:rPr>
              <a:t>gases</a:t>
            </a:r>
            <a:r>
              <a:rPr dirty="0" sz="80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 Black"/>
                <a:cs typeface="Arial Black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110">
                <a:solidFill>
                  <a:srgbClr val="231F20"/>
                </a:solidFill>
                <a:latin typeface="Arial Black"/>
                <a:cs typeface="Arial Black"/>
              </a:rPr>
              <a:t>anestesia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518030" y="2395514"/>
            <a:ext cx="516255" cy="26162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12700" marR="5080" indent="12065">
              <a:lnSpc>
                <a:spcPts val="900"/>
              </a:lnSpc>
              <a:spcBef>
                <a:spcPts val="180"/>
              </a:spcBef>
            </a:pPr>
            <a:r>
              <a:rPr dirty="0" sz="800" spc="-70">
                <a:solidFill>
                  <a:srgbClr val="231F20"/>
                </a:solidFill>
                <a:latin typeface="Arial Black"/>
                <a:cs typeface="Arial Black"/>
              </a:rPr>
              <a:t>Salida</a:t>
            </a:r>
            <a:r>
              <a:rPr dirty="0" sz="800" spc="-1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 Black"/>
                <a:cs typeface="Arial Black"/>
              </a:rPr>
              <a:t>de </a:t>
            </a:r>
            <a:r>
              <a:rPr dirty="0" sz="800" spc="-100">
                <a:solidFill>
                  <a:srgbClr val="231F20"/>
                </a:solidFill>
                <a:latin typeface="Arial Black"/>
                <a:cs typeface="Arial Black"/>
              </a:rPr>
              <a:t>ventilación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753043" y="1762681"/>
            <a:ext cx="677545" cy="26162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12700" marR="5080">
              <a:lnSpc>
                <a:spcPts val="900"/>
              </a:lnSpc>
              <a:spcBef>
                <a:spcPts val="180"/>
              </a:spcBef>
            </a:pPr>
            <a:r>
              <a:rPr dirty="0" sz="800" spc="-10">
                <a:solidFill>
                  <a:srgbClr val="231F20"/>
                </a:solidFill>
                <a:latin typeface="Arial Black"/>
                <a:cs typeface="Arial Black"/>
              </a:rPr>
              <a:t>Partes </a:t>
            </a:r>
            <a:r>
              <a:rPr dirty="0" sz="800" spc="-95">
                <a:solidFill>
                  <a:srgbClr val="231F20"/>
                </a:solidFill>
                <a:latin typeface="Arial Black"/>
                <a:cs typeface="Arial Black"/>
              </a:rPr>
              <a:t>desprotegidas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793370" y="773409"/>
            <a:ext cx="550545" cy="60452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algn="ctr" marL="12700" marR="5080" indent="-24765">
              <a:lnSpc>
                <a:spcPts val="900"/>
              </a:lnSpc>
              <a:spcBef>
                <a:spcPts val="180"/>
              </a:spcBef>
            </a:pPr>
            <a:r>
              <a:rPr dirty="0" sz="800" spc="-10">
                <a:solidFill>
                  <a:srgbClr val="231F20"/>
                </a:solidFill>
                <a:latin typeface="Arial Black"/>
                <a:cs typeface="Arial Black"/>
              </a:rPr>
              <a:t>Torreta </a:t>
            </a:r>
            <a:r>
              <a:rPr dirty="0" sz="800" spc="-100">
                <a:solidFill>
                  <a:srgbClr val="231F20"/>
                </a:solidFill>
                <a:latin typeface="Arial Black"/>
                <a:cs typeface="Arial Black"/>
              </a:rPr>
              <a:t>suministros</a:t>
            </a:r>
            <a:r>
              <a:rPr dirty="0" sz="800" spc="-10">
                <a:solidFill>
                  <a:srgbClr val="231F20"/>
                </a:solidFill>
                <a:latin typeface="Arial Black"/>
                <a:cs typeface="Arial Black"/>
              </a:rPr>
              <a:t> diversos </a:t>
            </a:r>
            <a:r>
              <a:rPr dirty="0" sz="800" spc="-45">
                <a:solidFill>
                  <a:srgbClr val="231F20"/>
                </a:solidFill>
                <a:latin typeface="Arial Black"/>
                <a:cs typeface="Arial Black"/>
              </a:rPr>
              <a:t>(eléctrico, </a:t>
            </a:r>
            <a:r>
              <a:rPr dirty="0" sz="800" spc="-95">
                <a:solidFill>
                  <a:srgbClr val="231F20"/>
                </a:solidFill>
                <a:latin typeface="Arial Black"/>
                <a:cs typeface="Arial Black"/>
              </a:rPr>
              <a:t>gases,</a:t>
            </a:r>
            <a:r>
              <a:rPr dirty="0" sz="800" spc="-20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95">
                <a:solidFill>
                  <a:srgbClr val="231F20"/>
                </a:solidFill>
                <a:latin typeface="Arial Black"/>
                <a:cs typeface="Arial Black"/>
              </a:rPr>
              <a:t>etc.)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765662" y="1941256"/>
            <a:ext cx="589915" cy="261620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12700" marR="5080" indent="66675">
              <a:lnSpc>
                <a:spcPts val="900"/>
              </a:lnSpc>
              <a:spcBef>
                <a:spcPts val="180"/>
              </a:spcBef>
            </a:pPr>
            <a:r>
              <a:rPr dirty="0" sz="800" spc="-85">
                <a:solidFill>
                  <a:srgbClr val="231F20"/>
                </a:solidFill>
                <a:latin typeface="Arial Black"/>
                <a:cs typeface="Arial Black"/>
              </a:rPr>
              <a:t>Mesa</a:t>
            </a:r>
            <a:r>
              <a:rPr dirty="0" sz="800" spc="15">
                <a:solidFill>
                  <a:srgbClr val="231F20"/>
                </a:solidFill>
                <a:latin typeface="Arial Black"/>
                <a:cs typeface="Arial Black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 Black"/>
                <a:cs typeface="Arial Black"/>
              </a:rPr>
              <a:t>de </a:t>
            </a:r>
            <a:r>
              <a:rPr dirty="0" sz="800" spc="-95">
                <a:solidFill>
                  <a:srgbClr val="231F20"/>
                </a:solidFill>
                <a:latin typeface="Arial Black"/>
                <a:cs typeface="Arial Black"/>
              </a:rPr>
              <a:t>operaciones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53" name="object 53" descr=""/>
          <p:cNvSpPr/>
          <p:nvPr/>
        </p:nvSpPr>
        <p:spPr>
          <a:xfrm>
            <a:off x="398348" y="408621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3889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38: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quirófanos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salas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5">
                <a:solidFill>
                  <a:srgbClr val="939598"/>
                </a:solidFill>
                <a:latin typeface="Palatino Linotype"/>
                <a:cs typeface="Palatino Linotype"/>
              </a:rPr>
              <a:t>intervención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307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498138"/>
            <a:ext cx="5177790" cy="500189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00355" marR="8890">
              <a:lnSpc>
                <a:spcPts val="1150"/>
              </a:lnSpc>
              <a:spcBef>
                <a:spcPts val="229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mantenimiento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ectua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icantes.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visión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iódica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instalaciones,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-05,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ificaciones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2.4.1.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56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inspecciones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periódicas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establecidas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05,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revisión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anual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autorizada,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incluyendo,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ambos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casos,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verificaciones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2.4.1.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2.4.3</a:t>
            </a:r>
            <a:r>
              <a:rPr dirty="0" sz="1050" spc="2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Libro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mantenimiento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8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controles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realizados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recogidos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«Libro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mantenimiento»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qui-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rófano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sala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intervención,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expresen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resultados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obtenidos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fechas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efectuaron,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firma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técnico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realizó.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mismo,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reflejarse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detalle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anomalías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observadas,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antecedentes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servir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deficiencias.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396240">
              <a:lnSpc>
                <a:spcPct val="100000"/>
              </a:lnSpc>
            </a:pP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300" spc="-110" b="1">
                <a:solidFill>
                  <a:srgbClr val="4C4D4F"/>
                </a:solidFill>
                <a:latin typeface="Arial"/>
                <a:cs typeface="Arial"/>
              </a:rPr>
              <a:t> Condiciones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especiales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7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receptores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60" b="1">
                <a:solidFill>
                  <a:srgbClr val="4C4D4F"/>
                </a:solidFill>
                <a:latin typeface="Arial"/>
                <a:cs typeface="Arial"/>
              </a:rPr>
              <a:t>quirófanos</a:t>
            </a: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5524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salas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intervención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19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odas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asi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icamente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embar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(P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38.1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ez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entiende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eceptor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asi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icamente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ico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penet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completament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ifici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oducto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endoc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vi-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pudie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esentar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mic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hoque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paciente.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título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pueden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se,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obisturíes,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adiol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ascular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ención,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monito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ización,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asi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ed 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és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ormador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invasivos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eléctricamente,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resonancia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magnética,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ultrasonidos,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analíticos,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radiológicos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intervención,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atendrán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reglas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43.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23" y="269951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39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95" b="1">
                <a:solidFill>
                  <a:srgbClr val="4C4D4F"/>
                </a:solidFill>
                <a:latin typeface="Arial"/>
                <a:cs typeface="Arial"/>
              </a:rPr>
              <a:t>Cercas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14" b="1">
                <a:solidFill>
                  <a:srgbClr val="4C4D4F"/>
                </a:solidFill>
                <a:latin typeface="Arial"/>
                <a:cs typeface="Arial"/>
              </a:rPr>
              <a:t>eléctricas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ganado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1192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Objeto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309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3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r>
              <a:rPr dirty="0" sz="1100" spc="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</a:t>
            </a:r>
            <a:r>
              <a:rPr dirty="0" sz="1100" spc="3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309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2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1100" spc="2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particulares..............................................................................................</a:t>
            </a:r>
            <a:r>
              <a:rPr dirty="0" sz="1100" spc="2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309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1"/>
                  </a:lnTo>
                  <a:lnTo>
                    <a:pt x="13496" y="391440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15" y="404939"/>
                  </a:lnTo>
                  <a:lnTo>
                    <a:pt x="494850" y="403522"/>
                  </a:lnTo>
                  <a:lnTo>
                    <a:pt x="524571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03581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39: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Cercas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ganado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779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marL="300355" marR="10795">
              <a:lnSpc>
                <a:spcPts val="1150"/>
              </a:lnSpc>
              <a:spcBef>
                <a:spcPts val="820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determinar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particulares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cercas eléctricas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ganado,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alimentador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entiende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cerca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ganado,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barrera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animales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comprende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formados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hilos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metálicos,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barrotes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alambradas.</a:t>
            </a:r>
            <a:endParaRPr sz="1050">
              <a:latin typeface="Arial"/>
              <a:cs typeface="Arial"/>
            </a:endParaRPr>
          </a:p>
          <a:p>
            <a:pPr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entiende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alimentador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cerca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suministrar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regular-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impulsos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cerca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conectado.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Alimentación</a:t>
            </a:r>
            <a:endParaRPr sz="1300">
              <a:latin typeface="Arial"/>
              <a:cs typeface="Arial"/>
            </a:endParaRPr>
          </a:p>
          <a:p>
            <a:pPr marL="300355" marR="10160">
              <a:lnSpc>
                <a:spcPts val="1150"/>
              </a:lnSpc>
              <a:spcBef>
                <a:spcPts val="819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alimentador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cerca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vez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si-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formas: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eléctrica.</a:t>
            </a:r>
            <a:endParaRPr sz="1050">
              <a:latin typeface="Arial"/>
              <a:cs typeface="Arial"/>
            </a:endParaRPr>
          </a:p>
          <a:p>
            <a:pPr marL="408305" marR="10160" indent="-108585">
              <a:lnSpc>
                <a:spcPts val="1150"/>
              </a:lnSpc>
              <a:spcBef>
                <a:spcPts val="59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baterías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acumuladores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distribu-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eléctrica.</a:t>
            </a:r>
            <a:endParaRPr sz="1050">
              <a:latin typeface="Arial"/>
              <a:cs typeface="Arial"/>
            </a:endParaRPr>
          </a:p>
          <a:p>
            <a:pPr marL="408305" marR="952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baterías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acumuladores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autónomos,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decir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ser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Prescripciones</a:t>
            </a:r>
            <a:r>
              <a:rPr dirty="0" u="sng" sz="1300" spc="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particulares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19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eléc-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ica,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10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335-2-76</a:t>
            </a:r>
            <a:r>
              <a:rPr dirty="0" sz="1050" spc="1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ipciones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-22,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-23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-24.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alimentadores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colocarán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lugares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quedar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cubiertos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paja,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heno,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etc.,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próximos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cerca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alimentan.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cerca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separados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metálico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perteneciente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haya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ellos.</a:t>
            </a:r>
            <a:endParaRPr sz="1050">
              <a:latin typeface="Arial"/>
              <a:cs typeface="Arial"/>
            </a:endParaRPr>
          </a:p>
          <a:p>
            <a:pPr algn="just" marL="300355" marR="11430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alimentado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sujeta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teleco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unicación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6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maniobra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puertas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cerca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convenientemente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maniobra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efecto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comprendidos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soportes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laterales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puerta.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70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alimentada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anima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tocarla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ultáneamente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Normalmente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65"/>
              </a:spcBef>
            </a:pPr>
            <a:r>
              <a:rPr dirty="0" sz="1050" spc="-2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colocarán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carteles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aviso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cercas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alcance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pre-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venidas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presencia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y,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junto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vía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pública.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carteles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alineación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recta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cerca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y,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carteles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lugares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visibles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preferentemente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sujetos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su-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perior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cerca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altura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asegura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visibilidad;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contrario, </a:t>
            </a: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colocarán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apoyos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visibles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exterior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cercado.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83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309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0" name="object 10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89"/>
                  </a:lnTo>
                  <a:lnTo>
                    <a:pt x="283276" y="300740"/>
                  </a:lnTo>
                  <a:lnTo>
                    <a:pt x="251221" y="312549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71"/>
                  </a:lnTo>
                  <a:lnTo>
                    <a:pt x="57557" y="393595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6"/>
                  </a:lnTo>
                  <a:lnTo>
                    <a:pt x="284267" y="260254"/>
                  </a:lnTo>
                  <a:lnTo>
                    <a:pt x="296077" y="223142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31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39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310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8"/>
            <a:ext cx="4885055" cy="135128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715">
              <a:lnSpc>
                <a:spcPts val="1150"/>
              </a:lnSpc>
              <a:spcBef>
                <a:spcPts val="22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carteles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llevarán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indicación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«cerca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eléctrica»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escrito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triángulo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equilátero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horizontal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letras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negras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fondo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amarillo.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cartel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unas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dimensiones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210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letras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altura.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alimentador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cerca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«tierra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separada»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otra, incluso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aparato.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6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situada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ticularmente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xpuesta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atmos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él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opiadas.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1" name="object 11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18" y="267309"/>
                  </a:lnTo>
                  <a:lnTo>
                    <a:pt x="234234" y="284178"/>
                  </a:lnTo>
                  <a:lnTo>
                    <a:pt x="266285" y="321290"/>
                  </a:lnTo>
                  <a:lnTo>
                    <a:pt x="278094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40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55" b="1">
                <a:solidFill>
                  <a:srgbClr val="4C4D4F"/>
                </a:solidFill>
                <a:latin typeface="Arial"/>
                <a:cs typeface="Arial"/>
              </a:rPr>
              <a:t>generadoras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2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5042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Objeto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313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2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Clasificación</a:t>
            </a:r>
            <a:r>
              <a:rPr dirty="0" sz="1100" spc="3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</a:t>
            </a:r>
            <a:r>
              <a:rPr dirty="0" sz="1100" spc="2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313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1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100" spc="2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generales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</a:t>
            </a:r>
            <a:r>
              <a:rPr dirty="0" sz="1100" spc="1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313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conexión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</a:t>
            </a:r>
            <a:r>
              <a:rPr dirty="0" sz="11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900" spc="37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generadoras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aisladas.......................................................................................................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4.2</a:t>
            </a:r>
            <a:r>
              <a:rPr dirty="0" sz="900" spc="39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generadoras</a:t>
            </a:r>
            <a:r>
              <a:rPr dirty="0" sz="9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asistidas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4.3</a:t>
            </a:r>
            <a:r>
              <a:rPr dirty="0" sz="900" spc="37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generadoras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interconectadas........................................................................................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314</a:t>
            </a:r>
            <a:endParaRPr sz="1000">
              <a:latin typeface="Arial"/>
              <a:cs typeface="Arial"/>
            </a:endParaRPr>
          </a:p>
          <a:p>
            <a:pPr lvl="2" marL="804545" indent="-325120">
              <a:lnSpc>
                <a:spcPct val="100000"/>
              </a:lnSpc>
              <a:spcBef>
                <a:spcPts val="285"/>
              </a:spcBef>
              <a:buAutoNum type="arabicPeriod"/>
              <a:tabLst>
                <a:tab pos="805180" algn="l"/>
              </a:tabLst>
            </a:pP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Potencias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máximas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centrales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interconectadas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r>
              <a:rPr dirty="0" sz="900" spc="-7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314</a:t>
            </a:r>
            <a:endParaRPr sz="1000">
              <a:latin typeface="Arial"/>
              <a:cs typeface="Arial"/>
            </a:endParaRPr>
          </a:p>
          <a:p>
            <a:pPr lvl="2" marL="804545" indent="-325120">
              <a:lnSpc>
                <a:spcPct val="100000"/>
              </a:lnSpc>
              <a:spcBef>
                <a:spcPts val="260"/>
              </a:spcBef>
              <a:buAutoNum type="arabicPeriod"/>
              <a:tabLst>
                <a:tab pos="805180" algn="l"/>
              </a:tabLst>
            </a:pP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específicas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arranque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y 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acoplamiento</a:t>
            </a:r>
            <a:endParaRPr sz="9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0"/>
              </a:spcBef>
            </a:pP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generadora</a:t>
            </a:r>
            <a:r>
              <a:rPr dirty="0" sz="900" spc="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red</a:t>
            </a:r>
            <a:r>
              <a:rPr dirty="0" sz="900" spc="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distribución</a:t>
            </a:r>
            <a:r>
              <a:rPr dirty="0" sz="900" spc="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pública.......................................................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315</a:t>
            </a:r>
            <a:endParaRPr sz="1000">
              <a:latin typeface="Arial"/>
              <a:cs typeface="Arial"/>
            </a:endParaRPr>
          </a:p>
          <a:p>
            <a:pPr algn="r" lvl="2" marL="804545" marR="5080" indent="-805180">
              <a:lnSpc>
                <a:spcPct val="100000"/>
              </a:lnSpc>
              <a:spcBef>
                <a:spcPts val="285"/>
              </a:spcBef>
              <a:buAutoNum type="arabicPeriod" startAt="3"/>
              <a:tabLst>
                <a:tab pos="805180" algn="l"/>
              </a:tabLst>
            </a:pP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maniobra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medida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disponer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punto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interconexión................................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4.3.4</a:t>
            </a:r>
            <a:r>
              <a:rPr dirty="0" sz="900" spc="320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Control</a:t>
            </a:r>
            <a:r>
              <a:rPr dirty="0" sz="900" spc="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energía</a:t>
            </a:r>
            <a:r>
              <a:rPr dirty="0" sz="900" spc="8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reactiva.................................................................................................................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100" spc="1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conexión............................................................................................................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6.</a:t>
            </a:r>
            <a:r>
              <a:rPr dirty="0" sz="11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Forma</a:t>
            </a:r>
            <a:r>
              <a:rPr dirty="0" sz="1100" spc="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onda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</a:t>
            </a:r>
            <a:r>
              <a:rPr dirty="0" sz="11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7.</a:t>
            </a:r>
            <a:r>
              <a:rPr dirty="0" sz="1100" spc="3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Protecciones</a:t>
            </a:r>
            <a:r>
              <a:rPr dirty="0" sz="1100" spc="2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</a:t>
            </a:r>
            <a:r>
              <a:rPr dirty="0" sz="1100" spc="2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317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8.</a:t>
            </a:r>
            <a:r>
              <a:rPr dirty="0" sz="11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100" spc="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tierra......................................................................................</a:t>
            </a:r>
            <a:r>
              <a:rPr dirty="0" sz="11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317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8.1</a:t>
            </a:r>
            <a:r>
              <a:rPr dirty="0" sz="900" spc="275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Generalidades............................................................................................................................................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317</a:t>
            </a:r>
            <a:endParaRPr sz="1000">
              <a:latin typeface="Arial"/>
              <a:cs typeface="Arial"/>
            </a:endParaRPr>
          </a:p>
          <a:p>
            <a:pPr lvl="1" marL="480059" indent="-252095">
              <a:lnSpc>
                <a:spcPct val="100000"/>
              </a:lnSpc>
              <a:spcBef>
                <a:spcPts val="260"/>
              </a:spcBef>
              <a:buAutoNum type="arabicPeriod" startAt="2"/>
              <a:tabLst>
                <a:tab pos="480695" algn="l"/>
              </a:tabLst>
            </a:pP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Características</a:t>
            </a:r>
            <a:r>
              <a:rPr dirty="0" sz="9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9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según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 b="1">
                <a:solidFill>
                  <a:srgbClr val="4C4D4F"/>
                </a:solidFill>
                <a:latin typeface="Arial"/>
                <a:cs typeface="Arial"/>
              </a:rPr>
              <a:t>funcionamiento</a:t>
            </a:r>
            <a:endParaRPr sz="900">
              <a:latin typeface="Arial"/>
              <a:cs typeface="Arial"/>
            </a:endParaRPr>
          </a:p>
          <a:p>
            <a:pPr marL="480059">
              <a:lnSpc>
                <a:spcPct val="100000"/>
              </a:lnSpc>
              <a:spcBef>
                <a:spcPts val="20"/>
              </a:spcBef>
            </a:pP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generadora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respecto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red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distribución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pública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</a:t>
            </a:r>
            <a:r>
              <a:rPr dirty="0" sz="900" spc="-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317</a:t>
            </a:r>
            <a:endParaRPr sz="1000">
              <a:latin typeface="Arial"/>
              <a:cs typeface="Arial"/>
            </a:endParaRPr>
          </a:p>
          <a:p>
            <a:pPr lvl="2" marL="804545" indent="-325120">
              <a:lnSpc>
                <a:spcPct val="100000"/>
              </a:lnSpc>
              <a:spcBef>
                <a:spcPts val="265"/>
              </a:spcBef>
              <a:buAutoNum type="arabicPeriod"/>
              <a:tabLst>
                <a:tab pos="805180" algn="l"/>
              </a:tabLst>
            </a:pP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generadoras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aisladas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conectadas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receptoras</a:t>
            </a:r>
            <a:endParaRPr sz="900">
              <a:latin typeface="Arial"/>
              <a:cs typeface="Arial"/>
            </a:endParaRPr>
          </a:p>
          <a:p>
            <a:pPr marL="804545">
              <a:lnSpc>
                <a:spcPct val="100000"/>
              </a:lnSpc>
              <a:spcBef>
                <a:spcPts val="20"/>
              </a:spcBef>
            </a:pP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son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alimentadas</a:t>
            </a:r>
            <a:r>
              <a:rPr dirty="0" sz="900" spc="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forma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exclusiva</a:t>
            </a:r>
            <a:r>
              <a:rPr dirty="0" sz="900" spc="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dichos</a:t>
            </a:r>
            <a:r>
              <a:rPr dirty="0" sz="900" spc="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grupos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317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36814" y="79570"/>
            <a:ext cx="5185410" cy="21545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4C4D4F"/>
                </a:solidFill>
                <a:latin typeface="Times New Roman"/>
                <a:cs typeface="Times New Roman"/>
              </a:rPr>
              <a:t>Índice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600">
              <a:latin typeface="Times New Roman"/>
              <a:cs typeface="Times New Roman"/>
            </a:endParaRPr>
          </a:p>
          <a:p>
            <a:pPr lvl="2" marL="889000" marR="881380" indent="-324485">
              <a:lnSpc>
                <a:spcPct val="100000"/>
              </a:lnSpc>
              <a:buAutoNum type="arabicPeriod" startAt="2"/>
              <a:tabLst>
                <a:tab pos="889635" algn="l"/>
              </a:tabLst>
            </a:pP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generadoras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asistidas,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conectadas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receptoras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pueden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ser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alimentadas,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forma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independiente,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dichos</a:t>
            </a:r>
            <a:r>
              <a:rPr dirty="0" sz="900" spc="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grupos</a:t>
            </a:r>
            <a:endParaRPr sz="900">
              <a:latin typeface="Arial"/>
              <a:cs typeface="Arial"/>
            </a:endParaRPr>
          </a:p>
          <a:p>
            <a:pPr marL="889000">
              <a:lnSpc>
                <a:spcPct val="100000"/>
              </a:lnSpc>
              <a:spcBef>
                <a:spcPts val="20"/>
              </a:spcBef>
            </a:pP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1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10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1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red</a:t>
            </a:r>
            <a:r>
              <a:rPr dirty="0" sz="900" spc="10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distribución</a:t>
            </a:r>
            <a:r>
              <a:rPr dirty="0" sz="900" spc="10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pública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318</a:t>
            </a:r>
            <a:endParaRPr sz="1000">
              <a:latin typeface="Arial"/>
              <a:cs typeface="Arial"/>
            </a:endParaRPr>
          </a:p>
          <a:p>
            <a:pPr lvl="2" marL="889000" indent="-324485">
              <a:lnSpc>
                <a:spcPct val="100000"/>
              </a:lnSpc>
              <a:spcBef>
                <a:spcPts val="265"/>
              </a:spcBef>
              <a:buAutoNum type="arabicPeriod" startAt="3"/>
              <a:tabLst>
                <a:tab pos="889635" algn="l"/>
              </a:tabLst>
            </a:pP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generadoras</a:t>
            </a:r>
            <a:r>
              <a:rPr dirty="0" sz="900" spc="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interconectadas,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conectadas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receptoras</a:t>
            </a:r>
            <a:endParaRPr sz="900">
              <a:latin typeface="Arial"/>
              <a:cs typeface="Arial"/>
            </a:endParaRPr>
          </a:p>
          <a:p>
            <a:pPr marL="889000">
              <a:lnSpc>
                <a:spcPct val="100000"/>
              </a:lnSpc>
            </a:pP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pueden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ser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alimentadas,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forma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simultánea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independiente,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 por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dichos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4C4D4F"/>
                </a:solidFill>
                <a:latin typeface="Arial"/>
                <a:cs typeface="Arial"/>
              </a:rPr>
              <a:t>grupos</a:t>
            </a:r>
            <a:endParaRPr sz="900">
              <a:latin typeface="Arial"/>
              <a:cs typeface="Arial"/>
            </a:endParaRPr>
          </a:p>
          <a:p>
            <a:pPr marL="889000">
              <a:lnSpc>
                <a:spcPct val="100000"/>
              </a:lnSpc>
              <a:spcBef>
                <a:spcPts val="20"/>
              </a:spcBef>
            </a:pP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1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10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1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red</a:t>
            </a:r>
            <a:r>
              <a:rPr dirty="0" sz="900" spc="10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distribución</a:t>
            </a:r>
            <a:r>
              <a:rPr dirty="0" sz="900" spc="10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pública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</a:t>
            </a:r>
            <a:r>
              <a:rPr dirty="0" sz="900" spc="-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318</a:t>
            </a:r>
            <a:endParaRPr sz="1000">
              <a:latin typeface="Arial"/>
              <a:cs typeface="Arial"/>
            </a:endParaRPr>
          </a:p>
          <a:p>
            <a:pPr marL="313055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8.3</a:t>
            </a:r>
            <a:r>
              <a:rPr dirty="0" sz="900" spc="459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Generadores</a:t>
            </a:r>
            <a:r>
              <a:rPr dirty="0" sz="900" spc="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eólicos.................................................................................................................................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318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9.</a:t>
            </a:r>
            <a:r>
              <a:rPr dirty="0" sz="1100" spc="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100" spc="1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1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marcha</a:t>
            </a:r>
            <a:r>
              <a:rPr dirty="0" sz="11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318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10.</a:t>
            </a:r>
            <a:r>
              <a:rPr dirty="0" sz="1100" spc="20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Otras</a:t>
            </a:r>
            <a:r>
              <a:rPr dirty="0" sz="1100" spc="2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disposiciones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 ...........................................................................................................</a:t>
            </a:r>
            <a:r>
              <a:rPr dirty="0" sz="1100" spc="1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319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1"/>
                  </a:lnTo>
                  <a:lnTo>
                    <a:pt x="13496" y="391440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15" y="404939"/>
                  </a:lnTo>
                  <a:lnTo>
                    <a:pt x="494850" y="403522"/>
                  </a:lnTo>
                  <a:lnTo>
                    <a:pt x="524571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6047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40: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generadoras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779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82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entendiendo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tales,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30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entiende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«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pública»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edes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tenece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xplotada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incipa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os.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Asimism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entiende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«aut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ador»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subsidia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iamente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actividades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incipales,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oduce,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individualmente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destinada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totalidad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necesidades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opias.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1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Clasificación</a:t>
            </a:r>
            <a:endParaRPr sz="13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819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clasifican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atendiend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ed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en:</a:t>
            </a:r>
            <a:endParaRPr sz="1050">
              <a:latin typeface="Arial"/>
              <a:cs typeface="Arial"/>
            </a:endParaRPr>
          </a:p>
          <a:p>
            <a:pPr algn="just" marL="480059" marR="9525" indent="-153035">
              <a:lnSpc>
                <a:spcPct val="100000"/>
              </a:lnSpc>
              <a:spcBef>
                <a:spcPts val="28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generadoras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aisladas: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existir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eléctrica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alguna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pública.</a:t>
            </a:r>
            <a:endParaRPr sz="1050">
              <a:latin typeface="Arial"/>
              <a:cs typeface="Arial"/>
            </a:endParaRPr>
          </a:p>
          <a:p>
            <a:pPr algn="just" marL="480059" marR="9525" indent="-158115">
              <a:lnSpc>
                <a:spcPct val="100000"/>
              </a:lnSpc>
              <a:spcBef>
                <a:spcPts val="309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generadoras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asistidas: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existe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pública,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pero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generadores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trabajando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paralelo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ella.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preferente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grupos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generadores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pública,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quedando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otra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socorro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apoyo.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impedir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simultánea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ambas,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correspondientes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mutación.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obstante,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realización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maniobras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transferencia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carga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corte,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descritos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4.2.</a:t>
            </a:r>
            <a:endParaRPr sz="1050">
              <a:latin typeface="Arial"/>
              <a:cs typeface="Arial"/>
            </a:endParaRPr>
          </a:p>
          <a:p>
            <a:pPr algn="just" marL="480059" marR="9525" indent="-147955">
              <a:lnSpc>
                <a:spcPct val="100000"/>
              </a:lnSpc>
              <a:spcBef>
                <a:spcPts val="30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generadoras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interconectadas: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están,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normalmente,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trabajando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paralelo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pública.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3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Condiciones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generales</a:t>
            </a:r>
            <a:endParaRPr sz="130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81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depósito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combustibles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canalizacione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líquido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ases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disposicione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específico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aplicables.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30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generadoras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alojadas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establecimientos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indus-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triales,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locales,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usos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exclusivos,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reguladoras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incendios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correspondientes.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30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motores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térmicos,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potencia,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suficientemente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ventilados.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30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gases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combustión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incombustible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eva-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exterior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través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aprovechamiento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energético.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Condiciones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para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conexión</a:t>
            </a:r>
            <a:endParaRPr sz="130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  <a:spcBef>
                <a:spcPts val="109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generadoras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aisladas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4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posibilida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plamient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ibució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públic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ecisa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permit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desconecta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salid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30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exista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generador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exija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sincronización,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disponer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realizar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dicha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operación.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309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generadores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portátiles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incorporar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protecciones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sobreintensi-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dades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indirectos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necesarios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alimenten.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16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313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683963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31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37305"/>
            <a:ext cx="4889500" cy="786765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80645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4.2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generadoras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asistidas</a:t>
            </a:r>
            <a:endParaRPr sz="110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8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alternati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ador)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hace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ios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utación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acoplamiento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ultáneo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ambas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previsto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realizar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maniobras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transferencia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corte,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generadora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asistida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hará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cumplirse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requisitos:</a:t>
            </a:r>
            <a:endParaRPr sz="1050">
              <a:latin typeface="Arial"/>
              <a:cs typeface="Arial"/>
            </a:endParaRPr>
          </a:p>
          <a:p>
            <a:pPr algn="just" marL="120650" marR="1016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realizar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maniobras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transferencia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generadores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kVA.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momento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interconexión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generador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des-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generador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junto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accesibilidad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ibuido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0650" marR="889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incluirse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imposibilite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envío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gene-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rador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red.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inclui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límites,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cuencia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límites,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amiento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izar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onism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57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Dispondrá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equipo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sincronización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interconexión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más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utador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auxiliar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conectar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opia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reve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erenci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conmutador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precintables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garan-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tizará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método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alternativo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modificar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parámetros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conmuta-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iniciales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distribuidora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acceder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forma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dicho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prevea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transferencia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sin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corte.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maniobra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conmutador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accesible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autogenerador.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Arial"/>
              <a:cs typeface="Arial"/>
            </a:endParaRPr>
          </a:p>
          <a:p>
            <a:pPr algn="just" marL="80645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4.3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generadoras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interconectadas</a:t>
            </a:r>
            <a:endParaRPr sz="110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7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condicionada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ésta: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anspo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consumida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830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4.3.1</a:t>
            </a:r>
            <a:r>
              <a:rPr dirty="0" sz="1050" spc="409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Potencias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máximas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centrales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interconectadas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ácter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1050" spc="-14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400/230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suma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potencias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nominales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xceda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mitad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orma-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ede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1050" spc="-17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220/12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capacida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salid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futu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1050" spc="-114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400/23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eólicos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fluctuacione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32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314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538706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6047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40: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generadoras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97871"/>
            <a:ext cx="4889500" cy="78073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lvl="2" marL="372110" marR="22225" indent="-360045">
              <a:lnSpc>
                <a:spcPct val="100000"/>
              </a:lnSpc>
              <a:spcBef>
                <a:spcPts val="100"/>
              </a:spcBef>
              <a:buFont typeface="Arial"/>
              <a:buAutoNum type="arabicPeriod" startAt="2"/>
              <a:tabLst>
                <a:tab pos="372745" algn="l"/>
              </a:tabLst>
            </a:pPr>
            <a:r>
              <a:rPr dirty="0" sz="1050" spc="-180" i="1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ondicione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especí</a:t>
            </a:r>
            <a:r>
              <a:rPr dirty="0" sz="1050" spc="-15" i="1">
                <a:solidFill>
                  <a:srgbClr val="4C4D4F"/>
                </a:solidFill>
                <a:latin typeface="Arial"/>
                <a:cs typeface="Arial"/>
              </a:rPr>
              <a:t>f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ica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p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050" spc="-1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rr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anqu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acoplamient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d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instalació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gene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ado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ed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distribución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pública</a:t>
            </a:r>
            <a:endParaRPr sz="1050">
              <a:latin typeface="Arial"/>
              <a:cs typeface="Arial"/>
            </a:endParaRPr>
          </a:p>
          <a:p>
            <a:pPr algn="just" lvl="3" marL="443865" indent="-431800">
              <a:lnSpc>
                <a:spcPct val="100000"/>
              </a:lnSpc>
              <a:spcBef>
                <a:spcPts val="480"/>
              </a:spcBef>
              <a:buAutoNum type="arabicPeriod"/>
              <a:tabLst>
                <a:tab pos="444500" algn="l"/>
              </a:tabLst>
            </a:pP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Generadores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asíncronos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85"/>
              </a:spcBef>
            </a:pP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producirse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generadores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superior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red.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generadores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eólicos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frecuencia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3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minuto,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siendo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70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limita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moment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iormente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emplea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adecuados.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asínc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accionados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turbina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adqui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elocidad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90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elocidad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onism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Arial"/>
              <a:cs typeface="Arial"/>
            </a:endParaRPr>
          </a:p>
          <a:p>
            <a:pPr algn="just" lvl="3" marL="443865" indent="-431800">
              <a:lnSpc>
                <a:spcPct val="100000"/>
              </a:lnSpc>
              <a:buAutoNum type="arabicPeriod" startAt="2"/>
              <a:tabLst>
                <a:tab pos="444500" algn="l"/>
              </a:tabLst>
            </a:pP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Generadores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síncronos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8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sínc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onos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edes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ibuido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atendiendo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necesidad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xplotación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ésta.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central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poseer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sincronización,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manual.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8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prescindirse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pudiera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efectuarse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generador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asíncro-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arranque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tipo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generadores.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ectua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ope-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onización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encias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magnitudes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ed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Diferencia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tensiones:</a:t>
            </a:r>
            <a:r>
              <a:rPr dirty="0" sz="1050" spc="3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6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%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Diferencia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frecuencia: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6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0,1Hz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  <a:tab pos="147256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Diferencia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fase: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6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10º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8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exista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sincronismo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paralelo,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entre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pública,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dispondrán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enclavamiento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impida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paralelo.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4.3.3</a:t>
            </a:r>
            <a:r>
              <a:rPr dirty="0" sz="1050" spc="3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Equipos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maniobra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medida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disponer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punto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interconexión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8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único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accesible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ibuido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otecciones.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antizar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altas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internas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turben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éstas,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desconectar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epone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conexionado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precintables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niobra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accesible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autogenerador.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acoplamiento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auxiliar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desconectar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conectar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ésta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abajar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aquella.</a:t>
            </a:r>
            <a:endParaRPr sz="1050">
              <a:latin typeface="Arial"/>
              <a:cs typeface="Arial"/>
            </a:endParaRPr>
          </a:p>
          <a:p>
            <a:pPr algn="r" marR="10160">
              <a:lnSpc>
                <a:spcPct val="100000"/>
              </a:lnSpc>
              <a:spcBef>
                <a:spcPts val="2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315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31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98138"/>
            <a:ext cx="5178425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00355" marR="5080">
              <a:lnSpc>
                <a:spcPts val="1150"/>
              </a:lnSpc>
              <a:spcBef>
                <a:spcPts val="229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reve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distribución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final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enlace,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ist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ambos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sentidos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contabilicen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indepen-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diente.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68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espondan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iminación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establezca.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685"/>
              </a:spcBef>
            </a:pP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generadoras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generadores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asíncronos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dispondrá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registre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reactiva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absorbida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éste.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69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verificarse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cumplimiento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programas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entrega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disponerse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registro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necesarios.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4.3.4</a:t>
            </a:r>
            <a:r>
              <a:rPr dirty="0" sz="1050" spc="3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Control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energía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reactiva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9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asínc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onos,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0,86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baterías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condensado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ecisas.</a:t>
            </a:r>
            <a:endParaRPr sz="105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68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asegu-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descon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oduzca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upción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ed 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pública.</a:t>
            </a:r>
            <a:endParaRPr sz="105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685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distribuidora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eximir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compensación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suministrar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reactiva.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68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sínc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onos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eacti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mantene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adelant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eacti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xcitación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egular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6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5.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Cables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conexión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110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dimensionados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125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%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6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6.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Forma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onda</a:t>
            </a:r>
            <a:endParaRPr sz="1300">
              <a:latin typeface="Arial"/>
              <a:cs typeface="Arial"/>
            </a:endParaRPr>
          </a:p>
          <a:p>
            <a:pPr marL="300355" marR="10160">
              <a:lnSpc>
                <a:spcPts val="1150"/>
              </a:lnSpc>
              <a:spcBef>
                <a:spcPts val="110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prácticamente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senoidal,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tasa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armónicos,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condición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55"/>
              </a:spcBef>
              <a:buFont typeface="Arial"/>
              <a:buChar char="•"/>
              <a:tabLst>
                <a:tab pos="408940" algn="l"/>
                <a:tab pos="227965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Armónicos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orden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par: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25">
                <a:solidFill>
                  <a:srgbClr val="6D6E71"/>
                </a:solidFill>
                <a:latin typeface="Verdana"/>
                <a:cs typeface="Verdana"/>
              </a:rPr>
              <a:t>/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75"/>
              </a:spcBef>
              <a:buFont typeface="Arial"/>
              <a:buChar char="•"/>
              <a:tabLst>
                <a:tab pos="408940" algn="l"/>
                <a:tab pos="227965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Armónicos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orden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3: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80"/>
              </a:spcBef>
              <a:buFont typeface="Arial"/>
              <a:buChar char="•"/>
              <a:tabLst>
                <a:tab pos="408940" algn="l"/>
                <a:tab pos="227965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Armónicos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orden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impar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20">
                <a:solidFill>
                  <a:srgbClr val="6D6E71"/>
                </a:solidFill>
                <a:latin typeface="Verdana"/>
                <a:cs typeface="Verdana"/>
              </a:rPr>
              <a:t>$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5):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20">
                <a:solidFill>
                  <a:srgbClr val="6D6E71"/>
                </a:solidFill>
                <a:latin typeface="Verdana"/>
                <a:cs typeface="Verdana"/>
              </a:rPr>
              <a:t>/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</a:t>
            </a:r>
            <a:endParaRPr sz="1050">
              <a:latin typeface="Arial"/>
              <a:cs typeface="Arial"/>
            </a:endParaRPr>
          </a:p>
          <a:p>
            <a:pPr marL="300355" marR="11430">
              <a:lnSpc>
                <a:spcPts val="1150"/>
              </a:lnSpc>
              <a:spcBef>
                <a:spcPts val="70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tasa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armónicos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relación,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porcentaje,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eficaz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armónico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or-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eficaz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fundamental.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22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316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6047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40: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generadoras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27246"/>
            <a:ext cx="5177155" cy="7877809"/>
          </a:xfrm>
          <a:prstGeom prst="rect">
            <a:avLst/>
          </a:prstGeom>
        </p:spPr>
        <p:txBody>
          <a:bodyPr wrap="square" lIns="0" tIns="762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0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7.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Protecciones</a:t>
            </a:r>
            <a:endParaRPr sz="13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4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máquin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mot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oteccione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específica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ican-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aconsej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educi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daño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consecuenci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interno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xterno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ellos.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434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generadores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dotarán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establecidas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correspondientes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ITC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aplicables.</a:t>
            </a:r>
            <a:endParaRPr sz="105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434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conectada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ibución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conjunt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oteccione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actúe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situada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esponde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model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homo-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debidament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ificada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ecintada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labo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econocid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30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protecciones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2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sobreintensidad,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relés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directos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magnetotérmicos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solución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equivalente.</a:t>
            </a:r>
            <a:endParaRPr sz="1050">
              <a:latin typeface="Arial"/>
              <a:cs typeface="Arial"/>
            </a:endParaRPr>
          </a:p>
          <a:p>
            <a:pPr marL="408305" marR="5080" indent="-108585">
              <a:lnSpc>
                <a:spcPts val="1150"/>
              </a:lnSpc>
              <a:spcBef>
                <a:spcPts val="4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instantáneos,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fases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actuarán,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partir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llegue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85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asignado.</a:t>
            </a:r>
            <a:endParaRPr sz="1050">
              <a:latin typeface="Arial"/>
              <a:cs typeface="Arial"/>
            </a:endParaRPr>
          </a:p>
          <a:p>
            <a:pPr marL="408305" marR="9525" indent="-108585">
              <a:lnSpc>
                <a:spcPts val="1150"/>
              </a:lnSpc>
              <a:spcBef>
                <a:spcPts val="439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sobretensión,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neutro,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actuación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producirse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partir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llegue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110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asignado.</a:t>
            </a:r>
            <a:endParaRPr sz="1050">
              <a:latin typeface="Arial"/>
              <a:cs typeface="Arial"/>
            </a:endParaRPr>
          </a:p>
          <a:p>
            <a:pPr marL="408305" marR="9525" indent="-108585">
              <a:lnSpc>
                <a:spcPts val="1150"/>
              </a:lnSpc>
              <a:spcBef>
                <a:spcPts val="434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frecuencia,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fases,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actuación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producirse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frecuencia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49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Hz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51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Hz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períodos.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8.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Instalaciones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puesta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tierra</a:t>
            </a:r>
            <a:endParaRPr sz="130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spcBef>
                <a:spcPts val="1095"/>
              </a:spcBef>
              <a:buAutoNum type="arabicPeriod"/>
              <a:tabLst>
                <a:tab pos="58864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Generalidades</a:t>
            </a:r>
            <a:endParaRPr sz="110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57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vistas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esentar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MIE-R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13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2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antías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i-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cas,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subestaciones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ormación.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434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oduzcan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encias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ed 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ésta: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aisladas,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asistidas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conectadas.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Arial"/>
              <a:cs typeface="Arial"/>
            </a:endParaRPr>
          </a:p>
          <a:p>
            <a:pPr algn="just" lvl="1" marL="588010" marR="187325" indent="-219710">
              <a:lnSpc>
                <a:spcPct val="100000"/>
              </a:lnSpc>
              <a:buAutoNum type="arabicPeriod" startAt="2"/>
              <a:tabLst>
                <a:tab pos="588645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acterísticas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tier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según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funcionamiento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instala-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ción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35" b="1">
                <a:solidFill>
                  <a:srgbClr val="4C4D4F"/>
                </a:solidFill>
                <a:latin typeface="Arial"/>
                <a:cs typeface="Arial"/>
              </a:rPr>
              <a:t>g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ene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ado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especto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ed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dist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ibución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pública</a:t>
            </a:r>
            <a:endParaRPr sz="1100">
              <a:latin typeface="Arial"/>
              <a:cs typeface="Arial"/>
            </a:endParaRPr>
          </a:p>
          <a:p>
            <a:pPr algn="just" marL="660400" marR="238760" indent="-360045">
              <a:lnSpc>
                <a:spcPct val="100000"/>
              </a:lnSpc>
              <a:spcBef>
                <a:spcPts val="555"/>
              </a:spcBef>
            </a:pPr>
            <a:r>
              <a:rPr dirty="0" sz="1050" spc="-30" b="1">
                <a:solidFill>
                  <a:srgbClr val="4C4D4F"/>
                </a:solidFill>
                <a:latin typeface="Arial"/>
                <a:cs typeface="Arial"/>
              </a:rPr>
              <a:t>8.2.1</a:t>
            </a:r>
            <a:r>
              <a:rPr dirty="0" sz="105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Instalacione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gene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ado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12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110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aislada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conectada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instalacione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ecepto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12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110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qu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son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alimentada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d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form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xclus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i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v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po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di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h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145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g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up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145" i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9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independientes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paso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ellas,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oca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encias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ten-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43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-08.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439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ador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accesible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poner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mediante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ormador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ásico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ella,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funciones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auxilia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434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abajen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conectar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r" marR="8890">
              <a:lnSpc>
                <a:spcPct val="100000"/>
              </a:lnSpc>
              <a:spcBef>
                <a:spcPts val="17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317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401234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574893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31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97871"/>
            <a:ext cx="5173345" cy="78073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lvl="2" marL="660400" marR="163195" indent="-360045">
              <a:lnSpc>
                <a:spcPct val="100000"/>
              </a:lnSpc>
              <a:spcBef>
                <a:spcPts val="100"/>
              </a:spcBef>
              <a:buFont typeface="Arial"/>
              <a:buAutoNum type="arabicPeriod" startAt="2"/>
              <a:tabLst>
                <a:tab pos="661035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generadoras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asistidas,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conectadas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receptoras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pueden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ser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alimentadas,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forma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independiente,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dichos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grupos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red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de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distribución</a:t>
            </a:r>
            <a:r>
              <a:rPr dirty="0" sz="1050" spc="1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pública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8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puesto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indepen-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imposibilidad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ene-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izació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específic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competent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utónoma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masas.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propia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prevea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trans-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ferencia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corte,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dispondrá,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conmutador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interconexión,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polo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auxiliar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alimentar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generación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propia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conecte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generación.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lvl="2" marL="660400" marR="11430" indent="-360045">
              <a:lnSpc>
                <a:spcPct val="100000"/>
              </a:lnSpc>
              <a:buFont typeface="Arial"/>
              <a:buAutoNum type="arabicPeriod" startAt="3"/>
              <a:tabLst>
                <a:tab pos="661035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generadoras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interconectadas,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conectadas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050" spc="-1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receptoras</a:t>
            </a:r>
            <a:r>
              <a:rPr dirty="0" sz="10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pueden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ser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alimentadas,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forma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simultánea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independiente,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dichos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grupos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red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distribución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pública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8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acoplada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puesto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ibución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acoplada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alimen-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xclusi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xisti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auxilia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desconecta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ación.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generadoras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establecerá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detección 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generadores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neutro de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pública,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desconectará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sobrepasa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nominal.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Arial"/>
              <a:cs typeface="Arial"/>
            </a:endParaRPr>
          </a:p>
          <a:p>
            <a:pPr marL="3683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8.3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Generadores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eólicos</a:t>
            </a:r>
            <a:endParaRPr sz="1100">
              <a:latin typeface="Arial"/>
              <a:cs typeface="Arial"/>
            </a:endParaRPr>
          </a:p>
          <a:p>
            <a:pPr algn="just" marL="300355" marR="6350">
              <a:lnSpc>
                <a:spcPts val="1150"/>
              </a:lnSpc>
              <a:spcBef>
                <a:spcPts val="57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montado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atmos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9.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Puesta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marcha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19"/>
              </a:spcBef>
            </a:pP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asistidas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conectadas,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ade-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ámites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islación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vi-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anismos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competentes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esentar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em-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ibuido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acoplamiento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ifica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ecten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egula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ealizadas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eglamentos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competentes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esolución.</a:t>
            </a:r>
            <a:endParaRPr sz="1050">
              <a:latin typeface="Arial"/>
              <a:cs typeface="Arial"/>
            </a:endParaRPr>
          </a:p>
          <a:p>
            <a:pPr algn="just" marL="300355" marR="6350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trámite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distribuidora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preciso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instala-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generadoras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aisladas.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16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318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45369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6047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40: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generadoras</a:t>
            </a:r>
            <a:r>
              <a:rPr dirty="0" sz="950" spc="1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baja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tensión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319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382684"/>
            <a:ext cx="5177155" cy="1381760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06705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10.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6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Otras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disposiciones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2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actuaciones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relacionadas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fijación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conexión,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proyecto,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pues-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marcha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explotación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generadoras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seguirán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criterios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esta-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blece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legislación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vigor.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distribuidora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detecte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inmediato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personas,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animales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bienes,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desconectar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generadoras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interconectadas,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comunicándolo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posteriormente,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órgano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Administración.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23" y="269951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421641" y="538335"/>
            <a:ext cx="1402080" cy="15494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0" spc="-125" b="1">
                <a:solidFill>
                  <a:srgbClr val="636466"/>
                </a:solidFill>
                <a:latin typeface="Arial"/>
                <a:cs typeface="Arial"/>
              </a:rPr>
              <a:t>41</a:t>
            </a:r>
            <a:endParaRPr sz="10000">
              <a:latin typeface="Arial"/>
              <a:cs typeface="Aria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421641" y="2146128"/>
            <a:ext cx="3973195" cy="6350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2000" spc="-130"/>
              <a:t>Instalaciones</a:t>
            </a:r>
            <a:r>
              <a:rPr dirty="0" sz="2000" spc="-50"/>
              <a:t> </a:t>
            </a:r>
            <a:r>
              <a:rPr dirty="0" sz="2000" spc="-114"/>
              <a:t>eléctricas</a:t>
            </a:r>
            <a:r>
              <a:rPr dirty="0" sz="2000" spc="-45"/>
              <a:t> </a:t>
            </a:r>
            <a:r>
              <a:rPr dirty="0" sz="2000" spc="-150"/>
              <a:t>en</a:t>
            </a:r>
            <a:r>
              <a:rPr dirty="0" sz="2000" spc="-45"/>
              <a:t> </a:t>
            </a:r>
            <a:r>
              <a:rPr dirty="0" sz="2000" spc="-160"/>
              <a:t>caravanas </a:t>
            </a:r>
            <a:r>
              <a:rPr dirty="0" sz="2000" spc="-70"/>
              <a:t>y</a:t>
            </a:r>
            <a:r>
              <a:rPr dirty="0" sz="2000" spc="-75"/>
              <a:t> </a:t>
            </a:r>
            <a:r>
              <a:rPr dirty="0" sz="2000" spc="-160"/>
              <a:t>parques</a:t>
            </a:r>
            <a:r>
              <a:rPr dirty="0" sz="2000" spc="-75"/>
              <a:t> </a:t>
            </a:r>
            <a:r>
              <a:rPr dirty="0" sz="2000" spc="-160"/>
              <a:t>de</a:t>
            </a:r>
            <a:r>
              <a:rPr dirty="0" sz="2000" spc="-70"/>
              <a:t> </a:t>
            </a:r>
            <a:r>
              <a:rPr dirty="0" sz="2000" spc="-55"/>
              <a:t>caravanas</a:t>
            </a:r>
            <a:endParaRPr sz="2000"/>
          </a:p>
        </p:txBody>
      </p:sp>
      <p:sp>
        <p:nvSpPr>
          <p:cNvPr id="13" name="object 13" descr=""/>
          <p:cNvSpPr txBox="1"/>
          <p:nvPr/>
        </p:nvSpPr>
        <p:spPr>
          <a:xfrm>
            <a:off x="421641" y="3012337"/>
            <a:ext cx="5100320" cy="88074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Objeto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321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321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1"/>
                  </a:lnTo>
                  <a:lnTo>
                    <a:pt x="13496" y="391440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15" y="404939"/>
                  </a:lnTo>
                  <a:lnTo>
                    <a:pt x="494850" y="403522"/>
                  </a:lnTo>
                  <a:lnTo>
                    <a:pt x="524571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48805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41: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caravanas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parques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caravanas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321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382684"/>
            <a:ext cx="5172710" cy="2049780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20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determinar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carava-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nas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parques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caravanas.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utilicen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ecti-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opeas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técnico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Condiciones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generales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19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particulares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establecimientos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es-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tablecidas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20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7-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708.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1" name="object 11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434" y="0"/>
              <a:ext cx="0" cy="270510"/>
            </a:xfrm>
            <a:custGeom>
              <a:avLst/>
              <a:gdLst/>
              <a:ahLst/>
              <a:cxnLst/>
              <a:rect l="l" t="t" r="r" b="b"/>
              <a:pathLst>
                <a:path w="0" h="270510">
                  <a:moveTo>
                    <a:pt x="0" y="0"/>
                  </a:moveTo>
                  <a:lnTo>
                    <a:pt x="0" y="2699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23" y="269951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421641" y="538335"/>
            <a:ext cx="1402080" cy="15494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0" spc="-125" b="1">
                <a:solidFill>
                  <a:srgbClr val="636466"/>
                </a:solidFill>
                <a:latin typeface="Arial"/>
                <a:cs typeface="Arial"/>
              </a:rPr>
              <a:t>42</a:t>
            </a:r>
            <a:endParaRPr sz="10000">
              <a:latin typeface="Arial"/>
              <a:cs typeface="Aria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421641" y="2146128"/>
            <a:ext cx="3747770" cy="6350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2000" spc="-130"/>
              <a:t>Instalaciones</a:t>
            </a:r>
            <a:r>
              <a:rPr dirty="0" sz="2000" spc="-50"/>
              <a:t> </a:t>
            </a:r>
            <a:r>
              <a:rPr dirty="0" sz="2000" spc="-114"/>
              <a:t>eléctricas</a:t>
            </a:r>
            <a:r>
              <a:rPr dirty="0" sz="2000" spc="-45"/>
              <a:t> </a:t>
            </a:r>
            <a:r>
              <a:rPr dirty="0" sz="2000" spc="-150"/>
              <a:t>en</a:t>
            </a:r>
            <a:r>
              <a:rPr dirty="0" sz="2000" spc="-45"/>
              <a:t> </a:t>
            </a:r>
            <a:r>
              <a:rPr dirty="0" sz="2000" spc="-105"/>
              <a:t>puertos </a:t>
            </a:r>
            <a:r>
              <a:rPr dirty="0" sz="2000" spc="-70"/>
              <a:t>y</a:t>
            </a:r>
            <a:r>
              <a:rPr dirty="0" sz="2000" spc="-50"/>
              <a:t> </a:t>
            </a:r>
            <a:r>
              <a:rPr dirty="0" sz="2000" spc="-140"/>
              <a:t>marinas</a:t>
            </a:r>
            <a:r>
              <a:rPr dirty="0" sz="2000" spc="-45"/>
              <a:t> </a:t>
            </a:r>
            <a:r>
              <a:rPr dirty="0" sz="2000" spc="-135"/>
              <a:t>para</a:t>
            </a:r>
            <a:r>
              <a:rPr dirty="0" sz="2000" spc="-50"/>
              <a:t> </a:t>
            </a:r>
            <a:r>
              <a:rPr dirty="0" sz="2000" spc="-180"/>
              <a:t>barcos</a:t>
            </a:r>
            <a:r>
              <a:rPr dirty="0" sz="2000" spc="-45"/>
              <a:t> </a:t>
            </a:r>
            <a:r>
              <a:rPr dirty="0" sz="2000" spc="-160"/>
              <a:t>de</a:t>
            </a:r>
            <a:r>
              <a:rPr dirty="0" sz="2000" spc="-50"/>
              <a:t> </a:t>
            </a:r>
            <a:r>
              <a:rPr dirty="0" sz="2000" spc="-10"/>
              <a:t>recreo</a:t>
            </a:r>
            <a:endParaRPr sz="2000"/>
          </a:p>
        </p:txBody>
      </p:sp>
      <p:sp>
        <p:nvSpPr>
          <p:cNvPr id="13" name="object 13" descr=""/>
          <p:cNvSpPr txBox="1">
            <a:spLocks noGrp="1"/>
          </p:cNvSpPr>
          <p:nvPr>
            <p:ph type="body" idx="1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Índice</a:t>
            </a: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/>
              <a:t>1.</a:t>
            </a:r>
            <a:r>
              <a:rPr dirty="0" sz="1100" spc="40"/>
              <a:t> </a:t>
            </a:r>
            <a:r>
              <a:rPr dirty="0" sz="1100" spc="-45"/>
              <a:t>Objeto</a:t>
            </a:r>
            <a:r>
              <a:rPr dirty="0" sz="1100" spc="90"/>
              <a:t> </a:t>
            </a:r>
            <a:r>
              <a:rPr dirty="0" sz="1100" spc="-40"/>
              <a:t>y</a:t>
            </a:r>
            <a:r>
              <a:rPr dirty="0" sz="1100" spc="90"/>
              <a:t> </a:t>
            </a:r>
            <a:r>
              <a:rPr dirty="0" sz="1100" spc="-95"/>
              <a:t>campo</a:t>
            </a:r>
            <a:r>
              <a:rPr dirty="0" sz="1100" spc="85"/>
              <a:t> </a:t>
            </a:r>
            <a:r>
              <a:rPr dirty="0" sz="1100" spc="-90"/>
              <a:t>de</a:t>
            </a:r>
            <a:r>
              <a:rPr dirty="0" sz="1100" spc="90"/>
              <a:t> </a:t>
            </a:r>
            <a:r>
              <a:rPr dirty="0" sz="1100" spc="-75"/>
              <a:t>aplicación</a:t>
            </a:r>
            <a:r>
              <a:rPr dirty="0" sz="1100" spc="-15"/>
              <a:t> </a:t>
            </a:r>
            <a:r>
              <a:rPr dirty="0" sz="1100" spc="-60"/>
              <a:t>........................................................................................</a:t>
            </a:r>
            <a:r>
              <a:rPr dirty="0" sz="1100" spc="35"/>
              <a:t> </a:t>
            </a:r>
            <a:r>
              <a:rPr dirty="0" sz="1000" spc="-25"/>
              <a:t>323</a:t>
            </a:r>
            <a:endParaRPr sz="1000"/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/>
          </a:p>
          <a:p>
            <a:pPr algn="r" marR="5080">
              <a:lnSpc>
                <a:spcPct val="100000"/>
              </a:lnSpc>
            </a:pPr>
            <a:r>
              <a:rPr dirty="0" sz="1100" spc="-45"/>
              <a:t>2.</a:t>
            </a:r>
            <a:r>
              <a:rPr dirty="0" sz="1100" spc="175"/>
              <a:t> </a:t>
            </a:r>
            <a:r>
              <a:rPr dirty="0" sz="1100" spc="-70"/>
              <a:t>Características</a:t>
            </a:r>
            <a:r>
              <a:rPr dirty="0" sz="1100" spc="240"/>
              <a:t> </a:t>
            </a:r>
            <a:r>
              <a:rPr dirty="0" sz="1100" spc="-85"/>
              <a:t>generales</a:t>
            </a:r>
            <a:r>
              <a:rPr dirty="0" sz="1100" spc="-75"/>
              <a:t> </a:t>
            </a:r>
            <a:r>
              <a:rPr dirty="0" sz="1100" spc="-60"/>
              <a:t>.................................................................................................</a:t>
            </a:r>
            <a:r>
              <a:rPr dirty="0" sz="1100" spc="170"/>
              <a:t> </a:t>
            </a:r>
            <a:r>
              <a:rPr dirty="0" sz="1000" spc="-25"/>
              <a:t>323</a:t>
            </a:r>
            <a:endParaRPr sz="1000"/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/>
          </a:p>
          <a:p>
            <a:pPr algn="r" marR="5080">
              <a:lnSpc>
                <a:spcPct val="100000"/>
              </a:lnSpc>
            </a:pPr>
            <a:r>
              <a:rPr dirty="0" sz="1100" spc="-45"/>
              <a:t>3.</a:t>
            </a:r>
            <a:r>
              <a:rPr dirty="0" sz="1100" spc="114"/>
              <a:t> </a:t>
            </a:r>
            <a:r>
              <a:rPr dirty="0" sz="1100" spc="-85"/>
              <a:t>Protecciones</a:t>
            </a:r>
            <a:r>
              <a:rPr dirty="0" sz="1100" spc="170"/>
              <a:t> </a:t>
            </a:r>
            <a:r>
              <a:rPr dirty="0" sz="1100" spc="-90"/>
              <a:t>de</a:t>
            </a:r>
            <a:r>
              <a:rPr dirty="0" sz="1100" spc="170"/>
              <a:t> </a:t>
            </a:r>
            <a:r>
              <a:rPr dirty="0" sz="1100" spc="-90"/>
              <a:t>seguridad</a:t>
            </a:r>
            <a:r>
              <a:rPr dirty="0" sz="1100" spc="-95"/>
              <a:t> </a:t>
            </a:r>
            <a:r>
              <a:rPr dirty="0" sz="1100" spc="-60"/>
              <a:t>...............................................................................................</a:t>
            </a:r>
            <a:r>
              <a:rPr dirty="0" sz="1100" spc="110"/>
              <a:t> </a:t>
            </a:r>
            <a:r>
              <a:rPr dirty="0" sz="1000" spc="-25"/>
              <a:t>323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/>
              <a:t>3.1</a:t>
            </a:r>
            <a:r>
              <a:rPr dirty="0" sz="900" spc="220"/>
              <a:t>  </a:t>
            </a:r>
            <a:r>
              <a:rPr dirty="0" sz="900" spc="-65"/>
              <a:t>Protección</a:t>
            </a:r>
            <a:r>
              <a:rPr dirty="0" sz="900" spc="10"/>
              <a:t> </a:t>
            </a:r>
            <a:r>
              <a:rPr dirty="0" sz="900" spc="-55"/>
              <a:t>por</a:t>
            </a:r>
            <a:r>
              <a:rPr dirty="0" sz="900" spc="5"/>
              <a:t> </a:t>
            </a:r>
            <a:r>
              <a:rPr dirty="0" sz="900" spc="-65"/>
              <a:t>muy</a:t>
            </a:r>
            <a:r>
              <a:rPr dirty="0" sz="900" spc="5"/>
              <a:t> </a:t>
            </a:r>
            <a:r>
              <a:rPr dirty="0" sz="900" spc="-50"/>
              <a:t>baja</a:t>
            </a:r>
            <a:r>
              <a:rPr dirty="0" sz="900" spc="5"/>
              <a:t> </a:t>
            </a:r>
            <a:r>
              <a:rPr dirty="0" sz="900" spc="-55"/>
              <a:t>tensión</a:t>
            </a:r>
            <a:r>
              <a:rPr dirty="0" sz="900" spc="5"/>
              <a:t> </a:t>
            </a:r>
            <a:r>
              <a:rPr dirty="0" sz="900" spc="-75"/>
              <a:t>de</a:t>
            </a:r>
            <a:r>
              <a:rPr dirty="0" sz="900" spc="5"/>
              <a:t> </a:t>
            </a:r>
            <a:r>
              <a:rPr dirty="0" sz="900" spc="-70"/>
              <a:t>seguridad</a:t>
            </a:r>
            <a:r>
              <a:rPr dirty="0" sz="900" spc="5"/>
              <a:t> </a:t>
            </a:r>
            <a:r>
              <a:rPr dirty="0" sz="900" spc="-50"/>
              <a:t>(MBTS)....................................................................</a:t>
            </a:r>
            <a:r>
              <a:rPr dirty="0" sz="900" spc="-145"/>
              <a:t> </a:t>
            </a:r>
            <a:r>
              <a:rPr dirty="0" sz="1000" spc="-25"/>
              <a:t>323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/>
              <a:t>3.2</a:t>
            </a:r>
            <a:r>
              <a:rPr dirty="0" sz="900" spc="275"/>
              <a:t>  </a:t>
            </a:r>
            <a:r>
              <a:rPr dirty="0" sz="900" spc="-65"/>
              <a:t>Protección</a:t>
            </a:r>
            <a:r>
              <a:rPr dirty="0" sz="900" spc="35"/>
              <a:t> </a:t>
            </a:r>
            <a:r>
              <a:rPr dirty="0" sz="900" spc="-55"/>
              <a:t>por</a:t>
            </a:r>
            <a:r>
              <a:rPr dirty="0" sz="900" spc="25"/>
              <a:t> </a:t>
            </a:r>
            <a:r>
              <a:rPr dirty="0" sz="900" spc="-40"/>
              <a:t>corte</a:t>
            </a:r>
            <a:r>
              <a:rPr dirty="0" sz="900" spc="30"/>
              <a:t> </a:t>
            </a:r>
            <a:r>
              <a:rPr dirty="0" sz="900" spc="-45"/>
              <a:t>automático</a:t>
            </a:r>
            <a:r>
              <a:rPr dirty="0" sz="900" spc="25"/>
              <a:t> </a:t>
            </a:r>
            <a:r>
              <a:rPr dirty="0" sz="900" spc="-75"/>
              <a:t>de</a:t>
            </a:r>
            <a:r>
              <a:rPr dirty="0" sz="900" spc="30"/>
              <a:t> </a:t>
            </a:r>
            <a:r>
              <a:rPr dirty="0" sz="900" spc="-40"/>
              <a:t>la</a:t>
            </a:r>
            <a:r>
              <a:rPr dirty="0" sz="900" spc="25"/>
              <a:t> </a:t>
            </a:r>
            <a:r>
              <a:rPr dirty="0" sz="900" spc="-55"/>
              <a:t>alimentación</a:t>
            </a:r>
            <a:r>
              <a:rPr dirty="0" sz="900" spc="-125"/>
              <a:t> </a:t>
            </a:r>
            <a:r>
              <a:rPr dirty="0" sz="900" spc="-50"/>
              <a:t>.......................................................................</a:t>
            </a:r>
            <a:r>
              <a:rPr dirty="0" sz="900" spc="-135"/>
              <a:t> </a:t>
            </a:r>
            <a:r>
              <a:rPr dirty="0" sz="1000" spc="-25"/>
              <a:t>323</a:t>
            </a:r>
            <a:endParaRPr sz="1000"/>
          </a:p>
          <a:p>
            <a:pPr algn="just" marL="480059" marR="5080" indent="-252095">
              <a:lnSpc>
                <a:spcPct val="123600"/>
              </a:lnSpc>
            </a:pPr>
            <a:r>
              <a:rPr dirty="0" sz="900"/>
              <a:t>3.3</a:t>
            </a:r>
            <a:r>
              <a:rPr dirty="0" sz="900" spc="204"/>
              <a:t>  </a:t>
            </a:r>
            <a:r>
              <a:rPr dirty="0" sz="900" spc="-65"/>
              <a:t>Aplicación</a:t>
            </a:r>
            <a:r>
              <a:rPr dirty="0" sz="900" spc="55"/>
              <a:t> </a:t>
            </a:r>
            <a:r>
              <a:rPr dirty="0" sz="900" spc="-114"/>
              <a:t>de</a:t>
            </a:r>
            <a:r>
              <a:rPr dirty="0" sz="900" spc="55"/>
              <a:t> </a:t>
            </a:r>
            <a:r>
              <a:rPr dirty="0" sz="900" spc="-90"/>
              <a:t>las</a:t>
            </a:r>
            <a:r>
              <a:rPr dirty="0" sz="900" spc="55"/>
              <a:t> </a:t>
            </a:r>
            <a:r>
              <a:rPr dirty="0" sz="900" spc="-80"/>
              <a:t>medidas</a:t>
            </a:r>
            <a:r>
              <a:rPr dirty="0" sz="900" spc="55"/>
              <a:t> </a:t>
            </a:r>
            <a:r>
              <a:rPr dirty="0" sz="900" spc="-114"/>
              <a:t>de</a:t>
            </a:r>
            <a:r>
              <a:rPr dirty="0" sz="900" spc="55"/>
              <a:t> </a:t>
            </a:r>
            <a:r>
              <a:rPr dirty="0" sz="900" spc="-55"/>
              <a:t>protección</a:t>
            </a:r>
            <a:r>
              <a:rPr dirty="0" sz="900" spc="55"/>
              <a:t> </a:t>
            </a:r>
            <a:r>
              <a:rPr dirty="0" sz="900" spc="-60"/>
              <a:t>contra</a:t>
            </a:r>
            <a:r>
              <a:rPr dirty="0" sz="900" spc="55"/>
              <a:t> </a:t>
            </a:r>
            <a:r>
              <a:rPr dirty="0" sz="900" spc="-95"/>
              <a:t>los</a:t>
            </a:r>
            <a:r>
              <a:rPr dirty="0" sz="900" spc="55"/>
              <a:t> </a:t>
            </a:r>
            <a:r>
              <a:rPr dirty="0" sz="900" spc="-90"/>
              <a:t>choques</a:t>
            </a:r>
            <a:r>
              <a:rPr dirty="0" sz="900" spc="55"/>
              <a:t> </a:t>
            </a:r>
            <a:r>
              <a:rPr dirty="0" sz="900" spc="-70"/>
              <a:t>eléctricos</a:t>
            </a:r>
            <a:r>
              <a:rPr dirty="0" sz="900" spc="5"/>
              <a:t> </a:t>
            </a:r>
            <a:r>
              <a:rPr dirty="0" sz="900" spc="-55"/>
              <a:t>......................................</a:t>
            </a:r>
            <a:r>
              <a:rPr dirty="0" sz="900" spc="-5"/>
              <a:t> </a:t>
            </a:r>
            <a:r>
              <a:rPr dirty="0" sz="1000" spc="-25"/>
              <a:t>323 </a:t>
            </a:r>
            <a:r>
              <a:rPr dirty="0" sz="900" b="0">
                <a:latin typeface="Arial"/>
                <a:cs typeface="Arial"/>
              </a:rPr>
              <a:t>3.3.1</a:t>
            </a:r>
            <a:r>
              <a:rPr dirty="0" sz="900" spc="310" b="0">
                <a:latin typeface="Arial"/>
                <a:cs typeface="Arial"/>
              </a:rPr>
              <a:t>  </a:t>
            </a:r>
            <a:r>
              <a:rPr dirty="0" sz="900" spc="-45" b="0">
                <a:latin typeface="Arial"/>
                <a:cs typeface="Arial"/>
              </a:rPr>
              <a:t>Protección</a:t>
            </a:r>
            <a:r>
              <a:rPr dirty="0" sz="900" spc="100" b="0">
                <a:latin typeface="Arial"/>
                <a:cs typeface="Arial"/>
              </a:rPr>
              <a:t> </a:t>
            </a:r>
            <a:r>
              <a:rPr dirty="0" sz="900" spc="-35" b="0">
                <a:latin typeface="Arial"/>
                <a:cs typeface="Arial"/>
              </a:rPr>
              <a:t>por</a:t>
            </a:r>
            <a:r>
              <a:rPr dirty="0" sz="900" spc="95" b="0">
                <a:latin typeface="Arial"/>
                <a:cs typeface="Arial"/>
              </a:rPr>
              <a:t> </a:t>
            </a:r>
            <a:r>
              <a:rPr dirty="0" sz="900" spc="-55" b="0">
                <a:latin typeface="Arial"/>
                <a:cs typeface="Arial"/>
              </a:rPr>
              <a:t>obstáculos</a:t>
            </a:r>
            <a:r>
              <a:rPr dirty="0" sz="900" spc="-5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.......................................................................................................................</a:t>
            </a:r>
            <a:r>
              <a:rPr dirty="0" sz="900" spc="5" b="0">
                <a:latin typeface="Arial"/>
                <a:cs typeface="Arial"/>
              </a:rPr>
              <a:t> </a:t>
            </a:r>
            <a:r>
              <a:rPr dirty="0" sz="1000" spc="-25"/>
              <a:t>323 </a:t>
            </a:r>
            <a:r>
              <a:rPr dirty="0" sz="900" b="0">
                <a:latin typeface="Arial"/>
                <a:cs typeface="Arial"/>
              </a:rPr>
              <a:t>3.3.2</a:t>
            </a:r>
            <a:r>
              <a:rPr dirty="0" sz="900" spc="245" b="0">
                <a:latin typeface="Arial"/>
                <a:cs typeface="Arial"/>
              </a:rPr>
              <a:t>  </a:t>
            </a:r>
            <a:r>
              <a:rPr dirty="0" sz="900" spc="-45" b="0">
                <a:latin typeface="Arial"/>
                <a:cs typeface="Arial"/>
              </a:rPr>
              <a:t>Protección</a:t>
            </a:r>
            <a:r>
              <a:rPr dirty="0" sz="900" spc="45" b="0">
                <a:latin typeface="Arial"/>
                <a:cs typeface="Arial"/>
              </a:rPr>
              <a:t> </a:t>
            </a:r>
            <a:r>
              <a:rPr dirty="0" sz="900" spc="-30" b="0">
                <a:latin typeface="Arial"/>
                <a:cs typeface="Arial"/>
              </a:rPr>
              <a:t>contra</a:t>
            </a:r>
            <a:r>
              <a:rPr dirty="0" sz="900" spc="40" b="0">
                <a:latin typeface="Arial"/>
                <a:cs typeface="Arial"/>
              </a:rPr>
              <a:t> </a:t>
            </a:r>
            <a:r>
              <a:rPr dirty="0" sz="900" spc="-35" b="0">
                <a:latin typeface="Arial"/>
                <a:cs typeface="Arial"/>
              </a:rPr>
              <a:t>contactos</a:t>
            </a:r>
            <a:r>
              <a:rPr dirty="0" sz="900" spc="40" b="0">
                <a:latin typeface="Arial"/>
                <a:cs typeface="Arial"/>
              </a:rPr>
              <a:t> </a:t>
            </a:r>
            <a:r>
              <a:rPr dirty="0" sz="900" spc="-65" b="0">
                <a:latin typeface="Arial"/>
                <a:cs typeface="Arial"/>
              </a:rPr>
              <a:t>indirectos...............................................................................................</a:t>
            </a:r>
            <a:r>
              <a:rPr dirty="0" sz="900" spc="-50" b="0">
                <a:latin typeface="Arial"/>
                <a:cs typeface="Arial"/>
              </a:rPr>
              <a:t> </a:t>
            </a:r>
            <a:r>
              <a:rPr dirty="0" sz="1000" spc="-25"/>
              <a:t>323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/>
          </a:p>
          <a:p>
            <a:pPr algn="r" marR="5080">
              <a:lnSpc>
                <a:spcPct val="100000"/>
              </a:lnSpc>
            </a:pPr>
            <a:r>
              <a:rPr dirty="0" sz="1100" spc="-45"/>
              <a:t>4.</a:t>
            </a:r>
            <a:r>
              <a:rPr dirty="0" sz="1100"/>
              <a:t> </a:t>
            </a:r>
            <a:r>
              <a:rPr dirty="0" sz="1100" spc="-90"/>
              <a:t>Selección</a:t>
            </a:r>
            <a:r>
              <a:rPr dirty="0" sz="1100" spc="45"/>
              <a:t> </a:t>
            </a:r>
            <a:r>
              <a:rPr dirty="0" sz="1100" spc="-75"/>
              <a:t>e</a:t>
            </a:r>
            <a:r>
              <a:rPr dirty="0" sz="1100" spc="40"/>
              <a:t> </a:t>
            </a:r>
            <a:r>
              <a:rPr dirty="0" sz="1100" spc="-60"/>
              <a:t>instalación</a:t>
            </a:r>
            <a:r>
              <a:rPr dirty="0" sz="1100" spc="45"/>
              <a:t> </a:t>
            </a:r>
            <a:r>
              <a:rPr dirty="0" sz="1100" spc="-90"/>
              <a:t>de</a:t>
            </a:r>
            <a:r>
              <a:rPr dirty="0" sz="1100" spc="45"/>
              <a:t> </a:t>
            </a:r>
            <a:r>
              <a:rPr dirty="0" sz="1100" spc="-85"/>
              <a:t>equipos</a:t>
            </a:r>
            <a:r>
              <a:rPr dirty="0" sz="1100" spc="45"/>
              <a:t> </a:t>
            </a:r>
            <a:r>
              <a:rPr dirty="0" sz="1100" spc="-70"/>
              <a:t>eléctricos</a:t>
            </a:r>
            <a:r>
              <a:rPr dirty="0" sz="1100" spc="5"/>
              <a:t> </a:t>
            </a:r>
            <a:r>
              <a:rPr dirty="0" sz="1100" spc="-60"/>
              <a:t>.............................................................</a:t>
            </a:r>
            <a:r>
              <a:rPr dirty="0" sz="1100"/>
              <a:t> </a:t>
            </a:r>
            <a:r>
              <a:rPr dirty="0" sz="1000" spc="-25"/>
              <a:t>324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/>
              <a:t>4.1</a:t>
            </a:r>
            <a:r>
              <a:rPr dirty="0" sz="900" spc="275"/>
              <a:t>   </a:t>
            </a:r>
            <a:r>
              <a:rPr dirty="0" sz="900" spc="-50"/>
              <a:t>Generalidades............................................................................................................................................</a:t>
            </a:r>
            <a:r>
              <a:rPr dirty="0" sz="900" spc="-85"/>
              <a:t> </a:t>
            </a:r>
            <a:r>
              <a:rPr dirty="0" sz="1000" spc="-25"/>
              <a:t>324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/>
              <a:t>4.2</a:t>
            </a:r>
            <a:r>
              <a:rPr dirty="0" sz="900" spc="495"/>
              <a:t>  </a:t>
            </a:r>
            <a:r>
              <a:rPr dirty="0" sz="900" spc="-50"/>
              <a:t>Canalizaciones...........................................................................................................................................</a:t>
            </a:r>
            <a:r>
              <a:rPr dirty="0" sz="900" spc="-90"/>
              <a:t> </a:t>
            </a:r>
            <a:r>
              <a:rPr dirty="0" sz="1000" spc="-25"/>
              <a:t>324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/>
              <a:t>4.3</a:t>
            </a:r>
            <a:r>
              <a:rPr dirty="0" sz="900" spc="300"/>
              <a:t>   </a:t>
            </a:r>
            <a:r>
              <a:rPr dirty="0" sz="900" spc="-60"/>
              <a:t>Aparamenta</a:t>
            </a:r>
            <a:r>
              <a:rPr dirty="0" sz="900" spc="5"/>
              <a:t> </a:t>
            </a:r>
            <a:r>
              <a:rPr dirty="0" sz="900" spc="-50"/>
              <a:t>...............................................................................................................................................</a:t>
            </a:r>
            <a:r>
              <a:rPr dirty="0" sz="900" spc="-75"/>
              <a:t> </a:t>
            </a:r>
            <a:r>
              <a:rPr dirty="0" sz="1000" spc="-25"/>
              <a:t>324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0">
                <a:latin typeface="Arial"/>
                <a:cs typeface="Arial"/>
              </a:rPr>
              <a:t>4.3.1</a:t>
            </a:r>
            <a:r>
              <a:rPr dirty="0" sz="900" spc="310" b="0">
                <a:latin typeface="Arial"/>
                <a:cs typeface="Arial"/>
              </a:rPr>
              <a:t>  </a:t>
            </a:r>
            <a:r>
              <a:rPr dirty="0" sz="900" spc="-65" b="0">
                <a:latin typeface="Arial"/>
                <a:cs typeface="Arial"/>
              </a:rPr>
              <a:t>Cuadros</a:t>
            </a:r>
            <a:r>
              <a:rPr dirty="0" sz="900" spc="75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de</a:t>
            </a:r>
            <a:r>
              <a:rPr dirty="0" sz="900" spc="70" b="0">
                <a:latin typeface="Arial"/>
                <a:cs typeface="Arial"/>
              </a:rPr>
              <a:t> </a:t>
            </a:r>
            <a:r>
              <a:rPr dirty="0" sz="900" spc="-65" b="0">
                <a:latin typeface="Arial"/>
                <a:cs typeface="Arial"/>
              </a:rPr>
              <a:t>distribución............................................................................................................................</a:t>
            </a:r>
            <a:r>
              <a:rPr dirty="0" sz="900" spc="-20" b="0">
                <a:latin typeface="Arial"/>
                <a:cs typeface="Arial"/>
              </a:rPr>
              <a:t> </a:t>
            </a:r>
            <a:r>
              <a:rPr dirty="0" sz="1000" spc="-25"/>
              <a:t>324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0">
                <a:latin typeface="Arial"/>
                <a:cs typeface="Arial"/>
              </a:rPr>
              <a:t>4.3.2</a:t>
            </a:r>
            <a:r>
              <a:rPr dirty="0" sz="900" spc="235" b="0">
                <a:latin typeface="Arial"/>
                <a:cs typeface="Arial"/>
              </a:rPr>
              <a:t>  </a:t>
            </a:r>
            <a:r>
              <a:rPr dirty="0" sz="900" spc="-110" b="0">
                <a:latin typeface="Arial"/>
                <a:cs typeface="Arial"/>
              </a:rPr>
              <a:t>Bases</a:t>
            </a:r>
            <a:r>
              <a:rPr dirty="0" sz="900" spc="4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de</a:t>
            </a:r>
            <a:r>
              <a:rPr dirty="0" sz="900" spc="30" b="0">
                <a:latin typeface="Arial"/>
                <a:cs typeface="Arial"/>
              </a:rPr>
              <a:t> </a:t>
            </a:r>
            <a:r>
              <a:rPr dirty="0" sz="900" spc="-10" b="0">
                <a:latin typeface="Arial"/>
                <a:cs typeface="Arial"/>
              </a:rPr>
              <a:t>toma</a:t>
            </a:r>
            <a:r>
              <a:rPr dirty="0" sz="900" spc="35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de</a:t>
            </a:r>
            <a:r>
              <a:rPr dirty="0" sz="900" spc="35" b="0">
                <a:latin typeface="Arial"/>
                <a:cs typeface="Arial"/>
              </a:rPr>
              <a:t> </a:t>
            </a:r>
            <a:r>
              <a:rPr dirty="0" sz="900" spc="-65" b="0">
                <a:latin typeface="Arial"/>
                <a:cs typeface="Arial"/>
              </a:rPr>
              <a:t>corriente.....................................................................................................................</a:t>
            </a:r>
            <a:r>
              <a:rPr dirty="0" sz="900" spc="-55" b="0">
                <a:latin typeface="Arial"/>
                <a:cs typeface="Arial"/>
              </a:rPr>
              <a:t> </a:t>
            </a:r>
            <a:r>
              <a:rPr dirty="0" sz="1000" spc="-25"/>
              <a:t>324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0">
                <a:latin typeface="Arial"/>
                <a:cs typeface="Arial"/>
              </a:rPr>
              <a:t>4.3.3</a:t>
            </a:r>
            <a:r>
              <a:rPr dirty="0" sz="900" spc="265" b="0">
                <a:latin typeface="Arial"/>
                <a:cs typeface="Arial"/>
              </a:rPr>
              <a:t>  </a:t>
            </a:r>
            <a:r>
              <a:rPr dirty="0" sz="900" spc="-55" b="0">
                <a:latin typeface="Arial"/>
                <a:cs typeface="Arial"/>
              </a:rPr>
              <a:t>Conexión</a:t>
            </a:r>
            <a:r>
              <a:rPr dirty="0" sz="900" spc="50" b="0">
                <a:latin typeface="Arial"/>
                <a:cs typeface="Arial"/>
              </a:rPr>
              <a:t> </a:t>
            </a:r>
            <a:r>
              <a:rPr dirty="0" sz="900" spc="-90" b="0">
                <a:latin typeface="Arial"/>
                <a:cs typeface="Arial"/>
              </a:rPr>
              <a:t>a</a:t>
            </a:r>
            <a:r>
              <a:rPr dirty="0" sz="900" spc="50" b="0">
                <a:latin typeface="Arial"/>
                <a:cs typeface="Arial"/>
              </a:rPr>
              <a:t> </a:t>
            </a:r>
            <a:r>
              <a:rPr dirty="0" sz="900" spc="-45" b="0">
                <a:latin typeface="Arial"/>
                <a:cs typeface="Arial"/>
              </a:rPr>
              <a:t>los</a:t>
            </a:r>
            <a:r>
              <a:rPr dirty="0" sz="900" spc="50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barcos</a:t>
            </a:r>
            <a:r>
              <a:rPr dirty="0" sz="900" spc="45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de</a:t>
            </a:r>
            <a:r>
              <a:rPr dirty="0" sz="900" spc="50" b="0">
                <a:latin typeface="Arial"/>
                <a:cs typeface="Arial"/>
              </a:rPr>
              <a:t> </a:t>
            </a:r>
            <a:r>
              <a:rPr dirty="0" sz="900" spc="-55" b="0">
                <a:latin typeface="Arial"/>
                <a:cs typeface="Arial"/>
              </a:rPr>
              <a:t>recreo</a:t>
            </a:r>
            <a:r>
              <a:rPr dirty="0" sz="900" spc="-85" b="0">
                <a:latin typeface="Arial"/>
                <a:cs typeface="Arial"/>
              </a:rPr>
              <a:t> </a:t>
            </a:r>
            <a:r>
              <a:rPr dirty="0" sz="900" spc="-70" b="0">
                <a:latin typeface="Arial"/>
                <a:cs typeface="Arial"/>
              </a:rPr>
              <a:t>............................................................................................................</a:t>
            </a:r>
            <a:r>
              <a:rPr dirty="0" sz="900" spc="-40" b="0">
                <a:latin typeface="Arial"/>
                <a:cs typeface="Arial"/>
              </a:rPr>
              <a:t> </a:t>
            </a:r>
            <a:r>
              <a:rPr dirty="0" sz="1000" spc="-25"/>
              <a:t>325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1"/>
                  </a:lnTo>
                  <a:lnTo>
                    <a:pt x="13496" y="391440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15" y="404939"/>
                  </a:lnTo>
                  <a:lnTo>
                    <a:pt x="494850" y="403522"/>
                  </a:lnTo>
                  <a:lnTo>
                    <a:pt x="524571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8112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42: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puertos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marinas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barcos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recreo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334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2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aplicarán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puertos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marinas,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barcos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recreo.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utilicen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ecti-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opeas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técnico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26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excluyen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campo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embarcaciones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afectadas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Directiva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94/25/CEE.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entiend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flo-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tante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utilizada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xclusi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amente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depo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ates,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casas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flotantes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í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entiend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malecó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escolle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pontó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flotant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opiad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amar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Características</a:t>
            </a: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generales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94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dispuestas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mate-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seleccionados,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ninguna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xpuesta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xplosión.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ácter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230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Excepcionalmente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400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consumo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Protecciones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seguridad</a:t>
            </a:r>
            <a:endParaRPr sz="130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944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otecciones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ormes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-24,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/>
              <a:tabLst>
                <a:tab pos="588645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muy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(MBTS)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7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utilice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(MBTS),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contactos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directos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asegurada,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cualquiera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asignada,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soportar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ensayo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dieléctrico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minuto.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 startAt="2"/>
              <a:tabLst>
                <a:tab pos="588645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corte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automático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80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Cualquiera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utilizado,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asegurada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dispositivo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residual.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TN,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variante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TN-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lvl="1" marL="580390" indent="-212725">
              <a:lnSpc>
                <a:spcPct val="100000"/>
              </a:lnSpc>
              <a:buAutoNum type="arabicPeriod" startAt="3"/>
              <a:tabLst>
                <a:tab pos="581025" algn="l"/>
              </a:tabLst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medidas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choques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eléctricos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lvl="2" marL="660400" indent="-360680">
              <a:lnSpc>
                <a:spcPct val="100000"/>
              </a:lnSpc>
              <a:buFont typeface="Arial"/>
              <a:buAutoNum type="arabicPeriod"/>
              <a:tabLst>
                <a:tab pos="661035" algn="l"/>
              </a:tabLst>
            </a:pP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obstáculos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55"/>
              </a:spcBef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admiten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obstáculos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alcance.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lvl="2" marL="660400" indent="-360680">
              <a:lnSpc>
                <a:spcPct val="100000"/>
              </a:lnSpc>
              <a:buFont typeface="Arial"/>
              <a:buAutoNum type="arabicPeriod" startAt="2"/>
              <a:tabLst>
                <a:tab pos="661035" algn="l"/>
              </a:tabLst>
            </a:pP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contra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contactos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indirectos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590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indirectos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no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admitidas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conexiones equipotenciales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unidas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tierra.</a:t>
            </a:r>
            <a:endParaRPr sz="10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2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323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31279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613440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681000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" name="object 12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3" name="object 13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34" y="0"/>
              <a:ext cx="0" cy="270510"/>
            </a:xfrm>
            <a:custGeom>
              <a:avLst/>
              <a:gdLst/>
              <a:ahLst/>
              <a:cxnLst/>
              <a:rect l="l" t="t" r="r" b="b"/>
              <a:pathLst>
                <a:path w="0" h="270510">
                  <a:moveTo>
                    <a:pt x="0" y="0"/>
                  </a:moveTo>
                  <a:lnTo>
                    <a:pt x="0" y="2699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614705" y="154631"/>
            <a:ext cx="1799589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1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VII: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con</a:t>
            </a:r>
            <a:r>
              <a:rPr dirty="0" sz="950" spc="-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fines</a:t>
            </a:r>
            <a:r>
              <a:rPr dirty="0" sz="950" spc="-1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5" i="1">
                <a:solidFill>
                  <a:srgbClr val="939598"/>
                </a:solidFill>
                <a:latin typeface="Times New Roman"/>
                <a:cs typeface="Times New Roman"/>
              </a:rPr>
              <a:t>especiales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91217"/>
            <a:ext cx="5175885" cy="67697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Selección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equipos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eléctricos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58864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Generalidades</a:t>
            </a:r>
            <a:endParaRPr sz="1100">
              <a:latin typeface="Arial"/>
              <a:cs typeface="Arial"/>
            </a:endParaRPr>
          </a:p>
          <a:p>
            <a:pPr algn="just" marL="300355" marR="7620">
              <a:lnSpc>
                <a:spcPts val="1150"/>
              </a:lnSpc>
              <a:spcBef>
                <a:spcPts val="5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poseer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menos,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X6,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según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324,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amienta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útile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específicos.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lvl="1" marL="588010" indent="-220345">
              <a:lnSpc>
                <a:spcPct val="100000"/>
              </a:lnSpc>
              <a:buAutoNum type="arabicPeriod" startAt="2"/>
              <a:tabLst>
                <a:tab pos="58864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endParaRPr sz="110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44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puertos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marinas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utilizarse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alguna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siguientes:</a:t>
            </a:r>
            <a:endParaRPr sz="1050">
              <a:latin typeface="Arial"/>
              <a:cs typeface="Arial"/>
            </a:endParaRPr>
          </a:p>
          <a:p>
            <a:pPr marL="480059" indent="-153035">
              <a:lnSpc>
                <a:spcPct val="100000"/>
              </a:lnSpc>
              <a:spcBef>
                <a:spcPts val="570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cobre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de:</a:t>
            </a:r>
            <a:endParaRPr sz="1050">
              <a:latin typeface="Arial"/>
              <a:cs typeface="Arial"/>
            </a:endParaRPr>
          </a:p>
          <a:p>
            <a:pPr lvl="1" marL="588010" indent="-108585">
              <a:lnSpc>
                <a:spcPct val="100000"/>
              </a:lnSpc>
              <a:spcBef>
                <a:spcPts val="565"/>
              </a:spcBef>
              <a:buChar char="-"/>
              <a:tabLst>
                <a:tab pos="58864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flexibles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metálicos.</a:t>
            </a:r>
            <a:endParaRPr sz="1050">
              <a:latin typeface="Arial"/>
              <a:cs typeface="Arial"/>
            </a:endParaRPr>
          </a:p>
          <a:p>
            <a:pPr lvl="1" marL="588010" indent="-108585">
              <a:lnSpc>
                <a:spcPct val="100000"/>
              </a:lnSpc>
              <a:spcBef>
                <a:spcPts val="565"/>
              </a:spcBef>
              <a:buChar char="-"/>
              <a:tabLst>
                <a:tab pos="58864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rígidos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elevada.</a:t>
            </a:r>
            <a:endParaRPr sz="1050">
              <a:latin typeface="Arial"/>
              <a:cs typeface="Arial"/>
            </a:endParaRPr>
          </a:p>
          <a:p>
            <a:pPr lvl="1" marL="588010" indent="-108585">
              <a:lnSpc>
                <a:spcPct val="100000"/>
              </a:lnSpc>
              <a:spcBef>
                <a:spcPts val="570"/>
              </a:spcBef>
              <a:buChar char="-"/>
              <a:tabLst>
                <a:tab pos="58864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galvanizados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elevada.</a:t>
            </a:r>
            <a:endParaRPr sz="1050">
              <a:latin typeface="Arial"/>
              <a:cs typeface="Arial"/>
            </a:endParaRPr>
          </a:p>
          <a:p>
            <a:pPr marL="480059" indent="-15811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mineral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PVC.</a:t>
            </a:r>
            <a:endParaRPr sz="1050">
              <a:latin typeface="Arial"/>
              <a:cs typeface="Arial"/>
            </a:endParaRPr>
          </a:p>
          <a:p>
            <a:pPr marL="480059" indent="-14795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armadura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termoplástico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elastómero.</a:t>
            </a:r>
            <a:endParaRPr sz="1050">
              <a:latin typeface="Arial"/>
              <a:cs typeface="Arial"/>
            </a:endParaRPr>
          </a:p>
          <a:p>
            <a:pPr marL="480059" indent="-1568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480695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materiales,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protecciones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mecánicas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superiores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citados.</a:t>
            </a:r>
            <a:endParaRPr sz="1050">
              <a:latin typeface="Arial"/>
              <a:cs typeface="Arial"/>
            </a:endParaRPr>
          </a:p>
          <a:p>
            <a:pPr marL="300355" marR="7620">
              <a:lnSpc>
                <a:spcPts val="1150"/>
              </a:lnSpc>
              <a:spcBef>
                <a:spcPts val="59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aérea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flotantes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escolleras.</a:t>
            </a:r>
            <a:endParaRPr sz="1050">
              <a:latin typeface="Arial"/>
              <a:cs typeface="Arial"/>
            </a:endParaRPr>
          </a:p>
          <a:p>
            <a:pPr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prevea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utilizar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conformes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166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027-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16,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cable.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marL="3683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4.3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Aparamenta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2" marL="660400" indent="-360680">
              <a:lnSpc>
                <a:spcPct val="100000"/>
              </a:lnSpc>
              <a:buFont typeface="Arial"/>
              <a:buAutoNum type="arabicPeriod"/>
              <a:tabLst>
                <a:tab pos="661035" algn="l"/>
              </a:tabLst>
            </a:pP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Cuadros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de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distribución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59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amar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6985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asociadas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colocadas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flotante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escolle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pantalanes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fijado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elas.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educida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0,3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toman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comple-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56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cuadros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incorporar,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amarre,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toma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corriente.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lvl="2" marL="660400" indent="-360680">
              <a:lnSpc>
                <a:spcPct val="100000"/>
              </a:lnSpc>
              <a:buFont typeface="Arial"/>
              <a:buAutoNum type="arabicPeriod" startAt="2"/>
              <a:tabLst>
                <a:tab pos="661035" algn="l"/>
              </a:tabLst>
            </a:pPr>
            <a:r>
              <a:rPr dirty="0" sz="1050" spc="-135" i="1">
                <a:solidFill>
                  <a:srgbClr val="4C4D4F"/>
                </a:solidFill>
                <a:latin typeface="Arial"/>
                <a:cs typeface="Arial"/>
              </a:rPr>
              <a:t>Bases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de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toma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de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corriente</a:t>
            </a:r>
            <a:endParaRPr sz="1050">
              <a:latin typeface="Arial"/>
              <a:cs typeface="Arial"/>
            </a:endParaRPr>
          </a:p>
          <a:p>
            <a:pPr algn="just" marL="300355" marR="7620">
              <a:lnSpc>
                <a:spcPts val="1150"/>
              </a:lnSpc>
              <a:spcBef>
                <a:spcPts val="58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excepcionales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referidos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2,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corriente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309,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caracte-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rísticas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7235283"/>
            <a:ext cx="1237615" cy="106997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120650" indent="-108585">
              <a:lnSpc>
                <a:spcPct val="100000"/>
              </a:lnSpc>
              <a:spcBef>
                <a:spcPts val="5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asignada: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asignada: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polos: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protección: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324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900956" y="7235283"/>
            <a:ext cx="845819" cy="89789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55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230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ct val="136200"/>
              </a:lnSpc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tierra.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X6.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98348" y="92656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98348" y="174818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98348" y="462959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81127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42: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puertos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marinas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para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barcos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recreo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325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8"/>
            <a:ext cx="4885055" cy="296545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protegida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contra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sobreintensidades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mayores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iente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encial-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esidual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mA.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iente.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dispuestas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escolle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pantalán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ealiza-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ase,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4.3.3</a:t>
            </a:r>
            <a:r>
              <a:rPr dirty="0" sz="1050" spc="3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Conexión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barcos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recreo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barcos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recreo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compuesto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por:</a:t>
            </a:r>
            <a:endParaRPr sz="1050">
              <a:latin typeface="Arial"/>
              <a:cs typeface="Arial"/>
            </a:endParaRPr>
          </a:p>
          <a:p>
            <a:pPr marL="120650" marR="508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clavija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caracterís-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ticas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4.3.2.</a:t>
            </a:r>
            <a:endParaRPr sz="1050">
              <a:latin typeface="Arial"/>
              <a:cs typeface="Arial"/>
            </a:endParaRPr>
          </a:p>
          <a:p>
            <a:pPr marL="120650" marR="5715" indent="-108585">
              <a:lnSpc>
                <a:spcPts val="1150"/>
              </a:lnSpc>
              <a:spcBef>
                <a:spcPts val="57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flexible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H07RN-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F,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unido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barco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recreo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conector,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4.3.2.</a:t>
            </a:r>
            <a:endParaRPr sz="1050">
              <a:latin typeface="Arial"/>
              <a:cs typeface="Arial"/>
            </a:endParaRPr>
          </a:p>
          <a:p>
            <a:pPr marL="12700" marR="5715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debe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ninguna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nexión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intermedia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empalme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longitud.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7018515"/>
            <a:ext cx="5939155" cy="450215"/>
          </a:xfrm>
          <a:custGeom>
            <a:avLst/>
            <a:gdLst/>
            <a:ahLst/>
            <a:cxnLst/>
            <a:rect l="l" t="t" r="r" b="b"/>
            <a:pathLst>
              <a:path w="5939155" h="450215">
                <a:moveTo>
                  <a:pt x="5938761" y="449897"/>
                </a:moveTo>
                <a:lnTo>
                  <a:pt x="5938761" y="0"/>
                </a:lnTo>
                <a:lnTo>
                  <a:pt x="0" y="0"/>
                </a:lnTo>
                <a:lnTo>
                  <a:pt x="0" y="449897"/>
                </a:lnTo>
                <a:lnTo>
                  <a:pt x="5938761" y="449897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38" y="7846326"/>
            <a:ext cx="5939155" cy="180340"/>
          </a:xfrm>
          <a:custGeom>
            <a:avLst/>
            <a:gdLst/>
            <a:ahLst/>
            <a:cxnLst/>
            <a:rect l="l" t="t" r="r" b="b"/>
            <a:pathLst>
              <a:path w="5939155" h="180340">
                <a:moveTo>
                  <a:pt x="5938748" y="0"/>
                </a:moveTo>
                <a:lnTo>
                  <a:pt x="0" y="0"/>
                </a:lnTo>
                <a:lnTo>
                  <a:pt x="0" y="179958"/>
                </a:lnTo>
                <a:lnTo>
                  <a:pt x="5938748" y="179958"/>
                </a:lnTo>
                <a:lnTo>
                  <a:pt x="5938748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434339" y="827836"/>
            <a:ext cx="5074920" cy="5586730"/>
            <a:chOff x="434339" y="827836"/>
            <a:chExt cx="5074920" cy="5586730"/>
          </a:xfrm>
        </p:grpSpPr>
        <p:sp>
          <p:nvSpPr>
            <p:cNvPr id="5" name="object 5" descr=""/>
            <p:cNvSpPr/>
            <p:nvPr/>
          </p:nvSpPr>
          <p:spPr>
            <a:xfrm>
              <a:off x="434339" y="2493594"/>
              <a:ext cx="3409315" cy="3921125"/>
            </a:xfrm>
            <a:custGeom>
              <a:avLst/>
              <a:gdLst/>
              <a:ahLst/>
              <a:cxnLst/>
              <a:rect l="l" t="t" r="r" b="b"/>
              <a:pathLst>
                <a:path w="3409315" h="3921125">
                  <a:moveTo>
                    <a:pt x="1665744" y="0"/>
                  </a:moveTo>
                  <a:lnTo>
                    <a:pt x="672858" y="0"/>
                  </a:lnTo>
                  <a:lnTo>
                    <a:pt x="283862" y="10513"/>
                  </a:lnTo>
                  <a:lnTo>
                    <a:pt x="84107" y="84107"/>
                  </a:lnTo>
                  <a:lnTo>
                    <a:pt x="10513" y="283862"/>
                  </a:lnTo>
                  <a:lnTo>
                    <a:pt x="0" y="672858"/>
                  </a:lnTo>
                  <a:lnTo>
                    <a:pt x="0" y="3247694"/>
                  </a:lnTo>
                  <a:lnTo>
                    <a:pt x="10513" y="3636691"/>
                  </a:lnTo>
                  <a:lnTo>
                    <a:pt x="84107" y="3836446"/>
                  </a:lnTo>
                  <a:lnTo>
                    <a:pt x="283862" y="3910040"/>
                  </a:lnTo>
                  <a:lnTo>
                    <a:pt x="672858" y="3920553"/>
                  </a:lnTo>
                  <a:lnTo>
                    <a:pt x="2736291" y="3920553"/>
                  </a:lnTo>
                  <a:lnTo>
                    <a:pt x="3125294" y="3910040"/>
                  </a:lnTo>
                  <a:lnTo>
                    <a:pt x="3325053" y="3836446"/>
                  </a:lnTo>
                  <a:lnTo>
                    <a:pt x="3398648" y="3636691"/>
                  </a:lnTo>
                  <a:lnTo>
                    <a:pt x="3409162" y="3247694"/>
                  </a:lnTo>
                  <a:lnTo>
                    <a:pt x="3409162" y="2254808"/>
                  </a:lnTo>
                  <a:lnTo>
                    <a:pt x="2338616" y="2254808"/>
                  </a:lnTo>
                  <a:lnTo>
                    <a:pt x="1949612" y="2149672"/>
                  </a:lnTo>
                  <a:lnTo>
                    <a:pt x="1749853" y="1918373"/>
                  </a:lnTo>
                  <a:lnTo>
                    <a:pt x="1676258" y="1687073"/>
                  </a:lnTo>
                  <a:lnTo>
                    <a:pt x="1665744" y="1581937"/>
                  </a:lnTo>
                  <a:lnTo>
                    <a:pt x="166574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00084" y="827836"/>
              <a:ext cx="3409315" cy="3921125"/>
            </a:xfrm>
            <a:custGeom>
              <a:avLst/>
              <a:gdLst/>
              <a:ahLst/>
              <a:cxnLst/>
              <a:rect l="l" t="t" r="r" b="b"/>
              <a:pathLst>
                <a:path w="3409315" h="3921125">
                  <a:moveTo>
                    <a:pt x="2736303" y="0"/>
                  </a:moveTo>
                  <a:lnTo>
                    <a:pt x="672871" y="0"/>
                  </a:lnTo>
                  <a:lnTo>
                    <a:pt x="283867" y="10513"/>
                  </a:lnTo>
                  <a:lnTo>
                    <a:pt x="84108" y="84107"/>
                  </a:lnTo>
                  <a:lnTo>
                    <a:pt x="10513" y="283862"/>
                  </a:lnTo>
                  <a:lnTo>
                    <a:pt x="0" y="672858"/>
                  </a:lnTo>
                  <a:lnTo>
                    <a:pt x="0" y="1665757"/>
                  </a:lnTo>
                  <a:lnTo>
                    <a:pt x="1070546" y="1665757"/>
                  </a:lnTo>
                  <a:lnTo>
                    <a:pt x="1459550" y="1770891"/>
                  </a:lnTo>
                  <a:lnTo>
                    <a:pt x="1659308" y="2002186"/>
                  </a:lnTo>
                  <a:lnTo>
                    <a:pt x="1732904" y="2233481"/>
                  </a:lnTo>
                  <a:lnTo>
                    <a:pt x="1743417" y="2338616"/>
                  </a:lnTo>
                  <a:lnTo>
                    <a:pt x="1743417" y="3920566"/>
                  </a:lnTo>
                  <a:lnTo>
                    <a:pt x="2736303" y="3920566"/>
                  </a:lnTo>
                  <a:lnTo>
                    <a:pt x="3125307" y="3910052"/>
                  </a:lnTo>
                  <a:lnTo>
                    <a:pt x="3325066" y="3836457"/>
                  </a:lnTo>
                  <a:lnTo>
                    <a:pt x="3398661" y="3636698"/>
                  </a:lnTo>
                  <a:lnTo>
                    <a:pt x="3409175" y="3247694"/>
                  </a:lnTo>
                  <a:lnTo>
                    <a:pt x="3409175" y="672858"/>
                  </a:lnTo>
                  <a:lnTo>
                    <a:pt x="3398661" y="283862"/>
                  </a:lnTo>
                  <a:lnTo>
                    <a:pt x="3325066" y="84107"/>
                  </a:lnTo>
                  <a:lnTo>
                    <a:pt x="3125307" y="10513"/>
                  </a:lnTo>
                  <a:lnTo>
                    <a:pt x="2736303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100084" y="2493594"/>
              <a:ext cx="1743710" cy="2254885"/>
            </a:xfrm>
            <a:custGeom>
              <a:avLst/>
              <a:gdLst/>
              <a:ahLst/>
              <a:cxnLst/>
              <a:rect l="l" t="t" r="r" b="b"/>
              <a:pathLst>
                <a:path w="1743710" h="2254885">
                  <a:moveTo>
                    <a:pt x="1070546" y="0"/>
                  </a:moveTo>
                  <a:lnTo>
                    <a:pt x="0" y="0"/>
                  </a:lnTo>
                  <a:lnTo>
                    <a:pt x="0" y="1581937"/>
                  </a:lnTo>
                  <a:lnTo>
                    <a:pt x="10513" y="1970941"/>
                  </a:lnTo>
                  <a:lnTo>
                    <a:pt x="84108" y="2170699"/>
                  </a:lnTo>
                  <a:lnTo>
                    <a:pt x="283867" y="2244295"/>
                  </a:lnTo>
                  <a:lnTo>
                    <a:pt x="672871" y="2254808"/>
                  </a:lnTo>
                  <a:lnTo>
                    <a:pt x="1743417" y="2254808"/>
                  </a:lnTo>
                  <a:lnTo>
                    <a:pt x="1743417" y="672858"/>
                  </a:lnTo>
                  <a:lnTo>
                    <a:pt x="1732904" y="283862"/>
                  </a:lnTo>
                  <a:lnTo>
                    <a:pt x="1659308" y="84107"/>
                  </a:lnTo>
                  <a:lnTo>
                    <a:pt x="1459550" y="10513"/>
                  </a:lnTo>
                  <a:lnTo>
                    <a:pt x="1070546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549208" y="2071368"/>
            <a:ext cx="4763770" cy="170180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pc="-350"/>
              <a:t>Capít</a:t>
            </a:r>
            <a:r>
              <a:rPr dirty="0" spc="-2730"/>
              <a:t>u</a:t>
            </a:r>
            <a:r>
              <a:rPr dirty="0" baseline="-39393" sz="16500" spc="-840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dirty="0" sz="6700" spc="-305"/>
              <a:t>l</a:t>
            </a:r>
            <a:r>
              <a:rPr dirty="0" sz="6700" spc="-229"/>
              <a:t>o</a:t>
            </a:r>
            <a:r>
              <a:rPr dirty="0" baseline="-39393" sz="16500" spc="-254">
                <a:solidFill>
                  <a:srgbClr val="FFFFFF"/>
                </a:solidFill>
                <a:latin typeface="Times New Roman"/>
                <a:cs typeface="Times New Roman"/>
              </a:rPr>
              <a:t>III</a:t>
            </a:r>
            <a:endParaRPr baseline="-39393" sz="165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38" y="7468413"/>
            <a:ext cx="5939155" cy="378460"/>
          </a:xfrm>
          <a:prstGeom prst="rect">
            <a:avLst/>
          </a:prstGeom>
          <a:solidFill>
            <a:srgbClr val="8F9194"/>
          </a:solidFill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2975"/>
              </a:lnSpc>
            </a:pPr>
            <a:r>
              <a:rPr dirty="0" sz="2500" spc="-160" b="1">
                <a:solidFill>
                  <a:srgbClr val="FFFFFF"/>
                </a:solidFill>
                <a:latin typeface="Arial"/>
                <a:cs typeface="Arial"/>
              </a:rPr>
              <a:t>Instalaciones</a:t>
            </a:r>
            <a:r>
              <a:rPr dirty="0" sz="2500" spc="-8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185" b="1">
                <a:solidFill>
                  <a:srgbClr val="FFFFFF"/>
                </a:solidFill>
                <a:latin typeface="Arial"/>
                <a:cs typeface="Arial"/>
              </a:rPr>
              <a:t>en</a:t>
            </a:r>
            <a:r>
              <a:rPr dirty="0" sz="2500" spc="-8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2500" spc="-10" b="1">
                <a:solidFill>
                  <a:srgbClr val="FFFFFF"/>
                </a:solidFill>
                <a:latin typeface="Arial"/>
                <a:cs typeface="Arial"/>
              </a:rPr>
              <a:t>locales</a:t>
            </a:r>
            <a:endParaRPr sz="25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941148" y="0"/>
            <a:ext cx="635" cy="2886710"/>
          </a:xfrm>
          <a:custGeom>
            <a:avLst/>
            <a:gdLst/>
            <a:ahLst/>
            <a:cxnLst/>
            <a:rect l="l" t="t" r="r" b="b"/>
            <a:pathLst>
              <a:path w="635" h="2886710">
                <a:moveTo>
                  <a:pt x="25" y="0"/>
                </a:moveTo>
                <a:lnTo>
                  <a:pt x="0" y="2886595"/>
                </a:lnTo>
                <a:lnTo>
                  <a:pt x="25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63"/>
                </a:lnTo>
                <a:lnTo>
                  <a:pt x="5938761" y="269963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2"/>
                  </a:lnTo>
                  <a:lnTo>
                    <a:pt x="280806" y="307841"/>
                  </a:lnTo>
                  <a:lnTo>
                    <a:pt x="268996" y="270720"/>
                  </a:lnTo>
                  <a:lnTo>
                    <a:pt x="267309" y="253847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296"/>
                  </a:lnTo>
                  <a:lnTo>
                    <a:pt x="171805" y="267296"/>
                  </a:lnTo>
                  <a:lnTo>
                    <a:pt x="234228" y="284170"/>
                  </a:lnTo>
                  <a:lnTo>
                    <a:pt x="266284" y="321290"/>
                  </a:lnTo>
                  <a:lnTo>
                    <a:pt x="278093" y="358411"/>
                  </a:lnTo>
                  <a:lnTo>
                    <a:pt x="279781" y="375285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47"/>
                  </a:lnTo>
                  <a:lnTo>
                    <a:pt x="1687" y="316278"/>
                  </a:lnTo>
                  <a:lnTo>
                    <a:pt x="13496" y="348337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43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65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20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3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2349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3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Introducción........................................................................................................................</a:t>
            </a:r>
            <a:r>
              <a:rPr dirty="0" sz="1100" spc="3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330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3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Generalidades.....................................................................................................................</a:t>
            </a:r>
            <a:r>
              <a:rPr dirty="0" sz="1100" spc="3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36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9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9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38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Clasificación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receptores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900" spc="44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9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utilización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331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2.4</a:t>
            </a:r>
            <a:r>
              <a:rPr dirty="0" sz="900" spc="41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Tensiones</a:t>
            </a:r>
            <a:r>
              <a:rPr dirty="0" sz="9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331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2.5</a:t>
            </a:r>
            <a:r>
              <a:rPr dirty="0" sz="900" spc="4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Conexión</a:t>
            </a:r>
            <a:r>
              <a:rPr dirty="0" sz="9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receptores...........................................................................................................................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331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2.6</a:t>
            </a:r>
            <a:r>
              <a:rPr dirty="0" sz="900" spc="18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Utilización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receptores</a:t>
            </a:r>
            <a:r>
              <a:rPr dirty="0" sz="9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desequilibren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fases</a:t>
            </a:r>
            <a:r>
              <a:rPr dirty="0" sz="9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produzcan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fuertes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 b="1">
                <a:solidFill>
                  <a:srgbClr val="4C4D4F"/>
                </a:solidFill>
                <a:latin typeface="Arial"/>
                <a:cs typeface="Arial"/>
              </a:rPr>
              <a:t>oscilaciones</a:t>
            </a:r>
            <a:endParaRPr sz="9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0"/>
              </a:spcBef>
            </a:pP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29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229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potencia</a:t>
            </a:r>
            <a:r>
              <a:rPr dirty="0" sz="900" spc="229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absorbida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332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0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2.7</a:t>
            </a:r>
            <a:r>
              <a:rPr dirty="0" sz="900" spc="32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Compensación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factor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potencia..................................................................................................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332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966317" y="154625"/>
            <a:ext cx="144843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VIII: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224469"/>
            <a:ext cx="4885055" cy="10807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43.1.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Clasificación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receptores.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clasificació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implic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iormente.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eceptor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ormidad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imponer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alguno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5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330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1" y="382676"/>
            <a:ext cx="5177790" cy="526351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Introducción</a:t>
            </a:r>
            <a:endParaRPr sz="13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82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depen-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diend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clasificació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xceda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44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(25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a).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ticulo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otécnico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elati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sustitu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ximen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cumplimiento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(73/23/CEE)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compatibili-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dad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omagnética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(89/336/CEE)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constituti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os,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totalment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montado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montaj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fina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lice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algunos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maquinas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iales,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Generalidades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/>
              <a:tabLst>
                <a:tab pos="588645" algn="l"/>
              </a:tabLst>
            </a:pP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endParaRPr sz="1100">
              <a:latin typeface="Arial"/>
              <a:cs typeface="Arial"/>
            </a:endParaRPr>
          </a:p>
          <a:p>
            <a:pPr algn="just" marL="300355" marR="6350">
              <a:lnSpc>
                <a:spcPts val="1150"/>
              </a:lnSpc>
              <a:spcBef>
                <a:spcPts val="57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destino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(clase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local,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uti-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lización,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etc.),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esfuerzos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mecánicos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previsibles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ventilación,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necesarias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producirse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ninguna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tempera-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tura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peligrosa,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propia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próximos.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Soportarán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influencia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agentes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exteriores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sometidos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servicio,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ejemplo,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polvo,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humedad,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gases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vapores.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6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formen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receptores,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excepciones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caso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señalar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carácter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particular,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so-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breintensidades,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ello,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22.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adoptarán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intensidad-tiempo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dispositivos,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carac-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terísticas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proteger.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588645" indent="-220979">
              <a:lnSpc>
                <a:spcPct val="100000"/>
              </a:lnSpc>
              <a:spcBef>
                <a:spcPts val="5"/>
              </a:spcBef>
              <a:buAutoNum type="arabicPeriod" startAt="2"/>
              <a:tabLst>
                <a:tab pos="589280" algn="l"/>
              </a:tabLst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Clasificación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receptores</a:t>
            </a:r>
            <a:endParaRPr sz="11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7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clasificació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elati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hoque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309076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515250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542315" y="5733478"/>
          <a:ext cx="4859020" cy="14135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70280"/>
                <a:gridCol w="970280"/>
                <a:gridCol w="970280"/>
                <a:gridCol w="970280"/>
                <a:gridCol w="970279"/>
              </a:tblGrid>
              <a:tr h="2362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Clase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Clase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3124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Clase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II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9781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Clase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III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7105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 marL="114935" marR="107314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Características </a:t>
                      </a: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principales</a:t>
                      </a:r>
                      <a:r>
                        <a:rPr dirty="0" sz="800" spc="-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aparatos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 marL="109855" marR="10223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puesta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tierra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150495" marR="81280" indent="-61594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Previstos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conexión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tierra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3350" marR="125730" indent="-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Aislamiento suplementario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pero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medios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puesta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tierra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 marL="132080" marR="12509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Previstos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alimentados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seguridad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(MBTS)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466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275590" marR="133985" indent="-1346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Precauciones</a:t>
                      </a:r>
                      <a:r>
                        <a:rPr dirty="0" sz="800" spc="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seguridad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378460" marR="105410" indent="-2654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Entorno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aislado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tierra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6520" marR="895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Conexión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toma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tierra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protec-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161290" marR="70485" indent="-838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necesaria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nin-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guna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60655" marR="15367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Conexión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seguridad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17926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43:</a:t>
            </a:r>
            <a:r>
              <a:rPr dirty="0" sz="950" spc="3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Prescripciones</a:t>
            </a:r>
            <a:r>
              <a:rPr dirty="0" sz="950" spc="3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generales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98132"/>
            <a:ext cx="4889500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8890">
              <a:lnSpc>
                <a:spcPts val="1150"/>
              </a:lnSpc>
              <a:spcBef>
                <a:spcPts val="229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(según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-36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),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funcionan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III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disposiciones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ucti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mador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742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558-2-4.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Arial"/>
              <a:cs typeface="Arial"/>
            </a:endParaRPr>
          </a:p>
          <a:p>
            <a:pPr lvl="1" marL="300355" indent="-220345">
              <a:lnSpc>
                <a:spcPct val="100000"/>
              </a:lnSpc>
              <a:buAutoNum type="arabicPeriod" startAt="3"/>
              <a:tabLst>
                <a:tab pos="300990" algn="l"/>
              </a:tabLst>
            </a:pP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utilización</a:t>
            </a:r>
            <a:endParaRPr sz="110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8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depende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acterís-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ticas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instalados.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dispuesto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-24.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III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tomar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adicional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Arial"/>
              <a:cs typeface="Arial"/>
            </a:endParaRPr>
          </a:p>
          <a:p>
            <a:pPr lvl="1" marL="292100" indent="-212090">
              <a:lnSpc>
                <a:spcPct val="100000"/>
              </a:lnSpc>
              <a:spcBef>
                <a:spcPts val="5"/>
              </a:spcBef>
              <a:buAutoNum type="arabicPeriod" startAt="4"/>
              <a:tabLst>
                <a:tab pos="292735" algn="l"/>
              </a:tabLst>
            </a:pP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Tensiones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endParaRPr sz="110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8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señala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asignada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señale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límites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única,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ésta,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límites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admitidos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egulan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actividades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anspo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te,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ibución,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cialización,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ocedimientos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ización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ica.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67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previstos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cambio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alimentación,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cambio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realice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conmutadores,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dispuestos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producirse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modificación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accidental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mismos.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Arial"/>
              <a:cs typeface="Arial"/>
            </a:endParaRPr>
          </a:p>
          <a:p>
            <a:pPr lvl="1" marL="300355" indent="-220345">
              <a:lnSpc>
                <a:spcPct val="100000"/>
              </a:lnSpc>
              <a:spcBef>
                <a:spcPts val="5"/>
              </a:spcBef>
              <a:buAutoNum type="arabicPeriod" startAt="5"/>
              <a:tabLst>
                <a:tab pos="300990" algn="l"/>
              </a:tabLst>
            </a:pP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Conexión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receptores</a:t>
            </a:r>
            <a:endParaRPr sz="110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8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receptor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accionado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incorporado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alimentadora.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accionamiento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utilizará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alguno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dicados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19.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75"/>
              </a:spcBef>
            </a:pP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admitirá,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particulares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señalen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contrario,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acciona-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afecte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receptores.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intermedio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apto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usos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viles,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vija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iente.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ectú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ifica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ocede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mantenimient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olar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xión.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ectúa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intermedio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vible,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inclui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ocede,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67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cizallamient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asión,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ple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xcesi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opiados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constituidos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aislantes.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permiti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udar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atarlos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itud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allar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impediti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sometidos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después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67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oduzcan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tocar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alcanzan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85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ºC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aislamientos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termoplástic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  <a:spcBef>
                <a:spcPts val="254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331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146349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245849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464692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966317" y="154625"/>
            <a:ext cx="144843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VIII: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78809" y="498132"/>
            <a:ext cx="4991100" cy="78073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63500" marR="60325">
              <a:lnSpc>
                <a:spcPts val="1150"/>
              </a:lnSpc>
              <a:spcBef>
                <a:spcPts val="22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usos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móviles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alimentadora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realizará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utilizando:</a:t>
            </a:r>
            <a:endParaRPr sz="1050">
              <a:latin typeface="Arial"/>
              <a:cs typeface="Arial"/>
            </a:endParaRPr>
          </a:p>
          <a:p>
            <a:pPr marL="171450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1720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Clavija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corriente.</a:t>
            </a:r>
            <a:endParaRPr sz="1050">
              <a:latin typeface="Arial"/>
              <a:cs typeface="Arial"/>
            </a:endParaRPr>
          </a:p>
          <a:p>
            <a:pPr marL="1714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7208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conexión.</a:t>
            </a:r>
            <a:endParaRPr sz="1050">
              <a:latin typeface="Arial"/>
              <a:cs typeface="Arial"/>
            </a:endParaRPr>
          </a:p>
          <a:p>
            <a:pPr marL="1714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720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Trole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vehículos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tracción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movibles.</a:t>
            </a:r>
            <a:endParaRPr sz="1050">
              <a:latin typeface="Arial"/>
              <a:cs typeface="Arial"/>
            </a:endParaRPr>
          </a:p>
          <a:p>
            <a:pPr marL="63500" marR="60325">
              <a:lnSpc>
                <a:spcPts val="1150"/>
              </a:lnSpc>
              <a:spcBef>
                <a:spcPts val="59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usos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móviles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usos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domésticos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análogos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utilizando:</a:t>
            </a:r>
            <a:endParaRPr sz="1050">
              <a:latin typeface="Arial"/>
              <a:cs typeface="Arial"/>
            </a:endParaRPr>
          </a:p>
          <a:p>
            <a:pPr marL="171450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17208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flexible,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permanentemente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aparato.</a:t>
            </a:r>
            <a:endParaRPr sz="1050">
              <a:latin typeface="Arial"/>
              <a:cs typeface="Arial"/>
            </a:endParaRPr>
          </a:p>
          <a:p>
            <a:pPr marL="171450" marR="60325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17208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flexible,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fijado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conector,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activas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tensión.</a:t>
            </a:r>
            <a:endParaRPr sz="1050">
              <a:latin typeface="Arial"/>
              <a:cs typeface="Arial"/>
            </a:endParaRPr>
          </a:p>
          <a:p>
            <a:pPr algn="just" marL="63500" marR="59690">
              <a:lnSpc>
                <a:spcPct val="91300"/>
              </a:lnSpc>
              <a:spcBef>
                <a:spcPts val="54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300/300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acterísticas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cohe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vista.</a:t>
            </a:r>
            <a:endParaRPr sz="1050">
              <a:latin typeface="Arial"/>
              <a:cs typeface="Arial"/>
            </a:endParaRPr>
          </a:p>
          <a:p>
            <a:pPr algn="just" marL="63500" marR="55880">
              <a:lnSpc>
                <a:spcPts val="1150"/>
              </a:lnSpc>
              <a:spcBef>
                <a:spcPts val="58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vijas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10-1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C2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C4,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C6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ESB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25-5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315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vija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075.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dicionalmente,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vijas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309.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351155" marR="324485" indent="-219710">
              <a:lnSpc>
                <a:spcPct val="100000"/>
              </a:lnSpc>
              <a:spcBef>
                <a:spcPts val="5"/>
              </a:spcBef>
              <a:buAutoNum type="arabicPeriod" startAt="6"/>
              <a:tabLst>
                <a:tab pos="351790" algn="l"/>
              </a:tabLst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Utilización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ecepto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desequilib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f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ases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o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oduzcan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fue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tes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oscilaciones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potencia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absorbida</a:t>
            </a:r>
            <a:endParaRPr sz="1100">
              <a:latin typeface="Arial"/>
              <a:cs typeface="Arial"/>
            </a:endParaRPr>
          </a:p>
          <a:p>
            <a:pPr algn="just" marL="63500" marR="55880">
              <a:lnSpc>
                <a:spcPts val="1150"/>
              </a:lnSpc>
              <a:spcBef>
                <a:spcPts val="575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consentimiento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expreso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suministra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energía,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produzcan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desequilibrios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importantes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distribuciones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polifásicas.</a:t>
            </a:r>
            <a:endParaRPr sz="1050">
              <a:latin typeface="Arial"/>
              <a:cs typeface="Arial"/>
            </a:endParaRPr>
          </a:p>
          <a:p>
            <a:pPr algn="just" marL="63500" marR="59690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accionan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máquinas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esistente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hornos,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soldadu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simila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oducir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oscilaciones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absorbida,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tunas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200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63500" marR="60325">
              <a:lnSpc>
                <a:spcPts val="1150"/>
              </a:lnSpc>
              <a:spcBef>
                <a:spcPts val="56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uebe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condición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indicada,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ducen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turbaciones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ibuido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ésta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anismo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competente,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solicitar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opiados.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351155" indent="-220345">
              <a:lnSpc>
                <a:spcPct val="100000"/>
              </a:lnSpc>
              <a:buAutoNum type="arabicPeriod" startAt="7"/>
              <a:tabLst>
                <a:tab pos="351790" algn="l"/>
              </a:tabLst>
            </a:pP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Compensación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factor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potencia</a:t>
            </a:r>
            <a:endParaRPr sz="1100">
              <a:latin typeface="Arial"/>
              <a:cs typeface="Arial"/>
            </a:endParaRPr>
          </a:p>
          <a:p>
            <a:pPr algn="just" marL="63500" marR="59690">
              <a:lnSpc>
                <a:spcPts val="1150"/>
              </a:lnSpc>
              <a:spcBef>
                <a:spcPts val="58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esulte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poten-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compensadas,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momento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abso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capaciti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434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compensación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hacerse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formas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siguientes:</a:t>
            </a:r>
            <a:endParaRPr sz="1050">
              <a:latin typeface="Arial"/>
              <a:cs typeface="Arial"/>
            </a:endParaRPr>
          </a:p>
          <a:p>
            <a:pPr algn="just" marL="171450" marR="60325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1720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receptor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grupo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simultáneamente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conecten por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interruptor.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cortar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alimentación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simultáneamente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receptor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grupo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condensador.</a:t>
            </a:r>
            <a:endParaRPr sz="1050">
              <a:latin typeface="Arial"/>
              <a:cs typeface="Arial"/>
            </a:endParaRPr>
          </a:p>
          <a:p>
            <a:pPr algn="just" marL="171450" marR="5969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72085" algn="l"/>
              </a:tabLst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totalidad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compensación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estar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dispuesta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6</a:t>
            </a:r>
            <a:r>
              <a:rPr dirty="0" sz="1050" spc="-7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obtenido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período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434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332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392394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607926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17926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43:</a:t>
            </a:r>
            <a:r>
              <a:rPr dirty="0" sz="950" spc="3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Prescripciones</a:t>
            </a:r>
            <a:r>
              <a:rPr dirty="0" sz="950" spc="3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generales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333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2"/>
            <a:ext cx="4888865" cy="135128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8890">
              <a:lnSpc>
                <a:spcPts val="1150"/>
              </a:lnSpc>
              <a:spcBef>
                <a:spcPts val="229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condensado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ta-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condensado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esistencias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eactancias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condensadores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mejora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motores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asíncronos,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cortar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motor,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queden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simultáneamente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desconectados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condensadores.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condensado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ormes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estable-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831-1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831-2.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36" y="269951"/>
                </a:lnTo>
                <a:lnTo>
                  <a:pt x="5938736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0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296"/>
                  </a:lnTo>
                  <a:lnTo>
                    <a:pt x="171805" y="267296"/>
                  </a:lnTo>
                  <a:lnTo>
                    <a:pt x="234228" y="284170"/>
                  </a:lnTo>
                  <a:lnTo>
                    <a:pt x="266284" y="321290"/>
                  </a:lnTo>
                  <a:lnTo>
                    <a:pt x="278093" y="358411"/>
                  </a:lnTo>
                  <a:lnTo>
                    <a:pt x="279781" y="375285"/>
                  </a:lnTo>
                  <a:lnTo>
                    <a:pt x="279781" y="629158"/>
                  </a:lnTo>
                  <a:lnTo>
                    <a:pt x="439115" y="629158"/>
                  </a:lnTo>
                  <a:lnTo>
                    <a:pt x="501538" y="627470"/>
                  </a:lnTo>
                  <a:lnTo>
                    <a:pt x="533593" y="615659"/>
                  </a:lnTo>
                  <a:lnTo>
                    <a:pt x="545403" y="583600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09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44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65" b="1">
                <a:solidFill>
                  <a:srgbClr val="4C4D4F"/>
                </a:solidFill>
                <a:latin typeface="Arial"/>
                <a:cs typeface="Arial"/>
              </a:rPr>
              <a:t>Prescripciones</a:t>
            </a:r>
            <a:r>
              <a:rPr dirty="0" sz="20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3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36785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Objeto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228600" indent="-138430">
              <a:lnSpc>
                <a:spcPct val="100000"/>
              </a:lnSpc>
              <a:buAutoNum type="arabicPeriod" startAt="2"/>
              <a:tabLst>
                <a:tab pos="229235" algn="l"/>
              </a:tabLst>
            </a:pP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particulares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receptores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endParaRPr sz="11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2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40" b="1">
                <a:solidFill>
                  <a:srgbClr val="4C4D4F"/>
                </a:solidFill>
                <a:latin typeface="Arial"/>
                <a:cs typeface="Arial"/>
              </a:rPr>
              <a:t>sus</a:t>
            </a:r>
            <a:r>
              <a:rPr dirty="0" sz="1100" spc="20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componentes............................................................................................................</a:t>
            </a:r>
            <a:r>
              <a:rPr dirty="0" sz="1100" spc="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325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Luminarias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..................................................................................................................................................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2.1.1</a:t>
            </a:r>
            <a:r>
              <a:rPr dirty="0" sz="900" spc="24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Suspensiones</a:t>
            </a:r>
            <a:r>
              <a:rPr dirty="0" sz="900" spc="5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900" spc="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regulación</a:t>
            </a:r>
            <a:r>
              <a:rPr dirty="0" sz="900" spc="-17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2.1.2</a:t>
            </a:r>
            <a:r>
              <a:rPr dirty="0" sz="900" spc="40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Cableado</a:t>
            </a:r>
            <a:r>
              <a:rPr dirty="0" sz="900" spc="1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interno</a:t>
            </a:r>
            <a:r>
              <a:rPr dirty="0" sz="900" spc="-114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2.1.3</a:t>
            </a:r>
            <a:r>
              <a:rPr dirty="0" sz="900" spc="39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Cableado</a:t>
            </a:r>
            <a:r>
              <a:rPr dirty="0" sz="900" spc="1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externo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2.1.4</a:t>
            </a:r>
            <a:r>
              <a:rPr dirty="0" sz="900" spc="35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900" spc="11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0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1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r>
              <a:rPr dirty="0" sz="900" spc="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290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Lámparas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....................................................................................................................................................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900" spc="295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Portalámparas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336</a:t>
            </a:r>
            <a:endParaRPr sz="1000">
              <a:latin typeface="Arial"/>
              <a:cs typeface="Arial"/>
            </a:endParaRPr>
          </a:p>
          <a:p>
            <a:pPr algn="just" marL="228600" marR="5080" indent="-137795">
              <a:lnSpc>
                <a:spcPct val="121800"/>
              </a:lnSpc>
              <a:spcBef>
                <a:spcPts val="865"/>
              </a:spcBef>
              <a:buAutoNum type="arabicPeriod" startAt="3"/>
              <a:tabLst>
                <a:tab pos="229235" algn="l"/>
              </a:tabLst>
            </a:pP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4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4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receptores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alumbrado................................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336 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46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9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336 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46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900" spc="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específicas</a:t>
            </a:r>
            <a:r>
              <a:rPr dirty="0" sz="9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Utilización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muy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bajas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tensiones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337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100" spc="1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Rótulos</a:t>
            </a:r>
            <a:r>
              <a:rPr dirty="0" sz="1100" spc="25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luminosos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</a:t>
            </a:r>
            <a:r>
              <a:rPr dirty="0" sz="1100" spc="1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337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58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15" y="0"/>
                  </a:moveTo>
                  <a:lnTo>
                    <a:pt x="660" y="0"/>
                  </a:lnTo>
                  <a:lnTo>
                    <a:pt x="660" y="302260"/>
                  </a:lnTo>
                  <a:lnTo>
                    <a:pt x="495" y="302260"/>
                  </a:lnTo>
                  <a:lnTo>
                    <a:pt x="495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15" y="313690"/>
                  </a:lnTo>
                  <a:lnTo>
                    <a:pt x="178015" y="308610"/>
                  </a:lnTo>
                  <a:lnTo>
                    <a:pt x="178015" y="302260"/>
                  </a:lnTo>
                  <a:lnTo>
                    <a:pt x="178015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17926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44:</a:t>
            </a:r>
            <a:r>
              <a:rPr dirty="0" sz="950" spc="3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Prescripciones</a:t>
            </a:r>
            <a:r>
              <a:rPr dirty="0" sz="950" spc="3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generales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78180" y="382676"/>
            <a:ext cx="532511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955"/>
              </a:spcBef>
              <a:tabLst>
                <a:tab pos="4597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63855" marR="93980">
              <a:lnSpc>
                <a:spcPts val="1150"/>
              </a:lnSpc>
              <a:spcBef>
                <a:spcPts val="82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lumina-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ias).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entiende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eceptor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gía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espacios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just" marL="363855" marR="93980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incluyen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relativas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exterior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recogido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09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concurrencia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recogi-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28.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615950" indent="-156845">
              <a:lnSpc>
                <a:spcPct val="100000"/>
              </a:lnSpc>
              <a:buAutoNum type="arabicPeriod" startAt="2"/>
              <a:tabLst>
                <a:tab pos="616585" algn="l"/>
              </a:tabLst>
            </a:pPr>
            <a:r>
              <a:rPr dirty="0" sz="1300" spc="-110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75" b="1">
                <a:solidFill>
                  <a:srgbClr val="4C4D4F"/>
                </a:solidFill>
                <a:latin typeface="Arial"/>
                <a:cs typeface="Arial"/>
              </a:rPr>
              <a:t>particulares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3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receptores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endParaRPr sz="130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tabLst>
                <a:tab pos="6159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16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sus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componentes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lvl="1" marL="651510" indent="-22034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65214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Luminarias</a:t>
            </a:r>
            <a:endParaRPr sz="1100">
              <a:latin typeface="Arial"/>
              <a:cs typeface="Arial"/>
            </a:endParaRPr>
          </a:p>
          <a:p>
            <a:pPr marL="363855">
              <a:lnSpc>
                <a:spcPts val="1205"/>
              </a:lnSpc>
              <a:spcBef>
                <a:spcPts val="44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luminarias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conformes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establecidos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serie</a:t>
            </a:r>
            <a:endParaRPr sz="1050">
              <a:latin typeface="Arial"/>
              <a:cs typeface="Arial"/>
            </a:endParaRPr>
          </a:p>
          <a:p>
            <a:pPr algn="just" marL="363855">
              <a:lnSpc>
                <a:spcPts val="1205"/>
              </a:lnSpc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598.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just" lvl="2" marL="723900" indent="-360680">
              <a:lnSpc>
                <a:spcPct val="100000"/>
              </a:lnSpc>
              <a:buFont typeface="Arial"/>
              <a:buAutoNum type="arabicPeriod"/>
              <a:tabLst>
                <a:tab pos="724535" algn="l"/>
              </a:tabLst>
            </a:pP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Suspensiones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y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regulación</a:t>
            </a:r>
            <a:endParaRPr sz="1050">
              <a:latin typeface="Arial"/>
              <a:cs typeface="Arial"/>
            </a:endParaRPr>
          </a:p>
          <a:p>
            <a:pPr algn="just" marL="363855" marR="93980">
              <a:lnSpc>
                <a:spcPct val="9130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suspendida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xcepcionalment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xible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xce-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capaces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peso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esentar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intermedios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esfuer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distinto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borne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xión.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suspen-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sometidos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N/mm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lvl="2" marL="723900" indent="-360680">
              <a:lnSpc>
                <a:spcPct val="100000"/>
              </a:lnSpc>
              <a:buFont typeface="Arial"/>
              <a:buAutoNum type="arabicPeriod" startAt="2"/>
              <a:tabLst>
                <a:tab pos="724535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Cableado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interno</a:t>
            </a:r>
            <a:endParaRPr sz="1050">
              <a:latin typeface="Arial"/>
              <a:cs typeface="Arial"/>
            </a:endParaRPr>
          </a:p>
          <a:p>
            <a:pPr marL="363855" marR="93345">
              <a:lnSpc>
                <a:spcPts val="1150"/>
              </a:lnSpc>
              <a:spcBef>
                <a:spcPts val="59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nunca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300/300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V.</a:t>
            </a:r>
            <a:endParaRPr sz="1050">
              <a:latin typeface="Arial"/>
              <a:cs typeface="Arial"/>
            </a:endParaRPr>
          </a:p>
          <a:p>
            <a:pPr marL="363855" marR="93345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adecuadas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prevista,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capaces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soportar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sometidas.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lvl="2" marL="723900" indent="-360680">
              <a:lnSpc>
                <a:spcPct val="100000"/>
              </a:lnSpc>
              <a:buFont typeface="Arial"/>
              <a:buAutoNum type="arabicPeriod" startAt="3"/>
              <a:tabLst>
                <a:tab pos="724535" algn="l"/>
              </a:tabLst>
            </a:pP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Cableado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externo</a:t>
            </a:r>
            <a:endParaRPr sz="1050">
              <a:latin typeface="Arial"/>
              <a:cs typeface="Arial"/>
            </a:endParaRPr>
          </a:p>
          <a:p>
            <a:pPr marL="363855" marR="93345">
              <a:lnSpc>
                <a:spcPts val="1150"/>
              </a:lnSpc>
              <a:spcBef>
                <a:spcPts val="58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luminaria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interior,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cableado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externo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penetra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tenga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térmico.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lvl="2" marL="723900" indent="-360680">
              <a:lnSpc>
                <a:spcPct val="100000"/>
              </a:lnSpc>
              <a:buFont typeface="Arial"/>
              <a:buAutoNum type="arabicPeriod" startAt="4"/>
              <a:tabLst>
                <a:tab pos="724535" algn="l"/>
              </a:tabLst>
            </a:pP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endParaRPr sz="1050">
              <a:latin typeface="Arial"/>
              <a:cs typeface="Arial"/>
            </a:endParaRPr>
          </a:p>
          <a:p>
            <a:pPr algn="just" marL="363855" marR="94615">
              <a:lnSpc>
                <a:spcPts val="1150"/>
              </a:lnSpc>
              <a:spcBef>
                <a:spcPts val="59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III,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entiende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incluida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olume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accesibilida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definid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-24.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marL="4318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2.2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Lámparas</a:t>
            </a:r>
            <a:endParaRPr sz="1100">
              <a:latin typeface="Arial"/>
              <a:cs typeface="Arial"/>
            </a:endParaRPr>
          </a:p>
          <a:p>
            <a:pPr algn="just" marL="363855" marR="94615">
              <a:lnSpc>
                <a:spcPts val="1150"/>
              </a:lnSpc>
              <a:spcBef>
                <a:spcPts val="575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ohibido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(como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neón)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viviendas.</a:t>
            </a:r>
            <a:endParaRPr sz="1050">
              <a:latin typeface="Arial"/>
              <a:cs typeface="Arial"/>
            </a:endParaRPr>
          </a:p>
          <a:p>
            <a:pPr algn="just" marL="363855" marR="93980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permiti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ubicación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accesibilidad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defin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-24.</a:t>
            </a:r>
            <a:endParaRPr sz="1050">
              <a:latin typeface="Arial"/>
              <a:cs typeface="Arial"/>
            </a:endParaRPr>
          </a:p>
          <a:p>
            <a:pPr algn="r" marR="93980">
              <a:lnSpc>
                <a:spcPct val="100000"/>
              </a:lnSpc>
              <a:spcBef>
                <a:spcPts val="93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335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259474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703637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2" name="object 12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966317" y="154625"/>
            <a:ext cx="144843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VIII: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37295"/>
            <a:ext cx="5176520" cy="786765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368300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2.3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Portalámparas</a:t>
            </a:r>
            <a:endParaRPr sz="1100">
              <a:latin typeface="Arial"/>
              <a:cs typeface="Arial"/>
            </a:endParaRPr>
          </a:p>
          <a:p>
            <a:pPr algn="just" marL="300355">
              <a:lnSpc>
                <a:spcPts val="1205"/>
              </a:lnSpc>
              <a:spcBef>
                <a:spcPts val="450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alguno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tipos,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formas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especificados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ts val="1205"/>
              </a:lnSpc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061-2.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85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existan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lámparas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distintas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tensiones,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recomienda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portalámparas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respectivos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sí,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conectados.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56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empleen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talámpa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Condiciones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receptores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para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alumbrado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/>
              <a:tabLst>
                <a:tab pos="588645" algn="l"/>
              </a:tabLst>
            </a:pP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endParaRPr sz="1100">
              <a:latin typeface="Arial"/>
              <a:cs typeface="Arial"/>
            </a:endParaRPr>
          </a:p>
          <a:p>
            <a:pPr algn="just" marL="300355" marR="7620">
              <a:lnSpc>
                <a:spcPts val="1150"/>
              </a:lnSpc>
              <a:spcBef>
                <a:spcPts val="57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lámparas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descarga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máquinas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movimiento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alternativo,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rotatorio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rápido,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tomar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necesarias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posibilidad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accidentes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causados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ilusión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óptica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origi-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efecto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estroboscópico.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II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III,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conectarse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fiable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entiende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incluidas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dentro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volumen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acce-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sibilidad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definido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24.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anspo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debida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opios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asociados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armónicas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anque.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oltiampe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1,8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eces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atios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ibuciones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ásicas,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aceptabl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coeficiente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eceptor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0,9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conoce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supone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asociados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ientes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anque,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éstas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oduci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coeficient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esulte.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65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obli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compensació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0,9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compensació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conjunt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upo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iable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dispon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siste-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compensació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automátic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capacida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siguiend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588645" indent="-220979">
              <a:lnSpc>
                <a:spcPct val="100000"/>
              </a:lnSpc>
              <a:spcBef>
                <a:spcPts val="5"/>
              </a:spcBef>
              <a:buAutoNum type="arabicPeriod" startAt="2"/>
              <a:tabLst>
                <a:tab pos="589280" algn="l"/>
              </a:tabLst>
            </a:pP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específicas</a:t>
            </a:r>
            <a:endParaRPr sz="110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57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alimenten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luminosos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asignadas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lida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acío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endidas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kV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107.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obstante,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éstas,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constitu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demás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elementos,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amiento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adecuados,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impidan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alcanzar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automáticamente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equi-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-24.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17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336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251922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625712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17926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44:</a:t>
            </a:r>
            <a:r>
              <a:rPr dirty="0" sz="950" spc="3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Prescripciones</a:t>
            </a:r>
            <a:r>
              <a:rPr dirty="0" sz="950" spc="3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5">
                <a:solidFill>
                  <a:srgbClr val="939598"/>
                </a:solidFill>
                <a:latin typeface="Palatino Linotype"/>
                <a:cs typeface="Palatino Linotype"/>
              </a:rPr>
              <a:t>generales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337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498132"/>
            <a:ext cx="5177790" cy="370967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00355" marR="9525">
              <a:lnSpc>
                <a:spcPts val="1150"/>
              </a:lnSpc>
              <a:spcBef>
                <a:spcPts val="229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irá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provista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omnipolar,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baja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prohibido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colocar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interruptor,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conmutador,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seccionador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cortacircuito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comprendida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lámparas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condensadores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formen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auxiliar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lámparas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descarga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corregir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balastos,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llevar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conectada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asegure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condensador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transcurridos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desconexión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receptor.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6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Utilización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muy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bajas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tensiones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para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alumbrado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19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erías,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andes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depósitos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metálicos,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cascos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anál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tátiles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24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xcepto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ación.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lámparas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 muy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(por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12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V)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preverse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transformadores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adecuados,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asegurar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térmica,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cortocircuitos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sobrecargas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choques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5.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Rótulos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luminosos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1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rótulos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luminosos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alimentan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asignadas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vacío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comprendidas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kV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kV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dispuesto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107.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36" y="269951"/>
                </a:lnTo>
                <a:lnTo>
                  <a:pt x="5938736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09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296"/>
                  </a:lnTo>
                  <a:lnTo>
                    <a:pt x="171805" y="267296"/>
                  </a:lnTo>
                  <a:lnTo>
                    <a:pt x="234228" y="284170"/>
                  </a:lnTo>
                  <a:lnTo>
                    <a:pt x="266284" y="321290"/>
                  </a:lnTo>
                  <a:lnTo>
                    <a:pt x="278093" y="358411"/>
                  </a:lnTo>
                  <a:lnTo>
                    <a:pt x="279781" y="375285"/>
                  </a:lnTo>
                  <a:lnTo>
                    <a:pt x="279781" y="629158"/>
                  </a:lnTo>
                  <a:lnTo>
                    <a:pt x="439115" y="629158"/>
                  </a:lnTo>
                  <a:lnTo>
                    <a:pt x="501538" y="627470"/>
                  </a:lnTo>
                  <a:lnTo>
                    <a:pt x="533593" y="615659"/>
                  </a:lnTo>
                  <a:lnTo>
                    <a:pt x="545403" y="583600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09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45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caldeo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27120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Objeto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339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25" b="1">
                <a:solidFill>
                  <a:srgbClr val="4C4D4F"/>
                </a:solidFill>
                <a:latin typeface="Arial"/>
                <a:cs typeface="Arial"/>
              </a:rPr>
              <a:t>usos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doméstico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comercial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 .................................................................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31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calentamiento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líquidos</a:t>
            </a:r>
            <a:r>
              <a:rPr dirty="0" sz="9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3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calentamiento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900" spc="35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Cocinas,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hornos,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hornillos</a:t>
            </a:r>
            <a:r>
              <a:rPr dirty="0" sz="9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encimeras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339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25" b="1">
                <a:solidFill>
                  <a:srgbClr val="4C4D4F"/>
                </a:solidFill>
                <a:latin typeface="Arial"/>
                <a:cs typeface="Arial"/>
              </a:rPr>
              <a:t>usos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industriales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</a:t>
            </a:r>
            <a:r>
              <a:rPr dirty="0" sz="11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339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34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9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calentamiento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líquidos</a:t>
            </a:r>
            <a:r>
              <a:rPr dirty="0" sz="9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339</a:t>
            </a:r>
            <a:endParaRPr sz="1000">
              <a:latin typeface="Arial"/>
              <a:cs typeface="Arial"/>
            </a:endParaRPr>
          </a:p>
          <a:p>
            <a:pPr algn="r" lvl="2" marL="323850" marR="5080" indent="-324485">
              <a:lnSpc>
                <a:spcPct val="100000"/>
              </a:lnSpc>
              <a:spcBef>
                <a:spcPts val="285"/>
              </a:spcBef>
              <a:buAutoNum type="arabicPeriod"/>
              <a:tabLst>
                <a:tab pos="324485" algn="l"/>
              </a:tabLst>
            </a:pP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Calentadores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>
                <a:solidFill>
                  <a:srgbClr val="4C4D4F"/>
                </a:solidFill>
                <a:latin typeface="Arial"/>
                <a:cs typeface="Arial"/>
              </a:rPr>
              <a:t>agua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900" spc="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ésta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forma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>
                <a:solidFill>
                  <a:srgbClr val="4C4D4F"/>
                </a:solidFill>
                <a:latin typeface="Arial"/>
                <a:cs typeface="Arial"/>
              </a:rPr>
              <a:t>parte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0">
                <a:solidFill>
                  <a:srgbClr val="4C4D4F"/>
                </a:solidFill>
                <a:latin typeface="Arial"/>
                <a:cs typeface="Arial"/>
              </a:rPr>
              <a:t>circuito</a:t>
            </a:r>
            <a:r>
              <a:rPr dirty="0" sz="900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eléctrico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340</a:t>
            </a:r>
            <a:endParaRPr sz="1000">
              <a:latin typeface="Arial"/>
              <a:cs typeface="Arial"/>
            </a:endParaRPr>
          </a:p>
          <a:p>
            <a:pPr algn="r" lvl="2" marL="323850" marR="5080" indent="-324485">
              <a:lnSpc>
                <a:spcPct val="100000"/>
              </a:lnSpc>
              <a:spcBef>
                <a:spcPts val="280"/>
              </a:spcBef>
              <a:buAutoNum type="arabicPeriod"/>
              <a:tabLst>
                <a:tab pos="324485" algn="l"/>
              </a:tabLst>
            </a:pP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Calentadores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4C4D4F"/>
                </a:solidFill>
                <a:latin typeface="Arial"/>
                <a:cs typeface="Arial"/>
              </a:rPr>
              <a:t>provistos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>
                <a:solidFill>
                  <a:srgbClr val="4C4D4F"/>
                </a:solidFill>
                <a:latin typeface="Arial"/>
                <a:cs typeface="Arial"/>
              </a:rPr>
              <a:t>elementos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caldeo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>
                <a:solidFill>
                  <a:srgbClr val="4C4D4F"/>
                </a:solidFill>
                <a:latin typeface="Arial"/>
                <a:cs typeface="Arial"/>
              </a:rPr>
              <a:t>desnudos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>
                <a:solidFill>
                  <a:srgbClr val="4C4D4F"/>
                </a:solidFill>
                <a:latin typeface="Arial"/>
                <a:cs typeface="Arial"/>
              </a:rPr>
              <a:t>sumergidos</a:t>
            </a: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>
                <a:solidFill>
                  <a:srgbClr val="4C4D4F"/>
                </a:solidFill>
                <a:latin typeface="Arial"/>
                <a:cs typeface="Arial"/>
              </a:rPr>
              <a:t>agua</a:t>
            </a:r>
            <a:r>
              <a:rPr dirty="0" sz="900" spc="-10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30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cocción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hornos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industriales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0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900" spc="3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soldadura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eléctrica</a:t>
            </a:r>
            <a:r>
              <a:rPr dirty="0" sz="9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arco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</a:t>
            </a:r>
            <a:r>
              <a:rPr dirty="0" sz="900" spc="-1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341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58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15" y="0"/>
                  </a:moveTo>
                  <a:lnTo>
                    <a:pt x="660" y="0"/>
                  </a:lnTo>
                  <a:lnTo>
                    <a:pt x="660" y="302260"/>
                  </a:lnTo>
                  <a:lnTo>
                    <a:pt x="495" y="302260"/>
                  </a:lnTo>
                  <a:lnTo>
                    <a:pt x="495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15" y="313690"/>
                  </a:lnTo>
                  <a:lnTo>
                    <a:pt x="178015" y="308610"/>
                  </a:lnTo>
                  <a:lnTo>
                    <a:pt x="178015" y="302260"/>
                  </a:lnTo>
                  <a:lnTo>
                    <a:pt x="178015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15271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45: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Aparatos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caldeo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64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76"/>
            <a:ext cx="517779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20"/>
              </a:spcBef>
            </a:pP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determinar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aparatos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caldeo,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entendiendo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transforman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eléctrica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calor.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70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caldeo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opeas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otéc-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nico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Aparatos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para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usos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doméstico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comercial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 algn="just" lvl="1" marL="580390" indent="-212725">
              <a:lnSpc>
                <a:spcPct val="100000"/>
              </a:lnSpc>
              <a:buAutoNum type="arabicPeriod"/>
              <a:tabLst>
                <a:tab pos="581025" algn="l"/>
              </a:tabLst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calentamiento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líquidos</a:t>
            </a:r>
            <a:endParaRPr sz="11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75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prohibido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usos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domésticos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provistos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caldeo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desnudos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sumergidos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los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forme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just" lvl="1" marL="580390" indent="-212725">
              <a:lnSpc>
                <a:spcPct val="100000"/>
              </a:lnSpc>
              <a:buAutoNum type="arabicPeriod" startAt="2"/>
              <a:tabLst>
                <a:tab pos="581025" algn="l"/>
              </a:tabLst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calentamiento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locales</a:t>
            </a:r>
            <a:endParaRPr sz="110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445"/>
              </a:spcBef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nichos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construidas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revestidas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combustibles.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73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icante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elati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edes,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suelos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superficies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objetos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combustibles.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ausencia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tales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manteniendo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cm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luminosos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colocados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ás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ejillas,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cuales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combustibles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cm.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 startAt="3"/>
              <a:tabLst>
                <a:tab pos="588645" algn="l"/>
              </a:tabLst>
            </a:pP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Cocinas,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hornos,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hornillos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encimeras</a:t>
            </a:r>
            <a:endParaRPr sz="11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7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omnipola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acterística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destinados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mismos.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70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hornos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incorporen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incandescentes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cerrados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explosión.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Aparatos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para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usos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industriales</a:t>
            </a:r>
            <a:endParaRPr sz="130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819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caldeo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combustibles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inflamable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visto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limitado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ump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eduzc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caldeo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alcance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incluso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ería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calentamiento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líquidos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7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calentamiento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recalentamiento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líquidos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combustibles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inflamables,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dotados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limitador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interrumpa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reduzca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calen-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tamiento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alcanzar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peligrosa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incluso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condiciones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avería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uso.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600">
              <a:latin typeface="Arial"/>
              <a:cs typeface="Arial"/>
            </a:endParaRPr>
          </a:p>
          <a:p>
            <a:pPr algn="r" marR="1016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339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243265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327226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478594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98348" y="713164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4" name="object 14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966317" y="154631"/>
            <a:ext cx="144843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VIII: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4140" y="475873"/>
            <a:ext cx="4940935" cy="7829550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algn="just" marL="38100">
              <a:lnSpc>
                <a:spcPct val="100000"/>
              </a:lnSpc>
              <a:spcBef>
                <a:spcPts val="270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3.1.1</a:t>
            </a:r>
            <a:r>
              <a:rPr dirty="0" sz="1050" spc="3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Calentadores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agua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ésta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forma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parte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circuito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eléctrico</a:t>
            </a:r>
            <a:endParaRPr sz="1050">
              <a:latin typeface="Arial"/>
              <a:cs typeface="Arial"/>
            </a:endParaRPr>
          </a:p>
          <a:p>
            <a:pPr algn="just" marL="38100" marR="34925">
              <a:lnSpc>
                <a:spcPts val="1150"/>
              </a:lnSpc>
              <a:spcBef>
                <a:spcPts val="30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calentadores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doméstico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hayan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personal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especializado.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ct val="100000"/>
              </a:lnSpc>
              <a:spcBef>
                <a:spcPts val="15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aparatos,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prescripciones:</a:t>
            </a:r>
            <a:endParaRPr sz="1050">
              <a:latin typeface="Arial"/>
              <a:cs typeface="Arial"/>
            </a:endParaRPr>
          </a:p>
          <a:p>
            <a:pPr algn="just" marL="217804" marR="36195" indent="-153035">
              <a:lnSpc>
                <a:spcPct val="100000"/>
              </a:lnSpc>
              <a:spcBef>
                <a:spcPts val="285"/>
              </a:spcBef>
              <a:buFont typeface="Arial"/>
              <a:buAutoNum type="alphaLcParenR"/>
              <a:tabLst>
                <a:tab pos="2184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ecuencia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Hz.</a:t>
            </a:r>
            <a:endParaRPr sz="1050">
              <a:latin typeface="Arial"/>
              <a:cs typeface="Arial"/>
            </a:endParaRPr>
          </a:p>
          <a:p>
            <a:pPr algn="just" marL="217804" marR="34925" indent="-158115">
              <a:lnSpc>
                <a:spcPct val="100000"/>
              </a:lnSpc>
              <a:spcBef>
                <a:spcPts val="280"/>
              </a:spcBef>
              <a:buFont typeface="Arial"/>
              <a:buAutoNum type="alphaLcParenR"/>
              <a:tabLst>
                <a:tab pos="218440" algn="l"/>
              </a:tabLst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controlada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construido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 instalado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condiciones:</a:t>
            </a:r>
            <a:endParaRPr sz="1050">
              <a:latin typeface="Arial"/>
              <a:cs typeface="Arial"/>
            </a:endParaRPr>
          </a:p>
          <a:p>
            <a:pPr algn="just" lvl="1" marL="325755" indent="-108585">
              <a:lnSpc>
                <a:spcPct val="100000"/>
              </a:lnSpc>
              <a:spcBef>
                <a:spcPts val="285"/>
              </a:spcBef>
              <a:buChar char="-"/>
              <a:tabLst>
                <a:tab pos="326390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simultáneo.</a:t>
            </a:r>
            <a:endParaRPr sz="1050">
              <a:latin typeface="Arial"/>
              <a:cs typeface="Arial"/>
            </a:endParaRPr>
          </a:p>
          <a:p>
            <a:pPr algn="just" lvl="1" marL="325755" marR="35560" indent="-108585">
              <a:lnSpc>
                <a:spcPct val="100000"/>
              </a:lnSpc>
              <a:spcBef>
                <a:spcPts val="284"/>
              </a:spcBef>
              <a:buChar char="-"/>
              <a:tabLst>
                <a:tab pos="32639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provisto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sobrecargas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electrodo.</a:t>
            </a:r>
            <a:endParaRPr sz="1050">
              <a:latin typeface="Arial"/>
              <a:cs typeface="Arial"/>
            </a:endParaRPr>
          </a:p>
          <a:p>
            <a:pPr algn="just" lvl="1" marL="325755" marR="34925" indent="-108585">
              <a:lnSpc>
                <a:spcPct val="100000"/>
              </a:lnSpc>
              <a:spcBef>
                <a:spcPts val="280"/>
              </a:spcBef>
              <a:buChar char="-"/>
              <a:tabLst>
                <a:tab pos="326390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accionado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ácilmente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em-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plazamient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distancia.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señalización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indiquen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abie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217804" marR="30480" indent="-147955">
              <a:lnSpc>
                <a:spcPct val="100000"/>
              </a:lnSpc>
              <a:spcBef>
                <a:spcPts val="285"/>
              </a:spcBef>
              <a:buFont typeface="Arial"/>
              <a:buAutoNum type="alphaLcParenR"/>
              <a:tabLst>
                <a:tab pos="218440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cuba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metálica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ez,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arma-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xisten,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cuba,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217804" indent="-157480">
              <a:lnSpc>
                <a:spcPct val="100000"/>
              </a:lnSpc>
              <a:spcBef>
                <a:spcPts val="280"/>
              </a:spcBef>
              <a:buFont typeface="Arial"/>
              <a:buAutoNum type="alphaLcParenR"/>
              <a:tabLst>
                <a:tab pos="2184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aparato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satisfarán,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además,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lvl="1" marL="325755" marR="34925" indent="-108585">
              <a:lnSpc>
                <a:spcPct val="100000"/>
              </a:lnSpc>
              <a:spcBef>
                <a:spcPts val="285"/>
              </a:spcBef>
              <a:buChar char="-"/>
              <a:tabLst>
                <a:tab pos="326390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odos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440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encial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desconecte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odos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oduzca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nomina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admiti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algún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estabilidad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misma.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mencionado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actuar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vitar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innecesa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desequilib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ación.</a:t>
            </a:r>
            <a:endParaRPr sz="1050">
              <a:latin typeface="Arial"/>
              <a:cs typeface="Arial"/>
            </a:endParaRPr>
          </a:p>
          <a:p>
            <a:pPr algn="just" lvl="1" marL="325755" marR="32384" indent="-108585">
              <a:lnSpc>
                <a:spcPct val="100000"/>
              </a:lnSpc>
              <a:spcBef>
                <a:spcPts val="280"/>
              </a:spcBef>
              <a:buChar char="-"/>
              <a:tabLst>
                <a:tab pos="326390" algn="l"/>
              </a:tabLst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conectado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alimentació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tensione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44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cub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calde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conectad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alimentació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capacida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ct val="100000"/>
              </a:lnSpc>
              <a:spcBef>
                <a:spcPts val="850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3.1.2</a:t>
            </a:r>
            <a:r>
              <a:rPr dirty="0" sz="1050" spc="409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Calentadores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provistos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elementos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caldeo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desnudos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sumergidos en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agua</a:t>
            </a:r>
            <a:endParaRPr sz="1050">
              <a:latin typeface="Arial"/>
              <a:cs typeface="Arial"/>
            </a:endParaRPr>
          </a:p>
          <a:p>
            <a:pPr algn="just" marL="38100" marR="34925">
              <a:lnSpc>
                <a:spcPts val="1150"/>
              </a:lnSpc>
              <a:spcBef>
                <a:spcPts val="30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admiten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xistir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24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accesible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ximidad,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conste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marL="106045">
              <a:lnSpc>
                <a:spcPct val="100000"/>
              </a:lnSpc>
              <a:spcBef>
                <a:spcPts val="840"/>
              </a:spcBef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Aparatos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cocción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hornos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industriales</a:t>
            </a:r>
            <a:endParaRPr sz="1100">
              <a:latin typeface="Arial"/>
              <a:cs typeface="Arial"/>
            </a:endParaRPr>
          </a:p>
          <a:p>
            <a:pPr marL="38100" marR="35560">
              <a:lnSpc>
                <a:spcPts val="1150"/>
              </a:lnSpc>
              <a:spcBef>
                <a:spcPts val="290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accesibles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hornos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alcanzar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peligrosa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estar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dotadas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visibles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señales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atención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inscripción.</a:t>
            </a:r>
            <a:endParaRPr sz="1050">
              <a:latin typeface="Arial"/>
              <a:cs typeface="Arial"/>
            </a:endParaRPr>
          </a:p>
          <a:p>
            <a:pPr marL="38100" marR="36195">
              <a:lnSpc>
                <a:spcPts val="1150"/>
              </a:lnSpc>
              <a:spcBef>
                <a:spcPts val="284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hornos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presenten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fuga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importantes,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hornos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resisten-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cias,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TN-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C.</a:t>
            </a:r>
            <a:endParaRPr sz="1050">
              <a:latin typeface="Arial"/>
              <a:cs typeface="Arial"/>
            </a:endParaRPr>
          </a:p>
          <a:p>
            <a:pPr marL="38100" marR="35560">
              <a:lnSpc>
                <a:spcPts val="1150"/>
              </a:lnSpc>
              <a:spcBef>
                <a:spcPts val="28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hornos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incorporen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incandescentes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cerrados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riesgos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explosión.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21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340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701713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5271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45: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Aparatos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caldeo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341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37305"/>
            <a:ext cx="4889500" cy="543877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80645">
              <a:lnSpc>
                <a:spcPct val="100000"/>
              </a:lnSpc>
              <a:spcBef>
                <a:spcPts val="565"/>
              </a:spcBef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Aparatos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soldadura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eléctrica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arco</a:t>
            </a:r>
            <a:endParaRPr sz="110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8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soldadu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ipciones:</a:t>
            </a:r>
            <a:endParaRPr sz="1050">
              <a:latin typeface="Arial"/>
              <a:cs typeface="Arial"/>
            </a:endParaRPr>
          </a:p>
          <a:p>
            <a:pPr algn="just" marL="192405" marR="8890" indent="-153035">
              <a:lnSpc>
                <a:spcPct val="100000"/>
              </a:lnSpc>
              <a:spcBef>
                <a:spcPts val="545"/>
              </a:spcBef>
              <a:buFont typeface="Arial"/>
              <a:buAutoNum type="alphaLcParenR"/>
              <a:tabLst>
                <a:tab pos="193040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soldadu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masas,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oquen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ientes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abundas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osa.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soldadu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puesto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abaj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92405" marR="10160" indent="-15811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93040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manuales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soldar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cuidadosamente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aislados.</a:t>
            </a:r>
            <a:endParaRPr sz="1050">
              <a:latin typeface="Arial"/>
              <a:cs typeface="Arial"/>
            </a:endParaRPr>
          </a:p>
          <a:p>
            <a:pPr algn="just" marL="192405" marR="9525" indent="-14795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93040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existan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ranuras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ventilación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dispuestas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alcanzar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interior.</a:t>
            </a:r>
            <a:endParaRPr sz="1050">
              <a:latin typeface="Arial"/>
              <a:cs typeface="Arial"/>
            </a:endParaRPr>
          </a:p>
          <a:p>
            <a:pPr algn="just" marL="192405" marR="5080" indent="-156845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930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umpa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egulad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200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xcepto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egulado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intensidad.</a:t>
            </a:r>
            <a:endParaRPr sz="1050">
              <a:latin typeface="Arial"/>
              <a:cs typeface="Arial"/>
            </a:endParaRPr>
          </a:p>
          <a:p>
            <a:pPr algn="just" marL="192405" marR="6350" indent="-150495">
              <a:lnSpc>
                <a:spcPct val="100000"/>
              </a:lnSpc>
              <a:spcBef>
                <a:spcPts val="570"/>
              </a:spcBef>
              <a:buFont typeface="Arial"/>
              <a:buAutoNum type="alphaLcParenR"/>
              <a:tabLst>
                <a:tab pos="193040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ta-elect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posibl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mandíbu-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completament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aisladas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ta-elect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visto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disco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pantalla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oteja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ope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cionad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cos.</a:t>
            </a:r>
            <a:endParaRPr sz="1050">
              <a:latin typeface="Arial"/>
              <a:cs typeface="Arial"/>
            </a:endParaRPr>
          </a:p>
          <a:p>
            <a:pPr algn="just" marL="192405" indent="-133350">
              <a:lnSpc>
                <a:spcPct val="100000"/>
              </a:lnSpc>
              <a:spcBef>
                <a:spcPts val="565"/>
              </a:spcBef>
              <a:buFont typeface="Arial"/>
              <a:buAutoNum type="alphaLcParenR"/>
              <a:tabLst>
                <a:tab pos="193040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utilicen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recibirán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consignas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apropiadas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para:</a:t>
            </a:r>
            <a:endParaRPr sz="1050">
              <a:latin typeface="Arial"/>
              <a:cs typeface="Arial"/>
            </a:endParaRPr>
          </a:p>
          <a:p>
            <a:pPr algn="just" lvl="1" marL="300355" marR="8890" indent="-108585">
              <a:lnSpc>
                <a:spcPct val="100000"/>
              </a:lnSpc>
              <a:spcBef>
                <a:spcPts val="565"/>
              </a:spcBef>
              <a:buChar char="-"/>
              <a:tabLst>
                <a:tab pos="300990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Hacer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inaccesibles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porta-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electrodos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utili- zados.</a:t>
            </a:r>
            <a:endParaRPr sz="1050">
              <a:latin typeface="Arial"/>
              <a:cs typeface="Arial"/>
            </a:endParaRPr>
          </a:p>
          <a:p>
            <a:pPr algn="just" lvl="1" marL="300355" indent="-108585">
              <a:lnSpc>
                <a:spcPct val="100000"/>
              </a:lnSpc>
              <a:spcBef>
                <a:spcPts val="565"/>
              </a:spcBef>
              <a:buChar char="-"/>
              <a:tabLst>
                <a:tab pos="30099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porta-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electrodos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entren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objetos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metálicos.</a:t>
            </a:r>
            <a:endParaRPr sz="1050">
              <a:latin typeface="Arial"/>
              <a:cs typeface="Arial"/>
            </a:endParaRPr>
          </a:p>
          <a:p>
            <a:pPr algn="just" lvl="1" marL="300355" marR="9525" indent="-108585">
              <a:lnSpc>
                <a:spcPct val="100000"/>
              </a:lnSpc>
              <a:spcBef>
                <a:spcPts val="570"/>
              </a:spcBef>
              <a:buChar char="-"/>
              <a:tabLst>
                <a:tab pos="300990" algn="l"/>
              </a:tabLst>
            </a:pP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Unir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retorno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soldadura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piezas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cuentren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proximidad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inmediata.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8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abajos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soldadu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ectúen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ecomienda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pequeñas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acío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piez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solda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efica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23" y="269951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46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7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20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7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10" b="1">
                <a:solidFill>
                  <a:srgbClr val="4C4D4F"/>
                </a:solidFill>
                <a:latin typeface="Arial"/>
                <a:cs typeface="Arial"/>
              </a:rPr>
              <a:t>folios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10" b="1">
                <a:solidFill>
                  <a:srgbClr val="4C4D4F"/>
                </a:solidFill>
                <a:latin typeface="Arial"/>
                <a:cs typeface="Arial"/>
              </a:rPr>
              <a:t>radiantes</a:t>
            </a:r>
            <a:r>
              <a:rPr dirty="0" sz="2000" spc="-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5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20" b="1">
                <a:solidFill>
                  <a:srgbClr val="4C4D4F"/>
                </a:solidFill>
                <a:latin typeface="Arial"/>
                <a:cs typeface="Arial"/>
              </a:rPr>
              <a:t>viviendas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363410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Objeto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343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Limitaciones</a:t>
            </a:r>
            <a:r>
              <a:rPr dirty="0" sz="1100" spc="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empleo</a:t>
            </a:r>
            <a:r>
              <a:rPr dirty="0" sz="11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343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43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Instalación...........................................................................................................................</a:t>
            </a:r>
            <a:r>
              <a:rPr dirty="0" sz="1100" spc="4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43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Circuito</a:t>
            </a:r>
            <a:r>
              <a:rPr dirty="0" sz="9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alimentación.........................................................................................................................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49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900" spc="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eléctrica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>
                <a:solidFill>
                  <a:srgbClr val="4C4D4F"/>
                </a:solidFill>
                <a:latin typeface="Arial"/>
                <a:cs typeface="Arial"/>
              </a:rPr>
              <a:t>3.2.1</a:t>
            </a:r>
            <a:r>
              <a:rPr dirty="0" sz="900" spc="415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>
                <a:solidFill>
                  <a:srgbClr val="4C4D4F"/>
                </a:solidFill>
                <a:latin typeface="Arial"/>
                <a:cs typeface="Arial"/>
              </a:rPr>
              <a:t>Uniones</a:t>
            </a:r>
            <a:r>
              <a:rPr dirty="0" sz="900" spc="13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>
                <a:solidFill>
                  <a:srgbClr val="4C4D4F"/>
                </a:solidFill>
                <a:latin typeface="Arial"/>
                <a:cs typeface="Arial"/>
              </a:rPr>
              <a:t>frías</a:t>
            </a:r>
            <a:r>
              <a:rPr dirty="0" sz="900" spc="-12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</a:t>
            </a:r>
            <a:r>
              <a:rPr dirty="0" sz="900" spc="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900" spc="34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Colocación</a:t>
            </a:r>
            <a:r>
              <a:rPr dirty="0" sz="9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calefactores..................................................................................................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3.4</a:t>
            </a:r>
            <a:r>
              <a:rPr dirty="0" sz="900" spc="35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Fijación</a:t>
            </a:r>
            <a:r>
              <a:rPr dirty="0" sz="9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9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calefactores</a:t>
            </a:r>
            <a:r>
              <a:rPr dirty="0" sz="9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3.5</a:t>
            </a:r>
            <a:r>
              <a:rPr dirty="0" sz="900" spc="36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Relación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9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otras</a:t>
            </a:r>
            <a:r>
              <a:rPr dirty="0" sz="9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344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L="137160" marR="5080" indent="-137795">
              <a:lnSpc>
                <a:spcPct val="100000"/>
              </a:lnSpc>
              <a:spcBef>
                <a:spcPts val="5"/>
              </a:spcBef>
              <a:buAutoNum type="arabicPeriod" startAt="4"/>
              <a:tabLst>
                <a:tab pos="137795" algn="l"/>
              </a:tabLst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Particularidades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suelo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calefactores...........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900" spc="270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Colocación..................................................................................................................................................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L="137160" marR="5080" indent="-137795">
              <a:lnSpc>
                <a:spcPct val="100000"/>
              </a:lnSpc>
              <a:buAutoNum type="arabicPeriod" startAt="5"/>
              <a:tabLst>
                <a:tab pos="137795" algn="l"/>
              </a:tabLst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Particularidades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calefactores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techo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5.1</a:t>
            </a:r>
            <a:r>
              <a:rPr dirty="0" sz="900" spc="270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Colocación..................................................................................................................................................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6.</a:t>
            </a:r>
            <a:r>
              <a:rPr dirty="0" sz="1100" spc="3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Control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</a:t>
            </a:r>
            <a:r>
              <a:rPr dirty="0" sz="1100" spc="3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346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1"/>
                  </a:lnTo>
                  <a:lnTo>
                    <a:pt x="13496" y="391440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15" y="404939"/>
                  </a:lnTo>
                  <a:lnTo>
                    <a:pt x="494850" y="403522"/>
                  </a:lnTo>
                  <a:lnTo>
                    <a:pt x="524571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4034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46: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Cables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folios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radiantes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viviendas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715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20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folios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radiantes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calefactores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nominales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300/500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empotrados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suelos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forjados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techos.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70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155-1,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clases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olios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adiantes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ormes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elec- 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otécnico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Limitaciones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empleo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1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realizarse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dentro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volúmenes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prohibición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cuartos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baño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frías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encontrarse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volumen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prohibición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710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calefactor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debajo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ninguna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tuberías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desagües.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Arial"/>
              <a:cs typeface="Arial"/>
            </a:endParaRPr>
          </a:p>
          <a:p>
            <a:pPr marL="3683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Circuito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endParaRPr sz="1100">
              <a:latin typeface="Arial"/>
              <a:cs typeface="Arial"/>
            </a:endParaRPr>
          </a:p>
          <a:p>
            <a:pPr marL="300355" marR="9525">
              <a:lnSpc>
                <a:spcPts val="1150"/>
              </a:lnSpc>
              <a:spcBef>
                <a:spcPts val="57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responder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establecen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pre-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reglamento,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especialmente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concernientes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8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conductores.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60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sobreintensidades,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indirectos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sobretensiones.</a:t>
            </a:r>
            <a:endParaRPr sz="1050">
              <a:latin typeface="Arial"/>
              <a:cs typeface="Arial"/>
            </a:endParaRPr>
          </a:p>
          <a:p>
            <a:pPr marL="300355" marR="8890">
              <a:lnSpc>
                <a:spcPts val="1150"/>
              </a:lnSpc>
              <a:spcBef>
                <a:spcPts val="72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Además,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maniobra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aunque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per-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mite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control,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termostatos,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sean.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eléctrica</a:t>
            </a:r>
            <a:endParaRPr sz="11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8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subdividi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-25,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fun-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ultaneidad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omnipola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300355" marR="9525">
              <a:lnSpc>
                <a:spcPts val="1150"/>
              </a:lnSpc>
              <a:spcBef>
                <a:spcPts val="705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obligatoria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sensibilidad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(30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mA)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calefacción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calefactores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folio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radiante.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71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armadu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termostato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oltu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metálica,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ambas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sección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ase.</a:t>
            </a:r>
            <a:endParaRPr sz="1050">
              <a:latin typeface="Arial"/>
              <a:cs typeface="Arial"/>
            </a:endParaRPr>
          </a:p>
          <a:p>
            <a:pPr marL="300355" marR="8890">
              <a:lnSpc>
                <a:spcPts val="1150"/>
              </a:lnSpc>
              <a:spcBef>
                <a:spcPts val="70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termostato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fase)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unión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fría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alojará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tubo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adecuado.</a:t>
            </a:r>
            <a:endParaRPr sz="1050">
              <a:latin typeface="Arial"/>
              <a:cs typeface="Arial"/>
            </a:endParaRPr>
          </a:p>
          <a:p>
            <a:pPr algn="just" marL="300355" marR="8255">
              <a:lnSpc>
                <a:spcPts val="1150"/>
              </a:lnSpc>
              <a:spcBef>
                <a:spcPts val="70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oba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uidad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ez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colocación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vimento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oba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250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ohmios.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50">
              <a:latin typeface="Arial"/>
              <a:cs typeface="Arial"/>
            </a:endParaRPr>
          </a:p>
          <a:p>
            <a:pPr algn="r" marR="889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343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379274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534035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2" name="object 12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34" y="0"/>
              <a:ext cx="0" cy="270510"/>
            </a:xfrm>
            <a:custGeom>
              <a:avLst/>
              <a:gdLst/>
              <a:ahLst/>
              <a:cxnLst/>
              <a:rect l="l" t="t" r="r" b="b"/>
              <a:pathLst>
                <a:path w="0" h="270510">
                  <a:moveTo>
                    <a:pt x="0" y="0"/>
                  </a:moveTo>
                  <a:lnTo>
                    <a:pt x="0" y="2699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966317" y="154631"/>
            <a:ext cx="144843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VIII: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97871"/>
            <a:ext cx="4889500" cy="78073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3.2.1</a:t>
            </a:r>
            <a:r>
              <a:rPr dirty="0" sz="1050" spc="2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Uniones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frías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894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paneles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olio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adiante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uniones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frías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ansmisión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calor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oducido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citadas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uniones,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permanezca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límites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com-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patible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servici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fijada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460-5-523;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ería,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frías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enir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eali-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zadas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áb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izándose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87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frías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determinadas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corriente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fijadas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19.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88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terminar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0,20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cable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completamente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embebida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450">
              <a:latin typeface="Arial"/>
              <a:cs typeface="Arial"/>
            </a:endParaRPr>
          </a:p>
          <a:p>
            <a:pPr lvl="1" marL="300355" indent="-220345">
              <a:lnSpc>
                <a:spcPct val="100000"/>
              </a:lnSpc>
              <a:buAutoNum type="arabicPeriod" startAt="3"/>
              <a:tabLst>
                <a:tab pos="300990" algn="l"/>
              </a:tabLst>
            </a:pP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Colocación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calefactores</a:t>
            </a:r>
            <a:endParaRPr sz="110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890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colocación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calefactor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techo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suelo,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recomienda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espiras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dispuestas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paralelamente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pared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tenga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mayores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pérdidas.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88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orza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anja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0,6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panel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dismi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paso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cuidando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atu-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875"/>
              </a:spcBef>
            </a:pP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recomienda,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posible,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alejar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calefactor,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particularmente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suelo,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0,6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interiores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preverse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muebles.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88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calefactor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recubierto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toda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extensión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térmico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relativamente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bueno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yeso,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hormigón,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etc.,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favorecer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transmisión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calor.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450">
              <a:latin typeface="Arial"/>
              <a:cs typeface="Arial"/>
            </a:endParaRPr>
          </a:p>
          <a:p>
            <a:pPr lvl="1" marL="300355" indent="-220345">
              <a:lnSpc>
                <a:spcPct val="100000"/>
              </a:lnSpc>
              <a:buAutoNum type="arabicPeriod" startAt="4"/>
              <a:tabLst>
                <a:tab pos="300990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Fijación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calefactores</a:t>
            </a:r>
            <a:endParaRPr sz="110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890"/>
              </a:spcBef>
            </a:pP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calefactor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fijará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distanciadores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metálicos,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colocados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extre-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midades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cambia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dirección.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87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distanciador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material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resistente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corrosión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producir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daños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cable.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88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adio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eces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armadu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eces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armadu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450">
              <a:latin typeface="Arial"/>
              <a:cs typeface="Arial"/>
            </a:endParaRPr>
          </a:p>
          <a:p>
            <a:pPr lvl="1" marL="300355" indent="-220345">
              <a:lnSpc>
                <a:spcPct val="100000"/>
              </a:lnSpc>
              <a:buAutoNum type="arabicPeriod" startAt="5"/>
              <a:tabLst>
                <a:tab pos="300990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Relación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con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otras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endParaRPr sz="110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89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lejos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i-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bución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fuerza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eciban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fuerza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calor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emitido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adoptar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460-5-523.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83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344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288201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532168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691967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40347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46: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Cables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folios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radiantes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viviendas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65480" y="491217"/>
            <a:ext cx="5328285" cy="78143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28650" indent="-156845">
              <a:lnSpc>
                <a:spcPct val="100000"/>
              </a:lnSpc>
              <a:spcBef>
                <a:spcPts val="100"/>
              </a:spcBef>
              <a:buAutoNum type="arabicPeriod" startAt="4"/>
              <a:tabLst>
                <a:tab pos="629285" algn="l"/>
              </a:tabLst>
            </a:pP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Particularidades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45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suelo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endParaRPr sz="130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tabLst>
                <a:tab pos="6286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calefactores</a:t>
            </a:r>
            <a:endParaRPr sz="1300">
              <a:latin typeface="Arial"/>
              <a:cs typeface="Arial"/>
            </a:endParaRPr>
          </a:p>
          <a:p>
            <a:pPr algn="just" marL="376555" marR="81280">
              <a:lnSpc>
                <a:spcPts val="1150"/>
              </a:lnSpc>
              <a:spcBef>
                <a:spcPts val="1100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calefactores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superior,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previstas,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límites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fijados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trate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155-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1.</a:t>
            </a:r>
            <a:endParaRPr sz="1050">
              <a:latin typeface="Arial"/>
              <a:cs typeface="Arial"/>
            </a:endParaRPr>
          </a:p>
          <a:p>
            <a:pPr algn="just" marL="376555" marR="84455">
              <a:lnSpc>
                <a:spcPts val="1150"/>
              </a:lnSpc>
              <a:spcBef>
                <a:spcPts val="710"/>
              </a:spcBef>
            </a:pP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térmica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térmico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emisora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120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kJ/m</a:t>
            </a:r>
            <a:r>
              <a:rPr dirty="0" baseline="32407" sz="900" spc="-7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K,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(29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kcal/m</a:t>
            </a:r>
            <a:r>
              <a:rPr dirty="0" baseline="32407" sz="900" spc="-52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ºC).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lvl="1" marL="664210" indent="-220345">
              <a:lnSpc>
                <a:spcPct val="100000"/>
              </a:lnSpc>
              <a:buAutoNum type="arabicPeriod"/>
              <a:tabLst>
                <a:tab pos="66484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Colocación</a:t>
            </a:r>
            <a:endParaRPr sz="1100">
              <a:latin typeface="Arial"/>
              <a:cs typeface="Arial"/>
            </a:endParaRPr>
          </a:p>
          <a:p>
            <a:pPr algn="just" marL="376555" marR="84455">
              <a:lnSpc>
                <a:spcPts val="1150"/>
              </a:lnSpc>
              <a:spcBef>
                <a:spcPts val="71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colocados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embebidos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ón.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xistir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capa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aislante.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segunda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capa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ón,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aislante,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espesor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just" marL="376555">
              <a:lnSpc>
                <a:spcPct val="100000"/>
              </a:lnSpc>
              <a:spcBef>
                <a:spcPts val="58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fraguado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hormigón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acelerarse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calefactor,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aunque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secado.</a:t>
            </a:r>
            <a:endParaRPr sz="1050">
              <a:latin typeface="Arial"/>
              <a:cs typeface="Arial"/>
            </a:endParaRPr>
          </a:p>
          <a:p>
            <a:pPr algn="just" marL="376555" marR="83820">
              <a:lnSpc>
                <a:spcPts val="1150"/>
              </a:lnSpc>
              <a:spcBef>
                <a:spcPts val="72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orjad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rímet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ócalo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espesor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cm,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embebido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76555" marR="83820">
              <a:lnSpc>
                <a:spcPts val="1150"/>
              </a:lnSpc>
              <a:spcBef>
                <a:spcPts val="710"/>
              </a:spcBef>
            </a:pP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humedad,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material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provisto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barrera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humedad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inferior;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existiese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peligro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condensaciones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barrera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anti-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vapor.</a:t>
            </a:r>
            <a:endParaRPr sz="1050">
              <a:latin typeface="Arial"/>
              <a:cs typeface="Arial"/>
            </a:endParaRPr>
          </a:p>
          <a:p>
            <a:pPr algn="just" marL="376555" marR="84455">
              <a:lnSpc>
                <a:spcPts val="1150"/>
              </a:lnSpc>
              <a:spcBef>
                <a:spcPts val="70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contorno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0,2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edes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628650" indent="-156845">
              <a:lnSpc>
                <a:spcPct val="100000"/>
              </a:lnSpc>
              <a:spcBef>
                <a:spcPts val="894"/>
              </a:spcBef>
              <a:buAutoNum type="arabicPeriod" startAt="5"/>
              <a:tabLst>
                <a:tab pos="629285" algn="l"/>
              </a:tabLst>
            </a:pP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Particularidades</a:t>
            </a:r>
            <a:r>
              <a:rPr dirty="0" sz="13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3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3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3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80" b="1">
                <a:solidFill>
                  <a:srgbClr val="4C4D4F"/>
                </a:solidFill>
                <a:latin typeface="Arial"/>
                <a:cs typeface="Arial"/>
              </a:rPr>
              <a:t>calefactores</a:t>
            </a:r>
            <a:r>
              <a:rPr dirty="0" sz="13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endParaRPr sz="130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tabLst>
                <a:tab pos="6286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el</a:t>
            </a:r>
            <a:r>
              <a:rPr dirty="0" u="sng" sz="1300" spc="-5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techo</a:t>
            </a:r>
            <a:endParaRPr sz="1300">
              <a:latin typeface="Arial"/>
              <a:cs typeface="Arial"/>
            </a:endParaRPr>
          </a:p>
          <a:p>
            <a:pPr algn="just" marL="376555" marR="83820">
              <a:lnSpc>
                <a:spcPts val="1150"/>
              </a:lnSpc>
              <a:spcBef>
                <a:spcPts val="1100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Tratándose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calefacción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directa,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reducir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construcción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calentada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cable.</a:t>
            </a:r>
            <a:endParaRPr sz="1050">
              <a:latin typeface="Arial"/>
              <a:cs typeface="Arial"/>
            </a:endParaRPr>
          </a:p>
          <a:p>
            <a:pPr algn="just" marL="376555" marR="84455">
              <a:lnSpc>
                <a:spcPts val="1150"/>
              </a:lnSpc>
              <a:spcBef>
                <a:spcPts val="710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térmica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térmico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emisora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180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kJ/m</a:t>
            </a:r>
            <a:r>
              <a:rPr dirty="0" baseline="32407" sz="900" spc="-7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K,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(43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kcal/m</a:t>
            </a:r>
            <a:r>
              <a:rPr dirty="0" baseline="32407" sz="900" spc="-52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ºC).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lvl="1" marL="664210" indent="-220345">
              <a:lnSpc>
                <a:spcPct val="100000"/>
              </a:lnSpc>
              <a:buAutoNum type="arabicPeriod"/>
              <a:tabLst>
                <a:tab pos="66484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Colocación</a:t>
            </a:r>
            <a:endParaRPr sz="1100">
              <a:latin typeface="Arial"/>
              <a:cs typeface="Arial"/>
            </a:endParaRPr>
          </a:p>
          <a:p>
            <a:pPr algn="just" marL="376555">
              <a:lnSpc>
                <a:spcPct val="100000"/>
              </a:lnSpc>
              <a:spcBef>
                <a:spcPts val="59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acondicionados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3,5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376555" marR="83820">
              <a:lnSpc>
                <a:spcPts val="1150"/>
              </a:lnSpc>
              <a:spcBef>
                <a:spcPts val="72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contorno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calefactores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techo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0,4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respecto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exteriores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respecto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interiores.</a:t>
            </a:r>
            <a:endParaRPr sz="1050">
              <a:latin typeface="Arial"/>
              <a:cs typeface="Arial"/>
            </a:endParaRPr>
          </a:p>
          <a:p>
            <a:pPr algn="just" marL="376555" marR="83820">
              <a:lnSpc>
                <a:spcPts val="1150"/>
              </a:lnSpc>
              <a:spcBef>
                <a:spcPts val="71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eventuales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luz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techo,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incluida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luminaria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encastrable,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tener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alrededor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libre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0,1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menos.</a:t>
            </a:r>
            <a:endParaRPr sz="1050">
              <a:latin typeface="Arial"/>
              <a:cs typeface="Arial"/>
            </a:endParaRPr>
          </a:p>
          <a:p>
            <a:pPr algn="just" marL="376555" marR="80010">
              <a:lnSpc>
                <a:spcPts val="1150"/>
              </a:lnSpc>
              <a:spcBef>
                <a:spcPts val="70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colocados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embebidos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ecub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imiento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espeso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sentido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alelo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cables.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bolsas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ecub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imiento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r" marR="84455">
              <a:lnSpc>
                <a:spcPct val="100000"/>
              </a:lnSpc>
              <a:spcBef>
                <a:spcPts val="844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345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207069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623252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89"/>
                  </a:lnTo>
                  <a:lnTo>
                    <a:pt x="283276" y="300740"/>
                  </a:lnTo>
                  <a:lnTo>
                    <a:pt x="251221" y="312549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71"/>
                  </a:lnTo>
                  <a:lnTo>
                    <a:pt x="57557" y="393595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6"/>
                  </a:lnTo>
                  <a:lnTo>
                    <a:pt x="284267" y="260254"/>
                  </a:lnTo>
                  <a:lnTo>
                    <a:pt x="296077" y="223142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966317" y="154631"/>
            <a:ext cx="144843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VIII: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346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382684"/>
            <a:ext cx="5178425" cy="218376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6.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Control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2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termostat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condicione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ambientale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situa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entement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xpuest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adiació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bie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so-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odomésticos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ocedente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tas,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entana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entilado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termostat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ior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K.</a:t>
            </a:r>
            <a:endParaRPr sz="105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56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mostato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ásic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termostato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bobina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contactor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abaj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uptor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565"/>
              </a:spcBef>
            </a:pP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grandes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proyectista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justificará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mostato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tratando,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optimizar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consumo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energético.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1" name="object 11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269963"/>
                  </a:moveTo>
                  <a:lnTo>
                    <a:pt x="25" y="0"/>
                  </a:lnTo>
                  <a:lnTo>
                    <a:pt x="0" y="269963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18" y="267309"/>
                  </a:lnTo>
                  <a:lnTo>
                    <a:pt x="234234" y="284178"/>
                  </a:lnTo>
                  <a:lnTo>
                    <a:pt x="266285" y="321290"/>
                  </a:lnTo>
                  <a:lnTo>
                    <a:pt x="278094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47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Motores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3315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Objeto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348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348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100" spc="1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conexión</a:t>
            </a:r>
            <a:r>
              <a:rPr dirty="0" sz="11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</a:t>
            </a:r>
            <a:r>
              <a:rPr dirty="0" sz="11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348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43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900" spc="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solo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motor</a:t>
            </a:r>
            <a:r>
              <a:rPr dirty="0" sz="9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348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49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Varios</a:t>
            </a:r>
            <a:r>
              <a:rPr dirty="0" sz="900" spc="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motores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348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900" spc="48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900" spc="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combinada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 ......................................................................................................................................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348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1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sobreintensidades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348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1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1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falta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349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6.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Sobreintensidad</a:t>
            </a:r>
            <a:r>
              <a:rPr dirty="0" sz="1100" spc="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arranque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349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7.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reóstatos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resistencias</a:t>
            </a:r>
            <a:r>
              <a:rPr dirty="0" sz="1100" spc="-1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350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8.</a:t>
            </a:r>
            <a:r>
              <a:rPr dirty="0" sz="1100" spc="2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Herramientas</a:t>
            </a:r>
            <a:r>
              <a:rPr dirty="0" sz="1100" spc="3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portátiles...................................................................................................</a:t>
            </a:r>
            <a:r>
              <a:rPr dirty="0" sz="1100" spc="2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350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966317" y="154631"/>
            <a:ext cx="144843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VIII: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7790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820"/>
              </a:spcBef>
            </a:pP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determinar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motores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herramientas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portátiles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exclusivamente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profesionales.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42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opeas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otécnico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Condiciones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generales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endParaRPr sz="1300">
              <a:latin typeface="Arial"/>
              <a:cs typeface="Arial"/>
            </a:endParaRPr>
          </a:p>
          <a:p>
            <a:pPr marL="300355">
              <a:lnSpc>
                <a:spcPts val="1205"/>
              </a:lnSpc>
              <a:spcBef>
                <a:spcPts val="69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motores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conforme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460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ts val="1205"/>
              </a:lnSpc>
            </a:pP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especificaciones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emplazamientos)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hayan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instalados.</a:t>
            </a:r>
            <a:endParaRPr sz="1050">
              <a:latin typeface="Arial"/>
              <a:cs typeface="Arial"/>
            </a:endParaRPr>
          </a:p>
          <a:p>
            <a:pPr marL="300355" marR="9525">
              <a:lnSpc>
                <a:spcPts val="1150"/>
              </a:lnSpc>
              <a:spcBef>
                <a:spcPts val="44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motores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aproximación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movimiento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causa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accidente.</a:t>
            </a:r>
            <a:endParaRPr sz="1050">
              <a:latin typeface="Arial"/>
              <a:cs typeface="Arial"/>
            </a:endParaRPr>
          </a:p>
          <a:p>
            <a:pPr marL="300355" marR="10160">
              <a:lnSpc>
                <a:spcPts val="1150"/>
              </a:lnSpc>
              <a:spcBef>
                <a:spcPts val="42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materias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fácilmente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combustibles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situarán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provocar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ignición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estas.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Conductores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conexión</a:t>
            </a:r>
            <a:endParaRPr sz="13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819"/>
              </a:spcBef>
            </a:pP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produzca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calentamiento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excesivo,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spcBef>
                <a:spcPts val="415"/>
              </a:spcBef>
              <a:buAutoNum type="arabicPeriod"/>
              <a:tabLst>
                <a:tab pos="588645" algn="l"/>
              </a:tabLst>
            </a:pP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solo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motor</a:t>
            </a:r>
            <a:endParaRPr sz="11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434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dimensionado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plen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anad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anqu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-conducto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-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dimensionados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asimism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plen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intermitente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secunda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tiemp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funcionamient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ningú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espond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plen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lvl="1" marL="578485" indent="-210820">
              <a:lnSpc>
                <a:spcPct val="100000"/>
              </a:lnSpc>
              <a:spcBef>
                <a:spcPts val="415"/>
              </a:spcBef>
              <a:buAutoNum type="arabicPeriod" startAt="2"/>
              <a:tabLst>
                <a:tab pos="579120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Varios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motores</a:t>
            </a:r>
            <a:endParaRPr sz="11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434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dimensionados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125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plena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motor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plena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demás.</a:t>
            </a:r>
            <a:endParaRPr sz="10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spcBef>
                <a:spcPts val="415"/>
              </a:spcBef>
              <a:buAutoNum type="arabicPeriod" startAt="3"/>
              <a:tabLst>
                <a:tab pos="588645" algn="l"/>
              </a:tabLst>
            </a:pP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combinada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434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calculada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contra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sobreintensidades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19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cortocircuitos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sobrecargas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sus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fases,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última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naturaleza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cubra,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motores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trifási-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falta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fases.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42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ancador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ella-t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iángul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iángul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vistas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estos,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segui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indicaciones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dadas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icante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mismos.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31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348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394080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523852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595215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101409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47: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Motores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349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1" y="382684"/>
            <a:ext cx="5177790" cy="6144260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5.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contra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falta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tensión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2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motores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falta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corte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arranque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espontáneo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motor,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consecuen-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restablecimiento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provocar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accidentes,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perjudicar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motor,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20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45.</a:t>
            </a:r>
            <a:endParaRPr sz="105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480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an-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cunstancias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  <a:p>
            <a:pPr algn="just" marL="408305" marR="9525" indent="-108585">
              <a:lnSpc>
                <a:spcPts val="1150"/>
              </a:lnSpc>
              <a:spcBef>
                <a:spcPts val="48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potencias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abso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408305" marR="9525" indent="-108585">
              <a:lnSpc>
                <a:spcPts val="1150"/>
              </a:lnSpc>
              <a:spcBef>
                <a:spcPts val="48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tomáticamente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inicial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después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48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automáticamente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eestablecidas,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quedar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xcluida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posibilidad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accidente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espontáne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tuvie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os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limitado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absorbida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anque,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obli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quedar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incluidos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xcepción,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vuel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automáticamente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posición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inicial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6.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Sobreintensidad</a:t>
            </a: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arranque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19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limitada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absorbida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anque,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pudie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oducir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perjudicasen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ocasionasen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turbaciones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inaceptables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48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alimentados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necesita-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ormidad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ibuido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mismos,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cuando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5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gran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inercia.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7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Motores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arranque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lento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carga.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7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arranque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aumentos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repetida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frecuente.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7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frenado.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37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inversión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marcha.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0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0,75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kW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eóstatos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alentes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período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plena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placa,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señalada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47.1: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6636994"/>
          <a:ext cx="4859020" cy="11982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19505"/>
                <a:gridCol w="1306195"/>
                <a:gridCol w="1126489"/>
                <a:gridCol w="1299844"/>
              </a:tblGrid>
              <a:tr h="164465">
                <a:tc gridSpan="2">
                  <a:txBody>
                    <a:bodyPr/>
                    <a:lstStyle/>
                    <a:p>
                      <a:pPr marL="480059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Motores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continua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marL="52006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Motores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alterna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168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71755" marR="197485">
                        <a:lnSpc>
                          <a:spcPct val="100000"/>
                        </a:lnSpc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motor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9271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Constante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proporcionalidad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entre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arranque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plena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71755" marR="204470">
                        <a:lnSpc>
                          <a:spcPct val="100000"/>
                        </a:lnSpc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motor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660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Constante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propor-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cionalidad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entre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intensidad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corriente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arranque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plena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51689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(kW)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(kW)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(kW)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(kW)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(kW)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2,0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(kW)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(kW)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(kW)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(kW)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(kW)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15,0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(kW)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más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15,0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(kW)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4,5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3,0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2,0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532860" y="7912027"/>
            <a:ext cx="4851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47.1.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89"/>
                  </a:lnTo>
                  <a:lnTo>
                    <a:pt x="283276" y="300740"/>
                  </a:lnTo>
                  <a:lnTo>
                    <a:pt x="251221" y="312549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71"/>
                  </a:lnTo>
                  <a:lnTo>
                    <a:pt x="57557" y="393595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6"/>
                  </a:lnTo>
                  <a:lnTo>
                    <a:pt x="284267" y="260254"/>
                  </a:lnTo>
                  <a:lnTo>
                    <a:pt x="296077" y="223142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966317" y="154631"/>
            <a:ext cx="144843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VIII: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350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498138"/>
            <a:ext cx="5173345" cy="487616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00355" marR="5080">
              <a:lnSpc>
                <a:spcPts val="1150"/>
              </a:lnSpc>
              <a:spcBef>
                <a:spcPts val="229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ascenso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úas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iente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alterna,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computa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plena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constante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señalada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47.1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fijadas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elocidad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ez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pasado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período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anque,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ultiplica-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coeficient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1,3.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obstante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expuesto,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particulares,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empresas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prescindir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limi-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impuestas,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arranque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perturben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distribución.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7.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reóstatos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resistencias</a:t>
            </a:r>
            <a:endParaRPr sz="130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819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reóstatos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arranque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regulación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velocidad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resistencias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adicionales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mo-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tores,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separados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muros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cm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mínimo.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6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dispuestos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causar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deterioros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consecuencia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radiación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térmica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acumulación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polvo,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normal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avería.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2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montarán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quemar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combustibles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ni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objetos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combustibles;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combustibles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llevarán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revestimiento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ignífugo.</a:t>
            </a:r>
            <a:endParaRPr sz="1050">
              <a:latin typeface="Arial"/>
              <a:cs typeface="Arial"/>
            </a:endParaRPr>
          </a:p>
          <a:p>
            <a:pPr algn="just" marL="300355" marR="6350">
              <a:lnSpc>
                <a:spcPts val="1150"/>
              </a:lnSpc>
              <a:spcBef>
                <a:spcPts val="565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reóstatos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resistencias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separadas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omnipolar,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receptor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correspondiente.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8.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Herramientas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portátiles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19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amienta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tátile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utilizada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III.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amientas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pue-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utilizadas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citados,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debiend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intermedio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ormador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cuitos.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56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amientas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utilicen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tales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abajos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onad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tuberías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anál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amientas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tátiles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III.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1" name="object 11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18" y="267309"/>
                  </a:lnTo>
                  <a:lnTo>
                    <a:pt x="234234" y="284178"/>
                  </a:lnTo>
                  <a:lnTo>
                    <a:pt x="266285" y="321290"/>
                  </a:lnTo>
                  <a:lnTo>
                    <a:pt x="278094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421642" y="538335"/>
            <a:ext cx="1402080" cy="15494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0" spc="-125" b="1">
                <a:solidFill>
                  <a:srgbClr val="636466"/>
                </a:solidFill>
                <a:latin typeface="Arial"/>
                <a:cs typeface="Arial"/>
              </a:rPr>
              <a:t>48</a:t>
            </a:r>
            <a:endParaRPr sz="10000">
              <a:latin typeface="Arial"/>
              <a:cs typeface="Aria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421641" y="2146128"/>
            <a:ext cx="4780280" cy="6350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2000" spc="-150"/>
              <a:t>Transformadores</a:t>
            </a:r>
            <a:r>
              <a:rPr dirty="0" sz="2000" spc="-45"/>
              <a:t> </a:t>
            </a:r>
            <a:r>
              <a:rPr dirty="0" sz="2000" spc="-70"/>
              <a:t>y</a:t>
            </a:r>
            <a:r>
              <a:rPr dirty="0" sz="2000" spc="-45"/>
              <a:t> </a:t>
            </a:r>
            <a:r>
              <a:rPr dirty="0" sz="2000" spc="-65"/>
              <a:t>autotransformadores. </a:t>
            </a:r>
            <a:r>
              <a:rPr dirty="0" sz="2000" spc="-160"/>
              <a:t>Reactancias</a:t>
            </a:r>
            <a:r>
              <a:rPr dirty="0" sz="2000" spc="-40"/>
              <a:t> </a:t>
            </a:r>
            <a:r>
              <a:rPr dirty="0" sz="2000" spc="-70"/>
              <a:t>y</a:t>
            </a:r>
            <a:r>
              <a:rPr dirty="0" sz="2000" spc="-40"/>
              <a:t> </a:t>
            </a:r>
            <a:r>
              <a:rPr dirty="0" sz="2000" spc="-114"/>
              <a:t>rectificadores.</a:t>
            </a:r>
            <a:r>
              <a:rPr dirty="0" sz="2000" spc="-145"/>
              <a:t> </a:t>
            </a:r>
            <a:r>
              <a:rPr dirty="0" sz="2000" spc="-165"/>
              <a:t>Condensadores</a:t>
            </a:r>
            <a:endParaRPr sz="2000"/>
          </a:p>
        </p:txBody>
      </p:sp>
      <p:sp>
        <p:nvSpPr>
          <p:cNvPr id="13" name="object 13" descr=""/>
          <p:cNvSpPr txBox="1">
            <a:spLocks noGrp="1"/>
          </p:cNvSpPr>
          <p:nvPr>
            <p:ph type="body" idx="1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Índice</a:t>
            </a: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/>
              <a:t>1.</a:t>
            </a:r>
            <a:r>
              <a:rPr dirty="0" sz="1100" spc="40"/>
              <a:t> </a:t>
            </a:r>
            <a:r>
              <a:rPr dirty="0" sz="1100" spc="-45"/>
              <a:t>Objeto</a:t>
            </a:r>
            <a:r>
              <a:rPr dirty="0" sz="1100" spc="90"/>
              <a:t> </a:t>
            </a:r>
            <a:r>
              <a:rPr dirty="0" sz="1100" spc="-40"/>
              <a:t>y</a:t>
            </a:r>
            <a:r>
              <a:rPr dirty="0" sz="1100" spc="90"/>
              <a:t> </a:t>
            </a:r>
            <a:r>
              <a:rPr dirty="0" sz="1100" spc="-95"/>
              <a:t>campo</a:t>
            </a:r>
            <a:r>
              <a:rPr dirty="0" sz="1100" spc="85"/>
              <a:t> </a:t>
            </a:r>
            <a:r>
              <a:rPr dirty="0" sz="1100" spc="-90"/>
              <a:t>de</a:t>
            </a:r>
            <a:r>
              <a:rPr dirty="0" sz="1100" spc="90"/>
              <a:t> </a:t>
            </a:r>
            <a:r>
              <a:rPr dirty="0" sz="1100" spc="-75"/>
              <a:t>aplicación</a:t>
            </a:r>
            <a:r>
              <a:rPr dirty="0" sz="1100" spc="-15"/>
              <a:t> </a:t>
            </a:r>
            <a:r>
              <a:rPr dirty="0" sz="1100" spc="-60"/>
              <a:t>........................................................................................</a:t>
            </a:r>
            <a:r>
              <a:rPr dirty="0" sz="1100" spc="35"/>
              <a:t> </a:t>
            </a:r>
            <a:r>
              <a:rPr dirty="0" sz="1000" spc="-25"/>
              <a:t>352</a:t>
            </a:r>
            <a:endParaRPr sz="1000"/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/>
          </a:p>
          <a:p>
            <a:pPr algn="r" marR="5080">
              <a:lnSpc>
                <a:spcPct val="100000"/>
              </a:lnSpc>
            </a:pPr>
            <a:r>
              <a:rPr dirty="0" sz="1100" spc="-45"/>
              <a:t>2.</a:t>
            </a:r>
            <a:r>
              <a:rPr dirty="0" sz="1100" spc="60"/>
              <a:t> </a:t>
            </a:r>
            <a:r>
              <a:rPr dirty="0" sz="1100" spc="-95"/>
              <a:t>Condiciones</a:t>
            </a:r>
            <a:r>
              <a:rPr dirty="0" sz="1100" spc="105"/>
              <a:t> </a:t>
            </a:r>
            <a:r>
              <a:rPr dirty="0" sz="1100" spc="-85"/>
              <a:t>generales</a:t>
            </a:r>
            <a:r>
              <a:rPr dirty="0" sz="1100" spc="110"/>
              <a:t> </a:t>
            </a:r>
            <a:r>
              <a:rPr dirty="0" sz="1100" spc="-90"/>
              <a:t>de</a:t>
            </a:r>
            <a:r>
              <a:rPr dirty="0" sz="1100" spc="105"/>
              <a:t> </a:t>
            </a:r>
            <a:r>
              <a:rPr dirty="0" sz="1100" spc="-65"/>
              <a:t>instalación</a:t>
            </a:r>
            <a:r>
              <a:rPr dirty="0" sz="1100" spc="5"/>
              <a:t> </a:t>
            </a:r>
            <a:r>
              <a:rPr dirty="0" sz="1100" spc="-60"/>
              <a:t>...........................................................................</a:t>
            </a:r>
            <a:r>
              <a:rPr dirty="0" sz="1100" spc="50"/>
              <a:t> </a:t>
            </a:r>
            <a:r>
              <a:rPr dirty="0" sz="1000" spc="-25"/>
              <a:t>352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/>
              <a:t>2.1</a:t>
            </a:r>
            <a:r>
              <a:rPr dirty="0" sz="900" spc="380"/>
              <a:t>  </a:t>
            </a:r>
            <a:r>
              <a:rPr dirty="0" sz="900" spc="-70"/>
              <a:t>Transformadores</a:t>
            </a:r>
            <a:r>
              <a:rPr dirty="0" sz="900" spc="85"/>
              <a:t> </a:t>
            </a:r>
            <a:r>
              <a:rPr dirty="0" sz="900" spc="-40"/>
              <a:t>y</a:t>
            </a:r>
            <a:r>
              <a:rPr dirty="0" sz="900" spc="85"/>
              <a:t> </a:t>
            </a:r>
            <a:r>
              <a:rPr dirty="0" sz="900" spc="-60"/>
              <a:t>autotransformadores</a:t>
            </a:r>
            <a:r>
              <a:rPr dirty="0" sz="900" spc="-5"/>
              <a:t> </a:t>
            </a:r>
            <a:r>
              <a:rPr dirty="0" sz="900" spc="-50"/>
              <a:t>...........................................................................................</a:t>
            </a:r>
            <a:r>
              <a:rPr dirty="0" sz="900" spc="-114"/>
              <a:t> </a:t>
            </a:r>
            <a:r>
              <a:rPr dirty="0" sz="1000" spc="-25"/>
              <a:t>352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/>
              <a:t>2.2</a:t>
            </a:r>
            <a:r>
              <a:rPr dirty="0" sz="900" spc="409"/>
              <a:t>  </a:t>
            </a:r>
            <a:r>
              <a:rPr dirty="0" sz="900" spc="-75"/>
              <a:t>Reactancias</a:t>
            </a:r>
            <a:r>
              <a:rPr dirty="0" sz="900" spc="105"/>
              <a:t> </a:t>
            </a:r>
            <a:r>
              <a:rPr dirty="0" sz="900" spc="-40"/>
              <a:t>y</a:t>
            </a:r>
            <a:r>
              <a:rPr dirty="0" sz="900" spc="100"/>
              <a:t> </a:t>
            </a:r>
            <a:r>
              <a:rPr dirty="0" sz="900" spc="-50"/>
              <a:t>rectificadores...................................................................................................................</a:t>
            </a:r>
            <a:r>
              <a:rPr dirty="0" sz="900" spc="-110"/>
              <a:t> </a:t>
            </a:r>
            <a:r>
              <a:rPr dirty="0" sz="1000" spc="-25"/>
              <a:t>352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/>
              <a:t>2.3</a:t>
            </a:r>
            <a:r>
              <a:rPr dirty="0" sz="900" spc="440"/>
              <a:t>   </a:t>
            </a:r>
            <a:r>
              <a:rPr dirty="0" sz="900" spc="-55"/>
              <a:t>Condensadores..........................................................................................................................................</a:t>
            </a:r>
            <a:r>
              <a:rPr dirty="0" sz="900" spc="-35"/>
              <a:t> </a:t>
            </a:r>
            <a:r>
              <a:rPr dirty="0" sz="1000" spc="-25"/>
              <a:t>353</a:t>
            </a:r>
            <a:endParaRPr sz="1000"/>
          </a:p>
          <a:p>
            <a:pPr>
              <a:lnSpc>
                <a:spcPct val="100000"/>
              </a:lnSpc>
            </a:pPr>
            <a:endParaRPr sz="1000"/>
          </a:p>
          <a:p>
            <a:pPr marL="90805">
              <a:lnSpc>
                <a:spcPct val="100000"/>
              </a:lnSpc>
            </a:pPr>
            <a:r>
              <a:rPr dirty="0" sz="1100" spc="-45"/>
              <a:t>3.</a:t>
            </a:r>
            <a:r>
              <a:rPr dirty="0" sz="1100" spc="-15"/>
              <a:t> </a:t>
            </a:r>
            <a:r>
              <a:rPr dirty="0" sz="1100" spc="-80"/>
              <a:t>Protección</a:t>
            </a:r>
            <a:r>
              <a:rPr dirty="0" sz="1100" spc="30"/>
              <a:t> </a:t>
            </a:r>
            <a:r>
              <a:rPr dirty="0" sz="1100" spc="-90"/>
              <a:t>de</a:t>
            </a:r>
            <a:r>
              <a:rPr dirty="0" sz="1100" spc="30"/>
              <a:t> </a:t>
            </a:r>
            <a:r>
              <a:rPr dirty="0" sz="1100" spc="-85"/>
              <a:t>los</a:t>
            </a:r>
            <a:r>
              <a:rPr dirty="0" sz="1100" spc="25"/>
              <a:t> </a:t>
            </a:r>
            <a:r>
              <a:rPr dirty="0" sz="1100" spc="-70"/>
              <a:t>transformadores</a:t>
            </a:r>
            <a:r>
              <a:rPr dirty="0" sz="1100" spc="30"/>
              <a:t> </a:t>
            </a:r>
            <a:r>
              <a:rPr dirty="0" sz="1100" spc="-60"/>
              <a:t>contra</a:t>
            </a:r>
            <a:r>
              <a:rPr dirty="0" sz="1100" spc="30"/>
              <a:t> </a:t>
            </a:r>
            <a:r>
              <a:rPr dirty="0" sz="1100" spc="-75"/>
              <a:t>sobreintensidad</a:t>
            </a:r>
            <a:r>
              <a:rPr dirty="0" sz="1100" spc="-30"/>
              <a:t> </a:t>
            </a:r>
            <a:r>
              <a:rPr dirty="0" sz="1100" spc="-60"/>
              <a:t>....................................</a:t>
            </a:r>
            <a:r>
              <a:rPr dirty="0" sz="1100" spc="-15"/>
              <a:t> </a:t>
            </a:r>
            <a:r>
              <a:rPr dirty="0" sz="1000" spc="-25"/>
              <a:t>353</a:t>
            </a:r>
            <a:endParaRPr sz="1000"/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966317" y="154631"/>
            <a:ext cx="144843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VIII: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715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20"/>
              </a:spcBef>
            </a:pP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determinar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transfor-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madores,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autotransformadores,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reactancias,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rectificadores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condensadores.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42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opeas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otécnico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Condiciones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generales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19"/>
              </a:spcBef>
            </a:pPr>
            <a:r>
              <a:rPr dirty="0" sz="1050" spc="-2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incluidos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satisfarán,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casos,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especificaciones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(o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emplazamientos)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hayan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instalados.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42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adecuados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deci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bobinados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alumini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piezas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bimetálicas.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42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dispongan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ventilación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suficiente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su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refrigeración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correcta.</a:t>
            </a:r>
            <a:endParaRPr sz="1050">
              <a:latin typeface="Arial"/>
              <a:cs typeface="Arial"/>
            </a:endParaRPr>
          </a:p>
          <a:p>
            <a:pPr algn="just" lvl="1" marL="580390" indent="-212725">
              <a:lnSpc>
                <a:spcPct val="100000"/>
              </a:lnSpc>
              <a:spcBef>
                <a:spcPts val="980"/>
              </a:spcBef>
              <a:buAutoNum type="arabicPeriod"/>
              <a:tabLst>
                <a:tab pos="581025" algn="l"/>
              </a:tabLst>
            </a:pP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Transformadores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autotransformadores</a:t>
            </a:r>
            <a:endParaRPr sz="11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434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transformadores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alcance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especializadas,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cons-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truidos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manera,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arrollamientos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inaccesibles.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42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fij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combus-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tible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instalarlo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ximo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mismos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emplea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pantallas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incombustibles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ación.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42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pantallas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ormador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aumenta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cionalmen-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xceda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limitador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opiad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monta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combustibles.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42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autot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admitido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conectados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42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autot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ormador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borne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xt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ollamiento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secunda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lvl="1" marL="588645" indent="-220979">
              <a:lnSpc>
                <a:spcPct val="100000"/>
              </a:lnSpc>
              <a:spcBef>
                <a:spcPts val="985"/>
              </a:spcBef>
              <a:buAutoNum type="arabicPeriod" startAt="2"/>
              <a:tabLst>
                <a:tab pos="589280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Reactancias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rectificadores</a:t>
            </a:r>
            <a:endParaRPr sz="1100">
              <a:latin typeface="Arial"/>
              <a:cs typeface="Arial"/>
            </a:endParaRPr>
          </a:p>
          <a:p>
            <a:pPr marL="300355" marR="8890">
              <a:lnSpc>
                <a:spcPts val="1150"/>
              </a:lnSpc>
              <a:spcBef>
                <a:spcPts val="434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reactancias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rectificadores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responderán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generales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señalados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transformadores.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295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relación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rectificadores,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cuenta,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además:</a:t>
            </a:r>
            <a:endParaRPr sz="1050">
              <a:latin typeface="Arial"/>
              <a:cs typeface="Arial"/>
            </a:endParaRPr>
          </a:p>
          <a:p>
            <a:pPr algn="just" marL="408305" marR="8890" indent="-108585">
              <a:lnSpc>
                <a:spcPts val="1150"/>
              </a:lnSpc>
              <a:spcBef>
                <a:spcPts val="44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ectificado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opon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accidenta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alterna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etorno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iente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alterna,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asociados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adecuado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entualidad.</a:t>
            </a:r>
            <a:endParaRPr sz="1050">
              <a:latin typeface="Arial"/>
              <a:cs typeface="Arial"/>
            </a:endParaRPr>
          </a:p>
          <a:p>
            <a:pPr algn="just" marL="408305" marR="8890" indent="-108585">
              <a:lnSpc>
                <a:spcPts val="1150"/>
              </a:lnSpc>
              <a:spcBef>
                <a:spcPts val="42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ientes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aleza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distintas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enientemente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señalizadas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sí.</a:t>
            </a:r>
            <a:endParaRPr sz="1050">
              <a:latin typeface="Arial"/>
              <a:cs typeface="Arial"/>
            </a:endParaRPr>
          </a:p>
          <a:p>
            <a:pPr algn="just" marL="408305" marR="10160" indent="-108585">
              <a:lnSpc>
                <a:spcPts val="1150"/>
              </a:lnSpc>
              <a:spcBef>
                <a:spcPts val="42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ip-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espondan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asignada.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284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352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336276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626258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28980" y="122889"/>
            <a:ext cx="5445760" cy="4076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13055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48: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Transformadores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autotransformadores.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Reactancias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rectificadores.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Condensadores</a:t>
            </a:r>
            <a:r>
              <a:rPr dirty="0" sz="950" spc="13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baseline="16203" sz="1800" spc="-315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baseline="16203" sz="1800" spc="-82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baseline="16203" sz="1800" spc="-37" b="1">
                <a:solidFill>
                  <a:srgbClr val="4C4D4F"/>
                </a:solidFill>
                <a:latin typeface="Times New Roman"/>
                <a:cs typeface="Times New Roman"/>
              </a:rPr>
              <a:t>48</a:t>
            </a:r>
            <a:endParaRPr baseline="16203" sz="1800">
              <a:latin typeface="Times New Roman"/>
              <a:cs typeface="Times New Roman"/>
            </a:endParaRPr>
          </a:p>
          <a:p>
            <a:pPr algn="just" marL="381000">
              <a:lnSpc>
                <a:spcPct val="100000"/>
              </a:lnSpc>
              <a:spcBef>
                <a:spcPts val="1500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2.3 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Condensadores</a:t>
            </a:r>
            <a:endParaRPr sz="1100">
              <a:latin typeface="Arial"/>
              <a:cs typeface="Arial"/>
            </a:endParaRPr>
          </a:p>
          <a:p>
            <a:pPr algn="just" marL="313055" marR="265430">
              <a:lnSpc>
                <a:spcPts val="1150"/>
              </a:lnSpc>
              <a:spcBef>
                <a:spcPts val="580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condensadores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lleven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alguna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lugares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ambiente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ºC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mayor.</a:t>
            </a:r>
            <a:endParaRPr sz="1050">
              <a:latin typeface="Arial"/>
              <a:cs typeface="Arial"/>
            </a:endParaRPr>
          </a:p>
          <a:p>
            <a:pPr algn="just" marL="313055" marR="260350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esidual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condensado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pudie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poner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ipción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advie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condensado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dieléct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líquido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combustible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eostatos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eactancias.</a:t>
            </a:r>
            <a:endParaRPr sz="1050">
              <a:latin typeface="Arial"/>
              <a:cs typeface="Arial"/>
            </a:endParaRPr>
          </a:p>
          <a:p>
            <a:pPr algn="just" marL="313055" marR="264795">
              <a:lnSpc>
                <a:spcPts val="1150"/>
              </a:lnSpc>
              <a:spcBef>
                <a:spcPts val="56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condensado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altitud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ecaucione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831-1.</a:t>
            </a:r>
            <a:endParaRPr sz="1050">
              <a:latin typeface="Arial"/>
              <a:cs typeface="Arial"/>
            </a:endParaRPr>
          </a:p>
          <a:p>
            <a:pPr algn="just" marL="313055" marR="264795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condensado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adecuadamente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idos,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eintensidades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eces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asignada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ecuencia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ed,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xcluidos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ansito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ios.</a:t>
            </a:r>
            <a:endParaRPr sz="1050">
              <a:latin typeface="Arial"/>
              <a:cs typeface="Arial"/>
            </a:endParaRPr>
          </a:p>
          <a:p>
            <a:pPr algn="just" marL="313055" marR="266065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condensado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ece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nomina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condensado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armónicos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tole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ancias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capacidades.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25400">
              <a:lnSpc>
                <a:spcPct val="100000"/>
              </a:lnSpc>
              <a:spcBef>
                <a:spcPts val="5"/>
              </a:spcBef>
              <a:tabLst>
                <a:tab pos="4089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transformadores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contra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sobreintensidad</a:t>
            </a:r>
            <a:endParaRPr sz="1300">
              <a:latin typeface="Arial"/>
              <a:cs typeface="Arial"/>
            </a:endParaRPr>
          </a:p>
          <a:p>
            <a:pPr algn="just" marL="313055" marR="265430">
              <a:lnSpc>
                <a:spcPts val="1150"/>
              </a:lnSpc>
              <a:spcBef>
                <a:spcPts val="82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transformador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protegido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sobreintensidad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otro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equivalente.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figuran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placa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transformador,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dicho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transformador.</a:t>
            </a:r>
            <a:endParaRPr sz="105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353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23" y="269951"/>
                </a:lnTo>
                <a:lnTo>
                  <a:pt x="5938723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25" y="269951"/>
            <a:ext cx="5939155" cy="558165"/>
            <a:chOff x="2425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25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35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35" y="179958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25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35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35" y="377926"/>
                  </a:lnTo>
                  <a:lnTo>
                    <a:pt x="5938735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72" y="962812"/>
            <a:ext cx="814705" cy="896619"/>
            <a:chOff x="4694872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72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296" y="0"/>
                  </a:moveTo>
                  <a:lnTo>
                    <a:pt x="107962" y="0"/>
                  </a:lnTo>
                  <a:lnTo>
                    <a:pt x="45546" y="1687"/>
                  </a:lnTo>
                  <a:lnTo>
                    <a:pt x="13495" y="13496"/>
                  </a:lnTo>
                  <a:lnTo>
                    <a:pt x="1686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6" y="583593"/>
                  </a:lnTo>
                  <a:lnTo>
                    <a:pt x="13495" y="615648"/>
                  </a:lnTo>
                  <a:lnTo>
                    <a:pt x="45546" y="627458"/>
                  </a:lnTo>
                  <a:lnTo>
                    <a:pt x="107962" y="629145"/>
                  </a:lnTo>
                  <a:lnTo>
                    <a:pt x="439089" y="629145"/>
                  </a:lnTo>
                  <a:lnTo>
                    <a:pt x="501513" y="627458"/>
                  </a:lnTo>
                  <a:lnTo>
                    <a:pt x="533568" y="615648"/>
                  </a:lnTo>
                  <a:lnTo>
                    <a:pt x="545378" y="583593"/>
                  </a:lnTo>
                  <a:lnTo>
                    <a:pt x="547065" y="521169"/>
                  </a:lnTo>
                  <a:lnTo>
                    <a:pt x="547065" y="361835"/>
                  </a:lnTo>
                  <a:lnTo>
                    <a:pt x="375272" y="361835"/>
                  </a:lnTo>
                  <a:lnTo>
                    <a:pt x="312849" y="344964"/>
                  </a:lnTo>
                  <a:lnTo>
                    <a:pt x="280793" y="307848"/>
                  </a:lnTo>
                  <a:lnTo>
                    <a:pt x="268984" y="270731"/>
                  </a:lnTo>
                  <a:lnTo>
                    <a:pt x="267296" y="253860"/>
                  </a:lnTo>
                  <a:lnTo>
                    <a:pt x="26729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78"/>
                  </a:lnTo>
                  <a:lnTo>
                    <a:pt x="266284" y="321290"/>
                  </a:lnTo>
                  <a:lnTo>
                    <a:pt x="278093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25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25" b="1">
                <a:solidFill>
                  <a:srgbClr val="636466"/>
                </a:solidFill>
                <a:latin typeface="Arial"/>
                <a:cs typeface="Arial"/>
              </a:rPr>
              <a:t>49</a:t>
            </a:r>
            <a:endParaRPr sz="1000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  <a:spcBef>
                <a:spcPts val="1860"/>
              </a:spcBef>
            </a:pP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14" b="1">
                <a:solidFill>
                  <a:srgbClr val="4C4D4F"/>
                </a:solidFill>
                <a:latin typeface="Arial"/>
                <a:cs typeface="Arial"/>
              </a:rPr>
              <a:t>eléctricas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5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muebles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21342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Objeto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355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Muebles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no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destinados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instalarse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cuartos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baño...........................................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355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900" spc="44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Aspectos</a:t>
            </a:r>
            <a:r>
              <a:rPr dirty="0" sz="9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generales...................................................................................................................................</a:t>
            </a:r>
            <a:r>
              <a:rPr dirty="0" sz="900" spc="-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355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900" spc="49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Canalizaciones...........................................................................................................................................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355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900" spc="38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85" b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9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356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2.4</a:t>
            </a:r>
            <a:r>
              <a:rPr dirty="0" sz="900" spc="31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mecánica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cables........................................................................................................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356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2.5</a:t>
            </a:r>
            <a:r>
              <a:rPr dirty="0" sz="900" spc="50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Conexiones.................................................................................................................................................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356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Muebles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cuarto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baño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356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77"/>
                  </a:lnTo>
                  <a:lnTo>
                    <a:pt x="1687" y="359381"/>
                  </a:lnTo>
                  <a:lnTo>
                    <a:pt x="13496" y="391440"/>
                  </a:lnTo>
                  <a:lnTo>
                    <a:pt x="45552" y="403252"/>
                  </a:lnTo>
                  <a:lnTo>
                    <a:pt x="107975" y="404939"/>
                  </a:lnTo>
                  <a:lnTo>
                    <a:pt x="439115" y="404939"/>
                  </a:lnTo>
                  <a:lnTo>
                    <a:pt x="494850" y="403522"/>
                  </a:lnTo>
                  <a:lnTo>
                    <a:pt x="524571" y="393603"/>
                  </a:lnTo>
                  <a:lnTo>
                    <a:pt x="538307" y="366679"/>
                  </a:lnTo>
                  <a:lnTo>
                    <a:pt x="546087" y="314248"/>
                  </a:lnTo>
                  <a:lnTo>
                    <a:pt x="357289" y="314248"/>
                  </a:lnTo>
                  <a:lnTo>
                    <a:pt x="294865" y="297377"/>
                  </a:lnTo>
                  <a:lnTo>
                    <a:pt x="262810" y="260261"/>
                  </a:lnTo>
                  <a:lnTo>
                    <a:pt x="251000" y="223144"/>
                  </a:lnTo>
                  <a:lnTo>
                    <a:pt x="249313" y="206273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73"/>
                  </a:lnTo>
                  <a:lnTo>
                    <a:pt x="1687" y="268696"/>
                  </a:lnTo>
                  <a:lnTo>
                    <a:pt x="13496" y="300751"/>
                  </a:lnTo>
                  <a:lnTo>
                    <a:pt x="45552" y="312561"/>
                  </a:lnTo>
                  <a:lnTo>
                    <a:pt x="107975" y="314248"/>
                  </a:lnTo>
                  <a:lnTo>
                    <a:pt x="296773" y="314248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22879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49: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en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muebles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44604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491217"/>
            <a:ext cx="5177155" cy="78143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1100"/>
              </a:spcBef>
            </a:pP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determinar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eléctricas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muebles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mobiliario.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58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a:</a:t>
            </a:r>
            <a:endParaRPr sz="1050">
              <a:latin typeface="Arial"/>
              <a:cs typeface="Arial"/>
            </a:endParaRPr>
          </a:p>
          <a:p>
            <a:pPr marL="408305" marR="8890" indent="-108585">
              <a:lnSpc>
                <a:spcPts val="1150"/>
              </a:lnSpc>
              <a:spcBef>
                <a:spcPts val="72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Muebles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clase,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incluidos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muebles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despacho,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mostradores,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expositores,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pane-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fijos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móviles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análogos.</a:t>
            </a:r>
            <a:endParaRPr sz="1050">
              <a:latin typeface="Arial"/>
              <a:cs typeface="Arial"/>
            </a:endParaRPr>
          </a:p>
          <a:p>
            <a:pPr marL="408305" marR="9525" indent="-108585">
              <a:lnSpc>
                <a:spcPts val="1150"/>
              </a:lnSpc>
              <a:spcBef>
                <a:spcPts val="71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Muebles,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espejos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cuarto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baño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contengan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bañera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ducha.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70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utilicen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ecti-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opeas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tículo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eglamento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técnico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ueble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cializado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equipo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montado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él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ia,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iente,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.)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9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Muebles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no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destinados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instalarse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cuartos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baño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110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inclu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mesas,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camas,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uebles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visión,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uebles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cocina,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paneles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(incluidos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tabiques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vibles),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uebles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baño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bañe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icos,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ien-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just" lvl="1" marL="580390" indent="-212725">
              <a:lnSpc>
                <a:spcPct val="100000"/>
              </a:lnSpc>
              <a:buAutoNum type="arabicPeriod"/>
              <a:tabLst>
                <a:tab pos="581025" algn="l"/>
              </a:tabLst>
            </a:pP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Aspectos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endParaRPr sz="11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coloquen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mobilia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solicitaciones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mecánicas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térmicas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estar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sometidos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ticular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lumina-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inflamable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(made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símbolo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598-1.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71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disipada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por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producir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exce-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sivas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cerrado,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accionado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cierre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puerta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queden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puerta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cerrada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(por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ejemplo,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luminarias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camas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plegables).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 startAt="2"/>
              <a:tabLst>
                <a:tab pos="58864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Canalizaciones</a:t>
            </a:r>
            <a:endParaRPr sz="110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57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colocar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otecto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conducidos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den-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mobilia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-21.</a:t>
            </a:r>
            <a:endParaRPr sz="105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71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ueble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án:</a:t>
            </a:r>
            <a:endParaRPr sz="1050">
              <a:latin typeface="Arial"/>
              <a:cs typeface="Arial"/>
            </a:endParaRPr>
          </a:p>
          <a:p>
            <a:pPr marL="408305" indent="-108585">
              <a:lnSpc>
                <a:spcPct val="100000"/>
              </a:lnSpc>
              <a:spcBef>
                <a:spcPts val="57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flexibles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goma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(equivalente,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mínimo,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H05RR-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F).</a:t>
            </a:r>
            <a:endParaRPr sz="1050">
              <a:latin typeface="Arial"/>
              <a:cs typeface="Arial"/>
            </a:endParaRPr>
          </a:p>
          <a:p>
            <a:pPr marL="408305" marR="10160" indent="-108585">
              <a:lnSpc>
                <a:spcPts val="1150"/>
              </a:lnSpc>
              <a:spcBef>
                <a:spcPts val="73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flexibles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policlururo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vinilo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(PVC)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(equivalentes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mínimo,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tipo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H05VV-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F).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0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355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98348" y="450676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98348" y="631247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2425" y="0"/>
            <a:ext cx="635" cy="2886710"/>
            <a:chOff x="2425" y="0"/>
            <a:chExt cx="635" cy="2886710"/>
          </a:xfrm>
        </p:grpSpPr>
        <p:sp>
          <p:nvSpPr>
            <p:cNvPr id="12" name="object 12" descr=""/>
            <p:cNvSpPr/>
            <p:nvPr/>
          </p:nvSpPr>
          <p:spPr>
            <a:xfrm>
              <a:off x="2425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4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34" y="0"/>
              <a:ext cx="0" cy="270510"/>
            </a:xfrm>
            <a:custGeom>
              <a:avLst/>
              <a:gdLst/>
              <a:ahLst/>
              <a:cxnLst/>
              <a:rect l="l" t="t" r="r" b="b"/>
              <a:pathLst>
                <a:path w="0" h="270510">
                  <a:moveTo>
                    <a:pt x="0" y="0"/>
                  </a:moveTo>
                  <a:lnTo>
                    <a:pt x="0" y="2699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25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4" h="270510">
                  <a:moveTo>
                    <a:pt x="12" y="0"/>
                  </a:moveTo>
                  <a:lnTo>
                    <a:pt x="0" y="26995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25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4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425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4" h="378459">
                  <a:moveTo>
                    <a:pt x="12" y="0"/>
                  </a:moveTo>
                  <a:lnTo>
                    <a:pt x="0" y="37792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89"/>
                  </a:lnTo>
                  <a:lnTo>
                    <a:pt x="283276" y="300740"/>
                  </a:lnTo>
                  <a:lnTo>
                    <a:pt x="251221" y="312549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71"/>
                  </a:lnTo>
                  <a:lnTo>
                    <a:pt x="57557" y="393595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6"/>
                  </a:lnTo>
                  <a:lnTo>
                    <a:pt x="284267" y="260254"/>
                  </a:lnTo>
                  <a:lnTo>
                    <a:pt x="296077" y="223142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966317" y="154631"/>
            <a:ext cx="144843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VIII: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49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356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28980" y="437305"/>
            <a:ext cx="5252085" cy="620458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381000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endParaRPr sz="1100">
              <a:latin typeface="Arial"/>
              <a:cs typeface="Arial"/>
            </a:endParaRPr>
          </a:p>
          <a:p>
            <a:pPr algn="just" marL="313055">
              <a:lnSpc>
                <a:spcPct val="100000"/>
              </a:lnSpc>
              <a:spcBef>
                <a:spcPts val="45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de:</a:t>
            </a:r>
            <a:endParaRPr sz="1050">
              <a:latin typeface="Arial"/>
              <a:cs typeface="Arial"/>
            </a:endParaRPr>
          </a:p>
          <a:p>
            <a:pPr algn="just" marL="421005" marR="7112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42164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0,75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1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xclusi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xi-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itu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fij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viviend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alejado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contenido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ueble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éste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ninguna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base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iente.</a:t>
            </a:r>
            <a:endParaRPr sz="1050">
              <a:latin typeface="Arial"/>
              <a:cs typeface="Arial"/>
            </a:endParaRPr>
          </a:p>
          <a:p>
            <a:pPr algn="just" marL="421005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4216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6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cobre,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flexible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rígido,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corriente.</a:t>
            </a:r>
            <a:endParaRPr sz="1050">
              <a:latin typeface="Arial"/>
              <a:cs typeface="Arial"/>
            </a:endParaRPr>
          </a:p>
          <a:p>
            <a:pPr algn="just" marL="4210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216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6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cobre,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flexible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rígido,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corriente.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algn="just" lvl="1" marL="600710" indent="-220345">
              <a:lnSpc>
                <a:spcPct val="100000"/>
              </a:lnSpc>
              <a:spcBef>
                <a:spcPts val="5"/>
              </a:spcBef>
              <a:buAutoNum type="arabicPeriod" startAt="4"/>
              <a:tabLst>
                <a:tab pos="601345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mecánica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endParaRPr sz="1100">
              <a:latin typeface="Arial"/>
              <a:cs typeface="Arial"/>
            </a:endParaRPr>
          </a:p>
          <a:p>
            <a:pPr algn="just" marL="313055" marR="71755">
              <a:lnSpc>
                <a:spcPts val="1150"/>
              </a:lnSpc>
              <a:spcBef>
                <a:spcPts val="57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convenientemente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daño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contra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tracción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torsión,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colocarán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antitracción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pe-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netración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próximos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conexiones.</a:t>
            </a:r>
            <a:endParaRPr sz="1050">
              <a:latin typeface="Arial"/>
              <a:cs typeface="Arial"/>
            </a:endParaRPr>
          </a:p>
          <a:p>
            <a:pPr algn="just" marL="313055" marR="73025">
              <a:lnSpc>
                <a:spcPts val="1150"/>
              </a:lnSpc>
              <a:spcBef>
                <a:spcPts val="56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fijado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ede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ueble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xt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emo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tentes.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600710" indent="-220345">
              <a:lnSpc>
                <a:spcPct val="100000"/>
              </a:lnSpc>
              <a:buAutoNum type="arabicPeriod" startAt="5"/>
              <a:tabLst>
                <a:tab pos="601345" algn="l"/>
              </a:tabLst>
            </a:pP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Conexiones</a:t>
            </a:r>
            <a:endParaRPr sz="1100">
              <a:latin typeface="Arial"/>
              <a:cs typeface="Arial"/>
            </a:endParaRPr>
          </a:p>
          <a:p>
            <a:pPr algn="just" marL="313055" marR="71755">
              <a:lnSpc>
                <a:spcPts val="1150"/>
              </a:lnSpc>
              <a:spcBef>
                <a:spcPts val="58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ectua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situados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cajas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IP3X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abie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yuda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útil.</a:t>
            </a:r>
            <a:endParaRPr sz="1050">
              <a:latin typeface="Arial"/>
              <a:cs typeface="Arial"/>
            </a:endParaRPr>
          </a:p>
          <a:p>
            <a:pPr algn="just" marL="313055" marR="71755">
              <a:lnSpc>
                <a:spcPts val="1150"/>
              </a:lnSpc>
              <a:spcBef>
                <a:spcPts val="56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colocadas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protegidas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daño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cánico.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00">
              <a:latin typeface="Arial"/>
              <a:cs typeface="Arial"/>
            </a:endParaRPr>
          </a:p>
          <a:p>
            <a:pPr marL="25400">
              <a:lnSpc>
                <a:spcPct val="100000"/>
              </a:lnSpc>
              <a:tabLst>
                <a:tab pos="4089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Muebles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en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cuarto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baño</a:t>
            </a:r>
            <a:endParaRPr sz="1300">
              <a:latin typeface="Arial"/>
              <a:cs typeface="Arial"/>
            </a:endParaRPr>
          </a:p>
          <a:p>
            <a:pPr algn="just" marL="313055" marR="72390">
              <a:lnSpc>
                <a:spcPts val="1150"/>
              </a:lnSpc>
              <a:spcBef>
                <a:spcPts val="819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muebles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cuartos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baño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aseo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locales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contengan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bañera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ducha,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volúmenes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prescripciones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definidas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27.</a:t>
            </a:r>
            <a:endParaRPr sz="1050">
              <a:latin typeface="Arial"/>
              <a:cs typeface="Arial"/>
            </a:endParaRPr>
          </a:p>
          <a:p>
            <a:pPr algn="just" marL="313055" marR="71120">
              <a:lnSpc>
                <a:spcPts val="1150"/>
              </a:lnSpc>
              <a:spcBef>
                <a:spcPts val="56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fija,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uebles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independientement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xión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usa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internos.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accesible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después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eti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yuda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amienta.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borne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xiste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identificad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símbol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normalizad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necta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13055">
              <a:lnSpc>
                <a:spcPct val="100000"/>
              </a:lnSpc>
              <a:spcBef>
                <a:spcPts val="43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muebles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instalarse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cuartos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baño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aseo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fijos.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218079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98348" y="336642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4" name="object 14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18" y="267309"/>
                  </a:lnTo>
                  <a:lnTo>
                    <a:pt x="234234" y="284178"/>
                  </a:lnTo>
                  <a:lnTo>
                    <a:pt x="266285" y="321290"/>
                  </a:lnTo>
                  <a:lnTo>
                    <a:pt x="278094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421642" y="538335"/>
            <a:ext cx="1402080" cy="15494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0" spc="-125" b="1">
                <a:solidFill>
                  <a:srgbClr val="636466"/>
                </a:solidFill>
                <a:latin typeface="Arial"/>
                <a:cs typeface="Arial"/>
              </a:rPr>
              <a:t>50</a:t>
            </a:r>
            <a:endParaRPr sz="10000">
              <a:latin typeface="Arial"/>
              <a:cs typeface="Aria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421641" y="2146128"/>
            <a:ext cx="4083050" cy="6350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2000" spc="-130"/>
              <a:t>Instalaciones</a:t>
            </a:r>
            <a:r>
              <a:rPr dirty="0" sz="2000" spc="-50"/>
              <a:t> </a:t>
            </a:r>
            <a:r>
              <a:rPr dirty="0" sz="2000" spc="-114"/>
              <a:t>eléctricas</a:t>
            </a:r>
            <a:r>
              <a:rPr dirty="0" sz="2000" spc="-45"/>
              <a:t> </a:t>
            </a:r>
            <a:r>
              <a:rPr dirty="0" sz="2000" spc="-150"/>
              <a:t>en</a:t>
            </a:r>
            <a:r>
              <a:rPr dirty="0" sz="2000" spc="-45"/>
              <a:t> </a:t>
            </a:r>
            <a:r>
              <a:rPr dirty="0" sz="2000" spc="-10"/>
              <a:t>locales </a:t>
            </a:r>
            <a:r>
              <a:rPr dirty="0" sz="2000" spc="-160"/>
              <a:t>que</a:t>
            </a:r>
            <a:r>
              <a:rPr dirty="0" sz="2000" spc="-45"/>
              <a:t> </a:t>
            </a:r>
            <a:r>
              <a:rPr dirty="0" sz="2000" spc="-125"/>
              <a:t>contienen</a:t>
            </a:r>
            <a:r>
              <a:rPr dirty="0" sz="2000" spc="-40"/>
              <a:t> </a:t>
            </a:r>
            <a:r>
              <a:rPr dirty="0" sz="2000" spc="-135"/>
              <a:t>radiadores</a:t>
            </a:r>
            <a:r>
              <a:rPr dirty="0" sz="2000" spc="-40"/>
              <a:t> </a:t>
            </a:r>
            <a:r>
              <a:rPr dirty="0" sz="2000" spc="-135"/>
              <a:t>para</a:t>
            </a:r>
            <a:r>
              <a:rPr dirty="0" sz="2000" spc="-40"/>
              <a:t> </a:t>
            </a:r>
            <a:r>
              <a:rPr dirty="0" sz="2000" spc="-175"/>
              <a:t>saunas</a:t>
            </a:r>
            <a:endParaRPr sz="2000"/>
          </a:p>
        </p:txBody>
      </p:sp>
      <p:sp>
        <p:nvSpPr>
          <p:cNvPr id="13" name="object 13" descr=""/>
          <p:cNvSpPr txBox="1"/>
          <p:nvPr/>
        </p:nvSpPr>
        <p:spPr>
          <a:xfrm>
            <a:off x="421641" y="3012337"/>
            <a:ext cx="5100320" cy="88074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Objeto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campo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358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marL="90805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Condiciones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358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89"/>
                  </a:lnTo>
                  <a:lnTo>
                    <a:pt x="283276" y="300740"/>
                  </a:lnTo>
                  <a:lnTo>
                    <a:pt x="251221" y="312549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71"/>
                  </a:lnTo>
                  <a:lnTo>
                    <a:pt x="57557" y="393595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6"/>
                  </a:lnTo>
                  <a:lnTo>
                    <a:pt x="284267" y="260254"/>
                  </a:lnTo>
                  <a:lnTo>
                    <a:pt x="296077" y="223142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966317" y="154631"/>
            <a:ext cx="144843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VIII: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50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358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382684"/>
            <a:ext cx="5172710" cy="153987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marL="300355" marR="5080">
              <a:lnSpc>
                <a:spcPts val="1150"/>
              </a:lnSpc>
              <a:spcBef>
                <a:spcPts val="82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determinar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equipos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contienen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radiadores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saunas.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Condiciones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generales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endParaRPr sz="1300">
              <a:latin typeface="Arial"/>
              <a:cs typeface="Arial"/>
            </a:endParaRPr>
          </a:p>
          <a:p>
            <a:pPr marL="300355" marR="5080">
              <a:lnSpc>
                <a:spcPts val="1150"/>
              </a:lnSpc>
              <a:spcBef>
                <a:spcPts val="82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particulares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contienen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radiadores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saunas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establecidas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7-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703.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1" name="object 11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18" y="267309"/>
                  </a:lnTo>
                  <a:lnTo>
                    <a:pt x="234234" y="284178"/>
                  </a:lnTo>
                  <a:lnTo>
                    <a:pt x="266285" y="321290"/>
                  </a:lnTo>
                  <a:lnTo>
                    <a:pt x="278094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421642" y="538335"/>
            <a:ext cx="1402080" cy="15494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0" spc="-125" b="1">
                <a:solidFill>
                  <a:srgbClr val="636466"/>
                </a:solidFill>
                <a:latin typeface="Arial"/>
                <a:cs typeface="Arial"/>
              </a:rPr>
              <a:t>51</a:t>
            </a:r>
            <a:endParaRPr sz="10000">
              <a:latin typeface="Arial"/>
              <a:cs typeface="Aria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421641" y="2146128"/>
            <a:ext cx="4780280" cy="6350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2000" spc="-150"/>
              <a:t>Transformadores</a:t>
            </a:r>
            <a:r>
              <a:rPr dirty="0" sz="2000" spc="-45"/>
              <a:t> </a:t>
            </a:r>
            <a:r>
              <a:rPr dirty="0" sz="2000" spc="-70"/>
              <a:t>y</a:t>
            </a:r>
            <a:r>
              <a:rPr dirty="0" sz="2000" spc="-45"/>
              <a:t> </a:t>
            </a:r>
            <a:r>
              <a:rPr dirty="0" sz="2000" spc="-65"/>
              <a:t>autotransformadores. </a:t>
            </a:r>
            <a:r>
              <a:rPr dirty="0" sz="2000" spc="-160"/>
              <a:t>Reactancias</a:t>
            </a:r>
            <a:r>
              <a:rPr dirty="0" sz="2000" spc="-40"/>
              <a:t> </a:t>
            </a:r>
            <a:r>
              <a:rPr dirty="0" sz="2000" spc="-70"/>
              <a:t>y</a:t>
            </a:r>
            <a:r>
              <a:rPr dirty="0" sz="2000" spc="-40"/>
              <a:t> </a:t>
            </a:r>
            <a:r>
              <a:rPr dirty="0" sz="2000" spc="-114"/>
              <a:t>rectificadores.</a:t>
            </a:r>
            <a:r>
              <a:rPr dirty="0" sz="2000" spc="-145"/>
              <a:t> </a:t>
            </a:r>
            <a:r>
              <a:rPr dirty="0" sz="2000" spc="-165"/>
              <a:t>Condensadores</a:t>
            </a:r>
            <a:endParaRPr sz="2000"/>
          </a:p>
        </p:txBody>
      </p:sp>
      <p:sp>
        <p:nvSpPr>
          <p:cNvPr id="13" name="object 13" descr=""/>
          <p:cNvSpPr txBox="1">
            <a:spLocks noGrp="1"/>
          </p:cNvSpPr>
          <p:nvPr>
            <p:ph type="body" idx="1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10"/>
              <a:t>Índice</a:t>
            </a: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/>
              <a:t>1.</a:t>
            </a:r>
            <a:r>
              <a:rPr dirty="0" sz="1100" spc="40"/>
              <a:t> </a:t>
            </a:r>
            <a:r>
              <a:rPr dirty="0" sz="1100" spc="-45"/>
              <a:t>Objeto</a:t>
            </a:r>
            <a:r>
              <a:rPr dirty="0" sz="1100" spc="90"/>
              <a:t> </a:t>
            </a:r>
            <a:r>
              <a:rPr dirty="0" sz="1100" spc="-40"/>
              <a:t>y</a:t>
            </a:r>
            <a:r>
              <a:rPr dirty="0" sz="1100" spc="90"/>
              <a:t> </a:t>
            </a:r>
            <a:r>
              <a:rPr dirty="0" sz="1100" spc="-95"/>
              <a:t>campo</a:t>
            </a:r>
            <a:r>
              <a:rPr dirty="0" sz="1100" spc="85"/>
              <a:t> </a:t>
            </a:r>
            <a:r>
              <a:rPr dirty="0" sz="1100" spc="-90"/>
              <a:t>de</a:t>
            </a:r>
            <a:r>
              <a:rPr dirty="0" sz="1100" spc="90"/>
              <a:t> </a:t>
            </a:r>
            <a:r>
              <a:rPr dirty="0" sz="1100" spc="-75"/>
              <a:t>aplicación</a:t>
            </a:r>
            <a:r>
              <a:rPr dirty="0" sz="1100" spc="-15"/>
              <a:t> </a:t>
            </a:r>
            <a:r>
              <a:rPr dirty="0" sz="1100" spc="-60"/>
              <a:t>........................................................................................</a:t>
            </a:r>
            <a:r>
              <a:rPr dirty="0" sz="1100" spc="35"/>
              <a:t> </a:t>
            </a:r>
            <a:r>
              <a:rPr dirty="0" sz="1000" spc="-25"/>
              <a:t>360</a:t>
            </a:r>
            <a:endParaRPr sz="1000"/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/>
          </a:p>
          <a:p>
            <a:pPr algn="r" marR="5080">
              <a:lnSpc>
                <a:spcPct val="100000"/>
              </a:lnSpc>
            </a:pPr>
            <a:r>
              <a:rPr dirty="0" sz="1100" spc="-45"/>
              <a:t>2.</a:t>
            </a:r>
            <a:r>
              <a:rPr dirty="0" sz="1100" spc="395"/>
              <a:t> </a:t>
            </a:r>
            <a:r>
              <a:rPr dirty="0" sz="1100" spc="-60"/>
              <a:t>Terminología.......................................................................................................................</a:t>
            </a:r>
            <a:r>
              <a:rPr dirty="0" sz="1100" spc="385"/>
              <a:t> </a:t>
            </a:r>
            <a:r>
              <a:rPr dirty="0" sz="1000" spc="-25"/>
              <a:t>360</a:t>
            </a:r>
            <a:endParaRPr sz="1000"/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/>
          </a:p>
          <a:p>
            <a:pPr algn="r" marR="5080">
              <a:lnSpc>
                <a:spcPct val="100000"/>
              </a:lnSpc>
            </a:pPr>
            <a:r>
              <a:rPr dirty="0" sz="1100" spc="-45"/>
              <a:t>3.</a:t>
            </a:r>
            <a:r>
              <a:rPr dirty="0" sz="1100" spc="114"/>
              <a:t> </a:t>
            </a:r>
            <a:r>
              <a:rPr dirty="0" sz="1100" spc="-90"/>
              <a:t>Tipos</a:t>
            </a:r>
            <a:r>
              <a:rPr dirty="0" sz="1100" spc="170"/>
              <a:t> </a:t>
            </a:r>
            <a:r>
              <a:rPr dirty="0" sz="1100" spc="-90"/>
              <a:t>de</a:t>
            </a:r>
            <a:r>
              <a:rPr dirty="0" sz="1100" spc="170"/>
              <a:t> </a:t>
            </a:r>
            <a:r>
              <a:rPr dirty="0" sz="1100" spc="-90"/>
              <a:t>sistemas</a:t>
            </a:r>
            <a:r>
              <a:rPr dirty="0" sz="1100" spc="80"/>
              <a:t> </a:t>
            </a:r>
            <a:r>
              <a:rPr dirty="0" sz="1100" spc="-60"/>
              <a:t>..............................................................................................................</a:t>
            </a:r>
            <a:r>
              <a:rPr dirty="0" sz="1100" spc="110"/>
              <a:t> </a:t>
            </a:r>
            <a:r>
              <a:rPr dirty="0" sz="1000" spc="-25"/>
              <a:t>361</a:t>
            </a:r>
            <a:endParaRPr sz="1000"/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/>
          </a:p>
          <a:p>
            <a:pPr algn="r" marR="5080">
              <a:lnSpc>
                <a:spcPct val="100000"/>
              </a:lnSpc>
            </a:pPr>
            <a:r>
              <a:rPr dirty="0" sz="1100" spc="-45"/>
              <a:t>4.</a:t>
            </a:r>
            <a:r>
              <a:rPr dirty="0" sz="1100" spc="30"/>
              <a:t> </a:t>
            </a:r>
            <a:r>
              <a:rPr dirty="0" sz="1100" spc="-90"/>
              <a:t>Requisitos</a:t>
            </a:r>
            <a:r>
              <a:rPr dirty="0" sz="1100" spc="80"/>
              <a:t> </a:t>
            </a:r>
            <a:r>
              <a:rPr dirty="0" sz="1100" spc="-85"/>
              <a:t>generales</a:t>
            </a:r>
            <a:r>
              <a:rPr dirty="0" sz="1100" spc="75"/>
              <a:t> </a:t>
            </a:r>
            <a:r>
              <a:rPr dirty="0" sz="1100" spc="-90"/>
              <a:t>de</a:t>
            </a:r>
            <a:r>
              <a:rPr dirty="0" sz="1100" spc="80"/>
              <a:t> </a:t>
            </a:r>
            <a:r>
              <a:rPr dirty="0" sz="1100" spc="-45"/>
              <a:t>la</a:t>
            </a:r>
            <a:r>
              <a:rPr dirty="0" sz="1100" spc="75"/>
              <a:t> </a:t>
            </a:r>
            <a:r>
              <a:rPr dirty="0" sz="1100" spc="-65"/>
              <a:t>instalación</a:t>
            </a:r>
            <a:r>
              <a:rPr dirty="0" sz="1100" spc="5"/>
              <a:t> </a:t>
            </a:r>
            <a:r>
              <a:rPr dirty="0" sz="1100" spc="-60"/>
              <a:t>..........................................................................</a:t>
            </a:r>
            <a:r>
              <a:rPr dirty="0" sz="1100" spc="25"/>
              <a:t> </a:t>
            </a:r>
            <a:r>
              <a:rPr dirty="0" sz="1000" spc="-25"/>
              <a:t>361</a:t>
            </a:r>
            <a:endParaRPr sz="1000"/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/>
          </a:p>
          <a:p>
            <a:pPr algn="r" marR="5080">
              <a:lnSpc>
                <a:spcPct val="100000"/>
              </a:lnSpc>
            </a:pPr>
            <a:r>
              <a:rPr dirty="0" sz="1100" spc="-45"/>
              <a:t>5.</a:t>
            </a:r>
            <a:r>
              <a:rPr dirty="0" sz="1100" spc="65"/>
              <a:t> </a:t>
            </a:r>
            <a:r>
              <a:rPr dirty="0" sz="1100" spc="-95"/>
              <a:t>Condiciones</a:t>
            </a:r>
            <a:r>
              <a:rPr dirty="0" sz="1100" spc="114"/>
              <a:t> </a:t>
            </a:r>
            <a:r>
              <a:rPr dirty="0" sz="1100" spc="-65"/>
              <a:t>particulares</a:t>
            </a:r>
            <a:r>
              <a:rPr dirty="0" sz="1100" spc="120"/>
              <a:t> </a:t>
            </a:r>
            <a:r>
              <a:rPr dirty="0" sz="1100" spc="-90"/>
              <a:t>de</a:t>
            </a:r>
            <a:r>
              <a:rPr dirty="0" sz="1100" spc="114"/>
              <a:t> </a:t>
            </a:r>
            <a:r>
              <a:rPr dirty="0" sz="1100" spc="-65"/>
              <a:t>instalación</a:t>
            </a:r>
            <a:r>
              <a:rPr dirty="0" sz="1100" spc="-145"/>
              <a:t> </a:t>
            </a:r>
            <a:r>
              <a:rPr dirty="0" sz="1100" spc="-60"/>
              <a:t>.......................................................................</a:t>
            </a:r>
            <a:r>
              <a:rPr dirty="0" sz="1100" spc="60"/>
              <a:t> </a:t>
            </a:r>
            <a:r>
              <a:rPr dirty="0" sz="1000" spc="-25"/>
              <a:t>362</a:t>
            </a:r>
            <a:endParaRPr sz="1000"/>
          </a:p>
          <a:p>
            <a:pPr lvl="1" marL="480059" indent="-252095">
              <a:lnSpc>
                <a:spcPct val="100000"/>
              </a:lnSpc>
              <a:spcBef>
                <a:spcPts val="245"/>
              </a:spcBef>
              <a:buAutoNum type="arabicPeriod"/>
              <a:tabLst>
                <a:tab pos="480695" algn="l"/>
              </a:tabLst>
            </a:pP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sistemas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9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usan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señales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9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0" b="1">
                <a:solidFill>
                  <a:srgbClr val="4C4D4F"/>
                </a:solidFill>
                <a:latin typeface="Arial"/>
                <a:cs typeface="Arial"/>
              </a:rPr>
              <a:t>se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 b="1">
                <a:solidFill>
                  <a:srgbClr val="4C4D4F"/>
                </a:solidFill>
                <a:latin typeface="Arial"/>
                <a:cs typeface="Arial"/>
              </a:rPr>
              <a:t>acoplan</a:t>
            </a:r>
            <a:endParaRPr sz="900">
              <a:latin typeface="Arial"/>
              <a:cs typeface="Arial"/>
            </a:endParaRPr>
          </a:p>
          <a:p>
            <a:pPr marL="480059">
              <a:lnSpc>
                <a:spcPct val="100000"/>
              </a:lnSpc>
              <a:spcBef>
                <a:spcPts val="20"/>
              </a:spcBef>
            </a:pPr>
            <a:r>
              <a:rPr dirty="0" sz="900" spc="-40"/>
              <a:t>y</a:t>
            </a:r>
            <a:r>
              <a:rPr dirty="0" sz="900" spc="40"/>
              <a:t> </a:t>
            </a:r>
            <a:r>
              <a:rPr dirty="0" sz="900" spc="-45"/>
              <a:t>transmiten</a:t>
            </a:r>
            <a:r>
              <a:rPr dirty="0" sz="900" spc="45"/>
              <a:t> </a:t>
            </a:r>
            <a:r>
              <a:rPr dirty="0" sz="900" spc="-55"/>
              <a:t>por</a:t>
            </a:r>
            <a:r>
              <a:rPr dirty="0" sz="900" spc="40"/>
              <a:t> </a:t>
            </a:r>
            <a:r>
              <a:rPr dirty="0" sz="900" spc="-40"/>
              <a:t>la</a:t>
            </a:r>
            <a:r>
              <a:rPr dirty="0" sz="900" spc="45"/>
              <a:t> </a:t>
            </a:r>
            <a:r>
              <a:rPr dirty="0" sz="900" spc="-55"/>
              <a:t>instalación</a:t>
            </a:r>
            <a:r>
              <a:rPr dirty="0" sz="900" spc="40"/>
              <a:t> </a:t>
            </a:r>
            <a:r>
              <a:rPr dirty="0" sz="900" spc="-45"/>
              <a:t>eléctrica</a:t>
            </a:r>
            <a:r>
              <a:rPr dirty="0" sz="900" spc="45"/>
              <a:t> </a:t>
            </a:r>
            <a:r>
              <a:rPr dirty="0" sz="900" spc="-75"/>
              <a:t>de</a:t>
            </a:r>
            <a:r>
              <a:rPr dirty="0" sz="900" spc="40"/>
              <a:t> </a:t>
            </a:r>
            <a:r>
              <a:rPr dirty="0" sz="900" spc="-50"/>
              <a:t>baja</a:t>
            </a:r>
            <a:r>
              <a:rPr dirty="0" sz="900" spc="45"/>
              <a:t> </a:t>
            </a:r>
            <a:r>
              <a:rPr dirty="0" sz="900" spc="-50"/>
              <a:t>tensión................................................................</a:t>
            </a:r>
            <a:r>
              <a:rPr dirty="0" sz="900" spc="-130"/>
              <a:t> </a:t>
            </a:r>
            <a:r>
              <a:rPr dirty="0" sz="1000" spc="-25"/>
              <a:t>362</a:t>
            </a:r>
            <a:endParaRPr sz="1000"/>
          </a:p>
          <a:p>
            <a:pPr lvl="1" marL="480059" indent="-252095">
              <a:lnSpc>
                <a:spcPct val="100000"/>
              </a:lnSpc>
              <a:spcBef>
                <a:spcPts val="265"/>
              </a:spcBef>
              <a:buAutoNum type="arabicPeriod" startAt="2"/>
              <a:tabLst>
                <a:tab pos="480695" algn="l"/>
              </a:tabLst>
            </a:pP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9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sistemas</a:t>
            </a:r>
            <a:r>
              <a:rPr dirty="0" sz="9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usan</a:t>
            </a:r>
            <a:r>
              <a:rPr dirty="0" sz="9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señales</a:t>
            </a:r>
            <a:r>
              <a:rPr dirty="0" sz="9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 b="1">
                <a:solidFill>
                  <a:srgbClr val="4C4D4F"/>
                </a:solidFill>
                <a:latin typeface="Arial"/>
                <a:cs typeface="Arial"/>
              </a:rPr>
              <a:t>transmitidas</a:t>
            </a:r>
            <a:endParaRPr sz="9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0"/>
              </a:spcBef>
            </a:pPr>
            <a:r>
              <a:rPr dirty="0" sz="900" spc="-55"/>
              <a:t>por</a:t>
            </a:r>
            <a:r>
              <a:rPr dirty="0" sz="900" spc="100"/>
              <a:t> </a:t>
            </a:r>
            <a:r>
              <a:rPr dirty="0" sz="900" spc="-75"/>
              <a:t>cables</a:t>
            </a:r>
            <a:r>
              <a:rPr dirty="0" sz="900" spc="105"/>
              <a:t> </a:t>
            </a:r>
            <a:r>
              <a:rPr dirty="0" sz="900" spc="-70"/>
              <a:t>específicos</a:t>
            </a:r>
            <a:r>
              <a:rPr dirty="0" sz="900" spc="100"/>
              <a:t> </a:t>
            </a:r>
            <a:r>
              <a:rPr dirty="0" sz="900" spc="-60"/>
              <a:t>para</a:t>
            </a:r>
            <a:r>
              <a:rPr dirty="0" sz="900" spc="105"/>
              <a:t> </a:t>
            </a:r>
            <a:r>
              <a:rPr dirty="0" sz="900" spc="-65"/>
              <a:t>dicha</a:t>
            </a:r>
            <a:r>
              <a:rPr dirty="0" sz="900" spc="100"/>
              <a:t> </a:t>
            </a:r>
            <a:r>
              <a:rPr dirty="0" sz="900" spc="-65"/>
              <a:t>función</a:t>
            </a:r>
            <a:r>
              <a:rPr dirty="0" sz="900" spc="-100"/>
              <a:t> </a:t>
            </a:r>
            <a:r>
              <a:rPr dirty="0" sz="900" spc="-50"/>
              <a:t>...........................................................................................</a:t>
            </a:r>
            <a:r>
              <a:rPr dirty="0" sz="900" spc="-105"/>
              <a:t> </a:t>
            </a:r>
            <a:r>
              <a:rPr dirty="0" sz="1000" spc="-25"/>
              <a:t>362</a:t>
            </a:r>
            <a:endParaRPr sz="1000"/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/>
              <a:t>5.3</a:t>
            </a:r>
            <a:r>
              <a:rPr dirty="0" sz="900" spc="254"/>
              <a:t>  </a:t>
            </a:r>
            <a:r>
              <a:rPr dirty="0" sz="900" spc="-75"/>
              <a:t>Requisitos</a:t>
            </a:r>
            <a:r>
              <a:rPr dirty="0" sz="900" spc="25"/>
              <a:t> </a:t>
            </a:r>
            <a:r>
              <a:rPr dirty="0" sz="900" spc="-60"/>
              <a:t>para</a:t>
            </a:r>
            <a:r>
              <a:rPr dirty="0" sz="900" spc="15"/>
              <a:t> </a:t>
            </a:r>
            <a:r>
              <a:rPr dirty="0" sz="900" spc="-70"/>
              <a:t>sistemas</a:t>
            </a:r>
            <a:r>
              <a:rPr dirty="0" sz="900" spc="20"/>
              <a:t> </a:t>
            </a:r>
            <a:r>
              <a:rPr dirty="0" sz="900" spc="-70"/>
              <a:t>que</a:t>
            </a:r>
            <a:r>
              <a:rPr dirty="0" sz="900" spc="15"/>
              <a:t> </a:t>
            </a:r>
            <a:r>
              <a:rPr dirty="0" sz="900" spc="-80"/>
              <a:t>usan</a:t>
            </a:r>
            <a:r>
              <a:rPr dirty="0" sz="900" spc="15"/>
              <a:t> </a:t>
            </a:r>
            <a:r>
              <a:rPr dirty="0" sz="900" spc="-75"/>
              <a:t>señales</a:t>
            </a:r>
            <a:r>
              <a:rPr dirty="0" sz="900" spc="20"/>
              <a:t> </a:t>
            </a:r>
            <a:r>
              <a:rPr dirty="0" sz="900" spc="-70"/>
              <a:t>radiadas</a:t>
            </a:r>
            <a:r>
              <a:rPr dirty="0" sz="900" spc="-85"/>
              <a:t> </a:t>
            </a:r>
            <a:r>
              <a:rPr dirty="0" sz="900" spc="-50"/>
              <a:t>........................................................................</a:t>
            </a:r>
            <a:r>
              <a:rPr dirty="0" sz="900" spc="-140"/>
              <a:t> </a:t>
            </a:r>
            <a:r>
              <a:rPr dirty="0" sz="1000" spc="-25"/>
              <a:t>362</a:t>
            </a:r>
            <a:endParaRPr sz="1000"/>
          </a:p>
        </p:txBody>
      </p:sp>
    </p:spTree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966317" y="154631"/>
            <a:ext cx="144843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VIII: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51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0" y="382684"/>
            <a:ext cx="5177155" cy="7922259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Objeto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campo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aplicación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2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específicos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au-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tomatización,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gestión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también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conocidos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domóticos.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375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camp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fun-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automatizació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fines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accionamien-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alizad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emota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ficios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xcepció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aquello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tales,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conjunt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auto-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mático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sianas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toldos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cier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ciales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egulación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climatización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ede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ansmisió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xclusi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equisito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específico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opea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aplicables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tícul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otécnic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37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excluidas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comunes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telecomunicaciones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telecomunicaciones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refiere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infraestructura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común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telecomunicaciones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(I.C.T.),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aprobado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R.D.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279/1999.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375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Igualmente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xcluidos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eglamentados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Ministe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incendios,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eglamentados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Ministe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omento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(NBE-CPI)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Ministe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(RIPCI).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375"/>
              </a:spcBef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obstante,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xcluidas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iormente,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sistema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complej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automatización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edificios,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equisito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ucció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ademá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equisito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específicos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espondientes.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Terminología</a:t>
            </a:r>
            <a:endParaRPr sz="130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819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automatización,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estión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edifi-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cios.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alizados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descent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alizados,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capaces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ormación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eniente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(senso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mandos),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ocesarla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emitir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actua-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salidas,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conseguir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animales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bienes.</a:t>
            </a:r>
            <a:endParaRPr sz="1050">
              <a:latin typeface="Arial"/>
              <a:cs typeface="Arial"/>
            </a:endParaRPr>
          </a:p>
          <a:p>
            <a:pPr algn="just" marL="300355" marR="6350">
              <a:lnSpc>
                <a:spcPts val="1150"/>
              </a:lnSpc>
              <a:spcBef>
                <a:spcPts val="37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posibilida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ede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unicación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tele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ónic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utada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Internet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etcéte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375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Nod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unidades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capaces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ecibir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ocesar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u-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nicand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oceda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unidades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nodos,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375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Actuador.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7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encargado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realizar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algún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sistema,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ejemplo,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electroválvulas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(suministro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agua,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gas,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etc.),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motores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(persianas,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puertas,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etc.),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sirenas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alarma,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reguladores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luz,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etcétera.</a:t>
            </a:r>
            <a:endParaRPr sz="1050">
              <a:latin typeface="Arial"/>
              <a:cs typeface="Arial"/>
            </a:endParaRPr>
          </a:p>
          <a:p>
            <a:pPr algn="just" marL="300355" marR="8890">
              <a:lnSpc>
                <a:spcPts val="1150"/>
              </a:lnSpc>
              <a:spcBef>
                <a:spcPts val="375"/>
              </a:spcBef>
            </a:pP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entrada.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Sensor,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distancia,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teclado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otro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envía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información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nodo.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380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definidos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anteriormente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independientes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combinados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varias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unidades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distribuidas.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375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alizados.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componentes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cen-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funciones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375"/>
              </a:spcBef>
            </a:pP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descentralizado.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componentes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comparten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lí-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comunicación,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disponiendo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funciones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mando.</a:t>
            </a:r>
            <a:endParaRPr sz="105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30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360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16280" y="122889"/>
            <a:ext cx="5458460" cy="81826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25755">
              <a:lnSpc>
                <a:spcPct val="100000"/>
              </a:lnSpc>
              <a:spcBef>
                <a:spcPts val="100"/>
              </a:spcBef>
            </a:pP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ITC-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BT-</a:t>
            </a: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51: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Transformadores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autotransformadores.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Reactancias</a:t>
            </a:r>
            <a:r>
              <a:rPr dirty="0" sz="950" spc="-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5">
                <a:solidFill>
                  <a:srgbClr val="939598"/>
                </a:solidFill>
                <a:latin typeface="Palatino Linotype"/>
                <a:cs typeface="Palatino Linotype"/>
              </a:rPr>
              <a:t>y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rectificadores.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Condensadores</a:t>
            </a:r>
            <a:r>
              <a:rPr dirty="0" sz="950" spc="13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baseline="16203" sz="1800" spc="-315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baseline="16203" sz="1800" spc="-82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baseline="16203" sz="1800" spc="-37" b="1">
                <a:solidFill>
                  <a:srgbClr val="4C4D4F"/>
                </a:solidFill>
                <a:latin typeface="Times New Roman"/>
                <a:cs typeface="Times New Roman"/>
              </a:rPr>
              <a:t>51</a:t>
            </a:r>
            <a:endParaRPr baseline="16203" sz="1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460"/>
              </a:spcBef>
              <a:tabLst>
                <a:tab pos="4216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Tipos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sistemas</a:t>
            </a:r>
            <a:endParaRPr sz="1300">
              <a:latin typeface="Arial"/>
              <a:cs typeface="Arial"/>
            </a:endParaRPr>
          </a:p>
          <a:p>
            <a:pPr algn="just" marL="325755" marR="265430">
              <a:lnSpc>
                <a:spcPts val="1150"/>
              </a:lnSpc>
              <a:spcBef>
                <a:spcPts val="82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automatización,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clasifica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upos:</a:t>
            </a:r>
            <a:endParaRPr sz="1050">
              <a:latin typeface="Arial"/>
              <a:cs typeface="Arial"/>
            </a:endParaRPr>
          </a:p>
          <a:p>
            <a:pPr marL="433705" marR="266065" indent="-108585">
              <a:lnSpc>
                <a:spcPts val="1150"/>
              </a:lnSpc>
              <a:spcBef>
                <a:spcPts val="720"/>
              </a:spcBef>
              <a:buFont typeface="Arial"/>
              <a:buChar char="•"/>
              <a:tabLst>
                <a:tab pos="434340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usan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señales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acoplan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transmiten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instala-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portadoras.</a:t>
            </a:r>
            <a:endParaRPr sz="1050">
              <a:latin typeface="Arial"/>
              <a:cs typeface="Arial"/>
            </a:endParaRPr>
          </a:p>
          <a:p>
            <a:pPr marL="433705" marR="261620" indent="-108585">
              <a:lnSpc>
                <a:spcPts val="1150"/>
              </a:lnSpc>
              <a:spcBef>
                <a:spcPts val="725"/>
              </a:spcBef>
              <a:buFont typeface="Arial"/>
              <a:buChar char="•"/>
              <a:tabLst>
                <a:tab pos="43434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usan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señales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transmitidas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específicos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dicha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función,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trenzados,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paralelo,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coaxial,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fibra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óptica,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etcétera.</a:t>
            </a:r>
            <a:endParaRPr sz="1050">
              <a:latin typeface="Arial"/>
              <a:cs typeface="Arial"/>
            </a:endParaRPr>
          </a:p>
          <a:p>
            <a:pPr marL="433705" marR="266065" indent="-108585">
              <a:lnSpc>
                <a:spcPts val="1150"/>
              </a:lnSpc>
              <a:spcBef>
                <a:spcPts val="720"/>
              </a:spcBef>
              <a:buFont typeface="Arial"/>
              <a:buChar char="•"/>
              <a:tabLst>
                <a:tab pos="434340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usan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señales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radiadas,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ondas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infrarrojo,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radiofrecuencia,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ultra-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sonidos,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conectan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telecomunicaciones.</a:t>
            </a:r>
            <a:endParaRPr sz="1050">
              <a:latin typeface="Arial"/>
              <a:cs typeface="Arial"/>
            </a:endParaRPr>
          </a:p>
          <a:p>
            <a:pPr algn="just" marL="325755" marR="265430">
              <a:lnSpc>
                <a:spcPts val="1150"/>
              </a:lnSpc>
              <a:spcBef>
                <a:spcPts val="72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domótico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combinar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anteriores,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topología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tipos,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como,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anillo,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árbol,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bus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lineal,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estrella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combinaciones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éstas.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6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5"/>
              </a:spcBef>
              <a:tabLst>
                <a:tab pos="4216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Requisitos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generales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endParaRPr sz="1300">
              <a:latin typeface="Arial"/>
              <a:cs typeface="Arial"/>
            </a:endParaRPr>
          </a:p>
          <a:p>
            <a:pPr algn="just" marL="325755" marR="264795">
              <a:lnSpc>
                <a:spcPts val="1150"/>
              </a:lnSpc>
              <a:spcBef>
                <a:spcPts val="820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nodos,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actuado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ez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instalados,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compatibilidad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omagnética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aplicación,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islación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nacional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desar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olla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(73/23/CEE)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ecti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compatibilidad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omagnética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(89/336/CEE).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caso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atend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aplicable,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equisi-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oducto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oductos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ados.</a:t>
            </a:r>
            <a:endParaRPr sz="1050">
              <a:latin typeface="Arial"/>
              <a:cs typeface="Arial"/>
            </a:endParaRPr>
          </a:p>
          <a:p>
            <a:pPr algn="just" marL="325755" marR="260985">
              <a:lnSpc>
                <a:spcPts val="1150"/>
              </a:lnSpc>
              <a:spcBef>
                <a:spcPts val="720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odos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nodos,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actuado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debe-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ucciones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encias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deban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antizar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compatibilidad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omagnética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apantallamientos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filt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ormaciones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cunstancia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esamente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ucciones.</a:t>
            </a:r>
            <a:endParaRPr sz="1050">
              <a:latin typeface="Arial"/>
              <a:cs typeface="Arial"/>
            </a:endParaRPr>
          </a:p>
          <a:p>
            <a:pPr algn="just" marL="325755" marR="264795">
              <a:lnSpc>
                <a:spcPts val="1150"/>
              </a:lnSpc>
              <a:spcBef>
                <a:spcPts val="72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Dichas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incorporarán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proyecto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memoria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diseño,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04.</a:t>
            </a:r>
            <a:endParaRPr sz="1050">
              <a:latin typeface="Arial"/>
              <a:cs typeface="Arial"/>
            </a:endParaRPr>
          </a:p>
          <a:p>
            <a:pPr algn="just" marL="325755" marR="264795">
              <a:lnSpc>
                <a:spcPts val="1150"/>
              </a:lnSpc>
              <a:spcBef>
                <a:spcPts val="720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modificad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ampliad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automatización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ucción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especificad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uccione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iorment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citadas.</a:t>
            </a:r>
            <a:endParaRPr sz="1050">
              <a:latin typeface="Arial"/>
              <a:cs typeface="Arial"/>
            </a:endParaRPr>
          </a:p>
          <a:p>
            <a:pPr algn="just" marL="325755" marR="264795">
              <a:lnSpc>
                <a:spcPts val="1150"/>
              </a:lnSpc>
              <a:spcBef>
                <a:spcPts val="72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elati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compatibilidad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omagnética,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emisiones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olunta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señal,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ducidas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adiadas,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oducidas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domóticas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ormes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armonizadas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ausencia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señales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olunta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emitidas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entorno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siste-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ambiente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omagnético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25755" marR="264795">
              <a:lnSpc>
                <a:spcPts val="1150"/>
              </a:lnSpc>
              <a:spcBef>
                <a:spcPts val="72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domótico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ealizada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segui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-36.</a:t>
            </a:r>
            <a:endParaRPr sz="1050">
              <a:latin typeface="Arial"/>
              <a:cs typeface="Arial"/>
            </a:endParaRPr>
          </a:p>
          <a:p>
            <a:pPr algn="just" marL="325755" marR="265430">
              <a:lnSpc>
                <a:spcPts val="1150"/>
              </a:lnSpc>
              <a:spcBef>
                <a:spcPts val="72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segui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tensiones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ias.</a:t>
            </a:r>
            <a:endParaRPr sz="1050">
              <a:latin typeface="Arial"/>
              <a:cs typeface="Arial"/>
            </a:endParaRPr>
          </a:p>
          <a:p>
            <a:pPr algn="r" marR="265430">
              <a:lnSpc>
                <a:spcPct val="100000"/>
              </a:lnSpc>
              <a:spcBef>
                <a:spcPts val="32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361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96"/>
                  </a:lnTo>
                  <a:lnTo>
                    <a:pt x="283276" y="300751"/>
                  </a:lnTo>
                  <a:lnTo>
                    <a:pt x="251221" y="312561"/>
                  </a:lnTo>
                  <a:lnTo>
                    <a:pt x="188798" y="314248"/>
                  </a:lnTo>
                  <a:lnTo>
                    <a:pt x="0" y="314248"/>
                  </a:lnTo>
                  <a:lnTo>
                    <a:pt x="21295" y="366679"/>
                  </a:lnTo>
                  <a:lnTo>
                    <a:pt x="57557" y="393603"/>
                  </a:lnTo>
                  <a:lnTo>
                    <a:pt x="91784" y="403522"/>
                  </a:lnTo>
                  <a:lnTo>
                    <a:pt x="106972" y="404939"/>
                  </a:lnTo>
                  <a:lnTo>
                    <a:pt x="438111" y="404939"/>
                  </a:lnTo>
                  <a:lnTo>
                    <a:pt x="500535" y="388066"/>
                  </a:lnTo>
                  <a:lnTo>
                    <a:pt x="532590" y="350945"/>
                  </a:lnTo>
                  <a:lnTo>
                    <a:pt x="544400" y="313824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48"/>
                  </a:lnTo>
                  <a:lnTo>
                    <a:pt x="189788" y="314248"/>
                  </a:lnTo>
                  <a:lnTo>
                    <a:pt x="252212" y="297377"/>
                  </a:lnTo>
                  <a:lnTo>
                    <a:pt x="284267" y="260261"/>
                  </a:lnTo>
                  <a:lnTo>
                    <a:pt x="296077" y="223144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3966317" y="154631"/>
            <a:ext cx="144843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13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35" i="1">
                <a:solidFill>
                  <a:srgbClr val="939598"/>
                </a:solidFill>
                <a:latin typeface="Times New Roman"/>
                <a:cs typeface="Times New Roman"/>
              </a:rPr>
              <a:t>VIII: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Instalaciones</a:t>
            </a:r>
            <a:r>
              <a:rPr dirty="0" sz="950" spc="-4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en</a:t>
            </a:r>
            <a:r>
              <a:rPr dirty="0" sz="950" spc="-4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locales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5786" y="79570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ITC</a:t>
            </a:r>
            <a:r>
              <a:rPr dirty="0" sz="1200" spc="-90" b="1">
                <a:solidFill>
                  <a:srgbClr val="4C4D4F"/>
                </a:solidFill>
                <a:latin typeface="Times New Roman"/>
                <a:cs typeface="Times New Roman"/>
              </a:rPr>
              <a:t> </a:t>
            </a:r>
            <a:r>
              <a:rPr dirty="0" sz="1200" spc="-50" b="1">
                <a:solidFill>
                  <a:srgbClr val="4C4D4F"/>
                </a:solidFill>
                <a:latin typeface="Times New Roman"/>
                <a:cs typeface="Times New Roman"/>
              </a:rPr>
              <a:t>51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362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382684"/>
            <a:ext cx="5177790" cy="4328160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5.</a:t>
            </a:r>
            <a:r>
              <a:rPr dirty="0" u="sng" sz="1300" spc="-1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Condiciones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particulares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1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endParaRPr sz="1300">
              <a:latin typeface="Arial"/>
              <a:cs typeface="Arial"/>
            </a:endParaRPr>
          </a:p>
          <a:p>
            <a:pPr algn="just" marL="300355" marR="10795">
              <a:lnSpc>
                <a:spcPts val="1150"/>
              </a:lnSpc>
              <a:spcBef>
                <a:spcPts val="82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establecidas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anterior,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particulares.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588010" marR="13335" indent="-219710">
              <a:lnSpc>
                <a:spcPct val="100000"/>
              </a:lnSpc>
              <a:buAutoNum type="arabicPeriod"/>
              <a:tabLst>
                <a:tab pos="588645" algn="l"/>
              </a:tabLst>
            </a:pPr>
            <a:r>
              <a:rPr dirty="0" sz="1100" spc="-229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equisitos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pa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sistemas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usan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señales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se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acoplan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10" b="1">
                <a:solidFill>
                  <a:srgbClr val="4C4D4F"/>
                </a:solidFill>
                <a:latin typeface="Arial"/>
                <a:cs typeface="Arial"/>
              </a:rPr>
              <a:t>t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ansmiten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la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eléct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ica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baja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1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7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inyectan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señales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kHz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148,5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kHz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065-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relativo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compatibilidad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electromagnética.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frecuencias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aplicará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armonizada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vigor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aplicará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4.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588010" marR="132715" indent="-219710">
              <a:lnSpc>
                <a:spcPct val="100000"/>
              </a:lnSpc>
              <a:buAutoNum type="arabicPeriod" startAt="2"/>
              <a:tabLst>
                <a:tab pos="589280" algn="l"/>
              </a:tabLst>
            </a:pP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sistemas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4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25" b="1">
                <a:solidFill>
                  <a:srgbClr val="4C4D4F"/>
                </a:solidFill>
                <a:latin typeface="Arial"/>
                <a:cs typeface="Arial"/>
              </a:rPr>
              <a:t>usan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señales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transmitidas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cables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específi- </a:t>
            </a:r>
            <a:r>
              <a:rPr dirty="0" sz="1100" spc="-130" b="1">
                <a:solidFill>
                  <a:srgbClr val="4C4D4F"/>
                </a:solidFill>
                <a:latin typeface="Arial"/>
                <a:cs typeface="Arial"/>
              </a:rPr>
              <a:t>cos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dicha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función</a:t>
            </a:r>
            <a:endParaRPr sz="11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575"/>
              </a:spcBef>
            </a:pP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perjuicio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fabricantes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nodos,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actuadores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entrada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establezcan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transmite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señal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transcurra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circuito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señal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equivalente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adyacente, bien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varios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aislamientos.</a:t>
            </a:r>
            <a:endParaRPr sz="1050">
              <a:latin typeface="Arial"/>
              <a:cs typeface="Arial"/>
            </a:endParaRPr>
          </a:p>
          <a:p>
            <a:pPr algn="just" marL="300355" marR="9525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coaxiales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trenzados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usados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características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equivalentes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serie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61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196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CEI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60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189-2.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lvl="1" marL="588010" indent="-220345">
              <a:lnSpc>
                <a:spcPct val="100000"/>
              </a:lnSpc>
              <a:buAutoNum type="arabicPeriod" startAt="3"/>
              <a:tabLst>
                <a:tab pos="588645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Requisitos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sistemas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que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5" b="1">
                <a:solidFill>
                  <a:srgbClr val="4C4D4F"/>
                </a:solidFill>
                <a:latin typeface="Arial"/>
                <a:cs typeface="Arial"/>
              </a:rPr>
              <a:t>usan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señales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radiadas</a:t>
            </a:r>
            <a:endParaRPr sz="1100">
              <a:latin typeface="Arial"/>
              <a:cs typeface="Arial"/>
            </a:endParaRPr>
          </a:p>
          <a:p>
            <a:pPr algn="just" marL="300355" marR="10160">
              <a:lnSpc>
                <a:spcPts val="1150"/>
              </a:lnSpc>
              <a:spcBef>
                <a:spcPts val="580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Adicionalmente,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emisores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usan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señales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radiofrecuencia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señales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telecomunicación,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legislación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nacional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vigente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nacional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atribución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frecuencias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ordenación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telecomunicaciones.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129059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98348" y="242582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98348" y="407111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25" y="7018515"/>
            <a:ext cx="5939155" cy="450215"/>
          </a:xfrm>
          <a:custGeom>
            <a:avLst/>
            <a:gdLst/>
            <a:ahLst/>
            <a:cxnLst/>
            <a:rect l="l" t="t" r="r" b="b"/>
            <a:pathLst>
              <a:path w="5939155" h="450215">
                <a:moveTo>
                  <a:pt x="5938761" y="449897"/>
                </a:moveTo>
                <a:lnTo>
                  <a:pt x="5938761" y="0"/>
                </a:lnTo>
                <a:lnTo>
                  <a:pt x="0" y="0"/>
                </a:lnTo>
                <a:lnTo>
                  <a:pt x="0" y="449897"/>
                </a:lnTo>
                <a:lnTo>
                  <a:pt x="5938761" y="449897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38" y="7846326"/>
            <a:ext cx="5939155" cy="180340"/>
          </a:xfrm>
          <a:custGeom>
            <a:avLst/>
            <a:gdLst/>
            <a:ahLst/>
            <a:cxnLst/>
            <a:rect l="l" t="t" r="r" b="b"/>
            <a:pathLst>
              <a:path w="5939155" h="180340">
                <a:moveTo>
                  <a:pt x="5938748" y="0"/>
                </a:moveTo>
                <a:lnTo>
                  <a:pt x="0" y="0"/>
                </a:lnTo>
                <a:lnTo>
                  <a:pt x="0" y="179958"/>
                </a:lnTo>
                <a:lnTo>
                  <a:pt x="5938748" y="179958"/>
                </a:lnTo>
                <a:lnTo>
                  <a:pt x="5938748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434339" y="827836"/>
            <a:ext cx="5074920" cy="5586730"/>
            <a:chOff x="434339" y="827836"/>
            <a:chExt cx="5074920" cy="5586730"/>
          </a:xfrm>
        </p:grpSpPr>
        <p:sp>
          <p:nvSpPr>
            <p:cNvPr id="5" name="object 5" descr=""/>
            <p:cNvSpPr/>
            <p:nvPr/>
          </p:nvSpPr>
          <p:spPr>
            <a:xfrm>
              <a:off x="434339" y="2493594"/>
              <a:ext cx="3409315" cy="3921125"/>
            </a:xfrm>
            <a:custGeom>
              <a:avLst/>
              <a:gdLst/>
              <a:ahLst/>
              <a:cxnLst/>
              <a:rect l="l" t="t" r="r" b="b"/>
              <a:pathLst>
                <a:path w="3409315" h="3921125">
                  <a:moveTo>
                    <a:pt x="1665744" y="0"/>
                  </a:moveTo>
                  <a:lnTo>
                    <a:pt x="672858" y="0"/>
                  </a:lnTo>
                  <a:lnTo>
                    <a:pt x="283862" y="10513"/>
                  </a:lnTo>
                  <a:lnTo>
                    <a:pt x="84107" y="84107"/>
                  </a:lnTo>
                  <a:lnTo>
                    <a:pt x="10513" y="283862"/>
                  </a:lnTo>
                  <a:lnTo>
                    <a:pt x="0" y="672858"/>
                  </a:lnTo>
                  <a:lnTo>
                    <a:pt x="0" y="3247694"/>
                  </a:lnTo>
                  <a:lnTo>
                    <a:pt x="10513" y="3636691"/>
                  </a:lnTo>
                  <a:lnTo>
                    <a:pt x="84107" y="3836446"/>
                  </a:lnTo>
                  <a:lnTo>
                    <a:pt x="283862" y="3910040"/>
                  </a:lnTo>
                  <a:lnTo>
                    <a:pt x="672858" y="3920553"/>
                  </a:lnTo>
                  <a:lnTo>
                    <a:pt x="2736291" y="3920553"/>
                  </a:lnTo>
                  <a:lnTo>
                    <a:pt x="3125294" y="3910040"/>
                  </a:lnTo>
                  <a:lnTo>
                    <a:pt x="3325053" y="3836446"/>
                  </a:lnTo>
                  <a:lnTo>
                    <a:pt x="3398648" y="3636691"/>
                  </a:lnTo>
                  <a:lnTo>
                    <a:pt x="3409162" y="3247694"/>
                  </a:lnTo>
                  <a:lnTo>
                    <a:pt x="3409162" y="2254808"/>
                  </a:lnTo>
                  <a:lnTo>
                    <a:pt x="2338616" y="2254808"/>
                  </a:lnTo>
                  <a:lnTo>
                    <a:pt x="1949612" y="2149672"/>
                  </a:lnTo>
                  <a:lnTo>
                    <a:pt x="1749853" y="1918373"/>
                  </a:lnTo>
                  <a:lnTo>
                    <a:pt x="1676258" y="1687073"/>
                  </a:lnTo>
                  <a:lnTo>
                    <a:pt x="1665744" y="1581937"/>
                  </a:lnTo>
                  <a:lnTo>
                    <a:pt x="166574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100084" y="827836"/>
              <a:ext cx="3409315" cy="3921125"/>
            </a:xfrm>
            <a:custGeom>
              <a:avLst/>
              <a:gdLst/>
              <a:ahLst/>
              <a:cxnLst/>
              <a:rect l="l" t="t" r="r" b="b"/>
              <a:pathLst>
                <a:path w="3409315" h="3921125">
                  <a:moveTo>
                    <a:pt x="2736303" y="0"/>
                  </a:moveTo>
                  <a:lnTo>
                    <a:pt x="672871" y="0"/>
                  </a:lnTo>
                  <a:lnTo>
                    <a:pt x="283867" y="10513"/>
                  </a:lnTo>
                  <a:lnTo>
                    <a:pt x="84108" y="84107"/>
                  </a:lnTo>
                  <a:lnTo>
                    <a:pt x="10513" y="283862"/>
                  </a:lnTo>
                  <a:lnTo>
                    <a:pt x="0" y="672858"/>
                  </a:lnTo>
                  <a:lnTo>
                    <a:pt x="0" y="1665757"/>
                  </a:lnTo>
                  <a:lnTo>
                    <a:pt x="1070546" y="1665757"/>
                  </a:lnTo>
                  <a:lnTo>
                    <a:pt x="1459550" y="1770891"/>
                  </a:lnTo>
                  <a:lnTo>
                    <a:pt x="1659308" y="2002186"/>
                  </a:lnTo>
                  <a:lnTo>
                    <a:pt x="1732904" y="2233481"/>
                  </a:lnTo>
                  <a:lnTo>
                    <a:pt x="1743417" y="2338616"/>
                  </a:lnTo>
                  <a:lnTo>
                    <a:pt x="1743417" y="3920566"/>
                  </a:lnTo>
                  <a:lnTo>
                    <a:pt x="2736303" y="3920566"/>
                  </a:lnTo>
                  <a:lnTo>
                    <a:pt x="3125307" y="3910052"/>
                  </a:lnTo>
                  <a:lnTo>
                    <a:pt x="3325066" y="3836457"/>
                  </a:lnTo>
                  <a:lnTo>
                    <a:pt x="3398661" y="3636698"/>
                  </a:lnTo>
                  <a:lnTo>
                    <a:pt x="3409175" y="3247694"/>
                  </a:lnTo>
                  <a:lnTo>
                    <a:pt x="3409175" y="672858"/>
                  </a:lnTo>
                  <a:lnTo>
                    <a:pt x="3398661" y="283862"/>
                  </a:lnTo>
                  <a:lnTo>
                    <a:pt x="3325066" y="84107"/>
                  </a:lnTo>
                  <a:lnTo>
                    <a:pt x="3125307" y="10513"/>
                  </a:lnTo>
                  <a:lnTo>
                    <a:pt x="2736303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100084" y="2493594"/>
              <a:ext cx="1743710" cy="2254885"/>
            </a:xfrm>
            <a:custGeom>
              <a:avLst/>
              <a:gdLst/>
              <a:ahLst/>
              <a:cxnLst/>
              <a:rect l="l" t="t" r="r" b="b"/>
              <a:pathLst>
                <a:path w="1743710" h="2254885">
                  <a:moveTo>
                    <a:pt x="1070546" y="0"/>
                  </a:moveTo>
                  <a:lnTo>
                    <a:pt x="0" y="0"/>
                  </a:lnTo>
                  <a:lnTo>
                    <a:pt x="0" y="1581937"/>
                  </a:lnTo>
                  <a:lnTo>
                    <a:pt x="10513" y="1970941"/>
                  </a:lnTo>
                  <a:lnTo>
                    <a:pt x="84108" y="2170699"/>
                  </a:lnTo>
                  <a:lnTo>
                    <a:pt x="283867" y="2244295"/>
                  </a:lnTo>
                  <a:lnTo>
                    <a:pt x="672871" y="2254808"/>
                  </a:lnTo>
                  <a:lnTo>
                    <a:pt x="1743417" y="2254808"/>
                  </a:lnTo>
                  <a:lnTo>
                    <a:pt x="1743417" y="672858"/>
                  </a:lnTo>
                  <a:lnTo>
                    <a:pt x="1732904" y="283862"/>
                  </a:lnTo>
                  <a:lnTo>
                    <a:pt x="1659308" y="84107"/>
                  </a:lnTo>
                  <a:lnTo>
                    <a:pt x="1459550" y="10513"/>
                  </a:lnTo>
                  <a:lnTo>
                    <a:pt x="1070546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3213472" y="3060002"/>
            <a:ext cx="1548130" cy="1701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0" spc="-100" b="1">
                <a:solidFill>
                  <a:srgbClr val="FFFFFF"/>
                </a:solidFill>
                <a:latin typeface="Times New Roman"/>
                <a:cs typeface="Times New Roman"/>
              </a:rPr>
              <a:t>IX</a:t>
            </a:r>
            <a:endParaRPr sz="110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345"/>
              <a:t>Capítulo</a:t>
            </a:r>
          </a:p>
        </p:txBody>
      </p:sp>
      <p:sp>
        <p:nvSpPr>
          <p:cNvPr id="10" name="object 10" descr=""/>
          <p:cNvSpPr txBox="1"/>
          <p:nvPr/>
        </p:nvSpPr>
        <p:spPr>
          <a:xfrm>
            <a:off x="2438" y="7468413"/>
            <a:ext cx="5939155" cy="378460"/>
          </a:xfrm>
          <a:prstGeom prst="rect">
            <a:avLst/>
          </a:prstGeom>
          <a:solidFill>
            <a:srgbClr val="8F9194"/>
          </a:solidFill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1465"/>
              </a:lnSpc>
            </a:pPr>
            <a:r>
              <a:rPr dirty="0" sz="1600" spc="-125" b="1">
                <a:solidFill>
                  <a:srgbClr val="FFFFFF"/>
                </a:solidFill>
                <a:latin typeface="Arial"/>
                <a:cs typeface="Arial"/>
              </a:rPr>
              <a:t>Proyectos</a:t>
            </a:r>
            <a:r>
              <a:rPr dirty="0" sz="1600" spc="-5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-130" b="1">
                <a:solidFill>
                  <a:srgbClr val="FFFFFF"/>
                </a:solidFill>
                <a:latin typeface="Arial"/>
                <a:cs typeface="Arial"/>
              </a:rPr>
              <a:t>de</a:t>
            </a:r>
            <a:r>
              <a:rPr dirty="0" sz="1600" spc="-4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-105" b="1">
                <a:solidFill>
                  <a:srgbClr val="FFFFFF"/>
                </a:solidFill>
                <a:latin typeface="Arial"/>
                <a:cs typeface="Arial"/>
              </a:rPr>
              <a:t>aplicación</a:t>
            </a:r>
            <a:r>
              <a:rPr dirty="0" sz="1600" spc="-5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-25" b="1">
                <a:solidFill>
                  <a:srgbClr val="FFFFFF"/>
                </a:solidFill>
                <a:latin typeface="Arial"/>
                <a:cs typeface="Arial"/>
              </a:rPr>
              <a:t>del</a:t>
            </a:r>
            <a:endParaRPr sz="1600">
              <a:latin typeface="Arial"/>
              <a:cs typeface="Arial"/>
            </a:endParaRPr>
          </a:p>
          <a:p>
            <a:pPr marL="431800">
              <a:lnSpc>
                <a:spcPts val="1510"/>
              </a:lnSpc>
            </a:pPr>
            <a:r>
              <a:rPr dirty="0" sz="1600" spc="-110" b="1">
                <a:solidFill>
                  <a:srgbClr val="FFFFFF"/>
                </a:solidFill>
                <a:latin typeface="Arial"/>
                <a:cs typeface="Arial"/>
              </a:rPr>
              <a:t>Reglamento</a:t>
            </a:r>
            <a:r>
              <a:rPr dirty="0" sz="1600" spc="-3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-80" b="1">
                <a:solidFill>
                  <a:srgbClr val="FFFFFF"/>
                </a:solidFill>
                <a:latin typeface="Arial"/>
                <a:cs typeface="Arial"/>
              </a:rPr>
              <a:t>electrotécnico</a:t>
            </a:r>
            <a:r>
              <a:rPr dirty="0" sz="1600" spc="-3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-110" b="1">
                <a:solidFill>
                  <a:srgbClr val="FFFFFF"/>
                </a:solidFill>
                <a:latin typeface="Arial"/>
                <a:cs typeface="Arial"/>
              </a:rPr>
              <a:t>para</a:t>
            </a:r>
            <a:r>
              <a:rPr dirty="0" sz="1600" spc="-35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-95" b="1">
                <a:solidFill>
                  <a:srgbClr val="FFFFFF"/>
                </a:solidFill>
                <a:latin typeface="Arial"/>
                <a:cs typeface="Arial"/>
              </a:rPr>
              <a:t>baja</a:t>
            </a:r>
            <a:r>
              <a:rPr dirty="0" sz="1600" spc="-30" b="1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dirty="0" sz="1600" spc="-10" b="1">
                <a:solidFill>
                  <a:srgbClr val="FFFFFF"/>
                </a:solidFill>
                <a:latin typeface="Arial"/>
                <a:cs typeface="Arial"/>
              </a:rPr>
              <a:t>tensión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941148" y="0"/>
            <a:ext cx="635" cy="2886710"/>
          </a:xfrm>
          <a:custGeom>
            <a:avLst/>
            <a:gdLst/>
            <a:ahLst/>
            <a:cxnLst/>
            <a:rect l="l" t="t" r="r" b="b"/>
            <a:pathLst>
              <a:path w="635" h="2886710">
                <a:moveTo>
                  <a:pt x="25" y="0"/>
                </a:moveTo>
                <a:lnTo>
                  <a:pt x="0" y="2886595"/>
                </a:lnTo>
                <a:lnTo>
                  <a:pt x="25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29599" y="6931795"/>
            <a:ext cx="4888230" cy="137350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5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03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clasificar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categorías: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básica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(IBTB).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especialista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(IBTE).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oría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básica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mantener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insta-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lacione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aest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uctu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to-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endidas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ámbito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REBT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eser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oría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especialista.</a:t>
            </a:r>
            <a:endParaRPr sz="1050">
              <a:latin typeface="Arial"/>
              <a:cs typeface="Arial"/>
            </a:endParaRPr>
          </a:p>
          <a:p>
            <a:pPr algn="r" marR="8255">
              <a:lnSpc>
                <a:spcPct val="100000"/>
              </a:lnSpc>
              <a:spcBef>
                <a:spcPts val="28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365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529599" y="3787824"/>
            <a:ext cx="4884420" cy="14954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 indent="83185">
              <a:lnSpc>
                <a:spcPts val="1150"/>
              </a:lnSpc>
              <a:spcBef>
                <a:spcPts val="229"/>
              </a:spcBef>
              <a:buAutoNum type="arabicPeriod"/>
              <a:tabLst>
                <a:tab pos="229235" algn="l"/>
              </a:tabLst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margen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aplicación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REBT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tensiones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asignadas.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prescripciones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aplicables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nominales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alterna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continua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artículo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cuarto.</a:t>
            </a:r>
            <a:endParaRPr sz="1050">
              <a:latin typeface="Arial"/>
              <a:cs typeface="Arial"/>
            </a:endParaRPr>
          </a:p>
          <a:p>
            <a:pPr marL="12700" marR="5080" indent="83185">
              <a:lnSpc>
                <a:spcPts val="1150"/>
              </a:lnSpc>
              <a:spcBef>
                <a:spcPts val="565"/>
              </a:spcBef>
              <a:buAutoNum type="arabicPeriod" startAt="2"/>
              <a:tabLst>
                <a:tab pos="229235" algn="l"/>
              </a:tabLst>
            </a:pP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¿Cómo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denomina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cuyas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mecánicas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eléctricas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hacen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considerarse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equivalente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doble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aislamiento?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9599" y="5679779"/>
            <a:ext cx="4884420" cy="91376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Debemos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buscar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definiciones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aislamientos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01,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encon-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tramos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definición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cuestión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corresponde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reforzado.</a:t>
            </a:r>
            <a:endParaRPr sz="1050">
              <a:latin typeface="Arial"/>
              <a:cs typeface="Arial"/>
            </a:endParaRPr>
          </a:p>
          <a:p>
            <a:pPr marL="95885">
              <a:lnSpc>
                <a:spcPts val="1205"/>
              </a:lnSpc>
              <a:spcBef>
                <a:spcPts val="434"/>
              </a:spcBef>
            </a:pP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3.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¿Cuál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clasificación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existente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empresas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instaladoras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tensión?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ts val="1205"/>
              </a:lnSpc>
            </a:pP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¿Qué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funciones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realizar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empresas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instaladoras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inferior?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42315" y="5374055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56" y="6350"/>
                </a:moveTo>
                <a:lnTo>
                  <a:pt x="4858931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70" y="6350"/>
                </a:lnTo>
                <a:lnTo>
                  <a:pt x="4852619" y="6350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87"/>
                </a:lnTo>
                <a:lnTo>
                  <a:pt x="4858944" y="239687"/>
                </a:lnTo>
                <a:lnTo>
                  <a:pt x="4858944" y="233337"/>
                </a:lnTo>
                <a:lnTo>
                  <a:pt x="4858956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42315" y="5380405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01</a:t>
            </a:r>
            <a:endParaRPr sz="900">
              <a:latin typeface="Arial"/>
              <a:cs typeface="Aria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445310" y="5419347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Terminología.</a:t>
            </a:r>
            <a:endParaRPr sz="800">
              <a:latin typeface="Arial"/>
              <a:cs typeface="Arial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542315" y="6684136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56" y="6337"/>
                </a:moveTo>
                <a:lnTo>
                  <a:pt x="4858931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70" y="6350"/>
                </a:lnTo>
                <a:lnTo>
                  <a:pt x="4852619" y="6350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74"/>
                </a:lnTo>
                <a:lnTo>
                  <a:pt x="4858944" y="239674"/>
                </a:lnTo>
                <a:lnTo>
                  <a:pt x="4858944" y="233337"/>
                </a:lnTo>
                <a:lnTo>
                  <a:pt x="4858956" y="6337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542315" y="6690486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03</a:t>
            </a:r>
            <a:endParaRPr sz="9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445310" y="6729414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Empresas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instaladoras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baja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tensión.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2425" y="0"/>
            <a:ext cx="5939155" cy="2886710"/>
            <a:chOff x="2425" y="0"/>
            <a:chExt cx="5939155" cy="2886710"/>
          </a:xfrm>
        </p:grpSpPr>
        <p:sp>
          <p:nvSpPr>
            <p:cNvPr id="12" name="object 12" descr=""/>
            <p:cNvSpPr/>
            <p:nvPr/>
          </p:nvSpPr>
          <p:spPr>
            <a:xfrm>
              <a:off x="2438" y="827836"/>
              <a:ext cx="5939155" cy="2059305"/>
            </a:xfrm>
            <a:custGeom>
              <a:avLst/>
              <a:gdLst/>
              <a:ahLst/>
              <a:cxnLst/>
              <a:rect l="l" t="t" r="r" b="b"/>
              <a:pathLst>
                <a:path w="5939155" h="2059305">
                  <a:moveTo>
                    <a:pt x="0" y="2058758"/>
                  </a:moveTo>
                  <a:lnTo>
                    <a:pt x="5938748" y="2058758"/>
                  </a:lnTo>
                  <a:lnTo>
                    <a:pt x="5938748" y="0"/>
                  </a:lnTo>
                  <a:lnTo>
                    <a:pt x="0" y="0"/>
                  </a:lnTo>
                  <a:lnTo>
                    <a:pt x="0" y="2058758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425" y="0"/>
              <a:ext cx="5939155" cy="270510"/>
            </a:xfrm>
            <a:custGeom>
              <a:avLst/>
              <a:gdLst/>
              <a:ahLst/>
              <a:cxnLst/>
              <a:rect l="l" t="t" r="r" b="b"/>
              <a:pathLst>
                <a:path w="5939155" h="270510">
                  <a:moveTo>
                    <a:pt x="0" y="0"/>
                  </a:moveTo>
                  <a:lnTo>
                    <a:pt x="0" y="269963"/>
                  </a:lnTo>
                  <a:lnTo>
                    <a:pt x="5938761" y="269963"/>
                  </a:lnTo>
                  <a:lnTo>
                    <a:pt x="59387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2"/>
                  </a:lnTo>
                  <a:lnTo>
                    <a:pt x="280806" y="307841"/>
                  </a:lnTo>
                  <a:lnTo>
                    <a:pt x="268996" y="270720"/>
                  </a:lnTo>
                  <a:lnTo>
                    <a:pt x="267309" y="253847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296"/>
                  </a:lnTo>
                  <a:lnTo>
                    <a:pt x="171805" y="267296"/>
                  </a:lnTo>
                  <a:lnTo>
                    <a:pt x="234228" y="284170"/>
                  </a:lnTo>
                  <a:lnTo>
                    <a:pt x="266284" y="321290"/>
                  </a:lnTo>
                  <a:lnTo>
                    <a:pt x="278093" y="358411"/>
                  </a:lnTo>
                  <a:lnTo>
                    <a:pt x="279781" y="375285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47"/>
                  </a:lnTo>
                  <a:lnTo>
                    <a:pt x="1687" y="316278"/>
                  </a:lnTo>
                  <a:lnTo>
                    <a:pt x="13496" y="348337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965" b="1">
                <a:solidFill>
                  <a:srgbClr val="636466"/>
                </a:solidFill>
                <a:latin typeface="Arial"/>
                <a:cs typeface="Arial"/>
              </a:rPr>
              <a:t>A</a:t>
            </a:r>
            <a:endParaRPr sz="10000">
              <a:latin typeface="Arial"/>
              <a:cs typeface="Arial"/>
            </a:endParaRPr>
          </a:p>
          <a:p>
            <a:pPr marL="431800" marR="835660">
              <a:lnSpc>
                <a:spcPct val="100000"/>
              </a:lnSpc>
              <a:spcBef>
                <a:spcPts val="660"/>
              </a:spcBef>
            </a:pPr>
            <a:r>
              <a:rPr dirty="0" sz="2000" spc="-125" b="1">
                <a:solidFill>
                  <a:srgbClr val="4C4D4F"/>
                </a:solidFill>
                <a:latin typeface="Arial"/>
                <a:cs typeface="Arial"/>
              </a:rPr>
              <a:t>Cuestionario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aplicación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instrucciones </a:t>
            </a:r>
            <a:r>
              <a:rPr dirty="0" sz="2000" spc="-140" b="1">
                <a:solidFill>
                  <a:srgbClr val="4C4D4F"/>
                </a:solidFill>
                <a:latin typeface="Arial"/>
                <a:cs typeface="Arial"/>
              </a:rPr>
              <a:t>técnicas</a:t>
            </a:r>
            <a:r>
              <a:rPr dirty="0" sz="20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55" b="1">
                <a:solidFill>
                  <a:srgbClr val="4C4D4F"/>
                </a:solidFill>
                <a:latin typeface="Arial"/>
                <a:cs typeface="Arial"/>
              </a:rPr>
              <a:t>complementarias</a:t>
            </a:r>
            <a:endParaRPr sz="2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25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3791" y="79564"/>
            <a:ext cx="109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599" y="6273455"/>
            <a:ext cx="4889500" cy="203200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9525">
              <a:lnSpc>
                <a:spcPts val="1150"/>
              </a:lnSpc>
              <a:spcBef>
                <a:spcPts val="22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-05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4.1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objeto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inspección,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ez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ejecutadas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talaciones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ampliacione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modificacione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tanci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documen-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utónoma,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industriales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precisen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proyecto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.</a:t>
            </a:r>
            <a:r>
              <a:rPr dirty="0" sz="1050" spc="-8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kW.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concurrencia.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explosión,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excepto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garajes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25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plazas.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9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mojados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kW.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Piscinas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kW.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Quirófanos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intervención.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exterior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.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kW.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7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366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599" y="461735"/>
            <a:ext cx="2654935" cy="4184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83185">
              <a:lnSpc>
                <a:spcPct val="122700"/>
              </a:lnSpc>
              <a:spcBef>
                <a:spcPts val="100"/>
              </a:spcBef>
            </a:pP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4.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¿Qué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requieren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proyecto?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599" y="1233396"/>
            <a:ext cx="4889500" cy="439483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nuevas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precisan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proyecto,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requieren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ingenieros,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especificadas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04,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destacan,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otras: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industria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W.</a:t>
            </a:r>
            <a:endParaRPr sz="1050">
              <a:latin typeface="Arial"/>
              <a:cs typeface="Arial"/>
            </a:endParaRPr>
          </a:p>
          <a:p>
            <a:pPr marL="120650" marR="8890" indent="-108585">
              <a:lnSpc>
                <a:spcPts val="1150"/>
              </a:lnSpc>
              <a:spcBef>
                <a:spcPts val="41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correspondientes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húmedos,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polvorientos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riesgo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corrosión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poten-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previstas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superiores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W.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bombas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extracción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elevación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W.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9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unifamiliares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previsión.</a:t>
            </a:r>
            <a:endParaRPr sz="1050">
              <a:latin typeface="Arial"/>
              <a:cs typeface="Arial"/>
            </a:endParaRPr>
          </a:p>
          <a:p>
            <a:pPr algn="just" marL="120650" marR="9525" indent="-108585">
              <a:lnSpc>
                <a:spcPts val="1150"/>
              </a:lnSpc>
              <a:spcBef>
                <a:spcPts val="41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incipalment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oficinas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concur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2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garajes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requieran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ventilación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forzada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ventilación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natural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cinco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plazas.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2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aéreas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subterráneas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distribución.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41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Potencias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menores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precisan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proyecto,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realizadas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instaladores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memoria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diseño.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7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mismo,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requerirán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elaboración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proyecto:</a:t>
            </a:r>
            <a:endParaRPr sz="1050">
              <a:latin typeface="Arial"/>
              <a:cs typeface="Arial"/>
            </a:endParaRPr>
          </a:p>
          <a:p>
            <a:pPr marL="120650" marR="5080" indent="-108585">
              <a:lnSpc>
                <a:spcPts val="1150"/>
              </a:lnSpc>
              <a:spcBef>
                <a:spcPts val="41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ampliaciones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modificaciones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requerían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proyecto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ejecu-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inicial,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demanden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potencias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superiores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necesarias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realización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proyecto.</a:t>
            </a:r>
            <a:endParaRPr sz="1050">
              <a:latin typeface="Arial"/>
              <a:cs typeface="Arial"/>
            </a:endParaRPr>
          </a:p>
          <a:p>
            <a:pPr marL="120650" marR="10160" indent="-108585">
              <a:lnSpc>
                <a:spcPts val="1150"/>
              </a:lnSpc>
              <a:spcBef>
                <a:spcPts val="39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ampliaciones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proyectos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superen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proyecto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originario.</a:t>
            </a:r>
            <a:endParaRPr sz="1050">
              <a:latin typeface="Arial"/>
              <a:cs typeface="Arial"/>
            </a:endParaRPr>
          </a:p>
          <a:p>
            <a:pPr marL="120650" marR="8890" indent="-108585">
              <a:lnSpc>
                <a:spcPts val="1150"/>
              </a:lnSpc>
              <a:spcBef>
                <a:spcPts val="39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Ampliaciones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b,</a:t>
            </a:r>
            <a:r>
              <a:rPr dirty="0" sz="1050" spc="-10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c,</a:t>
            </a:r>
            <a:r>
              <a:rPr dirty="0" sz="1050" spc="-11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g,</a:t>
            </a:r>
            <a:r>
              <a:rPr dirty="0" sz="1050" spc="-10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i,</a:t>
            </a:r>
            <a:r>
              <a:rPr dirty="0" sz="1050" spc="-10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j,</a:t>
            </a:r>
            <a:r>
              <a:rPr dirty="0" sz="1050" spc="-11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l,</a:t>
            </a:r>
            <a:r>
              <a:rPr dirty="0" sz="1050" spc="-10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modificaciones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importancia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señaladas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3.1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04.</a:t>
            </a:r>
            <a:endParaRPr sz="1050">
              <a:latin typeface="Arial"/>
              <a:cs typeface="Arial"/>
            </a:endParaRPr>
          </a:p>
          <a:p>
            <a:pPr algn="just" marL="12700" marR="8890" indent="83185">
              <a:lnSpc>
                <a:spcPts val="1150"/>
              </a:lnSpc>
              <a:spcBef>
                <a:spcPts val="395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5.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¿Una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kW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instalada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requiere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inspección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inicial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organismo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autorizado?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¿Qué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deberán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emplear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fuente?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42315" y="949108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30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87"/>
                </a:lnTo>
                <a:lnTo>
                  <a:pt x="4858956" y="239687"/>
                </a:lnTo>
                <a:lnTo>
                  <a:pt x="4858956" y="233337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542315" y="955459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04</a:t>
            </a:r>
            <a:endParaRPr sz="9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45310" y="994391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Documentación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y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puesta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servicio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instalaciones.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4" name="object 14" descr=""/>
          <p:cNvGraphicFramePr>
            <a:graphicFrameLocks noGrp="1"/>
          </p:cNvGraphicFramePr>
          <p:nvPr/>
        </p:nvGraphicFramePr>
        <p:xfrm>
          <a:off x="539140" y="5697842"/>
          <a:ext cx="4862195" cy="4660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02969"/>
                <a:gridCol w="3952875"/>
              </a:tblGrid>
              <a:tr h="23304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900" spc="-9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Verificaciones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inspecciones.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04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900" spc="-9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31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especiales.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Piscinas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fuentes.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3529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A: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Cuestionario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aplicación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instrucciones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técnicas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complementarias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64"/>
            <a:ext cx="109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66078" y="5521926"/>
            <a:ext cx="5012690" cy="278320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76200" marR="68580">
              <a:lnSpc>
                <a:spcPts val="1150"/>
              </a:lnSpc>
              <a:spcBef>
                <a:spcPts val="22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-06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3.9,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uzamientos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alelismos,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uzamientos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tical,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conducto-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amba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condicione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favo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ables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erio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esión:</a:t>
            </a:r>
            <a:endParaRPr sz="1050">
              <a:latin typeface="Arial"/>
              <a:cs typeface="Arial"/>
            </a:endParaRPr>
          </a:p>
          <a:p>
            <a:pPr algn="ctr" marR="5715">
              <a:lnSpc>
                <a:spcPts val="1085"/>
              </a:lnSpc>
              <a:spcBef>
                <a:spcPts val="615"/>
              </a:spcBef>
            </a:pPr>
            <a:r>
              <a:rPr dirty="0" baseline="-25000" sz="1500" i="1">
                <a:solidFill>
                  <a:srgbClr val="6C6D70"/>
                </a:solidFill>
                <a:latin typeface="Arial"/>
                <a:cs typeface="Arial"/>
              </a:rPr>
              <a:t>d</a:t>
            </a:r>
            <a:r>
              <a:rPr dirty="0" baseline="-25000" sz="1500" spc="-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5000" sz="1500" spc="419">
                <a:solidFill>
                  <a:srgbClr val="6C6D70"/>
                </a:solidFill>
                <a:latin typeface="Tahoma"/>
                <a:cs typeface="Tahoma"/>
              </a:rPr>
              <a:t>2</a:t>
            </a:r>
            <a:r>
              <a:rPr dirty="0" baseline="-25000" sz="1500" spc="-44">
                <a:solidFill>
                  <a:srgbClr val="6C6D70"/>
                </a:solidFill>
                <a:latin typeface="Tahoma"/>
                <a:cs typeface="Tahoma"/>
              </a:rPr>
              <a:t> </a:t>
            </a:r>
            <a:r>
              <a:rPr dirty="0" baseline="-25000" sz="1500">
                <a:solidFill>
                  <a:srgbClr val="6C6D70"/>
                </a:solidFill>
                <a:latin typeface="Arial"/>
                <a:cs typeface="Arial"/>
              </a:rPr>
              <a:t>1,</a:t>
            </a:r>
            <a:r>
              <a:rPr dirty="0" baseline="-25000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5000" sz="1500" spc="-15">
                <a:solidFill>
                  <a:srgbClr val="6C6D70"/>
                </a:solidFill>
                <a:latin typeface="Arial"/>
                <a:cs typeface="Arial"/>
              </a:rPr>
              <a:t>5</a:t>
            </a:r>
            <a:r>
              <a:rPr dirty="0" baseline="-25000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5000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-25000" sz="1500" spc="8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 spc="-1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U</a:t>
            </a:r>
            <a:r>
              <a:rPr dirty="0" u="sng" baseline="5555" sz="1500" spc="-104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5555" sz="1500" spc="36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+</a:t>
            </a:r>
            <a:r>
              <a:rPr dirty="0" u="sng" baseline="5555" sz="1500" spc="-6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 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L</a:t>
            </a:r>
            <a:r>
              <a:rPr dirty="0" u="sng" sz="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1</a:t>
            </a:r>
            <a:r>
              <a:rPr dirty="0" u="sng" sz="500" spc="3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 </a:t>
            </a:r>
            <a:r>
              <a:rPr dirty="0" u="sng" baseline="5555" sz="1500" spc="36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+</a:t>
            </a:r>
            <a:r>
              <a:rPr dirty="0" u="sng" baseline="5555" sz="15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 </a:t>
            </a:r>
            <a:r>
              <a:rPr dirty="0" u="sng" baseline="5555" sz="1500" spc="-37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L</a:t>
            </a:r>
            <a:r>
              <a:rPr dirty="0" u="sng" sz="500" spc="-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  <a:p>
            <a:pPr marL="2693035">
              <a:lnSpc>
                <a:spcPts val="1085"/>
              </a:lnSpc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100</a:t>
            </a:r>
            <a:endParaRPr sz="100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50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45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17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nominal,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kV,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marL="219710" marR="68580" indent="-144145">
              <a:lnSpc>
                <a:spcPts val="1150"/>
              </a:lnSpc>
              <a:spcBef>
                <a:spcPts val="585"/>
              </a:spcBef>
            </a:pPr>
            <a:r>
              <a:rPr dirty="0" sz="1050" spc="-35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52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baseline="-32407" sz="900" spc="3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longitud,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metros,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cruce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apoyo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próximo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alta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marL="219710" marR="69850" indent="-144145">
              <a:lnSpc>
                <a:spcPts val="1150"/>
              </a:lnSpc>
              <a:spcBef>
                <a:spcPts val="570"/>
              </a:spcBef>
            </a:pPr>
            <a:r>
              <a:rPr dirty="0" sz="1050" spc="-35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52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-32407" sz="900" spc="3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longitud,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metros,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cruce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apoyo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próximo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baja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00">
              <a:latin typeface="Arial"/>
              <a:cs typeface="Arial"/>
            </a:endParaRPr>
          </a:p>
          <a:p>
            <a:pPr algn="ctr">
              <a:lnSpc>
                <a:spcPts val="865"/>
              </a:lnSpc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d</a:t>
            </a: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80">
                <a:solidFill>
                  <a:srgbClr val="6C6D70"/>
                </a:solidFill>
                <a:latin typeface="Tahoma"/>
                <a:cs typeface="Tahoma"/>
              </a:rPr>
              <a:t>2</a:t>
            </a:r>
            <a:r>
              <a:rPr dirty="0" sz="1000" spc="-30">
                <a:solidFill>
                  <a:srgbClr val="6C6D70"/>
                </a:solidFill>
                <a:latin typeface="Tahoma"/>
                <a:cs typeface="Tahoma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1,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5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sz="1000" spc="5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 spc="-1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U</a:t>
            </a:r>
            <a:r>
              <a:rPr dirty="0" u="sng" baseline="27777" sz="1500" spc="-104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7" sz="1500" spc="36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+</a:t>
            </a:r>
            <a:r>
              <a:rPr dirty="0" u="sng" baseline="27777" sz="1500" spc="-6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 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L</a:t>
            </a:r>
            <a:r>
              <a:rPr dirty="0" u="sng" baseline="50000" sz="75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1</a:t>
            </a:r>
            <a:r>
              <a:rPr dirty="0" u="sng" baseline="50000" sz="750" spc="5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 </a:t>
            </a:r>
            <a:r>
              <a:rPr dirty="0" u="sng" baseline="27777" sz="1500" spc="36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+</a:t>
            </a:r>
            <a:r>
              <a:rPr dirty="0" u="sng" baseline="27777" sz="15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 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L</a:t>
            </a:r>
            <a:r>
              <a:rPr dirty="0" u="sng" baseline="50000" sz="75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2</a:t>
            </a:r>
            <a:r>
              <a:rPr dirty="0" baseline="50000" sz="750" spc="307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1,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5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sz="1000" spc="5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20</a:t>
            </a:r>
            <a:r>
              <a:rPr dirty="0" u="sng" baseline="27777" sz="1500" spc="-1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7" sz="1500" spc="36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+</a:t>
            </a:r>
            <a:r>
              <a:rPr dirty="0" u="sng" baseline="27777" sz="1500" spc="-6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 </a:t>
            </a:r>
            <a:r>
              <a:rPr dirty="0" u="sng" baseline="27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55</a:t>
            </a:r>
            <a:r>
              <a:rPr dirty="0" u="sng" baseline="27777" sz="1500" spc="-1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7" sz="1500" spc="36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+</a:t>
            </a:r>
            <a:r>
              <a:rPr dirty="0" u="sng" baseline="27777" sz="15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35</a:t>
            </a:r>
            <a:r>
              <a:rPr dirty="0" baseline="27777" sz="1500" spc="15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2,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6</a:t>
            </a:r>
            <a:r>
              <a:rPr dirty="0" sz="1000" spc="-10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  <a:p>
            <a:pPr algn="ctr" marL="51435">
              <a:lnSpc>
                <a:spcPts val="865"/>
              </a:lnSpc>
              <a:tabLst>
                <a:tab pos="1264285" algn="l"/>
              </a:tabLst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100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100</a:t>
            </a:r>
            <a:endParaRPr sz="1000">
              <a:latin typeface="Arial"/>
              <a:cs typeface="Arial"/>
            </a:endParaRPr>
          </a:p>
          <a:p>
            <a:pPr algn="r" marR="69215">
              <a:lnSpc>
                <a:spcPct val="100000"/>
              </a:lnSpc>
              <a:spcBef>
                <a:spcPts val="104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367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2"/>
            <a:ext cx="4888865" cy="186182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8255">
              <a:lnSpc>
                <a:spcPts val="1150"/>
              </a:lnSpc>
              <a:spcBef>
                <a:spcPts val="229"/>
              </a:spcBef>
            </a:pP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indicado,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kW,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vemos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encuentra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dentro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ningu-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descritas.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requiere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inspección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inicial.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REB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-31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fuentes,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indica: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olúmenes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1;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obli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iedad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equipotencial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suplementa-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olúmenes;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penet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agua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(IP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X8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olumen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1);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cana-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lizaciones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haciendo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mojados.</a:t>
            </a:r>
            <a:endParaRPr sz="1050">
              <a:latin typeface="Arial"/>
              <a:cs typeface="Arial"/>
            </a:endParaRPr>
          </a:p>
          <a:p>
            <a:pPr algn="just" marL="12700" marR="8890" indent="83185">
              <a:lnSpc>
                <a:spcPts val="1150"/>
              </a:lnSpc>
              <a:spcBef>
                <a:spcPts val="565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6.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1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perteneciente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aérea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rotura 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350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daN,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realizado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empalme.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¿Cuál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soportar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dicho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empalme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rotura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deslizamiento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conductor?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2756052"/>
            <a:ext cx="4890770" cy="236918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11430">
              <a:lnSpc>
                <a:spcPts val="1150"/>
              </a:lnSpc>
              <a:spcBef>
                <a:spcPts val="22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3.3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06,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soportar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90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rotura.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realizar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soldadura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torsión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directa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ductores.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empalme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soportar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350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0,9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315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daN.</a:t>
            </a:r>
            <a:endParaRPr sz="1050">
              <a:latin typeface="Arial"/>
              <a:cs typeface="Arial"/>
            </a:endParaRPr>
          </a:p>
          <a:p>
            <a:pPr marL="95885">
              <a:lnSpc>
                <a:spcPts val="1205"/>
              </a:lnSpc>
              <a:spcBef>
                <a:spcPts val="455"/>
              </a:spcBef>
            </a:pP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7.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Una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cruza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otra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400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V.</a:t>
            </a:r>
            <a:endParaRPr sz="1050">
              <a:latin typeface="Arial"/>
              <a:cs typeface="Arial"/>
            </a:endParaRPr>
          </a:p>
          <a:p>
            <a:pPr marL="12700" marR="11430">
              <a:lnSpc>
                <a:spcPts val="1150"/>
              </a:lnSpc>
              <a:spcBef>
                <a:spcPts val="75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¿Cuál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ambas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en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lugar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cruzamiento?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Datos:</a:t>
            </a:r>
            <a:endParaRPr sz="1050">
              <a:latin typeface="Arial"/>
              <a:cs typeface="Arial"/>
            </a:endParaRPr>
          </a:p>
          <a:p>
            <a:pPr marL="120650" marR="12065" indent="-108585">
              <a:lnSpc>
                <a:spcPts val="1150"/>
              </a:lnSpc>
              <a:spcBef>
                <a:spcPts val="585"/>
              </a:spcBef>
              <a:buChar char="•"/>
              <a:tabLst>
                <a:tab pos="121285" algn="l"/>
              </a:tabLst>
            </a:pP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apoyos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cercanos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cruce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55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75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respectivamente.</a:t>
            </a:r>
            <a:endParaRPr sz="1050">
              <a:latin typeface="Arial"/>
              <a:cs typeface="Arial"/>
            </a:endParaRPr>
          </a:p>
          <a:p>
            <a:pPr marL="120650" marR="10160" indent="-108585">
              <a:lnSpc>
                <a:spcPts val="1150"/>
              </a:lnSpc>
              <a:spcBef>
                <a:spcPts val="570"/>
              </a:spcBef>
              <a:buChar char="•"/>
              <a:tabLst>
                <a:tab pos="121285" algn="l"/>
              </a:tabLst>
            </a:pP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apoyos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cercanos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cruce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35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m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respectivamente.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42315" y="2454617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30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87"/>
                </a:lnTo>
                <a:lnTo>
                  <a:pt x="4858956" y="239687"/>
                </a:lnTo>
                <a:lnTo>
                  <a:pt x="4858956" y="233337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542315" y="2460967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06</a:t>
            </a:r>
            <a:endParaRPr sz="9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45310" y="2499901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105">
                <a:solidFill>
                  <a:srgbClr val="231F20"/>
                </a:solidFill>
                <a:latin typeface="Arial"/>
                <a:cs typeface="Arial"/>
              </a:rPr>
              <a:t>Redes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aéreas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distribución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baja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tensión.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542315" y="5220779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87"/>
                </a:lnTo>
                <a:lnTo>
                  <a:pt x="4858956" y="239687"/>
                </a:lnTo>
                <a:lnTo>
                  <a:pt x="4858956" y="233337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542315" y="5227129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06</a:t>
            </a:r>
            <a:endParaRPr sz="9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445310" y="5266053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105">
                <a:solidFill>
                  <a:srgbClr val="231F20"/>
                </a:solidFill>
                <a:latin typeface="Arial"/>
                <a:cs typeface="Arial"/>
              </a:rPr>
              <a:t>Redes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aéreas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distribución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baja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tensión.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25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3791" y="79564"/>
            <a:ext cx="109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368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599" y="498132"/>
            <a:ext cx="4891405" cy="84137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 indent="83185">
              <a:lnSpc>
                <a:spcPts val="1150"/>
              </a:lnSpc>
              <a:spcBef>
                <a:spcPts val="229"/>
              </a:spcBef>
            </a:pP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8.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quie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dimensionar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aé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ea,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900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compues-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desnudos.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Sabiendo</a:t>
            </a:r>
            <a:r>
              <a:rPr dirty="0" sz="1050" spc="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sometidos,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como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unas</a:t>
            </a:r>
            <a:r>
              <a:rPr dirty="0" sz="1050" spc="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manguitos</a:t>
            </a:r>
            <a:r>
              <a:rPr dirty="0" sz="1050" spc="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hielo</a:t>
            </a:r>
            <a:r>
              <a:rPr dirty="0" sz="1050" spc="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900</a:t>
            </a:r>
            <a:r>
              <a:rPr dirty="0" sz="1050" spc="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amos</a:t>
            </a:r>
            <a:r>
              <a:rPr dirty="0" sz="1050" spc="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met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lineal,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determinad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diámet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368763" y="2417597"/>
            <a:ext cx="171805" cy="124993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529599" y="1736148"/>
            <a:ext cx="4884420" cy="134747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06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2.1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sobrecargas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motivadas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hielo,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encontramos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B,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altitud.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desnudos,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sobrecarga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hielo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expresión: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850">
              <a:latin typeface="Arial"/>
              <a:cs typeface="Arial"/>
            </a:endParaRPr>
          </a:p>
          <a:p>
            <a:pPr algn="ctr" marR="24130">
              <a:lnSpc>
                <a:spcPct val="100000"/>
              </a:lnSpc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Sobrecarga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180</a:t>
            </a:r>
            <a:r>
              <a:rPr dirty="0" sz="1050" spc="3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d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2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468688" y="3114816"/>
            <a:ext cx="661035" cy="325755"/>
          </a:xfrm>
          <a:prstGeom prst="rect">
            <a:avLst/>
          </a:prstGeom>
        </p:spPr>
        <p:txBody>
          <a:bodyPr wrap="square" lIns="0" tIns="21590" rIns="0" bIns="0" rtlCol="0" vert="horz">
            <a:spAutoFit/>
          </a:bodyPr>
          <a:lstStyle/>
          <a:p>
            <a:pPr marL="224154" marR="5080" indent="-212090">
              <a:lnSpc>
                <a:spcPts val="1160"/>
              </a:lnSpc>
              <a:spcBef>
                <a:spcPts val="170"/>
              </a:spcBef>
            </a:pP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sobrecarga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180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167507" y="3194555"/>
            <a:ext cx="30734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d</a:t>
            </a:r>
            <a:r>
              <a:rPr dirty="0" sz="10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-5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923" sz="1425" spc="-75">
                <a:solidFill>
                  <a:srgbClr val="6C6D70"/>
                </a:solidFill>
                <a:latin typeface="Calibri"/>
                <a:cs typeface="Calibri"/>
              </a:rPr>
              <a:t>a</a:t>
            </a:r>
            <a:endParaRPr baseline="2923" sz="1425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099165" y="3072827"/>
            <a:ext cx="702310" cy="2997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ts val="1040"/>
              </a:lnSpc>
              <a:spcBef>
                <a:spcPts val="115"/>
              </a:spcBef>
            </a:pPr>
            <a:r>
              <a:rPr dirty="0" baseline="-55555" sz="1425" spc="-37">
                <a:solidFill>
                  <a:srgbClr val="6C6D70"/>
                </a:solidFill>
                <a:latin typeface="Calibri"/>
                <a:cs typeface="Calibri"/>
              </a:rPr>
              <a:t>k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  <a:p>
            <a:pPr marL="154305">
              <a:lnSpc>
                <a:spcPts val="1100"/>
              </a:lnSpc>
            </a:pP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25</a:t>
            </a:r>
            <a:r>
              <a:rPr dirty="0" sz="1000" spc="-9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29599" y="3478188"/>
            <a:ext cx="4885690" cy="84137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 indent="83185">
              <a:lnSpc>
                <a:spcPts val="1150"/>
              </a:lnSpc>
              <a:spcBef>
                <a:spcPts val="229"/>
              </a:spcBef>
            </a:pP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9.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ánea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ibución,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aisla-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miento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policlo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vinil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desea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ección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 b="1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5" b="1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inten-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sidad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admisible,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enter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eno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42,5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º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29599" y="4716205"/>
            <a:ext cx="4885690" cy="113347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determinar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subterránea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diante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debemos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factores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07.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determinar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3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eno;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3.1.2.2.1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distintas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encuent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ula: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555955" y="5960720"/>
            <a:ext cx="236854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F</a:t>
            </a: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19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sz="1000">
              <a:latin typeface="PMingLiU"/>
              <a:cs typeface="PMingLiU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938067" y="5904764"/>
            <a:ext cx="424180" cy="314325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12700" marR="5080" indent="21590">
              <a:lnSpc>
                <a:spcPts val="1070"/>
              </a:lnSpc>
              <a:spcBef>
                <a:spcPts val="240"/>
              </a:spcBef>
            </a:pPr>
            <a:r>
              <a:rPr dirty="0" baseline="2777" sz="1500" spc="434">
                <a:solidFill>
                  <a:srgbClr val="6C6D70"/>
                </a:solidFill>
                <a:latin typeface="Verdana"/>
                <a:cs typeface="Verdana"/>
              </a:rPr>
              <a:t>i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s</a:t>
            </a:r>
            <a:r>
              <a:rPr dirty="0" sz="500" spc="2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2777" sz="1500" spc="-8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375">
                <a:solidFill>
                  <a:srgbClr val="6C6D70"/>
                </a:solidFill>
                <a:latin typeface="Verdana"/>
                <a:cs typeface="Verdana"/>
              </a:rPr>
              <a:t>i</a:t>
            </a:r>
            <a:r>
              <a:rPr dirty="0" sz="500" spc="-10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sz="500" spc="10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434">
                <a:solidFill>
                  <a:srgbClr val="6C6D70"/>
                </a:solidFill>
                <a:latin typeface="Verdana"/>
                <a:cs typeface="Verdana"/>
              </a:rPr>
              <a:t>i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s</a:t>
            </a:r>
            <a:r>
              <a:rPr dirty="0" sz="500" spc="2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2777" sz="1500" spc="-8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5555" sz="1500" spc="-37">
                <a:solidFill>
                  <a:srgbClr val="6C6D70"/>
                </a:solidFill>
                <a:latin typeface="Arial"/>
                <a:cs typeface="Arial"/>
              </a:rPr>
              <a:t>25</a:t>
            </a:r>
            <a:endParaRPr baseline="5555" sz="1500">
              <a:latin typeface="Arial"/>
              <a:cs typeface="Arial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2817152" y="5923419"/>
            <a:ext cx="558165" cy="258445"/>
          </a:xfrm>
          <a:custGeom>
            <a:avLst/>
            <a:gdLst/>
            <a:ahLst/>
            <a:cxnLst/>
            <a:rect l="l" t="t" r="r" b="b"/>
            <a:pathLst>
              <a:path w="558164" h="258445">
                <a:moveTo>
                  <a:pt x="545084" y="136880"/>
                </a:moveTo>
                <a:lnTo>
                  <a:pt x="120916" y="136880"/>
                </a:lnTo>
                <a:lnTo>
                  <a:pt x="120916" y="141262"/>
                </a:lnTo>
                <a:lnTo>
                  <a:pt x="545084" y="141262"/>
                </a:lnTo>
                <a:lnTo>
                  <a:pt x="545084" y="136880"/>
                </a:lnTo>
                <a:close/>
              </a:path>
              <a:path w="558164" h="258445">
                <a:moveTo>
                  <a:pt x="557771" y="0"/>
                </a:moveTo>
                <a:lnTo>
                  <a:pt x="105638" y="0"/>
                </a:lnTo>
                <a:lnTo>
                  <a:pt x="39547" y="233133"/>
                </a:lnTo>
                <a:lnTo>
                  <a:pt x="23317" y="175666"/>
                </a:lnTo>
                <a:lnTo>
                  <a:pt x="18846" y="159854"/>
                </a:lnTo>
                <a:lnTo>
                  <a:pt x="5067" y="178066"/>
                </a:lnTo>
                <a:lnTo>
                  <a:pt x="4686" y="178574"/>
                </a:lnTo>
                <a:lnTo>
                  <a:pt x="0" y="184772"/>
                </a:lnTo>
                <a:lnTo>
                  <a:pt x="3810" y="188569"/>
                </a:lnTo>
                <a:lnTo>
                  <a:pt x="6502" y="185013"/>
                </a:lnTo>
                <a:lnTo>
                  <a:pt x="13576" y="175679"/>
                </a:lnTo>
                <a:lnTo>
                  <a:pt x="16789" y="186944"/>
                </a:lnTo>
                <a:lnTo>
                  <a:pt x="36944" y="258318"/>
                </a:lnTo>
                <a:lnTo>
                  <a:pt x="41821" y="241147"/>
                </a:lnTo>
                <a:lnTo>
                  <a:pt x="108940" y="4381"/>
                </a:lnTo>
                <a:lnTo>
                  <a:pt x="557771" y="4381"/>
                </a:lnTo>
                <a:lnTo>
                  <a:pt x="557771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504219" y="6186359"/>
            <a:ext cx="4935855" cy="155384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55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55"/>
              </a:spcBef>
            </a:pPr>
            <a:r>
              <a:rPr dirty="0" sz="1050" spc="-50">
                <a:solidFill>
                  <a:srgbClr val="6D6E71"/>
                </a:solidFill>
                <a:latin typeface="Verdana"/>
                <a:cs typeface="Verdana"/>
              </a:rPr>
              <a:t>u</a:t>
            </a:r>
            <a:r>
              <a:rPr dirty="0" baseline="-32407" sz="90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baseline="-32407" sz="900" spc="30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ºC.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59"/>
              </a:spcBef>
            </a:pP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u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baseline="-32407" sz="900" spc="33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terreno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ºC.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58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determinar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debemos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7.2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-07,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donde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policlo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vinilo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(P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C)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ºC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permanente.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56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Sabiendo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terreno,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42,5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ºC,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nos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aplicar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fórmula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obtener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corrección: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829633" y="7850748"/>
            <a:ext cx="236854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F</a:t>
            </a: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19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sz="1000">
              <a:latin typeface="PMingLiU"/>
              <a:cs typeface="PMingLiU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211745" y="7931301"/>
            <a:ext cx="42418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777" sz="1500" spc="434">
                <a:solidFill>
                  <a:srgbClr val="6C6D70"/>
                </a:solidFill>
                <a:latin typeface="Verdana"/>
                <a:cs typeface="Verdana"/>
              </a:rPr>
              <a:t>i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s</a:t>
            </a:r>
            <a:r>
              <a:rPr dirty="0" sz="500" spc="2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2777" sz="1500" spc="-8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5555" sz="1500" spc="-37">
                <a:solidFill>
                  <a:srgbClr val="6C6D70"/>
                </a:solidFill>
                <a:latin typeface="Arial"/>
                <a:cs typeface="Arial"/>
              </a:rPr>
              <a:t>25</a:t>
            </a:r>
            <a:endParaRPr baseline="5555" sz="15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999692" y="7918552"/>
            <a:ext cx="45974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459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sz="1000" spc="-5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25</a:t>
            </a:r>
            <a:endParaRPr sz="10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208184" y="7794806"/>
            <a:ext cx="61277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5555" sz="1500" spc="434">
                <a:solidFill>
                  <a:srgbClr val="6C6D70"/>
                </a:solidFill>
                <a:latin typeface="Verdana"/>
                <a:cs typeface="Verdana"/>
              </a:rPr>
              <a:t>i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s</a:t>
            </a:r>
            <a:r>
              <a:rPr dirty="0" sz="500" spc="2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5555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5555" sz="1500" spc="-7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5555" sz="1500" spc="412">
                <a:solidFill>
                  <a:srgbClr val="6C6D70"/>
                </a:solidFill>
                <a:latin typeface="Verdana"/>
                <a:cs typeface="Verdana"/>
              </a:rPr>
              <a:t>i</a:t>
            </a:r>
            <a:r>
              <a:rPr dirty="0" sz="500" spc="15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sz="500" spc="46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-25000" sz="1500" spc="292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baseline="-25000" sz="1500">
              <a:latin typeface="PMingLiU"/>
              <a:cs typeface="PMingLiU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914868" y="7780532"/>
            <a:ext cx="12249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459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sz="1000" spc="-5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42,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5</a:t>
            </a:r>
            <a:r>
              <a:rPr dirty="0" sz="1000" spc="19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2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-30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0">
                <a:solidFill>
                  <a:srgbClr val="6C6D70"/>
                </a:solidFill>
                <a:latin typeface="Arial"/>
                <a:cs typeface="Arial"/>
              </a:rPr>
              <a:t>7817</a:t>
            </a:r>
            <a:endParaRPr baseline="-30555" sz="1500">
              <a:latin typeface="Arial"/>
              <a:cs typeface="Arial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2090813" y="7813471"/>
            <a:ext cx="558165" cy="258445"/>
          </a:xfrm>
          <a:custGeom>
            <a:avLst/>
            <a:gdLst/>
            <a:ahLst/>
            <a:cxnLst/>
            <a:rect l="l" t="t" r="r" b="b"/>
            <a:pathLst>
              <a:path w="558164" h="258445">
                <a:moveTo>
                  <a:pt x="545096" y="136880"/>
                </a:moveTo>
                <a:lnTo>
                  <a:pt x="120929" y="136880"/>
                </a:lnTo>
                <a:lnTo>
                  <a:pt x="120929" y="141249"/>
                </a:lnTo>
                <a:lnTo>
                  <a:pt x="545096" y="141249"/>
                </a:lnTo>
                <a:lnTo>
                  <a:pt x="545096" y="136880"/>
                </a:lnTo>
                <a:close/>
              </a:path>
              <a:path w="558164" h="258445">
                <a:moveTo>
                  <a:pt x="557784" y="0"/>
                </a:moveTo>
                <a:lnTo>
                  <a:pt x="105651" y="0"/>
                </a:lnTo>
                <a:lnTo>
                  <a:pt x="39560" y="233121"/>
                </a:lnTo>
                <a:lnTo>
                  <a:pt x="23329" y="175653"/>
                </a:lnTo>
                <a:lnTo>
                  <a:pt x="18859" y="159842"/>
                </a:lnTo>
                <a:lnTo>
                  <a:pt x="5080" y="178054"/>
                </a:lnTo>
                <a:lnTo>
                  <a:pt x="4699" y="178562"/>
                </a:lnTo>
                <a:lnTo>
                  <a:pt x="0" y="184759"/>
                </a:lnTo>
                <a:lnTo>
                  <a:pt x="3822" y="188556"/>
                </a:lnTo>
                <a:lnTo>
                  <a:pt x="6515" y="185000"/>
                </a:lnTo>
                <a:lnTo>
                  <a:pt x="13601" y="175653"/>
                </a:lnTo>
                <a:lnTo>
                  <a:pt x="16802" y="186931"/>
                </a:lnTo>
                <a:lnTo>
                  <a:pt x="36957" y="258305"/>
                </a:lnTo>
                <a:lnTo>
                  <a:pt x="41833" y="241134"/>
                </a:lnTo>
                <a:lnTo>
                  <a:pt x="108953" y="4356"/>
                </a:lnTo>
                <a:lnTo>
                  <a:pt x="557784" y="4356"/>
                </a:lnTo>
                <a:lnTo>
                  <a:pt x="557784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2819755" y="7811884"/>
            <a:ext cx="711835" cy="248285"/>
          </a:xfrm>
          <a:custGeom>
            <a:avLst/>
            <a:gdLst/>
            <a:ahLst/>
            <a:cxnLst/>
            <a:rect l="l" t="t" r="r" b="b"/>
            <a:pathLst>
              <a:path w="711835" h="248284">
                <a:moveTo>
                  <a:pt x="13373" y="168630"/>
                </a:moveTo>
                <a:lnTo>
                  <a:pt x="4800" y="171119"/>
                </a:lnTo>
                <a:lnTo>
                  <a:pt x="4521" y="171475"/>
                </a:lnTo>
                <a:lnTo>
                  <a:pt x="0" y="177304"/>
                </a:lnTo>
                <a:lnTo>
                  <a:pt x="3733" y="181025"/>
                </a:lnTo>
                <a:lnTo>
                  <a:pt x="6337" y="177673"/>
                </a:lnTo>
                <a:lnTo>
                  <a:pt x="13373" y="168630"/>
                </a:lnTo>
                <a:close/>
              </a:path>
              <a:path w="711835" h="248284">
                <a:moveTo>
                  <a:pt x="699008" y="138468"/>
                </a:moveTo>
                <a:lnTo>
                  <a:pt x="120497" y="138468"/>
                </a:lnTo>
                <a:lnTo>
                  <a:pt x="120497" y="142836"/>
                </a:lnTo>
                <a:lnTo>
                  <a:pt x="699008" y="142836"/>
                </a:lnTo>
                <a:lnTo>
                  <a:pt x="699008" y="138468"/>
                </a:lnTo>
                <a:close/>
              </a:path>
              <a:path w="711835" h="248284">
                <a:moveTo>
                  <a:pt x="711695" y="0"/>
                </a:moveTo>
                <a:lnTo>
                  <a:pt x="105092" y="0"/>
                </a:lnTo>
                <a:lnTo>
                  <a:pt x="39192" y="223786"/>
                </a:lnTo>
                <a:lnTo>
                  <a:pt x="23050" y="168605"/>
                </a:lnTo>
                <a:lnTo>
                  <a:pt x="18592" y="153403"/>
                </a:lnTo>
                <a:lnTo>
                  <a:pt x="4800" y="171119"/>
                </a:lnTo>
                <a:lnTo>
                  <a:pt x="13335" y="168630"/>
                </a:lnTo>
                <a:lnTo>
                  <a:pt x="16598" y="179628"/>
                </a:lnTo>
                <a:lnTo>
                  <a:pt x="36614" y="247980"/>
                </a:lnTo>
                <a:lnTo>
                  <a:pt x="41465" y="231521"/>
                </a:lnTo>
                <a:lnTo>
                  <a:pt x="108356" y="4368"/>
                </a:lnTo>
                <a:lnTo>
                  <a:pt x="711695" y="4368"/>
                </a:lnTo>
                <a:lnTo>
                  <a:pt x="711695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542315" y="1430362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30">
                <a:moveTo>
                  <a:pt x="4858969" y="6337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24"/>
                </a:lnTo>
                <a:lnTo>
                  <a:pt x="0" y="233324"/>
                </a:lnTo>
                <a:lnTo>
                  <a:pt x="0" y="239674"/>
                </a:lnTo>
                <a:lnTo>
                  <a:pt x="4858956" y="239674"/>
                </a:lnTo>
                <a:lnTo>
                  <a:pt x="4858956" y="233324"/>
                </a:lnTo>
                <a:lnTo>
                  <a:pt x="4858969" y="6337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542315" y="1436712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06</a:t>
            </a:r>
            <a:endParaRPr sz="9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445310" y="1475636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105">
                <a:solidFill>
                  <a:srgbClr val="231F20"/>
                </a:solidFill>
                <a:latin typeface="Arial"/>
                <a:cs typeface="Arial"/>
              </a:rPr>
              <a:t>Redes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aéreas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distribución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baja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tensión.</a:t>
            </a:r>
            <a:endParaRPr sz="800">
              <a:latin typeface="Arial"/>
              <a:cs typeface="Arial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542315" y="4414596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56" y="0"/>
                </a:move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8956" y="6350"/>
                </a:lnTo>
                <a:lnTo>
                  <a:pt x="4858956" y="0"/>
                </a:lnTo>
                <a:close/>
              </a:path>
              <a:path w="4859020" h="240029">
                <a:moveTo>
                  <a:pt x="4858969" y="6362"/>
                </a:moveTo>
                <a:lnTo>
                  <a:pt x="4852619" y="6362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87"/>
                </a:lnTo>
                <a:lnTo>
                  <a:pt x="4858956" y="239687"/>
                </a:lnTo>
                <a:lnTo>
                  <a:pt x="4858956" y="233349"/>
                </a:lnTo>
                <a:lnTo>
                  <a:pt x="4858969" y="6362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542315" y="4420946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07</a:t>
            </a:r>
            <a:endParaRPr sz="90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445310" y="4459878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105">
                <a:solidFill>
                  <a:srgbClr val="231F20"/>
                </a:solidFill>
                <a:latin typeface="Arial"/>
                <a:cs typeface="Arial"/>
              </a:rPr>
              <a:t>Redes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subterráneas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distribución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baja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tensión.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3529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A: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Cuestionario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aplicación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instrucciones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técnicas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complementarias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64"/>
            <a:ext cx="109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369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00" y="440137"/>
            <a:ext cx="4768215" cy="4616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0795">
              <a:lnSpc>
                <a:spcPct val="136200"/>
              </a:lnSpc>
              <a:spcBef>
                <a:spcPts val="100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10.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¿Qué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simultaneidad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tomaremos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52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viviendas?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00" y="1298190"/>
            <a:ext cx="4887595" cy="185928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simultaneidad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tenemos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3.1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10,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10.1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presenta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simultaneidad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función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viviendas.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excederse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21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debemos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aplicar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fórmula:</a:t>
            </a:r>
            <a:endParaRPr sz="1050">
              <a:latin typeface="Arial"/>
              <a:cs typeface="Arial"/>
            </a:endParaRPr>
          </a:p>
          <a:p>
            <a:pPr marL="12700" marR="2018664">
              <a:lnSpc>
                <a:spcPts val="1720"/>
              </a:lnSpc>
              <a:spcBef>
                <a:spcPts val="110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simultaneidad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15,3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2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21)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0,5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viviendas.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15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simultaneidad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15,3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(52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2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21)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30,8</a:t>
            </a:r>
            <a:endParaRPr sz="1050">
              <a:latin typeface="Arial"/>
              <a:cs typeface="Arial"/>
            </a:endParaRPr>
          </a:p>
          <a:p>
            <a:pPr algn="just" marL="12700" marR="6985" indent="10795">
              <a:lnSpc>
                <a:spcPts val="1150"/>
              </a:lnSpc>
              <a:spcBef>
                <a:spcPts val="590"/>
              </a:spcBef>
            </a:pP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11.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¿Cómo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denomina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el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funciones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protección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combinadas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redes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distri-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bución?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9600" y="3554110"/>
            <a:ext cx="4885055" cy="156972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-08,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esquemas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masas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buscamos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ITC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cuestión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viendo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único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distinta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configu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TN-C-S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único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com-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binadas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funciones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399415" indent="10795">
              <a:lnSpc>
                <a:spcPts val="1720"/>
              </a:lnSpc>
              <a:spcBef>
                <a:spcPts val="70"/>
              </a:spcBef>
            </a:pP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12.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6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empotradas,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¿cómo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protectores?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9600" y="5520059"/>
            <a:ext cx="4885690" cy="207772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1.2.2,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empotradas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protectores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Rígidos.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Curvables.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Flexibles.</a:t>
            </a:r>
            <a:endParaRPr sz="1050">
              <a:latin typeface="Arial"/>
              <a:cs typeface="Arial"/>
            </a:endParaRPr>
          </a:p>
          <a:p>
            <a:pPr marL="12700" marR="5715">
              <a:lnSpc>
                <a:spcPts val="1150"/>
              </a:lnSpc>
              <a:spcBef>
                <a:spcPts val="59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tendrán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describen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tablas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21.3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21.4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citada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ITC.</a:t>
            </a:r>
            <a:endParaRPr sz="1050">
              <a:latin typeface="Arial"/>
              <a:cs typeface="Arial"/>
            </a:endParaRPr>
          </a:p>
          <a:p>
            <a:pPr algn="just" marL="12700" marR="5080" indent="10795">
              <a:lnSpc>
                <a:spcPts val="1150"/>
              </a:lnSpc>
              <a:spcBef>
                <a:spcPts val="565"/>
              </a:spcBef>
            </a:pP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13.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cuántos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utilización,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mínimo,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deberían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usar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salón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comedor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rectangular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1050" spc="-5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metros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calefacción,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acondicionado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receptor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TV: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542315" y="992301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30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24"/>
                </a:lnTo>
                <a:lnTo>
                  <a:pt x="0" y="233324"/>
                </a:lnTo>
                <a:lnTo>
                  <a:pt x="0" y="239674"/>
                </a:lnTo>
                <a:lnTo>
                  <a:pt x="4858956" y="239674"/>
                </a:lnTo>
                <a:lnTo>
                  <a:pt x="4858956" y="233337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542315" y="998651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10</a:t>
            </a:r>
            <a:endParaRPr sz="9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445310" y="1037578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Previsión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cargas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suministros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baja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tensión.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542315" y="3248418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24"/>
                </a:lnTo>
                <a:lnTo>
                  <a:pt x="0" y="233324"/>
                </a:lnTo>
                <a:lnTo>
                  <a:pt x="0" y="239674"/>
                </a:lnTo>
                <a:lnTo>
                  <a:pt x="4858956" y="239674"/>
                </a:lnTo>
                <a:lnTo>
                  <a:pt x="4858956" y="233324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542315" y="3254768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08</a:t>
            </a:r>
            <a:endParaRPr sz="9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445310" y="3293697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Sistemas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conexión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neutro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masas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redes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distribución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energía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eléctrica.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542315" y="5214543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56" y="0"/>
                </a:move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8956" y="6350"/>
                </a:lnTo>
                <a:lnTo>
                  <a:pt x="4858956" y="0"/>
                </a:lnTo>
                <a:close/>
              </a:path>
              <a:path w="4859020" h="240029">
                <a:moveTo>
                  <a:pt x="4858969" y="6362"/>
                </a:moveTo>
                <a:lnTo>
                  <a:pt x="4852619" y="6362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87"/>
                </a:lnTo>
                <a:lnTo>
                  <a:pt x="4858956" y="239687"/>
                </a:lnTo>
                <a:lnTo>
                  <a:pt x="4858956" y="233337"/>
                </a:lnTo>
                <a:lnTo>
                  <a:pt x="4858969" y="6362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542315" y="5220893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21</a:t>
            </a:r>
            <a:endParaRPr sz="9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445310" y="5259832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interiores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receptoras.</a:t>
            </a:r>
            <a:r>
              <a:rPr dirty="0" sz="800" spc="-10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Tubos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canales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protección.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542315" y="7688668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24"/>
                </a:lnTo>
                <a:lnTo>
                  <a:pt x="0" y="233324"/>
                </a:lnTo>
                <a:lnTo>
                  <a:pt x="0" y="239674"/>
                </a:lnTo>
                <a:lnTo>
                  <a:pt x="4858956" y="239674"/>
                </a:lnTo>
                <a:lnTo>
                  <a:pt x="4858956" y="233324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542315" y="7695018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25</a:t>
            </a:r>
            <a:endParaRPr sz="9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445310" y="7733948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interiores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viviendas.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Número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circuitos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características.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25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3791" y="79564"/>
            <a:ext cx="109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577" y="7160169"/>
            <a:ext cx="4885055" cy="114490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recomendable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alimentar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temporales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realice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residual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supere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47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asignado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32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-34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3.2).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16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370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04177" y="498132"/>
            <a:ext cx="4935855" cy="282448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8100" marR="30480">
              <a:lnSpc>
                <a:spcPts val="1150"/>
              </a:lnSpc>
              <a:spcBef>
                <a:spcPts val="22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25.2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-25,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necesitan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acondicionad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necesita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luz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luz.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inalmente,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2407" sz="900" spc="-1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bases,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hab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adicionales.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47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prevé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receptor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TV,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múltiple,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considerará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base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utilización.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ct val="100000"/>
              </a:lnSpc>
              <a:spcBef>
                <a:spcPts val="34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deberían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usar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mínimo: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ts val="1205"/>
              </a:lnSpc>
              <a:spcBef>
                <a:spcPts val="365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calefacción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A/A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luz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ts val="1205"/>
              </a:lnSpc>
            </a:pP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tv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18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utilización.</a:t>
            </a:r>
            <a:endParaRPr sz="1050">
              <a:latin typeface="Arial"/>
              <a:cs typeface="Arial"/>
            </a:endParaRPr>
          </a:p>
          <a:p>
            <a:pPr algn="just" marL="38100" marR="30480" indent="10795">
              <a:lnSpc>
                <a:spcPts val="1150"/>
              </a:lnSpc>
              <a:spcBef>
                <a:spcPts val="495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14.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Ra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ecta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incor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ecta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afirmación: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«En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pública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concur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encia,</a:t>
            </a:r>
            <a:r>
              <a:rPr dirty="0" sz="1050" spc="-1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visto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funcionamiento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automáticamente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oduce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allo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ten-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sión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80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nominal».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345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577" y="3695694"/>
            <a:ext cx="4885055" cy="153543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punto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3.1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28: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«El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seguridad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previsto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entrar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automáticamente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produce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 fallo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nominal»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47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afirmación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incorrecta,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ya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tarde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exigido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REBT.</a:t>
            </a:r>
            <a:endParaRPr sz="1050">
              <a:latin typeface="Arial"/>
              <a:cs typeface="Arial"/>
            </a:endParaRPr>
          </a:p>
          <a:p>
            <a:pPr algn="just" marL="12700" marR="5080" indent="10795">
              <a:lnSpc>
                <a:spcPts val="1150"/>
              </a:lnSpc>
              <a:spcBef>
                <a:spcPts val="475"/>
              </a:spcBef>
            </a:pP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15.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máquinas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elevación,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¿cómo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estar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dimensionadas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de la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generada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arranque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motor?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9577" y="5604181"/>
            <a:ext cx="4888865" cy="118237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-32: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«Las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accionamiento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dimensiona-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%».</a:t>
            </a:r>
            <a:endParaRPr sz="1050">
              <a:latin typeface="Arial"/>
              <a:cs typeface="Arial"/>
            </a:endParaRPr>
          </a:p>
          <a:p>
            <a:pPr algn="just" marL="12700" marR="8890" indent="10795">
              <a:lnSpc>
                <a:spcPts val="1150"/>
              </a:lnSpc>
              <a:spcBef>
                <a:spcPts val="475"/>
              </a:spcBef>
            </a:pP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16.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¿Qué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temporales 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parque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atracciones</a:t>
            </a:r>
            <a:r>
              <a:rPr dirty="0" sz="1050" spc="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alumbrado,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luminarias</a:t>
            </a:r>
            <a:r>
              <a:rPr dirty="0" sz="1050" spc="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 spc="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inferiores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32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A?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542315" y="3401402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56" y="0"/>
                </a:move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8956" y="6350"/>
                </a:lnTo>
                <a:lnTo>
                  <a:pt x="4858956" y="0"/>
                </a:lnTo>
                <a:close/>
              </a:path>
              <a:path w="4859020" h="240029">
                <a:moveTo>
                  <a:pt x="4858969" y="6375"/>
                </a:moveTo>
                <a:lnTo>
                  <a:pt x="4852619" y="6375"/>
                </a:lnTo>
                <a:lnTo>
                  <a:pt x="4852619" y="233349"/>
                </a:lnTo>
                <a:lnTo>
                  <a:pt x="0" y="233349"/>
                </a:lnTo>
                <a:lnTo>
                  <a:pt x="0" y="239699"/>
                </a:lnTo>
                <a:lnTo>
                  <a:pt x="4858956" y="239699"/>
                </a:lnTo>
                <a:lnTo>
                  <a:pt x="4858956" y="233349"/>
                </a:lnTo>
                <a:lnTo>
                  <a:pt x="4858969" y="6375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42315" y="3407752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28</a:t>
            </a:r>
            <a:endParaRPr sz="9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445310" y="3446698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locales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pública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concurrencia.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542315" y="5309958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24"/>
                </a:lnTo>
                <a:lnTo>
                  <a:pt x="0" y="233324"/>
                </a:lnTo>
                <a:lnTo>
                  <a:pt x="0" y="239674"/>
                </a:lnTo>
                <a:lnTo>
                  <a:pt x="4858956" y="239674"/>
                </a:lnTo>
                <a:lnTo>
                  <a:pt x="4858956" y="233324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542315" y="5316308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32</a:t>
            </a:r>
            <a:endParaRPr sz="9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445310" y="5355239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fines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especiales.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Máquinas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elevación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transporte.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542315" y="6865987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87"/>
                </a:lnTo>
                <a:lnTo>
                  <a:pt x="4858956" y="239687"/>
                </a:lnTo>
                <a:lnTo>
                  <a:pt x="4858956" y="233337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542315" y="6872338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34</a:t>
            </a:r>
            <a:endParaRPr sz="9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45310" y="6911277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fines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especiales.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Ferias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231F20"/>
                </a:solidFill>
                <a:latin typeface="Arial"/>
                <a:cs typeface="Arial"/>
              </a:rPr>
              <a:t>stands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3529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A: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Cuestionario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aplicación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instrucciones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técnicas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complementarias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64"/>
            <a:ext cx="109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4200" y="498132"/>
            <a:ext cx="4935855" cy="69596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8100" marR="30480" indent="10795">
              <a:lnSpc>
                <a:spcPts val="1150"/>
              </a:lnSpc>
              <a:spcBef>
                <a:spcPts val="229"/>
              </a:spcBef>
            </a:pP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17.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tierra: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«la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1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corrosión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60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».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Justifica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afirma-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indicando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cierta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falsa.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34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04166" y="1590195"/>
            <a:ext cx="4935855" cy="295338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8100" marR="30480">
              <a:lnSpc>
                <a:spcPts val="1150"/>
              </a:lnSpc>
              <a:spcBef>
                <a:spcPts val="22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18.2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-18,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elacionada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565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forme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canalización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alimentación,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cobre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104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disponen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mecánica,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disponen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dicha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ct val="100000"/>
              </a:lnSpc>
              <a:spcBef>
                <a:spcPts val="434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afirmación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falsa.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58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espuesta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sería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egunta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osión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(siemp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otección),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3.2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-18.</a:t>
            </a:r>
            <a:endParaRPr sz="1050">
              <a:latin typeface="Arial"/>
              <a:cs typeface="Arial"/>
            </a:endParaRPr>
          </a:p>
          <a:p>
            <a:pPr algn="just" marL="38100" marR="30480" indent="10795">
              <a:lnSpc>
                <a:spcPts val="1150"/>
              </a:lnSpc>
              <a:spcBef>
                <a:spcPts val="565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18.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ormación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enter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utilización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eno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anito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alte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ados.</a:t>
            </a:r>
            <a:endParaRPr sz="1050">
              <a:latin typeface="Arial"/>
              <a:cs typeface="Arial"/>
            </a:endParaRPr>
          </a:p>
          <a:p>
            <a:pPr algn="just" marL="38100" marR="31115">
              <a:lnSpc>
                <a:spcPts val="1150"/>
              </a:lnSpc>
              <a:spcBef>
                <a:spcPts val="565"/>
              </a:spcBef>
            </a:pP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Dato: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lado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facilitada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suministradora,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utiliza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TT.</a:t>
            </a:r>
            <a:r>
              <a:rPr dirty="0" sz="1050" spc="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eliminación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alta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s.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39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91466" y="4940172"/>
            <a:ext cx="4960620" cy="1929764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50800" marR="43180">
              <a:lnSpc>
                <a:spcPts val="1150"/>
              </a:lnSpc>
              <a:spcBef>
                <a:spcPts val="22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6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18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11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aplicando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fórmula: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ts val="1155"/>
              </a:lnSpc>
              <a:spcBef>
                <a:spcPts val="475"/>
              </a:spcBef>
            </a:pPr>
            <a:r>
              <a:rPr dirty="0" baseline="-33333" sz="1500" i="1">
                <a:solidFill>
                  <a:srgbClr val="6C6D70"/>
                </a:solidFill>
                <a:latin typeface="Arial"/>
                <a:cs typeface="Arial"/>
              </a:rPr>
              <a:t>D</a:t>
            </a:r>
            <a:r>
              <a:rPr dirty="0" baseline="-33333" sz="1500" spc="-2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3333" sz="1500" i="1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-33333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2777" sz="1500" spc="39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777" sz="1500" spc="-3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t</a:t>
            </a:r>
            <a:r>
              <a:rPr dirty="0" u="sng" baseline="2777" sz="1500" spc="-37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I</a:t>
            </a:r>
            <a:r>
              <a:rPr dirty="0" u="sng" sz="500" spc="-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d</a:t>
            </a:r>
            <a:r>
              <a:rPr dirty="0" u="sng" sz="500" spc="2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 </a:t>
            </a:r>
            <a:endParaRPr sz="500">
              <a:latin typeface="PMingLiU"/>
              <a:cs typeface="PMingLiU"/>
            </a:endParaRPr>
          </a:p>
          <a:p>
            <a:pPr algn="ctr" marL="229870">
              <a:lnSpc>
                <a:spcPts val="1155"/>
              </a:lnSpc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r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endParaRPr sz="10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50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455"/>
              </a:spcBef>
            </a:pPr>
            <a:r>
              <a:rPr dirty="0" sz="1050" spc="75">
                <a:solidFill>
                  <a:srgbClr val="6D6E71"/>
                </a:solidFill>
                <a:latin typeface="Verdana"/>
                <a:cs typeface="Verdana"/>
              </a:rPr>
              <a:t>r</a:t>
            </a:r>
            <a:r>
              <a:rPr dirty="0" sz="1050" spc="27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terreno;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600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(tabla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18.3,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18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459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baseline="-32407" sz="900" spc="63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tensión;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500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marL="194310" marR="43180" indent="-144145">
              <a:lnSpc>
                <a:spcPts val="1150"/>
              </a:lnSpc>
              <a:spcBef>
                <a:spcPts val="58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2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200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TT,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eliminación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defecto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s.</a:t>
            </a:r>
            <a:endParaRPr sz="10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434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fórmula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obtener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007593" y="7016779"/>
            <a:ext cx="192849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D</a:t>
            </a: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36111" sz="1500" spc="35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111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t</a:t>
            </a:r>
            <a:r>
              <a:rPr dirty="0" u="sng" baseline="36111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I</a:t>
            </a:r>
            <a:r>
              <a:rPr dirty="0" u="sng" baseline="66666" sz="75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d</a:t>
            </a:r>
            <a:r>
              <a:rPr dirty="0" baseline="66666" sz="750" spc="300">
                <a:solidFill>
                  <a:srgbClr val="6C6D70"/>
                </a:solidFill>
                <a:latin typeface="Verdana"/>
                <a:cs typeface="Verdana"/>
              </a:rPr>
              <a:t> 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 spc="-18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600</a:t>
            </a:r>
            <a:r>
              <a:rPr dirty="0" u="sng" baseline="27777" sz="1500" spc="-11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7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baseline="27777" sz="1500" spc="-1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500</a:t>
            </a:r>
            <a:r>
              <a:rPr dirty="0" baseline="27777" sz="1500" spc="22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39,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78</a:t>
            </a:r>
            <a:r>
              <a:rPr dirty="0" sz="1000" spc="-11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9600" y="7084583"/>
            <a:ext cx="4890135" cy="12204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389255">
              <a:lnSpc>
                <a:spcPct val="100000"/>
              </a:lnSpc>
              <a:spcBef>
                <a:spcPts val="100"/>
              </a:spcBef>
              <a:tabLst>
                <a:tab pos="444500" algn="l"/>
              </a:tabLst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r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sz="1000">
                <a:solidFill>
                  <a:srgbClr val="6C6D70"/>
                </a:solidFill>
                <a:latin typeface="Verdana"/>
                <a:cs typeface="Verdana"/>
              </a:rPr>
              <a:t>r</a:t>
            </a:r>
            <a:r>
              <a:rPr dirty="0" sz="1000" spc="-14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1200</a:t>
            </a:r>
            <a:endParaRPr sz="1000">
              <a:latin typeface="Arial"/>
              <a:cs typeface="Arial"/>
            </a:endParaRPr>
          </a:p>
          <a:p>
            <a:pPr algn="just" marL="12700" marR="5080" indent="10795">
              <a:lnSpc>
                <a:spcPts val="1150"/>
              </a:lnSpc>
              <a:spcBef>
                <a:spcPts val="910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19.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desea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mo-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600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Sabemos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talación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distintos: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bandeja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per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ar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pasar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después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montaje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superficial.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multiconducto-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%.</a:t>
            </a:r>
            <a:endParaRPr sz="1050">
              <a:latin typeface="Arial"/>
              <a:cs typeface="Arial"/>
            </a:endParaRPr>
          </a:p>
          <a:p>
            <a:pPr algn="r" marR="10160">
              <a:lnSpc>
                <a:spcPct val="100000"/>
              </a:lnSpc>
              <a:spcBef>
                <a:spcPts val="40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371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542315" y="1284337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30">
                <a:moveTo>
                  <a:pt x="4858969" y="6337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24"/>
                </a:lnTo>
                <a:lnTo>
                  <a:pt x="0" y="233324"/>
                </a:lnTo>
                <a:lnTo>
                  <a:pt x="0" y="239674"/>
                </a:lnTo>
                <a:lnTo>
                  <a:pt x="4858956" y="239674"/>
                </a:lnTo>
                <a:lnTo>
                  <a:pt x="4858956" y="233324"/>
                </a:lnTo>
                <a:lnTo>
                  <a:pt x="4858969" y="6337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542315" y="1290688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18</a:t>
            </a:r>
            <a:endParaRPr sz="9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445310" y="1329617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puesta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tierra.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542315" y="4634572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87"/>
                </a:lnTo>
                <a:lnTo>
                  <a:pt x="4858956" y="239687"/>
                </a:lnTo>
                <a:lnTo>
                  <a:pt x="4858956" y="233337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542315" y="4640922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18</a:t>
            </a:r>
            <a:endParaRPr sz="9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445310" y="4679846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puesta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tierra.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25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3791" y="79564"/>
            <a:ext cx="109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78769" y="4748170"/>
            <a:ext cx="4986020" cy="355727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63500" marR="50800">
              <a:lnSpc>
                <a:spcPts val="1150"/>
              </a:lnSpc>
              <a:spcBef>
                <a:spcPts val="229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dicha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acudimos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admisibles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5-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523:2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004,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actualizada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19.1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19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y,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seleccionamos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desfavorable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tipos.</a:t>
            </a:r>
            <a:endParaRPr sz="1050">
              <a:latin typeface="Arial"/>
              <a:cs typeface="Arial"/>
            </a:endParaRPr>
          </a:p>
          <a:p>
            <a:pPr algn="just" marL="63500" marR="55244">
              <a:lnSpc>
                <a:spcPts val="1150"/>
              </a:lnSpc>
              <a:spcBef>
                <a:spcPts val="480"/>
              </a:spcBef>
            </a:pP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ulticonducto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bandeja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2P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lumna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8.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inmediatamente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31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63500" marR="55244">
              <a:lnSpc>
                <a:spcPts val="1150"/>
              </a:lnSpc>
              <a:spcBef>
                <a:spcPts val="480"/>
              </a:spcBef>
            </a:pP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ulticonducto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montaj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2P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tipo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B2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columna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5.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inmediatamente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32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63500" marR="55244">
              <a:lnSpc>
                <a:spcPts val="1150"/>
              </a:lnSpc>
              <a:spcBef>
                <a:spcPts val="480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desfavorable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segundo,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asumimos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89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falta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comprobar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adecuada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admisible: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ts val="1175"/>
              </a:lnSpc>
              <a:spcBef>
                <a:spcPts val="415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0555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-30555" sz="1500" spc="13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3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0215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600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25</a:t>
            </a:r>
            <a:r>
              <a:rPr dirty="0" sz="1000" spc="9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2,</a:t>
            </a:r>
            <a:r>
              <a:rPr dirty="0" baseline="-30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27</a:t>
            </a:r>
            <a:r>
              <a:rPr dirty="0" baseline="-30555" sz="1500" spc="-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7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-11111" sz="750" spc="-37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baseline="-11111" sz="750">
              <a:latin typeface="Verdana"/>
              <a:cs typeface="Verdana"/>
            </a:endParaRPr>
          </a:p>
          <a:p>
            <a:pPr marL="1486535">
              <a:lnSpc>
                <a:spcPts val="1175"/>
              </a:lnSpc>
              <a:tabLst>
                <a:tab pos="2220595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11,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5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9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230</a:t>
            </a:r>
            <a:endParaRPr baseline="2777" sz="150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434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6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2,27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82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decir,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63500" marR="55880" indent="10795">
              <a:lnSpc>
                <a:spcPts val="1150"/>
              </a:lnSpc>
              <a:spcBef>
                <a:spcPts val="530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20.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suministra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siguien-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receptores: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380"/>
              </a:spcBef>
            </a:pP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Motor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trifásico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-32407" sz="900" spc="-97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kW,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150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0,9.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400"/>
              </a:spcBef>
            </a:pP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Motor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trifásico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-32407" sz="900" spc="-9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kW,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150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0,8.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400"/>
              </a:spcBef>
            </a:pP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Lámparas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descarga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kW,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150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0,9.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1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372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47336"/>
            <a:ext cx="4251960" cy="447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1700"/>
              </a:lnSpc>
              <a:spcBef>
                <a:spcPts val="100"/>
              </a:spcBef>
            </a:pP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Dato: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resistivos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puros.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1276592"/>
            <a:ext cx="4884420" cy="33147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receptor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tipos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sección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desfavorable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dos: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354792" y="1711716"/>
            <a:ext cx="21907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=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595152" y="1628802"/>
            <a:ext cx="324485" cy="3371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000" spc="-2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sz="1000" spc="-2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sz="1000" spc="-2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endParaRPr sz="1000">
              <a:latin typeface="Arial"/>
              <a:cs typeface="Arial"/>
            </a:endParaRPr>
          </a:p>
          <a:p>
            <a:pPr marL="78740">
              <a:lnSpc>
                <a:spcPct val="100000"/>
              </a:lnSpc>
              <a:spcBef>
                <a:spcPts val="50"/>
              </a:spcBef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906618" y="1711716"/>
            <a:ext cx="2470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;</a:t>
            </a:r>
            <a:r>
              <a:rPr dirty="0" sz="1000" spc="-14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19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sz="1000">
              <a:latin typeface="PMingLiU"/>
              <a:cs typeface="PMingLiU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318900" y="1646198"/>
            <a:ext cx="110489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175293" y="1779139"/>
            <a:ext cx="40068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20">
                <a:solidFill>
                  <a:srgbClr val="6C6D70"/>
                </a:solidFill>
                <a:latin typeface="Verdana"/>
                <a:cs typeface="Verdana"/>
              </a:rPr>
              <a:t>φ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3175342" y="1811312"/>
            <a:ext cx="401320" cy="4445"/>
          </a:xfrm>
          <a:custGeom>
            <a:avLst/>
            <a:gdLst/>
            <a:ahLst/>
            <a:cxnLst/>
            <a:rect l="l" t="t" r="r" b="b"/>
            <a:pathLst>
              <a:path w="401320" h="4444">
                <a:moveTo>
                  <a:pt x="400761" y="0"/>
                </a:moveTo>
                <a:lnTo>
                  <a:pt x="0" y="0"/>
                </a:lnTo>
                <a:lnTo>
                  <a:pt x="0" y="4368"/>
                </a:lnTo>
                <a:lnTo>
                  <a:pt x="400761" y="4368"/>
                </a:lnTo>
                <a:lnTo>
                  <a:pt x="400761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491519" y="1865387"/>
            <a:ext cx="2667635" cy="1290320"/>
          </a:xfrm>
          <a:prstGeom prst="rect">
            <a:avLst/>
          </a:prstGeom>
        </p:spPr>
        <p:txBody>
          <a:bodyPr wrap="square" lIns="0" tIns="635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50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400"/>
              </a:spcBef>
              <a:tabLst>
                <a:tab pos="37465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(A).</a:t>
            </a:r>
            <a:endParaRPr sz="10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400"/>
              </a:spcBef>
              <a:tabLst>
                <a:tab pos="37465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(m).</a:t>
            </a:r>
            <a:endParaRPr sz="10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395"/>
              </a:spcBef>
              <a:tabLst>
                <a:tab pos="37465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(W).</a:t>
            </a:r>
            <a:endParaRPr sz="10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400"/>
              </a:spcBef>
              <a:tabLst>
                <a:tab pos="37465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(V).</a:t>
            </a:r>
            <a:endParaRPr sz="10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400"/>
              </a:spcBef>
              <a:tabLst>
                <a:tab pos="37465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29662" y="3180976"/>
            <a:ext cx="2082164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85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factor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circuito.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04262" y="3391756"/>
            <a:ext cx="170307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61950" algn="l"/>
              </a:tabLst>
            </a:pPr>
            <a:r>
              <a:rPr dirty="0" sz="1050" spc="25">
                <a:solidFill>
                  <a:srgbClr val="6D6E71"/>
                </a:solidFill>
                <a:latin typeface="Verdana"/>
                <a:cs typeface="Verdana"/>
              </a:rPr>
              <a:t>r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90">
                <a:solidFill>
                  <a:srgbClr val="6D6E71"/>
                </a:solidFill>
                <a:latin typeface="Verdana"/>
                <a:cs typeface="Verdana"/>
              </a:rPr>
              <a:t>V</a:t>
            </a:r>
            <a:r>
              <a:rPr dirty="0" sz="1050" spc="-1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baseline="27777" sz="1500" spc="-37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105555" sz="750" spc="-37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baseline="105555" sz="750">
              <a:latin typeface="Verdana"/>
              <a:cs typeface="Verdana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1897900" y="3497757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80" h="4445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529619" y="3457288"/>
            <a:ext cx="243776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583565">
              <a:lnSpc>
                <a:spcPts val="1170"/>
              </a:lnSpc>
              <a:spcBef>
                <a:spcPts val="10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  <a:p>
            <a:pPr algn="ctr">
              <a:lnSpc>
                <a:spcPts val="1230"/>
              </a:lnSpc>
              <a:tabLst>
                <a:tab pos="323850" algn="l"/>
              </a:tabLst>
            </a:pPr>
            <a:r>
              <a:rPr dirty="0" sz="1050" spc="-50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	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(V).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980613" y="3888947"/>
            <a:ext cx="78105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50" spc="-190">
                <a:solidFill>
                  <a:srgbClr val="6C6D70"/>
                </a:solidFill>
                <a:latin typeface="Calibri"/>
                <a:cs typeface="Calibri"/>
              </a:rPr>
              <a:t>hh</a:t>
            </a:r>
            <a:r>
              <a:rPr dirty="0" sz="1050" spc="-25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sz="1000" spc="-10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29619" y="3895318"/>
            <a:ext cx="3472815" cy="466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683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-3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500" spc="-20">
                <a:solidFill>
                  <a:srgbClr val="6C6D70"/>
                </a:solidFill>
                <a:latin typeface="Verdana"/>
                <a:cs typeface="Verdana"/>
              </a:rPr>
              <a:t>Cu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 a</a:t>
            </a:r>
            <a:r>
              <a:rPr dirty="0" sz="500" spc="-11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70</a:t>
            </a:r>
            <a:r>
              <a:rPr dirty="0" sz="500" spc="-7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500">
                <a:solidFill>
                  <a:srgbClr val="6C6D70"/>
                </a:solidFill>
                <a:latin typeface="Times New Roman"/>
                <a:cs typeface="Times New Roman"/>
              </a:rPr>
              <a:t>º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C</a:t>
            </a:r>
            <a:r>
              <a:rPr dirty="0" sz="500" spc="114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2777" sz="1500" spc="3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1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645" sz="1575" spc="-262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baseline="2645" sz="1575" spc="-22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5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0039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7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20</a:t>
            </a:r>
            <a:endParaRPr baseline="2777" sz="1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95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Calculamos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primero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circuito:</a:t>
            </a:r>
            <a:endParaRPr sz="105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761523" y="3826244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979667" y="3835389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4761509" y="3991343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5">
                <a:moveTo>
                  <a:pt x="284099" y="0"/>
                </a:moveTo>
                <a:lnTo>
                  <a:pt x="0" y="0"/>
                </a:lnTo>
                <a:lnTo>
                  <a:pt x="0" y="4381"/>
                </a:lnTo>
                <a:lnTo>
                  <a:pt x="284099" y="4381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2056406" y="4464525"/>
            <a:ext cx="1695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=</a:t>
            </a:r>
            <a:endParaRPr sz="10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432501" y="4399006"/>
            <a:ext cx="871219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66725" algn="l"/>
              </a:tabLst>
            </a:pP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r>
              <a:rPr dirty="0" u="sng" sz="1000" spc="-3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600</a:t>
            </a:r>
            <a:r>
              <a:rPr dirty="0" u="sng" sz="1000" spc="2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endParaRPr sz="10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247628" y="4532328"/>
            <a:ext cx="1042669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64210" algn="l"/>
              </a:tabLst>
            </a:pP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7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2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	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230</a:t>
            </a:r>
            <a:r>
              <a:rPr dirty="0" sz="1000" spc="-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753109" y="4464525"/>
            <a:ext cx="113411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71500" algn="l"/>
              </a:tabLst>
            </a:pPr>
            <a:r>
              <a:rPr dirty="0" sz="1000" spc="19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>
                <a:solidFill>
                  <a:srgbClr val="6C6D70"/>
                </a:solidFill>
                <a:latin typeface="PMingLiU"/>
                <a:cs typeface="PMingLiU"/>
              </a:rPr>
              <a:t>	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24,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35A</a:t>
            </a:r>
            <a:endParaRPr sz="1000">
              <a:latin typeface="Arial"/>
              <a:cs typeface="Arial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2247645" y="4564126"/>
            <a:ext cx="483870" cy="4445"/>
          </a:xfrm>
          <a:custGeom>
            <a:avLst/>
            <a:gdLst/>
            <a:ahLst/>
            <a:cxnLst/>
            <a:rect l="l" t="t" r="r" b="b"/>
            <a:pathLst>
              <a:path w="483869" h="4445">
                <a:moveTo>
                  <a:pt x="483692" y="0"/>
                </a:moveTo>
                <a:lnTo>
                  <a:pt x="0" y="0"/>
                </a:lnTo>
                <a:lnTo>
                  <a:pt x="0" y="4368"/>
                </a:lnTo>
                <a:lnTo>
                  <a:pt x="483692" y="4368"/>
                </a:lnTo>
                <a:lnTo>
                  <a:pt x="483692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/>
          <p:nvPr/>
        </p:nvSpPr>
        <p:spPr>
          <a:xfrm>
            <a:off x="542315" y="977899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30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87"/>
                </a:lnTo>
                <a:lnTo>
                  <a:pt x="4858956" y="239687"/>
                </a:lnTo>
                <a:lnTo>
                  <a:pt x="4858956" y="233337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542315" y="984250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19</a:t>
            </a:r>
            <a:endParaRPr sz="900">
              <a:latin typeface="Arial"/>
              <a:cs typeface="Aria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445310" y="1023181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interiores</a:t>
            </a:r>
            <a:r>
              <a:rPr dirty="0" sz="800" spc="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receptoras.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(UNE</a:t>
            </a:r>
            <a:r>
              <a:rPr dirty="0" sz="80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800" spc="-9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460-5-523:2</a:t>
            </a:r>
            <a:r>
              <a:rPr dirty="0" sz="800" spc="-8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004).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3529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A: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Cuestionario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aplicación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instrucciones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técnicas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complementarias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64"/>
            <a:ext cx="109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4194" y="3940393"/>
            <a:ext cx="4937125" cy="436499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marL="146050" indent="-108585">
              <a:lnSpc>
                <a:spcPct val="100000"/>
              </a:lnSpc>
              <a:spcBef>
                <a:spcPts val="555"/>
              </a:spcBef>
              <a:buFont typeface="Arial"/>
              <a:buChar char="•"/>
              <a:tabLst>
                <a:tab pos="14668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potencia: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58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-44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3.1,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oltiampe-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ece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34"/>
              </a:spcBef>
            </a:pPr>
            <a:r>
              <a:rPr dirty="0" sz="1050" spc="-22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1,8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18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VA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59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lámparas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5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150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just" marL="38100" marR="31750">
              <a:lnSpc>
                <a:spcPts val="1150"/>
              </a:lnSpc>
              <a:spcBef>
                <a:spcPts val="58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-47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3.2,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xisten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dimensio-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nados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125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plena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plena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decir: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34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motores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1,25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82">
                <a:solidFill>
                  <a:srgbClr val="6D6E71"/>
                </a:solidFill>
                <a:latin typeface="Arial"/>
                <a:cs typeface="Arial"/>
              </a:rPr>
              <a:t>M1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82">
                <a:solidFill>
                  <a:srgbClr val="6D6E71"/>
                </a:solidFill>
                <a:latin typeface="Arial"/>
                <a:cs typeface="Arial"/>
              </a:rPr>
              <a:t>M2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just" marL="38100" marR="32384">
              <a:lnSpc>
                <a:spcPts val="1150"/>
              </a:lnSpc>
              <a:spcBef>
                <a:spcPts val="59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potencias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34"/>
              </a:spcBef>
            </a:pPr>
            <a:r>
              <a:rPr dirty="0" sz="1050" spc="-12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187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baseline="-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200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33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49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200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marL="1460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4668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instalación:</a:t>
            </a:r>
            <a:endParaRPr sz="1050">
              <a:latin typeface="Arial"/>
              <a:cs typeface="Arial"/>
            </a:endParaRPr>
          </a:p>
          <a:p>
            <a:pPr marL="38100" marR="31750">
              <a:lnSpc>
                <a:spcPts val="1150"/>
              </a:lnSpc>
              <a:spcBef>
                <a:spcPts val="59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Primero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calculan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potencias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reactivas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partir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activas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factores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potencia: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34"/>
              </a:spcBef>
            </a:pP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Q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tan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endParaRPr sz="1050">
              <a:latin typeface="Verdana"/>
              <a:cs typeface="Verdana"/>
            </a:endParaRPr>
          </a:p>
          <a:p>
            <a:pPr marL="38100">
              <a:lnSpc>
                <a:spcPts val="475"/>
              </a:lnSpc>
              <a:spcBef>
                <a:spcPts val="455"/>
              </a:spcBef>
            </a:pP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Q</a:t>
            </a:r>
            <a:r>
              <a:rPr dirty="0" baseline="-32407" sz="900" spc="-67">
                <a:solidFill>
                  <a:srgbClr val="6D6E71"/>
                </a:solidFill>
                <a:latin typeface="Arial"/>
                <a:cs typeface="Arial"/>
              </a:rPr>
              <a:t>M1</a:t>
            </a:r>
            <a:r>
              <a:rPr dirty="0" baseline="-32407" sz="900" spc="-2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1,25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tan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(cos</a:t>
            </a:r>
            <a:r>
              <a:rPr dirty="0" sz="1050" spc="43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0,9)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108,05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VAr</a:t>
            </a:r>
            <a:endParaRPr sz="1050">
              <a:latin typeface="Arial"/>
              <a:cs typeface="Arial"/>
            </a:endParaRPr>
          </a:p>
          <a:p>
            <a:pPr marL="1626235">
              <a:lnSpc>
                <a:spcPts val="350"/>
              </a:lnSpc>
            </a:pPr>
            <a:r>
              <a:rPr dirty="0" sz="600">
                <a:solidFill>
                  <a:srgbClr val="6D6E71"/>
                </a:solidFill>
                <a:latin typeface="Arial"/>
                <a:cs typeface="Arial"/>
              </a:rPr>
              <a:t>-</a:t>
            </a:r>
            <a:r>
              <a:rPr dirty="0" sz="60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Arial"/>
              <a:cs typeface="Arial"/>
            </a:endParaRPr>
          </a:p>
          <a:p>
            <a:pPr marL="38100">
              <a:lnSpc>
                <a:spcPts val="475"/>
              </a:lnSpc>
            </a:pP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Q</a:t>
            </a:r>
            <a:r>
              <a:rPr dirty="0" baseline="-32407" sz="900" spc="-67">
                <a:solidFill>
                  <a:srgbClr val="6D6E71"/>
                </a:solidFill>
                <a:latin typeface="Arial"/>
                <a:cs typeface="Arial"/>
              </a:rPr>
              <a:t>M2</a:t>
            </a:r>
            <a:r>
              <a:rPr dirty="0" baseline="-32407" sz="900" spc="-2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tan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(cos</a:t>
            </a:r>
            <a:r>
              <a:rPr dirty="0" sz="1050" spc="3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0,8)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VAr</a:t>
            </a:r>
            <a:endParaRPr sz="1050">
              <a:latin typeface="Arial"/>
              <a:cs typeface="Arial"/>
            </a:endParaRPr>
          </a:p>
          <a:p>
            <a:pPr marL="1219200">
              <a:lnSpc>
                <a:spcPts val="350"/>
              </a:lnSpc>
            </a:pPr>
            <a:r>
              <a:rPr dirty="0" sz="600">
                <a:solidFill>
                  <a:srgbClr val="6D6E71"/>
                </a:solidFill>
                <a:latin typeface="Arial"/>
                <a:cs typeface="Arial"/>
              </a:rPr>
              <a:t>-</a:t>
            </a:r>
            <a:r>
              <a:rPr dirty="0" sz="60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Arial"/>
              <a:cs typeface="Arial"/>
            </a:endParaRPr>
          </a:p>
          <a:p>
            <a:pPr marL="38100">
              <a:lnSpc>
                <a:spcPts val="475"/>
              </a:lnSpc>
            </a:pP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Q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2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1,8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tan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(cos</a:t>
            </a:r>
            <a:r>
              <a:rPr dirty="0" sz="1050" spc="4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0,9)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717,79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VAr</a:t>
            </a:r>
            <a:endParaRPr sz="1050">
              <a:latin typeface="Arial"/>
              <a:cs typeface="Arial"/>
            </a:endParaRPr>
          </a:p>
          <a:p>
            <a:pPr marL="1489075">
              <a:lnSpc>
                <a:spcPts val="350"/>
              </a:lnSpc>
            </a:pPr>
            <a:r>
              <a:rPr dirty="0" sz="600">
                <a:solidFill>
                  <a:srgbClr val="6D6E71"/>
                </a:solidFill>
                <a:latin typeface="Arial"/>
                <a:cs typeface="Arial"/>
              </a:rPr>
              <a:t>-</a:t>
            </a:r>
            <a:r>
              <a:rPr dirty="0" sz="60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</a:pP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Q</a:t>
            </a:r>
            <a:r>
              <a:rPr dirty="0" baseline="-32407" sz="900" spc="-112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</a:t>
            </a:r>
            <a:r>
              <a:rPr dirty="0" baseline="-32407" sz="900" spc="-52">
                <a:solidFill>
                  <a:srgbClr val="6D6E71"/>
                </a:solidFill>
                <a:latin typeface="Arial"/>
                <a:cs typeface="Arial"/>
              </a:rPr>
              <a:t>M1</a:t>
            </a:r>
            <a:r>
              <a:rPr dirty="0" baseline="-32407" sz="900" spc="-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+</a:t>
            </a:r>
            <a:r>
              <a:rPr dirty="0" baseline="-32407" sz="900" spc="-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</a:t>
            </a:r>
            <a:r>
              <a:rPr dirty="0" baseline="-32407" sz="900" spc="-52">
                <a:solidFill>
                  <a:srgbClr val="6D6E71"/>
                </a:solidFill>
                <a:latin typeface="Arial"/>
                <a:cs typeface="Arial"/>
              </a:rPr>
              <a:t>M2</a:t>
            </a:r>
            <a:r>
              <a:rPr dirty="0" baseline="-32407" sz="900" spc="-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+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15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26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825,84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VAr</a:t>
            </a:r>
            <a:endParaRPr sz="1050">
              <a:latin typeface="Arial"/>
              <a:cs typeface="Arial"/>
            </a:endParaRPr>
          </a:p>
          <a:p>
            <a:pPr algn="r" marR="31750">
              <a:lnSpc>
                <a:spcPct val="100000"/>
              </a:lnSpc>
              <a:spcBef>
                <a:spcPts val="38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373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2030305"/>
            <a:ext cx="4884420" cy="84137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Sabiendo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400/230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itud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usan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kV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montaje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su-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perficial,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diámet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919708" y="1322209"/>
            <a:ext cx="2126615" cy="171450"/>
            <a:chOff x="919708" y="1322209"/>
            <a:chExt cx="2126615" cy="171450"/>
          </a:xfrm>
        </p:grpSpPr>
        <p:sp>
          <p:nvSpPr>
            <p:cNvPr id="11" name="object 11" descr=""/>
            <p:cNvSpPr/>
            <p:nvPr/>
          </p:nvSpPr>
          <p:spPr>
            <a:xfrm>
              <a:off x="919708" y="1404505"/>
              <a:ext cx="2126615" cy="10795"/>
            </a:xfrm>
            <a:custGeom>
              <a:avLst/>
              <a:gdLst/>
              <a:ahLst/>
              <a:cxnLst/>
              <a:rect l="l" t="t" r="r" b="b"/>
              <a:pathLst>
                <a:path w="2126615" h="10794">
                  <a:moveTo>
                    <a:pt x="2126119" y="0"/>
                  </a:moveTo>
                  <a:lnTo>
                    <a:pt x="0" y="0"/>
                  </a:lnTo>
                  <a:lnTo>
                    <a:pt x="0" y="10414"/>
                  </a:lnTo>
                  <a:lnTo>
                    <a:pt x="2126119" y="10414"/>
                  </a:lnTo>
                  <a:lnTo>
                    <a:pt x="21261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96402" y="1322209"/>
              <a:ext cx="187934" cy="170891"/>
            </a:xfrm>
            <a:prstGeom prst="rect">
              <a:avLst/>
            </a:prstGeom>
          </p:spPr>
        </p:pic>
      </p:grpSp>
      <p:sp>
        <p:nvSpPr>
          <p:cNvPr id="13" name="object 13" descr=""/>
          <p:cNvSpPr/>
          <p:nvPr/>
        </p:nvSpPr>
        <p:spPr>
          <a:xfrm>
            <a:off x="4719421" y="1227785"/>
            <a:ext cx="304800" cy="274320"/>
          </a:xfrm>
          <a:custGeom>
            <a:avLst/>
            <a:gdLst/>
            <a:ahLst/>
            <a:cxnLst/>
            <a:rect l="l" t="t" r="r" b="b"/>
            <a:pathLst>
              <a:path w="304800" h="274319">
                <a:moveTo>
                  <a:pt x="152234" y="0"/>
                </a:moveTo>
                <a:lnTo>
                  <a:pt x="93027" y="10739"/>
                </a:lnTo>
                <a:lnTo>
                  <a:pt x="44640" y="40043"/>
                </a:lnTo>
                <a:lnTo>
                  <a:pt x="11985" y="83569"/>
                </a:lnTo>
                <a:lnTo>
                  <a:pt x="0" y="136905"/>
                </a:lnTo>
                <a:lnTo>
                  <a:pt x="3099" y="164507"/>
                </a:lnTo>
                <a:lnTo>
                  <a:pt x="26038" y="213472"/>
                </a:lnTo>
                <a:lnTo>
                  <a:pt x="67174" y="250437"/>
                </a:lnTo>
                <a:lnTo>
                  <a:pt x="121585" y="271010"/>
                </a:lnTo>
                <a:lnTo>
                  <a:pt x="152234" y="273786"/>
                </a:lnTo>
                <a:lnTo>
                  <a:pt x="177052" y="271538"/>
                </a:lnTo>
                <a:lnTo>
                  <a:pt x="152234" y="271538"/>
                </a:lnTo>
                <a:lnTo>
                  <a:pt x="121991" y="268798"/>
                </a:lnTo>
                <a:lnTo>
                  <a:pt x="68344" y="248510"/>
                </a:lnTo>
                <a:lnTo>
                  <a:pt x="27838" y="212115"/>
                </a:lnTo>
                <a:lnTo>
                  <a:pt x="5294" y="164003"/>
                </a:lnTo>
                <a:lnTo>
                  <a:pt x="2247" y="136905"/>
                </a:lnTo>
                <a:lnTo>
                  <a:pt x="5294" y="109786"/>
                </a:lnTo>
                <a:lnTo>
                  <a:pt x="27838" y="61659"/>
                </a:lnTo>
                <a:lnTo>
                  <a:pt x="68344" y="25270"/>
                </a:lnTo>
                <a:lnTo>
                  <a:pt x="121991" y="4988"/>
                </a:lnTo>
                <a:lnTo>
                  <a:pt x="152234" y="2247"/>
                </a:lnTo>
                <a:lnTo>
                  <a:pt x="152234" y="0"/>
                </a:lnTo>
                <a:close/>
              </a:path>
              <a:path w="304800" h="274319">
                <a:moveTo>
                  <a:pt x="152234" y="0"/>
                </a:moveTo>
                <a:lnTo>
                  <a:pt x="152234" y="2247"/>
                </a:lnTo>
                <a:lnTo>
                  <a:pt x="182478" y="4988"/>
                </a:lnTo>
                <a:lnTo>
                  <a:pt x="210643" y="12844"/>
                </a:lnTo>
                <a:lnTo>
                  <a:pt x="258318" y="41719"/>
                </a:lnTo>
                <a:lnTo>
                  <a:pt x="290445" y="84526"/>
                </a:lnTo>
                <a:lnTo>
                  <a:pt x="302209" y="136905"/>
                </a:lnTo>
                <a:lnTo>
                  <a:pt x="299169" y="164003"/>
                </a:lnTo>
                <a:lnTo>
                  <a:pt x="276631" y="212115"/>
                </a:lnTo>
                <a:lnTo>
                  <a:pt x="236125" y="248510"/>
                </a:lnTo>
                <a:lnTo>
                  <a:pt x="182478" y="268798"/>
                </a:lnTo>
                <a:lnTo>
                  <a:pt x="152234" y="271538"/>
                </a:lnTo>
                <a:lnTo>
                  <a:pt x="177052" y="271538"/>
                </a:lnTo>
                <a:lnTo>
                  <a:pt x="237295" y="250437"/>
                </a:lnTo>
                <a:lnTo>
                  <a:pt x="278430" y="213472"/>
                </a:lnTo>
                <a:lnTo>
                  <a:pt x="301364" y="164507"/>
                </a:lnTo>
                <a:lnTo>
                  <a:pt x="304457" y="136905"/>
                </a:lnTo>
                <a:lnTo>
                  <a:pt x="301364" y="109287"/>
                </a:lnTo>
                <a:lnTo>
                  <a:pt x="278430" y="60303"/>
                </a:lnTo>
                <a:lnTo>
                  <a:pt x="237295" y="23343"/>
                </a:lnTo>
                <a:lnTo>
                  <a:pt x="182883" y="2775"/>
                </a:lnTo>
                <a:lnTo>
                  <a:pt x="15223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4783693" y="1272000"/>
            <a:ext cx="199390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25">
                <a:solidFill>
                  <a:srgbClr val="231F20"/>
                </a:solidFill>
                <a:latin typeface="Arial"/>
                <a:cs typeface="Arial"/>
              </a:rPr>
              <a:t>M1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4175366" y="539902"/>
            <a:ext cx="848994" cy="871855"/>
            <a:chOff x="4175366" y="539902"/>
            <a:chExt cx="848994" cy="871855"/>
          </a:xfrm>
        </p:grpSpPr>
        <p:pic>
          <p:nvPicPr>
            <p:cNvPr id="16" name="object 1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804092" y="1319491"/>
              <a:ext cx="87541" cy="91655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4175366" y="1319097"/>
              <a:ext cx="773430" cy="92075"/>
            </a:xfrm>
            <a:custGeom>
              <a:avLst/>
              <a:gdLst/>
              <a:ahLst/>
              <a:cxnLst/>
              <a:rect l="l" t="t" r="r" b="b"/>
              <a:pathLst>
                <a:path w="773429" h="92075">
                  <a:moveTo>
                    <a:pt x="545198" y="38569"/>
                  </a:moveTo>
                  <a:lnTo>
                    <a:pt x="0" y="38569"/>
                  </a:lnTo>
                  <a:lnTo>
                    <a:pt x="0" y="40817"/>
                  </a:lnTo>
                  <a:lnTo>
                    <a:pt x="545198" y="40817"/>
                  </a:lnTo>
                  <a:lnTo>
                    <a:pt x="545198" y="38569"/>
                  </a:lnTo>
                  <a:close/>
                </a:path>
                <a:path w="773429" h="92075">
                  <a:moveTo>
                    <a:pt x="773252" y="0"/>
                  </a:moveTo>
                  <a:lnTo>
                    <a:pt x="771004" y="0"/>
                  </a:lnTo>
                  <a:lnTo>
                    <a:pt x="771004" y="2247"/>
                  </a:lnTo>
                  <a:lnTo>
                    <a:pt x="771004" y="89801"/>
                  </a:lnTo>
                  <a:lnTo>
                    <a:pt x="762254" y="89801"/>
                  </a:lnTo>
                  <a:lnTo>
                    <a:pt x="762254" y="20980"/>
                  </a:lnTo>
                  <a:lnTo>
                    <a:pt x="762254" y="18364"/>
                  </a:lnTo>
                  <a:lnTo>
                    <a:pt x="757821" y="22567"/>
                  </a:lnTo>
                  <a:lnTo>
                    <a:pt x="754392" y="25044"/>
                  </a:lnTo>
                  <a:lnTo>
                    <a:pt x="750189" y="27508"/>
                  </a:lnTo>
                  <a:lnTo>
                    <a:pt x="745858" y="30099"/>
                  </a:lnTo>
                  <a:lnTo>
                    <a:pt x="742061" y="31965"/>
                  </a:lnTo>
                  <a:lnTo>
                    <a:pt x="740270" y="32626"/>
                  </a:lnTo>
                  <a:lnTo>
                    <a:pt x="740270" y="24625"/>
                  </a:lnTo>
                  <a:lnTo>
                    <a:pt x="740270" y="24333"/>
                  </a:lnTo>
                  <a:lnTo>
                    <a:pt x="740270" y="23609"/>
                  </a:lnTo>
                  <a:lnTo>
                    <a:pt x="740270" y="24333"/>
                  </a:lnTo>
                  <a:lnTo>
                    <a:pt x="741807" y="23609"/>
                  </a:lnTo>
                  <a:lnTo>
                    <a:pt x="745845" y="21704"/>
                  </a:lnTo>
                  <a:lnTo>
                    <a:pt x="751293" y="18135"/>
                  </a:lnTo>
                  <a:lnTo>
                    <a:pt x="760717" y="9766"/>
                  </a:lnTo>
                  <a:lnTo>
                    <a:pt x="764057" y="5664"/>
                  </a:lnTo>
                  <a:lnTo>
                    <a:pt x="765721" y="2247"/>
                  </a:lnTo>
                  <a:lnTo>
                    <a:pt x="771004" y="2247"/>
                  </a:lnTo>
                  <a:lnTo>
                    <a:pt x="771004" y="0"/>
                  </a:lnTo>
                  <a:lnTo>
                    <a:pt x="764298" y="0"/>
                  </a:lnTo>
                  <a:lnTo>
                    <a:pt x="762228" y="4318"/>
                  </a:lnTo>
                  <a:lnTo>
                    <a:pt x="759066" y="8216"/>
                  </a:lnTo>
                  <a:lnTo>
                    <a:pt x="749973" y="16306"/>
                  </a:lnTo>
                  <a:lnTo>
                    <a:pt x="744689" y="19748"/>
                  </a:lnTo>
                  <a:lnTo>
                    <a:pt x="738022" y="22898"/>
                  </a:lnTo>
                  <a:lnTo>
                    <a:pt x="738022" y="35839"/>
                  </a:lnTo>
                  <a:lnTo>
                    <a:pt x="742416" y="34226"/>
                  </a:lnTo>
                  <a:lnTo>
                    <a:pt x="743000" y="34010"/>
                  </a:lnTo>
                  <a:lnTo>
                    <a:pt x="746925" y="32080"/>
                  </a:lnTo>
                  <a:lnTo>
                    <a:pt x="751332" y="29438"/>
                  </a:lnTo>
                  <a:lnTo>
                    <a:pt x="755637" y="26924"/>
                  </a:lnTo>
                  <a:lnTo>
                    <a:pt x="759244" y="24333"/>
                  </a:lnTo>
                  <a:lnTo>
                    <a:pt x="760006" y="23609"/>
                  </a:lnTo>
                  <a:lnTo>
                    <a:pt x="760006" y="92049"/>
                  </a:lnTo>
                  <a:lnTo>
                    <a:pt x="772134" y="92049"/>
                  </a:lnTo>
                  <a:lnTo>
                    <a:pt x="773252" y="92049"/>
                  </a:lnTo>
                  <a:lnTo>
                    <a:pt x="773252" y="89801"/>
                  </a:lnTo>
                  <a:lnTo>
                    <a:pt x="773252" y="1130"/>
                  </a:lnTo>
                  <a:lnTo>
                    <a:pt x="7732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04944" y="1304696"/>
              <a:ext cx="116509" cy="105664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4175353" y="539914"/>
              <a:ext cx="848994" cy="600075"/>
            </a:xfrm>
            <a:custGeom>
              <a:avLst/>
              <a:gdLst/>
              <a:ahLst/>
              <a:cxnLst/>
              <a:rect l="l" t="t" r="r" b="b"/>
              <a:pathLst>
                <a:path w="848995" h="600075">
                  <a:moveTo>
                    <a:pt x="848512" y="38557"/>
                  </a:moveTo>
                  <a:lnTo>
                    <a:pt x="846264" y="38557"/>
                  </a:lnTo>
                  <a:lnTo>
                    <a:pt x="846264" y="41097"/>
                  </a:lnTo>
                  <a:lnTo>
                    <a:pt x="846264" y="131267"/>
                  </a:lnTo>
                  <a:lnTo>
                    <a:pt x="801839" y="131267"/>
                  </a:lnTo>
                  <a:lnTo>
                    <a:pt x="801839" y="105270"/>
                  </a:lnTo>
                  <a:lnTo>
                    <a:pt x="801839" y="102730"/>
                  </a:lnTo>
                  <a:lnTo>
                    <a:pt x="799592" y="102730"/>
                  </a:lnTo>
                  <a:lnTo>
                    <a:pt x="799592" y="105270"/>
                  </a:lnTo>
                  <a:lnTo>
                    <a:pt x="799592" y="130289"/>
                  </a:lnTo>
                  <a:lnTo>
                    <a:pt x="798144" y="130263"/>
                  </a:lnTo>
                  <a:lnTo>
                    <a:pt x="798144" y="132499"/>
                  </a:lnTo>
                  <a:lnTo>
                    <a:pt x="796671" y="186156"/>
                  </a:lnTo>
                  <a:lnTo>
                    <a:pt x="786409" y="184226"/>
                  </a:lnTo>
                  <a:lnTo>
                    <a:pt x="777163" y="178435"/>
                  </a:lnTo>
                  <a:lnTo>
                    <a:pt x="770940" y="169875"/>
                  </a:lnTo>
                  <a:lnTo>
                    <a:pt x="768642" y="159410"/>
                  </a:lnTo>
                  <a:lnTo>
                    <a:pt x="770940" y="148971"/>
                  </a:lnTo>
                  <a:lnTo>
                    <a:pt x="777163" y="140411"/>
                  </a:lnTo>
                  <a:lnTo>
                    <a:pt x="786409" y="134632"/>
                  </a:lnTo>
                  <a:lnTo>
                    <a:pt x="797737" y="132499"/>
                  </a:lnTo>
                  <a:lnTo>
                    <a:pt x="798144" y="132499"/>
                  </a:lnTo>
                  <a:lnTo>
                    <a:pt x="798144" y="130263"/>
                  </a:lnTo>
                  <a:lnTo>
                    <a:pt x="766394" y="159410"/>
                  </a:lnTo>
                  <a:lnTo>
                    <a:pt x="768883" y="170802"/>
                  </a:lnTo>
                  <a:lnTo>
                    <a:pt x="775614" y="180073"/>
                  </a:lnTo>
                  <a:lnTo>
                    <a:pt x="785583" y="186309"/>
                  </a:lnTo>
                  <a:lnTo>
                    <a:pt x="797750" y="188607"/>
                  </a:lnTo>
                  <a:lnTo>
                    <a:pt x="798842" y="188607"/>
                  </a:lnTo>
                  <a:lnTo>
                    <a:pt x="799592" y="161696"/>
                  </a:lnTo>
                  <a:lnTo>
                    <a:pt x="799592" y="214490"/>
                  </a:lnTo>
                  <a:lnTo>
                    <a:pt x="323049" y="214490"/>
                  </a:lnTo>
                  <a:lnTo>
                    <a:pt x="323049" y="214642"/>
                  </a:lnTo>
                  <a:lnTo>
                    <a:pt x="321932" y="214642"/>
                  </a:lnTo>
                  <a:lnTo>
                    <a:pt x="321932" y="214490"/>
                  </a:lnTo>
                  <a:lnTo>
                    <a:pt x="323049" y="214490"/>
                  </a:lnTo>
                  <a:lnTo>
                    <a:pt x="323049" y="163258"/>
                  </a:lnTo>
                  <a:lnTo>
                    <a:pt x="324167" y="163258"/>
                  </a:lnTo>
                  <a:lnTo>
                    <a:pt x="324916" y="190157"/>
                  </a:lnTo>
                  <a:lnTo>
                    <a:pt x="324942" y="191262"/>
                  </a:lnTo>
                  <a:lnTo>
                    <a:pt x="326034" y="191262"/>
                  </a:lnTo>
                  <a:lnTo>
                    <a:pt x="338213" y="188950"/>
                  </a:lnTo>
                  <a:lnTo>
                    <a:pt x="348183" y="182714"/>
                  </a:lnTo>
                  <a:lnTo>
                    <a:pt x="354914" y="173456"/>
                  </a:lnTo>
                  <a:lnTo>
                    <a:pt x="357378" y="162090"/>
                  </a:lnTo>
                  <a:lnTo>
                    <a:pt x="355142" y="151765"/>
                  </a:lnTo>
                  <a:lnTo>
                    <a:pt x="355142" y="162090"/>
                  </a:lnTo>
                  <a:lnTo>
                    <a:pt x="352856" y="172529"/>
                  </a:lnTo>
                  <a:lnTo>
                    <a:pt x="346633" y="181089"/>
                  </a:lnTo>
                  <a:lnTo>
                    <a:pt x="337388" y="186880"/>
                  </a:lnTo>
                  <a:lnTo>
                    <a:pt x="327126" y="188810"/>
                  </a:lnTo>
                  <a:lnTo>
                    <a:pt x="325653" y="135153"/>
                  </a:lnTo>
                  <a:lnTo>
                    <a:pt x="326034" y="135153"/>
                  </a:lnTo>
                  <a:lnTo>
                    <a:pt x="337388" y="137274"/>
                  </a:lnTo>
                  <a:lnTo>
                    <a:pt x="346633" y="143052"/>
                  </a:lnTo>
                  <a:lnTo>
                    <a:pt x="352856" y="151625"/>
                  </a:lnTo>
                  <a:lnTo>
                    <a:pt x="355142" y="162090"/>
                  </a:lnTo>
                  <a:lnTo>
                    <a:pt x="355142" y="151765"/>
                  </a:lnTo>
                  <a:lnTo>
                    <a:pt x="354914" y="150698"/>
                  </a:lnTo>
                  <a:lnTo>
                    <a:pt x="348183" y="141427"/>
                  </a:lnTo>
                  <a:lnTo>
                    <a:pt x="338213" y="135191"/>
                  </a:lnTo>
                  <a:lnTo>
                    <a:pt x="331965" y="134023"/>
                  </a:lnTo>
                  <a:lnTo>
                    <a:pt x="326009" y="132905"/>
                  </a:lnTo>
                  <a:lnTo>
                    <a:pt x="324472" y="132943"/>
                  </a:lnTo>
                  <a:lnTo>
                    <a:pt x="324472" y="132664"/>
                  </a:lnTo>
                  <a:lnTo>
                    <a:pt x="324104" y="132664"/>
                  </a:lnTo>
                  <a:lnTo>
                    <a:pt x="324104" y="161010"/>
                  </a:lnTo>
                  <a:lnTo>
                    <a:pt x="323049" y="161010"/>
                  </a:lnTo>
                  <a:lnTo>
                    <a:pt x="323049" y="135204"/>
                  </a:lnTo>
                  <a:lnTo>
                    <a:pt x="323392" y="135204"/>
                  </a:lnTo>
                  <a:lnTo>
                    <a:pt x="324104" y="161010"/>
                  </a:lnTo>
                  <a:lnTo>
                    <a:pt x="324104" y="132664"/>
                  </a:lnTo>
                  <a:lnTo>
                    <a:pt x="323049" y="132664"/>
                  </a:lnTo>
                  <a:lnTo>
                    <a:pt x="323049" y="105270"/>
                  </a:lnTo>
                  <a:lnTo>
                    <a:pt x="799592" y="105270"/>
                  </a:lnTo>
                  <a:lnTo>
                    <a:pt x="799592" y="102730"/>
                  </a:lnTo>
                  <a:lnTo>
                    <a:pt x="320802" y="102730"/>
                  </a:lnTo>
                  <a:lnTo>
                    <a:pt x="320802" y="105270"/>
                  </a:lnTo>
                  <a:lnTo>
                    <a:pt x="320802" y="132664"/>
                  </a:lnTo>
                  <a:lnTo>
                    <a:pt x="268160" y="132664"/>
                  </a:lnTo>
                  <a:lnTo>
                    <a:pt x="268160" y="39954"/>
                  </a:lnTo>
                  <a:lnTo>
                    <a:pt x="503669" y="39954"/>
                  </a:lnTo>
                  <a:lnTo>
                    <a:pt x="507123" y="55168"/>
                  </a:lnTo>
                  <a:lnTo>
                    <a:pt x="516661" y="67779"/>
                  </a:lnTo>
                  <a:lnTo>
                    <a:pt x="530771" y="76263"/>
                  </a:lnTo>
                  <a:lnTo>
                    <a:pt x="548017" y="79400"/>
                  </a:lnTo>
                  <a:lnTo>
                    <a:pt x="560400" y="77152"/>
                  </a:lnTo>
                  <a:lnTo>
                    <a:pt x="565264" y="76263"/>
                  </a:lnTo>
                  <a:lnTo>
                    <a:pt x="579386" y="67779"/>
                  </a:lnTo>
                  <a:lnTo>
                    <a:pt x="588911" y="55168"/>
                  </a:lnTo>
                  <a:lnTo>
                    <a:pt x="592099" y="41097"/>
                  </a:lnTo>
                  <a:lnTo>
                    <a:pt x="846264" y="41097"/>
                  </a:lnTo>
                  <a:lnTo>
                    <a:pt x="846264" y="38557"/>
                  </a:lnTo>
                  <a:lnTo>
                    <a:pt x="592162" y="38557"/>
                  </a:lnTo>
                  <a:lnTo>
                    <a:pt x="590181" y="29819"/>
                  </a:lnTo>
                  <a:lnTo>
                    <a:pt x="590181" y="39700"/>
                  </a:lnTo>
                  <a:lnTo>
                    <a:pt x="586867" y="54216"/>
                  </a:lnTo>
                  <a:lnTo>
                    <a:pt x="577862" y="66128"/>
                  </a:lnTo>
                  <a:lnTo>
                    <a:pt x="564464" y="74180"/>
                  </a:lnTo>
                  <a:lnTo>
                    <a:pt x="548017" y="77152"/>
                  </a:lnTo>
                  <a:lnTo>
                    <a:pt x="531571" y="74180"/>
                  </a:lnTo>
                  <a:lnTo>
                    <a:pt x="518185" y="66128"/>
                  </a:lnTo>
                  <a:lnTo>
                    <a:pt x="509181" y="54216"/>
                  </a:lnTo>
                  <a:lnTo>
                    <a:pt x="505866" y="39700"/>
                  </a:lnTo>
                  <a:lnTo>
                    <a:pt x="509181" y="25158"/>
                  </a:lnTo>
                  <a:lnTo>
                    <a:pt x="518185" y="13258"/>
                  </a:lnTo>
                  <a:lnTo>
                    <a:pt x="531571" y="5194"/>
                  </a:lnTo>
                  <a:lnTo>
                    <a:pt x="548017" y="2247"/>
                  </a:lnTo>
                  <a:lnTo>
                    <a:pt x="564464" y="5194"/>
                  </a:lnTo>
                  <a:lnTo>
                    <a:pt x="577862" y="13258"/>
                  </a:lnTo>
                  <a:lnTo>
                    <a:pt x="586867" y="25158"/>
                  </a:lnTo>
                  <a:lnTo>
                    <a:pt x="590181" y="39700"/>
                  </a:lnTo>
                  <a:lnTo>
                    <a:pt x="590181" y="29819"/>
                  </a:lnTo>
                  <a:lnTo>
                    <a:pt x="588911" y="24206"/>
                  </a:lnTo>
                  <a:lnTo>
                    <a:pt x="579386" y="11595"/>
                  </a:lnTo>
                  <a:lnTo>
                    <a:pt x="565264" y="3111"/>
                  </a:lnTo>
                  <a:lnTo>
                    <a:pt x="548017" y="0"/>
                  </a:lnTo>
                  <a:lnTo>
                    <a:pt x="530771" y="3111"/>
                  </a:lnTo>
                  <a:lnTo>
                    <a:pt x="516661" y="11595"/>
                  </a:lnTo>
                  <a:lnTo>
                    <a:pt x="507123" y="24206"/>
                  </a:lnTo>
                  <a:lnTo>
                    <a:pt x="504012" y="37960"/>
                  </a:lnTo>
                  <a:lnTo>
                    <a:pt x="504012" y="37414"/>
                  </a:lnTo>
                  <a:lnTo>
                    <a:pt x="265912" y="37414"/>
                  </a:lnTo>
                  <a:lnTo>
                    <a:pt x="265912" y="39954"/>
                  </a:lnTo>
                  <a:lnTo>
                    <a:pt x="265912" y="132664"/>
                  </a:lnTo>
                  <a:lnTo>
                    <a:pt x="265912" y="135204"/>
                  </a:lnTo>
                  <a:lnTo>
                    <a:pt x="320802" y="135204"/>
                  </a:lnTo>
                  <a:lnTo>
                    <a:pt x="320802" y="161010"/>
                  </a:lnTo>
                  <a:lnTo>
                    <a:pt x="204939" y="160845"/>
                  </a:lnTo>
                  <a:lnTo>
                    <a:pt x="204939" y="161531"/>
                  </a:lnTo>
                  <a:lnTo>
                    <a:pt x="203809" y="161531"/>
                  </a:lnTo>
                  <a:lnTo>
                    <a:pt x="203809" y="597141"/>
                  </a:lnTo>
                  <a:lnTo>
                    <a:pt x="0" y="597141"/>
                  </a:lnTo>
                  <a:lnTo>
                    <a:pt x="0" y="599681"/>
                  </a:lnTo>
                  <a:lnTo>
                    <a:pt x="206057" y="599681"/>
                  </a:lnTo>
                  <a:lnTo>
                    <a:pt x="206057" y="597141"/>
                  </a:lnTo>
                  <a:lnTo>
                    <a:pt x="206057" y="163106"/>
                  </a:lnTo>
                  <a:lnTo>
                    <a:pt x="320802" y="163258"/>
                  </a:lnTo>
                  <a:lnTo>
                    <a:pt x="320802" y="214490"/>
                  </a:lnTo>
                  <a:lnTo>
                    <a:pt x="320802" y="215760"/>
                  </a:lnTo>
                  <a:lnTo>
                    <a:pt x="320802" y="217030"/>
                  </a:lnTo>
                  <a:lnTo>
                    <a:pt x="801839" y="217030"/>
                  </a:lnTo>
                  <a:lnTo>
                    <a:pt x="801839" y="215760"/>
                  </a:lnTo>
                  <a:lnTo>
                    <a:pt x="801839" y="214490"/>
                  </a:lnTo>
                  <a:lnTo>
                    <a:pt x="801839" y="133807"/>
                  </a:lnTo>
                  <a:lnTo>
                    <a:pt x="848512" y="133807"/>
                  </a:lnTo>
                  <a:lnTo>
                    <a:pt x="848512" y="131267"/>
                  </a:lnTo>
                  <a:lnTo>
                    <a:pt x="848512" y="41097"/>
                  </a:lnTo>
                  <a:lnTo>
                    <a:pt x="848512" y="385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94048" y="1085837"/>
              <a:ext cx="112712" cy="102209"/>
            </a:xfrm>
            <a:prstGeom prst="rect">
              <a:avLst/>
            </a:prstGeom>
          </p:spPr>
        </p:pic>
      </p:grpSp>
      <p:sp>
        <p:nvSpPr>
          <p:cNvPr id="21" name="object 21" descr=""/>
          <p:cNvSpPr/>
          <p:nvPr/>
        </p:nvSpPr>
        <p:spPr>
          <a:xfrm>
            <a:off x="4719421" y="1678901"/>
            <a:ext cx="304800" cy="274320"/>
          </a:xfrm>
          <a:custGeom>
            <a:avLst/>
            <a:gdLst/>
            <a:ahLst/>
            <a:cxnLst/>
            <a:rect l="l" t="t" r="r" b="b"/>
            <a:pathLst>
              <a:path w="304800" h="274319">
                <a:moveTo>
                  <a:pt x="152234" y="0"/>
                </a:moveTo>
                <a:lnTo>
                  <a:pt x="93027" y="10739"/>
                </a:lnTo>
                <a:lnTo>
                  <a:pt x="44640" y="40043"/>
                </a:lnTo>
                <a:lnTo>
                  <a:pt x="11985" y="83561"/>
                </a:lnTo>
                <a:lnTo>
                  <a:pt x="0" y="136880"/>
                </a:lnTo>
                <a:lnTo>
                  <a:pt x="3099" y="164493"/>
                </a:lnTo>
                <a:lnTo>
                  <a:pt x="26038" y="213475"/>
                </a:lnTo>
                <a:lnTo>
                  <a:pt x="67174" y="250437"/>
                </a:lnTo>
                <a:lnTo>
                  <a:pt x="121585" y="271010"/>
                </a:lnTo>
                <a:lnTo>
                  <a:pt x="152234" y="273786"/>
                </a:lnTo>
                <a:lnTo>
                  <a:pt x="177052" y="271538"/>
                </a:lnTo>
                <a:lnTo>
                  <a:pt x="152234" y="271538"/>
                </a:lnTo>
                <a:lnTo>
                  <a:pt x="121991" y="268798"/>
                </a:lnTo>
                <a:lnTo>
                  <a:pt x="68344" y="248510"/>
                </a:lnTo>
                <a:lnTo>
                  <a:pt x="27838" y="212120"/>
                </a:lnTo>
                <a:lnTo>
                  <a:pt x="5294" y="163994"/>
                </a:lnTo>
                <a:lnTo>
                  <a:pt x="2247" y="136880"/>
                </a:lnTo>
                <a:lnTo>
                  <a:pt x="5294" y="109769"/>
                </a:lnTo>
                <a:lnTo>
                  <a:pt x="27838" y="61651"/>
                </a:lnTo>
                <a:lnTo>
                  <a:pt x="68344" y="25270"/>
                </a:lnTo>
                <a:lnTo>
                  <a:pt x="121991" y="4988"/>
                </a:lnTo>
                <a:lnTo>
                  <a:pt x="152234" y="2247"/>
                </a:lnTo>
                <a:lnTo>
                  <a:pt x="152234" y="0"/>
                </a:lnTo>
                <a:close/>
              </a:path>
              <a:path w="304800" h="274319">
                <a:moveTo>
                  <a:pt x="152234" y="0"/>
                </a:moveTo>
                <a:lnTo>
                  <a:pt x="152234" y="2247"/>
                </a:lnTo>
                <a:lnTo>
                  <a:pt x="182478" y="4988"/>
                </a:lnTo>
                <a:lnTo>
                  <a:pt x="210643" y="12844"/>
                </a:lnTo>
                <a:lnTo>
                  <a:pt x="258318" y="41719"/>
                </a:lnTo>
                <a:lnTo>
                  <a:pt x="290445" y="84513"/>
                </a:lnTo>
                <a:lnTo>
                  <a:pt x="302209" y="136880"/>
                </a:lnTo>
                <a:lnTo>
                  <a:pt x="299169" y="163994"/>
                </a:lnTo>
                <a:lnTo>
                  <a:pt x="276631" y="212120"/>
                </a:lnTo>
                <a:lnTo>
                  <a:pt x="236125" y="248510"/>
                </a:lnTo>
                <a:lnTo>
                  <a:pt x="182478" y="268798"/>
                </a:lnTo>
                <a:lnTo>
                  <a:pt x="152234" y="271538"/>
                </a:lnTo>
                <a:lnTo>
                  <a:pt x="177052" y="271538"/>
                </a:lnTo>
                <a:lnTo>
                  <a:pt x="237295" y="250437"/>
                </a:lnTo>
                <a:lnTo>
                  <a:pt x="278430" y="213475"/>
                </a:lnTo>
                <a:lnTo>
                  <a:pt x="301364" y="164493"/>
                </a:lnTo>
                <a:lnTo>
                  <a:pt x="304457" y="136880"/>
                </a:lnTo>
                <a:lnTo>
                  <a:pt x="301364" y="109271"/>
                </a:lnTo>
                <a:lnTo>
                  <a:pt x="278430" y="60301"/>
                </a:lnTo>
                <a:lnTo>
                  <a:pt x="237295" y="23343"/>
                </a:lnTo>
                <a:lnTo>
                  <a:pt x="182883" y="2775"/>
                </a:lnTo>
                <a:lnTo>
                  <a:pt x="15223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4783693" y="1723096"/>
            <a:ext cx="199390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25">
                <a:solidFill>
                  <a:srgbClr val="231F20"/>
                </a:solidFill>
                <a:latin typeface="Arial"/>
                <a:cs typeface="Arial"/>
              </a:rPr>
              <a:t>M2</a:t>
            </a:r>
            <a:endParaRPr sz="950">
              <a:latin typeface="Arial"/>
              <a:cs typeface="Arial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4175366" y="1566735"/>
            <a:ext cx="789940" cy="295910"/>
            <a:chOff x="4175366" y="1566735"/>
            <a:chExt cx="789940" cy="295910"/>
          </a:xfrm>
        </p:grpSpPr>
        <p:pic>
          <p:nvPicPr>
            <p:cNvPr id="24" name="object 24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804092" y="1770138"/>
              <a:ext cx="160896" cy="92062"/>
            </a:xfrm>
            <a:prstGeom prst="rect">
              <a:avLst/>
            </a:prstGeom>
          </p:spPr>
        </p:pic>
        <p:sp>
          <p:nvSpPr>
            <p:cNvPr id="25" name="object 25" descr=""/>
            <p:cNvSpPr/>
            <p:nvPr/>
          </p:nvSpPr>
          <p:spPr>
            <a:xfrm>
              <a:off x="4175353" y="1616176"/>
              <a:ext cx="551180" cy="200660"/>
            </a:xfrm>
            <a:custGeom>
              <a:avLst/>
              <a:gdLst/>
              <a:ahLst/>
              <a:cxnLst/>
              <a:rect l="l" t="t" r="r" b="b"/>
              <a:pathLst>
                <a:path w="551179" h="200660">
                  <a:moveTo>
                    <a:pt x="550583" y="198120"/>
                  </a:moveTo>
                  <a:lnTo>
                    <a:pt x="491896" y="198120"/>
                  </a:lnTo>
                  <a:lnTo>
                    <a:pt x="491896" y="2540"/>
                  </a:lnTo>
                  <a:lnTo>
                    <a:pt x="491896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489648" y="2540"/>
                  </a:lnTo>
                  <a:lnTo>
                    <a:pt x="489648" y="198120"/>
                  </a:lnTo>
                  <a:lnTo>
                    <a:pt x="489648" y="200660"/>
                  </a:lnTo>
                  <a:lnTo>
                    <a:pt x="550583" y="200660"/>
                  </a:lnTo>
                  <a:lnTo>
                    <a:pt x="550583" y="1981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17377" y="1566735"/>
              <a:ext cx="116509" cy="105638"/>
            </a:xfrm>
            <a:prstGeom prst="rect">
              <a:avLst/>
            </a:prstGeom>
          </p:spPr>
        </p:pic>
      </p:grpSp>
      <p:sp>
        <p:nvSpPr>
          <p:cNvPr id="27" name="object 27" descr=""/>
          <p:cNvSpPr txBox="1"/>
          <p:nvPr/>
        </p:nvSpPr>
        <p:spPr>
          <a:xfrm>
            <a:off x="3045802" y="1040574"/>
            <a:ext cx="1129665" cy="726440"/>
          </a:xfrm>
          <a:prstGeom prst="rect">
            <a:avLst/>
          </a:prstGeom>
          <a:ln w="5207">
            <a:solidFill>
              <a:srgbClr val="231F20"/>
            </a:solidFill>
          </a:ln>
        </p:spPr>
        <p:txBody>
          <a:bodyPr wrap="square" lIns="0" tIns="31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1400">
              <a:latin typeface="Times New Roman"/>
              <a:cs typeface="Times New Roman"/>
            </a:endParaRPr>
          </a:p>
          <a:p>
            <a:pPr marL="252095" marR="390525">
              <a:lnSpc>
                <a:spcPts val="1100"/>
              </a:lnSpc>
            </a:pPr>
            <a:r>
              <a:rPr dirty="0" sz="950" spc="-10">
                <a:solidFill>
                  <a:srgbClr val="231F20"/>
                </a:solidFill>
                <a:latin typeface="Arial"/>
                <a:cs typeface="Arial"/>
              </a:rPr>
              <a:t>Cuadro Eléctrico</a:t>
            </a:r>
            <a:endParaRPr sz="950">
              <a:latin typeface="Arial"/>
              <a:cs typeface="Arial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2214244" y="1540319"/>
            <a:ext cx="403225" cy="91440"/>
          </a:xfrm>
          <a:custGeom>
            <a:avLst/>
            <a:gdLst/>
            <a:ahLst/>
            <a:cxnLst/>
            <a:rect l="l" t="t" r="r" b="b"/>
            <a:pathLst>
              <a:path w="403225" h="91439">
                <a:moveTo>
                  <a:pt x="324967" y="24980"/>
                </a:moveTo>
                <a:lnTo>
                  <a:pt x="315099" y="24980"/>
                </a:lnTo>
                <a:lnTo>
                  <a:pt x="315099" y="89789"/>
                </a:lnTo>
                <a:lnTo>
                  <a:pt x="326097" y="89789"/>
                </a:lnTo>
                <a:lnTo>
                  <a:pt x="326097" y="50330"/>
                </a:lnTo>
                <a:lnTo>
                  <a:pt x="326720" y="45834"/>
                </a:lnTo>
                <a:lnTo>
                  <a:pt x="327850" y="42583"/>
                </a:lnTo>
                <a:lnTo>
                  <a:pt x="328968" y="39471"/>
                </a:lnTo>
                <a:lnTo>
                  <a:pt x="330962" y="37084"/>
                </a:lnTo>
                <a:lnTo>
                  <a:pt x="335795" y="34099"/>
                </a:lnTo>
                <a:lnTo>
                  <a:pt x="324967" y="34099"/>
                </a:lnTo>
                <a:lnTo>
                  <a:pt x="324967" y="24980"/>
                </a:lnTo>
                <a:close/>
              </a:path>
              <a:path w="403225" h="91439">
                <a:moveTo>
                  <a:pt x="362178" y="33096"/>
                </a:moveTo>
                <a:lnTo>
                  <a:pt x="346189" y="33096"/>
                </a:lnTo>
                <a:lnTo>
                  <a:pt x="349059" y="34353"/>
                </a:lnTo>
                <a:lnTo>
                  <a:pt x="350926" y="36715"/>
                </a:lnTo>
                <a:lnTo>
                  <a:pt x="352679" y="39217"/>
                </a:lnTo>
                <a:lnTo>
                  <a:pt x="353493" y="42583"/>
                </a:lnTo>
                <a:lnTo>
                  <a:pt x="353555" y="89789"/>
                </a:lnTo>
                <a:lnTo>
                  <a:pt x="364553" y="89789"/>
                </a:lnTo>
                <a:lnTo>
                  <a:pt x="364553" y="45453"/>
                </a:lnTo>
                <a:lnTo>
                  <a:pt x="366052" y="40589"/>
                </a:lnTo>
                <a:lnTo>
                  <a:pt x="371792" y="34848"/>
                </a:lnTo>
                <a:lnTo>
                  <a:pt x="362800" y="34848"/>
                </a:lnTo>
                <a:lnTo>
                  <a:pt x="362178" y="33096"/>
                </a:lnTo>
                <a:close/>
              </a:path>
              <a:path w="403225" h="91439">
                <a:moveTo>
                  <a:pt x="401340" y="33096"/>
                </a:moveTo>
                <a:lnTo>
                  <a:pt x="382917" y="33096"/>
                </a:lnTo>
                <a:lnTo>
                  <a:pt x="385165" y="33718"/>
                </a:lnTo>
                <a:lnTo>
                  <a:pt x="388899" y="35966"/>
                </a:lnTo>
                <a:lnTo>
                  <a:pt x="390156" y="37592"/>
                </a:lnTo>
                <a:lnTo>
                  <a:pt x="390906" y="39471"/>
                </a:lnTo>
                <a:lnTo>
                  <a:pt x="391528" y="41465"/>
                </a:lnTo>
                <a:lnTo>
                  <a:pt x="391896" y="44589"/>
                </a:lnTo>
                <a:lnTo>
                  <a:pt x="391896" y="89789"/>
                </a:lnTo>
                <a:lnTo>
                  <a:pt x="402894" y="89789"/>
                </a:lnTo>
                <a:lnTo>
                  <a:pt x="402777" y="37592"/>
                </a:lnTo>
                <a:lnTo>
                  <a:pt x="401340" y="33096"/>
                </a:lnTo>
                <a:close/>
              </a:path>
              <a:path w="403225" h="91439">
                <a:moveTo>
                  <a:pt x="389280" y="23609"/>
                </a:moveTo>
                <a:lnTo>
                  <a:pt x="374662" y="23609"/>
                </a:lnTo>
                <a:lnTo>
                  <a:pt x="367919" y="27355"/>
                </a:lnTo>
                <a:lnTo>
                  <a:pt x="362800" y="34848"/>
                </a:lnTo>
                <a:lnTo>
                  <a:pt x="371792" y="34848"/>
                </a:lnTo>
                <a:lnTo>
                  <a:pt x="372046" y="34594"/>
                </a:lnTo>
                <a:lnTo>
                  <a:pt x="375793" y="33096"/>
                </a:lnTo>
                <a:lnTo>
                  <a:pt x="401340" y="33096"/>
                </a:lnTo>
                <a:lnTo>
                  <a:pt x="401142" y="32473"/>
                </a:lnTo>
                <a:lnTo>
                  <a:pt x="397649" y="28854"/>
                </a:lnTo>
                <a:lnTo>
                  <a:pt x="394144" y="25349"/>
                </a:lnTo>
                <a:lnTo>
                  <a:pt x="389280" y="23609"/>
                </a:lnTo>
                <a:close/>
              </a:path>
              <a:path w="403225" h="91439">
                <a:moveTo>
                  <a:pt x="349313" y="23609"/>
                </a:moveTo>
                <a:lnTo>
                  <a:pt x="340207" y="23609"/>
                </a:lnTo>
                <a:lnTo>
                  <a:pt x="336461" y="24485"/>
                </a:lnTo>
                <a:lnTo>
                  <a:pt x="333082" y="26479"/>
                </a:lnTo>
                <a:lnTo>
                  <a:pt x="329704" y="28346"/>
                </a:lnTo>
                <a:lnTo>
                  <a:pt x="326974" y="30975"/>
                </a:lnTo>
                <a:lnTo>
                  <a:pt x="324967" y="34099"/>
                </a:lnTo>
                <a:lnTo>
                  <a:pt x="335795" y="34099"/>
                </a:lnTo>
                <a:lnTo>
                  <a:pt x="336207" y="33845"/>
                </a:lnTo>
                <a:lnTo>
                  <a:pt x="339077" y="33096"/>
                </a:lnTo>
                <a:lnTo>
                  <a:pt x="362178" y="33096"/>
                </a:lnTo>
                <a:lnTo>
                  <a:pt x="361556" y="31343"/>
                </a:lnTo>
                <a:lnTo>
                  <a:pt x="359435" y="28600"/>
                </a:lnTo>
                <a:lnTo>
                  <a:pt x="356311" y="26593"/>
                </a:lnTo>
                <a:lnTo>
                  <a:pt x="353301" y="24599"/>
                </a:lnTo>
                <a:lnTo>
                  <a:pt x="349313" y="23609"/>
                </a:lnTo>
                <a:close/>
              </a:path>
              <a:path w="403225" h="91439">
                <a:moveTo>
                  <a:pt x="219443" y="65430"/>
                </a:moveTo>
                <a:lnTo>
                  <a:pt x="207949" y="66306"/>
                </a:lnTo>
                <a:lnTo>
                  <a:pt x="208584" y="73926"/>
                </a:lnTo>
                <a:lnTo>
                  <a:pt x="211582" y="79921"/>
                </a:lnTo>
                <a:lnTo>
                  <a:pt x="216687" y="84416"/>
                </a:lnTo>
                <a:lnTo>
                  <a:pt x="221818" y="89039"/>
                </a:lnTo>
                <a:lnTo>
                  <a:pt x="228409" y="91287"/>
                </a:lnTo>
                <a:lnTo>
                  <a:pt x="236664" y="91287"/>
                </a:lnTo>
                <a:lnTo>
                  <a:pt x="243687" y="90608"/>
                </a:lnTo>
                <a:lnTo>
                  <a:pt x="249948" y="88572"/>
                </a:lnTo>
                <a:lnTo>
                  <a:pt x="255438" y="85179"/>
                </a:lnTo>
                <a:lnTo>
                  <a:pt x="258296" y="82296"/>
                </a:lnTo>
                <a:lnTo>
                  <a:pt x="232168" y="82296"/>
                </a:lnTo>
                <a:lnTo>
                  <a:pt x="228409" y="80911"/>
                </a:lnTo>
                <a:lnTo>
                  <a:pt x="225310" y="78054"/>
                </a:lnTo>
                <a:lnTo>
                  <a:pt x="222313" y="75184"/>
                </a:lnTo>
                <a:lnTo>
                  <a:pt x="220319" y="71056"/>
                </a:lnTo>
                <a:lnTo>
                  <a:pt x="219443" y="65430"/>
                </a:lnTo>
                <a:close/>
              </a:path>
              <a:path w="403225" h="91439">
                <a:moveTo>
                  <a:pt x="260722" y="40208"/>
                </a:moveTo>
                <a:lnTo>
                  <a:pt x="242163" y="40208"/>
                </a:lnTo>
                <a:lnTo>
                  <a:pt x="246773" y="41960"/>
                </a:lnTo>
                <a:lnTo>
                  <a:pt x="253771" y="49212"/>
                </a:lnTo>
                <a:lnTo>
                  <a:pt x="255524" y="54203"/>
                </a:lnTo>
                <a:lnTo>
                  <a:pt x="255524" y="67056"/>
                </a:lnTo>
                <a:lnTo>
                  <a:pt x="253644" y="72301"/>
                </a:lnTo>
                <a:lnTo>
                  <a:pt x="246405" y="80289"/>
                </a:lnTo>
                <a:lnTo>
                  <a:pt x="241909" y="82296"/>
                </a:lnTo>
                <a:lnTo>
                  <a:pt x="258296" y="82296"/>
                </a:lnTo>
                <a:lnTo>
                  <a:pt x="260146" y="80429"/>
                </a:lnTo>
                <a:lnTo>
                  <a:pt x="264769" y="74549"/>
                </a:lnTo>
                <a:lnTo>
                  <a:pt x="267144" y="67551"/>
                </a:lnTo>
                <a:lnTo>
                  <a:pt x="267144" y="50952"/>
                </a:lnTo>
                <a:lnTo>
                  <a:pt x="264515" y="44081"/>
                </a:lnTo>
                <a:lnTo>
                  <a:pt x="260722" y="40208"/>
                </a:lnTo>
                <a:close/>
              </a:path>
              <a:path w="403225" h="91439">
                <a:moveTo>
                  <a:pt x="263017" y="1625"/>
                </a:moveTo>
                <a:lnTo>
                  <a:pt x="218567" y="1625"/>
                </a:lnTo>
                <a:lnTo>
                  <a:pt x="209829" y="47586"/>
                </a:lnTo>
                <a:lnTo>
                  <a:pt x="220192" y="48831"/>
                </a:lnTo>
                <a:lnTo>
                  <a:pt x="221818" y="46329"/>
                </a:lnTo>
                <a:lnTo>
                  <a:pt x="224066" y="44208"/>
                </a:lnTo>
                <a:lnTo>
                  <a:pt x="226796" y="42583"/>
                </a:lnTo>
                <a:lnTo>
                  <a:pt x="229666" y="40970"/>
                </a:lnTo>
                <a:lnTo>
                  <a:pt x="232918" y="40208"/>
                </a:lnTo>
                <a:lnTo>
                  <a:pt x="260722" y="40208"/>
                </a:lnTo>
                <a:lnTo>
                  <a:pt x="259143" y="38595"/>
                </a:lnTo>
                <a:lnTo>
                  <a:pt x="256641" y="36093"/>
                </a:lnTo>
                <a:lnTo>
                  <a:pt x="222440" y="36093"/>
                </a:lnTo>
                <a:lnTo>
                  <a:pt x="227291" y="12115"/>
                </a:lnTo>
                <a:lnTo>
                  <a:pt x="263017" y="12115"/>
                </a:lnTo>
                <a:lnTo>
                  <a:pt x="263017" y="1625"/>
                </a:lnTo>
                <a:close/>
              </a:path>
              <a:path w="403225" h="91439">
                <a:moveTo>
                  <a:pt x="247154" y="30480"/>
                </a:moveTo>
                <a:lnTo>
                  <a:pt x="233413" y="30480"/>
                </a:lnTo>
                <a:lnTo>
                  <a:pt x="227799" y="32346"/>
                </a:lnTo>
                <a:lnTo>
                  <a:pt x="222440" y="36093"/>
                </a:lnTo>
                <a:lnTo>
                  <a:pt x="256641" y="36093"/>
                </a:lnTo>
                <a:lnTo>
                  <a:pt x="253771" y="33223"/>
                </a:lnTo>
                <a:lnTo>
                  <a:pt x="247154" y="30480"/>
                </a:lnTo>
                <a:close/>
              </a:path>
              <a:path w="403225" h="91439">
                <a:moveTo>
                  <a:pt x="190622" y="9118"/>
                </a:moveTo>
                <a:lnTo>
                  <a:pt x="172834" y="9118"/>
                </a:lnTo>
                <a:lnTo>
                  <a:pt x="176961" y="10617"/>
                </a:lnTo>
                <a:lnTo>
                  <a:pt x="183210" y="16611"/>
                </a:lnTo>
                <a:lnTo>
                  <a:pt x="184708" y="20231"/>
                </a:lnTo>
                <a:lnTo>
                  <a:pt x="184708" y="28727"/>
                </a:lnTo>
                <a:lnTo>
                  <a:pt x="153631" y="61810"/>
                </a:lnTo>
                <a:lnTo>
                  <a:pt x="148882" y="66306"/>
                </a:lnTo>
                <a:lnTo>
                  <a:pt x="142252" y="74168"/>
                </a:lnTo>
                <a:lnTo>
                  <a:pt x="139877" y="78168"/>
                </a:lnTo>
                <a:lnTo>
                  <a:pt x="138379" y="82169"/>
                </a:lnTo>
                <a:lnTo>
                  <a:pt x="137388" y="84543"/>
                </a:lnTo>
                <a:lnTo>
                  <a:pt x="137020" y="87160"/>
                </a:lnTo>
                <a:lnTo>
                  <a:pt x="137020" y="89789"/>
                </a:lnTo>
                <a:lnTo>
                  <a:pt x="196202" y="89789"/>
                </a:lnTo>
                <a:lnTo>
                  <a:pt x="196202" y="79171"/>
                </a:lnTo>
                <a:lnTo>
                  <a:pt x="152247" y="79171"/>
                </a:lnTo>
                <a:lnTo>
                  <a:pt x="153504" y="77177"/>
                </a:lnTo>
                <a:lnTo>
                  <a:pt x="169595" y="62052"/>
                </a:lnTo>
                <a:lnTo>
                  <a:pt x="177457" y="55333"/>
                </a:lnTo>
                <a:lnTo>
                  <a:pt x="193827" y="35344"/>
                </a:lnTo>
                <a:lnTo>
                  <a:pt x="195338" y="31978"/>
                </a:lnTo>
                <a:lnTo>
                  <a:pt x="196021" y="28727"/>
                </a:lnTo>
                <a:lnTo>
                  <a:pt x="196075" y="17868"/>
                </a:lnTo>
                <a:lnTo>
                  <a:pt x="193586" y="11861"/>
                </a:lnTo>
                <a:lnTo>
                  <a:pt x="190622" y="9118"/>
                </a:lnTo>
                <a:close/>
              </a:path>
              <a:path w="403225" h="91439">
                <a:moveTo>
                  <a:pt x="176707" y="0"/>
                </a:moveTo>
                <a:lnTo>
                  <a:pt x="159613" y="0"/>
                </a:lnTo>
                <a:lnTo>
                  <a:pt x="152869" y="2247"/>
                </a:lnTo>
                <a:lnTo>
                  <a:pt x="147878" y="6616"/>
                </a:lnTo>
                <a:lnTo>
                  <a:pt x="142760" y="10985"/>
                </a:lnTo>
                <a:lnTo>
                  <a:pt x="139877" y="17487"/>
                </a:lnTo>
                <a:lnTo>
                  <a:pt x="139141" y="25844"/>
                </a:lnTo>
                <a:lnTo>
                  <a:pt x="150380" y="26974"/>
                </a:lnTo>
                <a:lnTo>
                  <a:pt x="150507" y="21475"/>
                </a:lnTo>
                <a:lnTo>
                  <a:pt x="152006" y="16992"/>
                </a:lnTo>
                <a:lnTo>
                  <a:pt x="155244" y="13868"/>
                </a:lnTo>
                <a:lnTo>
                  <a:pt x="158369" y="10744"/>
                </a:lnTo>
                <a:lnTo>
                  <a:pt x="162610" y="9118"/>
                </a:lnTo>
                <a:lnTo>
                  <a:pt x="190622" y="9118"/>
                </a:lnTo>
                <a:lnTo>
                  <a:pt x="188455" y="7112"/>
                </a:lnTo>
                <a:lnTo>
                  <a:pt x="183464" y="2362"/>
                </a:lnTo>
                <a:lnTo>
                  <a:pt x="176707" y="0"/>
                </a:lnTo>
                <a:close/>
              </a:path>
              <a:path w="403225" h="91439">
                <a:moveTo>
                  <a:pt x="126263" y="54076"/>
                </a:moveTo>
                <a:lnTo>
                  <a:pt x="67322" y="54076"/>
                </a:lnTo>
                <a:lnTo>
                  <a:pt x="67322" y="64312"/>
                </a:lnTo>
                <a:lnTo>
                  <a:pt x="126263" y="64312"/>
                </a:lnTo>
                <a:lnTo>
                  <a:pt x="126263" y="54076"/>
                </a:lnTo>
                <a:close/>
              </a:path>
              <a:path w="403225" h="91439">
                <a:moveTo>
                  <a:pt x="126263" y="26987"/>
                </a:moveTo>
                <a:lnTo>
                  <a:pt x="67322" y="26987"/>
                </a:lnTo>
                <a:lnTo>
                  <a:pt x="67322" y="37223"/>
                </a:lnTo>
                <a:lnTo>
                  <a:pt x="126263" y="37223"/>
                </a:lnTo>
                <a:lnTo>
                  <a:pt x="126263" y="26987"/>
                </a:lnTo>
                <a:close/>
              </a:path>
              <a:path w="403225" h="91439">
                <a:moveTo>
                  <a:pt x="11861" y="393"/>
                </a:moveTo>
                <a:lnTo>
                  <a:pt x="0" y="393"/>
                </a:lnTo>
                <a:lnTo>
                  <a:pt x="0" y="89789"/>
                </a:lnTo>
                <a:lnTo>
                  <a:pt x="55943" y="89789"/>
                </a:lnTo>
                <a:lnTo>
                  <a:pt x="55943" y="79171"/>
                </a:lnTo>
                <a:lnTo>
                  <a:pt x="11861" y="79171"/>
                </a:lnTo>
                <a:lnTo>
                  <a:pt x="11861" y="39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1934806" y="1326362"/>
            <a:ext cx="95885" cy="167005"/>
          </a:xfrm>
          <a:custGeom>
            <a:avLst/>
            <a:gdLst/>
            <a:ahLst/>
            <a:cxnLst/>
            <a:rect l="l" t="t" r="r" b="b"/>
            <a:pathLst>
              <a:path w="95885" h="167005">
                <a:moveTo>
                  <a:pt x="93929" y="0"/>
                </a:moveTo>
                <a:lnTo>
                  <a:pt x="0" y="165633"/>
                </a:lnTo>
                <a:lnTo>
                  <a:pt x="1955" y="166738"/>
                </a:lnTo>
                <a:lnTo>
                  <a:pt x="95885" y="1104"/>
                </a:lnTo>
                <a:lnTo>
                  <a:pt x="9392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529619" y="1802400"/>
            <a:ext cx="21336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5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A.1.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eléctrico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línea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alimentación.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31" name="object 31" descr=""/>
          <p:cNvGraphicFramePr>
            <a:graphicFrameLocks noGrp="1"/>
          </p:cNvGraphicFramePr>
          <p:nvPr/>
        </p:nvGraphicFramePr>
        <p:xfrm>
          <a:off x="539140" y="2962529"/>
          <a:ext cx="4862195" cy="9321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02969"/>
                <a:gridCol w="3952875"/>
              </a:tblGrid>
              <a:tr h="23304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900" spc="-9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19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receptoras.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Prescripciones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r>
                        <a:rPr dirty="0" sz="800" spc="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(UNE</a:t>
                      </a:r>
                      <a:r>
                        <a:rPr dirty="0" sz="800" spc="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r>
                        <a:rPr dirty="0" sz="800" spc="-8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460-5-523:2</a:t>
                      </a:r>
                      <a:r>
                        <a:rPr dirty="0" sz="800" spc="-9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004).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04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900" spc="-9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receptoras.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protectoras.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04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900" spc="-9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receptores.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alumbrado.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045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900" spc="-9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receptores.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Motores.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66"/>
                  </a:lnTo>
                  <a:lnTo>
                    <a:pt x="57553" y="393590"/>
                  </a:lnTo>
                  <a:lnTo>
                    <a:pt x="91782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25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3791" y="79564"/>
            <a:ext cx="109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598" y="7643883"/>
            <a:ext cx="4884420" cy="66103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acometidas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mí-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policlo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simila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027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150,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5.3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-33.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8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374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78819" y="498132"/>
            <a:ext cx="4693285" cy="1165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37465">
              <a:lnSpc>
                <a:spcPct val="100000"/>
              </a:lnSpc>
              <a:spcBef>
                <a:spcPts val="10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partir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fórmula: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50">
              <a:latin typeface="Arial"/>
              <a:cs typeface="Arial"/>
            </a:endParaRPr>
          </a:p>
          <a:p>
            <a:pPr algn="ctr" marL="292100">
              <a:lnSpc>
                <a:spcPts val="865"/>
              </a:lnSpc>
            </a:pP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tan</a:t>
            </a:r>
            <a:r>
              <a:rPr dirty="0" baseline="2777" sz="150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sz="500" spc="9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17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3333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Q</a:t>
            </a:r>
            <a:r>
              <a:rPr dirty="0" u="sng" baseline="55555" sz="75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t</a:t>
            </a:r>
            <a:r>
              <a:rPr dirty="0" baseline="55555" sz="750" spc="30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17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6111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26</a:t>
            </a:r>
            <a:r>
              <a:rPr dirty="0" u="sng" baseline="36111" sz="1500" spc="-12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6111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825,</a:t>
            </a:r>
            <a:r>
              <a:rPr dirty="0" u="sng" baseline="36111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6111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84</a:t>
            </a:r>
            <a:r>
              <a:rPr dirty="0" baseline="36111" sz="1500" spc="14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2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30">
                <a:solidFill>
                  <a:srgbClr val="6C6D70"/>
                </a:solidFill>
                <a:latin typeface="Arial"/>
                <a:cs typeface="Arial"/>
              </a:rPr>
              <a:t>5452</a:t>
            </a:r>
            <a:endParaRPr baseline="2777" sz="1500">
              <a:latin typeface="Arial"/>
              <a:cs typeface="Arial"/>
            </a:endParaRPr>
          </a:p>
          <a:p>
            <a:pPr algn="ctr" marL="98425">
              <a:lnSpc>
                <a:spcPts val="865"/>
              </a:lnSpc>
              <a:tabLst>
                <a:tab pos="502284" algn="l"/>
              </a:tabLst>
            </a:pPr>
            <a:r>
              <a:rPr dirty="0" baseline="5555" sz="1500" spc="-37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49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200</a:t>
            </a:r>
            <a:endParaRPr baseline="2777" sz="1500">
              <a:latin typeface="Arial"/>
              <a:cs typeface="Arial"/>
            </a:endParaRPr>
          </a:p>
          <a:p>
            <a:pPr algn="ctr" marR="2751455">
              <a:lnSpc>
                <a:spcPts val="475"/>
              </a:lnSpc>
              <a:spcBef>
                <a:spcPts val="42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baseline="-32407" sz="900" spc="-13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baseline="-32407" sz="900" spc="6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cos(tan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0,545)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0,8779</a:t>
            </a:r>
            <a:endParaRPr sz="1050">
              <a:latin typeface="Arial"/>
              <a:cs typeface="Arial"/>
            </a:endParaRPr>
          </a:p>
          <a:p>
            <a:pPr algn="ctr" marR="2792730">
              <a:lnSpc>
                <a:spcPts val="350"/>
              </a:lnSpc>
            </a:pPr>
            <a:r>
              <a:rPr dirty="0" sz="600">
                <a:solidFill>
                  <a:srgbClr val="6D6E71"/>
                </a:solidFill>
                <a:latin typeface="Arial"/>
                <a:cs typeface="Arial"/>
              </a:rPr>
              <a:t>-</a:t>
            </a:r>
            <a:r>
              <a:rPr dirty="0" sz="60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  <a:p>
            <a:pPr marL="63500" marR="1600200">
              <a:lnSpc>
                <a:spcPct val="125000"/>
              </a:lnSpc>
              <a:spcBef>
                <a:spcPts val="434"/>
              </a:spcBef>
              <a:buFont typeface="Arial"/>
              <a:buChar char="•"/>
              <a:tabLst>
                <a:tab pos="17208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admisible: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trifásica,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valdrá: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677070" y="1774454"/>
            <a:ext cx="258953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88950" algn="l"/>
                <a:tab pos="824865" algn="l"/>
                <a:tab pos="1289685" algn="l"/>
                <a:tab pos="1967230" algn="l"/>
              </a:tabLst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I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4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27777" sz="1500" spc="-7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27777" sz="150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7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u="sng" baseline="27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49</a:t>
            </a:r>
            <a:r>
              <a:rPr dirty="0" u="sng" baseline="27777" sz="1500" spc="-89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7" sz="1500" spc="-3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200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3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80,</a:t>
            </a:r>
            <a:r>
              <a:rPr dirty="0" sz="1000" spc="-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89A</a:t>
            </a:r>
            <a:endParaRPr sz="1000">
              <a:latin typeface="Arial"/>
              <a:cs typeface="Arial"/>
            </a:endParaRPr>
          </a:p>
        </p:txBody>
      </p:sp>
      <p:pic>
        <p:nvPicPr>
          <p:cNvPr id="11" name="object 1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34578" y="1890712"/>
            <a:ext cx="166268" cy="124993"/>
          </a:xfrm>
          <a:prstGeom prst="rect">
            <a:avLst/>
          </a:prstGeom>
        </p:spPr>
      </p:pic>
      <p:pic>
        <p:nvPicPr>
          <p:cNvPr id="12" name="object 12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686100" y="1890712"/>
            <a:ext cx="166268" cy="124993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504219" y="1835353"/>
            <a:ext cx="4935855" cy="1246505"/>
          </a:xfrm>
          <a:prstGeom prst="rect">
            <a:avLst/>
          </a:prstGeom>
        </p:spPr>
        <p:txBody>
          <a:bodyPr wrap="square" lIns="0" tIns="46990" rIns="0" bIns="0" rtlCol="0" vert="horz">
            <a:spAutoFit/>
          </a:bodyPr>
          <a:lstStyle/>
          <a:p>
            <a:pPr algn="just" marL="1513205">
              <a:lnSpc>
                <a:spcPct val="100000"/>
              </a:lnSpc>
              <a:spcBef>
                <a:spcPts val="370"/>
              </a:spcBef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 spc="445">
                <a:solidFill>
                  <a:srgbClr val="6C6D70"/>
                </a:solidFill>
                <a:latin typeface="Segoe UI Symbol"/>
                <a:cs typeface="Segoe UI Symbol"/>
              </a:rPr>
              <a:t>  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2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400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8779</a:t>
            </a:r>
            <a:endParaRPr sz="1000">
              <a:latin typeface="Arial"/>
              <a:cs typeface="Arial"/>
            </a:endParaRPr>
          </a:p>
          <a:p>
            <a:pPr algn="just" marL="38100" marR="30480" indent="-635">
              <a:lnSpc>
                <a:spcPts val="1150"/>
              </a:lnSpc>
              <a:spcBef>
                <a:spcPts val="409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5-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523:2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004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23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96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(Fila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B1,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columna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5).</a:t>
            </a:r>
            <a:endParaRPr sz="1050">
              <a:latin typeface="Arial"/>
              <a:cs typeface="Arial"/>
            </a:endParaRPr>
          </a:p>
          <a:p>
            <a:pPr algn="just" marL="146050" indent="-108585">
              <a:lnSpc>
                <a:spcPct val="100000"/>
              </a:lnSpc>
              <a:spcBef>
                <a:spcPts val="295"/>
              </a:spcBef>
              <a:buFont typeface="Arial"/>
              <a:buChar char="•"/>
              <a:tabLst>
                <a:tab pos="14668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criterio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44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2.2.2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siguiente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ór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ula: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680548" y="3109585"/>
            <a:ext cx="57023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6111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sz="1000" spc="-2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29619" y="3216213"/>
            <a:ext cx="4881245" cy="591820"/>
          </a:xfrm>
          <a:prstGeom prst="rect">
            <a:avLst/>
          </a:prstGeom>
        </p:spPr>
        <p:txBody>
          <a:bodyPr wrap="square" lIns="0" tIns="64769" rIns="0" bIns="0" rtlCol="0" vert="horz">
            <a:spAutoFit/>
          </a:bodyPr>
          <a:lstStyle/>
          <a:p>
            <a:pPr algn="ctr" marL="251460">
              <a:lnSpc>
                <a:spcPct val="100000"/>
              </a:lnSpc>
              <a:spcBef>
                <a:spcPts val="509"/>
              </a:spcBef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endParaRPr sz="100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PVC,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cobre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tomará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ºC,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aguanta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aislante.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29619" y="3922058"/>
            <a:ext cx="4117340" cy="6838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82600">
              <a:lnSpc>
                <a:spcPct val="100000"/>
              </a:lnSpc>
              <a:spcBef>
                <a:spcPts val="95"/>
              </a:spcBef>
            </a:pP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70</a:t>
            </a:r>
            <a:r>
              <a:rPr dirty="0" sz="500" spc="11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2777" sz="1500" spc="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3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500" spc="-20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1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645" sz="1575" spc="-262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baseline="2645" sz="1575" spc="-3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9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0039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7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35">
                <a:solidFill>
                  <a:srgbClr val="6C6D70"/>
                </a:solidFill>
                <a:latin typeface="Arial"/>
                <a:cs typeface="Arial"/>
              </a:rPr>
              <a:t>20</a:t>
            </a:r>
            <a:r>
              <a:rPr dirty="0" baseline="2645" sz="1575" spc="-135">
                <a:solidFill>
                  <a:srgbClr val="6C6D70"/>
                </a:solidFill>
                <a:latin typeface="Calibri"/>
                <a:cs typeface="Calibri"/>
              </a:rPr>
              <a:t>hh</a:t>
            </a:r>
            <a:r>
              <a:rPr dirty="0" baseline="2645" sz="1575" spc="-22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baseline="2777" sz="1500" spc="-1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endParaRPr baseline="2777" sz="15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950"/>
              </a:spcBef>
            </a:pPr>
            <a:r>
              <a:rPr dirty="0" sz="1050" spc="-140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 spc="-1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permitida,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 spc="-1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0,03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400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12V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1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suministro,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decir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400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647057" y="3852984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865226" y="3862128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4647044" y="4018089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5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0" name="object 20" descr=""/>
          <p:cNvGrpSpPr/>
          <p:nvPr/>
        </p:nvGrpSpPr>
        <p:grpSpPr>
          <a:xfrm>
            <a:off x="1793035" y="6231559"/>
            <a:ext cx="2359025" cy="431800"/>
            <a:chOff x="1793035" y="6231559"/>
            <a:chExt cx="2359025" cy="431800"/>
          </a:xfrm>
        </p:grpSpPr>
        <p:pic>
          <p:nvPicPr>
            <p:cNvPr id="21" name="object 2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93035" y="6231559"/>
              <a:ext cx="2358645" cy="431444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1838045" y="6278321"/>
              <a:ext cx="2267585" cy="338455"/>
            </a:xfrm>
            <a:custGeom>
              <a:avLst/>
              <a:gdLst/>
              <a:ahLst/>
              <a:cxnLst/>
              <a:rect l="l" t="t" r="r" b="b"/>
              <a:pathLst>
                <a:path w="2267585" h="338454">
                  <a:moveTo>
                    <a:pt x="2159533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8"/>
                  </a:lnTo>
                  <a:lnTo>
                    <a:pt x="1687" y="45557"/>
                  </a:lnTo>
                  <a:lnTo>
                    <a:pt x="0" y="107988"/>
                  </a:lnTo>
                  <a:lnTo>
                    <a:pt x="0" y="230416"/>
                  </a:lnTo>
                  <a:lnTo>
                    <a:pt x="1687" y="292839"/>
                  </a:lnTo>
                  <a:lnTo>
                    <a:pt x="13496" y="324894"/>
                  </a:lnTo>
                  <a:lnTo>
                    <a:pt x="45552" y="336704"/>
                  </a:lnTo>
                  <a:lnTo>
                    <a:pt x="107975" y="338391"/>
                  </a:lnTo>
                  <a:lnTo>
                    <a:pt x="2159533" y="338391"/>
                  </a:lnTo>
                  <a:lnTo>
                    <a:pt x="2221964" y="336704"/>
                  </a:lnTo>
                  <a:lnTo>
                    <a:pt x="2254022" y="324894"/>
                  </a:lnTo>
                  <a:lnTo>
                    <a:pt x="2265834" y="292839"/>
                  </a:lnTo>
                  <a:lnTo>
                    <a:pt x="2267521" y="230416"/>
                  </a:lnTo>
                  <a:lnTo>
                    <a:pt x="2267521" y="107988"/>
                  </a:lnTo>
                  <a:lnTo>
                    <a:pt x="2265834" y="45557"/>
                  </a:lnTo>
                  <a:lnTo>
                    <a:pt x="2254022" y="13498"/>
                  </a:lnTo>
                  <a:lnTo>
                    <a:pt x="2221964" y="1687"/>
                  </a:lnTo>
                  <a:lnTo>
                    <a:pt x="21595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466098" y="4646260"/>
            <a:ext cx="5012690" cy="25939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ts val="1175"/>
              </a:lnSpc>
              <a:spcBef>
                <a:spcPts val="100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0555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-30555" sz="1500" spc="13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3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0215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48</a:t>
            </a:r>
            <a:r>
              <a:rPr dirty="0" u="sng" sz="1000" spc="-9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300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25</a:t>
            </a:r>
            <a:r>
              <a:rPr dirty="0" sz="1000" spc="9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5,</a:t>
            </a:r>
            <a:r>
              <a:rPr dirty="0" baseline="-30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40</a:t>
            </a:r>
            <a:r>
              <a:rPr dirty="0" baseline="-30555" sz="1500" spc="-15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7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-11111" sz="750" spc="-37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baseline="-11111" sz="750">
              <a:latin typeface="Verdana"/>
              <a:cs typeface="Verdana"/>
            </a:endParaRPr>
          </a:p>
          <a:p>
            <a:pPr marL="1541780">
              <a:lnSpc>
                <a:spcPts val="1175"/>
              </a:lnSpc>
              <a:tabLst>
                <a:tab pos="2257425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12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400</a:t>
            </a:r>
            <a:endParaRPr baseline="2777" sz="1500">
              <a:latin typeface="Arial"/>
              <a:cs typeface="Arial"/>
            </a:endParaRPr>
          </a:p>
          <a:p>
            <a:pPr algn="just" marL="76200" marR="68580" indent="-635">
              <a:lnSpc>
                <a:spcPts val="1150"/>
              </a:lnSpc>
              <a:spcBef>
                <a:spcPts val="560"/>
              </a:spcBef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2407" sz="900" spc="-9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calculada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admisible,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2407" sz="90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19.2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-19.</a:t>
            </a:r>
            <a:endParaRPr sz="1050">
              <a:latin typeface="Arial"/>
              <a:cs typeface="Arial"/>
            </a:endParaRPr>
          </a:p>
          <a:p>
            <a:pPr algn="just" marL="76200" marR="69215">
              <a:lnSpc>
                <a:spcPts val="1150"/>
              </a:lnSpc>
              <a:spcBef>
                <a:spcPts val="59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diámetro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21.2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21,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montaje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superficial.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unipolares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20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cinco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Conductor: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6D6E71"/>
                </a:solidFill>
                <a:latin typeface="Arial"/>
                <a:cs typeface="Arial"/>
              </a:rPr>
              <a:t>RV-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4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4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4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16TT</a:t>
            </a:r>
            <a:endParaRPr sz="8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Tubo:</a:t>
            </a:r>
            <a:r>
              <a:rPr dirty="0" sz="800">
                <a:solidFill>
                  <a:srgbClr val="6D6E71"/>
                </a:solidFill>
                <a:latin typeface="Verdana"/>
                <a:cs typeface="Verdana"/>
              </a:rPr>
              <a:t>[</a:t>
            </a:r>
            <a:r>
              <a:rPr dirty="0" baseline="-30864" sz="675">
                <a:solidFill>
                  <a:srgbClr val="6D6E71"/>
                </a:solidFill>
                <a:latin typeface="Arial"/>
                <a:cs typeface="Arial"/>
              </a:rPr>
              <a:t>ext</a:t>
            </a:r>
            <a:r>
              <a:rPr dirty="0" baseline="-30864" sz="675" spc="26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800" spc="2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80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mm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00">
              <a:latin typeface="Arial"/>
              <a:cs typeface="Arial"/>
            </a:endParaRPr>
          </a:p>
          <a:p>
            <a:pPr marL="76200" marR="69215" indent="10795">
              <a:lnSpc>
                <a:spcPts val="1150"/>
              </a:lnSpc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21.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¿Cuál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acometidas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exteriores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en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provisionales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temporales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obra?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465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542315" y="7334440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87"/>
                </a:lnTo>
                <a:lnTo>
                  <a:pt x="4858956" y="239687"/>
                </a:lnTo>
                <a:lnTo>
                  <a:pt x="4858956" y="233337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542315" y="7340790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33</a:t>
            </a:r>
            <a:endParaRPr sz="9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445310" y="7379718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fines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especiales.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provisionales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temporales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obras.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5"/>
            <a:ext cx="3529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A: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Cuestionario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aplicación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instrucciones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técnicas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complementarias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64"/>
            <a:ext cx="109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375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00" y="498132"/>
            <a:ext cx="4884420" cy="6737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3495">
              <a:lnSpc>
                <a:spcPts val="1205"/>
              </a:lnSpc>
              <a:spcBef>
                <a:spcPts val="100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22.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exterior,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 b="1">
                <a:solidFill>
                  <a:srgbClr val="6D6E71"/>
                </a:solidFill>
                <a:latin typeface="Arial"/>
                <a:cs typeface="Arial"/>
              </a:rPr>
              <a:t>¿se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corregir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potencia?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75"/>
              </a:spcBef>
            </a:pP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¿Cómo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corrige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si,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ejemplo,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queremos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conectar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80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descarga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W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cuyo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0,8?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15300" y="1525368"/>
            <a:ext cx="5117465" cy="626427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0" marR="123825">
              <a:lnSpc>
                <a:spcPts val="1150"/>
              </a:lnSpc>
              <a:spcBef>
                <a:spcPts val="22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09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luz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corregirse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0,9.</a:t>
            </a:r>
            <a:endParaRPr sz="1050">
              <a:latin typeface="Arial"/>
              <a:cs typeface="Arial"/>
            </a:endParaRPr>
          </a:p>
          <a:p>
            <a:pPr marL="127000">
              <a:lnSpc>
                <a:spcPct val="100000"/>
              </a:lnSpc>
              <a:spcBef>
                <a:spcPts val="26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considera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1,8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veces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vatios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tubos:</a:t>
            </a:r>
            <a:endParaRPr sz="1050">
              <a:latin typeface="Arial"/>
              <a:cs typeface="Arial"/>
            </a:endParaRPr>
          </a:p>
          <a:p>
            <a:pPr marL="127000">
              <a:lnSpc>
                <a:spcPct val="100000"/>
              </a:lnSpc>
              <a:spcBef>
                <a:spcPts val="285"/>
              </a:spcBef>
            </a:pPr>
            <a:r>
              <a:rPr dirty="0" sz="1050" spc="-22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1,8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880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VA</a:t>
            </a:r>
            <a:endParaRPr sz="1050">
              <a:latin typeface="Arial"/>
              <a:cs typeface="Arial"/>
            </a:endParaRPr>
          </a:p>
          <a:p>
            <a:pPr marL="127000">
              <a:lnSpc>
                <a:spcPct val="100000"/>
              </a:lnSpc>
              <a:spcBef>
                <a:spcPts val="285"/>
              </a:spcBef>
            </a:pPr>
            <a:r>
              <a:rPr dirty="0" sz="1050" spc="-19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lámparas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2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135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304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just" marL="127000" marR="121920">
              <a:lnSpc>
                <a:spcPts val="1150"/>
              </a:lnSpc>
              <a:spcBef>
                <a:spcPts val="420"/>
              </a:spcBef>
            </a:pP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*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Nota:</a:t>
            </a:r>
            <a:r>
              <a:rPr dirty="0" sz="1050" spc="11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ultiplicación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1,8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dimensionar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ientes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armónicas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equilib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anspo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debida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opios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batería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condensado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compense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xceso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consumo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datos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óneas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potencia.</a:t>
            </a:r>
            <a:endParaRPr sz="1050">
              <a:latin typeface="Arial"/>
              <a:cs typeface="Arial"/>
            </a:endParaRPr>
          </a:p>
          <a:p>
            <a:pPr algn="just" marL="127000" marR="122555">
              <a:lnSpc>
                <a:spcPts val="1150"/>
              </a:lnSpc>
              <a:spcBef>
                <a:spcPts val="390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compensar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carácter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inductivo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colocar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baterías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condensadores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paralelo,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presentan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capacitivo.</a:t>
            </a:r>
            <a:endParaRPr sz="1050">
              <a:latin typeface="Arial"/>
              <a:cs typeface="Arial"/>
            </a:endParaRPr>
          </a:p>
          <a:p>
            <a:pPr algn="just" marL="127000" marR="119380">
              <a:lnSpc>
                <a:spcPts val="1150"/>
              </a:lnSpc>
              <a:spcBef>
                <a:spcPts val="40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conecta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23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compensa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emo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poten-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eacti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0,9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tenci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eacti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actua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desead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ciona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condensado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marL="127000">
              <a:lnSpc>
                <a:spcPct val="100000"/>
              </a:lnSpc>
              <a:spcBef>
                <a:spcPts val="265"/>
              </a:spcBef>
            </a:pP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97">
                <a:solidFill>
                  <a:srgbClr val="6D6E71"/>
                </a:solidFill>
                <a:latin typeface="Arial"/>
                <a:cs typeface="Arial"/>
              </a:rPr>
              <a:t>cálc.</a:t>
            </a:r>
            <a:r>
              <a:rPr dirty="0" baseline="-32407" sz="90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lámp.</a:t>
            </a:r>
            <a:r>
              <a:rPr dirty="0" baseline="-32407" sz="900" spc="11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67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baseline="-32407" sz="900" spc="-67" i="1">
                <a:solidFill>
                  <a:srgbClr val="6D6E71"/>
                </a:solidFill>
                <a:latin typeface="Arial"/>
                <a:cs typeface="Arial"/>
              </a:rPr>
              <a:t>lamp</a:t>
            </a:r>
            <a:r>
              <a:rPr dirty="0" baseline="-32407" sz="900" spc="37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unidades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600W</a:t>
            </a:r>
            <a:endParaRPr sz="1050">
              <a:latin typeface="Arial"/>
              <a:cs typeface="Arial"/>
            </a:endParaRPr>
          </a:p>
          <a:p>
            <a:pPr marL="127000">
              <a:lnSpc>
                <a:spcPts val="475"/>
              </a:lnSpc>
              <a:spcBef>
                <a:spcPts val="570"/>
              </a:spcBef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Q</a:t>
            </a:r>
            <a:r>
              <a:rPr dirty="0" baseline="-32407" sz="900" spc="-75">
                <a:solidFill>
                  <a:srgbClr val="6D6E71"/>
                </a:solidFill>
                <a:latin typeface="Arial"/>
                <a:cs typeface="Arial"/>
              </a:rPr>
              <a:t>deseada</a:t>
            </a:r>
            <a:r>
              <a:rPr dirty="0" baseline="-32407" sz="900" spc="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9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0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baseline="-32407" sz="900" spc="-60">
                <a:solidFill>
                  <a:srgbClr val="6D6E71"/>
                </a:solidFill>
                <a:latin typeface="Arial"/>
                <a:cs typeface="Arial"/>
              </a:rPr>
              <a:t>deseado</a:t>
            </a:r>
            <a:r>
              <a:rPr dirty="0" baseline="-32407" sz="900" spc="-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600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tan(cos</a:t>
            </a:r>
            <a:r>
              <a:rPr dirty="0" sz="1050" spc="3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baseline="-32407" sz="900" spc="-97">
                <a:solidFill>
                  <a:srgbClr val="6D6E71"/>
                </a:solidFill>
                <a:latin typeface="Arial"/>
                <a:cs typeface="Arial"/>
              </a:rPr>
              <a:t>deseado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600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(cos</a:t>
            </a:r>
            <a:r>
              <a:rPr dirty="0" sz="1050" spc="2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0,9)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774,91VAr</a:t>
            </a:r>
            <a:endParaRPr sz="1050">
              <a:latin typeface="Arial"/>
              <a:cs typeface="Arial"/>
            </a:endParaRPr>
          </a:p>
          <a:p>
            <a:pPr marL="2274570">
              <a:lnSpc>
                <a:spcPts val="350"/>
              </a:lnSpc>
              <a:tabLst>
                <a:tab pos="3541395" algn="l"/>
              </a:tabLst>
            </a:pPr>
            <a:r>
              <a:rPr dirty="0" sz="600">
                <a:solidFill>
                  <a:srgbClr val="6D6E71"/>
                </a:solidFill>
                <a:latin typeface="Arial"/>
                <a:cs typeface="Arial"/>
              </a:rPr>
              <a:t>-</a:t>
            </a:r>
            <a:r>
              <a:rPr dirty="0" sz="60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600">
                <a:solidFill>
                  <a:srgbClr val="6D6E71"/>
                </a:solidFill>
                <a:latin typeface="Arial"/>
                <a:cs typeface="Arial"/>
              </a:rPr>
              <a:t>	-</a:t>
            </a:r>
            <a:r>
              <a:rPr dirty="0" sz="60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50">
              <a:latin typeface="Arial"/>
              <a:cs typeface="Arial"/>
            </a:endParaRPr>
          </a:p>
          <a:p>
            <a:pPr marL="127000">
              <a:lnSpc>
                <a:spcPts val="475"/>
              </a:lnSpc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Q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actual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9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actual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600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tan(cos</a:t>
            </a:r>
            <a:r>
              <a:rPr dirty="0" sz="1050" spc="3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actual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-30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600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(cos</a:t>
            </a:r>
            <a:r>
              <a:rPr dirty="0" sz="1050" spc="2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0,8)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200VAr</a:t>
            </a:r>
            <a:endParaRPr sz="1050">
              <a:latin typeface="Arial"/>
              <a:cs typeface="Arial"/>
            </a:endParaRPr>
          </a:p>
          <a:p>
            <a:pPr algn="ctr" marL="439420">
              <a:lnSpc>
                <a:spcPts val="350"/>
              </a:lnSpc>
              <a:tabLst>
                <a:tab pos="1607820" algn="l"/>
              </a:tabLst>
            </a:pPr>
            <a:r>
              <a:rPr dirty="0" sz="600">
                <a:solidFill>
                  <a:srgbClr val="6D6E71"/>
                </a:solidFill>
                <a:latin typeface="Arial"/>
                <a:cs typeface="Arial"/>
              </a:rPr>
              <a:t>-</a:t>
            </a:r>
            <a:r>
              <a:rPr dirty="0" sz="60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600">
                <a:solidFill>
                  <a:srgbClr val="6D6E71"/>
                </a:solidFill>
                <a:latin typeface="Arial"/>
                <a:cs typeface="Arial"/>
              </a:rPr>
              <a:t>	-</a:t>
            </a:r>
            <a:r>
              <a:rPr dirty="0" sz="60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550">
              <a:latin typeface="Arial"/>
              <a:cs typeface="Arial"/>
            </a:endParaRPr>
          </a:p>
          <a:p>
            <a:pPr marL="127000">
              <a:lnSpc>
                <a:spcPts val="1230"/>
              </a:lnSpc>
            </a:pPr>
            <a:r>
              <a:rPr dirty="0" baseline="18518" sz="1575" spc="-60" i="1">
                <a:solidFill>
                  <a:srgbClr val="6D6E71"/>
                </a:solidFill>
                <a:latin typeface="Arial"/>
                <a:cs typeface="Arial"/>
              </a:rPr>
              <a:t>Q</a:t>
            </a:r>
            <a:r>
              <a:rPr dirty="0" sz="600" spc="-40">
                <a:solidFill>
                  <a:srgbClr val="6D6E71"/>
                </a:solidFill>
                <a:latin typeface="Arial"/>
                <a:cs typeface="Arial"/>
              </a:rPr>
              <a:t>condensador</a:t>
            </a:r>
            <a:r>
              <a:rPr dirty="0" sz="60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18518" sz="1575" spc="307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baseline="18518" sz="1575" spc="-1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baseline="18518" sz="1575" spc="-37" i="1">
                <a:solidFill>
                  <a:srgbClr val="6D6E71"/>
                </a:solidFill>
                <a:latin typeface="Arial"/>
                <a:cs typeface="Arial"/>
              </a:rPr>
              <a:t>Q</a:t>
            </a:r>
            <a:r>
              <a:rPr dirty="0" sz="600" spc="-25">
                <a:solidFill>
                  <a:srgbClr val="6D6E71"/>
                </a:solidFill>
                <a:latin typeface="Arial"/>
                <a:cs typeface="Arial"/>
              </a:rPr>
              <a:t>actual</a:t>
            </a:r>
            <a:r>
              <a:rPr dirty="0" sz="60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18518" sz="1575" spc="307">
                <a:solidFill>
                  <a:srgbClr val="6D6E71"/>
                </a:solidFill>
                <a:latin typeface="Verdana"/>
                <a:cs typeface="Verdana"/>
              </a:rPr>
              <a:t>2</a:t>
            </a:r>
            <a:r>
              <a:rPr dirty="0" baseline="18518" sz="1575" spc="-1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baseline="18518" sz="1575" spc="-75" i="1">
                <a:solidFill>
                  <a:srgbClr val="6D6E71"/>
                </a:solidFill>
                <a:latin typeface="Arial"/>
                <a:cs typeface="Arial"/>
              </a:rPr>
              <a:t>Q</a:t>
            </a:r>
            <a:r>
              <a:rPr dirty="0" sz="600" spc="-50">
                <a:solidFill>
                  <a:srgbClr val="6D6E71"/>
                </a:solidFill>
                <a:latin typeface="Arial"/>
                <a:cs typeface="Arial"/>
              </a:rPr>
              <a:t>deseada</a:t>
            </a:r>
            <a:r>
              <a:rPr dirty="0" sz="60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18518" sz="1575" spc="307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baseline="18518" sz="1575" spc="-1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baseline="18518" sz="1575" spc="-15">
                <a:solidFill>
                  <a:srgbClr val="6D6E71"/>
                </a:solidFill>
                <a:latin typeface="Arial"/>
                <a:cs typeface="Arial"/>
              </a:rPr>
              <a:t>425,09VAr</a:t>
            </a:r>
            <a:endParaRPr baseline="18518" sz="1575">
              <a:latin typeface="Arial"/>
              <a:cs typeface="Arial"/>
            </a:endParaRPr>
          </a:p>
          <a:p>
            <a:pPr algn="just" marL="127000" marR="123825">
              <a:lnSpc>
                <a:spcPts val="1150"/>
              </a:lnSpc>
              <a:spcBef>
                <a:spcPts val="100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vez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calculada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reactiva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carácter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capacitivo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necesaria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basta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batería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condensadores.</a:t>
            </a:r>
            <a:endParaRPr sz="1050">
              <a:latin typeface="Arial"/>
              <a:cs typeface="Arial"/>
            </a:endParaRPr>
          </a:p>
          <a:p>
            <a:pPr marL="1843405" marR="1488440" indent="-356870">
              <a:lnSpc>
                <a:spcPct val="102899"/>
              </a:lnSpc>
              <a:spcBef>
                <a:spcPts val="165"/>
              </a:spcBef>
              <a:tabLst>
                <a:tab pos="2866390" algn="l"/>
              </a:tabLst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C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19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-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Q</a:t>
            </a:r>
            <a:r>
              <a:rPr dirty="0" u="sng" baseline="-22222" sz="75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condensador</a:t>
            </a:r>
            <a:r>
              <a:rPr dirty="0" baseline="-22222" sz="750" spc="38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18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baseline="2777" sz="1500" spc="-97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baseline="2777" sz="1500" spc="-18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baseline="2645" sz="1575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Calibri"/>
                <a:cs typeface="Calibri"/>
              </a:rPr>
              <a:t>^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tan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φ</a:t>
            </a:r>
            <a:r>
              <a:rPr dirty="0" u="sng" sz="5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actual</a:t>
            </a:r>
            <a:r>
              <a:rPr dirty="0" u="sng" sz="500" spc="8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 </a:t>
            </a:r>
            <a:r>
              <a:rPr dirty="0" u="sng" baseline="2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-</a:t>
            </a:r>
            <a:r>
              <a:rPr dirty="0" u="sng" baseline="2777" sz="1500" spc="-97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tan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φ</a:t>
            </a:r>
            <a:r>
              <a:rPr dirty="0" u="sng" sz="5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deseado</a:t>
            </a:r>
            <a:r>
              <a:rPr dirty="0" u="sng" baseline="2645" sz="1575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Calibri"/>
                <a:cs typeface="Calibri"/>
              </a:rPr>
              <a:t>h</a:t>
            </a:r>
            <a:r>
              <a:rPr dirty="0" baseline="2645" sz="1575" spc="-15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baseline="50000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50000" sz="750" spc="-52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105">
                <a:solidFill>
                  <a:srgbClr val="6C6D70"/>
                </a:solidFill>
                <a:latin typeface="Verdana"/>
                <a:cs typeface="Verdana"/>
              </a:rPr>
              <a:t>*</a:t>
            </a:r>
            <a:r>
              <a:rPr dirty="0" sz="100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baseline="50000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50000" sz="750" spc="-52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105">
                <a:solidFill>
                  <a:srgbClr val="6C6D70"/>
                </a:solidFill>
                <a:latin typeface="Verdana"/>
                <a:cs typeface="Verdana"/>
              </a:rPr>
              <a:t>*</a:t>
            </a:r>
            <a:endParaRPr sz="1000">
              <a:latin typeface="Verdana"/>
              <a:cs typeface="Verdana"/>
            </a:endParaRPr>
          </a:p>
          <a:p>
            <a:pPr marL="127000">
              <a:lnSpc>
                <a:spcPts val="944"/>
              </a:lnSpc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marL="127000">
              <a:lnSpc>
                <a:spcPct val="100000"/>
              </a:lnSpc>
              <a:spcBef>
                <a:spcPts val="28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23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batería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condensadores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faradios.</a:t>
            </a:r>
            <a:endParaRPr sz="1050">
              <a:latin typeface="Arial"/>
              <a:cs typeface="Arial"/>
            </a:endParaRPr>
          </a:p>
          <a:p>
            <a:pPr marL="127000">
              <a:lnSpc>
                <a:spcPct val="100000"/>
              </a:lnSpc>
              <a:spcBef>
                <a:spcPts val="28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17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230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V.</a:t>
            </a:r>
            <a:endParaRPr sz="1050">
              <a:latin typeface="Arial"/>
              <a:cs typeface="Arial"/>
            </a:endParaRPr>
          </a:p>
          <a:p>
            <a:pPr marL="270510" marR="123189" indent="-144145">
              <a:lnSpc>
                <a:spcPts val="1150"/>
              </a:lnSpc>
              <a:spcBef>
                <a:spcPts val="415"/>
              </a:spcBef>
            </a:pPr>
            <a:r>
              <a:rPr dirty="0" sz="1050" spc="70">
                <a:solidFill>
                  <a:srgbClr val="6D6E71"/>
                </a:solidFill>
                <a:latin typeface="Verdana"/>
                <a:cs typeface="Verdana"/>
              </a:rPr>
              <a:t>v</a:t>
            </a:r>
            <a:r>
              <a:rPr dirty="0" sz="1050" spc="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velocidad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angular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radianes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segundo,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70">
                <a:solidFill>
                  <a:srgbClr val="6D6E71"/>
                </a:solidFill>
                <a:latin typeface="Verdana"/>
                <a:cs typeface="Verdana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Verdana"/>
                <a:cs typeface="Verdana"/>
              </a:rPr>
              <a:t>p</a:t>
            </a: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frecuencia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Hz,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España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50Hz.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ts val="1235"/>
              </a:lnSpc>
              <a:spcBef>
                <a:spcPts val="284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C</a:t>
            </a:r>
            <a:r>
              <a:rPr dirty="0" baseline="-30555" sz="1500" spc="-7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5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8333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baseline="8333" sz="1500" spc="-112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8333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baseline="8333" sz="1500" spc="-20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baseline="5291" sz="1575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Calibri"/>
                <a:cs typeface="Calibri"/>
              </a:rPr>
              <a:t>^</a:t>
            </a:r>
            <a:r>
              <a:rPr dirty="0" u="sng" baseline="8333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tan</a:t>
            </a:r>
            <a:r>
              <a:rPr dirty="0" u="sng" baseline="8333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φ</a:t>
            </a:r>
            <a:r>
              <a:rPr dirty="0" u="sng" baseline="11111" sz="75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actual</a:t>
            </a:r>
            <a:r>
              <a:rPr dirty="0" u="sng" baseline="11111" sz="750" spc="9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 </a:t>
            </a:r>
            <a:r>
              <a:rPr dirty="0" u="sng" baseline="8333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-</a:t>
            </a:r>
            <a:r>
              <a:rPr dirty="0" u="sng" baseline="8333" sz="1500" spc="-112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8333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tan</a:t>
            </a:r>
            <a:r>
              <a:rPr dirty="0" u="sng" baseline="8333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φ</a:t>
            </a:r>
            <a:r>
              <a:rPr dirty="0" u="sng" baseline="11111" sz="75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deseado</a:t>
            </a:r>
            <a:r>
              <a:rPr dirty="0" u="sng" baseline="5291" sz="1575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Calibri"/>
                <a:cs typeface="Calibri"/>
              </a:rPr>
              <a:t>h</a:t>
            </a:r>
            <a:r>
              <a:rPr dirty="0" baseline="5291" sz="1575" spc="89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1600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2656</a:t>
            </a:r>
            <a:r>
              <a:rPr dirty="0" sz="1000" spc="19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25,</a:t>
            </a:r>
            <a:r>
              <a:rPr dirty="0" baseline="-30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0">
                <a:solidFill>
                  <a:srgbClr val="6C6D70"/>
                </a:solidFill>
                <a:latin typeface="Arial"/>
                <a:cs typeface="Arial"/>
              </a:rPr>
              <a:t>57</a:t>
            </a:r>
            <a:r>
              <a:rPr dirty="0" baseline="-30555" sz="1500" spc="-30">
                <a:solidFill>
                  <a:srgbClr val="6C6D70"/>
                </a:solidFill>
                <a:latin typeface="Verdana"/>
                <a:cs typeface="Verdana"/>
              </a:rPr>
              <a:t>µ</a:t>
            </a:r>
            <a:r>
              <a:rPr dirty="0" baseline="-30555" sz="1500" spc="-30">
                <a:solidFill>
                  <a:srgbClr val="6C6D70"/>
                </a:solidFill>
                <a:latin typeface="Arial"/>
                <a:cs typeface="Arial"/>
              </a:rPr>
              <a:t>F</a:t>
            </a:r>
            <a:endParaRPr baseline="-30555" sz="1500">
              <a:latin typeface="Arial"/>
              <a:cs typeface="Arial"/>
            </a:endParaRPr>
          </a:p>
          <a:p>
            <a:pPr marL="1729739">
              <a:lnSpc>
                <a:spcPts val="1019"/>
              </a:lnSpc>
              <a:tabLst>
                <a:tab pos="2670175" algn="l"/>
              </a:tabLst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baseline="50000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50000" sz="750" spc="-52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105">
                <a:solidFill>
                  <a:srgbClr val="6C6D70"/>
                </a:solidFill>
                <a:latin typeface="Verdana"/>
                <a:cs typeface="Verdana"/>
              </a:rPr>
              <a:t>*</a:t>
            </a:r>
            <a:r>
              <a:rPr dirty="0" sz="100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230</a:t>
            </a:r>
            <a:r>
              <a:rPr dirty="0" baseline="50000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50000" sz="750" spc="6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5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sz="1000" spc="-6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5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Verdana"/>
                <a:cs typeface="Verdana"/>
              </a:rPr>
              <a:t>u</a:t>
            </a:r>
            <a:r>
              <a:rPr dirty="0" sz="1000" spc="-13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5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50</a:t>
            </a:r>
            <a:endParaRPr sz="1000">
              <a:latin typeface="Arial"/>
              <a:cs typeface="Arial"/>
            </a:endParaRPr>
          </a:p>
          <a:p>
            <a:pPr marL="127000">
              <a:lnSpc>
                <a:spcPts val="1045"/>
              </a:lnSpc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régimen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variable,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sería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endParaRPr sz="1050">
              <a:latin typeface="Arial"/>
              <a:cs typeface="Arial"/>
            </a:endParaRPr>
          </a:p>
          <a:p>
            <a:pPr marL="127000">
              <a:lnSpc>
                <a:spcPts val="1205"/>
              </a:lnSpc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compensación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variación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régimen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carga.</a:t>
            </a:r>
            <a:endParaRPr sz="1050">
              <a:latin typeface="Arial"/>
              <a:cs typeface="Arial"/>
            </a:endParaRPr>
          </a:p>
          <a:p>
            <a:pPr marL="127000" marR="124460" indent="10795">
              <a:lnSpc>
                <a:spcPts val="1150"/>
              </a:lnSpc>
              <a:spcBef>
                <a:spcPts val="415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23.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desea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centralización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contadores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viviendas.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¿Qué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requisitos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reunir?</a:t>
            </a:r>
            <a:endParaRPr sz="1050">
              <a:latin typeface="Arial"/>
              <a:cs typeface="Arial"/>
            </a:endParaRPr>
          </a:p>
          <a:p>
            <a:pPr marL="127000">
              <a:lnSpc>
                <a:spcPct val="100000"/>
              </a:lnSpc>
              <a:spcBef>
                <a:spcPts val="265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42315" y="1241145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30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87"/>
                </a:lnTo>
                <a:lnTo>
                  <a:pt x="4858956" y="239687"/>
                </a:lnTo>
                <a:lnTo>
                  <a:pt x="4858956" y="233337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542315" y="1247495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09</a:t>
            </a:r>
            <a:endParaRPr sz="9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45310" y="1286435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alumbrado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exterior.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542315" y="7858594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69" y="6337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24"/>
                </a:lnTo>
                <a:lnTo>
                  <a:pt x="0" y="233324"/>
                </a:lnTo>
                <a:lnTo>
                  <a:pt x="0" y="239674"/>
                </a:lnTo>
                <a:lnTo>
                  <a:pt x="4858956" y="239674"/>
                </a:lnTo>
                <a:lnTo>
                  <a:pt x="4858956" y="233324"/>
                </a:lnTo>
                <a:lnTo>
                  <a:pt x="4858969" y="6337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542315" y="7864944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16</a:t>
            </a:r>
            <a:endParaRPr sz="9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445310" y="7903874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enlace.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Contadores: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ubicación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sistemas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instalación.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3791" y="79570"/>
            <a:ext cx="109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6497040"/>
            <a:ext cx="4885690" cy="180848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orías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hoque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etensión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determinand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ez,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sidual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permitir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vitar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posibles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daños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2.1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-23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4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saber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qué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oría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400/690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impulsos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debemos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23.1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-23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obser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kV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50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IV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materiales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conectan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origen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o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muy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próximos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origen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aguas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arriba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distribución.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ejemplo,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contadores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energía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(punto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2.2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23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17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376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8"/>
            <a:ext cx="4885055" cy="221043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-16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2.2,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16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obli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ubicación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acondicionado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16,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alización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eunir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2.2.2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ITC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indicada.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45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Dicha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instrucción,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4,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resalta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suministradora,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junto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propiedad,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elegirá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soluciones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propuestas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busca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homogeneizar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talaciones.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discrepancia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resolverá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organismo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competente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Administración.</a:t>
            </a:r>
            <a:endParaRPr sz="1050">
              <a:latin typeface="Arial"/>
              <a:cs typeface="Arial"/>
            </a:endParaRPr>
          </a:p>
          <a:p>
            <a:pPr marL="23495">
              <a:lnSpc>
                <a:spcPct val="100000"/>
              </a:lnSpc>
              <a:spcBef>
                <a:spcPts val="420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24.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receptoras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para: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40"/>
              </a:spcBef>
              <a:buChar char="•"/>
              <a:tabLst>
                <a:tab pos="121285" algn="l"/>
              </a:tabLst>
            </a:pP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protectores.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40"/>
              </a:spcBef>
              <a:buChar char="•"/>
              <a:tabLst>
                <a:tab pos="121285" algn="l"/>
              </a:tabLst>
            </a:pP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fijados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paredes.</a:t>
            </a:r>
            <a:endParaRPr sz="1050">
              <a:latin typeface="Arial"/>
              <a:cs typeface="Arial"/>
            </a:endParaRPr>
          </a:p>
          <a:p>
            <a:pPr marL="12700" marR="2099310">
              <a:lnSpc>
                <a:spcPct val="134900"/>
              </a:lnSpc>
              <a:buChar char="•"/>
              <a:tabLst>
                <a:tab pos="121285" algn="l"/>
              </a:tabLst>
            </a:pP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protectores.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3044965"/>
            <a:ext cx="4885055" cy="1466850"/>
          </a:xfrm>
          <a:prstGeom prst="rect">
            <a:avLst/>
          </a:prstGeom>
        </p:spPr>
        <p:txBody>
          <a:bodyPr wrap="square" lIns="0" tIns="685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responder,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debemos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acudir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3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protectores.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(punto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2.2.1).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fijados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directamente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sobre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paredes.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0,6/1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kV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(punto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2.2.2).</a:t>
            </a:r>
            <a:endParaRPr sz="1050">
              <a:latin typeface="Arial"/>
              <a:cs typeface="Arial"/>
            </a:endParaRPr>
          </a:p>
          <a:p>
            <a:pPr marL="120650" marR="5080" indent="-108585">
              <a:lnSpc>
                <a:spcPts val="1150"/>
              </a:lnSpc>
              <a:spcBef>
                <a:spcPts val="57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protectores.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300/500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protecciones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superiores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inferiores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4X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respectivamente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(punto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2.2.7).</a:t>
            </a:r>
            <a:endParaRPr sz="1050">
              <a:latin typeface="Arial"/>
              <a:cs typeface="Arial"/>
            </a:endParaRPr>
          </a:p>
          <a:p>
            <a:pPr marL="12700" marR="5715" indent="10795">
              <a:lnSpc>
                <a:spcPts val="1700"/>
              </a:lnSpc>
              <a:spcBef>
                <a:spcPts val="80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25.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¿Cuáles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causas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desencadenar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sobreintensidades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circuito?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9619" y="4903723"/>
            <a:ext cx="4885055" cy="120142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eintensidades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moti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debidas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uti-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lización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impedancia,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icas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atmos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1.1.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-22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algn="just" marL="12700" marR="5080" indent="10795">
              <a:lnSpc>
                <a:spcPts val="1150"/>
              </a:lnSpc>
              <a:spcBef>
                <a:spcPts val="545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26.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¿Qué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oría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etensión?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qué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cate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oría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ma-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orman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400/690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impulsos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20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542315" y="2797301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30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87"/>
                </a:lnTo>
                <a:lnTo>
                  <a:pt x="4858956" y="239687"/>
                </a:lnTo>
                <a:lnTo>
                  <a:pt x="4858956" y="233337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42315" y="2803651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20</a:t>
            </a:r>
            <a:endParaRPr sz="9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445310" y="2842574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interiores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receptoras.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Sistemas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instalación.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542315" y="4600244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69" y="6337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24"/>
                </a:lnTo>
                <a:lnTo>
                  <a:pt x="0" y="233324"/>
                </a:lnTo>
                <a:lnTo>
                  <a:pt x="0" y="239674"/>
                </a:lnTo>
                <a:lnTo>
                  <a:pt x="4858956" y="239674"/>
                </a:lnTo>
                <a:lnTo>
                  <a:pt x="4858956" y="233324"/>
                </a:lnTo>
                <a:lnTo>
                  <a:pt x="4858969" y="6337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542315" y="4606594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22</a:t>
            </a:r>
            <a:endParaRPr sz="9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445310" y="4645525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interiores</a:t>
            </a:r>
            <a:r>
              <a:rPr dirty="0" sz="8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receptoras.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contra</a:t>
            </a:r>
            <a:r>
              <a:rPr dirty="0" sz="8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sobreintensidades.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542315" y="6193713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69" y="6337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24"/>
                </a:lnTo>
                <a:lnTo>
                  <a:pt x="0" y="233324"/>
                </a:lnTo>
                <a:lnTo>
                  <a:pt x="0" y="239674"/>
                </a:lnTo>
                <a:lnTo>
                  <a:pt x="4858956" y="239674"/>
                </a:lnTo>
                <a:lnTo>
                  <a:pt x="4858956" y="233324"/>
                </a:lnTo>
                <a:lnTo>
                  <a:pt x="4858969" y="6337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542315" y="6200063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23</a:t>
            </a:r>
            <a:endParaRPr sz="9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45310" y="6238995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interiores</a:t>
            </a:r>
            <a:r>
              <a:rPr dirty="0" sz="8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receptoras.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contra</a:t>
            </a:r>
            <a:r>
              <a:rPr dirty="0" sz="8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sobreintensidades.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529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A: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Cuestionario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aplicación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instrucciones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técnicas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complementarias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70"/>
            <a:ext cx="109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377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00" y="498138"/>
            <a:ext cx="4884420" cy="55308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 indent="10795">
              <a:lnSpc>
                <a:spcPts val="1150"/>
              </a:lnSpc>
              <a:spcBef>
                <a:spcPts val="229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27.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¿Qué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garantizarse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uniones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conexiones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bañera?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00" y="1454981"/>
            <a:ext cx="4885055" cy="1726564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espuesta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encont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equisitos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ticula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bañe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hid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omasaje,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cabinas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anal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icos: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-27.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junto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X5.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90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admiten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empalmes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canalizaciones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discurran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por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volúmenes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determinados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dichas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superficies,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salvo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realizan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cumplan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requi-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anterior.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seguridad.</a:t>
            </a:r>
            <a:endParaRPr sz="1050">
              <a:latin typeface="Arial"/>
              <a:cs typeface="Arial"/>
            </a:endParaRPr>
          </a:p>
          <a:p>
            <a:pPr marL="12700" marR="5080" indent="10795">
              <a:lnSpc>
                <a:spcPts val="1150"/>
              </a:lnSpc>
              <a:spcBef>
                <a:spcPts val="595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28.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nos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encontramos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20,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¿a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qué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refiere?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¿Influye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selección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eléctricos?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9600" y="3730900"/>
            <a:ext cx="4888865" cy="246126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4.1.2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29</a:t>
            </a:r>
            <a:r>
              <a:rPr dirty="0" sz="1050" spc="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nos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encontramos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clase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II.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20,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encontramos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atmósfera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ex-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plosiva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nube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polvo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inflamable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presente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permanente,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espacio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prolongado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frecuente.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9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capas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polvo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nubes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continua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largos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períodos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entran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concepto.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9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último,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influye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selección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eléctricos;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así,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existe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procedi-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miento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selección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sustan-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cias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implicadas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proceso,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clasificación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emplazamiento,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selección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categoría del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dicho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29.2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29,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fabricante.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64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corresponde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categoría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1.</a:t>
            </a:r>
            <a:endParaRPr sz="1050">
              <a:latin typeface="Arial"/>
              <a:cs typeface="Arial"/>
            </a:endParaRPr>
          </a:p>
          <a:p>
            <a:pPr algn="just" marL="12700" marR="1281430" indent="10795">
              <a:lnSpc>
                <a:spcPct val="138500"/>
              </a:lnSpc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29.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¿Qué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especial?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9600" y="6595964"/>
            <a:ext cx="4885690" cy="106680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75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-37,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único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especiales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aquellas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nominales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eficaz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alterna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750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itmético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ua,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campo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aplicación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REB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12700" marR="1527175" indent="10795">
              <a:lnSpc>
                <a:spcPts val="1739"/>
              </a:lnSpc>
              <a:spcBef>
                <a:spcPts val="85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30.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¿Cómo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realiza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quirófanos?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542315" y="1145526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30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87"/>
                </a:lnTo>
                <a:lnTo>
                  <a:pt x="4858956" y="239687"/>
                </a:lnTo>
                <a:lnTo>
                  <a:pt x="4858956" y="233337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542315" y="1151877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27</a:t>
            </a:r>
            <a:endParaRPr sz="9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445310" y="1190799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interiores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viviendas.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Locales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que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contienen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una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bañera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ducha.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542315" y="3275672"/>
            <a:ext cx="4859020" cy="351790"/>
          </a:xfrm>
          <a:custGeom>
            <a:avLst/>
            <a:gdLst/>
            <a:ahLst/>
            <a:cxnLst/>
            <a:rect l="l" t="t" r="r" b="b"/>
            <a:pathLst>
              <a:path w="4859020" h="351789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345300"/>
                </a:lnTo>
                <a:lnTo>
                  <a:pt x="0" y="345300"/>
                </a:lnTo>
                <a:lnTo>
                  <a:pt x="0" y="351650"/>
                </a:lnTo>
                <a:lnTo>
                  <a:pt x="4858956" y="351650"/>
                </a:lnTo>
                <a:lnTo>
                  <a:pt x="4858956" y="345300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542315" y="3282022"/>
            <a:ext cx="903605" cy="339090"/>
          </a:xfrm>
          <a:prstGeom prst="rect">
            <a:avLst/>
          </a:prstGeom>
          <a:solidFill>
            <a:srgbClr val="808285"/>
          </a:solidFill>
        </p:spPr>
        <p:txBody>
          <a:bodyPr wrap="square" lIns="0" tIns="9969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78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29</a:t>
            </a:r>
            <a:endParaRPr sz="9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445310" y="3315980"/>
            <a:ext cx="394970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 marR="136525">
              <a:lnSpc>
                <a:spcPct val="100000"/>
              </a:lnSpc>
              <a:spcBef>
                <a:spcPts val="100"/>
              </a:spcBef>
            </a:pP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Prescripciones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particulares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eléctricas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locales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riesgo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incendio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explosión.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542315" y="6287071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56" y="0"/>
                </a:move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8956" y="6350"/>
                </a:lnTo>
                <a:lnTo>
                  <a:pt x="4858956" y="0"/>
                </a:lnTo>
                <a:close/>
              </a:path>
              <a:path w="4859020" h="240029">
                <a:moveTo>
                  <a:pt x="4858969" y="6362"/>
                </a:moveTo>
                <a:lnTo>
                  <a:pt x="4852619" y="6362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87"/>
                </a:lnTo>
                <a:lnTo>
                  <a:pt x="4858956" y="239687"/>
                </a:lnTo>
                <a:lnTo>
                  <a:pt x="4858956" y="233337"/>
                </a:lnTo>
                <a:lnTo>
                  <a:pt x="4858969" y="6362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542315" y="6293421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37</a:t>
            </a:r>
            <a:endParaRPr sz="9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445310" y="6332357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tensiones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especiales.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542315" y="7746618"/>
            <a:ext cx="4859020" cy="351790"/>
          </a:xfrm>
          <a:custGeom>
            <a:avLst/>
            <a:gdLst/>
            <a:ahLst/>
            <a:cxnLst/>
            <a:rect l="l" t="t" r="r" b="b"/>
            <a:pathLst>
              <a:path w="4859020" h="351790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345300"/>
                </a:lnTo>
                <a:lnTo>
                  <a:pt x="0" y="345300"/>
                </a:lnTo>
                <a:lnTo>
                  <a:pt x="0" y="351650"/>
                </a:lnTo>
                <a:lnTo>
                  <a:pt x="4858956" y="351650"/>
                </a:lnTo>
                <a:lnTo>
                  <a:pt x="4858956" y="345300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542315" y="7752968"/>
            <a:ext cx="903605" cy="339090"/>
          </a:xfrm>
          <a:prstGeom prst="rect">
            <a:avLst/>
          </a:prstGeom>
          <a:solidFill>
            <a:srgbClr val="808285"/>
          </a:solidFill>
        </p:spPr>
        <p:txBody>
          <a:bodyPr wrap="square" lIns="0" tIns="9969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78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38</a:t>
            </a:r>
            <a:endParaRPr sz="9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445310" y="7786945"/>
            <a:ext cx="394970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 marR="107950">
              <a:lnSpc>
                <a:spcPct val="100000"/>
              </a:lnSpc>
              <a:spcBef>
                <a:spcPts val="100"/>
              </a:spcBef>
            </a:pP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fines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especiales.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Requisitos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particulares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instalación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eléctrica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quiró-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fanos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salas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intervención.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3791" y="79570"/>
            <a:ext cx="109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095918"/>
            <a:ext cx="4888865" cy="120904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8890">
              <a:lnSpc>
                <a:spcPts val="1150"/>
              </a:lnSpc>
              <a:spcBef>
                <a:spcPts val="229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3.3.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45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utilicen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recibirán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consignas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apropiadas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para: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1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Hacer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inaccesibles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porta-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electrodos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utilizados.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17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Evitar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porta-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electrodos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entren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objetos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metálicos.</a:t>
            </a:r>
            <a:endParaRPr sz="1050">
              <a:latin typeface="Arial"/>
              <a:cs typeface="Arial"/>
            </a:endParaRPr>
          </a:p>
          <a:p>
            <a:pPr marL="120650" marR="8255" indent="-108585">
              <a:lnSpc>
                <a:spcPts val="1150"/>
              </a:lnSpc>
              <a:spcBef>
                <a:spcPts val="30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retorno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soldadura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piezas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metálicas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encuen- tren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proximidad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inmediata.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0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378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8"/>
            <a:ext cx="4889500" cy="237363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obli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empleo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sal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aumenta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fiabilida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aquellos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upción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poner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ectamente,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paciente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sonal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implicado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limitar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oduci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2.1.3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-38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28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transformador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dispositivo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vigilancia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cum-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plirán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614.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28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eser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obli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complementa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-28;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baterías,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hacer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necesidades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equipos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asistencia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vital,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debiendo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automáticamente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autonomía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2.2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-38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algn="just" marL="12700" marR="9525" indent="10795">
              <a:lnSpc>
                <a:spcPts val="1150"/>
              </a:lnSpc>
              <a:spcBef>
                <a:spcPts val="284"/>
              </a:spcBef>
            </a:pP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31.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¿Cuándo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realizar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generador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asíncrono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red?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¿Qué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producirse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conexión?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3196017"/>
            <a:ext cx="4885055" cy="146177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ador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asínc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ealiza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accionado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turbina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adqui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elocidad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90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elocidad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onism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28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oduci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ed.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eólicos,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segund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ecuencia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uto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4.3.2.1.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-40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algn="just" marL="12700" marR="438784" indent="10795">
              <a:lnSpc>
                <a:spcPts val="1430"/>
              </a:lnSpc>
              <a:spcBef>
                <a:spcPts val="60"/>
              </a:spcBef>
            </a:pP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32.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¿De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qué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manera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realizar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compensación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potencia?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9619" y="4959985"/>
            <a:ext cx="4885055" cy="1811655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27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hacer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maneras:</a:t>
            </a:r>
            <a:endParaRPr sz="1050">
              <a:latin typeface="Arial"/>
              <a:cs typeface="Arial"/>
            </a:endParaRPr>
          </a:p>
          <a:p>
            <a:pPr algn="just" marL="120650" marR="5715" indent="-108585">
              <a:lnSpc>
                <a:spcPts val="1150"/>
              </a:lnSpc>
              <a:spcBef>
                <a:spcPts val="30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receptor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grupo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funcionen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simultáneamente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conecten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medio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interruptor.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cortar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alimentación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simultáneamente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receptor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grupo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condensador.</a:t>
            </a:r>
            <a:endParaRPr sz="1050">
              <a:latin typeface="Arial"/>
              <a:cs typeface="Arial"/>
            </a:endParaRPr>
          </a:p>
          <a:p>
            <a:pPr algn="just" marL="120650" marR="5080" indent="-108585">
              <a:lnSpc>
                <a:spcPts val="1150"/>
              </a:lnSpc>
              <a:spcBef>
                <a:spcPts val="28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totalidad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compensación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estar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dispuesta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asegure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variación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potencia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±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medio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obtenido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prolongado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periodo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(punto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2.7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marL="12700" marR="5715" indent="10795">
              <a:lnSpc>
                <a:spcPts val="1150"/>
              </a:lnSpc>
              <a:spcBef>
                <a:spcPts val="284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33.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personas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utilicen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soldadura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arco,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¿qué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consig-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nas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recibir?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542315" y="2926536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30">
                <a:moveTo>
                  <a:pt x="4858956" y="0"/>
                </a:move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8956" y="6350"/>
                </a:lnTo>
                <a:lnTo>
                  <a:pt x="4858956" y="0"/>
                </a:lnTo>
                <a:close/>
              </a:path>
              <a:path w="4859020" h="240030">
                <a:moveTo>
                  <a:pt x="4858969" y="6362"/>
                </a:moveTo>
                <a:lnTo>
                  <a:pt x="4852619" y="6362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87"/>
                </a:lnTo>
                <a:lnTo>
                  <a:pt x="4858956" y="239687"/>
                </a:lnTo>
                <a:lnTo>
                  <a:pt x="4858956" y="233337"/>
                </a:lnTo>
                <a:lnTo>
                  <a:pt x="4858969" y="6362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42315" y="2932887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40</a:t>
            </a:r>
            <a:endParaRPr sz="9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445310" y="2971820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generadoras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baja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tensión.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542315" y="4712703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56" y="0"/>
                </a:move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8956" y="6350"/>
                </a:lnTo>
                <a:lnTo>
                  <a:pt x="4858956" y="0"/>
                </a:lnTo>
                <a:close/>
              </a:path>
              <a:path w="4859020" h="240029">
                <a:moveTo>
                  <a:pt x="4858969" y="6362"/>
                </a:moveTo>
                <a:lnTo>
                  <a:pt x="4852619" y="6362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87"/>
                </a:lnTo>
                <a:lnTo>
                  <a:pt x="4858956" y="239687"/>
                </a:lnTo>
                <a:lnTo>
                  <a:pt x="4858956" y="233349"/>
                </a:lnTo>
                <a:lnTo>
                  <a:pt x="4858969" y="6362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542315" y="4719053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43</a:t>
            </a:r>
            <a:endParaRPr sz="9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445310" y="4757985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receptores.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Prescripciones</a:t>
            </a:r>
            <a:r>
              <a:rPr dirty="0" sz="800" spc="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Generales.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542315" y="6826922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69" y="6337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37"/>
                </a:lnTo>
                <a:lnTo>
                  <a:pt x="902982" y="6337"/>
                </a:lnTo>
                <a:lnTo>
                  <a:pt x="4852619" y="6337"/>
                </a:lnTo>
                <a:lnTo>
                  <a:pt x="4852619" y="233311"/>
                </a:lnTo>
                <a:lnTo>
                  <a:pt x="0" y="233311"/>
                </a:lnTo>
                <a:lnTo>
                  <a:pt x="0" y="239661"/>
                </a:lnTo>
                <a:lnTo>
                  <a:pt x="4858956" y="239661"/>
                </a:lnTo>
                <a:lnTo>
                  <a:pt x="4858956" y="233311"/>
                </a:lnTo>
                <a:lnTo>
                  <a:pt x="4858969" y="6337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542315" y="6833260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45</a:t>
            </a:r>
            <a:endParaRPr sz="9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45310" y="6872182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Instalación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receptores.</a:t>
            </a:r>
            <a:r>
              <a:rPr dirty="0" sz="800" spc="-10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Aparatos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caldeo.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529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A: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Cuestionario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aplicación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instrucciones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técnicas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complementarias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70"/>
            <a:ext cx="109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4200" y="7019180"/>
            <a:ext cx="4940300" cy="1285875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algn="just" marL="38100" indent="-635">
              <a:lnSpc>
                <a:spcPct val="100000"/>
              </a:lnSpc>
              <a:spcBef>
                <a:spcPts val="53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49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2.3,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cobre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8100" marR="34290">
              <a:lnSpc>
                <a:spcPts val="1150"/>
              </a:lnSpc>
              <a:spcBef>
                <a:spcPts val="56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2.2,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colocar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tubos,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canales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conducidos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dentro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canal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construcción.</a:t>
            </a:r>
            <a:endParaRPr sz="1050">
              <a:latin typeface="Arial"/>
              <a:cs typeface="Arial"/>
            </a:endParaRPr>
          </a:p>
          <a:p>
            <a:pPr algn="just" marL="38100" marR="34290">
              <a:lnSpc>
                <a:spcPts val="1150"/>
              </a:lnSpc>
              <a:spcBef>
                <a:spcPts val="54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dentro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mueble,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conexión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interior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vivienda,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flexibles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goma,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policloruro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vinilo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equivalentes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(como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tipo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H05RR-F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tipo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H05VV-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F,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respectivamente).</a:t>
            </a:r>
            <a:endParaRPr sz="1050">
              <a:latin typeface="Arial"/>
              <a:cs typeface="Arial"/>
            </a:endParaRPr>
          </a:p>
          <a:p>
            <a:pPr algn="r" marR="34925">
              <a:lnSpc>
                <a:spcPct val="100000"/>
              </a:lnSpc>
              <a:spcBef>
                <a:spcPts val="22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379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00" y="442676"/>
            <a:ext cx="3942715" cy="456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0795">
              <a:lnSpc>
                <a:spcPct val="134600"/>
              </a:lnSpc>
              <a:spcBef>
                <a:spcPts val="100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34.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¿Cómo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realiza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colocación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calefactores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suelo?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00" y="1235135"/>
            <a:ext cx="4888865" cy="29864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808990">
              <a:lnSpc>
                <a:spcPct val="134600"/>
              </a:lnSpc>
              <a:spcBef>
                <a:spcPts val="10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46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4.1,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seguirán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proceso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colocación: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existir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primera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capa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hormigón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(esta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tipo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aislante).</a:t>
            </a:r>
            <a:endParaRPr sz="1050">
              <a:latin typeface="Arial"/>
              <a:cs typeface="Arial"/>
            </a:endParaRPr>
          </a:p>
          <a:p>
            <a:pPr marL="12700" marR="8255">
              <a:lnSpc>
                <a:spcPts val="1150"/>
              </a:lnSpc>
              <a:spcBef>
                <a:spcPts val="565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segunda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capa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hormigón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 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espesor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30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mm,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empotrarán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calefactores.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1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fraguado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hormigón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acelerarse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calefactor,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aunque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sí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secado.</a:t>
            </a:r>
            <a:endParaRPr sz="105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  <a:spcBef>
                <a:spcPts val="57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aislante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orjad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perímet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ócalo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espesor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cm,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hormi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embebido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4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umedad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pelig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condensación,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visto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umedad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anti-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especti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amente.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4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contorno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situado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0,2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edes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local.</a:t>
            </a:r>
            <a:endParaRPr sz="1050">
              <a:latin typeface="Arial"/>
              <a:cs typeface="Arial"/>
            </a:endParaRPr>
          </a:p>
          <a:p>
            <a:pPr algn="just" marL="12700" marR="8890" indent="12065">
              <a:lnSpc>
                <a:spcPts val="1150"/>
              </a:lnSpc>
              <a:spcBef>
                <a:spcPts val="545"/>
              </a:spcBef>
            </a:pP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35.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partes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combustibles</a:t>
            </a:r>
            <a:r>
              <a:rPr dirty="0" sz="1050" spc="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edificio,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 b="1">
                <a:solidFill>
                  <a:srgbClr val="6D6E71"/>
                </a:solidFill>
                <a:latin typeface="Arial"/>
                <a:cs typeface="Arial"/>
              </a:rPr>
              <a:t>¿qué</a:t>
            </a:r>
            <a:r>
              <a:rPr dirty="0" sz="1050" spc="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separación</a:t>
            </a:r>
            <a:r>
              <a:rPr dirty="0" sz="1050" spc="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trans-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formador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fija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VA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respecto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pantallas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incombustibles?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ts val="1130"/>
              </a:lnSpc>
            </a:pP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¿Y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transformador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VA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limitador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apropiado?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9600" y="4759070"/>
            <a:ext cx="4885055" cy="1923414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-48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2.1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fij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tament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combustible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pantallas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incombustibles.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4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ormador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pantalla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cm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potencias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entes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iguales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aumentando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cionalmente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cm.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4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ormador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limitador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pantalla.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colocar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combustibles.</a:t>
            </a:r>
            <a:endParaRPr sz="1050">
              <a:latin typeface="Arial"/>
              <a:cs typeface="Arial"/>
            </a:endParaRPr>
          </a:p>
          <a:p>
            <a:pPr algn="just" marL="12700" marR="5080" indent="10795">
              <a:lnSpc>
                <a:spcPts val="1150"/>
              </a:lnSpc>
              <a:spcBef>
                <a:spcPts val="545"/>
              </a:spcBef>
            </a:pP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36.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muebles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destinados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cua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tos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bañ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¿qué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acterís-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ticas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iente?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15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542315" y="987272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30">
                <a:moveTo>
                  <a:pt x="4858969" y="6337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24"/>
                </a:lnTo>
                <a:lnTo>
                  <a:pt x="0" y="233324"/>
                </a:lnTo>
                <a:lnTo>
                  <a:pt x="0" y="239674"/>
                </a:lnTo>
                <a:lnTo>
                  <a:pt x="4858956" y="239674"/>
                </a:lnTo>
                <a:lnTo>
                  <a:pt x="4858956" y="233324"/>
                </a:lnTo>
                <a:lnTo>
                  <a:pt x="4858969" y="6337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42315" y="993622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46</a:t>
            </a:r>
            <a:endParaRPr sz="9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445310" y="1032547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Instalación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receptores.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folios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radiantes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viviendas.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542315" y="4310252"/>
            <a:ext cx="4859020" cy="351790"/>
          </a:xfrm>
          <a:custGeom>
            <a:avLst/>
            <a:gdLst/>
            <a:ahLst/>
            <a:cxnLst/>
            <a:rect l="l" t="t" r="r" b="b"/>
            <a:pathLst>
              <a:path w="4859020" h="351789">
                <a:moveTo>
                  <a:pt x="4858969" y="6337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345287"/>
                </a:lnTo>
                <a:lnTo>
                  <a:pt x="0" y="345287"/>
                </a:lnTo>
                <a:lnTo>
                  <a:pt x="0" y="351637"/>
                </a:lnTo>
                <a:lnTo>
                  <a:pt x="4858956" y="351637"/>
                </a:lnTo>
                <a:lnTo>
                  <a:pt x="4858956" y="345287"/>
                </a:lnTo>
                <a:lnTo>
                  <a:pt x="4858969" y="6337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542315" y="4316603"/>
            <a:ext cx="903605" cy="339090"/>
          </a:xfrm>
          <a:prstGeom prst="rect">
            <a:avLst/>
          </a:prstGeom>
          <a:solidFill>
            <a:srgbClr val="808285"/>
          </a:solidFill>
        </p:spPr>
        <p:txBody>
          <a:bodyPr wrap="square" lIns="0" tIns="9969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78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48</a:t>
            </a:r>
            <a:endParaRPr sz="9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445310" y="4350566"/>
            <a:ext cx="394970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 marR="83185">
              <a:lnSpc>
                <a:spcPct val="100000"/>
              </a:lnSpc>
              <a:spcBef>
                <a:spcPts val="100"/>
              </a:spcBef>
            </a:pP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receptores.</a:t>
            </a:r>
            <a:r>
              <a:rPr dirty="0" sz="800" spc="-9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Transformadores</a:t>
            </a:r>
            <a:r>
              <a:rPr dirty="0" sz="8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autotransformadores.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Reactancias</a:t>
            </a:r>
            <a:r>
              <a:rPr dirty="0" sz="8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rectificado-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res.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Condensadores.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542315" y="6771309"/>
            <a:ext cx="4859020" cy="240029"/>
          </a:xfrm>
          <a:custGeom>
            <a:avLst/>
            <a:gdLst/>
            <a:ahLst/>
            <a:cxnLst/>
            <a:rect l="l" t="t" r="r" b="b"/>
            <a:pathLst>
              <a:path w="4859020" h="240029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233337"/>
                </a:lnTo>
                <a:lnTo>
                  <a:pt x="0" y="233337"/>
                </a:lnTo>
                <a:lnTo>
                  <a:pt x="0" y="239687"/>
                </a:lnTo>
                <a:lnTo>
                  <a:pt x="4858956" y="239687"/>
                </a:lnTo>
                <a:lnTo>
                  <a:pt x="4858956" y="233337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542315" y="6777659"/>
            <a:ext cx="903605" cy="227329"/>
          </a:xfrm>
          <a:prstGeom prst="rect">
            <a:avLst/>
          </a:prstGeom>
          <a:solidFill>
            <a:srgbClr val="808285"/>
          </a:solidFill>
        </p:spPr>
        <p:txBody>
          <a:bodyPr wrap="square" lIns="0" tIns="4381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34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49</a:t>
            </a:r>
            <a:endParaRPr sz="9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45310" y="6816594"/>
            <a:ext cx="39497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eléctricas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muebles.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89"/>
                  </a:lnTo>
                  <a:lnTo>
                    <a:pt x="283276" y="300740"/>
                  </a:lnTo>
                  <a:lnTo>
                    <a:pt x="251221" y="312549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71"/>
                  </a:lnTo>
                  <a:lnTo>
                    <a:pt x="57557" y="393595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6"/>
                  </a:lnTo>
                  <a:lnTo>
                    <a:pt x="284267" y="260254"/>
                  </a:lnTo>
                  <a:lnTo>
                    <a:pt x="296077" y="223142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3791" y="79570"/>
            <a:ext cx="109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10" b="1">
                <a:solidFill>
                  <a:srgbClr val="4C4D4F"/>
                </a:solidFill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380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8"/>
            <a:ext cx="4885055" cy="156972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6350">
              <a:lnSpc>
                <a:spcPts val="1150"/>
              </a:lnSpc>
              <a:spcBef>
                <a:spcPts val="229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protegidos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antitracción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penetración 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aparatos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próximos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conexiones,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estarán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fijados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paredes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muebles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extremos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vanos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existentes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(punto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2.4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49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xiones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ealizan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bornes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situadas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cajas,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IP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3X,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daño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mecánico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abie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útil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2.5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-49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algn="just" marL="12700" marR="5080" indent="10795">
              <a:lnSpc>
                <a:spcPts val="1150"/>
              </a:lnSpc>
              <a:spcBef>
                <a:spcPts val="565"/>
              </a:spcBef>
            </a:pP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37.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domotizar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utilizado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portadoras,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¿en</a:t>
            </a:r>
            <a:r>
              <a:rPr dirty="0" sz="1050" spc="10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qué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 b="1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basa 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funcionamiento?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2610073"/>
            <a:ext cx="4883785" cy="33147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51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3,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portadoras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basan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usan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todo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señales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acoplan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transmiten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tensión.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42315" y="2158402"/>
            <a:ext cx="4859020" cy="351790"/>
          </a:xfrm>
          <a:custGeom>
            <a:avLst/>
            <a:gdLst/>
            <a:ahLst/>
            <a:cxnLst/>
            <a:rect l="l" t="t" r="r" b="b"/>
            <a:pathLst>
              <a:path w="4859020" h="351789">
                <a:moveTo>
                  <a:pt x="4858969" y="6350"/>
                </a:moveTo>
                <a:lnTo>
                  <a:pt x="4858956" y="0"/>
                </a:lnTo>
                <a:lnTo>
                  <a:pt x="902982" y="0"/>
                </a:lnTo>
                <a:lnTo>
                  <a:pt x="0" y="0"/>
                </a:lnTo>
                <a:lnTo>
                  <a:pt x="0" y="6350"/>
                </a:lnTo>
                <a:lnTo>
                  <a:pt x="902982" y="6350"/>
                </a:lnTo>
                <a:lnTo>
                  <a:pt x="4852619" y="6350"/>
                </a:lnTo>
                <a:lnTo>
                  <a:pt x="4852619" y="345300"/>
                </a:lnTo>
                <a:lnTo>
                  <a:pt x="0" y="345300"/>
                </a:lnTo>
                <a:lnTo>
                  <a:pt x="0" y="351650"/>
                </a:lnTo>
                <a:lnTo>
                  <a:pt x="4858956" y="351650"/>
                </a:lnTo>
                <a:lnTo>
                  <a:pt x="4858956" y="345300"/>
                </a:lnTo>
                <a:lnTo>
                  <a:pt x="4858969" y="635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542315" y="2164753"/>
            <a:ext cx="903605" cy="339090"/>
          </a:xfrm>
          <a:prstGeom prst="rect">
            <a:avLst/>
          </a:prstGeom>
          <a:solidFill>
            <a:srgbClr val="808285"/>
          </a:solidFill>
        </p:spPr>
        <p:txBody>
          <a:bodyPr wrap="square" lIns="0" tIns="99695" rIns="0" bIns="0" rtlCol="0" vert="horz">
            <a:spAutoFit/>
          </a:bodyPr>
          <a:lstStyle/>
          <a:p>
            <a:pPr marL="212725">
              <a:lnSpc>
                <a:spcPct val="100000"/>
              </a:lnSpc>
              <a:spcBef>
                <a:spcPts val="785"/>
              </a:spcBef>
            </a:pPr>
            <a:r>
              <a:rPr dirty="0" sz="900" spc="-70" b="1">
                <a:solidFill>
                  <a:srgbClr val="FFFFFF"/>
                </a:solidFill>
                <a:latin typeface="Arial"/>
                <a:cs typeface="Arial"/>
              </a:rPr>
              <a:t>ITC-</a:t>
            </a:r>
            <a:r>
              <a:rPr dirty="0" sz="900" spc="-90" b="1">
                <a:solidFill>
                  <a:srgbClr val="FFFFFF"/>
                </a:solidFill>
                <a:latin typeface="Arial"/>
                <a:cs typeface="Arial"/>
              </a:rPr>
              <a:t>BT-</a:t>
            </a:r>
            <a:r>
              <a:rPr dirty="0" sz="900" spc="-25" b="1">
                <a:solidFill>
                  <a:srgbClr val="FFFFFF"/>
                </a:solidFill>
                <a:latin typeface="Arial"/>
                <a:cs typeface="Arial"/>
              </a:rPr>
              <a:t>51</a:t>
            </a:r>
            <a:endParaRPr sz="9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45310" y="2198720"/>
            <a:ext cx="394970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755" marR="242570">
              <a:lnSpc>
                <a:spcPct val="100000"/>
              </a:lnSpc>
              <a:spcBef>
                <a:spcPts val="100"/>
              </a:spcBef>
            </a:pP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sistemas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automatización,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gestión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técnica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energía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seguridad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para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viviendas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edificios.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5" name="object 15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18" y="267309"/>
                  </a:lnTo>
                  <a:lnTo>
                    <a:pt x="234234" y="284178"/>
                  </a:lnTo>
                  <a:lnTo>
                    <a:pt x="266285" y="321290"/>
                  </a:lnTo>
                  <a:lnTo>
                    <a:pt x="278094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1835" b="1">
                <a:solidFill>
                  <a:srgbClr val="636466"/>
                </a:solidFill>
                <a:latin typeface="Arial"/>
                <a:cs typeface="Arial"/>
              </a:rPr>
              <a:t>B</a:t>
            </a:r>
            <a:endParaRPr sz="10000">
              <a:latin typeface="Arial"/>
              <a:cs typeface="Arial"/>
            </a:endParaRPr>
          </a:p>
          <a:p>
            <a:pPr marL="431800" marR="625475">
              <a:lnSpc>
                <a:spcPct val="100000"/>
              </a:lnSpc>
              <a:spcBef>
                <a:spcPts val="660"/>
              </a:spcBef>
            </a:pPr>
            <a:r>
              <a:rPr dirty="0" sz="2000" spc="-150" b="1">
                <a:solidFill>
                  <a:srgbClr val="4C4D4F"/>
                </a:solidFill>
                <a:latin typeface="Arial"/>
                <a:cs typeface="Arial"/>
              </a:rPr>
              <a:t>Proyecto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14" b="1">
                <a:solidFill>
                  <a:srgbClr val="4C4D4F"/>
                </a:solidFill>
                <a:latin typeface="Arial"/>
                <a:cs typeface="Arial"/>
              </a:rPr>
              <a:t>eléctricas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25" b="1">
                <a:solidFill>
                  <a:srgbClr val="4C4D4F"/>
                </a:solidFill>
                <a:latin typeface="Arial"/>
                <a:cs typeface="Arial"/>
              </a:rPr>
              <a:t>un </a:t>
            </a:r>
            <a:r>
              <a:rPr dirty="0" sz="2000" spc="-105" b="1">
                <a:solidFill>
                  <a:srgbClr val="4C4D4F"/>
                </a:solidFill>
                <a:latin typeface="Arial"/>
                <a:cs typeface="Arial"/>
              </a:rPr>
              <a:t>edificio</a:t>
            </a:r>
            <a:r>
              <a:rPr dirty="0" sz="20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5" b="1">
                <a:solidFill>
                  <a:srgbClr val="4C4D4F"/>
                </a:solidFill>
                <a:latin typeface="Arial"/>
                <a:cs typeface="Arial"/>
              </a:rPr>
              <a:t>destinado</a:t>
            </a:r>
            <a:r>
              <a:rPr dirty="0" sz="20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10" b="1">
                <a:solidFill>
                  <a:srgbClr val="4C4D4F"/>
                </a:solidFill>
                <a:latin typeface="Arial"/>
                <a:cs typeface="Arial"/>
              </a:rPr>
              <a:t>principalmente</a:t>
            </a:r>
            <a:r>
              <a:rPr dirty="0" sz="20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4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20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14" b="1">
                <a:solidFill>
                  <a:srgbClr val="4C4D4F"/>
                </a:solidFill>
                <a:latin typeface="Arial"/>
                <a:cs typeface="Arial"/>
              </a:rPr>
              <a:t>viviendas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42437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Descripción</a:t>
            </a:r>
            <a:r>
              <a:rPr dirty="0" sz="1100" spc="1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100" spc="1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proyecto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382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Datos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1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</a:t>
            </a:r>
            <a:r>
              <a:rPr dirty="0" sz="1100" spc="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382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Previsión</a:t>
            </a:r>
            <a:r>
              <a:rPr dirty="0" sz="1100" spc="1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cargas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384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31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Previsión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9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viviendas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384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32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Previsión</a:t>
            </a:r>
            <a:r>
              <a:rPr dirty="0" sz="9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garajes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</a:t>
            </a:r>
            <a:r>
              <a:rPr dirty="0" sz="9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386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900" spc="3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Previsión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local</a:t>
            </a:r>
            <a:r>
              <a:rPr dirty="0" sz="900" spc="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comercial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</a:t>
            </a:r>
            <a:r>
              <a:rPr dirty="0" sz="900" spc="-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386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3.4</a:t>
            </a:r>
            <a:r>
              <a:rPr dirty="0" sz="900" spc="26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Previsión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usos</a:t>
            </a:r>
            <a:r>
              <a:rPr dirty="0" sz="900" spc="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generales....................................................................................................</a:t>
            </a:r>
            <a:r>
              <a:rPr dirty="0" sz="900" spc="-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386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Arial"/>
              <a:cs typeface="Arial"/>
            </a:endParaRPr>
          </a:p>
          <a:p>
            <a:pPr marL="228600" marR="5080" indent="-137795">
              <a:lnSpc>
                <a:spcPct val="11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Determinación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secciones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conductores,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diámetro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y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elementos</a:t>
            </a:r>
            <a:r>
              <a:rPr dirty="0" sz="1100" spc="20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20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</a:t>
            </a:r>
            <a:r>
              <a:rPr dirty="0" sz="1100" spc="1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387 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900" spc="300" b="1">
                <a:solidFill>
                  <a:srgbClr val="4C4D4F"/>
                </a:solidFill>
                <a:latin typeface="Arial"/>
                <a:cs typeface="Arial"/>
              </a:rPr>
              <a:t>  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Acometidas</a:t>
            </a:r>
            <a:r>
              <a:rPr dirty="0" sz="9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................................................................................................................................................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389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4.2</a:t>
            </a:r>
            <a:r>
              <a:rPr dirty="0" sz="900" spc="38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Caja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general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391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4.3</a:t>
            </a:r>
            <a:r>
              <a:rPr dirty="0" sz="900" spc="38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Línea</a:t>
            </a:r>
            <a:r>
              <a:rPr dirty="0" sz="900" spc="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general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391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4.4</a:t>
            </a:r>
            <a:r>
              <a:rPr dirty="0" sz="900" spc="37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Interruptor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general</a:t>
            </a:r>
            <a:r>
              <a:rPr dirty="0" sz="900" spc="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maniobra...........................................................................................................</a:t>
            </a:r>
            <a:r>
              <a:rPr dirty="0" sz="9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392</a:t>
            </a: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4.5</a:t>
            </a:r>
            <a:r>
              <a:rPr dirty="0" sz="900" spc="47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Derivaciones</a:t>
            </a:r>
            <a:r>
              <a:rPr dirty="0" sz="900" spc="1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individuales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.......................................................................................................................</a:t>
            </a:r>
            <a:r>
              <a:rPr dirty="0" sz="900" spc="-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392</a:t>
            </a:r>
            <a:endParaRPr sz="1000">
              <a:latin typeface="Arial"/>
              <a:cs typeface="Arial"/>
            </a:endParaRPr>
          </a:p>
          <a:p>
            <a:pPr algn="just" marL="228600" marR="5080">
              <a:lnSpc>
                <a:spcPct val="123600"/>
              </a:lnSpc>
            </a:pP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4.6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fusibles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segu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idad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0" b="1">
                <a:solidFill>
                  <a:srgbClr val="4C4D4F"/>
                </a:solidFill>
                <a:latin typeface="Arial"/>
                <a:cs typeface="Arial"/>
              </a:rPr>
              <a:t>f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ente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sob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eca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g</a:t>
            </a:r>
            <a:r>
              <a:rPr dirty="0" sz="900" spc="-95" b="1">
                <a:solidFill>
                  <a:srgbClr val="4C4D4F"/>
                </a:solidFill>
                <a:latin typeface="Arial"/>
                <a:cs typeface="Arial"/>
              </a:rPr>
              <a:t>as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co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toci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cuitos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394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4.7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inte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ior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397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4.8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tier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-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404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marL="228600">
              <a:lnSpc>
                <a:spcPct val="100000"/>
              </a:lnSpc>
              <a:spcBef>
                <a:spcPts val="5"/>
              </a:spcBef>
            </a:pPr>
            <a:r>
              <a:rPr dirty="0" sz="1100" spc="-120" b="1">
                <a:solidFill>
                  <a:srgbClr val="4C4D4F"/>
                </a:solidFill>
                <a:latin typeface="Arial"/>
                <a:cs typeface="Arial"/>
              </a:rPr>
              <a:t>Esquemas</a:t>
            </a:r>
            <a:r>
              <a:rPr dirty="0" sz="1100" spc="3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unifilares</a:t>
            </a:r>
            <a:r>
              <a:rPr dirty="0" sz="1100" spc="2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</a:t>
            </a:r>
            <a:r>
              <a:rPr dirty="0" sz="1100" spc="2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405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6991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1" y="6042860"/>
            <a:ext cx="5176520" cy="22625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0353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 b="1">
                <a:solidFill>
                  <a:srgbClr val="231F20"/>
                </a:solidFill>
                <a:latin typeface="Arial"/>
                <a:cs typeface="Arial"/>
              </a:rPr>
              <a:t>B.2.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Datos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terreno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y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distribución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dimensiones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viviendas.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Datos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generales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instalación</a:t>
            </a:r>
            <a:endParaRPr sz="130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69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contadores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encuentran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centralizados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lugar.</a:t>
            </a:r>
            <a:endParaRPr sz="1050">
              <a:latin typeface="Arial"/>
              <a:cs typeface="Arial"/>
            </a:endParaRPr>
          </a:p>
          <a:p>
            <a:pPr algn="just" marL="408305" marR="8890" indent="-108585">
              <a:lnSpc>
                <a:spcPts val="1150"/>
              </a:lnSpc>
              <a:spcBef>
                <a:spcPts val="30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excepto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acometida,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cobre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multiconductores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interior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empotrados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obra.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28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subterránea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aluminio,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unipolares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aislamiento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polietileno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reticulado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XLPE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cubierta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PVC.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Profundidad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0,80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kA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actuación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protecciones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0,3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15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alimentación: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11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aislamiento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polietileno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reticulado.</a:t>
            </a:r>
            <a:endParaRPr sz="1050">
              <a:latin typeface="Arial"/>
              <a:cs typeface="Arial"/>
            </a:endParaRPr>
          </a:p>
          <a:p>
            <a:pPr algn="just" marL="408305" marR="8890" indent="-108585">
              <a:lnSpc>
                <a:spcPts val="1150"/>
              </a:lnSpc>
              <a:spcBef>
                <a:spcPts val="30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individuales: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longitudes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dependiendo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agrupación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cargas.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caso:</a:t>
            </a:r>
            <a:endParaRPr sz="1050">
              <a:latin typeface="Arial"/>
              <a:cs typeface="Arial"/>
            </a:endParaRPr>
          </a:p>
          <a:p>
            <a:pPr marL="300355">
              <a:lnSpc>
                <a:spcPct val="100000"/>
              </a:lnSpc>
              <a:spcBef>
                <a:spcPts val="2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382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1" y="382684"/>
            <a:ext cx="5173345" cy="171005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Descripción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del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proyecto</a:t>
            </a:r>
            <a:endParaRPr sz="1300">
              <a:latin typeface="Arial"/>
              <a:cs typeface="Arial"/>
            </a:endParaRPr>
          </a:p>
          <a:p>
            <a:pPr algn="just" marL="300355">
              <a:lnSpc>
                <a:spcPct val="100000"/>
              </a:lnSpc>
              <a:spcBef>
                <a:spcPts val="690"/>
              </a:spcBef>
            </a:pP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desea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alturas.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300"/>
              </a:spcBef>
              <a:buChar char="•"/>
              <a:tabLst>
                <a:tab pos="408940" algn="l"/>
              </a:tabLst>
            </a:pP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Dividid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ecibido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acces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esca-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ascensor;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aje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cuat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plazas;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destinada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seis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aste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os;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calle.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284"/>
              </a:spcBef>
              <a:buChar char="•"/>
              <a:tabLst>
                <a:tab pos="408940" algn="l"/>
              </a:tabLst>
            </a:pP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primera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segunda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cuyos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accesos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habilitados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rellano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distribuidor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accesible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escaleras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ascensor.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280"/>
              </a:spcBef>
              <a:buChar char="•"/>
              <a:tabLst>
                <a:tab pos="408940" algn="l"/>
              </a:tabLst>
            </a:pP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tercera.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tendedero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comunitario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tejado.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Habili-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rellano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distribuidor.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2141931"/>
          <a:ext cx="4859020" cy="20015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79500"/>
                <a:gridCol w="2693035"/>
                <a:gridCol w="1079500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Planta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9525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Uso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9781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Superficie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50228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2235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Recibidor,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pasillos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cuarto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máquinas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Garajes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 marR="2251710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Trasteros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Local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8255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76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ctr" marR="8255">
                        <a:lnSpc>
                          <a:spcPct val="10000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ctr" marR="8255">
                        <a:lnSpc>
                          <a:spcPct val="10000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ctr" marR="60325">
                        <a:lnSpc>
                          <a:spcPts val="925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803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Primera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13995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Distribuidor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ts val="925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037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r" marR="420370">
                        <a:lnSpc>
                          <a:spcPct val="10000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r" marR="420370">
                        <a:lnSpc>
                          <a:spcPts val="925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127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803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Segunda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13995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Distribuidor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ts val="925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037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r" marR="420370">
                        <a:lnSpc>
                          <a:spcPct val="10000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127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r" marR="420370">
                        <a:lnSpc>
                          <a:spcPts val="925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50228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Tercera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213995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Distribuidor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Tendedero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ts val="925"/>
                        </a:lnSpc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ctr" marR="8255">
                        <a:lnSpc>
                          <a:spcPct val="10000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ctr" marR="8255">
                        <a:lnSpc>
                          <a:spcPct val="100000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73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ctr" marR="8255">
                        <a:lnSpc>
                          <a:spcPts val="925"/>
                        </a:lnSpc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68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532792" y="4221765"/>
            <a:ext cx="23082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 b="1">
                <a:solidFill>
                  <a:srgbClr val="231F20"/>
                </a:solidFill>
                <a:latin typeface="Arial"/>
                <a:cs typeface="Arial"/>
              </a:rPr>
              <a:t>B.1.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Distribución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uso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y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dimensiones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edificio.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542315" y="4516348"/>
          <a:ext cx="4859020" cy="1447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236220"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Datos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terreno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9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9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35"/>
                        </a:lnSpc>
                        <a:spcBef>
                          <a:spcPts val="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Acceso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35"/>
                        </a:lnSpc>
                        <a:spcBef>
                          <a:spcPts val="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Acceso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730885">
                <a:tc>
                  <a:txBody>
                    <a:bodyPr/>
                    <a:lstStyle/>
                    <a:p>
                      <a:pPr marL="143510" indent="-72390">
                        <a:lnSpc>
                          <a:spcPct val="100000"/>
                        </a:lnSpc>
                        <a:spcBef>
                          <a:spcPts val="405"/>
                        </a:spcBef>
                        <a:buChar char="•"/>
                        <a:tabLst>
                          <a:tab pos="144145" algn="l"/>
                        </a:tabLst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Temperatura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terreno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ºC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43510" marR="332740" indent="-72390">
                        <a:lnSpc>
                          <a:spcPct val="100000"/>
                        </a:lnSpc>
                        <a:buChar char="•"/>
                        <a:tabLst>
                          <a:tab pos="144145" algn="l"/>
                        </a:tabLst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Resistividad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terreno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1,20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km/W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43510" marR="306070" indent="-72390">
                        <a:lnSpc>
                          <a:spcPct val="100000"/>
                        </a:lnSpc>
                        <a:buChar char="•"/>
                        <a:tabLst>
                          <a:tab pos="144145" algn="l"/>
                        </a:tabLst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Naturaleza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terreno: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caliza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blanda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(200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Symbol"/>
                          <a:cs typeface="Symbol"/>
                        </a:rPr>
                        <a:t>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14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885"/>
                        </a:lnSpc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Vestíbulo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(5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Salón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(24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Dormitorio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(18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Dormitorio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(12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Dormitorio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(18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ts val="93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(23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885"/>
                        </a:lnSpc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Vestíbulo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(3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Salón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(23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Dormitorio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(15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Dormitorio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(15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(12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ts val="930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(5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</a:tcPr>
                </a:tc>
              </a:tr>
              <a:tr h="1206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855"/>
                        </a:lnSpc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(10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855"/>
                        </a:lnSpc>
                      </a:pPr>
                      <a:r>
                        <a:rPr dirty="0" sz="800" spc="-1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prevé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acondicionado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prevén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aire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acondicionado.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435165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B: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edificio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destinado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principalmente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viviendas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383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1656844"/>
            <a:ext cx="4885055" cy="143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87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 b="1">
                <a:solidFill>
                  <a:srgbClr val="231F20"/>
                </a:solidFill>
                <a:latin typeface="Arial"/>
                <a:cs typeface="Arial"/>
              </a:rPr>
              <a:t>B.3.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Líneas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generales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alimentación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derivaciones.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00">
              <a:latin typeface="Arial"/>
              <a:cs typeface="Arial"/>
            </a:endParaRPr>
          </a:p>
          <a:p>
            <a:pPr algn="just" marL="120650" marR="5080" indent="-108585">
              <a:lnSpc>
                <a:spcPts val="1150"/>
              </a:lnSpc>
              <a:buFont typeface="Arial"/>
              <a:buChar char="•"/>
              <a:tabLst>
                <a:tab pos="1212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ior: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itudes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permitidas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REBT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distancias: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10,15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má-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quinas,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encias,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ajes.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sabemos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cial,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quedar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únicamente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dimen-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sionamiento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secunda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cial.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Resumen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ITC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necesarias: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536714"/>
          <a:ext cx="4859020" cy="10420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0090"/>
                <a:gridCol w="324484"/>
                <a:gridCol w="720725"/>
                <a:gridCol w="325119"/>
                <a:gridCol w="721359"/>
                <a:gridCol w="325755"/>
                <a:gridCol w="1398905"/>
                <a:gridCol w="325754"/>
              </a:tblGrid>
              <a:tr h="373380">
                <a:tc>
                  <a:txBody>
                    <a:bodyPr/>
                    <a:lstStyle/>
                    <a:p>
                      <a:pPr marL="121285" marR="93345" indent="-203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Derivación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individual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21285" marR="93980" indent="-203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Derivación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individual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21285" marR="93980" indent="-203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Derivación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individual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Derivación</a:t>
                      </a:r>
                      <a:r>
                        <a:rPr dirty="0" sz="900" spc="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individual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1333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7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573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160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33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Garajes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1333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7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573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160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33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comercial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Usos</a:t>
                      </a: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3232657"/>
          <a:ext cx="4859020" cy="4592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75310"/>
                <a:gridCol w="4277995"/>
              </a:tblGrid>
              <a:tr h="2393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BT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Uso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3416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0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2128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Previsión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demanda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según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puntos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mínimos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Tablas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utilizadas: 25.1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25.2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protecciones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Previsión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suministros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Tablas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utilizadas: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10.1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Condiciones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alumbrado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Iluminación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emergencia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Dimensionado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motor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enlace.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Esquema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Acometidas.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Caídas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Línea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alimentación.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Caídas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Derivaciones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individuales.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Caídas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Caídas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subterráneas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protectores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Caja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maniobra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sobreintensidades.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contactos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directos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indirectos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puesta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tierra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Prescripciones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88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2" name="object 12" descr=""/>
          <p:cNvSpPr txBox="1"/>
          <p:nvPr/>
        </p:nvSpPr>
        <p:spPr>
          <a:xfrm>
            <a:off x="532741" y="7911476"/>
            <a:ext cx="15963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 b="1">
                <a:solidFill>
                  <a:srgbClr val="231F20"/>
                </a:solidFill>
                <a:latin typeface="Arial"/>
                <a:cs typeface="Arial"/>
              </a:rPr>
              <a:t>B.4.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ITC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aplicadas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proyecto.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6991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668203"/>
            <a:ext cx="4787265" cy="6369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 b="1">
                <a:solidFill>
                  <a:srgbClr val="231F20"/>
                </a:solidFill>
                <a:latin typeface="Arial"/>
                <a:cs typeface="Arial"/>
              </a:rPr>
              <a:t>B.5.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Receptores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mínimos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(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ITC-</a:t>
            </a:r>
            <a:r>
              <a:rPr dirty="0" sz="800" spc="-85" b="1">
                <a:solidFill>
                  <a:srgbClr val="231F20"/>
                </a:solidFill>
                <a:latin typeface="Arial"/>
                <a:cs typeface="Arial"/>
              </a:rPr>
              <a:t>BT-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25,</a:t>
            </a:r>
            <a:r>
              <a:rPr dirty="0" sz="80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25.2)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receptores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seleccionados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instalación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bajo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criterio</a:t>
            </a:r>
            <a:r>
              <a:rPr dirty="0" sz="8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experiencia.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Dicho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criterio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0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basa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solicitud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habitual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clientes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requerir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determinadas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ubicaciones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casas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más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puntos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luz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tomas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mínimas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recomendadas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por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REBT.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384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28981" y="382684"/>
            <a:ext cx="5228590" cy="293179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5"/>
              </a:spcBef>
              <a:tabLst>
                <a:tab pos="4089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Previsión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cargas</a:t>
            </a:r>
            <a:endParaRPr sz="1300">
              <a:latin typeface="Arial"/>
              <a:cs typeface="Arial"/>
            </a:endParaRPr>
          </a:p>
          <a:p>
            <a:pPr algn="just" marL="313055" marR="48260">
              <a:lnSpc>
                <a:spcPts val="1150"/>
              </a:lnSpc>
              <a:spcBef>
                <a:spcPts val="82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dimensionar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debemos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realizar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edificio.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marL="3810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Previsión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viviendas</a:t>
            </a:r>
            <a:endParaRPr sz="1100">
              <a:latin typeface="Arial"/>
              <a:cs typeface="Arial"/>
            </a:endParaRPr>
          </a:p>
          <a:p>
            <a:pPr algn="just" marL="313055" marR="48260">
              <a:lnSpc>
                <a:spcPts val="1150"/>
              </a:lnSpc>
              <a:spcBef>
                <a:spcPts val="57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emo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demand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pormeno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izad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detalladas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estancias,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ectamente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estantes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saber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ibución.</a:t>
            </a:r>
            <a:endParaRPr sz="1050">
              <a:latin typeface="Arial"/>
              <a:cs typeface="Arial"/>
            </a:endParaRPr>
          </a:p>
          <a:p>
            <a:pPr algn="just" marL="313055" marR="47625">
              <a:lnSpc>
                <a:spcPts val="1150"/>
              </a:lnSpc>
              <a:spcBef>
                <a:spcPts val="565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REBT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mínimos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función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previstos.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nuestro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caso:</a:t>
            </a:r>
            <a:endParaRPr sz="1050">
              <a:latin typeface="Arial"/>
              <a:cs typeface="Arial"/>
            </a:endParaRPr>
          </a:p>
          <a:p>
            <a:pPr algn="just" marL="313055" marR="43180" indent="-635">
              <a:lnSpc>
                <a:spcPts val="1150"/>
              </a:lnSpc>
              <a:spcBef>
                <a:spcPts val="5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57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luz;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5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frigoríficos;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57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vitroce-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rámica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horno;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6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lavadora,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lavavajillas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termo;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6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baños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cocina;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42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acondicionado.</a:t>
            </a:r>
            <a:endParaRPr sz="1050">
              <a:latin typeface="Arial"/>
              <a:cs typeface="Arial"/>
            </a:endParaRPr>
          </a:p>
          <a:p>
            <a:pPr algn="just" marL="313055" marR="46990">
              <a:lnSpc>
                <a:spcPts val="1150"/>
              </a:lnSpc>
              <a:spcBef>
                <a:spcPts val="570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indicados,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duplicados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repartir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recep-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excede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permitido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conductor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25.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utilizarlos.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129059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3489312"/>
          <a:ext cx="4859020" cy="40995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52245"/>
                <a:gridCol w="566419"/>
                <a:gridCol w="566419"/>
                <a:gridCol w="566419"/>
                <a:gridCol w="566420"/>
                <a:gridCol w="566420"/>
                <a:gridCol w="566420"/>
              </a:tblGrid>
              <a:tr h="236220">
                <a:tc gridSpan="7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mínimos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seleccionados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algn="r" marR="5397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Estancia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2362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2362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228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49554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Acceso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Vestíbulo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4/4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Dormitorio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Dormitorio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Dormitorio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336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336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6220">
                <a:tc gridSpan="7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mínimos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seleccionados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algn="r" marR="5397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Estancia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2362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2362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228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65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49554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Acceso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Vestíbulo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4/4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Dormitorio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Dormitorio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336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336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57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435165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B: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edificio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destinado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principalmente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viviendas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385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04219" y="498138"/>
            <a:ext cx="4935855" cy="120459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8100" marR="30480">
              <a:lnSpc>
                <a:spcPts val="1150"/>
              </a:lnSpc>
              <a:spcBef>
                <a:spcPts val="229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vez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determinado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podemos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demanda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expresiones: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9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baseline="-32407" sz="90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12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 spc="15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 spc="5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19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9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nP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u</a:t>
            </a:r>
            <a:endParaRPr baseline="-32407" sz="90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56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segunda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deduce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=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6D6E71"/>
                </a:solidFill>
                <a:latin typeface="Arial"/>
                <a:cs typeface="Arial"/>
              </a:rPr>
              <a:t>UI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220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230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220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-14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ior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ocedimiento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REBT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datos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tablas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-25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algn="ctr" marR="170180">
              <a:lnSpc>
                <a:spcPct val="100000"/>
              </a:lnSpc>
              <a:spcBef>
                <a:spcPts val="484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sz="10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sz="1000" spc="9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baseline="-30555" sz="1500" spc="39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7" sz="1500" spc="-75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endParaRPr baseline="27777" sz="15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970155" y="1591981"/>
            <a:ext cx="3092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2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2842831" y="1624152"/>
            <a:ext cx="436880" cy="4445"/>
          </a:xfrm>
          <a:custGeom>
            <a:avLst/>
            <a:gdLst/>
            <a:ahLst/>
            <a:cxnLst/>
            <a:rect l="l" t="t" r="r" b="b"/>
            <a:pathLst>
              <a:path w="436879" h="4444">
                <a:moveTo>
                  <a:pt x="436486" y="0"/>
                </a:moveTo>
                <a:lnTo>
                  <a:pt x="0" y="0"/>
                </a:lnTo>
                <a:lnTo>
                  <a:pt x="0" y="4368"/>
                </a:lnTo>
                <a:lnTo>
                  <a:pt x="436486" y="4368"/>
                </a:lnTo>
                <a:lnTo>
                  <a:pt x="436486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478788" y="1678230"/>
            <a:ext cx="3276600" cy="198755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555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455"/>
              </a:spcBef>
              <a:tabLst>
                <a:tab pos="3511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receptores.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459"/>
              </a:spcBef>
              <a:tabLst>
                <a:tab pos="3511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receptor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(A).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455"/>
              </a:spcBef>
              <a:tabLst>
                <a:tab pos="3511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simultaneidad.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455"/>
              </a:spcBef>
              <a:tabLst>
                <a:tab pos="3511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utilización.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459"/>
              </a:spcBef>
              <a:tabLst>
                <a:tab pos="3511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receptor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(V).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455"/>
              </a:spcBef>
              <a:tabLst>
                <a:tab pos="3511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toma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(W).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455"/>
              </a:spcBef>
              <a:tabLst>
                <a:tab pos="3511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(A).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455"/>
              </a:spcBef>
              <a:tabLst>
                <a:tab pos="3511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(W).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29590" y="3698184"/>
            <a:ext cx="204597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135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circuito.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4" name="object 14" descr=""/>
          <p:cNvGraphicFramePr>
            <a:graphicFrameLocks noGrp="1"/>
          </p:cNvGraphicFramePr>
          <p:nvPr/>
        </p:nvGraphicFramePr>
        <p:xfrm>
          <a:off x="542315" y="3962615"/>
          <a:ext cx="4859020" cy="38703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11809"/>
                <a:gridCol w="511809"/>
                <a:gridCol w="511809"/>
                <a:gridCol w="511809"/>
                <a:gridCol w="511810"/>
                <a:gridCol w="755650"/>
                <a:gridCol w="511810"/>
                <a:gridCol w="511810"/>
                <a:gridCol w="511810"/>
              </a:tblGrid>
              <a:tr h="2393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2542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r" marR="9525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baseline="-33333" sz="750" spc="-104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baseline="-33333" sz="750" spc="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(W)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0701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0320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3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6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(W)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55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(V)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cos</a:t>
                      </a:r>
                      <a:r>
                        <a:rPr dirty="0" sz="900" spc="-2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w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65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(A)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19710">
                <a:tc gridSpan="9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593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860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4,89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3716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854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593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87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3716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860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593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87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3716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593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606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123,25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7,42*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87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3716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860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860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502920">
                <a:tc gridSpan="9">
                  <a:txBody>
                    <a:bodyPr/>
                    <a:lstStyle/>
                    <a:p>
                      <a:pPr marL="254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</a:t>
                      </a:r>
                      <a:r>
                        <a:rPr dirty="0" sz="800" spc="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prevista</a:t>
                      </a:r>
                      <a:r>
                        <a:rPr dirty="0" sz="800" spc="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r>
                        <a:rPr dirty="0" sz="800" spc="-8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793,25W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4295" marR="377190" indent="-7175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 spc="8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*</a:t>
                      </a: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Según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nota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(8)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tabla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25.1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800" spc="-8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BT-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 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pueden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alimentar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independientes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protegidos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interruptores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automáticos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7,42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 gridSpan="9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593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860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3,91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3716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854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593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87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3716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860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593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8,80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87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3716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593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606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123,25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7,42*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87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3716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860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860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87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r>
                        <a:rPr dirty="0" sz="800" spc="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,</a:t>
                      </a:r>
                      <a:r>
                        <a:rPr dirty="0" sz="800" spc="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750**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624840">
                <a:tc gridSpan="9">
                  <a:txBody>
                    <a:bodyPr/>
                    <a:lstStyle/>
                    <a:p>
                      <a:pPr algn="just" marL="254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prevista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</a:t>
                      </a:r>
                      <a:r>
                        <a:rPr dirty="0" sz="800" spc="-10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350,75W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just" marL="123189" marR="194945" indent="-12065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**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Según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nota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(2)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tabla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25.1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ITC-B</a:t>
                      </a:r>
                      <a:r>
                        <a:rPr dirty="0" sz="800" spc="-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-25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)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cuito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dirty="0" baseline="-30864" sz="675" spc="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á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750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W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Seleccionamos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MU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SPLIT</a:t>
                      </a:r>
                      <a:r>
                        <a:rPr dirty="0" sz="800" spc="-45" i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(de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cuat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unidades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xte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ior)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consumo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sea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ap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ximadamente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W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5" name="object 15" descr=""/>
          <p:cNvSpPr txBox="1"/>
          <p:nvPr/>
        </p:nvSpPr>
        <p:spPr>
          <a:xfrm>
            <a:off x="532829" y="7912052"/>
            <a:ext cx="21145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 b="1">
                <a:solidFill>
                  <a:srgbClr val="231F20"/>
                </a:solidFill>
                <a:latin typeface="Arial"/>
                <a:cs typeface="Arial"/>
              </a:rPr>
              <a:t>B.6.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Potencias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previstas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viviendas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4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5.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6991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78818" y="2449276"/>
            <a:ext cx="4986655" cy="58559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1260"/>
              </a:lnSpc>
              <a:spcBef>
                <a:spcPts val="95"/>
              </a:spcBef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-36111" sz="1500" spc="13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4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13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50" spc="-4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Calibri"/>
                <a:cs typeface="Calibri"/>
              </a:rPr>
              <a:t>^</a:t>
            </a:r>
            <a:r>
              <a:rPr dirty="0" u="sng" sz="1000" spc="-4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14</a:t>
            </a:r>
            <a:r>
              <a:rPr dirty="0" u="sng" sz="1000" spc="-5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490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24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+</a:t>
            </a:r>
            <a:r>
              <a:rPr dirty="0" u="sng" sz="1000" spc="-5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14</a:t>
            </a:r>
            <a:r>
              <a:rPr dirty="0" u="sng" sz="1000" spc="-5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490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24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+</a:t>
            </a:r>
            <a:r>
              <a:rPr dirty="0" u="sng" sz="1000" spc="-5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r>
              <a:rPr dirty="0" u="sng" sz="1000" spc="-8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750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24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+</a:t>
            </a:r>
            <a:r>
              <a:rPr dirty="0" u="sng" sz="1000" spc="-5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9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200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</a:t>
            </a:r>
            <a:r>
              <a:rPr dirty="0" u="sng" sz="1050" spc="-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Calibri"/>
                <a:cs typeface="Calibri"/>
              </a:rPr>
              <a:t>h</a:t>
            </a:r>
            <a:r>
              <a:rPr dirty="0" sz="1050" spc="7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2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6111" sz="1500" spc="-15">
                <a:solidFill>
                  <a:srgbClr val="6C6D70"/>
                </a:solidFill>
                <a:latin typeface="Arial"/>
                <a:cs typeface="Arial"/>
              </a:rPr>
              <a:t>56</a:t>
            </a:r>
            <a:r>
              <a:rPr dirty="0" baseline="-36111" sz="1500" spc="-12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>
                <a:solidFill>
                  <a:srgbClr val="6C6D70"/>
                </a:solidFill>
                <a:latin typeface="Arial"/>
                <a:cs typeface="Arial"/>
              </a:rPr>
              <a:t>097W</a:t>
            </a:r>
            <a:r>
              <a:rPr dirty="0" baseline="-36111" sz="1500" spc="-1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525">
                <a:solidFill>
                  <a:srgbClr val="6C6D70"/>
                </a:solidFill>
                <a:latin typeface="Verdana"/>
                <a:cs typeface="Verdana"/>
              </a:rPr>
              <a:t>.</a:t>
            </a:r>
            <a:r>
              <a:rPr dirty="0" baseline="-36111" sz="1500" spc="-12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-36111" sz="1500" spc="-15">
                <a:solidFill>
                  <a:srgbClr val="6C6D70"/>
                </a:solidFill>
                <a:latin typeface="Arial"/>
                <a:cs typeface="Arial"/>
              </a:rPr>
              <a:t>56,</a:t>
            </a:r>
            <a:r>
              <a:rPr dirty="0" baseline="-36111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-37">
                <a:solidFill>
                  <a:srgbClr val="6C6D70"/>
                </a:solidFill>
                <a:latin typeface="Arial"/>
                <a:cs typeface="Arial"/>
              </a:rPr>
              <a:t>1kW</a:t>
            </a:r>
            <a:endParaRPr baseline="-36111" sz="1500">
              <a:latin typeface="Arial"/>
              <a:cs typeface="Arial"/>
            </a:endParaRPr>
          </a:p>
          <a:p>
            <a:pPr algn="ctr" marR="1152525">
              <a:lnSpc>
                <a:spcPts val="1200"/>
              </a:lnSpc>
            </a:pPr>
            <a:r>
              <a:rPr dirty="0" sz="1000" spc="-5">
                <a:solidFill>
                  <a:srgbClr val="6C6D70"/>
                </a:solidFill>
                <a:latin typeface="Arial"/>
                <a:cs typeface="Arial"/>
              </a:rPr>
              <a:t>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Arial"/>
              <a:cs typeface="Arial"/>
            </a:endParaRPr>
          </a:p>
          <a:p>
            <a:pPr lvl="1" marL="351155" indent="-213360">
              <a:lnSpc>
                <a:spcPct val="100000"/>
              </a:lnSpc>
              <a:buSzPct val="90909"/>
              <a:buAutoNum type="arabicPeriod" startAt="2"/>
              <a:tabLst>
                <a:tab pos="351790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Previsión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garajes</a:t>
            </a:r>
            <a:endParaRPr sz="1100">
              <a:latin typeface="Arial"/>
              <a:cs typeface="Arial"/>
            </a:endParaRPr>
          </a:p>
          <a:p>
            <a:pPr algn="just" marL="63500" marR="55880" indent="-635">
              <a:lnSpc>
                <a:spcPts val="1150"/>
              </a:lnSpc>
              <a:spcBef>
                <a:spcPts val="58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3.4,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considerando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W/m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20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garajes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ventilación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natural,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nuestro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encontrase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nivel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suelo,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450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230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simultaneidad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1.</a:t>
            </a:r>
            <a:endParaRPr sz="1050">
              <a:latin typeface="Arial"/>
              <a:cs typeface="Arial"/>
            </a:endParaRPr>
          </a:p>
          <a:p>
            <a:pPr algn="ctr" marR="1152525">
              <a:lnSpc>
                <a:spcPts val="475"/>
              </a:lnSpc>
              <a:spcBef>
                <a:spcPts val="434"/>
              </a:spcBef>
            </a:pP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97">
                <a:solidFill>
                  <a:srgbClr val="6D6E71"/>
                </a:solidFill>
                <a:latin typeface="Arial"/>
                <a:cs typeface="Arial"/>
              </a:rPr>
              <a:t>garajes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simultaneidad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3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destinada</a:t>
            </a:r>
            <a:endParaRPr sz="1050">
              <a:latin typeface="Arial"/>
              <a:cs typeface="Arial"/>
            </a:endParaRPr>
          </a:p>
          <a:p>
            <a:pPr algn="ctr" marL="11430">
              <a:lnSpc>
                <a:spcPts val="350"/>
              </a:lnSpc>
            </a:pPr>
            <a:r>
              <a:rPr dirty="0" sz="600" spc="-25">
                <a:solidFill>
                  <a:srgbClr val="6D6E71"/>
                </a:solidFill>
                <a:latin typeface="Arial"/>
                <a:cs typeface="Arial"/>
              </a:rPr>
              <a:t>2</a:t>
            </a: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</a:pPr>
            <a:r>
              <a:rPr dirty="0" sz="1050" spc="-6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89">
                <a:solidFill>
                  <a:srgbClr val="6D6E71"/>
                </a:solidFill>
                <a:latin typeface="Arial"/>
                <a:cs typeface="Arial"/>
              </a:rPr>
              <a:t>garajes</a:t>
            </a:r>
            <a:r>
              <a:rPr dirty="0" baseline="-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45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450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450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 spc="-5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6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89">
                <a:solidFill>
                  <a:srgbClr val="6D6E71"/>
                </a:solidFill>
                <a:latin typeface="Arial"/>
                <a:cs typeface="Arial"/>
              </a:rPr>
              <a:t>garajes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450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lvl="1" marL="351155" indent="-220345">
              <a:lnSpc>
                <a:spcPct val="100000"/>
              </a:lnSpc>
              <a:spcBef>
                <a:spcPts val="1140"/>
              </a:spcBef>
              <a:buAutoNum type="arabicPeriod" startAt="3"/>
              <a:tabLst>
                <a:tab pos="351790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Previsión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local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comercial</a:t>
            </a:r>
            <a:endParaRPr sz="1100">
              <a:latin typeface="Arial"/>
              <a:cs typeface="Arial"/>
            </a:endParaRPr>
          </a:p>
          <a:p>
            <a:pPr algn="just" marL="63500" marR="55880">
              <a:lnSpc>
                <a:spcPts val="1150"/>
              </a:lnSpc>
              <a:spcBef>
                <a:spcPts val="58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10,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punto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3.3,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considerando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un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W/m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8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450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230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simultaneidad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1.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ts val="475"/>
              </a:lnSpc>
              <a:spcBef>
                <a:spcPts val="434"/>
              </a:spcBef>
            </a:pP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82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simultaneidad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3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destinada</a:t>
            </a:r>
            <a:endParaRPr sz="1050">
              <a:latin typeface="Arial"/>
              <a:cs typeface="Arial"/>
            </a:endParaRPr>
          </a:p>
          <a:p>
            <a:pPr algn="ctr" marL="10795">
              <a:lnSpc>
                <a:spcPts val="350"/>
              </a:lnSpc>
            </a:pPr>
            <a:r>
              <a:rPr dirty="0" sz="600" spc="-25">
                <a:solidFill>
                  <a:srgbClr val="6D6E71"/>
                </a:solidFill>
                <a:latin typeface="Arial"/>
                <a:cs typeface="Arial"/>
              </a:rPr>
              <a:t>2</a:t>
            </a: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</a:pP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67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baseline="-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130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.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450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 spc="-5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67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baseline="-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lvl="1" marL="351155" indent="-220345">
              <a:lnSpc>
                <a:spcPct val="100000"/>
              </a:lnSpc>
              <a:spcBef>
                <a:spcPts val="1145"/>
              </a:spcBef>
              <a:buAutoNum type="arabicPeriod" startAt="4"/>
              <a:tabLst>
                <a:tab pos="351790" algn="l"/>
              </a:tabLst>
            </a:pP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Previsión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carga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25" b="1">
                <a:solidFill>
                  <a:srgbClr val="4C4D4F"/>
                </a:solidFill>
                <a:latin typeface="Arial"/>
                <a:cs typeface="Arial"/>
              </a:rPr>
              <a:t>usos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endParaRPr sz="1100">
              <a:latin typeface="Arial"/>
              <a:cs typeface="Arial"/>
            </a:endParaRPr>
          </a:p>
          <a:p>
            <a:pPr algn="just" marL="63500" marR="55880">
              <a:lnSpc>
                <a:spcPts val="1150"/>
              </a:lnSpc>
              <a:spcBef>
                <a:spcPts val="57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entran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servicios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comentados.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nuestro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caso: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ascensor,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alumbrado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portal,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escalera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usos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comunes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(trasteros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tendedero).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lvl="2" marL="422909" indent="-360045">
              <a:lnSpc>
                <a:spcPct val="100000"/>
              </a:lnSpc>
              <a:buFont typeface="Arial"/>
              <a:buAutoNum type="arabicPeriod"/>
              <a:tabLst>
                <a:tab pos="423545" algn="l"/>
              </a:tabLst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Ascensor</a:t>
            </a:r>
            <a:endParaRPr sz="1050">
              <a:latin typeface="Arial"/>
              <a:cs typeface="Arial"/>
            </a:endParaRPr>
          </a:p>
          <a:p>
            <a:pPr algn="just" marL="63500" marR="55244">
              <a:lnSpc>
                <a:spcPts val="1150"/>
              </a:lnSpc>
              <a:spcBef>
                <a:spcPts val="58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dimensione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educida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capacida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400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Ministe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omento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ece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tablas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ascenso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ascensor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uest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consumo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motor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además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ultiplicati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130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-47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6.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439"/>
              </a:spcBef>
            </a:pP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97">
                <a:solidFill>
                  <a:srgbClr val="6D6E71"/>
                </a:solidFill>
                <a:latin typeface="Arial"/>
                <a:cs typeface="Arial"/>
              </a:rPr>
              <a:t>ascensor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1,3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850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just" lvl="2" marL="422909" indent="-360045">
              <a:lnSpc>
                <a:spcPct val="100000"/>
              </a:lnSpc>
              <a:spcBef>
                <a:spcPts val="1130"/>
              </a:spcBef>
              <a:buFont typeface="Arial"/>
              <a:buAutoNum type="arabicPeriod" startAt="2"/>
              <a:tabLst>
                <a:tab pos="423545" algn="l"/>
              </a:tabLst>
            </a:pP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Alumbrado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portal,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escalera,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10" i="1">
                <a:solidFill>
                  <a:srgbClr val="4C4D4F"/>
                </a:solidFill>
                <a:latin typeface="Arial"/>
                <a:cs typeface="Arial"/>
              </a:rPr>
              <a:t>usos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comunes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(trasteros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tendedero)</a:t>
            </a:r>
            <a:endParaRPr sz="1050">
              <a:latin typeface="Arial"/>
              <a:cs typeface="Arial"/>
            </a:endParaRPr>
          </a:p>
          <a:p>
            <a:pPr algn="just" marL="63500" marR="55880">
              <a:lnSpc>
                <a:spcPts val="1150"/>
              </a:lnSpc>
              <a:spcBef>
                <a:spcPts val="590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desconoce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ibució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pormeno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izad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fici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ecomiend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guí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técnic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5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-1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estima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W/m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5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incandescentes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W/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5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fluo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escentes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caj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escale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W/m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2407" sz="900" spc="-12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incandescente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W/m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2407" sz="900" spc="-12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fluo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escencia.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2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386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8"/>
            <a:ext cx="4888865" cy="149733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8255">
              <a:lnSpc>
                <a:spcPts val="1150"/>
              </a:lnSpc>
              <a:spcBef>
                <a:spcPts val="229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ibució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debemo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ibui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9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-10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visió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ficació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básic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ificació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9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-2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é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viviend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ifica-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siend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acondicionad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tanto,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excepto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6,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electrificación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elevada.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8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demanda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conjunta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simultaneidad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10.1,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10.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vivienda,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será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Magnetotérmico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caso.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447541" y="2142649"/>
            <a:ext cx="110489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650613" y="2210834"/>
            <a:ext cx="118364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número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de</a:t>
            </a:r>
            <a:r>
              <a:rPr dirty="0" sz="1000" spc="-3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viviendas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525685" y="2215596"/>
            <a:ext cx="47879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10">
                <a:solidFill>
                  <a:srgbClr val="6C6D70"/>
                </a:solidFill>
                <a:latin typeface="Verdana"/>
                <a:cs typeface="Verdana"/>
              </a:rPr>
              <a:t>total</a:t>
            </a:r>
            <a:r>
              <a:rPr dirty="0" sz="500" spc="-8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500" spc="-10">
                <a:solidFill>
                  <a:srgbClr val="6C6D70"/>
                </a:solidFill>
                <a:latin typeface="Verdana"/>
                <a:cs typeface="Verdana"/>
              </a:rPr>
              <a:t>viviendas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987937" y="1999742"/>
            <a:ext cx="2533650" cy="2463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-36111" sz="1500" spc="16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coeficiente</a:t>
            </a:r>
            <a:r>
              <a:rPr dirty="0" u="sng" sz="1000" spc="-5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simultaneidad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450" spc="2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Lucida Sans Unicode"/>
                <a:cs typeface="Lucida Sans Unicode"/>
              </a:rPr>
              <a:t>/</a:t>
            </a:r>
            <a:r>
              <a:rPr dirty="0" u="sng" sz="1450" spc="-2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potencias</a:t>
            </a:r>
            <a:r>
              <a:rPr dirty="0" sz="1000" spc="11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292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baseline="-36111" sz="1500">
              <a:latin typeface="PMingLiU"/>
              <a:cs typeface="PMingLiU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398348" y="297379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398348" y="423142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398348" y="534301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435165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B: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edificio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destinado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principalmente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viviendas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049068" y="7224214"/>
            <a:ext cx="2365375" cy="10807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2405" indent="-141605">
              <a:lnSpc>
                <a:spcPct val="100000"/>
              </a:lnSpc>
              <a:spcBef>
                <a:spcPts val="100"/>
              </a:spcBef>
              <a:buAutoNum type="arabicPeriod" startAt="6"/>
              <a:tabLst>
                <a:tab pos="193040" algn="l"/>
              </a:tabLst>
            </a:pP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Fusible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seguridad</a:t>
            </a:r>
            <a:endParaRPr sz="800">
              <a:latin typeface="Arial"/>
              <a:cs typeface="Arial"/>
            </a:endParaRPr>
          </a:p>
          <a:p>
            <a:pPr marL="192405" indent="-141605">
              <a:lnSpc>
                <a:spcPct val="100000"/>
              </a:lnSpc>
              <a:buAutoNum type="arabicPeriod" startAt="6"/>
              <a:tabLst>
                <a:tab pos="193040" algn="l"/>
              </a:tabLst>
            </a:pP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Contador.</a:t>
            </a:r>
            <a:endParaRPr sz="800">
              <a:latin typeface="Arial"/>
              <a:cs typeface="Arial"/>
            </a:endParaRPr>
          </a:p>
          <a:p>
            <a:pPr marL="192405" marR="5080" indent="-140970">
              <a:lnSpc>
                <a:spcPct val="100000"/>
              </a:lnSpc>
              <a:buAutoNum type="arabicPeriod" startAt="6"/>
              <a:tabLst>
                <a:tab pos="193040" algn="l"/>
              </a:tabLst>
            </a:pP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Derivación</a:t>
            </a:r>
            <a:r>
              <a:rPr dirty="0" sz="800" spc="8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individual.</a:t>
            </a:r>
            <a:r>
              <a:rPr dirty="0" sz="800" spc="6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Suministra</a:t>
            </a:r>
            <a:r>
              <a:rPr dirty="0" sz="800" spc="8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energía</a:t>
            </a:r>
            <a:r>
              <a:rPr dirty="0" sz="800" spc="8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al</a:t>
            </a:r>
            <a:r>
              <a:rPr dirty="0" sz="800" spc="8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usuario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partiendo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LGA.</a:t>
            </a:r>
            <a:endParaRPr sz="800">
              <a:latin typeface="Arial"/>
              <a:cs typeface="Arial"/>
            </a:endParaRPr>
          </a:p>
          <a:p>
            <a:pPr marL="192405" indent="-141605">
              <a:lnSpc>
                <a:spcPct val="100000"/>
              </a:lnSpc>
              <a:buAutoNum type="arabicPeriod" startAt="6"/>
              <a:tabLst>
                <a:tab pos="193040" algn="l"/>
              </a:tabLst>
            </a:pP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Caja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5">
                <a:solidFill>
                  <a:srgbClr val="231F20"/>
                </a:solidFill>
                <a:latin typeface="Arial"/>
                <a:cs typeface="Arial"/>
              </a:rPr>
              <a:t>ICP.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 Interruptor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control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potencia.</a:t>
            </a:r>
            <a:endParaRPr sz="800">
              <a:latin typeface="Arial"/>
              <a:cs typeface="Arial"/>
            </a:endParaRPr>
          </a:p>
          <a:p>
            <a:pPr marL="192405" indent="-180340">
              <a:lnSpc>
                <a:spcPct val="100000"/>
              </a:lnSpc>
              <a:buAutoNum type="arabicPeriod" startAt="6"/>
              <a:tabLst>
                <a:tab pos="193040" algn="l"/>
              </a:tabLst>
            </a:pP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Dispositivos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generales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mando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protección.</a:t>
            </a:r>
            <a:endParaRPr sz="800">
              <a:latin typeface="Arial"/>
              <a:cs typeface="Arial"/>
            </a:endParaRPr>
          </a:p>
          <a:p>
            <a:pPr marL="192405" indent="-180340">
              <a:lnSpc>
                <a:spcPct val="100000"/>
              </a:lnSpc>
              <a:buAutoNum type="arabicPeriod" startAt="6"/>
              <a:tabLst>
                <a:tab pos="193040" algn="l"/>
              </a:tabLst>
            </a:pP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Instalación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interior.</a:t>
            </a:r>
            <a:endParaRPr sz="8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45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387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28981" y="498138"/>
            <a:ext cx="5227320" cy="338201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313055" marR="47625">
              <a:lnSpc>
                <a:spcPts val="1150"/>
              </a:lnSpc>
              <a:spcBef>
                <a:spcPts val="229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Además,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lámparas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fluorescentes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aplicará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multiplicativo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180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%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44.</a:t>
            </a:r>
            <a:endParaRPr sz="1050">
              <a:latin typeface="Arial"/>
              <a:cs typeface="Arial"/>
            </a:endParaRPr>
          </a:p>
          <a:p>
            <a:pPr marL="313055">
              <a:lnSpc>
                <a:spcPct val="100000"/>
              </a:lnSpc>
              <a:spcBef>
                <a:spcPts val="434"/>
              </a:spcBef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nuestro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superficie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comunes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135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313055">
              <a:lnSpc>
                <a:spcPts val="1030"/>
              </a:lnSpc>
              <a:spcBef>
                <a:spcPts val="455"/>
              </a:spcBef>
              <a:tabLst>
                <a:tab pos="3015615" algn="l"/>
              </a:tabLst>
            </a:pPr>
            <a:r>
              <a:rPr dirty="0" sz="1050" spc="-22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76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(4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3)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135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 spc="-5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1,8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135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944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ctr" marL="409575">
              <a:lnSpc>
                <a:spcPts val="490"/>
              </a:lnSpc>
            </a:pPr>
            <a:r>
              <a:rPr dirty="0" sz="600" spc="-1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endParaRPr sz="600">
              <a:latin typeface="Arial"/>
              <a:cs typeface="Arial"/>
            </a:endParaRPr>
          </a:p>
          <a:p>
            <a:pPr algn="just" marL="313055" marR="43180">
              <a:lnSpc>
                <a:spcPts val="1150"/>
              </a:lnSpc>
              <a:spcBef>
                <a:spcPts val="330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debemos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considerar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sistemas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prevención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acci-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dentes,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concurrencia,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28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3.3.1,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instalará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escalera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evacuación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viviendas.</a:t>
            </a:r>
            <a:endParaRPr sz="1050">
              <a:latin typeface="Arial"/>
              <a:cs typeface="Arial"/>
            </a:endParaRPr>
          </a:p>
          <a:p>
            <a:pPr algn="just" marL="313055" marR="46355">
              <a:lnSpc>
                <a:spcPts val="1150"/>
              </a:lnSpc>
              <a:spcBef>
                <a:spcPts val="56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ximos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acceso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aj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compacta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autónoma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fluo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escenci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según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UNE-EN-60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598.</a:t>
            </a:r>
            <a:endParaRPr sz="1050">
              <a:latin typeface="Arial"/>
              <a:cs typeface="Arial"/>
            </a:endParaRPr>
          </a:p>
          <a:p>
            <a:pPr marL="313055">
              <a:lnSpc>
                <a:spcPct val="100000"/>
              </a:lnSpc>
              <a:spcBef>
                <a:spcPts val="439"/>
              </a:spcBef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75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baseline="-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11,5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172,5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marL="313055">
              <a:lnSpc>
                <a:spcPct val="100000"/>
              </a:lnSpc>
              <a:spcBef>
                <a:spcPts val="455"/>
              </a:spcBef>
            </a:pPr>
            <a:r>
              <a:rPr dirty="0" sz="1050" spc="-3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52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67">
                <a:solidFill>
                  <a:srgbClr val="6D6E71"/>
                </a:solidFill>
                <a:latin typeface="Arial"/>
                <a:cs typeface="Arial"/>
              </a:rPr>
              <a:t>demanda</a:t>
            </a:r>
            <a:r>
              <a:rPr dirty="0" baseline="-32407" sz="900" spc="-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56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097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450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13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850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944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172,5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80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515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500">
              <a:latin typeface="Arial"/>
              <a:cs typeface="Arial"/>
            </a:endParaRPr>
          </a:p>
          <a:p>
            <a:pPr marL="408940">
              <a:lnSpc>
                <a:spcPct val="100000"/>
              </a:lnSpc>
            </a:pP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300" spc="-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65" b="1">
                <a:solidFill>
                  <a:srgbClr val="4C4D4F"/>
                </a:solidFill>
                <a:latin typeface="Arial"/>
                <a:cs typeface="Arial"/>
              </a:rPr>
              <a:t>Determinación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14" b="1">
                <a:solidFill>
                  <a:srgbClr val="4C4D4F"/>
                </a:solidFill>
                <a:latin typeface="Arial"/>
                <a:cs typeface="Arial"/>
              </a:rPr>
              <a:t>secciones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conductores,</a:t>
            </a:r>
            <a:r>
              <a:rPr dirty="0" sz="1300" spc="-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55" b="1">
                <a:solidFill>
                  <a:srgbClr val="4C4D4F"/>
                </a:solidFill>
                <a:latin typeface="Arial"/>
                <a:cs typeface="Arial"/>
              </a:rPr>
              <a:t>diámetro</a:t>
            </a:r>
            <a:r>
              <a:rPr dirty="0" sz="1300" spc="-25" b="1">
                <a:solidFill>
                  <a:srgbClr val="4C4D4F"/>
                </a:solidFill>
                <a:latin typeface="Arial"/>
                <a:cs typeface="Arial"/>
              </a:rPr>
              <a:t> de</a:t>
            </a:r>
            <a:endParaRPr sz="1300">
              <a:latin typeface="Arial"/>
              <a:cs typeface="Arial"/>
            </a:endParaRPr>
          </a:p>
          <a:p>
            <a:pPr marL="25400">
              <a:lnSpc>
                <a:spcPct val="100000"/>
              </a:lnSpc>
              <a:tabLst>
                <a:tab pos="5651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1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los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tubos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y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elementos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protección</a:t>
            </a:r>
            <a:endParaRPr sz="1300">
              <a:latin typeface="Arial"/>
              <a:cs typeface="Arial"/>
            </a:endParaRPr>
          </a:p>
          <a:p>
            <a:pPr algn="just" marL="313055" marR="46990">
              <a:lnSpc>
                <a:spcPts val="1150"/>
              </a:lnSpc>
              <a:spcBef>
                <a:spcPts val="819"/>
              </a:spcBef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determinar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necesitamos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saber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distintas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partes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componen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restricciones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REBT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impone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obligado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cumplimiento.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4867960" y="5874346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 h="0">
                <a:moveTo>
                  <a:pt x="25590" y="0"/>
                </a:moveTo>
                <a:lnTo>
                  <a:pt x="0" y="0"/>
                </a:lnTo>
                <a:lnTo>
                  <a:pt x="2559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4659515" y="5874346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 h="0">
                <a:moveTo>
                  <a:pt x="63944" y="0"/>
                </a:moveTo>
                <a:lnTo>
                  <a:pt x="0" y="0"/>
                </a:lnTo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672154" y="5757964"/>
            <a:ext cx="0" cy="234315"/>
          </a:xfrm>
          <a:custGeom>
            <a:avLst/>
            <a:gdLst/>
            <a:ahLst/>
            <a:cxnLst/>
            <a:rect l="l" t="t" r="r" b="b"/>
            <a:pathLst>
              <a:path w="0" h="234314">
                <a:moveTo>
                  <a:pt x="0" y="0"/>
                </a:moveTo>
                <a:lnTo>
                  <a:pt x="0" y="234048"/>
                </a:lnTo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4957495" y="5812954"/>
            <a:ext cx="0" cy="124460"/>
          </a:xfrm>
          <a:custGeom>
            <a:avLst/>
            <a:gdLst/>
            <a:ahLst/>
            <a:cxnLst/>
            <a:rect l="l" t="t" r="r" b="b"/>
            <a:pathLst>
              <a:path w="0" h="124460">
                <a:moveTo>
                  <a:pt x="0" y="0"/>
                </a:moveTo>
                <a:lnTo>
                  <a:pt x="0" y="124066"/>
                </a:lnTo>
                <a:lnTo>
                  <a:pt x="0" y="0"/>
                </a:lnTo>
                <a:lnTo>
                  <a:pt x="0" y="61391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4861572" y="4986744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 h="0">
                <a:moveTo>
                  <a:pt x="25590" y="0"/>
                </a:moveTo>
                <a:lnTo>
                  <a:pt x="0" y="0"/>
                </a:lnTo>
                <a:lnTo>
                  <a:pt x="2559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4653114" y="4986744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 h="0">
                <a:moveTo>
                  <a:pt x="63944" y="0"/>
                </a:moveTo>
                <a:lnTo>
                  <a:pt x="0" y="0"/>
                </a:lnTo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3665753" y="4870374"/>
            <a:ext cx="0" cy="234315"/>
          </a:xfrm>
          <a:custGeom>
            <a:avLst/>
            <a:gdLst/>
            <a:ahLst/>
            <a:cxnLst/>
            <a:rect l="l" t="t" r="r" b="b"/>
            <a:pathLst>
              <a:path w="0" h="234314">
                <a:moveTo>
                  <a:pt x="0" y="0"/>
                </a:moveTo>
                <a:lnTo>
                  <a:pt x="0" y="234035"/>
                </a:lnTo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4952390" y="4926647"/>
            <a:ext cx="0" cy="123189"/>
          </a:xfrm>
          <a:custGeom>
            <a:avLst/>
            <a:gdLst/>
            <a:ahLst/>
            <a:cxnLst/>
            <a:rect l="l" t="t" r="r" b="b"/>
            <a:pathLst>
              <a:path w="0" h="123189">
                <a:moveTo>
                  <a:pt x="0" y="0"/>
                </a:moveTo>
                <a:lnTo>
                  <a:pt x="0" y="122770"/>
                </a:lnTo>
                <a:lnTo>
                  <a:pt x="0" y="0"/>
                </a:lnTo>
                <a:lnTo>
                  <a:pt x="0" y="60109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4861572" y="4398441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 h="0">
                <a:moveTo>
                  <a:pt x="25590" y="0"/>
                </a:moveTo>
                <a:lnTo>
                  <a:pt x="0" y="0"/>
                </a:lnTo>
                <a:lnTo>
                  <a:pt x="2559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4653114" y="4398441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 h="0">
                <a:moveTo>
                  <a:pt x="63944" y="0"/>
                </a:moveTo>
                <a:lnTo>
                  <a:pt x="0" y="0"/>
                </a:lnTo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3665753" y="4282046"/>
            <a:ext cx="0" cy="235585"/>
          </a:xfrm>
          <a:custGeom>
            <a:avLst/>
            <a:gdLst/>
            <a:ahLst/>
            <a:cxnLst/>
            <a:rect l="l" t="t" r="r" b="b"/>
            <a:pathLst>
              <a:path w="0" h="235585">
                <a:moveTo>
                  <a:pt x="0" y="0"/>
                </a:moveTo>
                <a:lnTo>
                  <a:pt x="0" y="235331"/>
                </a:lnTo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4952390" y="4338332"/>
            <a:ext cx="0" cy="123189"/>
          </a:xfrm>
          <a:custGeom>
            <a:avLst/>
            <a:gdLst/>
            <a:ahLst/>
            <a:cxnLst/>
            <a:rect l="l" t="t" r="r" b="b"/>
            <a:pathLst>
              <a:path w="0" h="123189">
                <a:moveTo>
                  <a:pt x="0" y="0"/>
                </a:moveTo>
                <a:lnTo>
                  <a:pt x="0" y="122770"/>
                </a:lnTo>
                <a:lnTo>
                  <a:pt x="0" y="0"/>
                </a:lnTo>
                <a:lnTo>
                  <a:pt x="0" y="60109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4756696" y="5390895"/>
            <a:ext cx="0" cy="73025"/>
          </a:xfrm>
          <a:custGeom>
            <a:avLst/>
            <a:gdLst/>
            <a:ahLst/>
            <a:cxnLst/>
            <a:rect l="l" t="t" r="r" b="b"/>
            <a:pathLst>
              <a:path w="0" h="73025">
                <a:moveTo>
                  <a:pt x="0" y="0"/>
                </a:moveTo>
                <a:lnTo>
                  <a:pt x="0" y="72897"/>
                </a:lnTo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4756696" y="5543092"/>
            <a:ext cx="0" cy="101600"/>
          </a:xfrm>
          <a:custGeom>
            <a:avLst/>
            <a:gdLst/>
            <a:ahLst/>
            <a:cxnLst/>
            <a:rect l="l" t="t" r="r" b="b"/>
            <a:pathLst>
              <a:path w="0" h="101600">
                <a:moveTo>
                  <a:pt x="0" y="0"/>
                </a:moveTo>
                <a:lnTo>
                  <a:pt x="0" y="101028"/>
                </a:lnTo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544447" y="5359249"/>
            <a:ext cx="124460" cy="906144"/>
          </a:xfrm>
          <a:prstGeom prst="rect">
            <a:avLst/>
          </a:prstGeom>
        </p:spPr>
        <p:txBody>
          <a:bodyPr wrap="square" lIns="0" tIns="1524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b="1">
                <a:solidFill>
                  <a:srgbClr val="231F20"/>
                </a:solidFill>
                <a:latin typeface="Arial"/>
                <a:cs typeface="Arial"/>
              </a:rPr>
              <a:t>1.</a:t>
            </a:r>
            <a:r>
              <a:rPr dirty="0" sz="5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b="1">
                <a:solidFill>
                  <a:srgbClr val="231F20"/>
                </a:solidFill>
                <a:latin typeface="Arial"/>
                <a:cs typeface="Arial"/>
              </a:rPr>
              <a:t>RED</a:t>
            </a:r>
            <a:r>
              <a:rPr dirty="0" sz="5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5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10" b="1">
                <a:solidFill>
                  <a:srgbClr val="231F20"/>
                </a:solidFill>
                <a:latin typeface="Arial"/>
                <a:cs typeface="Arial"/>
              </a:rPr>
              <a:t>DISTRIBUCIÓN</a:t>
            </a:r>
            <a:endParaRPr sz="55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63096" y="5928941"/>
            <a:ext cx="233045" cy="1111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50" b="1">
                <a:solidFill>
                  <a:srgbClr val="231F20"/>
                </a:solidFill>
                <a:latin typeface="Arial"/>
                <a:cs typeface="Arial"/>
              </a:rPr>
              <a:t>L=9</a:t>
            </a:r>
            <a:r>
              <a:rPr dirty="0" sz="5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60" b="1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55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15591" y="5684094"/>
            <a:ext cx="534670" cy="1111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50" b="1">
                <a:solidFill>
                  <a:srgbClr val="231F20"/>
                </a:solidFill>
                <a:latin typeface="Arial"/>
                <a:cs typeface="Arial"/>
              </a:rPr>
              <a:t>2. </a:t>
            </a:r>
            <a:r>
              <a:rPr dirty="0" sz="550" spc="-10" b="1">
                <a:solidFill>
                  <a:srgbClr val="231F20"/>
                </a:solidFill>
                <a:latin typeface="Arial"/>
                <a:cs typeface="Arial"/>
              </a:rPr>
              <a:t>ACOMETIDA</a:t>
            </a:r>
            <a:endParaRPr sz="55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513470" y="5826412"/>
            <a:ext cx="258445" cy="1111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50" b="1">
                <a:solidFill>
                  <a:srgbClr val="231F20"/>
                </a:solidFill>
                <a:latin typeface="Arial"/>
                <a:cs typeface="Arial"/>
              </a:rPr>
              <a:t>3. </a:t>
            </a:r>
            <a:r>
              <a:rPr dirty="0" sz="550" spc="-25" b="1">
                <a:solidFill>
                  <a:srgbClr val="231F20"/>
                </a:solidFill>
                <a:latin typeface="Arial"/>
                <a:cs typeface="Arial"/>
              </a:rPr>
              <a:t>CGP</a:t>
            </a:r>
            <a:endParaRPr sz="55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969629" y="5893344"/>
            <a:ext cx="272415" cy="1111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50" b="1">
                <a:solidFill>
                  <a:srgbClr val="231F20"/>
                </a:solidFill>
                <a:latin typeface="Arial"/>
                <a:cs typeface="Arial"/>
              </a:rPr>
              <a:t>L=11</a:t>
            </a:r>
            <a:r>
              <a:rPr dirty="0" sz="550" spc="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 b="1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55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969629" y="5690346"/>
            <a:ext cx="254635" cy="1111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50" b="1">
                <a:solidFill>
                  <a:srgbClr val="231F20"/>
                </a:solidFill>
                <a:latin typeface="Arial"/>
                <a:cs typeface="Arial"/>
              </a:rPr>
              <a:t>4. </a:t>
            </a:r>
            <a:r>
              <a:rPr dirty="0" sz="550" spc="-25" b="1">
                <a:solidFill>
                  <a:srgbClr val="231F20"/>
                </a:solidFill>
                <a:latin typeface="Arial"/>
                <a:cs typeface="Arial"/>
              </a:rPr>
              <a:t>LGA</a:t>
            </a:r>
            <a:endParaRPr sz="55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358856" y="5552220"/>
            <a:ext cx="238760" cy="1111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50" b="1">
                <a:solidFill>
                  <a:srgbClr val="231F20"/>
                </a:solidFill>
                <a:latin typeface="Arial"/>
                <a:cs typeface="Arial"/>
              </a:rPr>
              <a:t>5. </a:t>
            </a:r>
            <a:r>
              <a:rPr dirty="0" sz="550" spc="-25" b="1">
                <a:solidFill>
                  <a:srgbClr val="231F20"/>
                </a:solidFill>
                <a:latin typeface="Arial"/>
                <a:cs typeface="Arial"/>
              </a:rPr>
              <a:t>IGM</a:t>
            </a:r>
            <a:endParaRPr sz="55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838319" y="5535096"/>
            <a:ext cx="732155" cy="1111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50" b="1">
                <a:solidFill>
                  <a:srgbClr val="231F20"/>
                </a:solidFill>
                <a:latin typeface="Arial"/>
                <a:cs typeface="Arial"/>
              </a:rPr>
              <a:t>6.</a:t>
            </a:r>
            <a:r>
              <a:rPr dirty="0" sz="5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b="1">
                <a:solidFill>
                  <a:srgbClr val="231F20"/>
                </a:solidFill>
                <a:latin typeface="Arial"/>
                <a:cs typeface="Arial"/>
              </a:rPr>
              <a:t>F.</a:t>
            </a:r>
            <a:r>
              <a:rPr dirty="0" sz="5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5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10" b="1">
                <a:solidFill>
                  <a:srgbClr val="231F20"/>
                </a:solidFill>
                <a:latin typeface="Arial"/>
                <a:cs typeface="Arial"/>
              </a:rPr>
              <a:t>SEGURIDAD</a:t>
            </a:r>
            <a:endParaRPr sz="55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384927" y="6043194"/>
            <a:ext cx="514984" cy="1111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50" b="1">
                <a:solidFill>
                  <a:srgbClr val="231F20"/>
                </a:solidFill>
                <a:latin typeface="Arial"/>
                <a:cs typeface="Arial"/>
              </a:rPr>
              <a:t>7. </a:t>
            </a:r>
            <a:r>
              <a:rPr dirty="0" sz="550" spc="-10" b="1">
                <a:solidFill>
                  <a:srgbClr val="231F20"/>
                </a:solidFill>
                <a:latin typeface="Arial"/>
                <a:cs typeface="Arial"/>
              </a:rPr>
              <a:t>CONTADOR</a:t>
            </a:r>
            <a:endParaRPr sz="55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29619" y="6625497"/>
            <a:ext cx="3917950" cy="3911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10"/>
              </a:spcBef>
            </a:pPr>
            <a:r>
              <a:rPr dirty="0" sz="550" b="1">
                <a:solidFill>
                  <a:srgbClr val="231F20"/>
                </a:solidFill>
                <a:latin typeface="Arial"/>
                <a:cs typeface="Arial"/>
              </a:rPr>
              <a:t>8.</a:t>
            </a:r>
            <a:r>
              <a:rPr dirty="0" sz="550" spc="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b="1">
                <a:solidFill>
                  <a:srgbClr val="231F20"/>
                </a:solidFill>
                <a:latin typeface="Arial"/>
                <a:cs typeface="Arial"/>
              </a:rPr>
              <a:t>DERIVACIÓN</a:t>
            </a:r>
            <a:r>
              <a:rPr dirty="0" sz="550" spc="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10" b="1">
                <a:solidFill>
                  <a:srgbClr val="231F20"/>
                </a:solidFill>
                <a:latin typeface="Arial"/>
                <a:cs typeface="Arial"/>
              </a:rPr>
              <a:t>INDIVIDUAL</a:t>
            </a:r>
            <a:endParaRPr sz="5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 b="1">
                <a:solidFill>
                  <a:srgbClr val="231F20"/>
                </a:solidFill>
                <a:latin typeface="Arial"/>
                <a:cs typeface="Arial"/>
              </a:rPr>
              <a:t>B.1.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tipo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instalación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utilizada.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(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ITC-</a:t>
            </a:r>
            <a:r>
              <a:rPr dirty="0" sz="800" spc="-80" b="1">
                <a:solidFill>
                  <a:srgbClr val="231F20"/>
                </a:solidFill>
                <a:latin typeface="Arial"/>
                <a:cs typeface="Arial"/>
              </a:rPr>
              <a:t>BT-</a:t>
            </a:r>
            <a:r>
              <a:rPr dirty="0" sz="800" b="1">
                <a:solidFill>
                  <a:srgbClr val="231F20"/>
                </a:solidFill>
                <a:latin typeface="Arial"/>
                <a:cs typeface="Arial"/>
              </a:rPr>
              <a:t>12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punto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2.2.2).</a:t>
            </a:r>
            <a:endParaRPr sz="800">
              <a:latin typeface="Arial"/>
              <a:cs typeface="Aria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462820" y="5808201"/>
            <a:ext cx="124460" cy="135890"/>
          </a:xfrm>
          <a:prstGeom prst="rect">
            <a:avLst/>
          </a:prstGeom>
        </p:spPr>
        <p:txBody>
          <a:bodyPr wrap="square" lIns="0" tIns="1524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b="1">
                <a:solidFill>
                  <a:srgbClr val="231F20"/>
                </a:solidFill>
                <a:latin typeface="Arial"/>
                <a:cs typeface="Arial"/>
              </a:rPr>
              <a:t>Wh</a:t>
            </a:r>
            <a:endParaRPr sz="550">
              <a:latin typeface="Arial"/>
              <a:cs typeface="Aria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456140" y="4918195"/>
            <a:ext cx="124460" cy="135890"/>
          </a:xfrm>
          <a:prstGeom prst="rect">
            <a:avLst/>
          </a:prstGeom>
        </p:spPr>
        <p:txBody>
          <a:bodyPr wrap="square" lIns="0" tIns="1524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b="1">
                <a:solidFill>
                  <a:srgbClr val="231F20"/>
                </a:solidFill>
                <a:latin typeface="Arial"/>
                <a:cs typeface="Arial"/>
              </a:rPr>
              <a:t>Wh</a:t>
            </a:r>
            <a:endParaRPr sz="55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458343" y="4329737"/>
            <a:ext cx="124460" cy="135890"/>
          </a:xfrm>
          <a:prstGeom prst="rect">
            <a:avLst/>
          </a:prstGeom>
        </p:spPr>
        <p:txBody>
          <a:bodyPr wrap="square" lIns="0" tIns="1524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 b="1">
                <a:solidFill>
                  <a:srgbClr val="231F20"/>
                </a:solidFill>
                <a:latin typeface="Arial"/>
                <a:cs typeface="Arial"/>
              </a:rPr>
              <a:t>Wh</a:t>
            </a:r>
            <a:endParaRPr sz="55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556157" y="5814005"/>
            <a:ext cx="65405" cy="1111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50" spc="5" b="1">
                <a:solidFill>
                  <a:srgbClr val="231F20"/>
                </a:solidFill>
                <a:latin typeface="Arial"/>
                <a:cs typeface="Arial"/>
              </a:rPr>
              <a:t>9</a:t>
            </a:r>
            <a:endParaRPr sz="55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761642" y="5815142"/>
            <a:ext cx="104775" cy="1111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50" spc="-25" b="1">
                <a:solidFill>
                  <a:srgbClr val="231F20"/>
                </a:solidFill>
                <a:latin typeface="Arial"/>
                <a:cs typeface="Arial"/>
              </a:rPr>
              <a:t>10</a:t>
            </a:r>
            <a:endParaRPr sz="55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870210" y="6357913"/>
            <a:ext cx="542925" cy="1111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550" b="1">
                <a:solidFill>
                  <a:srgbClr val="231F20"/>
                </a:solidFill>
                <a:latin typeface="Arial"/>
                <a:cs typeface="Arial"/>
              </a:rPr>
              <a:t>11.</a:t>
            </a:r>
            <a:r>
              <a:rPr dirty="0" sz="5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b="1">
                <a:solidFill>
                  <a:srgbClr val="231F20"/>
                </a:solidFill>
                <a:latin typeface="Arial"/>
                <a:cs typeface="Arial"/>
              </a:rPr>
              <a:t>I.</a:t>
            </a:r>
            <a:r>
              <a:rPr dirty="0" sz="550" spc="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10" b="1">
                <a:solidFill>
                  <a:srgbClr val="231F20"/>
                </a:solidFill>
                <a:latin typeface="Arial"/>
                <a:cs typeface="Arial"/>
              </a:rPr>
              <a:t>INTERIOR</a:t>
            </a:r>
            <a:endParaRPr sz="55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68726" y="7224214"/>
            <a:ext cx="2326005" cy="878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3035" indent="-140970">
              <a:lnSpc>
                <a:spcPct val="100000"/>
              </a:lnSpc>
              <a:spcBef>
                <a:spcPts val="100"/>
              </a:spcBef>
              <a:buAutoNum type="arabicPeriod"/>
              <a:tabLst>
                <a:tab pos="153670" algn="l"/>
              </a:tabLst>
            </a:pPr>
            <a:r>
              <a:rPr dirty="0" sz="800" spc="-110">
                <a:solidFill>
                  <a:srgbClr val="231F20"/>
                </a:solidFill>
                <a:latin typeface="Arial"/>
                <a:cs typeface="Arial"/>
              </a:rPr>
              <a:t>Red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distribución.</a:t>
            </a:r>
            <a:endParaRPr sz="800">
              <a:latin typeface="Arial"/>
              <a:cs typeface="Arial"/>
            </a:endParaRPr>
          </a:p>
          <a:p>
            <a:pPr marL="153035" marR="5080" indent="-140970">
              <a:lnSpc>
                <a:spcPct val="100000"/>
              </a:lnSpc>
              <a:buAutoNum type="arabicPeriod"/>
              <a:tabLst>
                <a:tab pos="153670" algn="l"/>
              </a:tabLst>
            </a:pP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Acometida.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Alimenta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caja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general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desde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red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distribución.</a:t>
            </a:r>
            <a:endParaRPr sz="800">
              <a:latin typeface="Arial"/>
              <a:cs typeface="Arial"/>
            </a:endParaRPr>
          </a:p>
          <a:p>
            <a:pPr marL="153035" indent="-140970">
              <a:lnSpc>
                <a:spcPct val="100000"/>
              </a:lnSpc>
              <a:buAutoNum type="arabicPeriod"/>
              <a:tabLst>
                <a:tab pos="153670" algn="l"/>
              </a:tabLst>
            </a:pP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Caja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general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protección.</a:t>
            </a:r>
            <a:endParaRPr sz="800">
              <a:latin typeface="Arial"/>
              <a:cs typeface="Arial"/>
            </a:endParaRPr>
          </a:p>
          <a:p>
            <a:pPr marL="153035" marR="5080" indent="-140970">
              <a:lnSpc>
                <a:spcPct val="100000"/>
              </a:lnSpc>
              <a:buAutoNum type="arabicPeriod"/>
              <a:tabLst>
                <a:tab pos="153670" algn="l"/>
              </a:tabLst>
            </a:pP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Línea</a:t>
            </a:r>
            <a:r>
              <a:rPr dirty="0" sz="800" spc="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general</a:t>
            </a:r>
            <a:r>
              <a:rPr dirty="0" sz="8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alimentación.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Une</a:t>
            </a:r>
            <a:r>
              <a:rPr dirty="0" sz="8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caja</a:t>
            </a:r>
            <a:r>
              <a:rPr dirty="0" sz="8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general</a:t>
            </a:r>
            <a:r>
              <a:rPr dirty="0" sz="8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centralización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contadores.</a:t>
            </a:r>
            <a:endParaRPr sz="800">
              <a:latin typeface="Arial"/>
              <a:cs typeface="Arial"/>
            </a:endParaRPr>
          </a:p>
          <a:p>
            <a:pPr marL="153035" indent="-140970">
              <a:lnSpc>
                <a:spcPct val="100000"/>
              </a:lnSpc>
              <a:buAutoNum type="arabicPeriod"/>
              <a:tabLst>
                <a:tab pos="153670" algn="l"/>
              </a:tabLst>
            </a:pP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Interruptor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general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maniobra.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6991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388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8"/>
            <a:ext cx="4885690" cy="69596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utilizarán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distintos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métodos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tomándose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siem-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restrictivo.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REBT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caídas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permitidas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contado-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totalmente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concentrados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figura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B.2.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2926515"/>
            <a:ext cx="483679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 b="1">
                <a:solidFill>
                  <a:srgbClr val="231F20"/>
                </a:solidFill>
                <a:latin typeface="Arial"/>
                <a:cs typeface="Arial"/>
              </a:rPr>
              <a:t>B.2.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caídas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tensiones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máximas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admisibles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enlace: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231F20"/>
                </a:solidFill>
                <a:latin typeface="Arial"/>
                <a:cs typeface="Arial"/>
              </a:rPr>
              <a:t>a)</a:t>
            </a:r>
            <a:r>
              <a:rPr dirty="0" sz="800" spc="10" i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concentración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contadores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mismo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punto;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i="1">
                <a:solidFill>
                  <a:srgbClr val="231F20"/>
                </a:solidFill>
                <a:latin typeface="Arial"/>
                <a:cs typeface="Arial"/>
              </a:rPr>
              <a:t>b)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Concentración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más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un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lugar.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1" name="object 1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2315" y="1228039"/>
            <a:ext cx="4860505" cy="1625345"/>
          </a:xfrm>
          <a:prstGeom prst="rect">
            <a:avLst/>
          </a:prstGeom>
        </p:spPr>
      </p:pic>
    </p:spTree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435165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B: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edificio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destinado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principalmente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viviendas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389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37305"/>
            <a:ext cx="4889500" cy="549021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80645">
              <a:lnSpc>
                <a:spcPct val="100000"/>
              </a:lnSpc>
              <a:spcBef>
                <a:spcPts val="565"/>
              </a:spcBef>
            </a:pP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Acometida</a:t>
            </a:r>
            <a:endParaRPr sz="110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8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ánea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alumini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polietileno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eticulado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XLPE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esc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según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7.4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-07.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37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11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explica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cuenta: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0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10.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0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suministro.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0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0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admisible.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3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-11</a:t>
            </a:r>
            <a:r>
              <a:rPr dirty="0" sz="1050" spc="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impuesta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compañía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ibuido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CG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límites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caída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±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deci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caíd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más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individual,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6,5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implica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acometida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impuesta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compañía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xcede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B.2.</a:t>
            </a:r>
            <a:endParaRPr sz="1050">
              <a:latin typeface="Arial"/>
              <a:cs typeface="Arial"/>
            </a:endParaRPr>
          </a:p>
          <a:p>
            <a:pPr algn="just" marL="12700" marR="8890">
              <a:lnSpc>
                <a:spcPts val="1150"/>
              </a:lnSpc>
              <a:spcBef>
                <a:spcPts val="505"/>
              </a:spcBef>
            </a:pP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XLPE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90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ºC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según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7.2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07.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38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Datos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terreno:</a:t>
            </a:r>
            <a:endParaRPr sz="1050">
              <a:latin typeface="Arial"/>
              <a:cs typeface="Arial"/>
            </a:endParaRPr>
          </a:p>
          <a:p>
            <a:pPr marL="120650" marR="9525" indent="-108585">
              <a:lnSpc>
                <a:spcPts val="1150"/>
              </a:lnSpc>
              <a:spcBef>
                <a:spcPts val="5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terreno,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30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ºC;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profundidad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0,80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m;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te-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rreno,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1,20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km/W;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terna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unipolares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mutuo.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38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terreno: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0,96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(Tabla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7.6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0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profundidad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instalación: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0,90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(Tabla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7.9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40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terreno: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0,93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(Tabla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7.7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07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marL="120650" marR="5080" indent="-108585">
              <a:lnSpc>
                <a:spcPts val="1150"/>
              </a:lnSpc>
              <a:spcBef>
                <a:spcPts val="53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terna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unipolares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tubo: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0,8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(Punto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3.1.3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07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00">
              <a:latin typeface="Arial"/>
              <a:cs typeface="Arial"/>
            </a:endParaRPr>
          </a:p>
          <a:p>
            <a:pPr marL="372110" marR="337185" indent="-360045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4.1.1</a:t>
            </a:r>
            <a:r>
              <a:rPr dirty="0" sz="1050" spc="4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de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sección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conductor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intensidad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máxima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admisible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caída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Tomaremos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ecuaciones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926653" y="6074844"/>
            <a:ext cx="19431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sz="1000" spc="-2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19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sz="1000">
              <a:latin typeface="PMingLiU"/>
              <a:cs typeface="PMingLiU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228976" y="6000946"/>
            <a:ext cx="497205" cy="347345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61290">
              <a:lnSpc>
                <a:spcPct val="100000"/>
              </a:lnSpc>
              <a:spcBef>
                <a:spcPts val="165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20">
                <a:solidFill>
                  <a:srgbClr val="6C6D70"/>
                </a:solidFill>
                <a:latin typeface="Verdana"/>
                <a:cs typeface="Verdana"/>
              </a:rPr>
              <a:t>φ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373367" y="6152551"/>
            <a:ext cx="289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σ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SU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2153056" y="6267208"/>
            <a:ext cx="34925" cy="53340"/>
            <a:chOff x="2153056" y="6267208"/>
            <a:chExt cx="34925" cy="53340"/>
          </a:xfrm>
        </p:grpSpPr>
        <p:sp>
          <p:nvSpPr>
            <p:cNvPr id="14" name="object 14" descr=""/>
            <p:cNvSpPr/>
            <p:nvPr/>
          </p:nvSpPr>
          <p:spPr>
            <a:xfrm>
              <a:off x="2161946" y="627609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0" y="6248"/>
                  </a:moveTo>
                  <a:lnTo>
                    <a:pt x="6222" y="0"/>
                  </a:lnTo>
                  <a:lnTo>
                    <a:pt x="6222" y="0"/>
                  </a:lnTo>
                </a:path>
              </a:pathLst>
            </a:custGeom>
            <a:ln w="1778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183155" y="6315306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784"/>
                  </a:moveTo>
                  <a:lnTo>
                    <a:pt x="299" y="0"/>
                  </a:lnTo>
                </a:path>
              </a:pathLst>
            </a:custGeom>
            <a:ln w="8737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2688107" y="6072050"/>
            <a:ext cx="1367155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;</a:t>
            </a:r>
            <a:r>
              <a:rPr dirty="0" sz="1000" spc="15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V</a:t>
            </a:r>
            <a:r>
              <a:rPr dirty="0" sz="1050" spc="-2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%</a:t>
            </a:r>
            <a:r>
              <a:rPr dirty="0" sz="1050" spc="-25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sz="1050" spc="-3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29">
                <a:solidFill>
                  <a:srgbClr val="6C6D70"/>
                </a:solidFill>
                <a:latin typeface="PMingLiU"/>
                <a:cs typeface="PMingLiU"/>
              </a:rPr>
              <a:t>  </a:t>
            </a:r>
            <a:r>
              <a:rPr dirty="0" baseline="30555" sz="1500" i="1">
                <a:solidFill>
                  <a:srgbClr val="6C6D70"/>
                </a:solidFill>
                <a:latin typeface="Arial"/>
                <a:cs typeface="Arial"/>
              </a:rPr>
              <a:t>PL</a:t>
            </a:r>
            <a:r>
              <a:rPr dirty="0" baseline="30555" sz="1500" spc="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16666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-16666" sz="750" spc="19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100</a:t>
            </a:r>
            <a:endParaRPr sz="1000">
              <a:latin typeface="Arial"/>
              <a:cs typeface="Arial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2142909" y="6174447"/>
            <a:ext cx="583565" cy="4445"/>
          </a:xfrm>
          <a:custGeom>
            <a:avLst/>
            <a:gdLst/>
            <a:ahLst/>
            <a:cxnLst/>
            <a:rect l="l" t="t" r="r" b="b"/>
            <a:pathLst>
              <a:path w="583564" h="4445">
                <a:moveTo>
                  <a:pt x="583285" y="0"/>
                </a:moveTo>
                <a:lnTo>
                  <a:pt x="0" y="0"/>
                </a:lnTo>
                <a:lnTo>
                  <a:pt x="0" y="4368"/>
                </a:lnTo>
                <a:lnTo>
                  <a:pt x="583285" y="4368"/>
                </a:lnTo>
                <a:lnTo>
                  <a:pt x="583285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3373348" y="6174447"/>
            <a:ext cx="336550" cy="4445"/>
          </a:xfrm>
          <a:custGeom>
            <a:avLst/>
            <a:gdLst/>
            <a:ahLst/>
            <a:cxnLst/>
            <a:rect l="l" t="t" r="r" b="b"/>
            <a:pathLst>
              <a:path w="336550" h="4445">
                <a:moveTo>
                  <a:pt x="336067" y="0"/>
                </a:moveTo>
                <a:lnTo>
                  <a:pt x="0" y="0"/>
                </a:lnTo>
                <a:lnTo>
                  <a:pt x="0" y="4368"/>
                </a:lnTo>
                <a:lnTo>
                  <a:pt x="336067" y="4368"/>
                </a:lnTo>
                <a:lnTo>
                  <a:pt x="336067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529619" y="6264498"/>
            <a:ext cx="2543175" cy="89789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55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  <a:tabLst>
                <a:tab pos="3003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(A).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  <a:tabLst>
                <a:tab pos="3003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(V).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  <a:tabLst>
                <a:tab pos="3003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(m).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29619" y="7194411"/>
            <a:ext cx="204597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135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circuito.</a:t>
            </a:r>
            <a:endParaRPr sz="105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04219" y="7354250"/>
            <a:ext cx="2559685" cy="68008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55"/>
              </a:spcBef>
              <a:tabLst>
                <a:tab pos="3257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(W).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59"/>
              </a:spcBef>
              <a:tabLst>
                <a:tab pos="3257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55"/>
              </a:spcBef>
            </a:pPr>
            <a:r>
              <a:rPr dirty="0" sz="1050" spc="90">
                <a:solidFill>
                  <a:srgbClr val="6D6E71"/>
                </a:solidFill>
                <a:latin typeface="Verdana"/>
                <a:cs typeface="Verdana"/>
              </a:rPr>
              <a:t>s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144038" y="7932633"/>
            <a:ext cx="33528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50000" sz="750" spc="-37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baseline="50000" sz="750">
              <a:latin typeface="Verdana"/>
              <a:cs typeface="Verdan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792234" y="7848495"/>
            <a:ext cx="178117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conductividad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 spc="-290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baseline="50000" sz="750" spc="772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50000" sz="750">
                <a:solidFill>
                  <a:srgbClr val="6C6D70"/>
                </a:solidFill>
                <a:latin typeface="Verdana"/>
                <a:cs typeface="Verdana"/>
              </a:rPr>
              <a:t>1</a:t>
            </a:r>
            <a:r>
              <a:rPr dirty="0" baseline="50000" sz="750" spc="44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u="sng" baseline="27777" sz="1500" spc="66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m</a:t>
            </a:r>
            <a:r>
              <a:rPr dirty="0" u="sng" baseline="27777" sz="1500" spc="66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6991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98138"/>
            <a:ext cx="4885055" cy="47752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*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Nota: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0,85,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esisti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os.</a:t>
            </a:r>
            <a:endParaRPr sz="105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040105" y="1217729"/>
            <a:ext cx="149860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63905" algn="l"/>
              </a:tabLst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1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	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3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400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712381" y="1122499"/>
            <a:ext cx="25190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88950" algn="l"/>
                <a:tab pos="824865" algn="l"/>
                <a:tab pos="1160780" algn="l"/>
                <a:tab pos="1825625" algn="l"/>
              </a:tabLst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I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4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27777" sz="1500" spc="-7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27777" sz="150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7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80</a:t>
            </a:r>
            <a:r>
              <a:rPr dirty="0" u="sng" baseline="30555" sz="1500" spc="-1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513,</a:t>
            </a:r>
            <a:r>
              <a:rPr dirty="0" u="sng" baseline="30555" sz="1500" spc="-24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30555" sz="15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4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136,</a:t>
            </a:r>
            <a:r>
              <a:rPr dirty="0" sz="1000" spc="-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72A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973072" y="1323759"/>
            <a:ext cx="21590" cy="40005"/>
          </a:xfrm>
          <a:custGeom>
            <a:avLst/>
            <a:gdLst/>
            <a:ahLst/>
            <a:cxnLst/>
            <a:rect l="l" t="t" r="r" b="b"/>
            <a:pathLst>
              <a:path w="21589" h="40005">
                <a:moveTo>
                  <a:pt x="6223" y="0"/>
                </a:moveTo>
                <a:lnTo>
                  <a:pt x="21202" y="39975"/>
                </a:lnTo>
              </a:path>
              <a:path w="21589" h="40005">
                <a:moveTo>
                  <a:pt x="0" y="6248"/>
                </a:moveTo>
                <a:lnTo>
                  <a:pt x="6223" y="0"/>
                </a:lnTo>
                <a:lnTo>
                  <a:pt x="6223" y="0"/>
                </a:lnTo>
              </a:path>
            </a:pathLst>
          </a:custGeom>
          <a:ln w="17780">
            <a:solidFill>
              <a:srgbClr val="6C6D7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15717" y="1238758"/>
            <a:ext cx="80556" cy="133866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3140017" y="1542132"/>
            <a:ext cx="157480" cy="1187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solidFill>
                  <a:srgbClr val="6D6E71"/>
                </a:solidFill>
                <a:latin typeface="Arial"/>
                <a:cs typeface="Arial"/>
              </a:rPr>
              <a:t>max</a:t>
            </a:r>
            <a:endParaRPr sz="6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04219" y="1442141"/>
            <a:ext cx="495300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2815590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7.4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07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corresponde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04296" y="1530133"/>
            <a:ext cx="4340225" cy="46164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55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Falta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comprobar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válida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factores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corrección: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5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max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Factores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136,72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150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0,96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0,90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0,8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</a:t>
            </a:r>
            <a:endParaRPr sz="105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51824" y="3744156"/>
            <a:ext cx="374269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90</a:t>
            </a:r>
            <a:r>
              <a:rPr dirty="0" sz="500" spc="10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3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500" spc="-20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1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645" sz="1575" spc="-262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baseline="2645" sz="1575" spc="-22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0286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0044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7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90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42">
                <a:solidFill>
                  <a:srgbClr val="6C6D70"/>
                </a:solidFill>
                <a:latin typeface="Arial"/>
                <a:cs typeface="Arial"/>
              </a:rPr>
              <a:t>20</a:t>
            </a:r>
            <a:r>
              <a:rPr dirty="0" baseline="2645" sz="1575" spc="-142">
                <a:solidFill>
                  <a:srgbClr val="6C6D70"/>
                </a:solidFill>
                <a:latin typeface="Calibri"/>
                <a:cs typeface="Calibri"/>
              </a:rPr>
              <a:t>hh</a:t>
            </a:r>
            <a:r>
              <a:rPr dirty="0" baseline="2645" sz="1575" spc="-22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0374</a:t>
            </a:r>
            <a:r>
              <a:rPr dirty="0" baseline="2777" sz="1500" spc="-1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endParaRPr baseline="2777" sz="1500">
              <a:latin typeface="Verdana"/>
              <a:cs typeface="Verdan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694837" y="3675083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913081" y="3684227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4694847" y="3840188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5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3251560" y="4124618"/>
            <a:ext cx="33528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50000" sz="750" spc="-37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baseline="50000" sz="750">
              <a:latin typeface="Verdana"/>
              <a:cs typeface="Verdan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344464" y="4056433"/>
            <a:ext cx="12547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777" sz="1500" i="1">
                <a:solidFill>
                  <a:srgbClr val="6C6D70"/>
                </a:solidFill>
                <a:latin typeface="Verdana"/>
                <a:cs typeface="Verdana"/>
              </a:rPr>
              <a:t>v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90</a:t>
            </a:r>
            <a:r>
              <a:rPr dirty="0" sz="500" spc="12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26,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44">
                <a:solidFill>
                  <a:srgbClr val="6C6D70"/>
                </a:solidFill>
                <a:latin typeface="Arial"/>
                <a:cs typeface="Arial"/>
              </a:rPr>
              <a:t>67</a:t>
            </a:r>
            <a:r>
              <a:rPr dirty="0" baseline="2777" sz="1500" spc="-247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baseline="55555" sz="750" spc="60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55555" sz="750">
                <a:solidFill>
                  <a:srgbClr val="6C6D70"/>
                </a:solidFill>
                <a:latin typeface="Verdana"/>
                <a:cs typeface="Verdana"/>
              </a:rPr>
              <a:t>1</a:t>
            </a:r>
            <a:r>
              <a:rPr dirty="0" baseline="55555" sz="750" spc="7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u="sng" baseline="33333" sz="1500" spc="73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3333" sz="15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m</a:t>
            </a:r>
            <a:r>
              <a:rPr dirty="0" u="sng" baseline="33333" sz="1500" spc="3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endParaRPr baseline="33333" sz="15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473339" y="4327087"/>
            <a:ext cx="27432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000" spc="48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2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endParaRPr sz="10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447803" y="4470313"/>
            <a:ext cx="1828164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880110" algn="l"/>
              </a:tabLst>
            </a:pPr>
            <a:r>
              <a:rPr dirty="0" sz="1000" spc="-20" i="1">
                <a:solidFill>
                  <a:srgbClr val="6C6D70"/>
                </a:solidFill>
                <a:latin typeface="Verdana"/>
                <a:cs typeface="Verdana"/>
              </a:rPr>
              <a:t>v</a:t>
            </a:r>
            <a:r>
              <a:rPr dirty="0" sz="1000" spc="-20" i="1">
                <a:solidFill>
                  <a:srgbClr val="6C6D70"/>
                </a:solidFill>
                <a:latin typeface="Arial"/>
                <a:cs typeface="Arial"/>
              </a:rPr>
              <a:t>SU</a:t>
            </a:r>
            <a:r>
              <a:rPr dirty="0" baseline="50000" sz="750" spc="-3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50000" sz="75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26,</a:t>
            </a:r>
            <a:r>
              <a:rPr dirty="0" sz="1000" spc="-18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67</a:t>
            </a:r>
            <a:r>
              <a:rPr dirty="0" sz="1000" spc="-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sz="1000" spc="-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400</a:t>
            </a:r>
            <a:r>
              <a:rPr dirty="0" baseline="50000" sz="750" spc="-3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baseline="50000" sz="750">
              <a:latin typeface="Verdana"/>
              <a:cs typeface="Verdan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10206" y="4389749"/>
            <a:ext cx="554355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-44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spc="-44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50" spc="-30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44">
                <a:solidFill>
                  <a:srgbClr val="6C6D70"/>
                </a:solidFill>
                <a:latin typeface="Arial"/>
                <a:cs typeface="Arial"/>
              </a:rPr>
              <a:t>%</a:t>
            </a:r>
            <a:r>
              <a:rPr dirty="0" sz="1050" spc="-30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sz="1050" spc="-15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292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baseline="2777" sz="1500">
              <a:latin typeface="PMingLiU"/>
              <a:cs typeface="PMingLiU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816155" y="4386196"/>
            <a:ext cx="325691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100</a:t>
            </a:r>
            <a:r>
              <a:rPr dirty="0" sz="1000" spc="-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2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80</a:t>
            </a:r>
            <a:r>
              <a:rPr dirty="0" u="sng" baseline="30555" sz="1500" spc="-13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513,</a:t>
            </a:r>
            <a:r>
              <a:rPr dirty="0" u="sng" baseline="30555" sz="1500" spc="-25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r>
              <a:rPr dirty="0" u="sng" baseline="30555" sz="1500" spc="-1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baseline="30555" sz="1500" spc="-1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9</a:t>
            </a:r>
            <a:r>
              <a:rPr dirty="0" u="sng" baseline="30555" sz="1500" spc="-1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baseline="30555" sz="1500" spc="-9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100</a:t>
            </a:r>
            <a:r>
              <a:rPr dirty="0" baseline="30555" sz="1500" spc="14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2425%</a:t>
            </a:r>
            <a:r>
              <a:rPr dirty="0" sz="1000" spc="1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correcta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26" name="object 26" descr=""/>
          <p:cNvGrpSpPr/>
          <p:nvPr/>
        </p:nvGrpSpPr>
        <p:grpSpPr>
          <a:xfrm>
            <a:off x="497305" y="2518333"/>
            <a:ext cx="4949190" cy="431800"/>
            <a:chOff x="497305" y="2518333"/>
            <a:chExt cx="4949190" cy="431800"/>
          </a:xfrm>
        </p:grpSpPr>
        <p:pic>
          <p:nvPicPr>
            <p:cNvPr id="27" name="object 2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7305" y="2518333"/>
              <a:ext cx="4948886" cy="431431"/>
            </a:xfrm>
            <a:prstGeom prst="rect">
              <a:avLst/>
            </a:prstGeom>
          </p:spPr>
        </p:pic>
        <p:sp>
          <p:nvSpPr>
            <p:cNvPr id="28" name="object 28" descr=""/>
            <p:cNvSpPr/>
            <p:nvPr/>
          </p:nvSpPr>
          <p:spPr>
            <a:xfrm>
              <a:off x="542315" y="2565095"/>
              <a:ext cx="4859020" cy="338455"/>
            </a:xfrm>
            <a:custGeom>
              <a:avLst/>
              <a:gdLst/>
              <a:ahLst/>
              <a:cxnLst/>
              <a:rect l="l" t="t" r="r" b="b"/>
              <a:pathLst>
                <a:path w="4859020" h="338455">
                  <a:moveTo>
                    <a:pt x="4750981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30416"/>
                  </a:lnTo>
                  <a:lnTo>
                    <a:pt x="1687" y="292839"/>
                  </a:lnTo>
                  <a:lnTo>
                    <a:pt x="13496" y="324894"/>
                  </a:lnTo>
                  <a:lnTo>
                    <a:pt x="45552" y="336704"/>
                  </a:lnTo>
                  <a:lnTo>
                    <a:pt x="107975" y="338391"/>
                  </a:lnTo>
                  <a:lnTo>
                    <a:pt x="4750981" y="338391"/>
                  </a:lnTo>
                  <a:lnTo>
                    <a:pt x="4813404" y="336704"/>
                  </a:lnTo>
                  <a:lnTo>
                    <a:pt x="4845459" y="324894"/>
                  </a:lnTo>
                  <a:lnTo>
                    <a:pt x="4857269" y="292839"/>
                  </a:lnTo>
                  <a:lnTo>
                    <a:pt x="4858956" y="230416"/>
                  </a:lnTo>
                  <a:lnTo>
                    <a:pt x="4858956" y="107975"/>
                  </a:lnTo>
                  <a:lnTo>
                    <a:pt x="4857269" y="45552"/>
                  </a:lnTo>
                  <a:lnTo>
                    <a:pt x="4845459" y="13496"/>
                  </a:lnTo>
                  <a:lnTo>
                    <a:pt x="4813404" y="1687"/>
                  </a:lnTo>
                  <a:lnTo>
                    <a:pt x="47509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 descr=""/>
          <p:cNvSpPr txBox="1"/>
          <p:nvPr/>
        </p:nvSpPr>
        <p:spPr>
          <a:xfrm>
            <a:off x="478855" y="1966144"/>
            <a:ext cx="4978400" cy="166370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marL="63500">
              <a:lnSpc>
                <a:spcPct val="100000"/>
              </a:lnSpc>
              <a:spcBef>
                <a:spcPts val="55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Tenemos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aumentar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cumpla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relación: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45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max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Factores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136,72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220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0,96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0,90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0,8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SÍ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00">
              <a:latin typeface="Arial"/>
              <a:cs typeface="Arial"/>
            </a:endParaRPr>
          </a:p>
          <a:p>
            <a:pPr algn="ctr" marL="762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activos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0864" sz="675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800">
              <a:latin typeface="Arial"/>
              <a:cs typeface="Arial"/>
            </a:endParaRPr>
          </a:p>
          <a:p>
            <a:pPr algn="ctr" marL="7620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0864" sz="67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0864" sz="675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(según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7.1</a:t>
            </a:r>
            <a:r>
              <a:rPr dirty="0" sz="80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800" spc="-3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800" spc="-25" b="1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)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Arial"/>
              <a:cs typeface="Arial"/>
            </a:endParaRPr>
          </a:p>
          <a:p>
            <a:pPr algn="just" marL="62865" marR="43180">
              <a:lnSpc>
                <a:spcPts val="1150"/>
              </a:lnSpc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omp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obamos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necesitamos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saber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conductividad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aluminio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90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Sabiendo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esistividad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aluminio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ºC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0,0286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/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coeficient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alumini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º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Verdana"/>
                <a:cs typeface="Verdana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7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0,0044,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calculamos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conductividad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esistividad: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497305" y="6429010"/>
            <a:ext cx="4949190" cy="307975"/>
            <a:chOff x="497305" y="6429010"/>
            <a:chExt cx="4949190" cy="307975"/>
          </a:xfrm>
        </p:grpSpPr>
        <p:pic>
          <p:nvPicPr>
            <p:cNvPr id="31" name="object 3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7305" y="6429010"/>
              <a:ext cx="4948886" cy="307844"/>
            </a:xfrm>
            <a:prstGeom prst="rect">
              <a:avLst/>
            </a:prstGeom>
          </p:spPr>
        </p:pic>
        <p:sp>
          <p:nvSpPr>
            <p:cNvPr id="32" name="object 32" descr=""/>
            <p:cNvSpPr/>
            <p:nvPr/>
          </p:nvSpPr>
          <p:spPr>
            <a:xfrm>
              <a:off x="542328" y="6474078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4">
                  <a:moveTo>
                    <a:pt x="4757381" y="0"/>
                  </a:moveTo>
                  <a:lnTo>
                    <a:pt x="101574" y="0"/>
                  </a:lnTo>
                  <a:lnTo>
                    <a:pt x="42851" y="1586"/>
                  </a:lnTo>
                  <a:lnTo>
                    <a:pt x="12696" y="12695"/>
                  </a:lnTo>
                  <a:lnTo>
                    <a:pt x="1587" y="42846"/>
                  </a:lnTo>
                  <a:lnTo>
                    <a:pt x="0" y="101561"/>
                  </a:lnTo>
                  <a:lnTo>
                    <a:pt x="0" y="114922"/>
                  </a:lnTo>
                  <a:lnTo>
                    <a:pt x="1587" y="173645"/>
                  </a:lnTo>
                  <a:lnTo>
                    <a:pt x="12696" y="203800"/>
                  </a:lnTo>
                  <a:lnTo>
                    <a:pt x="42851" y="214909"/>
                  </a:lnTo>
                  <a:lnTo>
                    <a:pt x="101574" y="216496"/>
                  </a:lnTo>
                  <a:lnTo>
                    <a:pt x="4757381" y="216496"/>
                  </a:lnTo>
                  <a:lnTo>
                    <a:pt x="4816104" y="214909"/>
                  </a:lnTo>
                  <a:lnTo>
                    <a:pt x="4846259" y="203800"/>
                  </a:lnTo>
                  <a:lnTo>
                    <a:pt x="4857369" y="173645"/>
                  </a:lnTo>
                  <a:lnTo>
                    <a:pt x="4858956" y="114922"/>
                  </a:lnTo>
                  <a:lnTo>
                    <a:pt x="4858956" y="101561"/>
                  </a:lnTo>
                  <a:lnTo>
                    <a:pt x="4857369" y="42846"/>
                  </a:lnTo>
                  <a:lnTo>
                    <a:pt x="4846259" y="12695"/>
                  </a:lnTo>
                  <a:lnTo>
                    <a:pt x="4816104" y="1586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" name="object 33" descr=""/>
          <p:cNvGrpSpPr/>
          <p:nvPr/>
        </p:nvGrpSpPr>
        <p:grpSpPr>
          <a:xfrm>
            <a:off x="497305" y="7783007"/>
            <a:ext cx="4949190" cy="307975"/>
            <a:chOff x="497305" y="7783007"/>
            <a:chExt cx="4949190" cy="307975"/>
          </a:xfrm>
        </p:grpSpPr>
        <p:pic>
          <p:nvPicPr>
            <p:cNvPr id="34" name="object 34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97305" y="7783007"/>
              <a:ext cx="4948886" cy="307844"/>
            </a:xfrm>
            <a:prstGeom prst="rect">
              <a:avLst/>
            </a:prstGeom>
          </p:spPr>
        </p:pic>
        <p:sp>
          <p:nvSpPr>
            <p:cNvPr id="35" name="object 35" descr=""/>
            <p:cNvSpPr/>
            <p:nvPr/>
          </p:nvSpPr>
          <p:spPr>
            <a:xfrm>
              <a:off x="542328" y="7828063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4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 txBox="1"/>
          <p:nvPr/>
        </p:nvSpPr>
        <p:spPr>
          <a:xfrm>
            <a:off x="453451" y="4596189"/>
            <a:ext cx="5037455" cy="3709035"/>
          </a:xfrm>
          <a:prstGeom prst="rect">
            <a:avLst/>
          </a:prstGeom>
        </p:spPr>
        <p:txBody>
          <a:bodyPr wrap="square" lIns="0" tIns="106680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840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4.1.2</a:t>
            </a:r>
            <a:r>
              <a:rPr dirty="0" sz="1050" spc="3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Comprobación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conductores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frente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cortocircuitos</a:t>
            </a:r>
            <a:endParaRPr sz="1050">
              <a:latin typeface="Arial"/>
              <a:cs typeface="Arial"/>
            </a:endParaRPr>
          </a:p>
          <a:p>
            <a:pPr marL="88900" marR="81280">
              <a:lnSpc>
                <a:spcPts val="1150"/>
              </a:lnSpc>
              <a:spcBef>
                <a:spcPts val="87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realizar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comprobación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necesitamos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compañía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suministradora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pro-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porcione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datos:</a:t>
            </a:r>
            <a:endParaRPr sz="1050">
              <a:latin typeface="Arial"/>
              <a:cs typeface="Arial"/>
            </a:endParaRPr>
          </a:p>
          <a:p>
            <a:pPr marL="196850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1974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kA.</a:t>
            </a:r>
            <a:endParaRPr sz="1050">
              <a:latin typeface="Arial"/>
              <a:cs typeface="Arial"/>
            </a:endParaRPr>
          </a:p>
          <a:p>
            <a:pPr marL="1968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9748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actuación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protecciones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0,3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s.</a:t>
            </a:r>
            <a:endParaRPr sz="1050">
              <a:latin typeface="Arial"/>
              <a:cs typeface="Arial"/>
            </a:endParaRPr>
          </a:p>
          <a:p>
            <a:pPr marL="88900" marR="81280" indent="-635">
              <a:lnSpc>
                <a:spcPts val="1150"/>
              </a:lnSpc>
              <a:spcBef>
                <a:spcPts val="58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soportan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6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cor-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tocircuito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0,3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duración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7.16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07:</a:t>
            </a:r>
            <a:endParaRPr sz="105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spcBef>
                <a:spcPts val="439"/>
              </a:spcBef>
            </a:pP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60">
                <a:solidFill>
                  <a:srgbClr val="6D6E71"/>
                </a:solidFill>
                <a:latin typeface="Arial"/>
                <a:cs typeface="Arial"/>
              </a:rPr>
              <a:t>cc</a:t>
            </a:r>
            <a:r>
              <a:rPr dirty="0" baseline="-32407" sz="9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170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900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.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cc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compañía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correcta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6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Especificación</a:t>
            </a:r>
            <a:r>
              <a:rPr dirty="0" sz="80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conductores:</a:t>
            </a:r>
            <a:r>
              <a:rPr dirty="0" sz="80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6D6E71"/>
                </a:solidFill>
                <a:latin typeface="Arial"/>
                <a:cs typeface="Arial"/>
              </a:rPr>
              <a:t>RV</a:t>
            </a:r>
            <a:r>
              <a:rPr dirty="0" sz="80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0,6/1kV</a:t>
            </a:r>
            <a:r>
              <a:rPr dirty="0" sz="80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800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800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80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80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800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80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Al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marL="88265">
              <a:lnSpc>
                <a:spcPct val="100000"/>
              </a:lnSpc>
              <a:spcBef>
                <a:spcPts val="535"/>
              </a:spcBef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4.1.2.1</a:t>
            </a:r>
            <a:r>
              <a:rPr dirty="0" sz="1050" spc="1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Diámetro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tubo</a:t>
            </a:r>
            <a:endParaRPr sz="1050">
              <a:latin typeface="Arial"/>
              <a:cs typeface="Arial"/>
            </a:endParaRPr>
          </a:p>
          <a:p>
            <a:pPr algn="just" marL="88265" marR="78105">
              <a:lnSpc>
                <a:spcPts val="1150"/>
              </a:lnSpc>
              <a:spcBef>
                <a:spcPts val="869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canalizacione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enter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acterística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instalacio-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-2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tabl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21.8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cumpli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establecid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UNE-E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086-2-4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21.9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-21.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2407" sz="900" spc="-11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125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800" spc="-5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125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mm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Arial"/>
              <a:cs typeface="Arial"/>
            </a:endParaRPr>
          </a:p>
          <a:p>
            <a:pPr algn="just" marL="88265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390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435165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B: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edificio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destinado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principalmente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viviendas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4219" y="6878239"/>
            <a:ext cx="4935855" cy="142684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8100" marR="30480">
              <a:lnSpc>
                <a:spcPts val="1150"/>
              </a:lnSpc>
              <a:spcBef>
                <a:spcPts val="22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fijad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norm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460-5-523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montaje.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uest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coincide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tabla19.1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nota: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consulta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UNE,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actualizada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admisibles).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844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ulticonducto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XLPE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44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460-52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tip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B2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column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   </a:t>
            </a:r>
            <a:r>
              <a:rPr dirty="0" sz="1050" spc="9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4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185A.</a:t>
            </a:r>
            <a:endParaRPr sz="1050">
              <a:latin typeface="Arial"/>
              <a:cs typeface="Arial"/>
            </a:endParaRPr>
          </a:p>
          <a:p>
            <a:pPr algn="r" marR="528955">
              <a:lnSpc>
                <a:spcPts val="235"/>
              </a:lnSpc>
            </a:pPr>
            <a:r>
              <a:rPr dirty="0" sz="600" spc="-25">
                <a:solidFill>
                  <a:srgbClr val="6D6E71"/>
                </a:solidFill>
                <a:latin typeface="Arial"/>
                <a:cs typeface="Arial"/>
              </a:rPr>
              <a:t>max</a:t>
            </a: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500">
              <a:latin typeface="Arial"/>
              <a:cs typeface="Arial"/>
            </a:endParaRPr>
          </a:p>
          <a:p>
            <a:pPr algn="r" marR="3048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391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944709" y="4236646"/>
            <a:ext cx="1949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sz="1000" spc="-2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19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sz="1000">
              <a:latin typeface="PMingLiU"/>
              <a:cs typeface="PMingLiU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246905" y="4162748"/>
            <a:ext cx="497840" cy="347345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marL="161290">
              <a:lnSpc>
                <a:spcPct val="100000"/>
              </a:lnSpc>
              <a:spcBef>
                <a:spcPts val="165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20">
                <a:solidFill>
                  <a:srgbClr val="6C6D70"/>
                </a:solidFill>
                <a:latin typeface="Verdana"/>
                <a:cs typeface="Verdana"/>
              </a:rPr>
              <a:t>φ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355438" y="4314354"/>
            <a:ext cx="289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σ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SU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2186228" y="4437900"/>
            <a:ext cx="15240" cy="40005"/>
          </a:xfrm>
          <a:custGeom>
            <a:avLst/>
            <a:gdLst/>
            <a:ahLst/>
            <a:cxnLst/>
            <a:rect l="l" t="t" r="r" b="b"/>
            <a:pathLst>
              <a:path w="15239" h="40004">
                <a:moveTo>
                  <a:pt x="0" y="0"/>
                </a:moveTo>
                <a:lnTo>
                  <a:pt x="0" y="0"/>
                </a:lnTo>
                <a:lnTo>
                  <a:pt x="14985" y="39992"/>
                </a:lnTo>
              </a:path>
            </a:pathLst>
          </a:custGeom>
          <a:ln w="17780">
            <a:solidFill>
              <a:srgbClr val="6C6D7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2247303" y="4357268"/>
            <a:ext cx="95885" cy="0"/>
          </a:xfrm>
          <a:custGeom>
            <a:avLst/>
            <a:gdLst/>
            <a:ahLst/>
            <a:cxnLst/>
            <a:rect l="l" t="t" r="r" b="b"/>
            <a:pathLst>
              <a:path w="95885" h="0">
                <a:moveTo>
                  <a:pt x="0" y="0"/>
                </a:moveTo>
                <a:lnTo>
                  <a:pt x="0" y="0"/>
                </a:lnTo>
                <a:lnTo>
                  <a:pt x="95783" y="0"/>
                </a:lnTo>
              </a:path>
            </a:pathLst>
          </a:custGeom>
          <a:ln w="8737">
            <a:solidFill>
              <a:srgbClr val="6C6D7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2706035" y="4233852"/>
            <a:ext cx="131826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;</a:t>
            </a:r>
            <a:r>
              <a:rPr dirty="0" sz="1000" spc="-12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3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sz="1000" spc="-30" i="1">
                <a:solidFill>
                  <a:srgbClr val="6C6D70"/>
                </a:solidFill>
                <a:latin typeface="Arial"/>
                <a:cs typeface="Arial"/>
              </a:rPr>
              <a:t>V</a:t>
            </a:r>
            <a:r>
              <a:rPr dirty="0" sz="1050" spc="-30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sz="1000" spc="-30">
                <a:solidFill>
                  <a:srgbClr val="6C6D70"/>
                </a:solidFill>
                <a:latin typeface="Arial"/>
                <a:cs typeface="Arial"/>
              </a:rPr>
              <a:t>%</a:t>
            </a:r>
            <a:r>
              <a:rPr dirty="0" sz="1050" spc="-30">
                <a:solidFill>
                  <a:srgbClr val="6C6D70"/>
                </a:solidFill>
                <a:latin typeface="Calibri"/>
                <a:cs typeface="Calibri"/>
              </a:rPr>
              <a:t>h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29">
                <a:solidFill>
                  <a:srgbClr val="6C6D70"/>
                </a:solidFill>
                <a:latin typeface="PMingLiU"/>
                <a:cs typeface="PMingLiU"/>
              </a:rPr>
              <a:t>  </a:t>
            </a:r>
            <a:r>
              <a:rPr dirty="0" baseline="30555" sz="1500" i="1">
                <a:solidFill>
                  <a:srgbClr val="6C6D70"/>
                </a:solidFill>
                <a:latin typeface="Arial"/>
                <a:cs typeface="Arial"/>
              </a:rPr>
              <a:t>PL</a:t>
            </a:r>
            <a:r>
              <a:rPr dirty="0" baseline="30555" sz="1500" spc="3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16666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-16666" sz="750" spc="19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100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2160955" y="4336250"/>
            <a:ext cx="583565" cy="4445"/>
          </a:xfrm>
          <a:custGeom>
            <a:avLst/>
            <a:gdLst/>
            <a:ahLst/>
            <a:cxnLst/>
            <a:rect l="l" t="t" r="r" b="b"/>
            <a:pathLst>
              <a:path w="583564" h="4445">
                <a:moveTo>
                  <a:pt x="583285" y="0"/>
                </a:moveTo>
                <a:lnTo>
                  <a:pt x="0" y="0"/>
                </a:lnTo>
                <a:lnTo>
                  <a:pt x="0" y="4368"/>
                </a:lnTo>
                <a:lnTo>
                  <a:pt x="583285" y="4368"/>
                </a:lnTo>
                <a:lnTo>
                  <a:pt x="583285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3355289" y="4336250"/>
            <a:ext cx="336550" cy="4445"/>
          </a:xfrm>
          <a:custGeom>
            <a:avLst/>
            <a:gdLst/>
            <a:ahLst/>
            <a:cxnLst/>
            <a:rect l="l" t="t" r="r" b="b"/>
            <a:pathLst>
              <a:path w="336550" h="4445">
                <a:moveTo>
                  <a:pt x="336067" y="0"/>
                </a:moveTo>
                <a:lnTo>
                  <a:pt x="0" y="0"/>
                </a:lnTo>
                <a:lnTo>
                  <a:pt x="0" y="4368"/>
                </a:lnTo>
                <a:lnTo>
                  <a:pt x="336067" y="4368"/>
                </a:lnTo>
                <a:lnTo>
                  <a:pt x="336067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529619" y="4390304"/>
            <a:ext cx="2543175" cy="1041400"/>
          </a:xfrm>
          <a:prstGeom prst="rect">
            <a:avLst/>
          </a:prstGeom>
        </p:spPr>
        <p:txBody>
          <a:bodyPr wrap="square" lIns="0" tIns="1066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4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  <a:tabLst>
                <a:tab pos="3003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(A).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  <a:tabLst>
                <a:tab pos="3003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(V).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  <a:tabLst>
                <a:tab pos="3003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(m).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29619" y="5500200"/>
            <a:ext cx="204597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135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circuito.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04219" y="5660185"/>
            <a:ext cx="2559685" cy="788035"/>
          </a:xfrm>
          <a:prstGeom prst="rect">
            <a:avLst/>
          </a:prstGeom>
        </p:spPr>
        <p:txBody>
          <a:bodyPr wrap="square" lIns="0" tIns="1066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40"/>
              </a:spcBef>
              <a:tabLst>
                <a:tab pos="3257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(W).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740"/>
              </a:spcBef>
              <a:tabLst>
                <a:tab pos="3257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740"/>
              </a:spcBef>
            </a:pPr>
            <a:r>
              <a:rPr dirty="0" sz="1050" spc="90">
                <a:solidFill>
                  <a:srgbClr val="6D6E71"/>
                </a:solidFill>
                <a:latin typeface="Verdana"/>
                <a:cs typeface="Verdana"/>
              </a:rPr>
              <a:t>s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144038" y="6346388"/>
            <a:ext cx="33528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50000" sz="750" spc="-37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baseline="50000" sz="750">
              <a:latin typeface="Verdana"/>
              <a:cs typeface="Verdan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792234" y="6262249"/>
            <a:ext cx="178117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conductividad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 spc="-290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baseline="50000" sz="750" spc="772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50000" sz="750">
                <a:solidFill>
                  <a:srgbClr val="6C6D70"/>
                </a:solidFill>
                <a:latin typeface="Verdana"/>
                <a:cs typeface="Verdana"/>
              </a:rPr>
              <a:t>1</a:t>
            </a:r>
            <a:r>
              <a:rPr dirty="0" baseline="50000" sz="750" spc="44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u="sng" baseline="27777" sz="1500" spc="66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m</a:t>
            </a:r>
            <a:r>
              <a:rPr dirty="0" u="sng" baseline="27777" sz="1500" spc="66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861114" y="6524377"/>
            <a:ext cx="52197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80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513,</a:t>
            </a:r>
            <a:r>
              <a:rPr dirty="0" sz="1000" spc="-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040105" y="6689824"/>
            <a:ext cx="149860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63905" algn="l"/>
              </a:tabLst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1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	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3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400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712381" y="6594594"/>
            <a:ext cx="99695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88950" algn="l"/>
                <a:tab pos="824865" algn="l"/>
              </a:tabLst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I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4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27777" sz="1500" spc="-7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27777" sz="150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sz="1000">
              <a:latin typeface="PMingLiU"/>
              <a:cs typeface="PMingLiU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560102" y="6594594"/>
            <a:ext cx="64579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136,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72A</a:t>
            </a:r>
            <a:endParaRPr sz="1000">
              <a:latin typeface="Arial"/>
              <a:cs typeface="Arial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1979317" y="6795906"/>
            <a:ext cx="15240" cy="40005"/>
          </a:xfrm>
          <a:custGeom>
            <a:avLst/>
            <a:gdLst/>
            <a:ahLst/>
            <a:cxnLst/>
            <a:rect l="l" t="t" r="r" b="b"/>
            <a:pathLst>
              <a:path w="15239" h="40004">
                <a:moveTo>
                  <a:pt x="0" y="0"/>
                </a:moveTo>
                <a:lnTo>
                  <a:pt x="14959" y="39921"/>
                </a:lnTo>
              </a:path>
            </a:pathLst>
          </a:custGeom>
          <a:ln w="17780">
            <a:solidFill>
              <a:srgbClr val="6C6D7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2040254" y="6715226"/>
            <a:ext cx="96520" cy="635"/>
          </a:xfrm>
          <a:custGeom>
            <a:avLst/>
            <a:gdLst/>
            <a:ahLst/>
            <a:cxnLst/>
            <a:rect l="l" t="t" r="r" b="b"/>
            <a:pathLst>
              <a:path w="96519" h="634">
                <a:moveTo>
                  <a:pt x="0" y="299"/>
                </a:moveTo>
                <a:lnTo>
                  <a:pt x="114" y="0"/>
                </a:lnTo>
                <a:lnTo>
                  <a:pt x="95910" y="0"/>
                </a:lnTo>
              </a:path>
            </a:pathLst>
          </a:custGeom>
          <a:ln w="8737">
            <a:solidFill>
              <a:srgbClr val="6C6D7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8" name="object 28" descr=""/>
          <p:cNvGrpSpPr/>
          <p:nvPr/>
        </p:nvGrpSpPr>
        <p:grpSpPr>
          <a:xfrm>
            <a:off x="2705557" y="6694182"/>
            <a:ext cx="833119" cy="151130"/>
            <a:chOff x="2705557" y="6694182"/>
            <a:chExt cx="833119" cy="151130"/>
          </a:xfrm>
        </p:grpSpPr>
        <p:sp>
          <p:nvSpPr>
            <p:cNvPr id="29" name="object 29" descr=""/>
            <p:cNvSpPr/>
            <p:nvPr/>
          </p:nvSpPr>
          <p:spPr>
            <a:xfrm>
              <a:off x="2730908" y="6796056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4">
                  <a:moveTo>
                    <a:pt x="0" y="0"/>
                  </a:moveTo>
                  <a:lnTo>
                    <a:pt x="14903" y="39772"/>
                  </a:lnTo>
                </a:path>
              </a:pathLst>
            </a:custGeom>
            <a:ln w="1778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745829" y="6715226"/>
              <a:ext cx="142240" cy="120650"/>
            </a:xfrm>
            <a:custGeom>
              <a:avLst/>
              <a:gdLst/>
              <a:ahLst/>
              <a:cxnLst/>
              <a:rect l="l" t="t" r="r" b="b"/>
              <a:pathLst>
                <a:path w="142239" h="120650">
                  <a:moveTo>
                    <a:pt x="0" y="120555"/>
                  </a:moveTo>
                  <a:lnTo>
                    <a:pt x="15258" y="80619"/>
                  </a:lnTo>
                </a:path>
                <a:path w="142239" h="120650">
                  <a:moveTo>
                    <a:pt x="15258" y="80619"/>
                  </a:moveTo>
                  <a:lnTo>
                    <a:pt x="46061" y="0"/>
                  </a:lnTo>
                  <a:lnTo>
                    <a:pt x="141858" y="0"/>
                  </a:lnTo>
                </a:path>
              </a:pathLst>
            </a:custGeom>
            <a:ln w="8737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705557" y="6694182"/>
              <a:ext cx="833119" cy="4445"/>
            </a:xfrm>
            <a:custGeom>
              <a:avLst/>
              <a:gdLst/>
              <a:ahLst/>
              <a:cxnLst/>
              <a:rect l="l" t="t" r="r" b="b"/>
              <a:pathLst>
                <a:path w="833120" h="4445">
                  <a:moveTo>
                    <a:pt x="832853" y="0"/>
                  </a:moveTo>
                  <a:lnTo>
                    <a:pt x="0" y="0"/>
                  </a:lnTo>
                  <a:lnTo>
                    <a:pt x="0" y="4381"/>
                  </a:lnTo>
                  <a:lnTo>
                    <a:pt x="832853" y="4381"/>
                  </a:lnTo>
                  <a:lnTo>
                    <a:pt x="832853" y="0"/>
                  </a:lnTo>
                  <a:close/>
                </a:path>
              </a:pathLst>
            </a:custGeom>
            <a:solidFill>
              <a:srgbClr val="6C6D7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3" name="object 33" descr=""/>
          <p:cNvGrpSpPr/>
          <p:nvPr/>
        </p:nvGrpSpPr>
        <p:grpSpPr>
          <a:xfrm>
            <a:off x="497305" y="2271369"/>
            <a:ext cx="4949190" cy="431800"/>
            <a:chOff x="497305" y="2271369"/>
            <a:chExt cx="4949190" cy="431800"/>
          </a:xfrm>
        </p:grpSpPr>
        <p:pic>
          <p:nvPicPr>
            <p:cNvPr id="34" name="object 3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2271369"/>
              <a:ext cx="4948886" cy="431431"/>
            </a:xfrm>
            <a:prstGeom prst="rect">
              <a:avLst/>
            </a:prstGeom>
          </p:spPr>
        </p:pic>
        <p:sp>
          <p:nvSpPr>
            <p:cNvPr id="35" name="object 35" descr=""/>
            <p:cNvSpPr/>
            <p:nvPr/>
          </p:nvSpPr>
          <p:spPr>
            <a:xfrm>
              <a:off x="542315" y="2318118"/>
              <a:ext cx="4859020" cy="338455"/>
            </a:xfrm>
            <a:custGeom>
              <a:avLst/>
              <a:gdLst/>
              <a:ahLst/>
              <a:cxnLst/>
              <a:rect l="l" t="t" r="r" b="b"/>
              <a:pathLst>
                <a:path w="4859020" h="338455">
                  <a:moveTo>
                    <a:pt x="4750981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30416"/>
                  </a:lnTo>
                  <a:lnTo>
                    <a:pt x="1687" y="292839"/>
                  </a:lnTo>
                  <a:lnTo>
                    <a:pt x="13496" y="324894"/>
                  </a:lnTo>
                  <a:lnTo>
                    <a:pt x="45552" y="336704"/>
                  </a:lnTo>
                  <a:lnTo>
                    <a:pt x="107975" y="338391"/>
                  </a:lnTo>
                  <a:lnTo>
                    <a:pt x="4750981" y="338391"/>
                  </a:lnTo>
                  <a:lnTo>
                    <a:pt x="4813404" y="336704"/>
                  </a:lnTo>
                  <a:lnTo>
                    <a:pt x="4845459" y="324894"/>
                  </a:lnTo>
                  <a:lnTo>
                    <a:pt x="4857269" y="292839"/>
                  </a:lnTo>
                  <a:lnTo>
                    <a:pt x="4858956" y="230416"/>
                  </a:lnTo>
                  <a:lnTo>
                    <a:pt x="4858956" y="107975"/>
                  </a:lnTo>
                  <a:lnTo>
                    <a:pt x="4857269" y="45552"/>
                  </a:lnTo>
                  <a:lnTo>
                    <a:pt x="4845459" y="13496"/>
                  </a:lnTo>
                  <a:lnTo>
                    <a:pt x="4813404" y="1687"/>
                  </a:lnTo>
                  <a:lnTo>
                    <a:pt x="47509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 txBox="1"/>
          <p:nvPr/>
        </p:nvSpPr>
        <p:spPr>
          <a:xfrm>
            <a:off x="529619" y="437305"/>
            <a:ext cx="4890135" cy="372491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lvl="1" marL="300355" indent="-220345">
              <a:lnSpc>
                <a:spcPct val="100000"/>
              </a:lnSpc>
              <a:spcBef>
                <a:spcPts val="565"/>
              </a:spcBef>
              <a:buAutoNum type="arabicPeriod" startAt="2"/>
              <a:tabLst>
                <a:tab pos="300990" algn="l"/>
              </a:tabLst>
            </a:pP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Caja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general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110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8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-13,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esponde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844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documento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tiene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finalidad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incorporadas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REBT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recogidas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suministradora,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ejemplo,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excep-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cional,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indicaremos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cómo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calculará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especificaciones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compañía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Endesa.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850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saber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8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136,72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A)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acu-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ticular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acometidas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enlace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compañía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(N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O-IEBT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9.3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6).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550">
              <a:latin typeface="Arial"/>
              <a:cs typeface="Arial"/>
            </a:endParaRPr>
          </a:p>
          <a:p>
            <a:pPr marL="1509395" marR="687070" indent="-820419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prevista de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160A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corresponde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 siguiente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CGP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para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subterránea: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CGP-9-</a:t>
            </a:r>
            <a:r>
              <a:rPr dirty="0" sz="800" spc="-25" b="1">
                <a:solidFill>
                  <a:srgbClr val="6D6E71"/>
                </a:solidFill>
                <a:latin typeface="Arial"/>
                <a:cs typeface="Arial"/>
              </a:rPr>
              <a:t>160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00">
              <a:latin typeface="Arial"/>
              <a:cs typeface="Arial"/>
            </a:endParaRPr>
          </a:p>
          <a:p>
            <a:pPr lvl="1" marL="300355" indent="-220345">
              <a:lnSpc>
                <a:spcPct val="100000"/>
              </a:lnSpc>
              <a:buAutoNum type="arabicPeriod" startAt="3"/>
              <a:tabLst>
                <a:tab pos="300990" algn="l"/>
              </a:tabLst>
            </a:pP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Línea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general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860"/>
              </a:spcBef>
            </a:pP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Utilizará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multiconductores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tubos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empotrados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obra.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11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aislante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polietileno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reticulado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XLPE.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ts val="1205"/>
              </a:lnSpc>
              <a:spcBef>
                <a:spcPts val="72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asignada,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kV,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posible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seguirá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14.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ts val="1205"/>
              </a:lnSpc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%.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4.3.1</a:t>
            </a:r>
            <a:r>
              <a:rPr dirty="0" sz="1050" spc="434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11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conductor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intensidad</a:t>
            </a:r>
            <a:r>
              <a:rPr dirty="0" sz="1050" spc="-11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máxima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admisible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caída</a:t>
            </a:r>
            <a:r>
              <a:rPr dirty="0" sz="1050" spc="-11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050">
              <a:latin typeface="Arial"/>
              <a:cs typeface="Arial"/>
            </a:endParaRPr>
          </a:p>
        </p:txBody>
      </p:sp>
      <p:sp>
        <p:nvSpPr>
          <p:cNvPr id="37" name="object 37" descr=""/>
          <p:cNvSpPr/>
          <p:nvPr/>
        </p:nvSpPr>
        <p:spPr>
          <a:xfrm>
            <a:off x="398348" y="2892374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6991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4156" y="498138"/>
            <a:ext cx="4935855" cy="62357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8100" marR="30480">
              <a:lnSpc>
                <a:spcPts val="1150"/>
              </a:lnSpc>
              <a:spcBef>
                <a:spcPts val="229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queda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obar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%;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ello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necesitamos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saber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conductividad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90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Sabiendo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esistividad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ºC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0,018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/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coeficient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º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Verdana"/>
                <a:cs typeface="Verdana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0,0039,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esistividad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es:</a:t>
            </a:r>
            <a:endParaRPr sz="105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1200105"/>
            <a:ext cx="4129404" cy="466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69900">
              <a:lnSpc>
                <a:spcPct val="100000"/>
              </a:lnSpc>
              <a:spcBef>
                <a:spcPts val="95"/>
              </a:spcBef>
            </a:pP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90</a:t>
            </a:r>
            <a:r>
              <a:rPr dirty="0" sz="500" spc="11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3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500" spc="-20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1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645" sz="1575" spc="-262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baseline="2645" sz="1575" spc="-22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0039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7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90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35">
                <a:solidFill>
                  <a:srgbClr val="6C6D70"/>
                </a:solidFill>
                <a:latin typeface="Arial"/>
                <a:cs typeface="Arial"/>
              </a:rPr>
              <a:t>20</a:t>
            </a:r>
            <a:r>
              <a:rPr dirty="0" baseline="2645" sz="1575" spc="-135">
                <a:solidFill>
                  <a:srgbClr val="6C6D70"/>
                </a:solidFill>
                <a:latin typeface="Calibri"/>
                <a:cs typeface="Calibri"/>
              </a:rPr>
              <a:t>hh</a:t>
            </a:r>
            <a:r>
              <a:rPr dirty="0" baseline="2645" sz="1575" spc="-3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0229</a:t>
            </a:r>
            <a:r>
              <a:rPr dirty="0" baseline="2777" sz="1500" spc="-1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endParaRPr baseline="2777" sz="150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95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conductividad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es: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59551" y="1131031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877732" y="1140176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4659541" y="1296136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4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3251560" y="1782365"/>
            <a:ext cx="33528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50000" sz="750" spc="-37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baseline="50000" sz="750">
              <a:latin typeface="Verdana"/>
              <a:cs typeface="Verdan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344464" y="1714053"/>
            <a:ext cx="12547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777" sz="1500" i="1">
                <a:solidFill>
                  <a:srgbClr val="6C6D70"/>
                </a:solidFill>
                <a:latin typeface="Verdana"/>
                <a:cs typeface="Verdana"/>
              </a:rPr>
              <a:t>v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90</a:t>
            </a:r>
            <a:r>
              <a:rPr dirty="0" sz="500" spc="12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43,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44">
                <a:solidFill>
                  <a:srgbClr val="6C6D70"/>
                </a:solidFill>
                <a:latin typeface="Arial"/>
                <a:cs typeface="Arial"/>
              </a:rPr>
              <a:t>59</a:t>
            </a:r>
            <a:r>
              <a:rPr dirty="0" baseline="2777" sz="1500" spc="-247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baseline="55555" sz="750" spc="60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55555" sz="750">
                <a:solidFill>
                  <a:srgbClr val="6C6D70"/>
                </a:solidFill>
                <a:latin typeface="Verdana"/>
                <a:cs typeface="Verdana"/>
              </a:rPr>
              <a:t>1</a:t>
            </a:r>
            <a:r>
              <a:rPr dirty="0" baseline="55555" sz="750" spc="7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u="sng" baseline="33333" sz="1500" spc="73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3333" sz="15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m</a:t>
            </a:r>
            <a:r>
              <a:rPr dirty="0" u="sng" baseline="33333" sz="1500" spc="3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endParaRPr baseline="33333" sz="15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45517" y="2099694"/>
            <a:ext cx="554355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-44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sz="1000" spc="-3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50" spc="-30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sz="1000" spc="-30">
                <a:solidFill>
                  <a:srgbClr val="6C6D70"/>
                </a:solidFill>
                <a:latin typeface="Arial"/>
                <a:cs typeface="Arial"/>
              </a:rPr>
              <a:t>%</a:t>
            </a:r>
            <a:r>
              <a:rPr dirty="0" sz="1050" spc="-30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sz="1050" spc="-15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292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baseline="2777" sz="1500">
              <a:latin typeface="PMingLiU"/>
              <a:cs typeface="PMingLiU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457714" y="2096141"/>
            <a:ext cx="3592829" cy="2622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ts val="960"/>
              </a:lnSpc>
              <a:spcBef>
                <a:spcPts val="100"/>
              </a:spcBef>
            </a:pPr>
            <a:r>
              <a:rPr dirty="0" u="sng" baseline="27777" sz="1500" spc="73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27777" sz="1500" spc="292" i="1">
                <a:solidFill>
                  <a:srgbClr val="6C6D70"/>
                </a:solidFill>
                <a:latin typeface="Arial"/>
                <a:cs typeface="Arial"/>
              </a:rPr>
              <a:t> 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100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2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80</a:t>
            </a:r>
            <a:r>
              <a:rPr dirty="0" u="sng" baseline="30555" sz="1500" spc="-12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513,</a:t>
            </a:r>
            <a:r>
              <a:rPr dirty="0" u="sng" baseline="30555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r>
              <a:rPr dirty="0" u="sng" baseline="30555" sz="1500" spc="-1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baseline="30555" sz="1500" spc="-1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11</a:t>
            </a:r>
            <a:r>
              <a:rPr dirty="0" u="sng" baseline="30555" sz="1500" spc="-1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baseline="30555" sz="1500" spc="-1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100</a:t>
            </a:r>
            <a:r>
              <a:rPr dirty="0" baseline="30555" sz="1500" spc="14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18%</a:t>
            </a:r>
            <a:r>
              <a:rPr dirty="0" sz="1000" spc="1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correcta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ts val="900"/>
              </a:lnSpc>
              <a:tabLst>
                <a:tab pos="940435" algn="l"/>
              </a:tabLst>
            </a:pPr>
            <a:r>
              <a:rPr dirty="0" sz="1000" spc="-20" i="1">
                <a:solidFill>
                  <a:srgbClr val="6C6D70"/>
                </a:solidFill>
                <a:latin typeface="Verdana"/>
                <a:cs typeface="Verdana"/>
              </a:rPr>
              <a:t>v</a:t>
            </a:r>
            <a:r>
              <a:rPr dirty="0" sz="1000" spc="-20" i="1">
                <a:solidFill>
                  <a:srgbClr val="6C6D70"/>
                </a:solidFill>
                <a:latin typeface="Arial"/>
                <a:cs typeface="Arial"/>
              </a:rPr>
              <a:t>SU</a:t>
            </a:r>
            <a:r>
              <a:rPr dirty="0" baseline="50000" sz="750" spc="-3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50000" sz="75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43,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59</a:t>
            </a:r>
            <a:r>
              <a:rPr dirty="0" sz="1000" spc="-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sz="1000" spc="-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400</a:t>
            </a:r>
            <a:r>
              <a:rPr dirty="0" baseline="50000" sz="750" spc="-3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baseline="50000" sz="750">
              <a:latin typeface="Verdana"/>
              <a:cs typeface="Verdana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497305" y="3112274"/>
            <a:ext cx="4949190" cy="431800"/>
            <a:chOff x="497305" y="3112274"/>
            <a:chExt cx="4949190" cy="431800"/>
          </a:xfrm>
        </p:grpSpPr>
        <p:pic>
          <p:nvPicPr>
            <p:cNvPr id="18" name="object 1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3112274"/>
              <a:ext cx="4948886" cy="431431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542315" y="3159048"/>
              <a:ext cx="4859020" cy="338455"/>
            </a:xfrm>
            <a:custGeom>
              <a:avLst/>
              <a:gdLst/>
              <a:ahLst/>
              <a:cxnLst/>
              <a:rect l="l" t="t" r="r" b="b"/>
              <a:pathLst>
                <a:path w="4859020" h="338454">
                  <a:moveTo>
                    <a:pt x="4750981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30416"/>
                  </a:lnTo>
                  <a:lnTo>
                    <a:pt x="1687" y="292839"/>
                  </a:lnTo>
                  <a:lnTo>
                    <a:pt x="13496" y="324894"/>
                  </a:lnTo>
                  <a:lnTo>
                    <a:pt x="45552" y="336704"/>
                  </a:lnTo>
                  <a:lnTo>
                    <a:pt x="107975" y="338391"/>
                  </a:lnTo>
                  <a:lnTo>
                    <a:pt x="4750981" y="338391"/>
                  </a:lnTo>
                  <a:lnTo>
                    <a:pt x="4813404" y="336704"/>
                  </a:lnTo>
                  <a:lnTo>
                    <a:pt x="4845459" y="324894"/>
                  </a:lnTo>
                  <a:lnTo>
                    <a:pt x="4857269" y="292839"/>
                  </a:lnTo>
                  <a:lnTo>
                    <a:pt x="4858956" y="230416"/>
                  </a:lnTo>
                  <a:lnTo>
                    <a:pt x="4858956" y="107975"/>
                  </a:lnTo>
                  <a:lnTo>
                    <a:pt x="4857269" y="45552"/>
                  </a:lnTo>
                  <a:lnTo>
                    <a:pt x="4845459" y="13496"/>
                  </a:lnTo>
                  <a:lnTo>
                    <a:pt x="4813404" y="1687"/>
                  </a:lnTo>
                  <a:lnTo>
                    <a:pt x="47509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516970" y="2414110"/>
            <a:ext cx="4909820" cy="104457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55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4.3.2</a:t>
            </a:r>
            <a:r>
              <a:rPr dirty="0" sz="1050" spc="3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Diámetro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tubo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neutro</a:t>
            </a:r>
            <a:endParaRPr sz="1050">
              <a:latin typeface="Arial"/>
              <a:cs typeface="Arial"/>
            </a:endParaRPr>
          </a:p>
          <a:p>
            <a:pPr marL="25400" marR="17780">
              <a:lnSpc>
                <a:spcPts val="1150"/>
              </a:lnSpc>
              <a:spcBef>
                <a:spcPts val="58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14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2,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14.1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dicha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ITC.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00">
              <a:latin typeface="Arial"/>
              <a:cs typeface="Arial"/>
            </a:endParaRPr>
          </a:p>
          <a:p>
            <a:pPr marL="714375" marR="706120" indent="45085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0864" sz="67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0864" sz="675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corresponde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neutro,</a:t>
            </a:r>
            <a:r>
              <a:rPr dirty="0" sz="800" spc="2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0864" sz="67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0864" sz="675" spc="17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140</a:t>
            </a:r>
            <a:r>
              <a:rPr dirty="0" sz="80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497305" y="3666950"/>
            <a:ext cx="4949190" cy="307975"/>
            <a:chOff x="497305" y="3666950"/>
            <a:chExt cx="4949190" cy="307975"/>
          </a:xfrm>
        </p:grpSpPr>
        <p:pic>
          <p:nvPicPr>
            <p:cNvPr id="22" name="object 2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7305" y="3666950"/>
              <a:ext cx="4948886" cy="307844"/>
            </a:xfrm>
            <a:prstGeom prst="rect">
              <a:avLst/>
            </a:prstGeom>
          </p:spPr>
        </p:pic>
        <p:sp>
          <p:nvSpPr>
            <p:cNvPr id="23" name="object 23" descr=""/>
            <p:cNvSpPr/>
            <p:nvPr/>
          </p:nvSpPr>
          <p:spPr>
            <a:xfrm>
              <a:off x="542328" y="3712006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478755" y="3742253"/>
            <a:ext cx="4988560" cy="45631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Cable: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RZ1-K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6D6E71"/>
                </a:solidFill>
                <a:latin typeface="Arial"/>
                <a:cs typeface="Arial"/>
              </a:rPr>
              <a:t>(AS)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3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70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35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35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35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Arial"/>
              <a:cs typeface="Arial"/>
            </a:endParaRPr>
          </a:p>
          <a:p>
            <a:pPr algn="just" lvl="1" marL="351155" indent="-220345">
              <a:lnSpc>
                <a:spcPct val="100000"/>
              </a:lnSpc>
              <a:spcBef>
                <a:spcPts val="5"/>
              </a:spcBef>
              <a:buAutoNum type="arabicPeriod" startAt="4"/>
              <a:tabLst>
                <a:tab pos="351790" algn="l"/>
              </a:tabLst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Interruptor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general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maniobra</a:t>
            </a:r>
            <a:endParaRPr sz="1100">
              <a:latin typeface="Arial"/>
              <a:cs typeface="Arial"/>
            </a:endParaRPr>
          </a:p>
          <a:p>
            <a:pPr algn="just" marL="63500" marR="58419">
              <a:lnSpc>
                <a:spcPts val="1150"/>
              </a:lnSpc>
              <a:spcBef>
                <a:spcPts val="45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-16,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cumpliéndose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itas.</a:t>
            </a:r>
            <a:endParaRPr sz="1050">
              <a:latin typeface="Arial"/>
              <a:cs typeface="Arial"/>
            </a:endParaRPr>
          </a:p>
          <a:p>
            <a:pPr algn="just" marL="63500" marR="57150">
              <a:lnSpc>
                <a:spcPts val="1150"/>
              </a:lnSpc>
              <a:spcBef>
                <a:spcPts val="45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maniob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deja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servici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nece-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sidad,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concent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160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visiones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90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250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150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32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nuestro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demanda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de: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345"/>
              </a:spcBef>
            </a:pPr>
            <a:r>
              <a:rPr dirty="0" sz="1050" spc="-19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52">
                <a:solidFill>
                  <a:srgbClr val="6D6E71"/>
                </a:solidFill>
                <a:latin typeface="Arial"/>
                <a:cs typeface="Arial"/>
              </a:rPr>
              <a:t>demanda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80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513,5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90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000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160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 algn="just" marL="63500" marR="57785">
              <a:lnSpc>
                <a:spcPts val="1150"/>
              </a:lnSpc>
              <a:spcBef>
                <a:spcPts val="47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omnipolar,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apertura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garantice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cortado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otros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polos.</a:t>
            </a:r>
            <a:endParaRPr sz="1050">
              <a:latin typeface="Arial"/>
              <a:cs typeface="Arial"/>
            </a:endParaRPr>
          </a:p>
          <a:p>
            <a:pPr algn="just" marL="63500" marR="55880">
              <a:lnSpc>
                <a:spcPts val="1150"/>
              </a:lnSpc>
              <a:spcBef>
                <a:spcPts val="450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cálcul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espondient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todo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ubicado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delant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Arial"/>
              <a:cs typeface="Arial"/>
            </a:endParaRPr>
          </a:p>
          <a:p>
            <a:pPr algn="just" lvl="1" marL="351155" indent="-220345">
              <a:lnSpc>
                <a:spcPct val="100000"/>
              </a:lnSpc>
              <a:buAutoNum type="arabicPeriod" startAt="5"/>
              <a:tabLst>
                <a:tab pos="351790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Derivaciones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individuales</a:t>
            </a:r>
            <a:endParaRPr sz="1100">
              <a:latin typeface="Arial"/>
              <a:cs typeface="Arial"/>
            </a:endParaRPr>
          </a:p>
          <a:p>
            <a:pPr algn="just" marL="63500" marR="57150">
              <a:lnSpc>
                <a:spcPts val="1150"/>
              </a:lnSpc>
              <a:spcBef>
                <a:spcPts val="459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individua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destinada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usos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ajes.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individuales.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ulticonducto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Aislante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emisión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umos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opacidad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educida*.</a:t>
            </a:r>
            <a:endParaRPr sz="1050">
              <a:latin typeface="Arial"/>
              <a:cs typeface="Arial"/>
            </a:endParaRPr>
          </a:p>
          <a:p>
            <a:pPr algn="just" marL="63500" marR="57150">
              <a:lnSpc>
                <a:spcPts val="1150"/>
              </a:lnSpc>
              <a:spcBef>
                <a:spcPts val="45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totalmente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alizados,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ITB-B</a:t>
            </a:r>
            <a:r>
              <a:rPr dirty="0" sz="1050" spc="-195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-15,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sien-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aislados,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450/750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460-5-523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actualiza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algunos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admisible,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consultada).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254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392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398348" y="417135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/>
          <p:nvPr/>
        </p:nvSpPr>
        <p:spPr>
          <a:xfrm>
            <a:off x="398348" y="642025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435165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B: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edificio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destinado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principalmente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viviendas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91488" y="6335307"/>
            <a:ext cx="4961255" cy="19697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5143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B.7.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50">
              <a:latin typeface="Arial"/>
              <a:cs typeface="Arial"/>
            </a:endParaRPr>
          </a:p>
          <a:p>
            <a:pPr algn="just" marL="50800" marR="43180">
              <a:lnSpc>
                <a:spcPts val="1150"/>
              </a:lnSpc>
              <a:spcBef>
                <a:spcPts val="5"/>
              </a:spcBef>
            </a:pP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*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460-5-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523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talación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B2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(cables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multiconductores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empotrados)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PVC2,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40A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44A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50800" marR="43180">
              <a:lnSpc>
                <a:spcPts val="1150"/>
              </a:lnSpc>
              <a:spcBef>
                <a:spcPts val="565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**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Nota: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baseline="-32407" sz="900" spc="-67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),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columna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izquierda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admisible,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columna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derecha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sección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6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baseline="-32407" sz="900" spc="-89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desfavorable,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mayor,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instalaciones,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3,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20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cables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polares,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protección,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hilo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mando,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rojo.</a:t>
            </a:r>
            <a:endParaRPr sz="105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  <a:spcBef>
                <a:spcPts val="434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fase.</a:t>
            </a:r>
            <a:endParaRPr sz="1050">
              <a:latin typeface="Arial"/>
              <a:cs typeface="Arial"/>
            </a:endParaRPr>
          </a:p>
          <a:p>
            <a:pPr algn="r" marR="43180">
              <a:lnSpc>
                <a:spcPct val="100000"/>
              </a:lnSpc>
              <a:spcBef>
                <a:spcPts val="39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393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6119" y="498138"/>
            <a:ext cx="5012055" cy="174752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76200" marR="68580">
              <a:lnSpc>
                <a:spcPts val="1150"/>
              </a:lnSpc>
              <a:spcBef>
                <a:spcPts val="229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monofásicas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siguien-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expresiones: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ts val="1035"/>
              </a:lnSpc>
              <a:tabLst>
                <a:tab pos="1209675" algn="l"/>
              </a:tabLst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6111" sz="1500" spc="-3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15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sz="10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sz="1000" spc="3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baseline="-36111" sz="1500" spc="-2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-8333" sz="1500" spc="5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-8333" sz="1500" spc="-7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baseline="-8333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endParaRPr baseline="-8333" sz="1500">
              <a:latin typeface="Arial"/>
              <a:cs typeface="Arial"/>
            </a:endParaRPr>
          </a:p>
          <a:p>
            <a:pPr algn="ctr" marL="318135">
              <a:lnSpc>
                <a:spcPts val="1135"/>
              </a:lnSpc>
              <a:spcBef>
                <a:spcPts val="50"/>
              </a:spcBef>
              <a:tabLst>
                <a:tab pos="807720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 spc="-15" i="1">
                <a:solidFill>
                  <a:srgbClr val="6C6D70"/>
                </a:solidFill>
                <a:latin typeface="Arial"/>
                <a:cs typeface="Arial"/>
              </a:rPr>
              <a:t>Ucos</a:t>
            </a:r>
            <a:r>
              <a:rPr dirty="0" baseline="2777" sz="1500" spc="-15">
                <a:solidFill>
                  <a:srgbClr val="6C6D70"/>
                </a:solidFill>
                <a:latin typeface="Verdana"/>
                <a:cs typeface="Verdana"/>
              </a:rPr>
              <a:t>φ</a:t>
            </a:r>
            <a:endParaRPr baseline="2777" sz="1500">
              <a:latin typeface="Verdana"/>
              <a:cs typeface="Verdana"/>
            </a:endParaRPr>
          </a:p>
          <a:p>
            <a:pPr marL="76200">
              <a:lnSpc>
                <a:spcPts val="1195"/>
              </a:lnSpc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455"/>
              </a:spcBef>
              <a:tabLst>
                <a:tab pos="3638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(A).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740"/>
              </a:spcBef>
              <a:tabLst>
                <a:tab pos="3638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(V).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740"/>
              </a:spcBef>
              <a:tabLst>
                <a:tab pos="3638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(m).</a:t>
            </a:r>
            <a:endParaRPr sz="1050">
              <a:latin typeface="Arial"/>
              <a:cs typeface="Arial"/>
            </a:endParaRPr>
          </a:p>
          <a:p>
            <a:pPr marL="75565">
              <a:lnSpc>
                <a:spcPct val="100000"/>
              </a:lnSpc>
              <a:spcBef>
                <a:spcPts val="74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135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circuito.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893404" y="2928073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80" h="4444">
                <a:moveTo>
                  <a:pt x="284099" y="0"/>
                </a:moveTo>
                <a:lnTo>
                  <a:pt x="0" y="0"/>
                </a:lnTo>
                <a:lnTo>
                  <a:pt x="0" y="4381"/>
                </a:lnTo>
                <a:lnTo>
                  <a:pt x="284099" y="4381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792236" y="2822125"/>
            <a:ext cx="150558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 spc="-5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sz="1000" spc="-13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105555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105555" sz="750" spc="7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04219" y="2220056"/>
            <a:ext cx="2703830" cy="1042035"/>
          </a:xfrm>
          <a:prstGeom prst="rect">
            <a:avLst/>
          </a:prstGeom>
        </p:spPr>
        <p:txBody>
          <a:bodyPr wrap="square" lIns="0" tIns="1066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40"/>
              </a:spcBef>
              <a:tabLst>
                <a:tab pos="3257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(W).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740"/>
              </a:spcBef>
              <a:tabLst>
                <a:tab pos="3257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marL="38100" marR="2590800">
              <a:lnSpc>
                <a:spcPct val="158700"/>
              </a:lnSpc>
            </a:pPr>
            <a:r>
              <a:rPr dirty="0" sz="1050" spc="25">
                <a:solidFill>
                  <a:srgbClr val="6D6E71"/>
                </a:solidFill>
                <a:latin typeface="Verdana"/>
                <a:cs typeface="Verdana"/>
              </a:rPr>
              <a:t>r </a:t>
            </a:r>
            <a:r>
              <a:rPr dirty="0" sz="1050" spc="-170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endParaRPr sz="1050">
              <a:latin typeface="Verdana"/>
              <a:cs typeface="Verdan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17621" y="2853190"/>
            <a:ext cx="2383790" cy="408940"/>
          </a:xfrm>
          <a:prstGeom prst="rect">
            <a:avLst/>
          </a:prstGeom>
        </p:spPr>
        <p:txBody>
          <a:bodyPr wrap="square" lIns="0" tIns="46990" rIns="0" bIns="0" rtlCol="0" vert="horz">
            <a:spAutoFit/>
          </a:bodyPr>
          <a:lstStyle/>
          <a:p>
            <a:pPr algn="ctr" marL="52069">
              <a:lnSpc>
                <a:spcPct val="100000"/>
              </a:lnSpc>
              <a:spcBef>
                <a:spcPts val="37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28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(V).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389464" y="3405654"/>
            <a:ext cx="51308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50" spc="-50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sz="1000" spc="-6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459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sz="1000" spc="-4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20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87301" y="3412022"/>
            <a:ext cx="2409825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i="1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sz="500">
                <a:solidFill>
                  <a:srgbClr val="6C6D70"/>
                </a:solidFill>
                <a:latin typeface="PMingLiU"/>
                <a:cs typeface="PMingLiU"/>
              </a:rPr>
              <a:t>7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0</a:t>
            </a:r>
            <a:r>
              <a:rPr dirty="0" sz="500" spc="114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5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 i="1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sz="500" spc="-10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r>
              <a:rPr dirty="0" sz="500" spc="-2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i="1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09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645" sz="1575" spc="-262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baseline="2645" sz="1575" spc="-15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7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5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0039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endParaRPr baseline="2777" sz="1500">
              <a:latin typeface="Segoe UI Symbol"/>
              <a:cs typeface="Segoe UI 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880216" y="3405654"/>
            <a:ext cx="78105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50" spc="-190">
                <a:solidFill>
                  <a:srgbClr val="6C6D70"/>
                </a:solidFill>
                <a:latin typeface="Calibri"/>
                <a:cs typeface="Calibri"/>
              </a:rPr>
              <a:t>hh</a:t>
            </a:r>
            <a:r>
              <a:rPr dirty="0" sz="1050" spc="-25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sz="1000" spc="-10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661137" y="3342948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879320" y="3352093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4661128" y="3508057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5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20" name="object 20" descr=""/>
          <p:cNvGraphicFramePr>
            <a:graphicFrameLocks noGrp="1"/>
          </p:cNvGraphicFramePr>
          <p:nvPr/>
        </p:nvGraphicFramePr>
        <p:xfrm>
          <a:off x="542315" y="3747109"/>
          <a:ext cx="4859020" cy="25107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91845"/>
                <a:gridCol w="381635"/>
                <a:gridCol w="539750"/>
                <a:gridCol w="381635"/>
                <a:gridCol w="381635"/>
                <a:gridCol w="381635"/>
                <a:gridCol w="381635"/>
                <a:gridCol w="381634"/>
                <a:gridCol w="381635"/>
                <a:gridCol w="381635"/>
                <a:gridCol w="467995"/>
              </a:tblGrid>
              <a:tr h="373380">
                <a:tc>
                  <a:txBody>
                    <a:bodyPr/>
                    <a:lstStyle/>
                    <a:p>
                      <a:pPr marL="105410" marR="77470" indent="-203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Derivaciones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individuales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baseline="18518" sz="1350" spc="-37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r</a:t>
                      </a:r>
                      <a:r>
                        <a:rPr dirty="0" sz="5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d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B="0" marT="444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cos</a:t>
                      </a:r>
                      <a:r>
                        <a:rPr dirty="0" sz="900" spc="-2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w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22923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baseline="18518" sz="1350" spc="-1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5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obtenida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baseline="18518" sz="1350" spc="-1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5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asignada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10*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10*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5,98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10*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8,97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14,13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18,84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7,47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comercial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66,49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6,34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966,5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40,74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10**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3,88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Garajes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17,64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71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6991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91508" y="5008097"/>
            <a:ext cx="4962525" cy="3296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533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 b="1">
                <a:solidFill>
                  <a:srgbClr val="231F20"/>
                </a:solidFill>
                <a:latin typeface="Arial"/>
                <a:cs typeface="Arial"/>
              </a:rPr>
              <a:t>B.8.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Diámetros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tubo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derivaciones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individuales.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Arial"/>
              <a:cs typeface="Arial"/>
            </a:endParaRPr>
          </a:p>
          <a:p>
            <a:pPr algn="just" marL="118745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4.6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fusibles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seguridad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frente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0" b="1">
                <a:solidFill>
                  <a:srgbClr val="4C4D4F"/>
                </a:solidFill>
                <a:latin typeface="Arial"/>
                <a:cs typeface="Arial"/>
              </a:rPr>
              <a:t>sobrecargas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cortocircuitos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4.6.1</a:t>
            </a:r>
            <a:r>
              <a:rPr dirty="0" sz="1050" spc="2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sobrecargas</a:t>
            </a:r>
            <a:endParaRPr sz="1050">
              <a:latin typeface="Arial"/>
              <a:cs typeface="Arial"/>
            </a:endParaRPr>
          </a:p>
          <a:p>
            <a:pPr algn="just" marL="50800" marR="43180">
              <a:lnSpc>
                <a:spcPts val="1150"/>
              </a:lnSpc>
              <a:spcBef>
                <a:spcPts val="59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-22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detalla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eintensidades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baja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gG,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deci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limitador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capaz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umpir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asignad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cuitos.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UNE-60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269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gG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cumple:</a:t>
            </a:r>
            <a:endParaRPr sz="1050">
              <a:latin typeface="Arial"/>
              <a:cs typeface="Arial"/>
            </a:endParaRPr>
          </a:p>
          <a:p>
            <a:pPr algn="ctr" marL="2200275" marR="2193925">
              <a:lnSpc>
                <a:spcPts val="2000"/>
              </a:lnSpc>
              <a:spcBef>
                <a:spcPts val="16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8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82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baseline="-32407" sz="900" spc="3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-32407" sz="900" spc="5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1,45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60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55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  <a:spcBef>
                <a:spcPts val="740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baseline="-32407" sz="900" spc="6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cargas.</a:t>
            </a:r>
            <a:endParaRPr sz="105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  <a:spcBef>
                <a:spcPts val="740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60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calibre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asignado).</a:t>
            </a:r>
            <a:endParaRPr sz="10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52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394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91450" y="498138"/>
            <a:ext cx="4965700" cy="281940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50800" marR="43180">
              <a:lnSpc>
                <a:spcPts val="1150"/>
              </a:lnSpc>
              <a:spcBef>
                <a:spcPts val="229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endida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otec-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mitad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(según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19.2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algn="just" marL="50800" marR="47625">
              <a:lnSpc>
                <a:spcPts val="1150"/>
              </a:lnSpc>
              <a:spcBef>
                <a:spcPts val="844"/>
              </a:spcBef>
            </a:pP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utilizarán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propagadores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emisiones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humos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opacidad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re-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ducida.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nuestro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seleccionamos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RZ1-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K(AS):</a:t>
            </a:r>
            <a:r>
              <a:rPr dirty="0" sz="1050" spc="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multiconductor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flexible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0,6/1kV,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termoplástico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poliolefina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(Z1)*.</a:t>
            </a:r>
            <a:endParaRPr sz="1050">
              <a:latin typeface="Arial"/>
              <a:cs typeface="Arial"/>
            </a:endParaRPr>
          </a:p>
          <a:p>
            <a:pPr algn="just" marL="50800" marR="48260">
              <a:lnSpc>
                <a:spcPts val="1150"/>
              </a:lnSpc>
              <a:spcBef>
                <a:spcPts val="85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*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Nota: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prácticos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si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PVC,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trabajo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tablas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REBT.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0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4.5.1</a:t>
            </a:r>
            <a:r>
              <a:rPr dirty="0" sz="1050" spc="1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endParaRPr sz="1050">
              <a:latin typeface="Arial"/>
              <a:cs typeface="Arial"/>
            </a:endParaRPr>
          </a:p>
          <a:p>
            <a:pPr algn="just" marL="50800" marR="46990">
              <a:lnSpc>
                <a:spcPts val="1150"/>
              </a:lnSpc>
              <a:spcBef>
                <a:spcPts val="590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Cumplirán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indicado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21.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empotrados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flexibles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curvables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establecen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21.3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21.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Además,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cumplirán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establecido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normas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50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086-2-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50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086-2-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respectivamente.</a:t>
            </a:r>
            <a:endParaRPr sz="1050">
              <a:latin typeface="Arial"/>
              <a:cs typeface="Arial"/>
            </a:endParaRPr>
          </a:p>
          <a:p>
            <a:pPr algn="just" marL="50800" marR="47625">
              <a:lnSpc>
                <a:spcPts val="1150"/>
              </a:lnSpc>
              <a:spcBef>
                <a:spcPts val="85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diámetros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21.5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21,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mínimo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32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3441230"/>
          <a:ext cx="4859020" cy="14878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87120"/>
                <a:gridCol w="252094"/>
                <a:gridCol w="1087120"/>
                <a:gridCol w="1087120"/>
                <a:gridCol w="252095"/>
                <a:gridCol w="1087120"/>
              </a:tblGrid>
              <a:tr h="373380">
                <a:tc>
                  <a:txBody>
                    <a:bodyPr/>
                    <a:lstStyle/>
                    <a:p>
                      <a:pPr marL="252729" marR="224790" indent="-203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Derivaciones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individuales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27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408305" marR="179705" indent="-22225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Diámetro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tubo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52729" marR="224790" indent="-203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Derivaciones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individuales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97155">
                        <a:lnSpc>
                          <a:spcPct val="100000"/>
                        </a:lnSpc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408305" marR="179705" indent="-22225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Diámetro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tubo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83234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83234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comercial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83234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83234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Garajes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83234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1" name="object 11" descr=""/>
          <p:cNvSpPr/>
          <p:nvPr/>
        </p:nvSpPr>
        <p:spPr>
          <a:xfrm>
            <a:off x="398348" y="5406263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58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15" y="0"/>
                  </a:moveTo>
                  <a:lnTo>
                    <a:pt x="660" y="0"/>
                  </a:lnTo>
                  <a:lnTo>
                    <a:pt x="660" y="302260"/>
                  </a:lnTo>
                  <a:lnTo>
                    <a:pt x="495" y="302260"/>
                  </a:lnTo>
                  <a:lnTo>
                    <a:pt x="495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15" y="313690"/>
                  </a:lnTo>
                  <a:lnTo>
                    <a:pt x="178015" y="308610"/>
                  </a:lnTo>
                  <a:lnTo>
                    <a:pt x="178015" y="302260"/>
                  </a:lnTo>
                  <a:lnTo>
                    <a:pt x="178015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6"/>
            <a:ext cx="435165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B: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edificio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destinado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principalmente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viviendas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66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91482" y="6548018"/>
            <a:ext cx="4964430" cy="1757045"/>
          </a:xfrm>
          <a:prstGeom prst="rect">
            <a:avLst/>
          </a:prstGeom>
        </p:spPr>
        <p:txBody>
          <a:bodyPr wrap="square" lIns="0" tIns="80010" rIns="0" bIns="0" rtlCol="0" vert="horz">
            <a:spAutoFit/>
          </a:bodyPr>
          <a:lstStyle/>
          <a:p>
            <a:pPr algn="just" marL="53340">
              <a:lnSpc>
                <a:spcPct val="100000"/>
              </a:lnSpc>
              <a:spcBef>
                <a:spcPts val="63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B.11.</a:t>
            </a:r>
            <a:r>
              <a:rPr dirty="0" sz="800" spc="-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Intensidades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nominales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asignadas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derivaciones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individuales.</a:t>
            </a:r>
            <a:endParaRPr sz="8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700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4.6.2</a:t>
            </a:r>
            <a:r>
              <a:rPr dirty="0" sz="1050" spc="3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cortocircuitos</a:t>
            </a:r>
            <a:endParaRPr sz="1050">
              <a:latin typeface="Arial"/>
              <a:cs typeface="Arial"/>
            </a:endParaRPr>
          </a:p>
          <a:p>
            <a:pPr algn="just" marL="50800" marR="43180">
              <a:lnSpc>
                <a:spcPts val="1150"/>
              </a:lnSpc>
              <a:spcBef>
                <a:spcPts val="58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ien-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cionad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compañí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incipi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instalación: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39"/>
              </a:spcBef>
            </a:pP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ccmx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=10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kA</a:t>
            </a:r>
            <a:endParaRPr sz="1050">
              <a:latin typeface="Arial"/>
              <a:cs typeface="Arial"/>
            </a:endParaRPr>
          </a:p>
          <a:p>
            <a:pPr algn="just" marL="50800" marR="46355">
              <a:lnSpc>
                <a:spcPts val="1150"/>
              </a:lnSpc>
              <a:spcBef>
                <a:spcPts val="585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elegir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kA.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UNE-HD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60269-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3-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1:2005,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fabricarse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fusible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kA,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valdría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particular.</a:t>
            </a:r>
            <a:endParaRPr sz="1050">
              <a:latin typeface="Arial"/>
              <a:cs typeface="Arial"/>
            </a:endParaRPr>
          </a:p>
          <a:p>
            <a:pPr algn="r" marR="46355">
              <a:lnSpc>
                <a:spcPct val="100000"/>
              </a:lnSpc>
              <a:spcBef>
                <a:spcPts val="42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395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04219" y="498132"/>
            <a:ext cx="4935855" cy="120396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81610" marR="30480" indent="-144145">
              <a:lnSpc>
                <a:spcPts val="1150"/>
              </a:lnSpc>
              <a:spcBef>
                <a:spcPts val="229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-32407" sz="900" spc="57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disparo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convencional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(1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h)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fusibles;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15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intensidad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fusible;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f5s</a:t>
            </a:r>
            <a:r>
              <a:rPr dirty="0" baseline="-32407" sz="900" spc="15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34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baseline="-32407" sz="900" spc="6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5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cumple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20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1,60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n</a:t>
            </a:r>
            <a:endParaRPr baseline="-32407" sz="9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59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tanto: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5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1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0,9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3529931"/>
            <a:ext cx="4888865" cy="4324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87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 b="1">
                <a:solidFill>
                  <a:srgbClr val="231F20"/>
                </a:solidFill>
                <a:latin typeface="Arial"/>
                <a:cs typeface="Arial"/>
              </a:rPr>
              <a:t>B.9.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Intensidades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nominales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derivaciones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individuales.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cumple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debemos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aumentar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dicha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individual;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así: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1789150"/>
          <a:ext cx="4859020" cy="16592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7790"/>
                <a:gridCol w="1161415"/>
                <a:gridCol w="1161415"/>
                <a:gridCol w="1161414"/>
              </a:tblGrid>
              <a:tr h="23622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Derivaciones</a:t>
                      </a:r>
                      <a:r>
                        <a:rPr dirty="0" sz="900" spc="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individuales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baseline="-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(asignado)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0,9</a:t>
                      </a:r>
                      <a:r>
                        <a:rPr dirty="0" sz="900" spc="-1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z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cumple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0,9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57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•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44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39,6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cumple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0,9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57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•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44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39,6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cumple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0,9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57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•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44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39,6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0,9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57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•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77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69,3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813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0,9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57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•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77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69,3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7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7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7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813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0,9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57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•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44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39,6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7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comercial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7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66,49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7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cumple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7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813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0,9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57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•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77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69,3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7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7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40,74</a:t>
                      </a:r>
                      <a:endParaRPr sz="800">
                        <a:latin typeface="PMingLiU"/>
                        <a:cs typeface="PMingLiU"/>
                      </a:endParaRPr>
                    </a:p>
                  </a:txBody>
                  <a:tcPr marL="0" marR="0" marB="0" marT="177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cumple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7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813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0,9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57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•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0,44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39,6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7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Garajes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7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17,64</a:t>
                      </a:r>
                      <a:endParaRPr sz="800">
                        <a:latin typeface="PMingLiU"/>
                        <a:cs typeface="PMingLiU"/>
                      </a:endParaRPr>
                    </a:p>
                  </a:txBody>
                  <a:tcPr marL="0" marR="0" marB="0" marT="177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7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813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0,9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57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•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32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28,8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78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542315" y="4049356"/>
          <a:ext cx="4859020" cy="10267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7790"/>
                <a:gridCol w="1742439"/>
                <a:gridCol w="1742439"/>
              </a:tblGrid>
              <a:tr h="23622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Derivaciones</a:t>
                      </a:r>
                      <a:r>
                        <a:rPr dirty="0" sz="900" spc="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individuales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84328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Diámetro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tubo</a:t>
                      </a:r>
                      <a:r>
                        <a:rPr dirty="0" sz="90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851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851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851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comercial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851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851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3" name="object 13" descr=""/>
          <p:cNvSpPr txBox="1"/>
          <p:nvPr/>
        </p:nvSpPr>
        <p:spPr>
          <a:xfrm>
            <a:off x="532860" y="5155487"/>
            <a:ext cx="25641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B.10.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Aumento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sección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derivaciones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individuales.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4" name="object 14" descr=""/>
          <p:cNvGraphicFramePr>
            <a:graphicFrameLocks noGrp="1"/>
          </p:cNvGraphicFramePr>
          <p:nvPr/>
        </p:nvGraphicFramePr>
        <p:xfrm>
          <a:off x="542302" y="5509552"/>
          <a:ext cx="4859020" cy="10267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7790"/>
                <a:gridCol w="1161415"/>
                <a:gridCol w="1161415"/>
                <a:gridCol w="1161414"/>
              </a:tblGrid>
              <a:tr h="23622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Derivaciones</a:t>
                      </a:r>
                      <a:r>
                        <a:rPr dirty="0" sz="900" spc="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individuales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dirty="0" baseline="-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(asignado)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0,9</a:t>
                      </a:r>
                      <a:r>
                        <a:rPr dirty="0" sz="900" spc="-1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z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384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0,9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57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•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59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384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0,9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57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•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59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384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0,9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57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•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59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comercial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66,49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384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0,9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57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•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117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105,3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40,74</a:t>
                      </a:r>
                      <a:endParaRPr sz="800">
                        <a:latin typeface="PMingLiU"/>
                        <a:cs typeface="PMingLiU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384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0,9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57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•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59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5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66"/>
                  </a:lnTo>
                  <a:lnTo>
                    <a:pt x="57557" y="393590"/>
                  </a:lnTo>
                  <a:lnTo>
                    <a:pt x="91784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26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6991" y="79566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606517" y="1808343"/>
            <a:ext cx="609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endParaRPr sz="10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278265" y="1790121"/>
            <a:ext cx="24257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5555" sz="1500" spc="-37">
                <a:solidFill>
                  <a:srgbClr val="6C6D70"/>
                </a:solidFill>
                <a:latin typeface="Courier New"/>
                <a:cs typeface="Courier New"/>
              </a:rPr>
              <a:t>R</a:t>
            </a:r>
            <a:r>
              <a:rPr dirty="0" baseline="5555" sz="1500" spc="-37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500" spc="-25" i="1">
                <a:solidFill>
                  <a:srgbClr val="6C6D70"/>
                </a:solidFill>
                <a:latin typeface="Verdana"/>
                <a:cs typeface="Verdana"/>
              </a:rPr>
              <a:t>L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6085" y="498132"/>
            <a:ext cx="5016500" cy="1332230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76200" marR="68580">
              <a:lnSpc>
                <a:spcPts val="1250"/>
              </a:lnSpc>
              <a:spcBef>
                <a:spcPts val="15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lado,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, debe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soportada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conductor.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mínima: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4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baseline="18518" sz="157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60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60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60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6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18518" sz="1575" spc="727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baseline="18518" sz="1575" spc="-1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baseline="18518" sz="1575" spc="-97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60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6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60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3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baseline="18518" sz="157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60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60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60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6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60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18518" sz="1575" spc="727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baseline="18518" sz="1575" spc="-1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baseline="18518" sz="1575" spc="-1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600" spc="-10">
                <a:solidFill>
                  <a:srgbClr val="6D6E71"/>
                </a:solidFill>
                <a:latin typeface="Arial"/>
                <a:cs typeface="Arial"/>
              </a:rPr>
              <a:t>ccmin</a:t>
            </a:r>
            <a:endParaRPr sz="600">
              <a:latin typeface="Arial"/>
              <a:cs typeface="Arial"/>
            </a:endParaRPr>
          </a:p>
          <a:p>
            <a:pPr algn="ctr" marR="13335">
              <a:lnSpc>
                <a:spcPct val="100000"/>
              </a:lnSpc>
              <a:spcBef>
                <a:spcPts val="815"/>
              </a:spcBef>
            </a:pPr>
            <a:r>
              <a:rPr dirty="0" baseline="-27777" sz="15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baseline="-61111" sz="750">
                <a:solidFill>
                  <a:srgbClr val="6C6D70"/>
                </a:solidFill>
                <a:latin typeface="Verdana"/>
                <a:cs typeface="Verdana"/>
              </a:rPr>
              <a:t>s</a:t>
            </a:r>
            <a:r>
              <a:rPr dirty="0" baseline="-61111" sz="750" spc="13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-27777" sz="1500">
                <a:solidFill>
                  <a:srgbClr val="6C6D70"/>
                </a:solidFill>
                <a:latin typeface="Courier New"/>
                <a:cs typeface="Courier New"/>
              </a:rPr>
              <a:t>=</a:t>
            </a:r>
            <a:r>
              <a:rPr dirty="0" baseline="-27777" sz="1500" spc="-67">
                <a:solidFill>
                  <a:srgbClr val="6C6D70"/>
                </a:solidFill>
                <a:latin typeface="Courier New"/>
                <a:cs typeface="Courier New"/>
              </a:rPr>
              <a:t> 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KS</a:t>
            </a:r>
            <a:r>
              <a:rPr dirty="0" baseline="2777" sz="1500" spc="8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baseline="-61111" sz="750" i="1">
                <a:solidFill>
                  <a:srgbClr val="6C6D70"/>
                </a:solidFill>
                <a:latin typeface="Verdana"/>
                <a:cs typeface="Verdana"/>
              </a:rPr>
              <a:t>ccmin</a:t>
            </a:r>
            <a:r>
              <a:rPr dirty="0" baseline="-61111" sz="750" spc="150" i="1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-27777" sz="1500">
                <a:solidFill>
                  <a:srgbClr val="6C6D70"/>
                </a:solidFill>
                <a:latin typeface="Courier New"/>
                <a:cs typeface="Courier New"/>
              </a:rPr>
              <a:t>=</a:t>
            </a:r>
            <a:r>
              <a:rPr dirty="0" baseline="-27777" sz="1500" spc="-67">
                <a:solidFill>
                  <a:srgbClr val="6C6D70"/>
                </a:solidFill>
                <a:latin typeface="Courier New"/>
                <a:cs typeface="Courier New"/>
              </a:rPr>
              <a:t> 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baseline="2777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</a:t>
            </a:r>
            <a:r>
              <a:rPr dirty="0" u="sng" baseline="2777" sz="1500" spc="-11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5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Courier New"/>
                <a:cs typeface="Courier New"/>
              </a:rPr>
              <a:t>:</a:t>
            </a:r>
            <a:r>
              <a:rPr dirty="0" u="sng" baseline="2777" sz="1500" spc="-1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U</a:t>
            </a:r>
            <a:r>
              <a:rPr dirty="0" u="sng" sz="500" spc="-1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FASE</a:t>
            </a:r>
            <a:endParaRPr sz="500">
              <a:latin typeface="Verdana"/>
              <a:cs typeface="Verdana"/>
            </a:endParaRPr>
          </a:p>
        </p:txBody>
      </p:sp>
      <p:pic>
        <p:nvPicPr>
          <p:cNvPr id="11" name="object 1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05760" y="1812709"/>
            <a:ext cx="195224" cy="141665"/>
          </a:xfrm>
          <a:prstGeom prst="rect">
            <a:avLst/>
          </a:prstGeom>
        </p:spPr>
      </p:pic>
      <p:sp>
        <p:nvSpPr>
          <p:cNvPr id="12" name="object 12" descr=""/>
          <p:cNvSpPr txBox="1"/>
          <p:nvPr/>
        </p:nvSpPr>
        <p:spPr>
          <a:xfrm>
            <a:off x="478819" y="1902766"/>
            <a:ext cx="4998085" cy="126174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555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455"/>
              </a:spcBef>
              <a:tabLst>
                <a:tab pos="3511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351155" marR="68580" indent="-288290">
              <a:lnSpc>
                <a:spcPts val="1150"/>
              </a:lnSpc>
              <a:spcBef>
                <a:spcPts val="590"/>
              </a:spcBef>
              <a:tabLst>
                <a:tab pos="3511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depende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43.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434"/>
              </a:spcBef>
              <a:tabLst>
                <a:tab pos="351155" algn="l"/>
              </a:tabLst>
            </a:pPr>
            <a:r>
              <a:rPr dirty="0" sz="1050" spc="10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duración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segundos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(s).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455"/>
              </a:spcBef>
              <a:tabLst>
                <a:tab pos="3511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efectiva.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04168" y="3138771"/>
            <a:ext cx="4935855" cy="126174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55"/>
              </a:spcBef>
            </a:pP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 spc="-112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baseline="-32407" sz="900" spc="3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activo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neutro.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55"/>
              </a:spcBef>
              <a:tabLst>
                <a:tab pos="3257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produce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CGP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ºC</a:t>
            </a:r>
            <a:endParaRPr sz="1050">
              <a:latin typeface="Arial"/>
              <a:cs typeface="Arial"/>
            </a:endParaRPr>
          </a:p>
          <a:p>
            <a:pPr marL="325755" marR="31115" indent="-288290">
              <a:lnSpc>
                <a:spcPts val="1150"/>
              </a:lnSpc>
              <a:spcBef>
                <a:spcPts val="590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ccmin</a:t>
            </a:r>
            <a:r>
              <a:rPr dirty="0" baseline="-32407" sz="900" spc="62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cortocircuito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encontrarse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centro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trans-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formación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edificio.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34"/>
              </a:spcBef>
            </a:pPr>
            <a:r>
              <a:rPr dirty="0" sz="1050" spc="-170" i="1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3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4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115,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según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4-43.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Eligiendo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3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4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5s,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cumple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f5s</a:t>
            </a:r>
            <a:r>
              <a:rPr dirty="0" baseline="-32407" sz="900" spc="1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4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320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 marL="146050" indent="-108585">
              <a:lnSpc>
                <a:spcPct val="100000"/>
              </a:lnSpc>
              <a:spcBef>
                <a:spcPts val="455"/>
              </a:spcBef>
              <a:buFont typeface="Times New Roman"/>
              <a:buChar char="•"/>
              <a:tabLst>
                <a:tab pos="1466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primera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condición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obliga,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entonces,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valores: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3348939" y="7893113"/>
            <a:ext cx="167005" cy="4445"/>
          </a:xfrm>
          <a:custGeom>
            <a:avLst/>
            <a:gdLst/>
            <a:ahLst/>
            <a:cxnLst/>
            <a:rect l="l" t="t" r="r" b="b"/>
            <a:pathLst>
              <a:path w="167004" h="4445">
                <a:moveTo>
                  <a:pt x="166649" y="0"/>
                </a:moveTo>
                <a:lnTo>
                  <a:pt x="0" y="0"/>
                </a:lnTo>
                <a:lnTo>
                  <a:pt x="0" y="4368"/>
                </a:lnTo>
                <a:lnTo>
                  <a:pt x="166649" y="4368"/>
                </a:lnTo>
                <a:lnTo>
                  <a:pt x="16664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4081030" y="7893113"/>
            <a:ext cx="167005" cy="4445"/>
          </a:xfrm>
          <a:custGeom>
            <a:avLst/>
            <a:gdLst/>
            <a:ahLst/>
            <a:cxnLst/>
            <a:rect l="l" t="t" r="r" b="b"/>
            <a:pathLst>
              <a:path w="167004" h="4445">
                <a:moveTo>
                  <a:pt x="166636" y="0"/>
                </a:moveTo>
                <a:lnTo>
                  <a:pt x="0" y="0"/>
                </a:lnTo>
                <a:lnTo>
                  <a:pt x="0" y="4368"/>
                </a:lnTo>
                <a:lnTo>
                  <a:pt x="166636" y="4368"/>
                </a:lnTo>
                <a:lnTo>
                  <a:pt x="166636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466101" y="6811645"/>
            <a:ext cx="4506595" cy="149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937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B.12.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Derivaciones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individuales.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Requisito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baseline="-30864" sz="675" spc="-15">
                <a:solidFill>
                  <a:srgbClr val="231F20"/>
                </a:solidFill>
                <a:latin typeface="Arial"/>
                <a:cs typeface="Arial"/>
              </a:rPr>
              <a:t>f5s</a:t>
            </a:r>
            <a:r>
              <a:rPr dirty="0" baseline="-30864" sz="675" spc="157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37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800" spc="-55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2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baseline="-30864" sz="675" spc="-30">
                <a:solidFill>
                  <a:srgbClr val="231F20"/>
                </a:solidFill>
                <a:latin typeface="Arial"/>
                <a:cs typeface="Arial"/>
              </a:rPr>
              <a:t>s5s</a:t>
            </a:r>
            <a:endParaRPr baseline="-30864" sz="675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condición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f5s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3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52">
                <a:solidFill>
                  <a:srgbClr val="6D6E71"/>
                </a:solidFill>
                <a:latin typeface="Arial"/>
                <a:cs typeface="Arial"/>
              </a:rPr>
              <a:t>s5s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cumple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casos.</a:t>
            </a:r>
            <a:endParaRPr sz="1050">
              <a:latin typeface="Arial"/>
              <a:cs typeface="Arial"/>
            </a:endParaRPr>
          </a:p>
          <a:p>
            <a:pPr marL="184150" indent="-108585">
              <a:lnSpc>
                <a:spcPct val="100000"/>
              </a:lnSpc>
              <a:spcBef>
                <a:spcPts val="459"/>
              </a:spcBef>
              <a:buFont typeface="Times New Roman"/>
              <a:buChar char="•"/>
              <a:tabLst>
                <a:tab pos="184785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segunda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condición: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45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Veamos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232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15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vivienda:</a:t>
            </a:r>
            <a:endParaRPr sz="1050">
              <a:latin typeface="Arial"/>
              <a:cs typeface="Arial"/>
            </a:endParaRPr>
          </a:p>
          <a:p>
            <a:pPr marL="558165">
              <a:lnSpc>
                <a:spcPts val="869"/>
              </a:lnSpc>
              <a:spcBef>
                <a:spcPts val="580"/>
              </a:spcBef>
            </a:pP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500" i="1">
                <a:solidFill>
                  <a:srgbClr val="6C6D70"/>
                </a:solidFill>
                <a:latin typeface="Verdana"/>
                <a:cs typeface="Verdana"/>
              </a:rPr>
              <a:t>L</a:t>
            </a:r>
            <a:r>
              <a:rPr dirty="0" sz="500" spc="90" i="1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i="1">
                <a:solidFill>
                  <a:srgbClr val="6C6D70"/>
                </a:solidFill>
                <a:latin typeface="Courier New"/>
                <a:cs typeface="Courier New"/>
              </a:rPr>
              <a:t>=</a:t>
            </a:r>
            <a:r>
              <a:rPr dirty="0" baseline="2777" sz="1500" spc="-195" i="1">
                <a:solidFill>
                  <a:srgbClr val="6C6D70"/>
                </a:solidFill>
                <a:latin typeface="Courier New"/>
                <a:cs typeface="Courier New"/>
              </a:rPr>
              <a:t> 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500" i="1">
                <a:solidFill>
                  <a:srgbClr val="6C6D70"/>
                </a:solidFill>
                <a:latin typeface="Verdana"/>
                <a:cs typeface="Verdana"/>
              </a:rPr>
              <a:t>LGA</a:t>
            </a:r>
            <a:r>
              <a:rPr dirty="0" sz="500" spc="25" i="1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-15" i="1">
                <a:solidFill>
                  <a:srgbClr val="6C6D70"/>
                </a:solidFill>
                <a:latin typeface="Courier New"/>
                <a:cs typeface="Courier New"/>
              </a:rPr>
              <a:t>+</a:t>
            </a:r>
            <a:r>
              <a:rPr dirty="0" baseline="2777" sz="1500" spc="-427" i="1">
                <a:solidFill>
                  <a:srgbClr val="6C6D70"/>
                </a:solidFill>
                <a:latin typeface="Courier New"/>
                <a:cs typeface="Courier New"/>
              </a:rPr>
              <a:t> 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500" i="1">
                <a:solidFill>
                  <a:srgbClr val="6C6D70"/>
                </a:solidFill>
                <a:latin typeface="Verdana"/>
                <a:cs typeface="Verdana"/>
              </a:rPr>
              <a:t>DI</a:t>
            </a:r>
            <a:r>
              <a:rPr dirty="0" sz="500" spc="114" i="1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i="1">
                <a:solidFill>
                  <a:srgbClr val="6C6D70"/>
                </a:solidFill>
                <a:latin typeface="Courier New"/>
                <a:cs typeface="Courier New"/>
              </a:rPr>
              <a:t>=</a:t>
            </a:r>
            <a:r>
              <a:rPr dirty="0" baseline="2777" sz="1500" spc="-187" i="1">
                <a:solidFill>
                  <a:srgbClr val="6C6D70"/>
                </a:solidFill>
                <a:latin typeface="Courier New"/>
                <a:cs typeface="Courier New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Courier New"/>
                <a:cs typeface="Courier New"/>
              </a:rPr>
              <a:t>t</a:t>
            </a:r>
            <a:r>
              <a:rPr dirty="0" baseline="2777" sz="1500" spc="-592">
                <a:solidFill>
                  <a:srgbClr val="6C6D70"/>
                </a:solidFill>
                <a:latin typeface="Courier New"/>
                <a:cs typeface="Courier New"/>
              </a:rPr>
              <a:t> </a:t>
            </a:r>
            <a:r>
              <a:rPr dirty="0" u="sng" baseline="33333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L</a:t>
            </a:r>
            <a:r>
              <a:rPr dirty="0" u="sng" baseline="55555" sz="75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LGA</a:t>
            </a:r>
            <a:r>
              <a:rPr dirty="0" baseline="55555" sz="750" spc="232" i="1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-15" i="1">
                <a:solidFill>
                  <a:srgbClr val="6C6D70"/>
                </a:solidFill>
                <a:latin typeface="Courier New"/>
                <a:cs typeface="Courier New"/>
              </a:rPr>
              <a:t>+</a:t>
            </a:r>
            <a:r>
              <a:rPr dirty="0" baseline="2777" sz="1500" spc="-427" i="1">
                <a:solidFill>
                  <a:srgbClr val="6C6D70"/>
                </a:solidFill>
                <a:latin typeface="Courier New"/>
                <a:cs typeface="Courier New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Courier New"/>
                <a:cs typeface="Courier New"/>
              </a:rPr>
              <a:t>t</a:t>
            </a:r>
            <a:r>
              <a:rPr dirty="0" baseline="2777" sz="1500" spc="-592">
                <a:solidFill>
                  <a:srgbClr val="6C6D70"/>
                </a:solidFill>
                <a:latin typeface="Courier New"/>
                <a:cs typeface="Courier New"/>
              </a:rPr>
              <a:t> </a:t>
            </a:r>
            <a:r>
              <a:rPr dirty="0" u="sng" baseline="33333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L</a:t>
            </a:r>
            <a:r>
              <a:rPr dirty="0" u="sng" baseline="55555" sz="75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DI</a:t>
            </a:r>
            <a:r>
              <a:rPr dirty="0" baseline="55555" sz="750" spc="367" i="1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Courier New"/>
                <a:cs typeface="Courier New"/>
              </a:rPr>
              <a:t>=</a:t>
            </a:r>
            <a:r>
              <a:rPr dirty="0" baseline="2777" sz="1500" spc="-217">
                <a:solidFill>
                  <a:srgbClr val="6C6D70"/>
                </a:solidFill>
                <a:latin typeface="Courier New"/>
                <a:cs typeface="Courier New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11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Courier New"/>
                <a:cs typeface="Courier New"/>
              </a:rPr>
              <a:t>:</a:t>
            </a:r>
            <a:r>
              <a:rPr dirty="0" baseline="33333" sz="1500">
                <a:solidFill>
                  <a:srgbClr val="6C6D70"/>
                </a:solidFill>
                <a:latin typeface="Arial"/>
                <a:cs typeface="Arial"/>
              </a:rPr>
              <a:t>11</a:t>
            </a:r>
            <a:r>
              <a:rPr dirty="0" baseline="33333" sz="1500" spc="3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Courier New"/>
                <a:cs typeface="Courier New"/>
              </a:rPr>
              <a:t>+</a:t>
            </a:r>
            <a:r>
              <a:rPr dirty="0" baseline="2777" sz="1500" spc="-322">
                <a:solidFill>
                  <a:srgbClr val="6C6D70"/>
                </a:solidFill>
                <a:latin typeface="Courier New"/>
                <a:cs typeface="Courier New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Courier New"/>
                <a:cs typeface="Courier New"/>
              </a:rPr>
              <a:t>:</a:t>
            </a:r>
            <a:r>
              <a:rPr dirty="0" baseline="2777" sz="1500" spc="-569">
                <a:solidFill>
                  <a:srgbClr val="6C6D70"/>
                </a:solidFill>
                <a:latin typeface="Courier New"/>
                <a:cs typeface="Courier New"/>
              </a:rPr>
              <a:t> </a:t>
            </a:r>
            <a:r>
              <a:rPr dirty="0" baseline="33333" sz="1500">
                <a:solidFill>
                  <a:srgbClr val="6C6D70"/>
                </a:solidFill>
                <a:latin typeface="Arial"/>
                <a:cs typeface="Arial"/>
              </a:rPr>
              <a:t>8</a:t>
            </a:r>
            <a:r>
              <a:rPr dirty="0" baseline="33333" sz="1500" spc="5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i="1">
                <a:solidFill>
                  <a:srgbClr val="6C6D70"/>
                </a:solidFill>
                <a:latin typeface="Courier New"/>
                <a:cs typeface="Courier New"/>
              </a:rPr>
              <a:t>=</a:t>
            </a:r>
            <a:r>
              <a:rPr dirty="0" baseline="2777" sz="1500" spc="-187" i="1">
                <a:solidFill>
                  <a:srgbClr val="6C6D70"/>
                </a:solidFill>
                <a:latin typeface="Courier New"/>
                <a:cs typeface="Courier New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0129</a:t>
            </a:r>
            <a:r>
              <a:rPr dirty="0" baseline="2777" sz="1500" spc="-15">
                <a:solidFill>
                  <a:srgbClr val="6C6D70"/>
                </a:solidFill>
                <a:latin typeface="Courier New"/>
                <a:cs typeface="Courier New"/>
              </a:rPr>
              <a:t>X</a:t>
            </a:r>
            <a:endParaRPr baseline="2777" sz="1500">
              <a:latin typeface="Courier New"/>
              <a:cs typeface="Courier New"/>
            </a:endParaRPr>
          </a:p>
          <a:p>
            <a:pPr marL="1658620">
              <a:lnSpc>
                <a:spcPts val="869"/>
              </a:lnSpc>
              <a:tabLst>
                <a:tab pos="2124710" algn="l"/>
                <a:tab pos="2894965" algn="l"/>
                <a:tab pos="3627120" algn="l"/>
              </a:tabLst>
            </a:pPr>
            <a:r>
              <a:rPr dirty="0" baseline="2777" sz="1500" spc="-3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sz="500" spc="-20" i="1">
                <a:solidFill>
                  <a:srgbClr val="6C6D70"/>
                </a:solidFill>
                <a:latin typeface="Verdana"/>
                <a:cs typeface="Verdana"/>
              </a:rPr>
              <a:t>LGA</a:t>
            </a:r>
            <a:r>
              <a:rPr dirty="0" sz="500" i="1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baseline="5555" sz="1500" spc="-37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sz="500" spc="-25" i="1">
                <a:solidFill>
                  <a:srgbClr val="6C6D70"/>
                </a:solidFill>
                <a:latin typeface="Verdana"/>
                <a:cs typeface="Verdana"/>
              </a:rPr>
              <a:t>DI</a:t>
            </a:r>
            <a:r>
              <a:rPr dirty="0" sz="500" i="1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baseline="5555" sz="1500" spc="-37">
                <a:solidFill>
                  <a:srgbClr val="6C6D70"/>
                </a:solidFill>
                <a:latin typeface="Arial"/>
                <a:cs typeface="Arial"/>
              </a:rPr>
              <a:t>50</a:t>
            </a:r>
            <a:r>
              <a:rPr dirty="0" baseline="5555" sz="1500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5555" sz="1500" spc="-37">
                <a:solidFill>
                  <a:srgbClr val="6C6D70"/>
                </a:solidFill>
                <a:latin typeface="Arial"/>
                <a:cs typeface="Arial"/>
              </a:rPr>
              <a:t>16</a:t>
            </a:r>
            <a:endParaRPr baseline="5555" sz="150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86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396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17" name="object 17" descr=""/>
          <p:cNvGraphicFramePr>
            <a:graphicFrameLocks noGrp="1"/>
          </p:cNvGraphicFramePr>
          <p:nvPr/>
        </p:nvGraphicFramePr>
        <p:xfrm>
          <a:off x="542315" y="4487811"/>
          <a:ext cx="4859020" cy="22428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236220"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Derivaciones</a:t>
                      </a:r>
                      <a:r>
                        <a:rPr dirty="0" sz="900" spc="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individuales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70"/>
                        </a:lnSpc>
                        <a:spcBef>
                          <a:spcPts val="690"/>
                        </a:spcBef>
                      </a:pPr>
                      <a:r>
                        <a:rPr dirty="0" baseline="18518" sz="1350" spc="-3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sz="5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f5s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876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70"/>
                        </a:lnSpc>
                        <a:spcBef>
                          <a:spcPts val="690"/>
                        </a:spcBef>
                      </a:pPr>
                      <a:r>
                        <a:rPr dirty="0" baseline="18518" sz="1350" spc="-3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sz="5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s5s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8763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822,9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822,9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822,9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1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285,74</a:t>
                      </a:r>
                      <a:endParaRPr sz="800">
                        <a:latin typeface="PMingLiU"/>
                        <a:cs typeface="PMingLiU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1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285,74</a:t>
                      </a:r>
                      <a:endParaRPr sz="800">
                        <a:latin typeface="PMingLiU"/>
                        <a:cs typeface="PMingLiU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514,29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352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comercial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2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571,47</a:t>
                      </a:r>
                      <a:endParaRPr sz="800">
                        <a:latin typeface="PMingLiU"/>
                        <a:cs typeface="PMingLiU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822,9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Garajes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308,7</a:t>
                      </a:r>
                      <a:endParaRPr sz="800">
                        <a:latin typeface="PMingLiU"/>
                        <a:cs typeface="PMingLiU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58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15" y="0"/>
                  </a:moveTo>
                  <a:lnTo>
                    <a:pt x="660" y="0"/>
                  </a:lnTo>
                  <a:lnTo>
                    <a:pt x="660" y="302260"/>
                  </a:lnTo>
                  <a:lnTo>
                    <a:pt x="495" y="302260"/>
                  </a:lnTo>
                  <a:lnTo>
                    <a:pt x="495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15" y="313690"/>
                  </a:lnTo>
                  <a:lnTo>
                    <a:pt x="178015" y="308610"/>
                  </a:lnTo>
                  <a:lnTo>
                    <a:pt x="178015" y="302260"/>
                  </a:lnTo>
                  <a:lnTo>
                    <a:pt x="178015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6"/>
            <a:ext cx="435165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B: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edificio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destinado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principalmente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viviendas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66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397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748891" y="7594092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80" h="4445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04260" y="7429962"/>
            <a:ext cx="1661160" cy="6800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43180">
              <a:lnSpc>
                <a:spcPct val="136300"/>
              </a:lnSpc>
              <a:spcBef>
                <a:spcPts val="100"/>
              </a:spcBef>
              <a:tabLst>
                <a:tab pos="325755" algn="l"/>
              </a:tabLst>
            </a:pPr>
            <a:r>
              <a:rPr dirty="0" sz="1050" spc="25">
                <a:solidFill>
                  <a:srgbClr val="6D6E71"/>
                </a:solidFill>
                <a:latin typeface="Verdana"/>
                <a:cs typeface="Verdana"/>
              </a:rPr>
              <a:t>r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(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Courier New"/>
                <a:cs typeface="Courier New"/>
              </a:rPr>
              <a:t>X</a:t>
            </a:r>
            <a:r>
              <a:rPr dirty="0" sz="1000" spc="400">
                <a:solidFill>
                  <a:srgbClr val="6C6D70"/>
                </a:solidFill>
                <a:latin typeface="Courier New"/>
                <a:cs typeface="Courier New"/>
              </a:rPr>
              <a:t> 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m</a:t>
            </a:r>
            <a:r>
              <a:rPr dirty="0" baseline="27777" sz="1500" spc="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2222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-22222" sz="750" spc="44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).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55"/>
              </a:spcBef>
            </a:pPr>
            <a:r>
              <a:rPr dirty="0" sz="1050" spc="-18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17633" y="7572259"/>
            <a:ext cx="2413000" cy="5378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43610">
              <a:lnSpc>
                <a:spcPts val="1125"/>
              </a:lnSpc>
              <a:spcBef>
                <a:spcPts val="100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ts val="1185"/>
              </a:lnSpc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(A).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(W).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8019" y="2673411"/>
            <a:ext cx="5087620" cy="47821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6839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B.13.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Derivaciones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individuales.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Requisito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baseline="-30864" sz="675" spc="-15">
                <a:solidFill>
                  <a:srgbClr val="231F20"/>
                </a:solidFill>
                <a:latin typeface="Arial"/>
                <a:cs typeface="Arial"/>
              </a:rPr>
              <a:t>f5s</a:t>
            </a:r>
            <a:r>
              <a:rPr dirty="0" baseline="-30864" sz="675" spc="1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370">
                <a:solidFill>
                  <a:srgbClr val="231F20"/>
                </a:solidFill>
                <a:latin typeface="Verdana"/>
                <a:cs typeface="Verdana"/>
              </a:rPr>
              <a:t>,</a:t>
            </a:r>
            <a:r>
              <a:rPr dirty="0" sz="800" spc="-50">
                <a:solidFill>
                  <a:srgbClr val="231F20"/>
                </a:solidFill>
                <a:latin typeface="Verdana"/>
                <a:cs typeface="Verdana"/>
              </a:rPr>
              <a:t> </a:t>
            </a:r>
            <a:r>
              <a:rPr dirty="0" sz="800" spc="-10" i="1">
                <a:solidFill>
                  <a:srgbClr val="231F20"/>
                </a:solidFill>
                <a:latin typeface="Arial"/>
                <a:cs typeface="Arial"/>
              </a:rPr>
              <a:t>I</a:t>
            </a:r>
            <a:r>
              <a:rPr dirty="0" baseline="-30864" sz="675" spc="-15">
                <a:solidFill>
                  <a:srgbClr val="231F20"/>
                </a:solidFill>
                <a:latin typeface="Arial"/>
                <a:cs typeface="Arial"/>
              </a:rPr>
              <a:t>ccmin</a:t>
            </a:r>
            <a:endParaRPr baseline="-30864" sz="675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Arial"/>
              <a:cs typeface="Arial"/>
            </a:endParaRPr>
          </a:p>
          <a:p>
            <a:pPr algn="just" marL="114300" marR="106680">
              <a:lnSpc>
                <a:spcPts val="1150"/>
              </a:lnSpc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podemos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observar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sobradamente,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nuestra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bien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dimensionada.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algn="just" marL="182245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4.7</a:t>
            </a:r>
            <a:r>
              <a:rPr dirty="0" sz="1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interior</a:t>
            </a:r>
            <a:endParaRPr sz="1100">
              <a:latin typeface="Arial"/>
              <a:cs typeface="Arial"/>
            </a:endParaRPr>
          </a:p>
          <a:p>
            <a:pPr algn="just" marL="114300" marR="106045">
              <a:lnSpc>
                <a:spcPts val="1150"/>
              </a:lnSpc>
              <a:spcBef>
                <a:spcPts val="580"/>
              </a:spcBef>
            </a:pP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debemos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diferenciar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utilicemos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usos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garajes.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Arial"/>
              <a:cs typeface="Arial"/>
            </a:endParaRPr>
          </a:p>
          <a:p>
            <a:pPr algn="just" marL="114300">
              <a:lnSpc>
                <a:spcPct val="100000"/>
              </a:lnSpc>
              <a:spcBef>
                <a:spcPts val="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4.7.1</a:t>
            </a:r>
            <a:r>
              <a:rPr dirty="0" sz="1050" spc="2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5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viviendas</a:t>
            </a:r>
            <a:endParaRPr sz="1050">
              <a:latin typeface="Arial"/>
              <a:cs typeface="Arial"/>
            </a:endParaRPr>
          </a:p>
          <a:p>
            <a:pPr algn="just" marL="114300" marR="104775">
              <a:lnSpc>
                <a:spcPts val="1150"/>
              </a:lnSpc>
              <a:spcBef>
                <a:spcPts val="58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exceda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cálculos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circuitos,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utilizaremos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diámetros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25.1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25.</a:t>
            </a:r>
            <a:endParaRPr sz="1050">
              <a:latin typeface="Arial"/>
              <a:cs typeface="Arial"/>
            </a:endParaRPr>
          </a:p>
          <a:p>
            <a:pPr algn="just" marL="114300" marR="106045">
              <a:lnSpc>
                <a:spcPts val="1150"/>
              </a:lnSpc>
              <a:spcBef>
                <a:spcPts val="565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teza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seleccionada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adecuada,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calculamos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itudes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viviend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ificació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básica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ené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pesar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algunas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tenemos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calculadas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(vivienda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tenemo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xibilida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adaptación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final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pued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amplia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consum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inicialmente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poten-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REB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500">
              <a:latin typeface="Arial"/>
              <a:cs typeface="Arial"/>
            </a:endParaRPr>
          </a:p>
          <a:p>
            <a:pPr marL="1729739" marR="1386840" indent="-334645">
              <a:lnSpc>
                <a:spcPct val="49600"/>
              </a:lnSpc>
              <a:tabLst>
                <a:tab pos="2475230" algn="l"/>
                <a:tab pos="3220720" algn="l"/>
                <a:tab pos="3372485" algn="l"/>
                <a:tab pos="3691890" algn="l"/>
              </a:tabLst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Courier New"/>
                <a:cs typeface="Courier New"/>
              </a:rPr>
              <a:t>=</a:t>
            </a:r>
            <a:r>
              <a:rPr dirty="0" sz="1000" spc="-15">
                <a:solidFill>
                  <a:srgbClr val="6C6D70"/>
                </a:solidFill>
                <a:latin typeface="Courier New"/>
                <a:cs typeface="Courier New"/>
              </a:rPr>
              <a:t> </a:t>
            </a:r>
            <a:r>
              <a:rPr dirty="0" u="sng" baseline="36111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baseline="36111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Courier New"/>
                <a:cs typeface="Courier New"/>
              </a:rPr>
              <a:t>t</a:t>
            </a:r>
            <a:r>
              <a:rPr dirty="0" u="sng" baseline="36111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36111" sz="1500" spc="30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 spc="114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L</a:t>
            </a: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Courier New"/>
                <a:cs typeface="Courier New"/>
              </a:rPr>
              <a:t>=</a:t>
            </a:r>
            <a:r>
              <a:rPr dirty="0" sz="1000" spc="-15">
                <a:solidFill>
                  <a:srgbClr val="6C6D70"/>
                </a:solidFill>
                <a:latin typeface="Courier New"/>
                <a:cs typeface="Courier New"/>
              </a:rPr>
              <a:t> 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S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Courier New"/>
                <a:cs typeface="Courier New"/>
              </a:rPr>
              <a:t>d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U</a:t>
            </a:r>
            <a:r>
              <a:rPr dirty="0" baseline="27777" sz="1500" spc="35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 spc="114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L</a:t>
            </a: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Courier New"/>
                <a:cs typeface="Courier New"/>
              </a:rPr>
              <a:t>=</a:t>
            </a:r>
            <a:r>
              <a:rPr dirty="0" sz="1000" spc="-120">
                <a:solidFill>
                  <a:srgbClr val="6C6D70"/>
                </a:solidFill>
                <a:latin typeface="Courier New"/>
                <a:cs typeface="Courier New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27777" sz="1500" spc="-37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S</a:t>
            </a:r>
            <a:r>
              <a:rPr dirty="0" u="sng" baseline="27777" sz="1500" spc="-3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Courier New"/>
                <a:cs typeface="Courier New"/>
              </a:rPr>
              <a:t>d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Courier New"/>
                <a:cs typeface="Courier New"/>
              </a:rPr>
              <a:t>	</a:t>
            </a:r>
            <a:r>
              <a:rPr dirty="0" baseline="27777" sz="1500">
                <a:solidFill>
                  <a:srgbClr val="6C6D70"/>
                </a:solidFill>
                <a:latin typeface="Courier New"/>
                <a:cs typeface="Courier New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Courier New"/>
                <a:cs typeface="Courier New"/>
              </a:rPr>
              <a:t>d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 spc="-37" i="1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baseline="2777" sz="1500" spc="-37">
                <a:solidFill>
                  <a:srgbClr val="6C6D70"/>
                </a:solidFill>
                <a:latin typeface="Courier New"/>
                <a:cs typeface="Courier New"/>
              </a:rPr>
              <a:t>t</a:t>
            </a:r>
            <a:r>
              <a:rPr dirty="0" baseline="2777" sz="1500" spc="-37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 spc="-15" i="1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baseline="2777" sz="1500" spc="-15">
                <a:solidFill>
                  <a:srgbClr val="6C6D70"/>
                </a:solidFill>
                <a:latin typeface="Courier New"/>
                <a:cs typeface="Courier New"/>
              </a:rPr>
              <a:t>t</a:t>
            </a:r>
            <a:r>
              <a:rPr dirty="0" baseline="2777" sz="1500" spc="-15" i="1">
                <a:solidFill>
                  <a:srgbClr val="6C6D70"/>
                </a:solidFill>
                <a:latin typeface="Arial"/>
                <a:cs typeface="Arial"/>
              </a:rPr>
              <a:t>lcos</a:t>
            </a:r>
            <a:r>
              <a:rPr dirty="0" baseline="2777" sz="1500" spc="-15">
                <a:solidFill>
                  <a:srgbClr val="6C6D70"/>
                </a:solidFill>
                <a:latin typeface="Courier New"/>
                <a:cs typeface="Courier New"/>
              </a:rPr>
              <a:t>{</a:t>
            </a:r>
            <a:endParaRPr baseline="2777" sz="1500">
              <a:latin typeface="Courier New"/>
              <a:cs typeface="Courier New"/>
            </a:endParaRPr>
          </a:p>
          <a:p>
            <a:pPr marL="114300">
              <a:lnSpc>
                <a:spcPct val="100000"/>
              </a:lnSpc>
              <a:spcBef>
                <a:spcPts val="1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marL="114300">
              <a:lnSpc>
                <a:spcPct val="100000"/>
              </a:lnSpc>
              <a:spcBef>
                <a:spcPts val="455"/>
              </a:spcBef>
              <a:tabLst>
                <a:tab pos="4019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(V).</a:t>
            </a:r>
            <a:endParaRPr sz="1050">
              <a:latin typeface="Arial"/>
              <a:cs typeface="Arial"/>
            </a:endParaRPr>
          </a:p>
          <a:p>
            <a:pPr marL="114300">
              <a:lnSpc>
                <a:spcPct val="100000"/>
              </a:lnSpc>
              <a:spcBef>
                <a:spcPts val="455"/>
              </a:spcBef>
              <a:tabLst>
                <a:tab pos="4019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(mm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marL="114300">
              <a:lnSpc>
                <a:spcPct val="100000"/>
              </a:lnSpc>
              <a:spcBef>
                <a:spcPts val="459"/>
              </a:spcBef>
              <a:tabLst>
                <a:tab pos="4019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(m).</a:t>
            </a:r>
            <a:endParaRPr sz="1050">
              <a:latin typeface="Arial"/>
              <a:cs typeface="Arial"/>
            </a:endParaRPr>
          </a:p>
          <a:p>
            <a:pPr marL="114300" marR="2463800">
              <a:lnSpc>
                <a:spcPct val="136200"/>
              </a:lnSpc>
              <a:tabLst>
                <a:tab pos="401955" algn="l"/>
              </a:tabLst>
            </a:pPr>
            <a:r>
              <a:rPr dirty="0" sz="1050" spc="-50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(V).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135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circuito.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542315" y="536701"/>
          <a:ext cx="4859020" cy="20593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36650"/>
                <a:gridCol w="929005"/>
                <a:gridCol w="929005"/>
                <a:gridCol w="929005"/>
                <a:gridCol w="929004"/>
              </a:tblGrid>
              <a:tr h="373380">
                <a:tc>
                  <a:txBody>
                    <a:bodyPr/>
                    <a:lstStyle/>
                    <a:p>
                      <a:pPr marL="277495" marR="249554" indent="-203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Derivaciones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individuales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3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0,8V</a:t>
                      </a:r>
                      <a:r>
                        <a:rPr dirty="0" baseline="-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11874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35"/>
                        </a:spcBef>
                      </a:pPr>
                      <a:r>
                        <a:rPr dirty="0" sz="900" spc="-25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S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11874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baseline="18518" sz="1350" spc="-1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sz="5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ccmin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baseline="18518" sz="1350" spc="-82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sz="5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sz="5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5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5s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5397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0,0129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263,5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0,0129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263,5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0,0174</a:t>
                      </a:r>
                      <a:endParaRPr sz="800">
                        <a:latin typeface="PMingLiU"/>
                        <a:cs typeface="PMingLiU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10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574,7</a:t>
                      </a:r>
                      <a:endParaRPr sz="800">
                        <a:latin typeface="PMingLiU"/>
                        <a:cs typeface="PMingLiU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0,0126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682,539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0,0154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558,441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401,82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comercial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0,0061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163,93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Usos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0,0107</a:t>
                      </a:r>
                      <a:endParaRPr sz="800">
                        <a:latin typeface="PMingLiU"/>
                        <a:cs typeface="PMingLiU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17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196,26</a:t>
                      </a:r>
                      <a:endParaRPr sz="800">
                        <a:latin typeface="PMingLiU"/>
                        <a:cs typeface="PMingLiU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Garajes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0,0399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4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PMingLiU"/>
                          <a:cs typeface="PMingLiU"/>
                        </a:rPr>
                        <a:t>717,94</a:t>
                      </a:r>
                      <a:endParaRPr sz="800">
                        <a:latin typeface="PMingLiU"/>
                        <a:cs typeface="PMingLiU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4" name="object 14" descr=""/>
          <p:cNvSpPr/>
          <p:nvPr/>
        </p:nvSpPr>
        <p:spPr>
          <a:xfrm>
            <a:off x="398348" y="342004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6991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621568"/>
            <a:ext cx="3550285" cy="683895"/>
          </a:xfrm>
          <a:prstGeom prst="rect">
            <a:avLst/>
          </a:prstGeom>
        </p:spPr>
        <p:txBody>
          <a:bodyPr wrap="square" lIns="0" tIns="78105" rIns="0" bIns="0" rtlCol="0" vert="horz">
            <a:spAutoFit/>
          </a:bodyPr>
          <a:lstStyle/>
          <a:p>
            <a:pPr marL="15240">
              <a:lnSpc>
                <a:spcPct val="100000"/>
              </a:lnSpc>
              <a:spcBef>
                <a:spcPts val="615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B.15.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Sección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diámetro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tubo.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sección.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3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398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8"/>
            <a:ext cx="4890135" cy="54991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9525">
              <a:lnSpc>
                <a:spcPts val="1150"/>
              </a:lnSpc>
              <a:spcBef>
                <a:spcPts val="229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factores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simultaneidad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circuito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número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máximos.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4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Calculamos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resistividad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cobre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ºC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aislante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termoplástico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PVC.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91276" y="1162063"/>
            <a:ext cx="366395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500">
                <a:solidFill>
                  <a:srgbClr val="6C6D70"/>
                </a:solidFill>
                <a:latin typeface="PMingLiU"/>
                <a:cs typeface="PMingLiU"/>
              </a:rPr>
              <a:t>7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0</a:t>
            </a:r>
            <a:r>
              <a:rPr dirty="0" sz="500" spc="11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3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500" spc="-20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1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645" sz="1575" spc="-262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baseline="2645" sz="1575" spc="-22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9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0039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7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35">
                <a:solidFill>
                  <a:srgbClr val="6C6D70"/>
                </a:solidFill>
                <a:latin typeface="Arial"/>
                <a:cs typeface="Arial"/>
              </a:rPr>
              <a:t>20</a:t>
            </a:r>
            <a:r>
              <a:rPr dirty="0" baseline="2645" sz="1575" spc="-135">
                <a:solidFill>
                  <a:srgbClr val="6C6D70"/>
                </a:solidFill>
                <a:latin typeface="Calibri"/>
                <a:cs typeface="Calibri"/>
              </a:rPr>
              <a:t>hh</a:t>
            </a:r>
            <a:r>
              <a:rPr dirty="0" baseline="2645" sz="1575" spc="-3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baseline="2777" sz="1500" spc="-1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endParaRPr baseline="2777" sz="150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655590" y="1092990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873771" y="1102134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4655578" y="1258087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4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529619" y="1348150"/>
            <a:ext cx="4598670" cy="795655"/>
          </a:xfrm>
          <a:prstGeom prst="rect">
            <a:avLst/>
          </a:prstGeom>
        </p:spPr>
        <p:txBody>
          <a:bodyPr wrap="square" lIns="0" tIns="1066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4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2.2.2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19.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potencias:</a:t>
            </a:r>
            <a:endParaRPr sz="1050">
              <a:latin typeface="Arial"/>
              <a:cs typeface="Arial"/>
            </a:endParaRPr>
          </a:p>
          <a:p>
            <a:pPr marL="385445">
              <a:lnSpc>
                <a:spcPct val="100000"/>
              </a:lnSpc>
              <a:spcBef>
                <a:spcPts val="865"/>
              </a:spcBef>
            </a:pP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500" i="1">
                <a:solidFill>
                  <a:srgbClr val="6C6D70"/>
                </a:solidFill>
                <a:latin typeface="Times New Roman"/>
                <a:cs typeface="Times New Roman"/>
              </a:rPr>
              <a:t>c</a:t>
            </a:r>
            <a:r>
              <a:rPr dirty="0" sz="500">
                <a:solidFill>
                  <a:srgbClr val="6C6D70"/>
                </a:solidFill>
                <a:latin typeface="PMingLiU"/>
                <a:cs typeface="PMingLiU"/>
              </a:rPr>
              <a:t>1</a:t>
            </a:r>
            <a:r>
              <a:rPr dirty="0" sz="500" spc="14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n</a:t>
            </a:r>
            <a:r>
              <a:rPr dirty="0" baseline="2777" sz="1500" i="1">
                <a:solidFill>
                  <a:srgbClr val="6C6D70"/>
                </a:solidFill>
                <a:latin typeface="Times New Roman"/>
                <a:cs typeface="Times New Roman"/>
              </a:rPr>
              <a:t>º</a:t>
            </a:r>
            <a:r>
              <a:rPr dirty="0" baseline="2777" sz="1500" spc="112" i="1">
                <a:solidFill>
                  <a:srgbClr val="6C6D70"/>
                </a:solidFill>
                <a:latin typeface="Times New Roman"/>
                <a:cs typeface="Times New Roman"/>
              </a:rPr>
              <a:t> 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de</a:t>
            </a:r>
            <a:r>
              <a:rPr dirty="0" baseline="2777" sz="1500" spc="-6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 i="1">
                <a:solidFill>
                  <a:srgbClr val="6C6D70"/>
                </a:solidFill>
                <a:latin typeface="Arial"/>
                <a:cs typeface="Arial"/>
              </a:rPr>
              <a:t>receptores</a:t>
            </a:r>
            <a:r>
              <a:rPr dirty="0" baseline="2777" sz="1500" spc="-11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54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2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r>
              <a:rPr dirty="0" sz="500">
                <a:solidFill>
                  <a:srgbClr val="6C6D70"/>
                </a:solidFill>
                <a:latin typeface="PMingLiU"/>
                <a:cs typeface="PMingLiU"/>
              </a:rPr>
              <a:t>prevista</a:t>
            </a:r>
            <a:r>
              <a:rPr dirty="0" sz="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500">
                <a:solidFill>
                  <a:srgbClr val="6C6D70"/>
                </a:solidFill>
                <a:latin typeface="PMingLiU"/>
                <a:cs typeface="PMingLiU"/>
              </a:rPr>
              <a:t>por</a:t>
            </a:r>
            <a:r>
              <a:rPr dirty="0" sz="500" spc="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500">
                <a:solidFill>
                  <a:srgbClr val="6C6D70"/>
                </a:solidFill>
                <a:latin typeface="PMingLiU"/>
                <a:cs typeface="PMingLiU"/>
              </a:rPr>
              <a:t>receptor</a:t>
            </a:r>
            <a:r>
              <a:rPr dirty="0" sz="500" spc="7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F</a:t>
            </a:r>
            <a:r>
              <a:rPr dirty="0" sz="500">
                <a:solidFill>
                  <a:srgbClr val="6C6D70"/>
                </a:solidFill>
                <a:latin typeface="PMingLiU"/>
                <a:cs typeface="PMingLiU"/>
              </a:rPr>
              <a:t>s</a:t>
            </a:r>
            <a:r>
              <a:rPr dirty="0" sz="500" spc="7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F</a:t>
            </a:r>
            <a:r>
              <a:rPr dirty="0" sz="500">
                <a:solidFill>
                  <a:srgbClr val="6C6D70"/>
                </a:solidFill>
                <a:latin typeface="PMingLiU"/>
                <a:cs typeface="PMingLiU"/>
              </a:rPr>
              <a:t>u</a:t>
            </a:r>
            <a:r>
              <a:rPr dirty="0" sz="500" spc="14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30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200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75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5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30">
                <a:solidFill>
                  <a:srgbClr val="6C6D70"/>
                </a:solidFill>
                <a:latin typeface="Arial"/>
                <a:cs typeface="Arial"/>
              </a:rPr>
              <a:t>250</a:t>
            </a:r>
            <a:r>
              <a:rPr dirty="0" baseline="2777" sz="1500" spc="-30" i="1">
                <a:solidFill>
                  <a:srgbClr val="6C6D70"/>
                </a:solidFill>
                <a:latin typeface="Arial"/>
                <a:cs typeface="Arial"/>
              </a:rPr>
              <a:t>W</a:t>
            </a:r>
            <a:endParaRPr baseline="2777" sz="15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94835" y="4445975"/>
            <a:ext cx="4932680" cy="11537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508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B.14.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(*)Circuito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C</a:t>
            </a:r>
            <a:r>
              <a:rPr dirty="0" baseline="-30864" sz="675" spc="-60">
                <a:solidFill>
                  <a:srgbClr val="231F20"/>
                </a:solidFill>
                <a:latin typeface="Arial"/>
                <a:cs typeface="Arial"/>
              </a:rPr>
              <a:t>4</a:t>
            </a:r>
            <a:r>
              <a:rPr dirty="0" baseline="-30864" sz="675" spc="157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independiente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por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aparato.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400">
              <a:latin typeface="Arial"/>
              <a:cs typeface="Arial"/>
            </a:endParaRPr>
          </a:p>
          <a:p>
            <a:pPr algn="just" marL="46990" marR="17780">
              <a:lnSpc>
                <a:spcPts val="1150"/>
              </a:lnSpc>
            </a:pP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*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Nota: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itud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último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eceptor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icti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ma-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calculadas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ece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eado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tenece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ifi-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ada.</a:t>
            </a:r>
            <a:endParaRPr sz="1050">
              <a:latin typeface="Arial"/>
              <a:cs typeface="Arial"/>
            </a:endParaRPr>
          </a:p>
          <a:p>
            <a:pPr algn="just" marL="46990" marR="18415">
              <a:lnSpc>
                <a:spcPts val="1150"/>
              </a:lnSpc>
              <a:spcBef>
                <a:spcPts val="565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exceder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diámetros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(según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25.1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6" name="object 16" descr=""/>
          <p:cNvGraphicFramePr>
            <a:graphicFrameLocks noGrp="1"/>
          </p:cNvGraphicFramePr>
          <p:nvPr/>
        </p:nvGraphicFramePr>
        <p:xfrm>
          <a:off x="542315" y="2259101"/>
          <a:ext cx="4857750" cy="21094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04190"/>
                <a:gridCol w="504190"/>
                <a:gridCol w="504190"/>
                <a:gridCol w="358140"/>
                <a:gridCol w="358139"/>
                <a:gridCol w="358139"/>
                <a:gridCol w="358139"/>
                <a:gridCol w="396239"/>
                <a:gridCol w="504189"/>
                <a:gridCol w="504189"/>
                <a:gridCol w="504189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70"/>
                        </a:lnSpc>
                        <a:spcBef>
                          <a:spcPts val="690"/>
                        </a:spcBef>
                      </a:pPr>
                      <a:r>
                        <a:rPr dirty="0" baseline="18518" sz="1350" spc="-37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r</a:t>
                      </a:r>
                      <a:r>
                        <a:rPr dirty="0" sz="5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876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2240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dirty="0" sz="90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d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B="0" marT="4508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cos</a:t>
                      </a:r>
                      <a:r>
                        <a:rPr dirty="0" sz="900" spc="-2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w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ts val="1070"/>
                        </a:lnSpc>
                        <a:spcBef>
                          <a:spcPts val="690"/>
                        </a:spcBef>
                      </a:pPr>
                      <a:r>
                        <a:rPr dirty="0" baseline="18518" sz="1350" spc="-1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5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obtenida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876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70"/>
                        </a:lnSpc>
                        <a:spcBef>
                          <a:spcPts val="690"/>
                        </a:spcBef>
                      </a:pPr>
                      <a:r>
                        <a:rPr dirty="0" baseline="18518" sz="1350" spc="-1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5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asignada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8763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3271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85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9539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24,06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24,06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3271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85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26,74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89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25,07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25,07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3271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85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54,67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89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38,81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38,81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04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123,25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85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28,81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89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32,09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28,81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*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704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707,75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85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86,44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3017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40,11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40,11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3271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85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22,28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289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25,07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22,28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3271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085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38,51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289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38,51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38,51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3271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085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38,51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289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38,51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38,51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971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587,5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085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35,65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289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25,07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25,07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3271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085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24,06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289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24,06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24,06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7" name="object 17" descr=""/>
          <p:cNvGraphicFramePr>
            <a:graphicFrameLocks noGrp="1"/>
          </p:cNvGraphicFramePr>
          <p:nvPr/>
        </p:nvGraphicFramePr>
        <p:xfrm>
          <a:off x="542315" y="5687491"/>
          <a:ext cx="4859020" cy="19221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9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Diámetro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tubo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435165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B: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edificio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destinado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principalmente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viviendas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399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39876"/>
            <a:ext cx="4887595" cy="184531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555"/>
              </a:spcBef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4.7.1.1</a:t>
            </a:r>
            <a:r>
              <a:rPr dirty="0" sz="1050" spc="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generales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mando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viviendas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marcados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REBT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electrificación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básico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elevado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dependiendo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tratada.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dispondrá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de: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ICP,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control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potencia,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potestad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compañía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suministradora.</a:t>
            </a:r>
            <a:endParaRPr sz="1050">
              <a:latin typeface="Arial"/>
              <a:cs typeface="Arial"/>
            </a:endParaRPr>
          </a:p>
          <a:p>
            <a:pPr algn="just" marL="120650" marR="8255" indent="-108585">
              <a:lnSpc>
                <a:spcPts val="1150"/>
              </a:lnSpc>
              <a:spcBef>
                <a:spcPts val="59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IGA,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accionamiento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manual,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25A.</a:t>
            </a:r>
            <a:endParaRPr sz="1050">
              <a:latin typeface="Arial"/>
              <a:cs typeface="Arial"/>
            </a:endParaRPr>
          </a:p>
          <a:p>
            <a:pPr algn="just" marL="120650" marR="762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enciales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anticen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indi-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ectos,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encial-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esidual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mA.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encial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cinco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equilib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adamente.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menos,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mis-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IGA.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4586689"/>
            <a:ext cx="4884420" cy="617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B.16.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Interruptores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diferenciales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derivaciones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individuales.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49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protegido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accio-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manual,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B.17: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2408961"/>
          <a:ext cx="4859020" cy="20993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70280"/>
                <a:gridCol w="970280"/>
                <a:gridCol w="970280"/>
                <a:gridCol w="970280"/>
                <a:gridCol w="970279"/>
              </a:tblGrid>
              <a:tr h="373380">
                <a:tc>
                  <a:txBody>
                    <a:bodyPr/>
                    <a:lstStyle/>
                    <a:p>
                      <a:pPr marL="194310" marR="167005" indent="-203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Derivaciones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individuales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3416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baseline="18518" sz="1350" spc="-15" b="1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5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prevista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IGA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327025">
                        <a:lnSpc>
                          <a:spcPct val="100000"/>
                        </a:lnSpc>
                      </a:pP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Interruptores</a:t>
                      </a:r>
                      <a:r>
                        <a:rPr dirty="0" sz="900" spc="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diferenciales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8765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766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766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766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09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490W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099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490W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7025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750W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819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542315" y="5365165"/>
          <a:ext cx="4859020" cy="24650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6335"/>
                <a:gridCol w="2426335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900" spc="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automático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*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3" name="object 13" descr=""/>
          <p:cNvSpPr txBox="1"/>
          <p:nvPr/>
        </p:nvSpPr>
        <p:spPr>
          <a:xfrm>
            <a:off x="532802" y="7912052"/>
            <a:ext cx="21145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B.17.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Interruptor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automático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cada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circuito.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6991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91519" y="457875"/>
            <a:ext cx="4961255" cy="2446655"/>
          </a:xfrm>
          <a:prstGeom prst="rect">
            <a:avLst/>
          </a:prstGeom>
        </p:spPr>
        <p:txBody>
          <a:bodyPr wrap="square" lIns="0" tIns="52704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414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4.7.2</a:t>
            </a:r>
            <a:r>
              <a:rPr dirty="0" sz="1050" spc="2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5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usos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endParaRPr sz="10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31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Tendremos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líneas:</a:t>
            </a:r>
            <a:endParaRPr sz="1050">
              <a:latin typeface="Arial"/>
              <a:cs typeface="Arial"/>
            </a:endParaRPr>
          </a:p>
          <a:p>
            <a:pPr marL="158750" indent="-108585">
              <a:lnSpc>
                <a:spcPct val="100000"/>
              </a:lnSpc>
              <a:spcBef>
                <a:spcPts val="315"/>
              </a:spcBef>
              <a:buFont typeface="Arial"/>
              <a:buChar char="•"/>
              <a:tabLst>
                <a:tab pos="159385" algn="l"/>
              </a:tabLst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Sala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máquinas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(C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marL="158750" indent="-108585">
              <a:lnSpc>
                <a:spcPct val="100000"/>
              </a:lnSpc>
              <a:spcBef>
                <a:spcPts val="315"/>
              </a:spcBef>
              <a:buFont typeface="Arial"/>
              <a:buChar char="•"/>
              <a:tabLst>
                <a:tab pos="1593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trasteros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(C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marL="158750" indent="-108585">
              <a:lnSpc>
                <a:spcPct val="100000"/>
              </a:lnSpc>
              <a:spcBef>
                <a:spcPts val="310"/>
              </a:spcBef>
              <a:buFont typeface="Arial"/>
              <a:buChar char="•"/>
              <a:tabLst>
                <a:tab pos="159385" algn="l"/>
              </a:tabLst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(C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31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dicho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tanto:</a:t>
            </a:r>
            <a:endParaRPr sz="10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315"/>
              </a:spcBef>
            </a:pP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120">
                <a:solidFill>
                  <a:srgbClr val="6D6E71"/>
                </a:solidFill>
                <a:latin typeface="Arial"/>
                <a:cs typeface="Arial"/>
              </a:rPr>
              <a:t>usos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60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850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944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172,5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966,5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just" marL="50800" marR="43180">
              <a:lnSpc>
                <a:spcPts val="1150"/>
              </a:lnSpc>
              <a:spcBef>
                <a:spcPts val="44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ásicas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máquinas,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encia.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ór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permisible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fuerza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545"/>
              </a:spcBef>
              <a:tabLst>
                <a:tab pos="1209675" algn="l"/>
              </a:tabLst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6111" sz="1500" spc="-2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2p</a:t>
            </a:r>
            <a:r>
              <a:rPr dirty="0" u="sng" sz="10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sz="1000" spc="4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baseline="-36111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-8333" sz="1500" spc="54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-8333" sz="1500" spc="-7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baseline="-8333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endParaRPr baseline="-8333" sz="1500">
              <a:latin typeface="Arial"/>
              <a:cs typeface="Arial"/>
            </a:endParaRPr>
          </a:p>
          <a:p>
            <a:pPr algn="ctr" marL="318135">
              <a:lnSpc>
                <a:spcPct val="100000"/>
              </a:lnSpc>
              <a:spcBef>
                <a:spcPts val="50"/>
              </a:spcBef>
              <a:tabLst>
                <a:tab pos="808355" algn="l"/>
              </a:tabLst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 spc="-15" i="1">
                <a:solidFill>
                  <a:srgbClr val="6C6D70"/>
                </a:solidFill>
                <a:latin typeface="Arial"/>
                <a:cs typeface="Arial"/>
              </a:rPr>
              <a:t>Ucos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φ</a:t>
            </a:r>
            <a:endParaRPr baseline="2777" sz="1500">
              <a:latin typeface="Arial"/>
              <a:cs typeface="Arial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3024949"/>
          <a:ext cx="4859020" cy="7753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9750"/>
                <a:gridCol w="427355"/>
                <a:gridCol w="427355"/>
                <a:gridCol w="427355"/>
                <a:gridCol w="427355"/>
                <a:gridCol w="427355"/>
                <a:gridCol w="427355"/>
                <a:gridCol w="427354"/>
                <a:gridCol w="427354"/>
                <a:gridCol w="427354"/>
                <a:gridCol w="467995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70"/>
                        </a:lnSpc>
                        <a:spcBef>
                          <a:spcPts val="690"/>
                        </a:spcBef>
                      </a:pPr>
                      <a:r>
                        <a:rPr dirty="0" baseline="18518" sz="1350" spc="-37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r</a:t>
                      </a:r>
                      <a:r>
                        <a:rPr dirty="0" sz="5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876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77165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dirty="0" sz="90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d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B="0" marT="4508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cos</a:t>
                      </a:r>
                      <a:r>
                        <a:rPr dirty="0" sz="900" spc="-2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w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74955">
                        <a:lnSpc>
                          <a:spcPts val="1070"/>
                        </a:lnSpc>
                        <a:spcBef>
                          <a:spcPts val="690"/>
                        </a:spcBef>
                      </a:pPr>
                      <a:r>
                        <a:rPr dirty="0" baseline="18518" sz="1350" spc="-1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5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obtenida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876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70"/>
                        </a:lnSpc>
                        <a:spcBef>
                          <a:spcPts val="690"/>
                        </a:spcBef>
                      </a:pPr>
                      <a:r>
                        <a:rPr dirty="0" baseline="18518" sz="13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5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asignada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8763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68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29,92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0,9510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10*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435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9,94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0,7900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4351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0,823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0,1402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10" name="object 10" descr=""/>
          <p:cNvGrpSpPr/>
          <p:nvPr/>
        </p:nvGrpSpPr>
        <p:grpSpPr>
          <a:xfrm>
            <a:off x="497305" y="6666881"/>
            <a:ext cx="4949190" cy="307975"/>
            <a:chOff x="497305" y="6666881"/>
            <a:chExt cx="4949190" cy="307975"/>
          </a:xfrm>
        </p:grpSpPr>
        <p:pic>
          <p:nvPicPr>
            <p:cNvPr id="11" name="object 1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6666881"/>
              <a:ext cx="4948886" cy="307831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542328" y="6711937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4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466104" y="3877669"/>
            <a:ext cx="4986655" cy="4427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787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B.18.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Valores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usos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generales.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Arial"/>
              <a:cs typeface="Arial"/>
            </a:endParaRPr>
          </a:p>
          <a:p>
            <a:pPr algn="just" marL="76200" marR="43180">
              <a:lnSpc>
                <a:spcPts val="1150"/>
              </a:lnSpc>
              <a:spcBef>
                <a:spcPts val="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Así,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diámetros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mm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sala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máquinas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alumbrado.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sección.</a:t>
            </a:r>
            <a:endParaRPr sz="1050">
              <a:latin typeface="Arial"/>
              <a:cs typeface="Arial"/>
            </a:endParaRPr>
          </a:p>
          <a:p>
            <a:pPr lvl="3" marL="508000" indent="-432434">
              <a:lnSpc>
                <a:spcPct val="100000"/>
              </a:lnSpc>
              <a:spcBef>
                <a:spcPts val="969"/>
              </a:spcBef>
              <a:buAutoNum type="arabicPeriod"/>
              <a:tabLst>
                <a:tab pos="508634" algn="l"/>
              </a:tabLst>
            </a:pP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Dispositivos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mando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usos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endParaRPr sz="1050">
              <a:latin typeface="Arial"/>
              <a:cs typeface="Arial"/>
            </a:endParaRPr>
          </a:p>
          <a:p>
            <a:pPr lvl="4" marL="615950" indent="-540385">
              <a:lnSpc>
                <a:spcPct val="100000"/>
              </a:lnSpc>
              <a:spcBef>
                <a:spcPts val="425"/>
              </a:spcBef>
              <a:buAutoNum type="arabicPeriod"/>
              <a:tabLst>
                <a:tab pos="616585" algn="l"/>
              </a:tabLst>
            </a:pPr>
            <a:r>
              <a:rPr dirty="0" sz="1050" spc="-60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05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sobrecargas</a:t>
            </a:r>
            <a:endParaRPr sz="1050">
              <a:latin typeface="Arial"/>
              <a:cs typeface="Arial"/>
            </a:endParaRPr>
          </a:p>
          <a:p>
            <a:pPr marL="76200" marR="181610">
              <a:lnSpc>
                <a:spcPct val="125000"/>
              </a:lnSpc>
              <a:buFont typeface="Arial"/>
              <a:buChar char="•"/>
              <a:tabLst>
                <a:tab pos="184785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IGA,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accionamiento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manual.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cumplir:</a:t>
            </a:r>
            <a:endParaRPr sz="1050">
              <a:latin typeface="Arial"/>
              <a:cs typeface="Arial"/>
            </a:endParaRPr>
          </a:p>
          <a:p>
            <a:pPr algn="ctr" marL="24765">
              <a:lnSpc>
                <a:spcPct val="100000"/>
              </a:lnSpc>
              <a:spcBef>
                <a:spcPts val="31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8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315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31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baseline="-32407" sz="900" spc="6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cargas.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31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60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calibre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asignado).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31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baseline="-32407" sz="900" spc="69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conductor.</a:t>
            </a:r>
            <a:endParaRPr sz="1050">
              <a:latin typeface="Arial"/>
              <a:cs typeface="Arial"/>
            </a:endParaRPr>
          </a:p>
          <a:p>
            <a:pPr algn="ctr" marL="24765">
              <a:lnSpc>
                <a:spcPct val="100000"/>
              </a:lnSpc>
              <a:spcBef>
                <a:spcPts val="315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40,74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59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50">
              <a:latin typeface="Arial"/>
              <a:cs typeface="Arial"/>
            </a:endParaRPr>
          </a:p>
          <a:p>
            <a:pPr algn="ctr" marL="24765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calibre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 50A*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algn="just" marL="75565" marR="43180">
              <a:lnSpc>
                <a:spcPts val="1150"/>
              </a:lnSpc>
              <a:spcBef>
                <a:spcPts val="750"/>
              </a:spcBef>
            </a:pP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*Nota: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mercado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fácil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encontrar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63A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50A.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querer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utilizar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uno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63A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habría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aumentar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ahorro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visible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directo.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decisión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empresa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instaladora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aplicada.</a:t>
            </a:r>
            <a:endParaRPr sz="1050">
              <a:latin typeface="Arial"/>
              <a:cs typeface="Arial"/>
            </a:endParaRPr>
          </a:p>
          <a:p>
            <a:pPr algn="just" marL="183515" marR="43180" indent="-108585">
              <a:lnSpc>
                <a:spcPts val="1150"/>
              </a:lnSpc>
              <a:spcBef>
                <a:spcPts val="425"/>
              </a:spcBef>
              <a:buFont typeface="Arial"/>
              <a:buChar char="•"/>
              <a:tabLst>
                <a:tab pos="184150" algn="l"/>
              </a:tabLst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garantice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indirectos,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residual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mA.</a:t>
            </a:r>
            <a:endParaRPr sz="1050">
              <a:latin typeface="Arial"/>
              <a:cs typeface="Arial"/>
            </a:endParaRPr>
          </a:p>
          <a:p>
            <a:pPr algn="just" marL="183515">
              <a:lnSpc>
                <a:spcPct val="100000"/>
              </a:lnSpc>
              <a:spcBef>
                <a:spcPts val="29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Pondremos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50A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ambos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circuitos.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4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400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435165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B: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edificio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destinado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principalmente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viviendas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328954"/>
            <a:ext cx="4885055" cy="97599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B.20.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Intensidad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cortocircuito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circuitos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uso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general.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6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17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3,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producirse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punto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mínimo.</a:t>
            </a:r>
            <a:endParaRPr sz="10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7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401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8"/>
            <a:ext cx="4885055" cy="55816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0650" marR="5080" indent="-108585">
              <a:lnSpc>
                <a:spcPts val="1150"/>
              </a:lnSpc>
              <a:spcBef>
                <a:spcPts val="22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protegido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ac-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cionamiento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manual,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B.18: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560"/>
              </a:spcBef>
            </a:pP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sz="500" i="1">
                <a:solidFill>
                  <a:srgbClr val="6C6D70"/>
                </a:solidFill>
                <a:latin typeface="Times New Roman"/>
                <a:cs typeface="Times New Roman"/>
              </a:rPr>
              <a:t>b</a:t>
            </a:r>
            <a:r>
              <a:rPr dirty="0" sz="500" spc="145" i="1">
                <a:solidFill>
                  <a:srgbClr val="6C6D70"/>
                </a:solidFill>
                <a:latin typeface="Times New Roman"/>
                <a:cs typeface="Times New Roman"/>
              </a:rPr>
              <a:t> </a:t>
            </a:r>
            <a:r>
              <a:rPr dirty="0" baseline="2777" sz="1500" spc="-195">
                <a:solidFill>
                  <a:srgbClr val="6C6D70"/>
                </a:solidFill>
                <a:latin typeface="Verdana"/>
                <a:cs typeface="Verdana"/>
              </a:rPr>
              <a:t>#</a:t>
            </a:r>
            <a:r>
              <a:rPr dirty="0" baseline="2777" sz="1500" spc="-112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sz="500" i="1">
                <a:solidFill>
                  <a:srgbClr val="6C6D70"/>
                </a:solidFill>
                <a:latin typeface="Times New Roman"/>
                <a:cs typeface="Times New Roman"/>
              </a:rPr>
              <a:t>n</a:t>
            </a:r>
            <a:r>
              <a:rPr dirty="0" sz="500" spc="150" i="1">
                <a:solidFill>
                  <a:srgbClr val="6C6D70"/>
                </a:solidFill>
                <a:latin typeface="Times New Roman"/>
                <a:cs typeface="Times New Roman"/>
              </a:rPr>
              <a:t> </a:t>
            </a:r>
            <a:r>
              <a:rPr dirty="0" baseline="2777" sz="1500" spc="-195">
                <a:solidFill>
                  <a:srgbClr val="6C6D70"/>
                </a:solidFill>
                <a:latin typeface="Verdana"/>
                <a:cs typeface="Verdana"/>
              </a:rPr>
              <a:t>#</a:t>
            </a:r>
            <a:r>
              <a:rPr dirty="0" baseline="2777" sz="1500" spc="-12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-37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sz="500" spc="-25" i="1">
                <a:solidFill>
                  <a:srgbClr val="6C6D70"/>
                </a:solidFill>
                <a:latin typeface="Times New Roman"/>
                <a:cs typeface="Times New Roman"/>
              </a:rPr>
              <a:t>z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559978" y="4016742"/>
            <a:ext cx="609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595241" y="4089764"/>
            <a:ext cx="8382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 i="1">
                <a:solidFill>
                  <a:srgbClr val="6C6D70"/>
                </a:solidFill>
                <a:latin typeface="Times New Roman"/>
                <a:cs typeface="Times New Roman"/>
              </a:rPr>
              <a:t>cc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984958" y="4093762"/>
            <a:ext cx="23622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5555" sz="1500" spc="-37">
                <a:solidFill>
                  <a:srgbClr val="6C6D70"/>
                </a:solidFill>
                <a:latin typeface="Verdana"/>
                <a:cs typeface="Verdana"/>
              </a:rPr>
              <a:t>R</a:t>
            </a:r>
            <a:r>
              <a:rPr dirty="0" baseline="5555" sz="1500" spc="-37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500" spc="-25" i="1">
                <a:solidFill>
                  <a:srgbClr val="6C6D70"/>
                </a:solidFill>
                <a:latin typeface="Times New Roman"/>
                <a:cs typeface="Times New Roman"/>
              </a:rPr>
              <a:t>L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662313" y="3956061"/>
            <a:ext cx="73342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179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baseline="5555" sz="1500" spc="-25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5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</a:t>
            </a:r>
            <a:r>
              <a:rPr dirty="0" u="sng" baseline="5555" sz="1500" spc="-1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5555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baseline="5555" sz="1500" spc="-89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baseline="5555" sz="1500" spc="-1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U</a:t>
            </a:r>
            <a:r>
              <a:rPr dirty="0" u="sng" sz="500" spc="-1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FASE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91519" y="4170412"/>
            <a:ext cx="2955925" cy="46164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555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455"/>
              </a:spcBef>
            </a:pP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 spc="-112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baseline="-32407" sz="900" spc="33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activo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neutro.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78840" y="4606361"/>
            <a:ext cx="4977130" cy="82550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555"/>
              </a:spcBef>
              <a:tabLst>
                <a:tab pos="3511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produce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CGP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ºC.</a:t>
            </a:r>
            <a:endParaRPr sz="1050">
              <a:latin typeface="Arial"/>
              <a:cs typeface="Arial"/>
            </a:endParaRPr>
          </a:p>
          <a:p>
            <a:pPr marL="351155" marR="46355" indent="-288290">
              <a:lnSpc>
                <a:spcPts val="1150"/>
              </a:lnSpc>
              <a:spcBef>
                <a:spcPts val="585"/>
              </a:spcBef>
              <a:tabLst>
                <a:tab pos="3511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cc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encontrarse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transformación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edificio.</a:t>
            </a:r>
            <a:endParaRPr sz="1050">
              <a:latin typeface="Arial"/>
              <a:cs typeface="Arial"/>
            </a:endParaRPr>
          </a:p>
          <a:p>
            <a:pPr marL="62865">
              <a:lnSpc>
                <a:spcPct val="100000"/>
              </a:lnSpc>
              <a:spcBef>
                <a:spcPts val="439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Ejemplo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232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sala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máquinas.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055110" y="5674384"/>
            <a:ext cx="100393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82600" algn="l"/>
                <a:tab pos="906144" algn="l"/>
              </a:tabLst>
            </a:pP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521520" y="5678220"/>
            <a:ext cx="12928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07340" algn="l"/>
                <a:tab pos="657860" algn="l"/>
                <a:tab pos="970280" algn="l"/>
              </a:tabLst>
            </a:pPr>
            <a:r>
              <a:rPr dirty="0" sz="500" spc="-50" i="1">
                <a:solidFill>
                  <a:srgbClr val="6C6D70"/>
                </a:solidFill>
                <a:latin typeface="Times New Roman"/>
                <a:cs typeface="Times New Roman"/>
              </a:rPr>
              <a:t>L</a:t>
            </a:r>
            <a:r>
              <a:rPr dirty="0" sz="500" i="1">
                <a:solidFill>
                  <a:srgbClr val="6C6D70"/>
                </a:solidFill>
                <a:latin typeface="Times New Roman"/>
                <a:cs typeface="Times New Roman"/>
              </a:rPr>
              <a:t>	</a:t>
            </a:r>
            <a:r>
              <a:rPr dirty="0" sz="500" spc="-25" i="1">
                <a:solidFill>
                  <a:srgbClr val="6C6D70"/>
                </a:solidFill>
                <a:latin typeface="Times New Roman"/>
                <a:cs typeface="Times New Roman"/>
              </a:rPr>
              <a:t>LGA</a:t>
            </a:r>
            <a:r>
              <a:rPr dirty="0" sz="500" i="1">
                <a:solidFill>
                  <a:srgbClr val="6C6D70"/>
                </a:solidFill>
                <a:latin typeface="Times New Roman"/>
                <a:cs typeface="Times New Roman"/>
              </a:rPr>
              <a:t>	</a:t>
            </a:r>
            <a:r>
              <a:rPr dirty="0" sz="500" spc="-25" i="1">
                <a:solidFill>
                  <a:srgbClr val="6C6D70"/>
                </a:solidFill>
                <a:latin typeface="Times New Roman"/>
                <a:cs typeface="Times New Roman"/>
              </a:rPr>
              <a:t>DI</a:t>
            </a:r>
            <a:r>
              <a:rPr dirty="0" sz="500" i="1">
                <a:solidFill>
                  <a:srgbClr val="6C6D70"/>
                </a:solidFill>
                <a:latin typeface="Times New Roman"/>
                <a:cs typeface="Times New Roman"/>
              </a:rPr>
              <a:t>	</a:t>
            </a:r>
            <a:r>
              <a:rPr dirty="0" sz="500" spc="-10" i="1">
                <a:solidFill>
                  <a:srgbClr val="6C6D70"/>
                </a:solidFill>
                <a:latin typeface="Times New Roman"/>
                <a:cs typeface="Times New Roman"/>
              </a:rPr>
              <a:t>RECEPTOR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146699" y="5747293"/>
            <a:ext cx="122237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82600" algn="l"/>
                <a:tab pos="899794" algn="l"/>
              </a:tabLst>
            </a:pPr>
            <a:r>
              <a:rPr dirty="0" sz="500" spc="-25" i="1">
                <a:solidFill>
                  <a:srgbClr val="6C6D70"/>
                </a:solidFill>
                <a:latin typeface="Times New Roman"/>
                <a:cs typeface="Times New Roman"/>
              </a:rPr>
              <a:t>LGA</a:t>
            </a:r>
            <a:r>
              <a:rPr dirty="0" sz="500" i="1">
                <a:solidFill>
                  <a:srgbClr val="6C6D70"/>
                </a:solidFill>
                <a:latin typeface="Times New Roman"/>
                <a:cs typeface="Times New Roman"/>
              </a:rPr>
              <a:t>	</a:t>
            </a:r>
            <a:r>
              <a:rPr dirty="0" sz="500" spc="-25" i="1">
                <a:solidFill>
                  <a:srgbClr val="6C6D70"/>
                </a:solidFill>
                <a:latin typeface="Times New Roman"/>
                <a:cs typeface="Times New Roman"/>
              </a:rPr>
              <a:t>DI</a:t>
            </a:r>
            <a:r>
              <a:rPr dirty="0" sz="500" i="1">
                <a:solidFill>
                  <a:srgbClr val="6C6D70"/>
                </a:solidFill>
                <a:latin typeface="Times New Roman"/>
                <a:cs typeface="Times New Roman"/>
              </a:rPr>
              <a:t>	</a:t>
            </a:r>
            <a:r>
              <a:rPr dirty="0" sz="500" spc="-10" i="1">
                <a:solidFill>
                  <a:srgbClr val="6C6D70"/>
                </a:solidFill>
                <a:latin typeface="Times New Roman"/>
                <a:cs typeface="Times New Roman"/>
              </a:rPr>
              <a:t>RECEPTOR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797210" y="5549279"/>
            <a:ext cx="174307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000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5000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25000" sz="1500" spc="75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u="sng" baseline="2777" sz="1500" spc="-18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L</a:t>
            </a:r>
            <a:r>
              <a:rPr dirty="0" u="sng" sz="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LGA</a:t>
            </a:r>
            <a:r>
              <a:rPr dirty="0" u="sng" sz="500" spc="2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500" spc="80" i="1">
                <a:solidFill>
                  <a:srgbClr val="6C6D70"/>
                </a:solidFill>
                <a:latin typeface="Times New Roman"/>
                <a:cs typeface="Times New Roman"/>
              </a:rPr>
              <a:t> </a:t>
            </a:r>
            <a:r>
              <a:rPr dirty="0" baseline="-25000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-25000" sz="1500" spc="-8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25000" sz="1500" spc="75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u="sng" baseline="2777" sz="1500" spc="-18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L</a:t>
            </a:r>
            <a:r>
              <a:rPr dirty="0" u="sng" sz="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DI</a:t>
            </a:r>
            <a:r>
              <a:rPr dirty="0" u="sng" sz="500" spc="6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500" spc="80" i="1">
                <a:solidFill>
                  <a:srgbClr val="6C6D70"/>
                </a:solidFill>
                <a:latin typeface="Times New Roman"/>
                <a:cs typeface="Times New Roman"/>
              </a:rPr>
              <a:t> </a:t>
            </a:r>
            <a:r>
              <a:rPr dirty="0" baseline="-25000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-25000" sz="1500" spc="-8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25000" sz="1500" spc="-82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baseline="-25000" sz="1500" spc="-179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u="sng" baseline="2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L</a:t>
            </a:r>
            <a:r>
              <a:rPr dirty="0" u="sng" sz="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RECEPTOR </a:t>
            </a:r>
            <a:r>
              <a:rPr dirty="0" sz="500" spc="145" i="1">
                <a:solidFill>
                  <a:srgbClr val="6C6D70"/>
                </a:solidFill>
                <a:latin typeface="Times New Roman"/>
                <a:cs typeface="Times New Roman"/>
              </a:rPr>
              <a:t> </a:t>
            </a:r>
            <a:r>
              <a:rPr dirty="0" baseline="-25000" sz="1500" spc="292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baseline="-25000" sz="1500">
              <a:latin typeface="PMingLiU"/>
              <a:cs typeface="PMingLiU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28963" y="5605310"/>
            <a:ext cx="10756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41655" algn="l"/>
              </a:tabLst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1000" spc="26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i="1">
                <a:solidFill>
                  <a:srgbClr val="6C6D70"/>
                </a:solidFill>
                <a:latin typeface="Times New Roman"/>
                <a:cs typeface="Times New Roman"/>
              </a:rPr>
              <a:t>+</a:t>
            </a:r>
            <a:r>
              <a:rPr dirty="0" sz="1000" spc="-40" i="1">
                <a:solidFill>
                  <a:srgbClr val="6C6D70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1000" spc="49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sz="1000" spc="-5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endParaRPr sz="10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497476" y="5975628"/>
            <a:ext cx="2948305" cy="2457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865"/>
              </a:lnSpc>
              <a:spcBef>
                <a:spcPts val="100"/>
              </a:spcBef>
            </a:pP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-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3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11</a:t>
            </a:r>
            <a:r>
              <a:rPr dirty="0" baseline="27777" sz="1500" spc="3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sz="10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80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u="sng" baseline="27777" sz="1500" spc="14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6</a:t>
            </a:r>
            <a:r>
              <a:rPr dirty="0" u="sng" baseline="27777" sz="1500" spc="14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baseline="27777" sz="1500" spc="-11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sz="1000" spc="-5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3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10</a:t>
            </a:r>
            <a:r>
              <a:rPr dirty="0" baseline="27777" sz="1500" spc="12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0287</a:t>
            </a:r>
            <a:r>
              <a:rPr dirty="0" sz="1000" spc="-10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endParaRPr sz="1000">
              <a:latin typeface="Verdana"/>
              <a:cs typeface="Verdana"/>
            </a:endParaRPr>
          </a:p>
          <a:p>
            <a:pPr marL="610870">
              <a:lnSpc>
                <a:spcPts val="865"/>
              </a:lnSpc>
              <a:tabLst>
                <a:tab pos="1343025" algn="l"/>
                <a:tab pos="2075180" algn="l"/>
              </a:tabLst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50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16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10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22" name="object 22" descr=""/>
          <p:cNvGraphicFramePr>
            <a:graphicFrameLocks noGrp="1"/>
          </p:cNvGraphicFramePr>
          <p:nvPr/>
        </p:nvGraphicFramePr>
        <p:xfrm>
          <a:off x="542315" y="1153147"/>
          <a:ext cx="4859020" cy="9372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12850"/>
                <a:gridCol w="1212850"/>
                <a:gridCol w="1212850"/>
                <a:gridCol w="1212850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57467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57848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z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29,92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9,94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752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0,823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752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23" name="object 23" descr=""/>
          <p:cNvGrpSpPr/>
          <p:nvPr/>
        </p:nvGrpSpPr>
        <p:grpSpPr>
          <a:xfrm>
            <a:off x="497305" y="2461136"/>
            <a:ext cx="4949190" cy="307975"/>
            <a:chOff x="497305" y="2461136"/>
            <a:chExt cx="4949190" cy="307975"/>
          </a:xfrm>
        </p:grpSpPr>
        <p:pic>
          <p:nvPicPr>
            <p:cNvPr id="24" name="object 2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2461136"/>
              <a:ext cx="4948886" cy="307844"/>
            </a:xfrm>
            <a:prstGeom prst="rect">
              <a:avLst/>
            </a:prstGeom>
          </p:spPr>
        </p:pic>
        <p:sp>
          <p:nvSpPr>
            <p:cNvPr id="25" name="object 25" descr=""/>
            <p:cNvSpPr/>
            <p:nvPr/>
          </p:nvSpPr>
          <p:spPr>
            <a:xfrm>
              <a:off x="542328" y="2506192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529619" y="2167853"/>
            <a:ext cx="4885690" cy="18103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587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B.19.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Intensidad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circuitos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uso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general.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Pondremos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PIA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32A</a:t>
            </a:r>
            <a:r>
              <a:rPr dirty="0" sz="80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10A</a:t>
            </a:r>
            <a:r>
              <a:rPr dirty="0" sz="80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respectivamente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circuito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"/>
              </a:spcBef>
            </a:pP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*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Nota: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PIA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10A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frecuente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económico;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ello,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evita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posible.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45"/>
              </a:spcBef>
            </a:pPr>
            <a:r>
              <a:rPr dirty="0" sz="1050" spc="-45">
                <a:solidFill>
                  <a:srgbClr val="4C4D4F"/>
                </a:solidFill>
                <a:latin typeface="Arial"/>
                <a:cs typeface="Arial"/>
              </a:rPr>
              <a:t>4.7.2.1.2</a:t>
            </a:r>
            <a:r>
              <a:rPr dirty="0" sz="1050" spc="3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cortocircuitos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magnético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ápid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basta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magnetotérmico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27" name="object 27" descr=""/>
          <p:cNvGraphicFramePr>
            <a:graphicFrameLocks noGrp="1"/>
          </p:cNvGraphicFramePr>
          <p:nvPr/>
        </p:nvGraphicFramePr>
        <p:xfrm>
          <a:off x="542315" y="6314236"/>
          <a:ext cx="4859020" cy="9372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12850"/>
                <a:gridCol w="1212850"/>
                <a:gridCol w="1212850"/>
                <a:gridCol w="1212850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0,8</a:t>
                      </a:r>
                      <a:r>
                        <a:rPr dirty="0" sz="900" spc="-1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baseline="-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S</a:t>
                      </a: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70"/>
                        </a:lnSpc>
                        <a:spcBef>
                          <a:spcPts val="690"/>
                        </a:spcBef>
                      </a:pPr>
                      <a:r>
                        <a:rPr dirty="0" baseline="18518" sz="1350" spc="-37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sz="5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cc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8763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0,0287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411,15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0,1907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964,86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0,3707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496,35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6991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78763" y="439876"/>
            <a:ext cx="4965700" cy="177038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55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4.7.3</a:t>
            </a:r>
            <a:r>
              <a:rPr dirty="0" sz="1050" spc="1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5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garajes</a:t>
            </a:r>
            <a:endParaRPr sz="1050">
              <a:latin typeface="Arial"/>
              <a:cs typeface="Arial"/>
            </a:endParaRPr>
          </a:p>
          <a:p>
            <a:pPr marL="63500" marR="30480">
              <a:lnSpc>
                <a:spcPts val="1150"/>
              </a:lnSpc>
              <a:spcBef>
                <a:spcPts val="58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Tendremos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distribución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alimenta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destinada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garajes,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circuito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fuerza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alumbrado.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434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dicho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tanto:</a:t>
            </a:r>
            <a:endParaRPr sz="1050">
              <a:latin typeface="Arial"/>
              <a:cs typeface="Arial"/>
            </a:endParaRPr>
          </a:p>
          <a:p>
            <a:pPr marL="63500" marR="2019300" indent="1984375">
              <a:lnSpc>
                <a:spcPts val="2280"/>
              </a:lnSpc>
              <a:spcBef>
                <a:spcPts val="250"/>
              </a:spcBef>
            </a:pPr>
            <a:r>
              <a:rPr dirty="0" sz="1050" spc="-6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89">
                <a:solidFill>
                  <a:srgbClr val="6D6E71"/>
                </a:solidFill>
                <a:latin typeface="Arial"/>
                <a:cs typeface="Arial"/>
              </a:rPr>
              <a:t>garajes</a:t>
            </a:r>
            <a:r>
              <a:rPr dirty="0" baseline="-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450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ecuación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caídas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fuerza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es:</a:t>
            </a:r>
            <a:endParaRPr sz="1050">
              <a:latin typeface="Arial"/>
              <a:cs typeface="Arial"/>
            </a:endParaRPr>
          </a:p>
          <a:p>
            <a:pPr algn="ctr" marL="20320">
              <a:lnSpc>
                <a:spcPct val="100000"/>
              </a:lnSpc>
              <a:spcBef>
                <a:spcPts val="180"/>
              </a:spcBef>
              <a:tabLst>
                <a:tab pos="1229995" algn="l"/>
              </a:tabLst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6111" sz="1500" spc="-2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2p</a:t>
            </a:r>
            <a:r>
              <a:rPr dirty="0" u="sng" sz="10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sz="1000" spc="4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baseline="-36111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-8333" sz="1500" spc="54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-8333" sz="1500" spc="-7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baseline="-8333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endParaRPr baseline="-8333" sz="1500">
              <a:latin typeface="Arial"/>
              <a:cs typeface="Arial"/>
            </a:endParaRPr>
          </a:p>
          <a:p>
            <a:pPr algn="ctr" marL="339090">
              <a:lnSpc>
                <a:spcPct val="100000"/>
              </a:lnSpc>
              <a:spcBef>
                <a:spcPts val="55"/>
              </a:spcBef>
              <a:tabLst>
                <a:tab pos="829310" algn="l"/>
              </a:tabLst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 spc="-15" i="1">
                <a:solidFill>
                  <a:srgbClr val="6C6D70"/>
                </a:solidFill>
                <a:latin typeface="Arial"/>
                <a:cs typeface="Arial"/>
              </a:rPr>
              <a:t>Ucos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φ</a:t>
            </a:r>
            <a:endParaRPr baseline="2777" sz="1500">
              <a:latin typeface="Arial"/>
              <a:cs typeface="Arial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2299030"/>
          <a:ext cx="4859020" cy="6819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9750"/>
                <a:gridCol w="427355"/>
                <a:gridCol w="427355"/>
                <a:gridCol w="427355"/>
                <a:gridCol w="427355"/>
                <a:gridCol w="427355"/>
                <a:gridCol w="427355"/>
                <a:gridCol w="427354"/>
                <a:gridCol w="427354"/>
                <a:gridCol w="427354"/>
                <a:gridCol w="467995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70"/>
                        </a:lnSpc>
                        <a:spcBef>
                          <a:spcPts val="690"/>
                        </a:spcBef>
                      </a:pPr>
                      <a:r>
                        <a:rPr dirty="0" baseline="18518" sz="1350" spc="-37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r</a:t>
                      </a:r>
                      <a:r>
                        <a:rPr dirty="0" sz="5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876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77165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dirty="0" sz="90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d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B="0" marT="4508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cos</a:t>
                      </a:r>
                      <a:r>
                        <a:rPr dirty="0" sz="900" spc="-2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w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74955">
                        <a:lnSpc>
                          <a:spcPts val="1070"/>
                        </a:lnSpc>
                        <a:spcBef>
                          <a:spcPts val="690"/>
                        </a:spcBef>
                      </a:pPr>
                      <a:r>
                        <a:rPr dirty="0" baseline="18518" sz="1350" spc="-1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5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obtenida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876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70"/>
                        </a:lnSpc>
                        <a:spcBef>
                          <a:spcPts val="690"/>
                        </a:spcBef>
                      </a:pPr>
                      <a:r>
                        <a:rPr dirty="0" baseline="18518" sz="13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5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asignada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8763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1g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6839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15,34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0,7315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2g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0,0215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4351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0,1829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10" name="object 10" descr=""/>
          <p:cNvGrpSpPr/>
          <p:nvPr/>
        </p:nvGrpSpPr>
        <p:grpSpPr>
          <a:xfrm>
            <a:off x="497305" y="6334725"/>
            <a:ext cx="4949190" cy="307975"/>
            <a:chOff x="497305" y="6334725"/>
            <a:chExt cx="4949190" cy="307975"/>
          </a:xfrm>
        </p:grpSpPr>
        <p:pic>
          <p:nvPicPr>
            <p:cNvPr id="11" name="object 1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6334725"/>
              <a:ext cx="4948886" cy="307844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542328" y="6379794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4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4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4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 descr=""/>
          <p:cNvSpPr txBox="1"/>
          <p:nvPr/>
        </p:nvSpPr>
        <p:spPr>
          <a:xfrm>
            <a:off x="466104" y="3058682"/>
            <a:ext cx="5011420" cy="52463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87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B.21.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Valores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garajes.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Arial"/>
              <a:cs typeface="Arial"/>
            </a:endParaRPr>
          </a:p>
          <a:p>
            <a:pPr marL="76200" marR="69215">
              <a:lnSpc>
                <a:spcPts val="1150"/>
              </a:lnSpc>
              <a:spcBef>
                <a:spcPts val="5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Diámetros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tubo: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mm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mm.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misma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sección.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lvl="3" marL="508000" indent="-432434">
              <a:lnSpc>
                <a:spcPct val="100000"/>
              </a:lnSpc>
              <a:buAutoNum type="arabicPeriod"/>
              <a:tabLst>
                <a:tab pos="508634" algn="l"/>
              </a:tabLst>
            </a:pP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Dispositivos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generales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mando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garajes</a:t>
            </a:r>
            <a:endParaRPr sz="1050">
              <a:latin typeface="Arial"/>
              <a:cs typeface="Arial"/>
            </a:endParaRPr>
          </a:p>
          <a:p>
            <a:pPr lvl="4" marL="615950" indent="-540385">
              <a:lnSpc>
                <a:spcPct val="100000"/>
              </a:lnSpc>
              <a:spcBef>
                <a:spcPts val="565"/>
              </a:spcBef>
              <a:buAutoNum type="arabicPeriod"/>
              <a:tabLst>
                <a:tab pos="616585" algn="l"/>
              </a:tabLst>
            </a:pPr>
            <a:r>
              <a:rPr dirty="0" sz="1050" spc="-60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050" spc="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sobrecargas</a:t>
            </a:r>
            <a:endParaRPr sz="1050">
              <a:latin typeface="Arial"/>
              <a:cs typeface="Arial"/>
            </a:endParaRPr>
          </a:p>
          <a:p>
            <a:pPr marL="184150" marR="68580" indent="-108585">
              <a:lnSpc>
                <a:spcPts val="1150"/>
              </a:lnSpc>
              <a:spcBef>
                <a:spcPts val="585"/>
              </a:spcBef>
              <a:buFont typeface="Arial"/>
              <a:buChar char="•"/>
              <a:tabLst>
                <a:tab pos="184785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interruptor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IGA,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accionamiento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realiza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circuito.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58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cumplir: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600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8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595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600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baseline="-32407" sz="900" spc="6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cargas.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600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60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calibre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asignado).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59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baseline="-32407" sz="900" spc="69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conductor.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600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17,64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24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4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calibre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20A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Arial"/>
              <a:cs typeface="Arial"/>
            </a:endParaRPr>
          </a:p>
          <a:p>
            <a:pPr algn="just" marL="183515" marR="64135" indent="-108585">
              <a:lnSpc>
                <a:spcPts val="1150"/>
              </a:lnSpc>
              <a:buFont typeface="Arial"/>
              <a:buChar char="•"/>
              <a:tabLst>
                <a:tab pos="184150" algn="l"/>
              </a:tabLst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garantice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contactos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indirectos,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una,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diferencial-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residual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30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proteger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alumbrado 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algún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propietario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realiza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operación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inapropiada,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evitándose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riesgos.</a:t>
            </a:r>
            <a:endParaRPr sz="1050">
              <a:latin typeface="Arial"/>
              <a:cs typeface="Arial"/>
            </a:endParaRPr>
          </a:p>
          <a:p>
            <a:pPr algn="just" marL="183515">
              <a:lnSpc>
                <a:spcPct val="100000"/>
              </a:lnSpc>
              <a:spcBef>
                <a:spcPts val="57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Pondremos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25A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circuito.</a:t>
            </a:r>
            <a:endParaRPr sz="1050">
              <a:latin typeface="Arial"/>
              <a:cs typeface="Arial"/>
            </a:endParaRPr>
          </a:p>
          <a:p>
            <a:pPr algn="just" marL="183515" marR="67945" indent="-108585">
              <a:lnSpc>
                <a:spcPts val="1150"/>
              </a:lnSpc>
              <a:spcBef>
                <a:spcPts val="730"/>
              </a:spcBef>
              <a:buFont typeface="Arial"/>
              <a:buChar char="•"/>
              <a:tabLst>
                <a:tab pos="184150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protegido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ac-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cionamiento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manual,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tabla: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34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baseline="-32407" sz="90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4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402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435165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B: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edificio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destinado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principalmente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viviendas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6277659"/>
            <a:ext cx="4888865" cy="20275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B.23.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Intensidad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cortocircuito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circuitos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garaje.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600">
              <a:latin typeface="Arial"/>
              <a:cs typeface="Arial"/>
            </a:endParaRPr>
          </a:p>
          <a:p>
            <a:pPr algn="just" marL="12700" marR="8255">
              <a:lnSpc>
                <a:spcPts val="1150"/>
              </a:lnSpc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17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3,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omnipolar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producirse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punto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500A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mínimo.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4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4.7.4</a:t>
            </a:r>
            <a:r>
              <a:rPr dirty="0" sz="1050" spc="2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50" i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local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comercial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sabemos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partirán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ge-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nerales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secundario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destinado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comercial.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tanto,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llevará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individual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dicho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quedarán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interior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dispositivos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pendientes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futura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r" marR="8890">
              <a:lnSpc>
                <a:spcPct val="100000"/>
              </a:lnSpc>
              <a:spcBef>
                <a:spcPts val="434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403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559978" y="2914567"/>
            <a:ext cx="609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595241" y="2987591"/>
            <a:ext cx="8382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 i="1">
                <a:solidFill>
                  <a:srgbClr val="6C6D70"/>
                </a:solidFill>
                <a:latin typeface="Times New Roman"/>
                <a:cs typeface="Times New Roman"/>
              </a:rPr>
              <a:t>cc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161092" y="3055076"/>
            <a:ext cx="5969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10" i="1">
                <a:solidFill>
                  <a:srgbClr val="6C6D70"/>
                </a:solidFill>
                <a:latin typeface="Times New Roman"/>
                <a:cs typeface="Times New Roman"/>
              </a:rPr>
              <a:t>L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984958" y="2981990"/>
            <a:ext cx="20129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R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662313" y="2853888"/>
            <a:ext cx="73342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179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baseline="5555" sz="1500" spc="-25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5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</a:t>
            </a:r>
            <a:r>
              <a:rPr dirty="0" u="sng" baseline="5555" sz="1500" spc="-1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5555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baseline="5555" sz="1500" spc="-89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baseline="5555" sz="1500" spc="-1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U</a:t>
            </a:r>
            <a:r>
              <a:rPr dirty="0" u="sng" sz="500" spc="-1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FASE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04219" y="3068237"/>
            <a:ext cx="3056255" cy="533400"/>
          </a:xfrm>
          <a:prstGeom prst="rect">
            <a:avLst/>
          </a:prstGeom>
        </p:spPr>
        <p:txBody>
          <a:bodyPr wrap="square" lIns="0" tIns="1066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4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740"/>
              </a:spcBef>
            </a:pP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 spc="-112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baseline="-32407" sz="900" spc="33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activo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neutro.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78841" y="3576191"/>
            <a:ext cx="4977130" cy="933450"/>
          </a:xfrm>
          <a:prstGeom prst="rect">
            <a:avLst/>
          </a:prstGeom>
        </p:spPr>
        <p:txBody>
          <a:bodyPr wrap="square" lIns="0" tIns="10668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840"/>
              </a:spcBef>
              <a:tabLst>
                <a:tab pos="3511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produce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CGP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ºC.</a:t>
            </a:r>
            <a:endParaRPr sz="1050">
              <a:latin typeface="Arial"/>
              <a:cs typeface="Arial"/>
            </a:endParaRPr>
          </a:p>
          <a:p>
            <a:pPr marL="351155" marR="46990" indent="-288290">
              <a:lnSpc>
                <a:spcPts val="1150"/>
              </a:lnSpc>
              <a:spcBef>
                <a:spcPts val="870"/>
              </a:spcBef>
              <a:tabLst>
                <a:tab pos="3511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cc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encontrarse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transformación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edificio.</a:t>
            </a:r>
            <a:endParaRPr sz="1050">
              <a:latin typeface="Arial"/>
              <a:cs typeface="Arial"/>
            </a:endParaRPr>
          </a:p>
          <a:p>
            <a:pPr marL="62865">
              <a:lnSpc>
                <a:spcPct val="100000"/>
              </a:lnSpc>
              <a:spcBef>
                <a:spcPts val="720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232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garajes.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055110" y="4806030"/>
            <a:ext cx="100393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82600" algn="l"/>
                <a:tab pos="906144" algn="l"/>
              </a:tabLst>
            </a:pP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521520" y="4809992"/>
            <a:ext cx="129286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07340" algn="l"/>
                <a:tab pos="657860" algn="l"/>
                <a:tab pos="970280" algn="l"/>
              </a:tabLst>
            </a:pPr>
            <a:r>
              <a:rPr dirty="0" sz="500" spc="-50" i="1">
                <a:solidFill>
                  <a:srgbClr val="6C6D70"/>
                </a:solidFill>
                <a:latin typeface="Times New Roman"/>
                <a:cs typeface="Times New Roman"/>
              </a:rPr>
              <a:t>L</a:t>
            </a:r>
            <a:r>
              <a:rPr dirty="0" sz="500" i="1">
                <a:solidFill>
                  <a:srgbClr val="6C6D70"/>
                </a:solidFill>
                <a:latin typeface="Times New Roman"/>
                <a:cs typeface="Times New Roman"/>
              </a:rPr>
              <a:t>	</a:t>
            </a:r>
            <a:r>
              <a:rPr dirty="0" sz="500" spc="-25" i="1">
                <a:solidFill>
                  <a:srgbClr val="6C6D70"/>
                </a:solidFill>
                <a:latin typeface="Times New Roman"/>
                <a:cs typeface="Times New Roman"/>
              </a:rPr>
              <a:t>LGA</a:t>
            </a:r>
            <a:r>
              <a:rPr dirty="0" sz="500" i="1">
                <a:solidFill>
                  <a:srgbClr val="6C6D70"/>
                </a:solidFill>
                <a:latin typeface="Times New Roman"/>
                <a:cs typeface="Times New Roman"/>
              </a:rPr>
              <a:t>	</a:t>
            </a:r>
            <a:r>
              <a:rPr dirty="0" sz="500" spc="-25" i="1">
                <a:solidFill>
                  <a:srgbClr val="6C6D70"/>
                </a:solidFill>
                <a:latin typeface="Times New Roman"/>
                <a:cs typeface="Times New Roman"/>
              </a:rPr>
              <a:t>DI</a:t>
            </a:r>
            <a:r>
              <a:rPr dirty="0" sz="500" i="1">
                <a:solidFill>
                  <a:srgbClr val="6C6D70"/>
                </a:solidFill>
                <a:latin typeface="Times New Roman"/>
                <a:cs typeface="Times New Roman"/>
              </a:rPr>
              <a:t>	</a:t>
            </a:r>
            <a:r>
              <a:rPr dirty="0" sz="500" spc="-10" i="1">
                <a:solidFill>
                  <a:srgbClr val="6C6D70"/>
                </a:solidFill>
                <a:latin typeface="Times New Roman"/>
                <a:cs typeface="Times New Roman"/>
              </a:rPr>
              <a:t>RECEPTOR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146699" y="4879065"/>
            <a:ext cx="122237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82600" algn="l"/>
                <a:tab pos="899794" algn="l"/>
              </a:tabLst>
            </a:pPr>
            <a:r>
              <a:rPr dirty="0" sz="500" spc="-25" i="1">
                <a:solidFill>
                  <a:srgbClr val="6C6D70"/>
                </a:solidFill>
                <a:latin typeface="Times New Roman"/>
                <a:cs typeface="Times New Roman"/>
              </a:rPr>
              <a:t>LGA</a:t>
            </a:r>
            <a:r>
              <a:rPr dirty="0" sz="500" i="1">
                <a:solidFill>
                  <a:srgbClr val="6C6D70"/>
                </a:solidFill>
                <a:latin typeface="Times New Roman"/>
                <a:cs typeface="Times New Roman"/>
              </a:rPr>
              <a:t>	</a:t>
            </a:r>
            <a:r>
              <a:rPr dirty="0" sz="500" spc="-25" i="1">
                <a:solidFill>
                  <a:srgbClr val="6C6D70"/>
                </a:solidFill>
                <a:latin typeface="Times New Roman"/>
                <a:cs typeface="Times New Roman"/>
              </a:rPr>
              <a:t>DI</a:t>
            </a:r>
            <a:r>
              <a:rPr dirty="0" sz="500" i="1">
                <a:solidFill>
                  <a:srgbClr val="6C6D70"/>
                </a:solidFill>
                <a:latin typeface="Times New Roman"/>
                <a:cs typeface="Times New Roman"/>
              </a:rPr>
              <a:t>	</a:t>
            </a:r>
            <a:r>
              <a:rPr dirty="0" sz="500" spc="-10" i="1">
                <a:solidFill>
                  <a:srgbClr val="6C6D70"/>
                </a:solidFill>
                <a:latin typeface="Times New Roman"/>
                <a:cs typeface="Times New Roman"/>
              </a:rPr>
              <a:t>RECEPTOR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428963" y="4737084"/>
            <a:ext cx="10756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41655" algn="l"/>
              </a:tabLst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1000" spc="26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i="1">
                <a:solidFill>
                  <a:srgbClr val="6C6D70"/>
                </a:solidFill>
                <a:latin typeface="Times New Roman"/>
                <a:cs typeface="Times New Roman"/>
              </a:rPr>
              <a:t>+</a:t>
            </a:r>
            <a:r>
              <a:rPr dirty="0" sz="1000" spc="-40" i="1">
                <a:solidFill>
                  <a:srgbClr val="6C6D70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1000" spc="49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sz="1000" spc="-5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endParaRPr sz="10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797210" y="4681051"/>
            <a:ext cx="174307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000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5000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25000" sz="1500" spc="75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u="sng" baseline="2777" sz="1500" spc="-18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L</a:t>
            </a:r>
            <a:r>
              <a:rPr dirty="0" u="sng" sz="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LGA</a:t>
            </a:r>
            <a:r>
              <a:rPr dirty="0" u="sng" sz="500" spc="2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500" spc="80" i="1">
                <a:solidFill>
                  <a:srgbClr val="6C6D70"/>
                </a:solidFill>
                <a:latin typeface="Times New Roman"/>
                <a:cs typeface="Times New Roman"/>
              </a:rPr>
              <a:t> </a:t>
            </a:r>
            <a:r>
              <a:rPr dirty="0" baseline="-25000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-25000" sz="1500" spc="-8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25000" sz="1500" spc="75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u="sng" baseline="2777" sz="1500" spc="-18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L</a:t>
            </a:r>
            <a:r>
              <a:rPr dirty="0" u="sng" sz="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DI</a:t>
            </a:r>
            <a:r>
              <a:rPr dirty="0" u="sng" sz="500" spc="6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500" spc="80" i="1">
                <a:solidFill>
                  <a:srgbClr val="6C6D70"/>
                </a:solidFill>
                <a:latin typeface="Times New Roman"/>
                <a:cs typeface="Times New Roman"/>
              </a:rPr>
              <a:t> </a:t>
            </a:r>
            <a:r>
              <a:rPr dirty="0" baseline="-25000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-25000" sz="1500" spc="-8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25000" sz="1500" spc="-82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baseline="-25000" sz="1500" spc="-179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u="sng" baseline="2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L</a:t>
            </a:r>
            <a:r>
              <a:rPr dirty="0" u="sng" sz="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RECEPTOR </a:t>
            </a:r>
            <a:r>
              <a:rPr dirty="0" sz="500" spc="145" i="1">
                <a:solidFill>
                  <a:srgbClr val="6C6D70"/>
                </a:solidFill>
                <a:latin typeface="Times New Roman"/>
                <a:cs typeface="Times New Roman"/>
              </a:rPr>
              <a:t> </a:t>
            </a:r>
            <a:r>
              <a:rPr dirty="0" baseline="-25000" sz="1500" spc="292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baseline="-25000" sz="1500">
              <a:latin typeface="PMingLiU"/>
              <a:cs typeface="PMingLiU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473135" y="5143397"/>
            <a:ext cx="2996565" cy="2457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865"/>
              </a:lnSpc>
              <a:spcBef>
                <a:spcPts val="100"/>
              </a:spcBef>
            </a:pP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3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11</a:t>
            </a:r>
            <a:r>
              <a:rPr dirty="0" baseline="27777" sz="1500" spc="4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sz="1000" spc="-5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3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12</a:t>
            </a:r>
            <a:r>
              <a:rPr dirty="0" baseline="27777" sz="1500" spc="4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sz="1000" spc="-5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6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u="sng" baseline="27777" sz="1500" spc="2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15</a:t>
            </a:r>
            <a:r>
              <a:rPr dirty="0" u="sng" baseline="27777" sz="1500" spc="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baseline="27777" sz="1500" spc="-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1479</a:t>
            </a:r>
            <a:r>
              <a:rPr dirty="0" sz="1000" spc="-10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endParaRPr sz="1000">
              <a:latin typeface="Verdana"/>
              <a:cs typeface="Verdana"/>
            </a:endParaRPr>
          </a:p>
          <a:p>
            <a:pPr marL="610870">
              <a:lnSpc>
                <a:spcPts val="865"/>
              </a:lnSpc>
              <a:tabLst>
                <a:tab pos="1378585" algn="l"/>
                <a:tab pos="2075180" algn="l"/>
              </a:tabLst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50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6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	2,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22" name="object 22" descr=""/>
          <p:cNvGraphicFramePr>
            <a:graphicFrameLocks noGrp="1"/>
          </p:cNvGraphicFramePr>
          <p:nvPr/>
        </p:nvGraphicFramePr>
        <p:xfrm>
          <a:off x="542315" y="536701"/>
          <a:ext cx="4859020" cy="6819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12850"/>
                <a:gridCol w="1212850"/>
                <a:gridCol w="1212850"/>
                <a:gridCol w="1212850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57467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z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1g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15,34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2g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3" name="object 23" descr=""/>
          <p:cNvSpPr txBox="1"/>
          <p:nvPr/>
        </p:nvSpPr>
        <p:spPr>
          <a:xfrm>
            <a:off x="532843" y="1296363"/>
            <a:ext cx="2554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B.22.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Intensidad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circuitos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garaje.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497305" y="1659068"/>
            <a:ext cx="4949190" cy="307975"/>
            <a:chOff x="497305" y="1659068"/>
            <a:chExt cx="4949190" cy="307975"/>
          </a:xfrm>
        </p:grpSpPr>
        <p:pic>
          <p:nvPicPr>
            <p:cNvPr id="25" name="object 2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1659068"/>
              <a:ext cx="4948886" cy="307844"/>
            </a:xfrm>
            <a:prstGeom prst="rect">
              <a:avLst/>
            </a:prstGeom>
          </p:spPr>
        </p:pic>
        <p:sp>
          <p:nvSpPr>
            <p:cNvPr id="26" name="object 26" descr=""/>
            <p:cNvSpPr/>
            <p:nvPr/>
          </p:nvSpPr>
          <p:spPr>
            <a:xfrm>
              <a:off x="542328" y="1704136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529619" y="1734367"/>
            <a:ext cx="4885690" cy="1105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Pondremos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PIA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16A</a:t>
            </a:r>
            <a:r>
              <a:rPr dirty="0" sz="80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10A</a:t>
            </a:r>
            <a:r>
              <a:rPr dirty="0" sz="80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respectivamente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circuito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50" spc="-45">
                <a:solidFill>
                  <a:srgbClr val="4C4D4F"/>
                </a:solidFill>
                <a:latin typeface="Arial"/>
                <a:cs typeface="Arial"/>
              </a:rPr>
              <a:t>4.7.3.1.2</a:t>
            </a:r>
            <a:r>
              <a:rPr dirty="0" sz="1050" spc="32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050" spc="-3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4C4D4F"/>
                </a:solidFill>
                <a:latin typeface="Arial"/>
                <a:cs typeface="Arial"/>
              </a:rPr>
              <a:t>cortocircuitos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magnético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ápid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basta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magnetotérmico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28" name="object 28" descr=""/>
          <p:cNvGraphicFramePr>
            <a:graphicFrameLocks noGrp="1"/>
          </p:cNvGraphicFramePr>
          <p:nvPr/>
        </p:nvGraphicFramePr>
        <p:xfrm>
          <a:off x="542315" y="5518010"/>
          <a:ext cx="4859020" cy="6819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12850"/>
                <a:gridCol w="1212850"/>
                <a:gridCol w="1212850"/>
                <a:gridCol w="1212850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0,8</a:t>
                      </a:r>
                      <a:r>
                        <a:rPr dirty="0" sz="900" spc="-1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dirty="0" baseline="-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S</a:t>
                      </a: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70"/>
                        </a:lnSpc>
                        <a:spcBef>
                          <a:spcPts val="690"/>
                        </a:spcBef>
                      </a:pPr>
                      <a:r>
                        <a:rPr dirty="0" baseline="18518" sz="1350" spc="-37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sz="5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cc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8763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1g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0,1479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244,08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2g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0,2199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836,74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6991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485" y="437305"/>
            <a:ext cx="4885055" cy="243522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80645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4.8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-24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-26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-25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método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objeti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limitar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moment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metáli-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cas,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otecciones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eliminar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dismi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uir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supone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ería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usados,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-18.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430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parámetro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importante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ohmios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edificio.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9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tensiones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a: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434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24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conductor.</a:t>
            </a:r>
            <a:endParaRPr sz="1050">
              <a:latin typeface="Arial"/>
              <a:cs typeface="Arial"/>
            </a:endParaRPr>
          </a:p>
          <a:p>
            <a:pPr algn="just" marL="120650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casos.</a:t>
            </a:r>
            <a:endParaRPr sz="1050">
              <a:latin typeface="Arial"/>
              <a:cs typeface="Arial"/>
            </a:endParaRPr>
          </a:p>
          <a:p>
            <a:pPr algn="just" marL="12700" marR="5715">
              <a:lnSpc>
                <a:spcPts val="1150"/>
              </a:lnSpc>
              <a:spcBef>
                <a:spcPts val="58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esistenci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obtenid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pica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ti-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adas,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viene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053703" y="2979007"/>
            <a:ext cx="9652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L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754548" y="2911584"/>
            <a:ext cx="42227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10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6111" sz="15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endParaRPr baseline="36111" sz="150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9619" y="3065241"/>
            <a:ext cx="2290445" cy="89789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55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8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36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picas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050" spc="75">
                <a:solidFill>
                  <a:srgbClr val="6D6E71"/>
                </a:solidFill>
                <a:latin typeface="Verdana"/>
                <a:cs typeface="Verdana"/>
              </a:rPr>
              <a:t>r</a:t>
            </a:r>
            <a:r>
              <a:rPr dirty="0" sz="1050" spc="2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terreno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497305" y="5372129"/>
            <a:ext cx="4949190" cy="307975"/>
            <a:chOff x="497305" y="5372129"/>
            <a:chExt cx="4949190" cy="307975"/>
          </a:xfrm>
        </p:grpSpPr>
        <p:pic>
          <p:nvPicPr>
            <p:cNvPr id="14" name="object 1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5372129"/>
              <a:ext cx="4948886" cy="307844"/>
            </a:xfrm>
            <a:prstGeom prst="rect">
              <a:avLst/>
            </a:prstGeom>
          </p:spPr>
        </p:pic>
        <p:sp>
          <p:nvSpPr>
            <p:cNvPr id="15" name="object 15" descr=""/>
            <p:cNvSpPr/>
            <p:nvPr/>
          </p:nvSpPr>
          <p:spPr>
            <a:xfrm>
              <a:off x="542328" y="5417197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478819" y="3995153"/>
            <a:ext cx="4986655" cy="431038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63500" marR="55880">
              <a:lnSpc>
                <a:spcPts val="1150"/>
              </a:lnSpc>
              <a:spcBef>
                <a:spcPts val="229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18,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terreno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naturaleza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caliza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blan-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corresponde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200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(de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300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m).</a:t>
            </a:r>
            <a:endParaRPr sz="1050">
              <a:latin typeface="Arial"/>
              <a:cs typeface="Arial"/>
            </a:endParaRPr>
          </a:p>
          <a:p>
            <a:pPr marL="63500" marR="57150">
              <a:lnSpc>
                <a:spcPts val="1150"/>
              </a:lnSpc>
              <a:spcBef>
                <a:spcPts val="565"/>
              </a:spcBef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Utilizaremos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electrodos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geométrica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vertical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Fe-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nor-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malizado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14,6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longitud.</a:t>
            </a:r>
            <a:endParaRPr sz="1050">
              <a:latin typeface="Arial"/>
              <a:cs typeface="Arial"/>
            </a:endParaRPr>
          </a:p>
          <a:p>
            <a:pPr marL="63500" marR="56515" indent="-635">
              <a:lnSpc>
                <a:spcPts val="1150"/>
              </a:lnSpc>
              <a:spcBef>
                <a:spcPts val="565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Fijando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112">
                <a:solidFill>
                  <a:srgbClr val="6D6E71"/>
                </a:solidFill>
                <a:latin typeface="Arial"/>
                <a:cs typeface="Arial"/>
              </a:rPr>
              <a:t>max</a:t>
            </a:r>
            <a:r>
              <a:rPr dirty="0" baseline="-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pararrayos,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obtenemos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cantidad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necesarias: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ts val="919"/>
              </a:lnSpc>
              <a:spcBef>
                <a:spcPts val="439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9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6111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baseline="36111" sz="1500" spc="157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 spc="95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L</a:t>
            </a:r>
            <a:r>
              <a:rPr dirty="0" sz="10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6111" sz="1500" spc="-11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111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baseline="36111" sz="1500" spc="12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9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200</a:t>
            </a:r>
            <a:r>
              <a:rPr dirty="0" baseline="27777" sz="1500" spc="12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16m</a:t>
            </a:r>
            <a:endParaRPr sz="1000">
              <a:latin typeface="Arial"/>
              <a:cs typeface="Arial"/>
            </a:endParaRPr>
          </a:p>
          <a:p>
            <a:pPr algn="ctr" marR="182245">
              <a:lnSpc>
                <a:spcPts val="860"/>
              </a:lnSpc>
              <a:tabLst>
                <a:tab pos="572770" algn="l"/>
                <a:tab pos="894080" algn="l"/>
              </a:tabLst>
            </a:pP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L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15</a:t>
            </a:r>
            <a:endParaRPr sz="10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050"/>
              </a:spcBef>
            </a:pP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Serían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necesarias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ocho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picas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50">
              <a:latin typeface="Arial"/>
              <a:cs typeface="Arial"/>
            </a:endParaRPr>
          </a:p>
          <a:p>
            <a:pPr marL="62865" marR="55880">
              <a:lnSpc>
                <a:spcPts val="1150"/>
              </a:lnSpc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último,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debemos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comprobar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sobrepasa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contacto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convencional: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34"/>
              </a:spcBef>
            </a:pP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$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baseline="-32407" sz="900">
              <a:latin typeface="Arial"/>
              <a:cs typeface="Arial"/>
            </a:endParaRPr>
          </a:p>
          <a:p>
            <a:pPr marL="62865">
              <a:lnSpc>
                <a:spcPct val="100000"/>
              </a:lnSpc>
              <a:spcBef>
                <a:spcPts val="455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marL="62865">
              <a:lnSpc>
                <a:spcPct val="100000"/>
              </a:lnSpc>
              <a:spcBef>
                <a:spcPts val="459"/>
              </a:spcBef>
            </a:pP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1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25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resistencias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protección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masas.</a:t>
            </a:r>
            <a:endParaRPr sz="1050">
              <a:latin typeface="Arial"/>
              <a:cs typeface="Arial"/>
            </a:endParaRPr>
          </a:p>
          <a:p>
            <a:pPr marL="207010" marR="56515" indent="-144145">
              <a:lnSpc>
                <a:spcPts val="1150"/>
              </a:lnSpc>
              <a:spcBef>
                <a:spcPts val="58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4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asegura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(corriente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dife-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rencial-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residual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asignada).</a:t>
            </a:r>
            <a:endParaRPr sz="1050">
              <a:latin typeface="Arial"/>
              <a:cs typeface="Arial"/>
            </a:endParaRPr>
          </a:p>
          <a:p>
            <a:pPr marL="1701164">
              <a:lnSpc>
                <a:spcPct val="100000"/>
              </a:lnSpc>
              <a:spcBef>
                <a:spcPts val="434"/>
              </a:spcBef>
            </a:pP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$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0,03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0,45V</a:t>
            </a:r>
            <a:endParaRPr sz="1050">
              <a:latin typeface="Arial"/>
              <a:cs typeface="Arial"/>
            </a:endParaRPr>
          </a:p>
          <a:p>
            <a:pPr marL="63500" marR="57150">
              <a:lnSpc>
                <a:spcPts val="1150"/>
              </a:lnSpc>
              <a:spcBef>
                <a:spcPts val="59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Dicha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mucho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(24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V),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luego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dimen-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sionado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correcto.</a:t>
            </a:r>
            <a:endParaRPr sz="1050">
              <a:latin typeface="Arial"/>
              <a:cs typeface="Arial"/>
            </a:endParaRPr>
          </a:p>
          <a:p>
            <a:pPr marL="63500" marR="57150">
              <a:lnSpc>
                <a:spcPts val="1150"/>
              </a:lnSpc>
              <a:spcBef>
                <a:spcPts val="5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constituyen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las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18.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36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404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435165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20">
                <a:solidFill>
                  <a:srgbClr val="939598"/>
                </a:solidFill>
                <a:latin typeface="Palatino Linotype"/>
                <a:cs typeface="Palatino Linotype"/>
              </a:rPr>
              <a:t>B: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instalaciones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eléctricas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edificio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destinado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939598"/>
                </a:solidFill>
                <a:latin typeface="Palatino Linotype"/>
                <a:cs typeface="Palatino Linotype"/>
              </a:rPr>
              <a:t>principalmente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0">
                <a:solidFill>
                  <a:srgbClr val="939598"/>
                </a:solidFill>
                <a:latin typeface="Palatino Linotype"/>
                <a:cs typeface="Palatino Linotype"/>
              </a:rPr>
              <a:t>a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viviendas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405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04219" y="3997038"/>
            <a:ext cx="3699510" cy="3194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886460">
              <a:lnSpc>
                <a:spcPct val="100000"/>
              </a:lnSpc>
              <a:spcBef>
                <a:spcPts val="125"/>
              </a:spcBef>
              <a:tabLst>
                <a:tab pos="1336040" algn="l"/>
                <a:tab pos="3458845" algn="l"/>
              </a:tabLst>
            </a:pPr>
            <a:r>
              <a:rPr dirty="0" sz="500" spc="-40" b="1">
                <a:solidFill>
                  <a:srgbClr val="231F20"/>
                </a:solidFill>
                <a:latin typeface="Arial"/>
                <a:cs typeface="Arial"/>
              </a:rPr>
              <a:t>VIVIENDA</a:t>
            </a:r>
            <a:r>
              <a:rPr dirty="0" sz="500" spc="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50" b="1">
                <a:solidFill>
                  <a:srgbClr val="231F20"/>
                </a:solidFill>
                <a:latin typeface="Arial"/>
                <a:cs typeface="Arial"/>
              </a:rPr>
              <a:t>1</a:t>
            </a:r>
            <a:r>
              <a:rPr dirty="0" sz="500" b="1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500" spc="-40" b="1">
                <a:solidFill>
                  <a:srgbClr val="231F20"/>
                </a:solidFill>
                <a:latin typeface="Arial"/>
                <a:cs typeface="Arial"/>
              </a:rPr>
              <a:t>VIVIENDA</a:t>
            </a:r>
            <a:r>
              <a:rPr dirty="0" sz="5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b="1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500" spc="215" b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500" spc="-40" b="1">
                <a:solidFill>
                  <a:srgbClr val="231F20"/>
                </a:solidFill>
                <a:latin typeface="Arial"/>
                <a:cs typeface="Arial"/>
              </a:rPr>
              <a:t>VIVIENDA</a:t>
            </a:r>
            <a:r>
              <a:rPr dirty="0" sz="5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b="1">
                <a:solidFill>
                  <a:srgbClr val="231F20"/>
                </a:solidFill>
                <a:latin typeface="Arial"/>
                <a:cs typeface="Arial"/>
              </a:rPr>
              <a:t>3</a:t>
            </a:r>
            <a:r>
              <a:rPr dirty="0" sz="500" spc="235" b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500" spc="-40" b="1">
                <a:solidFill>
                  <a:srgbClr val="231F20"/>
                </a:solidFill>
                <a:latin typeface="Arial"/>
                <a:cs typeface="Arial"/>
              </a:rPr>
              <a:t>VIVIENDA</a:t>
            </a:r>
            <a:r>
              <a:rPr dirty="0" sz="5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b="1">
                <a:solidFill>
                  <a:srgbClr val="231F20"/>
                </a:solidFill>
                <a:latin typeface="Arial"/>
                <a:cs typeface="Arial"/>
              </a:rPr>
              <a:t>4</a:t>
            </a:r>
            <a:r>
              <a:rPr dirty="0" sz="500" spc="300" b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500" spc="-40" b="1">
                <a:solidFill>
                  <a:srgbClr val="231F20"/>
                </a:solidFill>
                <a:latin typeface="Arial"/>
                <a:cs typeface="Arial"/>
              </a:rPr>
              <a:t>VIVIENDA</a:t>
            </a:r>
            <a:r>
              <a:rPr dirty="0" sz="5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b="1">
                <a:solidFill>
                  <a:srgbClr val="231F20"/>
                </a:solidFill>
                <a:latin typeface="Arial"/>
                <a:cs typeface="Arial"/>
              </a:rPr>
              <a:t>5</a:t>
            </a:r>
            <a:r>
              <a:rPr dirty="0" sz="500" spc="250" b="1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baseline="5555" sz="750" spc="-60" b="1">
                <a:solidFill>
                  <a:srgbClr val="231F20"/>
                </a:solidFill>
                <a:latin typeface="Arial"/>
                <a:cs typeface="Arial"/>
              </a:rPr>
              <a:t>VIVIENDA</a:t>
            </a:r>
            <a:r>
              <a:rPr dirty="0" baseline="5555" sz="75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baseline="5555" sz="750" spc="-75" b="1">
                <a:solidFill>
                  <a:srgbClr val="231F20"/>
                </a:solidFill>
                <a:latin typeface="Arial"/>
                <a:cs typeface="Arial"/>
              </a:rPr>
              <a:t>6</a:t>
            </a:r>
            <a:r>
              <a:rPr dirty="0" baseline="5555" sz="750" b="1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baseline="5555" sz="750" spc="-15" b="1">
                <a:solidFill>
                  <a:srgbClr val="231F20"/>
                </a:solidFill>
                <a:latin typeface="Arial"/>
                <a:cs typeface="Arial"/>
              </a:rPr>
              <a:t>LOCAL</a:t>
            </a:r>
            <a:endParaRPr baseline="5555" sz="7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6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 b="1">
                <a:solidFill>
                  <a:srgbClr val="231F20"/>
                </a:solidFill>
                <a:latin typeface="Arial"/>
                <a:cs typeface="Arial"/>
              </a:rPr>
              <a:t>B.4.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unifilar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alimentación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contadores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y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derivaciones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individuales.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074136" y="552665"/>
            <a:ext cx="320675" cy="3383915"/>
          </a:xfrm>
          <a:custGeom>
            <a:avLst/>
            <a:gdLst/>
            <a:ahLst/>
            <a:cxnLst/>
            <a:rect l="l" t="t" r="r" b="b"/>
            <a:pathLst>
              <a:path w="320675" h="3383915">
                <a:moveTo>
                  <a:pt x="160045" y="2070"/>
                </a:moveTo>
                <a:lnTo>
                  <a:pt x="157975" y="0"/>
                </a:lnTo>
                <a:lnTo>
                  <a:pt x="152844" y="0"/>
                </a:lnTo>
                <a:lnTo>
                  <a:pt x="150774" y="2070"/>
                </a:lnTo>
                <a:lnTo>
                  <a:pt x="150774" y="824814"/>
                </a:lnTo>
                <a:lnTo>
                  <a:pt x="150774" y="827379"/>
                </a:lnTo>
                <a:lnTo>
                  <a:pt x="152844" y="829449"/>
                </a:lnTo>
                <a:lnTo>
                  <a:pt x="157975" y="829449"/>
                </a:lnTo>
                <a:lnTo>
                  <a:pt x="160045" y="827379"/>
                </a:lnTo>
                <a:lnTo>
                  <a:pt x="160045" y="2070"/>
                </a:lnTo>
                <a:close/>
              </a:path>
              <a:path w="320675" h="3383915">
                <a:moveTo>
                  <a:pt x="161544" y="3243643"/>
                </a:moveTo>
                <a:lnTo>
                  <a:pt x="159473" y="3241573"/>
                </a:lnTo>
                <a:lnTo>
                  <a:pt x="154343" y="3241573"/>
                </a:lnTo>
                <a:lnTo>
                  <a:pt x="152273" y="3243643"/>
                </a:lnTo>
                <a:lnTo>
                  <a:pt x="152273" y="3266808"/>
                </a:lnTo>
                <a:lnTo>
                  <a:pt x="154343" y="3268878"/>
                </a:lnTo>
                <a:lnTo>
                  <a:pt x="159473" y="3268878"/>
                </a:lnTo>
                <a:lnTo>
                  <a:pt x="161544" y="3266808"/>
                </a:lnTo>
                <a:lnTo>
                  <a:pt x="161544" y="3243643"/>
                </a:lnTo>
                <a:close/>
              </a:path>
              <a:path w="320675" h="3383915">
                <a:moveTo>
                  <a:pt x="161544" y="3096488"/>
                </a:moveTo>
                <a:lnTo>
                  <a:pt x="159473" y="3094405"/>
                </a:lnTo>
                <a:lnTo>
                  <a:pt x="154343" y="3094405"/>
                </a:lnTo>
                <a:lnTo>
                  <a:pt x="152273" y="3096488"/>
                </a:lnTo>
                <a:lnTo>
                  <a:pt x="152273" y="3146666"/>
                </a:lnTo>
                <a:lnTo>
                  <a:pt x="154343" y="3148736"/>
                </a:lnTo>
                <a:lnTo>
                  <a:pt x="159473" y="3148736"/>
                </a:lnTo>
                <a:lnTo>
                  <a:pt x="161544" y="3146666"/>
                </a:lnTo>
                <a:lnTo>
                  <a:pt x="161544" y="3096488"/>
                </a:lnTo>
                <a:close/>
              </a:path>
              <a:path w="320675" h="3383915">
                <a:moveTo>
                  <a:pt x="164833" y="831977"/>
                </a:moveTo>
                <a:lnTo>
                  <a:pt x="162763" y="829906"/>
                </a:lnTo>
                <a:lnTo>
                  <a:pt x="157632" y="829906"/>
                </a:lnTo>
                <a:lnTo>
                  <a:pt x="155562" y="831977"/>
                </a:lnTo>
                <a:lnTo>
                  <a:pt x="155562" y="1414373"/>
                </a:lnTo>
                <a:lnTo>
                  <a:pt x="157632" y="1416443"/>
                </a:lnTo>
                <a:lnTo>
                  <a:pt x="162763" y="1416443"/>
                </a:lnTo>
                <a:lnTo>
                  <a:pt x="164833" y="1414373"/>
                </a:lnTo>
                <a:lnTo>
                  <a:pt x="164833" y="831977"/>
                </a:lnTo>
                <a:close/>
              </a:path>
              <a:path w="320675" h="3383915">
                <a:moveTo>
                  <a:pt x="320509" y="2972092"/>
                </a:moveTo>
                <a:lnTo>
                  <a:pt x="320001" y="2970873"/>
                </a:lnTo>
                <a:lnTo>
                  <a:pt x="318782" y="2970365"/>
                </a:lnTo>
                <a:lnTo>
                  <a:pt x="317042" y="2970365"/>
                </a:lnTo>
                <a:lnTo>
                  <a:pt x="317042" y="2973832"/>
                </a:lnTo>
                <a:lnTo>
                  <a:pt x="317042" y="3380295"/>
                </a:lnTo>
                <a:lnTo>
                  <a:pt x="3467" y="3380295"/>
                </a:lnTo>
                <a:lnTo>
                  <a:pt x="3467" y="2973832"/>
                </a:lnTo>
                <a:lnTo>
                  <a:pt x="152273" y="2973832"/>
                </a:lnTo>
                <a:lnTo>
                  <a:pt x="152273" y="2999486"/>
                </a:lnTo>
                <a:lnTo>
                  <a:pt x="154343" y="3001556"/>
                </a:lnTo>
                <a:lnTo>
                  <a:pt x="159473" y="3001556"/>
                </a:lnTo>
                <a:lnTo>
                  <a:pt x="161544" y="2999486"/>
                </a:lnTo>
                <a:lnTo>
                  <a:pt x="161544" y="2973832"/>
                </a:lnTo>
                <a:lnTo>
                  <a:pt x="317042" y="2973832"/>
                </a:lnTo>
                <a:lnTo>
                  <a:pt x="317042" y="2970365"/>
                </a:lnTo>
                <a:lnTo>
                  <a:pt x="161544" y="2970365"/>
                </a:lnTo>
                <a:lnTo>
                  <a:pt x="161544" y="2454656"/>
                </a:lnTo>
                <a:lnTo>
                  <a:pt x="262966" y="2454656"/>
                </a:lnTo>
                <a:lnTo>
                  <a:pt x="264198" y="2454148"/>
                </a:lnTo>
                <a:lnTo>
                  <a:pt x="264693" y="2452916"/>
                </a:lnTo>
                <a:lnTo>
                  <a:pt x="264693" y="2451189"/>
                </a:lnTo>
                <a:lnTo>
                  <a:pt x="264693" y="2227415"/>
                </a:lnTo>
                <a:lnTo>
                  <a:pt x="264693" y="2225675"/>
                </a:lnTo>
                <a:lnTo>
                  <a:pt x="264185" y="2224455"/>
                </a:lnTo>
                <a:lnTo>
                  <a:pt x="262966" y="2223947"/>
                </a:lnTo>
                <a:lnTo>
                  <a:pt x="261226" y="2223947"/>
                </a:lnTo>
                <a:lnTo>
                  <a:pt x="261226" y="2227415"/>
                </a:lnTo>
                <a:lnTo>
                  <a:pt x="261226" y="2273871"/>
                </a:lnTo>
                <a:lnTo>
                  <a:pt x="261226" y="2451189"/>
                </a:lnTo>
                <a:lnTo>
                  <a:pt x="161544" y="2451189"/>
                </a:lnTo>
                <a:lnTo>
                  <a:pt x="161544" y="2450363"/>
                </a:lnTo>
                <a:lnTo>
                  <a:pt x="159473" y="2448280"/>
                </a:lnTo>
                <a:lnTo>
                  <a:pt x="154343" y="2448280"/>
                </a:lnTo>
                <a:lnTo>
                  <a:pt x="152273" y="2450363"/>
                </a:lnTo>
                <a:lnTo>
                  <a:pt x="152273" y="2451189"/>
                </a:lnTo>
                <a:lnTo>
                  <a:pt x="99618" y="2451189"/>
                </a:lnTo>
                <a:lnTo>
                  <a:pt x="99618" y="2273871"/>
                </a:lnTo>
                <a:lnTo>
                  <a:pt x="99618" y="2227415"/>
                </a:lnTo>
                <a:lnTo>
                  <a:pt x="261226" y="2227415"/>
                </a:lnTo>
                <a:lnTo>
                  <a:pt x="261226" y="2223947"/>
                </a:lnTo>
                <a:lnTo>
                  <a:pt x="97891" y="2223947"/>
                </a:lnTo>
                <a:lnTo>
                  <a:pt x="96659" y="2224455"/>
                </a:lnTo>
                <a:lnTo>
                  <a:pt x="96151" y="2225675"/>
                </a:lnTo>
                <a:lnTo>
                  <a:pt x="96151" y="2452916"/>
                </a:lnTo>
                <a:lnTo>
                  <a:pt x="96659" y="2454148"/>
                </a:lnTo>
                <a:lnTo>
                  <a:pt x="97891" y="2454656"/>
                </a:lnTo>
                <a:lnTo>
                  <a:pt x="152273" y="2454656"/>
                </a:lnTo>
                <a:lnTo>
                  <a:pt x="152273" y="2970365"/>
                </a:lnTo>
                <a:lnTo>
                  <a:pt x="1739" y="2970365"/>
                </a:lnTo>
                <a:lnTo>
                  <a:pt x="508" y="2970873"/>
                </a:lnTo>
                <a:lnTo>
                  <a:pt x="0" y="2972092"/>
                </a:lnTo>
                <a:lnTo>
                  <a:pt x="0" y="3382022"/>
                </a:lnTo>
                <a:lnTo>
                  <a:pt x="508" y="3383254"/>
                </a:lnTo>
                <a:lnTo>
                  <a:pt x="1739" y="3383762"/>
                </a:lnTo>
                <a:lnTo>
                  <a:pt x="318782" y="3383762"/>
                </a:lnTo>
                <a:lnTo>
                  <a:pt x="320014" y="3383254"/>
                </a:lnTo>
                <a:lnTo>
                  <a:pt x="320509" y="3382022"/>
                </a:lnTo>
                <a:lnTo>
                  <a:pt x="320509" y="2973832"/>
                </a:lnTo>
                <a:lnTo>
                  <a:pt x="320509" y="2972092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3202805" y="2864130"/>
            <a:ext cx="97155" cy="86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Wh</a:t>
            </a:r>
            <a:endParaRPr sz="400">
              <a:latin typeface="Arial"/>
              <a:cs typeface="Arial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3980484" y="2776613"/>
            <a:ext cx="168910" cy="231140"/>
          </a:xfrm>
          <a:custGeom>
            <a:avLst/>
            <a:gdLst/>
            <a:ahLst/>
            <a:cxnLst/>
            <a:rect l="l" t="t" r="r" b="b"/>
            <a:pathLst>
              <a:path w="168910" h="231139">
                <a:moveTo>
                  <a:pt x="168541" y="1727"/>
                </a:moveTo>
                <a:lnTo>
                  <a:pt x="168033" y="508"/>
                </a:lnTo>
                <a:lnTo>
                  <a:pt x="166814" y="0"/>
                </a:lnTo>
                <a:lnTo>
                  <a:pt x="165074" y="0"/>
                </a:lnTo>
                <a:lnTo>
                  <a:pt x="165074" y="3467"/>
                </a:lnTo>
                <a:lnTo>
                  <a:pt x="165074" y="49949"/>
                </a:lnTo>
                <a:lnTo>
                  <a:pt x="165074" y="227241"/>
                </a:lnTo>
                <a:lnTo>
                  <a:pt x="3467" y="227241"/>
                </a:lnTo>
                <a:lnTo>
                  <a:pt x="3467" y="49949"/>
                </a:lnTo>
                <a:lnTo>
                  <a:pt x="3467" y="3467"/>
                </a:lnTo>
                <a:lnTo>
                  <a:pt x="165074" y="3467"/>
                </a:lnTo>
                <a:lnTo>
                  <a:pt x="165074" y="0"/>
                </a:lnTo>
                <a:lnTo>
                  <a:pt x="1739" y="0"/>
                </a:lnTo>
                <a:lnTo>
                  <a:pt x="508" y="508"/>
                </a:lnTo>
                <a:lnTo>
                  <a:pt x="0" y="1727"/>
                </a:lnTo>
                <a:lnTo>
                  <a:pt x="0" y="228968"/>
                </a:lnTo>
                <a:lnTo>
                  <a:pt x="508" y="230200"/>
                </a:lnTo>
                <a:lnTo>
                  <a:pt x="1739" y="230708"/>
                </a:lnTo>
                <a:lnTo>
                  <a:pt x="166814" y="230708"/>
                </a:lnTo>
                <a:lnTo>
                  <a:pt x="168046" y="230200"/>
                </a:lnTo>
                <a:lnTo>
                  <a:pt x="168541" y="228968"/>
                </a:lnTo>
                <a:lnTo>
                  <a:pt x="168541" y="227241"/>
                </a:lnTo>
                <a:lnTo>
                  <a:pt x="168541" y="3467"/>
                </a:lnTo>
                <a:lnTo>
                  <a:pt x="168541" y="1727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488601" y="2776613"/>
            <a:ext cx="320675" cy="1155700"/>
          </a:xfrm>
          <a:custGeom>
            <a:avLst/>
            <a:gdLst/>
            <a:ahLst/>
            <a:cxnLst/>
            <a:rect l="l" t="t" r="r" b="b"/>
            <a:pathLst>
              <a:path w="320675" h="1155700">
                <a:moveTo>
                  <a:pt x="161556" y="1015365"/>
                </a:moveTo>
                <a:lnTo>
                  <a:pt x="159486" y="1013294"/>
                </a:lnTo>
                <a:lnTo>
                  <a:pt x="154355" y="1013294"/>
                </a:lnTo>
                <a:lnTo>
                  <a:pt x="152285" y="1015365"/>
                </a:lnTo>
                <a:lnTo>
                  <a:pt x="152285" y="1038517"/>
                </a:lnTo>
                <a:lnTo>
                  <a:pt x="154355" y="1040587"/>
                </a:lnTo>
                <a:lnTo>
                  <a:pt x="159486" y="1040587"/>
                </a:lnTo>
                <a:lnTo>
                  <a:pt x="161556" y="1038517"/>
                </a:lnTo>
                <a:lnTo>
                  <a:pt x="161556" y="1015365"/>
                </a:lnTo>
                <a:close/>
              </a:path>
              <a:path w="320675" h="1155700">
                <a:moveTo>
                  <a:pt x="161556" y="868210"/>
                </a:moveTo>
                <a:lnTo>
                  <a:pt x="159486" y="866127"/>
                </a:lnTo>
                <a:lnTo>
                  <a:pt x="154355" y="866127"/>
                </a:lnTo>
                <a:lnTo>
                  <a:pt x="152285" y="868210"/>
                </a:lnTo>
                <a:lnTo>
                  <a:pt x="152285" y="918375"/>
                </a:lnTo>
                <a:lnTo>
                  <a:pt x="154355" y="920445"/>
                </a:lnTo>
                <a:lnTo>
                  <a:pt x="159486" y="920445"/>
                </a:lnTo>
                <a:lnTo>
                  <a:pt x="161556" y="918375"/>
                </a:lnTo>
                <a:lnTo>
                  <a:pt x="161556" y="868210"/>
                </a:lnTo>
                <a:close/>
              </a:path>
              <a:path w="320675" h="1155700">
                <a:moveTo>
                  <a:pt x="320509" y="743800"/>
                </a:moveTo>
                <a:lnTo>
                  <a:pt x="320001" y="742581"/>
                </a:lnTo>
                <a:lnTo>
                  <a:pt x="318782" y="742073"/>
                </a:lnTo>
                <a:lnTo>
                  <a:pt x="317042" y="742073"/>
                </a:lnTo>
                <a:lnTo>
                  <a:pt x="317042" y="745540"/>
                </a:lnTo>
                <a:lnTo>
                  <a:pt x="317042" y="1152004"/>
                </a:lnTo>
                <a:lnTo>
                  <a:pt x="3467" y="1152004"/>
                </a:lnTo>
                <a:lnTo>
                  <a:pt x="3467" y="745540"/>
                </a:lnTo>
                <a:lnTo>
                  <a:pt x="152285" y="745540"/>
                </a:lnTo>
                <a:lnTo>
                  <a:pt x="152285" y="771207"/>
                </a:lnTo>
                <a:lnTo>
                  <a:pt x="154355" y="773277"/>
                </a:lnTo>
                <a:lnTo>
                  <a:pt x="159486" y="773277"/>
                </a:lnTo>
                <a:lnTo>
                  <a:pt x="161556" y="771207"/>
                </a:lnTo>
                <a:lnTo>
                  <a:pt x="161556" y="745540"/>
                </a:lnTo>
                <a:lnTo>
                  <a:pt x="317042" y="745540"/>
                </a:lnTo>
                <a:lnTo>
                  <a:pt x="317042" y="742073"/>
                </a:lnTo>
                <a:lnTo>
                  <a:pt x="161556" y="742073"/>
                </a:lnTo>
                <a:lnTo>
                  <a:pt x="161556" y="230708"/>
                </a:lnTo>
                <a:lnTo>
                  <a:pt x="244817" y="230708"/>
                </a:lnTo>
                <a:lnTo>
                  <a:pt x="246049" y="230200"/>
                </a:lnTo>
                <a:lnTo>
                  <a:pt x="246545" y="228968"/>
                </a:lnTo>
                <a:lnTo>
                  <a:pt x="246545" y="227241"/>
                </a:lnTo>
                <a:lnTo>
                  <a:pt x="246545" y="3467"/>
                </a:lnTo>
                <a:lnTo>
                  <a:pt x="246545" y="1727"/>
                </a:lnTo>
                <a:lnTo>
                  <a:pt x="246037" y="508"/>
                </a:lnTo>
                <a:lnTo>
                  <a:pt x="244817" y="0"/>
                </a:lnTo>
                <a:lnTo>
                  <a:pt x="243078" y="0"/>
                </a:lnTo>
                <a:lnTo>
                  <a:pt x="243078" y="3467"/>
                </a:lnTo>
                <a:lnTo>
                  <a:pt x="243078" y="49949"/>
                </a:lnTo>
                <a:lnTo>
                  <a:pt x="243078" y="227241"/>
                </a:lnTo>
                <a:lnTo>
                  <a:pt x="161556" y="227241"/>
                </a:lnTo>
                <a:lnTo>
                  <a:pt x="161556" y="222084"/>
                </a:lnTo>
                <a:lnTo>
                  <a:pt x="159486" y="220014"/>
                </a:lnTo>
                <a:lnTo>
                  <a:pt x="154355" y="220014"/>
                </a:lnTo>
                <a:lnTo>
                  <a:pt x="152285" y="222084"/>
                </a:lnTo>
                <a:lnTo>
                  <a:pt x="152285" y="227241"/>
                </a:lnTo>
                <a:lnTo>
                  <a:pt x="81470" y="227241"/>
                </a:lnTo>
                <a:lnTo>
                  <a:pt x="81470" y="49949"/>
                </a:lnTo>
                <a:lnTo>
                  <a:pt x="81470" y="3467"/>
                </a:lnTo>
                <a:lnTo>
                  <a:pt x="243078" y="3467"/>
                </a:lnTo>
                <a:lnTo>
                  <a:pt x="243078" y="0"/>
                </a:lnTo>
                <a:lnTo>
                  <a:pt x="79743" y="0"/>
                </a:lnTo>
                <a:lnTo>
                  <a:pt x="78511" y="508"/>
                </a:lnTo>
                <a:lnTo>
                  <a:pt x="78003" y="1727"/>
                </a:lnTo>
                <a:lnTo>
                  <a:pt x="78003" y="228968"/>
                </a:lnTo>
                <a:lnTo>
                  <a:pt x="78511" y="230200"/>
                </a:lnTo>
                <a:lnTo>
                  <a:pt x="79743" y="230708"/>
                </a:lnTo>
                <a:lnTo>
                  <a:pt x="152285" y="230708"/>
                </a:lnTo>
                <a:lnTo>
                  <a:pt x="152285" y="742073"/>
                </a:lnTo>
                <a:lnTo>
                  <a:pt x="1739" y="742073"/>
                </a:lnTo>
                <a:lnTo>
                  <a:pt x="508" y="742581"/>
                </a:lnTo>
                <a:lnTo>
                  <a:pt x="0" y="743800"/>
                </a:lnTo>
                <a:lnTo>
                  <a:pt x="0" y="1153731"/>
                </a:lnTo>
                <a:lnTo>
                  <a:pt x="508" y="1154963"/>
                </a:lnTo>
                <a:lnTo>
                  <a:pt x="1739" y="1155471"/>
                </a:lnTo>
                <a:lnTo>
                  <a:pt x="318782" y="1155471"/>
                </a:lnTo>
                <a:lnTo>
                  <a:pt x="320014" y="1154963"/>
                </a:lnTo>
                <a:lnTo>
                  <a:pt x="320509" y="1153731"/>
                </a:lnTo>
                <a:lnTo>
                  <a:pt x="320509" y="745540"/>
                </a:lnTo>
                <a:lnTo>
                  <a:pt x="320509" y="74380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3174758" y="742213"/>
            <a:ext cx="120014" cy="2807970"/>
            <a:chOff x="3174758" y="742213"/>
            <a:chExt cx="120014" cy="2807970"/>
          </a:xfrm>
        </p:grpSpPr>
        <p:pic>
          <p:nvPicPr>
            <p:cNvPr id="15" name="object 1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74758" y="2512224"/>
              <a:ext cx="103200" cy="188671"/>
            </a:xfrm>
            <a:prstGeom prst="rect">
              <a:avLst/>
            </a:prstGeom>
          </p:spPr>
        </p:pic>
        <p:sp>
          <p:nvSpPr>
            <p:cNvPr id="16" name="object 16" descr=""/>
            <p:cNvSpPr/>
            <p:nvPr/>
          </p:nvSpPr>
          <p:spPr>
            <a:xfrm>
              <a:off x="3180994" y="742225"/>
              <a:ext cx="114300" cy="925830"/>
            </a:xfrm>
            <a:custGeom>
              <a:avLst/>
              <a:gdLst/>
              <a:ahLst/>
              <a:cxnLst/>
              <a:rect l="l" t="t" r="r" b="b"/>
              <a:pathLst>
                <a:path w="114300" h="925830">
                  <a:moveTo>
                    <a:pt x="101714" y="0"/>
                  </a:moveTo>
                  <a:lnTo>
                    <a:pt x="62941" y="0"/>
                  </a:lnTo>
                  <a:lnTo>
                    <a:pt x="0" y="31445"/>
                  </a:lnTo>
                  <a:lnTo>
                    <a:pt x="38747" y="31445"/>
                  </a:lnTo>
                  <a:lnTo>
                    <a:pt x="0" y="50800"/>
                  </a:lnTo>
                  <a:lnTo>
                    <a:pt x="38493" y="50800"/>
                  </a:lnTo>
                  <a:lnTo>
                    <a:pt x="0" y="70027"/>
                  </a:lnTo>
                  <a:lnTo>
                    <a:pt x="38481" y="70027"/>
                  </a:lnTo>
                  <a:lnTo>
                    <a:pt x="101714" y="38442"/>
                  </a:lnTo>
                  <a:lnTo>
                    <a:pt x="63233" y="38442"/>
                  </a:lnTo>
                  <a:lnTo>
                    <a:pt x="101714" y="19227"/>
                  </a:lnTo>
                  <a:lnTo>
                    <a:pt x="63207" y="19227"/>
                  </a:lnTo>
                  <a:lnTo>
                    <a:pt x="101714" y="0"/>
                  </a:lnTo>
                  <a:close/>
                </a:path>
                <a:path w="114300" h="925830">
                  <a:moveTo>
                    <a:pt x="113779" y="855726"/>
                  </a:moveTo>
                  <a:lnTo>
                    <a:pt x="74993" y="855726"/>
                  </a:lnTo>
                  <a:lnTo>
                    <a:pt x="12065" y="887158"/>
                  </a:lnTo>
                  <a:lnTo>
                    <a:pt x="50850" y="887158"/>
                  </a:lnTo>
                  <a:lnTo>
                    <a:pt x="12065" y="906538"/>
                  </a:lnTo>
                  <a:lnTo>
                    <a:pt x="50546" y="906538"/>
                  </a:lnTo>
                  <a:lnTo>
                    <a:pt x="12065" y="925766"/>
                  </a:lnTo>
                  <a:lnTo>
                    <a:pt x="50520" y="925766"/>
                  </a:lnTo>
                  <a:lnTo>
                    <a:pt x="113779" y="894168"/>
                  </a:lnTo>
                  <a:lnTo>
                    <a:pt x="75311" y="894168"/>
                  </a:lnTo>
                  <a:lnTo>
                    <a:pt x="113779" y="874953"/>
                  </a:lnTo>
                  <a:lnTo>
                    <a:pt x="75285" y="874953"/>
                  </a:lnTo>
                  <a:lnTo>
                    <a:pt x="113779" y="85572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4012981" y="2864130"/>
            <a:ext cx="97155" cy="86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Wh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3902481" y="2248103"/>
            <a:ext cx="320675" cy="1684020"/>
            <a:chOff x="3902481" y="2248103"/>
            <a:chExt cx="320675" cy="1684020"/>
          </a:xfrm>
        </p:grpSpPr>
        <p:sp>
          <p:nvSpPr>
            <p:cNvPr id="19" name="object 19" descr=""/>
            <p:cNvSpPr/>
            <p:nvPr/>
          </p:nvSpPr>
          <p:spPr>
            <a:xfrm>
              <a:off x="3902481" y="2996628"/>
              <a:ext cx="320675" cy="935990"/>
            </a:xfrm>
            <a:custGeom>
              <a:avLst/>
              <a:gdLst/>
              <a:ahLst/>
              <a:cxnLst/>
              <a:rect l="l" t="t" r="r" b="b"/>
              <a:pathLst>
                <a:path w="320675" h="935989">
                  <a:moveTo>
                    <a:pt x="161544" y="795350"/>
                  </a:moveTo>
                  <a:lnTo>
                    <a:pt x="159473" y="793280"/>
                  </a:lnTo>
                  <a:lnTo>
                    <a:pt x="154343" y="793280"/>
                  </a:lnTo>
                  <a:lnTo>
                    <a:pt x="152273" y="795350"/>
                  </a:lnTo>
                  <a:lnTo>
                    <a:pt x="152273" y="818502"/>
                  </a:lnTo>
                  <a:lnTo>
                    <a:pt x="154343" y="820572"/>
                  </a:lnTo>
                  <a:lnTo>
                    <a:pt x="159473" y="820572"/>
                  </a:lnTo>
                  <a:lnTo>
                    <a:pt x="161544" y="818502"/>
                  </a:lnTo>
                  <a:lnTo>
                    <a:pt x="161544" y="795350"/>
                  </a:lnTo>
                  <a:close/>
                </a:path>
                <a:path w="320675" h="935989">
                  <a:moveTo>
                    <a:pt x="161544" y="648182"/>
                  </a:moveTo>
                  <a:lnTo>
                    <a:pt x="159473" y="646112"/>
                  </a:lnTo>
                  <a:lnTo>
                    <a:pt x="154343" y="646112"/>
                  </a:lnTo>
                  <a:lnTo>
                    <a:pt x="152273" y="648182"/>
                  </a:lnTo>
                  <a:lnTo>
                    <a:pt x="152273" y="698360"/>
                  </a:lnTo>
                  <a:lnTo>
                    <a:pt x="154343" y="700430"/>
                  </a:lnTo>
                  <a:lnTo>
                    <a:pt x="159473" y="700430"/>
                  </a:lnTo>
                  <a:lnTo>
                    <a:pt x="161544" y="698360"/>
                  </a:lnTo>
                  <a:lnTo>
                    <a:pt x="161544" y="648182"/>
                  </a:lnTo>
                  <a:close/>
                </a:path>
                <a:path w="320675" h="935989">
                  <a:moveTo>
                    <a:pt x="320509" y="523786"/>
                  </a:moveTo>
                  <a:lnTo>
                    <a:pt x="320001" y="522566"/>
                  </a:lnTo>
                  <a:lnTo>
                    <a:pt x="318782" y="522058"/>
                  </a:lnTo>
                  <a:lnTo>
                    <a:pt x="317042" y="522058"/>
                  </a:lnTo>
                  <a:lnTo>
                    <a:pt x="317042" y="525526"/>
                  </a:lnTo>
                  <a:lnTo>
                    <a:pt x="317042" y="931989"/>
                  </a:lnTo>
                  <a:lnTo>
                    <a:pt x="3467" y="931989"/>
                  </a:lnTo>
                  <a:lnTo>
                    <a:pt x="3467" y="525526"/>
                  </a:lnTo>
                  <a:lnTo>
                    <a:pt x="152273" y="525526"/>
                  </a:lnTo>
                  <a:lnTo>
                    <a:pt x="152273" y="551192"/>
                  </a:lnTo>
                  <a:lnTo>
                    <a:pt x="154343" y="553262"/>
                  </a:lnTo>
                  <a:lnTo>
                    <a:pt x="159473" y="553262"/>
                  </a:lnTo>
                  <a:lnTo>
                    <a:pt x="161544" y="551192"/>
                  </a:lnTo>
                  <a:lnTo>
                    <a:pt x="161544" y="525526"/>
                  </a:lnTo>
                  <a:lnTo>
                    <a:pt x="317042" y="525526"/>
                  </a:lnTo>
                  <a:lnTo>
                    <a:pt x="317042" y="522058"/>
                  </a:lnTo>
                  <a:lnTo>
                    <a:pt x="161544" y="522058"/>
                  </a:lnTo>
                  <a:lnTo>
                    <a:pt x="161544" y="2070"/>
                  </a:lnTo>
                  <a:lnTo>
                    <a:pt x="159473" y="0"/>
                  </a:lnTo>
                  <a:lnTo>
                    <a:pt x="154343" y="0"/>
                  </a:lnTo>
                  <a:lnTo>
                    <a:pt x="152273" y="2070"/>
                  </a:lnTo>
                  <a:lnTo>
                    <a:pt x="152273" y="522058"/>
                  </a:lnTo>
                  <a:lnTo>
                    <a:pt x="1739" y="522058"/>
                  </a:lnTo>
                  <a:lnTo>
                    <a:pt x="508" y="522566"/>
                  </a:lnTo>
                  <a:lnTo>
                    <a:pt x="0" y="523786"/>
                  </a:lnTo>
                  <a:lnTo>
                    <a:pt x="0" y="933716"/>
                  </a:lnTo>
                  <a:lnTo>
                    <a:pt x="508" y="934948"/>
                  </a:lnTo>
                  <a:lnTo>
                    <a:pt x="1739" y="935456"/>
                  </a:lnTo>
                  <a:lnTo>
                    <a:pt x="318782" y="935456"/>
                  </a:lnTo>
                  <a:lnTo>
                    <a:pt x="320014" y="934948"/>
                  </a:lnTo>
                  <a:lnTo>
                    <a:pt x="320509" y="933716"/>
                  </a:lnTo>
                  <a:lnTo>
                    <a:pt x="320509" y="525526"/>
                  </a:lnTo>
                  <a:lnTo>
                    <a:pt x="320509" y="5237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002151" y="2507881"/>
              <a:ext cx="103200" cy="188671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3999331" y="3190671"/>
              <a:ext cx="102235" cy="31750"/>
            </a:xfrm>
            <a:custGeom>
              <a:avLst/>
              <a:gdLst/>
              <a:ahLst/>
              <a:cxnLst/>
              <a:rect l="l" t="t" r="r" b="b"/>
              <a:pathLst>
                <a:path w="102235" h="31750">
                  <a:moveTo>
                    <a:pt x="101727" y="0"/>
                  </a:moveTo>
                  <a:lnTo>
                    <a:pt x="62941" y="0"/>
                  </a:lnTo>
                  <a:lnTo>
                    <a:pt x="0" y="31432"/>
                  </a:lnTo>
                  <a:lnTo>
                    <a:pt x="38798" y="31432"/>
                  </a:lnTo>
                  <a:lnTo>
                    <a:pt x="1017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3599100" y="2864130"/>
            <a:ext cx="97155" cy="86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Wh</a:t>
            </a:r>
            <a:endParaRPr sz="400">
              <a:latin typeface="Arial"/>
              <a:cs typeface="Arial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2737358" y="2778035"/>
            <a:ext cx="168910" cy="231140"/>
          </a:xfrm>
          <a:custGeom>
            <a:avLst/>
            <a:gdLst/>
            <a:ahLst/>
            <a:cxnLst/>
            <a:rect l="l" t="t" r="r" b="b"/>
            <a:pathLst>
              <a:path w="168910" h="231139">
                <a:moveTo>
                  <a:pt x="168541" y="1727"/>
                </a:moveTo>
                <a:lnTo>
                  <a:pt x="168046" y="508"/>
                </a:lnTo>
                <a:lnTo>
                  <a:pt x="166814" y="0"/>
                </a:lnTo>
                <a:lnTo>
                  <a:pt x="165074" y="0"/>
                </a:lnTo>
                <a:lnTo>
                  <a:pt x="165074" y="3467"/>
                </a:lnTo>
                <a:lnTo>
                  <a:pt x="165074" y="49923"/>
                </a:lnTo>
                <a:lnTo>
                  <a:pt x="165074" y="227241"/>
                </a:lnTo>
                <a:lnTo>
                  <a:pt x="3467" y="227241"/>
                </a:lnTo>
                <a:lnTo>
                  <a:pt x="3467" y="49923"/>
                </a:lnTo>
                <a:lnTo>
                  <a:pt x="3467" y="3467"/>
                </a:lnTo>
                <a:lnTo>
                  <a:pt x="165074" y="3467"/>
                </a:lnTo>
                <a:lnTo>
                  <a:pt x="165074" y="0"/>
                </a:lnTo>
                <a:lnTo>
                  <a:pt x="1739" y="0"/>
                </a:lnTo>
                <a:lnTo>
                  <a:pt x="508" y="508"/>
                </a:lnTo>
                <a:lnTo>
                  <a:pt x="0" y="1727"/>
                </a:lnTo>
                <a:lnTo>
                  <a:pt x="0" y="228968"/>
                </a:lnTo>
                <a:lnTo>
                  <a:pt x="508" y="230200"/>
                </a:lnTo>
                <a:lnTo>
                  <a:pt x="1739" y="230708"/>
                </a:lnTo>
                <a:lnTo>
                  <a:pt x="166814" y="230708"/>
                </a:lnTo>
                <a:lnTo>
                  <a:pt x="168046" y="230200"/>
                </a:lnTo>
                <a:lnTo>
                  <a:pt x="168541" y="228968"/>
                </a:lnTo>
                <a:lnTo>
                  <a:pt x="168541" y="227241"/>
                </a:lnTo>
                <a:lnTo>
                  <a:pt x="168541" y="3467"/>
                </a:lnTo>
                <a:lnTo>
                  <a:pt x="168541" y="1727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2245461" y="2778035"/>
            <a:ext cx="320675" cy="1155700"/>
          </a:xfrm>
          <a:custGeom>
            <a:avLst/>
            <a:gdLst/>
            <a:ahLst/>
            <a:cxnLst/>
            <a:rect l="l" t="t" r="r" b="b"/>
            <a:pathLst>
              <a:path w="320675" h="1155700">
                <a:moveTo>
                  <a:pt x="161544" y="1015365"/>
                </a:moveTo>
                <a:lnTo>
                  <a:pt x="159473" y="1013294"/>
                </a:lnTo>
                <a:lnTo>
                  <a:pt x="154343" y="1013294"/>
                </a:lnTo>
                <a:lnTo>
                  <a:pt x="152273" y="1015365"/>
                </a:lnTo>
                <a:lnTo>
                  <a:pt x="152273" y="1038517"/>
                </a:lnTo>
                <a:lnTo>
                  <a:pt x="154343" y="1040587"/>
                </a:lnTo>
                <a:lnTo>
                  <a:pt x="159473" y="1040587"/>
                </a:lnTo>
                <a:lnTo>
                  <a:pt x="161544" y="1038517"/>
                </a:lnTo>
                <a:lnTo>
                  <a:pt x="161544" y="1015365"/>
                </a:lnTo>
                <a:close/>
              </a:path>
              <a:path w="320675" h="1155700">
                <a:moveTo>
                  <a:pt x="161544" y="868210"/>
                </a:moveTo>
                <a:lnTo>
                  <a:pt x="159473" y="866127"/>
                </a:lnTo>
                <a:lnTo>
                  <a:pt x="154343" y="866127"/>
                </a:lnTo>
                <a:lnTo>
                  <a:pt x="152273" y="868210"/>
                </a:lnTo>
                <a:lnTo>
                  <a:pt x="152273" y="918375"/>
                </a:lnTo>
                <a:lnTo>
                  <a:pt x="154343" y="920445"/>
                </a:lnTo>
                <a:lnTo>
                  <a:pt x="159473" y="920445"/>
                </a:lnTo>
                <a:lnTo>
                  <a:pt x="161544" y="918375"/>
                </a:lnTo>
                <a:lnTo>
                  <a:pt x="161544" y="868210"/>
                </a:lnTo>
                <a:close/>
              </a:path>
              <a:path w="320675" h="1155700">
                <a:moveTo>
                  <a:pt x="320509" y="743800"/>
                </a:moveTo>
                <a:lnTo>
                  <a:pt x="320014" y="742581"/>
                </a:lnTo>
                <a:lnTo>
                  <a:pt x="318782" y="742073"/>
                </a:lnTo>
                <a:lnTo>
                  <a:pt x="317042" y="742073"/>
                </a:lnTo>
                <a:lnTo>
                  <a:pt x="317042" y="745540"/>
                </a:lnTo>
                <a:lnTo>
                  <a:pt x="317042" y="1152004"/>
                </a:lnTo>
                <a:lnTo>
                  <a:pt x="3467" y="1152004"/>
                </a:lnTo>
                <a:lnTo>
                  <a:pt x="3467" y="745540"/>
                </a:lnTo>
                <a:lnTo>
                  <a:pt x="152273" y="745540"/>
                </a:lnTo>
                <a:lnTo>
                  <a:pt x="152273" y="771207"/>
                </a:lnTo>
                <a:lnTo>
                  <a:pt x="154343" y="773277"/>
                </a:lnTo>
                <a:lnTo>
                  <a:pt x="159473" y="773277"/>
                </a:lnTo>
                <a:lnTo>
                  <a:pt x="161544" y="771207"/>
                </a:lnTo>
                <a:lnTo>
                  <a:pt x="161544" y="745540"/>
                </a:lnTo>
                <a:lnTo>
                  <a:pt x="317042" y="745540"/>
                </a:lnTo>
                <a:lnTo>
                  <a:pt x="317042" y="742073"/>
                </a:lnTo>
                <a:lnTo>
                  <a:pt x="161544" y="742073"/>
                </a:lnTo>
                <a:lnTo>
                  <a:pt x="161544" y="230708"/>
                </a:lnTo>
                <a:lnTo>
                  <a:pt x="244817" y="230708"/>
                </a:lnTo>
                <a:lnTo>
                  <a:pt x="246049" y="230200"/>
                </a:lnTo>
                <a:lnTo>
                  <a:pt x="246545" y="228968"/>
                </a:lnTo>
                <a:lnTo>
                  <a:pt x="246545" y="227241"/>
                </a:lnTo>
                <a:lnTo>
                  <a:pt x="246545" y="3467"/>
                </a:lnTo>
                <a:lnTo>
                  <a:pt x="246545" y="1727"/>
                </a:lnTo>
                <a:lnTo>
                  <a:pt x="246049" y="508"/>
                </a:lnTo>
                <a:lnTo>
                  <a:pt x="244817" y="0"/>
                </a:lnTo>
                <a:lnTo>
                  <a:pt x="243078" y="0"/>
                </a:lnTo>
                <a:lnTo>
                  <a:pt x="243078" y="3467"/>
                </a:lnTo>
                <a:lnTo>
                  <a:pt x="243078" y="49923"/>
                </a:lnTo>
                <a:lnTo>
                  <a:pt x="243078" y="227241"/>
                </a:lnTo>
                <a:lnTo>
                  <a:pt x="161544" y="227241"/>
                </a:lnTo>
                <a:lnTo>
                  <a:pt x="161544" y="222084"/>
                </a:lnTo>
                <a:lnTo>
                  <a:pt x="159473" y="220014"/>
                </a:lnTo>
                <a:lnTo>
                  <a:pt x="154343" y="220014"/>
                </a:lnTo>
                <a:lnTo>
                  <a:pt x="152273" y="222084"/>
                </a:lnTo>
                <a:lnTo>
                  <a:pt x="152273" y="227241"/>
                </a:lnTo>
                <a:lnTo>
                  <a:pt x="81470" y="227241"/>
                </a:lnTo>
                <a:lnTo>
                  <a:pt x="81470" y="49923"/>
                </a:lnTo>
                <a:lnTo>
                  <a:pt x="81470" y="3467"/>
                </a:lnTo>
                <a:lnTo>
                  <a:pt x="243078" y="3467"/>
                </a:lnTo>
                <a:lnTo>
                  <a:pt x="243078" y="0"/>
                </a:lnTo>
                <a:lnTo>
                  <a:pt x="79743" y="0"/>
                </a:lnTo>
                <a:lnTo>
                  <a:pt x="78511" y="508"/>
                </a:lnTo>
                <a:lnTo>
                  <a:pt x="78003" y="1727"/>
                </a:lnTo>
                <a:lnTo>
                  <a:pt x="78003" y="228968"/>
                </a:lnTo>
                <a:lnTo>
                  <a:pt x="78511" y="230200"/>
                </a:lnTo>
                <a:lnTo>
                  <a:pt x="79743" y="230708"/>
                </a:lnTo>
                <a:lnTo>
                  <a:pt x="152273" y="230708"/>
                </a:lnTo>
                <a:lnTo>
                  <a:pt x="152273" y="742073"/>
                </a:lnTo>
                <a:lnTo>
                  <a:pt x="1739" y="742073"/>
                </a:lnTo>
                <a:lnTo>
                  <a:pt x="508" y="742581"/>
                </a:lnTo>
                <a:lnTo>
                  <a:pt x="0" y="743800"/>
                </a:lnTo>
                <a:lnTo>
                  <a:pt x="0" y="1153731"/>
                </a:lnTo>
                <a:lnTo>
                  <a:pt x="508" y="1154963"/>
                </a:lnTo>
                <a:lnTo>
                  <a:pt x="1739" y="1155471"/>
                </a:lnTo>
                <a:lnTo>
                  <a:pt x="318782" y="1155471"/>
                </a:lnTo>
                <a:lnTo>
                  <a:pt x="320014" y="1154963"/>
                </a:lnTo>
                <a:lnTo>
                  <a:pt x="320509" y="1153731"/>
                </a:lnTo>
                <a:lnTo>
                  <a:pt x="320509" y="745540"/>
                </a:lnTo>
                <a:lnTo>
                  <a:pt x="320509" y="74380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" name="object 25" descr=""/>
          <p:cNvGrpSpPr/>
          <p:nvPr/>
        </p:nvGrpSpPr>
        <p:grpSpPr>
          <a:xfrm>
            <a:off x="3588892" y="2248103"/>
            <a:ext cx="110489" cy="979805"/>
            <a:chOff x="3588892" y="2248103"/>
            <a:chExt cx="110489" cy="979805"/>
          </a:xfrm>
        </p:grpSpPr>
        <p:pic>
          <p:nvPicPr>
            <p:cNvPr id="26" name="object 2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588892" y="2507881"/>
              <a:ext cx="103200" cy="188671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3597363" y="3196246"/>
              <a:ext cx="102235" cy="31750"/>
            </a:xfrm>
            <a:custGeom>
              <a:avLst/>
              <a:gdLst/>
              <a:ahLst/>
              <a:cxnLst/>
              <a:rect l="l" t="t" r="r" b="b"/>
              <a:pathLst>
                <a:path w="102235" h="31750">
                  <a:moveTo>
                    <a:pt x="101727" y="0"/>
                  </a:moveTo>
                  <a:lnTo>
                    <a:pt x="62941" y="0"/>
                  </a:lnTo>
                  <a:lnTo>
                    <a:pt x="0" y="31432"/>
                  </a:lnTo>
                  <a:lnTo>
                    <a:pt x="38798" y="31432"/>
                  </a:lnTo>
                  <a:lnTo>
                    <a:pt x="1017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2769853" y="2865553"/>
            <a:ext cx="97155" cy="86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Wh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29" name="object 29" descr=""/>
          <p:cNvGrpSpPr/>
          <p:nvPr/>
        </p:nvGrpSpPr>
        <p:grpSpPr>
          <a:xfrm>
            <a:off x="2659341" y="2249525"/>
            <a:ext cx="320675" cy="1684020"/>
            <a:chOff x="2659341" y="2249525"/>
            <a:chExt cx="320675" cy="1684020"/>
          </a:xfrm>
        </p:grpSpPr>
        <p:sp>
          <p:nvSpPr>
            <p:cNvPr id="30" name="object 30" descr=""/>
            <p:cNvSpPr/>
            <p:nvPr/>
          </p:nvSpPr>
          <p:spPr>
            <a:xfrm>
              <a:off x="2659329" y="2998050"/>
              <a:ext cx="320675" cy="935990"/>
            </a:xfrm>
            <a:custGeom>
              <a:avLst/>
              <a:gdLst/>
              <a:ahLst/>
              <a:cxnLst/>
              <a:rect l="l" t="t" r="r" b="b"/>
              <a:pathLst>
                <a:path w="320675" h="935989">
                  <a:moveTo>
                    <a:pt x="161569" y="795350"/>
                  </a:moveTo>
                  <a:lnTo>
                    <a:pt x="159499" y="793280"/>
                  </a:lnTo>
                  <a:lnTo>
                    <a:pt x="154368" y="793280"/>
                  </a:lnTo>
                  <a:lnTo>
                    <a:pt x="152298" y="795350"/>
                  </a:lnTo>
                  <a:lnTo>
                    <a:pt x="152298" y="818502"/>
                  </a:lnTo>
                  <a:lnTo>
                    <a:pt x="154368" y="820572"/>
                  </a:lnTo>
                  <a:lnTo>
                    <a:pt x="159499" y="820572"/>
                  </a:lnTo>
                  <a:lnTo>
                    <a:pt x="161569" y="818502"/>
                  </a:lnTo>
                  <a:lnTo>
                    <a:pt x="161569" y="795350"/>
                  </a:lnTo>
                  <a:close/>
                </a:path>
                <a:path w="320675" h="935989">
                  <a:moveTo>
                    <a:pt x="161569" y="648195"/>
                  </a:moveTo>
                  <a:lnTo>
                    <a:pt x="159499" y="646112"/>
                  </a:lnTo>
                  <a:lnTo>
                    <a:pt x="154368" y="646112"/>
                  </a:lnTo>
                  <a:lnTo>
                    <a:pt x="152298" y="648195"/>
                  </a:lnTo>
                  <a:lnTo>
                    <a:pt x="152298" y="698360"/>
                  </a:lnTo>
                  <a:lnTo>
                    <a:pt x="154368" y="700430"/>
                  </a:lnTo>
                  <a:lnTo>
                    <a:pt x="159499" y="700430"/>
                  </a:lnTo>
                  <a:lnTo>
                    <a:pt x="161569" y="698360"/>
                  </a:lnTo>
                  <a:lnTo>
                    <a:pt x="161569" y="648195"/>
                  </a:lnTo>
                  <a:close/>
                </a:path>
                <a:path w="320675" h="935989">
                  <a:moveTo>
                    <a:pt x="320509" y="523786"/>
                  </a:moveTo>
                  <a:lnTo>
                    <a:pt x="320014" y="522566"/>
                  </a:lnTo>
                  <a:lnTo>
                    <a:pt x="318782" y="522058"/>
                  </a:lnTo>
                  <a:lnTo>
                    <a:pt x="317042" y="522058"/>
                  </a:lnTo>
                  <a:lnTo>
                    <a:pt x="317042" y="525526"/>
                  </a:lnTo>
                  <a:lnTo>
                    <a:pt x="317042" y="931989"/>
                  </a:lnTo>
                  <a:lnTo>
                    <a:pt x="3467" y="931989"/>
                  </a:lnTo>
                  <a:lnTo>
                    <a:pt x="3467" y="525526"/>
                  </a:lnTo>
                  <a:lnTo>
                    <a:pt x="152298" y="525526"/>
                  </a:lnTo>
                  <a:lnTo>
                    <a:pt x="152298" y="551192"/>
                  </a:lnTo>
                  <a:lnTo>
                    <a:pt x="154368" y="553262"/>
                  </a:lnTo>
                  <a:lnTo>
                    <a:pt x="159499" y="553262"/>
                  </a:lnTo>
                  <a:lnTo>
                    <a:pt x="161569" y="551192"/>
                  </a:lnTo>
                  <a:lnTo>
                    <a:pt x="161569" y="525526"/>
                  </a:lnTo>
                  <a:lnTo>
                    <a:pt x="317042" y="525526"/>
                  </a:lnTo>
                  <a:lnTo>
                    <a:pt x="317042" y="522058"/>
                  </a:lnTo>
                  <a:lnTo>
                    <a:pt x="161569" y="522058"/>
                  </a:lnTo>
                  <a:lnTo>
                    <a:pt x="161569" y="2070"/>
                  </a:lnTo>
                  <a:lnTo>
                    <a:pt x="159499" y="0"/>
                  </a:lnTo>
                  <a:lnTo>
                    <a:pt x="154368" y="0"/>
                  </a:lnTo>
                  <a:lnTo>
                    <a:pt x="152298" y="2070"/>
                  </a:lnTo>
                  <a:lnTo>
                    <a:pt x="152298" y="522058"/>
                  </a:lnTo>
                  <a:lnTo>
                    <a:pt x="1739" y="522058"/>
                  </a:lnTo>
                  <a:lnTo>
                    <a:pt x="508" y="522566"/>
                  </a:lnTo>
                  <a:lnTo>
                    <a:pt x="0" y="523786"/>
                  </a:lnTo>
                  <a:lnTo>
                    <a:pt x="0" y="933716"/>
                  </a:lnTo>
                  <a:lnTo>
                    <a:pt x="508" y="934948"/>
                  </a:lnTo>
                  <a:lnTo>
                    <a:pt x="1739" y="935456"/>
                  </a:lnTo>
                  <a:lnTo>
                    <a:pt x="318782" y="935456"/>
                  </a:lnTo>
                  <a:lnTo>
                    <a:pt x="320014" y="934948"/>
                  </a:lnTo>
                  <a:lnTo>
                    <a:pt x="320509" y="933716"/>
                  </a:lnTo>
                  <a:lnTo>
                    <a:pt x="320509" y="525526"/>
                  </a:lnTo>
                  <a:lnTo>
                    <a:pt x="320509" y="5237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59011" y="2509304"/>
              <a:ext cx="103200" cy="188671"/>
            </a:xfrm>
            <a:prstGeom prst="rect">
              <a:avLst/>
            </a:prstGeom>
          </p:spPr>
        </p:pic>
        <p:sp>
          <p:nvSpPr>
            <p:cNvPr id="32" name="object 32" descr=""/>
            <p:cNvSpPr/>
            <p:nvPr/>
          </p:nvSpPr>
          <p:spPr>
            <a:xfrm>
              <a:off x="2765488" y="3196246"/>
              <a:ext cx="102235" cy="31750"/>
            </a:xfrm>
            <a:custGeom>
              <a:avLst/>
              <a:gdLst/>
              <a:ahLst/>
              <a:cxnLst/>
              <a:rect l="l" t="t" r="r" b="b"/>
              <a:pathLst>
                <a:path w="102235" h="31750">
                  <a:moveTo>
                    <a:pt x="101727" y="0"/>
                  </a:moveTo>
                  <a:lnTo>
                    <a:pt x="62953" y="0"/>
                  </a:lnTo>
                  <a:lnTo>
                    <a:pt x="0" y="31432"/>
                  </a:lnTo>
                  <a:lnTo>
                    <a:pt x="38811" y="31432"/>
                  </a:lnTo>
                  <a:lnTo>
                    <a:pt x="1017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 descr=""/>
          <p:cNvSpPr txBox="1"/>
          <p:nvPr/>
        </p:nvSpPr>
        <p:spPr>
          <a:xfrm>
            <a:off x="2355973" y="2865553"/>
            <a:ext cx="97155" cy="86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Wh</a:t>
            </a:r>
            <a:endParaRPr sz="400">
              <a:latin typeface="Arial"/>
              <a:cs typeface="Arial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4321187" y="2776613"/>
            <a:ext cx="320675" cy="1155700"/>
          </a:xfrm>
          <a:custGeom>
            <a:avLst/>
            <a:gdLst/>
            <a:ahLst/>
            <a:cxnLst/>
            <a:rect l="l" t="t" r="r" b="b"/>
            <a:pathLst>
              <a:path w="320675" h="1155700">
                <a:moveTo>
                  <a:pt x="161556" y="1015365"/>
                </a:moveTo>
                <a:lnTo>
                  <a:pt x="159486" y="1013294"/>
                </a:lnTo>
                <a:lnTo>
                  <a:pt x="154355" y="1013294"/>
                </a:lnTo>
                <a:lnTo>
                  <a:pt x="152285" y="1015365"/>
                </a:lnTo>
                <a:lnTo>
                  <a:pt x="152285" y="1038517"/>
                </a:lnTo>
                <a:lnTo>
                  <a:pt x="154355" y="1040587"/>
                </a:lnTo>
                <a:lnTo>
                  <a:pt x="159486" y="1040587"/>
                </a:lnTo>
                <a:lnTo>
                  <a:pt x="161556" y="1038517"/>
                </a:lnTo>
                <a:lnTo>
                  <a:pt x="161556" y="1015365"/>
                </a:lnTo>
                <a:close/>
              </a:path>
              <a:path w="320675" h="1155700">
                <a:moveTo>
                  <a:pt x="161556" y="868210"/>
                </a:moveTo>
                <a:lnTo>
                  <a:pt x="159486" y="866127"/>
                </a:lnTo>
                <a:lnTo>
                  <a:pt x="154355" y="866127"/>
                </a:lnTo>
                <a:lnTo>
                  <a:pt x="152285" y="868210"/>
                </a:lnTo>
                <a:lnTo>
                  <a:pt x="152285" y="918375"/>
                </a:lnTo>
                <a:lnTo>
                  <a:pt x="154355" y="920445"/>
                </a:lnTo>
                <a:lnTo>
                  <a:pt x="159486" y="920445"/>
                </a:lnTo>
                <a:lnTo>
                  <a:pt x="161556" y="918375"/>
                </a:lnTo>
                <a:lnTo>
                  <a:pt x="161556" y="868210"/>
                </a:lnTo>
                <a:close/>
              </a:path>
              <a:path w="320675" h="1155700">
                <a:moveTo>
                  <a:pt x="320509" y="743800"/>
                </a:moveTo>
                <a:lnTo>
                  <a:pt x="320001" y="742581"/>
                </a:lnTo>
                <a:lnTo>
                  <a:pt x="318782" y="742073"/>
                </a:lnTo>
                <a:lnTo>
                  <a:pt x="317055" y="742073"/>
                </a:lnTo>
                <a:lnTo>
                  <a:pt x="317055" y="745540"/>
                </a:lnTo>
                <a:lnTo>
                  <a:pt x="317055" y="1152004"/>
                </a:lnTo>
                <a:lnTo>
                  <a:pt x="3467" y="1152004"/>
                </a:lnTo>
                <a:lnTo>
                  <a:pt x="3467" y="745540"/>
                </a:lnTo>
                <a:lnTo>
                  <a:pt x="152285" y="745540"/>
                </a:lnTo>
                <a:lnTo>
                  <a:pt x="152285" y="771207"/>
                </a:lnTo>
                <a:lnTo>
                  <a:pt x="154355" y="773277"/>
                </a:lnTo>
                <a:lnTo>
                  <a:pt x="159486" y="773277"/>
                </a:lnTo>
                <a:lnTo>
                  <a:pt x="161556" y="771207"/>
                </a:lnTo>
                <a:lnTo>
                  <a:pt x="161556" y="745540"/>
                </a:lnTo>
                <a:lnTo>
                  <a:pt x="317055" y="745540"/>
                </a:lnTo>
                <a:lnTo>
                  <a:pt x="317055" y="742073"/>
                </a:lnTo>
                <a:lnTo>
                  <a:pt x="161556" y="742073"/>
                </a:lnTo>
                <a:lnTo>
                  <a:pt x="161556" y="230708"/>
                </a:lnTo>
                <a:lnTo>
                  <a:pt x="244830" y="230708"/>
                </a:lnTo>
                <a:lnTo>
                  <a:pt x="246062" y="230200"/>
                </a:lnTo>
                <a:lnTo>
                  <a:pt x="246557" y="228968"/>
                </a:lnTo>
                <a:lnTo>
                  <a:pt x="246557" y="227241"/>
                </a:lnTo>
                <a:lnTo>
                  <a:pt x="246557" y="3467"/>
                </a:lnTo>
                <a:lnTo>
                  <a:pt x="246557" y="1727"/>
                </a:lnTo>
                <a:lnTo>
                  <a:pt x="246049" y="508"/>
                </a:lnTo>
                <a:lnTo>
                  <a:pt x="244830" y="0"/>
                </a:lnTo>
                <a:lnTo>
                  <a:pt x="243090" y="0"/>
                </a:lnTo>
                <a:lnTo>
                  <a:pt x="243090" y="3467"/>
                </a:lnTo>
                <a:lnTo>
                  <a:pt x="243090" y="49949"/>
                </a:lnTo>
                <a:lnTo>
                  <a:pt x="243090" y="227241"/>
                </a:lnTo>
                <a:lnTo>
                  <a:pt x="161556" y="227241"/>
                </a:lnTo>
                <a:lnTo>
                  <a:pt x="161556" y="222084"/>
                </a:lnTo>
                <a:lnTo>
                  <a:pt x="159486" y="220014"/>
                </a:lnTo>
                <a:lnTo>
                  <a:pt x="154355" y="220014"/>
                </a:lnTo>
                <a:lnTo>
                  <a:pt x="152285" y="222084"/>
                </a:lnTo>
                <a:lnTo>
                  <a:pt x="152285" y="227241"/>
                </a:lnTo>
                <a:lnTo>
                  <a:pt x="81483" y="227241"/>
                </a:lnTo>
                <a:lnTo>
                  <a:pt x="81483" y="49949"/>
                </a:lnTo>
                <a:lnTo>
                  <a:pt x="81483" y="3467"/>
                </a:lnTo>
                <a:lnTo>
                  <a:pt x="243090" y="3467"/>
                </a:lnTo>
                <a:lnTo>
                  <a:pt x="243090" y="0"/>
                </a:lnTo>
                <a:lnTo>
                  <a:pt x="79756" y="0"/>
                </a:lnTo>
                <a:lnTo>
                  <a:pt x="78524" y="508"/>
                </a:lnTo>
                <a:lnTo>
                  <a:pt x="78016" y="1727"/>
                </a:lnTo>
                <a:lnTo>
                  <a:pt x="78016" y="228968"/>
                </a:lnTo>
                <a:lnTo>
                  <a:pt x="78524" y="230200"/>
                </a:lnTo>
                <a:lnTo>
                  <a:pt x="79756" y="230708"/>
                </a:lnTo>
                <a:lnTo>
                  <a:pt x="152285" y="230708"/>
                </a:lnTo>
                <a:lnTo>
                  <a:pt x="152285" y="742073"/>
                </a:lnTo>
                <a:lnTo>
                  <a:pt x="1752" y="742073"/>
                </a:lnTo>
                <a:lnTo>
                  <a:pt x="508" y="742581"/>
                </a:lnTo>
                <a:lnTo>
                  <a:pt x="0" y="743800"/>
                </a:lnTo>
                <a:lnTo>
                  <a:pt x="0" y="1153731"/>
                </a:lnTo>
                <a:lnTo>
                  <a:pt x="508" y="1154963"/>
                </a:lnTo>
                <a:lnTo>
                  <a:pt x="1752" y="1155471"/>
                </a:lnTo>
                <a:lnTo>
                  <a:pt x="318782" y="1155471"/>
                </a:lnTo>
                <a:lnTo>
                  <a:pt x="320014" y="1154963"/>
                </a:lnTo>
                <a:lnTo>
                  <a:pt x="320509" y="1153731"/>
                </a:lnTo>
                <a:lnTo>
                  <a:pt x="320509" y="745540"/>
                </a:lnTo>
                <a:lnTo>
                  <a:pt x="320509" y="74380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5" name="object 35" descr=""/>
          <p:cNvGrpSpPr/>
          <p:nvPr/>
        </p:nvGrpSpPr>
        <p:grpSpPr>
          <a:xfrm>
            <a:off x="2345753" y="2249525"/>
            <a:ext cx="108585" cy="975360"/>
            <a:chOff x="2345753" y="2249525"/>
            <a:chExt cx="108585" cy="975360"/>
          </a:xfrm>
        </p:grpSpPr>
        <p:pic>
          <p:nvPicPr>
            <p:cNvPr id="36" name="object 3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45753" y="2509304"/>
              <a:ext cx="103200" cy="188671"/>
            </a:xfrm>
            <a:prstGeom prst="rect">
              <a:avLst/>
            </a:prstGeom>
          </p:spPr>
        </p:pic>
        <p:sp>
          <p:nvSpPr>
            <p:cNvPr id="37" name="object 37" descr=""/>
            <p:cNvSpPr/>
            <p:nvPr/>
          </p:nvSpPr>
          <p:spPr>
            <a:xfrm>
              <a:off x="2352357" y="3193452"/>
              <a:ext cx="102235" cy="31750"/>
            </a:xfrm>
            <a:custGeom>
              <a:avLst/>
              <a:gdLst/>
              <a:ahLst/>
              <a:cxnLst/>
              <a:rect l="l" t="t" r="r" b="b"/>
              <a:pathLst>
                <a:path w="102235" h="31750">
                  <a:moveTo>
                    <a:pt x="101727" y="0"/>
                  </a:moveTo>
                  <a:lnTo>
                    <a:pt x="62953" y="0"/>
                  </a:lnTo>
                  <a:lnTo>
                    <a:pt x="0" y="31432"/>
                  </a:lnTo>
                  <a:lnTo>
                    <a:pt x="38811" y="31432"/>
                  </a:lnTo>
                  <a:lnTo>
                    <a:pt x="1017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 descr=""/>
          <p:cNvSpPr/>
          <p:nvPr/>
        </p:nvSpPr>
        <p:spPr>
          <a:xfrm>
            <a:off x="4813071" y="2776613"/>
            <a:ext cx="168910" cy="231140"/>
          </a:xfrm>
          <a:custGeom>
            <a:avLst/>
            <a:gdLst/>
            <a:ahLst/>
            <a:cxnLst/>
            <a:rect l="l" t="t" r="r" b="b"/>
            <a:pathLst>
              <a:path w="168910" h="231139">
                <a:moveTo>
                  <a:pt x="168541" y="1727"/>
                </a:moveTo>
                <a:lnTo>
                  <a:pt x="168033" y="508"/>
                </a:lnTo>
                <a:lnTo>
                  <a:pt x="166814" y="0"/>
                </a:lnTo>
                <a:lnTo>
                  <a:pt x="165074" y="0"/>
                </a:lnTo>
                <a:lnTo>
                  <a:pt x="165074" y="3467"/>
                </a:lnTo>
                <a:lnTo>
                  <a:pt x="165074" y="49949"/>
                </a:lnTo>
                <a:lnTo>
                  <a:pt x="165074" y="227241"/>
                </a:lnTo>
                <a:lnTo>
                  <a:pt x="3467" y="227241"/>
                </a:lnTo>
                <a:lnTo>
                  <a:pt x="3467" y="49949"/>
                </a:lnTo>
                <a:lnTo>
                  <a:pt x="3467" y="3467"/>
                </a:lnTo>
                <a:lnTo>
                  <a:pt x="165074" y="3467"/>
                </a:lnTo>
                <a:lnTo>
                  <a:pt x="165074" y="0"/>
                </a:lnTo>
                <a:lnTo>
                  <a:pt x="1739" y="0"/>
                </a:lnTo>
                <a:lnTo>
                  <a:pt x="508" y="508"/>
                </a:lnTo>
                <a:lnTo>
                  <a:pt x="0" y="1727"/>
                </a:lnTo>
                <a:lnTo>
                  <a:pt x="0" y="228968"/>
                </a:lnTo>
                <a:lnTo>
                  <a:pt x="508" y="230200"/>
                </a:lnTo>
                <a:lnTo>
                  <a:pt x="1739" y="230708"/>
                </a:lnTo>
                <a:lnTo>
                  <a:pt x="166814" y="230708"/>
                </a:lnTo>
                <a:lnTo>
                  <a:pt x="168046" y="230200"/>
                </a:lnTo>
                <a:lnTo>
                  <a:pt x="168541" y="228968"/>
                </a:lnTo>
                <a:lnTo>
                  <a:pt x="168541" y="227241"/>
                </a:lnTo>
                <a:lnTo>
                  <a:pt x="168541" y="3467"/>
                </a:lnTo>
                <a:lnTo>
                  <a:pt x="168541" y="1727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4845567" y="2864130"/>
            <a:ext cx="97155" cy="86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Wh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40" name="object 40" descr=""/>
          <p:cNvGrpSpPr/>
          <p:nvPr/>
        </p:nvGrpSpPr>
        <p:grpSpPr>
          <a:xfrm>
            <a:off x="4735067" y="2248103"/>
            <a:ext cx="320675" cy="1684020"/>
            <a:chOff x="4735067" y="2248103"/>
            <a:chExt cx="320675" cy="1684020"/>
          </a:xfrm>
        </p:grpSpPr>
        <p:sp>
          <p:nvSpPr>
            <p:cNvPr id="41" name="object 41" descr=""/>
            <p:cNvSpPr/>
            <p:nvPr/>
          </p:nvSpPr>
          <p:spPr>
            <a:xfrm>
              <a:off x="4735068" y="2996628"/>
              <a:ext cx="320675" cy="935990"/>
            </a:xfrm>
            <a:custGeom>
              <a:avLst/>
              <a:gdLst/>
              <a:ahLst/>
              <a:cxnLst/>
              <a:rect l="l" t="t" r="r" b="b"/>
              <a:pathLst>
                <a:path w="320675" h="935989">
                  <a:moveTo>
                    <a:pt x="161544" y="795350"/>
                  </a:moveTo>
                  <a:lnTo>
                    <a:pt x="159473" y="793280"/>
                  </a:lnTo>
                  <a:lnTo>
                    <a:pt x="154343" y="793280"/>
                  </a:lnTo>
                  <a:lnTo>
                    <a:pt x="152273" y="795350"/>
                  </a:lnTo>
                  <a:lnTo>
                    <a:pt x="152273" y="818502"/>
                  </a:lnTo>
                  <a:lnTo>
                    <a:pt x="154343" y="820572"/>
                  </a:lnTo>
                  <a:lnTo>
                    <a:pt x="159473" y="820572"/>
                  </a:lnTo>
                  <a:lnTo>
                    <a:pt x="161544" y="818502"/>
                  </a:lnTo>
                  <a:lnTo>
                    <a:pt x="161544" y="795350"/>
                  </a:lnTo>
                  <a:close/>
                </a:path>
                <a:path w="320675" h="935989">
                  <a:moveTo>
                    <a:pt x="161544" y="648182"/>
                  </a:moveTo>
                  <a:lnTo>
                    <a:pt x="159473" y="646112"/>
                  </a:lnTo>
                  <a:lnTo>
                    <a:pt x="154343" y="646112"/>
                  </a:lnTo>
                  <a:lnTo>
                    <a:pt x="152273" y="648182"/>
                  </a:lnTo>
                  <a:lnTo>
                    <a:pt x="152273" y="698360"/>
                  </a:lnTo>
                  <a:lnTo>
                    <a:pt x="154343" y="700430"/>
                  </a:lnTo>
                  <a:lnTo>
                    <a:pt x="159473" y="700430"/>
                  </a:lnTo>
                  <a:lnTo>
                    <a:pt x="161544" y="698360"/>
                  </a:lnTo>
                  <a:lnTo>
                    <a:pt x="161544" y="648182"/>
                  </a:lnTo>
                  <a:close/>
                </a:path>
                <a:path w="320675" h="935989">
                  <a:moveTo>
                    <a:pt x="320509" y="523786"/>
                  </a:moveTo>
                  <a:lnTo>
                    <a:pt x="320001" y="522566"/>
                  </a:lnTo>
                  <a:lnTo>
                    <a:pt x="318782" y="522058"/>
                  </a:lnTo>
                  <a:lnTo>
                    <a:pt x="317042" y="522058"/>
                  </a:lnTo>
                  <a:lnTo>
                    <a:pt x="317042" y="525526"/>
                  </a:lnTo>
                  <a:lnTo>
                    <a:pt x="317042" y="931989"/>
                  </a:lnTo>
                  <a:lnTo>
                    <a:pt x="3467" y="931989"/>
                  </a:lnTo>
                  <a:lnTo>
                    <a:pt x="3467" y="525526"/>
                  </a:lnTo>
                  <a:lnTo>
                    <a:pt x="152273" y="525526"/>
                  </a:lnTo>
                  <a:lnTo>
                    <a:pt x="152273" y="551192"/>
                  </a:lnTo>
                  <a:lnTo>
                    <a:pt x="154343" y="553262"/>
                  </a:lnTo>
                  <a:lnTo>
                    <a:pt x="159473" y="553262"/>
                  </a:lnTo>
                  <a:lnTo>
                    <a:pt x="161544" y="551192"/>
                  </a:lnTo>
                  <a:lnTo>
                    <a:pt x="161544" y="525526"/>
                  </a:lnTo>
                  <a:lnTo>
                    <a:pt x="317042" y="525526"/>
                  </a:lnTo>
                  <a:lnTo>
                    <a:pt x="317042" y="522058"/>
                  </a:lnTo>
                  <a:lnTo>
                    <a:pt x="161544" y="522058"/>
                  </a:lnTo>
                  <a:lnTo>
                    <a:pt x="161544" y="2070"/>
                  </a:lnTo>
                  <a:lnTo>
                    <a:pt x="159473" y="0"/>
                  </a:lnTo>
                  <a:lnTo>
                    <a:pt x="154343" y="0"/>
                  </a:lnTo>
                  <a:lnTo>
                    <a:pt x="152273" y="2070"/>
                  </a:lnTo>
                  <a:lnTo>
                    <a:pt x="152273" y="522058"/>
                  </a:lnTo>
                  <a:lnTo>
                    <a:pt x="1739" y="522058"/>
                  </a:lnTo>
                  <a:lnTo>
                    <a:pt x="508" y="522566"/>
                  </a:lnTo>
                  <a:lnTo>
                    <a:pt x="0" y="523786"/>
                  </a:lnTo>
                  <a:lnTo>
                    <a:pt x="0" y="933716"/>
                  </a:lnTo>
                  <a:lnTo>
                    <a:pt x="508" y="934948"/>
                  </a:lnTo>
                  <a:lnTo>
                    <a:pt x="1739" y="935456"/>
                  </a:lnTo>
                  <a:lnTo>
                    <a:pt x="318782" y="935456"/>
                  </a:lnTo>
                  <a:lnTo>
                    <a:pt x="320014" y="934948"/>
                  </a:lnTo>
                  <a:lnTo>
                    <a:pt x="320509" y="933716"/>
                  </a:lnTo>
                  <a:lnTo>
                    <a:pt x="320509" y="525526"/>
                  </a:lnTo>
                  <a:lnTo>
                    <a:pt x="320509" y="5237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834724" y="2507881"/>
              <a:ext cx="103212" cy="188671"/>
            </a:xfrm>
            <a:prstGeom prst="rect">
              <a:avLst/>
            </a:prstGeom>
          </p:spPr>
        </p:pic>
        <p:sp>
          <p:nvSpPr>
            <p:cNvPr id="43" name="object 43" descr=""/>
            <p:cNvSpPr/>
            <p:nvPr/>
          </p:nvSpPr>
          <p:spPr>
            <a:xfrm>
              <a:off x="4853521" y="3179521"/>
              <a:ext cx="102235" cy="31750"/>
            </a:xfrm>
            <a:custGeom>
              <a:avLst/>
              <a:gdLst/>
              <a:ahLst/>
              <a:cxnLst/>
              <a:rect l="l" t="t" r="r" b="b"/>
              <a:pathLst>
                <a:path w="102235" h="31750">
                  <a:moveTo>
                    <a:pt x="101727" y="0"/>
                  </a:moveTo>
                  <a:lnTo>
                    <a:pt x="62953" y="0"/>
                  </a:lnTo>
                  <a:lnTo>
                    <a:pt x="0" y="31432"/>
                  </a:lnTo>
                  <a:lnTo>
                    <a:pt x="38811" y="31432"/>
                  </a:lnTo>
                  <a:lnTo>
                    <a:pt x="1017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 descr=""/>
          <p:cNvSpPr txBox="1"/>
          <p:nvPr/>
        </p:nvSpPr>
        <p:spPr>
          <a:xfrm>
            <a:off x="4431699" y="2864143"/>
            <a:ext cx="97155" cy="86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Wh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45" name="object 45" descr=""/>
          <p:cNvGrpSpPr/>
          <p:nvPr/>
        </p:nvGrpSpPr>
        <p:grpSpPr>
          <a:xfrm>
            <a:off x="4421479" y="2248103"/>
            <a:ext cx="118110" cy="971550"/>
            <a:chOff x="4421479" y="2248103"/>
            <a:chExt cx="118110" cy="971550"/>
          </a:xfrm>
        </p:grpSpPr>
        <p:pic>
          <p:nvPicPr>
            <p:cNvPr id="46" name="object 4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21479" y="2507881"/>
              <a:ext cx="103187" cy="188671"/>
            </a:xfrm>
            <a:prstGeom prst="rect">
              <a:avLst/>
            </a:prstGeom>
          </p:spPr>
        </p:pic>
        <p:sp>
          <p:nvSpPr>
            <p:cNvPr id="47" name="object 47" descr=""/>
            <p:cNvSpPr/>
            <p:nvPr/>
          </p:nvSpPr>
          <p:spPr>
            <a:xfrm>
              <a:off x="4437596" y="3187877"/>
              <a:ext cx="102235" cy="31750"/>
            </a:xfrm>
            <a:custGeom>
              <a:avLst/>
              <a:gdLst/>
              <a:ahLst/>
              <a:cxnLst/>
              <a:rect l="l" t="t" r="r" b="b"/>
              <a:pathLst>
                <a:path w="102235" h="31750">
                  <a:moveTo>
                    <a:pt x="101727" y="0"/>
                  </a:moveTo>
                  <a:lnTo>
                    <a:pt x="62953" y="0"/>
                  </a:lnTo>
                  <a:lnTo>
                    <a:pt x="0" y="31432"/>
                  </a:lnTo>
                  <a:lnTo>
                    <a:pt x="38811" y="31432"/>
                  </a:lnTo>
                  <a:lnTo>
                    <a:pt x="1017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" name="object 48" descr=""/>
          <p:cNvSpPr/>
          <p:nvPr/>
        </p:nvSpPr>
        <p:spPr>
          <a:xfrm>
            <a:off x="1425117" y="2779763"/>
            <a:ext cx="320675" cy="1155700"/>
          </a:xfrm>
          <a:custGeom>
            <a:avLst/>
            <a:gdLst/>
            <a:ahLst/>
            <a:cxnLst/>
            <a:rect l="l" t="t" r="r" b="b"/>
            <a:pathLst>
              <a:path w="320675" h="1155700">
                <a:moveTo>
                  <a:pt x="161531" y="1015377"/>
                </a:moveTo>
                <a:lnTo>
                  <a:pt x="159461" y="1013294"/>
                </a:lnTo>
                <a:lnTo>
                  <a:pt x="154330" y="1013294"/>
                </a:lnTo>
                <a:lnTo>
                  <a:pt x="152260" y="1015377"/>
                </a:lnTo>
                <a:lnTo>
                  <a:pt x="152260" y="1038529"/>
                </a:lnTo>
                <a:lnTo>
                  <a:pt x="154330" y="1040599"/>
                </a:lnTo>
                <a:lnTo>
                  <a:pt x="159461" y="1040599"/>
                </a:lnTo>
                <a:lnTo>
                  <a:pt x="161531" y="1038529"/>
                </a:lnTo>
                <a:lnTo>
                  <a:pt x="161531" y="1015377"/>
                </a:lnTo>
                <a:close/>
              </a:path>
              <a:path w="320675" h="1155700">
                <a:moveTo>
                  <a:pt x="161531" y="868210"/>
                </a:moveTo>
                <a:lnTo>
                  <a:pt x="159461" y="866127"/>
                </a:lnTo>
                <a:lnTo>
                  <a:pt x="154330" y="866127"/>
                </a:lnTo>
                <a:lnTo>
                  <a:pt x="152260" y="868210"/>
                </a:lnTo>
                <a:lnTo>
                  <a:pt x="152260" y="918387"/>
                </a:lnTo>
                <a:lnTo>
                  <a:pt x="154330" y="920457"/>
                </a:lnTo>
                <a:lnTo>
                  <a:pt x="159461" y="920457"/>
                </a:lnTo>
                <a:lnTo>
                  <a:pt x="161531" y="918387"/>
                </a:lnTo>
                <a:lnTo>
                  <a:pt x="161531" y="868210"/>
                </a:lnTo>
                <a:close/>
              </a:path>
              <a:path w="320675" h="1155700">
                <a:moveTo>
                  <a:pt x="320509" y="743800"/>
                </a:moveTo>
                <a:lnTo>
                  <a:pt x="320014" y="742581"/>
                </a:lnTo>
                <a:lnTo>
                  <a:pt x="318782" y="742073"/>
                </a:lnTo>
                <a:lnTo>
                  <a:pt x="317055" y="742073"/>
                </a:lnTo>
                <a:lnTo>
                  <a:pt x="317055" y="745540"/>
                </a:lnTo>
                <a:lnTo>
                  <a:pt x="317055" y="1152004"/>
                </a:lnTo>
                <a:lnTo>
                  <a:pt x="3467" y="1152004"/>
                </a:lnTo>
                <a:lnTo>
                  <a:pt x="3467" y="745540"/>
                </a:lnTo>
                <a:lnTo>
                  <a:pt x="152260" y="745540"/>
                </a:lnTo>
                <a:lnTo>
                  <a:pt x="152260" y="771220"/>
                </a:lnTo>
                <a:lnTo>
                  <a:pt x="154330" y="773290"/>
                </a:lnTo>
                <a:lnTo>
                  <a:pt x="159461" y="773290"/>
                </a:lnTo>
                <a:lnTo>
                  <a:pt x="161531" y="771220"/>
                </a:lnTo>
                <a:lnTo>
                  <a:pt x="161531" y="745540"/>
                </a:lnTo>
                <a:lnTo>
                  <a:pt x="317055" y="745540"/>
                </a:lnTo>
                <a:lnTo>
                  <a:pt x="317055" y="742073"/>
                </a:lnTo>
                <a:lnTo>
                  <a:pt x="161531" y="742073"/>
                </a:lnTo>
                <a:lnTo>
                  <a:pt x="161531" y="230708"/>
                </a:lnTo>
                <a:lnTo>
                  <a:pt x="244805" y="230708"/>
                </a:lnTo>
                <a:lnTo>
                  <a:pt x="246037" y="230200"/>
                </a:lnTo>
                <a:lnTo>
                  <a:pt x="246532" y="228968"/>
                </a:lnTo>
                <a:lnTo>
                  <a:pt x="246532" y="227241"/>
                </a:lnTo>
                <a:lnTo>
                  <a:pt x="246532" y="3467"/>
                </a:lnTo>
                <a:lnTo>
                  <a:pt x="246532" y="1727"/>
                </a:lnTo>
                <a:lnTo>
                  <a:pt x="246037" y="508"/>
                </a:lnTo>
                <a:lnTo>
                  <a:pt x="244805" y="0"/>
                </a:lnTo>
                <a:lnTo>
                  <a:pt x="243065" y="0"/>
                </a:lnTo>
                <a:lnTo>
                  <a:pt x="243065" y="3467"/>
                </a:lnTo>
                <a:lnTo>
                  <a:pt x="243065" y="49923"/>
                </a:lnTo>
                <a:lnTo>
                  <a:pt x="243065" y="227241"/>
                </a:lnTo>
                <a:lnTo>
                  <a:pt x="161531" y="227241"/>
                </a:lnTo>
                <a:lnTo>
                  <a:pt x="161531" y="222097"/>
                </a:lnTo>
                <a:lnTo>
                  <a:pt x="159461" y="220027"/>
                </a:lnTo>
                <a:lnTo>
                  <a:pt x="154330" y="220027"/>
                </a:lnTo>
                <a:lnTo>
                  <a:pt x="152260" y="222097"/>
                </a:lnTo>
                <a:lnTo>
                  <a:pt x="152260" y="227241"/>
                </a:lnTo>
                <a:lnTo>
                  <a:pt x="81457" y="227241"/>
                </a:lnTo>
                <a:lnTo>
                  <a:pt x="81457" y="49923"/>
                </a:lnTo>
                <a:lnTo>
                  <a:pt x="81457" y="3467"/>
                </a:lnTo>
                <a:lnTo>
                  <a:pt x="243065" y="3467"/>
                </a:lnTo>
                <a:lnTo>
                  <a:pt x="243065" y="0"/>
                </a:lnTo>
                <a:lnTo>
                  <a:pt x="79730" y="0"/>
                </a:lnTo>
                <a:lnTo>
                  <a:pt x="78498" y="508"/>
                </a:lnTo>
                <a:lnTo>
                  <a:pt x="77990" y="1727"/>
                </a:lnTo>
                <a:lnTo>
                  <a:pt x="77990" y="228968"/>
                </a:lnTo>
                <a:lnTo>
                  <a:pt x="78498" y="230200"/>
                </a:lnTo>
                <a:lnTo>
                  <a:pt x="79730" y="230708"/>
                </a:lnTo>
                <a:lnTo>
                  <a:pt x="152260" y="230708"/>
                </a:lnTo>
                <a:lnTo>
                  <a:pt x="152260" y="742073"/>
                </a:lnTo>
                <a:lnTo>
                  <a:pt x="1752" y="742073"/>
                </a:lnTo>
                <a:lnTo>
                  <a:pt x="520" y="742581"/>
                </a:lnTo>
                <a:lnTo>
                  <a:pt x="0" y="743800"/>
                </a:lnTo>
                <a:lnTo>
                  <a:pt x="0" y="1153731"/>
                </a:lnTo>
                <a:lnTo>
                  <a:pt x="520" y="1154963"/>
                </a:lnTo>
                <a:lnTo>
                  <a:pt x="1752" y="1155471"/>
                </a:lnTo>
                <a:lnTo>
                  <a:pt x="318782" y="1155471"/>
                </a:lnTo>
                <a:lnTo>
                  <a:pt x="320014" y="1154963"/>
                </a:lnTo>
                <a:lnTo>
                  <a:pt x="320509" y="1153731"/>
                </a:lnTo>
                <a:lnTo>
                  <a:pt x="320509" y="745540"/>
                </a:lnTo>
                <a:lnTo>
                  <a:pt x="320509" y="74380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/>
          <p:nvPr/>
        </p:nvSpPr>
        <p:spPr>
          <a:xfrm>
            <a:off x="1917001" y="2779763"/>
            <a:ext cx="168910" cy="231140"/>
          </a:xfrm>
          <a:custGeom>
            <a:avLst/>
            <a:gdLst/>
            <a:ahLst/>
            <a:cxnLst/>
            <a:rect l="l" t="t" r="r" b="b"/>
            <a:pathLst>
              <a:path w="168910" h="231139">
                <a:moveTo>
                  <a:pt x="168541" y="1727"/>
                </a:moveTo>
                <a:lnTo>
                  <a:pt x="168046" y="508"/>
                </a:lnTo>
                <a:lnTo>
                  <a:pt x="166814" y="0"/>
                </a:lnTo>
                <a:lnTo>
                  <a:pt x="165074" y="0"/>
                </a:lnTo>
                <a:lnTo>
                  <a:pt x="165074" y="3467"/>
                </a:lnTo>
                <a:lnTo>
                  <a:pt x="165074" y="49923"/>
                </a:lnTo>
                <a:lnTo>
                  <a:pt x="165074" y="227241"/>
                </a:lnTo>
                <a:lnTo>
                  <a:pt x="3467" y="227241"/>
                </a:lnTo>
                <a:lnTo>
                  <a:pt x="3467" y="49923"/>
                </a:lnTo>
                <a:lnTo>
                  <a:pt x="3467" y="3467"/>
                </a:lnTo>
                <a:lnTo>
                  <a:pt x="165074" y="3467"/>
                </a:lnTo>
                <a:lnTo>
                  <a:pt x="165074" y="0"/>
                </a:lnTo>
                <a:lnTo>
                  <a:pt x="1739" y="0"/>
                </a:lnTo>
                <a:lnTo>
                  <a:pt x="508" y="508"/>
                </a:lnTo>
                <a:lnTo>
                  <a:pt x="0" y="1727"/>
                </a:lnTo>
                <a:lnTo>
                  <a:pt x="0" y="228968"/>
                </a:lnTo>
                <a:lnTo>
                  <a:pt x="508" y="230200"/>
                </a:lnTo>
                <a:lnTo>
                  <a:pt x="1739" y="230708"/>
                </a:lnTo>
                <a:lnTo>
                  <a:pt x="166814" y="230708"/>
                </a:lnTo>
                <a:lnTo>
                  <a:pt x="168046" y="230200"/>
                </a:lnTo>
                <a:lnTo>
                  <a:pt x="168541" y="228968"/>
                </a:lnTo>
                <a:lnTo>
                  <a:pt x="168541" y="227241"/>
                </a:lnTo>
                <a:lnTo>
                  <a:pt x="168541" y="3467"/>
                </a:lnTo>
                <a:lnTo>
                  <a:pt x="168541" y="1727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 txBox="1"/>
          <p:nvPr/>
        </p:nvSpPr>
        <p:spPr>
          <a:xfrm>
            <a:off x="1949495" y="2867279"/>
            <a:ext cx="97155" cy="86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Wh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51" name="object 51" descr=""/>
          <p:cNvGrpSpPr/>
          <p:nvPr/>
        </p:nvGrpSpPr>
        <p:grpSpPr>
          <a:xfrm>
            <a:off x="1838998" y="2251252"/>
            <a:ext cx="320675" cy="1684020"/>
            <a:chOff x="1838998" y="2251252"/>
            <a:chExt cx="320675" cy="1684020"/>
          </a:xfrm>
        </p:grpSpPr>
        <p:sp>
          <p:nvSpPr>
            <p:cNvPr id="52" name="object 52" descr=""/>
            <p:cNvSpPr/>
            <p:nvPr/>
          </p:nvSpPr>
          <p:spPr>
            <a:xfrm>
              <a:off x="1838998" y="2999777"/>
              <a:ext cx="320675" cy="935990"/>
            </a:xfrm>
            <a:custGeom>
              <a:avLst/>
              <a:gdLst/>
              <a:ahLst/>
              <a:cxnLst/>
              <a:rect l="l" t="t" r="r" b="b"/>
              <a:pathLst>
                <a:path w="320675" h="935989">
                  <a:moveTo>
                    <a:pt x="161531" y="795350"/>
                  </a:moveTo>
                  <a:lnTo>
                    <a:pt x="159461" y="793280"/>
                  </a:lnTo>
                  <a:lnTo>
                    <a:pt x="154330" y="793280"/>
                  </a:lnTo>
                  <a:lnTo>
                    <a:pt x="152260" y="795350"/>
                  </a:lnTo>
                  <a:lnTo>
                    <a:pt x="152260" y="818502"/>
                  </a:lnTo>
                  <a:lnTo>
                    <a:pt x="154330" y="820572"/>
                  </a:lnTo>
                  <a:lnTo>
                    <a:pt x="159461" y="820572"/>
                  </a:lnTo>
                  <a:lnTo>
                    <a:pt x="161531" y="818502"/>
                  </a:lnTo>
                  <a:lnTo>
                    <a:pt x="161531" y="795350"/>
                  </a:lnTo>
                  <a:close/>
                </a:path>
                <a:path w="320675" h="935989">
                  <a:moveTo>
                    <a:pt x="161531" y="648195"/>
                  </a:moveTo>
                  <a:lnTo>
                    <a:pt x="159461" y="646112"/>
                  </a:lnTo>
                  <a:lnTo>
                    <a:pt x="154330" y="646112"/>
                  </a:lnTo>
                  <a:lnTo>
                    <a:pt x="152260" y="648195"/>
                  </a:lnTo>
                  <a:lnTo>
                    <a:pt x="152260" y="698360"/>
                  </a:lnTo>
                  <a:lnTo>
                    <a:pt x="154330" y="700430"/>
                  </a:lnTo>
                  <a:lnTo>
                    <a:pt x="159461" y="700430"/>
                  </a:lnTo>
                  <a:lnTo>
                    <a:pt x="161531" y="698360"/>
                  </a:lnTo>
                  <a:lnTo>
                    <a:pt x="161531" y="648195"/>
                  </a:lnTo>
                  <a:close/>
                </a:path>
                <a:path w="320675" h="935989">
                  <a:moveTo>
                    <a:pt x="320509" y="523786"/>
                  </a:moveTo>
                  <a:lnTo>
                    <a:pt x="320014" y="522566"/>
                  </a:lnTo>
                  <a:lnTo>
                    <a:pt x="318782" y="522058"/>
                  </a:lnTo>
                  <a:lnTo>
                    <a:pt x="317042" y="522058"/>
                  </a:lnTo>
                  <a:lnTo>
                    <a:pt x="317042" y="525526"/>
                  </a:lnTo>
                  <a:lnTo>
                    <a:pt x="317042" y="931989"/>
                  </a:lnTo>
                  <a:lnTo>
                    <a:pt x="3467" y="931989"/>
                  </a:lnTo>
                  <a:lnTo>
                    <a:pt x="3467" y="525526"/>
                  </a:lnTo>
                  <a:lnTo>
                    <a:pt x="152260" y="525526"/>
                  </a:lnTo>
                  <a:lnTo>
                    <a:pt x="152260" y="551192"/>
                  </a:lnTo>
                  <a:lnTo>
                    <a:pt x="154330" y="553262"/>
                  </a:lnTo>
                  <a:lnTo>
                    <a:pt x="159461" y="553262"/>
                  </a:lnTo>
                  <a:lnTo>
                    <a:pt x="161531" y="551192"/>
                  </a:lnTo>
                  <a:lnTo>
                    <a:pt x="161531" y="525526"/>
                  </a:lnTo>
                  <a:lnTo>
                    <a:pt x="317042" y="525526"/>
                  </a:lnTo>
                  <a:lnTo>
                    <a:pt x="317042" y="522058"/>
                  </a:lnTo>
                  <a:lnTo>
                    <a:pt x="161531" y="522058"/>
                  </a:lnTo>
                  <a:lnTo>
                    <a:pt x="161531" y="2070"/>
                  </a:lnTo>
                  <a:lnTo>
                    <a:pt x="159461" y="0"/>
                  </a:lnTo>
                  <a:lnTo>
                    <a:pt x="154330" y="0"/>
                  </a:lnTo>
                  <a:lnTo>
                    <a:pt x="152260" y="2070"/>
                  </a:lnTo>
                  <a:lnTo>
                    <a:pt x="152260" y="522058"/>
                  </a:lnTo>
                  <a:lnTo>
                    <a:pt x="1739" y="522058"/>
                  </a:lnTo>
                  <a:lnTo>
                    <a:pt x="508" y="522566"/>
                  </a:lnTo>
                  <a:lnTo>
                    <a:pt x="0" y="523786"/>
                  </a:lnTo>
                  <a:lnTo>
                    <a:pt x="0" y="933716"/>
                  </a:lnTo>
                  <a:lnTo>
                    <a:pt x="508" y="934948"/>
                  </a:lnTo>
                  <a:lnTo>
                    <a:pt x="1739" y="935456"/>
                  </a:lnTo>
                  <a:lnTo>
                    <a:pt x="318782" y="935456"/>
                  </a:lnTo>
                  <a:lnTo>
                    <a:pt x="320014" y="934948"/>
                  </a:lnTo>
                  <a:lnTo>
                    <a:pt x="320509" y="933716"/>
                  </a:lnTo>
                  <a:lnTo>
                    <a:pt x="320509" y="525526"/>
                  </a:lnTo>
                  <a:lnTo>
                    <a:pt x="320509" y="5237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" name="object 53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8655" y="2511031"/>
              <a:ext cx="103200" cy="188671"/>
            </a:xfrm>
            <a:prstGeom prst="rect">
              <a:avLst/>
            </a:prstGeom>
          </p:spPr>
        </p:pic>
      </p:grpSp>
      <p:sp>
        <p:nvSpPr>
          <p:cNvPr id="54" name="object 54" descr=""/>
          <p:cNvSpPr txBox="1"/>
          <p:nvPr/>
        </p:nvSpPr>
        <p:spPr>
          <a:xfrm>
            <a:off x="1535615" y="2867279"/>
            <a:ext cx="97155" cy="86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Wh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55" name="object 55" descr=""/>
          <p:cNvGrpSpPr/>
          <p:nvPr/>
        </p:nvGrpSpPr>
        <p:grpSpPr>
          <a:xfrm>
            <a:off x="1525396" y="2251252"/>
            <a:ext cx="113664" cy="965200"/>
            <a:chOff x="1525396" y="2251252"/>
            <a:chExt cx="113664" cy="965200"/>
          </a:xfrm>
        </p:grpSpPr>
        <p:pic>
          <p:nvPicPr>
            <p:cNvPr id="56" name="object 5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25396" y="2511031"/>
              <a:ext cx="103200" cy="188671"/>
            </a:xfrm>
            <a:prstGeom prst="rect">
              <a:avLst/>
            </a:prstGeom>
          </p:spPr>
        </p:pic>
        <p:sp>
          <p:nvSpPr>
            <p:cNvPr id="57" name="object 57" descr=""/>
            <p:cNvSpPr/>
            <p:nvPr/>
          </p:nvSpPr>
          <p:spPr>
            <a:xfrm>
              <a:off x="1537169" y="3184893"/>
              <a:ext cx="102235" cy="31750"/>
            </a:xfrm>
            <a:custGeom>
              <a:avLst/>
              <a:gdLst/>
              <a:ahLst/>
              <a:cxnLst/>
              <a:rect l="l" t="t" r="r" b="b"/>
              <a:pathLst>
                <a:path w="102235" h="31750">
                  <a:moveTo>
                    <a:pt x="101727" y="0"/>
                  </a:moveTo>
                  <a:lnTo>
                    <a:pt x="62953" y="0"/>
                  </a:lnTo>
                  <a:lnTo>
                    <a:pt x="0" y="31432"/>
                  </a:lnTo>
                  <a:lnTo>
                    <a:pt x="38811" y="31432"/>
                  </a:lnTo>
                  <a:lnTo>
                    <a:pt x="1017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" name="object 58" descr=""/>
          <p:cNvSpPr txBox="1"/>
          <p:nvPr/>
        </p:nvSpPr>
        <p:spPr>
          <a:xfrm>
            <a:off x="3272260" y="783636"/>
            <a:ext cx="880110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65">
                <a:solidFill>
                  <a:srgbClr val="231F20"/>
                </a:solidFill>
                <a:latin typeface="Arial"/>
                <a:cs typeface="Arial"/>
              </a:rPr>
              <a:t>RV</a:t>
            </a: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0,6/1kV</a:t>
            </a: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3x1x70</a:t>
            </a: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>
                <a:solidFill>
                  <a:srgbClr val="231F20"/>
                </a:solidFill>
                <a:latin typeface="Arial"/>
                <a:cs typeface="Arial"/>
              </a:rPr>
              <a:t>Al</a:t>
            </a: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>
                <a:solidFill>
                  <a:srgbClr val="231F20"/>
                </a:solidFill>
                <a:latin typeface="Arial"/>
                <a:cs typeface="Arial"/>
              </a:rPr>
              <a:t>+</a:t>
            </a: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1x35</a:t>
            </a: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Al</a:t>
            </a:r>
            <a:endParaRPr sz="500">
              <a:latin typeface="Arial"/>
              <a:cs typeface="Aria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361775" y="2034156"/>
            <a:ext cx="372745" cy="12636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50" spc="-40" b="1">
                <a:solidFill>
                  <a:srgbClr val="231F20"/>
                </a:solidFill>
                <a:latin typeface="Arial"/>
                <a:cs typeface="Arial"/>
              </a:rPr>
              <a:t>IGM-</a:t>
            </a:r>
            <a:r>
              <a:rPr dirty="0" sz="650" spc="-30" b="1">
                <a:solidFill>
                  <a:srgbClr val="231F20"/>
                </a:solidFill>
                <a:latin typeface="Arial"/>
                <a:cs typeface="Arial"/>
              </a:rPr>
              <a:t>160A</a:t>
            </a:r>
            <a:endParaRPr sz="650">
              <a:latin typeface="Arial"/>
              <a:cs typeface="Aria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327109" y="526615"/>
            <a:ext cx="460375" cy="12636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50" spc="-60" b="1">
                <a:solidFill>
                  <a:srgbClr val="231F20"/>
                </a:solidFill>
                <a:latin typeface="Arial"/>
                <a:cs typeface="Arial"/>
              </a:rPr>
              <a:t>ACOMETIDA</a:t>
            </a:r>
            <a:endParaRPr sz="650">
              <a:latin typeface="Arial"/>
              <a:cs typeface="Aria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314884" y="1141452"/>
            <a:ext cx="718185" cy="5956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00025">
              <a:lnSpc>
                <a:spcPct val="100000"/>
              </a:lnSpc>
              <a:spcBef>
                <a:spcPts val="110"/>
              </a:spcBef>
            </a:pPr>
            <a:r>
              <a:rPr dirty="0" sz="650" spc="-55" b="1">
                <a:solidFill>
                  <a:srgbClr val="231F20"/>
                </a:solidFill>
                <a:latin typeface="Arial"/>
                <a:cs typeface="Arial"/>
              </a:rPr>
              <a:t>CGP-</a:t>
            </a:r>
            <a:r>
              <a:rPr dirty="0" sz="650" spc="-40" b="1">
                <a:solidFill>
                  <a:srgbClr val="231F20"/>
                </a:solidFill>
                <a:latin typeface="Arial"/>
                <a:cs typeface="Arial"/>
              </a:rPr>
              <a:t>9-</a:t>
            </a:r>
            <a:r>
              <a:rPr dirty="0" sz="650" spc="-25" b="1">
                <a:solidFill>
                  <a:srgbClr val="231F20"/>
                </a:solidFill>
                <a:latin typeface="Arial"/>
                <a:cs typeface="Arial"/>
              </a:rPr>
              <a:t>160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550">
              <a:latin typeface="Arial"/>
              <a:cs typeface="Arial"/>
            </a:endParaRPr>
          </a:p>
          <a:p>
            <a:pPr marL="60960">
              <a:lnSpc>
                <a:spcPct val="100000"/>
              </a:lnSpc>
            </a:pPr>
            <a:r>
              <a:rPr dirty="0" sz="650" spc="-25" b="1">
                <a:solidFill>
                  <a:srgbClr val="231F20"/>
                </a:solidFill>
                <a:latin typeface="Arial"/>
                <a:cs typeface="Arial"/>
              </a:rPr>
              <a:t>LGA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7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500" spc="-40">
                <a:solidFill>
                  <a:srgbClr val="231F20"/>
                </a:solidFill>
                <a:latin typeface="Arial"/>
                <a:cs typeface="Arial"/>
              </a:rPr>
              <a:t>RZ1-K</a:t>
            </a:r>
            <a:r>
              <a:rPr dirty="0" sz="5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35">
                <a:solidFill>
                  <a:srgbClr val="231F20"/>
                </a:solidFill>
                <a:latin typeface="Arial"/>
                <a:cs typeface="Arial"/>
              </a:rPr>
              <a:t>(AS)</a:t>
            </a:r>
            <a:r>
              <a:rPr dirty="0" sz="5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3x1x70+</a:t>
            </a:r>
            <a:r>
              <a:rPr dirty="0" sz="5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1x35</a:t>
            </a:r>
            <a:endParaRPr sz="500">
              <a:latin typeface="Arial"/>
              <a:cs typeface="Aria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718890" y="2516127"/>
            <a:ext cx="464184" cy="22732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875" marR="5080" indent="-3810">
              <a:lnSpc>
                <a:spcPct val="101899"/>
              </a:lnSpc>
              <a:spcBef>
                <a:spcPts val="95"/>
              </a:spcBef>
            </a:pPr>
            <a:r>
              <a:rPr dirty="0" sz="650" spc="-90" b="1">
                <a:solidFill>
                  <a:srgbClr val="231F20"/>
                </a:solidFill>
                <a:latin typeface="Arial"/>
                <a:cs typeface="Arial"/>
              </a:rPr>
              <a:t>FUSIBLES</a:t>
            </a:r>
            <a:r>
              <a:rPr dirty="0" sz="6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85" b="1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650" spc="2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65" b="1">
                <a:solidFill>
                  <a:srgbClr val="231F20"/>
                </a:solidFill>
                <a:latin typeface="Arial"/>
                <a:cs typeface="Arial"/>
              </a:rPr>
              <a:t>SEGURIDAD</a:t>
            </a:r>
            <a:endParaRPr sz="650">
              <a:latin typeface="Arial"/>
              <a:cs typeface="Aria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666922" y="2544429"/>
            <a:ext cx="162560" cy="12636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50" spc="-30" b="1">
                <a:solidFill>
                  <a:srgbClr val="231F20"/>
                </a:solidFill>
                <a:latin typeface="Arial"/>
                <a:cs typeface="Arial"/>
              </a:rPr>
              <a:t>50A</a:t>
            </a:r>
            <a:endParaRPr sz="650">
              <a:latin typeface="Arial"/>
              <a:cs typeface="Aria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069513" y="2552886"/>
            <a:ext cx="162560" cy="12636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50" spc="-30" b="1">
                <a:solidFill>
                  <a:srgbClr val="231F20"/>
                </a:solidFill>
                <a:latin typeface="Arial"/>
                <a:cs typeface="Arial"/>
              </a:rPr>
              <a:t>50A</a:t>
            </a:r>
            <a:endParaRPr sz="650">
              <a:latin typeface="Arial"/>
              <a:cs typeface="Aria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510455" y="2553305"/>
            <a:ext cx="162560" cy="12636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50" spc="-30" b="1">
                <a:solidFill>
                  <a:srgbClr val="231F20"/>
                </a:solidFill>
                <a:latin typeface="Arial"/>
                <a:cs typeface="Arial"/>
              </a:rPr>
              <a:t>50A</a:t>
            </a:r>
            <a:endParaRPr sz="650">
              <a:latin typeface="Arial"/>
              <a:cs typeface="Aria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913214" y="2561762"/>
            <a:ext cx="162560" cy="12636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50" spc="-30" b="1">
                <a:solidFill>
                  <a:srgbClr val="231F20"/>
                </a:solidFill>
                <a:latin typeface="Arial"/>
                <a:cs typeface="Arial"/>
              </a:rPr>
              <a:t>63A</a:t>
            </a:r>
            <a:endParaRPr sz="650">
              <a:latin typeface="Arial"/>
              <a:cs typeface="Aria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343269" y="2579932"/>
            <a:ext cx="162560" cy="12636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50" spc="-30" b="1">
                <a:solidFill>
                  <a:srgbClr val="231F20"/>
                </a:solidFill>
                <a:latin typeface="Arial"/>
                <a:cs typeface="Arial"/>
              </a:rPr>
              <a:t>63A</a:t>
            </a:r>
            <a:endParaRPr sz="650">
              <a:latin typeface="Arial"/>
              <a:cs typeface="Aria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746279" y="2570051"/>
            <a:ext cx="162560" cy="12636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50" spc="-30" b="1">
                <a:solidFill>
                  <a:srgbClr val="231F20"/>
                </a:solidFill>
                <a:latin typeface="Arial"/>
                <a:cs typeface="Arial"/>
              </a:rPr>
              <a:t>32A</a:t>
            </a:r>
            <a:endParaRPr sz="650">
              <a:latin typeface="Arial"/>
              <a:cs typeface="Aria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159840" y="2570972"/>
            <a:ext cx="205740" cy="12636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50" spc="-30" b="1">
                <a:solidFill>
                  <a:srgbClr val="231F20"/>
                </a:solidFill>
                <a:latin typeface="Arial"/>
                <a:cs typeface="Arial"/>
              </a:rPr>
              <a:t>100A</a:t>
            </a:r>
            <a:endParaRPr sz="650">
              <a:latin typeface="Arial"/>
              <a:cs typeface="Aria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565278" y="2579429"/>
            <a:ext cx="162560" cy="12636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50" spc="-30" b="1">
                <a:solidFill>
                  <a:srgbClr val="231F20"/>
                </a:solidFill>
                <a:latin typeface="Arial"/>
                <a:cs typeface="Arial"/>
              </a:rPr>
              <a:t>50A</a:t>
            </a:r>
            <a:endParaRPr sz="650">
              <a:latin typeface="Arial"/>
              <a:cs typeface="Aria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5022966" y="2566283"/>
            <a:ext cx="162560" cy="12636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50" spc="-30" b="1">
                <a:solidFill>
                  <a:srgbClr val="231F20"/>
                </a:solidFill>
                <a:latin typeface="Arial"/>
                <a:cs typeface="Arial"/>
              </a:rPr>
              <a:t>20A</a:t>
            </a:r>
            <a:endParaRPr sz="650">
              <a:latin typeface="Arial"/>
              <a:cs typeface="Aria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667998" y="3049464"/>
            <a:ext cx="98425" cy="335280"/>
          </a:xfrm>
          <a:prstGeom prst="rect">
            <a:avLst/>
          </a:prstGeom>
        </p:spPr>
        <p:txBody>
          <a:bodyPr wrap="square" lIns="0" tIns="4445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2x16+16TT</a:t>
            </a:r>
            <a:endParaRPr sz="500">
              <a:latin typeface="Arial"/>
              <a:cs typeface="Arial"/>
            </a:endParaRPr>
          </a:p>
        </p:txBody>
      </p:sp>
      <p:sp>
        <p:nvSpPr>
          <p:cNvPr id="73" name="object 73" descr=""/>
          <p:cNvSpPr/>
          <p:nvPr/>
        </p:nvSpPr>
        <p:spPr>
          <a:xfrm>
            <a:off x="1955977" y="3187877"/>
            <a:ext cx="102235" cy="31750"/>
          </a:xfrm>
          <a:custGeom>
            <a:avLst/>
            <a:gdLst/>
            <a:ahLst/>
            <a:cxnLst/>
            <a:rect l="l" t="t" r="r" b="b"/>
            <a:pathLst>
              <a:path w="102235" h="31750">
                <a:moveTo>
                  <a:pt x="101727" y="0"/>
                </a:moveTo>
                <a:lnTo>
                  <a:pt x="62943" y="0"/>
                </a:lnTo>
                <a:lnTo>
                  <a:pt x="0" y="31432"/>
                </a:lnTo>
                <a:lnTo>
                  <a:pt x="38799" y="31432"/>
                </a:lnTo>
                <a:lnTo>
                  <a:pt x="10172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 txBox="1"/>
          <p:nvPr/>
        </p:nvSpPr>
        <p:spPr>
          <a:xfrm>
            <a:off x="2086792" y="3052461"/>
            <a:ext cx="98425" cy="335280"/>
          </a:xfrm>
          <a:prstGeom prst="rect">
            <a:avLst/>
          </a:prstGeom>
        </p:spPr>
        <p:txBody>
          <a:bodyPr wrap="square" lIns="0" tIns="4445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2x16+16TT</a:t>
            </a:r>
            <a:endParaRPr sz="500">
              <a:latin typeface="Arial"/>
              <a:cs typeface="Aria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483188" y="3058034"/>
            <a:ext cx="98425" cy="335280"/>
          </a:xfrm>
          <a:prstGeom prst="rect">
            <a:avLst/>
          </a:prstGeom>
        </p:spPr>
        <p:txBody>
          <a:bodyPr wrap="square" lIns="0" tIns="4445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2x16+16TT</a:t>
            </a:r>
            <a:endParaRPr sz="500">
              <a:latin typeface="Arial"/>
              <a:cs typeface="Aria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896319" y="3060828"/>
            <a:ext cx="98425" cy="335280"/>
          </a:xfrm>
          <a:prstGeom prst="rect">
            <a:avLst/>
          </a:prstGeom>
        </p:spPr>
        <p:txBody>
          <a:bodyPr wrap="square" lIns="0" tIns="4445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2x25+25TT</a:t>
            </a:r>
            <a:endParaRPr sz="500">
              <a:latin typeface="Arial"/>
              <a:cs typeface="Arial"/>
            </a:endParaRPr>
          </a:p>
        </p:txBody>
      </p:sp>
      <p:sp>
        <p:nvSpPr>
          <p:cNvPr id="77" name="object 77" descr=""/>
          <p:cNvSpPr/>
          <p:nvPr/>
        </p:nvSpPr>
        <p:spPr>
          <a:xfrm>
            <a:off x="3189808" y="3196234"/>
            <a:ext cx="102235" cy="31750"/>
          </a:xfrm>
          <a:custGeom>
            <a:avLst/>
            <a:gdLst/>
            <a:ahLst/>
            <a:cxnLst/>
            <a:rect l="l" t="t" r="r" b="b"/>
            <a:pathLst>
              <a:path w="102235" h="31750">
                <a:moveTo>
                  <a:pt x="101727" y="0"/>
                </a:moveTo>
                <a:lnTo>
                  <a:pt x="62943" y="0"/>
                </a:lnTo>
                <a:lnTo>
                  <a:pt x="0" y="31432"/>
                </a:lnTo>
                <a:lnTo>
                  <a:pt x="38799" y="31432"/>
                </a:lnTo>
                <a:lnTo>
                  <a:pt x="10172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" name="object 78" descr=""/>
          <p:cNvSpPr txBox="1"/>
          <p:nvPr/>
        </p:nvSpPr>
        <p:spPr>
          <a:xfrm>
            <a:off x="3320638" y="3060828"/>
            <a:ext cx="98425" cy="335280"/>
          </a:xfrm>
          <a:prstGeom prst="rect">
            <a:avLst/>
          </a:prstGeom>
        </p:spPr>
        <p:txBody>
          <a:bodyPr wrap="square" lIns="0" tIns="4445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2x25+25TT</a:t>
            </a:r>
            <a:endParaRPr sz="500">
              <a:latin typeface="Arial"/>
              <a:cs typeface="Aria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728182" y="3060828"/>
            <a:ext cx="98425" cy="335280"/>
          </a:xfrm>
          <a:prstGeom prst="rect">
            <a:avLst/>
          </a:prstGeom>
        </p:spPr>
        <p:txBody>
          <a:bodyPr wrap="square" lIns="0" tIns="4445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2x10+10TT</a:t>
            </a:r>
            <a:endParaRPr sz="500">
              <a:latin typeface="Arial"/>
              <a:cs typeface="Aria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130164" y="3055254"/>
            <a:ext cx="98425" cy="335280"/>
          </a:xfrm>
          <a:prstGeom prst="rect">
            <a:avLst/>
          </a:prstGeom>
        </p:spPr>
        <p:txBody>
          <a:bodyPr wrap="square" lIns="0" tIns="4445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2x50+50TT</a:t>
            </a:r>
            <a:endParaRPr sz="500">
              <a:latin typeface="Arial"/>
              <a:cs typeface="Aria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4568399" y="3052461"/>
            <a:ext cx="98425" cy="335280"/>
          </a:xfrm>
          <a:prstGeom prst="rect">
            <a:avLst/>
          </a:prstGeom>
        </p:spPr>
        <p:txBody>
          <a:bodyPr wrap="square" lIns="0" tIns="4445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2x16+16TT</a:t>
            </a:r>
            <a:endParaRPr sz="500">
              <a:latin typeface="Arial"/>
              <a:cs typeface="Aria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984349" y="3044106"/>
            <a:ext cx="98425" cy="266065"/>
          </a:xfrm>
          <a:prstGeom prst="rect">
            <a:avLst/>
          </a:prstGeom>
        </p:spPr>
        <p:txBody>
          <a:bodyPr wrap="square" lIns="0" tIns="4445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2x6+6TT</a:t>
            </a:r>
            <a:endParaRPr sz="50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724971" y="3578489"/>
            <a:ext cx="433705" cy="328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1120" marR="57150" indent="-57785">
              <a:lnSpc>
                <a:spcPct val="101899"/>
              </a:lnSpc>
              <a:spcBef>
                <a:spcPts val="95"/>
              </a:spcBef>
            </a:pPr>
            <a:r>
              <a:rPr dirty="0" sz="650" spc="-85" b="1">
                <a:solidFill>
                  <a:srgbClr val="231F20"/>
                </a:solidFill>
                <a:latin typeface="Arial"/>
                <a:cs typeface="Arial"/>
              </a:rPr>
              <a:t>CUADROS</a:t>
            </a:r>
            <a:r>
              <a:rPr dirty="0" sz="650" spc="2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120" b="1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650" spc="-4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10" b="1">
                <a:solidFill>
                  <a:srgbClr val="231F20"/>
                </a:solidFill>
                <a:latin typeface="Arial"/>
                <a:cs typeface="Arial"/>
              </a:rPr>
              <a:t>INST.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650" spc="-80" b="1">
                <a:solidFill>
                  <a:srgbClr val="231F20"/>
                </a:solidFill>
                <a:latin typeface="Arial"/>
                <a:cs typeface="Arial"/>
              </a:rPr>
              <a:t>INTERIORES</a:t>
            </a:r>
            <a:endParaRPr sz="650">
              <a:latin typeface="Arial"/>
              <a:cs typeface="Aria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343396" y="3984980"/>
            <a:ext cx="252729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55" b="1">
                <a:solidFill>
                  <a:srgbClr val="231F20"/>
                </a:solidFill>
                <a:latin typeface="Arial"/>
                <a:cs typeface="Arial"/>
              </a:rPr>
              <a:t>USOS</a:t>
            </a:r>
            <a:r>
              <a:rPr dirty="0" sz="5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25" b="1">
                <a:solidFill>
                  <a:srgbClr val="231F20"/>
                </a:solidFill>
                <a:latin typeface="Arial"/>
                <a:cs typeface="Arial"/>
              </a:rPr>
              <a:t>G.</a:t>
            </a:r>
            <a:endParaRPr sz="500">
              <a:latin typeface="Arial"/>
              <a:cs typeface="Aria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4711090" y="3983708"/>
            <a:ext cx="244475" cy="1060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500" spc="-60" b="1">
                <a:solidFill>
                  <a:srgbClr val="231F20"/>
                </a:solidFill>
                <a:latin typeface="Arial"/>
                <a:cs typeface="Arial"/>
              </a:rPr>
              <a:t>GARAJE</a:t>
            </a:r>
            <a:endParaRPr sz="500">
              <a:latin typeface="Arial"/>
              <a:cs typeface="Aria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529620" y="7947997"/>
            <a:ext cx="27533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 b="1">
                <a:solidFill>
                  <a:srgbClr val="231F20"/>
                </a:solidFill>
                <a:latin typeface="Arial"/>
                <a:cs typeface="Arial"/>
              </a:rPr>
              <a:t>B.5.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unifilar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una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viviendas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dimensionadas.</a:t>
            </a:r>
            <a:endParaRPr sz="800">
              <a:latin typeface="Arial"/>
              <a:cs typeface="Arial"/>
            </a:endParaRPr>
          </a:p>
        </p:txBody>
      </p:sp>
      <p:sp>
        <p:nvSpPr>
          <p:cNvPr id="87" name="object 87" descr=""/>
          <p:cNvSpPr/>
          <p:nvPr/>
        </p:nvSpPr>
        <p:spPr>
          <a:xfrm>
            <a:off x="2112683" y="4536338"/>
            <a:ext cx="989965" cy="2670175"/>
          </a:xfrm>
          <a:custGeom>
            <a:avLst/>
            <a:gdLst/>
            <a:ahLst/>
            <a:cxnLst/>
            <a:rect l="l" t="t" r="r" b="b"/>
            <a:pathLst>
              <a:path w="989964" h="2670175">
                <a:moveTo>
                  <a:pt x="46507" y="17475"/>
                </a:moveTo>
                <a:lnTo>
                  <a:pt x="279" y="51409"/>
                </a:lnTo>
                <a:lnTo>
                  <a:pt x="0" y="53251"/>
                </a:lnTo>
                <a:lnTo>
                  <a:pt x="1917" y="55854"/>
                </a:lnTo>
                <a:lnTo>
                  <a:pt x="3746" y="56134"/>
                </a:lnTo>
                <a:lnTo>
                  <a:pt x="49974" y="22174"/>
                </a:lnTo>
                <a:lnTo>
                  <a:pt x="50253" y="20358"/>
                </a:lnTo>
                <a:lnTo>
                  <a:pt x="48336" y="17754"/>
                </a:lnTo>
                <a:lnTo>
                  <a:pt x="46507" y="17475"/>
                </a:lnTo>
                <a:close/>
              </a:path>
              <a:path w="989964" h="2670175">
                <a:moveTo>
                  <a:pt x="46507" y="0"/>
                </a:moveTo>
                <a:lnTo>
                  <a:pt x="279" y="33934"/>
                </a:lnTo>
                <a:lnTo>
                  <a:pt x="0" y="35775"/>
                </a:lnTo>
                <a:lnTo>
                  <a:pt x="1917" y="38379"/>
                </a:lnTo>
                <a:lnTo>
                  <a:pt x="3746" y="38658"/>
                </a:lnTo>
                <a:lnTo>
                  <a:pt x="49974" y="4711"/>
                </a:lnTo>
                <a:lnTo>
                  <a:pt x="50253" y="2882"/>
                </a:lnTo>
                <a:lnTo>
                  <a:pt x="48336" y="279"/>
                </a:lnTo>
                <a:lnTo>
                  <a:pt x="46507" y="0"/>
                </a:lnTo>
                <a:close/>
              </a:path>
              <a:path w="989964" h="2670175">
                <a:moveTo>
                  <a:pt x="985786" y="2631313"/>
                </a:moveTo>
                <a:lnTo>
                  <a:pt x="939546" y="2665260"/>
                </a:lnTo>
                <a:lnTo>
                  <a:pt x="939266" y="2667101"/>
                </a:lnTo>
                <a:lnTo>
                  <a:pt x="941184" y="2669705"/>
                </a:lnTo>
                <a:lnTo>
                  <a:pt x="943013" y="2669984"/>
                </a:lnTo>
                <a:lnTo>
                  <a:pt x="989241" y="2636024"/>
                </a:lnTo>
                <a:lnTo>
                  <a:pt x="989533" y="2634195"/>
                </a:lnTo>
                <a:lnTo>
                  <a:pt x="987615" y="2631592"/>
                </a:lnTo>
                <a:lnTo>
                  <a:pt x="985786" y="2631313"/>
                </a:lnTo>
                <a:close/>
              </a:path>
              <a:path w="989964" h="2670175">
                <a:moveTo>
                  <a:pt x="985786" y="2613596"/>
                </a:moveTo>
                <a:lnTo>
                  <a:pt x="939546" y="2647543"/>
                </a:lnTo>
                <a:lnTo>
                  <a:pt x="939266" y="2649385"/>
                </a:lnTo>
                <a:lnTo>
                  <a:pt x="941184" y="2651988"/>
                </a:lnTo>
                <a:lnTo>
                  <a:pt x="943013" y="2652268"/>
                </a:lnTo>
                <a:lnTo>
                  <a:pt x="989253" y="2618308"/>
                </a:lnTo>
                <a:lnTo>
                  <a:pt x="989533" y="2616479"/>
                </a:lnTo>
                <a:lnTo>
                  <a:pt x="987615" y="2613875"/>
                </a:lnTo>
                <a:lnTo>
                  <a:pt x="985786" y="2613596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" name="object 88" descr=""/>
          <p:cNvSpPr txBox="1"/>
          <p:nvPr/>
        </p:nvSpPr>
        <p:spPr>
          <a:xfrm>
            <a:off x="3120360" y="7296216"/>
            <a:ext cx="70485" cy="173990"/>
          </a:xfrm>
          <a:prstGeom prst="rect">
            <a:avLst/>
          </a:prstGeom>
        </p:spPr>
        <p:txBody>
          <a:bodyPr wrap="square" lIns="0" tIns="889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2x6+6TT</a:t>
            </a:r>
            <a:endParaRPr sz="300">
              <a:latin typeface="Arial"/>
              <a:cs typeface="Arial"/>
            </a:endParaRPr>
          </a:p>
        </p:txBody>
      </p:sp>
      <p:pic>
        <p:nvPicPr>
          <p:cNvPr id="89" name="object 89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47547" y="4394873"/>
            <a:ext cx="4013034" cy="3458133"/>
          </a:xfrm>
          <a:prstGeom prst="rect">
            <a:avLst/>
          </a:prstGeom>
        </p:spPr>
      </p:pic>
      <p:sp>
        <p:nvSpPr>
          <p:cNvPr id="90" name="object 90" descr=""/>
          <p:cNvSpPr txBox="1"/>
          <p:nvPr/>
        </p:nvSpPr>
        <p:spPr>
          <a:xfrm>
            <a:off x="2660593" y="7296216"/>
            <a:ext cx="70485" cy="173990"/>
          </a:xfrm>
          <a:prstGeom prst="rect">
            <a:avLst/>
          </a:prstGeom>
        </p:spPr>
        <p:txBody>
          <a:bodyPr wrap="square" lIns="0" tIns="889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2x4+4TT</a:t>
            </a:r>
            <a:endParaRPr sz="300">
              <a:latin typeface="Arial"/>
              <a:cs typeface="Aria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180449" y="7296216"/>
            <a:ext cx="70485" cy="173990"/>
          </a:xfrm>
          <a:prstGeom prst="rect">
            <a:avLst/>
          </a:prstGeom>
        </p:spPr>
        <p:txBody>
          <a:bodyPr wrap="square" lIns="0" tIns="889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2x4+4TT</a:t>
            </a:r>
            <a:endParaRPr sz="300">
              <a:latin typeface="Arial"/>
              <a:cs typeface="Aria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694934" y="7296216"/>
            <a:ext cx="70485" cy="173990"/>
          </a:xfrm>
          <a:prstGeom prst="rect">
            <a:avLst/>
          </a:prstGeom>
        </p:spPr>
        <p:txBody>
          <a:bodyPr wrap="square" lIns="0" tIns="889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2x4+4TT</a:t>
            </a:r>
            <a:endParaRPr sz="300">
              <a:latin typeface="Arial"/>
              <a:cs typeface="Aria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209843" y="6363804"/>
            <a:ext cx="140970" cy="2324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230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63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mA</a:t>
            </a:r>
            <a:endParaRPr sz="300">
              <a:latin typeface="Arial"/>
              <a:cs typeface="Arial"/>
            </a:endParaRPr>
          </a:p>
        </p:txBody>
      </p:sp>
      <p:graphicFrame>
        <p:nvGraphicFramePr>
          <p:cNvPr id="94" name="object 94" descr=""/>
          <p:cNvGraphicFramePr>
            <a:graphicFrameLocks noGrp="1"/>
          </p:cNvGraphicFramePr>
          <p:nvPr/>
        </p:nvGraphicFramePr>
        <p:xfrm>
          <a:off x="976705" y="7567961"/>
          <a:ext cx="3832225" cy="2406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0840"/>
                <a:gridCol w="450215"/>
                <a:gridCol w="497205"/>
                <a:gridCol w="448310"/>
                <a:gridCol w="598805"/>
                <a:gridCol w="502919"/>
                <a:gridCol w="467995"/>
                <a:gridCol w="495300"/>
              </a:tblGrid>
              <a:tr h="160655"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dirty="0" sz="3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C1</a:t>
                      </a:r>
                      <a:endParaRPr sz="3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 marL="17145">
                        <a:lnSpc>
                          <a:spcPct val="100000"/>
                        </a:lnSpc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ALUMBRADO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4604"/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C4-</a:t>
                      </a:r>
                      <a:r>
                        <a:rPr dirty="0" sz="3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3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 marL="113664">
                        <a:lnSpc>
                          <a:spcPct val="100000"/>
                        </a:lnSpc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LAVADORA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4604"/>
                </a:tc>
                <a:tc>
                  <a:txBody>
                    <a:bodyPr/>
                    <a:lstStyle/>
                    <a:p>
                      <a:pPr marL="13144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C4-</a:t>
                      </a:r>
                      <a:r>
                        <a:rPr dirty="0" sz="3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3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 marL="131445">
                        <a:lnSpc>
                          <a:spcPct val="100000"/>
                        </a:lnSpc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LAVAVAJILLA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4604"/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C4-</a:t>
                      </a:r>
                      <a:r>
                        <a:rPr dirty="0" sz="3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3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 marL="125095">
                        <a:lnSpc>
                          <a:spcPct val="100000"/>
                        </a:lnSpc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TERMO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4604"/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dirty="0" sz="3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C9</a:t>
                      </a:r>
                      <a:endParaRPr sz="3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 marL="144780">
                        <a:lnSpc>
                          <a:spcPct val="100000"/>
                        </a:lnSpc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A.</a:t>
                      </a:r>
                      <a:r>
                        <a:rPr dirty="0" sz="3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ACONDICIONADO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4604"/>
                </a:tc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dirty="0" sz="3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C2</a:t>
                      </a:r>
                      <a:endParaRPr sz="3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 marL="83820">
                        <a:lnSpc>
                          <a:spcPct val="100000"/>
                        </a:lnSpc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TOMAS</a:t>
                      </a:r>
                      <a:r>
                        <a:rPr dirty="0" sz="3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U.GENERAL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4604"/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dirty="0" sz="3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C3</a:t>
                      </a:r>
                      <a:endParaRPr sz="3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 marL="72390">
                        <a:lnSpc>
                          <a:spcPct val="100000"/>
                        </a:lnSpc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</a:t>
                      </a:r>
                      <a:r>
                        <a:rPr dirty="0" sz="3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3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HORNO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4604"/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dirty="0" sz="3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C5</a:t>
                      </a:r>
                      <a:endParaRPr sz="3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TOMAS</a:t>
                      </a:r>
                      <a:r>
                        <a:rPr dirty="0" sz="3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BAÑO-COCINA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4604"/>
                </a:tc>
              </a:tr>
              <a:tr h="80010"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3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900W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3970"/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707,75W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3970"/>
                </a:tc>
                <a:tc>
                  <a:txBody>
                    <a:bodyPr/>
                    <a:lstStyle/>
                    <a:p>
                      <a:pPr marL="1314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1707,75W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3970"/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1707,75W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3970"/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1300W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3970"/>
                </a:tc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2242,5W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3970"/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2025W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3970"/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2760W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3970"/>
                </a:tc>
              </a:tr>
            </a:tbl>
          </a:graphicData>
        </a:graphic>
      </p:graphicFrame>
      <p:sp>
        <p:nvSpPr>
          <p:cNvPr id="95" name="object 95" descr=""/>
          <p:cNvSpPr txBox="1"/>
          <p:nvPr/>
        </p:nvSpPr>
        <p:spPr>
          <a:xfrm>
            <a:off x="1111487" y="4744416"/>
            <a:ext cx="354330" cy="1085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50" spc="-55">
                <a:solidFill>
                  <a:srgbClr val="231F20"/>
                </a:solidFill>
                <a:latin typeface="Arial"/>
                <a:cs typeface="Arial"/>
              </a:rPr>
              <a:t>VIVIENDA</a:t>
            </a:r>
            <a:r>
              <a:rPr dirty="0" sz="55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5</a:t>
            </a:r>
            <a:endParaRPr sz="550">
              <a:latin typeface="Arial"/>
              <a:cs typeface="Aria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1825087" y="4887509"/>
            <a:ext cx="81280" cy="755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ICP</a:t>
            </a:r>
            <a:endParaRPr sz="300">
              <a:latin typeface="Arial"/>
              <a:cs typeface="Aria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801661" y="5343318"/>
            <a:ext cx="104775" cy="124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604" marR="5080" indent="-2540">
              <a:lnSpc>
                <a:spcPct val="108100"/>
              </a:lnSpc>
              <a:spcBef>
                <a:spcPts val="95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IGA</a:t>
            </a:r>
            <a:r>
              <a:rPr dirty="0" sz="3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63</a:t>
            </a:r>
            <a:r>
              <a:rPr dirty="0" sz="3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160523" y="6877932"/>
            <a:ext cx="124460" cy="1809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230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632875" y="7031102"/>
            <a:ext cx="55880" cy="692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2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25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118394" y="7031102"/>
            <a:ext cx="55880" cy="692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2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250">
              <a:latin typeface="Arial"/>
              <a:cs typeface="Aria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607837" y="7031102"/>
            <a:ext cx="55880" cy="692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2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250">
              <a:latin typeface="Arial"/>
              <a:cs typeface="Aria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3058311" y="7031102"/>
            <a:ext cx="55880" cy="692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2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250">
              <a:latin typeface="Arial"/>
              <a:cs typeface="Aria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730577" y="6877932"/>
            <a:ext cx="128270" cy="1809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5875">
              <a:lnSpc>
                <a:spcPct val="100000"/>
              </a:lnSpc>
              <a:spcBef>
                <a:spcPts val="135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00">
              <a:latin typeface="Arial"/>
              <a:cs typeface="Arial"/>
            </a:endParaRPr>
          </a:p>
          <a:p>
            <a:pPr marL="15875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230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2271094" y="6877889"/>
            <a:ext cx="128270" cy="1809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5875">
              <a:lnSpc>
                <a:spcPct val="100000"/>
              </a:lnSpc>
              <a:spcBef>
                <a:spcPts val="135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00">
              <a:latin typeface="Arial"/>
              <a:cs typeface="Arial"/>
            </a:endParaRPr>
          </a:p>
          <a:p>
            <a:pPr marL="15875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230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1760095" y="6877846"/>
            <a:ext cx="128270" cy="1809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5875">
              <a:lnSpc>
                <a:spcPct val="100000"/>
              </a:lnSpc>
              <a:spcBef>
                <a:spcPts val="135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00">
              <a:latin typeface="Arial"/>
              <a:cs typeface="Arial"/>
            </a:endParaRPr>
          </a:p>
          <a:p>
            <a:pPr marL="15875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230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2118394" y="5302300"/>
            <a:ext cx="276860" cy="1809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r" marR="59055">
              <a:lnSpc>
                <a:spcPct val="100000"/>
              </a:lnSpc>
              <a:spcBef>
                <a:spcPts val="135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00">
              <a:latin typeface="Arial"/>
              <a:cs typeface="Arial"/>
            </a:endParaRPr>
          </a:p>
          <a:p>
            <a:pPr marL="164465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230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algn="r" marR="24765">
              <a:lnSpc>
                <a:spcPct val="100000"/>
              </a:lnSpc>
              <a:spcBef>
                <a:spcPts val="55"/>
              </a:spcBef>
            </a:pPr>
            <a:r>
              <a:rPr dirty="0" sz="250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r>
              <a:rPr dirty="0" sz="250" spc="415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63</a:t>
            </a:r>
            <a:r>
              <a:rPr dirty="0" sz="3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2118394" y="4955655"/>
            <a:ext cx="55880" cy="692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2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250">
              <a:latin typeface="Arial"/>
              <a:cs typeface="Arial"/>
            </a:endParaRPr>
          </a:p>
        </p:txBody>
      </p:sp>
      <p:grpSp>
        <p:nvGrpSpPr>
          <p:cNvPr id="108" name="object 108" descr=""/>
          <p:cNvGrpSpPr/>
          <p:nvPr/>
        </p:nvGrpSpPr>
        <p:grpSpPr>
          <a:xfrm>
            <a:off x="2457640" y="5533110"/>
            <a:ext cx="269240" cy="539115"/>
            <a:chOff x="2457640" y="5533110"/>
            <a:chExt cx="269240" cy="539115"/>
          </a:xfrm>
        </p:grpSpPr>
        <p:pic>
          <p:nvPicPr>
            <p:cNvPr id="109" name="object 109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59493" y="6043472"/>
              <a:ext cx="28918" cy="25016"/>
            </a:xfrm>
            <a:prstGeom prst="rect">
              <a:avLst/>
            </a:prstGeom>
          </p:spPr>
        </p:pic>
        <p:sp>
          <p:nvSpPr>
            <p:cNvPr id="110" name="object 110" descr=""/>
            <p:cNvSpPr/>
            <p:nvPr/>
          </p:nvSpPr>
          <p:spPr>
            <a:xfrm>
              <a:off x="2656916" y="6040577"/>
              <a:ext cx="34290" cy="31750"/>
            </a:xfrm>
            <a:custGeom>
              <a:avLst/>
              <a:gdLst/>
              <a:ahLst/>
              <a:cxnLst/>
              <a:rect l="l" t="t" r="r" b="b"/>
              <a:pathLst>
                <a:path w="34289" h="31750">
                  <a:moveTo>
                    <a:pt x="33997" y="1460"/>
                  </a:moveTo>
                  <a:lnTo>
                    <a:pt x="31470" y="0"/>
                  </a:lnTo>
                  <a:lnTo>
                    <a:pt x="2540" y="0"/>
                  </a:lnTo>
                  <a:lnTo>
                    <a:pt x="0" y="1460"/>
                  </a:lnTo>
                  <a:lnTo>
                    <a:pt x="0" y="4394"/>
                  </a:lnTo>
                  <a:lnTo>
                    <a:pt x="13716" y="28117"/>
                  </a:lnTo>
                  <a:lnTo>
                    <a:pt x="14135" y="29692"/>
                  </a:lnTo>
                  <a:lnTo>
                    <a:pt x="14871" y="30111"/>
                  </a:lnTo>
                  <a:lnTo>
                    <a:pt x="15278" y="30835"/>
                  </a:lnTo>
                  <a:lnTo>
                    <a:pt x="16840" y="31242"/>
                  </a:lnTo>
                  <a:lnTo>
                    <a:pt x="17005" y="31292"/>
                  </a:lnTo>
                  <a:lnTo>
                    <a:pt x="17183" y="31242"/>
                  </a:lnTo>
                  <a:lnTo>
                    <a:pt x="18719" y="30835"/>
                  </a:lnTo>
                  <a:lnTo>
                    <a:pt x="19138" y="30111"/>
                  </a:lnTo>
                  <a:lnTo>
                    <a:pt x="19862" y="29692"/>
                  </a:lnTo>
                  <a:lnTo>
                    <a:pt x="20294" y="28117"/>
                  </a:lnTo>
                  <a:lnTo>
                    <a:pt x="33159" y="5854"/>
                  </a:lnTo>
                  <a:lnTo>
                    <a:pt x="33997" y="4394"/>
                  </a:lnTo>
                  <a:lnTo>
                    <a:pt x="33997" y="14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1" name="object 111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457640" y="5533110"/>
              <a:ext cx="268947" cy="338086"/>
            </a:xfrm>
            <a:prstGeom prst="rect">
              <a:avLst/>
            </a:prstGeom>
          </p:spPr>
        </p:pic>
      </p:grpSp>
      <p:sp>
        <p:nvSpPr>
          <p:cNvPr id="112" name="object 112" descr=""/>
          <p:cNvSpPr txBox="1"/>
          <p:nvPr/>
        </p:nvSpPr>
        <p:spPr>
          <a:xfrm>
            <a:off x="2629429" y="5797193"/>
            <a:ext cx="486409" cy="1206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44780" marR="30480" indent="-107314">
              <a:lnSpc>
                <a:spcPct val="100000"/>
              </a:lnSpc>
              <a:spcBef>
                <a:spcPts val="125"/>
              </a:spcBef>
            </a:pPr>
            <a:r>
              <a:rPr dirty="0" sz="250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r>
              <a:rPr dirty="0" sz="250" spc="245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baseline="9259" sz="450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r>
              <a:rPr dirty="0" baseline="9259" sz="450" spc="-15">
                <a:solidFill>
                  <a:srgbClr val="231F20"/>
                </a:solidFill>
                <a:latin typeface="Arial"/>
                <a:cs typeface="Arial"/>
              </a:rPr>
              <a:t> contra</a:t>
            </a:r>
            <a:r>
              <a:rPr dirty="0" baseline="9259" sz="450" spc="3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sobretensiones</a:t>
            </a:r>
            <a:endParaRPr sz="300">
              <a:latin typeface="Arial"/>
              <a:cs typeface="Arial"/>
            </a:endParaRPr>
          </a:p>
        </p:txBody>
      </p:sp>
      <p:sp>
        <p:nvSpPr>
          <p:cNvPr id="113" name="object 113" descr=""/>
          <p:cNvSpPr/>
          <p:nvPr/>
        </p:nvSpPr>
        <p:spPr>
          <a:xfrm>
            <a:off x="2134577" y="5018836"/>
            <a:ext cx="6350" cy="173990"/>
          </a:xfrm>
          <a:custGeom>
            <a:avLst/>
            <a:gdLst/>
            <a:ahLst/>
            <a:cxnLst/>
            <a:rect l="l" t="t" r="r" b="b"/>
            <a:pathLst>
              <a:path w="6350" h="173989">
                <a:moveTo>
                  <a:pt x="4546" y="0"/>
                </a:moveTo>
                <a:lnTo>
                  <a:pt x="1308" y="0"/>
                </a:lnTo>
                <a:lnTo>
                  <a:pt x="0" y="1308"/>
                </a:lnTo>
                <a:lnTo>
                  <a:pt x="0" y="172224"/>
                </a:lnTo>
                <a:lnTo>
                  <a:pt x="1308" y="173545"/>
                </a:lnTo>
                <a:lnTo>
                  <a:pt x="4546" y="173545"/>
                </a:lnTo>
                <a:lnTo>
                  <a:pt x="5854" y="172224"/>
                </a:lnTo>
                <a:lnTo>
                  <a:pt x="5854" y="2921"/>
                </a:lnTo>
                <a:lnTo>
                  <a:pt x="5854" y="1308"/>
                </a:lnTo>
                <a:lnTo>
                  <a:pt x="454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4" name="object 114" descr=""/>
          <p:cNvGrpSpPr/>
          <p:nvPr/>
        </p:nvGrpSpPr>
        <p:grpSpPr>
          <a:xfrm>
            <a:off x="943178" y="5381142"/>
            <a:ext cx="4032250" cy="2486025"/>
            <a:chOff x="943178" y="5381142"/>
            <a:chExt cx="4032250" cy="2486025"/>
          </a:xfrm>
        </p:grpSpPr>
        <p:sp>
          <p:nvSpPr>
            <p:cNvPr id="115" name="object 115" descr=""/>
            <p:cNvSpPr/>
            <p:nvPr/>
          </p:nvSpPr>
          <p:spPr>
            <a:xfrm>
              <a:off x="943178" y="7094270"/>
              <a:ext cx="4032250" cy="772795"/>
            </a:xfrm>
            <a:custGeom>
              <a:avLst/>
              <a:gdLst/>
              <a:ahLst/>
              <a:cxnLst/>
              <a:rect l="l" t="t" r="r" b="b"/>
              <a:pathLst>
                <a:path w="4032250" h="772795">
                  <a:moveTo>
                    <a:pt x="4029214" y="432104"/>
                  </a:moveTo>
                  <a:lnTo>
                    <a:pt x="0" y="432104"/>
                  </a:lnTo>
                  <a:lnTo>
                    <a:pt x="0" y="437959"/>
                  </a:lnTo>
                  <a:lnTo>
                    <a:pt x="4026281" y="437959"/>
                  </a:lnTo>
                  <a:lnTo>
                    <a:pt x="4026281" y="766495"/>
                  </a:lnTo>
                  <a:lnTo>
                    <a:pt x="0" y="766495"/>
                  </a:lnTo>
                  <a:lnTo>
                    <a:pt x="0" y="772350"/>
                  </a:lnTo>
                  <a:lnTo>
                    <a:pt x="4029214" y="772350"/>
                  </a:lnTo>
                  <a:lnTo>
                    <a:pt x="4031284" y="771486"/>
                  </a:lnTo>
                  <a:lnTo>
                    <a:pt x="4032135" y="769416"/>
                  </a:lnTo>
                  <a:lnTo>
                    <a:pt x="4032135" y="435025"/>
                  </a:lnTo>
                  <a:lnTo>
                    <a:pt x="4031284" y="432955"/>
                  </a:lnTo>
                  <a:lnTo>
                    <a:pt x="4029214" y="432104"/>
                  </a:lnTo>
                  <a:close/>
                </a:path>
                <a:path w="4032250" h="772795">
                  <a:moveTo>
                    <a:pt x="955230" y="444728"/>
                  </a:moveTo>
                  <a:lnTo>
                    <a:pt x="952004" y="444728"/>
                  </a:lnTo>
                  <a:lnTo>
                    <a:pt x="950683" y="446036"/>
                  </a:lnTo>
                  <a:lnTo>
                    <a:pt x="950683" y="757427"/>
                  </a:lnTo>
                  <a:lnTo>
                    <a:pt x="952004" y="758748"/>
                  </a:lnTo>
                  <a:lnTo>
                    <a:pt x="955230" y="758748"/>
                  </a:lnTo>
                  <a:lnTo>
                    <a:pt x="956538" y="757427"/>
                  </a:lnTo>
                  <a:lnTo>
                    <a:pt x="956538" y="446036"/>
                  </a:lnTo>
                  <a:lnTo>
                    <a:pt x="955230" y="444728"/>
                  </a:lnTo>
                  <a:close/>
                </a:path>
                <a:path w="4032250" h="772795">
                  <a:moveTo>
                    <a:pt x="1431645" y="444728"/>
                  </a:moveTo>
                  <a:lnTo>
                    <a:pt x="1428419" y="444728"/>
                  </a:lnTo>
                  <a:lnTo>
                    <a:pt x="1427099" y="446036"/>
                  </a:lnTo>
                  <a:lnTo>
                    <a:pt x="1427099" y="757427"/>
                  </a:lnTo>
                  <a:lnTo>
                    <a:pt x="1428419" y="758748"/>
                  </a:lnTo>
                  <a:lnTo>
                    <a:pt x="1431645" y="758748"/>
                  </a:lnTo>
                  <a:lnTo>
                    <a:pt x="1432953" y="757427"/>
                  </a:lnTo>
                  <a:lnTo>
                    <a:pt x="1432953" y="446036"/>
                  </a:lnTo>
                  <a:lnTo>
                    <a:pt x="1431645" y="444728"/>
                  </a:lnTo>
                  <a:close/>
                </a:path>
                <a:path w="4032250" h="772795">
                  <a:moveTo>
                    <a:pt x="1916709" y="444728"/>
                  </a:moveTo>
                  <a:lnTo>
                    <a:pt x="1913483" y="444728"/>
                  </a:lnTo>
                  <a:lnTo>
                    <a:pt x="1912162" y="446036"/>
                  </a:lnTo>
                  <a:lnTo>
                    <a:pt x="1912162" y="757427"/>
                  </a:lnTo>
                  <a:lnTo>
                    <a:pt x="1913483" y="758748"/>
                  </a:lnTo>
                  <a:lnTo>
                    <a:pt x="1916709" y="758748"/>
                  </a:lnTo>
                  <a:lnTo>
                    <a:pt x="1918017" y="757427"/>
                  </a:lnTo>
                  <a:lnTo>
                    <a:pt x="1918017" y="446036"/>
                  </a:lnTo>
                  <a:lnTo>
                    <a:pt x="1916709" y="444728"/>
                  </a:lnTo>
                  <a:close/>
                </a:path>
                <a:path w="4032250" h="772795">
                  <a:moveTo>
                    <a:pt x="1195933" y="0"/>
                  </a:moveTo>
                  <a:lnTo>
                    <a:pt x="1192707" y="0"/>
                  </a:lnTo>
                  <a:lnTo>
                    <a:pt x="1191387" y="1308"/>
                  </a:lnTo>
                  <a:lnTo>
                    <a:pt x="1191387" y="221932"/>
                  </a:lnTo>
                  <a:lnTo>
                    <a:pt x="1192707" y="223253"/>
                  </a:lnTo>
                  <a:lnTo>
                    <a:pt x="1195933" y="223253"/>
                  </a:lnTo>
                  <a:lnTo>
                    <a:pt x="1197229" y="221932"/>
                  </a:lnTo>
                  <a:lnTo>
                    <a:pt x="1197229" y="1308"/>
                  </a:lnTo>
                  <a:lnTo>
                    <a:pt x="1195933" y="0"/>
                  </a:lnTo>
                  <a:close/>
                </a:path>
                <a:path w="4032250" h="772795">
                  <a:moveTo>
                    <a:pt x="2135847" y="0"/>
                  </a:moveTo>
                  <a:lnTo>
                    <a:pt x="2132622" y="0"/>
                  </a:lnTo>
                  <a:lnTo>
                    <a:pt x="2131301" y="1308"/>
                  </a:lnTo>
                  <a:lnTo>
                    <a:pt x="2131301" y="215341"/>
                  </a:lnTo>
                  <a:lnTo>
                    <a:pt x="2132622" y="216661"/>
                  </a:lnTo>
                  <a:lnTo>
                    <a:pt x="2135847" y="216661"/>
                  </a:lnTo>
                  <a:lnTo>
                    <a:pt x="2137156" y="215341"/>
                  </a:lnTo>
                  <a:lnTo>
                    <a:pt x="2137156" y="1308"/>
                  </a:lnTo>
                  <a:lnTo>
                    <a:pt x="21358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6" name="object 116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59254" y="5381142"/>
              <a:ext cx="131368" cy="69189"/>
            </a:xfrm>
            <a:prstGeom prst="rect">
              <a:avLst/>
            </a:prstGeom>
          </p:spPr>
        </p:pic>
        <p:pic>
          <p:nvPicPr>
            <p:cNvPr id="117" name="object 117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137498" y="6264618"/>
              <a:ext cx="2443937" cy="1060449"/>
            </a:xfrm>
            <a:prstGeom prst="rect">
              <a:avLst/>
            </a:prstGeom>
          </p:spPr>
        </p:pic>
      </p:grpSp>
      <p:sp>
        <p:nvSpPr>
          <p:cNvPr id="118" name="object 118" descr=""/>
          <p:cNvSpPr txBox="1"/>
          <p:nvPr/>
        </p:nvSpPr>
        <p:spPr>
          <a:xfrm>
            <a:off x="4562454" y="7240478"/>
            <a:ext cx="70485" cy="233679"/>
          </a:xfrm>
          <a:prstGeom prst="rect">
            <a:avLst/>
          </a:prstGeom>
        </p:spPr>
        <p:txBody>
          <a:bodyPr wrap="square" lIns="0" tIns="889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2x2,5+2,5TT</a:t>
            </a:r>
            <a:endParaRPr sz="300">
              <a:latin typeface="Arial"/>
              <a:cs typeface="Arial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4082310" y="7278076"/>
            <a:ext cx="70485" cy="195580"/>
          </a:xfrm>
          <a:prstGeom prst="rect">
            <a:avLst/>
          </a:prstGeom>
        </p:spPr>
        <p:txBody>
          <a:bodyPr wrap="square" lIns="0" tIns="889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42x6+6TT</a:t>
            </a:r>
            <a:endParaRPr sz="300">
              <a:latin typeface="Arial"/>
              <a:cs typeface="Aria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3596795" y="7240478"/>
            <a:ext cx="70485" cy="233679"/>
          </a:xfrm>
          <a:prstGeom prst="rect">
            <a:avLst/>
          </a:prstGeom>
        </p:spPr>
        <p:txBody>
          <a:bodyPr wrap="square" lIns="0" tIns="889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2x2,5+2,5TT</a:t>
            </a:r>
            <a:endParaRPr sz="300">
              <a:latin typeface="Arial"/>
              <a:cs typeface="Arial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4111683" y="6367603"/>
            <a:ext cx="140970" cy="2324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230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63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mA</a:t>
            </a:r>
            <a:endParaRPr sz="300">
              <a:latin typeface="Arial"/>
              <a:cs typeface="Aria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3534724" y="7034860"/>
            <a:ext cx="55880" cy="692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2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250">
              <a:latin typeface="Arial"/>
              <a:cs typeface="Arial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4020256" y="7034860"/>
            <a:ext cx="55880" cy="692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2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250">
              <a:latin typeface="Arial"/>
              <a:cs typeface="Arial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4509686" y="7034860"/>
            <a:ext cx="55880" cy="692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2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250">
              <a:latin typeface="Arial"/>
              <a:cs typeface="Arial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4176430" y="6881703"/>
            <a:ext cx="124460" cy="1809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230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25A</a:t>
            </a:r>
            <a:endParaRPr sz="300">
              <a:latin typeface="Arial"/>
              <a:cs typeface="Arial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3661999" y="6881660"/>
            <a:ext cx="128270" cy="1809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5875">
              <a:lnSpc>
                <a:spcPct val="100000"/>
              </a:lnSpc>
              <a:spcBef>
                <a:spcPts val="135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00">
              <a:latin typeface="Arial"/>
              <a:cs typeface="Arial"/>
            </a:endParaRPr>
          </a:p>
          <a:p>
            <a:pPr marL="15875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230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1202399" y="7236720"/>
            <a:ext cx="70485" cy="233679"/>
          </a:xfrm>
          <a:prstGeom prst="rect">
            <a:avLst/>
          </a:prstGeom>
        </p:spPr>
        <p:txBody>
          <a:bodyPr wrap="square" lIns="0" tIns="889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2x1,5+1,5TT</a:t>
            </a:r>
            <a:endParaRPr sz="300">
              <a:latin typeface="Arial"/>
              <a:cs typeface="Arial"/>
            </a:endParaRPr>
          </a:p>
        </p:txBody>
      </p:sp>
      <p:pic>
        <p:nvPicPr>
          <p:cNvPr id="128" name="object 128" descr="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943165" y="6687502"/>
            <a:ext cx="268935" cy="633793"/>
          </a:xfrm>
          <a:prstGeom prst="rect">
            <a:avLst/>
          </a:prstGeom>
        </p:spPr>
      </p:pic>
      <p:sp>
        <p:nvSpPr>
          <p:cNvPr id="129" name="object 129" descr=""/>
          <p:cNvSpPr txBox="1"/>
          <p:nvPr/>
        </p:nvSpPr>
        <p:spPr>
          <a:xfrm>
            <a:off x="1140336" y="7031089"/>
            <a:ext cx="55880" cy="692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2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250">
              <a:latin typeface="Arial"/>
              <a:cs typeface="Aria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1253783" y="6885411"/>
            <a:ext cx="128270" cy="1809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5875">
              <a:lnSpc>
                <a:spcPct val="100000"/>
              </a:lnSpc>
              <a:spcBef>
                <a:spcPts val="135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00">
              <a:latin typeface="Arial"/>
              <a:cs typeface="Arial"/>
            </a:endParaRPr>
          </a:p>
          <a:p>
            <a:pPr marL="15875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230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sp>
        <p:nvSpPr>
          <p:cNvPr id="131" name="object 131" descr=""/>
          <p:cNvSpPr/>
          <p:nvPr/>
        </p:nvSpPr>
        <p:spPr>
          <a:xfrm>
            <a:off x="948296" y="7538999"/>
            <a:ext cx="3412490" cy="314325"/>
          </a:xfrm>
          <a:custGeom>
            <a:avLst/>
            <a:gdLst/>
            <a:ahLst/>
            <a:cxnLst/>
            <a:rect l="l" t="t" r="r" b="b"/>
            <a:pathLst>
              <a:path w="3412490" h="314325">
                <a:moveTo>
                  <a:pt x="4546" y="0"/>
                </a:moveTo>
                <a:lnTo>
                  <a:pt x="1308" y="0"/>
                </a:lnTo>
                <a:lnTo>
                  <a:pt x="0" y="1308"/>
                </a:lnTo>
                <a:lnTo>
                  <a:pt x="0" y="312686"/>
                </a:lnTo>
                <a:lnTo>
                  <a:pt x="1308" y="314007"/>
                </a:lnTo>
                <a:lnTo>
                  <a:pt x="4546" y="314007"/>
                </a:lnTo>
                <a:lnTo>
                  <a:pt x="5854" y="312686"/>
                </a:lnTo>
                <a:lnTo>
                  <a:pt x="5854" y="1308"/>
                </a:lnTo>
                <a:lnTo>
                  <a:pt x="4546" y="0"/>
                </a:lnTo>
                <a:close/>
              </a:path>
              <a:path w="3412490" h="314325">
                <a:moveTo>
                  <a:pt x="480961" y="0"/>
                </a:moveTo>
                <a:lnTo>
                  <a:pt x="477723" y="0"/>
                </a:lnTo>
                <a:lnTo>
                  <a:pt x="476415" y="1308"/>
                </a:lnTo>
                <a:lnTo>
                  <a:pt x="476415" y="312686"/>
                </a:lnTo>
                <a:lnTo>
                  <a:pt x="477723" y="314007"/>
                </a:lnTo>
                <a:lnTo>
                  <a:pt x="480961" y="314007"/>
                </a:lnTo>
                <a:lnTo>
                  <a:pt x="482269" y="312686"/>
                </a:lnTo>
                <a:lnTo>
                  <a:pt x="482269" y="1308"/>
                </a:lnTo>
                <a:lnTo>
                  <a:pt x="480961" y="0"/>
                </a:lnTo>
                <a:close/>
              </a:path>
              <a:path w="3412490" h="314325">
                <a:moveTo>
                  <a:pt x="2452789" y="0"/>
                </a:moveTo>
                <a:lnTo>
                  <a:pt x="2449550" y="0"/>
                </a:lnTo>
                <a:lnTo>
                  <a:pt x="2448242" y="1308"/>
                </a:lnTo>
                <a:lnTo>
                  <a:pt x="2448242" y="312686"/>
                </a:lnTo>
                <a:lnTo>
                  <a:pt x="2449550" y="314007"/>
                </a:lnTo>
                <a:lnTo>
                  <a:pt x="2452789" y="314007"/>
                </a:lnTo>
                <a:lnTo>
                  <a:pt x="2454097" y="312686"/>
                </a:lnTo>
                <a:lnTo>
                  <a:pt x="2454097" y="1308"/>
                </a:lnTo>
                <a:lnTo>
                  <a:pt x="2452789" y="0"/>
                </a:lnTo>
                <a:close/>
              </a:path>
              <a:path w="3412490" h="314325">
                <a:moveTo>
                  <a:pt x="2937865" y="0"/>
                </a:moveTo>
                <a:lnTo>
                  <a:pt x="2934627" y="0"/>
                </a:lnTo>
                <a:lnTo>
                  <a:pt x="2933318" y="1308"/>
                </a:lnTo>
                <a:lnTo>
                  <a:pt x="2933318" y="312686"/>
                </a:lnTo>
                <a:lnTo>
                  <a:pt x="2934627" y="314007"/>
                </a:lnTo>
                <a:lnTo>
                  <a:pt x="2937865" y="314007"/>
                </a:lnTo>
                <a:lnTo>
                  <a:pt x="2939173" y="312686"/>
                </a:lnTo>
                <a:lnTo>
                  <a:pt x="2939173" y="1308"/>
                </a:lnTo>
                <a:lnTo>
                  <a:pt x="2937865" y="0"/>
                </a:lnTo>
                <a:close/>
              </a:path>
              <a:path w="3412490" h="314325">
                <a:moveTo>
                  <a:pt x="3411016" y="0"/>
                </a:moveTo>
                <a:lnTo>
                  <a:pt x="3407778" y="0"/>
                </a:lnTo>
                <a:lnTo>
                  <a:pt x="3406470" y="1308"/>
                </a:lnTo>
                <a:lnTo>
                  <a:pt x="3406470" y="312686"/>
                </a:lnTo>
                <a:lnTo>
                  <a:pt x="3407778" y="314007"/>
                </a:lnTo>
                <a:lnTo>
                  <a:pt x="3411016" y="314007"/>
                </a:lnTo>
                <a:lnTo>
                  <a:pt x="3412324" y="312686"/>
                </a:lnTo>
                <a:lnTo>
                  <a:pt x="3412324" y="1308"/>
                </a:lnTo>
                <a:lnTo>
                  <a:pt x="341101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" name="object 132" descr=""/>
          <p:cNvSpPr txBox="1"/>
          <p:nvPr/>
        </p:nvSpPr>
        <p:spPr>
          <a:xfrm>
            <a:off x="4626916" y="6877194"/>
            <a:ext cx="128270" cy="189865"/>
          </a:xfrm>
          <a:prstGeom prst="rect">
            <a:avLst/>
          </a:prstGeom>
        </p:spPr>
        <p:txBody>
          <a:bodyPr wrap="square" lIns="0" tIns="21590" rIns="0" bIns="0" rtlCol="0" vert="horz">
            <a:spAutoFit/>
          </a:bodyPr>
          <a:lstStyle/>
          <a:p>
            <a:pPr marL="21590">
              <a:lnSpc>
                <a:spcPct val="100000"/>
              </a:lnSpc>
              <a:spcBef>
                <a:spcPts val="17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00">
              <a:latin typeface="Arial"/>
              <a:cs typeface="Arial"/>
            </a:endParaRPr>
          </a:p>
          <a:p>
            <a:pPr marL="15875">
              <a:lnSpc>
                <a:spcPct val="100000"/>
              </a:lnSpc>
              <a:spcBef>
                <a:spcPts val="8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230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2176077" y="4485513"/>
            <a:ext cx="70485" cy="216535"/>
          </a:xfrm>
          <a:prstGeom prst="rect">
            <a:avLst/>
          </a:prstGeom>
        </p:spPr>
        <p:txBody>
          <a:bodyPr wrap="square" lIns="0" tIns="889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2x25+25TT</a:t>
            </a:r>
            <a:endParaRPr sz="300">
              <a:latin typeface="Arial"/>
              <a:cs typeface="Arial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241681" y="491217"/>
            <a:ext cx="1954530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524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Esquemas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6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unifilares</a:t>
            </a:r>
            <a:endParaRPr sz="13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73"/>
                  </a:lnTo>
                  <a:lnTo>
                    <a:pt x="295086" y="268689"/>
                  </a:lnTo>
                  <a:lnTo>
                    <a:pt x="283276" y="300740"/>
                  </a:lnTo>
                  <a:lnTo>
                    <a:pt x="251221" y="312549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71"/>
                  </a:lnTo>
                  <a:lnTo>
                    <a:pt x="57557" y="393595"/>
                  </a:lnTo>
                  <a:lnTo>
                    <a:pt x="91784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7"/>
                  </a:lnTo>
                  <a:lnTo>
                    <a:pt x="532590" y="350945"/>
                  </a:lnTo>
                  <a:lnTo>
                    <a:pt x="544400" y="313833"/>
                  </a:lnTo>
                  <a:lnTo>
                    <a:pt x="546087" y="296964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6"/>
                  </a:lnTo>
                  <a:lnTo>
                    <a:pt x="284267" y="260254"/>
                  </a:lnTo>
                  <a:lnTo>
                    <a:pt x="296077" y="223142"/>
                  </a:lnTo>
                  <a:lnTo>
                    <a:pt x="297764" y="206273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6991" y="79570"/>
            <a:ext cx="106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70" b="1">
                <a:solidFill>
                  <a:srgbClr val="4C4D4F"/>
                </a:solidFill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406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6231173"/>
            <a:ext cx="193040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 b="1">
                <a:solidFill>
                  <a:srgbClr val="231F20"/>
                </a:solidFill>
                <a:latin typeface="Arial"/>
                <a:cs typeface="Arial"/>
              </a:rPr>
              <a:t>B.6.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unifilar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usos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generales.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7621" y="2640063"/>
            <a:ext cx="1571053" cy="2836595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1716927" y="5180297"/>
            <a:ext cx="93980" cy="343535"/>
          </a:xfrm>
          <a:prstGeom prst="rect">
            <a:avLst/>
          </a:prstGeom>
        </p:spPr>
        <p:txBody>
          <a:bodyPr wrap="square" lIns="0" tIns="127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500" spc="-30">
                <a:solidFill>
                  <a:srgbClr val="231F20"/>
                </a:solidFill>
                <a:latin typeface="Arial"/>
                <a:cs typeface="Arial"/>
              </a:rPr>
              <a:t>2x1,5+1,5TT</a:t>
            </a:r>
            <a:endParaRPr sz="5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28672" y="5187902"/>
            <a:ext cx="93980" cy="343535"/>
          </a:xfrm>
          <a:prstGeom prst="rect">
            <a:avLst/>
          </a:prstGeom>
        </p:spPr>
        <p:txBody>
          <a:bodyPr wrap="square" lIns="0" tIns="127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500" spc="-30">
                <a:solidFill>
                  <a:srgbClr val="231F20"/>
                </a:solidFill>
                <a:latin typeface="Arial"/>
                <a:cs typeface="Arial"/>
              </a:rPr>
              <a:t>2x2,5+2,5TT</a:t>
            </a:r>
            <a:endParaRPr sz="5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634685" y="2309127"/>
            <a:ext cx="309245" cy="1524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Garaje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606691" y="5664171"/>
            <a:ext cx="215900" cy="3797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55000"/>
              </a:lnSpc>
              <a:spcBef>
                <a:spcPts val="95"/>
              </a:spcBef>
            </a:pP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C_1g</a:t>
            </a:r>
            <a:r>
              <a:rPr dirty="0" sz="5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Fuerza</a:t>
            </a:r>
            <a:r>
              <a:rPr dirty="0" sz="5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30">
                <a:solidFill>
                  <a:srgbClr val="231F20"/>
                </a:solidFill>
                <a:latin typeface="Arial"/>
                <a:cs typeface="Arial"/>
              </a:rPr>
              <a:t>3000W</a:t>
            </a:r>
            <a:endParaRPr sz="5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378426" y="5664171"/>
            <a:ext cx="347980" cy="3797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55000"/>
              </a:lnSpc>
              <a:spcBef>
                <a:spcPts val="95"/>
              </a:spcBef>
            </a:pP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C_2g</a:t>
            </a:r>
            <a:r>
              <a:rPr dirty="0" sz="5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Iluminación</a:t>
            </a:r>
            <a:r>
              <a:rPr dirty="0" sz="5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450W</a:t>
            </a:r>
            <a:endParaRPr sz="5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774320" y="4653170"/>
            <a:ext cx="182245" cy="26352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7780">
              <a:lnSpc>
                <a:spcPct val="100000"/>
              </a:lnSpc>
              <a:spcBef>
                <a:spcPts val="114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500">
              <a:latin typeface="Arial"/>
              <a:cs typeface="Arial"/>
            </a:endParaRPr>
          </a:p>
          <a:p>
            <a:pPr marL="17780">
              <a:lnSpc>
                <a:spcPct val="100000"/>
              </a:lnSpc>
              <a:spcBef>
                <a:spcPts val="20"/>
              </a:spcBef>
            </a:pP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5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10 </a:t>
            </a:r>
            <a:r>
              <a:rPr dirty="0" sz="500" spc="-6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5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35130" y="4887253"/>
            <a:ext cx="7239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4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623378" y="4887253"/>
            <a:ext cx="7239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4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22663" y="4653240"/>
            <a:ext cx="182245" cy="26352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7780">
              <a:lnSpc>
                <a:spcPct val="100000"/>
              </a:lnSpc>
              <a:spcBef>
                <a:spcPts val="114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500">
              <a:latin typeface="Arial"/>
              <a:cs typeface="Arial"/>
            </a:endParaRPr>
          </a:p>
          <a:p>
            <a:pPr marL="17780">
              <a:lnSpc>
                <a:spcPct val="100000"/>
              </a:lnSpc>
              <a:spcBef>
                <a:spcPts val="20"/>
              </a:spcBef>
            </a:pP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5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16 </a:t>
            </a:r>
            <a:r>
              <a:rPr dirty="0" sz="500" spc="-6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500">
              <a:latin typeface="Arial"/>
              <a:cs typeface="Arial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564921" y="5650928"/>
            <a:ext cx="1485900" cy="488315"/>
          </a:xfrm>
          <a:custGeom>
            <a:avLst/>
            <a:gdLst/>
            <a:ahLst/>
            <a:cxnLst/>
            <a:rect l="l" t="t" r="r" b="b"/>
            <a:pathLst>
              <a:path w="1485900" h="488314">
                <a:moveTo>
                  <a:pt x="4025" y="0"/>
                </a:moveTo>
                <a:lnTo>
                  <a:pt x="1181" y="1168"/>
                </a:lnTo>
                <a:lnTo>
                  <a:pt x="0" y="4013"/>
                </a:lnTo>
                <a:lnTo>
                  <a:pt x="0" y="484085"/>
                </a:lnTo>
                <a:lnTo>
                  <a:pt x="1181" y="486930"/>
                </a:lnTo>
                <a:lnTo>
                  <a:pt x="4025" y="488111"/>
                </a:lnTo>
                <a:lnTo>
                  <a:pt x="1481861" y="488111"/>
                </a:lnTo>
                <a:lnTo>
                  <a:pt x="1484706" y="486930"/>
                </a:lnTo>
                <a:lnTo>
                  <a:pt x="1485530" y="484924"/>
                </a:lnTo>
                <a:lnTo>
                  <a:pt x="778217" y="484924"/>
                </a:lnTo>
                <a:lnTo>
                  <a:pt x="776414" y="483120"/>
                </a:lnTo>
                <a:lnTo>
                  <a:pt x="776414" y="480072"/>
                </a:lnTo>
                <a:lnTo>
                  <a:pt x="8039" y="480072"/>
                </a:lnTo>
                <a:lnTo>
                  <a:pt x="8039" y="8039"/>
                </a:lnTo>
                <a:lnTo>
                  <a:pt x="4025" y="8039"/>
                </a:lnTo>
                <a:lnTo>
                  <a:pt x="4025" y="0"/>
                </a:lnTo>
                <a:close/>
              </a:path>
              <a:path w="1485900" h="488314">
                <a:moveTo>
                  <a:pt x="782662" y="6070"/>
                </a:moveTo>
                <a:lnTo>
                  <a:pt x="778217" y="6070"/>
                </a:lnTo>
                <a:lnTo>
                  <a:pt x="776414" y="7861"/>
                </a:lnTo>
                <a:lnTo>
                  <a:pt x="776414" y="483120"/>
                </a:lnTo>
                <a:lnTo>
                  <a:pt x="778217" y="484924"/>
                </a:lnTo>
                <a:lnTo>
                  <a:pt x="782662" y="484924"/>
                </a:lnTo>
                <a:lnTo>
                  <a:pt x="784453" y="483120"/>
                </a:lnTo>
                <a:lnTo>
                  <a:pt x="784453" y="7861"/>
                </a:lnTo>
                <a:lnTo>
                  <a:pt x="782662" y="6070"/>
                </a:lnTo>
                <a:close/>
              </a:path>
              <a:path w="1485900" h="488314">
                <a:moveTo>
                  <a:pt x="1485874" y="6070"/>
                </a:moveTo>
                <a:lnTo>
                  <a:pt x="782662" y="6070"/>
                </a:lnTo>
                <a:lnTo>
                  <a:pt x="784453" y="7861"/>
                </a:lnTo>
                <a:lnTo>
                  <a:pt x="784453" y="8039"/>
                </a:lnTo>
                <a:lnTo>
                  <a:pt x="1477835" y="8039"/>
                </a:lnTo>
                <a:lnTo>
                  <a:pt x="1477835" y="480072"/>
                </a:lnTo>
                <a:lnTo>
                  <a:pt x="784453" y="480072"/>
                </a:lnTo>
                <a:lnTo>
                  <a:pt x="784453" y="483120"/>
                </a:lnTo>
                <a:lnTo>
                  <a:pt x="782662" y="484924"/>
                </a:lnTo>
                <a:lnTo>
                  <a:pt x="1485530" y="484924"/>
                </a:lnTo>
                <a:lnTo>
                  <a:pt x="1485874" y="484085"/>
                </a:lnTo>
                <a:lnTo>
                  <a:pt x="1485874" y="6070"/>
                </a:lnTo>
                <a:close/>
              </a:path>
              <a:path w="1485900" h="488314">
                <a:moveTo>
                  <a:pt x="1481861" y="0"/>
                </a:moveTo>
                <a:lnTo>
                  <a:pt x="4025" y="0"/>
                </a:lnTo>
                <a:lnTo>
                  <a:pt x="4025" y="8039"/>
                </a:lnTo>
                <a:lnTo>
                  <a:pt x="8039" y="8039"/>
                </a:lnTo>
                <a:lnTo>
                  <a:pt x="8039" y="4013"/>
                </a:lnTo>
                <a:lnTo>
                  <a:pt x="1485874" y="4013"/>
                </a:lnTo>
                <a:lnTo>
                  <a:pt x="1484706" y="1168"/>
                </a:lnTo>
                <a:lnTo>
                  <a:pt x="1481861" y="0"/>
                </a:lnTo>
                <a:close/>
              </a:path>
              <a:path w="1485900" h="488314">
                <a:moveTo>
                  <a:pt x="1485874" y="4013"/>
                </a:moveTo>
                <a:lnTo>
                  <a:pt x="8039" y="4013"/>
                </a:lnTo>
                <a:lnTo>
                  <a:pt x="8039" y="8039"/>
                </a:lnTo>
                <a:lnTo>
                  <a:pt x="776414" y="8039"/>
                </a:lnTo>
                <a:lnTo>
                  <a:pt x="776414" y="7861"/>
                </a:lnTo>
                <a:lnTo>
                  <a:pt x="778217" y="6070"/>
                </a:lnTo>
                <a:lnTo>
                  <a:pt x="1485874" y="6070"/>
                </a:lnTo>
                <a:lnTo>
                  <a:pt x="1485874" y="401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2261645" y="3591783"/>
            <a:ext cx="491490" cy="1765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240" marR="5080" indent="-3175">
              <a:lnSpc>
                <a:spcPct val="100000"/>
              </a:lnSpc>
              <a:spcBef>
                <a:spcPts val="95"/>
              </a:spcBef>
            </a:pP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r>
              <a:rPr dirty="0" sz="5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contra</a:t>
            </a:r>
            <a:r>
              <a:rPr dirty="0" sz="5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sobretensiones</a:t>
            </a:r>
            <a:endParaRPr sz="5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513851" y="2842012"/>
            <a:ext cx="177165" cy="26352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5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20 </a:t>
            </a:r>
            <a:r>
              <a:rPr dirty="0" sz="500" spc="-6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5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421120" y="3567938"/>
            <a:ext cx="234950" cy="34163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3335">
              <a:lnSpc>
                <a:spcPct val="100000"/>
              </a:lnSpc>
              <a:spcBef>
                <a:spcPts val="114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50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20"/>
              </a:spcBef>
            </a:pP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5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50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25A</a:t>
            </a:r>
            <a:endParaRPr sz="5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300</a:t>
            </a:r>
            <a:r>
              <a:rPr dirty="0" sz="5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35">
                <a:solidFill>
                  <a:srgbClr val="231F20"/>
                </a:solidFill>
                <a:latin typeface="Arial"/>
                <a:cs typeface="Arial"/>
              </a:rPr>
              <a:t>mA</a:t>
            </a:r>
            <a:endParaRPr sz="5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797557" y="2904657"/>
            <a:ext cx="146685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510" marR="5080" indent="-4445">
              <a:lnSpc>
                <a:spcPct val="100000"/>
              </a:lnSpc>
              <a:spcBef>
                <a:spcPts val="95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IGA</a:t>
            </a:r>
            <a:r>
              <a:rPr dirty="0" sz="5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35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5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65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5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281466" y="3010786"/>
            <a:ext cx="7239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26" name="object 26" descr=""/>
          <p:cNvGrpSpPr/>
          <p:nvPr/>
        </p:nvGrpSpPr>
        <p:grpSpPr>
          <a:xfrm>
            <a:off x="1793519" y="3253232"/>
            <a:ext cx="410209" cy="757555"/>
            <a:chOff x="1793519" y="3253232"/>
            <a:chExt cx="410209" cy="757555"/>
          </a:xfrm>
        </p:grpSpPr>
        <p:pic>
          <p:nvPicPr>
            <p:cNvPr id="27" name="object 2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01430" y="3967762"/>
              <a:ext cx="44162" cy="38211"/>
            </a:xfrm>
            <a:prstGeom prst="rect">
              <a:avLst/>
            </a:prstGeom>
          </p:spPr>
        </p:pic>
        <p:sp>
          <p:nvSpPr>
            <p:cNvPr id="28" name="object 28" descr=""/>
            <p:cNvSpPr/>
            <p:nvPr/>
          </p:nvSpPr>
          <p:spPr>
            <a:xfrm>
              <a:off x="2029739" y="3253244"/>
              <a:ext cx="120650" cy="757555"/>
            </a:xfrm>
            <a:custGeom>
              <a:avLst/>
              <a:gdLst/>
              <a:ahLst/>
              <a:cxnLst/>
              <a:rect l="l" t="t" r="r" b="b"/>
              <a:pathLst>
                <a:path w="120650" h="757554">
                  <a:moveTo>
                    <a:pt x="97790" y="156832"/>
                  </a:moveTo>
                  <a:lnTo>
                    <a:pt x="96253" y="155295"/>
                  </a:lnTo>
                  <a:lnTo>
                    <a:pt x="96100" y="155041"/>
                  </a:lnTo>
                  <a:lnTo>
                    <a:pt x="6959" y="647"/>
                  </a:lnTo>
                  <a:lnTo>
                    <a:pt x="4508" y="0"/>
                  </a:lnTo>
                  <a:lnTo>
                    <a:pt x="660" y="2209"/>
                  </a:lnTo>
                  <a:lnTo>
                    <a:pt x="0" y="4673"/>
                  </a:lnTo>
                  <a:lnTo>
                    <a:pt x="89750" y="160134"/>
                  </a:lnTo>
                  <a:lnTo>
                    <a:pt x="89750" y="276974"/>
                  </a:lnTo>
                  <a:lnTo>
                    <a:pt x="91554" y="278777"/>
                  </a:lnTo>
                  <a:lnTo>
                    <a:pt x="95986" y="278777"/>
                  </a:lnTo>
                  <a:lnTo>
                    <a:pt x="97790" y="276974"/>
                  </a:lnTo>
                  <a:lnTo>
                    <a:pt x="97790" y="163652"/>
                  </a:lnTo>
                  <a:lnTo>
                    <a:pt x="97790" y="161086"/>
                  </a:lnTo>
                  <a:lnTo>
                    <a:pt x="97701" y="161429"/>
                  </a:lnTo>
                  <a:lnTo>
                    <a:pt x="97790" y="157975"/>
                  </a:lnTo>
                  <a:lnTo>
                    <a:pt x="97790" y="156832"/>
                  </a:lnTo>
                  <a:close/>
                </a:path>
                <a:path w="120650" h="757554">
                  <a:moveTo>
                    <a:pt x="98361" y="158965"/>
                  </a:moveTo>
                  <a:lnTo>
                    <a:pt x="97790" y="157975"/>
                  </a:lnTo>
                  <a:lnTo>
                    <a:pt x="97790" y="161086"/>
                  </a:lnTo>
                  <a:lnTo>
                    <a:pt x="98361" y="158965"/>
                  </a:lnTo>
                  <a:close/>
                </a:path>
                <a:path w="120650" h="757554">
                  <a:moveTo>
                    <a:pt x="120065" y="713714"/>
                  </a:moveTo>
                  <a:lnTo>
                    <a:pt x="118630" y="711225"/>
                  </a:lnTo>
                  <a:lnTo>
                    <a:pt x="117309" y="710463"/>
                  </a:lnTo>
                  <a:lnTo>
                    <a:pt x="70231" y="710463"/>
                  </a:lnTo>
                  <a:lnTo>
                    <a:pt x="68910" y="711225"/>
                  </a:lnTo>
                  <a:lnTo>
                    <a:pt x="67462" y="713714"/>
                  </a:lnTo>
                  <a:lnTo>
                    <a:pt x="67462" y="715251"/>
                  </a:lnTo>
                  <a:lnTo>
                    <a:pt x="89268" y="752957"/>
                  </a:lnTo>
                  <a:lnTo>
                    <a:pt x="89827" y="755103"/>
                  </a:lnTo>
                  <a:lnTo>
                    <a:pt x="90830" y="755675"/>
                  </a:lnTo>
                  <a:lnTo>
                    <a:pt x="91389" y="756666"/>
                  </a:lnTo>
                  <a:lnTo>
                    <a:pt x="93548" y="757237"/>
                  </a:lnTo>
                  <a:lnTo>
                    <a:pt x="93687" y="757326"/>
                  </a:lnTo>
                  <a:lnTo>
                    <a:pt x="93853" y="757326"/>
                  </a:lnTo>
                  <a:lnTo>
                    <a:pt x="94005" y="757237"/>
                  </a:lnTo>
                  <a:lnTo>
                    <a:pt x="96151" y="756666"/>
                  </a:lnTo>
                  <a:lnTo>
                    <a:pt x="96723" y="755675"/>
                  </a:lnTo>
                  <a:lnTo>
                    <a:pt x="97713" y="755103"/>
                  </a:lnTo>
                  <a:lnTo>
                    <a:pt x="98285" y="752957"/>
                  </a:lnTo>
                  <a:lnTo>
                    <a:pt x="118198" y="718502"/>
                  </a:lnTo>
                  <a:lnTo>
                    <a:pt x="120065" y="715251"/>
                  </a:lnTo>
                  <a:lnTo>
                    <a:pt x="120065" y="71371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93519" y="3270414"/>
              <a:ext cx="409994" cy="385533"/>
            </a:xfrm>
            <a:prstGeom prst="rect">
              <a:avLst/>
            </a:prstGeom>
          </p:spPr>
        </p:pic>
      </p:grpSp>
      <p:sp>
        <p:nvSpPr>
          <p:cNvPr id="30" name="object 30" descr=""/>
          <p:cNvSpPr txBox="1"/>
          <p:nvPr/>
        </p:nvSpPr>
        <p:spPr>
          <a:xfrm>
            <a:off x="2101037" y="3605705"/>
            <a:ext cx="7239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400">
              <a:latin typeface="Arial"/>
              <a:cs typeface="Arial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2119502" y="3188398"/>
            <a:ext cx="8255" cy="73660"/>
          </a:xfrm>
          <a:custGeom>
            <a:avLst/>
            <a:gdLst/>
            <a:ahLst/>
            <a:cxnLst/>
            <a:rect l="l" t="t" r="r" b="b"/>
            <a:pathLst>
              <a:path w="8255" h="73660">
                <a:moveTo>
                  <a:pt x="6235" y="0"/>
                </a:moveTo>
                <a:lnTo>
                  <a:pt x="1803" y="0"/>
                </a:lnTo>
                <a:lnTo>
                  <a:pt x="0" y="1790"/>
                </a:lnTo>
                <a:lnTo>
                  <a:pt x="0" y="69418"/>
                </a:lnTo>
                <a:lnTo>
                  <a:pt x="0" y="71640"/>
                </a:lnTo>
                <a:lnTo>
                  <a:pt x="1803" y="73444"/>
                </a:lnTo>
                <a:lnTo>
                  <a:pt x="6235" y="73444"/>
                </a:lnTo>
                <a:lnTo>
                  <a:pt x="8039" y="71640"/>
                </a:lnTo>
                <a:lnTo>
                  <a:pt x="8039" y="1790"/>
                </a:lnTo>
                <a:lnTo>
                  <a:pt x="623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2" name="object 32" descr=""/>
          <p:cNvGrpSpPr/>
          <p:nvPr/>
        </p:nvGrpSpPr>
        <p:grpSpPr>
          <a:xfrm>
            <a:off x="1032090" y="2146198"/>
            <a:ext cx="1171575" cy="1558290"/>
            <a:chOff x="1032090" y="2146198"/>
            <a:chExt cx="1171575" cy="1558290"/>
          </a:xfrm>
        </p:grpSpPr>
        <p:sp>
          <p:nvSpPr>
            <p:cNvPr id="33" name="object 33" descr=""/>
            <p:cNvSpPr/>
            <p:nvPr/>
          </p:nvSpPr>
          <p:spPr>
            <a:xfrm>
              <a:off x="2043518" y="3234994"/>
              <a:ext cx="160020" cy="469265"/>
            </a:xfrm>
            <a:custGeom>
              <a:avLst/>
              <a:gdLst/>
              <a:ahLst/>
              <a:cxnLst/>
              <a:rect l="l" t="t" r="r" b="b"/>
              <a:pathLst>
                <a:path w="160019" h="469264">
                  <a:moveTo>
                    <a:pt x="8026" y="460997"/>
                  </a:moveTo>
                  <a:lnTo>
                    <a:pt x="1803" y="460997"/>
                  </a:lnTo>
                  <a:lnTo>
                    <a:pt x="0" y="462788"/>
                  </a:lnTo>
                  <a:lnTo>
                    <a:pt x="0" y="467233"/>
                  </a:lnTo>
                  <a:lnTo>
                    <a:pt x="1803" y="469036"/>
                  </a:lnTo>
                  <a:lnTo>
                    <a:pt x="6223" y="469036"/>
                  </a:lnTo>
                  <a:lnTo>
                    <a:pt x="8026" y="467233"/>
                  </a:lnTo>
                  <a:lnTo>
                    <a:pt x="8026" y="460997"/>
                  </a:lnTo>
                  <a:close/>
                </a:path>
                <a:path w="160019" h="469264">
                  <a:moveTo>
                    <a:pt x="151980" y="460997"/>
                  </a:moveTo>
                  <a:lnTo>
                    <a:pt x="8026" y="460997"/>
                  </a:lnTo>
                  <a:lnTo>
                    <a:pt x="8026" y="467233"/>
                  </a:lnTo>
                  <a:lnTo>
                    <a:pt x="6223" y="469036"/>
                  </a:lnTo>
                  <a:lnTo>
                    <a:pt x="153784" y="469036"/>
                  </a:lnTo>
                  <a:lnTo>
                    <a:pt x="151980" y="467233"/>
                  </a:lnTo>
                  <a:lnTo>
                    <a:pt x="151980" y="460997"/>
                  </a:lnTo>
                  <a:close/>
                </a:path>
                <a:path w="160019" h="469264">
                  <a:moveTo>
                    <a:pt x="158216" y="364451"/>
                  </a:moveTo>
                  <a:lnTo>
                    <a:pt x="153784" y="364451"/>
                  </a:lnTo>
                  <a:lnTo>
                    <a:pt x="151980" y="366242"/>
                  </a:lnTo>
                  <a:lnTo>
                    <a:pt x="151980" y="467233"/>
                  </a:lnTo>
                  <a:lnTo>
                    <a:pt x="153784" y="469036"/>
                  </a:lnTo>
                  <a:lnTo>
                    <a:pt x="158216" y="469036"/>
                  </a:lnTo>
                  <a:lnTo>
                    <a:pt x="160020" y="467233"/>
                  </a:lnTo>
                  <a:lnTo>
                    <a:pt x="160020" y="462788"/>
                  </a:lnTo>
                  <a:lnTo>
                    <a:pt x="158216" y="460997"/>
                  </a:lnTo>
                  <a:lnTo>
                    <a:pt x="160020" y="460997"/>
                  </a:lnTo>
                  <a:lnTo>
                    <a:pt x="160020" y="366242"/>
                  </a:lnTo>
                  <a:lnTo>
                    <a:pt x="158216" y="364451"/>
                  </a:lnTo>
                  <a:close/>
                </a:path>
                <a:path w="160019" h="469264">
                  <a:moveTo>
                    <a:pt x="6223" y="364451"/>
                  </a:moveTo>
                  <a:lnTo>
                    <a:pt x="1803" y="364451"/>
                  </a:lnTo>
                  <a:lnTo>
                    <a:pt x="0" y="366242"/>
                  </a:lnTo>
                  <a:lnTo>
                    <a:pt x="0" y="462788"/>
                  </a:lnTo>
                  <a:lnTo>
                    <a:pt x="1803" y="460997"/>
                  </a:lnTo>
                  <a:lnTo>
                    <a:pt x="8026" y="460997"/>
                  </a:lnTo>
                  <a:lnTo>
                    <a:pt x="8026" y="366242"/>
                  </a:lnTo>
                  <a:lnTo>
                    <a:pt x="6223" y="364451"/>
                  </a:lnTo>
                  <a:close/>
                </a:path>
                <a:path w="160019" h="469264">
                  <a:moveTo>
                    <a:pt x="160020" y="460997"/>
                  </a:moveTo>
                  <a:lnTo>
                    <a:pt x="158216" y="460997"/>
                  </a:lnTo>
                  <a:lnTo>
                    <a:pt x="160020" y="462788"/>
                  </a:lnTo>
                  <a:lnTo>
                    <a:pt x="160020" y="460997"/>
                  </a:lnTo>
                  <a:close/>
                </a:path>
                <a:path w="160019" h="469264">
                  <a:moveTo>
                    <a:pt x="74323" y="22837"/>
                  </a:moveTo>
                  <a:lnTo>
                    <a:pt x="57137" y="39979"/>
                  </a:lnTo>
                  <a:lnTo>
                    <a:pt x="57137" y="42532"/>
                  </a:lnTo>
                  <a:lnTo>
                    <a:pt x="60261" y="45669"/>
                  </a:lnTo>
                  <a:lnTo>
                    <a:pt x="62814" y="45669"/>
                  </a:lnTo>
                  <a:lnTo>
                    <a:pt x="80010" y="28512"/>
                  </a:lnTo>
                  <a:lnTo>
                    <a:pt x="74323" y="22837"/>
                  </a:lnTo>
                  <a:close/>
                </a:path>
                <a:path w="160019" h="469264">
                  <a:moveTo>
                    <a:pt x="85700" y="22835"/>
                  </a:moveTo>
                  <a:lnTo>
                    <a:pt x="80010" y="28512"/>
                  </a:lnTo>
                  <a:lnTo>
                    <a:pt x="97218" y="45681"/>
                  </a:lnTo>
                  <a:lnTo>
                    <a:pt x="99758" y="45669"/>
                  </a:lnTo>
                  <a:lnTo>
                    <a:pt x="102908" y="42532"/>
                  </a:lnTo>
                  <a:lnTo>
                    <a:pt x="102908" y="39979"/>
                  </a:lnTo>
                  <a:lnTo>
                    <a:pt x="101320" y="38417"/>
                  </a:lnTo>
                  <a:lnTo>
                    <a:pt x="85700" y="22835"/>
                  </a:lnTo>
                  <a:close/>
                </a:path>
                <a:path w="160019" h="469264">
                  <a:moveTo>
                    <a:pt x="80013" y="17161"/>
                  </a:moveTo>
                  <a:lnTo>
                    <a:pt x="74323" y="22837"/>
                  </a:lnTo>
                  <a:lnTo>
                    <a:pt x="80010" y="28512"/>
                  </a:lnTo>
                  <a:lnTo>
                    <a:pt x="85700" y="22835"/>
                  </a:lnTo>
                  <a:lnTo>
                    <a:pt x="80013" y="17161"/>
                  </a:lnTo>
                  <a:close/>
                </a:path>
                <a:path w="160019" h="469264">
                  <a:moveTo>
                    <a:pt x="62801" y="0"/>
                  </a:moveTo>
                  <a:lnTo>
                    <a:pt x="60261" y="0"/>
                  </a:lnTo>
                  <a:lnTo>
                    <a:pt x="57137" y="3136"/>
                  </a:lnTo>
                  <a:lnTo>
                    <a:pt x="57137" y="5689"/>
                  </a:lnTo>
                  <a:lnTo>
                    <a:pt x="74325" y="22835"/>
                  </a:lnTo>
                  <a:lnTo>
                    <a:pt x="80013" y="17161"/>
                  </a:lnTo>
                  <a:lnTo>
                    <a:pt x="62801" y="0"/>
                  </a:lnTo>
                  <a:close/>
                </a:path>
                <a:path w="160019" h="469264">
                  <a:moveTo>
                    <a:pt x="99758" y="0"/>
                  </a:moveTo>
                  <a:lnTo>
                    <a:pt x="97218" y="0"/>
                  </a:lnTo>
                  <a:lnTo>
                    <a:pt x="80013" y="17161"/>
                  </a:lnTo>
                  <a:lnTo>
                    <a:pt x="85700" y="22835"/>
                  </a:lnTo>
                  <a:lnTo>
                    <a:pt x="101320" y="7251"/>
                  </a:lnTo>
                  <a:lnTo>
                    <a:pt x="102908" y="5689"/>
                  </a:lnTo>
                  <a:lnTo>
                    <a:pt x="102908" y="3136"/>
                  </a:lnTo>
                  <a:lnTo>
                    <a:pt x="997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32090" y="2956217"/>
              <a:ext cx="199809" cy="104800"/>
            </a:xfrm>
            <a:prstGeom prst="rect">
              <a:avLst/>
            </a:prstGeom>
          </p:spPr>
        </p:pic>
        <p:sp>
          <p:nvSpPr>
            <p:cNvPr id="35" name="object 35" descr=""/>
            <p:cNvSpPr/>
            <p:nvPr/>
          </p:nvSpPr>
          <p:spPr>
            <a:xfrm>
              <a:off x="1266583" y="2146198"/>
              <a:ext cx="76200" cy="521334"/>
            </a:xfrm>
            <a:custGeom>
              <a:avLst/>
              <a:gdLst/>
              <a:ahLst/>
              <a:cxnLst/>
              <a:rect l="l" t="t" r="r" b="b"/>
              <a:pathLst>
                <a:path w="76200" h="521335">
                  <a:moveTo>
                    <a:pt x="33350" y="339610"/>
                  </a:moveTo>
                  <a:lnTo>
                    <a:pt x="33350" y="518909"/>
                  </a:lnTo>
                  <a:lnTo>
                    <a:pt x="35153" y="520712"/>
                  </a:lnTo>
                  <a:lnTo>
                    <a:pt x="39585" y="520712"/>
                  </a:lnTo>
                  <a:lnTo>
                    <a:pt x="41389" y="518909"/>
                  </a:lnTo>
                  <a:lnTo>
                    <a:pt x="41389" y="341414"/>
                  </a:lnTo>
                  <a:lnTo>
                    <a:pt x="35153" y="341414"/>
                  </a:lnTo>
                  <a:lnTo>
                    <a:pt x="33350" y="339610"/>
                  </a:lnTo>
                  <a:close/>
                </a:path>
                <a:path w="76200" h="521335">
                  <a:moveTo>
                    <a:pt x="39585" y="333374"/>
                  </a:moveTo>
                  <a:lnTo>
                    <a:pt x="35153" y="333374"/>
                  </a:lnTo>
                  <a:lnTo>
                    <a:pt x="33350" y="335165"/>
                  </a:lnTo>
                  <a:lnTo>
                    <a:pt x="33350" y="339610"/>
                  </a:lnTo>
                  <a:lnTo>
                    <a:pt x="35153" y="341414"/>
                  </a:lnTo>
                  <a:lnTo>
                    <a:pt x="39585" y="341414"/>
                  </a:lnTo>
                  <a:lnTo>
                    <a:pt x="41389" y="339610"/>
                  </a:lnTo>
                  <a:lnTo>
                    <a:pt x="41389" y="335165"/>
                  </a:lnTo>
                  <a:lnTo>
                    <a:pt x="39585" y="333374"/>
                  </a:lnTo>
                  <a:close/>
                </a:path>
                <a:path w="76200" h="521335">
                  <a:moveTo>
                    <a:pt x="41389" y="339610"/>
                  </a:moveTo>
                  <a:lnTo>
                    <a:pt x="39585" y="341414"/>
                  </a:lnTo>
                  <a:lnTo>
                    <a:pt x="41389" y="341414"/>
                  </a:lnTo>
                  <a:lnTo>
                    <a:pt x="41389" y="339610"/>
                  </a:lnTo>
                  <a:close/>
                </a:path>
                <a:path w="76200" h="521335">
                  <a:moveTo>
                    <a:pt x="41389" y="283674"/>
                  </a:moveTo>
                  <a:lnTo>
                    <a:pt x="33350" y="289577"/>
                  </a:lnTo>
                  <a:lnTo>
                    <a:pt x="33350" y="335165"/>
                  </a:lnTo>
                  <a:lnTo>
                    <a:pt x="35153" y="333374"/>
                  </a:lnTo>
                  <a:lnTo>
                    <a:pt x="41389" y="333374"/>
                  </a:lnTo>
                  <a:lnTo>
                    <a:pt x="41389" y="283674"/>
                  </a:lnTo>
                  <a:close/>
                </a:path>
                <a:path w="76200" h="521335">
                  <a:moveTo>
                    <a:pt x="41389" y="333374"/>
                  </a:moveTo>
                  <a:lnTo>
                    <a:pt x="39585" y="333374"/>
                  </a:lnTo>
                  <a:lnTo>
                    <a:pt x="41389" y="335165"/>
                  </a:lnTo>
                  <a:lnTo>
                    <a:pt x="41389" y="333374"/>
                  </a:lnTo>
                  <a:close/>
                </a:path>
                <a:path w="76200" h="521335">
                  <a:moveTo>
                    <a:pt x="33350" y="279611"/>
                  </a:moveTo>
                  <a:lnTo>
                    <a:pt x="381" y="303822"/>
                  </a:lnTo>
                  <a:lnTo>
                    <a:pt x="0" y="306349"/>
                  </a:lnTo>
                  <a:lnTo>
                    <a:pt x="2628" y="309905"/>
                  </a:lnTo>
                  <a:lnTo>
                    <a:pt x="5130" y="310299"/>
                  </a:lnTo>
                  <a:lnTo>
                    <a:pt x="33350" y="289577"/>
                  </a:lnTo>
                  <a:lnTo>
                    <a:pt x="33350" y="279611"/>
                  </a:lnTo>
                  <a:close/>
                </a:path>
                <a:path w="76200" h="521335">
                  <a:moveTo>
                    <a:pt x="41389" y="273706"/>
                  </a:moveTo>
                  <a:lnTo>
                    <a:pt x="33350" y="279611"/>
                  </a:lnTo>
                  <a:lnTo>
                    <a:pt x="33350" y="289577"/>
                  </a:lnTo>
                  <a:lnTo>
                    <a:pt x="41389" y="283674"/>
                  </a:lnTo>
                  <a:lnTo>
                    <a:pt x="41389" y="273706"/>
                  </a:lnTo>
                  <a:close/>
                </a:path>
                <a:path w="76200" h="521335">
                  <a:moveTo>
                    <a:pt x="70586" y="252260"/>
                  </a:moveTo>
                  <a:lnTo>
                    <a:pt x="41389" y="273706"/>
                  </a:lnTo>
                  <a:lnTo>
                    <a:pt x="41389" y="283674"/>
                  </a:lnTo>
                  <a:lnTo>
                    <a:pt x="75349" y="258737"/>
                  </a:lnTo>
                  <a:lnTo>
                    <a:pt x="75730" y="256222"/>
                  </a:lnTo>
                  <a:lnTo>
                    <a:pt x="73101" y="252641"/>
                  </a:lnTo>
                  <a:lnTo>
                    <a:pt x="70586" y="252260"/>
                  </a:lnTo>
                  <a:close/>
                </a:path>
                <a:path w="76200" h="521335">
                  <a:moveTo>
                    <a:pt x="33350" y="252916"/>
                  </a:moveTo>
                  <a:lnTo>
                    <a:pt x="381" y="277126"/>
                  </a:lnTo>
                  <a:lnTo>
                    <a:pt x="0" y="279653"/>
                  </a:lnTo>
                  <a:lnTo>
                    <a:pt x="2628" y="283222"/>
                  </a:lnTo>
                  <a:lnTo>
                    <a:pt x="5130" y="283616"/>
                  </a:lnTo>
                  <a:lnTo>
                    <a:pt x="33350" y="262894"/>
                  </a:lnTo>
                  <a:lnTo>
                    <a:pt x="33350" y="252916"/>
                  </a:lnTo>
                  <a:close/>
                </a:path>
                <a:path w="76200" h="521335">
                  <a:moveTo>
                    <a:pt x="41389" y="256991"/>
                  </a:moveTo>
                  <a:lnTo>
                    <a:pt x="33350" y="262894"/>
                  </a:lnTo>
                  <a:lnTo>
                    <a:pt x="33350" y="279611"/>
                  </a:lnTo>
                  <a:lnTo>
                    <a:pt x="41389" y="273706"/>
                  </a:lnTo>
                  <a:lnTo>
                    <a:pt x="41389" y="256991"/>
                  </a:lnTo>
                  <a:close/>
                </a:path>
                <a:path w="76200" h="521335">
                  <a:moveTo>
                    <a:pt x="41389" y="247011"/>
                  </a:moveTo>
                  <a:lnTo>
                    <a:pt x="33350" y="252916"/>
                  </a:lnTo>
                  <a:lnTo>
                    <a:pt x="33350" y="262894"/>
                  </a:lnTo>
                  <a:lnTo>
                    <a:pt x="41389" y="256991"/>
                  </a:lnTo>
                  <a:lnTo>
                    <a:pt x="41389" y="247011"/>
                  </a:lnTo>
                  <a:close/>
                </a:path>
                <a:path w="76200" h="521335">
                  <a:moveTo>
                    <a:pt x="70586" y="225564"/>
                  </a:moveTo>
                  <a:lnTo>
                    <a:pt x="41389" y="247011"/>
                  </a:lnTo>
                  <a:lnTo>
                    <a:pt x="41389" y="256991"/>
                  </a:lnTo>
                  <a:lnTo>
                    <a:pt x="75349" y="232054"/>
                  </a:lnTo>
                  <a:lnTo>
                    <a:pt x="75730" y="229539"/>
                  </a:lnTo>
                  <a:lnTo>
                    <a:pt x="73101" y="225958"/>
                  </a:lnTo>
                  <a:lnTo>
                    <a:pt x="70586" y="225564"/>
                  </a:lnTo>
                  <a:close/>
                </a:path>
                <a:path w="76200" h="521335">
                  <a:moveTo>
                    <a:pt x="39585" y="0"/>
                  </a:moveTo>
                  <a:lnTo>
                    <a:pt x="35153" y="0"/>
                  </a:lnTo>
                  <a:lnTo>
                    <a:pt x="33350" y="1790"/>
                  </a:lnTo>
                  <a:lnTo>
                    <a:pt x="33350" y="252916"/>
                  </a:lnTo>
                  <a:lnTo>
                    <a:pt x="41389" y="247011"/>
                  </a:lnTo>
                  <a:lnTo>
                    <a:pt x="41389" y="1790"/>
                  </a:lnTo>
                  <a:lnTo>
                    <a:pt x="395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 txBox="1"/>
          <p:nvPr/>
        </p:nvSpPr>
        <p:spPr>
          <a:xfrm>
            <a:off x="1371435" y="2319385"/>
            <a:ext cx="93980" cy="252729"/>
          </a:xfrm>
          <a:prstGeom prst="rect">
            <a:avLst/>
          </a:prstGeom>
        </p:spPr>
        <p:txBody>
          <a:bodyPr wrap="square" lIns="0" tIns="127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500" spc="-30">
                <a:solidFill>
                  <a:srgbClr val="231F20"/>
                </a:solidFill>
                <a:latin typeface="Arial"/>
                <a:cs typeface="Arial"/>
              </a:rPr>
              <a:t>2x6+6TT</a:t>
            </a:r>
            <a:endParaRPr sz="50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139052" y="6231173"/>
            <a:ext cx="219583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 b="1">
                <a:solidFill>
                  <a:srgbClr val="231F20"/>
                </a:solidFill>
                <a:latin typeface="Arial"/>
                <a:cs typeface="Arial"/>
              </a:rPr>
              <a:t>B.7.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unifilar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garaje.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38" name="object 38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387381" y="3384092"/>
            <a:ext cx="1666976" cy="2700985"/>
          </a:xfrm>
          <a:prstGeom prst="rect">
            <a:avLst/>
          </a:prstGeom>
        </p:spPr>
      </p:pic>
      <p:sp>
        <p:nvSpPr>
          <p:cNvPr id="39" name="object 39" descr=""/>
          <p:cNvSpPr txBox="1"/>
          <p:nvPr/>
        </p:nvSpPr>
        <p:spPr>
          <a:xfrm>
            <a:off x="4867666" y="5354998"/>
            <a:ext cx="78740" cy="273050"/>
          </a:xfrm>
          <a:prstGeom prst="rect">
            <a:avLst/>
          </a:prstGeom>
        </p:spPr>
        <p:txBody>
          <a:bodyPr wrap="square" lIns="0" tIns="889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2x1,5+1,5TT</a:t>
            </a:r>
            <a:endParaRPr sz="35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296712" y="5354998"/>
            <a:ext cx="78740" cy="273050"/>
          </a:xfrm>
          <a:prstGeom prst="rect">
            <a:avLst/>
          </a:prstGeom>
        </p:spPr>
        <p:txBody>
          <a:bodyPr wrap="square" lIns="0" tIns="889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2x1,5+1,5TT</a:t>
            </a:r>
            <a:endParaRPr sz="35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719371" y="5425747"/>
            <a:ext cx="78740" cy="201930"/>
          </a:xfrm>
          <a:prstGeom prst="rect">
            <a:avLst/>
          </a:prstGeom>
        </p:spPr>
        <p:txBody>
          <a:bodyPr wrap="square" lIns="0" tIns="889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2x6+6TT</a:t>
            </a:r>
            <a:endParaRPr sz="35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403191" y="3538475"/>
            <a:ext cx="144145" cy="210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50</a:t>
            </a: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0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331683" y="4103451"/>
            <a:ext cx="188595" cy="271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50</a:t>
            </a: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300</a:t>
            </a: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mA</a:t>
            </a:r>
            <a:endParaRPr sz="40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438238" y="5745744"/>
            <a:ext cx="195580" cy="2889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C_1</a:t>
            </a:r>
            <a:endParaRPr sz="400">
              <a:latin typeface="Arial"/>
              <a:cs typeface="Arial"/>
            </a:endParaRPr>
          </a:p>
          <a:p>
            <a:pPr marL="12700" marR="5080">
              <a:lnSpc>
                <a:spcPct val="165700"/>
              </a:lnSpc>
            </a:pP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FUERZA</a:t>
            </a:r>
            <a:r>
              <a:rPr dirty="0" sz="4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5850W</a:t>
            </a:r>
            <a:endParaRPr sz="4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988785" y="5745744"/>
            <a:ext cx="310515" cy="2889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C_2</a:t>
            </a:r>
            <a:endParaRPr sz="400">
              <a:latin typeface="Arial"/>
              <a:cs typeface="Arial"/>
            </a:endParaRPr>
          </a:p>
          <a:p>
            <a:pPr marL="12700" marR="5080" indent="-635">
              <a:lnSpc>
                <a:spcPct val="165700"/>
              </a:lnSpc>
            </a:pPr>
            <a:r>
              <a:rPr dirty="0" sz="400" spc="-45">
                <a:solidFill>
                  <a:srgbClr val="231F20"/>
                </a:solidFill>
                <a:latin typeface="Arial"/>
                <a:cs typeface="Arial"/>
              </a:rPr>
              <a:t>ALUMBRADO</a:t>
            </a:r>
            <a:r>
              <a:rPr dirty="0" sz="4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1944W</a:t>
            </a:r>
            <a:endParaRPr sz="40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564376" y="5745744"/>
            <a:ext cx="361315" cy="2889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C_3</a:t>
            </a:r>
            <a:endParaRPr sz="400">
              <a:latin typeface="Arial"/>
              <a:cs typeface="Arial"/>
            </a:endParaRPr>
          </a:p>
          <a:p>
            <a:pPr marL="12700" marR="5080" indent="-635">
              <a:lnSpc>
                <a:spcPct val="165700"/>
              </a:lnSpc>
            </a:pPr>
            <a:r>
              <a:rPr dirty="0" sz="400" spc="-30">
                <a:solidFill>
                  <a:srgbClr val="231F20"/>
                </a:solidFill>
                <a:latin typeface="Arial"/>
                <a:cs typeface="Arial"/>
              </a:rPr>
              <a:t>A.</a:t>
            </a: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5">
                <a:solidFill>
                  <a:srgbClr val="231F20"/>
                </a:solidFill>
                <a:latin typeface="Arial"/>
                <a:cs typeface="Arial"/>
              </a:rPr>
              <a:t>EMERGENCIA</a:t>
            </a:r>
            <a:r>
              <a:rPr dirty="0" sz="4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172,5W</a:t>
            </a:r>
            <a:endParaRPr sz="40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157315" y="3938798"/>
            <a:ext cx="42862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8585">
              <a:lnSpc>
                <a:spcPct val="100000"/>
              </a:lnSpc>
              <a:spcBef>
                <a:spcPts val="95"/>
              </a:spcBef>
            </a:pPr>
            <a:r>
              <a:rPr dirty="0" sz="650" spc="-20">
                <a:solidFill>
                  <a:srgbClr val="231F20"/>
                </a:solidFill>
                <a:latin typeface="Arial"/>
                <a:cs typeface="Arial"/>
              </a:rPr>
              <a:t>USOS</a:t>
            </a:r>
            <a:r>
              <a:rPr dirty="0" sz="6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100">
                <a:solidFill>
                  <a:srgbClr val="231F20"/>
                </a:solidFill>
                <a:latin typeface="Arial"/>
                <a:cs typeface="Arial"/>
              </a:rPr>
              <a:t>GENERALES</a:t>
            </a:r>
            <a:endParaRPr sz="65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846316" y="3587226"/>
            <a:ext cx="119380" cy="1435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240" marR="5080" indent="-3175">
              <a:lnSpc>
                <a:spcPct val="110200"/>
              </a:lnSpc>
              <a:spcBef>
                <a:spcPts val="9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IGA</a:t>
            </a:r>
            <a:r>
              <a:rPr dirty="0" sz="3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50</a:t>
            </a:r>
            <a:r>
              <a:rPr dirty="0" sz="35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5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645610" y="5110481"/>
            <a:ext cx="61594" cy="774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222943" y="5110481"/>
            <a:ext cx="61594" cy="774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804935" y="5110481"/>
            <a:ext cx="61594" cy="774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4950885" y="4928356"/>
            <a:ext cx="147320" cy="210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400">
              <a:latin typeface="Arial"/>
              <a:cs typeface="Arial"/>
            </a:endParaRPr>
          </a:p>
          <a:p>
            <a:pPr marL="16510">
              <a:lnSpc>
                <a:spcPct val="100000"/>
              </a:lnSpc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0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404576" y="4928305"/>
            <a:ext cx="147320" cy="210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400">
              <a:latin typeface="Arial"/>
              <a:cs typeface="Arial"/>
            </a:endParaRPr>
          </a:p>
          <a:p>
            <a:pPr marL="16510">
              <a:lnSpc>
                <a:spcPct val="100000"/>
              </a:lnSpc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0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796960" y="4928254"/>
            <a:ext cx="147320" cy="210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400">
              <a:latin typeface="Arial"/>
              <a:cs typeface="Arial"/>
            </a:endParaRPr>
          </a:p>
          <a:p>
            <a:pPr marL="16510">
              <a:lnSpc>
                <a:spcPct val="100000"/>
              </a:lnSpc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00">
              <a:latin typeface="Arial"/>
              <a:cs typeface="Aria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222943" y="3669822"/>
            <a:ext cx="61594" cy="774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56" name="object 56" descr=""/>
          <p:cNvGrpSpPr/>
          <p:nvPr/>
        </p:nvGrpSpPr>
        <p:grpSpPr>
          <a:xfrm>
            <a:off x="4624285" y="3810889"/>
            <a:ext cx="319405" cy="640080"/>
            <a:chOff x="4624285" y="3810889"/>
            <a:chExt cx="319405" cy="640080"/>
          </a:xfrm>
        </p:grpSpPr>
        <p:pic>
          <p:nvPicPr>
            <p:cNvPr id="57" name="object 57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863934" y="4417433"/>
              <a:ext cx="34373" cy="29750"/>
            </a:xfrm>
            <a:prstGeom prst="rect">
              <a:avLst/>
            </a:prstGeom>
          </p:spPr>
        </p:pic>
        <p:sp>
          <p:nvSpPr>
            <p:cNvPr id="58" name="object 58" descr=""/>
            <p:cNvSpPr/>
            <p:nvPr/>
          </p:nvSpPr>
          <p:spPr>
            <a:xfrm>
              <a:off x="4861204" y="4414291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4" h="36829">
                  <a:moveTo>
                    <a:pt x="39814" y="1549"/>
                  </a:moveTo>
                  <a:lnTo>
                    <a:pt x="37096" y="0"/>
                  </a:lnTo>
                  <a:lnTo>
                    <a:pt x="2705" y="0"/>
                  </a:lnTo>
                  <a:lnTo>
                    <a:pt x="0" y="1549"/>
                  </a:lnTo>
                  <a:lnTo>
                    <a:pt x="0" y="4686"/>
                  </a:lnTo>
                  <a:lnTo>
                    <a:pt x="16408" y="33083"/>
                  </a:lnTo>
                  <a:lnTo>
                    <a:pt x="16840" y="34747"/>
                  </a:lnTo>
                  <a:lnTo>
                    <a:pt x="17627" y="35204"/>
                  </a:lnTo>
                  <a:lnTo>
                    <a:pt x="18059" y="35953"/>
                  </a:lnTo>
                  <a:lnTo>
                    <a:pt x="19723" y="36410"/>
                  </a:lnTo>
                  <a:lnTo>
                    <a:pt x="19913" y="36461"/>
                  </a:lnTo>
                  <a:lnTo>
                    <a:pt x="20104" y="36410"/>
                  </a:lnTo>
                  <a:lnTo>
                    <a:pt x="21755" y="35953"/>
                  </a:lnTo>
                  <a:lnTo>
                    <a:pt x="22199" y="35204"/>
                  </a:lnTo>
                  <a:lnTo>
                    <a:pt x="22974" y="34747"/>
                  </a:lnTo>
                  <a:lnTo>
                    <a:pt x="23418" y="33083"/>
                  </a:lnTo>
                  <a:lnTo>
                    <a:pt x="38912" y="6248"/>
                  </a:lnTo>
                  <a:lnTo>
                    <a:pt x="39814" y="4686"/>
                  </a:lnTo>
                  <a:lnTo>
                    <a:pt x="39814" y="15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" name="object 59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624285" y="3810889"/>
              <a:ext cx="319100" cy="401307"/>
            </a:xfrm>
            <a:prstGeom prst="rect">
              <a:avLst/>
            </a:prstGeom>
          </p:spPr>
        </p:pic>
      </p:grpSp>
      <p:sp>
        <p:nvSpPr>
          <p:cNvPr id="60" name="object 60" descr=""/>
          <p:cNvSpPr txBox="1"/>
          <p:nvPr/>
        </p:nvSpPr>
        <p:spPr>
          <a:xfrm>
            <a:off x="4835416" y="4126950"/>
            <a:ext cx="563880" cy="13843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65100" marR="30480" indent="-127635">
              <a:lnSpc>
                <a:spcPct val="100000"/>
              </a:lnSpc>
              <a:spcBef>
                <a:spcPts val="13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r>
              <a:rPr dirty="0" sz="350" spc="270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baseline="7936" sz="525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r>
              <a:rPr dirty="0" baseline="7936" sz="525" spc="-22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baseline="7936" sz="525" spc="-15">
                <a:solidFill>
                  <a:srgbClr val="231F20"/>
                </a:solidFill>
                <a:latin typeface="Arial"/>
                <a:cs typeface="Arial"/>
              </a:rPr>
              <a:t>contra</a:t>
            </a:r>
            <a:r>
              <a:rPr dirty="0" baseline="7936" sz="525" spc="3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sobretensiones</a:t>
            </a:r>
            <a:endParaRPr sz="350">
              <a:latin typeface="Arial"/>
              <a:cs typeface="Arial"/>
            </a:endParaRPr>
          </a:p>
        </p:txBody>
      </p:sp>
      <p:sp>
        <p:nvSpPr>
          <p:cNvPr id="61" name="object 61" descr=""/>
          <p:cNvSpPr/>
          <p:nvPr/>
        </p:nvSpPr>
        <p:spPr>
          <a:xfrm>
            <a:off x="4240123" y="3199358"/>
            <a:ext cx="6350" cy="205740"/>
          </a:xfrm>
          <a:custGeom>
            <a:avLst/>
            <a:gdLst/>
            <a:ahLst/>
            <a:cxnLst/>
            <a:rect l="l" t="t" r="r" b="b"/>
            <a:pathLst>
              <a:path w="6350" h="205739">
                <a:moveTo>
                  <a:pt x="4864" y="0"/>
                </a:moveTo>
                <a:lnTo>
                  <a:pt x="1396" y="0"/>
                </a:lnTo>
                <a:lnTo>
                  <a:pt x="0" y="1396"/>
                </a:lnTo>
                <a:lnTo>
                  <a:pt x="0" y="204266"/>
                </a:lnTo>
                <a:lnTo>
                  <a:pt x="1396" y="205676"/>
                </a:lnTo>
                <a:lnTo>
                  <a:pt x="4864" y="205676"/>
                </a:lnTo>
                <a:lnTo>
                  <a:pt x="6261" y="204266"/>
                </a:lnTo>
                <a:lnTo>
                  <a:pt x="6261" y="3124"/>
                </a:lnTo>
                <a:lnTo>
                  <a:pt x="6261" y="1396"/>
                </a:lnTo>
                <a:lnTo>
                  <a:pt x="486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2" name="object 62" descr=""/>
          <p:cNvGrpSpPr/>
          <p:nvPr/>
        </p:nvGrpSpPr>
        <p:grpSpPr>
          <a:xfrm>
            <a:off x="3373653" y="3630180"/>
            <a:ext cx="1696085" cy="2471420"/>
            <a:chOff x="3373653" y="3630180"/>
            <a:chExt cx="1696085" cy="2471420"/>
          </a:xfrm>
        </p:grpSpPr>
        <p:sp>
          <p:nvSpPr>
            <p:cNvPr id="63" name="object 63" descr=""/>
            <p:cNvSpPr/>
            <p:nvPr/>
          </p:nvSpPr>
          <p:spPr>
            <a:xfrm>
              <a:off x="3373653" y="5183581"/>
              <a:ext cx="1696085" cy="918210"/>
            </a:xfrm>
            <a:custGeom>
              <a:avLst/>
              <a:gdLst/>
              <a:ahLst/>
              <a:cxnLst/>
              <a:rect l="l" t="t" r="r" b="b"/>
              <a:pathLst>
                <a:path w="1696085" h="918210">
                  <a:moveTo>
                    <a:pt x="3136" y="513803"/>
                  </a:moveTo>
                  <a:lnTo>
                    <a:pt x="927" y="514718"/>
                  </a:lnTo>
                  <a:lnTo>
                    <a:pt x="0" y="516915"/>
                  </a:lnTo>
                  <a:lnTo>
                    <a:pt x="0" y="914552"/>
                  </a:lnTo>
                  <a:lnTo>
                    <a:pt x="927" y="916762"/>
                  </a:lnTo>
                  <a:lnTo>
                    <a:pt x="3136" y="917689"/>
                  </a:lnTo>
                  <a:lnTo>
                    <a:pt x="1692554" y="917689"/>
                  </a:lnTo>
                  <a:lnTo>
                    <a:pt x="1694751" y="916762"/>
                  </a:lnTo>
                  <a:lnTo>
                    <a:pt x="1695665" y="914552"/>
                  </a:lnTo>
                  <a:lnTo>
                    <a:pt x="1695665" y="911428"/>
                  </a:lnTo>
                  <a:lnTo>
                    <a:pt x="6261" y="911428"/>
                  </a:lnTo>
                  <a:lnTo>
                    <a:pt x="6261" y="520064"/>
                  </a:lnTo>
                  <a:lnTo>
                    <a:pt x="3136" y="520064"/>
                  </a:lnTo>
                  <a:lnTo>
                    <a:pt x="3136" y="513803"/>
                  </a:lnTo>
                  <a:close/>
                </a:path>
                <a:path w="1696085" h="918210">
                  <a:moveTo>
                    <a:pt x="1695665" y="516915"/>
                  </a:moveTo>
                  <a:lnTo>
                    <a:pt x="6261" y="516915"/>
                  </a:lnTo>
                  <a:lnTo>
                    <a:pt x="6261" y="520064"/>
                  </a:lnTo>
                  <a:lnTo>
                    <a:pt x="1689417" y="520065"/>
                  </a:lnTo>
                  <a:lnTo>
                    <a:pt x="1689417" y="911428"/>
                  </a:lnTo>
                  <a:lnTo>
                    <a:pt x="1695665" y="911428"/>
                  </a:lnTo>
                  <a:lnTo>
                    <a:pt x="1695665" y="516915"/>
                  </a:lnTo>
                  <a:close/>
                </a:path>
                <a:path w="1696085" h="918210">
                  <a:moveTo>
                    <a:pt x="585101" y="528802"/>
                  </a:moveTo>
                  <a:lnTo>
                    <a:pt x="581647" y="528802"/>
                  </a:lnTo>
                  <a:lnTo>
                    <a:pt x="580237" y="530199"/>
                  </a:lnTo>
                  <a:lnTo>
                    <a:pt x="580237" y="900087"/>
                  </a:lnTo>
                  <a:lnTo>
                    <a:pt x="581647" y="901496"/>
                  </a:lnTo>
                  <a:lnTo>
                    <a:pt x="585101" y="901496"/>
                  </a:lnTo>
                  <a:lnTo>
                    <a:pt x="586498" y="900087"/>
                  </a:lnTo>
                  <a:lnTo>
                    <a:pt x="586498" y="530199"/>
                  </a:lnTo>
                  <a:lnTo>
                    <a:pt x="585101" y="528802"/>
                  </a:lnTo>
                  <a:close/>
                </a:path>
                <a:path w="1696085" h="918210">
                  <a:moveTo>
                    <a:pt x="1151623" y="528802"/>
                  </a:moveTo>
                  <a:lnTo>
                    <a:pt x="1148168" y="528802"/>
                  </a:lnTo>
                  <a:lnTo>
                    <a:pt x="1146759" y="530199"/>
                  </a:lnTo>
                  <a:lnTo>
                    <a:pt x="1146759" y="900087"/>
                  </a:lnTo>
                  <a:lnTo>
                    <a:pt x="1148168" y="901496"/>
                  </a:lnTo>
                  <a:lnTo>
                    <a:pt x="1151623" y="901496"/>
                  </a:lnTo>
                  <a:lnTo>
                    <a:pt x="1153020" y="900087"/>
                  </a:lnTo>
                  <a:lnTo>
                    <a:pt x="1153020" y="530199"/>
                  </a:lnTo>
                  <a:lnTo>
                    <a:pt x="1151623" y="528802"/>
                  </a:lnTo>
                  <a:close/>
                </a:path>
                <a:path w="1696085" h="918210">
                  <a:moveTo>
                    <a:pt x="1692554" y="513803"/>
                  </a:moveTo>
                  <a:lnTo>
                    <a:pt x="3136" y="513803"/>
                  </a:lnTo>
                  <a:lnTo>
                    <a:pt x="3136" y="520064"/>
                  </a:lnTo>
                  <a:lnTo>
                    <a:pt x="6261" y="520064"/>
                  </a:lnTo>
                  <a:lnTo>
                    <a:pt x="6261" y="516915"/>
                  </a:lnTo>
                  <a:lnTo>
                    <a:pt x="1695665" y="516915"/>
                  </a:lnTo>
                  <a:lnTo>
                    <a:pt x="1694751" y="514718"/>
                  </a:lnTo>
                  <a:lnTo>
                    <a:pt x="1692554" y="513803"/>
                  </a:lnTo>
                  <a:close/>
                </a:path>
                <a:path w="1696085" h="918210">
                  <a:moveTo>
                    <a:pt x="871321" y="0"/>
                  </a:moveTo>
                  <a:lnTo>
                    <a:pt x="867867" y="0"/>
                  </a:lnTo>
                  <a:lnTo>
                    <a:pt x="866457" y="1396"/>
                  </a:lnTo>
                  <a:lnTo>
                    <a:pt x="866457" y="263334"/>
                  </a:lnTo>
                  <a:lnTo>
                    <a:pt x="867867" y="264744"/>
                  </a:lnTo>
                  <a:lnTo>
                    <a:pt x="871321" y="264744"/>
                  </a:lnTo>
                  <a:lnTo>
                    <a:pt x="872718" y="263334"/>
                  </a:lnTo>
                  <a:lnTo>
                    <a:pt x="872718" y="1396"/>
                  </a:lnTo>
                  <a:lnTo>
                    <a:pt x="871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" name="object 64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031678" y="3630180"/>
              <a:ext cx="155498" cy="81584"/>
            </a:xfrm>
            <a:prstGeom prst="rect">
              <a:avLst/>
            </a:prstGeom>
          </p:spPr>
        </p:pic>
      </p:grpSp>
      <p:sp>
        <p:nvSpPr>
          <p:cNvPr id="65" name="object 65" descr=""/>
          <p:cNvSpPr/>
          <p:nvPr/>
        </p:nvSpPr>
        <p:spPr>
          <a:xfrm>
            <a:off x="4214152" y="3054756"/>
            <a:ext cx="59055" cy="151130"/>
          </a:xfrm>
          <a:custGeom>
            <a:avLst/>
            <a:gdLst/>
            <a:ahLst/>
            <a:cxnLst/>
            <a:rect l="l" t="t" r="r" b="b"/>
            <a:pathLst>
              <a:path w="59054" h="151130">
                <a:moveTo>
                  <a:pt x="32232" y="105920"/>
                </a:moveTo>
                <a:lnTo>
                  <a:pt x="25971" y="110518"/>
                </a:lnTo>
                <a:lnTo>
                  <a:pt x="25971" y="149453"/>
                </a:lnTo>
                <a:lnTo>
                  <a:pt x="27368" y="150863"/>
                </a:lnTo>
                <a:lnTo>
                  <a:pt x="30835" y="150863"/>
                </a:lnTo>
                <a:lnTo>
                  <a:pt x="32232" y="149453"/>
                </a:lnTo>
                <a:lnTo>
                  <a:pt x="32232" y="105920"/>
                </a:lnTo>
                <a:close/>
              </a:path>
              <a:path w="59054" h="151130">
                <a:moveTo>
                  <a:pt x="25971" y="102756"/>
                </a:moveTo>
                <a:lnTo>
                  <a:pt x="304" y="121602"/>
                </a:lnTo>
                <a:lnTo>
                  <a:pt x="0" y="123558"/>
                </a:lnTo>
                <a:lnTo>
                  <a:pt x="2044" y="126352"/>
                </a:lnTo>
                <a:lnTo>
                  <a:pt x="4013" y="126644"/>
                </a:lnTo>
                <a:lnTo>
                  <a:pt x="25971" y="110518"/>
                </a:lnTo>
                <a:lnTo>
                  <a:pt x="25971" y="102756"/>
                </a:lnTo>
                <a:close/>
              </a:path>
              <a:path w="59054" h="151130">
                <a:moveTo>
                  <a:pt x="32232" y="98159"/>
                </a:moveTo>
                <a:lnTo>
                  <a:pt x="25971" y="102756"/>
                </a:lnTo>
                <a:lnTo>
                  <a:pt x="25971" y="110518"/>
                </a:lnTo>
                <a:lnTo>
                  <a:pt x="32232" y="105920"/>
                </a:lnTo>
                <a:lnTo>
                  <a:pt x="32232" y="98159"/>
                </a:lnTo>
                <a:close/>
              </a:path>
              <a:path w="59054" h="151130">
                <a:moveTo>
                  <a:pt x="54965" y="81470"/>
                </a:moveTo>
                <a:lnTo>
                  <a:pt x="32232" y="98159"/>
                </a:lnTo>
                <a:lnTo>
                  <a:pt x="32232" y="105920"/>
                </a:lnTo>
                <a:lnTo>
                  <a:pt x="58661" y="86512"/>
                </a:lnTo>
                <a:lnTo>
                  <a:pt x="58966" y="84556"/>
                </a:lnTo>
                <a:lnTo>
                  <a:pt x="56934" y="81762"/>
                </a:lnTo>
                <a:lnTo>
                  <a:pt x="54965" y="81470"/>
                </a:lnTo>
                <a:close/>
              </a:path>
              <a:path w="59054" h="151130">
                <a:moveTo>
                  <a:pt x="25971" y="81986"/>
                </a:moveTo>
                <a:lnTo>
                  <a:pt x="304" y="100838"/>
                </a:lnTo>
                <a:lnTo>
                  <a:pt x="0" y="102793"/>
                </a:lnTo>
                <a:lnTo>
                  <a:pt x="2044" y="105587"/>
                </a:lnTo>
                <a:lnTo>
                  <a:pt x="4013" y="105879"/>
                </a:lnTo>
                <a:lnTo>
                  <a:pt x="25971" y="89749"/>
                </a:lnTo>
                <a:lnTo>
                  <a:pt x="25971" y="81986"/>
                </a:lnTo>
                <a:close/>
              </a:path>
              <a:path w="59054" h="151130">
                <a:moveTo>
                  <a:pt x="32232" y="85149"/>
                </a:moveTo>
                <a:lnTo>
                  <a:pt x="25971" y="89749"/>
                </a:lnTo>
                <a:lnTo>
                  <a:pt x="25971" y="102756"/>
                </a:lnTo>
                <a:lnTo>
                  <a:pt x="32232" y="98159"/>
                </a:lnTo>
                <a:lnTo>
                  <a:pt x="32232" y="85149"/>
                </a:lnTo>
                <a:close/>
              </a:path>
              <a:path w="59054" h="151130">
                <a:moveTo>
                  <a:pt x="32232" y="77388"/>
                </a:moveTo>
                <a:lnTo>
                  <a:pt x="25971" y="81986"/>
                </a:lnTo>
                <a:lnTo>
                  <a:pt x="25971" y="89749"/>
                </a:lnTo>
                <a:lnTo>
                  <a:pt x="32232" y="85149"/>
                </a:lnTo>
                <a:lnTo>
                  <a:pt x="32232" y="77388"/>
                </a:lnTo>
                <a:close/>
              </a:path>
              <a:path w="59054" h="151130">
                <a:moveTo>
                  <a:pt x="54965" y="60693"/>
                </a:moveTo>
                <a:lnTo>
                  <a:pt x="32232" y="77388"/>
                </a:lnTo>
                <a:lnTo>
                  <a:pt x="32232" y="85149"/>
                </a:lnTo>
                <a:lnTo>
                  <a:pt x="58661" y="65735"/>
                </a:lnTo>
                <a:lnTo>
                  <a:pt x="58966" y="63779"/>
                </a:lnTo>
                <a:lnTo>
                  <a:pt x="56934" y="60985"/>
                </a:lnTo>
                <a:lnTo>
                  <a:pt x="54965" y="60693"/>
                </a:lnTo>
                <a:close/>
              </a:path>
              <a:path w="59054" h="151130">
                <a:moveTo>
                  <a:pt x="30835" y="0"/>
                </a:moveTo>
                <a:lnTo>
                  <a:pt x="27368" y="0"/>
                </a:lnTo>
                <a:lnTo>
                  <a:pt x="25971" y="1384"/>
                </a:lnTo>
                <a:lnTo>
                  <a:pt x="25971" y="81986"/>
                </a:lnTo>
                <a:lnTo>
                  <a:pt x="32232" y="77388"/>
                </a:lnTo>
                <a:lnTo>
                  <a:pt x="32232" y="1384"/>
                </a:lnTo>
                <a:lnTo>
                  <a:pt x="3083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 txBox="1"/>
          <p:nvPr/>
        </p:nvSpPr>
        <p:spPr>
          <a:xfrm>
            <a:off x="4288352" y="3006598"/>
            <a:ext cx="78740" cy="252729"/>
          </a:xfrm>
          <a:prstGeom prst="rect">
            <a:avLst/>
          </a:prstGeom>
        </p:spPr>
        <p:txBody>
          <a:bodyPr wrap="square" lIns="0" tIns="889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2x16+16TT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67" name="object 67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68" name="object 68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9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5941161" y="647877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5941161" y="269951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36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51"/>
                </a:lnTo>
                <a:lnTo>
                  <a:pt x="5938761" y="269951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51"/>
            <a:ext cx="5939155" cy="558165"/>
            <a:chOff x="2438" y="269951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77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51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812"/>
            <a:ext cx="814705" cy="896619"/>
            <a:chOff x="4694859" y="962812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12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593"/>
                  </a:lnTo>
                  <a:lnTo>
                    <a:pt x="13496" y="615648"/>
                  </a:lnTo>
                  <a:lnTo>
                    <a:pt x="45552" y="627458"/>
                  </a:lnTo>
                  <a:lnTo>
                    <a:pt x="107975" y="629145"/>
                  </a:lnTo>
                  <a:lnTo>
                    <a:pt x="439102" y="629145"/>
                  </a:lnTo>
                  <a:lnTo>
                    <a:pt x="501525" y="627458"/>
                  </a:lnTo>
                  <a:lnTo>
                    <a:pt x="533580" y="615648"/>
                  </a:lnTo>
                  <a:lnTo>
                    <a:pt x="545390" y="583593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812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18" y="267309"/>
                  </a:lnTo>
                  <a:lnTo>
                    <a:pt x="234234" y="284178"/>
                  </a:lnTo>
                  <a:lnTo>
                    <a:pt x="266285" y="321290"/>
                  </a:lnTo>
                  <a:lnTo>
                    <a:pt x="278094" y="358403"/>
                  </a:lnTo>
                  <a:lnTo>
                    <a:pt x="279781" y="375272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122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36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1145" b="1">
                <a:solidFill>
                  <a:srgbClr val="636466"/>
                </a:solidFill>
                <a:latin typeface="Arial"/>
                <a:cs typeface="Arial"/>
              </a:rPr>
              <a:t>C</a:t>
            </a:r>
            <a:endParaRPr sz="10000">
              <a:latin typeface="Arial"/>
              <a:cs typeface="Arial"/>
            </a:endParaRPr>
          </a:p>
          <a:p>
            <a:pPr marL="431800" marR="1996439">
              <a:lnSpc>
                <a:spcPct val="100000"/>
              </a:lnSpc>
              <a:spcBef>
                <a:spcPts val="660"/>
              </a:spcBef>
            </a:pPr>
            <a:r>
              <a:rPr dirty="0" sz="2000" spc="-150" b="1">
                <a:solidFill>
                  <a:srgbClr val="4C4D4F"/>
                </a:solidFill>
                <a:latin typeface="Arial"/>
                <a:cs typeface="Arial"/>
              </a:rPr>
              <a:t>Proyecto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90" b="1">
                <a:solidFill>
                  <a:srgbClr val="4C4D4F"/>
                </a:solidFill>
                <a:latin typeface="Arial"/>
                <a:cs typeface="Arial"/>
              </a:rPr>
              <a:t>eléctrica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50" b="1">
                <a:solidFill>
                  <a:srgbClr val="4C4D4F"/>
                </a:solidFill>
                <a:latin typeface="Arial"/>
                <a:cs typeface="Arial"/>
              </a:rPr>
              <a:t>una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30" b="1">
                <a:solidFill>
                  <a:srgbClr val="4C4D4F"/>
                </a:solidFill>
                <a:latin typeface="Arial"/>
                <a:cs typeface="Arial"/>
              </a:rPr>
              <a:t>vivienda</a:t>
            </a:r>
            <a:r>
              <a:rPr dirty="0" sz="20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unifamiliar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37"/>
            <a:ext cx="5100320" cy="34455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Descripción</a:t>
            </a:r>
            <a:r>
              <a:rPr dirty="0" sz="1100" spc="1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100" spc="1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proyecto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408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1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Datos</a:t>
            </a:r>
            <a:r>
              <a:rPr dirty="0" sz="1100" spc="2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adicionales</a:t>
            </a:r>
            <a:r>
              <a:rPr dirty="0" sz="1100" spc="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408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Previsión</a:t>
            </a:r>
            <a:r>
              <a:rPr dirty="0" sz="1100" spc="1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10" b="1">
                <a:solidFill>
                  <a:srgbClr val="4C4D4F"/>
                </a:solidFill>
                <a:latin typeface="Arial"/>
                <a:cs typeface="Arial"/>
              </a:rPr>
              <a:t>cargas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</a:t>
            </a:r>
            <a:r>
              <a:rPr dirty="0" sz="1100" spc="1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409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1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acometida</a:t>
            </a:r>
            <a:r>
              <a:rPr dirty="0" sz="1100" spc="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subterránea............................................................................</a:t>
            </a:r>
            <a:r>
              <a:rPr dirty="0" sz="1100" spc="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413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900" spc="22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criterio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intensidad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máxima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admisible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</a:t>
            </a:r>
            <a:r>
              <a:rPr dirty="0" sz="900" spc="-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413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4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4.2</a:t>
            </a:r>
            <a:r>
              <a:rPr dirty="0" sz="900" spc="229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criterio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caída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r>
              <a:rPr dirty="0" sz="900" spc="-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</a:t>
            </a:r>
            <a:r>
              <a:rPr dirty="0" sz="900" spc="-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413</a:t>
            </a:r>
            <a:endParaRPr sz="1000">
              <a:latin typeface="Arial"/>
              <a:cs typeface="Arial"/>
            </a:endParaRPr>
          </a:p>
          <a:p>
            <a:pPr algn="just" marL="228600" marR="5080" indent="-137795">
              <a:lnSpc>
                <a:spcPct val="122900"/>
              </a:lnSpc>
              <a:spcBef>
                <a:spcPts val="850"/>
              </a:spcBef>
            </a:pP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secciones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otecciones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f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ente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sob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eca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140" b="1">
                <a:solidFill>
                  <a:srgbClr val="4C4D4F"/>
                </a:solidFill>
                <a:latin typeface="Arial"/>
                <a:cs typeface="Arial"/>
              </a:rPr>
              <a:t>g</a:t>
            </a:r>
            <a:r>
              <a:rPr dirty="0" sz="1100" spc="-114" b="1">
                <a:solidFill>
                  <a:srgbClr val="4C4D4F"/>
                </a:solidFill>
                <a:latin typeface="Arial"/>
                <a:cs typeface="Arial"/>
              </a:rPr>
              <a:t>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toci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cuito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414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5.1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Caja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g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ene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al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otección</a:t>
            </a:r>
            <a:r>
              <a:rPr dirty="0" sz="900" spc="-1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415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5.2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Línea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g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ene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al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r>
              <a:rPr dirty="0" sz="900" spc="-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415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5.3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i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v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aciones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individuales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415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5.4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inte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io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es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418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5.5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tier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a.............................................................................................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</a:t>
            </a:r>
            <a:r>
              <a:rPr dirty="0" sz="900" spc="-1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425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120" b="1">
                <a:solidFill>
                  <a:srgbClr val="4C4D4F"/>
                </a:solidFill>
                <a:latin typeface="Arial"/>
                <a:cs typeface="Arial"/>
              </a:rPr>
              <a:t>Esquemas</a:t>
            </a:r>
            <a:r>
              <a:rPr dirty="0" sz="1100" spc="3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unifilares</a:t>
            </a:r>
            <a:r>
              <a:rPr dirty="0" sz="1100" spc="2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</a:t>
            </a:r>
            <a:r>
              <a:rPr dirty="0" sz="1100" spc="2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426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0496" y="79570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7" y="7893383"/>
            <a:ext cx="2645410" cy="412115"/>
          </a:xfrm>
          <a:prstGeom prst="rect">
            <a:avLst/>
          </a:prstGeom>
        </p:spPr>
        <p:txBody>
          <a:bodyPr wrap="square" lIns="0" tIns="673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C.1.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Longitudes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acometida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derivación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individual.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408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1" y="382684"/>
            <a:ext cx="5177155" cy="101790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Descripción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del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proyecto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20"/>
              </a:spcBef>
            </a:pPr>
            <a:r>
              <a:rPr dirty="0" sz="1050" spc="-3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2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desea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unifamiliar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alturas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jardín,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piscina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garaje.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prevé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acondicionado,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calefacción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acu-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muladores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automatización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domótico.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C.1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muestran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estancias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superficies: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41681" y="5128236"/>
            <a:ext cx="5176520" cy="17240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0353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C.1.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Distribución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uso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dimensiones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vivienda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unifamiliar.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Datos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adicionales</a:t>
            </a:r>
            <a:endParaRPr sz="130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819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cometida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ánea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itud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ealizada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unipola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alumini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etileno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opileno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(EPR)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0,6/1kV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cubie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perficie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Dato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compañí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caíd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permitid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%.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kA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actuación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otecciones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s.</a:t>
            </a:r>
            <a:endParaRPr sz="1050">
              <a:latin typeface="Arial"/>
              <a:cs typeface="Arial"/>
            </a:endParaRPr>
          </a:p>
          <a:p>
            <a:pPr algn="just" marL="408305" marR="8890" indent="-108585">
              <a:lnSpc>
                <a:spcPts val="1150"/>
              </a:lnSpc>
              <a:spcBef>
                <a:spcPts val="56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realizada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multiconductor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cobre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0,6/1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kV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polietileno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reticulado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empotrados.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1488008"/>
          <a:ext cx="4859020" cy="35617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1195"/>
                <a:gridCol w="2091055"/>
                <a:gridCol w="2091054"/>
              </a:tblGrid>
              <a:tr h="236220">
                <a:tc>
                  <a:txBody>
                    <a:bodyPr/>
                    <a:lstStyle/>
                    <a:p>
                      <a:pPr marL="18161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Planta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Uso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Superficie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38100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Garaje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Cuarto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trastero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baseline="30864" sz="675" spc="-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(2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plazas,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ventilación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natural)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Jardín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Piscina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•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•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1703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1682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Primera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 marR="1638300">
                        <a:lnSpc>
                          <a:spcPct val="129500"/>
                        </a:lnSpc>
                        <a:spcBef>
                          <a:spcPts val="1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Acceso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Vestíbulo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Comedor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Salón Cocina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Pasillo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2384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ctr" marL="3302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ctr" marR="1143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ctr" marR="1143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marL="1043305" indent="-1010919">
                        <a:lnSpc>
                          <a:spcPct val="100000"/>
                        </a:lnSpc>
                        <a:spcBef>
                          <a:spcPts val="285"/>
                        </a:spcBef>
                        <a:buAutoNum type="arabicPlain" startAt="9"/>
                        <a:tabLst>
                          <a:tab pos="1043940" algn="l"/>
                        </a:tabLst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marL="1043305" marR="11430" indent="-1043940">
                        <a:lnSpc>
                          <a:spcPct val="100000"/>
                        </a:lnSpc>
                        <a:spcBef>
                          <a:spcPts val="280"/>
                        </a:spcBef>
                        <a:buAutoNum type="arabicPlain" startAt="9"/>
                        <a:tabLst>
                          <a:tab pos="1043940" algn="l"/>
                        </a:tabLst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ctr" marL="3302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3284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Segunda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just"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Dormitorio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just" marL="71755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Dormitorio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just" marL="71755" marR="1490980">
                        <a:lnSpc>
                          <a:spcPct val="1295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Dormitorio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Sala</a:t>
                      </a:r>
                      <a:r>
                        <a:rPr dirty="0" sz="800" spc="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just" marL="7175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algn="just" marL="71755" marR="1681480">
                        <a:lnSpc>
                          <a:spcPct val="129500"/>
                        </a:lnSpc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Pasillo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Terraza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43305" indent="-1010919">
                        <a:lnSpc>
                          <a:spcPct val="100000"/>
                        </a:lnSpc>
                        <a:spcBef>
                          <a:spcPts val="390"/>
                        </a:spcBef>
                        <a:buAutoNum type="arabicPlain" startAt="8"/>
                        <a:tabLst>
                          <a:tab pos="1043940" algn="l"/>
                        </a:tabLst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marL="1043305" indent="-1010919">
                        <a:lnSpc>
                          <a:spcPct val="100000"/>
                        </a:lnSpc>
                        <a:spcBef>
                          <a:spcPts val="285"/>
                        </a:spcBef>
                        <a:buAutoNum type="arabicPlain" startAt="8"/>
                        <a:tabLst>
                          <a:tab pos="1043940" algn="l"/>
                        </a:tabLst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marL="1043305" marR="11430" indent="-1043940">
                        <a:lnSpc>
                          <a:spcPct val="100000"/>
                        </a:lnSpc>
                        <a:spcBef>
                          <a:spcPts val="280"/>
                        </a:spcBef>
                        <a:buAutoNum type="arabicPlain" startAt="13"/>
                        <a:tabLst>
                          <a:tab pos="1043940" algn="l"/>
                        </a:tabLst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marL="1043305" marR="11430" indent="-1043940">
                        <a:lnSpc>
                          <a:spcPct val="100000"/>
                        </a:lnSpc>
                        <a:spcBef>
                          <a:spcPts val="285"/>
                        </a:spcBef>
                        <a:buAutoNum type="arabicPlain" startAt="13"/>
                        <a:tabLst>
                          <a:tab pos="1043940" algn="l"/>
                        </a:tabLst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ctr" marL="33020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ctr" marL="3302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ctr" marL="3302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  <a:p>
                      <a:pPr algn="ctr" marR="11430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2" name="object 12" descr=""/>
          <p:cNvSpPr/>
          <p:nvPr/>
        </p:nvSpPr>
        <p:spPr>
          <a:xfrm>
            <a:off x="549643" y="7510462"/>
            <a:ext cx="1532255" cy="10160"/>
          </a:xfrm>
          <a:custGeom>
            <a:avLst/>
            <a:gdLst/>
            <a:ahLst/>
            <a:cxnLst/>
            <a:rect l="l" t="t" r="r" b="b"/>
            <a:pathLst>
              <a:path w="1532255" h="10159">
                <a:moveTo>
                  <a:pt x="1531797" y="0"/>
                </a:moveTo>
                <a:lnTo>
                  <a:pt x="0" y="0"/>
                </a:lnTo>
                <a:lnTo>
                  <a:pt x="0" y="9893"/>
                </a:lnTo>
                <a:lnTo>
                  <a:pt x="1531797" y="9893"/>
                </a:lnTo>
                <a:lnTo>
                  <a:pt x="153179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2073020" y="7265923"/>
            <a:ext cx="702945" cy="451484"/>
          </a:xfrm>
          <a:prstGeom prst="rect">
            <a:avLst/>
          </a:prstGeom>
          <a:ln w="4953">
            <a:solidFill>
              <a:srgbClr val="231F20"/>
            </a:solidFill>
          </a:ln>
        </p:spPr>
        <p:txBody>
          <a:bodyPr wrap="square" lIns="0" tIns="50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endParaRPr sz="1150">
              <a:latin typeface="Times New Roman"/>
              <a:cs typeface="Times New Roman"/>
            </a:endParaRPr>
          </a:p>
          <a:p>
            <a:pPr marL="166370">
              <a:lnSpc>
                <a:spcPct val="100000"/>
              </a:lnSpc>
            </a:pPr>
            <a:r>
              <a:rPr dirty="0" sz="900" spc="-25">
                <a:solidFill>
                  <a:srgbClr val="231F20"/>
                </a:solidFill>
                <a:latin typeface="Arial"/>
                <a:cs typeface="Arial"/>
              </a:rPr>
              <a:t>CPM</a:t>
            </a:r>
            <a:endParaRPr sz="9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69772" y="7611203"/>
            <a:ext cx="42481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>
                <a:solidFill>
                  <a:srgbClr val="231F20"/>
                </a:solidFill>
                <a:latin typeface="Arial"/>
                <a:cs typeface="Arial"/>
              </a:rPr>
              <a:t>L=20</a:t>
            </a:r>
            <a:r>
              <a:rPr dirty="0" sz="900" spc="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900">
              <a:latin typeface="Arial"/>
              <a:cs typeface="Arial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2778760" y="7502080"/>
            <a:ext cx="1666875" cy="10160"/>
          </a:xfrm>
          <a:custGeom>
            <a:avLst/>
            <a:gdLst/>
            <a:ahLst/>
            <a:cxnLst/>
            <a:rect l="l" t="t" r="r" b="b"/>
            <a:pathLst>
              <a:path w="1666875" h="10159">
                <a:moveTo>
                  <a:pt x="1666824" y="0"/>
                </a:moveTo>
                <a:lnTo>
                  <a:pt x="0" y="0"/>
                </a:lnTo>
                <a:lnTo>
                  <a:pt x="0" y="9893"/>
                </a:lnTo>
                <a:lnTo>
                  <a:pt x="1666824" y="9893"/>
                </a:lnTo>
                <a:lnTo>
                  <a:pt x="166682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947021" y="7232054"/>
            <a:ext cx="731520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 spc="-10">
                <a:solidFill>
                  <a:srgbClr val="231F20"/>
                </a:solidFill>
                <a:latin typeface="Arial"/>
                <a:cs typeface="Arial"/>
              </a:rPr>
              <a:t>ACOMETIDA</a:t>
            </a:r>
            <a:endParaRPr sz="9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873918" y="7232054"/>
            <a:ext cx="145478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>
                <a:solidFill>
                  <a:srgbClr val="231F20"/>
                </a:solidFill>
                <a:latin typeface="Arial"/>
                <a:cs typeface="Arial"/>
              </a:rPr>
              <a:t>DERIVACION</a:t>
            </a:r>
            <a:r>
              <a:rPr dirty="0" sz="900" spc="1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Arial"/>
                <a:cs typeface="Arial"/>
              </a:rPr>
              <a:t>INDIVIDUAL</a:t>
            </a:r>
            <a:endParaRPr sz="9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437507" y="7128344"/>
            <a:ext cx="959485" cy="741680"/>
          </a:xfrm>
          <a:prstGeom prst="rect">
            <a:avLst/>
          </a:prstGeom>
          <a:ln w="4952">
            <a:solidFill>
              <a:srgbClr val="231F20"/>
            </a:solidFill>
          </a:ln>
        </p:spPr>
        <p:txBody>
          <a:bodyPr wrap="square" lIns="0" tIns="81280" rIns="0" bIns="0" rtlCol="0" vert="horz">
            <a:spAutoFit/>
          </a:bodyPr>
          <a:lstStyle/>
          <a:p>
            <a:pPr marL="208279" marR="346075">
              <a:lnSpc>
                <a:spcPts val="1040"/>
              </a:lnSpc>
              <a:spcBef>
                <a:spcPts val="640"/>
              </a:spcBef>
            </a:pPr>
            <a:r>
              <a:rPr dirty="0" sz="900" spc="-10">
                <a:solidFill>
                  <a:srgbClr val="231F20"/>
                </a:solidFill>
                <a:latin typeface="Arial"/>
                <a:cs typeface="Arial"/>
              </a:rPr>
              <a:t>Cuadro general</a:t>
            </a:r>
            <a:endParaRPr sz="900">
              <a:latin typeface="Arial"/>
              <a:cs typeface="Arial"/>
            </a:endParaRPr>
          </a:p>
          <a:p>
            <a:pPr marL="208279" marR="121920">
              <a:lnSpc>
                <a:spcPts val="1040"/>
              </a:lnSpc>
              <a:spcBef>
                <a:spcPts val="10"/>
              </a:spcBef>
            </a:pPr>
            <a:r>
              <a:rPr dirty="0" sz="90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900" spc="6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231F20"/>
                </a:solidFill>
                <a:latin typeface="Arial"/>
                <a:cs typeface="Arial"/>
              </a:rPr>
              <a:t>Mando</a:t>
            </a:r>
            <a:r>
              <a:rPr dirty="0" sz="900" spc="6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900" spc="-10">
                <a:solidFill>
                  <a:srgbClr val="231F20"/>
                </a:solidFill>
                <a:latin typeface="Arial"/>
                <a:cs typeface="Arial"/>
              </a:rPr>
              <a:t> Protección</a:t>
            </a:r>
            <a:endParaRPr sz="9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151607" y="7611068"/>
            <a:ext cx="42481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>
                <a:solidFill>
                  <a:srgbClr val="231F20"/>
                </a:solidFill>
                <a:latin typeface="Arial"/>
                <a:cs typeface="Arial"/>
              </a:rPr>
              <a:t>L=35</a:t>
            </a:r>
            <a:r>
              <a:rPr dirty="0" sz="900" spc="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0714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una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vivienda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unifamiliar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70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3581" y="4213300"/>
            <a:ext cx="5253355" cy="4091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4163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C.2.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ITC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aplicadas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proyecto.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500"/>
              </a:spcBef>
              <a:tabLst>
                <a:tab pos="4343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Previsión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cargas</a:t>
            </a:r>
            <a:endParaRPr sz="1300">
              <a:latin typeface="Arial"/>
              <a:cs typeface="Arial"/>
            </a:endParaRPr>
          </a:p>
          <a:p>
            <a:pPr algn="just" marL="338455" marR="43180">
              <a:lnSpc>
                <a:spcPts val="1150"/>
              </a:lnSpc>
              <a:spcBef>
                <a:spcPts val="81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-10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destinad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inci-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palmente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esulta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suma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viviendas,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servicio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espondient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ajes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38455" marR="47625">
              <a:lnSpc>
                <a:spcPts val="1150"/>
              </a:lnSpc>
              <a:spcBef>
                <a:spcPts val="280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disponer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calefacción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acondicionado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hay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prever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grado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electrificación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elevado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mínimos,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25.2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25.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1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conveniente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altura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instale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planta.</a:t>
            </a:r>
            <a:endParaRPr sz="1050">
              <a:latin typeface="Arial"/>
              <a:cs typeface="Arial"/>
            </a:endParaRPr>
          </a:p>
          <a:p>
            <a:pPr algn="just" marL="338455" marR="46990">
              <a:lnSpc>
                <a:spcPts val="1150"/>
              </a:lnSpc>
              <a:spcBef>
                <a:spcPts val="28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Además,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disponga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jardín,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ser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independiente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vivienda.</a:t>
            </a:r>
            <a:endParaRPr sz="1050">
              <a:latin typeface="Arial"/>
              <a:cs typeface="Arial"/>
            </a:endParaRPr>
          </a:p>
          <a:p>
            <a:pPr algn="just" marL="338455" marR="48895">
              <a:lnSpc>
                <a:spcPts val="1150"/>
              </a:lnSpc>
              <a:spcBef>
                <a:spcPts val="285"/>
              </a:spcBef>
            </a:pPr>
            <a:r>
              <a:rPr dirty="0" sz="1050" spc="-3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2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mínimos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previstos.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enunciado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circuitos:</a:t>
            </a:r>
            <a:endParaRPr sz="1050">
              <a:latin typeface="Arial"/>
              <a:cs typeface="Arial"/>
            </a:endParaRPr>
          </a:p>
          <a:p>
            <a:pPr algn="just" marL="338455" marR="47625">
              <a:lnSpc>
                <a:spcPts val="1150"/>
              </a:lnSpc>
              <a:spcBef>
                <a:spcPts val="28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luz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oríficos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vit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oce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ámi-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horno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ajilla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termo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baño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cocina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acondicionado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;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11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automatizació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vivienda.</a:t>
            </a:r>
            <a:endParaRPr sz="1050">
              <a:latin typeface="Arial"/>
              <a:cs typeface="Arial"/>
            </a:endParaRPr>
          </a:p>
          <a:p>
            <a:pPr algn="just" marL="338455" indent="-635">
              <a:lnSpc>
                <a:spcPct val="100000"/>
              </a:lnSpc>
              <a:spcBef>
                <a:spcPts val="15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Además,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piscina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añadido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un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,C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11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riego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otro,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20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depuradora.</a:t>
            </a:r>
            <a:endParaRPr sz="1050">
              <a:latin typeface="Arial"/>
              <a:cs typeface="Arial"/>
            </a:endParaRPr>
          </a:p>
          <a:p>
            <a:pPr algn="just" marL="338455" marR="46990">
              <a:lnSpc>
                <a:spcPts val="1150"/>
              </a:lnSpc>
              <a:spcBef>
                <a:spcPts val="30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tablas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denominación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añadido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segundo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subíndic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esponde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1.1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luz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baja;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1.2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ja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dín;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1.3</a:t>
            </a:r>
            <a:r>
              <a:rPr dirty="0" baseline="-32407" sz="900" spc="1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1.4</a:t>
            </a:r>
            <a:r>
              <a:rPr dirty="0" baseline="-32407" sz="900" spc="1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designan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luz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segun-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planta,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especti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amente.</a:t>
            </a:r>
            <a:endParaRPr sz="1050">
              <a:latin typeface="Arial"/>
              <a:cs typeface="Arial"/>
            </a:endParaRPr>
          </a:p>
          <a:p>
            <a:pPr algn="r" marR="47625">
              <a:lnSpc>
                <a:spcPct val="100000"/>
              </a:lnSpc>
              <a:spcBef>
                <a:spcPts val="27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409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38"/>
            <a:ext cx="4888865" cy="12795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0650" marR="5080" indent="-108585">
              <a:lnSpc>
                <a:spcPts val="1150"/>
              </a:lnSpc>
              <a:spcBef>
                <a:spcPts val="22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usa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uni-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sabe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ja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dín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usa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montaj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superficial.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antizan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dicta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REB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Resumen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ITC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necesarias: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1829244"/>
          <a:ext cx="4859020" cy="23031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7995"/>
                <a:gridCol w="1958339"/>
                <a:gridCol w="467994"/>
                <a:gridCol w="1958339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BT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Uso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BT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Uso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584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0795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subterráneas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tensión.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Caídas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84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3335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Previsión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suministros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Tablas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utilizadas: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protectores.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84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Acometidas.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Caídas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8953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sobreintensidades.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ciones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receptoras.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36525"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  <a:spcBef>
                          <a:spcPts val="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25"/>
                        </a:lnSpc>
                        <a:spcBef>
                          <a:spcPts val="5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enlace.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Esquema.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71755" marR="12890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Previsión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demanda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según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puntos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mínimos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estancia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vivienda.</a:t>
                      </a:r>
                      <a:r>
                        <a:rPr dirty="0" sz="800" spc="-114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Tablas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utilizadas: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 pro-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tecciones.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3651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Caja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84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Derivaciones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individuales.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Caídas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8255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Pres-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cripciones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84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maniobra.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73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2890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fines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especiales.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Piscinas</a:t>
                      </a:r>
                      <a:r>
                        <a:rPr dirty="0" sz="800" spc="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fuentes.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36525"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  <a:spcBef>
                          <a:spcPts val="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25"/>
                        </a:lnSpc>
                        <a:spcBef>
                          <a:spcPts val="5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  <a:spcBef>
                          <a:spcPts val="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25"/>
                        </a:lnSpc>
                        <a:spcBef>
                          <a:spcPts val="5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motores.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36525"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  <a:spcBef>
                          <a:spcPts val="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25"/>
                        </a:lnSpc>
                        <a:spcBef>
                          <a:spcPts val="5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puesta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tierra.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  <a:spcBef>
                          <a:spcPts val="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25"/>
                        </a:lnSpc>
                        <a:spcBef>
                          <a:spcPts val="5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automatización.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3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0496" y="79570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790071"/>
            <a:ext cx="4788535" cy="5149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C.6.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Número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mínimo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puntos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utilización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circuitos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interiores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segunda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según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25.2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ITC-</a:t>
            </a:r>
            <a:r>
              <a:rPr dirty="0" sz="800" spc="-85" b="1">
                <a:solidFill>
                  <a:srgbClr val="231F20"/>
                </a:solidFill>
                <a:latin typeface="Arial"/>
                <a:cs typeface="Arial"/>
              </a:rPr>
              <a:t>BT-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25.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410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727"/>
          <a:ext cx="4859020" cy="8337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79500"/>
                <a:gridCol w="1885950"/>
                <a:gridCol w="1885950"/>
              </a:tblGrid>
              <a:tr h="236220"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mínimos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seleccionados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Estancia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65505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909319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Garaje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8655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532657" y="1447721"/>
            <a:ext cx="456184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C.3.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Número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mínimo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puntos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utilización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circuitos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interiores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garaje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según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25.2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la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ITC-</a:t>
            </a:r>
            <a:r>
              <a:rPr dirty="0" sz="800" spc="-85" b="1">
                <a:solidFill>
                  <a:srgbClr val="231F20"/>
                </a:solidFill>
                <a:latin typeface="Arial"/>
                <a:cs typeface="Arial"/>
              </a:rPr>
              <a:t>BT-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25.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1804301"/>
          <a:ext cx="4859020" cy="1021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79500"/>
                <a:gridCol w="942975"/>
                <a:gridCol w="942975"/>
                <a:gridCol w="942975"/>
                <a:gridCol w="942975"/>
              </a:tblGrid>
              <a:tr h="236220">
                <a:tc gridSpan="5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mínimos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seleccionados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Estancia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82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(Riego</a:t>
                      </a:r>
                      <a:r>
                        <a:rPr dirty="0" sz="800" spc="-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jardín)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r>
                        <a:rPr dirty="0" baseline="-30864" sz="675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(Depuradora)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Jardín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/6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Piscina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3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2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2" name="object 12" descr=""/>
          <p:cNvSpPr txBox="1"/>
          <p:nvPr/>
        </p:nvSpPr>
        <p:spPr>
          <a:xfrm>
            <a:off x="533043" y="2902697"/>
            <a:ext cx="46202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C.4.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Número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mínimo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puntos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utilización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circuitos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jardín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según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25.2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ITC-</a:t>
            </a:r>
            <a:r>
              <a:rPr dirty="0" sz="800" spc="-85" b="1">
                <a:solidFill>
                  <a:srgbClr val="231F20"/>
                </a:solidFill>
                <a:latin typeface="Arial"/>
                <a:cs typeface="Arial"/>
              </a:rPr>
              <a:t>BT-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25.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542315" y="3147529"/>
          <a:ext cx="4859020" cy="1957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79500"/>
                <a:gridCol w="419100"/>
                <a:gridCol w="419100"/>
                <a:gridCol w="419100"/>
                <a:gridCol w="419100"/>
                <a:gridCol w="419100"/>
                <a:gridCol w="419100"/>
                <a:gridCol w="419100"/>
                <a:gridCol w="419100"/>
                <a:gridCol w="419100"/>
              </a:tblGrid>
              <a:tr h="236220">
                <a:tc gridSpan="10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mínimos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seleccionados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Estancia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5494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526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Acceso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Vestíbulo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Comedor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3208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Pasillo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4" name="object 14" descr=""/>
          <p:cNvSpPr txBox="1"/>
          <p:nvPr/>
        </p:nvSpPr>
        <p:spPr>
          <a:xfrm>
            <a:off x="532758" y="5182990"/>
            <a:ext cx="476186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C.5.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Número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mínimo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puntos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utilización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circuitos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interiores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primera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según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25.2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ITC-</a:t>
            </a:r>
            <a:r>
              <a:rPr dirty="0" sz="800" spc="-85" b="1">
                <a:solidFill>
                  <a:srgbClr val="231F20"/>
                </a:solidFill>
                <a:latin typeface="Arial"/>
                <a:cs typeface="Arial"/>
              </a:rPr>
              <a:t>BT-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25.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542302" y="5567197"/>
          <a:ext cx="4859020" cy="21450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79500"/>
                <a:gridCol w="754380"/>
                <a:gridCol w="754380"/>
                <a:gridCol w="754379"/>
                <a:gridCol w="754379"/>
                <a:gridCol w="754379"/>
              </a:tblGrid>
              <a:tr h="236220">
                <a:tc grid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mínimos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seleccionados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Estancia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99720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4290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Dormitorio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Dormitorio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Dormitorio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997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997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Pasillo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Terraza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0714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una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vivienda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unifamiliar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70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66088" y="1494928"/>
            <a:ext cx="5003800" cy="6810375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algn="just" marL="76200" marR="60325">
              <a:lnSpc>
                <a:spcPts val="1230"/>
              </a:lnSpc>
              <a:spcBef>
                <a:spcPts val="16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15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calefacción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52">
                <a:solidFill>
                  <a:srgbClr val="6D6E71"/>
                </a:solidFill>
                <a:latin typeface="Arial"/>
                <a:cs typeface="Arial"/>
              </a:rPr>
              <a:t>8.1</a:t>
            </a:r>
            <a:r>
              <a:rPr dirty="0" baseline="-32407" sz="900" spc="-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52">
                <a:solidFill>
                  <a:srgbClr val="6D6E71"/>
                </a:solidFill>
                <a:latin typeface="Arial"/>
                <a:cs typeface="Arial"/>
              </a:rPr>
              <a:t>8.2</a:t>
            </a:r>
            <a:r>
              <a:rPr dirty="0" baseline="-32407" sz="900" spc="2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650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W.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Este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consume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acumulador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nocturno.</a:t>
            </a:r>
            <a:endParaRPr sz="1050">
              <a:latin typeface="Arial"/>
              <a:cs typeface="Arial"/>
            </a:endParaRPr>
          </a:p>
          <a:p>
            <a:pPr algn="just" marL="184150" marR="59055" indent="-108585">
              <a:lnSpc>
                <a:spcPts val="1230"/>
              </a:lnSpc>
              <a:spcBef>
                <a:spcPts val="850"/>
              </a:spcBef>
              <a:buFont typeface="Arial"/>
              <a:buChar char="•"/>
              <a:tabLst>
                <a:tab pos="184785" algn="l"/>
              </a:tabLst>
            </a:pP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acondicionado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estimado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W/m</a:t>
            </a:r>
            <a:r>
              <a:rPr dirty="0" baseline="32407" sz="900" spc="-104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estancias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aire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acondicionado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dormitorios,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salón,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comedor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estar;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estimada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acondicionado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será:</a:t>
            </a:r>
            <a:endParaRPr sz="1050">
              <a:latin typeface="Arial"/>
              <a:cs typeface="Arial"/>
            </a:endParaRPr>
          </a:p>
          <a:p>
            <a:pPr algn="ctr" marL="7620">
              <a:lnSpc>
                <a:spcPts val="475"/>
              </a:lnSpc>
              <a:spcBef>
                <a:spcPts val="780"/>
              </a:spcBef>
            </a:pP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97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baseline="-32407" sz="900" spc="-2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acondicionado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W/m</a:t>
            </a:r>
            <a:r>
              <a:rPr dirty="0" sz="1050" spc="2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(20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14)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2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900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ctr" marL="717550">
              <a:lnSpc>
                <a:spcPts val="350"/>
              </a:lnSpc>
              <a:tabLst>
                <a:tab pos="2661920" algn="l"/>
              </a:tabLst>
            </a:pPr>
            <a:r>
              <a:rPr dirty="0" sz="60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6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60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550">
              <a:latin typeface="Arial"/>
              <a:cs typeface="Arial"/>
            </a:endParaRPr>
          </a:p>
          <a:p>
            <a:pPr algn="just" marL="76200" marR="59690">
              <a:lnSpc>
                <a:spcPts val="1230"/>
              </a:lnSpc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diez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acon-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dicionado,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previsto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60">
                <a:solidFill>
                  <a:srgbClr val="6D6E71"/>
                </a:solidFill>
                <a:latin typeface="Arial"/>
                <a:cs typeface="Arial"/>
              </a:rPr>
              <a:t>9.1</a:t>
            </a:r>
            <a:r>
              <a:rPr dirty="0" baseline="-32407" sz="90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60">
                <a:solidFill>
                  <a:srgbClr val="6D6E71"/>
                </a:solidFill>
                <a:latin typeface="Arial"/>
                <a:cs typeface="Arial"/>
              </a:rPr>
              <a:t>9.2</a:t>
            </a:r>
            <a:r>
              <a:rPr dirty="0" baseline="-32407" sz="900" spc="20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987,5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W.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adecuado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unidades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split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acondicionado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tipo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inverter.</a:t>
            </a:r>
            <a:endParaRPr sz="1050">
              <a:latin typeface="Arial"/>
              <a:cs typeface="Arial"/>
            </a:endParaRPr>
          </a:p>
          <a:p>
            <a:pPr marL="184150" indent="-108585">
              <a:lnSpc>
                <a:spcPct val="100000"/>
              </a:lnSpc>
              <a:spcBef>
                <a:spcPts val="785"/>
              </a:spcBef>
              <a:buFont typeface="Arial"/>
              <a:buChar char="•"/>
              <a:tabLst>
                <a:tab pos="184785" algn="l"/>
              </a:tabLst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piscina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estimado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W/m</a:t>
            </a:r>
            <a:r>
              <a:rPr dirty="0" baseline="32407" sz="900" spc="-52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decir:</a:t>
            </a:r>
            <a:endParaRPr sz="1050">
              <a:latin typeface="Arial"/>
              <a:cs typeface="Arial"/>
            </a:endParaRPr>
          </a:p>
          <a:p>
            <a:pPr algn="ctr" marL="7620">
              <a:lnSpc>
                <a:spcPts val="475"/>
              </a:lnSpc>
              <a:spcBef>
                <a:spcPts val="819"/>
              </a:spcBef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75">
                <a:solidFill>
                  <a:srgbClr val="6D6E71"/>
                </a:solidFill>
                <a:latin typeface="Arial"/>
                <a:cs typeface="Arial"/>
              </a:rPr>
              <a:t>piscina</a:t>
            </a:r>
            <a:r>
              <a:rPr dirty="0" baseline="-32407" sz="90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2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W/m</a:t>
            </a:r>
            <a:r>
              <a:rPr dirty="0" sz="1050" spc="2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768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ctr" marL="704215">
              <a:lnSpc>
                <a:spcPts val="350"/>
              </a:lnSpc>
              <a:tabLst>
                <a:tab pos="1285875" algn="l"/>
              </a:tabLst>
            </a:pPr>
            <a:r>
              <a:rPr dirty="0" sz="600" spc="-50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6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60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550">
              <a:latin typeface="Arial"/>
              <a:cs typeface="Arial"/>
            </a:endParaRPr>
          </a:p>
          <a:p>
            <a:pPr algn="just" marL="184150" marR="59690" indent="-108585">
              <a:lnSpc>
                <a:spcPts val="1230"/>
              </a:lnSpc>
              <a:buFont typeface="Arial"/>
              <a:buChar char="•"/>
              <a:tabLst>
                <a:tab pos="184785" algn="l"/>
              </a:tabLst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bomba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estimado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ie</a:t>
            </a:r>
            <a:r>
              <a:rPr dirty="0" baseline="-32407" sz="90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400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bomba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depu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tencias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125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xplica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-47.</a:t>
            </a:r>
            <a:endParaRPr sz="1050">
              <a:latin typeface="Arial"/>
              <a:cs typeface="Arial"/>
            </a:endParaRPr>
          </a:p>
          <a:p>
            <a:pPr algn="just" marL="184150" marR="55880" indent="-108585">
              <a:lnSpc>
                <a:spcPct val="97600"/>
              </a:lnSpc>
              <a:spcBef>
                <a:spcPts val="815"/>
              </a:spcBef>
              <a:buFont typeface="Arial"/>
              <a:buChar char="•"/>
              <a:tabLst>
                <a:tab pos="184785" algn="l"/>
              </a:tabLst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aje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vivienda,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mí-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nima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450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-10,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estima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790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espondiente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1.1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2.1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fuerza.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ja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dín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seis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fuerza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dimensiones.</a:t>
            </a:r>
            <a:endParaRPr sz="1050">
              <a:latin typeface="Arial"/>
              <a:cs typeface="Arial"/>
            </a:endParaRPr>
          </a:p>
          <a:p>
            <a:pPr algn="just" marL="76200" marR="59690">
              <a:lnSpc>
                <a:spcPts val="1230"/>
              </a:lnSpc>
              <a:spcBef>
                <a:spcPts val="600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vez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determinado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podemos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demanda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aplicando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expresiones:</a:t>
            </a:r>
            <a:endParaRPr sz="1050">
              <a:latin typeface="Arial"/>
              <a:cs typeface="Arial"/>
            </a:endParaRPr>
          </a:p>
          <a:p>
            <a:pPr algn="ctr" marL="7620">
              <a:lnSpc>
                <a:spcPct val="100000"/>
              </a:lnSpc>
              <a:spcBef>
                <a:spcPts val="785"/>
              </a:spcBef>
            </a:pP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baseline="-32407" sz="90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12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 spc="8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 spc="-10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19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u</a:t>
            </a:r>
            <a:endParaRPr baseline="-32407" sz="90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819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765"/>
              </a:spcBef>
              <a:tabLst>
                <a:tab pos="3638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receptores.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760"/>
              </a:spcBef>
              <a:tabLst>
                <a:tab pos="3638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receptor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(A).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765"/>
              </a:spcBef>
              <a:tabLst>
                <a:tab pos="3638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simultaneidad.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765"/>
              </a:spcBef>
              <a:tabLst>
                <a:tab pos="3638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utilización.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760"/>
              </a:spcBef>
              <a:tabLst>
                <a:tab pos="3638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toma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(W).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765"/>
              </a:spcBef>
              <a:tabLst>
                <a:tab pos="3638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(A).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760"/>
              </a:spcBef>
              <a:tabLst>
                <a:tab pos="3638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(W).</a:t>
            </a:r>
            <a:endParaRPr sz="1050">
              <a:latin typeface="Arial"/>
              <a:cs typeface="Arial"/>
            </a:endParaRPr>
          </a:p>
          <a:p>
            <a:pPr algn="r" marR="60325">
              <a:lnSpc>
                <a:spcPct val="100000"/>
              </a:lnSpc>
              <a:spcBef>
                <a:spcPts val="36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411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04219" y="498138"/>
            <a:ext cx="4940300" cy="654050"/>
          </a:xfrm>
          <a:prstGeom prst="rect">
            <a:avLst/>
          </a:prstGeom>
        </p:spPr>
        <p:txBody>
          <a:bodyPr wrap="square" lIns="0" tIns="20955" rIns="0" bIns="0" rtlCol="0" vert="horz">
            <a:spAutoFit/>
          </a:bodyPr>
          <a:lstStyle/>
          <a:p>
            <a:pPr algn="just" marL="145415" marR="30480" indent="-107950">
              <a:lnSpc>
                <a:spcPts val="1230"/>
              </a:lnSpc>
              <a:spcBef>
                <a:spcPts val="165"/>
              </a:spcBef>
              <a:buFont typeface="Arial"/>
              <a:buChar char="•"/>
              <a:tabLst>
                <a:tab pos="146685" algn="l"/>
              </a:tabLst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calefacción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acumuladores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nocturnos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estimado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80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W/m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.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estancias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van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calefacción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exceptuando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garaje,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acceso,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vestíbulo,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cuarto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trastero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terraza.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eléctrica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estimada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calefacción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635415" y="1330811"/>
            <a:ext cx="325755" cy="1187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60">
                <a:solidFill>
                  <a:srgbClr val="6D6E71"/>
                </a:solidFill>
                <a:latin typeface="Arial"/>
                <a:cs typeface="Arial"/>
              </a:rPr>
              <a:t>calefacción</a:t>
            </a:r>
            <a:endParaRPr sz="6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50958" y="1230820"/>
            <a:ext cx="484187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1275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204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80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W/m</a:t>
            </a:r>
            <a:r>
              <a:rPr dirty="0" baseline="32407" sz="900" spc="-82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3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((20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2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2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204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2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9)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2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(8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204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2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13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2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14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204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2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2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5))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89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3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2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9760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0496" y="79570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542315" y="536727"/>
          <a:ext cx="4859020" cy="549592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08990"/>
                <a:gridCol w="808990"/>
                <a:gridCol w="808990"/>
                <a:gridCol w="808989"/>
                <a:gridCol w="808989"/>
                <a:gridCol w="808989"/>
              </a:tblGrid>
              <a:tr h="288925">
                <a:tc>
                  <a:txBody>
                    <a:bodyPr/>
                    <a:lstStyle/>
                    <a:p>
                      <a:pPr marL="35306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37528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900" spc="-9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baseline="-33333" sz="750" spc="-142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baseline="-33333" sz="750" spc="82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(W)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36068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900" spc="-16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6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(W)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19710">
                <a:tc grid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</a:t>
                      </a:r>
                      <a:r>
                        <a:rPr dirty="0" sz="800" spc="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unifamiliar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37490"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179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179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517,5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179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179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5941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5941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123,25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587,5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01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768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768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7490">
                <a:tc gridSpan="5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prevista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593,75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651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9" name="object 9" descr=""/>
          <p:cNvGrpSpPr/>
          <p:nvPr/>
        </p:nvGrpSpPr>
        <p:grpSpPr>
          <a:xfrm>
            <a:off x="497305" y="7203671"/>
            <a:ext cx="4949190" cy="307975"/>
            <a:chOff x="497305" y="7203671"/>
            <a:chExt cx="4949190" cy="307975"/>
          </a:xfrm>
        </p:grpSpPr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7203671"/>
              <a:ext cx="4948886" cy="307844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542328" y="7248740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4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504219" y="6126751"/>
            <a:ext cx="4935220" cy="21786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406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C.7.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Potencia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prevista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vivienda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unifamiliar.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470"/>
              </a:spcBef>
            </a:pPr>
            <a:r>
              <a:rPr dirty="0" sz="1050" spc="-27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C.7,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suma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excluido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estimada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acon-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dicionado,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ya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demanda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lugar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vez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demanda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calefacción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eléctrica,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pues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superior.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ct val="100000"/>
              </a:lnSpc>
              <a:spcBef>
                <a:spcPts val="434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será: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80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0864" sz="67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baseline="-30864" sz="675" spc="11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800" spc="-7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36</a:t>
            </a:r>
            <a:r>
              <a:rPr dirty="0" sz="80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593,75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just" marL="38100" marR="31115">
              <a:lnSpc>
                <a:spcPts val="1150"/>
              </a:lnSpc>
              <a:spcBef>
                <a:spcPts val="80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ultaneidad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uni-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amiliar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bastante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actible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demanden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ultánea.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ct val="100000"/>
              </a:lnSpc>
              <a:spcBef>
                <a:spcPts val="26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412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0714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una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vivienda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unifamiliar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70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028067"/>
            <a:ext cx="4885055" cy="127698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80645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4.2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criterio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caída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0"/>
              </a:spcBef>
            </a:pP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11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1.4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impuesta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compañía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distri-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buidora,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dentro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límites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establecidos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±7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%,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conlleva,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caídas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resto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peor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%.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413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2774238" y="3101187"/>
            <a:ext cx="176530" cy="133985"/>
            <a:chOff x="2774238" y="3101187"/>
            <a:chExt cx="176530" cy="133985"/>
          </a:xfrm>
        </p:grpSpPr>
        <p:sp>
          <p:nvSpPr>
            <p:cNvPr id="10" name="object 10" descr=""/>
            <p:cNvSpPr/>
            <p:nvPr/>
          </p:nvSpPr>
          <p:spPr>
            <a:xfrm>
              <a:off x="2783128" y="3192274"/>
              <a:ext cx="21590" cy="34290"/>
            </a:xfrm>
            <a:custGeom>
              <a:avLst/>
              <a:gdLst/>
              <a:ahLst/>
              <a:cxnLst/>
              <a:rect l="l" t="t" r="r" b="b"/>
              <a:pathLst>
                <a:path w="21589" h="34289">
                  <a:moveTo>
                    <a:pt x="10248" y="4644"/>
                  </a:moveTo>
                  <a:lnTo>
                    <a:pt x="21202" y="33877"/>
                  </a:lnTo>
                </a:path>
                <a:path w="21589" h="34289">
                  <a:moveTo>
                    <a:pt x="0" y="150"/>
                  </a:moveTo>
                  <a:lnTo>
                    <a:pt x="149" y="0"/>
                  </a:lnTo>
                </a:path>
              </a:pathLst>
            </a:custGeom>
            <a:ln w="1778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2817172" y="3105556"/>
              <a:ext cx="129539" cy="86995"/>
            </a:xfrm>
            <a:custGeom>
              <a:avLst/>
              <a:gdLst/>
              <a:ahLst/>
              <a:cxnLst/>
              <a:rect l="l" t="t" r="r" b="b"/>
              <a:pathLst>
                <a:path w="129539" h="86994">
                  <a:moveTo>
                    <a:pt x="0" y="87000"/>
                  </a:moveTo>
                  <a:lnTo>
                    <a:pt x="2442" y="80606"/>
                  </a:lnTo>
                </a:path>
                <a:path w="129539" h="86994">
                  <a:moveTo>
                    <a:pt x="2442" y="80606"/>
                  </a:moveTo>
                  <a:lnTo>
                    <a:pt x="33241" y="0"/>
                  </a:lnTo>
                  <a:lnTo>
                    <a:pt x="129024" y="0"/>
                  </a:lnTo>
                </a:path>
              </a:pathLst>
            </a:custGeom>
            <a:ln w="8737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165480" y="382684"/>
            <a:ext cx="5325110" cy="433133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955"/>
              </a:spcBef>
              <a:tabLst>
                <a:tab pos="4724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Cálculo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acometida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subterránea</a:t>
            </a:r>
            <a:endParaRPr sz="1300">
              <a:latin typeface="Arial"/>
              <a:cs typeface="Arial"/>
            </a:endParaRPr>
          </a:p>
          <a:p>
            <a:pPr algn="just" marL="376555" marR="81280">
              <a:lnSpc>
                <a:spcPts val="1150"/>
              </a:lnSpc>
              <a:spcBef>
                <a:spcPts val="820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enlaza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BT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general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diseño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regirá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06,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07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11.</a:t>
            </a:r>
            <a:endParaRPr sz="1050">
              <a:latin typeface="Arial"/>
              <a:cs typeface="Arial"/>
            </a:endParaRPr>
          </a:p>
          <a:p>
            <a:pPr marL="376555">
              <a:lnSpc>
                <a:spcPct val="100000"/>
              </a:lnSpc>
              <a:spcBef>
                <a:spcPts val="434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11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explica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cuenta:</a:t>
            </a:r>
            <a:endParaRPr sz="1050">
              <a:latin typeface="Arial"/>
              <a:cs typeface="Arial"/>
            </a:endParaRPr>
          </a:p>
          <a:p>
            <a:pPr marL="4845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851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10.</a:t>
            </a:r>
            <a:endParaRPr sz="1050">
              <a:latin typeface="Arial"/>
              <a:cs typeface="Arial"/>
            </a:endParaRPr>
          </a:p>
          <a:p>
            <a:pPr marL="4845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851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suministro.</a:t>
            </a:r>
            <a:endParaRPr sz="1050">
              <a:latin typeface="Arial"/>
              <a:cs typeface="Arial"/>
            </a:endParaRPr>
          </a:p>
          <a:p>
            <a:pPr marL="4845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85140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conductor.</a:t>
            </a:r>
            <a:endParaRPr sz="1050">
              <a:latin typeface="Arial"/>
              <a:cs typeface="Arial"/>
            </a:endParaRPr>
          </a:p>
          <a:p>
            <a:pPr marL="484505" indent="-108585">
              <a:lnSpc>
                <a:spcPct val="100000"/>
              </a:lnSpc>
              <a:spcBef>
                <a:spcPts val="459"/>
              </a:spcBef>
              <a:buFont typeface="Arial"/>
              <a:buChar char="•"/>
              <a:tabLst>
                <a:tab pos="485140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admisible.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marL="4445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criterio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intensidad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máxima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admisible</a:t>
            </a:r>
            <a:endParaRPr sz="1100">
              <a:latin typeface="Arial"/>
              <a:cs typeface="Arial"/>
            </a:endParaRPr>
          </a:p>
          <a:p>
            <a:pPr marL="376555">
              <a:lnSpc>
                <a:spcPct val="100000"/>
              </a:lnSpc>
              <a:spcBef>
                <a:spcPts val="45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empleará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fórmula:</a:t>
            </a:r>
            <a:endParaRPr sz="1050">
              <a:latin typeface="Arial"/>
              <a:cs typeface="Arial"/>
            </a:endParaRPr>
          </a:p>
          <a:p>
            <a:pPr algn="ctr" marL="287655">
              <a:lnSpc>
                <a:spcPct val="100000"/>
              </a:lnSpc>
              <a:spcBef>
                <a:spcPts val="555"/>
              </a:spcBef>
              <a:tabLst>
                <a:tab pos="756285" algn="l"/>
                <a:tab pos="1109980" algn="l"/>
              </a:tabLst>
            </a:pPr>
            <a:r>
              <a:rPr dirty="0" baseline="-27777" sz="1500" i="1">
                <a:solidFill>
                  <a:srgbClr val="6C6D70"/>
                </a:solidFill>
                <a:latin typeface="Arial"/>
                <a:cs typeface="Arial"/>
              </a:rPr>
              <a:t>I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5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sz="10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 marL="2696845">
              <a:lnSpc>
                <a:spcPct val="100000"/>
              </a:lnSpc>
              <a:spcBef>
                <a:spcPts val="65"/>
              </a:spcBef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2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endParaRPr sz="1000">
              <a:latin typeface="Segoe UI Symbol"/>
              <a:cs typeface="Segoe UI Symbol"/>
            </a:endParaRPr>
          </a:p>
          <a:p>
            <a:pPr marL="376555">
              <a:lnSpc>
                <a:spcPct val="100000"/>
              </a:lnSpc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marL="376555">
              <a:lnSpc>
                <a:spcPct val="100000"/>
              </a:lnSpc>
              <a:spcBef>
                <a:spcPts val="455"/>
              </a:spcBef>
              <a:tabLst>
                <a:tab pos="70040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(A).</a:t>
            </a:r>
            <a:endParaRPr sz="1050">
              <a:latin typeface="Arial"/>
              <a:cs typeface="Arial"/>
            </a:endParaRPr>
          </a:p>
          <a:p>
            <a:pPr marL="376555" marR="2883535">
              <a:lnSpc>
                <a:spcPct val="118200"/>
              </a:lnSpc>
              <a:spcBef>
                <a:spcPts val="5"/>
              </a:spcBef>
              <a:tabLst>
                <a:tab pos="70040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(V).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85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factor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circuito.</a:t>
            </a:r>
            <a:endParaRPr sz="1050">
              <a:latin typeface="Arial"/>
              <a:cs typeface="Arial"/>
            </a:endParaRPr>
          </a:p>
          <a:p>
            <a:pPr algn="just" marL="376555">
              <a:lnSpc>
                <a:spcPct val="100000"/>
              </a:lnSpc>
              <a:spcBef>
                <a:spcPts val="22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360" i="1">
                <a:solidFill>
                  <a:srgbClr val="6D6E71"/>
                </a:solidFill>
                <a:latin typeface="Arial"/>
                <a:cs typeface="Arial"/>
              </a:rPr>
              <a:t>  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(W).</a:t>
            </a:r>
            <a:endParaRPr sz="1050">
              <a:latin typeface="Arial"/>
              <a:cs typeface="Arial"/>
            </a:endParaRPr>
          </a:p>
          <a:p>
            <a:pPr algn="just" marL="376555" marR="80010">
              <a:lnSpc>
                <a:spcPts val="1150"/>
              </a:lnSpc>
              <a:spcBef>
                <a:spcPts val="590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falt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datos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facto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0,85,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desfav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able,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día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ásicas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suele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penalización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ica.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729864" y="4795047"/>
            <a:ext cx="248412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860425" algn="l"/>
                <a:tab pos="1861185" algn="l"/>
              </a:tabLst>
            </a:pPr>
            <a:r>
              <a:rPr dirty="0" baseline="-27777" sz="15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baseline="-27777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1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000" spc="405">
                <a:solidFill>
                  <a:srgbClr val="6C6D70"/>
                </a:solidFill>
                <a:latin typeface="Times New Roman"/>
                <a:cs typeface="Times New Roman"/>
              </a:rPr>
              <a:t> </a:t>
            </a:r>
            <a:r>
              <a:rPr dirty="0" u="sng" sz="1000" spc="-5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sz="10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3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" sz="1500" spc="45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36</a:t>
            </a:r>
            <a:r>
              <a:rPr dirty="0" u="sng" baseline="2777" sz="1500" spc="-12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593,</a:t>
            </a:r>
            <a:r>
              <a:rPr dirty="0" u="sng" baseline="2777" sz="1500" spc="-25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75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7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27777" sz="1500" spc="-15">
                <a:solidFill>
                  <a:srgbClr val="6C6D70"/>
                </a:solidFill>
                <a:latin typeface="Arial"/>
                <a:cs typeface="Arial"/>
              </a:rPr>
              <a:t>62,</a:t>
            </a:r>
            <a:r>
              <a:rPr dirty="0" baseline="-27777" sz="1500" spc="-24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>
                <a:solidFill>
                  <a:srgbClr val="6C6D70"/>
                </a:solidFill>
                <a:latin typeface="Arial"/>
                <a:cs typeface="Arial"/>
              </a:rPr>
              <a:t>14A</a:t>
            </a:r>
            <a:endParaRPr baseline="-27777" sz="1500">
              <a:latin typeface="Arial"/>
              <a:cs typeface="Arial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1981644" y="5052923"/>
            <a:ext cx="39370" cy="57785"/>
            <a:chOff x="1981644" y="5052923"/>
            <a:chExt cx="39370" cy="57785"/>
          </a:xfrm>
        </p:grpSpPr>
        <p:sp>
          <p:nvSpPr>
            <p:cNvPr id="15" name="object 15" descr=""/>
            <p:cNvSpPr/>
            <p:nvPr/>
          </p:nvSpPr>
          <p:spPr>
            <a:xfrm>
              <a:off x="1990534" y="5061813"/>
              <a:ext cx="21590" cy="40005"/>
            </a:xfrm>
            <a:custGeom>
              <a:avLst/>
              <a:gdLst/>
              <a:ahLst/>
              <a:cxnLst/>
              <a:rect l="l" t="t" r="r" b="b"/>
              <a:pathLst>
                <a:path w="21589" h="40004">
                  <a:moveTo>
                    <a:pt x="6227" y="12"/>
                  </a:moveTo>
                  <a:lnTo>
                    <a:pt x="21209" y="39992"/>
                  </a:lnTo>
                </a:path>
                <a:path w="21589" h="40004">
                  <a:moveTo>
                    <a:pt x="0" y="6248"/>
                  </a:moveTo>
                  <a:lnTo>
                    <a:pt x="6223" y="0"/>
                  </a:lnTo>
                  <a:lnTo>
                    <a:pt x="6227" y="12"/>
                  </a:lnTo>
                </a:path>
              </a:pathLst>
            </a:custGeom>
            <a:ln w="1778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011743" y="5100615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1203"/>
                  </a:moveTo>
                  <a:lnTo>
                    <a:pt x="459" y="0"/>
                  </a:lnTo>
                </a:path>
              </a:pathLst>
            </a:custGeom>
            <a:ln w="8737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7" name="object 1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71983" y="4976825"/>
            <a:ext cx="173222" cy="133860"/>
          </a:xfrm>
          <a:prstGeom prst="rect">
            <a:avLst/>
          </a:prstGeom>
        </p:spPr>
      </p:pic>
      <p:sp>
        <p:nvSpPr>
          <p:cNvPr id="18" name="object 18" descr=""/>
          <p:cNvSpPr txBox="1"/>
          <p:nvPr/>
        </p:nvSpPr>
        <p:spPr>
          <a:xfrm>
            <a:off x="504219" y="4887179"/>
            <a:ext cx="4937125" cy="208089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ctr" marR="288290">
              <a:lnSpc>
                <a:spcPct val="100000"/>
              </a:lnSpc>
              <a:spcBef>
                <a:spcPts val="640"/>
              </a:spcBef>
              <a:tabLst>
                <a:tab pos="786765" algn="l"/>
              </a:tabLst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2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	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3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400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  <a:p>
            <a:pPr algn="just" marL="38100" marR="31115">
              <a:lnSpc>
                <a:spcPts val="1150"/>
              </a:lnSpc>
              <a:spcBef>
                <a:spcPts val="69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-07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7.9,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admi-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sible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enter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ofundidades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entes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0,7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ofun-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0,97.</a:t>
            </a:r>
            <a:endParaRPr sz="1050">
              <a:latin typeface="Arial"/>
              <a:cs typeface="Arial"/>
            </a:endParaRPr>
          </a:p>
          <a:p>
            <a:pPr algn="just" marL="38100" marR="31750">
              <a:lnSpc>
                <a:spcPts val="1150"/>
              </a:lnSpc>
              <a:spcBef>
                <a:spcPts val="565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Asimismo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unipolares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aplicará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0,8.</a:t>
            </a:r>
            <a:endParaRPr sz="1050">
              <a:latin typeface="Arial"/>
              <a:cs typeface="Arial"/>
            </a:endParaRPr>
          </a:p>
          <a:p>
            <a:pPr algn="just" marL="38100" marR="31750">
              <a:lnSpc>
                <a:spcPts val="1150"/>
              </a:lnSpc>
              <a:spcBef>
                <a:spcPts val="565"/>
              </a:spcBef>
            </a:pPr>
            <a:r>
              <a:rPr dirty="0" sz="1050" spc="-25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7.4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07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muestran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cables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aluminio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4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enterrada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144-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1:2002.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6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valdrá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(fila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columna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2):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40"/>
              </a:spcBef>
            </a:pP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82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baseline="-32407" sz="900" spc="4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94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0,97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0,8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72,94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ct val="100000"/>
              </a:lnSpc>
              <a:spcBef>
                <a:spcPts val="45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admiten 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corriente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 instalación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62,14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398348" y="252662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398348" y="714992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0496" y="79570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414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6119" y="498138"/>
            <a:ext cx="5011420" cy="25495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76200" marR="68580">
              <a:lnSpc>
                <a:spcPts val="1150"/>
              </a:lnSpc>
              <a:spcBef>
                <a:spcPts val="229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trifásica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inductiva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empleará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siguiente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fórmula:</a:t>
            </a:r>
            <a:endParaRPr sz="1050">
              <a:latin typeface="Arial"/>
              <a:cs typeface="Arial"/>
            </a:endParaRPr>
          </a:p>
          <a:p>
            <a:pPr algn="ctr" marR="5080">
              <a:lnSpc>
                <a:spcPct val="100000"/>
              </a:lnSpc>
              <a:spcBef>
                <a:spcPts val="114"/>
              </a:spcBef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6111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sz="1000" spc="-2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endParaRPr sz="1000">
              <a:latin typeface="Arial"/>
              <a:cs typeface="Arial"/>
            </a:endParaRPr>
          </a:p>
          <a:p>
            <a:pPr algn="ctr" marL="248285">
              <a:lnSpc>
                <a:spcPct val="100000"/>
              </a:lnSpc>
              <a:spcBef>
                <a:spcPts val="55"/>
              </a:spcBef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endParaRPr sz="100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15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740"/>
              </a:spcBef>
              <a:tabLst>
                <a:tab pos="2921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170"/>
              </a:spcBef>
              <a:tabLst>
                <a:tab pos="292100" algn="l"/>
              </a:tabLst>
            </a:pPr>
            <a:r>
              <a:rPr dirty="0" sz="1050" spc="-50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voltios.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175"/>
              </a:spcBef>
              <a:tabLst>
                <a:tab pos="2921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trifásico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(400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V).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170"/>
              </a:spcBef>
              <a:tabLst>
                <a:tab pos="292100" algn="l"/>
              </a:tabLst>
            </a:pPr>
            <a:r>
              <a:rPr dirty="0" sz="1050" spc="25">
                <a:solidFill>
                  <a:srgbClr val="6D6E71"/>
                </a:solidFill>
                <a:latin typeface="Verdana"/>
                <a:cs typeface="Verdana"/>
              </a:rPr>
              <a:t>r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20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/m.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175"/>
              </a:spcBef>
              <a:tabLst>
                <a:tab pos="2921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circula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vatios.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175"/>
              </a:spcBef>
              <a:tabLst>
                <a:tab pos="2921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acometidas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metros.</a:t>
            </a:r>
            <a:endParaRPr sz="1050">
              <a:latin typeface="Arial"/>
              <a:cs typeface="Arial"/>
            </a:endParaRPr>
          </a:p>
          <a:p>
            <a:pPr algn="just" marL="76200" marR="67945">
              <a:lnSpc>
                <a:spcPts val="1150"/>
              </a:lnSpc>
              <a:spcBef>
                <a:spcPts val="87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considerar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desfavorable,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7.2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07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EPR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90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ºC.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926618" y="3217740"/>
            <a:ext cx="1314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45796" y="3231582"/>
            <a:ext cx="10668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1850097" y="3258159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80" h="4445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04258" y="3152224"/>
            <a:ext cx="342836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Tomando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1000" spc="110">
                <a:solidFill>
                  <a:srgbClr val="6C6D70"/>
                </a:solidFill>
                <a:latin typeface="Verdana"/>
                <a:cs typeface="Verdana"/>
              </a:rPr>
              <a:t> 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029</a:t>
            </a: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sz="1000" spc="-14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105555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105555" sz="750" spc="457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 spc="140">
                <a:solidFill>
                  <a:srgbClr val="6C6D70"/>
                </a:solidFill>
                <a:latin typeface="Segoe UI Symbol"/>
                <a:cs typeface="Segoe UI Symbol"/>
              </a:rPr>
              <a:t>a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0044</a:t>
            </a:r>
            <a:r>
              <a:rPr dirty="0" sz="1000" spc="-5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30">
                <a:solidFill>
                  <a:srgbClr val="6C6D70"/>
                </a:solidFill>
                <a:latin typeface="Times New Roman"/>
                <a:cs typeface="Times New Roman"/>
              </a:rPr>
              <a:t>º</a:t>
            </a:r>
            <a:r>
              <a:rPr dirty="0" sz="1000" spc="-135">
                <a:solidFill>
                  <a:srgbClr val="6C6D70"/>
                </a:solidFill>
                <a:latin typeface="Arial"/>
                <a:cs typeface="Arial"/>
              </a:rPr>
              <a:t>C</a:t>
            </a:r>
            <a:r>
              <a:rPr dirty="0" baseline="50000" sz="750" spc="585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50000" sz="750">
                <a:solidFill>
                  <a:srgbClr val="6C6D70"/>
                </a:solidFill>
                <a:latin typeface="Verdana"/>
                <a:cs typeface="Verdana"/>
              </a:rPr>
              <a:t>1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;</a:t>
            </a:r>
            <a:r>
              <a:rPr dirty="0" sz="1000" spc="-12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sz="1000" spc="-6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Times New Roman"/>
                <a:cs typeface="Times New Roman"/>
              </a:rPr>
              <a:t>º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C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43493" y="3452119"/>
            <a:ext cx="3288665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p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90</a:t>
            </a:r>
            <a:r>
              <a:rPr dirty="0" sz="500" spc="10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p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r>
              <a:rPr dirty="0" sz="500" spc="-3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89">
                <a:solidFill>
                  <a:srgbClr val="6C6D70"/>
                </a:solidFill>
                <a:latin typeface="Arial"/>
                <a:cs typeface="Arial"/>
              </a:rPr>
              <a:t>a</a:t>
            </a:r>
            <a:r>
              <a:rPr dirty="0" baseline="2777" sz="1500" spc="89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spc="89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1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645" sz="1575" spc="-262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baseline="2645" sz="1575" spc="-3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029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0044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baseline="2645" sz="1575" spc="-89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baseline="2645" sz="1575" spc="-3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0375X</a:t>
            </a:r>
            <a:endParaRPr baseline="2777" sz="15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832539" y="3383046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050729" y="3392189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832504" y="3548151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5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1603722" y="6932431"/>
            <a:ext cx="90805" cy="1187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solidFill>
                  <a:srgbClr val="6D6E71"/>
                </a:solidFill>
                <a:latin typeface="Arial"/>
                <a:cs typeface="Arial"/>
              </a:rPr>
              <a:t>cc</a:t>
            </a:r>
            <a:endParaRPr sz="6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04275" y="6832388"/>
            <a:ext cx="493522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porcionado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dato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18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=10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kA,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tomar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comprobar</a:t>
            </a:r>
            <a:endParaRPr sz="105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91518" y="6920432"/>
            <a:ext cx="4960620" cy="82550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55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nuevo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criterio: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55"/>
              </a:spcBef>
            </a:pP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cc</a:t>
            </a:r>
            <a:r>
              <a:rPr dirty="0" baseline="-32407" sz="90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170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900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 marL="50800" marR="43180" indent="-635">
              <a:lnSpc>
                <a:spcPts val="1150"/>
              </a:lnSpc>
              <a:spcBef>
                <a:spcPts val="59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7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7.1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07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6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correspondiente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497305" y="5107029"/>
            <a:ext cx="4949190" cy="307975"/>
            <a:chOff x="497305" y="5107029"/>
            <a:chExt cx="4949190" cy="307975"/>
          </a:xfrm>
        </p:grpSpPr>
        <p:pic>
          <p:nvPicPr>
            <p:cNvPr id="22" name="object 2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5107029"/>
              <a:ext cx="4948886" cy="307844"/>
            </a:xfrm>
            <a:prstGeom prst="rect">
              <a:avLst/>
            </a:prstGeom>
          </p:spPr>
        </p:pic>
        <p:sp>
          <p:nvSpPr>
            <p:cNvPr id="23" name="object 23" descr=""/>
            <p:cNvSpPr/>
            <p:nvPr/>
          </p:nvSpPr>
          <p:spPr>
            <a:xfrm>
              <a:off x="542328" y="5152085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203580" y="3671121"/>
            <a:ext cx="5287010" cy="3201035"/>
          </a:xfrm>
          <a:prstGeom prst="rect">
            <a:avLst/>
          </a:prstGeom>
        </p:spPr>
        <p:txBody>
          <a:bodyPr wrap="square" lIns="0" tIns="80010" rIns="0" bIns="0" rtlCol="0" vert="horz">
            <a:spAutoFit/>
          </a:bodyPr>
          <a:lstStyle/>
          <a:p>
            <a:pPr marL="352425">
              <a:lnSpc>
                <a:spcPct val="100000"/>
              </a:lnSpc>
              <a:spcBef>
                <a:spcPts val="630"/>
              </a:spcBef>
            </a:pPr>
            <a:r>
              <a:rPr dirty="0" sz="1000" spc="-50" i="1">
                <a:solidFill>
                  <a:srgbClr val="6C6D70"/>
                </a:solidFill>
                <a:latin typeface="Verdana"/>
                <a:cs typeface="Verdana"/>
              </a:rPr>
              <a:t>d</a:t>
            </a:r>
            <a:r>
              <a:rPr dirty="0" sz="1000" spc="-80" i="1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005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400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2V</a:t>
            </a:r>
            <a:endParaRPr sz="1000">
              <a:latin typeface="Arial"/>
              <a:cs typeface="Arial"/>
            </a:endParaRPr>
          </a:p>
          <a:p>
            <a:pPr marL="352425">
              <a:lnSpc>
                <a:spcPts val="1175"/>
              </a:lnSpc>
              <a:spcBef>
                <a:spcPts val="530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0555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79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5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7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0375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36</a:t>
            </a:r>
            <a:r>
              <a:rPr dirty="0" u="sng" sz="1000" spc="-9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593,</a:t>
            </a:r>
            <a:r>
              <a:rPr dirty="0" u="sng" sz="1000" spc="-1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75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20</a:t>
            </a:r>
            <a:r>
              <a:rPr dirty="0" sz="1000" spc="1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2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34,</a:t>
            </a:r>
            <a:r>
              <a:rPr dirty="0" baseline="-30555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30</a:t>
            </a:r>
            <a:r>
              <a:rPr dirty="0" baseline="-30555" sz="1500" spc="-15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7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-11111" sz="750" spc="-37">
                <a:solidFill>
                  <a:srgbClr val="6C6D70"/>
                </a:solidFill>
                <a:latin typeface="PMingLiU"/>
                <a:cs typeface="PMingLiU"/>
              </a:rPr>
              <a:t>2</a:t>
            </a:r>
            <a:endParaRPr baseline="-11111" sz="750">
              <a:latin typeface="PMingLiU"/>
              <a:cs typeface="PMingLiU"/>
            </a:endParaRPr>
          </a:p>
          <a:p>
            <a:pPr marL="648970">
              <a:lnSpc>
                <a:spcPts val="1175"/>
              </a:lnSpc>
              <a:tabLst>
                <a:tab pos="1493520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04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400</a:t>
            </a:r>
            <a:endParaRPr baseline="2777" sz="1500">
              <a:latin typeface="Arial"/>
              <a:cs typeface="Arial"/>
            </a:endParaRPr>
          </a:p>
          <a:p>
            <a:pPr marL="338455" marR="81280">
              <a:lnSpc>
                <a:spcPts val="1150"/>
              </a:lnSpc>
              <a:spcBef>
                <a:spcPts val="280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elegir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7.4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07,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decir,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escogerá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338455" marR="81280" indent="-635">
              <a:lnSpc>
                <a:spcPts val="1150"/>
              </a:lnSpc>
              <a:spcBef>
                <a:spcPts val="85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7.1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07,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mm</a:t>
            </a:r>
            <a:r>
              <a:rPr dirty="0" baseline="32407" sz="900" spc="-52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correspon- diente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50">
              <a:latin typeface="Arial"/>
              <a:cs typeface="Arial"/>
            </a:endParaRPr>
          </a:p>
          <a:p>
            <a:pPr algn="ctr" marL="249554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Datos 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acometida: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DV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0,6/1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kV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35/16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Al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50">
              <a:latin typeface="Arial"/>
              <a:cs typeface="Arial"/>
            </a:endParaRPr>
          </a:p>
          <a:p>
            <a:pPr marL="434340">
              <a:lnSpc>
                <a:spcPct val="100000"/>
              </a:lnSpc>
            </a:pP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3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0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3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14" b="1">
                <a:solidFill>
                  <a:srgbClr val="4C4D4F"/>
                </a:solidFill>
                <a:latin typeface="Arial"/>
                <a:cs typeface="Arial"/>
              </a:rPr>
              <a:t>secciones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0" b="1">
                <a:solidFill>
                  <a:srgbClr val="4C4D4F"/>
                </a:solidFill>
                <a:latin typeface="Arial"/>
                <a:cs typeface="Arial"/>
              </a:rPr>
              <a:t>protecciones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40" b="1">
                <a:solidFill>
                  <a:srgbClr val="4C4D4F"/>
                </a:solidFill>
                <a:latin typeface="Arial"/>
                <a:cs typeface="Arial"/>
              </a:rPr>
              <a:t>frente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5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3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20" b="1">
                <a:solidFill>
                  <a:srgbClr val="4C4D4F"/>
                </a:solidFill>
                <a:latin typeface="Arial"/>
                <a:cs typeface="Arial"/>
              </a:rPr>
              <a:t>sobrecargas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endParaRPr sz="13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tabLst>
                <a:tab pos="590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cortocircuitos</a:t>
            </a:r>
            <a:endParaRPr sz="1300">
              <a:latin typeface="Arial"/>
              <a:cs typeface="Arial"/>
            </a:endParaRPr>
          </a:p>
          <a:p>
            <a:pPr marL="338455" marR="80645" indent="-635">
              <a:lnSpc>
                <a:spcPts val="1150"/>
              </a:lnSpc>
              <a:spcBef>
                <a:spcPts val="81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soportan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6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cor-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0,3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duración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7.16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07:</a:t>
            </a:r>
            <a:endParaRPr sz="1050">
              <a:latin typeface="Arial"/>
              <a:cs typeface="Arial"/>
            </a:endParaRPr>
          </a:p>
          <a:p>
            <a:pPr algn="ctr" marL="249554">
              <a:lnSpc>
                <a:spcPct val="100000"/>
              </a:lnSpc>
              <a:spcBef>
                <a:spcPts val="434"/>
              </a:spcBef>
            </a:pP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cc</a:t>
            </a:r>
            <a:r>
              <a:rPr dirty="0" baseline="-32407" sz="900" spc="12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170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950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 marL="338455">
              <a:lnSpc>
                <a:spcPct val="100000"/>
              </a:lnSpc>
              <a:spcBef>
                <a:spcPts val="459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mayor,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compañía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suministradora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pro-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25" name="object 25" descr=""/>
          <p:cNvGrpSpPr/>
          <p:nvPr/>
        </p:nvGrpSpPr>
        <p:grpSpPr>
          <a:xfrm>
            <a:off x="497305" y="7783007"/>
            <a:ext cx="4949190" cy="307975"/>
            <a:chOff x="497305" y="7783007"/>
            <a:chExt cx="4949190" cy="307975"/>
          </a:xfrm>
        </p:grpSpPr>
        <p:pic>
          <p:nvPicPr>
            <p:cNvPr id="26" name="object 2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7305" y="7783007"/>
              <a:ext cx="4948886" cy="307844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542328" y="7828063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4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1850787" y="7858304"/>
            <a:ext cx="22421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Datos 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acometida: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DV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0,6/1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kV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70/35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Al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0714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una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vivienda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unifamiliar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70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98348" y="55914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" name="object 9" descr=""/>
          <p:cNvGrpSpPr/>
          <p:nvPr/>
        </p:nvGrpSpPr>
        <p:grpSpPr>
          <a:xfrm>
            <a:off x="497305" y="3131150"/>
            <a:ext cx="4949190" cy="307975"/>
            <a:chOff x="497305" y="3131150"/>
            <a:chExt cx="4949190" cy="307975"/>
          </a:xfrm>
        </p:grpSpPr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3131150"/>
              <a:ext cx="4948886" cy="307844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542328" y="3176219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398348" y="390062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98348" y="433301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4" name="object 14" descr=""/>
          <p:cNvGrpSpPr/>
          <p:nvPr/>
        </p:nvGrpSpPr>
        <p:grpSpPr>
          <a:xfrm>
            <a:off x="497305" y="7783007"/>
            <a:ext cx="4949190" cy="307975"/>
            <a:chOff x="497305" y="7783007"/>
            <a:chExt cx="4949190" cy="307975"/>
          </a:xfrm>
        </p:grpSpPr>
        <p:pic>
          <p:nvPicPr>
            <p:cNvPr id="15" name="object 1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7783007"/>
              <a:ext cx="4948886" cy="307844"/>
            </a:xfrm>
            <a:prstGeom prst="rect">
              <a:avLst/>
            </a:prstGeom>
          </p:spPr>
        </p:pic>
        <p:sp>
          <p:nvSpPr>
            <p:cNvPr id="16" name="object 16" descr=""/>
            <p:cNvSpPr/>
            <p:nvPr/>
          </p:nvSpPr>
          <p:spPr>
            <a:xfrm>
              <a:off x="542328" y="7828063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4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478819" y="475010"/>
            <a:ext cx="4991735" cy="7830184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algn="just" lvl="1" marL="351155" indent="-220345">
              <a:lnSpc>
                <a:spcPct val="100000"/>
              </a:lnSpc>
              <a:spcBef>
                <a:spcPts val="270"/>
              </a:spcBef>
              <a:buAutoNum type="arabicPeriod"/>
              <a:tabLst>
                <a:tab pos="351790" algn="l"/>
              </a:tabLst>
            </a:pP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Caja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general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1100">
              <a:latin typeface="Arial"/>
              <a:cs typeface="Arial"/>
            </a:endParaRPr>
          </a:p>
          <a:p>
            <a:pPr algn="just" marL="63500" marR="55880">
              <a:lnSpc>
                <a:spcPts val="1150"/>
              </a:lnSpc>
              <a:spcBef>
                <a:spcPts val="29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-13,</a:t>
            </a:r>
            <a:r>
              <a:rPr dirty="0" sz="1050" spc="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esponde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-12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únic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simplifica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talación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colocando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único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medida.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denomina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(CPM).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tala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menos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63500" marR="56515">
              <a:lnSpc>
                <a:spcPts val="1150"/>
              </a:lnSpc>
              <a:spcBef>
                <a:spcPts val="3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document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finalida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REB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xcepcio-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emo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cóm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seguimo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compañí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Ibe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ola.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235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saber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decir:</a:t>
            </a:r>
            <a:endParaRPr sz="1050">
              <a:latin typeface="Arial"/>
              <a:cs typeface="Arial"/>
            </a:endParaRPr>
          </a:p>
          <a:p>
            <a:pPr algn="just" marL="2037714">
              <a:lnSpc>
                <a:spcPct val="100000"/>
              </a:lnSpc>
              <a:spcBef>
                <a:spcPts val="259"/>
              </a:spcBef>
            </a:pPr>
            <a:r>
              <a:rPr dirty="0" sz="1050" spc="-19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36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593,75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just" marL="63500" marR="59055">
              <a:lnSpc>
                <a:spcPts val="1150"/>
              </a:lnSpc>
              <a:spcBef>
                <a:spcPts val="38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cudir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ticular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acometidas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enlace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compañía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Ibe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ola.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ásico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abonado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medida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subter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ánea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CPM2-D/E4-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IBP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00">
              <a:latin typeface="Arial"/>
              <a:cs typeface="Arial"/>
            </a:endParaRPr>
          </a:p>
          <a:p>
            <a:pPr marL="63500" marR="59690">
              <a:lnSpc>
                <a:spcPts val="1150"/>
              </a:lnSpc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conocer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sec-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 lvl="1" marL="351155" indent="-220345">
              <a:lnSpc>
                <a:spcPct val="100000"/>
              </a:lnSpc>
              <a:spcBef>
                <a:spcPts val="645"/>
              </a:spcBef>
              <a:buAutoNum type="arabicPeriod" startAt="2"/>
              <a:tabLst>
                <a:tab pos="351790" algn="l"/>
              </a:tabLst>
            </a:pP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Línea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general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endParaRPr sz="110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16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existir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CPM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existe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 algn="just" lvl="1" marL="351155" indent="-220345">
              <a:lnSpc>
                <a:spcPct val="100000"/>
              </a:lnSpc>
              <a:spcBef>
                <a:spcPts val="665"/>
              </a:spcBef>
              <a:buAutoNum type="arabicPeriod" startAt="3"/>
              <a:tabLst>
                <a:tab pos="351790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Derivaciones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individuales</a:t>
            </a:r>
            <a:endParaRPr sz="1100">
              <a:latin typeface="Arial"/>
              <a:cs typeface="Arial"/>
            </a:endParaRPr>
          </a:p>
          <a:p>
            <a:pPr algn="just" marL="63500" marR="60960">
              <a:lnSpc>
                <a:spcPts val="1150"/>
              </a:lnSpc>
              <a:spcBef>
                <a:spcPts val="29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inicia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diseño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-15.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-17.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630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5.3.1</a:t>
            </a:r>
            <a:r>
              <a:rPr dirty="0" sz="1050" spc="3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criterio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intensidad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máxima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admisible</a:t>
            </a:r>
            <a:endParaRPr sz="1050">
              <a:latin typeface="Arial"/>
              <a:cs typeface="Arial"/>
            </a:endParaRPr>
          </a:p>
          <a:p>
            <a:pPr algn="just" marL="63500" marR="60960">
              <a:lnSpc>
                <a:spcPts val="1150"/>
              </a:lnSpc>
              <a:spcBef>
                <a:spcPts val="445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vivienda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unifamiliar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habrá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única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aco-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trifásica,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será.</a:t>
            </a:r>
            <a:endParaRPr sz="1050">
              <a:latin typeface="Arial"/>
              <a:cs typeface="Arial"/>
            </a:endParaRPr>
          </a:p>
          <a:p>
            <a:pPr algn="just" marL="63500" marR="60325">
              <a:lnSpc>
                <a:spcPts val="1150"/>
              </a:lnSpc>
              <a:spcBef>
                <a:spcPts val="370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3,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dice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admisible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expuesto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19,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decir,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valores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523:2004.</a:t>
            </a:r>
            <a:endParaRPr sz="1050">
              <a:latin typeface="Arial"/>
              <a:cs typeface="Arial"/>
            </a:endParaRPr>
          </a:p>
          <a:p>
            <a:pPr algn="just" marL="63500" marR="55880">
              <a:lnSpc>
                <a:spcPts val="1150"/>
              </a:lnSpc>
              <a:spcBef>
                <a:spcPts val="3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propagadores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emisión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humos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opacidad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reducida.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equivalentes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123,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5;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21</a:t>
            </a:r>
            <a:r>
              <a:rPr dirty="0" sz="1050" spc="-1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002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(según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cable)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prescripción.</a:t>
            </a:r>
            <a:endParaRPr sz="1050">
              <a:latin typeface="Arial"/>
              <a:cs typeface="Arial"/>
            </a:endParaRPr>
          </a:p>
          <a:p>
            <a:pPr algn="just" marL="63500" marR="55880">
              <a:lnSpc>
                <a:spcPts val="1150"/>
              </a:lnSpc>
              <a:spcBef>
                <a:spcPts val="37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ulticonductor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2407" sz="900" spc="-1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A.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19.1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-19.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vista,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62,14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álid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63500" marR="56515">
              <a:lnSpc>
                <a:spcPts val="1150"/>
              </a:lnSpc>
              <a:spcBef>
                <a:spcPts val="3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ase,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xcept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justifiqu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xisti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desequilib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armónica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lineales.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19.2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-19.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98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Datos 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 derivación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individual: RZ1</a:t>
            </a:r>
            <a:r>
              <a:rPr dirty="0" sz="800">
                <a:solidFill>
                  <a:srgbClr val="6D6E71"/>
                </a:solidFill>
                <a:latin typeface="Verdana"/>
                <a:cs typeface="Verdana"/>
              </a:rPr>
              <a:t>2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K(As)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0,6/1kV 4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16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TT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Arial"/>
              <a:cs typeface="Arial"/>
            </a:endParaRPr>
          </a:p>
          <a:p>
            <a:pPr algn="r" marR="6096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415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66"/>
                  </a:lnTo>
                  <a:lnTo>
                    <a:pt x="57557" y="393590"/>
                  </a:lnTo>
                  <a:lnTo>
                    <a:pt x="91784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26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0496" y="79566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39870"/>
            <a:ext cx="4885055" cy="103187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5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5.3.2</a:t>
            </a:r>
            <a:r>
              <a:rPr dirty="0" sz="1050" spc="3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criterio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caída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58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permitida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explica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15,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ser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usuario.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34"/>
              </a:spcBef>
            </a:pPr>
            <a:r>
              <a:rPr dirty="0" sz="1050" spc="-140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 spc="-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0,015</a:t>
            </a:r>
            <a:r>
              <a:rPr dirty="0" sz="1050" spc="3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-750">
                <a:solidFill>
                  <a:srgbClr val="6D6E71"/>
                </a:solidFill>
                <a:latin typeface="PMingLiU"/>
                <a:cs typeface="PMingLiU"/>
              </a:rPr>
              <a:t>•</a:t>
            </a:r>
            <a:r>
              <a:rPr dirty="0" sz="1050" spc="3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400</a:t>
            </a:r>
            <a:r>
              <a:rPr dirty="0" sz="1050" spc="3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6V</a:t>
            </a:r>
            <a:endParaRPr sz="1050">
              <a:latin typeface="Arial"/>
              <a:cs typeface="Arial"/>
            </a:endParaRPr>
          </a:p>
          <a:p>
            <a:pPr marL="315595">
              <a:lnSpc>
                <a:spcPct val="100000"/>
              </a:lnSpc>
              <a:spcBef>
                <a:spcPts val="725"/>
              </a:spcBef>
            </a:pP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Centro</a:t>
            </a:r>
            <a:r>
              <a:rPr dirty="0" sz="75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Transformación</a:t>
            </a:r>
            <a:endParaRPr sz="75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04217" y="2483535"/>
            <a:ext cx="4936490" cy="1697989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3940810">
              <a:lnSpc>
                <a:spcPct val="100000"/>
              </a:lnSpc>
              <a:spcBef>
                <a:spcPts val="395"/>
              </a:spcBef>
            </a:pP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3%</a:t>
            </a:r>
            <a:r>
              <a:rPr dirty="0" sz="75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Viviendas</a:t>
            </a:r>
            <a:endParaRPr sz="750">
              <a:latin typeface="Arial"/>
              <a:cs typeface="Arial"/>
            </a:endParaRPr>
          </a:p>
          <a:p>
            <a:pPr marL="3940810">
              <a:lnSpc>
                <a:spcPct val="100000"/>
              </a:lnSpc>
              <a:spcBef>
                <a:spcPts val="300"/>
              </a:spcBef>
            </a:pP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5%</a:t>
            </a:r>
            <a:r>
              <a:rPr dirty="0" sz="75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Fuerza</a:t>
            </a:r>
            <a:endParaRPr sz="750">
              <a:latin typeface="Arial"/>
              <a:cs typeface="Arial"/>
            </a:endParaRPr>
          </a:p>
          <a:p>
            <a:pPr marL="3940810">
              <a:lnSpc>
                <a:spcPct val="100000"/>
              </a:lnSpc>
              <a:spcBef>
                <a:spcPts val="300"/>
              </a:spcBef>
            </a:pP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3%</a:t>
            </a:r>
            <a:r>
              <a:rPr dirty="0" sz="7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Alumbrado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6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5"/>
              </a:spcBef>
            </a:pPr>
            <a:r>
              <a:rPr dirty="0" sz="800" spc="-85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C.2.</a:t>
            </a:r>
            <a:r>
              <a:rPr dirty="0" sz="800" spc="-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5">
                <a:solidFill>
                  <a:srgbClr val="231F20"/>
                </a:solidFill>
                <a:latin typeface="Arial"/>
                <a:cs typeface="Arial"/>
              </a:rPr>
              <a:t>Caídas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tensión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máximas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permisibles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derivación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individual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circuitos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interiores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según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 b="1">
                <a:solidFill>
                  <a:srgbClr val="231F20"/>
                </a:solidFill>
                <a:latin typeface="Arial"/>
                <a:cs typeface="Arial"/>
              </a:rPr>
              <a:t>ITC-</a:t>
            </a:r>
            <a:r>
              <a:rPr dirty="0" sz="800" spc="-100" b="1">
                <a:solidFill>
                  <a:srgbClr val="231F20"/>
                </a:solidFill>
                <a:latin typeface="Arial"/>
                <a:cs typeface="Arial"/>
              </a:rPr>
              <a:t>BT-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15.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800">
              <a:latin typeface="Arial"/>
              <a:cs typeface="Arial"/>
            </a:endParaRPr>
          </a:p>
          <a:p>
            <a:pPr marL="38100" marR="30480">
              <a:lnSpc>
                <a:spcPts val="1150"/>
              </a:lnSpc>
              <a:spcBef>
                <a:spcPts val="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trifásica,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despreciando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inducti-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vos,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empleará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fórmula:</a:t>
            </a:r>
            <a:endParaRPr sz="1050">
              <a:latin typeface="Arial"/>
              <a:cs typeface="Arial"/>
            </a:endParaRPr>
          </a:p>
          <a:p>
            <a:pPr algn="ctr" marR="5715">
              <a:lnSpc>
                <a:spcPts val="1035"/>
              </a:lnSpc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6111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135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-36111" sz="1500" spc="28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t</a:t>
            </a:r>
            <a:r>
              <a:rPr dirty="0" u="sng" sz="1000" spc="2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endParaRPr sz="1000">
              <a:latin typeface="Arial"/>
              <a:cs typeface="Arial"/>
            </a:endParaRPr>
          </a:p>
          <a:p>
            <a:pPr algn="ctr" marL="247015">
              <a:lnSpc>
                <a:spcPts val="1135"/>
              </a:lnSpc>
              <a:spcBef>
                <a:spcPts val="50"/>
              </a:spcBef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d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endParaRPr sz="1000">
              <a:latin typeface="Arial"/>
              <a:cs typeface="Arial"/>
            </a:endParaRPr>
          </a:p>
          <a:p>
            <a:pPr marL="38100" marR="31115">
              <a:lnSpc>
                <a:spcPts val="1150"/>
              </a:lnSpc>
              <a:spcBef>
                <a:spcPts val="6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XLPE,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según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7.2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07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90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ºC.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454197" y="4226996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65594" y="4365524"/>
            <a:ext cx="42862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34645" algn="l"/>
              </a:tabLst>
            </a:pP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90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92578" y="4291295"/>
            <a:ext cx="326136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26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baseline="2777" sz="1500" spc="165">
                <a:solidFill>
                  <a:srgbClr val="6C6D70"/>
                </a:solidFill>
                <a:latin typeface="Verdana"/>
                <a:cs typeface="Verdana"/>
              </a:rPr>
              <a:t>  </a:t>
            </a:r>
            <a:r>
              <a:rPr dirty="0" baseline="2777" sz="1500" spc="135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2777" sz="1500" spc="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26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baseline="2777" sz="1500" spc="667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135">
                <a:solidFill>
                  <a:srgbClr val="6C6D70"/>
                </a:solidFill>
                <a:latin typeface="Arial"/>
                <a:cs typeface="Arial"/>
              </a:rPr>
              <a:t>+</a:t>
            </a:r>
            <a:r>
              <a:rPr dirty="0" baseline="2777" sz="1500" spc="4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3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 spc="-30">
                <a:solidFill>
                  <a:srgbClr val="6C6D70"/>
                </a:solidFill>
                <a:latin typeface="Comic Sans MS"/>
                <a:cs typeface="Comic Sans MS"/>
              </a:rPr>
              <a:t>T</a:t>
            </a:r>
            <a:r>
              <a:rPr dirty="0" baseline="2777" sz="1500" spc="-30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sz="1050" spc="-20">
                <a:solidFill>
                  <a:srgbClr val="6C6D70"/>
                </a:solidFill>
                <a:latin typeface="Calibri"/>
                <a:cs typeface="Calibri"/>
              </a:rPr>
              <a:t>h </a:t>
            </a:r>
            <a:r>
              <a:rPr dirty="0" baseline="2777" sz="1500" spc="135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2777" sz="1500" spc="15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72">
                <a:solidFill>
                  <a:srgbClr val="6C6D70"/>
                </a:solidFill>
                <a:latin typeface="Arial"/>
                <a:cs typeface="Arial"/>
              </a:rPr>
              <a:t>•</a:t>
            </a:r>
            <a:r>
              <a:rPr dirty="0" baseline="2777" sz="1500" spc="-20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10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135">
                <a:solidFill>
                  <a:srgbClr val="6C6D70"/>
                </a:solidFill>
                <a:latin typeface="Arial"/>
                <a:cs typeface="Arial"/>
              </a:rPr>
              <a:t>+</a:t>
            </a:r>
            <a:r>
              <a:rPr dirty="0" baseline="2777" sz="1500" spc="4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0039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72">
                <a:solidFill>
                  <a:srgbClr val="6C6D70"/>
                </a:solidFill>
                <a:latin typeface="Arial"/>
                <a:cs typeface="Arial"/>
              </a:rPr>
              <a:t>•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sz="1050" spc="-60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sz="1050" spc="-9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-172">
                <a:solidFill>
                  <a:srgbClr val="6C6D70"/>
                </a:solidFill>
                <a:latin typeface="Arial"/>
                <a:cs typeface="Arial"/>
              </a:rPr>
              <a:t>•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0229</a:t>
            </a:r>
            <a:r>
              <a:rPr dirty="0" baseline="2777" sz="1500" spc="-15">
                <a:solidFill>
                  <a:srgbClr val="6C6D70"/>
                </a:solidFill>
                <a:latin typeface="Verdana"/>
                <a:cs typeface="Verdana"/>
              </a:rPr>
              <a:t>X</a:t>
            </a:r>
            <a:endParaRPr baseline="2777" sz="1500">
              <a:latin typeface="Verdana"/>
              <a:cs typeface="Verdan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672381" y="4236140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4454207" y="4392104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5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440719" y="4512316"/>
            <a:ext cx="5046345" cy="37928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5240">
              <a:lnSpc>
                <a:spcPts val="1175"/>
              </a:lnSpc>
              <a:spcBef>
                <a:spcPts val="100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0555" sz="1500" spc="-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135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-30555" sz="1500" spc="3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5555" sz="1500" spc="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t</a:t>
            </a:r>
            <a:r>
              <a:rPr dirty="0" u="sng" baseline="5555" sz="1500" spc="7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5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135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-30555" sz="1500" spc="30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0229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1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36</a:t>
            </a:r>
            <a:r>
              <a:rPr dirty="0" u="sng" sz="1000" spc="-8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593,</a:t>
            </a:r>
            <a:r>
              <a:rPr dirty="0" u="sng" sz="1000" spc="-1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75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1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35</a:t>
            </a:r>
            <a:r>
              <a:rPr dirty="0" sz="1000" spc="10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135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-30555" sz="1500" spc="15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12,</a:t>
            </a:r>
            <a:r>
              <a:rPr dirty="0" baseline="-30555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24</a:t>
            </a:r>
            <a:r>
              <a:rPr dirty="0" baseline="-30555" sz="1500" spc="-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7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-11111" sz="750" spc="-37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baseline="-11111" sz="750">
              <a:latin typeface="Verdana"/>
              <a:cs typeface="Verdana"/>
            </a:endParaRPr>
          </a:p>
          <a:p>
            <a:pPr marL="1449705">
              <a:lnSpc>
                <a:spcPts val="1175"/>
              </a:lnSpc>
              <a:tabLst>
                <a:tab pos="2295525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d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6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72">
                <a:solidFill>
                  <a:srgbClr val="6C6D70"/>
                </a:solidFill>
                <a:latin typeface="Arial"/>
                <a:cs typeface="Arial"/>
              </a:rPr>
              <a:t>•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400</a:t>
            </a:r>
            <a:endParaRPr baseline="2777" sz="1500">
              <a:latin typeface="Arial"/>
              <a:cs typeface="Arial"/>
            </a:endParaRPr>
          </a:p>
          <a:p>
            <a:pPr marL="101600">
              <a:lnSpc>
                <a:spcPct val="100000"/>
              </a:lnSpc>
              <a:spcBef>
                <a:spcPts val="15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5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cumple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criterio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tensión.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just" lvl="2" marL="461009" indent="-360680">
              <a:lnSpc>
                <a:spcPct val="100000"/>
              </a:lnSpc>
              <a:buFont typeface="Arial"/>
              <a:buAutoNum type="arabicPeriod" startAt="3"/>
              <a:tabLst>
                <a:tab pos="461645" algn="l"/>
              </a:tabLst>
            </a:pP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protecciones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frente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sobrecargas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y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cortocircuitos</a:t>
            </a:r>
            <a:endParaRPr sz="105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40"/>
              </a:spcBef>
              <a:buClr>
                <a:srgbClr val="4C4D4F"/>
              </a:buClr>
              <a:buFont typeface="Arial"/>
              <a:buAutoNum type="arabicPeriod" startAt="3"/>
            </a:pPr>
            <a:endParaRPr sz="950">
              <a:latin typeface="Arial"/>
              <a:cs typeface="Arial"/>
            </a:endParaRPr>
          </a:p>
          <a:p>
            <a:pPr algn="just" lvl="3" marL="533400" indent="-433070">
              <a:lnSpc>
                <a:spcPct val="100000"/>
              </a:lnSpc>
              <a:buAutoNum type="arabicPeriod"/>
              <a:tabLst>
                <a:tab pos="534035" algn="l"/>
              </a:tabLst>
            </a:pP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contra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sobrecargas</a:t>
            </a:r>
            <a:endParaRPr sz="1050">
              <a:latin typeface="Arial"/>
              <a:cs typeface="Arial"/>
            </a:endParaRPr>
          </a:p>
          <a:p>
            <a:pPr algn="just" marL="100965" marR="76835">
              <a:lnSpc>
                <a:spcPts val="1150"/>
              </a:lnSpc>
              <a:spcBef>
                <a:spcPts val="585"/>
              </a:spcBef>
            </a:pP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22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1.1,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detalla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sobreintensidades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elegirá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gG,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decir,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cartucho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limitador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capaz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interrumpir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23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asig-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nado.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Sirven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sobrecargas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cortocircuitos.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17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10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269:2008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curva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tipo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cumplir:</a:t>
            </a:r>
            <a:endParaRPr sz="1050">
              <a:latin typeface="Arial"/>
              <a:cs typeface="Arial"/>
            </a:endParaRPr>
          </a:p>
          <a:p>
            <a:pPr algn="ctr" marL="2291715" marR="2268220" indent="-635">
              <a:lnSpc>
                <a:spcPts val="1720"/>
              </a:lnSpc>
              <a:spcBef>
                <a:spcPts val="110"/>
              </a:spcBef>
            </a:pP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04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55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89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5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baseline="-32407" sz="900" spc="3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0">
                <a:solidFill>
                  <a:srgbClr val="6D6E71"/>
                </a:solidFill>
                <a:latin typeface="PMingLiU"/>
                <a:cs typeface="PMingLiU"/>
              </a:rPr>
              <a:t>1,45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marL="101600">
              <a:lnSpc>
                <a:spcPct val="100000"/>
              </a:lnSpc>
              <a:spcBef>
                <a:spcPts val="32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marL="101600">
              <a:lnSpc>
                <a:spcPct val="100000"/>
              </a:lnSpc>
              <a:spcBef>
                <a:spcPts val="455"/>
              </a:spcBef>
              <a:tabLst>
                <a:tab pos="3892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cargas.</a:t>
            </a:r>
            <a:endParaRPr sz="1050">
              <a:latin typeface="Arial"/>
              <a:cs typeface="Arial"/>
            </a:endParaRPr>
          </a:p>
          <a:p>
            <a:pPr marL="100965">
              <a:lnSpc>
                <a:spcPct val="100000"/>
              </a:lnSpc>
              <a:spcBef>
                <a:spcPts val="175"/>
              </a:spcBef>
              <a:tabLst>
                <a:tab pos="3892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marL="389255" marR="81280" indent="-288290">
              <a:lnSpc>
                <a:spcPts val="1150"/>
              </a:lnSpc>
              <a:spcBef>
                <a:spcPts val="305"/>
              </a:spcBef>
              <a:tabLst>
                <a:tab pos="3892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disparo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convencional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(1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2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h)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fusibles;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12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intensidad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fusible;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f5s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s.</a:t>
            </a:r>
            <a:endParaRPr sz="1050">
              <a:latin typeface="Arial"/>
              <a:cs typeface="Arial"/>
            </a:endParaRPr>
          </a:p>
          <a:p>
            <a:pPr marL="101600">
              <a:lnSpc>
                <a:spcPct val="100000"/>
              </a:lnSpc>
              <a:spcBef>
                <a:spcPts val="150"/>
              </a:spcBef>
              <a:tabLst>
                <a:tab pos="38925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conductor.</a:t>
            </a:r>
            <a:endParaRPr sz="1050">
              <a:latin typeface="Arial"/>
              <a:cs typeface="Arial"/>
            </a:endParaRPr>
          </a:p>
          <a:p>
            <a:pPr algn="just" marL="101600">
              <a:lnSpc>
                <a:spcPct val="100000"/>
              </a:lnSpc>
              <a:spcBef>
                <a:spcPts val="19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416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881900" y="1639760"/>
            <a:ext cx="4204970" cy="604520"/>
            <a:chOff x="881900" y="1639760"/>
            <a:chExt cx="4204970" cy="604520"/>
          </a:xfrm>
        </p:grpSpPr>
        <p:sp>
          <p:nvSpPr>
            <p:cNvPr id="17" name="object 17" descr=""/>
            <p:cNvSpPr/>
            <p:nvPr/>
          </p:nvSpPr>
          <p:spPr>
            <a:xfrm>
              <a:off x="881900" y="1639772"/>
              <a:ext cx="781685" cy="604520"/>
            </a:xfrm>
            <a:custGeom>
              <a:avLst/>
              <a:gdLst/>
              <a:ahLst/>
              <a:cxnLst/>
              <a:rect l="l" t="t" r="r" b="b"/>
              <a:pathLst>
                <a:path w="781685" h="604519">
                  <a:moveTo>
                    <a:pt x="781469" y="0"/>
                  </a:moveTo>
                  <a:lnTo>
                    <a:pt x="777811" y="0"/>
                  </a:lnTo>
                  <a:lnTo>
                    <a:pt x="777811" y="3810"/>
                  </a:lnTo>
                  <a:lnTo>
                    <a:pt x="777811" y="601980"/>
                  </a:lnTo>
                  <a:lnTo>
                    <a:pt x="3657" y="601980"/>
                  </a:lnTo>
                  <a:lnTo>
                    <a:pt x="3657" y="601421"/>
                  </a:lnTo>
                  <a:lnTo>
                    <a:pt x="3657" y="3810"/>
                  </a:lnTo>
                  <a:lnTo>
                    <a:pt x="777811" y="3810"/>
                  </a:lnTo>
                  <a:lnTo>
                    <a:pt x="777811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01980"/>
                  </a:lnTo>
                  <a:lnTo>
                    <a:pt x="0" y="603250"/>
                  </a:lnTo>
                  <a:lnTo>
                    <a:pt x="0" y="604520"/>
                  </a:lnTo>
                  <a:lnTo>
                    <a:pt x="781469" y="604520"/>
                  </a:lnTo>
                  <a:lnTo>
                    <a:pt x="781469" y="603250"/>
                  </a:lnTo>
                  <a:lnTo>
                    <a:pt x="781469" y="601980"/>
                  </a:lnTo>
                  <a:lnTo>
                    <a:pt x="781469" y="3810"/>
                  </a:lnTo>
                  <a:lnTo>
                    <a:pt x="7814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26236" y="1853311"/>
              <a:ext cx="282143" cy="176441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1661541" y="1639772"/>
              <a:ext cx="1330960" cy="604520"/>
            </a:xfrm>
            <a:custGeom>
              <a:avLst/>
              <a:gdLst/>
              <a:ahLst/>
              <a:cxnLst/>
              <a:rect l="l" t="t" r="r" b="b"/>
              <a:pathLst>
                <a:path w="1330960" h="604519">
                  <a:moveTo>
                    <a:pt x="1330807" y="0"/>
                  </a:moveTo>
                  <a:lnTo>
                    <a:pt x="1327150" y="0"/>
                  </a:lnTo>
                  <a:lnTo>
                    <a:pt x="1327150" y="3810"/>
                  </a:lnTo>
                  <a:lnTo>
                    <a:pt x="1327150" y="601980"/>
                  </a:lnTo>
                  <a:lnTo>
                    <a:pt x="552996" y="601980"/>
                  </a:lnTo>
                  <a:lnTo>
                    <a:pt x="552996" y="601421"/>
                  </a:lnTo>
                  <a:lnTo>
                    <a:pt x="552996" y="306095"/>
                  </a:lnTo>
                  <a:lnTo>
                    <a:pt x="955535" y="306095"/>
                  </a:lnTo>
                  <a:lnTo>
                    <a:pt x="955535" y="298780"/>
                  </a:lnTo>
                  <a:lnTo>
                    <a:pt x="552996" y="298780"/>
                  </a:lnTo>
                  <a:lnTo>
                    <a:pt x="552996" y="3810"/>
                  </a:lnTo>
                  <a:lnTo>
                    <a:pt x="1327150" y="3810"/>
                  </a:lnTo>
                  <a:lnTo>
                    <a:pt x="1327150" y="0"/>
                  </a:lnTo>
                  <a:lnTo>
                    <a:pt x="549338" y="0"/>
                  </a:lnTo>
                  <a:lnTo>
                    <a:pt x="549338" y="3810"/>
                  </a:lnTo>
                  <a:lnTo>
                    <a:pt x="549338" y="298780"/>
                  </a:lnTo>
                  <a:lnTo>
                    <a:pt x="0" y="298780"/>
                  </a:lnTo>
                  <a:lnTo>
                    <a:pt x="0" y="306095"/>
                  </a:lnTo>
                  <a:lnTo>
                    <a:pt x="549338" y="306095"/>
                  </a:lnTo>
                  <a:lnTo>
                    <a:pt x="549338" y="601980"/>
                  </a:lnTo>
                  <a:lnTo>
                    <a:pt x="549338" y="603250"/>
                  </a:lnTo>
                  <a:lnTo>
                    <a:pt x="549338" y="604520"/>
                  </a:lnTo>
                  <a:lnTo>
                    <a:pt x="1330807" y="604520"/>
                  </a:lnTo>
                  <a:lnTo>
                    <a:pt x="1330807" y="603250"/>
                  </a:lnTo>
                  <a:lnTo>
                    <a:pt x="1330807" y="601980"/>
                  </a:lnTo>
                  <a:lnTo>
                    <a:pt x="1330807" y="3810"/>
                  </a:lnTo>
                  <a:lnTo>
                    <a:pt x="13308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4307014" y="1641436"/>
              <a:ext cx="777875" cy="601980"/>
            </a:xfrm>
            <a:custGeom>
              <a:avLst/>
              <a:gdLst/>
              <a:ahLst/>
              <a:cxnLst/>
              <a:rect l="l" t="t" r="r" b="b"/>
              <a:pathLst>
                <a:path w="777875" h="601980">
                  <a:moveTo>
                    <a:pt x="777811" y="0"/>
                  </a:moveTo>
                  <a:lnTo>
                    <a:pt x="0" y="0"/>
                  </a:lnTo>
                  <a:lnTo>
                    <a:pt x="0" y="601573"/>
                  </a:lnTo>
                  <a:lnTo>
                    <a:pt x="777811" y="601573"/>
                  </a:lnTo>
                  <a:lnTo>
                    <a:pt x="777811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4305186" y="1639772"/>
              <a:ext cx="781685" cy="604520"/>
            </a:xfrm>
            <a:custGeom>
              <a:avLst/>
              <a:gdLst/>
              <a:ahLst/>
              <a:cxnLst/>
              <a:rect l="l" t="t" r="r" b="b"/>
              <a:pathLst>
                <a:path w="781685" h="604519">
                  <a:moveTo>
                    <a:pt x="781469" y="0"/>
                  </a:moveTo>
                  <a:lnTo>
                    <a:pt x="777811" y="0"/>
                  </a:lnTo>
                  <a:lnTo>
                    <a:pt x="777811" y="3810"/>
                  </a:lnTo>
                  <a:lnTo>
                    <a:pt x="777811" y="601980"/>
                  </a:lnTo>
                  <a:lnTo>
                    <a:pt x="3657" y="601980"/>
                  </a:lnTo>
                  <a:lnTo>
                    <a:pt x="3657" y="601421"/>
                  </a:lnTo>
                  <a:lnTo>
                    <a:pt x="3657" y="3810"/>
                  </a:lnTo>
                  <a:lnTo>
                    <a:pt x="777811" y="3810"/>
                  </a:lnTo>
                  <a:lnTo>
                    <a:pt x="777811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01980"/>
                  </a:lnTo>
                  <a:lnTo>
                    <a:pt x="0" y="603250"/>
                  </a:lnTo>
                  <a:lnTo>
                    <a:pt x="0" y="604520"/>
                  </a:lnTo>
                  <a:lnTo>
                    <a:pt x="781469" y="604520"/>
                  </a:lnTo>
                  <a:lnTo>
                    <a:pt x="781469" y="603250"/>
                  </a:lnTo>
                  <a:lnTo>
                    <a:pt x="781469" y="601980"/>
                  </a:lnTo>
                  <a:lnTo>
                    <a:pt x="781469" y="3810"/>
                  </a:lnTo>
                  <a:lnTo>
                    <a:pt x="7814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4438345" y="1742986"/>
              <a:ext cx="515620" cy="398780"/>
            </a:xfrm>
            <a:custGeom>
              <a:avLst/>
              <a:gdLst/>
              <a:ahLst/>
              <a:cxnLst/>
              <a:rect l="l" t="t" r="r" b="b"/>
              <a:pathLst>
                <a:path w="515620" h="398780">
                  <a:moveTo>
                    <a:pt x="515188" y="0"/>
                  </a:moveTo>
                  <a:lnTo>
                    <a:pt x="0" y="0"/>
                  </a:lnTo>
                  <a:lnTo>
                    <a:pt x="0" y="398462"/>
                  </a:lnTo>
                  <a:lnTo>
                    <a:pt x="515188" y="398462"/>
                  </a:lnTo>
                  <a:lnTo>
                    <a:pt x="5151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309850" y="1693887"/>
              <a:ext cx="2646045" cy="477520"/>
            </a:xfrm>
            <a:custGeom>
              <a:avLst/>
              <a:gdLst/>
              <a:ahLst/>
              <a:cxnLst/>
              <a:rect l="l" t="t" r="r" b="b"/>
              <a:pathLst>
                <a:path w="2646045" h="477519">
                  <a:moveTo>
                    <a:pt x="255765" y="198018"/>
                  </a:moveTo>
                  <a:lnTo>
                    <a:pt x="252107" y="198018"/>
                  </a:lnTo>
                  <a:lnTo>
                    <a:pt x="252107" y="201828"/>
                  </a:lnTo>
                  <a:lnTo>
                    <a:pt x="252107" y="295808"/>
                  </a:lnTo>
                  <a:lnTo>
                    <a:pt x="3657" y="295808"/>
                  </a:lnTo>
                  <a:lnTo>
                    <a:pt x="3657" y="295262"/>
                  </a:lnTo>
                  <a:lnTo>
                    <a:pt x="3657" y="201828"/>
                  </a:lnTo>
                  <a:lnTo>
                    <a:pt x="252107" y="201828"/>
                  </a:lnTo>
                  <a:lnTo>
                    <a:pt x="252107" y="198018"/>
                  </a:lnTo>
                  <a:lnTo>
                    <a:pt x="0" y="198018"/>
                  </a:lnTo>
                  <a:lnTo>
                    <a:pt x="0" y="201828"/>
                  </a:lnTo>
                  <a:lnTo>
                    <a:pt x="0" y="295808"/>
                  </a:lnTo>
                  <a:lnTo>
                    <a:pt x="0" y="297078"/>
                  </a:lnTo>
                  <a:lnTo>
                    <a:pt x="0" y="298348"/>
                  </a:lnTo>
                  <a:lnTo>
                    <a:pt x="255765" y="298348"/>
                  </a:lnTo>
                  <a:lnTo>
                    <a:pt x="255765" y="297078"/>
                  </a:lnTo>
                  <a:lnTo>
                    <a:pt x="255765" y="295808"/>
                  </a:lnTo>
                  <a:lnTo>
                    <a:pt x="255765" y="201828"/>
                  </a:lnTo>
                  <a:lnTo>
                    <a:pt x="255765" y="198018"/>
                  </a:lnTo>
                  <a:close/>
                </a:path>
                <a:path w="2646045" h="477519">
                  <a:moveTo>
                    <a:pt x="1997163" y="244665"/>
                  </a:moveTo>
                  <a:lnTo>
                    <a:pt x="617537" y="244665"/>
                  </a:lnTo>
                  <a:lnTo>
                    <a:pt x="617537" y="3810"/>
                  </a:lnTo>
                  <a:lnTo>
                    <a:pt x="617537" y="0"/>
                  </a:lnTo>
                  <a:lnTo>
                    <a:pt x="613879" y="0"/>
                  </a:lnTo>
                  <a:lnTo>
                    <a:pt x="613879" y="3810"/>
                  </a:lnTo>
                  <a:lnTo>
                    <a:pt x="613879" y="73710"/>
                  </a:lnTo>
                  <a:lnTo>
                    <a:pt x="613879" y="75285"/>
                  </a:lnTo>
                  <a:lnTo>
                    <a:pt x="613879" y="474980"/>
                  </a:lnTo>
                  <a:lnTo>
                    <a:pt x="309054" y="474980"/>
                  </a:lnTo>
                  <a:lnTo>
                    <a:pt x="309054" y="474421"/>
                  </a:lnTo>
                  <a:lnTo>
                    <a:pt x="309054" y="75285"/>
                  </a:lnTo>
                  <a:lnTo>
                    <a:pt x="613879" y="75285"/>
                  </a:lnTo>
                  <a:lnTo>
                    <a:pt x="613879" y="73710"/>
                  </a:lnTo>
                  <a:lnTo>
                    <a:pt x="309054" y="73710"/>
                  </a:lnTo>
                  <a:lnTo>
                    <a:pt x="309054" y="3810"/>
                  </a:lnTo>
                  <a:lnTo>
                    <a:pt x="613879" y="3810"/>
                  </a:lnTo>
                  <a:lnTo>
                    <a:pt x="613879" y="0"/>
                  </a:lnTo>
                  <a:lnTo>
                    <a:pt x="305396" y="0"/>
                  </a:lnTo>
                  <a:lnTo>
                    <a:pt x="305396" y="3810"/>
                  </a:lnTo>
                  <a:lnTo>
                    <a:pt x="305396" y="474980"/>
                  </a:lnTo>
                  <a:lnTo>
                    <a:pt x="305396" y="476250"/>
                  </a:lnTo>
                  <a:lnTo>
                    <a:pt x="305396" y="477520"/>
                  </a:lnTo>
                  <a:lnTo>
                    <a:pt x="617537" y="477520"/>
                  </a:lnTo>
                  <a:lnTo>
                    <a:pt x="617537" y="476250"/>
                  </a:lnTo>
                  <a:lnTo>
                    <a:pt x="617537" y="474980"/>
                  </a:lnTo>
                  <a:lnTo>
                    <a:pt x="617537" y="251980"/>
                  </a:lnTo>
                  <a:lnTo>
                    <a:pt x="1997163" y="251980"/>
                  </a:lnTo>
                  <a:lnTo>
                    <a:pt x="1997163" y="244665"/>
                  </a:lnTo>
                  <a:close/>
                </a:path>
                <a:path w="2646045" h="477519">
                  <a:moveTo>
                    <a:pt x="2645499" y="47510"/>
                  </a:moveTo>
                  <a:lnTo>
                    <a:pt x="2641841" y="47510"/>
                  </a:lnTo>
                  <a:lnTo>
                    <a:pt x="2641841" y="51320"/>
                  </a:lnTo>
                  <a:lnTo>
                    <a:pt x="2641841" y="446290"/>
                  </a:lnTo>
                  <a:lnTo>
                    <a:pt x="2130310" y="446290"/>
                  </a:lnTo>
                  <a:lnTo>
                    <a:pt x="2130310" y="445731"/>
                  </a:lnTo>
                  <a:lnTo>
                    <a:pt x="2130310" y="51320"/>
                  </a:lnTo>
                  <a:lnTo>
                    <a:pt x="2641841" y="51320"/>
                  </a:lnTo>
                  <a:lnTo>
                    <a:pt x="2641841" y="47510"/>
                  </a:lnTo>
                  <a:lnTo>
                    <a:pt x="2126653" y="47510"/>
                  </a:lnTo>
                  <a:lnTo>
                    <a:pt x="2126653" y="51320"/>
                  </a:lnTo>
                  <a:lnTo>
                    <a:pt x="2126653" y="446290"/>
                  </a:lnTo>
                  <a:lnTo>
                    <a:pt x="2126653" y="447560"/>
                  </a:lnTo>
                  <a:lnTo>
                    <a:pt x="2126653" y="448830"/>
                  </a:lnTo>
                  <a:lnTo>
                    <a:pt x="2645499" y="448830"/>
                  </a:lnTo>
                  <a:lnTo>
                    <a:pt x="2645499" y="447560"/>
                  </a:lnTo>
                  <a:lnTo>
                    <a:pt x="2645499" y="446290"/>
                  </a:lnTo>
                  <a:lnTo>
                    <a:pt x="2645499" y="51320"/>
                  </a:lnTo>
                  <a:lnTo>
                    <a:pt x="2645499" y="475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833111" y="1438092"/>
            <a:ext cx="60388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75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Compañía</a:t>
            </a:r>
            <a:endParaRPr sz="75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451799" y="1454280"/>
            <a:ext cx="23939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25">
                <a:solidFill>
                  <a:srgbClr val="231F20"/>
                </a:solidFill>
                <a:latin typeface="Arial"/>
                <a:cs typeface="Arial"/>
              </a:rPr>
              <a:t>CPM</a:t>
            </a:r>
            <a:endParaRPr sz="75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184954" y="1745175"/>
            <a:ext cx="90868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Derivación</a:t>
            </a:r>
            <a:r>
              <a:rPr dirty="0" sz="750" spc="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individual</a:t>
            </a:r>
            <a:endParaRPr sz="75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673518" y="1745175"/>
            <a:ext cx="48069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Acometida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28" name="object 28" descr=""/>
          <p:cNvGrpSpPr/>
          <p:nvPr/>
        </p:nvGrpSpPr>
        <p:grpSpPr>
          <a:xfrm>
            <a:off x="2435923" y="1942210"/>
            <a:ext cx="2651760" cy="521970"/>
            <a:chOff x="2435923" y="1942210"/>
            <a:chExt cx="2651760" cy="521970"/>
          </a:xfrm>
        </p:grpSpPr>
        <p:sp>
          <p:nvSpPr>
            <p:cNvPr id="29" name="object 29" descr=""/>
            <p:cNvSpPr/>
            <p:nvPr/>
          </p:nvSpPr>
          <p:spPr>
            <a:xfrm>
              <a:off x="2435923" y="1942223"/>
              <a:ext cx="1873885" cy="521970"/>
            </a:xfrm>
            <a:custGeom>
              <a:avLst/>
              <a:gdLst/>
              <a:ahLst/>
              <a:cxnLst/>
              <a:rect l="l" t="t" r="r" b="b"/>
              <a:pathLst>
                <a:path w="1873885" h="521969">
                  <a:moveTo>
                    <a:pt x="3657" y="0"/>
                  </a:moveTo>
                  <a:lnTo>
                    <a:pt x="0" y="0"/>
                  </a:lnTo>
                  <a:lnTo>
                    <a:pt x="0" y="521474"/>
                  </a:lnTo>
                  <a:lnTo>
                    <a:pt x="3657" y="521474"/>
                  </a:lnTo>
                  <a:lnTo>
                    <a:pt x="3657" y="0"/>
                  </a:lnTo>
                  <a:close/>
                </a:path>
                <a:path w="1873885" h="521969">
                  <a:moveTo>
                    <a:pt x="1820278" y="458343"/>
                  </a:moveTo>
                  <a:lnTo>
                    <a:pt x="1820240" y="443725"/>
                  </a:lnTo>
                  <a:lnTo>
                    <a:pt x="53035" y="448271"/>
                  </a:lnTo>
                  <a:lnTo>
                    <a:pt x="53073" y="462889"/>
                  </a:lnTo>
                  <a:lnTo>
                    <a:pt x="1820278" y="458343"/>
                  </a:lnTo>
                  <a:close/>
                </a:path>
                <a:path w="1873885" h="521969">
                  <a:moveTo>
                    <a:pt x="1873491" y="521462"/>
                  </a:moveTo>
                  <a:lnTo>
                    <a:pt x="1872919" y="300774"/>
                  </a:lnTo>
                  <a:lnTo>
                    <a:pt x="1869262" y="300786"/>
                  </a:lnTo>
                  <a:lnTo>
                    <a:pt x="1869833" y="521474"/>
                  </a:lnTo>
                  <a:lnTo>
                    <a:pt x="1873491" y="52146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37752" y="2353995"/>
              <a:ext cx="102031" cy="87350"/>
            </a:xfrm>
            <a:prstGeom prst="rect">
              <a:avLst/>
            </a:prstGeom>
          </p:spPr>
        </p:pic>
        <p:pic>
          <p:nvPicPr>
            <p:cNvPr id="31" name="object 3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05376" y="2349715"/>
              <a:ext cx="102044" cy="87350"/>
            </a:xfrm>
            <a:prstGeom prst="rect">
              <a:avLst/>
            </a:prstGeom>
          </p:spPr>
        </p:pic>
        <p:sp>
          <p:nvSpPr>
            <p:cNvPr id="32" name="object 32" descr=""/>
            <p:cNvSpPr/>
            <p:nvPr/>
          </p:nvSpPr>
          <p:spPr>
            <a:xfrm>
              <a:off x="4358589" y="2379814"/>
              <a:ext cx="677545" cy="19050"/>
            </a:xfrm>
            <a:custGeom>
              <a:avLst/>
              <a:gdLst/>
              <a:ahLst/>
              <a:cxnLst/>
              <a:rect l="l" t="t" r="r" b="b"/>
              <a:pathLst>
                <a:path w="677545" h="19050">
                  <a:moveTo>
                    <a:pt x="677405" y="0"/>
                  </a:moveTo>
                  <a:lnTo>
                    <a:pt x="0" y="4178"/>
                  </a:lnTo>
                  <a:lnTo>
                    <a:pt x="88" y="18796"/>
                  </a:lnTo>
                  <a:lnTo>
                    <a:pt x="677494" y="14617"/>
                  </a:lnTo>
                  <a:lnTo>
                    <a:pt x="6774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07420" y="2347302"/>
              <a:ext cx="102184" cy="87363"/>
            </a:xfrm>
            <a:prstGeom prst="rect">
              <a:avLst/>
            </a:prstGeom>
          </p:spPr>
        </p:pic>
        <p:sp>
          <p:nvSpPr>
            <p:cNvPr id="34" name="object 34" descr=""/>
            <p:cNvSpPr/>
            <p:nvPr/>
          </p:nvSpPr>
          <p:spPr>
            <a:xfrm>
              <a:off x="4985080" y="2243010"/>
              <a:ext cx="102235" cy="220979"/>
            </a:xfrm>
            <a:custGeom>
              <a:avLst/>
              <a:gdLst/>
              <a:ahLst/>
              <a:cxnLst/>
              <a:rect l="l" t="t" r="r" b="b"/>
              <a:pathLst>
                <a:path w="102235" h="220980">
                  <a:moveTo>
                    <a:pt x="102184" y="143789"/>
                  </a:moveTo>
                  <a:lnTo>
                    <a:pt x="101587" y="143548"/>
                  </a:lnTo>
                  <a:lnTo>
                    <a:pt x="101587" y="0"/>
                  </a:lnTo>
                  <a:lnTo>
                    <a:pt x="97929" y="0"/>
                  </a:lnTo>
                  <a:lnTo>
                    <a:pt x="97929" y="141998"/>
                  </a:lnTo>
                  <a:lnTo>
                    <a:pt x="0" y="100736"/>
                  </a:lnTo>
                  <a:lnTo>
                    <a:pt x="8305" y="122529"/>
                  </a:lnTo>
                  <a:lnTo>
                    <a:pt x="11163" y="144348"/>
                  </a:lnTo>
                  <a:lnTo>
                    <a:pt x="8572" y="166217"/>
                  </a:lnTo>
                  <a:lnTo>
                    <a:pt x="533" y="188099"/>
                  </a:lnTo>
                  <a:lnTo>
                    <a:pt x="97929" y="145656"/>
                  </a:lnTo>
                  <a:lnTo>
                    <a:pt x="97929" y="220687"/>
                  </a:lnTo>
                  <a:lnTo>
                    <a:pt x="101587" y="220687"/>
                  </a:lnTo>
                  <a:lnTo>
                    <a:pt x="101587" y="144056"/>
                  </a:lnTo>
                  <a:lnTo>
                    <a:pt x="102184" y="1437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 descr=""/>
          <p:cNvSpPr txBox="1"/>
          <p:nvPr/>
        </p:nvSpPr>
        <p:spPr>
          <a:xfrm>
            <a:off x="3347300" y="2227139"/>
            <a:ext cx="24511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20">
                <a:solidFill>
                  <a:srgbClr val="231F20"/>
                </a:solidFill>
                <a:latin typeface="Arial"/>
                <a:cs typeface="Arial"/>
              </a:rPr>
              <a:t>1,5%</a:t>
            </a:r>
            <a:endParaRPr sz="7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58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15" y="0"/>
                  </a:moveTo>
                  <a:lnTo>
                    <a:pt x="660" y="0"/>
                  </a:lnTo>
                  <a:lnTo>
                    <a:pt x="660" y="302260"/>
                  </a:lnTo>
                  <a:lnTo>
                    <a:pt x="495" y="302260"/>
                  </a:lnTo>
                  <a:lnTo>
                    <a:pt x="495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15" y="313690"/>
                  </a:lnTo>
                  <a:lnTo>
                    <a:pt x="178015" y="308610"/>
                  </a:lnTo>
                  <a:lnTo>
                    <a:pt x="178015" y="302260"/>
                  </a:lnTo>
                  <a:lnTo>
                    <a:pt x="178015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6"/>
            <a:ext cx="30714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una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vivienda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unifamiliar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66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038707" y="3991435"/>
            <a:ext cx="175895" cy="311150"/>
          </a:xfrm>
          <a:prstGeom prst="rect">
            <a:avLst/>
          </a:prstGeom>
        </p:spPr>
        <p:txBody>
          <a:bodyPr wrap="square" lIns="0" tIns="33019" rIns="0" bIns="0" rtlCol="0" vert="horz">
            <a:spAutoFit/>
          </a:bodyPr>
          <a:lstStyle/>
          <a:p>
            <a:pPr marL="12700" marR="5080" indent="36195">
              <a:lnSpc>
                <a:spcPts val="1050"/>
              </a:lnSpc>
              <a:spcBef>
                <a:spcPts val="259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sz="1000" spc="6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 K</a:t>
            </a:r>
            <a:endParaRPr sz="10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712893" y="4056954"/>
            <a:ext cx="23114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40">
                <a:solidFill>
                  <a:srgbClr val="6C6D70"/>
                </a:solidFill>
                <a:latin typeface="Arial"/>
                <a:cs typeface="Arial"/>
              </a:rPr>
              <a:t>=</a:t>
            </a:r>
            <a:endParaRPr sz="1000">
              <a:latin typeface="Arial"/>
              <a:cs typeface="Arial"/>
            </a:endParaRPr>
          </a:p>
        </p:txBody>
      </p:sp>
      <p:pic>
        <p:nvPicPr>
          <p:cNvPr id="10" name="object 1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978340" y="4012513"/>
            <a:ext cx="239661" cy="148412"/>
          </a:xfrm>
          <a:prstGeom prst="rect">
            <a:avLst/>
          </a:prstGeom>
        </p:spPr>
      </p:pic>
      <p:sp>
        <p:nvSpPr>
          <p:cNvPr id="11" name="object 11" descr=""/>
          <p:cNvSpPr txBox="1"/>
          <p:nvPr/>
        </p:nvSpPr>
        <p:spPr>
          <a:xfrm>
            <a:off x="478820" y="4174628"/>
            <a:ext cx="4998085" cy="126174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555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455"/>
              </a:spcBef>
              <a:tabLst>
                <a:tab pos="3511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351155" marR="68580" indent="-288290">
              <a:lnSpc>
                <a:spcPts val="1150"/>
              </a:lnSpc>
              <a:spcBef>
                <a:spcPts val="590"/>
              </a:spcBef>
              <a:tabLst>
                <a:tab pos="3511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depende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43:2003.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434"/>
              </a:spcBef>
              <a:tabLst>
                <a:tab pos="351155" algn="l"/>
              </a:tabLst>
            </a:pPr>
            <a:r>
              <a:rPr dirty="0" sz="1050" spc="10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duración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455"/>
              </a:spcBef>
              <a:tabLst>
                <a:tab pos="35115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efectiva.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2187187" y="6084570"/>
            <a:ext cx="80645" cy="133985"/>
            <a:chOff x="2187187" y="6084570"/>
            <a:chExt cx="80645" cy="133985"/>
          </a:xfrm>
        </p:grpSpPr>
        <p:sp>
          <p:nvSpPr>
            <p:cNvPr id="13" name="object 13" descr=""/>
            <p:cNvSpPr/>
            <p:nvPr/>
          </p:nvSpPr>
          <p:spPr>
            <a:xfrm>
              <a:off x="2196077" y="6169571"/>
              <a:ext cx="21590" cy="40005"/>
            </a:xfrm>
            <a:custGeom>
              <a:avLst/>
              <a:gdLst/>
              <a:ahLst/>
              <a:cxnLst/>
              <a:rect l="l" t="t" r="r" b="b"/>
              <a:pathLst>
                <a:path w="21589" h="40004">
                  <a:moveTo>
                    <a:pt x="6216" y="0"/>
                  </a:moveTo>
                  <a:lnTo>
                    <a:pt x="6216" y="0"/>
                  </a:lnTo>
                  <a:lnTo>
                    <a:pt x="21196" y="39975"/>
                  </a:lnTo>
                </a:path>
                <a:path w="21589" h="40004">
                  <a:moveTo>
                    <a:pt x="0" y="6242"/>
                  </a:moveTo>
                  <a:lnTo>
                    <a:pt x="6154" y="62"/>
                  </a:lnTo>
                </a:path>
              </a:pathLst>
            </a:custGeom>
            <a:ln w="1778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217267" y="6088938"/>
              <a:ext cx="46355" cy="120650"/>
            </a:xfrm>
            <a:custGeom>
              <a:avLst/>
              <a:gdLst/>
              <a:ahLst/>
              <a:cxnLst/>
              <a:rect l="l" t="t" r="r" b="b"/>
              <a:pathLst>
                <a:path w="46355" h="120650">
                  <a:moveTo>
                    <a:pt x="0" y="120624"/>
                  </a:moveTo>
                  <a:lnTo>
                    <a:pt x="15280" y="80632"/>
                  </a:lnTo>
                </a:path>
                <a:path w="46355" h="120650">
                  <a:moveTo>
                    <a:pt x="15280" y="80632"/>
                  </a:moveTo>
                  <a:lnTo>
                    <a:pt x="46088" y="0"/>
                  </a:lnTo>
                  <a:lnTo>
                    <a:pt x="46113" y="0"/>
                  </a:lnTo>
                </a:path>
              </a:pathLst>
            </a:custGeom>
            <a:ln w="8737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5" name="object 1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595118" y="6079807"/>
            <a:ext cx="80517" cy="133883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453386" y="5410374"/>
            <a:ext cx="5038725" cy="289496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555"/>
              </a:spcBef>
            </a:pPr>
            <a:r>
              <a:rPr dirty="0" sz="1050" spc="-170" i="1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4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143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según</a:t>
            </a:r>
            <a:r>
              <a:rPr dirty="0" sz="1050" spc="5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norma</a:t>
            </a:r>
            <a:r>
              <a:rPr dirty="0" sz="1050" spc="5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43:2003.</a:t>
            </a:r>
            <a:endParaRPr sz="1050">
              <a:latin typeface="Arial"/>
              <a:cs typeface="Arial"/>
            </a:endParaRPr>
          </a:p>
          <a:p>
            <a:pPr marL="88900">
              <a:lnSpc>
                <a:spcPts val="1205"/>
              </a:lnSpc>
              <a:spcBef>
                <a:spcPts val="459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Elegimos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60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5</a:t>
            </a:r>
            <a:r>
              <a:rPr dirty="0" sz="1050" spc="9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s.</a:t>
            </a:r>
            <a:r>
              <a:rPr dirty="0" sz="1050" spc="5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65">
                <a:solidFill>
                  <a:srgbClr val="6D6E71"/>
                </a:solidFill>
                <a:latin typeface="PMingLiU"/>
                <a:cs typeface="PMingLiU"/>
              </a:rPr>
              <a:t>como</a:t>
            </a:r>
            <a:r>
              <a:rPr dirty="0" sz="1050" spc="9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según</a:t>
            </a:r>
            <a:r>
              <a:rPr dirty="0" sz="1050" spc="9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la</a:t>
            </a:r>
            <a:r>
              <a:rPr dirty="0" sz="1050" spc="9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PMingLiU"/>
                <a:cs typeface="PMingLiU"/>
              </a:rPr>
              <a:t>UNE-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EN</a:t>
            </a:r>
            <a:r>
              <a:rPr dirty="0" sz="1050" spc="9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60269-1</a:t>
            </a:r>
            <a:r>
              <a:rPr dirty="0" sz="1050" spc="9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para</a:t>
            </a:r>
            <a:r>
              <a:rPr dirty="0" sz="1050" spc="9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un</a:t>
            </a:r>
            <a:r>
              <a:rPr dirty="0" sz="1050" spc="9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fusible</a:t>
            </a:r>
            <a:r>
              <a:rPr dirty="0" sz="1050" spc="9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63A</a:t>
            </a:r>
            <a:r>
              <a:rPr dirty="0" sz="1050" spc="9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b="0" i="1">
                <a:solidFill>
                  <a:srgbClr val="6D6E71"/>
                </a:solidFill>
                <a:latin typeface="Corbel Light"/>
                <a:cs typeface="Corbel Light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f5s</a:t>
            </a:r>
            <a:r>
              <a:rPr dirty="0" baseline="-32407" sz="900" spc="3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0">
                <a:solidFill>
                  <a:srgbClr val="6D6E71"/>
                </a:solidFill>
                <a:latin typeface="PMingLiU"/>
                <a:cs typeface="PMingLiU"/>
              </a:rPr>
              <a:t>=</a:t>
            </a:r>
            <a:r>
              <a:rPr dirty="0" sz="1050" spc="9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320</a:t>
            </a:r>
            <a:r>
              <a:rPr dirty="0" sz="1050" spc="1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PMingLiU"/>
                <a:cs typeface="PMingLiU"/>
              </a:rPr>
              <a:t>A,</a:t>
            </a:r>
            <a:r>
              <a:rPr dirty="0" sz="1050" spc="5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PMingLiU"/>
                <a:cs typeface="PMingLiU"/>
              </a:rPr>
              <a:t>se</a:t>
            </a:r>
            <a:endParaRPr sz="1050">
              <a:latin typeface="PMingLiU"/>
              <a:cs typeface="PMingLiU"/>
            </a:endParaRPr>
          </a:p>
          <a:p>
            <a:pPr marL="88900">
              <a:lnSpc>
                <a:spcPts val="1205"/>
              </a:lnSpc>
            </a:pP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00">
              <a:latin typeface="Arial"/>
              <a:cs typeface="Arial"/>
            </a:endParaRPr>
          </a:p>
          <a:p>
            <a:pPr marL="1470660">
              <a:lnSpc>
                <a:spcPts val="865"/>
              </a:lnSpc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90">
                <a:solidFill>
                  <a:srgbClr val="6C6D70"/>
                </a:solidFill>
                <a:latin typeface="Arial"/>
                <a:cs typeface="Arial"/>
              </a:rPr>
              <a:t>= </a:t>
            </a:r>
            <a:r>
              <a:rPr dirty="0" u="sng" baseline="27777" sz="1500" spc="2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27777" sz="1500" spc="89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t</a:t>
            </a:r>
            <a:r>
              <a:rPr dirty="0" u="sng" baseline="27777" sz="1500" spc="1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I</a:t>
            </a:r>
            <a:r>
              <a:rPr dirty="0" u="sng" baseline="27777" sz="1500" spc="89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sz="1000" spc="90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sz="1000" spc="9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30555" sz="1500" spc="209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r>
              <a:rPr dirty="0" u="sng" baseline="30555" sz="1500" spc="3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7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•</a:t>
            </a:r>
            <a:r>
              <a:rPr dirty="0" u="sng" baseline="30555" sz="1500" spc="-11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1,</a:t>
            </a:r>
            <a:r>
              <a:rPr dirty="0" baseline="30555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6</a:t>
            </a:r>
            <a:r>
              <a:rPr dirty="0" u="sng" baseline="30555" sz="1500" spc="-11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7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•</a:t>
            </a:r>
            <a:r>
              <a:rPr dirty="0" u="sng" baseline="30555" sz="1500" spc="-11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63</a:t>
            </a:r>
            <a:r>
              <a:rPr dirty="0" baseline="30555" sz="1500" spc="14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90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sz="1000" spc="9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1,</a:t>
            </a:r>
            <a:r>
              <a:rPr dirty="0" sz="1000" spc="-18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58</a:t>
            </a:r>
            <a:r>
              <a:rPr dirty="0" sz="1000" spc="-10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50000" sz="750" spc="-3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,</a:t>
            </a:r>
            <a:endParaRPr sz="1000">
              <a:latin typeface="Arial"/>
              <a:cs typeface="Arial"/>
            </a:endParaRPr>
          </a:p>
          <a:p>
            <a:pPr algn="ctr" marR="650240">
              <a:lnSpc>
                <a:spcPts val="865"/>
              </a:lnSpc>
              <a:tabLst>
                <a:tab pos="574675" algn="l"/>
              </a:tabLst>
            </a:pP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K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143</a:t>
            </a:r>
            <a:endParaRPr sz="1000">
              <a:latin typeface="Arial"/>
              <a:cs typeface="Arial"/>
            </a:endParaRPr>
          </a:p>
          <a:p>
            <a:pPr marL="88900">
              <a:lnSpc>
                <a:spcPts val="1205"/>
              </a:lnSpc>
              <a:spcBef>
                <a:spcPts val="220"/>
              </a:spcBef>
            </a:pP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por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lo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que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el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cable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PMingLiU"/>
                <a:cs typeface="PMingLiU"/>
              </a:rPr>
              <a:t>RZ1-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K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0,6/1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PMingLiU"/>
                <a:cs typeface="PMingLiU"/>
              </a:rPr>
              <a:t>kV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4</a:t>
            </a:r>
            <a:r>
              <a:rPr dirty="0" sz="1050" spc="5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1050" spc="-4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4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TT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protegido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2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4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63</a:t>
            </a:r>
            <a:r>
              <a:rPr dirty="0" sz="1050" spc="-1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PMingLiU"/>
                <a:cs typeface="PMingLiU"/>
              </a:rPr>
              <a:t>A</a:t>
            </a:r>
            <a:endParaRPr sz="1050">
              <a:latin typeface="PMingLiU"/>
              <a:cs typeface="PMingLiU"/>
            </a:endParaRPr>
          </a:p>
          <a:p>
            <a:pPr marL="88900">
              <a:lnSpc>
                <a:spcPts val="1205"/>
              </a:lnSpc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soporta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s.</a:t>
            </a:r>
            <a:endParaRPr sz="1050">
              <a:latin typeface="Arial"/>
              <a:cs typeface="Arial"/>
            </a:endParaRPr>
          </a:p>
          <a:p>
            <a:pPr marL="88900" marR="81915">
              <a:lnSpc>
                <a:spcPts val="1150"/>
              </a:lnSpc>
              <a:spcBef>
                <a:spcPts val="58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último,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intensidad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actúe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proteja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cable.</a:t>
            </a:r>
            <a:endParaRPr sz="1050">
              <a:latin typeface="Arial"/>
              <a:cs typeface="Arial"/>
            </a:endParaRPr>
          </a:p>
          <a:p>
            <a:pPr marL="88900" marR="81280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cortocircuito 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75">
                <a:solidFill>
                  <a:srgbClr val="6D6E71"/>
                </a:solidFill>
                <a:latin typeface="Arial"/>
                <a:cs typeface="Arial"/>
              </a:rPr>
              <a:t>cc</a:t>
            </a:r>
            <a:r>
              <a:rPr dirty="0" baseline="-32407" sz="90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siguiente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fórmula,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centro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transformación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encuentre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fuera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del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cuestión:</a:t>
            </a:r>
            <a:endParaRPr sz="1050">
              <a:latin typeface="Arial"/>
              <a:cs typeface="Arial"/>
            </a:endParaRPr>
          </a:p>
          <a:p>
            <a:pPr algn="ctr" marR="10795">
              <a:lnSpc>
                <a:spcPts val="1140"/>
              </a:lnSpc>
              <a:spcBef>
                <a:spcPts val="500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baseline="-72222" sz="750">
                <a:solidFill>
                  <a:srgbClr val="6C6D70"/>
                </a:solidFill>
                <a:latin typeface="Arial"/>
                <a:cs typeface="Arial"/>
              </a:rPr>
              <a:t>cc</a:t>
            </a:r>
            <a:r>
              <a:rPr dirty="0" baseline="-72222" sz="750" spc="15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135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-30555" sz="1500" spc="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</a:t>
            </a:r>
            <a:r>
              <a:rPr dirty="0" u="sng" sz="1000" spc="-2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U</a:t>
            </a:r>
            <a:endParaRPr sz="1000">
              <a:latin typeface="Arial"/>
              <a:cs typeface="Arial"/>
            </a:endParaRPr>
          </a:p>
          <a:p>
            <a:pPr algn="ctr" marL="259715">
              <a:lnSpc>
                <a:spcPts val="1140"/>
              </a:lnSpc>
            </a:pP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endParaRPr sz="1000">
              <a:latin typeface="Arial"/>
              <a:cs typeface="Arial"/>
            </a:endParaRPr>
          </a:p>
          <a:p>
            <a:pPr marL="88900" marR="82550">
              <a:lnSpc>
                <a:spcPts val="1150"/>
              </a:lnSpc>
              <a:spcBef>
                <a:spcPts val="35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monofásica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fase-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(230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V)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 algn="r" marR="82550">
              <a:lnSpc>
                <a:spcPct val="100000"/>
              </a:lnSpc>
              <a:spcBef>
                <a:spcPts val="25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417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494258" y="1761998"/>
            <a:ext cx="4955540" cy="314325"/>
            <a:chOff x="494258" y="1761998"/>
            <a:chExt cx="4955540" cy="314325"/>
          </a:xfrm>
        </p:grpSpPr>
        <p:pic>
          <p:nvPicPr>
            <p:cNvPr id="18" name="object 1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4258" y="1761998"/>
              <a:ext cx="4954981" cy="313880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542328" y="1810042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70069" y="0"/>
                  </a:moveTo>
                  <a:lnTo>
                    <a:pt x="88874" y="0"/>
                  </a:lnTo>
                  <a:lnTo>
                    <a:pt x="37493" y="1388"/>
                  </a:lnTo>
                  <a:lnTo>
                    <a:pt x="11109" y="11109"/>
                  </a:lnTo>
                  <a:lnTo>
                    <a:pt x="1388" y="37493"/>
                  </a:lnTo>
                  <a:lnTo>
                    <a:pt x="0" y="88874"/>
                  </a:lnTo>
                  <a:lnTo>
                    <a:pt x="0" y="127635"/>
                  </a:lnTo>
                  <a:lnTo>
                    <a:pt x="1388" y="179015"/>
                  </a:lnTo>
                  <a:lnTo>
                    <a:pt x="11109" y="205400"/>
                  </a:lnTo>
                  <a:lnTo>
                    <a:pt x="37493" y="215120"/>
                  </a:lnTo>
                  <a:lnTo>
                    <a:pt x="88874" y="216509"/>
                  </a:lnTo>
                  <a:lnTo>
                    <a:pt x="4770069" y="216509"/>
                  </a:lnTo>
                  <a:lnTo>
                    <a:pt x="4821457" y="215120"/>
                  </a:lnTo>
                  <a:lnTo>
                    <a:pt x="4847845" y="205400"/>
                  </a:lnTo>
                  <a:lnTo>
                    <a:pt x="4857567" y="179015"/>
                  </a:lnTo>
                  <a:lnTo>
                    <a:pt x="4858956" y="127635"/>
                  </a:lnTo>
                  <a:lnTo>
                    <a:pt x="4858956" y="88874"/>
                  </a:lnTo>
                  <a:lnTo>
                    <a:pt x="4857567" y="37493"/>
                  </a:lnTo>
                  <a:lnTo>
                    <a:pt x="4847845" y="11109"/>
                  </a:lnTo>
                  <a:lnTo>
                    <a:pt x="4821457" y="1388"/>
                  </a:lnTo>
                  <a:lnTo>
                    <a:pt x="47700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478819" y="498132"/>
            <a:ext cx="4976495" cy="3448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63500">
              <a:lnSpc>
                <a:spcPts val="1205"/>
              </a:lnSpc>
              <a:spcBef>
                <a:spcPts val="10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fusibles,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cumple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1,60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endParaRPr baseline="-32407" sz="900">
              <a:latin typeface="Arial"/>
              <a:cs typeface="Arial"/>
            </a:endParaRPr>
          </a:p>
          <a:p>
            <a:pPr algn="just" marL="63500">
              <a:lnSpc>
                <a:spcPts val="1150"/>
              </a:lnSpc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tanto:</a:t>
            </a:r>
            <a:endParaRPr sz="1050">
              <a:latin typeface="Arial"/>
              <a:cs typeface="Arial"/>
            </a:endParaRPr>
          </a:p>
          <a:p>
            <a:pPr algn="ctr" marL="9525">
              <a:lnSpc>
                <a:spcPts val="1205"/>
              </a:lnSpc>
            </a:pP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1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0,9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74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buscar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comprendida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endParaRPr sz="1050">
              <a:latin typeface="Arial"/>
              <a:cs typeface="Arial"/>
            </a:endParaRPr>
          </a:p>
          <a:p>
            <a:pPr algn="ctr" marL="9525">
              <a:lnSpc>
                <a:spcPct val="100000"/>
              </a:lnSpc>
              <a:spcBef>
                <a:spcPts val="455"/>
              </a:spcBef>
            </a:pP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62,14</a:t>
            </a:r>
            <a:r>
              <a:rPr dirty="0" sz="1050" spc="-2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PMingLiU"/>
                <a:cs typeface="PMingLiU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0">
                <a:solidFill>
                  <a:srgbClr val="6D6E71"/>
                </a:solidFill>
                <a:latin typeface="PMingLiU"/>
                <a:cs typeface="PMingLiU"/>
              </a:rPr>
              <a:t>63</a:t>
            </a:r>
            <a:r>
              <a:rPr dirty="0" sz="1050" spc="-1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PMingLiU"/>
                <a:cs typeface="PMingLiU"/>
              </a:rPr>
              <a:t>A</a:t>
            </a:r>
            <a:endParaRPr sz="1050">
              <a:latin typeface="PMingLiU"/>
              <a:cs typeface="PMingLiU"/>
            </a:endParaRPr>
          </a:p>
          <a:p>
            <a:pPr marL="63500">
              <a:lnSpc>
                <a:spcPct val="100000"/>
              </a:lnSpc>
              <a:spcBef>
                <a:spcPts val="455"/>
              </a:spcBef>
            </a:pPr>
            <a:r>
              <a:rPr dirty="0" sz="1050" spc="-70">
                <a:solidFill>
                  <a:srgbClr val="6D6E71"/>
                </a:solidFill>
                <a:latin typeface="PMingLiU"/>
                <a:cs typeface="PMingLiU"/>
              </a:rPr>
              <a:t>Al</a:t>
            </a:r>
            <a:r>
              <a:rPr dirty="0" sz="1050" spc="5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cumplirse</a:t>
            </a:r>
            <a:r>
              <a:rPr dirty="0" sz="1050" spc="5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las</a:t>
            </a:r>
            <a:r>
              <a:rPr dirty="0" sz="1050" spc="5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desigualdades</a:t>
            </a:r>
            <a:r>
              <a:rPr dirty="0" sz="1050" spc="5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anteriores,</a:t>
            </a:r>
            <a:r>
              <a:rPr dirty="0" sz="1050" spc="1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se</a:t>
            </a:r>
            <a:r>
              <a:rPr dirty="0" sz="1050" spc="5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utilizará</a:t>
            </a:r>
            <a:r>
              <a:rPr dirty="0" sz="1050" spc="5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un</a:t>
            </a:r>
            <a:r>
              <a:rPr dirty="0" sz="1050" spc="5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calibre</a:t>
            </a:r>
            <a:r>
              <a:rPr dirty="0" sz="1050" spc="5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63</a:t>
            </a:r>
            <a:r>
              <a:rPr dirty="0" sz="1050" spc="-3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PMingLiU"/>
                <a:cs typeface="PMingLiU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para</a:t>
            </a:r>
            <a:r>
              <a:rPr dirty="0" sz="1050" spc="5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los</a:t>
            </a:r>
            <a:r>
              <a:rPr dirty="0" sz="1050" spc="5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PMingLiU"/>
                <a:cs typeface="PMingLiU"/>
              </a:rPr>
              <a:t>fusibles.</a:t>
            </a:r>
            <a:endParaRPr sz="1050">
              <a:latin typeface="PMingLiU"/>
              <a:cs typeface="PMingLiU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PMingLiU"/>
              <a:cs typeface="PMingLiU"/>
            </a:endParaRPr>
          </a:p>
          <a:p>
            <a:pPr algn="ctr" marL="9525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irán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portafusibles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CPM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</a:pP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5.3.3.2</a:t>
            </a:r>
            <a:r>
              <a:rPr dirty="0" sz="1050" spc="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cortocircuitos</a:t>
            </a:r>
            <a:endParaRPr sz="1050">
              <a:latin typeface="Arial"/>
              <a:cs typeface="Arial"/>
            </a:endParaRPr>
          </a:p>
          <a:p>
            <a:pPr algn="just" marL="63500" marR="45085">
              <a:lnSpc>
                <a:spcPts val="1150"/>
              </a:lnSpc>
              <a:spcBef>
                <a:spcPts val="585"/>
              </a:spcBef>
            </a:pP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proporcionado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compañía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suministradora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principio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instalación:</a:t>
            </a:r>
            <a:endParaRPr sz="1050">
              <a:latin typeface="Arial"/>
              <a:cs typeface="Arial"/>
            </a:endParaRPr>
          </a:p>
          <a:p>
            <a:pPr algn="ctr" marL="9525">
              <a:lnSpc>
                <a:spcPct val="100000"/>
              </a:lnSpc>
              <a:spcBef>
                <a:spcPts val="520"/>
              </a:spcBef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ccmx</a:t>
            </a:r>
            <a:r>
              <a:rPr dirty="0" baseline="-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10</a:t>
            </a:r>
            <a:r>
              <a:rPr dirty="0" sz="1050" spc="-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PMingLiU"/>
                <a:cs typeface="PMingLiU"/>
              </a:rPr>
              <a:t>kA</a:t>
            </a:r>
            <a:endParaRPr sz="1050">
              <a:latin typeface="PMingLiU"/>
              <a:cs typeface="PMingLiU"/>
            </a:endParaRPr>
          </a:p>
          <a:p>
            <a:pPr algn="just" marL="63500" marR="45085">
              <a:lnSpc>
                <a:spcPts val="1150"/>
              </a:lnSpc>
              <a:spcBef>
                <a:spcPts val="675"/>
              </a:spcBef>
            </a:pP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Se</a:t>
            </a:r>
            <a:r>
              <a:rPr dirty="0" sz="1050" spc="29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ha</a:t>
            </a:r>
            <a:r>
              <a:rPr dirty="0" sz="1050" spc="30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de</a:t>
            </a:r>
            <a:r>
              <a:rPr dirty="0" sz="1050" spc="30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elegir</a:t>
            </a:r>
            <a:r>
              <a:rPr dirty="0" sz="1050" spc="30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un</a:t>
            </a:r>
            <a:r>
              <a:rPr dirty="0" sz="1050" spc="30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fusible</a:t>
            </a:r>
            <a:r>
              <a:rPr dirty="0" sz="1050" spc="30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con</a:t>
            </a:r>
            <a:r>
              <a:rPr dirty="0" sz="1050" spc="29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un</a:t>
            </a:r>
            <a:r>
              <a:rPr dirty="0" sz="1050" spc="30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poder</a:t>
            </a:r>
            <a:r>
              <a:rPr dirty="0" sz="1050" spc="30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de</a:t>
            </a:r>
            <a:r>
              <a:rPr dirty="0" sz="1050" spc="30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corte</a:t>
            </a:r>
            <a:r>
              <a:rPr dirty="0" sz="1050" spc="30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superior</a:t>
            </a:r>
            <a:r>
              <a:rPr dirty="0" sz="1050" spc="30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a</a:t>
            </a:r>
            <a:r>
              <a:rPr dirty="0" sz="1050" spc="30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10</a:t>
            </a:r>
            <a:r>
              <a:rPr dirty="0" sz="1050" spc="29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kA.</a:t>
            </a:r>
            <a:r>
              <a:rPr dirty="0" sz="1050" spc="254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Según</a:t>
            </a:r>
            <a:r>
              <a:rPr dirty="0" sz="1050" spc="30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la</a:t>
            </a:r>
            <a:r>
              <a:rPr dirty="0" sz="1050" spc="30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PMingLiU"/>
                <a:cs typeface="PMingLiU"/>
              </a:rPr>
              <a:t>norma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HD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269-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3-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1:2005,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fabricarse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fusible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baja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tensión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es</a:t>
            </a:r>
            <a:r>
              <a:rPr dirty="0" sz="1050" spc="6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50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PMingLiU"/>
                <a:cs typeface="PMingLiU"/>
              </a:rPr>
              <a:t>kA,</a:t>
            </a:r>
            <a:r>
              <a:rPr dirty="0" sz="1050" spc="2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por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lo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que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cualquier</a:t>
            </a:r>
            <a:r>
              <a:rPr dirty="0" sz="1050" spc="6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fusible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valdría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este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>
                <a:solidFill>
                  <a:srgbClr val="6D6E71"/>
                </a:solidFill>
                <a:latin typeface="PMingLiU"/>
                <a:cs typeface="PMingLiU"/>
              </a:rPr>
              <a:t>caso</a:t>
            </a:r>
            <a:r>
              <a:rPr dirty="0" sz="1050" spc="60">
                <a:solidFill>
                  <a:srgbClr val="6D6E71"/>
                </a:solidFill>
                <a:latin typeface="PMingLiU"/>
                <a:cs typeface="PMingLiU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PMingLiU"/>
                <a:cs typeface="PMingLiU"/>
              </a:rPr>
              <a:t>particular.</a:t>
            </a:r>
            <a:endParaRPr sz="1050">
              <a:latin typeface="PMingLiU"/>
              <a:cs typeface="PMingLiU"/>
            </a:endParaRPr>
          </a:p>
          <a:p>
            <a:pPr algn="ctr" marL="63500" marR="43180" indent="-4445">
              <a:lnSpc>
                <a:spcPts val="1150"/>
              </a:lnSpc>
              <a:spcBef>
                <a:spcPts val="65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otro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lado,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fusión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32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soportada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del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aguanta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durante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siguiente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fórmula: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89" y="366671"/>
                  </a:lnTo>
                  <a:lnTo>
                    <a:pt x="57553" y="393595"/>
                  </a:lnTo>
                  <a:lnTo>
                    <a:pt x="91782" y="403511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495" y="308610"/>
                  </a:lnTo>
                  <a:lnTo>
                    <a:pt x="177495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60"/>
                  </a:lnTo>
                  <a:lnTo>
                    <a:pt x="342" y="308813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31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0496" y="79570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98138"/>
            <a:ext cx="3621404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derivación,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ºC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98027" y="827601"/>
            <a:ext cx="72898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74040" algn="l"/>
              </a:tabLst>
            </a:pP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16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921118" y="831486"/>
            <a:ext cx="3454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10">
                <a:solidFill>
                  <a:srgbClr val="6C6D70"/>
                </a:solidFill>
                <a:latin typeface="Verdana"/>
                <a:cs typeface="Verdana"/>
              </a:rPr>
              <a:t>derivaci</a:t>
            </a:r>
            <a:r>
              <a:rPr dirty="0" sz="500" spc="-10">
                <a:solidFill>
                  <a:srgbClr val="6C6D70"/>
                </a:solidFill>
                <a:latin typeface="Times New Roman"/>
                <a:cs typeface="Times New Roman"/>
              </a:rPr>
              <a:t>ó</a:t>
            </a:r>
            <a:r>
              <a:rPr dirty="0" sz="500" spc="-10">
                <a:solidFill>
                  <a:srgbClr val="6C6D70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03986" y="758528"/>
            <a:ext cx="234823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83870" algn="l"/>
              </a:tabLst>
            </a:pP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1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6111" sz="1500" spc="-3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66666" sz="750" spc="-3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20</a:t>
            </a:r>
            <a:r>
              <a:rPr dirty="0" baseline="66666" sz="750" spc="-12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u="sng" baseline="36111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L</a:t>
            </a:r>
            <a:r>
              <a:rPr dirty="0" baseline="36111" sz="1500" spc="15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2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baseline="30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018</a:t>
            </a:r>
            <a:r>
              <a:rPr dirty="0" u="sng" baseline="30555" sz="1500" spc="-1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baseline="30555" sz="1500" spc="-9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35</a:t>
            </a:r>
            <a:r>
              <a:rPr dirty="0" baseline="30555" sz="1500" spc="14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0394</a:t>
            </a:r>
            <a:r>
              <a:rPr dirty="0" sz="1000" spc="-10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591615" y="1066986"/>
            <a:ext cx="2760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5555" sz="15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ccmin</a:t>
            </a:r>
            <a:r>
              <a:rPr dirty="0" sz="500" spc="9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6111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baseline="36111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36111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</a:t>
            </a:r>
            <a:r>
              <a:rPr dirty="0" u="sng" baseline="36111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U</a:t>
            </a:r>
            <a:r>
              <a:rPr dirty="0" baseline="36111" sz="1500" spc="19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5555" sz="1500" spc="-15">
                <a:solidFill>
                  <a:srgbClr val="6C6D70"/>
                </a:solidFill>
                <a:latin typeface="Arial"/>
                <a:cs typeface="Arial"/>
              </a:rPr>
              <a:t>4</a:t>
            </a:r>
            <a:r>
              <a:rPr dirty="0" baseline="5555" sz="1500" spc="-12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5555" sz="1500" spc="-15">
                <a:solidFill>
                  <a:srgbClr val="6C6D70"/>
                </a:solidFill>
                <a:latin typeface="Arial"/>
                <a:cs typeface="Arial"/>
              </a:rPr>
              <a:t>670,</a:t>
            </a:r>
            <a:r>
              <a:rPr dirty="0" baseline="5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5555" sz="1500">
                <a:solidFill>
                  <a:srgbClr val="6C6D70"/>
                </a:solidFill>
                <a:latin typeface="Arial"/>
                <a:cs typeface="Arial"/>
              </a:rPr>
              <a:t>05</a:t>
            </a:r>
            <a:r>
              <a:rPr dirty="0" baseline="5555" sz="1500" spc="-5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5555" sz="1500">
                <a:solidFill>
                  <a:srgbClr val="6C6D70"/>
                </a:solidFill>
                <a:latin typeface="Arial"/>
                <a:cs typeface="Arial"/>
              </a:rPr>
              <a:t>A</a:t>
            </a:r>
            <a:r>
              <a:rPr dirty="0" baseline="5555" sz="1500" spc="-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419">
                <a:solidFill>
                  <a:srgbClr val="6C6D70"/>
                </a:solidFill>
                <a:latin typeface="Tahoma"/>
                <a:cs typeface="Tahoma"/>
              </a:rPr>
              <a:t>2</a:t>
            </a:r>
            <a:r>
              <a:rPr dirty="0" baseline="2777" sz="1500" spc="-60">
                <a:solidFill>
                  <a:srgbClr val="6C6D70"/>
                </a:solidFill>
                <a:latin typeface="Tahoma"/>
                <a:cs typeface="Tahoma"/>
              </a:rPr>
              <a:t> </a:t>
            </a:r>
            <a:r>
              <a:rPr dirty="0" baseline="5555" sz="1500">
                <a:solidFill>
                  <a:srgbClr val="6C6D70"/>
                </a:solidFill>
                <a:latin typeface="Arial"/>
                <a:cs typeface="Arial"/>
              </a:rPr>
              <a:t>1,</a:t>
            </a:r>
            <a:r>
              <a:rPr dirty="0" baseline="5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5555" sz="1500" spc="-15">
                <a:solidFill>
                  <a:srgbClr val="6C6D70"/>
                </a:solidFill>
                <a:latin typeface="Arial"/>
                <a:cs typeface="Arial"/>
              </a:rPr>
              <a:t>6</a:t>
            </a:r>
            <a:r>
              <a:rPr dirty="0" baseline="5555" sz="1500" spc="-11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04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5555" sz="1500">
                <a:solidFill>
                  <a:srgbClr val="6C6D70"/>
                </a:solidFill>
                <a:latin typeface="Arial"/>
                <a:cs typeface="Arial"/>
              </a:rPr>
              <a:t>63</a:t>
            </a:r>
            <a:r>
              <a:rPr dirty="0" baseline="5555" sz="1500" spc="-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5555" sz="1500" spc="-15">
                <a:solidFill>
                  <a:srgbClr val="6C6D70"/>
                </a:solidFill>
                <a:latin typeface="Arial"/>
                <a:cs typeface="Arial"/>
              </a:rPr>
              <a:t>100,</a:t>
            </a:r>
            <a:r>
              <a:rPr dirty="0" baseline="5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5555" sz="1500">
                <a:solidFill>
                  <a:srgbClr val="6C6D70"/>
                </a:solidFill>
                <a:latin typeface="Arial"/>
                <a:cs typeface="Arial"/>
              </a:rPr>
              <a:t>8</a:t>
            </a:r>
            <a:r>
              <a:rPr dirty="0" baseline="5555" sz="1500" spc="-6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5555" sz="1500" spc="-75">
                <a:solidFill>
                  <a:srgbClr val="6C6D70"/>
                </a:solidFill>
                <a:latin typeface="Arial"/>
                <a:cs typeface="Arial"/>
              </a:rPr>
              <a:t>A</a:t>
            </a:r>
            <a:endParaRPr baseline="5555" sz="15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04219" y="1826062"/>
            <a:ext cx="4935220" cy="995044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algn="just" marL="38100">
              <a:lnSpc>
                <a:spcPct val="100000"/>
              </a:lnSpc>
              <a:spcBef>
                <a:spcPts val="55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5.3.4</a:t>
            </a:r>
            <a:r>
              <a:rPr dirty="0" sz="1050" spc="2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58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-21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1.2.2,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ior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eces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ocupada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ocu-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(5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16)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81,5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737995">
              <a:lnSpc>
                <a:spcPct val="100000"/>
              </a:lnSpc>
              <a:spcBef>
                <a:spcPts val="620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81,5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244,5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endParaRPr baseline="32407" sz="9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273421" y="2883231"/>
            <a:ext cx="139700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514350" algn="l"/>
              </a:tabLst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D</a:t>
            </a:r>
            <a:r>
              <a:rPr dirty="0" sz="10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7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27777" sz="1500" spc="30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17,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64</a:t>
            </a:r>
            <a:r>
              <a:rPr dirty="0" sz="1000" spc="-11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</a:t>
            </a:r>
            <a:endParaRPr sz="1000">
              <a:latin typeface="Arial"/>
              <a:cs typeface="Arial"/>
            </a:endParaRPr>
          </a:p>
        </p:txBody>
      </p:sp>
      <p:pic>
        <p:nvPicPr>
          <p:cNvPr id="15" name="object 1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58059" y="2847924"/>
            <a:ext cx="241122" cy="237286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529619" y="2942274"/>
            <a:ext cx="4884420" cy="6769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273685">
              <a:lnSpc>
                <a:spcPts val="1150"/>
              </a:lnSpc>
              <a:spcBef>
                <a:spcPts val="100"/>
              </a:spcBef>
            </a:pPr>
            <a:r>
              <a:rPr dirty="0" sz="1000" spc="25">
                <a:solidFill>
                  <a:srgbClr val="6C6D70"/>
                </a:solidFill>
                <a:latin typeface="Verdana"/>
                <a:cs typeface="Verdana"/>
              </a:rPr>
              <a:t>u</a:t>
            </a:r>
            <a:endParaRPr sz="1000">
              <a:latin typeface="Verdana"/>
              <a:cs typeface="Verdana"/>
            </a:endParaRPr>
          </a:p>
          <a:p>
            <a:pPr marL="12700">
              <a:lnSpc>
                <a:spcPts val="1155"/>
              </a:lnSpc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15,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32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21.5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21,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ts val="1205"/>
              </a:lnSpc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elige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497305" y="1338333"/>
            <a:ext cx="4949190" cy="429895"/>
            <a:chOff x="497305" y="1338333"/>
            <a:chExt cx="4949190" cy="429895"/>
          </a:xfrm>
        </p:grpSpPr>
        <p:pic>
          <p:nvPicPr>
            <p:cNvPr id="18" name="object 1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7305" y="1338333"/>
              <a:ext cx="4948886" cy="429722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542315" y="1383398"/>
              <a:ext cx="4859020" cy="338455"/>
            </a:xfrm>
            <a:custGeom>
              <a:avLst/>
              <a:gdLst/>
              <a:ahLst/>
              <a:cxnLst/>
              <a:rect l="l" t="t" r="r" b="b"/>
              <a:pathLst>
                <a:path w="4859020" h="338455">
                  <a:moveTo>
                    <a:pt x="4750981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30416"/>
                  </a:lnTo>
                  <a:lnTo>
                    <a:pt x="1687" y="292839"/>
                  </a:lnTo>
                  <a:lnTo>
                    <a:pt x="13496" y="324894"/>
                  </a:lnTo>
                  <a:lnTo>
                    <a:pt x="45552" y="336704"/>
                  </a:lnTo>
                  <a:lnTo>
                    <a:pt x="107975" y="338391"/>
                  </a:lnTo>
                  <a:lnTo>
                    <a:pt x="4750981" y="338391"/>
                  </a:lnTo>
                  <a:lnTo>
                    <a:pt x="4813404" y="336704"/>
                  </a:lnTo>
                  <a:lnTo>
                    <a:pt x="4845459" y="324894"/>
                  </a:lnTo>
                  <a:lnTo>
                    <a:pt x="4857269" y="292839"/>
                  </a:lnTo>
                  <a:lnTo>
                    <a:pt x="4858956" y="230416"/>
                  </a:lnTo>
                  <a:lnTo>
                    <a:pt x="4858956" y="107975"/>
                  </a:lnTo>
                  <a:lnTo>
                    <a:pt x="4857269" y="45552"/>
                  </a:lnTo>
                  <a:lnTo>
                    <a:pt x="4845459" y="13496"/>
                  </a:lnTo>
                  <a:lnTo>
                    <a:pt x="4813404" y="1687"/>
                  </a:lnTo>
                  <a:lnTo>
                    <a:pt x="47509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854293" y="1124875"/>
            <a:ext cx="4235450" cy="5581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3175">
              <a:lnSpc>
                <a:spcPct val="100000"/>
              </a:lnSpc>
              <a:spcBef>
                <a:spcPts val="100"/>
              </a:spcBef>
            </a:pP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endParaRPr sz="1000">
              <a:latin typeface="Arial"/>
              <a:cs typeface="Arial"/>
            </a:endParaRPr>
          </a:p>
          <a:p>
            <a:pPr marL="802640" marR="30480" indent="-765175">
              <a:lnSpc>
                <a:spcPct val="100000"/>
              </a:lnSpc>
              <a:spcBef>
                <a:spcPts val="107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Datos 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individual: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RZ1-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K(As)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0,6/1kV 4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6D6E71"/>
                </a:solidFill>
                <a:latin typeface="Arial"/>
                <a:cs typeface="Arial"/>
              </a:rPr>
              <a:t>TT,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fusible gG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0864" sz="6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0864" sz="675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800" spc="-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63A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El hilo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 mando para el cambio de tarifa será de 1,5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0864" sz="675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endParaRPr baseline="30864" sz="675">
              <a:latin typeface="Arial"/>
              <a:cs typeface="Arial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497305" y="3705939"/>
            <a:ext cx="4949190" cy="307975"/>
            <a:chOff x="497305" y="3705939"/>
            <a:chExt cx="4949190" cy="307975"/>
          </a:xfrm>
        </p:grpSpPr>
        <p:pic>
          <p:nvPicPr>
            <p:cNvPr id="22" name="object 22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7305" y="3705939"/>
              <a:ext cx="4948886" cy="307844"/>
            </a:xfrm>
            <a:prstGeom prst="rect">
              <a:avLst/>
            </a:prstGeom>
          </p:spPr>
        </p:pic>
        <p:sp>
          <p:nvSpPr>
            <p:cNvPr id="23" name="object 23" descr=""/>
            <p:cNvSpPr/>
            <p:nvPr/>
          </p:nvSpPr>
          <p:spPr>
            <a:xfrm>
              <a:off x="542328" y="3751008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516919" y="3781233"/>
            <a:ext cx="4360545" cy="81406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429385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800">
                <a:solidFill>
                  <a:srgbClr val="6D6E71"/>
                </a:solidFill>
                <a:latin typeface="Verdana"/>
                <a:cs typeface="Verdana"/>
              </a:rPr>
              <a:t>[</a:t>
            </a:r>
            <a:r>
              <a:rPr dirty="0" baseline="-30864" sz="675">
                <a:solidFill>
                  <a:srgbClr val="6D6E71"/>
                </a:solidFill>
                <a:latin typeface="Arial"/>
                <a:cs typeface="Arial"/>
              </a:rPr>
              <a:t>ext</a:t>
            </a:r>
            <a:r>
              <a:rPr dirty="0" baseline="-30864" sz="675" spc="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800" spc="-2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40</a:t>
            </a:r>
            <a:r>
              <a:rPr dirty="0" sz="80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sz="80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80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facilitar</a:t>
            </a:r>
            <a:r>
              <a:rPr dirty="0" sz="80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300">
              <a:latin typeface="Arial"/>
              <a:cs typeface="Arial"/>
            </a:endParaRPr>
          </a:p>
          <a:p>
            <a:pPr marL="93345">
              <a:lnSpc>
                <a:spcPct val="100000"/>
              </a:lnSpc>
              <a:spcBef>
                <a:spcPts val="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5.4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interiores</a:t>
            </a:r>
            <a:endParaRPr sz="11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Arial"/>
              <a:cs typeface="Arial"/>
            </a:endParaRPr>
          </a:p>
          <a:p>
            <a:pPr marL="25400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5.4.1</a:t>
            </a:r>
            <a:r>
              <a:rPr dirty="0" sz="1050" spc="3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líneas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cuadros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garaje,</a:t>
            </a:r>
            <a:r>
              <a:rPr dirty="0" sz="1050" spc="-11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piscina,</a:t>
            </a:r>
            <a:r>
              <a:rPr dirty="0" sz="1050" spc="-11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1.ª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planta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2.ª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planta</a:t>
            </a:r>
            <a:endParaRPr sz="1050">
              <a:latin typeface="Arial"/>
              <a:cs typeface="Arial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398348" y="416173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/>
          <p:nvPr/>
        </p:nvSpPr>
        <p:spPr>
          <a:xfrm>
            <a:off x="562825" y="5057622"/>
            <a:ext cx="1002665" cy="8255"/>
          </a:xfrm>
          <a:custGeom>
            <a:avLst/>
            <a:gdLst/>
            <a:ahLst/>
            <a:cxnLst/>
            <a:rect l="l" t="t" r="r" b="b"/>
            <a:pathLst>
              <a:path w="1002665" h="8254">
                <a:moveTo>
                  <a:pt x="1002550" y="0"/>
                </a:moveTo>
                <a:lnTo>
                  <a:pt x="0" y="0"/>
                </a:lnTo>
                <a:lnTo>
                  <a:pt x="0" y="8204"/>
                </a:lnTo>
                <a:lnTo>
                  <a:pt x="1002550" y="8204"/>
                </a:lnTo>
                <a:lnTo>
                  <a:pt x="100255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1558397" y="4855083"/>
            <a:ext cx="582295" cy="374015"/>
          </a:xfrm>
          <a:prstGeom prst="rect">
            <a:avLst/>
          </a:prstGeom>
          <a:ln w="4102">
            <a:solidFill>
              <a:srgbClr val="231F20"/>
            </a:solidFill>
          </a:ln>
        </p:spPr>
        <p:txBody>
          <a:bodyPr wrap="square" lIns="0" tIns="38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Times New Roman"/>
              <a:cs typeface="Times New Roman"/>
            </a:endParaRPr>
          </a:p>
          <a:p>
            <a:pPr marL="137795">
              <a:lnSpc>
                <a:spcPct val="100000"/>
              </a:lnSpc>
            </a:pPr>
            <a:r>
              <a:rPr dirty="0" sz="750" spc="-25">
                <a:solidFill>
                  <a:srgbClr val="231F20"/>
                </a:solidFill>
                <a:latin typeface="Arial"/>
                <a:cs typeface="Arial"/>
              </a:rPr>
              <a:t>CPM</a:t>
            </a:r>
            <a:endParaRPr sz="750">
              <a:latin typeface="Arial"/>
              <a:cs typeface="Arial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910501" y="5179237"/>
            <a:ext cx="317500" cy="72390"/>
          </a:xfrm>
          <a:custGeom>
            <a:avLst/>
            <a:gdLst/>
            <a:ahLst/>
            <a:cxnLst/>
            <a:rect l="l" t="t" r="r" b="b"/>
            <a:pathLst>
              <a:path w="317500" h="72389">
                <a:moveTo>
                  <a:pt x="255917" y="19672"/>
                </a:moveTo>
                <a:lnTo>
                  <a:pt x="248145" y="19672"/>
                </a:lnTo>
                <a:lnTo>
                  <a:pt x="248145" y="70713"/>
                </a:lnTo>
                <a:lnTo>
                  <a:pt x="256794" y="70713"/>
                </a:lnTo>
                <a:lnTo>
                  <a:pt x="256794" y="39636"/>
                </a:lnTo>
                <a:lnTo>
                  <a:pt x="257289" y="36106"/>
                </a:lnTo>
                <a:lnTo>
                  <a:pt x="258178" y="33553"/>
                </a:lnTo>
                <a:lnTo>
                  <a:pt x="259067" y="31089"/>
                </a:lnTo>
                <a:lnTo>
                  <a:pt x="260642" y="29222"/>
                </a:lnTo>
                <a:lnTo>
                  <a:pt x="264442" y="26860"/>
                </a:lnTo>
                <a:lnTo>
                  <a:pt x="255917" y="26860"/>
                </a:lnTo>
                <a:lnTo>
                  <a:pt x="255917" y="19672"/>
                </a:lnTo>
                <a:close/>
              </a:path>
              <a:path w="317500" h="72389">
                <a:moveTo>
                  <a:pt x="285218" y="26073"/>
                </a:moveTo>
                <a:lnTo>
                  <a:pt x="272630" y="26073"/>
                </a:lnTo>
                <a:lnTo>
                  <a:pt x="274904" y="27050"/>
                </a:lnTo>
                <a:lnTo>
                  <a:pt x="276377" y="28917"/>
                </a:lnTo>
                <a:lnTo>
                  <a:pt x="277749" y="30886"/>
                </a:lnTo>
                <a:lnTo>
                  <a:pt x="278389" y="33553"/>
                </a:lnTo>
                <a:lnTo>
                  <a:pt x="278434" y="70713"/>
                </a:lnTo>
                <a:lnTo>
                  <a:pt x="287083" y="70713"/>
                </a:lnTo>
                <a:lnTo>
                  <a:pt x="287083" y="35813"/>
                </a:lnTo>
                <a:lnTo>
                  <a:pt x="288264" y="31978"/>
                </a:lnTo>
                <a:lnTo>
                  <a:pt x="292798" y="27444"/>
                </a:lnTo>
                <a:lnTo>
                  <a:pt x="285711" y="27444"/>
                </a:lnTo>
                <a:lnTo>
                  <a:pt x="285218" y="26073"/>
                </a:lnTo>
                <a:close/>
              </a:path>
              <a:path w="317500" h="72389">
                <a:moveTo>
                  <a:pt x="316058" y="26073"/>
                </a:moveTo>
                <a:lnTo>
                  <a:pt x="301536" y="26073"/>
                </a:lnTo>
                <a:lnTo>
                  <a:pt x="303314" y="26568"/>
                </a:lnTo>
                <a:lnTo>
                  <a:pt x="306260" y="28333"/>
                </a:lnTo>
                <a:lnTo>
                  <a:pt x="307251" y="29616"/>
                </a:lnTo>
                <a:lnTo>
                  <a:pt x="307835" y="31089"/>
                </a:lnTo>
                <a:lnTo>
                  <a:pt x="308330" y="32664"/>
                </a:lnTo>
                <a:lnTo>
                  <a:pt x="308622" y="35128"/>
                </a:lnTo>
                <a:lnTo>
                  <a:pt x="308622" y="70713"/>
                </a:lnTo>
                <a:lnTo>
                  <a:pt x="317284" y="70713"/>
                </a:lnTo>
                <a:lnTo>
                  <a:pt x="317190" y="29616"/>
                </a:lnTo>
                <a:lnTo>
                  <a:pt x="316058" y="26073"/>
                </a:lnTo>
                <a:close/>
              </a:path>
              <a:path w="317500" h="72389">
                <a:moveTo>
                  <a:pt x="306552" y="18592"/>
                </a:moveTo>
                <a:lnTo>
                  <a:pt x="295046" y="18592"/>
                </a:lnTo>
                <a:lnTo>
                  <a:pt x="289737" y="21539"/>
                </a:lnTo>
                <a:lnTo>
                  <a:pt x="285711" y="27444"/>
                </a:lnTo>
                <a:lnTo>
                  <a:pt x="292798" y="27444"/>
                </a:lnTo>
                <a:lnTo>
                  <a:pt x="292989" y="27254"/>
                </a:lnTo>
                <a:lnTo>
                  <a:pt x="295935" y="26073"/>
                </a:lnTo>
                <a:lnTo>
                  <a:pt x="316058" y="26073"/>
                </a:lnTo>
                <a:lnTo>
                  <a:pt x="315899" y="25577"/>
                </a:lnTo>
                <a:lnTo>
                  <a:pt x="313156" y="22720"/>
                </a:lnTo>
                <a:lnTo>
                  <a:pt x="310400" y="19977"/>
                </a:lnTo>
                <a:lnTo>
                  <a:pt x="306552" y="18592"/>
                </a:lnTo>
                <a:close/>
              </a:path>
              <a:path w="317500" h="72389">
                <a:moveTo>
                  <a:pt x="275094" y="18592"/>
                </a:moveTo>
                <a:lnTo>
                  <a:pt x="267919" y="18592"/>
                </a:lnTo>
                <a:lnTo>
                  <a:pt x="264960" y="19291"/>
                </a:lnTo>
                <a:lnTo>
                  <a:pt x="262305" y="20853"/>
                </a:lnTo>
                <a:lnTo>
                  <a:pt x="259651" y="22339"/>
                </a:lnTo>
                <a:lnTo>
                  <a:pt x="257492" y="24409"/>
                </a:lnTo>
                <a:lnTo>
                  <a:pt x="255917" y="26860"/>
                </a:lnTo>
                <a:lnTo>
                  <a:pt x="264442" y="26860"/>
                </a:lnTo>
                <a:lnTo>
                  <a:pt x="264769" y="26657"/>
                </a:lnTo>
                <a:lnTo>
                  <a:pt x="267030" y="26073"/>
                </a:lnTo>
                <a:lnTo>
                  <a:pt x="285218" y="26073"/>
                </a:lnTo>
                <a:lnTo>
                  <a:pt x="284721" y="24688"/>
                </a:lnTo>
                <a:lnTo>
                  <a:pt x="283044" y="22529"/>
                </a:lnTo>
                <a:lnTo>
                  <a:pt x="280593" y="20954"/>
                </a:lnTo>
                <a:lnTo>
                  <a:pt x="278244" y="19380"/>
                </a:lnTo>
                <a:lnTo>
                  <a:pt x="275094" y="18592"/>
                </a:lnTo>
                <a:close/>
              </a:path>
              <a:path w="317500" h="72389">
                <a:moveTo>
                  <a:pt x="190398" y="0"/>
                </a:moveTo>
                <a:lnTo>
                  <a:pt x="181559" y="0"/>
                </a:lnTo>
                <a:lnTo>
                  <a:pt x="177317" y="1384"/>
                </a:lnTo>
                <a:lnTo>
                  <a:pt x="173875" y="4140"/>
                </a:lnTo>
                <a:lnTo>
                  <a:pt x="170535" y="6896"/>
                </a:lnTo>
                <a:lnTo>
                  <a:pt x="167982" y="10820"/>
                </a:lnTo>
                <a:lnTo>
                  <a:pt x="166029" y="16725"/>
                </a:lnTo>
                <a:lnTo>
                  <a:pt x="164541" y="20954"/>
                </a:lnTo>
                <a:lnTo>
                  <a:pt x="163753" y="27647"/>
                </a:lnTo>
                <a:lnTo>
                  <a:pt x="163753" y="36004"/>
                </a:lnTo>
                <a:lnTo>
                  <a:pt x="179882" y="71894"/>
                </a:lnTo>
                <a:lnTo>
                  <a:pt x="191782" y="71894"/>
                </a:lnTo>
                <a:lnTo>
                  <a:pt x="196113" y="70510"/>
                </a:lnTo>
                <a:lnTo>
                  <a:pt x="202806" y="65011"/>
                </a:lnTo>
                <a:lnTo>
                  <a:pt x="202929" y="64820"/>
                </a:lnTo>
                <a:lnTo>
                  <a:pt x="182740" y="64820"/>
                </a:lnTo>
                <a:lnTo>
                  <a:pt x="179387" y="62852"/>
                </a:lnTo>
                <a:lnTo>
                  <a:pt x="176561" y="59004"/>
                </a:lnTo>
                <a:lnTo>
                  <a:pt x="173990" y="55270"/>
                </a:lnTo>
                <a:lnTo>
                  <a:pt x="172605" y="47497"/>
                </a:lnTo>
                <a:lnTo>
                  <a:pt x="172605" y="24409"/>
                </a:lnTo>
                <a:lnTo>
                  <a:pt x="174078" y="16535"/>
                </a:lnTo>
                <a:lnTo>
                  <a:pt x="177025" y="12204"/>
                </a:lnTo>
                <a:lnTo>
                  <a:pt x="179387" y="8864"/>
                </a:lnTo>
                <a:lnTo>
                  <a:pt x="182638" y="7188"/>
                </a:lnTo>
                <a:lnTo>
                  <a:pt x="202591" y="7188"/>
                </a:lnTo>
                <a:lnTo>
                  <a:pt x="201815" y="6007"/>
                </a:lnTo>
                <a:lnTo>
                  <a:pt x="199453" y="3848"/>
                </a:lnTo>
                <a:lnTo>
                  <a:pt x="196608" y="2273"/>
                </a:lnTo>
                <a:lnTo>
                  <a:pt x="193751" y="787"/>
                </a:lnTo>
                <a:lnTo>
                  <a:pt x="190398" y="0"/>
                </a:lnTo>
                <a:close/>
              </a:path>
              <a:path w="317500" h="72389">
                <a:moveTo>
                  <a:pt x="202591" y="7188"/>
                </a:moveTo>
                <a:lnTo>
                  <a:pt x="190601" y="7188"/>
                </a:lnTo>
                <a:lnTo>
                  <a:pt x="193941" y="9055"/>
                </a:lnTo>
                <a:lnTo>
                  <a:pt x="196697" y="12890"/>
                </a:lnTo>
                <a:lnTo>
                  <a:pt x="199364" y="16725"/>
                </a:lnTo>
                <a:lnTo>
                  <a:pt x="200736" y="24409"/>
                </a:lnTo>
                <a:lnTo>
                  <a:pt x="200736" y="47497"/>
                </a:lnTo>
                <a:lnTo>
                  <a:pt x="199364" y="55168"/>
                </a:lnTo>
                <a:lnTo>
                  <a:pt x="196624" y="59105"/>
                </a:lnTo>
                <a:lnTo>
                  <a:pt x="193941" y="62852"/>
                </a:lnTo>
                <a:lnTo>
                  <a:pt x="190601" y="64820"/>
                </a:lnTo>
                <a:lnTo>
                  <a:pt x="202929" y="64820"/>
                </a:lnTo>
                <a:lnTo>
                  <a:pt x="205359" y="61074"/>
                </a:lnTo>
                <a:lnTo>
                  <a:pt x="207398" y="55168"/>
                </a:lnTo>
                <a:lnTo>
                  <a:pt x="208800" y="50952"/>
                </a:lnTo>
                <a:lnTo>
                  <a:pt x="209477" y="45200"/>
                </a:lnTo>
                <a:lnTo>
                  <a:pt x="209464" y="27647"/>
                </a:lnTo>
                <a:lnTo>
                  <a:pt x="209092" y="23507"/>
                </a:lnTo>
                <a:lnTo>
                  <a:pt x="208013" y="19380"/>
                </a:lnTo>
                <a:lnTo>
                  <a:pt x="207022" y="15252"/>
                </a:lnTo>
                <a:lnTo>
                  <a:pt x="205562" y="11709"/>
                </a:lnTo>
                <a:lnTo>
                  <a:pt x="202591" y="7188"/>
                </a:lnTo>
                <a:close/>
              </a:path>
              <a:path w="317500" h="72389">
                <a:moveTo>
                  <a:pt x="150109" y="7188"/>
                </a:moveTo>
                <a:lnTo>
                  <a:pt x="136118" y="7188"/>
                </a:lnTo>
                <a:lnTo>
                  <a:pt x="139369" y="8369"/>
                </a:lnTo>
                <a:lnTo>
                  <a:pt x="144284" y="13080"/>
                </a:lnTo>
                <a:lnTo>
                  <a:pt x="145465" y="15938"/>
                </a:lnTo>
                <a:lnTo>
                  <a:pt x="145465" y="22631"/>
                </a:lnTo>
                <a:lnTo>
                  <a:pt x="144183" y="26073"/>
                </a:lnTo>
                <a:lnTo>
                  <a:pt x="141427" y="29806"/>
                </a:lnTo>
                <a:lnTo>
                  <a:pt x="138772" y="33451"/>
                </a:lnTo>
                <a:lnTo>
                  <a:pt x="133553" y="38366"/>
                </a:lnTo>
                <a:lnTo>
                  <a:pt x="120967" y="48679"/>
                </a:lnTo>
                <a:lnTo>
                  <a:pt x="117233" y="52222"/>
                </a:lnTo>
                <a:lnTo>
                  <a:pt x="112014" y="58419"/>
                </a:lnTo>
                <a:lnTo>
                  <a:pt x="110147" y="61569"/>
                </a:lnTo>
                <a:lnTo>
                  <a:pt x="108966" y="64719"/>
                </a:lnTo>
                <a:lnTo>
                  <a:pt x="108178" y="66586"/>
                </a:lnTo>
                <a:lnTo>
                  <a:pt x="107886" y="68656"/>
                </a:lnTo>
                <a:lnTo>
                  <a:pt x="107886" y="70713"/>
                </a:lnTo>
                <a:lnTo>
                  <a:pt x="154508" y="70713"/>
                </a:lnTo>
                <a:lnTo>
                  <a:pt x="154508" y="62356"/>
                </a:lnTo>
                <a:lnTo>
                  <a:pt x="119888" y="62356"/>
                </a:lnTo>
                <a:lnTo>
                  <a:pt x="120878" y="60782"/>
                </a:lnTo>
                <a:lnTo>
                  <a:pt x="122148" y="59308"/>
                </a:lnTo>
                <a:lnTo>
                  <a:pt x="125107" y="56159"/>
                </a:lnTo>
                <a:lnTo>
                  <a:pt x="128346" y="53200"/>
                </a:lnTo>
                <a:lnTo>
                  <a:pt x="133553" y="48882"/>
                </a:lnTo>
                <a:lnTo>
                  <a:pt x="139763" y="43560"/>
                </a:lnTo>
                <a:lnTo>
                  <a:pt x="152641" y="27838"/>
                </a:lnTo>
                <a:lnTo>
                  <a:pt x="153822" y="25184"/>
                </a:lnTo>
                <a:lnTo>
                  <a:pt x="154375" y="22631"/>
                </a:lnTo>
                <a:lnTo>
                  <a:pt x="154297" y="13779"/>
                </a:lnTo>
                <a:lnTo>
                  <a:pt x="152450" y="9359"/>
                </a:lnTo>
                <a:lnTo>
                  <a:pt x="150109" y="7188"/>
                </a:lnTo>
                <a:close/>
              </a:path>
              <a:path w="317500" h="72389">
                <a:moveTo>
                  <a:pt x="139166" y="0"/>
                </a:moveTo>
                <a:lnTo>
                  <a:pt x="125691" y="0"/>
                </a:lnTo>
                <a:lnTo>
                  <a:pt x="120383" y="1777"/>
                </a:lnTo>
                <a:lnTo>
                  <a:pt x="116446" y="5219"/>
                </a:lnTo>
                <a:lnTo>
                  <a:pt x="112420" y="8661"/>
                </a:lnTo>
                <a:lnTo>
                  <a:pt x="110147" y="13779"/>
                </a:lnTo>
                <a:lnTo>
                  <a:pt x="109562" y="20358"/>
                </a:lnTo>
                <a:lnTo>
                  <a:pt x="118414" y="21259"/>
                </a:lnTo>
                <a:lnTo>
                  <a:pt x="118503" y="16929"/>
                </a:lnTo>
                <a:lnTo>
                  <a:pt x="119684" y="13385"/>
                </a:lnTo>
                <a:lnTo>
                  <a:pt x="122250" y="10921"/>
                </a:lnTo>
                <a:lnTo>
                  <a:pt x="124714" y="8458"/>
                </a:lnTo>
                <a:lnTo>
                  <a:pt x="128054" y="7188"/>
                </a:lnTo>
                <a:lnTo>
                  <a:pt x="150109" y="7188"/>
                </a:lnTo>
                <a:lnTo>
                  <a:pt x="148412" y="5613"/>
                </a:lnTo>
                <a:lnTo>
                  <a:pt x="144475" y="1879"/>
                </a:lnTo>
                <a:lnTo>
                  <a:pt x="139166" y="0"/>
                </a:lnTo>
                <a:close/>
              </a:path>
              <a:path w="317500" h="72389">
                <a:moveTo>
                  <a:pt x="99441" y="42583"/>
                </a:moveTo>
                <a:lnTo>
                  <a:pt x="53022" y="42583"/>
                </a:lnTo>
                <a:lnTo>
                  <a:pt x="53022" y="50647"/>
                </a:lnTo>
                <a:lnTo>
                  <a:pt x="99441" y="50647"/>
                </a:lnTo>
                <a:lnTo>
                  <a:pt x="99441" y="42583"/>
                </a:lnTo>
                <a:close/>
              </a:path>
              <a:path w="317500" h="72389">
                <a:moveTo>
                  <a:pt x="99441" y="21247"/>
                </a:moveTo>
                <a:lnTo>
                  <a:pt x="53022" y="21247"/>
                </a:lnTo>
                <a:lnTo>
                  <a:pt x="53022" y="29311"/>
                </a:lnTo>
                <a:lnTo>
                  <a:pt x="99441" y="29311"/>
                </a:lnTo>
                <a:lnTo>
                  <a:pt x="99441" y="21247"/>
                </a:lnTo>
                <a:close/>
              </a:path>
              <a:path w="317500" h="72389">
                <a:moveTo>
                  <a:pt x="9334" y="304"/>
                </a:moveTo>
                <a:lnTo>
                  <a:pt x="0" y="304"/>
                </a:lnTo>
                <a:lnTo>
                  <a:pt x="0" y="70713"/>
                </a:lnTo>
                <a:lnTo>
                  <a:pt x="44056" y="70713"/>
                </a:lnTo>
                <a:lnTo>
                  <a:pt x="44056" y="62356"/>
                </a:lnTo>
                <a:lnTo>
                  <a:pt x="9334" y="62356"/>
                </a:lnTo>
                <a:lnTo>
                  <a:pt x="9334" y="304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2143226" y="5050675"/>
            <a:ext cx="1381760" cy="8255"/>
          </a:xfrm>
          <a:custGeom>
            <a:avLst/>
            <a:gdLst/>
            <a:ahLst/>
            <a:cxnLst/>
            <a:rect l="l" t="t" r="r" b="b"/>
            <a:pathLst>
              <a:path w="1381760" h="8254">
                <a:moveTo>
                  <a:pt x="1381252" y="0"/>
                </a:moveTo>
                <a:lnTo>
                  <a:pt x="0" y="0"/>
                </a:lnTo>
                <a:lnTo>
                  <a:pt x="0" y="8204"/>
                </a:lnTo>
                <a:lnTo>
                  <a:pt x="1381252" y="8204"/>
                </a:lnTo>
                <a:lnTo>
                  <a:pt x="138125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/>
          <p:nvPr/>
        </p:nvSpPr>
        <p:spPr>
          <a:xfrm>
            <a:off x="635660" y="4864100"/>
            <a:ext cx="2778125" cy="73025"/>
          </a:xfrm>
          <a:custGeom>
            <a:avLst/>
            <a:gdLst/>
            <a:ahLst/>
            <a:cxnLst/>
            <a:rect l="l" t="t" r="r" b="b"/>
            <a:pathLst>
              <a:path w="2778125" h="73025">
                <a:moveTo>
                  <a:pt x="2742907" y="1295"/>
                </a:moveTo>
                <a:lnTo>
                  <a:pt x="2733560" y="1295"/>
                </a:lnTo>
                <a:lnTo>
                  <a:pt x="2733560" y="71691"/>
                </a:lnTo>
                <a:lnTo>
                  <a:pt x="2777617" y="71691"/>
                </a:lnTo>
                <a:lnTo>
                  <a:pt x="2777617" y="63322"/>
                </a:lnTo>
                <a:lnTo>
                  <a:pt x="2742907" y="63322"/>
                </a:lnTo>
                <a:lnTo>
                  <a:pt x="2742907" y="1295"/>
                </a:lnTo>
                <a:close/>
              </a:path>
              <a:path w="2778125" h="73025">
                <a:moveTo>
                  <a:pt x="2697759" y="1295"/>
                </a:moveTo>
                <a:lnTo>
                  <a:pt x="2687726" y="1295"/>
                </a:lnTo>
                <a:lnTo>
                  <a:pt x="2660586" y="71691"/>
                </a:lnTo>
                <a:lnTo>
                  <a:pt x="2670517" y="71691"/>
                </a:lnTo>
                <a:lnTo>
                  <a:pt x="2678290" y="50342"/>
                </a:lnTo>
                <a:lnTo>
                  <a:pt x="2717827" y="50342"/>
                </a:lnTo>
                <a:lnTo>
                  <a:pt x="2714736" y="42786"/>
                </a:lnTo>
                <a:lnTo>
                  <a:pt x="2680931" y="42786"/>
                </a:lnTo>
                <a:lnTo>
                  <a:pt x="2688704" y="22123"/>
                </a:lnTo>
                <a:lnTo>
                  <a:pt x="2690291" y="17716"/>
                </a:lnTo>
                <a:lnTo>
                  <a:pt x="2691561" y="13195"/>
                </a:lnTo>
                <a:lnTo>
                  <a:pt x="2692438" y="8648"/>
                </a:lnTo>
                <a:lnTo>
                  <a:pt x="2700768" y="8648"/>
                </a:lnTo>
                <a:lnTo>
                  <a:pt x="2697759" y="1295"/>
                </a:lnTo>
                <a:close/>
              </a:path>
              <a:path w="2778125" h="73025">
                <a:moveTo>
                  <a:pt x="2717827" y="50342"/>
                </a:moveTo>
                <a:lnTo>
                  <a:pt x="2707690" y="50342"/>
                </a:lnTo>
                <a:lnTo>
                  <a:pt x="2715945" y="71691"/>
                </a:lnTo>
                <a:lnTo>
                  <a:pt x="2726563" y="71691"/>
                </a:lnTo>
                <a:lnTo>
                  <a:pt x="2717827" y="50342"/>
                </a:lnTo>
                <a:close/>
              </a:path>
              <a:path w="2778125" h="73025">
                <a:moveTo>
                  <a:pt x="2700768" y="8648"/>
                </a:moveTo>
                <a:lnTo>
                  <a:pt x="2692438" y="8648"/>
                </a:lnTo>
                <a:lnTo>
                  <a:pt x="2693530" y="12496"/>
                </a:lnTo>
                <a:lnTo>
                  <a:pt x="2695311" y="17716"/>
                </a:lnTo>
                <a:lnTo>
                  <a:pt x="2697467" y="23317"/>
                </a:lnTo>
                <a:lnTo>
                  <a:pt x="2704833" y="42786"/>
                </a:lnTo>
                <a:lnTo>
                  <a:pt x="2714736" y="42786"/>
                </a:lnTo>
                <a:lnTo>
                  <a:pt x="2700768" y="8648"/>
                </a:lnTo>
                <a:close/>
              </a:path>
              <a:path w="2778125" h="73025">
                <a:moveTo>
                  <a:pt x="2606776" y="1295"/>
                </a:moveTo>
                <a:lnTo>
                  <a:pt x="2597531" y="1295"/>
                </a:lnTo>
                <a:lnTo>
                  <a:pt x="2597531" y="49466"/>
                </a:lnTo>
                <a:lnTo>
                  <a:pt x="2618778" y="72885"/>
                </a:lnTo>
                <a:lnTo>
                  <a:pt x="2632163" y="72885"/>
                </a:lnTo>
                <a:lnTo>
                  <a:pt x="2637663" y="71589"/>
                </a:lnTo>
                <a:lnTo>
                  <a:pt x="2641790" y="68948"/>
                </a:lnTo>
                <a:lnTo>
                  <a:pt x="2646019" y="66382"/>
                </a:lnTo>
                <a:lnTo>
                  <a:pt x="2647552" y="64528"/>
                </a:lnTo>
                <a:lnTo>
                  <a:pt x="2620543" y="64528"/>
                </a:lnTo>
                <a:lnTo>
                  <a:pt x="2617114" y="63715"/>
                </a:lnTo>
                <a:lnTo>
                  <a:pt x="2611602" y="60578"/>
                </a:lnTo>
                <a:lnTo>
                  <a:pt x="2609634" y="58331"/>
                </a:lnTo>
                <a:lnTo>
                  <a:pt x="2608473" y="55270"/>
                </a:lnTo>
                <a:lnTo>
                  <a:pt x="2607373" y="52527"/>
                </a:lnTo>
                <a:lnTo>
                  <a:pt x="2606776" y="47993"/>
                </a:lnTo>
                <a:lnTo>
                  <a:pt x="2606776" y="1295"/>
                </a:lnTo>
                <a:close/>
              </a:path>
              <a:path w="2778125" h="73025">
                <a:moveTo>
                  <a:pt x="2652903" y="1295"/>
                </a:moveTo>
                <a:lnTo>
                  <a:pt x="2643555" y="1295"/>
                </a:lnTo>
                <a:lnTo>
                  <a:pt x="2643555" y="50736"/>
                </a:lnTo>
                <a:lnTo>
                  <a:pt x="2642095" y="56756"/>
                </a:lnTo>
                <a:lnTo>
                  <a:pt x="2639237" y="59778"/>
                </a:lnTo>
                <a:lnTo>
                  <a:pt x="2636291" y="62941"/>
                </a:lnTo>
                <a:lnTo>
                  <a:pt x="2631363" y="64528"/>
                </a:lnTo>
                <a:lnTo>
                  <a:pt x="2647552" y="64528"/>
                </a:lnTo>
                <a:lnTo>
                  <a:pt x="2648864" y="62941"/>
                </a:lnTo>
                <a:lnTo>
                  <a:pt x="2650439" y="58826"/>
                </a:lnTo>
                <a:lnTo>
                  <a:pt x="2652115" y="54673"/>
                </a:lnTo>
                <a:lnTo>
                  <a:pt x="2652847" y="49466"/>
                </a:lnTo>
                <a:lnTo>
                  <a:pt x="2652903" y="1295"/>
                </a:lnTo>
                <a:close/>
              </a:path>
              <a:path w="2778125" h="73025">
                <a:moveTo>
                  <a:pt x="2556027" y="1295"/>
                </a:moveTo>
                <a:lnTo>
                  <a:pt x="2526334" y="1295"/>
                </a:lnTo>
                <a:lnTo>
                  <a:pt x="2526334" y="71691"/>
                </a:lnTo>
                <a:lnTo>
                  <a:pt x="2556027" y="71691"/>
                </a:lnTo>
                <a:lnTo>
                  <a:pt x="2559761" y="71310"/>
                </a:lnTo>
                <a:lnTo>
                  <a:pt x="2566352" y="69722"/>
                </a:lnTo>
                <a:lnTo>
                  <a:pt x="2569108" y="68541"/>
                </a:lnTo>
                <a:lnTo>
                  <a:pt x="2573832" y="65404"/>
                </a:lnTo>
                <a:lnTo>
                  <a:pt x="2575817" y="63322"/>
                </a:lnTo>
                <a:lnTo>
                  <a:pt x="2535669" y="63322"/>
                </a:lnTo>
                <a:lnTo>
                  <a:pt x="2535669" y="9639"/>
                </a:lnTo>
                <a:lnTo>
                  <a:pt x="2576114" y="9639"/>
                </a:lnTo>
                <a:lnTo>
                  <a:pt x="2573439" y="7391"/>
                </a:lnTo>
                <a:lnTo>
                  <a:pt x="2570581" y="4927"/>
                </a:lnTo>
                <a:lnTo>
                  <a:pt x="2567139" y="3238"/>
                </a:lnTo>
                <a:lnTo>
                  <a:pt x="2563114" y="2260"/>
                </a:lnTo>
                <a:lnTo>
                  <a:pt x="2560256" y="1676"/>
                </a:lnTo>
                <a:lnTo>
                  <a:pt x="2556027" y="1295"/>
                </a:lnTo>
                <a:close/>
              </a:path>
              <a:path w="2778125" h="73025">
                <a:moveTo>
                  <a:pt x="2576114" y="9639"/>
                </a:moveTo>
                <a:lnTo>
                  <a:pt x="2556027" y="9639"/>
                </a:lnTo>
                <a:lnTo>
                  <a:pt x="2560053" y="10032"/>
                </a:lnTo>
                <a:lnTo>
                  <a:pt x="2565958" y="12407"/>
                </a:lnTo>
                <a:lnTo>
                  <a:pt x="2568917" y="15049"/>
                </a:lnTo>
                <a:lnTo>
                  <a:pt x="2571381" y="18986"/>
                </a:lnTo>
                <a:lnTo>
                  <a:pt x="2573731" y="22923"/>
                </a:lnTo>
                <a:lnTo>
                  <a:pt x="2574912" y="28625"/>
                </a:lnTo>
                <a:lnTo>
                  <a:pt x="2574898" y="41414"/>
                </a:lnTo>
                <a:lnTo>
                  <a:pt x="2567927" y="58407"/>
                </a:lnTo>
                <a:lnTo>
                  <a:pt x="2566352" y="59994"/>
                </a:lnTo>
                <a:lnTo>
                  <a:pt x="2564282" y="61175"/>
                </a:lnTo>
                <a:lnTo>
                  <a:pt x="2558973" y="62941"/>
                </a:lnTo>
                <a:lnTo>
                  <a:pt x="2555341" y="63322"/>
                </a:lnTo>
                <a:lnTo>
                  <a:pt x="2575817" y="63322"/>
                </a:lnTo>
                <a:lnTo>
                  <a:pt x="2584551" y="41414"/>
                </a:lnTo>
                <a:lnTo>
                  <a:pt x="2584551" y="29819"/>
                </a:lnTo>
                <a:lnTo>
                  <a:pt x="2583675" y="24307"/>
                </a:lnTo>
                <a:lnTo>
                  <a:pt x="2579928" y="14465"/>
                </a:lnTo>
                <a:lnTo>
                  <a:pt x="2577172" y="10528"/>
                </a:lnTo>
                <a:lnTo>
                  <a:pt x="2576114" y="9639"/>
                </a:lnTo>
                <a:close/>
              </a:path>
              <a:path w="2778125" h="73025">
                <a:moveTo>
                  <a:pt x="2509913" y="1295"/>
                </a:moveTo>
                <a:lnTo>
                  <a:pt x="2500566" y="1295"/>
                </a:lnTo>
                <a:lnTo>
                  <a:pt x="2500566" y="71691"/>
                </a:lnTo>
                <a:lnTo>
                  <a:pt x="2509913" y="71691"/>
                </a:lnTo>
                <a:lnTo>
                  <a:pt x="2509913" y="1295"/>
                </a:lnTo>
                <a:close/>
              </a:path>
              <a:path w="2778125" h="73025">
                <a:moveTo>
                  <a:pt x="2436329" y="1295"/>
                </a:moveTo>
                <a:lnTo>
                  <a:pt x="2426208" y="1295"/>
                </a:lnTo>
                <a:lnTo>
                  <a:pt x="2453551" y="71691"/>
                </a:lnTo>
                <a:lnTo>
                  <a:pt x="2463088" y="71691"/>
                </a:lnTo>
                <a:lnTo>
                  <a:pt x="2466127" y="63919"/>
                </a:lnTo>
                <a:lnTo>
                  <a:pt x="2458364" y="63919"/>
                </a:lnTo>
                <a:lnTo>
                  <a:pt x="2457373" y="60375"/>
                </a:lnTo>
                <a:lnTo>
                  <a:pt x="2456003" y="56260"/>
                </a:lnTo>
                <a:lnTo>
                  <a:pt x="2436329" y="1295"/>
                </a:lnTo>
                <a:close/>
              </a:path>
              <a:path w="2778125" h="73025">
                <a:moveTo>
                  <a:pt x="2490609" y="1295"/>
                </a:moveTo>
                <a:lnTo>
                  <a:pt x="2462110" y="52425"/>
                </a:lnTo>
                <a:lnTo>
                  <a:pt x="2458364" y="63919"/>
                </a:lnTo>
                <a:lnTo>
                  <a:pt x="2466127" y="63919"/>
                </a:lnTo>
                <a:lnTo>
                  <a:pt x="2490609" y="1295"/>
                </a:lnTo>
                <a:close/>
              </a:path>
              <a:path w="2778125" h="73025">
                <a:moveTo>
                  <a:pt x="2416962" y="1295"/>
                </a:moveTo>
                <a:lnTo>
                  <a:pt x="2407615" y="1295"/>
                </a:lnTo>
                <a:lnTo>
                  <a:pt x="2407615" y="71691"/>
                </a:lnTo>
                <a:lnTo>
                  <a:pt x="2416962" y="71691"/>
                </a:lnTo>
                <a:lnTo>
                  <a:pt x="2416962" y="1295"/>
                </a:lnTo>
                <a:close/>
              </a:path>
              <a:path w="2778125" h="73025">
                <a:moveTo>
                  <a:pt x="2364727" y="1295"/>
                </a:moveTo>
                <a:lnTo>
                  <a:pt x="2335034" y="1295"/>
                </a:lnTo>
                <a:lnTo>
                  <a:pt x="2335034" y="71691"/>
                </a:lnTo>
                <a:lnTo>
                  <a:pt x="2364727" y="71691"/>
                </a:lnTo>
                <a:lnTo>
                  <a:pt x="2368461" y="71310"/>
                </a:lnTo>
                <a:lnTo>
                  <a:pt x="2375052" y="69722"/>
                </a:lnTo>
                <a:lnTo>
                  <a:pt x="2377808" y="68541"/>
                </a:lnTo>
                <a:lnTo>
                  <a:pt x="2382532" y="65404"/>
                </a:lnTo>
                <a:lnTo>
                  <a:pt x="2384517" y="63322"/>
                </a:lnTo>
                <a:lnTo>
                  <a:pt x="2344369" y="63322"/>
                </a:lnTo>
                <a:lnTo>
                  <a:pt x="2344369" y="9639"/>
                </a:lnTo>
                <a:lnTo>
                  <a:pt x="2384814" y="9639"/>
                </a:lnTo>
                <a:lnTo>
                  <a:pt x="2382139" y="7391"/>
                </a:lnTo>
                <a:lnTo>
                  <a:pt x="2379281" y="4927"/>
                </a:lnTo>
                <a:lnTo>
                  <a:pt x="2375839" y="3238"/>
                </a:lnTo>
                <a:lnTo>
                  <a:pt x="2371813" y="2260"/>
                </a:lnTo>
                <a:lnTo>
                  <a:pt x="2368956" y="1676"/>
                </a:lnTo>
                <a:lnTo>
                  <a:pt x="2364727" y="1295"/>
                </a:lnTo>
                <a:close/>
              </a:path>
              <a:path w="2778125" h="73025">
                <a:moveTo>
                  <a:pt x="2384814" y="9639"/>
                </a:moveTo>
                <a:lnTo>
                  <a:pt x="2364727" y="9639"/>
                </a:lnTo>
                <a:lnTo>
                  <a:pt x="2368753" y="10032"/>
                </a:lnTo>
                <a:lnTo>
                  <a:pt x="2374658" y="12407"/>
                </a:lnTo>
                <a:lnTo>
                  <a:pt x="2377617" y="15049"/>
                </a:lnTo>
                <a:lnTo>
                  <a:pt x="2380081" y="18986"/>
                </a:lnTo>
                <a:lnTo>
                  <a:pt x="2382431" y="22923"/>
                </a:lnTo>
                <a:lnTo>
                  <a:pt x="2383612" y="28625"/>
                </a:lnTo>
                <a:lnTo>
                  <a:pt x="2383598" y="41414"/>
                </a:lnTo>
                <a:lnTo>
                  <a:pt x="2376627" y="58407"/>
                </a:lnTo>
                <a:lnTo>
                  <a:pt x="2375052" y="59994"/>
                </a:lnTo>
                <a:lnTo>
                  <a:pt x="2372982" y="61175"/>
                </a:lnTo>
                <a:lnTo>
                  <a:pt x="2367673" y="62941"/>
                </a:lnTo>
                <a:lnTo>
                  <a:pt x="2364041" y="63322"/>
                </a:lnTo>
                <a:lnTo>
                  <a:pt x="2384517" y="63322"/>
                </a:lnTo>
                <a:lnTo>
                  <a:pt x="2393251" y="41414"/>
                </a:lnTo>
                <a:lnTo>
                  <a:pt x="2393251" y="29819"/>
                </a:lnTo>
                <a:lnTo>
                  <a:pt x="2392375" y="24307"/>
                </a:lnTo>
                <a:lnTo>
                  <a:pt x="2388628" y="14465"/>
                </a:lnTo>
                <a:lnTo>
                  <a:pt x="2385872" y="10528"/>
                </a:lnTo>
                <a:lnTo>
                  <a:pt x="2384814" y="9639"/>
                </a:lnTo>
                <a:close/>
              </a:path>
              <a:path w="2778125" h="73025">
                <a:moveTo>
                  <a:pt x="2273465" y="1295"/>
                </a:moveTo>
                <a:lnTo>
                  <a:pt x="2263927" y="1295"/>
                </a:lnTo>
                <a:lnTo>
                  <a:pt x="2263927" y="71691"/>
                </a:lnTo>
                <a:lnTo>
                  <a:pt x="2272868" y="71691"/>
                </a:lnTo>
                <a:lnTo>
                  <a:pt x="2272868" y="16332"/>
                </a:lnTo>
                <a:lnTo>
                  <a:pt x="2283524" y="16332"/>
                </a:lnTo>
                <a:lnTo>
                  <a:pt x="2273465" y="1295"/>
                </a:lnTo>
                <a:close/>
              </a:path>
              <a:path w="2778125" h="73025">
                <a:moveTo>
                  <a:pt x="2283524" y="16332"/>
                </a:moveTo>
                <a:lnTo>
                  <a:pt x="2272868" y="16332"/>
                </a:lnTo>
                <a:lnTo>
                  <a:pt x="2309850" y="71691"/>
                </a:lnTo>
                <a:lnTo>
                  <a:pt x="2319388" y="71691"/>
                </a:lnTo>
                <a:lnTo>
                  <a:pt x="2319388" y="56540"/>
                </a:lnTo>
                <a:lnTo>
                  <a:pt x="2310422" y="56540"/>
                </a:lnTo>
                <a:lnTo>
                  <a:pt x="2283524" y="16332"/>
                </a:lnTo>
                <a:close/>
              </a:path>
              <a:path w="2778125" h="73025">
                <a:moveTo>
                  <a:pt x="2319388" y="1295"/>
                </a:moveTo>
                <a:lnTo>
                  <a:pt x="2310422" y="1295"/>
                </a:lnTo>
                <a:lnTo>
                  <a:pt x="2310422" y="56540"/>
                </a:lnTo>
                <a:lnTo>
                  <a:pt x="2319388" y="56540"/>
                </a:lnTo>
                <a:lnTo>
                  <a:pt x="2319388" y="1295"/>
                </a:lnTo>
                <a:close/>
              </a:path>
              <a:path w="2778125" h="73025">
                <a:moveTo>
                  <a:pt x="2247595" y="1295"/>
                </a:moveTo>
                <a:lnTo>
                  <a:pt x="2238248" y="1295"/>
                </a:lnTo>
                <a:lnTo>
                  <a:pt x="2238248" y="71691"/>
                </a:lnTo>
                <a:lnTo>
                  <a:pt x="2247595" y="71691"/>
                </a:lnTo>
                <a:lnTo>
                  <a:pt x="2247595" y="1295"/>
                </a:lnTo>
                <a:close/>
              </a:path>
              <a:path w="2778125" h="73025">
                <a:moveTo>
                  <a:pt x="2147773" y="1295"/>
                </a:moveTo>
                <a:lnTo>
                  <a:pt x="2138235" y="1295"/>
                </a:lnTo>
                <a:lnTo>
                  <a:pt x="2138235" y="71691"/>
                </a:lnTo>
                <a:lnTo>
                  <a:pt x="2147176" y="71691"/>
                </a:lnTo>
                <a:lnTo>
                  <a:pt x="2147176" y="16332"/>
                </a:lnTo>
                <a:lnTo>
                  <a:pt x="2157832" y="16332"/>
                </a:lnTo>
                <a:lnTo>
                  <a:pt x="2147773" y="1295"/>
                </a:lnTo>
                <a:close/>
              </a:path>
              <a:path w="2778125" h="73025">
                <a:moveTo>
                  <a:pt x="2157832" y="16332"/>
                </a:moveTo>
                <a:lnTo>
                  <a:pt x="2147176" y="16332"/>
                </a:lnTo>
                <a:lnTo>
                  <a:pt x="2184146" y="71691"/>
                </a:lnTo>
                <a:lnTo>
                  <a:pt x="2193696" y="71691"/>
                </a:lnTo>
                <a:lnTo>
                  <a:pt x="2193696" y="56540"/>
                </a:lnTo>
                <a:lnTo>
                  <a:pt x="2184730" y="56540"/>
                </a:lnTo>
                <a:lnTo>
                  <a:pt x="2157832" y="16332"/>
                </a:lnTo>
                <a:close/>
              </a:path>
              <a:path w="2778125" h="73025">
                <a:moveTo>
                  <a:pt x="2193696" y="1295"/>
                </a:moveTo>
                <a:lnTo>
                  <a:pt x="2184730" y="1295"/>
                </a:lnTo>
                <a:lnTo>
                  <a:pt x="2184730" y="56540"/>
                </a:lnTo>
                <a:lnTo>
                  <a:pt x="2193696" y="56540"/>
                </a:lnTo>
                <a:lnTo>
                  <a:pt x="2193696" y="1295"/>
                </a:lnTo>
                <a:close/>
              </a:path>
              <a:path w="2778125" h="73025">
                <a:moveTo>
                  <a:pt x="2099183" y="0"/>
                </a:moveTo>
                <a:lnTo>
                  <a:pt x="2092680" y="0"/>
                </a:lnTo>
                <a:lnTo>
                  <a:pt x="2085580" y="625"/>
                </a:lnTo>
                <a:lnTo>
                  <a:pt x="2059539" y="29082"/>
                </a:lnTo>
                <a:lnTo>
                  <a:pt x="2058949" y="37388"/>
                </a:lnTo>
                <a:lnTo>
                  <a:pt x="2059000" y="43776"/>
                </a:lnTo>
                <a:lnTo>
                  <a:pt x="2074875" y="68046"/>
                </a:lnTo>
                <a:lnTo>
                  <a:pt x="2080094" y="71310"/>
                </a:lnTo>
                <a:lnTo>
                  <a:pt x="2086000" y="72885"/>
                </a:lnTo>
                <a:lnTo>
                  <a:pt x="2098789" y="72885"/>
                </a:lnTo>
                <a:lnTo>
                  <a:pt x="2104491" y="71412"/>
                </a:lnTo>
                <a:lnTo>
                  <a:pt x="2109800" y="68541"/>
                </a:lnTo>
                <a:lnTo>
                  <a:pt x="2115007" y="65608"/>
                </a:lnTo>
                <a:lnTo>
                  <a:pt x="2115686" y="64909"/>
                </a:lnTo>
                <a:lnTo>
                  <a:pt x="2085708" y="64909"/>
                </a:lnTo>
                <a:lnTo>
                  <a:pt x="2079993" y="62445"/>
                </a:lnTo>
                <a:lnTo>
                  <a:pt x="2070849" y="52704"/>
                </a:lnTo>
                <a:lnTo>
                  <a:pt x="2068588" y="46024"/>
                </a:lnTo>
                <a:lnTo>
                  <a:pt x="2068588" y="26949"/>
                </a:lnTo>
                <a:lnTo>
                  <a:pt x="2070950" y="19380"/>
                </a:lnTo>
                <a:lnTo>
                  <a:pt x="2075764" y="14871"/>
                </a:lnTo>
                <a:lnTo>
                  <a:pt x="2080488" y="10337"/>
                </a:lnTo>
                <a:lnTo>
                  <a:pt x="2086190" y="8064"/>
                </a:lnTo>
                <a:lnTo>
                  <a:pt x="2115755" y="8064"/>
                </a:lnTo>
                <a:lnTo>
                  <a:pt x="2115489" y="7772"/>
                </a:lnTo>
                <a:lnTo>
                  <a:pt x="2110295" y="4724"/>
                </a:lnTo>
                <a:lnTo>
                  <a:pt x="2105088" y="1587"/>
                </a:lnTo>
                <a:lnTo>
                  <a:pt x="2099183" y="0"/>
                </a:lnTo>
                <a:close/>
              </a:path>
              <a:path w="2778125" h="73025">
                <a:moveTo>
                  <a:pt x="2115755" y="8064"/>
                </a:moveTo>
                <a:lnTo>
                  <a:pt x="2097405" y="8064"/>
                </a:lnTo>
                <a:lnTo>
                  <a:pt x="2101545" y="9245"/>
                </a:lnTo>
                <a:lnTo>
                  <a:pt x="2109012" y="13957"/>
                </a:lnTo>
                <a:lnTo>
                  <a:pt x="2111870" y="17221"/>
                </a:lnTo>
                <a:lnTo>
                  <a:pt x="2113910" y="21742"/>
                </a:lnTo>
                <a:lnTo>
                  <a:pt x="2115693" y="25780"/>
                </a:lnTo>
                <a:lnTo>
                  <a:pt x="2116670" y="30797"/>
                </a:lnTo>
                <a:lnTo>
                  <a:pt x="2116547" y="46024"/>
                </a:lnTo>
                <a:lnTo>
                  <a:pt x="2114410" y="52603"/>
                </a:lnTo>
                <a:lnTo>
                  <a:pt x="2105380" y="62445"/>
                </a:lnTo>
                <a:lnTo>
                  <a:pt x="2099665" y="64909"/>
                </a:lnTo>
                <a:lnTo>
                  <a:pt x="2115686" y="64909"/>
                </a:lnTo>
                <a:lnTo>
                  <a:pt x="2119134" y="61366"/>
                </a:lnTo>
                <a:lnTo>
                  <a:pt x="2124837" y="50164"/>
                </a:lnTo>
                <a:lnTo>
                  <a:pt x="2126310" y="43776"/>
                </a:lnTo>
                <a:lnTo>
                  <a:pt x="2126218" y="29082"/>
                </a:lnTo>
                <a:lnTo>
                  <a:pt x="2124938" y="23215"/>
                </a:lnTo>
                <a:lnTo>
                  <a:pt x="2122182" y="17716"/>
                </a:lnTo>
                <a:lnTo>
                  <a:pt x="2119426" y="12103"/>
                </a:lnTo>
                <a:lnTo>
                  <a:pt x="2115755" y="8064"/>
                </a:lnTo>
                <a:close/>
              </a:path>
              <a:path w="2778125" h="73025">
                <a:moveTo>
                  <a:pt x="2045385" y="1295"/>
                </a:moveTo>
                <a:lnTo>
                  <a:pt x="2036038" y="1295"/>
                </a:lnTo>
                <a:lnTo>
                  <a:pt x="2036038" y="71691"/>
                </a:lnTo>
                <a:lnTo>
                  <a:pt x="2045385" y="71691"/>
                </a:lnTo>
                <a:lnTo>
                  <a:pt x="2045385" y="1295"/>
                </a:lnTo>
                <a:close/>
              </a:path>
              <a:path w="2778125" h="73025">
                <a:moveTo>
                  <a:pt x="2001012" y="114"/>
                </a:moveTo>
                <a:lnTo>
                  <a:pt x="1987842" y="114"/>
                </a:lnTo>
                <a:lnTo>
                  <a:pt x="1982139" y="1473"/>
                </a:lnTo>
                <a:lnTo>
                  <a:pt x="1976932" y="4317"/>
                </a:lnTo>
                <a:lnTo>
                  <a:pt x="1971814" y="7175"/>
                </a:lnTo>
                <a:lnTo>
                  <a:pt x="1967776" y="11328"/>
                </a:lnTo>
                <a:lnTo>
                  <a:pt x="1965020" y="16814"/>
                </a:lnTo>
                <a:lnTo>
                  <a:pt x="1962175" y="22224"/>
                </a:lnTo>
                <a:lnTo>
                  <a:pt x="1960803" y="28625"/>
                </a:lnTo>
                <a:lnTo>
                  <a:pt x="1960803" y="42684"/>
                </a:lnTo>
                <a:lnTo>
                  <a:pt x="1986267" y="72885"/>
                </a:lnTo>
                <a:lnTo>
                  <a:pt x="2001215" y="72885"/>
                </a:lnTo>
                <a:lnTo>
                  <a:pt x="2007400" y="70916"/>
                </a:lnTo>
                <a:lnTo>
                  <a:pt x="2012518" y="66878"/>
                </a:lnTo>
                <a:lnTo>
                  <a:pt x="2014963" y="64909"/>
                </a:lnTo>
                <a:lnTo>
                  <a:pt x="1988832" y="64909"/>
                </a:lnTo>
                <a:lnTo>
                  <a:pt x="1984794" y="63830"/>
                </a:lnTo>
                <a:lnTo>
                  <a:pt x="1981149" y="61569"/>
                </a:lnTo>
                <a:lnTo>
                  <a:pt x="1977428" y="59385"/>
                </a:lnTo>
                <a:lnTo>
                  <a:pt x="1974761" y="56057"/>
                </a:lnTo>
                <a:lnTo>
                  <a:pt x="1971217" y="47104"/>
                </a:lnTo>
                <a:lnTo>
                  <a:pt x="1970549" y="42684"/>
                </a:lnTo>
                <a:lnTo>
                  <a:pt x="1970430" y="31292"/>
                </a:lnTo>
                <a:lnTo>
                  <a:pt x="1971128" y="26771"/>
                </a:lnTo>
                <a:lnTo>
                  <a:pt x="1972673" y="22224"/>
                </a:lnTo>
                <a:lnTo>
                  <a:pt x="1974075" y="18008"/>
                </a:lnTo>
                <a:lnTo>
                  <a:pt x="1976640" y="14554"/>
                </a:lnTo>
                <a:lnTo>
                  <a:pt x="1980272" y="11912"/>
                </a:lnTo>
                <a:lnTo>
                  <a:pt x="1983905" y="9359"/>
                </a:lnTo>
                <a:lnTo>
                  <a:pt x="1988439" y="8064"/>
                </a:lnTo>
                <a:lnTo>
                  <a:pt x="2015220" y="8064"/>
                </a:lnTo>
                <a:lnTo>
                  <a:pt x="2011730" y="5511"/>
                </a:lnTo>
                <a:lnTo>
                  <a:pt x="2007019" y="1866"/>
                </a:lnTo>
                <a:lnTo>
                  <a:pt x="2001012" y="114"/>
                </a:lnTo>
                <a:close/>
              </a:path>
              <a:path w="2778125" h="73025">
                <a:moveTo>
                  <a:pt x="2013699" y="47015"/>
                </a:moveTo>
                <a:lnTo>
                  <a:pt x="2012416" y="52920"/>
                </a:lnTo>
                <a:lnTo>
                  <a:pt x="2009965" y="57429"/>
                </a:lnTo>
                <a:lnTo>
                  <a:pt x="2006333" y="60375"/>
                </a:lnTo>
                <a:lnTo>
                  <a:pt x="2002688" y="63436"/>
                </a:lnTo>
                <a:lnTo>
                  <a:pt x="1998357" y="64909"/>
                </a:lnTo>
                <a:lnTo>
                  <a:pt x="2014963" y="64909"/>
                </a:lnTo>
                <a:lnTo>
                  <a:pt x="2017534" y="62839"/>
                </a:lnTo>
                <a:lnTo>
                  <a:pt x="2021078" y="57035"/>
                </a:lnTo>
                <a:lnTo>
                  <a:pt x="2023046" y="49364"/>
                </a:lnTo>
                <a:lnTo>
                  <a:pt x="2013699" y="47015"/>
                </a:lnTo>
                <a:close/>
              </a:path>
              <a:path w="2778125" h="73025">
                <a:moveTo>
                  <a:pt x="2015220" y="8064"/>
                </a:moveTo>
                <a:lnTo>
                  <a:pt x="1998548" y="8064"/>
                </a:lnTo>
                <a:lnTo>
                  <a:pt x="2002396" y="9245"/>
                </a:lnTo>
                <a:lnTo>
                  <a:pt x="2005545" y="11607"/>
                </a:lnTo>
                <a:lnTo>
                  <a:pt x="2008695" y="13868"/>
                </a:lnTo>
                <a:lnTo>
                  <a:pt x="2011045" y="17614"/>
                </a:lnTo>
                <a:lnTo>
                  <a:pt x="2012619" y="22720"/>
                </a:lnTo>
                <a:lnTo>
                  <a:pt x="2021763" y="20561"/>
                </a:lnTo>
                <a:lnTo>
                  <a:pt x="2019896" y="14071"/>
                </a:lnTo>
                <a:lnTo>
                  <a:pt x="2016556" y="9042"/>
                </a:lnTo>
                <a:lnTo>
                  <a:pt x="2015220" y="8064"/>
                </a:lnTo>
                <a:close/>
              </a:path>
              <a:path w="2778125" h="73025">
                <a:moveTo>
                  <a:pt x="1842477" y="1295"/>
                </a:moveTo>
                <a:lnTo>
                  <a:pt x="1832343" y="1295"/>
                </a:lnTo>
                <a:lnTo>
                  <a:pt x="1859686" y="71691"/>
                </a:lnTo>
                <a:lnTo>
                  <a:pt x="1869236" y="71691"/>
                </a:lnTo>
                <a:lnTo>
                  <a:pt x="1872275" y="63919"/>
                </a:lnTo>
                <a:lnTo>
                  <a:pt x="1864512" y="63919"/>
                </a:lnTo>
                <a:lnTo>
                  <a:pt x="1863521" y="60375"/>
                </a:lnTo>
                <a:lnTo>
                  <a:pt x="1862139" y="56260"/>
                </a:lnTo>
                <a:lnTo>
                  <a:pt x="1842477" y="1295"/>
                </a:lnTo>
                <a:close/>
              </a:path>
              <a:path w="2778125" h="73025">
                <a:moveTo>
                  <a:pt x="1927263" y="1295"/>
                </a:moveTo>
                <a:lnTo>
                  <a:pt x="1917217" y="1295"/>
                </a:lnTo>
                <a:lnTo>
                  <a:pt x="1890077" y="71691"/>
                </a:lnTo>
                <a:lnTo>
                  <a:pt x="1900008" y="71691"/>
                </a:lnTo>
                <a:lnTo>
                  <a:pt x="1907781" y="50342"/>
                </a:lnTo>
                <a:lnTo>
                  <a:pt x="1947331" y="50342"/>
                </a:lnTo>
                <a:lnTo>
                  <a:pt x="1944239" y="42786"/>
                </a:lnTo>
                <a:lnTo>
                  <a:pt x="1910435" y="42786"/>
                </a:lnTo>
                <a:lnTo>
                  <a:pt x="1918208" y="22123"/>
                </a:lnTo>
                <a:lnTo>
                  <a:pt x="1919782" y="17716"/>
                </a:lnTo>
                <a:lnTo>
                  <a:pt x="1921065" y="13195"/>
                </a:lnTo>
                <a:lnTo>
                  <a:pt x="1921941" y="8648"/>
                </a:lnTo>
                <a:lnTo>
                  <a:pt x="1930271" y="8648"/>
                </a:lnTo>
                <a:lnTo>
                  <a:pt x="1927263" y="1295"/>
                </a:lnTo>
                <a:close/>
              </a:path>
              <a:path w="2778125" h="73025">
                <a:moveTo>
                  <a:pt x="1947331" y="50342"/>
                </a:moveTo>
                <a:lnTo>
                  <a:pt x="1937181" y="50342"/>
                </a:lnTo>
                <a:lnTo>
                  <a:pt x="1945449" y="71691"/>
                </a:lnTo>
                <a:lnTo>
                  <a:pt x="1956066" y="71691"/>
                </a:lnTo>
                <a:lnTo>
                  <a:pt x="1947331" y="50342"/>
                </a:lnTo>
                <a:close/>
              </a:path>
              <a:path w="2778125" h="73025">
                <a:moveTo>
                  <a:pt x="1896757" y="1295"/>
                </a:moveTo>
                <a:lnTo>
                  <a:pt x="1868246" y="52425"/>
                </a:lnTo>
                <a:lnTo>
                  <a:pt x="1864512" y="63919"/>
                </a:lnTo>
                <a:lnTo>
                  <a:pt x="1872275" y="63919"/>
                </a:lnTo>
                <a:lnTo>
                  <a:pt x="1896757" y="1295"/>
                </a:lnTo>
                <a:close/>
              </a:path>
              <a:path w="2778125" h="73025">
                <a:moveTo>
                  <a:pt x="1930271" y="8648"/>
                </a:moveTo>
                <a:lnTo>
                  <a:pt x="1921941" y="8648"/>
                </a:lnTo>
                <a:lnTo>
                  <a:pt x="1923034" y="12496"/>
                </a:lnTo>
                <a:lnTo>
                  <a:pt x="1924815" y="17716"/>
                </a:lnTo>
                <a:lnTo>
                  <a:pt x="1926971" y="23317"/>
                </a:lnTo>
                <a:lnTo>
                  <a:pt x="1934337" y="42786"/>
                </a:lnTo>
                <a:lnTo>
                  <a:pt x="1944239" y="42786"/>
                </a:lnTo>
                <a:lnTo>
                  <a:pt x="1930271" y="8648"/>
                </a:lnTo>
                <a:close/>
              </a:path>
              <a:path w="2778125" h="73025">
                <a:moveTo>
                  <a:pt x="1823110" y="1295"/>
                </a:moveTo>
                <a:lnTo>
                  <a:pt x="1813763" y="1295"/>
                </a:lnTo>
                <a:lnTo>
                  <a:pt x="1813763" y="71691"/>
                </a:lnTo>
                <a:lnTo>
                  <a:pt x="1823110" y="71691"/>
                </a:lnTo>
                <a:lnTo>
                  <a:pt x="1823110" y="1295"/>
                </a:lnTo>
                <a:close/>
              </a:path>
              <a:path w="2778125" h="73025">
                <a:moveTo>
                  <a:pt x="1778838" y="1295"/>
                </a:moveTo>
                <a:lnTo>
                  <a:pt x="1741373" y="1295"/>
                </a:lnTo>
                <a:lnTo>
                  <a:pt x="1741373" y="71691"/>
                </a:lnTo>
                <a:lnTo>
                  <a:pt x="1750618" y="71691"/>
                </a:lnTo>
                <a:lnTo>
                  <a:pt x="1750618" y="40424"/>
                </a:lnTo>
                <a:lnTo>
                  <a:pt x="1779388" y="40424"/>
                </a:lnTo>
                <a:lnTo>
                  <a:pt x="1777746" y="39636"/>
                </a:lnTo>
                <a:lnTo>
                  <a:pt x="1784540" y="38760"/>
                </a:lnTo>
                <a:lnTo>
                  <a:pt x="1789557" y="36601"/>
                </a:lnTo>
                <a:lnTo>
                  <a:pt x="1793548" y="32359"/>
                </a:lnTo>
                <a:lnTo>
                  <a:pt x="1750618" y="32359"/>
                </a:lnTo>
                <a:lnTo>
                  <a:pt x="1750618" y="9042"/>
                </a:lnTo>
                <a:lnTo>
                  <a:pt x="1794177" y="9042"/>
                </a:lnTo>
                <a:lnTo>
                  <a:pt x="1792706" y="6680"/>
                </a:lnTo>
                <a:lnTo>
                  <a:pt x="1790141" y="4432"/>
                </a:lnTo>
                <a:lnTo>
                  <a:pt x="1786902" y="3136"/>
                </a:lnTo>
                <a:lnTo>
                  <a:pt x="1783562" y="1968"/>
                </a:lnTo>
                <a:lnTo>
                  <a:pt x="1778838" y="1295"/>
                </a:lnTo>
                <a:close/>
              </a:path>
              <a:path w="2778125" h="73025">
                <a:moveTo>
                  <a:pt x="1779388" y="40424"/>
                </a:moveTo>
                <a:lnTo>
                  <a:pt x="1763877" y="40424"/>
                </a:lnTo>
                <a:lnTo>
                  <a:pt x="1765554" y="40525"/>
                </a:lnTo>
                <a:lnTo>
                  <a:pt x="1766633" y="40716"/>
                </a:lnTo>
                <a:lnTo>
                  <a:pt x="1768119" y="41097"/>
                </a:lnTo>
                <a:lnTo>
                  <a:pt x="1769491" y="41694"/>
                </a:lnTo>
                <a:lnTo>
                  <a:pt x="1770875" y="42684"/>
                </a:lnTo>
                <a:lnTo>
                  <a:pt x="1772246" y="43560"/>
                </a:lnTo>
                <a:lnTo>
                  <a:pt x="1791627" y="71691"/>
                </a:lnTo>
                <a:lnTo>
                  <a:pt x="1803425" y="71691"/>
                </a:lnTo>
                <a:lnTo>
                  <a:pt x="1791131" y="52527"/>
                </a:lnTo>
                <a:lnTo>
                  <a:pt x="1788668" y="48780"/>
                </a:lnTo>
                <a:lnTo>
                  <a:pt x="1786115" y="45643"/>
                </a:lnTo>
                <a:lnTo>
                  <a:pt x="1783359" y="43179"/>
                </a:lnTo>
                <a:lnTo>
                  <a:pt x="1782076" y="41986"/>
                </a:lnTo>
                <a:lnTo>
                  <a:pt x="1780209" y="40817"/>
                </a:lnTo>
                <a:lnTo>
                  <a:pt x="1779388" y="40424"/>
                </a:lnTo>
                <a:close/>
              </a:path>
              <a:path w="2778125" h="73025">
                <a:moveTo>
                  <a:pt x="1794177" y="9042"/>
                </a:moveTo>
                <a:lnTo>
                  <a:pt x="1778139" y="9042"/>
                </a:lnTo>
                <a:lnTo>
                  <a:pt x="1781987" y="10134"/>
                </a:lnTo>
                <a:lnTo>
                  <a:pt x="1784350" y="12306"/>
                </a:lnTo>
                <a:lnTo>
                  <a:pt x="1786801" y="14465"/>
                </a:lnTo>
                <a:lnTo>
                  <a:pt x="1787982" y="17221"/>
                </a:lnTo>
                <a:lnTo>
                  <a:pt x="1787982" y="22821"/>
                </a:lnTo>
                <a:lnTo>
                  <a:pt x="1787398" y="24891"/>
                </a:lnTo>
                <a:lnTo>
                  <a:pt x="1786115" y="26860"/>
                </a:lnTo>
                <a:lnTo>
                  <a:pt x="1784934" y="28740"/>
                </a:lnTo>
                <a:lnTo>
                  <a:pt x="1783067" y="30200"/>
                </a:lnTo>
                <a:lnTo>
                  <a:pt x="1780705" y="31089"/>
                </a:lnTo>
                <a:lnTo>
                  <a:pt x="1778241" y="31965"/>
                </a:lnTo>
                <a:lnTo>
                  <a:pt x="1774901" y="32359"/>
                </a:lnTo>
                <a:lnTo>
                  <a:pt x="1793548" y="32359"/>
                </a:lnTo>
                <a:lnTo>
                  <a:pt x="1796046" y="29705"/>
                </a:lnTo>
                <a:lnTo>
                  <a:pt x="1797621" y="25488"/>
                </a:lnTo>
                <a:lnTo>
                  <a:pt x="1797621" y="16636"/>
                </a:lnTo>
                <a:lnTo>
                  <a:pt x="1796643" y="13080"/>
                </a:lnTo>
                <a:lnTo>
                  <a:pt x="1794177" y="9042"/>
                </a:lnTo>
                <a:close/>
              </a:path>
              <a:path w="2778125" h="73025">
                <a:moveTo>
                  <a:pt x="1726704" y="1295"/>
                </a:moveTo>
                <a:lnTo>
                  <a:pt x="1675765" y="1295"/>
                </a:lnTo>
                <a:lnTo>
                  <a:pt x="1675765" y="71691"/>
                </a:lnTo>
                <a:lnTo>
                  <a:pt x="1728279" y="71691"/>
                </a:lnTo>
                <a:lnTo>
                  <a:pt x="1728279" y="63322"/>
                </a:lnTo>
                <a:lnTo>
                  <a:pt x="1685112" y="63322"/>
                </a:lnTo>
                <a:lnTo>
                  <a:pt x="1685112" y="39458"/>
                </a:lnTo>
                <a:lnTo>
                  <a:pt x="1724050" y="39458"/>
                </a:lnTo>
                <a:lnTo>
                  <a:pt x="1724050" y="31191"/>
                </a:lnTo>
                <a:lnTo>
                  <a:pt x="1685112" y="31191"/>
                </a:lnTo>
                <a:lnTo>
                  <a:pt x="1685112" y="9639"/>
                </a:lnTo>
                <a:lnTo>
                  <a:pt x="1726704" y="9639"/>
                </a:lnTo>
                <a:lnTo>
                  <a:pt x="1726704" y="1295"/>
                </a:lnTo>
                <a:close/>
              </a:path>
              <a:path w="2778125" h="73025">
                <a:moveTo>
                  <a:pt x="1634261" y="1295"/>
                </a:moveTo>
                <a:lnTo>
                  <a:pt x="1604556" y="1295"/>
                </a:lnTo>
                <a:lnTo>
                  <a:pt x="1604556" y="71691"/>
                </a:lnTo>
                <a:lnTo>
                  <a:pt x="1634261" y="71691"/>
                </a:lnTo>
                <a:lnTo>
                  <a:pt x="1638007" y="71310"/>
                </a:lnTo>
                <a:lnTo>
                  <a:pt x="1644573" y="69722"/>
                </a:lnTo>
                <a:lnTo>
                  <a:pt x="1647329" y="68541"/>
                </a:lnTo>
                <a:lnTo>
                  <a:pt x="1652054" y="65404"/>
                </a:lnTo>
                <a:lnTo>
                  <a:pt x="1654038" y="63322"/>
                </a:lnTo>
                <a:lnTo>
                  <a:pt x="1613903" y="63322"/>
                </a:lnTo>
                <a:lnTo>
                  <a:pt x="1613903" y="9639"/>
                </a:lnTo>
                <a:lnTo>
                  <a:pt x="1654336" y="9639"/>
                </a:lnTo>
                <a:lnTo>
                  <a:pt x="1651660" y="7391"/>
                </a:lnTo>
                <a:lnTo>
                  <a:pt x="1648815" y="4927"/>
                </a:lnTo>
                <a:lnTo>
                  <a:pt x="1645361" y="3238"/>
                </a:lnTo>
                <a:lnTo>
                  <a:pt x="1641335" y="2260"/>
                </a:lnTo>
                <a:lnTo>
                  <a:pt x="1638477" y="1676"/>
                </a:lnTo>
                <a:lnTo>
                  <a:pt x="1634261" y="1295"/>
                </a:lnTo>
                <a:close/>
              </a:path>
              <a:path w="2778125" h="73025">
                <a:moveTo>
                  <a:pt x="1654336" y="9639"/>
                </a:moveTo>
                <a:lnTo>
                  <a:pt x="1634261" y="9639"/>
                </a:lnTo>
                <a:lnTo>
                  <a:pt x="1638287" y="10032"/>
                </a:lnTo>
                <a:lnTo>
                  <a:pt x="1644180" y="12407"/>
                </a:lnTo>
                <a:lnTo>
                  <a:pt x="1647139" y="15049"/>
                </a:lnTo>
                <a:lnTo>
                  <a:pt x="1649603" y="18986"/>
                </a:lnTo>
                <a:lnTo>
                  <a:pt x="1651965" y="22923"/>
                </a:lnTo>
                <a:lnTo>
                  <a:pt x="1653133" y="28625"/>
                </a:lnTo>
                <a:lnTo>
                  <a:pt x="1653120" y="41414"/>
                </a:lnTo>
                <a:lnTo>
                  <a:pt x="1646148" y="58407"/>
                </a:lnTo>
                <a:lnTo>
                  <a:pt x="1644573" y="59994"/>
                </a:lnTo>
                <a:lnTo>
                  <a:pt x="1642516" y="61175"/>
                </a:lnTo>
                <a:lnTo>
                  <a:pt x="1637220" y="62941"/>
                </a:lnTo>
                <a:lnTo>
                  <a:pt x="1633575" y="63322"/>
                </a:lnTo>
                <a:lnTo>
                  <a:pt x="1654038" y="63322"/>
                </a:lnTo>
                <a:lnTo>
                  <a:pt x="1662772" y="41414"/>
                </a:lnTo>
                <a:lnTo>
                  <a:pt x="1662772" y="29819"/>
                </a:lnTo>
                <a:lnTo>
                  <a:pt x="1661896" y="24307"/>
                </a:lnTo>
                <a:lnTo>
                  <a:pt x="1658150" y="14465"/>
                </a:lnTo>
                <a:lnTo>
                  <a:pt x="1655394" y="10528"/>
                </a:lnTo>
                <a:lnTo>
                  <a:pt x="1654336" y="9639"/>
                </a:lnTo>
                <a:close/>
              </a:path>
              <a:path w="2778125" h="73025">
                <a:moveTo>
                  <a:pt x="556285" y="1295"/>
                </a:moveTo>
                <a:lnTo>
                  <a:pt x="546252" y="1295"/>
                </a:lnTo>
                <a:lnTo>
                  <a:pt x="519099" y="71691"/>
                </a:lnTo>
                <a:lnTo>
                  <a:pt x="529031" y="71691"/>
                </a:lnTo>
                <a:lnTo>
                  <a:pt x="536803" y="50342"/>
                </a:lnTo>
                <a:lnTo>
                  <a:pt x="576353" y="50342"/>
                </a:lnTo>
                <a:lnTo>
                  <a:pt x="573262" y="42786"/>
                </a:lnTo>
                <a:lnTo>
                  <a:pt x="539457" y="42786"/>
                </a:lnTo>
                <a:lnTo>
                  <a:pt x="547230" y="22123"/>
                </a:lnTo>
                <a:lnTo>
                  <a:pt x="548805" y="17716"/>
                </a:lnTo>
                <a:lnTo>
                  <a:pt x="550075" y="13195"/>
                </a:lnTo>
                <a:lnTo>
                  <a:pt x="550964" y="8648"/>
                </a:lnTo>
                <a:lnTo>
                  <a:pt x="559294" y="8648"/>
                </a:lnTo>
                <a:lnTo>
                  <a:pt x="556285" y="1295"/>
                </a:lnTo>
                <a:close/>
              </a:path>
              <a:path w="2778125" h="73025">
                <a:moveTo>
                  <a:pt x="576353" y="50342"/>
                </a:moveTo>
                <a:lnTo>
                  <a:pt x="566216" y="50342"/>
                </a:lnTo>
                <a:lnTo>
                  <a:pt x="574471" y="71691"/>
                </a:lnTo>
                <a:lnTo>
                  <a:pt x="585089" y="71691"/>
                </a:lnTo>
                <a:lnTo>
                  <a:pt x="576353" y="50342"/>
                </a:lnTo>
                <a:close/>
              </a:path>
              <a:path w="2778125" h="73025">
                <a:moveTo>
                  <a:pt x="559294" y="8648"/>
                </a:moveTo>
                <a:lnTo>
                  <a:pt x="550964" y="8648"/>
                </a:lnTo>
                <a:lnTo>
                  <a:pt x="552043" y="12496"/>
                </a:lnTo>
                <a:lnTo>
                  <a:pt x="553836" y="17716"/>
                </a:lnTo>
                <a:lnTo>
                  <a:pt x="555980" y="23317"/>
                </a:lnTo>
                <a:lnTo>
                  <a:pt x="563372" y="42786"/>
                </a:lnTo>
                <a:lnTo>
                  <a:pt x="573262" y="42786"/>
                </a:lnTo>
                <a:lnTo>
                  <a:pt x="559294" y="8648"/>
                </a:lnTo>
                <a:close/>
              </a:path>
              <a:path w="2778125" h="73025">
                <a:moveTo>
                  <a:pt x="485559" y="1295"/>
                </a:moveTo>
                <a:lnTo>
                  <a:pt x="455853" y="1295"/>
                </a:lnTo>
                <a:lnTo>
                  <a:pt x="455853" y="71691"/>
                </a:lnTo>
                <a:lnTo>
                  <a:pt x="485559" y="71691"/>
                </a:lnTo>
                <a:lnTo>
                  <a:pt x="489292" y="71310"/>
                </a:lnTo>
                <a:lnTo>
                  <a:pt x="495884" y="69722"/>
                </a:lnTo>
                <a:lnTo>
                  <a:pt x="498640" y="68541"/>
                </a:lnTo>
                <a:lnTo>
                  <a:pt x="503364" y="65404"/>
                </a:lnTo>
                <a:lnTo>
                  <a:pt x="505349" y="63322"/>
                </a:lnTo>
                <a:lnTo>
                  <a:pt x="465201" y="63322"/>
                </a:lnTo>
                <a:lnTo>
                  <a:pt x="465201" y="9639"/>
                </a:lnTo>
                <a:lnTo>
                  <a:pt x="505646" y="9639"/>
                </a:lnTo>
                <a:lnTo>
                  <a:pt x="502970" y="7391"/>
                </a:lnTo>
                <a:lnTo>
                  <a:pt x="500126" y="4927"/>
                </a:lnTo>
                <a:lnTo>
                  <a:pt x="496671" y="3238"/>
                </a:lnTo>
                <a:lnTo>
                  <a:pt x="492645" y="2260"/>
                </a:lnTo>
                <a:lnTo>
                  <a:pt x="489788" y="1676"/>
                </a:lnTo>
                <a:lnTo>
                  <a:pt x="485559" y="1295"/>
                </a:lnTo>
                <a:close/>
              </a:path>
              <a:path w="2778125" h="73025">
                <a:moveTo>
                  <a:pt x="505646" y="9639"/>
                </a:moveTo>
                <a:lnTo>
                  <a:pt x="485559" y="9639"/>
                </a:lnTo>
                <a:lnTo>
                  <a:pt x="489597" y="10032"/>
                </a:lnTo>
                <a:lnTo>
                  <a:pt x="495490" y="12407"/>
                </a:lnTo>
                <a:lnTo>
                  <a:pt x="498449" y="15049"/>
                </a:lnTo>
                <a:lnTo>
                  <a:pt x="500913" y="18986"/>
                </a:lnTo>
                <a:lnTo>
                  <a:pt x="503275" y="22923"/>
                </a:lnTo>
                <a:lnTo>
                  <a:pt x="504456" y="28625"/>
                </a:lnTo>
                <a:lnTo>
                  <a:pt x="504443" y="41414"/>
                </a:lnTo>
                <a:lnTo>
                  <a:pt x="497459" y="58407"/>
                </a:lnTo>
                <a:lnTo>
                  <a:pt x="495884" y="59994"/>
                </a:lnTo>
                <a:lnTo>
                  <a:pt x="493826" y="61175"/>
                </a:lnTo>
                <a:lnTo>
                  <a:pt x="488518" y="62941"/>
                </a:lnTo>
                <a:lnTo>
                  <a:pt x="484873" y="63322"/>
                </a:lnTo>
                <a:lnTo>
                  <a:pt x="505349" y="63322"/>
                </a:lnTo>
                <a:lnTo>
                  <a:pt x="514083" y="41414"/>
                </a:lnTo>
                <a:lnTo>
                  <a:pt x="514083" y="29819"/>
                </a:lnTo>
                <a:lnTo>
                  <a:pt x="513207" y="24307"/>
                </a:lnTo>
                <a:lnTo>
                  <a:pt x="509460" y="14465"/>
                </a:lnTo>
                <a:lnTo>
                  <a:pt x="506704" y="10528"/>
                </a:lnTo>
                <a:lnTo>
                  <a:pt x="505646" y="9639"/>
                </a:lnTo>
                <a:close/>
              </a:path>
              <a:path w="2778125" h="73025">
                <a:moveTo>
                  <a:pt x="439445" y="1295"/>
                </a:moveTo>
                <a:lnTo>
                  <a:pt x="430098" y="1295"/>
                </a:lnTo>
                <a:lnTo>
                  <a:pt x="430098" y="71691"/>
                </a:lnTo>
                <a:lnTo>
                  <a:pt x="439445" y="71691"/>
                </a:lnTo>
                <a:lnTo>
                  <a:pt x="439445" y="1295"/>
                </a:lnTo>
                <a:close/>
              </a:path>
              <a:path w="2778125" h="73025">
                <a:moveTo>
                  <a:pt x="395655" y="9639"/>
                </a:moveTo>
                <a:lnTo>
                  <a:pt x="386334" y="9639"/>
                </a:lnTo>
                <a:lnTo>
                  <a:pt x="386334" y="71691"/>
                </a:lnTo>
                <a:lnTo>
                  <a:pt x="395655" y="71691"/>
                </a:lnTo>
                <a:lnTo>
                  <a:pt x="395655" y="9639"/>
                </a:lnTo>
                <a:close/>
              </a:path>
              <a:path w="2778125" h="73025">
                <a:moveTo>
                  <a:pt x="418973" y="1295"/>
                </a:moveTo>
                <a:lnTo>
                  <a:pt x="363220" y="1295"/>
                </a:lnTo>
                <a:lnTo>
                  <a:pt x="363220" y="9639"/>
                </a:lnTo>
                <a:lnTo>
                  <a:pt x="418973" y="9639"/>
                </a:lnTo>
                <a:lnTo>
                  <a:pt x="418973" y="1295"/>
                </a:lnTo>
                <a:close/>
              </a:path>
              <a:path w="2778125" h="73025">
                <a:moveTo>
                  <a:pt x="353961" y="1295"/>
                </a:moveTo>
                <a:lnTo>
                  <a:pt x="303022" y="1295"/>
                </a:lnTo>
                <a:lnTo>
                  <a:pt x="303022" y="71691"/>
                </a:lnTo>
                <a:lnTo>
                  <a:pt x="355536" y="71691"/>
                </a:lnTo>
                <a:lnTo>
                  <a:pt x="355536" y="63322"/>
                </a:lnTo>
                <a:lnTo>
                  <a:pt x="312369" y="63322"/>
                </a:lnTo>
                <a:lnTo>
                  <a:pt x="312369" y="39458"/>
                </a:lnTo>
                <a:lnTo>
                  <a:pt x="351307" y="39458"/>
                </a:lnTo>
                <a:lnTo>
                  <a:pt x="351307" y="31191"/>
                </a:lnTo>
                <a:lnTo>
                  <a:pt x="312369" y="31191"/>
                </a:lnTo>
                <a:lnTo>
                  <a:pt x="312369" y="9639"/>
                </a:lnTo>
                <a:lnTo>
                  <a:pt x="353961" y="9639"/>
                </a:lnTo>
                <a:lnTo>
                  <a:pt x="353961" y="1295"/>
                </a:lnTo>
                <a:close/>
              </a:path>
              <a:path w="2778125" h="73025">
                <a:moveTo>
                  <a:pt x="234657" y="1295"/>
                </a:moveTo>
                <a:lnTo>
                  <a:pt x="220599" y="1295"/>
                </a:lnTo>
                <a:lnTo>
                  <a:pt x="220599" y="71691"/>
                </a:lnTo>
                <a:lnTo>
                  <a:pt x="229641" y="71691"/>
                </a:lnTo>
                <a:lnTo>
                  <a:pt x="229641" y="11810"/>
                </a:lnTo>
                <a:lnTo>
                  <a:pt x="238165" y="11810"/>
                </a:lnTo>
                <a:lnTo>
                  <a:pt x="234657" y="1295"/>
                </a:lnTo>
                <a:close/>
              </a:path>
              <a:path w="2778125" h="73025">
                <a:moveTo>
                  <a:pt x="238165" y="11810"/>
                </a:moveTo>
                <a:lnTo>
                  <a:pt x="229641" y="11810"/>
                </a:lnTo>
                <a:lnTo>
                  <a:pt x="250012" y="71691"/>
                </a:lnTo>
                <a:lnTo>
                  <a:pt x="258368" y="71691"/>
                </a:lnTo>
                <a:lnTo>
                  <a:pt x="261883" y="61569"/>
                </a:lnTo>
                <a:lnTo>
                  <a:pt x="254635" y="61569"/>
                </a:lnTo>
                <a:lnTo>
                  <a:pt x="253880" y="59004"/>
                </a:lnTo>
                <a:lnTo>
                  <a:pt x="252857" y="55765"/>
                </a:lnTo>
                <a:lnTo>
                  <a:pt x="251282" y="51130"/>
                </a:lnTo>
                <a:lnTo>
                  <a:pt x="238165" y="11810"/>
                </a:lnTo>
                <a:close/>
              </a:path>
              <a:path w="2778125" h="73025">
                <a:moveTo>
                  <a:pt x="287769" y="12801"/>
                </a:moveTo>
                <a:lnTo>
                  <a:pt x="278815" y="12801"/>
                </a:lnTo>
                <a:lnTo>
                  <a:pt x="278815" y="71691"/>
                </a:lnTo>
                <a:lnTo>
                  <a:pt x="287769" y="71691"/>
                </a:lnTo>
                <a:lnTo>
                  <a:pt x="287769" y="12801"/>
                </a:lnTo>
                <a:close/>
              </a:path>
              <a:path w="2778125" h="73025">
                <a:moveTo>
                  <a:pt x="287769" y="1295"/>
                </a:moveTo>
                <a:lnTo>
                  <a:pt x="275285" y="1295"/>
                </a:lnTo>
                <a:lnTo>
                  <a:pt x="258470" y="50241"/>
                </a:lnTo>
                <a:lnTo>
                  <a:pt x="256705" y="55270"/>
                </a:lnTo>
                <a:lnTo>
                  <a:pt x="255449" y="59220"/>
                </a:lnTo>
                <a:lnTo>
                  <a:pt x="254635" y="61569"/>
                </a:lnTo>
                <a:lnTo>
                  <a:pt x="261883" y="61569"/>
                </a:lnTo>
                <a:lnTo>
                  <a:pt x="278815" y="12801"/>
                </a:lnTo>
                <a:lnTo>
                  <a:pt x="287769" y="12801"/>
                </a:lnTo>
                <a:lnTo>
                  <a:pt x="287769" y="1295"/>
                </a:lnTo>
                <a:close/>
              </a:path>
              <a:path w="2778125" h="73025">
                <a:moveTo>
                  <a:pt x="181749" y="0"/>
                </a:moveTo>
                <a:lnTo>
                  <a:pt x="175260" y="0"/>
                </a:lnTo>
                <a:lnTo>
                  <a:pt x="168160" y="625"/>
                </a:lnTo>
                <a:lnTo>
                  <a:pt x="142119" y="29082"/>
                </a:lnTo>
                <a:lnTo>
                  <a:pt x="141528" y="37388"/>
                </a:lnTo>
                <a:lnTo>
                  <a:pt x="141578" y="43776"/>
                </a:lnTo>
                <a:lnTo>
                  <a:pt x="157467" y="68046"/>
                </a:lnTo>
                <a:lnTo>
                  <a:pt x="162661" y="71310"/>
                </a:lnTo>
                <a:lnTo>
                  <a:pt x="168567" y="72885"/>
                </a:lnTo>
                <a:lnTo>
                  <a:pt x="181356" y="72885"/>
                </a:lnTo>
                <a:lnTo>
                  <a:pt x="187058" y="71412"/>
                </a:lnTo>
                <a:lnTo>
                  <a:pt x="192366" y="68541"/>
                </a:lnTo>
                <a:lnTo>
                  <a:pt x="197586" y="65608"/>
                </a:lnTo>
                <a:lnTo>
                  <a:pt x="198266" y="64909"/>
                </a:lnTo>
                <a:lnTo>
                  <a:pt x="168275" y="64909"/>
                </a:lnTo>
                <a:lnTo>
                  <a:pt x="162572" y="62445"/>
                </a:lnTo>
                <a:lnTo>
                  <a:pt x="153428" y="52704"/>
                </a:lnTo>
                <a:lnTo>
                  <a:pt x="151168" y="46024"/>
                </a:lnTo>
                <a:lnTo>
                  <a:pt x="151168" y="26949"/>
                </a:lnTo>
                <a:lnTo>
                  <a:pt x="153530" y="19380"/>
                </a:lnTo>
                <a:lnTo>
                  <a:pt x="158343" y="14871"/>
                </a:lnTo>
                <a:lnTo>
                  <a:pt x="163055" y="10337"/>
                </a:lnTo>
                <a:lnTo>
                  <a:pt x="168770" y="8064"/>
                </a:lnTo>
                <a:lnTo>
                  <a:pt x="198334" y="8064"/>
                </a:lnTo>
                <a:lnTo>
                  <a:pt x="198069" y="7772"/>
                </a:lnTo>
                <a:lnTo>
                  <a:pt x="192862" y="4724"/>
                </a:lnTo>
                <a:lnTo>
                  <a:pt x="187642" y="1587"/>
                </a:lnTo>
                <a:lnTo>
                  <a:pt x="181749" y="0"/>
                </a:lnTo>
                <a:close/>
              </a:path>
              <a:path w="2778125" h="73025">
                <a:moveTo>
                  <a:pt x="198334" y="8064"/>
                </a:moveTo>
                <a:lnTo>
                  <a:pt x="179984" y="8064"/>
                </a:lnTo>
                <a:lnTo>
                  <a:pt x="184111" y="9245"/>
                </a:lnTo>
                <a:lnTo>
                  <a:pt x="191579" y="13957"/>
                </a:lnTo>
                <a:lnTo>
                  <a:pt x="194437" y="17221"/>
                </a:lnTo>
                <a:lnTo>
                  <a:pt x="196489" y="21742"/>
                </a:lnTo>
                <a:lnTo>
                  <a:pt x="198272" y="25780"/>
                </a:lnTo>
                <a:lnTo>
                  <a:pt x="199250" y="30797"/>
                </a:lnTo>
                <a:lnTo>
                  <a:pt x="199126" y="46024"/>
                </a:lnTo>
                <a:lnTo>
                  <a:pt x="196989" y="52603"/>
                </a:lnTo>
                <a:lnTo>
                  <a:pt x="187947" y="62445"/>
                </a:lnTo>
                <a:lnTo>
                  <a:pt x="182245" y="64909"/>
                </a:lnTo>
                <a:lnTo>
                  <a:pt x="198266" y="64909"/>
                </a:lnTo>
                <a:lnTo>
                  <a:pt x="201714" y="61366"/>
                </a:lnTo>
                <a:lnTo>
                  <a:pt x="207416" y="50164"/>
                </a:lnTo>
                <a:lnTo>
                  <a:pt x="208902" y="43776"/>
                </a:lnTo>
                <a:lnTo>
                  <a:pt x="208809" y="29082"/>
                </a:lnTo>
                <a:lnTo>
                  <a:pt x="207518" y="23215"/>
                </a:lnTo>
                <a:lnTo>
                  <a:pt x="204762" y="17716"/>
                </a:lnTo>
                <a:lnTo>
                  <a:pt x="202006" y="12103"/>
                </a:lnTo>
                <a:lnTo>
                  <a:pt x="198334" y="8064"/>
                </a:lnTo>
                <a:close/>
              </a:path>
              <a:path w="2778125" h="73025">
                <a:moveTo>
                  <a:pt x="110934" y="114"/>
                </a:moveTo>
                <a:lnTo>
                  <a:pt x="97764" y="114"/>
                </a:lnTo>
                <a:lnTo>
                  <a:pt x="92062" y="1473"/>
                </a:lnTo>
                <a:lnTo>
                  <a:pt x="86842" y="4317"/>
                </a:lnTo>
                <a:lnTo>
                  <a:pt x="81724" y="7175"/>
                </a:lnTo>
                <a:lnTo>
                  <a:pt x="77698" y="11328"/>
                </a:lnTo>
                <a:lnTo>
                  <a:pt x="74942" y="16814"/>
                </a:lnTo>
                <a:lnTo>
                  <a:pt x="72097" y="22224"/>
                </a:lnTo>
                <a:lnTo>
                  <a:pt x="70713" y="28625"/>
                </a:lnTo>
                <a:lnTo>
                  <a:pt x="70713" y="42684"/>
                </a:lnTo>
                <a:lnTo>
                  <a:pt x="96189" y="72885"/>
                </a:lnTo>
                <a:lnTo>
                  <a:pt x="111125" y="72885"/>
                </a:lnTo>
                <a:lnTo>
                  <a:pt x="117322" y="70916"/>
                </a:lnTo>
                <a:lnTo>
                  <a:pt x="122440" y="66878"/>
                </a:lnTo>
                <a:lnTo>
                  <a:pt x="124885" y="64909"/>
                </a:lnTo>
                <a:lnTo>
                  <a:pt x="98742" y="64909"/>
                </a:lnTo>
                <a:lnTo>
                  <a:pt x="94716" y="63830"/>
                </a:lnTo>
                <a:lnTo>
                  <a:pt x="91084" y="61569"/>
                </a:lnTo>
                <a:lnTo>
                  <a:pt x="87337" y="59385"/>
                </a:lnTo>
                <a:lnTo>
                  <a:pt x="84683" y="56057"/>
                </a:lnTo>
                <a:lnTo>
                  <a:pt x="82905" y="51625"/>
                </a:lnTo>
                <a:lnTo>
                  <a:pt x="81140" y="47104"/>
                </a:lnTo>
                <a:lnTo>
                  <a:pt x="80471" y="42684"/>
                </a:lnTo>
                <a:lnTo>
                  <a:pt x="80352" y="31292"/>
                </a:lnTo>
                <a:lnTo>
                  <a:pt x="81038" y="26771"/>
                </a:lnTo>
                <a:lnTo>
                  <a:pt x="98348" y="8064"/>
                </a:lnTo>
                <a:lnTo>
                  <a:pt x="125133" y="8064"/>
                </a:lnTo>
                <a:lnTo>
                  <a:pt x="121653" y="5511"/>
                </a:lnTo>
                <a:lnTo>
                  <a:pt x="116928" y="1866"/>
                </a:lnTo>
                <a:lnTo>
                  <a:pt x="110934" y="114"/>
                </a:lnTo>
                <a:close/>
              </a:path>
              <a:path w="2778125" h="73025">
                <a:moveTo>
                  <a:pt x="123621" y="47015"/>
                </a:moveTo>
                <a:lnTo>
                  <a:pt x="122339" y="52920"/>
                </a:lnTo>
                <a:lnTo>
                  <a:pt x="119888" y="57429"/>
                </a:lnTo>
                <a:lnTo>
                  <a:pt x="116243" y="60375"/>
                </a:lnTo>
                <a:lnTo>
                  <a:pt x="112598" y="63436"/>
                </a:lnTo>
                <a:lnTo>
                  <a:pt x="108267" y="64909"/>
                </a:lnTo>
                <a:lnTo>
                  <a:pt x="124885" y="64909"/>
                </a:lnTo>
                <a:lnTo>
                  <a:pt x="127457" y="62839"/>
                </a:lnTo>
                <a:lnTo>
                  <a:pt x="131000" y="57035"/>
                </a:lnTo>
                <a:lnTo>
                  <a:pt x="132969" y="49364"/>
                </a:lnTo>
                <a:lnTo>
                  <a:pt x="123621" y="47015"/>
                </a:lnTo>
                <a:close/>
              </a:path>
              <a:path w="2778125" h="73025">
                <a:moveTo>
                  <a:pt x="125133" y="8064"/>
                </a:moveTo>
                <a:lnTo>
                  <a:pt x="108483" y="8064"/>
                </a:lnTo>
                <a:lnTo>
                  <a:pt x="112306" y="9245"/>
                </a:lnTo>
                <a:lnTo>
                  <a:pt x="115455" y="11607"/>
                </a:lnTo>
                <a:lnTo>
                  <a:pt x="118592" y="13868"/>
                </a:lnTo>
                <a:lnTo>
                  <a:pt x="120967" y="17614"/>
                </a:lnTo>
                <a:lnTo>
                  <a:pt x="122529" y="22720"/>
                </a:lnTo>
                <a:lnTo>
                  <a:pt x="131686" y="20561"/>
                </a:lnTo>
                <a:lnTo>
                  <a:pt x="129819" y="14071"/>
                </a:lnTo>
                <a:lnTo>
                  <a:pt x="126466" y="9042"/>
                </a:lnTo>
                <a:lnTo>
                  <a:pt x="125133" y="8064"/>
                </a:lnTo>
                <a:close/>
              </a:path>
              <a:path w="2778125" h="73025">
                <a:moveTo>
                  <a:pt x="37172" y="1295"/>
                </a:moveTo>
                <a:lnTo>
                  <a:pt x="27139" y="1295"/>
                </a:lnTo>
                <a:lnTo>
                  <a:pt x="0" y="71691"/>
                </a:lnTo>
                <a:lnTo>
                  <a:pt x="9931" y="71691"/>
                </a:lnTo>
                <a:lnTo>
                  <a:pt x="17703" y="50342"/>
                </a:lnTo>
                <a:lnTo>
                  <a:pt x="57250" y="50342"/>
                </a:lnTo>
                <a:lnTo>
                  <a:pt x="54156" y="42786"/>
                </a:lnTo>
                <a:lnTo>
                  <a:pt x="20358" y="42786"/>
                </a:lnTo>
                <a:lnTo>
                  <a:pt x="28130" y="22123"/>
                </a:lnTo>
                <a:lnTo>
                  <a:pt x="29705" y="17716"/>
                </a:lnTo>
                <a:lnTo>
                  <a:pt x="30975" y="13195"/>
                </a:lnTo>
                <a:lnTo>
                  <a:pt x="31864" y="8648"/>
                </a:lnTo>
                <a:lnTo>
                  <a:pt x="40182" y="8648"/>
                </a:lnTo>
                <a:lnTo>
                  <a:pt x="37172" y="1295"/>
                </a:lnTo>
                <a:close/>
              </a:path>
              <a:path w="2778125" h="73025">
                <a:moveTo>
                  <a:pt x="57250" y="50342"/>
                </a:moveTo>
                <a:lnTo>
                  <a:pt x="47091" y="50342"/>
                </a:lnTo>
                <a:lnTo>
                  <a:pt x="55359" y="71691"/>
                </a:lnTo>
                <a:lnTo>
                  <a:pt x="65989" y="71691"/>
                </a:lnTo>
                <a:lnTo>
                  <a:pt x="57250" y="50342"/>
                </a:lnTo>
                <a:close/>
              </a:path>
              <a:path w="2778125" h="73025">
                <a:moveTo>
                  <a:pt x="40182" y="8648"/>
                </a:moveTo>
                <a:lnTo>
                  <a:pt x="31864" y="8648"/>
                </a:lnTo>
                <a:lnTo>
                  <a:pt x="32943" y="12496"/>
                </a:lnTo>
                <a:lnTo>
                  <a:pt x="34736" y="17716"/>
                </a:lnTo>
                <a:lnTo>
                  <a:pt x="36880" y="23317"/>
                </a:lnTo>
                <a:lnTo>
                  <a:pt x="44246" y="42786"/>
                </a:lnTo>
                <a:lnTo>
                  <a:pt x="54156" y="42786"/>
                </a:lnTo>
                <a:lnTo>
                  <a:pt x="40182" y="8648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/>
          <p:nvPr/>
        </p:nvSpPr>
        <p:spPr>
          <a:xfrm>
            <a:off x="2469921" y="5179186"/>
            <a:ext cx="317500" cy="72390"/>
          </a:xfrm>
          <a:custGeom>
            <a:avLst/>
            <a:gdLst/>
            <a:ahLst/>
            <a:cxnLst/>
            <a:rect l="l" t="t" r="r" b="b"/>
            <a:pathLst>
              <a:path w="317500" h="72389">
                <a:moveTo>
                  <a:pt x="255917" y="19672"/>
                </a:moveTo>
                <a:lnTo>
                  <a:pt x="248145" y="19672"/>
                </a:lnTo>
                <a:lnTo>
                  <a:pt x="248145" y="70713"/>
                </a:lnTo>
                <a:lnTo>
                  <a:pt x="256793" y="70713"/>
                </a:lnTo>
                <a:lnTo>
                  <a:pt x="256793" y="39636"/>
                </a:lnTo>
                <a:lnTo>
                  <a:pt x="257289" y="36106"/>
                </a:lnTo>
                <a:lnTo>
                  <a:pt x="258178" y="33540"/>
                </a:lnTo>
                <a:lnTo>
                  <a:pt x="259067" y="31089"/>
                </a:lnTo>
                <a:lnTo>
                  <a:pt x="260642" y="29210"/>
                </a:lnTo>
                <a:lnTo>
                  <a:pt x="264441" y="26860"/>
                </a:lnTo>
                <a:lnTo>
                  <a:pt x="255917" y="26860"/>
                </a:lnTo>
                <a:lnTo>
                  <a:pt x="255917" y="19672"/>
                </a:lnTo>
                <a:close/>
              </a:path>
              <a:path w="317500" h="72389">
                <a:moveTo>
                  <a:pt x="285218" y="26073"/>
                </a:moveTo>
                <a:lnTo>
                  <a:pt x="272630" y="26073"/>
                </a:lnTo>
                <a:lnTo>
                  <a:pt x="274904" y="27051"/>
                </a:lnTo>
                <a:lnTo>
                  <a:pt x="276377" y="28917"/>
                </a:lnTo>
                <a:lnTo>
                  <a:pt x="277748" y="30886"/>
                </a:lnTo>
                <a:lnTo>
                  <a:pt x="278374" y="33540"/>
                </a:lnTo>
                <a:lnTo>
                  <a:pt x="278422" y="70713"/>
                </a:lnTo>
                <a:lnTo>
                  <a:pt x="287083" y="70713"/>
                </a:lnTo>
                <a:lnTo>
                  <a:pt x="287083" y="35801"/>
                </a:lnTo>
                <a:lnTo>
                  <a:pt x="288264" y="31965"/>
                </a:lnTo>
                <a:lnTo>
                  <a:pt x="292797" y="27444"/>
                </a:lnTo>
                <a:lnTo>
                  <a:pt x="285711" y="27444"/>
                </a:lnTo>
                <a:lnTo>
                  <a:pt x="285218" y="26073"/>
                </a:lnTo>
                <a:close/>
              </a:path>
              <a:path w="317500" h="72389">
                <a:moveTo>
                  <a:pt x="316058" y="26073"/>
                </a:moveTo>
                <a:lnTo>
                  <a:pt x="301536" y="26073"/>
                </a:lnTo>
                <a:lnTo>
                  <a:pt x="303314" y="26555"/>
                </a:lnTo>
                <a:lnTo>
                  <a:pt x="306260" y="28333"/>
                </a:lnTo>
                <a:lnTo>
                  <a:pt x="307251" y="29603"/>
                </a:lnTo>
                <a:lnTo>
                  <a:pt x="307835" y="31089"/>
                </a:lnTo>
                <a:lnTo>
                  <a:pt x="308317" y="32651"/>
                </a:lnTo>
                <a:lnTo>
                  <a:pt x="308622" y="35115"/>
                </a:lnTo>
                <a:lnTo>
                  <a:pt x="308622" y="70713"/>
                </a:lnTo>
                <a:lnTo>
                  <a:pt x="317284" y="70713"/>
                </a:lnTo>
                <a:lnTo>
                  <a:pt x="317190" y="29603"/>
                </a:lnTo>
                <a:lnTo>
                  <a:pt x="316058" y="26073"/>
                </a:lnTo>
                <a:close/>
              </a:path>
              <a:path w="317500" h="72389">
                <a:moveTo>
                  <a:pt x="306552" y="18592"/>
                </a:moveTo>
                <a:lnTo>
                  <a:pt x="295046" y="18592"/>
                </a:lnTo>
                <a:lnTo>
                  <a:pt x="289737" y="21539"/>
                </a:lnTo>
                <a:lnTo>
                  <a:pt x="285711" y="27444"/>
                </a:lnTo>
                <a:lnTo>
                  <a:pt x="292797" y="27444"/>
                </a:lnTo>
                <a:lnTo>
                  <a:pt x="292988" y="27254"/>
                </a:lnTo>
                <a:lnTo>
                  <a:pt x="295935" y="26073"/>
                </a:lnTo>
                <a:lnTo>
                  <a:pt x="316058" y="26073"/>
                </a:lnTo>
                <a:lnTo>
                  <a:pt x="315899" y="25577"/>
                </a:lnTo>
                <a:lnTo>
                  <a:pt x="313143" y="22720"/>
                </a:lnTo>
                <a:lnTo>
                  <a:pt x="310387" y="19964"/>
                </a:lnTo>
                <a:lnTo>
                  <a:pt x="306552" y="18592"/>
                </a:lnTo>
                <a:close/>
              </a:path>
              <a:path w="317500" h="72389">
                <a:moveTo>
                  <a:pt x="275094" y="18592"/>
                </a:moveTo>
                <a:lnTo>
                  <a:pt x="267919" y="18592"/>
                </a:lnTo>
                <a:lnTo>
                  <a:pt x="264960" y="19278"/>
                </a:lnTo>
                <a:lnTo>
                  <a:pt x="262305" y="20853"/>
                </a:lnTo>
                <a:lnTo>
                  <a:pt x="259651" y="22326"/>
                </a:lnTo>
                <a:lnTo>
                  <a:pt x="257492" y="24396"/>
                </a:lnTo>
                <a:lnTo>
                  <a:pt x="255917" y="26860"/>
                </a:lnTo>
                <a:lnTo>
                  <a:pt x="264441" y="26860"/>
                </a:lnTo>
                <a:lnTo>
                  <a:pt x="264769" y="26657"/>
                </a:lnTo>
                <a:lnTo>
                  <a:pt x="267030" y="26073"/>
                </a:lnTo>
                <a:lnTo>
                  <a:pt x="285218" y="26073"/>
                </a:lnTo>
                <a:lnTo>
                  <a:pt x="284721" y="24688"/>
                </a:lnTo>
                <a:lnTo>
                  <a:pt x="283044" y="22529"/>
                </a:lnTo>
                <a:lnTo>
                  <a:pt x="280593" y="20955"/>
                </a:lnTo>
                <a:lnTo>
                  <a:pt x="278231" y="19380"/>
                </a:lnTo>
                <a:lnTo>
                  <a:pt x="275094" y="18592"/>
                </a:lnTo>
                <a:close/>
              </a:path>
              <a:path w="317500" h="72389">
                <a:moveTo>
                  <a:pt x="172808" y="51536"/>
                </a:moveTo>
                <a:lnTo>
                  <a:pt x="163753" y="52222"/>
                </a:lnTo>
                <a:lnTo>
                  <a:pt x="164236" y="58216"/>
                </a:lnTo>
                <a:lnTo>
                  <a:pt x="166598" y="62941"/>
                </a:lnTo>
                <a:lnTo>
                  <a:pt x="170637" y="66484"/>
                </a:lnTo>
                <a:lnTo>
                  <a:pt x="174675" y="70129"/>
                </a:lnTo>
                <a:lnTo>
                  <a:pt x="179882" y="71894"/>
                </a:lnTo>
                <a:lnTo>
                  <a:pt x="194144" y="71894"/>
                </a:lnTo>
                <a:lnTo>
                  <a:pt x="200342" y="69037"/>
                </a:lnTo>
                <a:lnTo>
                  <a:pt x="203705" y="64808"/>
                </a:lnTo>
                <a:lnTo>
                  <a:pt x="182829" y="64808"/>
                </a:lnTo>
                <a:lnTo>
                  <a:pt x="179882" y="63728"/>
                </a:lnTo>
                <a:lnTo>
                  <a:pt x="177418" y="61468"/>
                </a:lnTo>
                <a:lnTo>
                  <a:pt x="175056" y="59207"/>
                </a:lnTo>
                <a:lnTo>
                  <a:pt x="173494" y="55956"/>
                </a:lnTo>
                <a:lnTo>
                  <a:pt x="172808" y="51536"/>
                </a:lnTo>
                <a:close/>
              </a:path>
              <a:path w="317500" h="72389">
                <a:moveTo>
                  <a:pt x="205320" y="31673"/>
                </a:moveTo>
                <a:lnTo>
                  <a:pt x="190703" y="31673"/>
                </a:lnTo>
                <a:lnTo>
                  <a:pt x="194335" y="33045"/>
                </a:lnTo>
                <a:lnTo>
                  <a:pt x="199847" y="38760"/>
                </a:lnTo>
                <a:lnTo>
                  <a:pt x="201231" y="42684"/>
                </a:lnTo>
                <a:lnTo>
                  <a:pt x="201231" y="52806"/>
                </a:lnTo>
                <a:lnTo>
                  <a:pt x="199758" y="56946"/>
                </a:lnTo>
                <a:lnTo>
                  <a:pt x="194043" y="63233"/>
                </a:lnTo>
                <a:lnTo>
                  <a:pt x="190499" y="64808"/>
                </a:lnTo>
                <a:lnTo>
                  <a:pt x="203705" y="64808"/>
                </a:lnTo>
                <a:lnTo>
                  <a:pt x="208508" y="58712"/>
                </a:lnTo>
                <a:lnTo>
                  <a:pt x="210375" y="53200"/>
                </a:lnTo>
                <a:lnTo>
                  <a:pt x="210375" y="40119"/>
                </a:lnTo>
                <a:lnTo>
                  <a:pt x="208305" y="34721"/>
                </a:lnTo>
                <a:lnTo>
                  <a:pt x="205320" y="31673"/>
                </a:lnTo>
                <a:close/>
              </a:path>
              <a:path w="317500" h="72389">
                <a:moveTo>
                  <a:pt x="207136" y="1282"/>
                </a:moveTo>
                <a:lnTo>
                  <a:pt x="172110" y="1282"/>
                </a:lnTo>
                <a:lnTo>
                  <a:pt x="165226" y="37477"/>
                </a:lnTo>
                <a:lnTo>
                  <a:pt x="173393" y="38468"/>
                </a:lnTo>
                <a:lnTo>
                  <a:pt x="174675" y="36499"/>
                </a:lnTo>
                <a:lnTo>
                  <a:pt x="176441" y="34823"/>
                </a:lnTo>
                <a:lnTo>
                  <a:pt x="178600" y="33540"/>
                </a:lnTo>
                <a:lnTo>
                  <a:pt x="180860" y="32270"/>
                </a:lnTo>
                <a:lnTo>
                  <a:pt x="183426" y="31673"/>
                </a:lnTo>
                <a:lnTo>
                  <a:pt x="205320" y="31673"/>
                </a:lnTo>
                <a:lnTo>
                  <a:pt x="202113" y="28435"/>
                </a:lnTo>
                <a:lnTo>
                  <a:pt x="175171" y="28435"/>
                </a:lnTo>
                <a:lnTo>
                  <a:pt x="178993" y="9550"/>
                </a:lnTo>
                <a:lnTo>
                  <a:pt x="207136" y="9550"/>
                </a:lnTo>
                <a:lnTo>
                  <a:pt x="207136" y="1282"/>
                </a:lnTo>
                <a:close/>
              </a:path>
              <a:path w="317500" h="72389">
                <a:moveTo>
                  <a:pt x="194640" y="24003"/>
                </a:moveTo>
                <a:lnTo>
                  <a:pt x="183819" y="24003"/>
                </a:lnTo>
                <a:lnTo>
                  <a:pt x="179387" y="25476"/>
                </a:lnTo>
                <a:lnTo>
                  <a:pt x="175171" y="28435"/>
                </a:lnTo>
                <a:lnTo>
                  <a:pt x="202113" y="28435"/>
                </a:lnTo>
                <a:lnTo>
                  <a:pt x="199847" y="26162"/>
                </a:lnTo>
                <a:lnTo>
                  <a:pt x="194640" y="24003"/>
                </a:lnTo>
                <a:close/>
              </a:path>
              <a:path w="317500" h="72389">
                <a:moveTo>
                  <a:pt x="117716" y="50939"/>
                </a:moveTo>
                <a:lnTo>
                  <a:pt x="109067" y="52120"/>
                </a:lnTo>
                <a:lnTo>
                  <a:pt x="109664" y="58026"/>
                </a:lnTo>
                <a:lnTo>
                  <a:pt x="112013" y="62738"/>
                </a:lnTo>
                <a:lnTo>
                  <a:pt x="120192" y="70129"/>
                </a:lnTo>
                <a:lnTo>
                  <a:pt x="125298" y="71996"/>
                </a:lnTo>
                <a:lnTo>
                  <a:pt x="138277" y="71996"/>
                </a:lnTo>
                <a:lnTo>
                  <a:pt x="143992" y="69824"/>
                </a:lnTo>
                <a:lnTo>
                  <a:pt x="148412" y="65493"/>
                </a:lnTo>
                <a:lnTo>
                  <a:pt x="149147" y="64808"/>
                </a:lnTo>
                <a:lnTo>
                  <a:pt x="128054" y="64808"/>
                </a:lnTo>
                <a:lnTo>
                  <a:pt x="125196" y="63728"/>
                </a:lnTo>
                <a:lnTo>
                  <a:pt x="122745" y="61556"/>
                </a:lnTo>
                <a:lnTo>
                  <a:pt x="120383" y="59397"/>
                </a:lnTo>
                <a:lnTo>
                  <a:pt x="118706" y="55867"/>
                </a:lnTo>
                <a:lnTo>
                  <a:pt x="117716" y="50939"/>
                </a:lnTo>
                <a:close/>
              </a:path>
              <a:path w="317500" h="72389">
                <a:moveTo>
                  <a:pt x="150088" y="36398"/>
                </a:moveTo>
                <a:lnTo>
                  <a:pt x="136220" y="36398"/>
                </a:lnTo>
                <a:lnTo>
                  <a:pt x="139560" y="37680"/>
                </a:lnTo>
                <a:lnTo>
                  <a:pt x="142112" y="40322"/>
                </a:lnTo>
                <a:lnTo>
                  <a:pt x="144678" y="42875"/>
                </a:lnTo>
                <a:lnTo>
                  <a:pt x="146049" y="46113"/>
                </a:lnTo>
                <a:lnTo>
                  <a:pt x="146049" y="54292"/>
                </a:lnTo>
                <a:lnTo>
                  <a:pt x="144576" y="57734"/>
                </a:lnTo>
                <a:lnTo>
                  <a:pt x="141820" y="60579"/>
                </a:lnTo>
                <a:lnTo>
                  <a:pt x="138976" y="63436"/>
                </a:lnTo>
                <a:lnTo>
                  <a:pt x="135521" y="64808"/>
                </a:lnTo>
                <a:lnTo>
                  <a:pt x="149147" y="64808"/>
                </a:lnTo>
                <a:lnTo>
                  <a:pt x="152933" y="61277"/>
                </a:lnTo>
                <a:lnTo>
                  <a:pt x="155193" y="56057"/>
                </a:lnTo>
                <a:lnTo>
                  <a:pt x="155193" y="45326"/>
                </a:lnTo>
                <a:lnTo>
                  <a:pt x="154025" y="41592"/>
                </a:lnTo>
                <a:lnTo>
                  <a:pt x="151752" y="38557"/>
                </a:lnTo>
                <a:lnTo>
                  <a:pt x="150088" y="36398"/>
                </a:lnTo>
                <a:close/>
              </a:path>
              <a:path w="317500" h="72389">
                <a:moveTo>
                  <a:pt x="147850" y="7086"/>
                </a:moveTo>
                <a:lnTo>
                  <a:pt x="134734" y="7086"/>
                </a:lnTo>
                <a:lnTo>
                  <a:pt x="137490" y="8166"/>
                </a:lnTo>
                <a:lnTo>
                  <a:pt x="139763" y="10337"/>
                </a:lnTo>
                <a:lnTo>
                  <a:pt x="141719" y="12293"/>
                </a:lnTo>
                <a:lnTo>
                  <a:pt x="142811" y="14960"/>
                </a:lnTo>
                <a:lnTo>
                  <a:pt x="142811" y="22136"/>
                </a:lnTo>
                <a:lnTo>
                  <a:pt x="141325" y="25082"/>
                </a:lnTo>
                <a:lnTo>
                  <a:pt x="138379" y="27051"/>
                </a:lnTo>
                <a:lnTo>
                  <a:pt x="135432" y="28917"/>
                </a:lnTo>
                <a:lnTo>
                  <a:pt x="132181" y="29895"/>
                </a:lnTo>
                <a:lnTo>
                  <a:pt x="127052" y="29895"/>
                </a:lnTo>
                <a:lnTo>
                  <a:pt x="126085" y="37376"/>
                </a:lnTo>
                <a:lnTo>
                  <a:pt x="128549" y="36791"/>
                </a:lnTo>
                <a:lnTo>
                  <a:pt x="130606" y="36398"/>
                </a:lnTo>
                <a:lnTo>
                  <a:pt x="150088" y="36398"/>
                </a:lnTo>
                <a:lnTo>
                  <a:pt x="149402" y="35509"/>
                </a:lnTo>
                <a:lnTo>
                  <a:pt x="146151" y="33540"/>
                </a:lnTo>
                <a:lnTo>
                  <a:pt x="142024" y="32562"/>
                </a:lnTo>
                <a:lnTo>
                  <a:pt x="145262" y="31089"/>
                </a:lnTo>
                <a:lnTo>
                  <a:pt x="146695" y="29895"/>
                </a:lnTo>
                <a:lnTo>
                  <a:pt x="128447" y="29895"/>
                </a:lnTo>
                <a:lnTo>
                  <a:pt x="127063" y="29806"/>
                </a:lnTo>
                <a:lnTo>
                  <a:pt x="146801" y="29806"/>
                </a:lnTo>
                <a:lnTo>
                  <a:pt x="147624" y="29121"/>
                </a:lnTo>
                <a:lnTo>
                  <a:pt x="149301" y="26657"/>
                </a:lnTo>
                <a:lnTo>
                  <a:pt x="150875" y="24104"/>
                </a:lnTo>
                <a:lnTo>
                  <a:pt x="151752" y="21348"/>
                </a:lnTo>
                <a:lnTo>
                  <a:pt x="151697" y="14960"/>
                </a:lnTo>
                <a:lnTo>
                  <a:pt x="150875" y="12103"/>
                </a:lnTo>
                <a:lnTo>
                  <a:pt x="149199" y="9245"/>
                </a:lnTo>
                <a:lnTo>
                  <a:pt x="147850" y="7086"/>
                </a:lnTo>
                <a:close/>
              </a:path>
              <a:path w="317500" h="72389">
                <a:moveTo>
                  <a:pt x="134937" y="0"/>
                </a:moveTo>
                <a:lnTo>
                  <a:pt x="125590" y="0"/>
                </a:lnTo>
                <a:lnTo>
                  <a:pt x="120865" y="1574"/>
                </a:lnTo>
                <a:lnTo>
                  <a:pt x="117132" y="4826"/>
                </a:lnTo>
                <a:lnTo>
                  <a:pt x="113398" y="7975"/>
                </a:lnTo>
                <a:lnTo>
                  <a:pt x="111036" y="12484"/>
                </a:lnTo>
                <a:lnTo>
                  <a:pt x="109956" y="18300"/>
                </a:lnTo>
                <a:lnTo>
                  <a:pt x="118617" y="19773"/>
                </a:lnTo>
                <a:lnTo>
                  <a:pt x="119202" y="15544"/>
                </a:lnTo>
                <a:lnTo>
                  <a:pt x="120675" y="12395"/>
                </a:lnTo>
                <a:lnTo>
                  <a:pt x="123037" y="10236"/>
                </a:lnTo>
                <a:lnTo>
                  <a:pt x="125094" y="8166"/>
                </a:lnTo>
                <a:lnTo>
                  <a:pt x="127952" y="7086"/>
                </a:lnTo>
                <a:lnTo>
                  <a:pt x="147850" y="7086"/>
                </a:lnTo>
                <a:lnTo>
                  <a:pt x="147421" y="6400"/>
                </a:lnTo>
                <a:lnTo>
                  <a:pt x="144970" y="4127"/>
                </a:lnTo>
                <a:lnTo>
                  <a:pt x="141719" y="2463"/>
                </a:lnTo>
                <a:lnTo>
                  <a:pt x="138480" y="889"/>
                </a:lnTo>
                <a:lnTo>
                  <a:pt x="134937" y="0"/>
                </a:lnTo>
                <a:close/>
              </a:path>
              <a:path w="317500" h="72389">
                <a:moveTo>
                  <a:pt x="99440" y="42583"/>
                </a:moveTo>
                <a:lnTo>
                  <a:pt x="53022" y="42583"/>
                </a:lnTo>
                <a:lnTo>
                  <a:pt x="53022" y="50647"/>
                </a:lnTo>
                <a:lnTo>
                  <a:pt x="99440" y="50647"/>
                </a:lnTo>
                <a:lnTo>
                  <a:pt x="99440" y="42583"/>
                </a:lnTo>
                <a:close/>
              </a:path>
              <a:path w="317500" h="72389">
                <a:moveTo>
                  <a:pt x="99440" y="21247"/>
                </a:moveTo>
                <a:lnTo>
                  <a:pt x="53022" y="21247"/>
                </a:lnTo>
                <a:lnTo>
                  <a:pt x="53022" y="29311"/>
                </a:lnTo>
                <a:lnTo>
                  <a:pt x="99440" y="29311"/>
                </a:lnTo>
                <a:lnTo>
                  <a:pt x="99440" y="21247"/>
                </a:lnTo>
                <a:close/>
              </a:path>
              <a:path w="317500" h="72389">
                <a:moveTo>
                  <a:pt x="9334" y="304"/>
                </a:moveTo>
                <a:lnTo>
                  <a:pt x="0" y="304"/>
                </a:lnTo>
                <a:lnTo>
                  <a:pt x="0" y="70713"/>
                </a:lnTo>
                <a:lnTo>
                  <a:pt x="44056" y="70713"/>
                </a:lnTo>
                <a:lnTo>
                  <a:pt x="44056" y="62344"/>
                </a:lnTo>
                <a:lnTo>
                  <a:pt x="9334" y="62344"/>
                </a:lnTo>
                <a:lnTo>
                  <a:pt x="9334" y="304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2504611" y="5665511"/>
            <a:ext cx="585470" cy="378460"/>
          </a:xfrm>
          <a:prstGeom prst="rect">
            <a:avLst/>
          </a:prstGeom>
          <a:ln w="4102">
            <a:solidFill>
              <a:srgbClr val="231F20"/>
            </a:solidFill>
          </a:ln>
        </p:spPr>
        <p:txBody>
          <a:bodyPr wrap="square" lIns="0" tIns="94615" rIns="0" bIns="0" rtlCol="0" vert="horz">
            <a:spAutoFit/>
          </a:bodyPr>
          <a:lstStyle/>
          <a:p>
            <a:pPr marL="147955" marR="106045">
              <a:lnSpc>
                <a:spcPts val="869"/>
              </a:lnSpc>
              <a:spcBef>
                <a:spcPts val="745"/>
              </a:spcBef>
            </a:pP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Garaje</a:t>
            </a:r>
            <a:endParaRPr sz="75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193180" y="6560629"/>
            <a:ext cx="585470" cy="378460"/>
          </a:xfrm>
          <a:prstGeom prst="rect">
            <a:avLst/>
          </a:prstGeom>
          <a:ln w="4102">
            <a:solidFill>
              <a:srgbClr val="231F20"/>
            </a:solidFill>
          </a:ln>
        </p:spPr>
        <p:txBody>
          <a:bodyPr wrap="square" lIns="0" tIns="80645" rIns="0" bIns="0" rtlCol="0" vert="horz">
            <a:spAutoFit/>
          </a:bodyPr>
          <a:lstStyle/>
          <a:p>
            <a:pPr marL="132715" marR="121285">
              <a:lnSpc>
                <a:spcPts val="869"/>
              </a:lnSpc>
              <a:spcBef>
                <a:spcPts val="635"/>
              </a:spcBef>
            </a:pP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Piscina</a:t>
            </a:r>
            <a:endParaRPr sz="750">
              <a:latin typeface="Arial"/>
              <a:cs typeface="Aria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04217" y="6905879"/>
            <a:ext cx="4940300" cy="1399540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algn="just" marL="38100">
              <a:lnSpc>
                <a:spcPct val="100000"/>
              </a:lnSpc>
              <a:spcBef>
                <a:spcPts val="495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C.3.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Disposición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general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y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subcuadros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eléctricos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vivienda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unifamiliar.</a:t>
            </a:r>
            <a:endParaRPr sz="800">
              <a:latin typeface="Arial"/>
              <a:cs typeface="Arial"/>
            </a:endParaRPr>
          </a:p>
          <a:p>
            <a:pPr algn="just" marL="38100" marR="30480" indent="-635">
              <a:lnSpc>
                <a:spcPts val="1150"/>
              </a:lnSpc>
              <a:spcBef>
                <a:spcPts val="65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secunda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dato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unciad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piscina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lon-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itu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empot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just" marL="38100" marR="34925">
              <a:lnSpc>
                <a:spcPts val="1150"/>
              </a:lnSpc>
              <a:spcBef>
                <a:spcPts val="560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depuradora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riego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usan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monofásicos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PVC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montaje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superficial.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ct val="100000"/>
              </a:lnSpc>
              <a:spcBef>
                <a:spcPts val="21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418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915784" y="5665511"/>
            <a:ext cx="585470" cy="378460"/>
          </a:xfrm>
          <a:prstGeom prst="rect">
            <a:avLst/>
          </a:prstGeom>
          <a:ln w="4102">
            <a:solidFill>
              <a:srgbClr val="231F20"/>
            </a:solidFill>
          </a:ln>
        </p:spPr>
        <p:txBody>
          <a:bodyPr wrap="square" lIns="0" tIns="45085" rIns="0" bIns="0" rtlCol="0" vert="horz">
            <a:spAutoFit/>
          </a:bodyPr>
          <a:lstStyle/>
          <a:p>
            <a:pPr marL="81915" marR="70485" indent="50800">
              <a:lnSpc>
                <a:spcPct val="125400"/>
              </a:lnSpc>
              <a:spcBef>
                <a:spcPts val="355"/>
              </a:spcBef>
            </a:pP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 1.ª</a:t>
            </a:r>
            <a:r>
              <a:rPr dirty="0" sz="75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endParaRPr sz="75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715199" y="5665511"/>
            <a:ext cx="585470" cy="378460"/>
          </a:xfrm>
          <a:prstGeom prst="rect">
            <a:avLst/>
          </a:prstGeom>
          <a:ln w="4102">
            <a:solidFill>
              <a:srgbClr val="231F20"/>
            </a:solidFill>
          </a:ln>
        </p:spPr>
        <p:txBody>
          <a:bodyPr wrap="square" lIns="0" tIns="44450" rIns="0" bIns="0" rtlCol="0" vert="horz">
            <a:spAutoFit/>
          </a:bodyPr>
          <a:lstStyle/>
          <a:p>
            <a:pPr marL="80010" marR="72390" indent="50800">
              <a:lnSpc>
                <a:spcPct val="126099"/>
              </a:lnSpc>
              <a:spcBef>
                <a:spcPts val="350"/>
              </a:spcBef>
            </a:pP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 2.ª</a:t>
            </a:r>
            <a:r>
              <a:rPr dirty="0" sz="75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endParaRPr sz="75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517766" y="4740909"/>
            <a:ext cx="795020" cy="614680"/>
          </a:xfrm>
          <a:prstGeom prst="rect">
            <a:avLst/>
          </a:prstGeom>
          <a:ln w="4102">
            <a:solidFill>
              <a:srgbClr val="231F20"/>
            </a:solidFill>
          </a:ln>
        </p:spPr>
        <p:txBody>
          <a:bodyPr wrap="square" lIns="0" tIns="190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5"/>
              </a:spcBef>
            </a:pPr>
            <a:endParaRPr sz="1350">
              <a:latin typeface="Times New Roman"/>
              <a:cs typeface="Times New Roman"/>
            </a:endParaRPr>
          </a:p>
          <a:p>
            <a:pPr marL="225425" marR="210820">
              <a:lnSpc>
                <a:spcPts val="869"/>
              </a:lnSpc>
            </a:pP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General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38" name="object 38" descr=""/>
          <p:cNvGrpSpPr/>
          <p:nvPr/>
        </p:nvGrpSpPr>
        <p:grpSpPr>
          <a:xfrm>
            <a:off x="2795066" y="5355577"/>
            <a:ext cx="986790" cy="1205230"/>
            <a:chOff x="2795066" y="5355577"/>
            <a:chExt cx="986790" cy="1205230"/>
          </a:xfrm>
        </p:grpSpPr>
        <p:sp>
          <p:nvSpPr>
            <p:cNvPr id="39" name="object 39" descr=""/>
            <p:cNvSpPr/>
            <p:nvPr/>
          </p:nvSpPr>
          <p:spPr>
            <a:xfrm>
              <a:off x="2795054" y="5355589"/>
              <a:ext cx="955675" cy="1205230"/>
            </a:xfrm>
            <a:custGeom>
              <a:avLst/>
              <a:gdLst/>
              <a:ahLst/>
              <a:cxnLst/>
              <a:rect l="l" t="t" r="r" b="b"/>
              <a:pathLst>
                <a:path w="955675" h="1205229">
                  <a:moveTo>
                    <a:pt x="857262" y="0"/>
                  </a:moveTo>
                  <a:lnTo>
                    <a:pt x="853160" y="0"/>
                  </a:lnTo>
                  <a:lnTo>
                    <a:pt x="853160" y="123291"/>
                  </a:lnTo>
                  <a:lnTo>
                    <a:pt x="2324" y="123291"/>
                  </a:lnTo>
                  <a:lnTo>
                    <a:pt x="0" y="322262"/>
                  </a:lnTo>
                  <a:lnTo>
                    <a:pt x="4102" y="322313"/>
                  </a:lnTo>
                  <a:lnTo>
                    <a:pt x="6375" y="127393"/>
                  </a:lnTo>
                  <a:lnTo>
                    <a:pt x="857262" y="127393"/>
                  </a:lnTo>
                  <a:lnTo>
                    <a:pt x="857262" y="0"/>
                  </a:lnTo>
                  <a:close/>
                </a:path>
                <a:path w="955675" h="1205229">
                  <a:moveTo>
                    <a:pt x="955611" y="0"/>
                  </a:moveTo>
                  <a:lnTo>
                    <a:pt x="951509" y="0"/>
                  </a:lnTo>
                  <a:lnTo>
                    <a:pt x="951509" y="765924"/>
                  </a:lnTo>
                  <a:lnTo>
                    <a:pt x="735126" y="765924"/>
                  </a:lnTo>
                  <a:lnTo>
                    <a:pt x="732815" y="1204988"/>
                  </a:lnTo>
                  <a:lnTo>
                    <a:pt x="736917" y="1205014"/>
                  </a:lnTo>
                  <a:lnTo>
                    <a:pt x="739203" y="770026"/>
                  </a:lnTo>
                  <a:lnTo>
                    <a:pt x="955611" y="770026"/>
                  </a:lnTo>
                  <a:lnTo>
                    <a:pt x="9556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572294" y="6354533"/>
              <a:ext cx="209384" cy="71894"/>
            </a:xfrm>
            <a:prstGeom prst="rect">
              <a:avLst/>
            </a:prstGeom>
          </p:spPr>
        </p:pic>
        <p:sp>
          <p:nvSpPr>
            <p:cNvPr id="41" name="object 41" descr=""/>
            <p:cNvSpPr/>
            <p:nvPr/>
          </p:nvSpPr>
          <p:spPr>
            <a:xfrm>
              <a:off x="2951175" y="5431243"/>
              <a:ext cx="114935" cy="94615"/>
            </a:xfrm>
            <a:custGeom>
              <a:avLst/>
              <a:gdLst/>
              <a:ahLst/>
              <a:cxnLst/>
              <a:rect l="l" t="t" r="r" b="b"/>
              <a:pathLst>
                <a:path w="114935" h="94614">
                  <a:moveTo>
                    <a:pt x="70256" y="1079"/>
                  </a:moveTo>
                  <a:lnTo>
                    <a:pt x="68859" y="0"/>
                  </a:lnTo>
                  <a:lnTo>
                    <a:pt x="0" y="88519"/>
                  </a:lnTo>
                  <a:lnTo>
                    <a:pt x="1397" y="89598"/>
                  </a:lnTo>
                  <a:lnTo>
                    <a:pt x="70256" y="1079"/>
                  </a:lnTo>
                  <a:close/>
                </a:path>
                <a:path w="114935" h="94614">
                  <a:moveTo>
                    <a:pt x="114503" y="5981"/>
                  </a:moveTo>
                  <a:lnTo>
                    <a:pt x="113106" y="4914"/>
                  </a:lnTo>
                  <a:lnTo>
                    <a:pt x="44246" y="93433"/>
                  </a:lnTo>
                  <a:lnTo>
                    <a:pt x="45643" y="94513"/>
                  </a:lnTo>
                  <a:lnTo>
                    <a:pt x="114503" y="59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80714" y="6078778"/>
              <a:ext cx="114515" cy="94513"/>
            </a:xfrm>
            <a:prstGeom prst="rect">
              <a:avLst/>
            </a:prstGeom>
          </p:spPr>
        </p:pic>
      </p:grpSp>
      <p:grpSp>
        <p:nvGrpSpPr>
          <p:cNvPr id="43" name="object 43" descr=""/>
          <p:cNvGrpSpPr/>
          <p:nvPr/>
        </p:nvGrpSpPr>
        <p:grpSpPr>
          <a:xfrm>
            <a:off x="4163453" y="5355577"/>
            <a:ext cx="90170" cy="302895"/>
            <a:chOff x="4163453" y="5355577"/>
            <a:chExt cx="90170" cy="302895"/>
          </a:xfrm>
        </p:grpSpPr>
        <p:sp>
          <p:nvSpPr>
            <p:cNvPr id="44" name="object 44" descr=""/>
            <p:cNvSpPr/>
            <p:nvPr/>
          </p:nvSpPr>
          <p:spPr>
            <a:xfrm>
              <a:off x="4206214" y="5355577"/>
              <a:ext cx="4445" cy="302895"/>
            </a:xfrm>
            <a:custGeom>
              <a:avLst/>
              <a:gdLst/>
              <a:ahLst/>
              <a:cxnLst/>
              <a:rect l="l" t="t" r="r" b="b"/>
              <a:pathLst>
                <a:path w="4445" h="302895">
                  <a:moveTo>
                    <a:pt x="4102" y="0"/>
                  </a:moveTo>
                  <a:lnTo>
                    <a:pt x="0" y="0"/>
                  </a:lnTo>
                  <a:lnTo>
                    <a:pt x="0" y="302577"/>
                  </a:lnTo>
                  <a:lnTo>
                    <a:pt x="4102" y="302577"/>
                  </a:lnTo>
                  <a:lnTo>
                    <a:pt x="41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63453" y="5414264"/>
              <a:ext cx="89636" cy="173545"/>
            </a:xfrm>
            <a:prstGeom prst="rect">
              <a:avLst/>
            </a:prstGeom>
          </p:spPr>
        </p:pic>
      </p:grpSp>
      <p:sp>
        <p:nvSpPr>
          <p:cNvPr id="46" name="object 46" descr=""/>
          <p:cNvSpPr/>
          <p:nvPr/>
        </p:nvSpPr>
        <p:spPr>
          <a:xfrm>
            <a:off x="4312399" y="5003406"/>
            <a:ext cx="697865" cy="662940"/>
          </a:xfrm>
          <a:custGeom>
            <a:avLst/>
            <a:gdLst/>
            <a:ahLst/>
            <a:cxnLst/>
            <a:rect l="l" t="t" r="r" b="b"/>
            <a:pathLst>
              <a:path w="697864" h="662939">
                <a:moveTo>
                  <a:pt x="697471" y="42837"/>
                </a:moveTo>
                <a:lnTo>
                  <a:pt x="378218" y="42837"/>
                </a:lnTo>
                <a:lnTo>
                  <a:pt x="410718" y="1066"/>
                </a:lnTo>
                <a:lnTo>
                  <a:pt x="409321" y="0"/>
                </a:lnTo>
                <a:lnTo>
                  <a:pt x="375996" y="42837"/>
                </a:lnTo>
                <a:lnTo>
                  <a:pt x="320776" y="42837"/>
                </a:lnTo>
                <a:lnTo>
                  <a:pt x="353250" y="1092"/>
                </a:lnTo>
                <a:lnTo>
                  <a:pt x="351853" y="12"/>
                </a:lnTo>
                <a:lnTo>
                  <a:pt x="318541" y="42837"/>
                </a:lnTo>
                <a:lnTo>
                  <a:pt x="274967" y="42837"/>
                </a:lnTo>
                <a:lnTo>
                  <a:pt x="307441" y="1092"/>
                </a:lnTo>
                <a:lnTo>
                  <a:pt x="306044" y="25"/>
                </a:lnTo>
                <a:lnTo>
                  <a:pt x="272732" y="42837"/>
                </a:lnTo>
                <a:lnTo>
                  <a:pt x="0" y="42837"/>
                </a:lnTo>
                <a:lnTo>
                  <a:pt x="0" y="46647"/>
                </a:lnTo>
                <a:lnTo>
                  <a:pt x="269773" y="46647"/>
                </a:lnTo>
                <a:lnTo>
                  <a:pt x="237185" y="88544"/>
                </a:lnTo>
                <a:lnTo>
                  <a:pt x="238582" y="89636"/>
                </a:lnTo>
                <a:lnTo>
                  <a:pt x="272008" y="46647"/>
                </a:lnTo>
                <a:lnTo>
                  <a:pt x="315582" y="46647"/>
                </a:lnTo>
                <a:lnTo>
                  <a:pt x="283006" y="88544"/>
                </a:lnTo>
                <a:lnTo>
                  <a:pt x="284403" y="89623"/>
                </a:lnTo>
                <a:lnTo>
                  <a:pt x="317817" y="46647"/>
                </a:lnTo>
                <a:lnTo>
                  <a:pt x="373024" y="46647"/>
                </a:lnTo>
                <a:lnTo>
                  <a:pt x="340461" y="88519"/>
                </a:lnTo>
                <a:lnTo>
                  <a:pt x="341858" y="89598"/>
                </a:lnTo>
                <a:lnTo>
                  <a:pt x="375259" y="46647"/>
                </a:lnTo>
                <a:lnTo>
                  <a:pt x="693369" y="46647"/>
                </a:lnTo>
                <a:lnTo>
                  <a:pt x="693369" y="662597"/>
                </a:lnTo>
                <a:lnTo>
                  <a:pt x="697471" y="662597"/>
                </a:lnTo>
                <a:lnTo>
                  <a:pt x="697471" y="46647"/>
                </a:lnTo>
                <a:lnTo>
                  <a:pt x="697471" y="42837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3042540" y="5262003"/>
            <a:ext cx="13525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-25">
                <a:solidFill>
                  <a:srgbClr val="231F20"/>
                </a:solidFill>
                <a:latin typeface="Arial"/>
                <a:cs typeface="Arial"/>
              </a:rPr>
              <a:t>L1</a:t>
            </a:r>
            <a:endParaRPr sz="75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567349" y="5749537"/>
            <a:ext cx="13525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-25">
                <a:solidFill>
                  <a:srgbClr val="231F20"/>
                </a:solidFill>
                <a:latin typeface="Arial"/>
                <a:cs typeface="Arial"/>
              </a:rPr>
              <a:t>L2</a:t>
            </a:r>
            <a:endParaRPr sz="75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024787" y="5410220"/>
            <a:ext cx="13525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-25">
                <a:solidFill>
                  <a:srgbClr val="231F20"/>
                </a:solidFill>
                <a:latin typeface="Arial"/>
                <a:cs typeface="Arial"/>
              </a:rPr>
              <a:t>L3</a:t>
            </a:r>
            <a:endParaRPr sz="75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564055" y="5134636"/>
            <a:ext cx="135255" cy="1435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-25">
                <a:solidFill>
                  <a:srgbClr val="231F20"/>
                </a:solidFill>
                <a:latin typeface="Arial"/>
                <a:cs typeface="Arial"/>
              </a:rPr>
              <a:t>L4</a:t>
            </a:r>
            <a:endParaRPr sz="7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16"/>
                  </a:lnTo>
                  <a:lnTo>
                    <a:pt x="524570" y="393599"/>
                  </a:lnTo>
                  <a:lnTo>
                    <a:pt x="538307" y="366673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20" y="302260"/>
                  </a:lnTo>
                  <a:lnTo>
                    <a:pt x="520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13"/>
                  </a:lnTo>
                  <a:lnTo>
                    <a:pt x="297764" y="303060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31"/>
            <a:ext cx="30714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una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vivienda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unifamiliar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70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74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419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78819" y="410208"/>
            <a:ext cx="4986655" cy="1134110"/>
          </a:xfrm>
          <a:prstGeom prst="rect">
            <a:avLst/>
          </a:prstGeom>
        </p:spPr>
        <p:txBody>
          <a:bodyPr wrap="square" lIns="0" tIns="10033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790"/>
              </a:spcBef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5.4.1.1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Línea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37" i="1">
                <a:solidFill>
                  <a:srgbClr val="4C4D4F"/>
                </a:solidFill>
                <a:latin typeface="Arial"/>
                <a:cs typeface="Arial"/>
              </a:rPr>
              <a:t>1</a:t>
            </a:r>
            <a:endParaRPr baseline="-32407" sz="900">
              <a:latin typeface="Arial"/>
              <a:cs typeface="Arial"/>
            </a:endParaRPr>
          </a:p>
          <a:p>
            <a:pPr algn="just" marL="63500" marR="55880">
              <a:lnSpc>
                <a:spcPts val="1130"/>
              </a:lnSpc>
              <a:spcBef>
                <a:spcPts val="83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aje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ór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permisible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es:</a:t>
            </a:r>
            <a:endParaRPr sz="1050">
              <a:latin typeface="Arial"/>
              <a:cs typeface="Arial"/>
            </a:endParaRPr>
          </a:p>
          <a:p>
            <a:pPr algn="ctr" marR="5080">
              <a:lnSpc>
                <a:spcPct val="100000"/>
              </a:lnSpc>
              <a:spcBef>
                <a:spcPts val="100"/>
              </a:spcBef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6111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2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sz="1000" spc="-2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sz="1000" spc="-2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endParaRPr sz="1000">
              <a:latin typeface="Arial"/>
              <a:cs typeface="Arial"/>
            </a:endParaRPr>
          </a:p>
          <a:p>
            <a:pPr algn="ctr" marL="247650">
              <a:lnSpc>
                <a:spcPct val="100000"/>
              </a:lnSpc>
              <a:spcBef>
                <a:spcPts val="55"/>
              </a:spcBef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948355" y="1600920"/>
            <a:ext cx="1314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67533" y="1614760"/>
            <a:ext cx="10668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1871840" y="1641335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80" h="4444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04219" y="1535390"/>
            <a:ext cx="335089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Tomando: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1000" spc="57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sz="1000" spc="-15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105555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105555" sz="750" spc="457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0,0039ºC</a:t>
            </a:r>
            <a:r>
              <a:rPr dirty="0" baseline="32407" sz="900" spc="-75">
                <a:solidFill>
                  <a:srgbClr val="6D6E71"/>
                </a:solidFill>
                <a:latin typeface="Arial"/>
                <a:cs typeface="Arial"/>
              </a:rPr>
              <a:t>-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baseline="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 spc="-135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50ºC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91276" y="1796750"/>
            <a:ext cx="366395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89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sz="500" spc="60">
                <a:solidFill>
                  <a:srgbClr val="6C6D70"/>
                </a:solidFill>
                <a:latin typeface="PMingLiU"/>
                <a:cs typeface="PMingLiU"/>
              </a:rPr>
              <a:t>7</a:t>
            </a:r>
            <a:r>
              <a:rPr dirty="0" sz="500" spc="60">
                <a:solidFill>
                  <a:srgbClr val="6C6D70"/>
                </a:solidFill>
                <a:latin typeface="Verdana"/>
                <a:cs typeface="Verdana"/>
              </a:rPr>
              <a:t>0</a:t>
            </a:r>
            <a:r>
              <a:rPr dirty="0" sz="500" spc="114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8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sz="500" spc="5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1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645" sz="1575" spc="-262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baseline="2645" sz="1575" spc="-22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5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7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0039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7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35">
                <a:solidFill>
                  <a:srgbClr val="6C6D70"/>
                </a:solidFill>
                <a:latin typeface="Arial"/>
                <a:cs typeface="Arial"/>
              </a:rPr>
              <a:t>20</a:t>
            </a:r>
            <a:r>
              <a:rPr dirty="0" baseline="2645" sz="1575" spc="-135">
                <a:solidFill>
                  <a:srgbClr val="6C6D70"/>
                </a:solidFill>
                <a:latin typeface="Calibri"/>
                <a:cs typeface="Calibri"/>
              </a:rPr>
              <a:t>hh</a:t>
            </a:r>
            <a:r>
              <a:rPr dirty="0" baseline="2645" sz="1575" spc="-22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5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baseline="2777" sz="1500" spc="-15">
                <a:solidFill>
                  <a:srgbClr val="6C6D70"/>
                </a:solidFill>
                <a:latin typeface="Verdana"/>
                <a:cs typeface="Verdana"/>
              </a:rPr>
              <a:t>X</a:t>
            </a:r>
            <a:endParaRPr baseline="2777" sz="1500">
              <a:latin typeface="Verdana"/>
              <a:cs typeface="Verdan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655528" y="1727676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873771" y="1736883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4655578" y="1892782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4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478819" y="2039574"/>
            <a:ext cx="4973320" cy="1088390"/>
          </a:xfrm>
          <a:prstGeom prst="rect">
            <a:avLst/>
          </a:prstGeom>
        </p:spPr>
        <p:txBody>
          <a:bodyPr wrap="square" lIns="0" tIns="29845" rIns="0" bIns="0" rtlCol="0" vert="horz">
            <a:spAutoFit/>
          </a:bodyPr>
          <a:lstStyle/>
          <a:p>
            <a:pPr marL="63500" marR="43180">
              <a:lnSpc>
                <a:spcPts val="1140"/>
              </a:lnSpc>
              <a:spcBef>
                <a:spcPts val="235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garaje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receptora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vivienda,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permisible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%,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19.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Fijándonos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C.7:</a:t>
            </a:r>
            <a:endParaRPr sz="1050">
              <a:latin typeface="Arial"/>
              <a:cs typeface="Arial"/>
            </a:endParaRPr>
          </a:p>
          <a:p>
            <a:pPr algn="ctr" marL="12700">
              <a:lnSpc>
                <a:spcPct val="100000"/>
              </a:lnSpc>
              <a:spcBef>
                <a:spcPts val="570"/>
              </a:spcBef>
            </a:pP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L1</a:t>
            </a:r>
            <a:r>
              <a:rPr dirty="0" baseline="-32407" sz="900" spc="11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495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ctr" marL="12700">
              <a:lnSpc>
                <a:spcPts val="1175"/>
              </a:lnSpc>
              <a:spcBef>
                <a:spcPts val="370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0555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5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0215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495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20</a:t>
            </a:r>
            <a:r>
              <a:rPr dirty="0" sz="1000" spc="9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2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-30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2682</a:t>
            </a:r>
            <a:r>
              <a:rPr dirty="0" baseline="-30555" sz="1500" spc="-17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7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-11111" sz="750" spc="-37">
                <a:solidFill>
                  <a:srgbClr val="6C6D70"/>
                </a:solidFill>
                <a:latin typeface="PMingLiU"/>
                <a:cs typeface="PMingLiU"/>
              </a:rPr>
              <a:t>2</a:t>
            </a:r>
            <a:endParaRPr baseline="-11111" sz="750">
              <a:latin typeface="PMingLiU"/>
              <a:cs typeface="PMingLiU"/>
            </a:endParaRPr>
          </a:p>
          <a:p>
            <a:pPr marL="1480185">
              <a:lnSpc>
                <a:spcPts val="1175"/>
              </a:lnSpc>
              <a:tabLst>
                <a:tab pos="2018664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03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230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9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230</a:t>
            </a:r>
            <a:endParaRPr baseline="2777" sz="150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14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circula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142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0,85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será: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377114" y="3134814"/>
            <a:ext cx="110489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endParaRPr sz="10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012156" y="3273304"/>
            <a:ext cx="9334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L1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976767" y="3200332"/>
            <a:ext cx="26225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sz="1000" spc="52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19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sz="1000">
              <a:latin typeface="PMingLiU"/>
              <a:cs typeface="PMingLiU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452177" y="3207850"/>
            <a:ext cx="9334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L1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260807" y="3268136"/>
            <a:ext cx="114998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1660" algn="l"/>
              </a:tabLst>
            </a:pP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1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	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230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658148" y="3200345"/>
            <a:ext cx="133413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55600" algn="l"/>
                <a:tab pos="751840" algn="l"/>
              </a:tabLst>
            </a:pP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7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27777" sz="1500" spc="-3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495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2,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53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2260955" y="3299891"/>
            <a:ext cx="401320" cy="4445"/>
          </a:xfrm>
          <a:custGeom>
            <a:avLst/>
            <a:gdLst/>
            <a:ahLst/>
            <a:cxnLst/>
            <a:rect l="l" t="t" r="r" b="b"/>
            <a:pathLst>
              <a:path w="401319" h="4445">
                <a:moveTo>
                  <a:pt x="400761" y="0"/>
                </a:moveTo>
                <a:lnTo>
                  <a:pt x="0" y="0"/>
                </a:lnTo>
                <a:lnTo>
                  <a:pt x="0" y="4368"/>
                </a:lnTo>
                <a:lnTo>
                  <a:pt x="400761" y="4368"/>
                </a:lnTo>
                <a:lnTo>
                  <a:pt x="400761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3398587" y="7899606"/>
            <a:ext cx="60515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18,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60</a:t>
            </a:r>
            <a:r>
              <a:rPr dirty="0" sz="1000" spc="-4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939996" y="7909068"/>
            <a:ext cx="26543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sz="500">
                <a:solidFill>
                  <a:srgbClr val="6C6D70"/>
                </a:solidFill>
                <a:latin typeface="PMingLiU"/>
                <a:cs typeface="PMingLiU"/>
              </a:rPr>
              <a:t>L2</a:t>
            </a:r>
            <a:r>
              <a:rPr dirty="0" sz="500" spc="15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27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baseline="2777" sz="1500">
              <a:latin typeface="PMingLiU"/>
              <a:cs typeface="PMingLiU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418453" y="7907101"/>
            <a:ext cx="9652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L2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227337" y="7967385"/>
            <a:ext cx="114998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1025" algn="l"/>
              </a:tabLst>
            </a:pP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1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	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230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314943" y="7834063"/>
            <a:ext cx="1036319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47345" algn="l"/>
              </a:tabLst>
            </a:pP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P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2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" sz="1500" spc="55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</a:t>
            </a:r>
            <a:r>
              <a:rPr dirty="0" u="sng" baseline="2777" sz="1500" spc="-11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635,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2777" sz="15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endParaRPr baseline="2777" sz="1500">
              <a:latin typeface="Arial"/>
              <a:cs typeface="Arial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2227224" y="7999158"/>
            <a:ext cx="401320" cy="4445"/>
          </a:xfrm>
          <a:custGeom>
            <a:avLst/>
            <a:gdLst/>
            <a:ahLst/>
            <a:cxnLst/>
            <a:rect l="l" t="t" r="r" b="b"/>
            <a:pathLst>
              <a:path w="401319" h="4445">
                <a:moveTo>
                  <a:pt x="400761" y="0"/>
                </a:moveTo>
                <a:lnTo>
                  <a:pt x="0" y="0"/>
                </a:lnTo>
                <a:lnTo>
                  <a:pt x="0" y="4368"/>
                </a:lnTo>
                <a:lnTo>
                  <a:pt x="400761" y="4368"/>
                </a:lnTo>
                <a:lnTo>
                  <a:pt x="400761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2" name="object 32" descr=""/>
          <p:cNvGrpSpPr/>
          <p:nvPr/>
        </p:nvGrpSpPr>
        <p:grpSpPr>
          <a:xfrm>
            <a:off x="497305" y="5280774"/>
            <a:ext cx="4949190" cy="431800"/>
            <a:chOff x="497305" y="5280774"/>
            <a:chExt cx="4949190" cy="431800"/>
          </a:xfrm>
        </p:grpSpPr>
        <p:pic>
          <p:nvPicPr>
            <p:cNvPr id="33" name="object 3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5280774"/>
              <a:ext cx="4948886" cy="431431"/>
            </a:xfrm>
            <a:prstGeom prst="rect">
              <a:avLst/>
            </a:prstGeom>
          </p:spPr>
        </p:pic>
        <p:sp>
          <p:nvSpPr>
            <p:cNvPr id="34" name="object 34" descr=""/>
            <p:cNvSpPr/>
            <p:nvPr/>
          </p:nvSpPr>
          <p:spPr>
            <a:xfrm>
              <a:off x="542315" y="5327535"/>
              <a:ext cx="4859020" cy="338455"/>
            </a:xfrm>
            <a:custGeom>
              <a:avLst/>
              <a:gdLst/>
              <a:ahLst/>
              <a:cxnLst/>
              <a:rect l="l" t="t" r="r" b="b"/>
              <a:pathLst>
                <a:path w="4859020" h="338454">
                  <a:moveTo>
                    <a:pt x="4750981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30416"/>
                  </a:lnTo>
                  <a:lnTo>
                    <a:pt x="1687" y="292839"/>
                  </a:lnTo>
                  <a:lnTo>
                    <a:pt x="13496" y="324894"/>
                  </a:lnTo>
                  <a:lnTo>
                    <a:pt x="45552" y="336704"/>
                  </a:lnTo>
                  <a:lnTo>
                    <a:pt x="107975" y="338391"/>
                  </a:lnTo>
                  <a:lnTo>
                    <a:pt x="4750981" y="338391"/>
                  </a:lnTo>
                  <a:lnTo>
                    <a:pt x="4813404" y="336704"/>
                  </a:lnTo>
                  <a:lnTo>
                    <a:pt x="4845459" y="324894"/>
                  </a:lnTo>
                  <a:lnTo>
                    <a:pt x="4857269" y="292839"/>
                  </a:lnTo>
                  <a:lnTo>
                    <a:pt x="4858956" y="230416"/>
                  </a:lnTo>
                  <a:lnTo>
                    <a:pt x="4858956" y="107975"/>
                  </a:lnTo>
                  <a:lnTo>
                    <a:pt x="4857269" y="45552"/>
                  </a:lnTo>
                  <a:lnTo>
                    <a:pt x="4845459" y="13496"/>
                  </a:lnTo>
                  <a:lnTo>
                    <a:pt x="4813404" y="1687"/>
                  </a:lnTo>
                  <a:lnTo>
                    <a:pt x="47509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 descr=""/>
          <p:cNvSpPr txBox="1"/>
          <p:nvPr/>
        </p:nvSpPr>
        <p:spPr>
          <a:xfrm>
            <a:off x="440704" y="3427412"/>
            <a:ext cx="5050155" cy="4382135"/>
          </a:xfrm>
          <a:prstGeom prst="rect">
            <a:avLst/>
          </a:prstGeom>
        </p:spPr>
        <p:txBody>
          <a:bodyPr wrap="square" lIns="0" tIns="31115" rIns="0" bIns="0" rtlCol="0" vert="horz">
            <a:spAutoFit/>
          </a:bodyPr>
          <a:lstStyle/>
          <a:p>
            <a:pPr algn="just" marL="101600" marR="81280" indent="-635">
              <a:lnSpc>
                <a:spcPts val="1130"/>
              </a:lnSpc>
              <a:spcBef>
                <a:spcPts val="24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19.1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19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(fila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2,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columna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5),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89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intensi-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dad,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2,53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previstos.</a:t>
            </a:r>
            <a:endParaRPr sz="1050">
              <a:latin typeface="Arial"/>
              <a:cs typeface="Arial"/>
            </a:endParaRPr>
          </a:p>
          <a:p>
            <a:pPr marL="101600">
              <a:lnSpc>
                <a:spcPct val="100000"/>
              </a:lnSpc>
              <a:spcBef>
                <a:spcPts val="42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cumplir:</a:t>
            </a:r>
            <a:endParaRPr sz="1050">
              <a:latin typeface="Arial"/>
              <a:cs typeface="Arial"/>
            </a:endParaRPr>
          </a:p>
          <a:p>
            <a:pPr algn="ctr" marL="12065">
              <a:lnSpc>
                <a:spcPct val="100000"/>
              </a:lnSpc>
              <a:spcBef>
                <a:spcPts val="434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marL="101600">
              <a:lnSpc>
                <a:spcPct val="100000"/>
              </a:lnSpc>
              <a:spcBef>
                <a:spcPts val="439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marL="101600">
              <a:lnSpc>
                <a:spcPct val="100000"/>
              </a:lnSpc>
              <a:spcBef>
                <a:spcPts val="434"/>
              </a:spcBef>
              <a:tabLst>
                <a:tab pos="317500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cargas.</a:t>
            </a:r>
            <a:endParaRPr sz="1050">
              <a:latin typeface="Arial"/>
              <a:cs typeface="Arial"/>
            </a:endParaRPr>
          </a:p>
          <a:p>
            <a:pPr marL="101600">
              <a:lnSpc>
                <a:spcPct val="100000"/>
              </a:lnSpc>
              <a:spcBef>
                <a:spcPts val="150"/>
              </a:spcBef>
              <a:tabLst>
                <a:tab pos="317500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calibre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asignado).</a:t>
            </a:r>
            <a:endParaRPr sz="1050">
              <a:latin typeface="Arial"/>
              <a:cs typeface="Arial"/>
            </a:endParaRPr>
          </a:p>
          <a:p>
            <a:pPr marL="101600">
              <a:lnSpc>
                <a:spcPct val="100000"/>
              </a:lnSpc>
              <a:spcBef>
                <a:spcPts val="155"/>
              </a:spcBef>
              <a:tabLst>
                <a:tab pos="31686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conductor.</a:t>
            </a:r>
            <a:endParaRPr sz="1050">
              <a:latin typeface="Arial"/>
              <a:cs typeface="Arial"/>
            </a:endParaRPr>
          </a:p>
          <a:p>
            <a:pPr marL="2030730">
              <a:lnSpc>
                <a:spcPct val="100000"/>
              </a:lnSpc>
              <a:spcBef>
                <a:spcPts val="434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2,53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00">
              <a:latin typeface="Arial"/>
              <a:cs typeface="Arial"/>
            </a:endParaRPr>
          </a:p>
          <a:p>
            <a:pPr algn="ctr" marL="1206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 10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 nominales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cumple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 desigualdad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anterior; no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obstante,</a:t>
            </a:r>
            <a:endParaRPr sz="800">
              <a:latin typeface="Arial"/>
              <a:cs typeface="Arial"/>
            </a:endParaRPr>
          </a:p>
          <a:p>
            <a:pPr algn="ctr" marL="12700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como el circuito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 fuerza C</a:t>
            </a:r>
            <a:r>
              <a:rPr dirty="0" baseline="-30864" sz="675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baseline="-30864" sz="675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tendrá un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automático de 16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A, se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elegirá un IGA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 20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Arial"/>
              <a:cs typeface="Arial"/>
            </a:endParaRPr>
          </a:p>
          <a:p>
            <a:pPr marL="100965">
              <a:lnSpc>
                <a:spcPct val="100000"/>
              </a:lnSpc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5.4.1.2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Línea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37" i="1">
                <a:solidFill>
                  <a:srgbClr val="4C4D4F"/>
                </a:solidFill>
                <a:latin typeface="Arial"/>
                <a:cs typeface="Arial"/>
              </a:rPr>
              <a:t>2</a:t>
            </a:r>
            <a:endParaRPr baseline="-32407" sz="900">
              <a:latin typeface="Arial"/>
              <a:cs typeface="Arial"/>
            </a:endParaRPr>
          </a:p>
          <a:p>
            <a:pPr algn="just" marL="101600" marR="80645">
              <a:lnSpc>
                <a:spcPts val="1130"/>
              </a:lnSpc>
              <a:spcBef>
                <a:spcPts val="865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ada.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bomba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125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xplica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-44.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tablas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obtiene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vista:</a:t>
            </a:r>
            <a:endParaRPr sz="1050">
              <a:latin typeface="Arial"/>
              <a:cs typeface="Arial"/>
            </a:endParaRPr>
          </a:p>
          <a:p>
            <a:pPr algn="ctr" marL="12065">
              <a:lnSpc>
                <a:spcPct val="100000"/>
              </a:lnSpc>
              <a:spcBef>
                <a:spcPts val="705"/>
              </a:spcBef>
            </a:pP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L2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600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517,5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750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768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635,5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just" marL="100965" marR="81280">
              <a:lnSpc>
                <a:spcPts val="1130"/>
              </a:lnSpc>
              <a:spcBef>
                <a:spcPts val="865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habe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ja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dí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caíd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11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alor:</a:t>
            </a:r>
            <a:endParaRPr sz="1050">
              <a:latin typeface="Arial"/>
              <a:cs typeface="Arial"/>
            </a:endParaRPr>
          </a:p>
          <a:p>
            <a:pPr algn="ctr" marL="12065">
              <a:lnSpc>
                <a:spcPts val="1175"/>
              </a:lnSpc>
              <a:spcBef>
                <a:spcPts val="345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0555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4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0215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635,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20</a:t>
            </a:r>
            <a:r>
              <a:rPr dirty="0" sz="1000" spc="9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1,</a:t>
            </a:r>
            <a:r>
              <a:rPr dirty="0" baseline="-30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97</a:t>
            </a:r>
            <a:r>
              <a:rPr dirty="0" baseline="-30555" sz="1500" spc="-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7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-11111" sz="750" spc="-37">
                <a:solidFill>
                  <a:srgbClr val="6C6D70"/>
                </a:solidFill>
                <a:latin typeface="PMingLiU"/>
                <a:cs typeface="PMingLiU"/>
              </a:rPr>
              <a:t>2</a:t>
            </a:r>
            <a:endParaRPr baseline="-11111" sz="750">
              <a:latin typeface="PMingLiU"/>
              <a:cs typeface="PMingLiU"/>
            </a:endParaRPr>
          </a:p>
          <a:p>
            <a:pPr marL="1480820">
              <a:lnSpc>
                <a:spcPts val="1175"/>
              </a:lnSpc>
              <a:tabLst>
                <a:tab pos="2126615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V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03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230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9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230</a:t>
            </a:r>
            <a:endParaRPr baseline="2777" sz="1500">
              <a:latin typeface="Arial"/>
              <a:cs typeface="Arial"/>
            </a:endParaRPr>
          </a:p>
          <a:p>
            <a:pPr marL="101600">
              <a:lnSpc>
                <a:spcPct val="100000"/>
              </a:lnSpc>
              <a:spcBef>
                <a:spcPts val="27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circula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142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0,85,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0496" y="79547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948355" y="2988212"/>
            <a:ext cx="1314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67533" y="3002052"/>
            <a:ext cx="10668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871840" y="3028632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80" h="4444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504219" y="2922682"/>
            <a:ext cx="335089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Tomando: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1000" spc="57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sz="1000" spc="-15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105555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105555" sz="750" spc="457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0,0039ºC</a:t>
            </a:r>
            <a:r>
              <a:rPr dirty="0" baseline="32407" sz="900" spc="-75">
                <a:solidFill>
                  <a:srgbClr val="6D6E71"/>
                </a:solidFill>
                <a:latin typeface="Arial"/>
                <a:cs typeface="Arial"/>
              </a:rPr>
              <a:t>-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baseline="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 spc="-135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50ºC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655528" y="3124720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64228" y="3263248"/>
            <a:ext cx="42100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26390" algn="l"/>
              </a:tabLst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7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0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91276" y="3189019"/>
            <a:ext cx="366395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26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baseline="2777" sz="1500" spc="802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26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baseline="2777" sz="1500" spc="70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2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sz="1050" spc="-2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0039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9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50" spc="-50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35">
                <a:solidFill>
                  <a:srgbClr val="6C6D70"/>
                </a:solidFill>
                <a:latin typeface="Arial"/>
                <a:cs typeface="Arial"/>
              </a:rPr>
              <a:t>20</a:t>
            </a:r>
            <a:r>
              <a:rPr dirty="0" sz="1050" spc="-90">
                <a:solidFill>
                  <a:srgbClr val="6C6D70"/>
                </a:solidFill>
                <a:latin typeface="Calibri"/>
                <a:cs typeface="Calibri"/>
              </a:rPr>
              <a:t>hh</a:t>
            </a:r>
            <a:r>
              <a:rPr dirty="0" sz="1050" spc="-2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baseline="2777" sz="1500" spc="-15">
                <a:solidFill>
                  <a:srgbClr val="6C6D70"/>
                </a:solidFill>
                <a:latin typeface="Verdana"/>
                <a:cs typeface="Verdana"/>
              </a:rPr>
              <a:t>X</a:t>
            </a:r>
            <a:endParaRPr baseline="2777" sz="1500">
              <a:latin typeface="Verdana"/>
              <a:cs typeface="Verdan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873771" y="3133863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4655578" y="3289808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5">
                <a:moveTo>
                  <a:pt x="284099" y="0"/>
                </a:moveTo>
                <a:lnTo>
                  <a:pt x="0" y="0"/>
                </a:lnTo>
                <a:lnTo>
                  <a:pt x="0" y="4381"/>
                </a:lnTo>
                <a:lnTo>
                  <a:pt x="284099" y="4381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1997942" y="4720844"/>
            <a:ext cx="15240" cy="40005"/>
          </a:xfrm>
          <a:custGeom>
            <a:avLst/>
            <a:gdLst/>
            <a:ahLst/>
            <a:cxnLst/>
            <a:rect l="l" t="t" r="r" b="b"/>
            <a:pathLst>
              <a:path w="15239" h="40004">
                <a:moveTo>
                  <a:pt x="0" y="9"/>
                </a:moveTo>
                <a:lnTo>
                  <a:pt x="9" y="0"/>
                </a:lnTo>
                <a:lnTo>
                  <a:pt x="14991" y="39981"/>
                </a:lnTo>
              </a:path>
            </a:pathLst>
          </a:custGeom>
          <a:ln w="17780">
            <a:solidFill>
              <a:srgbClr val="6C6D7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2752639" y="4720844"/>
            <a:ext cx="15240" cy="40005"/>
          </a:xfrm>
          <a:custGeom>
            <a:avLst/>
            <a:gdLst/>
            <a:ahLst/>
            <a:cxnLst/>
            <a:rect l="l" t="t" r="r" b="b"/>
            <a:pathLst>
              <a:path w="15239" h="40004">
                <a:moveTo>
                  <a:pt x="0" y="9"/>
                </a:moveTo>
                <a:lnTo>
                  <a:pt x="9" y="0"/>
                </a:lnTo>
                <a:lnTo>
                  <a:pt x="14995" y="39992"/>
                </a:lnTo>
              </a:path>
            </a:pathLst>
          </a:custGeom>
          <a:ln w="17780">
            <a:solidFill>
              <a:srgbClr val="6C6D7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9" name="object 19" descr=""/>
          <p:cNvGrpSpPr/>
          <p:nvPr/>
        </p:nvGrpSpPr>
        <p:grpSpPr>
          <a:xfrm>
            <a:off x="497305" y="1368695"/>
            <a:ext cx="4949190" cy="307975"/>
            <a:chOff x="497305" y="1368695"/>
            <a:chExt cx="4949190" cy="307975"/>
          </a:xfrm>
        </p:grpSpPr>
        <p:pic>
          <p:nvPicPr>
            <p:cNvPr id="20" name="object 2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1368695"/>
              <a:ext cx="4948886" cy="307844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542328" y="1413751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466119" y="498115"/>
            <a:ext cx="5012690" cy="2423795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algn="just" marL="76200" marR="69215" indent="-635">
              <a:lnSpc>
                <a:spcPts val="1100"/>
              </a:lnSpc>
              <a:spcBef>
                <a:spcPts val="27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UNE-20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460-5-523:2004,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7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204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(column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fil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3)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18,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demandan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just" marL="76200" marR="69215">
              <a:lnSpc>
                <a:spcPts val="1150"/>
              </a:lnSpc>
              <a:spcBef>
                <a:spcPts val="35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-32407" sz="900" spc="17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deberá cumplir: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baseline="-32407" sz="90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cumplirá,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pues: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18,6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27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5.4.1.3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Línea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37" i="1">
                <a:solidFill>
                  <a:srgbClr val="4C4D4F"/>
                </a:solidFill>
                <a:latin typeface="Arial"/>
                <a:cs typeface="Arial"/>
              </a:rPr>
              <a:t>3</a:t>
            </a:r>
            <a:endParaRPr baseline="-32407" sz="900">
              <a:latin typeface="Arial"/>
              <a:cs typeface="Arial"/>
            </a:endParaRPr>
          </a:p>
          <a:p>
            <a:pPr algn="just" marL="76200" marR="68580">
              <a:lnSpc>
                <a:spcPts val="1150"/>
              </a:lnSpc>
              <a:spcBef>
                <a:spcPts val="64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vista.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vivienda,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fij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ór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caída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permisible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ásica:</a:t>
            </a:r>
            <a:endParaRPr sz="1050">
              <a:latin typeface="Arial"/>
              <a:cs typeface="Arial"/>
            </a:endParaRPr>
          </a:p>
          <a:p>
            <a:pPr algn="ctr" marR="5715">
              <a:lnSpc>
                <a:spcPct val="100000"/>
              </a:lnSpc>
              <a:spcBef>
                <a:spcPts val="175"/>
              </a:spcBef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6111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18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2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ρ</a:t>
            </a:r>
            <a:r>
              <a:rPr dirty="0" u="sng" sz="1000" spc="-2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endParaRPr sz="1000">
              <a:latin typeface="Arial"/>
              <a:cs typeface="Arial"/>
            </a:endParaRPr>
          </a:p>
          <a:p>
            <a:pPr algn="ctr" marL="240029">
              <a:lnSpc>
                <a:spcPct val="100000"/>
              </a:lnSpc>
              <a:spcBef>
                <a:spcPts val="50"/>
              </a:spcBef>
            </a:pPr>
            <a:r>
              <a:rPr dirty="0" sz="1000" spc="-25" i="1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V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497305" y="5900906"/>
            <a:ext cx="4949190" cy="307975"/>
            <a:chOff x="497305" y="5900906"/>
            <a:chExt cx="4949190" cy="307975"/>
          </a:xfrm>
        </p:grpSpPr>
        <p:pic>
          <p:nvPicPr>
            <p:cNvPr id="24" name="object 2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7305" y="5900906"/>
              <a:ext cx="4948886" cy="307844"/>
            </a:xfrm>
            <a:prstGeom prst="rect">
              <a:avLst/>
            </a:prstGeom>
          </p:spPr>
        </p:pic>
        <p:sp>
          <p:nvSpPr>
            <p:cNvPr id="25" name="object 25" descr=""/>
            <p:cNvSpPr/>
            <p:nvPr/>
          </p:nvSpPr>
          <p:spPr>
            <a:xfrm>
              <a:off x="542328" y="5945987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4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4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377219" y="3445074"/>
            <a:ext cx="5189220" cy="48602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65100">
              <a:lnSpc>
                <a:spcPct val="100000"/>
              </a:lnSpc>
              <a:spcBef>
                <a:spcPts val="10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fijándonos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tablas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C.5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C.7:</a:t>
            </a:r>
            <a:endParaRPr sz="1050">
              <a:latin typeface="Arial"/>
              <a:cs typeface="Arial"/>
            </a:endParaRPr>
          </a:p>
          <a:p>
            <a:pPr algn="just" marL="165100">
              <a:lnSpc>
                <a:spcPct val="100000"/>
              </a:lnSpc>
              <a:spcBef>
                <a:spcPts val="795"/>
              </a:spcBef>
            </a:pPr>
            <a:r>
              <a:rPr dirty="0" sz="1050" spc="-9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142">
                <a:solidFill>
                  <a:srgbClr val="6D6E71"/>
                </a:solidFill>
                <a:latin typeface="Arial"/>
                <a:cs typeface="Arial"/>
              </a:rPr>
              <a:t>L3</a:t>
            </a:r>
            <a:r>
              <a:rPr dirty="0" baseline="-32407" sz="900" spc="12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2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750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2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070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2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025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2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123,25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14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760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2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550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2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587,5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2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300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2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22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165,75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ts val="1175"/>
              </a:lnSpc>
              <a:spcBef>
                <a:spcPts val="520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0555" sz="1500" spc="-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209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ρ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5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8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0215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22165,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75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20</a:t>
            </a:r>
            <a:r>
              <a:rPr dirty="0" sz="1000" spc="1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3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1,</a:t>
            </a:r>
            <a:r>
              <a:rPr dirty="0" baseline="-30555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99</a:t>
            </a:r>
            <a:r>
              <a:rPr dirty="0" baseline="-30555" sz="1500" spc="-15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7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-11111" sz="750" spc="-37">
                <a:solidFill>
                  <a:srgbClr val="6C6D70"/>
                </a:solidFill>
                <a:latin typeface="PMingLiU"/>
                <a:cs typeface="PMingLiU"/>
              </a:rPr>
              <a:t>2</a:t>
            </a:r>
            <a:endParaRPr baseline="-11111" sz="750">
              <a:latin typeface="PMingLiU"/>
              <a:cs typeface="PMingLiU"/>
            </a:endParaRPr>
          </a:p>
          <a:p>
            <a:pPr marL="1553210">
              <a:lnSpc>
                <a:spcPts val="1175"/>
              </a:lnSpc>
              <a:tabLst>
                <a:tab pos="2158365" algn="l"/>
              </a:tabLst>
            </a:pPr>
            <a:r>
              <a:rPr dirty="0" sz="1000" spc="-25" i="1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V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03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400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9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400</a:t>
            </a:r>
            <a:endParaRPr baseline="2777" sz="1500">
              <a:latin typeface="Arial"/>
              <a:cs typeface="Arial"/>
            </a:endParaRPr>
          </a:p>
          <a:p>
            <a:pPr algn="just" marL="165100">
              <a:lnSpc>
                <a:spcPct val="100000"/>
              </a:lnSpc>
              <a:spcBef>
                <a:spcPts val="434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prevista,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0,85,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65"/>
              </a:spcBef>
              <a:tabLst>
                <a:tab pos="452120" algn="l"/>
                <a:tab pos="789305" algn="l"/>
                <a:tab pos="1790700" algn="l"/>
              </a:tabLst>
            </a:pPr>
            <a:r>
              <a:rPr dirty="0" baseline="-27777" sz="1500" i="1">
                <a:solidFill>
                  <a:srgbClr val="6C6D70"/>
                </a:solidFill>
                <a:latin typeface="Arial"/>
                <a:cs typeface="Arial"/>
              </a:rPr>
              <a:t>I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5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sz="10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3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" sz="1500" spc="47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25</a:t>
            </a:r>
            <a:r>
              <a:rPr dirty="0" baseline="2777" sz="1500" spc="-20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165,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2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75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27777" sz="1500">
                <a:solidFill>
                  <a:srgbClr val="6C6D70"/>
                </a:solidFill>
                <a:latin typeface="Arial"/>
                <a:cs typeface="Arial"/>
              </a:rPr>
              <a:t>37,</a:t>
            </a:r>
            <a:r>
              <a:rPr dirty="0" baseline="-27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>
                <a:solidFill>
                  <a:srgbClr val="6C6D70"/>
                </a:solidFill>
                <a:latin typeface="Arial"/>
                <a:cs typeface="Arial"/>
              </a:rPr>
              <a:t>64</a:t>
            </a:r>
            <a:r>
              <a:rPr dirty="0" baseline="-27777" sz="1500" spc="-3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>
                <a:solidFill>
                  <a:srgbClr val="6C6D70"/>
                </a:solidFill>
                <a:latin typeface="Arial"/>
                <a:cs typeface="Arial"/>
              </a:rPr>
              <a:t>A</a:t>
            </a:r>
            <a:endParaRPr baseline="-27777" sz="1500">
              <a:latin typeface="Arial"/>
              <a:cs typeface="Arial"/>
            </a:endParaRPr>
          </a:p>
          <a:p>
            <a:pPr algn="just" marL="1694180">
              <a:lnSpc>
                <a:spcPct val="100000"/>
              </a:lnSpc>
              <a:spcBef>
                <a:spcPts val="65"/>
              </a:spcBef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i="1">
                <a:solidFill>
                  <a:srgbClr val="6C6D70"/>
                </a:solidFill>
                <a:latin typeface="Verdana"/>
                <a:cs typeface="Verdana"/>
              </a:rPr>
              <a:t>φ</a:t>
            </a:r>
            <a:r>
              <a:rPr dirty="0" sz="1000" spc="350" i="1">
                <a:solidFill>
                  <a:srgbClr val="6C6D70"/>
                </a:solidFill>
                <a:latin typeface="Verdana"/>
                <a:cs typeface="Verdana"/>
              </a:rPr>
              <a:t>  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2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400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  <a:p>
            <a:pPr algn="just" marL="165100" marR="156845" indent="-635">
              <a:lnSpc>
                <a:spcPts val="1150"/>
              </a:lnSpc>
              <a:spcBef>
                <a:spcPts val="34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19.1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460-5-523:2004,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44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37,64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65100">
              <a:lnSpc>
                <a:spcPct val="100000"/>
              </a:lnSpc>
              <a:spcBef>
                <a:spcPts val="21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cumplir: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229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229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37,64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44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40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protegerá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línea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trifásica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8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0864" sz="675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endParaRPr baseline="30864" sz="675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Arial"/>
              <a:cs typeface="Arial"/>
            </a:endParaRPr>
          </a:p>
          <a:p>
            <a:pPr marL="164465">
              <a:lnSpc>
                <a:spcPct val="100000"/>
              </a:lnSpc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5.4.1.4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Línea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37" i="1">
                <a:solidFill>
                  <a:srgbClr val="4C4D4F"/>
                </a:solidFill>
                <a:latin typeface="Arial"/>
                <a:cs typeface="Arial"/>
              </a:rPr>
              <a:t>4</a:t>
            </a:r>
            <a:endParaRPr baseline="-32407" sz="900">
              <a:latin typeface="Arial"/>
              <a:cs typeface="Arial"/>
            </a:endParaRPr>
          </a:p>
          <a:p>
            <a:pPr algn="just" marL="165100" marR="156845">
              <a:lnSpc>
                <a:spcPts val="1150"/>
              </a:lnSpc>
              <a:spcBef>
                <a:spcPts val="36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ásicas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segunda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ampliación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ásicas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económicas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cantidad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e.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ór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es:</a:t>
            </a:r>
            <a:endParaRPr sz="1050">
              <a:latin typeface="Arial"/>
              <a:cs typeface="Arial"/>
            </a:endParaRPr>
          </a:p>
          <a:p>
            <a:pPr algn="ctr" marR="4445">
              <a:lnSpc>
                <a:spcPct val="100000"/>
              </a:lnSpc>
              <a:spcBef>
                <a:spcPts val="175"/>
              </a:spcBef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6111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sz="1000" spc="-2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endParaRPr sz="1000">
              <a:latin typeface="Arial"/>
              <a:cs typeface="Arial"/>
            </a:endParaRPr>
          </a:p>
          <a:p>
            <a:pPr algn="ctr" marL="241300">
              <a:lnSpc>
                <a:spcPct val="100000"/>
              </a:lnSpc>
              <a:spcBef>
                <a:spcPts val="55"/>
              </a:spcBef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V</a:t>
            </a:r>
            <a:endParaRPr sz="1000">
              <a:latin typeface="Arial"/>
              <a:cs typeface="Arial"/>
            </a:endParaRPr>
          </a:p>
          <a:p>
            <a:pPr algn="just" marL="165100">
              <a:lnSpc>
                <a:spcPct val="100000"/>
              </a:lnSpc>
              <a:spcBef>
                <a:spcPts val="204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vimos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tablas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C.6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C.7:</a:t>
            </a:r>
            <a:endParaRPr sz="1050">
              <a:latin typeface="Arial"/>
              <a:cs typeface="Arial"/>
            </a:endParaRPr>
          </a:p>
          <a:p>
            <a:pPr algn="just" marL="165100">
              <a:lnSpc>
                <a:spcPct val="100000"/>
              </a:lnSpc>
              <a:spcBef>
                <a:spcPts val="229"/>
              </a:spcBef>
            </a:pP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L4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850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242,5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380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850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297,5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ts val="1175"/>
              </a:lnSpc>
              <a:spcBef>
                <a:spcPts val="295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0555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4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0215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10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297,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20</a:t>
            </a:r>
            <a:r>
              <a:rPr dirty="0" sz="1000" spc="9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-30555" sz="1500" spc="-2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9224</a:t>
            </a:r>
            <a:r>
              <a:rPr dirty="0" baseline="-30555" sz="1500" spc="-15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7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-11111" sz="750" spc="-37">
                <a:solidFill>
                  <a:srgbClr val="6C6D70"/>
                </a:solidFill>
                <a:latin typeface="PMingLiU"/>
                <a:cs typeface="PMingLiU"/>
              </a:rPr>
              <a:t>2</a:t>
            </a:r>
            <a:endParaRPr baseline="-11111" sz="750">
              <a:latin typeface="PMingLiU"/>
              <a:cs typeface="PMingLiU"/>
            </a:endParaRPr>
          </a:p>
          <a:p>
            <a:pPr marL="1514475">
              <a:lnSpc>
                <a:spcPts val="1175"/>
              </a:lnSpc>
              <a:tabLst>
                <a:tab pos="2084070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V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03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400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9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400</a:t>
            </a:r>
            <a:endParaRPr baseline="2777" sz="1500">
              <a:latin typeface="Arial"/>
              <a:cs typeface="Arial"/>
            </a:endParaRPr>
          </a:p>
          <a:p>
            <a:pPr algn="just" marL="165100">
              <a:lnSpc>
                <a:spcPct val="100000"/>
              </a:lnSpc>
              <a:spcBef>
                <a:spcPts val="17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420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30714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una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vivienda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unifamiliar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47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48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421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15"/>
            <a:ext cx="357568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prevista,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0,85,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732771" y="794444"/>
            <a:ext cx="24784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88950" algn="l"/>
                <a:tab pos="824230" algn="l"/>
                <a:tab pos="1159510" algn="l"/>
                <a:tab pos="1825625" algn="l"/>
              </a:tabLst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I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4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27777" sz="1500" spc="-7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27777" sz="150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7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10</a:t>
            </a:r>
            <a:r>
              <a:rPr dirty="0" u="sng" baseline="30555" sz="15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257,</a:t>
            </a:r>
            <a:r>
              <a:rPr dirty="0" baseline="30555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30555" sz="15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30555" sz="15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3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17,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49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pic>
        <p:nvPicPr>
          <p:cNvPr id="11" name="object 1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90128" y="910704"/>
            <a:ext cx="166268" cy="124994"/>
          </a:xfrm>
          <a:prstGeom prst="rect">
            <a:avLst/>
          </a:prstGeom>
        </p:spPr>
      </p:pic>
      <p:pic>
        <p:nvPicPr>
          <p:cNvPr id="12" name="object 12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741650" y="910704"/>
            <a:ext cx="166268" cy="124996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504219" y="855344"/>
            <a:ext cx="4938395" cy="1572260"/>
          </a:xfrm>
          <a:prstGeom prst="rect">
            <a:avLst/>
          </a:prstGeom>
        </p:spPr>
        <p:txBody>
          <a:bodyPr wrap="square" lIns="0" tIns="46990" rIns="0" bIns="0" rtlCol="0" vert="horz">
            <a:spAutoFit/>
          </a:bodyPr>
          <a:lstStyle/>
          <a:p>
            <a:pPr algn="just" marL="1568450">
              <a:lnSpc>
                <a:spcPct val="100000"/>
              </a:lnSpc>
              <a:spcBef>
                <a:spcPts val="370"/>
              </a:spcBef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 spc="445">
                <a:solidFill>
                  <a:srgbClr val="6C6D70"/>
                </a:solidFill>
                <a:latin typeface="Segoe UI Symbol"/>
                <a:cs typeface="Segoe UI Symbol"/>
              </a:rPr>
              <a:t>  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3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400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  <a:p>
            <a:pPr algn="just" marL="38100" marR="33020" indent="-635">
              <a:lnSpc>
                <a:spcPts val="1150"/>
              </a:lnSpc>
              <a:spcBef>
                <a:spcPts val="40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19.1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460-5-523:2004,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24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17,49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ct val="100000"/>
              </a:lnSpc>
              <a:spcBef>
                <a:spcPts val="439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trifásico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5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8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algn="ctr" marL="38100" marR="30480">
              <a:lnSpc>
                <a:spcPct val="136200"/>
              </a:lnSpc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satisfará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desigualdades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anteriores,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pues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cumple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que: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17,49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24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29620" y="4522146"/>
            <a:ext cx="4884420" cy="7499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C.8.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Calibre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tipo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interruptores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automáticos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generales.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exceda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permitida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cálculos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circuitos,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utilizaremos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indicadas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25.1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25: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497305" y="2518282"/>
            <a:ext cx="4949190" cy="540385"/>
            <a:chOff x="497305" y="2518282"/>
            <a:chExt cx="4949190" cy="540385"/>
          </a:xfrm>
        </p:grpSpPr>
        <p:pic>
          <p:nvPicPr>
            <p:cNvPr id="16" name="object 1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7305" y="2518282"/>
              <a:ext cx="4948886" cy="539902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542315" y="2558084"/>
              <a:ext cx="4859020" cy="460375"/>
            </a:xfrm>
            <a:custGeom>
              <a:avLst/>
              <a:gdLst/>
              <a:ahLst/>
              <a:cxnLst/>
              <a:rect l="l" t="t" r="r" b="b"/>
              <a:pathLst>
                <a:path w="4859020" h="460375">
                  <a:moveTo>
                    <a:pt x="4750981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352323"/>
                  </a:lnTo>
                  <a:lnTo>
                    <a:pt x="1687" y="414746"/>
                  </a:lnTo>
                  <a:lnTo>
                    <a:pt x="13496" y="446801"/>
                  </a:lnTo>
                  <a:lnTo>
                    <a:pt x="45552" y="458611"/>
                  </a:lnTo>
                  <a:lnTo>
                    <a:pt x="107975" y="460298"/>
                  </a:lnTo>
                  <a:lnTo>
                    <a:pt x="4750981" y="460298"/>
                  </a:lnTo>
                  <a:lnTo>
                    <a:pt x="4813404" y="458611"/>
                  </a:lnTo>
                  <a:lnTo>
                    <a:pt x="4845459" y="446801"/>
                  </a:lnTo>
                  <a:lnTo>
                    <a:pt x="4857269" y="414746"/>
                  </a:lnTo>
                  <a:lnTo>
                    <a:pt x="4858956" y="352323"/>
                  </a:lnTo>
                  <a:lnTo>
                    <a:pt x="4858956" y="107975"/>
                  </a:lnTo>
                  <a:lnTo>
                    <a:pt x="4857269" y="45552"/>
                  </a:lnTo>
                  <a:lnTo>
                    <a:pt x="4845459" y="13496"/>
                  </a:lnTo>
                  <a:lnTo>
                    <a:pt x="4813404" y="1687"/>
                  </a:lnTo>
                  <a:lnTo>
                    <a:pt x="47509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645088" y="2588324"/>
            <a:ext cx="4653915" cy="391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065" marR="508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trifásico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63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satisfacer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demanda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prevista.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diferencial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trifásico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sensibili-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dad 300 mA y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 63 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nominales.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9" name="object 19" descr=""/>
          <p:cNvGraphicFramePr>
            <a:graphicFrameLocks noGrp="1"/>
          </p:cNvGraphicFramePr>
          <p:nvPr/>
        </p:nvGraphicFramePr>
        <p:xfrm>
          <a:off x="542315" y="3171139"/>
          <a:ext cx="4859020" cy="12719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45335"/>
                <a:gridCol w="360044"/>
                <a:gridCol w="1223645"/>
                <a:gridCol w="611504"/>
                <a:gridCol w="611504"/>
              </a:tblGrid>
              <a:tr h="373380">
                <a:tc>
                  <a:txBody>
                    <a:bodyPr/>
                    <a:lstStyle/>
                    <a:p>
                      <a:pPr marL="118110" marR="65405" indent="-4635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Interruptores</a:t>
                      </a:r>
                      <a:r>
                        <a:rPr dirty="0" sz="9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r>
                        <a:rPr dirty="0" sz="9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automáticos</a:t>
                      </a:r>
                      <a:r>
                        <a:rPr dirty="0" sz="9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 </a:t>
                      </a: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cuadro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mando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35"/>
                        </a:spcBef>
                      </a:pP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11874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H07V-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2X1X4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H07V-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2X1X4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H07V-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4X1X10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H07V-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4X1X4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20" name="object 20" descr=""/>
          <p:cNvGraphicFramePr>
            <a:graphicFrameLocks noGrp="1"/>
          </p:cNvGraphicFramePr>
          <p:nvPr/>
        </p:nvGraphicFramePr>
        <p:xfrm>
          <a:off x="542315" y="5332374"/>
          <a:ext cx="4859020" cy="27520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900" spc="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magnetotérmico</a:t>
                      </a:r>
                      <a:r>
                        <a:rPr dirty="0" sz="900" spc="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(A)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ts val="835"/>
                        </a:lnSpc>
                        <a:spcBef>
                          <a:spcPts val="484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159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ts val="835"/>
                        </a:lnSpc>
                        <a:spcBef>
                          <a:spcPts val="484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159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ts val="835"/>
                        </a:lnSpc>
                        <a:spcBef>
                          <a:spcPts val="484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159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ts val="835"/>
                        </a:lnSpc>
                        <a:spcBef>
                          <a:spcPts val="484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159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ts val="835"/>
                        </a:lnSpc>
                        <a:spcBef>
                          <a:spcPts val="484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159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ts val="835"/>
                        </a:lnSpc>
                        <a:spcBef>
                          <a:spcPts val="484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159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ts val="835"/>
                        </a:lnSpc>
                        <a:spcBef>
                          <a:spcPts val="484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159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ts val="835"/>
                        </a:lnSpc>
                        <a:spcBef>
                          <a:spcPts val="484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159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ts val="835"/>
                        </a:lnSpc>
                        <a:spcBef>
                          <a:spcPts val="484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159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ts val="835"/>
                        </a:lnSpc>
                        <a:spcBef>
                          <a:spcPts val="484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159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ts val="835"/>
                        </a:lnSpc>
                        <a:spcBef>
                          <a:spcPts val="484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159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79705">
                <a:tc>
                  <a:txBody>
                    <a:bodyPr/>
                    <a:lstStyle/>
                    <a:p>
                      <a:pPr algn="ctr">
                        <a:lnSpc>
                          <a:spcPts val="835"/>
                        </a:lnSpc>
                        <a:spcBef>
                          <a:spcPts val="484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159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279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0496" y="79547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48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422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78819" y="1713305"/>
            <a:ext cx="4986655" cy="15208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660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C.9.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Calibre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interruptor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automático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cada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circuito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interior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vivienda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según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25.1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ITC-</a:t>
            </a:r>
            <a:r>
              <a:rPr dirty="0" sz="800" spc="-85" b="1">
                <a:solidFill>
                  <a:srgbClr val="231F20"/>
                </a:solidFill>
                <a:latin typeface="Arial"/>
                <a:cs typeface="Arial"/>
              </a:rPr>
              <a:t>BT-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25.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Arial"/>
              <a:cs typeface="Arial"/>
            </a:endParaRPr>
          </a:p>
          <a:p>
            <a:pPr algn="just" marL="63500" marR="55880" indent="-635">
              <a:lnSpc>
                <a:spcPts val="1150"/>
              </a:lnSpc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PIA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13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ásicas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depu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bomba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demanda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educida.</a:t>
            </a:r>
            <a:endParaRPr sz="1050">
              <a:latin typeface="Arial"/>
              <a:cs typeface="Arial"/>
            </a:endParaRPr>
          </a:p>
          <a:p>
            <a:pPr algn="just" marL="63500" marR="56515">
              <a:lnSpc>
                <a:spcPts val="1150"/>
              </a:lnSpc>
              <a:spcBef>
                <a:spcPts val="565"/>
              </a:spcBef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bomba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125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xplica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-44.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depu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bomba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0,85.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5"/>
              </a:spcBef>
            </a:pP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97">
                <a:solidFill>
                  <a:srgbClr val="6D6E71"/>
                </a:solidFill>
                <a:latin typeface="Arial"/>
                <a:cs typeface="Arial"/>
              </a:rPr>
              <a:t>C12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1,25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400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750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18041" y="3382970"/>
            <a:ext cx="206819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1516380" algn="l"/>
              </a:tabLst>
            </a:pP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C12</a:t>
            </a:r>
            <a:r>
              <a:rPr dirty="0" sz="500" spc="8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3333" sz="1500" spc="20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33333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baseline="55555" sz="75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C12</a:t>
            </a:r>
            <a:r>
              <a:rPr dirty="0" u="sng" baseline="55555" sz="750" spc="9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 </a:t>
            </a:r>
            <a:r>
              <a:rPr dirty="0" baseline="55555" sz="750" spc="13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3333" sz="1500" spc="4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33333" sz="1500" spc="-3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1750</a:t>
            </a:r>
            <a:r>
              <a:rPr dirty="0" u="sng" baseline="33333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33333" sz="15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5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8,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95A</a:t>
            </a:r>
            <a:endParaRPr baseline="2777" sz="15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04219" y="3353457"/>
            <a:ext cx="1556385" cy="518159"/>
          </a:xfrm>
          <a:prstGeom prst="rect">
            <a:avLst/>
          </a:prstGeom>
        </p:spPr>
        <p:txBody>
          <a:bodyPr wrap="square" lIns="0" tIns="100330" rIns="0" bIns="0" rtlCol="0" vert="horz">
            <a:spAutoFit/>
          </a:bodyPr>
          <a:lstStyle/>
          <a:p>
            <a:pPr marL="393065">
              <a:lnSpc>
                <a:spcPct val="100000"/>
              </a:lnSpc>
              <a:spcBef>
                <a:spcPts val="790"/>
              </a:spcBef>
              <a:tabLst>
                <a:tab pos="962025" algn="l"/>
              </a:tabLst>
            </a:pP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1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	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230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725"/>
              </a:spcBef>
            </a:pP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97">
                <a:solidFill>
                  <a:srgbClr val="6D6E71"/>
                </a:solidFill>
                <a:latin typeface="Arial"/>
                <a:cs typeface="Arial"/>
              </a:rPr>
              <a:t>C13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1,25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•768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960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61704" y="3922147"/>
            <a:ext cx="110489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78817" y="4101078"/>
            <a:ext cx="129539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C13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43454" y="4011028"/>
            <a:ext cx="29845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86055" algn="l"/>
              </a:tabLst>
            </a:pP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19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sz="1000">
              <a:latin typeface="PMingLiU"/>
              <a:cs typeface="PMingLiU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36742" y="4020515"/>
            <a:ext cx="12890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C13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63300" y="4078832"/>
            <a:ext cx="114998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1025" algn="l"/>
              </a:tabLst>
            </a:pP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1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	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230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60508" y="4011054"/>
            <a:ext cx="130365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55600" algn="l"/>
                <a:tab pos="751840" algn="l"/>
              </a:tabLst>
            </a:pP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7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27777" sz="1500" spc="-3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960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3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4,</a:t>
            </a:r>
            <a:r>
              <a:rPr dirty="0" sz="1000" spc="-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91A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863320" y="4110609"/>
            <a:ext cx="401320" cy="4445"/>
          </a:xfrm>
          <a:custGeom>
            <a:avLst/>
            <a:gdLst/>
            <a:ahLst/>
            <a:cxnLst/>
            <a:rect l="l" t="t" r="r" b="b"/>
            <a:pathLst>
              <a:path w="401319" h="4445">
                <a:moveTo>
                  <a:pt x="400748" y="0"/>
                </a:moveTo>
                <a:lnTo>
                  <a:pt x="0" y="0"/>
                </a:lnTo>
                <a:lnTo>
                  <a:pt x="0" y="4381"/>
                </a:lnTo>
                <a:lnTo>
                  <a:pt x="400748" y="4381"/>
                </a:lnTo>
                <a:lnTo>
                  <a:pt x="400748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504219" y="4251453"/>
            <a:ext cx="4935220" cy="14954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8100" marR="30480">
              <a:lnSpc>
                <a:spcPts val="1150"/>
              </a:lnSpc>
              <a:spcBef>
                <a:spcPts val="229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19.1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19,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523:2004,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para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montaje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superficial,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104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aguantan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15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válida.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ct val="100000"/>
              </a:lnSpc>
              <a:spcBef>
                <a:spcPts val="434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PIA,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cumplir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siguiente:</a:t>
            </a:r>
            <a:endParaRPr sz="1050">
              <a:latin typeface="Arial"/>
              <a:cs typeface="Arial"/>
            </a:endParaRPr>
          </a:p>
          <a:p>
            <a:pPr marL="38100" indent="2149475">
              <a:lnSpc>
                <a:spcPct val="100000"/>
              </a:lnSpc>
              <a:spcBef>
                <a:spcPts val="45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marL="38100" marR="2202815" indent="-635">
              <a:lnSpc>
                <a:spcPct val="113700"/>
              </a:lnSpc>
              <a:spcBef>
                <a:spcPts val="28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67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baseline="-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cumple: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8,95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A.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67">
                <a:solidFill>
                  <a:srgbClr val="6D6E71"/>
                </a:solidFill>
                <a:latin typeface="Arial"/>
                <a:cs typeface="Arial"/>
              </a:rPr>
              <a:t>13</a:t>
            </a:r>
            <a:r>
              <a:rPr dirty="0" baseline="-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cumple: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4,91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17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pues,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elegirán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ambos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67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baseline="-32407" sz="900" spc="15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12">
                <a:solidFill>
                  <a:srgbClr val="6D6E71"/>
                </a:solidFill>
                <a:latin typeface="Arial"/>
                <a:cs typeface="Arial"/>
              </a:rPr>
              <a:t>13</a:t>
            </a:r>
            <a:r>
              <a:rPr dirty="0" baseline="-32407" sz="900" spc="-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nominal.</a:t>
            </a:r>
            <a:endParaRPr sz="105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91478" y="6579218"/>
            <a:ext cx="4961255" cy="9182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5397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 b="1">
                <a:solidFill>
                  <a:srgbClr val="231F20"/>
                </a:solidFill>
                <a:latin typeface="Arial"/>
                <a:cs typeface="Arial"/>
              </a:rPr>
              <a:t>C.10.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Calibre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interruptores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automáticos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circuitos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bomba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riego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depuradora.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algn="just" marL="50800" marR="43180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104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104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baseline="-32407" sz="90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baseline="-32407" sz="900" spc="17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producirá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circule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interruptor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cada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circule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unitario.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Así:</a:t>
            </a:r>
            <a:endParaRPr sz="105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575547" y="7605107"/>
            <a:ext cx="20193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SU</a:t>
            </a:r>
            <a:endParaRPr sz="10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239951" y="7529686"/>
            <a:ext cx="148272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spc="-85">
                <a:solidFill>
                  <a:srgbClr val="6C6D70"/>
                </a:solidFill>
                <a:latin typeface="Verdana"/>
                <a:cs typeface="Verdana"/>
              </a:rPr>
              <a:t>6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7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6111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baseline="36111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36111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36111" sz="1500" spc="26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monofásica,</a:t>
            </a:r>
            <a:endParaRPr sz="105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720626" y="7931070"/>
            <a:ext cx="20193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SU</a:t>
            </a:r>
            <a:endParaRPr sz="10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309472" y="7855670"/>
            <a:ext cx="132969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 spc="-85">
                <a:solidFill>
                  <a:srgbClr val="6C6D70"/>
                </a:solidFill>
                <a:latin typeface="Verdana"/>
                <a:cs typeface="Verdana"/>
              </a:rPr>
              <a:t>6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9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6111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36111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36111" sz="1500" spc="254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trifásica.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25" name="object 25" descr=""/>
          <p:cNvGraphicFramePr>
            <a:graphicFrameLocks noGrp="1"/>
          </p:cNvGraphicFramePr>
          <p:nvPr/>
        </p:nvGraphicFramePr>
        <p:xfrm>
          <a:off x="542315" y="536676"/>
          <a:ext cx="4859020" cy="10998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900" spc="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magnetotérmico</a:t>
                      </a:r>
                      <a:r>
                        <a:rPr dirty="0" sz="900" spc="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(A)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57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57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57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57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57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57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57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57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26" name="object 26" descr=""/>
          <p:cNvGraphicFramePr>
            <a:graphicFrameLocks noGrp="1"/>
          </p:cNvGraphicFramePr>
          <p:nvPr/>
        </p:nvGraphicFramePr>
        <p:xfrm>
          <a:off x="542315" y="5834494"/>
          <a:ext cx="4859020" cy="6680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9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PIA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(A)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57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57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59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937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57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572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30714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una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vivienda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unifamiliar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47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48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423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778069" y="2458304"/>
            <a:ext cx="65405" cy="1187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solidFill>
                  <a:srgbClr val="6D6E71"/>
                </a:solidFill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04219" y="2358281"/>
            <a:ext cx="493522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reglamento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25.</a:t>
            </a:r>
            <a:r>
              <a:rPr dirty="0" sz="1050" spc="-9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aumentado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653546" y="2604323"/>
            <a:ext cx="65405" cy="1187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solidFill>
                  <a:srgbClr val="6D6E71"/>
                </a:solidFill>
                <a:latin typeface="Arial"/>
                <a:cs typeface="Arial"/>
              </a:rPr>
              <a:t>2</a:t>
            </a:r>
            <a:endParaRPr sz="6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04281" y="2504300"/>
            <a:ext cx="493585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menor.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2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aumentado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6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endParaRPr sz="105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29593" y="2592323"/>
            <a:ext cx="4889500" cy="4616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36200"/>
              </a:lnSpc>
              <a:spcBef>
                <a:spcPts val="10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jardín.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automáticos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ahora: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29619" y="1922492"/>
            <a:ext cx="4883785" cy="475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87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 b="1">
                <a:solidFill>
                  <a:srgbClr val="231F20"/>
                </a:solidFill>
                <a:latin typeface="Arial"/>
                <a:cs typeface="Arial"/>
              </a:rPr>
              <a:t>C.11.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Caída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tensión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máxima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líneas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que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alimentan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subcuadros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vivienda.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había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previsto,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caídas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muy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inferiores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fija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el</a:t>
            </a:r>
            <a:endParaRPr sz="105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64185" y="6744638"/>
            <a:ext cx="2289810" cy="89789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55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(V).</a:t>
            </a:r>
            <a:endParaRPr sz="1050">
              <a:latin typeface="Arial"/>
              <a:cs typeface="Arial"/>
            </a:endParaRPr>
          </a:p>
          <a:p>
            <a:pPr marL="38100" marR="277495" indent="-635">
              <a:lnSpc>
                <a:spcPts val="1720"/>
              </a:lnSpc>
              <a:spcBef>
                <a:spcPts val="130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(mm</a:t>
            </a:r>
            <a:r>
              <a:rPr dirty="0" baseline="32407" sz="900" spc="-6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).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(m).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320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(V).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1982990" y="7780616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80" h="4445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504219" y="6744638"/>
            <a:ext cx="1895475" cy="1333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8100" marR="1762760">
              <a:lnSpc>
                <a:spcPct val="136200"/>
              </a:lnSpc>
              <a:spcBef>
                <a:spcPts val="100"/>
              </a:spcBef>
            </a:pPr>
            <a:r>
              <a:rPr dirty="0" sz="1050" spc="-12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 S 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55"/>
              </a:spcBef>
            </a:pPr>
            <a:r>
              <a:rPr dirty="0" sz="1050" spc="-130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endParaRPr sz="1050">
              <a:latin typeface="Verdana"/>
              <a:cs typeface="Verdana"/>
            </a:endParaRPr>
          </a:p>
          <a:p>
            <a:pPr marL="38100">
              <a:lnSpc>
                <a:spcPct val="100000"/>
              </a:lnSpc>
              <a:spcBef>
                <a:spcPts val="455"/>
              </a:spcBef>
              <a:tabLst>
                <a:tab pos="397510" algn="l"/>
              </a:tabLst>
            </a:pPr>
            <a:r>
              <a:rPr dirty="0" sz="1050" spc="25">
                <a:solidFill>
                  <a:srgbClr val="6D6E71"/>
                </a:solidFill>
                <a:latin typeface="Verdana"/>
                <a:cs typeface="Verdana"/>
              </a:rPr>
              <a:t>r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 spc="-5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sz="1000" spc="-13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105555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105555" sz="750" spc="7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59"/>
              </a:spcBef>
            </a:pP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endParaRPr sz="105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89615" y="7740156"/>
            <a:ext cx="1754505" cy="3384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8237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(A).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66093" y="5035331"/>
            <a:ext cx="5012055" cy="1734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7937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 b="1">
                <a:solidFill>
                  <a:srgbClr val="231F20"/>
                </a:solidFill>
                <a:latin typeface="Arial"/>
                <a:cs typeface="Arial"/>
              </a:rPr>
              <a:t>C.12.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Calibre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tipo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interruptores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automáticos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generales.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algn="just" marL="76200" marR="68580">
              <a:lnSpc>
                <a:spcPct val="91300"/>
              </a:lnSpc>
              <a:spcBef>
                <a:spcPts val="680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Calculamos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aho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itudes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fij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desconta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baseline="-32407" sz="900" spc="11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baseline="-32407" sz="900" spc="11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calcu-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ladas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.12,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antizar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850">
              <a:latin typeface="Arial"/>
              <a:cs typeface="Arial"/>
            </a:endParaRPr>
          </a:p>
          <a:p>
            <a:pPr algn="ctr" marR="19050">
              <a:lnSpc>
                <a:spcPts val="955"/>
              </a:lnSpc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9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6111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baseline="36111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36111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36111" sz="1500" spc="24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 spc="90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L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9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S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6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U</a:t>
            </a:r>
            <a:r>
              <a:rPr dirty="0" baseline="27777" sz="1500" spc="16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0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 spc="-37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S</a:t>
            </a:r>
            <a:r>
              <a:rPr dirty="0" u="sng" baseline="27777" sz="1500" spc="-37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6</a:t>
            </a:r>
            <a:endParaRPr baseline="27777" sz="1500">
              <a:latin typeface="Verdana"/>
              <a:cs typeface="Verdana"/>
            </a:endParaRPr>
          </a:p>
          <a:p>
            <a:pPr algn="ctr" marL="314960">
              <a:lnSpc>
                <a:spcPts val="830"/>
              </a:lnSpc>
              <a:tabLst>
                <a:tab pos="1057910" algn="l"/>
                <a:tab pos="1497965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baseline="2777" sz="1500" spc="-37" i="1">
                <a:solidFill>
                  <a:srgbClr val="6C6D70"/>
                </a:solidFill>
                <a:latin typeface="Verdana"/>
                <a:cs typeface="Verdana"/>
              </a:rPr>
              <a:t>ρ</a:t>
            </a:r>
            <a:r>
              <a:rPr dirty="0" baseline="2777" sz="1500" spc="-37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baseline="2777" sz="1500" spc="-37" i="1">
                <a:solidFill>
                  <a:srgbClr val="6C6D70"/>
                </a:solidFill>
                <a:latin typeface="Verdana"/>
                <a:cs typeface="Verdana"/>
              </a:rPr>
              <a:t>ρ</a:t>
            </a:r>
            <a:r>
              <a:rPr dirty="0" baseline="2777" sz="1500" spc="-37" i="1">
                <a:solidFill>
                  <a:srgbClr val="6C6D70"/>
                </a:solidFill>
                <a:latin typeface="Arial"/>
                <a:cs typeface="Arial"/>
              </a:rPr>
              <a:t>I</a:t>
            </a:r>
            <a:endParaRPr baseline="2777" sz="1500">
              <a:latin typeface="Arial"/>
              <a:cs typeface="Arial"/>
            </a:endParaRPr>
          </a:p>
          <a:p>
            <a:pPr marL="76200">
              <a:lnSpc>
                <a:spcPts val="1195"/>
              </a:lnSpc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20" name="object 20" descr=""/>
          <p:cNvGraphicFramePr>
            <a:graphicFrameLocks noGrp="1"/>
          </p:cNvGraphicFramePr>
          <p:nvPr/>
        </p:nvGraphicFramePr>
        <p:xfrm>
          <a:off x="542315" y="536701"/>
          <a:ext cx="4859020" cy="13081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40410"/>
                <a:gridCol w="740410"/>
                <a:gridCol w="740409"/>
                <a:gridCol w="740410"/>
                <a:gridCol w="1151889"/>
                <a:gridCol w="740410"/>
              </a:tblGrid>
              <a:tr h="373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Línea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IGA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Potencia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92100" marR="166370" indent="-11747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Caída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(V)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 marL="13970">
                        <a:lnSpc>
                          <a:spcPct val="100000"/>
                        </a:lnSpc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%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7498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4,3</a:t>
                      </a:r>
                      <a:r>
                        <a:rPr dirty="0" sz="800" spc="-1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368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1,86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894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2,87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7368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1,24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27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712,81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894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2,98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4765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856,40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894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3,72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2161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0,9309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21" name="object 21" descr=""/>
          <p:cNvGraphicFramePr>
            <a:graphicFrameLocks noGrp="1"/>
          </p:cNvGraphicFramePr>
          <p:nvPr/>
        </p:nvGraphicFramePr>
        <p:xfrm>
          <a:off x="542315" y="3141332"/>
          <a:ext cx="4859020" cy="18161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33195"/>
                <a:gridCol w="360044"/>
                <a:gridCol w="1223645"/>
                <a:gridCol w="611505"/>
                <a:gridCol w="611504"/>
                <a:gridCol w="611504"/>
              </a:tblGrid>
              <a:tr h="647700">
                <a:tc>
                  <a:txBody>
                    <a:bodyPr/>
                    <a:lstStyle/>
                    <a:p>
                      <a:pPr algn="ctr" marL="157480" marR="150495" indent="-127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Interruptores</a:t>
                      </a:r>
                      <a:r>
                        <a:rPr dirty="0" sz="900" spc="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automáticos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cuadro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mando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67640" marR="67945" indent="-92710">
                        <a:lnSpc>
                          <a:spcPct val="100000"/>
                        </a:lnSpc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Diámetro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tubos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H07V-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2X1X4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H07V-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2X1X6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H07V-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4X1X10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336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H07V-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4X1X4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7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5461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0496" y="79547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4219" y="7911950"/>
            <a:ext cx="4556760" cy="393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127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 b="1">
                <a:solidFill>
                  <a:srgbClr val="231F20"/>
                </a:solidFill>
                <a:latin typeface="Arial"/>
                <a:cs typeface="Arial"/>
              </a:rPr>
              <a:t>C.13.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Longitudes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máximas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cada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circuito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interior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vivienda.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70">
                <a:solidFill>
                  <a:srgbClr val="231F20"/>
                </a:solidFill>
                <a:latin typeface="Arial"/>
                <a:cs typeface="Arial"/>
              </a:rPr>
              <a:t>*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Circuito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C</a:t>
            </a:r>
            <a:r>
              <a:rPr dirty="0" baseline="-30864" sz="675" spc="-60">
                <a:solidFill>
                  <a:srgbClr val="231F20"/>
                </a:solidFill>
                <a:latin typeface="Arial"/>
                <a:cs typeface="Arial"/>
              </a:rPr>
              <a:t>4</a:t>
            </a:r>
            <a:r>
              <a:rPr dirty="0" baseline="-30864" sz="675" spc="142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independiente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por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aparato.</a:t>
            </a:r>
            <a:endParaRPr sz="8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79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424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15"/>
            <a:ext cx="4884420" cy="33147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135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-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circuitos.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cobre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ºC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termoplástico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PVC: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655654" y="874957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64228" y="1013486"/>
            <a:ext cx="42100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26390" algn="l"/>
              </a:tabLst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7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0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91276" y="939256"/>
            <a:ext cx="366395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baseline="2777" sz="1500" spc="78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baseline="2777" sz="1500" spc="67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7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2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sz="1050" spc="-2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9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7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0039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9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50" spc="-50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2777" sz="1500" spc="-7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35">
                <a:solidFill>
                  <a:srgbClr val="6C6D70"/>
                </a:solidFill>
                <a:latin typeface="Arial"/>
                <a:cs typeface="Arial"/>
              </a:rPr>
              <a:t>20</a:t>
            </a:r>
            <a:r>
              <a:rPr dirty="0" sz="1050" spc="-90">
                <a:solidFill>
                  <a:srgbClr val="6C6D70"/>
                </a:solidFill>
                <a:latin typeface="Calibri"/>
                <a:cs typeface="Calibri"/>
              </a:rPr>
              <a:t>hh</a:t>
            </a:r>
            <a:r>
              <a:rPr dirty="0" sz="1050" spc="-2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baseline="2777" sz="1500" spc="-1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endParaRPr baseline="2777" sz="1500">
              <a:latin typeface="Verdana"/>
              <a:cs typeface="Verdan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873771" y="884101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4655578" y="1040053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4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491511" y="1224104"/>
            <a:ext cx="4966335" cy="105981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50800" marR="43180">
              <a:lnSpc>
                <a:spcPts val="1150"/>
              </a:lnSpc>
              <a:spcBef>
                <a:spcPts val="229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2.</a:t>
            </a:r>
            <a:r>
              <a:rPr dirty="0" baseline="-32407" sz="900" spc="-6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fuerza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vivienda,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permisibl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fij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eglament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deci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6,9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descontarle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1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eflejada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.11,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deci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4,3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obtiene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él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itud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decir: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1050" spc="-140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6,9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2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4,3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2,6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endParaRPr sz="105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942937" y="2329032"/>
            <a:ext cx="205803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828675" algn="l"/>
                <a:tab pos="1462405" algn="l"/>
              </a:tabLst>
            </a:pPr>
            <a:r>
              <a:rPr dirty="0" baseline="-27777" sz="1500" i="1">
                <a:solidFill>
                  <a:srgbClr val="6C6D70"/>
                </a:solidFill>
                <a:latin typeface="Arial"/>
                <a:cs typeface="Arial"/>
              </a:rPr>
              <a:t>L</a:t>
            </a:r>
            <a:r>
              <a:rPr dirty="0" baseline="-27777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33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S</a:t>
            </a:r>
            <a:r>
              <a:rPr dirty="0" u="sng" sz="10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6</a:t>
            </a:r>
            <a:r>
              <a:rPr dirty="0" sz="1000" spc="130" i="1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2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r>
              <a:rPr dirty="0" u="sng" baseline="2777" sz="1500" spc="-1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baseline="2777" sz="1500" spc="-9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baseline="2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2777" sz="15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6</a:t>
            </a:r>
            <a:r>
              <a:rPr dirty="0" u="sng" baseline="2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5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27777" sz="1500">
                <a:solidFill>
                  <a:srgbClr val="6C6D70"/>
                </a:solidFill>
                <a:latin typeface="Arial"/>
                <a:cs typeface="Arial"/>
              </a:rPr>
              <a:t>9,</a:t>
            </a:r>
            <a:r>
              <a:rPr dirty="0" baseline="-27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-15">
                <a:solidFill>
                  <a:srgbClr val="6C6D70"/>
                </a:solidFill>
                <a:latin typeface="Arial"/>
                <a:cs typeface="Arial"/>
              </a:rPr>
              <a:t>45</a:t>
            </a:r>
            <a:r>
              <a:rPr dirty="0" baseline="-27777" sz="1500" spc="-12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baseline="-27777" sz="1500">
              <a:latin typeface="Arial"/>
              <a:cs typeface="Arial"/>
            </a:endParaRPr>
          </a:p>
        </p:txBody>
      </p:sp>
      <p:pic>
        <p:nvPicPr>
          <p:cNvPr id="17" name="object 1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591255" y="2705519"/>
            <a:ext cx="166255" cy="124991"/>
          </a:xfrm>
          <a:prstGeom prst="rect">
            <a:avLst/>
          </a:prstGeom>
        </p:spPr>
      </p:pic>
      <p:sp>
        <p:nvSpPr>
          <p:cNvPr id="18" name="object 18" descr=""/>
          <p:cNvSpPr txBox="1"/>
          <p:nvPr/>
        </p:nvSpPr>
        <p:spPr>
          <a:xfrm>
            <a:off x="529619" y="2401951"/>
            <a:ext cx="4885055" cy="753745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 algn="ctr" marR="310515">
              <a:lnSpc>
                <a:spcPct val="100000"/>
              </a:lnSpc>
              <a:spcBef>
                <a:spcPts val="575"/>
              </a:spcBef>
              <a:tabLst>
                <a:tab pos="380365" algn="l"/>
              </a:tabLst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sz="1000" spc="-25" i="1">
                <a:solidFill>
                  <a:srgbClr val="6C6D70"/>
                </a:solidFill>
                <a:latin typeface="Verdana"/>
                <a:cs typeface="Verdana"/>
              </a:rPr>
              <a:t>ρ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Ι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sz="1000" spc="-6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16</a:t>
            </a:r>
            <a:endParaRPr sz="1000">
              <a:latin typeface="Arial"/>
              <a:cs typeface="Arial"/>
            </a:endParaRPr>
          </a:p>
          <a:p>
            <a:pPr algn="just" marL="12700" marR="5080" indent="-635">
              <a:lnSpc>
                <a:spcPts val="1150"/>
              </a:lnSpc>
              <a:spcBef>
                <a:spcPts val="630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1.ª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2.ª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dividir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 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 spc="-5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.11,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ásicas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ásicas.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9" name="object 19" descr=""/>
          <p:cNvGraphicFramePr>
            <a:graphicFrameLocks noGrp="1"/>
          </p:cNvGraphicFramePr>
          <p:nvPr/>
        </p:nvGraphicFramePr>
        <p:xfrm>
          <a:off x="542315" y="3229317"/>
          <a:ext cx="4859020" cy="46005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08990"/>
                <a:gridCol w="808990"/>
                <a:gridCol w="808990"/>
                <a:gridCol w="808989"/>
                <a:gridCol w="808989"/>
                <a:gridCol w="808989"/>
              </a:tblGrid>
              <a:tr h="373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8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6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277495">
                        <a:lnSpc>
                          <a:spcPct val="100000"/>
                        </a:lnSpc>
                      </a:pPr>
                      <a:r>
                        <a:rPr dirty="0" sz="900" spc="-7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6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(V)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285750">
                        <a:lnSpc>
                          <a:spcPct val="100000"/>
                        </a:lnSpc>
                      </a:pPr>
                      <a:r>
                        <a:rPr dirty="0" sz="900" spc="-12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d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(V)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4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(A)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10489" marR="102870" indent="8128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Longitud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9,07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4,03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14,06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18,07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16,58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9,45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8,63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31,36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18,82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16,58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28,91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24,09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*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18,82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18,82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15,09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28,91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26,52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28,91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26,52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18,82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18,07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8,63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30,10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  <a:spcBef>
                          <a:spcPts val="57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23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8,63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30,10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30714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una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vivienda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unifamiliar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47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48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425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15"/>
            <a:ext cx="4885055" cy="33147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Sin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exceder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asignada,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diámetros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(según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25.1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94692" y="4978105"/>
            <a:ext cx="4693920" cy="7512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 b="1">
                <a:solidFill>
                  <a:srgbClr val="231F20"/>
                </a:solidFill>
                <a:latin typeface="Arial"/>
                <a:cs typeface="Arial"/>
              </a:rPr>
              <a:t>C.14.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Diámetro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tubos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circuitos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interiores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vivienda.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70">
                <a:solidFill>
                  <a:srgbClr val="231F20"/>
                </a:solidFill>
                <a:latin typeface="Arial"/>
                <a:cs typeface="Arial"/>
              </a:rPr>
              <a:t>*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Circuito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C</a:t>
            </a:r>
            <a:r>
              <a:rPr dirty="0" baseline="-30864" sz="675" spc="-60">
                <a:solidFill>
                  <a:srgbClr val="231F20"/>
                </a:solidFill>
                <a:latin typeface="Arial"/>
                <a:cs typeface="Arial"/>
              </a:rPr>
              <a:t>4</a:t>
            </a:r>
            <a:r>
              <a:rPr dirty="0" baseline="-30864" sz="675" spc="142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independiente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por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aparato.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marL="47625">
              <a:lnSpc>
                <a:spcPct val="100000"/>
              </a:lnSpc>
              <a:spcBef>
                <a:spcPts val="625"/>
              </a:spcBef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5.4.2</a:t>
            </a:r>
            <a:r>
              <a:rPr dirty="0" sz="1050" spc="3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indirectos</a:t>
            </a:r>
            <a:endParaRPr sz="1050">
              <a:latin typeface="Arial"/>
              <a:cs typeface="Arial"/>
            </a:endParaRPr>
          </a:p>
          <a:p>
            <a:pPr marL="47625">
              <a:lnSpc>
                <a:spcPct val="100000"/>
              </a:lnSpc>
              <a:spcBef>
                <a:spcPts val="45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protegerán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diferenciales: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917130"/>
          <a:ext cx="4859020" cy="3982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7345"/>
                <a:gridCol w="1617345"/>
                <a:gridCol w="1617344"/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Diámetro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tubo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*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  <a:spcBef>
                          <a:spcPts val="51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65404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542315" y="5835535"/>
          <a:ext cx="4859020" cy="19964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3895"/>
                <a:gridCol w="504190"/>
                <a:gridCol w="360044"/>
                <a:gridCol w="612140"/>
                <a:gridCol w="756285"/>
                <a:gridCol w="360045"/>
                <a:gridCol w="315595"/>
                <a:gridCol w="315595"/>
                <a:gridCol w="315595"/>
                <a:gridCol w="315595"/>
                <a:gridCol w="315595"/>
              </a:tblGrid>
              <a:tr h="236220">
                <a:tc>
                  <a:txBody>
                    <a:bodyPr/>
                    <a:lstStyle/>
                    <a:p>
                      <a:pPr marL="7810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7683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Cuadro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Sensibilidad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r>
                        <a:rPr dirty="0" sz="900" spc="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protegidos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5146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2857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5">
                  <a:txBody>
                    <a:bodyPr/>
                    <a:lstStyle/>
                    <a:p>
                      <a:pPr marL="416559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Toda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5146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Garaje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2857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Piscina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2857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1.ª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4445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1.ª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2857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1.ª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2857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2.ª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2857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3" name="object 13" descr=""/>
          <p:cNvSpPr txBox="1"/>
          <p:nvPr/>
        </p:nvSpPr>
        <p:spPr>
          <a:xfrm>
            <a:off x="532792" y="7911975"/>
            <a:ext cx="31737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 b="1">
                <a:solidFill>
                  <a:srgbClr val="231F20"/>
                </a:solidFill>
                <a:latin typeface="Arial"/>
                <a:cs typeface="Arial"/>
              </a:rPr>
              <a:t>C.15.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Corriente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nominal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interruptores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diferenciales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vivienda.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0496" y="79547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4162" y="6170861"/>
            <a:ext cx="4935855" cy="213423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38100" marR="30480">
              <a:lnSpc>
                <a:spcPts val="1150"/>
              </a:lnSpc>
              <a:spcBef>
                <a:spcPts val="229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último,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debemos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comprobar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sobrepase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contacto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convencional: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250"/>
              </a:spcBef>
            </a:pP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$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baseline="-32407" sz="9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275"/>
              </a:spcBef>
            </a:pPr>
            <a:r>
              <a:rPr dirty="0" sz="1050" spc="-14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209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resistencias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masas.</a:t>
            </a:r>
            <a:endParaRPr sz="1050">
              <a:latin typeface="Arial"/>
              <a:cs typeface="Arial"/>
            </a:endParaRPr>
          </a:p>
          <a:p>
            <a:pPr marL="38100" marR="31115">
              <a:lnSpc>
                <a:spcPts val="1150"/>
              </a:lnSpc>
              <a:spcBef>
                <a:spcPts val="400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17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asegura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(corriente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diferencial-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residual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asignada).</a:t>
            </a:r>
            <a:endParaRPr sz="1050">
              <a:latin typeface="Arial"/>
              <a:cs typeface="Arial"/>
            </a:endParaRPr>
          </a:p>
          <a:p>
            <a:pPr marL="1664970">
              <a:lnSpc>
                <a:spcPct val="100000"/>
              </a:lnSpc>
              <a:spcBef>
                <a:spcPts val="250"/>
              </a:spcBef>
            </a:pP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$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0,03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0,45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</a:t>
            </a:r>
            <a:endParaRPr sz="1050">
              <a:latin typeface="Arial"/>
              <a:cs typeface="Arial"/>
            </a:endParaRPr>
          </a:p>
          <a:p>
            <a:pPr marL="38100" marR="30480">
              <a:lnSpc>
                <a:spcPts val="1150"/>
              </a:lnSpc>
              <a:spcBef>
                <a:spcPts val="40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mucho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(24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V),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decir,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dimen-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sionado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correcto.</a:t>
            </a:r>
            <a:endParaRPr sz="1050">
              <a:latin typeface="Arial"/>
              <a:cs typeface="Arial"/>
            </a:endParaRPr>
          </a:p>
          <a:p>
            <a:pPr marL="38100" marR="31750">
              <a:lnSpc>
                <a:spcPts val="1150"/>
              </a:lnSpc>
              <a:spcBef>
                <a:spcPts val="38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constituyen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las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18.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3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426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044941" y="2852999"/>
            <a:ext cx="110489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16785" y="437279"/>
            <a:ext cx="4910455" cy="244348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93345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5.5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tierra</a:t>
            </a:r>
            <a:endParaRPr sz="1100">
              <a:latin typeface="Arial"/>
              <a:cs typeface="Arial"/>
            </a:endParaRPr>
          </a:p>
          <a:p>
            <a:pPr algn="just" marL="25400" marR="17780">
              <a:lnSpc>
                <a:spcPts val="1150"/>
              </a:lnSpc>
              <a:spcBef>
                <a:spcPts val="58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-24,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-26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-25,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método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objeti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limi-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esentar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momento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metálicas,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otecciones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eliminar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dismi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uir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supone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ería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usados.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-18,</a:t>
            </a:r>
            <a:r>
              <a:rPr dirty="0" sz="1050" spc="-114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ámet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más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tant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esistenci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ohmio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25400" marR="17780">
              <a:lnSpc>
                <a:spcPts val="1150"/>
              </a:lnSpc>
              <a:spcBef>
                <a:spcPts val="38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tensiones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a:</a:t>
            </a:r>
            <a:endParaRPr sz="1050">
              <a:latin typeface="Arial"/>
              <a:cs typeface="Arial"/>
            </a:endParaRPr>
          </a:p>
          <a:p>
            <a:pPr algn="just" marL="133350" indent="-108585">
              <a:lnSpc>
                <a:spcPct val="100000"/>
              </a:lnSpc>
              <a:spcBef>
                <a:spcPts val="250"/>
              </a:spcBef>
              <a:buFont typeface="Arial"/>
              <a:buChar char="•"/>
              <a:tabLst>
                <a:tab pos="1339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24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conductor.</a:t>
            </a:r>
            <a:endParaRPr sz="1050">
              <a:latin typeface="Arial"/>
              <a:cs typeface="Arial"/>
            </a:endParaRPr>
          </a:p>
          <a:p>
            <a:pPr algn="just" marL="133350" indent="-108585">
              <a:lnSpc>
                <a:spcPct val="100000"/>
              </a:lnSpc>
              <a:spcBef>
                <a:spcPts val="275"/>
              </a:spcBef>
              <a:buFont typeface="Arial"/>
              <a:buChar char="•"/>
              <a:tabLst>
                <a:tab pos="133985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casos.</a:t>
            </a:r>
            <a:endParaRPr sz="1050">
              <a:latin typeface="Arial"/>
              <a:cs typeface="Arial"/>
            </a:endParaRPr>
          </a:p>
          <a:p>
            <a:pPr algn="just" marL="25400" marR="18415">
              <a:lnSpc>
                <a:spcPts val="1150"/>
              </a:lnSpc>
              <a:spcBef>
                <a:spcPts val="400"/>
              </a:spcBef>
            </a:pP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edificio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placas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enterradas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verticalmente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viene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dada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expresión:</a:t>
            </a:r>
            <a:endParaRPr sz="1050">
              <a:latin typeface="Arial"/>
              <a:cs typeface="Arial"/>
            </a:endParaRPr>
          </a:p>
          <a:p>
            <a:pPr algn="ctr" marR="5080">
              <a:lnSpc>
                <a:spcPct val="100000"/>
              </a:lnSpc>
              <a:spcBef>
                <a:spcPts val="145"/>
              </a:spcBef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baseline="-36111" sz="1500" spc="-2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</a:t>
            </a:r>
            <a:r>
              <a:rPr dirty="0" u="sng" sz="1000" spc="-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9619" y="2910861"/>
            <a:ext cx="40957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9619" y="3070846"/>
            <a:ext cx="4885055" cy="1144905"/>
          </a:xfrm>
          <a:prstGeom prst="rect">
            <a:avLst/>
          </a:prstGeom>
        </p:spPr>
        <p:txBody>
          <a:bodyPr wrap="square" lIns="0" tIns="469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70"/>
              </a:spcBef>
              <a:tabLst>
                <a:tab pos="2286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75"/>
              </a:spcBef>
              <a:tabLst>
                <a:tab pos="2286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perímetro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placa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  <a:tabLst>
                <a:tab pos="228600" algn="l"/>
              </a:tabLst>
            </a:pPr>
            <a:r>
              <a:rPr dirty="0" sz="1050" spc="25">
                <a:solidFill>
                  <a:srgbClr val="6D6E71"/>
                </a:solidFill>
                <a:latin typeface="Verdana"/>
                <a:cs typeface="Verdana"/>
              </a:rPr>
              <a:t>r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terreno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40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18,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terreno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naturaleza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arena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arcillosa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corresponde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(de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m).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Utilizaremos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placas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cobre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rectangulares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área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endParaRPr sz="105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29619" y="4176075"/>
            <a:ext cx="53149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595050" y="4252671"/>
            <a:ext cx="509905" cy="315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ts val="1140"/>
              </a:lnSpc>
              <a:spcBef>
                <a:spcPts val="100"/>
              </a:spcBef>
            </a:pP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500</a:t>
            </a:r>
            <a:endParaRPr sz="1000">
              <a:latin typeface="Arial"/>
              <a:cs typeface="Arial"/>
            </a:endParaRPr>
          </a:p>
          <a:p>
            <a:pPr algn="ctr" marL="635">
              <a:lnSpc>
                <a:spcPts val="1140"/>
              </a:lnSpc>
            </a:pPr>
            <a:r>
              <a:rPr dirty="0" sz="1000" spc="-5">
                <a:solidFill>
                  <a:srgbClr val="6C6D70"/>
                </a:solidFill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126941" y="4322887"/>
            <a:ext cx="49466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100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60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322565" y="4322887"/>
            <a:ext cx="25082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1000" spc="-2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19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sz="1000">
              <a:latin typeface="PMingLiU"/>
              <a:cs typeface="PMingLiU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66087" y="4565164"/>
            <a:ext cx="5011420" cy="915669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76200" marR="68580">
              <a:lnSpc>
                <a:spcPts val="1150"/>
              </a:lnSpc>
              <a:spcBef>
                <a:spcPts val="229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Fijando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179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baseline="-32407" sz="900" spc="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pararrayos,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obtenemos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cantidad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necesarias.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ts val="1165"/>
              </a:lnSpc>
              <a:spcBef>
                <a:spcPts val="250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placas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paralelo:</a:t>
            </a:r>
            <a:endParaRPr sz="1050">
              <a:latin typeface="Arial"/>
              <a:cs typeface="Arial"/>
            </a:endParaRPr>
          </a:p>
          <a:p>
            <a:pPr algn="ctr" marL="2284095" marR="2290445" indent="-10160">
              <a:lnSpc>
                <a:spcPts val="1120"/>
              </a:lnSpc>
              <a:spcBef>
                <a:spcPts val="10"/>
              </a:spcBef>
              <a:tabLst>
                <a:tab pos="2608580" algn="l"/>
              </a:tabLst>
            </a:pPr>
            <a:r>
              <a:rPr dirty="0" u="sng" sz="1000" spc="5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</a:t>
            </a:r>
            <a:r>
              <a:rPr dirty="0" u="sng" sz="1000" spc="5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29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5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n</a:t>
            </a: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37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baseline="2777" sz="1500" spc="-75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endParaRPr baseline="2777" sz="1500">
              <a:latin typeface="Arial"/>
              <a:cs typeface="Arial"/>
            </a:endParaRPr>
          </a:p>
          <a:p>
            <a:pPr marL="76200">
              <a:lnSpc>
                <a:spcPts val="915"/>
              </a:lnSpc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placas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paralelo.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481402" y="5514004"/>
            <a:ext cx="98107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n</a:t>
            </a:r>
            <a:r>
              <a:rPr dirty="0" sz="10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100</a:t>
            </a:r>
            <a:r>
              <a:rPr dirty="0" baseline="27777" sz="1500" spc="13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6,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67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398348" y="55911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0" name="object 20" descr=""/>
          <p:cNvGrpSpPr/>
          <p:nvPr/>
        </p:nvGrpSpPr>
        <p:grpSpPr>
          <a:xfrm>
            <a:off x="491210" y="5744984"/>
            <a:ext cx="4955540" cy="314325"/>
            <a:chOff x="491210" y="5744984"/>
            <a:chExt cx="4955540" cy="314325"/>
          </a:xfrm>
        </p:grpSpPr>
        <p:pic>
          <p:nvPicPr>
            <p:cNvPr id="21" name="object 2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1210" y="5744984"/>
              <a:ext cx="4954981" cy="313880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542328" y="5796089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1333461" y="5581808"/>
            <a:ext cx="3277235" cy="3924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18161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15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Serían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necesarias 7 placas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rectangulares de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cobre de 1m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1m de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área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307149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C: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0">
                <a:solidFill>
                  <a:srgbClr val="939598"/>
                </a:solidFill>
                <a:latin typeface="Palatino Linotype"/>
                <a:cs typeface="Palatino Linotype"/>
              </a:rPr>
              <a:t>una</a:t>
            </a:r>
            <a:r>
              <a:rPr dirty="0" sz="950" spc="1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vivienda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unifamiliar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47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48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427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1" y="491193"/>
            <a:ext cx="1954530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524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Esquemas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6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unifilares</a:t>
            </a:r>
            <a:endParaRPr sz="13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4266130"/>
            <a:ext cx="14662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C.4.</a:t>
            </a:r>
            <a:r>
              <a:rPr dirty="0" sz="800" spc="-6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general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garaje.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2114702" y="1299311"/>
            <a:ext cx="976630" cy="2234565"/>
          </a:xfrm>
          <a:custGeom>
            <a:avLst/>
            <a:gdLst/>
            <a:ahLst/>
            <a:cxnLst/>
            <a:rect l="l" t="t" r="r" b="b"/>
            <a:pathLst>
              <a:path w="976630" h="2234565">
                <a:moveTo>
                  <a:pt x="45631" y="53441"/>
                </a:moveTo>
                <a:lnTo>
                  <a:pt x="253" y="86766"/>
                </a:lnTo>
                <a:lnTo>
                  <a:pt x="0" y="88391"/>
                </a:lnTo>
                <a:lnTo>
                  <a:pt x="1701" y="90703"/>
                </a:lnTo>
                <a:lnTo>
                  <a:pt x="3327" y="90944"/>
                </a:lnTo>
                <a:lnTo>
                  <a:pt x="48704" y="57619"/>
                </a:lnTo>
                <a:lnTo>
                  <a:pt x="48958" y="55994"/>
                </a:lnTo>
                <a:lnTo>
                  <a:pt x="47256" y="53695"/>
                </a:lnTo>
                <a:lnTo>
                  <a:pt x="45631" y="53441"/>
                </a:lnTo>
                <a:close/>
              </a:path>
              <a:path w="976630" h="2234565">
                <a:moveTo>
                  <a:pt x="45631" y="35953"/>
                </a:moveTo>
                <a:lnTo>
                  <a:pt x="253" y="69278"/>
                </a:lnTo>
                <a:lnTo>
                  <a:pt x="0" y="70904"/>
                </a:lnTo>
                <a:lnTo>
                  <a:pt x="1701" y="73215"/>
                </a:lnTo>
                <a:lnTo>
                  <a:pt x="3327" y="73469"/>
                </a:lnTo>
                <a:lnTo>
                  <a:pt x="48704" y="40144"/>
                </a:lnTo>
                <a:lnTo>
                  <a:pt x="48958" y="38519"/>
                </a:lnTo>
                <a:lnTo>
                  <a:pt x="47256" y="36207"/>
                </a:lnTo>
                <a:lnTo>
                  <a:pt x="45631" y="35953"/>
                </a:lnTo>
                <a:close/>
              </a:path>
              <a:path w="976630" h="2234565">
                <a:moveTo>
                  <a:pt x="45631" y="17259"/>
                </a:moveTo>
                <a:lnTo>
                  <a:pt x="253" y="50596"/>
                </a:lnTo>
                <a:lnTo>
                  <a:pt x="0" y="52222"/>
                </a:lnTo>
                <a:lnTo>
                  <a:pt x="1701" y="54533"/>
                </a:lnTo>
                <a:lnTo>
                  <a:pt x="3327" y="54762"/>
                </a:lnTo>
                <a:lnTo>
                  <a:pt x="4483" y="53936"/>
                </a:lnTo>
                <a:lnTo>
                  <a:pt x="48704" y="21450"/>
                </a:lnTo>
                <a:lnTo>
                  <a:pt x="48958" y="19824"/>
                </a:lnTo>
                <a:lnTo>
                  <a:pt x="47256" y="17513"/>
                </a:lnTo>
                <a:lnTo>
                  <a:pt x="45631" y="17259"/>
                </a:lnTo>
                <a:close/>
              </a:path>
              <a:path w="976630" h="2234565">
                <a:moveTo>
                  <a:pt x="45631" y="0"/>
                </a:moveTo>
                <a:lnTo>
                  <a:pt x="253" y="33337"/>
                </a:lnTo>
                <a:lnTo>
                  <a:pt x="0" y="34963"/>
                </a:lnTo>
                <a:lnTo>
                  <a:pt x="1701" y="37274"/>
                </a:lnTo>
                <a:lnTo>
                  <a:pt x="3327" y="37528"/>
                </a:lnTo>
                <a:lnTo>
                  <a:pt x="48704" y="4190"/>
                </a:lnTo>
                <a:lnTo>
                  <a:pt x="48958" y="2565"/>
                </a:lnTo>
                <a:lnTo>
                  <a:pt x="47256" y="253"/>
                </a:lnTo>
                <a:lnTo>
                  <a:pt x="45631" y="0"/>
                </a:lnTo>
                <a:close/>
              </a:path>
              <a:path w="976630" h="2234565">
                <a:moveTo>
                  <a:pt x="973175" y="2196744"/>
                </a:moveTo>
                <a:lnTo>
                  <a:pt x="927785" y="2230081"/>
                </a:lnTo>
                <a:lnTo>
                  <a:pt x="927531" y="2231707"/>
                </a:lnTo>
                <a:lnTo>
                  <a:pt x="929233" y="2234018"/>
                </a:lnTo>
                <a:lnTo>
                  <a:pt x="930859" y="2234272"/>
                </a:lnTo>
                <a:lnTo>
                  <a:pt x="976248" y="2200935"/>
                </a:lnTo>
                <a:lnTo>
                  <a:pt x="976502" y="2199309"/>
                </a:lnTo>
                <a:lnTo>
                  <a:pt x="974801" y="2196998"/>
                </a:lnTo>
                <a:lnTo>
                  <a:pt x="973175" y="2196744"/>
                </a:lnTo>
                <a:close/>
              </a:path>
              <a:path w="976630" h="2234565">
                <a:moveTo>
                  <a:pt x="973175" y="2179269"/>
                </a:moveTo>
                <a:lnTo>
                  <a:pt x="927785" y="2212594"/>
                </a:lnTo>
                <a:lnTo>
                  <a:pt x="927531" y="2214219"/>
                </a:lnTo>
                <a:lnTo>
                  <a:pt x="929233" y="2216530"/>
                </a:lnTo>
                <a:lnTo>
                  <a:pt x="930859" y="2216772"/>
                </a:lnTo>
                <a:lnTo>
                  <a:pt x="976248" y="2183460"/>
                </a:lnTo>
                <a:lnTo>
                  <a:pt x="976502" y="2181834"/>
                </a:lnTo>
                <a:lnTo>
                  <a:pt x="974801" y="2179523"/>
                </a:lnTo>
                <a:lnTo>
                  <a:pt x="973175" y="217926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3109298" y="3574052"/>
            <a:ext cx="69850" cy="220979"/>
          </a:xfrm>
          <a:prstGeom prst="rect">
            <a:avLst/>
          </a:prstGeom>
        </p:spPr>
        <p:txBody>
          <a:bodyPr wrap="square" lIns="0" tIns="825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2x1x4+4</a:t>
            </a:r>
            <a:r>
              <a:rPr dirty="0" sz="3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097421" y="1907339"/>
            <a:ext cx="66040" cy="749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L1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1656816" y="878332"/>
            <a:ext cx="1060450" cy="2655570"/>
            <a:chOff x="1656816" y="878332"/>
            <a:chExt cx="1060450" cy="2655570"/>
          </a:xfrm>
        </p:grpSpPr>
        <p:sp>
          <p:nvSpPr>
            <p:cNvPr id="15" name="object 15" descr=""/>
            <p:cNvSpPr/>
            <p:nvPr/>
          </p:nvSpPr>
          <p:spPr>
            <a:xfrm>
              <a:off x="2051024" y="878344"/>
              <a:ext cx="588645" cy="1542415"/>
            </a:xfrm>
            <a:custGeom>
              <a:avLst/>
              <a:gdLst/>
              <a:ahLst/>
              <a:cxnLst/>
              <a:rect l="l" t="t" r="r" b="b"/>
              <a:pathLst>
                <a:path w="588644" h="1542414">
                  <a:moveTo>
                    <a:pt x="90436" y="1349971"/>
                  </a:moveTo>
                  <a:lnTo>
                    <a:pt x="89268" y="1348816"/>
                  </a:lnTo>
                  <a:lnTo>
                    <a:pt x="86410" y="1348816"/>
                  </a:lnTo>
                  <a:lnTo>
                    <a:pt x="85242" y="1349971"/>
                  </a:lnTo>
                  <a:lnTo>
                    <a:pt x="85242" y="1460804"/>
                  </a:lnTo>
                  <a:lnTo>
                    <a:pt x="85242" y="1463675"/>
                  </a:lnTo>
                  <a:lnTo>
                    <a:pt x="85242" y="1541221"/>
                  </a:lnTo>
                  <a:lnTo>
                    <a:pt x="86410" y="1542389"/>
                  </a:lnTo>
                  <a:lnTo>
                    <a:pt x="89268" y="1542389"/>
                  </a:lnTo>
                  <a:lnTo>
                    <a:pt x="90436" y="1541221"/>
                  </a:lnTo>
                  <a:lnTo>
                    <a:pt x="90436" y="1464843"/>
                  </a:lnTo>
                  <a:lnTo>
                    <a:pt x="90436" y="1463675"/>
                  </a:lnTo>
                  <a:lnTo>
                    <a:pt x="90436" y="1460804"/>
                  </a:lnTo>
                  <a:lnTo>
                    <a:pt x="90436" y="1459649"/>
                  </a:lnTo>
                  <a:lnTo>
                    <a:pt x="90436" y="1349971"/>
                  </a:lnTo>
                  <a:close/>
                </a:path>
                <a:path w="588644" h="1542414">
                  <a:moveTo>
                    <a:pt x="588327" y="276860"/>
                  </a:moveTo>
                  <a:lnTo>
                    <a:pt x="588073" y="276860"/>
                  </a:lnTo>
                  <a:lnTo>
                    <a:pt x="588073" y="275590"/>
                  </a:lnTo>
                  <a:lnTo>
                    <a:pt x="587425" y="275590"/>
                  </a:lnTo>
                  <a:lnTo>
                    <a:pt x="587425" y="274320"/>
                  </a:lnTo>
                  <a:lnTo>
                    <a:pt x="583133" y="274320"/>
                  </a:lnTo>
                  <a:lnTo>
                    <a:pt x="583133" y="279400"/>
                  </a:lnTo>
                  <a:lnTo>
                    <a:pt x="583133" y="407670"/>
                  </a:lnTo>
                  <a:lnTo>
                    <a:pt x="583133" y="407847"/>
                  </a:lnTo>
                  <a:lnTo>
                    <a:pt x="583133" y="413042"/>
                  </a:lnTo>
                  <a:lnTo>
                    <a:pt x="583133" y="444500"/>
                  </a:lnTo>
                  <a:lnTo>
                    <a:pt x="417614" y="444500"/>
                  </a:lnTo>
                  <a:lnTo>
                    <a:pt x="417614" y="413042"/>
                  </a:lnTo>
                  <a:lnTo>
                    <a:pt x="583133" y="413042"/>
                  </a:lnTo>
                  <a:lnTo>
                    <a:pt x="583133" y="407847"/>
                  </a:lnTo>
                  <a:lnTo>
                    <a:pt x="417614" y="407847"/>
                  </a:lnTo>
                  <a:lnTo>
                    <a:pt x="417614" y="407670"/>
                  </a:lnTo>
                  <a:lnTo>
                    <a:pt x="417614" y="364693"/>
                  </a:lnTo>
                  <a:lnTo>
                    <a:pt x="417614" y="359498"/>
                  </a:lnTo>
                  <a:lnTo>
                    <a:pt x="417004" y="359498"/>
                  </a:lnTo>
                  <a:lnTo>
                    <a:pt x="417614" y="359410"/>
                  </a:lnTo>
                  <a:lnTo>
                    <a:pt x="417614" y="279400"/>
                  </a:lnTo>
                  <a:lnTo>
                    <a:pt x="583133" y="279400"/>
                  </a:lnTo>
                  <a:lnTo>
                    <a:pt x="583133" y="274320"/>
                  </a:lnTo>
                  <a:lnTo>
                    <a:pt x="415023" y="274320"/>
                  </a:lnTo>
                  <a:lnTo>
                    <a:pt x="413346" y="274320"/>
                  </a:lnTo>
                  <a:lnTo>
                    <a:pt x="413346" y="275590"/>
                  </a:lnTo>
                  <a:lnTo>
                    <a:pt x="412686" y="275590"/>
                  </a:lnTo>
                  <a:lnTo>
                    <a:pt x="412686" y="276860"/>
                  </a:lnTo>
                  <a:lnTo>
                    <a:pt x="412419" y="276860"/>
                  </a:lnTo>
                  <a:lnTo>
                    <a:pt x="412419" y="279400"/>
                  </a:lnTo>
                  <a:lnTo>
                    <a:pt x="412419" y="359410"/>
                  </a:lnTo>
                  <a:lnTo>
                    <a:pt x="376047" y="359410"/>
                  </a:lnTo>
                  <a:lnTo>
                    <a:pt x="376047" y="276860"/>
                  </a:lnTo>
                  <a:lnTo>
                    <a:pt x="375297" y="275018"/>
                  </a:lnTo>
                  <a:lnTo>
                    <a:pt x="373456" y="274269"/>
                  </a:lnTo>
                  <a:lnTo>
                    <a:pt x="370852" y="274269"/>
                  </a:lnTo>
                  <a:lnTo>
                    <a:pt x="370852" y="279463"/>
                  </a:lnTo>
                  <a:lnTo>
                    <a:pt x="370852" y="360654"/>
                  </a:lnTo>
                  <a:lnTo>
                    <a:pt x="370852" y="444715"/>
                  </a:lnTo>
                  <a:lnTo>
                    <a:pt x="205333" y="444715"/>
                  </a:lnTo>
                  <a:lnTo>
                    <a:pt x="205333" y="413042"/>
                  </a:lnTo>
                  <a:lnTo>
                    <a:pt x="370852" y="413042"/>
                  </a:lnTo>
                  <a:lnTo>
                    <a:pt x="370852" y="407847"/>
                  </a:lnTo>
                  <a:lnTo>
                    <a:pt x="205333" y="407847"/>
                  </a:lnTo>
                  <a:lnTo>
                    <a:pt x="205333" y="364693"/>
                  </a:lnTo>
                  <a:lnTo>
                    <a:pt x="205333" y="363524"/>
                  </a:lnTo>
                  <a:lnTo>
                    <a:pt x="205333" y="363054"/>
                  </a:lnTo>
                  <a:lnTo>
                    <a:pt x="205346" y="360514"/>
                  </a:lnTo>
                  <a:lnTo>
                    <a:pt x="205333" y="359498"/>
                  </a:lnTo>
                  <a:lnTo>
                    <a:pt x="205333" y="279463"/>
                  </a:lnTo>
                  <a:lnTo>
                    <a:pt x="370852" y="279463"/>
                  </a:lnTo>
                  <a:lnTo>
                    <a:pt x="370852" y="274269"/>
                  </a:lnTo>
                  <a:lnTo>
                    <a:pt x="202742" y="274269"/>
                  </a:lnTo>
                  <a:lnTo>
                    <a:pt x="200901" y="275018"/>
                  </a:lnTo>
                  <a:lnTo>
                    <a:pt x="200139" y="276860"/>
                  </a:lnTo>
                  <a:lnTo>
                    <a:pt x="200139" y="359244"/>
                  </a:lnTo>
                  <a:lnTo>
                    <a:pt x="90424" y="359244"/>
                  </a:lnTo>
                  <a:lnTo>
                    <a:pt x="90424" y="303110"/>
                  </a:lnTo>
                  <a:lnTo>
                    <a:pt x="175348" y="303110"/>
                  </a:lnTo>
                  <a:lnTo>
                    <a:pt x="175348" y="300570"/>
                  </a:lnTo>
                  <a:lnTo>
                    <a:pt x="175641" y="300570"/>
                  </a:lnTo>
                  <a:lnTo>
                    <a:pt x="175641" y="298030"/>
                  </a:lnTo>
                  <a:lnTo>
                    <a:pt x="175641" y="132930"/>
                  </a:lnTo>
                  <a:lnTo>
                    <a:pt x="175641" y="131914"/>
                  </a:lnTo>
                  <a:lnTo>
                    <a:pt x="175641" y="130390"/>
                  </a:lnTo>
                  <a:lnTo>
                    <a:pt x="175641" y="129374"/>
                  </a:lnTo>
                  <a:lnTo>
                    <a:pt x="175425" y="129374"/>
                  </a:lnTo>
                  <a:lnTo>
                    <a:pt x="175425" y="128104"/>
                  </a:lnTo>
                  <a:lnTo>
                    <a:pt x="174739" y="128104"/>
                  </a:lnTo>
                  <a:lnTo>
                    <a:pt x="174739" y="127850"/>
                  </a:lnTo>
                  <a:lnTo>
                    <a:pt x="170446" y="127850"/>
                  </a:lnTo>
                  <a:lnTo>
                    <a:pt x="170446" y="133184"/>
                  </a:lnTo>
                  <a:lnTo>
                    <a:pt x="170446" y="298030"/>
                  </a:lnTo>
                  <a:lnTo>
                    <a:pt x="90424" y="298030"/>
                  </a:lnTo>
                  <a:lnTo>
                    <a:pt x="90424" y="284314"/>
                  </a:lnTo>
                  <a:lnTo>
                    <a:pt x="114922" y="284314"/>
                  </a:lnTo>
                  <a:lnTo>
                    <a:pt x="114922" y="283044"/>
                  </a:lnTo>
                  <a:lnTo>
                    <a:pt x="115544" y="283044"/>
                  </a:lnTo>
                  <a:lnTo>
                    <a:pt x="115544" y="281774"/>
                  </a:lnTo>
                  <a:lnTo>
                    <a:pt x="115785" y="281774"/>
                  </a:lnTo>
                  <a:lnTo>
                    <a:pt x="115785" y="279234"/>
                  </a:lnTo>
                  <a:lnTo>
                    <a:pt x="115785" y="152234"/>
                  </a:lnTo>
                  <a:lnTo>
                    <a:pt x="115785" y="149694"/>
                  </a:lnTo>
                  <a:lnTo>
                    <a:pt x="115531" y="149694"/>
                  </a:lnTo>
                  <a:lnTo>
                    <a:pt x="115531" y="148424"/>
                  </a:lnTo>
                  <a:lnTo>
                    <a:pt x="114884" y="148424"/>
                  </a:lnTo>
                  <a:lnTo>
                    <a:pt x="114884" y="147154"/>
                  </a:lnTo>
                  <a:lnTo>
                    <a:pt x="110591" y="147154"/>
                  </a:lnTo>
                  <a:lnTo>
                    <a:pt x="110591" y="152234"/>
                  </a:lnTo>
                  <a:lnTo>
                    <a:pt x="110591" y="279234"/>
                  </a:lnTo>
                  <a:lnTo>
                    <a:pt x="90424" y="279234"/>
                  </a:lnTo>
                  <a:lnTo>
                    <a:pt x="90424" y="207035"/>
                  </a:lnTo>
                  <a:lnTo>
                    <a:pt x="90436" y="152234"/>
                  </a:lnTo>
                  <a:lnTo>
                    <a:pt x="110591" y="152234"/>
                  </a:lnTo>
                  <a:lnTo>
                    <a:pt x="110591" y="147154"/>
                  </a:lnTo>
                  <a:lnTo>
                    <a:pt x="90436" y="147154"/>
                  </a:lnTo>
                  <a:lnTo>
                    <a:pt x="90436" y="133184"/>
                  </a:lnTo>
                  <a:lnTo>
                    <a:pt x="170446" y="133184"/>
                  </a:lnTo>
                  <a:lnTo>
                    <a:pt x="170446" y="127850"/>
                  </a:lnTo>
                  <a:lnTo>
                    <a:pt x="90436" y="127850"/>
                  </a:lnTo>
                  <a:lnTo>
                    <a:pt x="90436" y="1155"/>
                  </a:lnTo>
                  <a:lnTo>
                    <a:pt x="89268" y="0"/>
                  </a:lnTo>
                  <a:lnTo>
                    <a:pt x="86410" y="0"/>
                  </a:lnTo>
                  <a:lnTo>
                    <a:pt x="85242" y="1155"/>
                  </a:lnTo>
                  <a:lnTo>
                    <a:pt x="85242" y="127850"/>
                  </a:lnTo>
                  <a:lnTo>
                    <a:pt x="85242" y="133184"/>
                  </a:lnTo>
                  <a:lnTo>
                    <a:pt x="85242" y="147154"/>
                  </a:lnTo>
                  <a:lnTo>
                    <a:pt x="85242" y="152234"/>
                  </a:lnTo>
                  <a:lnTo>
                    <a:pt x="85242" y="204152"/>
                  </a:lnTo>
                  <a:lnTo>
                    <a:pt x="85229" y="279234"/>
                  </a:lnTo>
                  <a:lnTo>
                    <a:pt x="65062" y="279234"/>
                  </a:lnTo>
                  <a:lnTo>
                    <a:pt x="65062" y="152234"/>
                  </a:lnTo>
                  <a:lnTo>
                    <a:pt x="85242" y="152234"/>
                  </a:lnTo>
                  <a:lnTo>
                    <a:pt x="85242" y="147154"/>
                  </a:lnTo>
                  <a:lnTo>
                    <a:pt x="64592" y="147154"/>
                  </a:lnTo>
                  <a:lnTo>
                    <a:pt x="62471" y="147154"/>
                  </a:lnTo>
                  <a:lnTo>
                    <a:pt x="60794" y="147154"/>
                  </a:lnTo>
                  <a:lnTo>
                    <a:pt x="60350" y="147154"/>
                  </a:lnTo>
                  <a:lnTo>
                    <a:pt x="60350" y="148424"/>
                  </a:lnTo>
                  <a:lnTo>
                    <a:pt x="60134" y="148424"/>
                  </a:lnTo>
                  <a:lnTo>
                    <a:pt x="59867" y="148424"/>
                  </a:lnTo>
                  <a:lnTo>
                    <a:pt x="59867" y="149694"/>
                  </a:lnTo>
                  <a:lnTo>
                    <a:pt x="59867" y="152234"/>
                  </a:lnTo>
                  <a:lnTo>
                    <a:pt x="59867" y="281774"/>
                  </a:lnTo>
                  <a:lnTo>
                    <a:pt x="59867" y="283044"/>
                  </a:lnTo>
                  <a:lnTo>
                    <a:pt x="60134" y="283044"/>
                  </a:lnTo>
                  <a:lnTo>
                    <a:pt x="60325" y="283044"/>
                  </a:lnTo>
                  <a:lnTo>
                    <a:pt x="60325" y="284314"/>
                  </a:lnTo>
                  <a:lnTo>
                    <a:pt x="60756" y="284314"/>
                  </a:lnTo>
                  <a:lnTo>
                    <a:pt x="64617" y="284314"/>
                  </a:lnTo>
                  <a:lnTo>
                    <a:pt x="85229" y="284314"/>
                  </a:lnTo>
                  <a:lnTo>
                    <a:pt x="85229" y="298030"/>
                  </a:lnTo>
                  <a:lnTo>
                    <a:pt x="5194" y="298030"/>
                  </a:lnTo>
                  <a:lnTo>
                    <a:pt x="5194" y="133184"/>
                  </a:lnTo>
                  <a:lnTo>
                    <a:pt x="85242" y="133184"/>
                  </a:lnTo>
                  <a:lnTo>
                    <a:pt x="85242" y="127850"/>
                  </a:lnTo>
                  <a:lnTo>
                    <a:pt x="2603" y="127850"/>
                  </a:lnTo>
                  <a:lnTo>
                    <a:pt x="927" y="127850"/>
                  </a:lnTo>
                  <a:lnTo>
                    <a:pt x="927" y="128104"/>
                  </a:lnTo>
                  <a:lnTo>
                    <a:pt x="241" y="128104"/>
                  </a:lnTo>
                  <a:lnTo>
                    <a:pt x="241" y="129374"/>
                  </a:lnTo>
                  <a:lnTo>
                    <a:pt x="12" y="129374"/>
                  </a:lnTo>
                  <a:lnTo>
                    <a:pt x="12" y="130390"/>
                  </a:lnTo>
                  <a:lnTo>
                    <a:pt x="0" y="132930"/>
                  </a:lnTo>
                  <a:lnTo>
                    <a:pt x="0" y="298030"/>
                  </a:lnTo>
                  <a:lnTo>
                    <a:pt x="0" y="300570"/>
                  </a:lnTo>
                  <a:lnTo>
                    <a:pt x="304" y="300570"/>
                  </a:lnTo>
                  <a:lnTo>
                    <a:pt x="304" y="303110"/>
                  </a:lnTo>
                  <a:lnTo>
                    <a:pt x="85229" y="303110"/>
                  </a:lnTo>
                  <a:lnTo>
                    <a:pt x="85229" y="360654"/>
                  </a:lnTo>
                  <a:lnTo>
                    <a:pt x="85229" y="363524"/>
                  </a:lnTo>
                  <a:lnTo>
                    <a:pt x="85242" y="615632"/>
                  </a:lnTo>
                  <a:lnTo>
                    <a:pt x="86410" y="616800"/>
                  </a:lnTo>
                  <a:lnTo>
                    <a:pt x="89268" y="616800"/>
                  </a:lnTo>
                  <a:lnTo>
                    <a:pt x="90436" y="615632"/>
                  </a:lnTo>
                  <a:lnTo>
                    <a:pt x="90436" y="364693"/>
                  </a:lnTo>
                  <a:lnTo>
                    <a:pt x="200139" y="364693"/>
                  </a:lnTo>
                  <a:lnTo>
                    <a:pt x="200139" y="409003"/>
                  </a:lnTo>
                  <a:lnTo>
                    <a:pt x="200139" y="411873"/>
                  </a:lnTo>
                  <a:lnTo>
                    <a:pt x="200139" y="447306"/>
                  </a:lnTo>
                  <a:lnTo>
                    <a:pt x="200901" y="449148"/>
                  </a:lnTo>
                  <a:lnTo>
                    <a:pt x="202742" y="449910"/>
                  </a:lnTo>
                  <a:lnTo>
                    <a:pt x="373456" y="449910"/>
                  </a:lnTo>
                  <a:lnTo>
                    <a:pt x="375297" y="449148"/>
                  </a:lnTo>
                  <a:lnTo>
                    <a:pt x="376047" y="447306"/>
                  </a:lnTo>
                  <a:lnTo>
                    <a:pt x="376047" y="444715"/>
                  </a:lnTo>
                  <a:lnTo>
                    <a:pt x="376047" y="413042"/>
                  </a:lnTo>
                  <a:lnTo>
                    <a:pt x="376047" y="411873"/>
                  </a:lnTo>
                  <a:lnTo>
                    <a:pt x="376047" y="409003"/>
                  </a:lnTo>
                  <a:lnTo>
                    <a:pt x="376047" y="407847"/>
                  </a:lnTo>
                  <a:lnTo>
                    <a:pt x="376047" y="364693"/>
                  </a:lnTo>
                  <a:lnTo>
                    <a:pt x="412419" y="364693"/>
                  </a:lnTo>
                  <a:lnTo>
                    <a:pt x="412419" y="447040"/>
                  </a:lnTo>
                  <a:lnTo>
                    <a:pt x="412838" y="447040"/>
                  </a:lnTo>
                  <a:lnTo>
                    <a:pt x="412838" y="449580"/>
                  </a:lnTo>
                  <a:lnTo>
                    <a:pt x="587921" y="449580"/>
                  </a:lnTo>
                  <a:lnTo>
                    <a:pt x="587921" y="447040"/>
                  </a:lnTo>
                  <a:lnTo>
                    <a:pt x="588327" y="447040"/>
                  </a:lnTo>
                  <a:lnTo>
                    <a:pt x="588327" y="444500"/>
                  </a:lnTo>
                  <a:lnTo>
                    <a:pt x="588327" y="413042"/>
                  </a:lnTo>
                  <a:lnTo>
                    <a:pt x="588327" y="412750"/>
                  </a:lnTo>
                  <a:lnTo>
                    <a:pt x="588327" y="411873"/>
                  </a:lnTo>
                  <a:lnTo>
                    <a:pt x="588098" y="412115"/>
                  </a:lnTo>
                  <a:lnTo>
                    <a:pt x="588098" y="411480"/>
                  </a:lnTo>
                  <a:lnTo>
                    <a:pt x="588327" y="411480"/>
                  </a:lnTo>
                  <a:lnTo>
                    <a:pt x="588327" y="409003"/>
                  </a:lnTo>
                  <a:lnTo>
                    <a:pt x="588327" y="407847"/>
                  </a:lnTo>
                  <a:lnTo>
                    <a:pt x="588264" y="408940"/>
                  </a:lnTo>
                  <a:lnTo>
                    <a:pt x="587629" y="408940"/>
                  </a:lnTo>
                  <a:lnTo>
                    <a:pt x="587629" y="408305"/>
                  </a:lnTo>
                  <a:lnTo>
                    <a:pt x="588264" y="408940"/>
                  </a:lnTo>
                  <a:lnTo>
                    <a:pt x="588264" y="407847"/>
                  </a:lnTo>
                  <a:lnTo>
                    <a:pt x="587629" y="407847"/>
                  </a:lnTo>
                  <a:lnTo>
                    <a:pt x="587629" y="407670"/>
                  </a:lnTo>
                  <a:lnTo>
                    <a:pt x="588327" y="407670"/>
                  </a:lnTo>
                  <a:lnTo>
                    <a:pt x="588327" y="279400"/>
                  </a:lnTo>
                  <a:lnTo>
                    <a:pt x="588327" y="2768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656816" y="878344"/>
              <a:ext cx="1060450" cy="2655570"/>
            </a:xfrm>
            <a:custGeom>
              <a:avLst/>
              <a:gdLst/>
              <a:ahLst/>
              <a:cxnLst/>
              <a:rect l="l" t="t" r="r" b="b"/>
              <a:pathLst>
                <a:path w="1060450" h="2655570">
                  <a:moveTo>
                    <a:pt x="484644" y="360629"/>
                  </a:moveTo>
                  <a:lnTo>
                    <a:pt x="483476" y="359473"/>
                  </a:lnTo>
                  <a:lnTo>
                    <a:pt x="480618" y="359473"/>
                  </a:lnTo>
                  <a:lnTo>
                    <a:pt x="479450" y="360629"/>
                  </a:lnTo>
                  <a:lnTo>
                    <a:pt x="479450" y="615632"/>
                  </a:lnTo>
                  <a:lnTo>
                    <a:pt x="480618" y="616800"/>
                  </a:lnTo>
                  <a:lnTo>
                    <a:pt x="483476" y="616800"/>
                  </a:lnTo>
                  <a:lnTo>
                    <a:pt x="484644" y="615632"/>
                  </a:lnTo>
                  <a:lnTo>
                    <a:pt x="484644" y="360629"/>
                  </a:lnTo>
                  <a:close/>
                </a:path>
                <a:path w="1060450" h="2655570">
                  <a:moveTo>
                    <a:pt x="484644" y="1155"/>
                  </a:moveTo>
                  <a:lnTo>
                    <a:pt x="483476" y="0"/>
                  </a:lnTo>
                  <a:lnTo>
                    <a:pt x="480618" y="0"/>
                  </a:lnTo>
                  <a:lnTo>
                    <a:pt x="479450" y="1155"/>
                  </a:lnTo>
                  <a:lnTo>
                    <a:pt x="479450" y="207022"/>
                  </a:lnTo>
                  <a:lnTo>
                    <a:pt x="480618" y="208191"/>
                  </a:lnTo>
                  <a:lnTo>
                    <a:pt x="483476" y="208191"/>
                  </a:lnTo>
                  <a:lnTo>
                    <a:pt x="484644" y="207022"/>
                  </a:lnTo>
                  <a:lnTo>
                    <a:pt x="484644" y="1155"/>
                  </a:lnTo>
                  <a:close/>
                </a:path>
                <a:path w="1060450" h="2655570">
                  <a:moveTo>
                    <a:pt x="989533" y="2620264"/>
                  </a:moveTo>
                  <a:lnTo>
                    <a:pt x="987831" y="2617952"/>
                  </a:lnTo>
                  <a:lnTo>
                    <a:pt x="986205" y="2617698"/>
                  </a:lnTo>
                  <a:lnTo>
                    <a:pt x="940828" y="2651023"/>
                  </a:lnTo>
                  <a:lnTo>
                    <a:pt x="940574" y="2652649"/>
                  </a:lnTo>
                  <a:lnTo>
                    <a:pt x="942276" y="2654960"/>
                  </a:lnTo>
                  <a:lnTo>
                    <a:pt x="943902" y="2655214"/>
                  </a:lnTo>
                  <a:lnTo>
                    <a:pt x="989279" y="2621889"/>
                  </a:lnTo>
                  <a:lnTo>
                    <a:pt x="989533" y="2620264"/>
                  </a:lnTo>
                  <a:close/>
                </a:path>
                <a:path w="1060450" h="2655570">
                  <a:moveTo>
                    <a:pt x="989533" y="2602776"/>
                  </a:moveTo>
                  <a:lnTo>
                    <a:pt x="987831" y="2600464"/>
                  </a:lnTo>
                  <a:lnTo>
                    <a:pt x="986205" y="2600210"/>
                  </a:lnTo>
                  <a:lnTo>
                    <a:pt x="940828" y="2633548"/>
                  </a:lnTo>
                  <a:lnTo>
                    <a:pt x="940574" y="2635173"/>
                  </a:lnTo>
                  <a:lnTo>
                    <a:pt x="942276" y="2637485"/>
                  </a:lnTo>
                  <a:lnTo>
                    <a:pt x="943902" y="2637739"/>
                  </a:lnTo>
                  <a:lnTo>
                    <a:pt x="989279" y="2604401"/>
                  </a:lnTo>
                  <a:lnTo>
                    <a:pt x="989533" y="2602776"/>
                  </a:lnTo>
                  <a:close/>
                </a:path>
                <a:path w="1060450" h="2655570">
                  <a:moveTo>
                    <a:pt x="1014374" y="1406398"/>
                  </a:moveTo>
                  <a:lnTo>
                    <a:pt x="1013218" y="1405242"/>
                  </a:lnTo>
                  <a:lnTo>
                    <a:pt x="484644" y="1405242"/>
                  </a:lnTo>
                  <a:lnTo>
                    <a:pt x="484644" y="1349971"/>
                  </a:lnTo>
                  <a:lnTo>
                    <a:pt x="483476" y="1348816"/>
                  </a:lnTo>
                  <a:lnTo>
                    <a:pt x="480618" y="1348816"/>
                  </a:lnTo>
                  <a:lnTo>
                    <a:pt x="479450" y="1349971"/>
                  </a:lnTo>
                  <a:lnTo>
                    <a:pt x="479450" y="1406398"/>
                  </a:lnTo>
                  <a:lnTo>
                    <a:pt x="479450" y="1409268"/>
                  </a:lnTo>
                  <a:lnTo>
                    <a:pt x="479450" y="1460804"/>
                  </a:lnTo>
                  <a:lnTo>
                    <a:pt x="479450" y="1463675"/>
                  </a:lnTo>
                  <a:lnTo>
                    <a:pt x="479450" y="1541221"/>
                  </a:lnTo>
                  <a:lnTo>
                    <a:pt x="480618" y="1542389"/>
                  </a:lnTo>
                  <a:lnTo>
                    <a:pt x="483476" y="1542389"/>
                  </a:lnTo>
                  <a:lnTo>
                    <a:pt x="484644" y="1541221"/>
                  </a:lnTo>
                  <a:lnTo>
                    <a:pt x="484644" y="1464843"/>
                  </a:lnTo>
                  <a:lnTo>
                    <a:pt x="484644" y="1463675"/>
                  </a:lnTo>
                  <a:lnTo>
                    <a:pt x="484644" y="1460804"/>
                  </a:lnTo>
                  <a:lnTo>
                    <a:pt x="484644" y="1459649"/>
                  </a:lnTo>
                  <a:lnTo>
                    <a:pt x="484644" y="1410436"/>
                  </a:lnTo>
                  <a:lnTo>
                    <a:pt x="1013218" y="1410436"/>
                  </a:lnTo>
                  <a:lnTo>
                    <a:pt x="1014374" y="1409268"/>
                  </a:lnTo>
                  <a:lnTo>
                    <a:pt x="1014374" y="1406398"/>
                  </a:lnTo>
                  <a:close/>
                </a:path>
                <a:path w="1060450" h="2655570">
                  <a:moveTo>
                    <a:pt x="1024750" y="2084463"/>
                  </a:moveTo>
                  <a:lnTo>
                    <a:pt x="1023594" y="2083308"/>
                  </a:lnTo>
                  <a:lnTo>
                    <a:pt x="1013218" y="2083308"/>
                  </a:lnTo>
                  <a:lnTo>
                    <a:pt x="1010348" y="2083308"/>
                  </a:lnTo>
                  <a:lnTo>
                    <a:pt x="999947" y="2083308"/>
                  </a:lnTo>
                  <a:lnTo>
                    <a:pt x="998778" y="2084463"/>
                  </a:lnTo>
                  <a:lnTo>
                    <a:pt x="998778" y="2087333"/>
                  </a:lnTo>
                  <a:lnTo>
                    <a:pt x="999947" y="2088502"/>
                  </a:lnTo>
                  <a:lnTo>
                    <a:pt x="1010348" y="2088502"/>
                  </a:lnTo>
                  <a:lnTo>
                    <a:pt x="1013218" y="2088502"/>
                  </a:lnTo>
                  <a:lnTo>
                    <a:pt x="1023594" y="2088502"/>
                  </a:lnTo>
                  <a:lnTo>
                    <a:pt x="1024750" y="2087333"/>
                  </a:lnTo>
                  <a:lnTo>
                    <a:pt x="1024750" y="2084463"/>
                  </a:lnTo>
                  <a:close/>
                </a:path>
                <a:path w="1060450" h="2655570">
                  <a:moveTo>
                    <a:pt x="1037348" y="2064169"/>
                  </a:moveTo>
                  <a:lnTo>
                    <a:pt x="1036193" y="2063013"/>
                  </a:lnTo>
                  <a:lnTo>
                    <a:pt x="987348" y="2063013"/>
                  </a:lnTo>
                  <a:lnTo>
                    <a:pt x="986180" y="2064169"/>
                  </a:lnTo>
                  <a:lnTo>
                    <a:pt x="986180" y="2067039"/>
                  </a:lnTo>
                  <a:lnTo>
                    <a:pt x="987348" y="2068207"/>
                  </a:lnTo>
                  <a:lnTo>
                    <a:pt x="1036193" y="2068207"/>
                  </a:lnTo>
                  <a:lnTo>
                    <a:pt x="1037348" y="2067039"/>
                  </a:lnTo>
                  <a:lnTo>
                    <a:pt x="1037348" y="2064169"/>
                  </a:lnTo>
                  <a:close/>
                </a:path>
                <a:path w="1060450" h="2655570">
                  <a:moveTo>
                    <a:pt x="1056297" y="2144687"/>
                  </a:moveTo>
                  <a:lnTo>
                    <a:pt x="1055141" y="2143531"/>
                  </a:lnTo>
                  <a:lnTo>
                    <a:pt x="484632" y="2143531"/>
                  </a:lnTo>
                  <a:lnTo>
                    <a:pt x="484632" y="1914118"/>
                  </a:lnTo>
                  <a:lnTo>
                    <a:pt x="483476" y="1912962"/>
                  </a:lnTo>
                  <a:lnTo>
                    <a:pt x="480618" y="1912962"/>
                  </a:lnTo>
                  <a:lnTo>
                    <a:pt x="479450" y="1914118"/>
                  </a:lnTo>
                  <a:lnTo>
                    <a:pt x="479450" y="2143531"/>
                  </a:lnTo>
                  <a:lnTo>
                    <a:pt x="1168" y="2143531"/>
                  </a:lnTo>
                  <a:lnTo>
                    <a:pt x="0" y="2144687"/>
                  </a:lnTo>
                  <a:lnTo>
                    <a:pt x="0" y="2147557"/>
                  </a:lnTo>
                  <a:lnTo>
                    <a:pt x="1168" y="2148725"/>
                  </a:lnTo>
                  <a:lnTo>
                    <a:pt x="480618" y="2148725"/>
                  </a:lnTo>
                  <a:lnTo>
                    <a:pt x="483476" y="2148725"/>
                  </a:lnTo>
                  <a:lnTo>
                    <a:pt x="1055141" y="2148725"/>
                  </a:lnTo>
                  <a:lnTo>
                    <a:pt x="1056297" y="2147557"/>
                  </a:lnTo>
                  <a:lnTo>
                    <a:pt x="1056297" y="2144687"/>
                  </a:lnTo>
                  <a:close/>
                </a:path>
                <a:path w="1060450" h="2655570">
                  <a:moveTo>
                    <a:pt x="1060348" y="2039213"/>
                  </a:moveTo>
                  <a:lnTo>
                    <a:pt x="1059192" y="2038057"/>
                  </a:lnTo>
                  <a:lnTo>
                    <a:pt x="1014374" y="2038057"/>
                  </a:lnTo>
                  <a:lnTo>
                    <a:pt x="1014374" y="1945868"/>
                  </a:lnTo>
                  <a:lnTo>
                    <a:pt x="1038250" y="1945868"/>
                  </a:lnTo>
                  <a:lnTo>
                    <a:pt x="1040091" y="1945106"/>
                  </a:lnTo>
                  <a:lnTo>
                    <a:pt x="1040841" y="1943265"/>
                  </a:lnTo>
                  <a:lnTo>
                    <a:pt x="1040841" y="1779130"/>
                  </a:lnTo>
                  <a:lnTo>
                    <a:pt x="1040091" y="1777288"/>
                  </a:lnTo>
                  <a:lnTo>
                    <a:pt x="1038250" y="1776539"/>
                  </a:lnTo>
                  <a:lnTo>
                    <a:pt x="1035646" y="1776539"/>
                  </a:lnTo>
                  <a:lnTo>
                    <a:pt x="1035646" y="1781733"/>
                  </a:lnTo>
                  <a:lnTo>
                    <a:pt x="1035646" y="1940674"/>
                  </a:lnTo>
                  <a:lnTo>
                    <a:pt x="1013218" y="1940674"/>
                  </a:lnTo>
                  <a:lnTo>
                    <a:pt x="1010348" y="1940674"/>
                  </a:lnTo>
                  <a:lnTo>
                    <a:pt x="987894" y="1940674"/>
                  </a:lnTo>
                  <a:lnTo>
                    <a:pt x="987894" y="1781733"/>
                  </a:lnTo>
                  <a:lnTo>
                    <a:pt x="1035646" y="1781733"/>
                  </a:lnTo>
                  <a:lnTo>
                    <a:pt x="1035646" y="1776539"/>
                  </a:lnTo>
                  <a:lnTo>
                    <a:pt x="985304" y="1776539"/>
                  </a:lnTo>
                  <a:lnTo>
                    <a:pt x="983462" y="1777288"/>
                  </a:lnTo>
                  <a:lnTo>
                    <a:pt x="982700" y="1779130"/>
                  </a:lnTo>
                  <a:lnTo>
                    <a:pt x="982700" y="1943265"/>
                  </a:lnTo>
                  <a:lnTo>
                    <a:pt x="983462" y="1945106"/>
                  </a:lnTo>
                  <a:lnTo>
                    <a:pt x="985304" y="1945868"/>
                  </a:lnTo>
                  <a:lnTo>
                    <a:pt x="1009180" y="1945868"/>
                  </a:lnTo>
                  <a:lnTo>
                    <a:pt x="1009180" y="2038057"/>
                  </a:lnTo>
                  <a:lnTo>
                    <a:pt x="964361" y="2038045"/>
                  </a:lnTo>
                  <a:lnTo>
                    <a:pt x="963193" y="2039213"/>
                  </a:lnTo>
                  <a:lnTo>
                    <a:pt x="963193" y="2042083"/>
                  </a:lnTo>
                  <a:lnTo>
                    <a:pt x="964361" y="2043252"/>
                  </a:lnTo>
                  <a:lnTo>
                    <a:pt x="1010348" y="2043252"/>
                  </a:lnTo>
                  <a:lnTo>
                    <a:pt x="1011783" y="2043252"/>
                  </a:lnTo>
                  <a:lnTo>
                    <a:pt x="1059192" y="2043252"/>
                  </a:lnTo>
                  <a:lnTo>
                    <a:pt x="1060348" y="2042083"/>
                  </a:lnTo>
                  <a:lnTo>
                    <a:pt x="1060348" y="203921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1647997" y="1314643"/>
            <a:ext cx="325755" cy="12382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5240">
              <a:lnSpc>
                <a:spcPct val="100000"/>
              </a:lnSpc>
              <a:spcBef>
                <a:spcPts val="120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4x16+16</a:t>
            </a:r>
            <a:r>
              <a:rPr dirty="0" sz="3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300" spc="-15">
                <a:solidFill>
                  <a:srgbClr val="231F20"/>
                </a:solidFill>
                <a:latin typeface="Arial"/>
                <a:cs typeface="Arial"/>
              </a:rPr>
              <a:t>RZ1-</a:t>
            </a:r>
            <a:r>
              <a:rPr dirty="0" sz="300" spc="-20">
                <a:solidFill>
                  <a:srgbClr val="231F20"/>
                </a:solidFill>
                <a:latin typeface="Arial"/>
                <a:cs typeface="Arial"/>
              </a:rPr>
              <a:t>K(As)</a:t>
            </a:r>
            <a:r>
              <a:rPr dirty="0" sz="3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0,6/1kV</a:t>
            </a:r>
            <a:endParaRPr sz="3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655269" y="3574052"/>
            <a:ext cx="69850" cy="220979"/>
          </a:xfrm>
          <a:prstGeom prst="rect">
            <a:avLst/>
          </a:prstGeom>
        </p:spPr>
        <p:txBody>
          <a:bodyPr wrap="square" lIns="0" tIns="825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2x1x6+6</a:t>
            </a:r>
            <a:r>
              <a:rPr dirty="0" sz="3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181117" y="3531497"/>
            <a:ext cx="69850" cy="262890"/>
          </a:xfrm>
          <a:prstGeom prst="rect">
            <a:avLst/>
          </a:prstGeom>
        </p:spPr>
        <p:txBody>
          <a:bodyPr wrap="square" lIns="0" tIns="825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4x1x10+10</a:t>
            </a:r>
            <a:r>
              <a:rPr dirty="0" sz="3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701661" y="3514605"/>
            <a:ext cx="69850" cy="279400"/>
          </a:xfrm>
          <a:prstGeom prst="rect">
            <a:avLst/>
          </a:prstGeom>
        </p:spPr>
        <p:txBody>
          <a:bodyPr wrap="square" lIns="0" tIns="825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4x1x2,5+2,5</a:t>
            </a:r>
            <a:r>
              <a:rPr dirty="0" sz="300" spc="5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00">
              <a:latin typeface="Arial"/>
              <a:cs typeface="Arial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1635252" y="2626308"/>
            <a:ext cx="2825750" cy="1120140"/>
          </a:xfrm>
          <a:custGeom>
            <a:avLst/>
            <a:gdLst/>
            <a:ahLst/>
            <a:cxnLst/>
            <a:rect l="l" t="t" r="r" b="b"/>
            <a:pathLst>
              <a:path w="2825750" h="1120139">
                <a:moveTo>
                  <a:pt x="48958" y="905383"/>
                </a:moveTo>
                <a:lnTo>
                  <a:pt x="47256" y="903084"/>
                </a:lnTo>
                <a:lnTo>
                  <a:pt x="45631" y="902830"/>
                </a:lnTo>
                <a:lnTo>
                  <a:pt x="254" y="936142"/>
                </a:lnTo>
                <a:lnTo>
                  <a:pt x="0" y="937768"/>
                </a:lnTo>
                <a:lnTo>
                  <a:pt x="1701" y="940079"/>
                </a:lnTo>
                <a:lnTo>
                  <a:pt x="3327" y="940320"/>
                </a:lnTo>
                <a:lnTo>
                  <a:pt x="48704" y="907008"/>
                </a:lnTo>
                <a:lnTo>
                  <a:pt x="48958" y="905383"/>
                </a:lnTo>
                <a:close/>
              </a:path>
              <a:path w="2825750" h="1120139">
                <a:moveTo>
                  <a:pt x="48958" y="887895"/>
                </a:moveTo>
                <a:lnTo>
                  <a:pt x="47256" y="885583"/>
                </a:lnTo>
                <a:lnTo>
                  <a:pt x="45631" y="885329"/>
                </a:lnTo>
                <a:lnTo>
                  <a:pt x="254" y="918654"/>
                </a:lnTo>
                <a:lnTo>
                  <a:pt x="0" y="920280"/>
                </a:lnTo>
                <a:lnTo>
                  <a:pt x="1701" y="922591"/>
                </a:lnTo>
                <a:lnTo>
                  <a:pt x="3327" y="922845"/>
                </a:lnTo>
                <a:lnTo>
                  <a:pt x="48704" y="889520"/>
                </a:lnTo>
                <a:lnTo>
                  <a:pt x="48958" y="887895"/>
                </a:lnTo>
                <a:close/>
              </a:path>
              <a:path w="2825750" h="1120139">
                <a:moveTo>
                  <a:pt x="48958" y="869200"/>
                </a:moveTo>
                <a:lnTo>
                  <a:pt x="47256" y="866889"/>
                </a:lnTo>
                <a:lnTo>
                  <a:pt x="45631" y="866635"/>
                </a:lnTo>
                <a:lnTo>
                  <a:pt x="254" y="899972"/>
                </a:lnTo>
                <a:lnTo>
                  <a:pt x="0" y="901598"/>
                </a:lnTo>
                <a:lnTo>
                  <a:pt x="1701" y="903909"/>
                </a:lnTo>
                <a:lnTo>
                  <a:pt x="3327" y="904151"/>
                </a:lnTo>
                <a:lnTo>
                  <a:pt x="48704" y="870826"/>
                </a:lnTo>
                <a:lnTo>
                  <a:pt x="48958" y="869200"/>
                </a:lnTo>
                <a:close/>
              </a:path>
              <a:path w="2825750" h="1120139">
                <a:moveTo>
                  <a:pt x="48958" y="851941"/>
                </a:moveTo>
                <a:lnTo>
                  <a:pt x="47256" y="849630"/>
                </a:lnTo>
                <a:lnTo>
                  <a:pt x="45631" y="849376"/>
                </a:lnTo>
                <a:lnTo>
                  <a:pt x="254" y="882713"/>
                </a:lnTo>
                <a:lnTo>
                  <a:pt x="0" y="884339"/>
                </a:lnTo>
                <a:lnTo>
                  <a:pt x="1701" y="886650"/>
                </a:lnTo>
                <a:lnTo>
                  <a:pt x="3327" y="886904"/>
                </a:lnTo>
                <a:lnTo>
                  <a:pt x="48704" y="853567"/>
                </a:lnTo>
                <a:lnTo>
                  <a:pt x="48958" y="851941"/>
                </a:lnTo>
                <a:close/>
              </a:path>
              <a:path w="2825750" h="1120139">
                <a:moveTo>
                  <a:pt x="528408" y="905383"/>
                </a:moveTo>
                <a:lnTo>
                  <a:pt x="526707" y="903084"/>
                </a:lnTo>
                <a:lnTo>
                  <a:pt x="525081" y="902830"/>
                </a:lnTo>
                <a:lnTo>
                  <a:pt x="479704" y="936142"/>
                </a:lnTo>
                <a:lnTo>
                  <a:pt x="479450" y="937768"/>
                </a:lnTo>
                <a:lnTo>
                  <a:pt x="481152" y="940079"/>
                </a:lnTo>
                <a:lnTo>
                  <a:pt x="482777" y="940320"/>
                </a:lnTo>
                <a:lnTo>
                  <a:pt x="528154" y="907008"/>
                </a:lnTo>
                <a:lnTo>
                  <a:pt x="528408" y="905383"/>
                </a:lnTo>
                <a:close/>
              </a:path>
              <a:path w="2825750" h="1120139">
                <a:moveTo>
                  <a:pt x="528408" y="887895"/>
                </a:moveTo>
                <a:lnTo>
                  <a:pt x="526707" y="885583"/>
                </a:lnTo>
                <a:lnTo>
                  <a:pt x="525081" y="885329"/>
                </a:lnTo>
                <a:lnTo>
                  <a:pt x="479704" y="918654"/>
                </a:lnTo>
                <a:lnTo>
                  <a:pt x="479450" y="920280"/>
                </a:lnTo>
                <a:lnTo>
                  <a:pt x="481152" y="922591"/>
                </a:lnTo>
                <a:lnTo>
                  <a:pt x="482777" y="922845"/>
                </a:lnTo>
                <a:lnTo>
                  <a:pt x="528154" y="889520"/>
                </a:lnTo>
                <a:lnTo>
                  <a:pt x="528408" y="887895"/>
                </a:lnTo>
                <a:close/>
              </a:path>
              <a:path w="2825750" h="1120139">
                <a:moveTo>
                  <a:pt x="528408" y="869200"/>
                </a:moveTo>
                <a:lnTo>
                  <a:pt x="526707" y="866889"/>
                </a:lnTo>
                <a:lnTo>
                  <a:pt x="525081" y="866635"/>
                </a:lnTo>
                <a:lnTo>
                  <a:pt x="479704" y="899972"/>
                </a:lnTo>
                <a:lnTo>
                  <a:pt x="479450" y="901598"/>
                </a:lnTo>
                <a:lnTo>
                  <a:pt x="481152" y="903909"/>
                </a:lnTo>
                <a:lnTo>
                  <a:pt x="482777" y="904151"/>
                </a:lnTo>
                <a:lnTo>
                  <a:pt x="528154" y="870826"/>
                </a:lnTo>
                <a:lnTo>
                  <a:pt x="528408" y="869200"/>
                </a:lnTo>
                <a:close/>
              </a:path>
              <a:path w="2825750" h="1120139">
                <a:moveTo>
                  <a:pt x="528408" y="851941"/>
                </a:moveTo>
                <a:lnTo>
                  <a:pt x="526707" y="849630"/>
                </a:lnTo>
                <a:lnTo>
                  <a:pt x="525081" y="849376"/>
                </a:lnTo>
                <a:lnTo>
                  <a:pt x="479704" y="882713"/>
                </a:lnTo>
                <a:lnTo>
                  <a:pt x="479450" y="884339"/>
                </a:lnTo>
                <a:lnTo>
                  <a:pt x="481152" y="886650"/>
                </a:lnTo>
                <a:lnTo>
                  <a:pt x="482777" y="886904"/>
                </a:lnTo>
                <a:lnTo>
                  <a:pt x="528154" y="853567"/>
                </a:lnTo>
                <a:lnTo>
                  <a:pt x="528408" y="851941"/>
                </a:lnTo>
                <a:close/>
              </a:path>
              <a:path w="2825750" h="1120139">
                <a:moveTo>
                  <a:pt x="2581237" y="1155"/>
                </a:moveTo>
                <a:lnTo>
                  <a:pt x="2580068" y="0"/>
                </a:lnTo>
                <a:lnTo>
                  <a:pt x="2577211" y="0"/>
                </a:lnTo>
                <a:lnTo>
                  <a:pt x="2576042" y="1155"/>
                </a:lnTo>
                <a:lnTo>
                  <a:pt x="2576042" y="399592"/>
                </a:lnTo>
                <a:lnTo>
                  <a:pt x="2577211" y="400761"/>
                </a:lnTo>
                <a:lnTo>
                  <a:pt x="2580068" y="400761"/>
                </a:lnTo>
                <a:lnTo>
                  <a:pt x="2581237" y="399592"/>
                </a:lnTo>
                <a:lnTo>
                  <a:pt x="2581237" y="1155"/>
                </a:lnTo>
                <a:close/>
              </a:path>
              <a:path w="2825750" h="1120139">
                <a:moveTo>
                  <a:pt x="2825216" y="921397"/>
                </a:moveTo>
                <a:lnTo>
                  <a:pt x="2823514" y="919099"/>
                </a:lnTo>
                <a:lnTo>
                  <a:pt x="2821889" y="918845"/>
                </a:lnTo>
                <a:lnTo>
                  <a:pt x="2803652" y="932243"/>
                </a:lnTo>
                <a:lnTo>
                  <a:pt x="2803652" y="798423"/>
                </a:lnTo>
                <a:lnTo>
                  <a:pt x="2802483" y="797267"/>
                </a:lnTo>
                <a:lnTo>
                  <a:pt x="2799626" y="797267"/>
                </a:lnTo>
                <a:lnTo>
                  <a:pt x="2798457" y="798423"/>
                </a:lnTo>
                <a:lnTo>
                  <a:pt x="2798457" y="936066"/>
                </a:lnTo>
                <a:lnTo>
                  <a:pt x="2776512" y="952182"/>
                </a:lnTo>
                <a:lnTo>
                  <a:pt x="2776270" y="953808"/>
                </a:lnTo>
                <a:lnTo>
                  <a:pt x="2777972" y="956119"/>
                </a:lnTo>
                <a:lnTo>
                  <a:pt x="2779598" y="956373"/>
                </a:lnTo>
                <a:lnTo>
                  <a:pt x="2798457" y="942517"/>
                </a:lnTo>
                <a:lnTo>
                  <a:pt x="2798457" y="953541"/>
                </a:lnTo>
                <a:lnTo>
                  <a:pt x="2776512" y="969657"/>
                </a:lnTo>
                <a:lnTo>
                  <a:pt x="2776270" y="971283"/>
                </a:lnTo>
                <a:lnTo>
                  <a:pt x="2777960" y="973594"/>
                </a:lnTo>
                <a:lnTo>
                  <a:pt x="2779585" y="973848"/>
                </a:lnTo>
                <a:lnTo>
                  <a:pt x="2798457" y="959993"/>
                </a:lnTo>
                <a:lnTo>
                  <a:pt x="2798457" y="1118704"/>
                </a:lnTo>
                <a:lnTo>
                  <a:pt x="2799626" y="1119873"/>
                </a:lnTo>
                <a:lnTo>
                  <a:pt x="2802483" y="1119873"/>
                </a:lnTo>
                <a:lnTo>
                  <a:pt x="2803652" y="1118704"/>
                </a:lnTo>
                <a:lnTo>
                  <a:pt x="2803652" y="956183"/>
                </a:lnTo>
                <a:lnTo>
                  <a:pt x="2824975" y="940511"/>
                </a:lnTo>
                <a:lnTo>
                  <a:pt x="2825216" y="938885"/>
                </a:lnTo>
                <a:lnTo>
                  <a:pt x="2823514" y="936574"/>
                </a:lnTo>
                <a:lnTo>
                  <a:pt x="2821889" y="936320"/>
                </a:lnTo>
                <a:lnTo>
                  <a:pt x="2803652" y="949718"/>
                </a:lnTo>
                <a:lnTo>
                  <a:pt x="2803652" y="938707"/>
                </a:lnTo>
                <a:lnTo>
                  <a:pt x="2824975" y="923023"/>
                </a:lnTo>
                <a:lnTo>
                  <a:pt x="2825216" y="921397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4477748" y="3501636"/>
            <a:ext cx="69850" cy="279400"/>
          </a:xfrm>
          <a:prstGeom prst="rect">
            <a:avLst/>
          </a:prstGeom>
        </p:spPr>
        <p:txBody>
          <a:bodyPr wrap="square" lIns="0" tIns="825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300" spc="5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00">
              <a:latin typeface="Arial"/>
              <a:cs typeface="Arial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3988854" y="3423627"/>
            <a:ext cx="5715" cy="322580"/>
          </a:xfrm>
          <a:custGeom>
            <a:avLst/>
            <a:gdLst/>
            <a:ahLst/>
            <a:cxnLst/>
            <a:rect l="l" t="t" r="r" b="b"/>
            <a:pathLst>
              <a:path w="5714" h="322579">
                <a:moveTo>
                  <a:pt x="5194" y="1270"/>
                </a:moveTo>
                <a:lnTo>
                  <a:pt x="4711" y="1270"/>
                </a:lnTo>
                <a:lnTo>
                  <a:pt x="4711" y="0"/>
                </a:lnTo>
                <a:lnTo>
                  <a:pt x="469" y="0"/>
                </a:lnTo>
                <a:lnTo>
                  <a:pt x="469" y="1270"/>
                </a:lnTo>
                <a:lnTo>
                  <a:pt x="0" y="1270"/>
                </a:lnTo>
                <a:lnTo>
                  <a:pt x="0" y="2540"/>
                </a:lnTo>
                <a:lnTo>
                  <a:pt x="0" y="321310"/>
                </a:lnTo>
                <a:lnTo>
                  <a:pt x="546" y="321310"/>
                </a:lnTo>
                <a:lnTo>
                  <a:pt x="546" y="322580"/>
                </a:lnTo>
                <a:lnTo>
                  <a:pt x="4648" y="322580"/>
                </a:lnTo>
                <a:lnTo>
                  <a:pt x="4648" y="321310"/>
                </a:lnTo>
                <a:lnTo>
                  <a:pt x="5194" y="321310"/>
                </a:lnTo>
                <a:lnTo>
                  <a:pt x="5194" y="2540"/>
                </a:lnTo>
                <a:lnTo>
                  <a:pt x="5194" y="127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4032898" y="3506562"/>
            <a:ext cx="69850" cy="279400"/>
          </a:xfrm>
          <a:prstGeom prst="rect">
            <a:avLst/>
          </a:prstGeom>
        </p:spPr>
        <p:txBody>
          <a:bodyPr wrap="square" lIns="0" tIns="825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2x1x2,5+2,5</a:t>
            </a:r>
            <a:r>
              <a:rPr dirty="0" sz="300" spc="5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00">
              <a:latin typeface="Arial"/>
              <a:cs typeface="Arial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3967302" y="1908073"/>
            <a:ext cx="271145" cy="1689100"/>
          </a:xfrm>
          <a:custGeom>
            <a:avLst/>
            <a:gdLst/>
            <a:ahLst/>
            <a:cxnLst/>
            <a:rect l="l" t="t" r="r" b="b"/>
            <a:pathLst>
              <a:path w="271145" h="1689100">
                <a:moveTo>
                  <a:pt x="45631" y="1651457"/>
                </a:moveTo>
                <a:lnTo>
                  <a:pt x="253" y="1684769"/>
                </a:lnTo>
                <a:lnTo>
                  <a:pt x="0" y="1686394"/>
                </a:lnTo>
                <a:lnTo>
                  <a:pt x="1701" y="1688706"/>
                </a:lnTo>
                <a:lnTo>
                  <a:pt x="3327" y="1688947"/>
                </a:lnTo>
                <a:lnTo>
                  <a:pt x="48704" y="1655635"/>
                </a:lnTo>
                <a:lnTo>
                  <a:pt x="48958" y="1654022"/>
                </a:lnTo>
                <a:lnTo>
                  <a:pt x="47256" y="1651711"/>
                </a:lnTo>
                <a:lnTo>
                  <a:pt x="45631" y="1651457"/>
                </a:lnTo>
                <a:close/>
              </a:path>
              <a:path w="271145" h="1689100">
                <a:moveTo>
                  <a:pt x="45631" y="1634185"/>
                </a:moveTo>
                <a:lnTo>
                  <a:pt x="253" y="1667510"/>
                </a:lnTo>
                <a:lnTo>
                  <a:pt x="0" y="1669135"/>
                </a:lnTo>
                <a:lnTo>
                  <a:pt x="1701" y="1671447"/>
                </a:lnTo>
                <a:lnTo>
                  <a:pt x="3327" y="1671701"/>
                </a:lnTo>
                <a:lnTo>
                  <a:pt x="48704" y="1638376"/>
                </a:lnTo>
                <a:lnTo>
                  <a:pt x="48958" y="1636750"/>
                </a:lnTo>
                <a:lnTo>
                  <a:pt x="47256" y="1634439"/>
                </a:lnTo>
                <a:lnTo>
                  <a:pt x="45631" y="1634185"/>
                </a:lnTo>
                <a:close/>
              </a:path>
              <a:path w="271145" h="1689100">
                <a:moveTo>
                  <a:pt x="267436" y="17487"/>
                </a:moveTo>
                <a:lnTo>
                  <a:pt x="222046" y="50838"/>
                </a:lnTo>
                <a:lnTo>
                  <a:pt x="221792" y="52463"/>
                </a:lnTo>
                <a:lnTo>
                  <a:pt x="223494" y="54775"/>
                </a:lnTo>
                <a:lnTo>
                  <a:pt x="225120" y="55016"/>
                </a:lnTo>
                <a:lnTo>
                  <a:pt x="270497" y="21678"/>
                </a:lnTo>
                <a:lnTo>
                  <a:pt x="270751" y="20053"/>
                </a:lnTo>
                <a:lnTo>
                  <a:pt x="269049" y="17741"/>
                </a:lnTo>
                <a:lnTo>
                  <a:pt x="267436" y="17487"/>
                </a:lnTo>
                <a:close/>
              </a:path>
              <a:path w="271145" h="1689100">
                <a:moveTo>
                  <a:pt x="267436" y="0"/>
                </a:moveTo>
                <a:lnTo>
                  <a:pt x="222046" y="33337"/>
                </a:lnTo>
                <a:lnTo>
                  <a:pt x="221792" y="34963"/>
                </a:lnTo>
                <a:lnTo>
                  <a:pt x="223494" y="37274"/>
                </a:lnTo>
                <a:lnTo>
                  <a:pt x="225120" y="37528"/>
                </a:lnTo>
                <a:lnTo>
                  <a:pt x="270497" y="4191"/>
                </a:lnTo>
                <a:lnTo>
                  <a:pt x="270751" y="2565"/>
                </a:lnTo>
                <a:lnTo>
                  <a:pt x="269049" y="254"/>
                </a:lnTo>
                <a:lnTo>
                  <a:pt x="26743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4256142" y="1796599"/>
            <a:ext cx="69850" cy="220979"/>
          </a:xfrm>
          <a:prstGeom prst="rect">
            <a:avLst/>
          </a:prstGeom>
        </p:spPr>
        <p:txBody>
          <a:bodyPr wrap="square" lIns="0" tIns="825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2x1x4+4</a:t>
            </a:r>
            <a:r>
              <a:rPr dirty="0" sz="3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210135" y="2524305"/>
            <a:ext cx="161290" cy="2298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3335">
              <a:lnSpc>
                <a:spcPct val="100000"/>
              </a:lnSpc>
              <a:spcBef>
                <a:spcPts val="13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4P</a:t>
            </a:r>
            <a:endParaRPr sz="30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400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63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300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mA</a:t>
            </a:r>
            <a:endParaRPr sz="3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427594" y="3873756"/>
            <a:ext cx="471170" cy="2876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13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L4</a:t>
            </a:r>
            <a:endParaRPr sz="300">
              <a:latin typeface="Arial"/>
              <a:cs typeface="Arial"/>
            </a:endParaRPr>
          </a:p>
          <a:p>
            <a:pPr marL="43815" marR="234950" indent="-1905">
              <a:lnSpc>
                <a:spcPct val="231199"/>
              </a:lnSpc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Planta </a:t>
            </a: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2.ª</a:t>
            </a:r>
            <a:r>
              <a:rPr dirty="0" sz="300" spc="4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8</a:t>
            </a:r>
            <a:r>
              <a:rPr dirty="0" sz="3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927,50W</a:t>
            </a:r>
            <a:endParaRPr sz="3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903768" y="3873756"/>
            <a:ext cx="465455" cy="2876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26670">
              <a:lnSpc>
                <a:spcPct val="100000"/>
              </a:lnSpc>
              <a:spcBef>
                <a:spcPts val="13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L3</a:t>
            </a:r>
            <a:endParaRPr sz="300">
              <a:latin typeface="Arial"/>
              <a:cs typeface="Arial"/>
            </a:endParaRPr>
          </a:p>
          <a:p>
            <a:pPr marL="24765" marR="262255" indent="-1905">
              <a:lnSpc>
                <a:spcPct val="231199"/>
              </a:lnSpc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Planta </a:t>
            </a: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1.ª</a:t>
            </a:r>
            <a:r>
              <a:rPr dirty="0" sz="3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22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 515,75</a:t>
            </a:r>
            <a:endParaRPr sz="3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374226" y="3873756"/>
            <a:ext cx="474345" cy="2876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13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L2</a:t>
            </a: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400">
              <a:latin typeface="Arial"/>
              <a:cs typeface="Arial"/>
            </a:endParaRPr>
          </a:p>
          <a:p>
            <a:pPr marL="31115">
              <a:lnSpc>
                <a:spcPct val="100000"/>
              </a:lnSpc>
            </a:pP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Jardín</a:t>
            </a: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400">
              <a:latin typeface="Arial"/>
              <a:cs typeface="Arial"/>
            </a:endParaRPr>
          </a:p>
          <a:p>
            <a:pPr marL="32384">
              <a:lnSpc>
                <a:spcPct val="100000"/>
              </a:lnSpc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3</a:t>
            </a:r>
            <a:r>
              <a:rPr dirty="0" sz="3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636,5W</a:t>
            </a:r>
            <a:endParaRPr sz="30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853245" y="3873756"/>
            <a:ext cx="464184" cy="2876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3020">
              <a:lnSpc>
                <a:spcPct val="100000"/>
              </a:lnSpc>
              <a:spcBef>
                <a:spcPts val="13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L1</a:t>
            </a:r>
            <a:endParaRPr sz="300">
              <a:latin typeface="Arial"/>
              <a:cs typeface="Arial"/>
            </a:endParaRPr>
          </a:p>
          <a:p>
            <a:pPr marL="31750" marR="313055" indent="-1905">
              <a:lnSpc>
                <a:spcPct val="231199"/>
              </a:lnSpc>
            </a:pP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Garaje</a:t>
            </a:r>
            <a:r>
              <a:rPr dirty="0" sz="3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20">
                <a:solidFill>
                  <a:srgbClr val="231F20"/>
                </a:solidFill>
                <a:latin typeface="Arial"/>
                <a:cs typeface="Arial"/>
              </a:rPr>
              <a:t>495W</a:t>
            </a:r>
            <a:endParaRPr sz="30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233454" y="2387650"/>
            <a:ext cx="594995" cy="189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 indent="1270">
              <a:lnSpc>
                <a:spcPct val="107400"/>
              </a:lnSpc>
              <a:spcBef>
                <a:spcPts val="90"/>
              </a:spcBef>
            </a:pPr>
            <a:r>
              <a:rPr dirty="0" sz="50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 General </a:t>
            </a: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5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>
                <a:solidFill>
                  <a:srgbClr val="231F20"/>
                </a:solidFill>
                <a:latin typeface="Arial"/>
                <a:cs typeface="Arial"/>
              </a:rPr>
              <a:t>Mando</a:t>
            </a:r>
            <a:r>
              <a:rPr dirty="0" sz="5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5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endParaRPr sz="50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830204" y="1645610"/>
            <a:ext cx="80645" cy="749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ICP</a:t>
            </a:r>
            <a:endParaRPr sz="300">
              <a:latin typeface="Arial"/>
              <a:cs typeface="Aria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807070" y="2095729"/>
            <a:ext cx="103505" cy="12318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604" marR="5080" indent="-2540">
              <a:lnSpc>
                <a:spcPct val="106700"/>
              </a:lnSpc>
              <a:spcBef>
                <a:spcPts val="95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IGA</a:t>
            </a:r>
            <a:r>
              <a:rPr dirty="0" sz="3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63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148957" y="3209462"/>
            <a:ext cx="123825" cy="1790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1428102" y="3862768"/>
            <a:ext cx="1887220" cy="309880"/>
          </a:xfrm>
          <a:custGeom>
            <a:avLst/>
            <a:gdLst/>
            <a:ahLst/>
            <a:cxnLst/>
            <a:rect l="l" t="t" r="r" b="b"/>
            <a:pathLst>
              <a:path w="1887220" h="309879">
                <a:moveTo>
                  <a:pt x="1887054" y="2540"/>
                </a:moveTo>
                <a:lnTo>
                  <a:pt x="1886788" y="2540"/>
                </a:lnTo>
                <a:lnTo>
                  <a:pt x="1886788" y="1270"/>
                </a:lnTo>
                <a:lnTo>
                  <a:pt x="1886140" y="1270"/>
                </a:lnTo>
                <a:lnTo>
                  <a:pt x="1886140" y="0"/>
                </a:lnTo>
                <a:lnTo>
                  <a:pt x="1881860" y="0"/>
                </a:lnTo>
                <a:lnTo>
                  <a:pt x="1881860" y="5080"/>
                </a:lnTo>
                <a:lnTo>
                  <a:pt x="1881860" y="304800"/>
                </a:lnTo>
                <a:lnTo>
                  <a:pt x="5194" y="304800"/>
                </a:lnTo>
                <a:lnTo>
                  <a:pt x="5194" y="5080"/>
                </a:lnTo>
                <a:lnTo>
                  <a:pt x="1881860" y="5080"/>
                </a:lnTo>
                <a:lnTo>
                  <a:pt x="1881860" y="0"/>
                </a:lnTo>
                <a:lnTo>
                  <a:pt x="2603" y="0"/>
                </a:lnTo>
                <a:lnTo>
                  <a:pt x="914" y="0"/>
                </a:lnTo>
                <a:lnTo>
                  <a:pt x="914" y="1270"/>
                </a:lnTo>
                <a:lnTo>
                  <a:pt x="254" y="1270"/>
                </a:lnTo>
                <a:lnTo>
                  <a:pt x="254" y="2540"/>
                </a:lnTo>
                <a:lnTo>
                  <a:pt x="0" y="2540"/>
                </a:lnTo>
                <a:lnTo>
                  <a:pt x="0" y="5080"/>
                </a:lnTo>
                <a:lnTo>
                  <a:pt x="0" y="304800"/>
                </a:lnTo>
                <a:lnTo>
                  <a:pt x="0" y="307340"/>
                </a:lnTo>
                <a:lnTo>
                  <a:pt x="457" y="307340"/>
                </a:lnTo>
                <a:lnTo>
                  <a:pt x="457" y="308610"/>
                </a:lnTo>
                <a:lnTo>
                  <a:pt x="2108" y="308610"/>
                </a:lnTo>
                <a:lnTo>
                  <a:pt x="2108" y="309880"/>
                </a:lnTo>
                <a:lnTo>
                  <a:pt x="1884946" y="309880"/>
                </a:lnTo>
                <a:lnTo>
                  <a:pt x="1884946" y="308610"/>
                </a:lnTo>
                <a:lnTo>
                  <a:pt x="1886585" y="308610"/>
                </a:lnTo>
                <a:lnTo>
                  <a:pt x="1886585" y="307340"/>
                </a:lnTo>
                <a:lnTo>
                  <a:pt x="1887054" y="307340"/>
                </a:lnTo>
                <a:lnTo>
                  <a:pt x="1887054" y="304800"/>
                </a:lnTo>
                <a:lnTo>
                  <a:pt x="1887054" y="5080"/>
                </a:lnTo>
                <a:lnTo>
                  <a:pt x="1887054" y="254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3778246" y="2714796"/>
            <a:ext cx="208915" cy="1079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00" spc="-10">
                <a:solidFill>
                  <a:srgbClr val="231F20"/>
                </a:solidFill>
                <a:latin typeface="Arial"/>
                <a:cs typeface="Arial"/>
              </a:rPr>
              <a:t>Garaje</a:t>
            </a:r>
            <a:endParaRPr sz="50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361071" y="2533522"/>
            <a:ext cx="139700" cy="2298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35">
                <a:solidFill>
                  <a:srgbClr val="231F20"/>
                </a:solidFill>
                <a:latin typeface="Arial"/>
                <a:cs typeface="Arial"/>
              </a:rPr>
              <a:t>mA</a:t>
            </a:r>
            <a:endParaRPr sz="300">
              <a:latin typeface="Arial"/>
              <a:cs typeface="Arial"/>
            </a:endParaRPr>
          </a:p>
        </p:txBody>
      </p:sp>
      <p:sp>
        <p:nvSpPr>
          <p:cNvPr id="39" name="object 39" descr=""/>
          <p:cNvSpPr/>
          <p:nvPr/>
        </p:nvSpPr>
        <p:spPr>
          <a:xfrm>
            <a:off x="4433709" y="3423627"/>
            <a:ext cx="5715" cy="322580"/>
          </a:xfrm>
          <a:custGeom>
            <a:avLst/>
            <a:gdLst/>
            <a:ahLst/>
            <a:cxnLst/>
            <a:rect l="l" t="t" r="r" b="b"/>
            <a:pathLst>
              <a:path w="5714" h="322579">
                <a:moveTo>
                  <a:pt x="5194" y="1270"/>
                </a:moveTo>
                <a:lnTo>
                  <a:pt x="4711" y="1270"/>
                </a:lnTo>
                <a:lnTo>
                  <a:pt x="4711" y="0"/>
                </a:lnTo>
                <a:lnTo>
                  <a:pt x="469" y="0"/>
                </a:lnTo>
                <a:lnTo>
                  <a:pt x="469" y="1270"/>
                </a:lnTo>
                <a:lnTo>
                  <a:pt x="0" y="1270"/>
                </a:lnTo>
                <a:lnTo>
                  <a:pt x="0" y="2540"/>
                </a:lnTo>
                <a:lnTo>
                  <a:pt x="0" y="321310"/>
                </a:lnTo>
                <a:lnTo>
                  <a:pt x="546" y="321310"/>
                </a:lnTo>
                <a:lnTo>
                  <a:pt x="546" y="322580"/>
                </a:lnTo>
                <a:lnTo>
                  <a:pt x="4648" y="322580"/>
                </a:lnTo>
                <a:lnTo>
                  <a:pt x="4648" y="321310"/>
                </a:lnTo>
                <a:lnTo>
                  <a:pt x="5194" y="321310"/>
                </a:lnTo>
                <a:lnTo>
                  <a:pt x="5194" y="2540"/>
                </a:lnTo>
                <a:lnTo>
                  <a:pt x="5194" y="127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40" name="object 40" descr=""/>
          <p:cNvGraphicFramePr>
            <a:graphicFrameLocks noGrp="1"/>
          </p:cNvGraphicFramePr>
          <p:nvPr/>
        </p:nvGraphicFramePr>
        <p:xfrm>
          <a:off x="3737648" y="3858221"/>
          <a:ext cx="960755" cy="3092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01650"/>
                <a:gridCol w="453390"/>
              </a:tblGrid>
              <a:tr h="107950"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dirty="0" sz="3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C2.1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298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dirty="0" sz="3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C1.1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29845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</a:tcPr>
                </a:tc>
              </a:tr>
              <a:tr h="105410">
                <a:tc>
                  <a:txBody>
                    <a:bodyPr/>
                    <a:lstStyle/>
                    <a:p>
                      <a:pPr marL="8001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Fuerza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266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dirty="0" sz="3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Iluminación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266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</a:tcPr>
                </a:tc>
              </a:tr>
              <a:tr h="95885">
                <a:tc>
                  <a:txBody>
                    <a:bodyPr/>
                    <a:lstStyle/>
                    <a:p>
                      <a:pPr marL="8191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dirty="0" sz="3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345W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266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dirty="0" sz="3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150W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2667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1" name="object 41" descr=""/>
          <p:cNvSpPr txBox="1"/>
          <p:nvPr/>
        </p:nvSpPr>
        <p:spPr>
          <a:xfrm>
            <a:off x="1870911" y="1060380"/>
            <a:ext cx="100965" cy="749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63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325275" y="969271"/>
            <a:ext cx="264795" cy="749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0">
                <a:solidFill>
                  <a:srgbClr val="231F20"/>
                </a:solidFill>
                <a:latin typeface="Arial"/>
                <a:cs typeface="Arial"/>
              </a:rPr>
              <a:t>CPM-D/E4-</a:t>
            </a: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IBP</a:t>
            </a:r>
            <a:endParaRPr sz="30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289614" y="1171930"/>
            <a:ext cx="79375" cy="749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kW</a:t>
            </a:r>
            <a:endParaRPr sz="30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504882" y="1170135"/>
            <a:ext cx="106045" cy="749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0">
                <a:solidFill>
                  <a:srgbClr val="231F20"/>
                </a:solidFill>
                <a:latin typeface="Arial"/>
                <a:cs typeface="Arial"/>
              </a:rPr>
              <a:t>kVAr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45" name="object 45" descr=""/>
          <p:cNvGrpSpPr/>
          <p:nvPr/>
        </p:nvGrpSpPr>
        <p:grpSpPr>
          <a:xfrm>
            <a:off x="1446123" y="2415527"/>
            <a:ext cx="749935" cy="982344"/>
            <a:chOff x="1446123" y="2415527"/>
            <a:chExt cx="749935" cy="982344"/>
          </a:xfrm>
        </p:grpSpPr>
        <p:sp>
          <p:nvSpPr>
            <p:cNvPr id="46" name="object 46" descr=""/>
            <p:cNvSpPr/>
            <p:nvPr/>
          </p:nvSpPr>
          <p:spPr>
            <a:xfrm>
              <a:off x="2078266" y="2531072"/>
              <a:ext cx="117475" cy="318770"/>
            </a:xfrm>
            <a:custGeom>
              <a:avLst/>
              <a:gdLst/>
              <a:ahLst/>
              <a:cxnLst/>
              <a:rect l="l" t="t" r="r" b="b"/>
              <a:pathLst>
                <a:path w="117475" h="318769">
                  <a:moveTo>
                    <a:pt x="58013" y="218919"/>
                  </a:moveTo>
                  <a:lnTo>
                    <a:pt x="58013" y="317461"/>
                  </a:lnTo>
                  <a:lnTo>
                    <a:pt x="59182" y="318630"/>
                  </a:lnTo>
                  <a:lnTo>
                    <a:pt x="62039" y="318630"/>
                  </a:lnTo>
                  <a:lnTo>
                    <a:pt x="63207" y="317461"/>
                  </a:lnTo>
                  <a:lnTo>
                    <a:pt x="63207" y="218986"/>
                  </a:lnTo>
                  <a:lnTo>
                    <a:pt x="60604" y="218986"/>
                  </a:lnTo>
                  <a:lnTo>
                    <a:pt x="58013" y="218919"/>
                  </a:lnTo>
                  <a:close/>
                </a:path>
                <a:path w="117475" h="318769">
                  <a:moveTo>
                    <a:pt x="58013" y="213725"/>
                  </a:moveTo>
                  <a:lnTo>
                    <a:pt x="58013" y="218919"/>
                  </a:lnTo>
                  <a:lnTo>
                    <a:pt x="60604" y="218986"/>
                  </a:lnTo>
                  <a:lnTo>
                    <a:pt x="63195" y="218919"/>
                  </a:lnTo>
                  <a:lnTo>
                    <a:pt x="63207" y="213791"/>
                  </a:lnTo>
                  <a:lnTo>
                    <a:pt x="60604" y="213791"/>
                  </a:lnTo>
                  <a:lnTo>
                    <a:pt x="58013" y="213725"/>
                  </a:lnTo>
                  <a:close/>
                </a:path>
                <a:path w="117475" h="318769">
                  <a:moveTo>
                    <a:pt x="63207" y="218918"/>
                  </a:moveTo>
                  <a:lnTo>
                    <a:pt x="60604" y="218986"/>
                  </a:lnTo>
                  <a:lnTo>
                    <a:pt x="63207" y="218986"/>
                  </a:lnTo>
                  <a:close/>
                </a:path>
                <a:path w="117475" h="318769">
                  <a:moveTo>
                    <a:pt x="58013" y="171351"/>
                  </a:moveTo>
                  <a:lnTo>
                    <a:pt x="17462" y="178930"/>
                  </a:lnTo>
                  <a:lnTo>
                    <a:pt x="4051" y="190080"/>
                  </a:lnTo>
                  <a:lnTo>
                    <a:pt x="4064" y="200202"/>
                  </a:lnTo>
                  <a:lnTo>
                    <a:pt x="39626" y="217335"/>
                  </a:lnTo>
                  <a:lnTo>
                    <a:pt x="58013" y="218919"/>
                  </a:lnTo>
                  <a:lnTo>
                    <a:pt x="58001" y="213724"/>
                  </a:lnTo>
                  <a:lnTo>
                    <a:pt x="53762" y="213615"/>
                  </a:lnTo>
                  <a:lnTo>
                    <a:pt x="47015" y="213090"/>
                  </a:lnTo>
                  <a:lnTo>
                    <a:pt x="9236" y="197738"/>
                  </a:lnTo>
                  <a:lnTo>
                    <a:pt x="9225" y="192544"/>
                  </a:lnTo>
                  <a:lnTo>
                    <a:pt x="11010" y="189610"/>
                  </a:lnTo>
                  <a:lnTo>
                    <a:pt x="53762" y="176655"/>
                  </a:lnTo>
                  <a:lnTo>
                    <a:pt x="58003" y="176546"/>
                  </a:lnTo>
                  <a:lnTo>
                    <a:pt x="58013" y="171351"/>
                  </a:lnTo>
                  <a:close/>
                </a:path>
                <a:path w="117475" h="318769">
                  <a:moveTo>
                    <a:pt x="112023" y="196592"/>
                  </a:moveTo>
                  <a:lnTo>
                    <a:pt x="74199" y="213090"/>
                  </a:lnTo>
                  <a:lnTo>
                    <a:pt x="63207" y="213724"/>
                  </a:lnTo>
                  <a:lnTo>
                    <a:pt x="63207" y="218918"/>
                  </a:lnTo>
                  <a:lnTo>
                    <a:pt x="103759" y="211340"/>
                  </a:lnTo>
                  <a:lnTo>
                    <a:pt x="117171" y="197738"/>
                  </a:lnTo>
                  <a:lnTo>
                    <a:pt x="113169" y="197738"/>
                  </a:lnTo>
                  <a:lnTo>
                    <a:pt x="112023" y="196592"/>
                  </a:lnTo>
                  <a:close/>
                </a:path>
                <a:path w="117475" h="318769">
                  <a:moveTo>
                    <a:pt x="60604" y="176479"/>
                  </a:moveTo>
                  <a:lnTo>
                    <a:pt x="58013" y="176545"/>
                  </a:lnTo>
                  <a:lnTo>
                    <a:pt x="58013" y="213725"/>
                  </a:lnTo>
                  <a:lnTo>
                    <a:pt x="60604" y="213791"/>
                  </a:lnTo>
                  <a:lnTo>
                    <a:pt x="63195" y="213725"/>
                  </a:lnTo>
                  <a:lnTo>
                    <a:pt x="63197" y="176545"/>
                  </a:lnTo>
                  <a:lnTo>
                    <a:pt x="60604" y="176479"/>
                  </a:lnTo>
                  <a:close/>
                </a:path>
                <a:path w="117475" h="318769">
                  <a:moveTo>
                    <a:pt x="63207" y="213724"/>
                  </a:moveTo>
                  <a:lnTo>
                    <a:pt x="60604" y="213791"/>
                  </a:lnTo>
                  <a:lnTo>
                    <a:pt x="63207" y="213791"/>
                  </a:lnTo>
                  <a:close/>
                </a:path>
                <a:path w="117475" h="318769">
                  <a:moveTo>
                    <a:pt x="116027" y="192544"/>
                  </a:moveTo>
                  <a:lnTo>
                    <a:pt x="113169" y="192544"/>
                  </a:lnTo>
                  <a:lnTo>
                    <a:pt x="112015" y="193686"/>
                  </a:lnTo>
                  <a:lnTo>
                    <a:pt x="112023" y="196592"/>
                  </a:lnTo>
                  <a:lnTo>
                    <a:pt x="113169" y="197738"/>
                  </a:lnTo>
                  <a:lnTo>
                    <a:pt x="116027" y="197738"/>
                  </a:lnTo>
                  <a:lnTo>
                    <a:pt x="117173" y="196592"/>
                  </a:lnTo>
                  <a:lnTo>
                    <a:pt x="117181" y="193686"/>
                  </a:lnTo>
                  <a:lnTo>
                    <a:pt x="116027" y="192544"/>
                  </a:lnTo>
                  <a:close/>
                </a:path>
                <a:path w="117475" h="318769">
                  <a:moveTo>
                    <a:pt x="117178" y="196587"/>
                  </a:moveTo>
                  <a:lnTo>
                    <a:pt x="116027" y="197738"/>
                  </a:lnTo>
                  <a:lnTo>
                    <a:pt x="117171" y="197738"/>
                  </a:lnTo>
                  <a:lnTo>
                    <a:pt x="117178" y="196587"/>
                  </a:lnTo>
                  <a:close/>
                </a:path>
                <a:path w="117475" h="318769">
                  <a:moveTo>
                    <a:pt x="117182" y="192544"/>
                  </a:moveTo>
                  <a:lnTo>
                    <a:pt x="116027" y="192544"/>
                  </a:lnTo>
                  <a:lnTo>
                    <a:pt x="117188" y="193693"/>
                  </a:lnTo>
                  <a:lnTo>
                    <a:pt x="117182" y="192544"/>
                  </a:lnTo>
                  <a:close/>
                </a:path>
                <a:path w="117475" h="318769">
                  <a:moveTo>
                    <a:pt x="63207" y="171351"/>
                  </a:moveTo>
                  <a:lnTo>
                    <a:pt x="63207" y="176546"/>
                  </a:lnTo>
                  <a:lnTo>
                    <a:pt x="67453" y="176655"/>
                  </a:lnTo>
                  <a:lnTo>
                    <a:pt x="74204" y="177180"/>
                  </a:lnTo>
                  <a:lnTo>
                    <a:pt x="111995" y="192544"/>
                  </a:lnTo>
                  <a:lnTo>
                    <a:pt x="112015" y="193686"/>
                  </a:lnTo>
                  <a:lnTo>
                    <a:pt x="113169" y="192544"/>
                  </a:lnTo>
                  <a:lnTo>
                    <a:pt x="117182" y="192544"/>
                  </a:lnTo>
                  <a:lnTo>
                    <a:pt x="117170" y="190080"/>
                  </a:lnTo>
                  <a:lnTo>
                    <a:pt x="81592" y="172924"/>
                  </a:lnTo>
                  <a:lnTo>
                    <a:pt x="67714" y="171466"/>
                  </a:lnTo>
                  <a:lnTo>
                    <a:pt x="63207" y="171351"/>
                  </a:lnTo>
                  <a:close/>
                </a:path>
                <a:path w="117475" h="318769">
                  <a:moveTo>
                    <a:pt x="63207" y="176479"/>
                  </a:moveTo>
                  <a:lnTo>
                    <a:pt x="60604" y="176479"/>
                  </a:lnTo>
                  <a:lnTo>
                    <a:pt x="63207" y="176546"/>
                  </a:lnTo>
                  <a:close/>
                </a:path>
                <a:path w="117475" h="318769">
                  <a:moveTo>
                    <a:pt x="60604" y="171284"/>
                  </a:moveTo>
                  <a:lnTo>
                    <a:pt x="58013" y="171351"/>
                  </a:lnTo>
                  <a:lnTo>
                    <a:pt x="58013" y="176545"/>
                  </a:lnTo>
                  <a:lnTo>
                    <a:pt x="60604" y="176479"/>
                  </a:lnTo>
                  <a:lnTo>
                    <a:pt x="63207" y="176479"/>
                  </a:lnTo>
                  <a:lnTo>
                    <a:pt x="63197" y="171351"/>
                  </a:lnTo>
                  <a:lnTo>
                    <a:pt x="60604" y="171284"/>
                  </a:lnTo>
                  <a:close/>
                </a:path>
                <a:path w="117475" h="318769">
                  <a:moveTo>
                    <a:pt x="63207" y="171284"/>
                  </a:moveTo>
                  <a:lnTo>
                    <a:pt x="60604" y="171284"/>
                  </a:lnTo>
                  <a:lnTo>
                    <a:pt x="63207" y="171351"/>
                  </a:lnTo>
                  <a:close/>
                </a:path>
                <a:path w="117475" h="318769">
                  <a:moveTo>
                    <a:pt x="58013" y="103495"/>
                  </a:moveTo>
                  <a:lnTo>
                    <a:pt x="58013" y="171351"/>
                  </a:lnTo>
                  <a:lnTo>
                    <a:pt x="60604" y="171284"/>
                  </a:lnTo>
                  <a:lnTo>
                    <a:pt x="63207" y="171284"/>
                  </a:lnTo>
                  <a:lnTo>
                    <a:pt x="63207" y="105765"/>
                  </a:lnTo>
                  <a:lnTo>
                    <a:pt x="60667" y="105765"/>
                  </a:lnTo>
                  <a:lnTo>
                    <a:pt x="59080" y="105333"/>
                  </a:lnTo>
                  <a:lnTo>
                    <a:pt x="58013" y="103495"/>
                  </a:lnTo>
                  <a:close/>
                </a:path>
                <a:path w="117475" h="318769">
                  <a:moveTo>
                    <a:pt x="62039" y="100202"/>
                  </a:moveTo>
                  <a:lnTo>
                    <a:pt x="59182" y="100202"/>
                  </a:lnTo>
                  <a:lnTo>
                    <a:pt x="58013" y="101358"/>
                  </a:lnTo>
                  <a:lnTo>
                    <a:pt x="58013" y="103495"/>
                  </a:lnTo>
                  <a:lnTo>
                    <a:pt x="59080" y="105333"/>
                  </a:lnTo>
                  <a:lnTo>
                    <a:pt x="60667" y="105765"/>
                  </a:lnTo>
                  <a:lnTo>
                    <a:pt x="63157" y="104330"/>
                  </a:lnTo>
                  <a:lnTo>
                    <a:pt x="63207" y="102105"/>
                  </a:lnTo>
                  <a:lnTo>
                    <a:pt x="62203" y="100364"/>
                  </a:lnTo>
                  <a:lnTo>
                    <a:pt x="62039" y="100202"/>
                  </a:lnTo>
                  <a:close/>
                </a:path>
                <a:path w="117475" h="318769">
                  <a:moveTo>
                    <a:pt x="63207" y="104138"/>
                  </a:moveTo>
                  <a:lnTo>
                    <a:pt x="63157" y="104330"/>
                  </a:lnTo>
                  <a:lnTo>
                    <a:pt x="60667" y="105765"/>
                  </a:lnTo>
                  <a:lnTo>
                    <a:pt x="63207" y="105765"/>
                  </a:lnTo>
                  <a:lnTo>
                    <a:pt x="63207" y="104138"/>
                  </a:lnTo>
                  <a:close/>
                </a:path>
                <a:path w="117475" h="318769">
                  <a:moveTo>
                    <a:pt x="63207" y="102105"/>
                  </a:moveTo>
                  <a:lnTo>
                    <a:pt x="63207" y="104138"/>
                  </a:lnTo>
                  <a:lnTo>
                    <a:pt x="63576" y="102742"/>
                  </a:lnTo>
                  <a:lnTo>
                    <a:pt x="63207" y="102105"/>
                  </a:lnTo>
                  <a:close/>
                </a:path>
                <a:path w="117475" h="318769">
                  <a:moveTo>
                    <a:pt x="2908" y="0"/>
                  </a:moveTo>
                  <a:lnTo>
                    <a:pt x="419" y="1422"/>
                  </a:lnTo>
                  <a:lnTo>
                    <a:pt x="0" y="3009"/>
                  </a:lnTo>
                  <a:lnTo>
                    <a:pt x="58013" y="103495"/>
                  </a:lnTo>
                  <a:lnTo>
                    <a:pt x="58013" y="101358"/>
                  </a:lnTo>
                  <a:lnTo>
                    <a:pt x="59182" y="100202"/>
                  </a:lnTo>
                  <a:lnTo>
                    <a:pt x="62109" y="100202"/>
                  </a:lnTo>
                  <a:lnTo>
                    <a:pt x="4495" y="419"/>
                  </a:lnTo>
                  <a:lnTo>
                    <a:pt x="2908" y="0"/>
                  </a:lnTo>
                  <a:close/>
                </a:path>
                <a:path w="117475" h="318769">
                  <a:moveTo>
                    <a:pt x="62203" y="100364"/>
                  </a:moveTo>
                  <a:lnTo>
                    <a:pt x="63207" y="102105"/>
                  </a:lnTo>
                  <a:lnTo>
                    <a:pt x="63207" y="101358"/>
                  </a:lnTo>
                  <a:lnTo>
                    <a:pt x="62203" y="100364"/>
                  </a:lnTo>
                  <a:close/>
                </a:path>
                <a:path w="117475" h="318769">
                  <a:moveTo>
                    <a:pt x="62109" y="100202"/>
                  </a:moveTo>
                  <a:lnTo>
                    <a:pt x="62203" y="100364"/>
                  </a:lnTo>
                  <a:lnTo>
                    <a:pt x="62109" y="1002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5586" y="2415527"/>
              <a:ext cx="215887" cy="313258"/>
            </a:xfrm>
            <a:prstGeom prst="rect">
              <a:avLst/>
            </a:prstGeom>
          </p:spPr>
        </p:pic>
        <p:pic>
          <p:nvPicPr>
            <p:cNvPr id="48" name="object 4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46123" y="3021876"/>
              <a:ext cx="264998" cy="375805"/>
            </a:xfrm>
            <a:prstGeom prst="rect">
              <a:avLst/>
            </a:prstGeom>
          </p:spPr>
        </p:pic>
      </p:grpSp>
      <p:sp>
        <p:nvSpPr>
          <p:cNvPr id="49" name="object 49" descr=""/>
          <p:cNvSpPr txBox="1"/>
          <p:nvPr/>
        </p:nvSpPr>
        <p:spPr>
          <a:xfrm>
            <a:off x="1640392" y="3360709"/>
            <a:ext cx="55880" cy="685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2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250">
              <a:latin typeface="Arial"/>
              <a:cs typeface="Arial"/>
            </a:endParaRPr>
          </a:p>
        </p:txBody>
      </p:sp>
      <p:sp>
        <p:nvSpPr>
          <p:cNvPr id="50" name="object 50" descr=""/>
          <p:cNvSpPr/>
          <p:nvPr/>
        </p:nvSpPr>
        <p:spPr>
          <a:xfrm>
            <a:off x="2136267" y="3022256"/>
            <a:ext cx="5715" cy="120650"/>
          </a:xfrm>
          <a:custGeom>
            <a:avLst/>
            <a:gdLst/>
            <a:ahLst/>
            <a:cxnLst/>
            <a:rect l="l" t="t" r="r" b="b"/>
            <a:pathLst>
              <a:path w="5714" h="120650">
                <a:moveTo>
                  <a:pt x="5194" y="1270"/>
                </a:moveTo>
                <a:lnTo>
                  <a:pt x="5041" y="1270"/>
                </a:lnTo>
                <a:lnTo>
                  <a:pt x="5041" y="0"/>
                </a:lnTo>
                <a:lnTo>
                  <a:pt x="165" y="0"/>
                </a:lnTo>
                <a:lnTo>
                  <a:pt x="165" y="1270"/>
                </a:lnTo>
                <a:lnTo>
                  <a:pt x="0" y="1270"/>
                </a:lnTo>
                <a:lnTo>
                  <a:pt x="0" y="118110"/>
                </a:lnTo>
                <a:lnTo>
                  <a:pt x="0" y="119380"/>
                </a:lnTo>
                <a:lnTo>
                  <a:pt x="469" y="119380"/>
                </a:lnTo>
                <a:lnTo>
                  <a:pt x="469" y="120650"/>
                </a:lnTo>
                <a:lnTo>
                  <a:pt x="4724" y="120650"/>
                </a:lnTo>
                <a:lnTo>
                  <a:pt x="4724" y="119380"/>
                </a:lnTo>
                <a:lnTo>
                  <a:pt x="5194" y="119380"/>
                </a:lnTo>
                <a:lnTo>
                  <a:pt x="5194" y="118110"/>
                </a:lnTo>
                <a:lnTo>
                  <a:pt x="5194" y="127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/>
          <p:nvPr/>
        </p:nvSpPr>
        <p:spPr>
          <a:xfrm>
            <a:off x="1607693" y="2520263"/>
            <a:ext cx="582930" cy="1127125"/>
          </a:xfrm>
          <a:custGeom>
            <a:avLst/>
            <a:gdLst/>
            <a:ahLst/>
            <a:cxnLst/>
            <a:rect l="l" t="t" r="r" b="b"/>
            <a:pathLst>
              <a:path w="582930" h="1127125">
                <a:moveTo>
                  <a:pt x="65481" y="606361"/>
                </a:moveTo>
                <a:lnTo>
                  <a:pt x="61810" y="606348"/>
                </a:lnTo>
                <a:lnTo>
                  <a:pt x="51714" y="616432"/>
                </a:lnTo>
                <a:lnTo>
                  <a:pt x="41605" y="606348"/>
                </a:lnTo>
                <a:lnTo>
                  <a:pt x="37934" y="606361"/>
                </a:lnTo>
                <a:lnTo>
                  <a:pt x="37934" y="610031"/>
                </a:lnTo>
                <a:lnTo>
                  <a:pt x="48031" y="620102"/>
                </a:lnTo>
                <a:lnTo>
                  <a:pt x="37934" y="630186"/>
                </a:lnTo>
                <a:lnTo>
                  <a:pt x="37934" y="633869"/>
                </a:lnTo>
                <a:lnTo>
                  <a:pt x="41605" y="633869"/>
                </a:lnTo>
                <a:lnTo>
                  <a:pt x="51714" y="623773"/>
                </a:lnTo>
                <a:lnTo>
                  <a:pt x="61810" y="633869"/>
                </a:lnTo>
                <a:lnTo>
                  <a:pt x="65481" y="633869"/>
                </a:lnTo>
                <a:lnTo>
                  <a:pt x="65481" y="630186"/>
                </a:lnTo>
                <a:lnTo>
                  <a:pt x="55397" y="620102"/>
                </a:lnTo>
                <a:lnTo>
                  <a:pt x="65481" y="610031"/>
                </a:lnTo>
                <a:lnTo>
                  <a:pt x="65481" y="606361"/>
                </a:lnTo>
                <a:close/>
              </a:path>
              <a:path w="582930" h="1127125">
                <a:moveTo>
                  <a:pt x="103416" y="842048"/>
                </a:moveTo>
                <a:lnTo>
                  <a:pt x="102247" y="840892"/>
                </a:lnTo>
                <a:lnTo>
                  <a:pt x="99390" y="840892"/>
                </a:lnTo>
                <a:lnTo>
                  <a:pt x="98221" y="842048"/>
                </a:lnTo>
                <a:lnTo>
                  <a:pt x="98221" y="903312"/>
                </a:lnTo>
                <a:lnTo>
                  <a:pt x="53149" y="903312"/>
                </a:lnTo>
                <a:lnTo>
                  <a:pt x="50279" y="903300"/>
                </a:lnTo>
                <a:lnTo>
                  <a:pt x="5194" y="903312"/>
                </a:lnTo>
                <a:lnTo>
                  <a:pt x="5194" y="842048"/>
                </a:lnTo>
                <a:lnTo>
                  <a:pt x="4025" y="840892"/>
                </a:lnTo>
                <a:lnTo>
                  <a:pt x="1168" y="840892"/>
                </a:lnTo>
                <a:lnTo>
                  <a:pt x="0" y="842048"/>
                </a:lnTo>
                <a:lnTo>
                  <a:pt x="0" y="904468"/>
                </a:lnTo>
                <a:lnTo>
                  <a:pt x="0" y="907338"/>
                </a:lnTo>
                <a:lnTo>
                  <a:pt x="1168" y="908507"/>
                </a:lnTo>
                <a:lnTo>
                  <a:pt x="4025" y="908507"/>
                </a:lnTo>
                <a:lnTo>
                  <a:pt x="49085" y="908507"/>
                </a:lnTo>
                <a:lnTo>
                  <a:pt x="48183" y="1124318"/>
                </a:lnTo>
                <a:lnTo>
                  <a:pt x="48196" y="1125753"/>
                </a:lnTo>
                <a:lnTo>
                  <a:pt x="49326" y="1126896"/>
                </a:lnTo>
                <a:lnTo>
                  <a:pt x="52197" y="1126909"/>
                </a:lnTo>
                <a:lnTo>
                  <a:pt x="53365" y="1125753"/>
                </a:lnTo>
                <a:lnTo>
                  <a:pt x="54305" y="908507"/>
                </a:lnTo>
                <a:lnTo>
                  <a:pt x="99390" y="908507"/>
                </a:lnTo>
                <a:lnTo>
                  <a:pt x="102247" y="908507"/>
                </a:lnTo>
                <a:lnTo>
                  <a:pt x="103416" y="907338"/>
                </a:lnTo>
                <a:lnTo>
                  <a:pt x="103403" y="904468"/>
                </a:lnTo>
                <a:lnTo>
                  <a:pt x="103416" y="903312"/>
                </a:lnTo>
                <a:lnTo>
                  <a:pt x="103416" y="842048"/>
                </a:lnTo>
                <a:close/>
              </a:path>
              <a:path w="582930" h="1127125">
                <a:moveTo>
                  <a:pt x="360718" y="730224"/>
                </a:moveTo>
                <a:lnTo>
                  <a:pt x="359549" y="729068"/>
                </a:lnTo>
                <a:lnTo>
                  <a:pt x="356679" y="729068"/>
                </a:lnTo>
                <a:lnTo>
                  <a:pt x="355523" y="730224"/>
                </a:lnTo>
                <a:lnTo>
                  <a:pt x="355511" y="766127"/>
                </a:lnTo>
                <a:lnTo>
                  <a:pt x="356679" y="767283"/>
                </a:lnTo>
                <a:lnTo>
                  <a:pt x="359537" y="767283"/>
                </a:lnTo>
                <a:lnTo>
                  <a:pt x="360705" y="766127"/>
                </a:lnTo>
                <a:lnTo>
                  <a:pt x="360718" y="730224"/>
                </a:lnTo>
                <a:close/>
              </a:path>
              <a:path w="582930" h="1127125">
                <a:moveTo>
                  <a:pt x="386740" y="810844"/>
                </a:moveTo>
                <a:lnTo>
                  <a:pt x="385597" y="809675"/>
                </a:lnTo>
                <a:lnTo>
                  <a:pt x="360692" y="809675"/>
                </a:lnTo>
                <a:lnTo>
                  <a:pt x="360705" y="779767"/>
                </a:lnTo>
                <a:lnTo>
                  <a:pt x="359537" y="778598"/>
                </a:lnTo>
                <a:lnTo>
                  <a:pt x="356666" y="778598"/>
                </a:lnTo>
                <a:lnTo>
                  <a:pt x="355511" y="779767"/>
                </a:lnTo>
                <a:lnTo>
                  <a:pt x="355498" y="810844"/>
                </a:lnTo>
                <a:lnTo>
                  <a:pt x="355498" y="813701"/>
                </a:lnTo>
                <a:lnTo>
                  <a:pt x="355511" y="829449"/>
                </a:lnTo>
                <a:lnTo>
                  <a:pt x="356679" y="830605"/>
                </a:lnTo>
                <a:lnTo>
                  <a:pt x="359549" y="830605"/>
                </a:lnTo>
                <a:lnTo>
                  <a:pt x="360705" y="829449"/>
                </a:lnTo>
                <a:lnTo>
                  <a:pt x="360680" y="814870"/>
                </a:lnTo>
                <a:lnTo>
                  <a:pt x="385597" y="814870"/>
                </a:lnTo>
                <a:lnTo>
                  <a:pt x="386740" y="813701"/>
                </a:lnTo>
                <a:lnTo>
                  <a:pt x="386740" y="810844"/>
                </a:lnTo>
                <a:close/>
              </a:path>
              <a:path w="582930" h="1127125">
                <a:moveTo>
                  <a:pt x="392684" y="873391"/>
                </a:moveTo>
                <a:lnTo>
                  <a:pt x="391541" y="872223"/>
                </a:lnTo>
                <a:lnTo>
                  <a:pt x="360768" y="872223"/>
                </a:lnTo>
                <a:lnTo>
                  <a:pt x="360730" y="843051"/>
                </a:lnTo>
                <a:lnTo>
                  <a:pt x="359562" y="841908"/>
                </a:lnTo>
                <a:lnTo>
                  <a:pt x="356692" y="841908"/>
                </a:lnTo>
                <a:lnTo>
                  <a:pt x="355549" y="843051"/>
                </a:lnTo>
                <a:lnTo>
                  <a:pt x="355574" y="873391"/>
                </a:lnTo>
                <a:lnTo>
                  <a:pt x="355574" y="876249"/>
                </a:lnTo>
                <a:lnTo>
                  <a:pt x="356743" y="877417"/>
                </a:lnTo>
                <a:lnTo>
                  <a:pt x="359625" y="877417"/>
                </a:lnTo>
                <a:lnTo>
                  <a:pt x="391541" y="877417"/>
                </a:lnTo>
                <a:lnTo>
                  <a:pt x="392684" y="876249"/>
                </a:lnTo>
                <a:lnTo>
                  <a:pt x="392684" y="873391"/>
                </a:lnTo>
                <a:close/>
              </a:path>
              <a:path w="582930" h="1127125">
                <a:moveTo>
                  <a:pt x="407479" y="668515"/>
                </a:moveTo>
                <a:lnTo>
                  <a:pt x="406323" y="667346"/>
                </a:lnTo>
                <a:lnTo>
                  <a:pt x="384594" y="667346"/>
                </a:lnTo>
                <a:lnTo>
                  <a:pt x="384594" y="646137"/>
                </a:lnTo>
                <a:lnTo>
                  <a:pt x="384594" y="644677"/>
                </a:lnTo>
                <a:lnTo>
                  <a:pt x="383425" y="643521"/>
                </a:lnTo>
                <a:lnTo>
                  <a:pt x="380568" y="643521"/>
                </a:lnTo>
                <a:lnTo>
                  <a:pt x="379399" y="643547"/>
                </a:lnTo>
                <a:lnTo>
                  <a:pt x="379399" y="648741"/>
                </a:lnTo>
                <a:lnTo>
                  <a:pt x="379399" y="667346"/>
                </a:lnTo>
                <a:lnTo>
                  <a:pt x="379399" y="672541"/>
                </a:lnTo>
                <a:lnTo>
                  <a:pt x="379399" y="691197"/>
                </a:lnTo>
                <a:lnTo>
                  <a:pt x="360718" y="691197"/>
                </a:lnTo>
                <a:lnTo>
                  <a:pt x="360718" y="672541"/>
                </a:lnTo>
                <a:lnTo>
                  <a:pt x="379399" y="672541"/>
                </a:lnTo>
                <a:lnTo>
                  <a:pt x="379399" y="667346"/>
                </a:lnTo>
                <a:lnTo>
                  <a:pt x="360718" y="667346"/>
                </a:lnTo>
                <a:lnTo>
                  <a:pt x="360718" y="648741"/>
                </a:lnTo>
                <a:lnTo>
                  <a:pt x="379399" y="648741"/>
                </a:lnTo>
                <a:lnTo>
                  <a:pt x="379399" y="643547"/>
                </a:lnTo>
                <a:lnTo>
                  <a:pt x="360718" y="643547"/>
                </a:lnTo>
                <a:lnTo>
                  <a:pt x="360718" y="629412"/>
                </a:lnTo>
                <a:lnTo>
                  <a:pt x="359562" y="628256"/>
                </a:lnTo>
                <a:lnTo>
                  <a:pt x="356692" y="628256"/>
                </a:lnTo>
                <a:lnTo>
                  <a:pt x="355523" y="629412"/>
                </a:lnTo>
                <a:lnTo>
                  <a:pt x="355523" y="643547"/>
                </a:lnTo>
                <a:lnTo>
                  <a:pt x="355523" y="648741"/>
                </a:lnTo>
                <a:lnTo>
                  <a:pt x="355523" y="667346"/>
                </a:lnTo>
                <a:lnTo>
                  <a:pt x="355523" y="672541"/>
                </a:lnTo>
                <a:lnTo>
                  <a:pt x="355523" y="691197"/>
                </a:lnTo>
                <a:lnTo>
                  <a:pt x="336854" y="691197"/>
                </a:lnTo>
                <a:lnTo>
                  <a:pt x="336854" y="672541"/>
                </a:lnTo>
                <a:lnTo>
                  <a:pt x="355523" y="672541"/>
                </a:lnTo>
                <a:lnTo>
                  <a:pt x="355523" y="667346"/>
                </a:lnTo>
                <a:lnTo>
                  <a:pt x="336854" y="667346"/>
                </a:lnTo>
                <a:lnTo>
                  <a:pt x="336854" y="648741"/>
                </a:lnTo>
                <a:lnTo>
                  <a:pt x="355523" y="648741"/>
                </a:lnTo>
                <a:lnTo>
                  <a:pt x="355523" y="643547"/>
                </a:lnTo>
                <a:lnTo>
                  <a:pt x="334264" y="643547"/>
                </a:lnTo>
                <a:lnTo>
                  <a:pt x="332422" y="644296"/>
                </a:lnTo>
                <a:lnTo>
                  <a:pt x="331660" y="646137"/>
                </a:lnTo>
                <a:lnTo>
                  <a:pt x="331660" y="667346"/>
                </a:lnTo>
                <a:lnTo>
                  <a:pt x="319036" y="667346"/>
                </a:lnTo>
                <a:lnTo>
                  <a:pt x="317881" y="668502"/>
                </a:lnTo>
                <a:lnTo>
                  <a:pt x="317881" y="671385"/>
                </a:lnTo>
                <a:lnTo>
                  <a:pt x="319036" y="672541"/>
                </a:lnTo>
                <a:lnTo>
                  <a:pt x="331660" y="672541"/>
                </a:lnTo>
                <a:lnTo>
                  <a:pt x="331660" y="693788"/>
                </a:lnTo>
                <a:lnTo>
                  <a:pt x="332422" y="695629"/>
                </a:lnTo>
                <a:lnTo>
                  <a:pt x="334264" y="696391"/>
                </a:lnTo>
                <a:lnTo>
                  <a:pt x="355523" y="696391"/>
                </a:lnTo>
                <a:lnTo>
                  <a:pt x="355523" y="716597"/>
                </a:lnTo>
                <a:lnTo>
                  <a:pt x="356692" y="717753"/>
                </a:lnTo>
                <a:lnTo>
                  <a:pt x="359562" y="717753"/>
                </a:lnTo>
                <a:lnTo>
                  <a:pt x="360718" y="716597"/>
                </a:lnTo>
                <a:lnTo>
                  <a:pt x="360718" y="696391"/>
                </a:lnTo>
                <a:lnTo>
                  <a:pt x="382003" y="696391"/>
                </a:lnTo>
                <a:lnTo>
                  <a:pt x="383844" y="695629"/>
                </a:lnTo>
                <a:lnTo>
                  <a:pt x="384594" y="693788"/>
                </a:lnTo>
                <a:lnTo>
                  <a:pt x="384594" y="691197"/>
                </a:lnTo>
                <a:lnTo>
                  <a:pt x="384594" y="672553"/>
                </a:lnTo>
                <a:lnTo>
                  <a:pt x="406323" y="672541"/>
                </a:lnTo>
                <a:lnTo>
                  <a:pt x="407479" y="671372"/>
                </a:lnTo>
                <a:lnTo>
                  <a:pt x="407479" y="668515"/>
                </a:lnTo>
                <a:close/>
              </a:path>
              <a:path w="582930" h="1127125">
                <a:moveTo>
                  <a:pt x="436232" y="810844"/>
                </a:moveTo>
                <a:lnTo>
                  <a:pt x="435076" y="809675"/>
                </a:lnTo>
                <a:lnTo>
                  <a:pt x="399211" y="809675"/>
                </a:lnTo>
                <a:lnTo>
                  <a:pt x="398043" y="810844"/>
                </a:lnTo>
                <a:lnTo>
                  <a:pt x="398043" y="813701"/>
                </a:lnTo>
                <a:lnTo>
                  <a:pt x="399211" y="814870"/>
                </a:lnTo>
                <a:lnTo>
                  <a:pt x="435076" y="814870"/>
                </a:lnTo>
                <a:lnTo>
                  <a:pt x="436232" y="813701"/>
                </a:lnTo>
                <a:lnTo>
                  <a:pt x="436232" y="810844"/>
                </a:lnTo>
                <a:close/>
              </a:path>
              <a:path w="582930" h="1127125">
                <a:moveTo>
                  <a:pt x="442175" y="873391"/>
                </a:moveTo>
                <a:lnTo>
                  <a:pt x="441020" y="872223"/>
                </a:lnTo>
                <a:lnTo>
                  <a:pt x="405155" y="872223"/>
                </a:lnTo>
                <a:lnTo>
                  <a:pt x="403987" y="873391"/>
                </a:lnTo>
                <a:lnTo>
                  <a:pt x="403987" y="876249"/>
                </a:lnTo>
                <a:lnTo>
                  <a:pt x="405155" y="877417"/>
                </a:lnTo>
                <a:lnTo>
                  <a:pt x="441020" y="877417"/>
                </a:lnTo>
                <a:lnTo>
                  <a:pt x="442175" y="876249"/>
                </a:lnTo>
                <a:lnTo>
                  <a:pt x="442175" y="873391"/>
                </a:lnTo>
                <a:close/>
              </a:path>
              <a:path w="582930" h="1127125">
                <a:moveTo>
                  <a:pt x="456958" y="668515"/>
                </a:moveTo>
                <a:lnTo>
                  <a:pt x="455803" y="667346"/>
                </a:lnTo>
                <a:lnTo>
                  <a:pt x="419938" y="667346"/>
                </a:lnTo>
                <a:lnTo>
                  <a:pt x="418769" y="668515"/>
                </a:lnTo>
                <a:lnTo>
                  <a:pt x="418769" y="671372"/>
                </a:lnTo>
                <a:lnTo>
                  <a:pt x="419938" y="672541"/>
                </a:lnTo>
                <a:lnTo>
                  <a:pt x="455803" y="672541"/>
                </a:lnTo>
                <a:lnTo>
                  <a:pt x="456958" y="671372"/>
                </a:lnTo>
                <a:lnTo>
                  <a:pt x="456958" y="668515"/>
                </a:lnTo>
                <a:close/>
              </a:path>
              <a:path w="582930" h="1127125">
                <a:moveTo>
                  <a:pt x="484632" y="873391"/>
                </a:moveTo>
                <a:lnTo>
                  <a:pt x="483476" y="872223"/>
                </a:lnTo>
                <a:lnTo>
                  <a:pt x="454634" y="872223"/>
                </a:lnTo>
                <a:lnTo>
                  <a:pt x="453466" y="873391"/>
                </a:lnTo>
                <a:lnTo>
                  <a:pt x="453466" y="876249"/>
                </a:lnTo>
                <a:lnTo>
                  <a:pt x="454634" y="877417"/>
                </a:lnTo>
                <a:lnTo>
                  <a:pt x="483476" y="877417"/>
                </a:lnTo>
                <a:lnTo>
                  <a:pt x="484632" y="876249"/>
                </a:lnTo>
                <a:lnTo>
                  <a:pt x="484632" y="873391"/>
                </a:lnTo>
                <a:close/>
              </a:path>
              <a:path w="582930" h="1127125">
                <a:moveTo>
                  <a:pt x="534136" y="719899"/>
                </a:moveTo>
                <a:lnTo>
                  <a:pt x="533768" y="719251"/>
                </a:lnTo>
                <a:lnTo>
                  <a:pt x="533768" y="721283"/>
                </a:lnTo>
                <a:lnTo>
                  <a:pt x="534136" y="719899"/>
                </a:lnTo>
                <a:close/>
              </a:path>
              <a:path w="582930" h="1127125">
                <a:moveTo>
                  <a:pt x="544931" y="12"/>
                </a:moveTo>
                <a:lnTo>
                  <a:pt x="541261" y="0"/>
                </a:lnTo>
                <a:lnTo>
                  <a:pt x="531164" y="10083"/>
                </a:lnTo>
                <a:lnTo>
                  <a:pt x="521068" y="0"/>
                </a:lnTo>
                <a:lnTo>
                  <a:pt x="517398" y="12"/>
                </a:lnTo>
                <a:lnTo>
                  <a:pt x="517398" y="3683"/>
                </a:lnTo>
                <a:lnTo>
                  <a:pt x="527494" y="13754"/>
                </a:lnTo>
                <a:lnTo>
                  <a:pt x="517398" y="23837"/>
                </a:lnTo>
                <a:lnTo>
                  <a:pt x="517398" y="27520"/>
                </a:lnTo>
                <a:lnTo>
                  <a:pt x="521068" y="27520"/>
                </a:lnTo>
                <a:lnTo>
                  <a:pt x="531164" y="17424"/>
                </a:lnTo>
                <a:lnTo>
                  <a:pt x="541261" y="27520"/>
                </a:lnTo>
                <a:lnTo>
                  <a:pt x="544931" y="27520"/>
                </a:lnTo>
                <a:lnTo>
                  <a:pt x="544931" y="23837"/>
                </a:lnTo>
                <a:lnTo>
                  <a:pt x="534847" y="13754"/>
                </a:lnTo>
                <a:lnTo>
                  <a:pt x="544931" y="3683"/>
                </a:lnTo>
                <a:lnTo>
                  <a:pt x="544931" y="12"/>
                </a:lnTo>
                <a:close/>
              </a:path>
              <a:path w="582930" h="1127125">
                <a:moveTo>
                  <a:pt x="582853" y="781075"/>
                </a:moveTo>
                <a:lnTo>
                  <a:pt x="582104" y="779233"/>
                </a:lnTo>
                <a:lnTo>
                  <a:pt x="580263" y="778484"/>
                </a:lnTo>
                <a:lnTo>
                  <a:pt x="577659" y="778484"/>
                </a:lnTo>
                <a:lnTo>
                  <a:pt x="577659" y="783678"/>
                </a:lnTo>
                <a:lnTo>
                  <a:pt x="577659" y="840905"/>
                </a:lnTo>
                <a:lnTo>
                  <a:pt x="533742" y="840905"/>
                </a:lnTo>
                <a:lnTo>
                  <a:pt x="533742" y="832434"/>
                </a:lnTo>
                <a:lnTo>
                  <a:pt x="533742" y="831265"/>
                </a:lnTo>
                <a:lnTo>
                  <a:pt x="533742" y="828395"/>
                </a:lnTo>
                <a:lnTo>
                  <a:pt x="532587" y="827239"/>
                </a:lnTo>
                <a:lnTo>
                  <a:pt x="529717" y="827239"/>
                </a:lnTo>
                <a:lnTo>
                  <a:pt x="508228" y="827239"/>
                </a:lnTo>
                <a:lnTo>
                  <a:pt x="508228" y="797331"/>
                </a:lnTo>
                <a:lnTo>
                  <a:pt x="529717" y="797318"/>
                </a:lnTo>
                <a:lnTo>
                  <a:pt x="532599" y="797344"/>
                </a:lnTo>
                <a:lnTo>
                  <a:pt x="533768" y="796175"/>
                </a:lnTo>
                <a:lnTo>
                  <a:pt x="533768" y="783678"/>
                </a:lnTo>
                <a:lnTo>
                  <a:pt x="577659" y="783678"/>
                </a:lnTo>
                <a:lnTo>
                  <a:pt x="577659" y="778484"/>
                </a:lnTo>
                <a:lnTo>
                  <a:pt x="533768" y="778484"/>
                </a:lnTo>
                <a:lnTo>
                  <a:pt x="533768" y="722922"/>
                </a:lnTo>
                <a:lnTo>
                  <a:pt x="533768" y="721283"/>
                </a:lnTo>
                <a:lnTo>
                  <a:pt x="533717" y="721487"/>
                </a:lnTo>
                <a:lnTo>
                  <a:pt x="533768" y="719251"/>
                </a:lnTo>
                <a:lnTo>
                  <a:pt x="533768" y="718515"/>
                </a:lnTo>
                <a:lnTo>
                  <a:pt x="532765" y="717511"/>
                </a:lnTo>
                <a:lnTo>
                  <a:pt x="532676" y="717359"/>
                </a:lnTo>
                <a:lnTo>
                  <a:pt x="504888" y="669251"/>
                </a:lnTo>
                <a:lnTo>
                  <a:pt x="504888" y="668515"/>
                </a:lnTo>
                <a:lnTo>
                  <a:pt x="503872" y="667499"/>
                </a:lnTo>
                <a:lnTo>
                  <a:pt x="475043" y="617562"/>
                </a:lnTo>
                <a:lnTo>
                  <a:pt x="473456" y="617143"/>
                </a:lnTo>
                <a:lnTo>
                  <a:pt x="470966" y="618566"/>
                </a:lnTo>
                <a:lnTo>
                  <a:pt x="470547" y="620153"/>
                </a:lnTo>
                <a:lnTo>
                  <a:pt x="497789" y="667346"/>
                </a:lnTo>
                <a:lnTo>
                  <a:pt x="469430" y="667346"/>
                </a:lnTo>
                <a:lnTo>
                  <a:pt x="468261" y="668515"/>
                </a:lnTo>
                <a:lnTo>
                  <a:pt x="468261" y="671372"/>
                </a:lnTo>
                <a:lnTo>
                  <a:pt x="469430" y="672541"/>
                </a:lnTo>
                <a:lnTo>
                  <a:pt x="500786" y="672541"/>
                </a:lnTo>
                <a:lnTo>
                  <a:pt x="528574" y="720648"/>
                </a:lnTo>
                <a:lnTo>
                  <a:pt x="528574" y="778484"/>
                </a:lnTo>
                <a:lnTo>
                  <a:pt x="528548" y="783678"/>
                </a:lnTo>
                <a:lnTo>
                  <a:pt x="528548" y="792137"/>
                </a:lnTo>
                <a:lnTo>
                  <a:pt x="505637" y="792137"/>
                </a:lnTo>
                <a:lnTo>
                  <a:pt x="503796" y="792886"/>
                </a:lnTo>
                <a:lnTo>
                  <a:pt x="503034" y="794727"/>
                </a:lnTo>
                <a:lnTo>
                  <a:pt x="503034" y="810844"/>
                </a:lnTo>
                <a:lnTo>
                  <a:pt x="503034" y="813714"/>
                </a:lnTo>
                <a:lnTo>
                  <a:pt x="503034" y="828395"/>
                </a:lnTo>
                <a:lnTo>
                  <a:pt x="503034" y="831265"/>
                </a:lnTo>
                <a:lnTo>
                  <a:pt x="504202" y="832434"/>
                </a:lnTo>
                <a:lnTo>
                  <a:pt x="507072" y="832434"/>
                </a:lnTo>
                <a:lnTo>
                  <a:pt x="528548" y="832434"/>
                </a:lnTo>
                <a:lnTo>
                  <a:pt x="528548" y="840905"/>
                </a:lnTo>
                <a:lnTo>
                  <a:pt x="484632" y="840905"/>
                </a:lnTo>
                <a:lnTo>
                  <a:pt x="484632" y="813739"/>
                </a:lnTo>
                <a:lnTo>
                  <a:pt x="484657" y="810844"/>
                </a:lnTo>
                <a:lnTo>
                  <a:pt x="484632" y="783678"/>
                </a:lnTo>
                <a:lnTo>
                  <a:pt x="528548" y="783678"/>
                </a:lnTo>
                <a:lnTo>
                  <a:pt x="528548" y="778484"/>
                </a:lnTo>
                <a:lnTo>
                  <a:pt x="482041" y="778484"/>
                </a:lnTo>
                <a:lnTo>
                  <a:pt x="480199" y="779233"/>
                </a:lnTo>
                <a:lnTo>
                  <a:pt x="479437" y="781075"/>
                </a:lnTo>
                <a:lnTo>
                  <a:pt x="479437" y="809675"/>
                </a:lnTo>
                <a:lnTo>
                  <a:pt x="448691" y="809675"/>
                </a:lnTo>
                <a:lnTo>
                  <a:pt x="447522" y="810844"/>
                </a:lnTo>
                <a:lnTo>
                  <a:pt x="447522" y="813701"/>
                </a:lnTo>
                <a:lnTo>
                  <a:pt x="448691" y="814870"/>
                </a:lnTo>
                <a:lnTo>
                  <a:pt x="479437" y="814870"/>
                </a:lnTo>
                <a:lnTo>
                  <a:pt x="479437" y="843495"/>
                </a:lnTo>
                <a:lnTo>
                  <a:pt x="480199" y="845337"/>
                </a:lnTo>
                <a:lnTo>
                  <a:pt x="482041" y="846099"/>
                </a:lnTo>
                <a:lnTo>
                  <a:pt x="580301" y="846086"/>
                </a:lnTo>
                <a:lnTo>
                  <a:pt x="582104" y="845337"/>
                </a:lnTo>
                <a:lnTo>
                  <a:pt x="582853" y="843495"/>
                </a:lnTo>
                <a:lnTo>
                  <a:pt x="582853" y="781075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 txBox="1"/>
          <p:nvPr/>
        </p:nvSpPr>
        <p:spPr>
          <a:xfrm>
            <a:off x="2119842" y="3360709"/>
            <a:ext cx="55880" cy="685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2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250">
              <a:latin typeface="Arial"/>
              <a:cs typeface="Arial"/>
            </a:endParaRPr>
          </a:p>
        </p:txBody>
      </p:sp>
      <p:grpSp>
        <p:nvGrpSpPr>
          <p:cNvPr id="53" name="object 53" descr=""/>
          <p:cNvGrpSpPr/>
          <p:nvPr/>
        </p:nvGrpSpPr>
        <p:grpSpPr>
          <a:xfrm>
            <a:off x="2087156" y="3021876"/>
            <a:ext cx="586740" cy="407034"/>
            <a:chOff x="2087156" y="3021876"/>
            <a:chExt cx="586740" cy="407034"/>
          </a:xfrm>
        </p:grpSpPr>
        <p:sp>
          <p:nvSpPr>
            <p:cNvPr id="54" name="object 54" descr=""/>
            <p:cNvSpPr/>
            <p:nvPr/>
          </p:nvSpPr>
          <p:spPr>
            <a:xfrm>
              <a:off x="2087156" y="3126600"/>
              <a:ext cx="538480" cy="302260"/>
            </a:xfrm>
            <a:custGeom>
              <a:avLst/>
              <a:gdLst/>
              <a:ahLst/>
              <a:cxnLst/>
              <a:rect l="l" t="t" r="r" b="b"/>
              <a:pathLst>
                <a:path w="538480" h="302260">
                  <a:moveTo>
                    <a:pt x="5194" y="296964"/>
                  </a:moveTo>
                  <a:lnTo>
                    <a:pt x="1168" y="296964"/>
                  </a:lnTo>
                  <a:lnTo>
                    <a:pt x="0" y="298119"/>
                  </a:lnTo>
                  <a:lnTo>
                    <a:pt x="0" y="300989"/>
                  </a:lnTo>
                  <a:lnTo>
                    <a:pt x="1168" y="302158"/>
                  </a:lnTo>
                  <a:lnTo>
                    <a:pt x="4025" y="302158"/>
                  </a:lnTo>
                  <a:lnTo>
                    <a:pt x="5194" y="300989"/>
                  </a:lnTo>
                  <a:lnTo>
                    <a:pt x="5194" y="296964"/>
                  </a:lnTo>
                  <a:close/>
                </a:path>
                <a:path w="538480" h="302260">
                  <a:moveTo>
                    <a:pt x="98234" y="296964"/>
                  </a:moveTo>
                  <a:lnTo>
                    <a:pt x="5194" y="296964"/>
                  </a:lnTo>
                  <a:lnTo>
                    <a:pt x="5194" y="300989"/>
                  </a:lnTo>
                  <a:lnTo>
                    <a:pt x="4025" y="302158"/>
                  </a:lnTo>
                  <a:lnTo>
                    <a:pt x="99390" y="302158"/>
                  </a:lnTo>
                  <a:lnTo>
                    <a:pt x="98234" y="300989"/>
                  </a:lnTo>
                  <a:lnTo>
                    <a:pt x="98234" y="296964"/>
                  </a:lnTo>
                  <a:close/>
                </a:path>
                <a:path w="538480" h="302260">
                  <a:moveTo>
                    <a:pt x="102247" y="234543"/>
                  </a:moveTo>
                  <a:lnTo>
                    <a:pt x="99390" y="234543"/>
                  </a:lnTo>
                  <a:lnTo>
                    <a:pt x="98234" y="235699"/>
                  </a:lnTo>
                  <a:lnTo>
                    <a:pt x="98234" y="300989"/>
                  </a:lnTo>
                  <a:lnTo>
                    <a:pt x="99390" y="302158"/>
                  </a:lnTo>
                  <a:lnTo>
                    <a:pt x="102247" y="302158"/>
                  </a:lnTo>
                  <a:lnTo>
                    <a:pt x="103416" y="300989"/>
                  </a:lnTo>
                  <a:lnTo>
                    <a:pt x="103416" y="298119"/>
                  </a:lnTo>
                  <a:lnTo>
                    <a:pt x="102247" y="296964"/>
                  </a:lnTo>
                  <a:lnTo>
                    <a:pt x="103416" y="296964"/>
                  </a:lnTo>
                  <a:lnTo>
                    <a:pt x="103416" y="235699"/>
                  </a:lnTo>
                  <a:lnTo>
                    <a:pt x="102247" y="234543"/>
                  </a:lnTo>
                  <a:close/>
                </a:path>
                <a:path w="538480" h="302260">
                  <a:moveTo>
                    <a:pt x="4025" y="234543"/>
                  </a:moveTo>
                  <a:lnTo>
                    <a:pt x="1168" y="234543"/>
                  </a:lnTo>
                  <a:lnTo>
                    <a:pt x="0" y="235699"/>
                  </a:lnTo>
                  <a:lnTo>
                    <a:pt x="0" y="298119"/>
                  </a:lnTo>
                  <a:lnTo>
                    <a:pt x="1168" y="296964"/>
                  </a:lnTo>
                  <a:lnTo>
                    <a:pt x="5194" y="296964"/>
                  </a:lnTo>
                  <a:lnTo>
                    <a:pt x="5194" y="235699"/>
                  </a:lnTo>
                  <a:lnTo>
                    <a:pt x="4025" y="234543"/>
                  </a:lnTo>
                  <a:close/>
                </a:path>
                <a:path w="538480" h="302260">
                  <a:moveTo>
                    <a:pt x="103416" y="296964"/>
                  </a:moveTo>
                  <a:lnTo>
                    <a:pt x="102247" y="296964"/>
                  </a:lnTo>
                  <a:lnTo>
                    <a:pt x="103416" y="298119"/>
                  </a:lnTo>
                  <a:lnTo>
                    <a:pt x="103416" y="296964"/>
                  </a:lnTo>
                  <a:close/>
                </a:path>
                <a:path w="538480" h="302260">
                  <a:moveTo>
                    <a:pt x="48028" y="13760"/>
                  </a:moveTo>
                  <a:lnTo>
                    <a:pt x="37934" y="23837"/>
                  </a:lnTo>
                  <a:lnTo>
                    <a:pt x="37934" y="27520"/>
                  </a:lnTo>
                  <a:lnTo>
                    <a:pt x="41605" y="27520"/>
                  </a:lnTo>
                  <a:lnTo>
                    <a:pt x="51708" y="17434"/>
                  </a:lnTo>
                  <a:lnTo>
                    <a:pt x="48028" y="13760"/>
                  </a:lnTo>
                  <a:close/>
                </a:path>
                <a:path w="538480" h="302260">
                  <a:moveTo>
                    <a:pt x="55387" y="13760"/>
                  </a:moveTo>
                  <a:lnTo>
                    <a:pt x="51708" y="17434"/>
                  </a:lnTo>
                  <a:lnTo>
                    <a:pt x="61810" y="27520"/>
                  </a:lnTo>
                  <a:lnTo>
                    <a:pt x="65481" y="27520"/>
                  </a:lnTo>
                  <a:lnTo>
                    <a:pt x="65481" y="23837"/>
                  </a:lnTo>
                  <a:lnTo>
                    <a:pt x="55387" y="13760"/>
                  </a:lnTo>
                  <a:close/>
                </a:path>
                <a:path w="538480" h="302260">
                  <a:moveTo>
                    <a:pt x="51708" y="10086"/>
                  </a:moveTo>
                  <a:lnTo>
                    <a:pt x="48028" y="13760"/>
                  </a:lnTo>
                  <a:lnTo>
                    <a:pt x="51708" y="17434"/>
                  </a:lnTo>
                  <a:lnTo>
                    <a:pt x="55387" y="13760"/>
                  </a:lnTo>
                  <a:lnTo>
                    <a:pt x="51708" y="10086"/>
                  </a:lnTo>
                  <a:close/>
                </a:path>
                <a:path w="538480" h="302260">
                  <a:moveTo>
                    <a:pt x="41605" y="0"/>
                  </a:moveTo>
                  <a:lnTo>
                    <a:pt x="37934" y="12"/>
                  </a:lnTo>
                  <a:lnTo>
                    <a:pt x="37934" y="3682"/>
                  </a:lnTo>
                  <a:lnTo>
                    <a:pt x="48028" y="13760"/>
                  </a:lnTo>
                  <a:lnTo>
                    <a:pt x="51708" y="10086"/>
                  </a:lnTo>
                  <a:lnTo>
                    <a:pt x="41605" y="0"/>
                  </a:lnTo>
                  <a:close/>
                </a:path>
                <a:path w="538480" h="302260">
                  <a:moveTo>
                    <a:pt x="61810" y="0"/>
                  </a:moveTo>
                  <a:lnTo>
                    <a:pt x="51708" y="10086"/>
                  </a:lnTo>
                  <a:lnTo>
                    <a:pt x="55387" y="13760"/>
                  </a:lnTo>
                  <a:lnTo>
                    <a:pt x="65481" y="3682"/>
                  </a:lnTo>
                  <a:lnTo>
                    <a:pt x="65481" y="12"/>
                  </a:lnTo>
                  <a:lnTo>
                    <a:pt x="61810" y="0"/>
                  </a:lnTo>
                  <a:close/>
                </a:path>
                <a:path w="538480" h="302260">
                  <a:moveTo>
                    <a:pt x="532434" y="114302"/>
                  </a:moveTo>
                  <a:lnTo>
                    <a:pt x="532434" y="189826"/>
                  </a:lnTo>
                  <a:lnTo>
                    <a:pt x="533615" y="190995"/>
                  </a:lnTo>
                  <a:lnTo>
                    <a:pt x="536460" y="190995"/>
                  </a:lnTo>
                  <a:lnTo>
                    <a:pt x="537629" y="189826"/>
                  </a:lnTo>
                  <a:lnTo>
                    <a:pt x="537629" y="116573"/>
                  </a:lnTo>
                  <a:lnTo>
                    <a:pt x="535089" y="116573"/>
                  </a:lnTo>
                  <a:lnTo>
                    <a:pt x="533501" y="116141"/>
                  </a:lnTo>
                  <a:lnTo>
                    <a:pt x="532434" y="114302"/>
                  </a:lnTo>
                  <a:close/>
                </a:path>
                <a:path w="538480" h="302260">
                  <a:moveTo>
                    <a:pt x="536460" y="111010"/>
                  </a:moveTo>
                  <a:lnTo>
                    <a:pt x="533615" y="111010"/>
                  </a:lnTo>
                  <a:lnTo>
                    <a:pt x="532434" y="112166"/>
                  </a:lnTo>
                  <a:lnTo>
                    <a:pt x="532434" y="114302"/>
                  </a:lnTo>
                  <a:lnTo>
                    <a:pt x="533501" y="116141"/>
                  </a:lnTo>
                  <a:lnTo>
                    <a:pt x="535089" y="116573"/>
                  </a:lnTo>
                  <a:lnTo>
                    <a:pt x="537578" y="115138"/>
                  </a:lnTo>
                  <a:lnTo>
                    <a:pt x="537629" y="112912"/>
                  </a:lnTo>
                  <a:lnTo>
                    <a:pt x="536624" y="111172"/>
                  </a:lnTo>
                  <a:lnTo>
                    <a:pt x="536460" y="111010"/>
                  </a:lnTo>
                  <a:close/>
                </a:path>
                <a:path w="538480" h="302260">
                  <a:moveTo>
                    <a:pt x="537629" y="114945"/>
                  </a:moveTo>
                  <a:lnTo>
                    <a:pt x="537578" y="115138"/>
                  </a:lnTo>
                  <a:lnTo>
                    <a:pt x="535089" y="116573"/>
                  </a:lnTo>
                  <a:lnTo>
                    <a:pt x="537629" y="116573"/>
                  </a:lnTo>
                  <a:lnTo>
                    <a:pt x="537629" y="114945"/>
                  </a:lnTo>
                  <a:close/>
                </a:path>
                <a:path w="538480" h="302260">
                  <a:moveTo>
                    <a:pt x="537629" y="112912"/>
                  </a:moveTo>
                  <a:lnTo>
                    <a:pt x="537629" y="114945"/>
                  </a:lnTo>
                  <a:lnTo>
                    <a:pt x="537997" y="113550"/>
                  </a:lnTo>
                  <a:lnTo>
                    <a:pt x="537629" y="112912"/>
                  </a:lnTo>
                  <a:close/>
                </a:path>
                <a:path w="538480" h="302260">
                  <a:moveTo>
                    <a:pt x="477329" y="10794"/>
                  </a:moveTo>
                  <a:lnTo>
                    <a:pt x="474840" y="12217"/>
                  </a:lnTo>
                  <a:lnTo>
                    <a:pt x="474421" y="13804"/>
                  </a:lnTo>
                  <a:lnTo>
                    <a:pt x="532434" y="114302"/>
                  </a:lnTo>
                  <a:lnTo>
                    <a:pt x="532434" y="112166"/>
                  </a:lnTo>
                  <a:lnTo>
                    <a:pt x="533615" y="111010"/>
                  </a:lnTo>
                  <a:lnTo>
                    <a:pt x="536531" y="111010"/>
                  </a:lnTo>
                  <a:lnTo>
                    <a:pt x="478917" y="11214"/>
                  </a:lnTo>
                  <a:lnTo>
                    <a:pt x="477329" y="10794"/>
                  </a:lnTo>
                  <a:close/>
                </a:path>
                <a:path w="538480" h="302260">
                  <a:moveTo>
                    <a:pt x="536624" y="111172"/>
                  </a:moveTo>
                  <a:lnTo>
                    <a:pt x="537629" y="112912"/>
                  </a:lnTo>
                  <a:lnTo>
                    <a:pt x="537629" y="112166"/>
                  </a:lnTo>
                  <a:lnTo>
                    <a:pt x="536624" y="111172"/>
                  </a:lnTo>
                  <a:close/>
                </a:path>
                <a:path w="538480" h="302260">
                  <a:moveTo>
                    <a:pt x="536531" y="111010"/>
                  </a:moveTo>
                  <a:lnTo>
                    <a:pt x="536624" y="111172"/>
                  </a:lnTo>
                  <a:lnTo>
                    <a:pt x="536531" y="1110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08897" y="3021876"/>
              <a:ext cx="264985" cy="375805"/>
            </a:xfrm>
            <a:prstGeom prst="rect">
              <a:avLst/>
            </a:prstGeom>
          </p:spPr>
        </p:pic>
      </p:grpSp>
      <p:sp>
        <p:nvSpPr>
          <p:cNvPr id="56" name="object 56" descr=""/>
          <p:cNvSpPr txBox="1"/>
          <p:nvPr/>
        </p:nvSpPr>
        <p:spPr>
          <a:xfrm>
            <a:off x="2603164" y="3360709"/>
            <a:ext cx="55880" cy="685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2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250">
              <a:latin typeface="Arial"/>
              <a:cs typeface="Arial"/>
            </a:endParaRPr>
          </a:p>
        </p:txBody>
      </p:sp>
      <p:grpSp>
        <p:nvGrpSpPr>
          <p:cNvPr id="57" name="object 57" descr=""/>
          <p:cNvGrpSpPr/>
          <p:nvPr/>
        </p:nvGrpSpPr>
        <p:grpSpPr>
          <a:xfrm>
            <a:off x="2570480" y="3021876"/>
            <a:ext cx="548640" cy="407034"/>
            <a:chOff x="2570480" y="3021876"/>
            <a:chExt cx="548640" cy="407034"/>
          </a:xfrm>
        </p:grpSpPr>
        <p:sp>
          <p:nvSpPr>
            <p:cNvPr id="58" name="object 58" descr=""/>
            <p:cNvSpPr/>
            <p:nvPr/>
          </p:nvSpPr>
          <p:spPr>
            <a:xfrm>
              <a:off x="2570480" y="3126600"/>
              <a:ext cx="499745" cy="302260"/>
            </a:xfrm>
            <a:custGeom>
              <a:avLst/>
              <a:gdLst/>
              <a:ahLst/>
              <a:cxnLst/>
              <a:rect l="l" t="t" r="r" b="b"/>
              <a:pathLst>
                <a:path w="499744" h="302260">
                  <a:moveTo>
                    <a:pt x="5194" y="296964"/>
                  </a:moveTo>
                  <a:lnTo>
                    <a:pt x="1168" y="296964"/>
                  </a:lnTo>
                  <a:lnTo>
                    <a:pt x="0" y="298119"/>
                  </a:lnTo>
                  <a:lnTo>
                    <a:pt x="0" y="300989"/>
                  </a:lnTo>
                  <a:lnTo>
                    <a:pt x="1168" y="302158"/>
                  </a:lnTo>
                  <a:lnTo>
                    <a:pt x="4025" y="302158"/>
                  </a:lnTo>
                  <a:lnTo>
                    <a:pt x="5194" y="300989"/>
                  </a:lnTo>
                  <a:lnTo>
                    <a:pt x="5194" y="296964"/>
                  </a:lnTo>
                  <a:close/>
                </a:path>
                <a:path w="499744" h="302260">
                  <a:moveTo>
                    <a:pt x="98221" y="296964"/>
                  </a:moveTo>
                  <a:lnTo>
                    <a:pt x="5194" y="296964"/>
                  </a:lnTo>
                  <a:lnTo>
                    <a:pt x="5194" y="300989"/>
                  </a:lnTo>
                  <a:lnTo>
                    <a:pt x="4025" y="302158"/>
                  </a:lnTo>
                  <a:lnTo>
                    <a:pt x="99390" y="302158"/>
                  </a:lnTo>
                  <a:lnTo>
                    <a:pt x="98221" y="300989"/>
                  </a:lnTo>
                  <a:lnTo>
                    <a:pt x="98221" y="296964"/>
                  </a:lnTo>
                  <a:close/>
                </a:path>
                <a:path w="499744" h="302260">
                  <a:moveTo>
                    <a:pt x="102247" y="234543"/>
                  </a:moveTo>
                  <a:lnTo>
                    <a:pt x="99390" y="234543"/>
                  </a:lnTo>
                  <a:lnTo>
                    <a:pt x="98221" y="235699"/>
                  </a:lnTo>
                  <a:lnTo>
                    <a:pt x="98221" y="300989"/>
                  </a:lnTo>
                  <a:lnTo>
                    <a:pt x="99390" y="302158"/>
                  </a:lnTo>
                  <a:lnTo>
                    <a:pt x="102247" y="302158"/>
                  </a:lnTo>
                  <a:lnTo>
                    <a:pt x="103416" y="300989"/>
                  </a:lnTo>
                  <a:lnTo>
                    <a:pt x="103416" y="298119"/>
                  </a:lnTo>
                  <a:lnTo>
                    <a:pt x="102247" y="296964"/>
                  </a:lnTo>
                  <a:lnTo>
                    <a:pt x="103416" y="296964"/>
                  </a:lnTo>
                  <a:lnTo>
                    <a:pt x="103416" y="235699"/>
                  </a:lnTo>
                  <a:lnTo>
                    <a:pt x="102247" y="234543"/>
                  </a:lnTo>
                  <a:close/>
                </a:path>
                <a:path w="499744" h="302260">
                  <a:moveTo>
                    <a:pt x="4025" y="234543"/>
                  </a:moveTo>
                  <a:lnTo>
                    <a:pt x="1168" y="234543"/>
                  </a:lnTo>
                  <a:lnTo>
                    <a:pt x="0" y="235699"/>
                  </a:lnTo>
                  <a:lnTo>
                    <a:pt x="0" y="298119"/>
                  </a:lnTo>
                  <a:lnTo>
                    <a:pt x="1168" y="296964"/>
                  </a:lnTo>
                  <a:lnTo>
                    <a:pt x="5194" y="296964"/>
                  </a:lnTo>
                  <a:lnTo>
                    <a:pt x="5194" y="235699"/>
                  </a:lnTo>
                  <a:lnTo>
                    <a:pt x="4025" y="234543"/>
                  </a:lnTo>
                  <a:close/>
                </a:path>
                <a:path w="499744" h="302260">
                  <a:moveTo>
                    <a:pt x="103416" y="296964"/>
                  </a:moveTo>
                  <a:lnTo>
                    <a:pt x="102247" y="296964"/>
                  </a:lnTo>
                  <a:lnTo>
                    <a:pt x="103416" y="298119"/>
                  </a:lnTo>
                  <a:lnTo>
                    <a:pt x="103416" y="296964"/>
                  </a:lnTo>
                  <a:close/>
                </a:path>
                <a:path w="499744" h="302260">
                  <a:moveTo>
                    <a:pt x="48028" y="13760"/>
                  </a:moveTo>
                  <a:lnTo>
                    <a:pt x="37934" y="23837"/>
                  </a:lnTo>
                  <a:lnTo>
                    <a:pt x="37934" y="27520"/>
                  </a:lnTo>
                  <a:lnTo>
                    <a:pt x="41605" y="27520"/>
                  </a:lnTo>
                  <a:lnTo>
                    <a:pt x="51708" y="17434"/>
                  </a:lnTo>
                  <a:lnTo>
                    <a:pt x="48028" y="13760"/>
                  </a:lnTo>
                  <a:close/>
                </a:path>
                <a:path w="499744" h="302260">
                  <a:moveTo>
                    <a:pt x="55387" y="13760"/>
                  </a:moveTo>
                  <a:lnTo>
                    <a:pt x="51708" y="17434"/>
                  </a:lnTo>
                  <a:lnTo>
                    <a:pt x="61810" y="27520"/>
                  </a:lnTo>
                  <a:lnTo>
                    <a:pt x="65481" y="27520"/>
                  </a:lnTo>
                  <a:lnTo>
                    <a:pt x="65481" y="23837"/>
                  </a:lnTo>
                  <a:lnTo>
                    <a:pt x="55387" y="13760"/>
                  </a:lnTo>
                  <a:close/>
                </a:path>
                <a:path w="499744" h="302260">
                  <a:moveTo>
                    <a:pt x="51708" y="10086"/>
                  </a:moveTo>
                  <a:lnTo>
                    <a:pt x="48028" y="13760"/>
                  </a:lnTo>
                  <a:lnTo>
                    <a:pt x="51708" y="17434"/>
                  </a:lnTo>
                  <a:lnTo>
                    <a:pt x="55387" y="13760"/>
                  </a:lnTo>
                  <a:lnTo>
                    <a:pt x="51708" y="10086"/>
                  </a:lnTo>
                  <a:close/>
                </a:path>
                <a:path w="499744" h="302260">
                  <a:moveTo>
                    <a:pt x="41605" y="0"/>
                  </a:moveTo>
                  <a:lnTo>
                    <a:pt x="37934" y="12"/>
                  </a:lnTo>
                  <a:lnTo>
                    <a:pt x="37934" y="3682"/>
                  </a:lnTo>
                  <a:lnTo>
                    <a:pt x="48028" y="13760"/>
                  </a:lnTo>
                  <a:lnTo>
                    <a:pt x="51708" y="10086"/>
                  </a:lnTo>
                  <a:lnTo>
                    <a:pt x="41605" y="0"/>
                  </a:lnTo>
                  <a:close/>
                </a:path>
                <a:path w="499744" h="302260">
                  <a:moveTo>
                    <a:pt x="61810" y="0"/>
                  </a:moveTo>
                  <a:lnTo>
                    <a:pt x="51708" y="10086"/>
                  </a:lnTo>
                  <a:lnTo>
                    <a:pt x="55387" y="13760"/>
                  </a:lnTo>
                  <a:lnTo>
                    <a:pt x="65481" y="3682"/>
                  </a:lnTo>
                  <a:lnTo>
                    <a:pt x="65481" y="12"/>
                  </a:lnTo>
                  <a:lnTo>
                    <a:pt x="61810" y="0"/>
                  </a:lnTo>
                  <a:close/>
                </a:path>
                <a:path w="499744" h="302260">
                  <a:moveTo>
                    <a:pt x="493953" y="114302"/>
                  </a:moveTo>
                  <a:lnTo>
                    <a:pt x="493953" y="189826"/>
                  </a:lnTo>
                  <a:lnTo>
                    <a:pt x="495122" y="190995"/>
                  </a:lnTo>
                  <a:lnTo>
                    <a:pt x="497979" y="190995"/>
                  </a:lnTo>
                  <a:lnTo>
                    <a:pt x="499148" y="189826"/>
                  </a:lnTo>
                  <a:lnTo>
                    <a:pt x="499148" y="116573"/>
                  </a:lnTo>
                  <a:lnTo>
                    <a:pt x="496608" y="116573"/>
                  </a:lnTo>
                  <a:lnTo>
                    <a:pt x="495020" y="116141"/>
                  </a:lnTo>
                  <a:lnTo>
                    <a:pt x="493953" y="114302"/>
                  </a:lnTo>
                  <a:close/>
                </a:path>
                <a:path w="499744" h="302260">
                  <a:moveTo>
                    <a:pt x="497979" y="111010"/>
                  </a:moveTo>
                  <a:lnTo>
                    <a:pt x="495122" y="111010"/>
                  </a:lnTo>
                  <a:lnTo>
                    <a:pt x="493953" y="112166"/>
                  </a:lnTo>
                  <a:lnTo>
                    <a:pt x="493953" y="114302"/>
                  </a:lnTo>
                  <a:lnTo>
                    <a:pt x="495020" y="116141"/>
                  </a:lnTo>
                  <a:lnTo>
                    <a:pt x="496608" y="116573"/>
                  </a:lnTo>
                  <a:lnTo>
                    <a:pt x="499097" y="115138"/>
                  </a:lnTo>
                  <a:lnTo>
                    <a:pt x="499148" y="112912"/>
                  </a:lnTo>
                  <a:lnTo>
                    <a:pt x="498143" y="111172"/>
                  </a:lnTo>
                  <a:lnTo>
                    <a:pt x="497979" y="111010"/>
                  </a:lnTo>
                  <a:close/>
                </a:path>
                <a:path w="499744" h="302260">
                  <a:moveTo>
                    <a:pt x="499148" y="114945"/>
                  </a:moveTo>
                  <a:lnTo>
                    <a:pt x="499097" y="115138"/>
                  </a:lnTo>
                  <a:lnTo>
                    <a:pt x="496608" y="116573"/>
                  </a:lnTo>
                  <a:lnTo>
                    <a:pt x="499148" y="116573"/>
                  </a:lnTo>
                  <a:lnTo>
                    <a:pt x="499148" y="114945"/>
                  </a:lnTo>
                  <a:close/>
                </a:path>
                <a:path w="499744" h="302260">
                  <a:moveTo>
                    <a:pt x="499148" y="112912"/>
                  </a:moveTo>
                  <a:lnTo>
                    <a:pt x="499148" y="114945"/>
                  </a:lnTo>
                  <a:lnTo>
                    <a:pt x="499516" y="113550"/>
                  </a:lnTo>
                  <a:lnTo>
                    <a:pt x="499148" y="112912"/>
                  </a:lnTo>
                  <a:close/>
                </a:path>
                <a:path w="499744" h="302260">
                  <a:moveTo>
                    <a:pt x="438848" y="10794"/>
                  </a:moveTo>
                  <a:lnTo>
                    <a:pt x="436359" y="12217"/>
                  </a:lnTo>
                  <a:lnTo>
                    <a:pt x="435940" y="13804"/>
                  </a:lnTo>
                  <a:lnTo>
                    <a:pt x="493953" y="114302"/>
                  </a:lnTo>
                  <a:lnTo>
                    <a:pt x="493953" y="112166"/>
                  </a:lnTo>
                  <a:lnTo>
                    <a:pt x="495122" y="111010"/>
                  </a:lnTo>
                  <a:lnTo>
                    <a:pt x="498050" y="111010"/>
                  </a:lnTo>
                  <a:lnTo>
                    <a:pt x="440436" y="11214"/>
                  </a:lnTo>
                  <a:lnTo>
                    <a:pt x="438848" y="10794"/>
                  </a:lnTo>
                  <a:close/>
                </a:path>
                <a:path w="499744" h="302260">
                  <a:moveTo>
                    <a:pt x="498143" y="111172"/>
                  </a:moveTo>
                  <a:lnTo>
                    <a:pt x="499148" y="112912"/>
                  </a:lnTo>
                  <a:lnTo>
                    <a:pt x="499148" y="112166"/>
                  </a:lnTo>
                  <a:lnTo>
                    <a:pt x="498143" y="111172"/>
                  </a:lnTo>
                  <a:close/>
                </a:path>
                <a:path w="499744" h="302260">
                  <a:moveTo>
                    <a:pt x="498050" y="111010"/>
                  </a:moveTo>
                  <a:lnTo>
                    <a:pt x="498143" y="111172"/>
                  </a:lnTo>
                  <a:lnTo>
                    <a:pt x="498050" y="1110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" name="object 59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53740" y="3021876"/>
              <a:ext cx="264998" cy="375805"/>
            </a:xfrm>
            <a:prstGeom prst="rect">
              <a:avLst/>
            </a:prstGeom>
          </p:spPr>
        </p:pic>
      </p:grpSp>
      <p:sp>
        <p:nvSpPr>
          <p:cNvPr id="60" name="object 60" descr=""/>
          <p:cNvSpPr txBox="1"/>
          <p:nvPr/>
        </p:nvSpPr>
        <p:spPr>
          <a:xfrm>
            <a:off x="3048012" y="3360709"/>
            <a:ext cx="55880" cy="685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2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250">
              <a:latin typeface="Arial"/>
              <a:cs typeface="Arial"/>
            </a:endParaRPr>
          </a:p>
        </p:txBody>
      </p:sp>
      <p:sp>
        <p:nvSpPr>
          <p:cNvPr id="61" name="object 61" descr=""/>
          <p:cNvSpPr/>
          <p:nvPr/>
        </p:nvSpPr>
        <p:spPr>
          <a:xfrm>
            <a:off x="2618651" y="3021875"/>
            <a:ext cx="500380" cy="625475"/>
          </a:xfrm>
          <a:custGeom>
            <a:avLst/>
            <a:gdLst/>
            <a:ahLst/>
            <a:cxnLst/>
            <a:rect l="l" t="t" r="r" b="b"/>
            <a:pathLst>
              <a:path w="500380" h="625475">
                <a:moveTo>
                  <a:pt x="6108" y="404304"/>
                </a:moveTo>
                <a:lnTo>
                  <a:pt x="6096" y="402844"/>
                </a:lnTo>
                <a:lnTo>
                  <a:pt x="4953" y="401701"/>
                </a:lnTo>
                <a:lnTo>
                  <a:pt x="2082" y="401688"/>
                </a:lnTo>
                <a:lnTo>
                  <a:pt x="927" y="402844"/>
                </a:lnTo>
                <a:lnTo>
                  <a:pt x="0" y="622706"/>
                </a:lnTo>
                <a:lnTo>
                  <a:pt x="12" y="624141"/>
                </a:lnTo>
                <a:lnTo>
                  <a:pt x="1143" y="625284"/>
                </a:lnTo>
                <a:lnTo>
                  <a:pt x="4013" y="625297"/>
                </a:lnTo>
                <a:lnTo>
                  <a:pt x="5181" y="624141"/>
                </a:lnTo>
                <a:lnTo>
                  <a:pt x="6108" y="404304"/>
                </a:lnTo>
                <a:close/>
              </a:path>
              <a:path w="500380" h="625475">
                <a:moveTo>
                  <a:pt x="450964" y="1270"/>
                </a:moveTo>
                <a:lnTo>
                  <a:pt x="450443" y="1270"/>
                </a:lnTo>
                <a:lnTo>
                  <a:pt x="450443" y="0"/>
                </a:lnTo>
                <a:lnTo>
                  <a:pt x="89801" y="0"/>
                </a:lnTo>
                <a:lnTo>
                  <a:pt x="89801" y="1270"/>
                </a:lnTo>
                <a:lnTo>
                  <a:pt x="89268" y="1270"/>
                </a:lnTo>
                <a:lnTo>
                  <a:pt x="89268" y="3810"/>
                </a:lnTo>
                <a:lnTo>
                  <a:pt x="89687" y="3810"/>
                </a:lnTo>
                <a:lnTo>
                  <a:pt x="89687" y="5080"/>
                </a:lnTo>
                <a:lnTo>
                  <a:pt x="450557" y="5080"/>
                </a:lnTo>
                <a:lnTo>
                  <a:pt x="450557" y="3810"/>
                </a:lnTo>
                <a:lnTo>
                  <a:pt x="450964" y="3810"/>
                </a:lnTo>
                <a:lnTo>
                  <a:pt x="450964" y="1270"/>
                </a:lnTo>
                <a:close/>
              </a:path>
              <a:path w="500380" h="625475">
                <a:moveTo>
                  <a:pt x="462140" y="104749"/>
                </a:moveTo>
                <a:lnTo>
                  <a:pt x="458470" y="104736"/>
                </a:lnTo>
                <a:lnTo>
                  <a:pt x="448373" y="114820"/>
                </a:lnTo>
                <a:lnTo>
                  <a:pt x="438264" y="104736"/>
                </a:lnTo>
                <a:lnTo>
                  <a:pt x="434594" y="104749"/>
                </a:lnTo>
                <a:lnTo>
                  <a:pt x="434594" y="108419"/>
                </a:lnTo>
                <a:lnTo>
                  <a:pt x="444690" y="118491"/>
                </a:lnTo>
                <a:lnTo>
                  <a:pt x="434594" y="128574"/>
                </a:lnTo>
                <a:lnTo>
                  <a:pt x="434594" y="132257"/>
                </a:lnTo>
                <a:lnTo>
                  <a:pt x="438264" y="132257"/>
                </a:lnTo>
                <a:lnTo>
                  <a:pt x="448373" y="122161"/>
                </a:lnTo>
                <a:lnTo>
                  <a:pt x="458470" y="132257"/>
                </a:lnTo>
                <a:lnTo>
                  <a:pt x="462140" y="132257"/>
                </a:lnTo>
                <a:lnTo>
                  <a:pt x="462140" y="128574"/>
                </a:lnTo>
                <a:lnTo>
                  <a:pt x="452056" y="118491"/>
                </a:lnTo>
                <a:lnTo>
                  <a:pt x="462140" y="108419"/>
                </a:lnTo>
                <a:lnTo>
                  <a:pt x="462140" y="104749"/>
                </a:lnTo>
                <a:close/>
              </a:path>
              <a:path w="500380" h="625475">
                <a:moveTo>
                  <a:pt x="500075" y="340436"/>
                </a:moveTo>
                <a:lnTo>
                  <a:pt x="498906" y="339280"/>
                </a:lnTo>
                <a:lnTo>
                  <a:pt x="496049" y="339280"/>
                </a:lnTo>
                <a:lnTo>
                  <a:pt x="494880" y="340436"/>
                </a:lnTo>
                <a:lnTo>
                  <a:pt x="494880" y="401701"/>
                </a:lnTo>
                <a:lnTo>
                  <a:pt x="401853" y="401701"/>
                </a:lnTo>
                <a:lnTo>
                  <a:pt x="401853" y="340436"/>
                </a:lnTo>
                <a:lnTo>
                  <a:pt x="400685" y="339280"/>
                </a:lnTo>
                <a:lnTo>
                  <a:pt x="397827" y="339280"/>
                </a:lnTo>
                <a:lnTo>
                  <a:pt x="396659" y="340436"/>
                </a:lnTo>
                <a:lnTo>
                  <a:pt x="396659" y="402856"/>
                </a:lnTo>
                <a:lnTo>
                  <a:pt x="396659" y="405726"/>
                </a:lnTo>
                <a:lnTo>
                  <a:pt x="397827" y="406895"/>
                </a:lnTo>
                <a:lnTo>
                  <a:pt x="400685" y="406895"/>
                </a:lnTo>
                <a:lnTo>
                  <a:pt x="496049" y="406895"/>
                </a:lnTo>
                <a:lnTo>
                  <a:pt x="498906" y="406895"/>
                </a:lnTo>
                <a:lnTo>
                  <a:pt x="500075" y="405726"/>
                </a:lnTo>
                <a:lnTo>
                  <a:pt x="500075" y="402856"/>
                </a:lnTo>
                <a:lnTo>
                  <a:pt x="500075" y="401701"/>
                </a:lnTo>
                <a:lnTo>
                  <a:pt x="500075" y="340436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 txBox="1"/>
          <p:nvPr/>
        </p:nvSpPr>
        <p:spPr>
          <a:xfrm>
            <a:off x="2727763" y="3209462"/>
            <a:ext cx="123825" cy="1790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274740" y="3209335"/>
            <a:ext cx="123825" cy="1790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4P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400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40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766060" y="3209335"/>
            <a:ext cx="127635" cy="1790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13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4P</a:t>
            </a:r>
            <a:endParaRPr sz="300">
              <a:latin typeface="Arial"/>
              <a:cs typeface="Arial"/>
            </a:endParaRPr>
          </a:p>
          <a:p>
            <a:pPr marL="16510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400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65" name="object 65" descr=""/>
          <p:cNvGrpSpPr/>
          <p:nvPr/>
        </p:nvGrpSpPr>
        <p:grpSpPr>
          <a:xfrm>
            <a:off x="1925573" y="2515298"/>
            <a:ext cx="2345055" cy="851535"/>
            <a:chOff x="1925573" y="2515298"/>
            <a:chExt cx="2345055" cy="851535"/>
          </a:xfrm>
        </p:grpSpPr>
        <p:sp>
          <p:nvSpPr>
            <p:cNvPr id="66" name="object 66" descr=""/>
            <p:cNvSpPr/>
            <p:nvPr/>
          </p:nvSpPr>
          <p:spPr>
            <a:xfrm>
              <a:off x="1925573" y="2526080"/>
              <a:ext cx="2345055" cy="676910"/>
            </a:xfrm>
            <a:custGeom>
              <a:avLst/>
              <a:gdLst/>
              <a:ahLst/>
              <a:cxnLst/>
              <a:rect l="l" t="t" r="r" b="b"/>
              <a:pathLst>
                <a:path w="2345054" h="676910">
                  <a:moveTo>
                    <a:pt x="12" y="664108"/>
                  </a:moveTo>
                  <a:lnTo>
                    <a:pt x="0" y="675411"/>
                  </a:lnTo>
                  <a:lnTo>
                    <a:pt x="1155" y="676567"/>
                  </a:lnTo>
                  <a:lnTo>
                    <a:pt x="4025" y="676579"/>
                  </a:lnTo>
                  <a:lnTo>
                    <a:pt x="5194" y="675411"/>
                  </a:lnTo>
                  <a:lnTo>
                    <a:pt x="5203" y="666711"/>
                  </a:lnTo>
                  <a:lnTo>
                    <a:pt x="1181" y="666711"/>
                  </a:lnTo>
                  <a:lnTo>
                    <a:pt x="14" y="665545"/>
                  </a:lnTo>
                  <a:lnTo>
                    <a:pt x="12" y="664108"/>
                  </a:lnTo>
                  <a:close/>
                </a:path>
                <a:path w="2345054" h="676910">
                  <a:moveTo>
                    <a:pt x="1181" y="661504"/>
                  </a:moveTo>
                  <a:lnTo>
                    <a:pt x="12" y="662673"/>
                  </a:lnTo>
                  <a:lnTo>
                    <a:pt x="14" y="665545"/>
                  </a:lnTo>
                  <a:lnTo>
                    <a:pt x="1181" y="666711"/>
                  </a:lnTo>
                  <a:lnTo>
                    <a:pt x="4038" y="666711"/>
                  </a:lnTo>
                  <a:lnTo>
                    <a:pt x="5205" y="665545"/>
                  </a:lnTo>
                  <a:lnTo>
                    <a:pt x="5207" y="662673"/>
                  </a:lnTo>
                  <a:lnTo>
                    <a:pt x="4051" y="661517"/>
                  </a:lnTo>
                  <a:lnTo>
                    <a:pt x="1181" y="661504"/>
                  </a:lnTo>
                  <a:close/>
                </a:path>
                <a:path w="2345054" h="676910">
                  <a:moveTo>
                    <a:pt x="5205" y="665545"/>
                  </a:moveTo>
                  <a:lnTo>
                    <a:pt x="4038" y="666711"/>
                  </a:lnTo>
                  <a:lnTo>
                    <a:pt x="5203" y="666711"/>
                  </a:lnTo>
                  <a:lnTo>
                    <a:pt x="5205" y="665545"/>
                  </a:lnTo>
                  <a:close/>
                </a:path>
                <a:path w="2345054" h="676910">
                  <a:moveTo>
                    <a:pt x="4038" y="651662"/>
                  </a:moveTo>
                  <a:lnTo>
                    <a:pt x="1181" y="651662"/>
                  </a:lnTo>
                  <a:lnTo>
                    <a:pt x="12" y="652818"/>
                  </a:lnTo>
                  <a:lnTo>
                    <a:pt x="12" y="662673"/>
                  </a:lnTo>
                  <a:lnTo>
                    <a:pt x="1181" y="661504"/>
                  </a:lnTo>
                  <a:lnTo>
                    <a:pt x="5207" y="661504"/>
                  </a:lnTo>
                  <a:lnTo>
                    <a:pt x="5207" y="652818"/>
                  </a:lnTo>
                  <a:lnTo>
                    <a:pt x="4038" y="651662"/>
                  </a:lnTo>
                  <a:close/>
                </a:path>
                <a:path w="2345054" h="676910">
                  <a:moveTo>
                    <a:pt x="5207" y="661504"/>
                  </a:moveTo>
                  <a:lnTo>
                    <a:pt x="1181" y="661504"/>
                  </a:lnTo>
                  <a:lnTo>
                    <a:pt x="2616" y="661517"/>
                  </a:lnTo>
                  <a:lnTo>
                    <a:pt x="4051" y="661517"/>
                  </a:lnTo>
                  <a:lnTo>
                    <a:pt x="5207" y="662673"/>
                  </a:lnTo>
                  <a:lnTo>
                    <a:pt x="5207" y="661504"/>
                  </a:lnTo>
                  <a:close/>
                </a:path>
                <a:path w="2345054" h="676910">
                  <a:moveTo>
                    <a:pt x="2288311" y="171310"/>
                  </a:moveTo>
                  <a:lnTo>
                    <a:pt x="2245156" y="178943"/>
                  </a:lnTo>
                  <a:lnTo>
                    <a:pt x="2231758" y="190093"/>
                  </a:lnTo>
                  <a:lnTo>
                    <a:pt x="2231771" y="200215"/>
                  </a:lnTo>
                  <a:lnTo>
                    <a:pt x="2267335" y="217370"/>
                  </a:lnTo>
                  <a:lnTo>
                    <a:pt x="2288311" y="218998"/>
                  </a:lnTo>
                  <a:lnTo>
                    <a:pt x="2295420" y="218817"/>
                  </a:lnTo>
                  <a:lnTo>
                    <a:pt x="2325304" y="213804"/>
                  </a:lnTo>
                  <a:lnTo>
                    <a:pt x="2288311" y="213804"/>
                  </a:lnTo>
                  <a:lnTo>
                    <a:pt x="2281469" y="213630"/>
                  </a:lnTo>
                  <a:lnTo>
                    <a:pt x="2238705" y="200685"/>
                  </a:lnTo>
                  <a:lnTo>
                    <a:pt x="2236935" y="197764"/>
                  </a:lnTo>
                  <a:lnTo>
                    <a:pt x="2236940" y="192557"/>
                  </a:lnTo>
                  <a:lnTo>
                    <a:pt x="2274722" y="177198"/>
                  </a:lnTo>
                  <a:lnTo>
                    <a:pt x="2288311" y="176504"/>
                  </a:lnTo>
                  <a:lnTo>
                    <a:pt x="2325304" y="176504"/>
                  </a:lnTo>
                  <a:lnTo>
                    <a:pt x="2324468" y="176174"/>
                  </a:lnTo>
                  <a:lnTo>
                    <a:pt x="2315895" y="174218"/>
                  </a:lnTo>
                  <a:lnTo>
                    <a:pt x="2309299" y="172944"/>
                  </a:lnTo>
                  <a:lnTo>
                    <a:pt x="2302446" y="172035"/>
                  </a:lnTo>
                  <a:lnTo>
                    <a:pt x="2295421" y="171491"/>
                  </a:lnTo>
                  <a:lnTo>
                    <a:pt x="2288311" y="171310"/>
                  </a:lnTo>
                  <a:close/>
                </a:path>
                <a:path w="2345054" h="676910">
                  <a:moveTo>
                    <a:pt x="2339722" y="196610"/>
                  </a:moveTo>
                  <a:lnTo>
                    <a:pt x="2301901" y="213110"/>
                  </a:lnTo>
                  <a:lnTo>
                    <a:pt x="2288311" y="213804"/>
                  </a:lnTo>
                  <a:lnTo>
                    <a:pt x="2325304" y="213804"/>
                  </a:lnTo>
                  <a:lnTo>
                    <a:pt x="2331478" y="211366"/>
                  </a:lnTo>
                  <a:lnTo>
                    <a:pt x="2341524" y="204520"/>
                  </a:lnTo>
                  <a:lnTo>
                    <a:pt x="2344851" y="200215"/>
                  </a:lnTo>
                  <a:lnTo>
                    <a:pt x="2344866" y="197764"/>
                  </a:lnTo>
                  <a:lnTo>
                    <a:pt x="2340876" y="197764"/>
                  </a:lnTo>
                  <a:lnTo>
                    <a:pt x="2339722" y="196610"/>
                  </a:lnTo>
                  <a:close/>
                </a:path>
                <a:path w="2345054" h="676910">
                  <a:moveTo>
                    <a:pt x="2343721" y="192557"/>
                  </a:moveTo>
                  <a:lnTo>
                    <a:pt x="2340876" y="192557"/>
                  </a:lnTo>
                  <a:lnTo>
                    <a:pt x="2339715" y="193718"/>
                  </a:lnTo>
                  <a:lnTo>
                    <a:pt x="2339725" y="196612"/>
                  </a:lnTo>
                  <a:lnTo>
                    <a:pt x="2340876" y="197764"/>
                  </a:lnTo>
                  <a:lnTo>
                    <a:pt x="2343721" y="197764"/>
                  </a:lnTo>
                  <a:lnTo>
                    <a:pt x="2344872" y="196612"/>
                  </a:lnTo>
                  <a:lnTo>
                    <a:pt x="2344882" y="193718"/>
                  </a:lnTo>
                  <a:lnTo>
                    <a:pt x="2343721" y="192557"/>
                  </a:lnTo>
                  <a:close/>
                </a:path>
                <a:path w="2345054" h="676910">
                  <a:moveTo>
                    <a:pt x="2344872" y="196612"/>
                  </a:moveTo>
                  <a:lnTo>
                    <a:pt x="2343721" y="197764"/>
                  </a:lnTo>
                  <a:lnTo>
                    <a:pt x="2344866" y="197764"/>
                  </a:lnTo>
                  <a:lnTo>
                    <a:pt x="2344872" y="196612"/>
                  </a:lnTo>
                  <a:close/>
                </a:path>
                <a:path w="2345054" h="676910">
                  <a:moveTo>
                    <a:pt x="2325304" y="176504"/>
                  </a:moveTo>
                  <a:lnTo>
                    <a:pt x="2288311" y="176504"/>
                  </a:lnTo>
                  <a:lnTo>
                    <a:pt x="2295153" y="176678"/>
                  </a:lnTo>
                  <a:lnTo>
                    <a:pt x="2301901" y="177198"/>
                  </a:lnTo>
                  <a:lnTo>
                    <a:pt x="2339682" y="192557"/>
                  </a:lnTo>
                  <a:lnTo>
                    <a:pt x="2339715" y="193718"/>
                  </a:lnTo>
                  <a:lnTo>
                    <a:pt x="2340876" y="192557"/>
                  </a:lnTo>
                  <a:lnTo>
                    <a:pt x="2344876" y="192557"/>
                  </a:lnTo>
                  <a:lnTo>
                    <a:pt x="2344864" y="190093"/>
                  </a:lnTo>
                  <a:lnTo>
                    <a:pt x="2341524" y="185788"/>
                  </a:lnTo>
                  <a:lnTo>
                    <a:pt x="2331478" y="178943"/>
                  </a:lnTo>
                  <a:lnTo>
                    <a:pt x="2325304" y="176504"/>
                  </a:lnTo>
                  <a:close/>
                </a:path>
                <a:path w="2345054" h="676910">
                  <a:moveTo>
                    <a:pt x="2344876" y="192557"/>
                  </a:moveTo>
                  <a:lnTo>
                    <a:pt x="2343721" y="192557"/>
                  </a:lnTo>
                  <a:lnTo>
                    <a:pt x="2344882" y="193718"/>
                  </a:lnTo>
                  <a:lnTo>
                    <a:pt x="2344876" y="192557"/>
                  </a:lnTo>
                  <a:close/>
                </a:path>
                <a:path w="2345054" h="676910">
                  <a:moveTo>
                    <a:pt x="2230602" y="0"/>
                  </a:moveTo>
                  <a:lnTo>
                    <a:pt x="2228113" y="1422"/>
                  </a:lnTo>
                  <a:lnTo>
                    <a:pt x="2227694" y="3022"/>
                  </a:lnTo>
                  <a:lnTo>
                    <a:pt x="2286774" y="105346"/>
                  </a:lnTo>
                  <a:lnTo>
                    <a:pt x="2288362" y="105778"/>
                  </a:lnTo>
                  <a:lnTo>
                    <a:pt x="2290851" y="104343"/>
                  </a:lnTo>
                  <a:lnTo>
                    <a:pt x="2291270" y="102755"/>
                  </a:lnTo>
                  <a:lnTo>
                    <a:pt x="2232190" y="419"/>
                  </a:lnTo>
                  <a:lnTo>
                    <a:pt x="22306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" name="object 67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000588" y="2515298"/>
              <a:ext cx="227076" cy="208534"/>
            </a:xfrm>
            <a:prstGeom prst="rect">
              <a:avLst/>
            </a:prstGeom>
          </p:spPr>
        </p:pic>
        <p:pic>
          <p:nvPicPr>
            <p:cNvPr id="68" name="object 6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78160" y="3021876"/>
              <a:ext cx="264985" cy="344474"/>
            </a:xfrm>
            <a:prstGeom prst="rect">
              <a:avLst/>
            </a:prstGeom>
          </p:spPr>
        </p:pic>
      </p:grpSp>
      <p:sp>
        <p:nvSpPr>
          <p:cNvPr id="69" name="object 69" descr=""/>
          <p:cNvSpPr txBox="1"/>
          <p:nvPr/>
        </p:nvSpPr>
        <p:spPr>
          <a:xfrm>
            <a:off x="4514829" y="3209462"/>
            <a:ext cx="127000" cy="1790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5875">
              <a:lnSpc>
                <a:spcPct val="100000"/>
              </a:lnSpc>
              <a:spcBef>
                <a:spcPts val="13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00">
              <a:latin typeface="Arial"/>
              <a:cs typeface="Arial"/>
            </a:endParaRPr>
          </a:p>
          <a:p>
            <a:pPr marL="15875">
              <a:lnSpc>
                <a:spcPct val="100000"/>
              </a:lnSpc>
              <a:spcBef>
                <a:spcPts val="40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972438" y="3360709"/>
            <a:ext cx="55880" cy="685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2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250">
              <a:latin typeface="Arial"/>
              <a:cs typeface="Arial"/>
            </a:endParaRPr>
          </a:p>
        </p:txBody>
      </p:sp>
      <p:grpSp>
        <p:nvGrpSpPr>
          <p:cNvPr id="71" name="object 71" descr=""/>
          <p:cNvGrpSpPr/>
          <p:nvPr/>
        </p:nvGrpSpPr>
        <p:grpSpPr>
          <a:xfrm>
            <a:off x="3939768" y="3021876"/>
            <a:ext cx="548640" cy="407034"/>
            <a:chOff x="3939768" y="3021876"/>
            <a:chExt cx="548640" cy="407034"/>
          </a:xfrm>
        </p:grpSpPr>
        <p:sp>
          <p:nvSpPr>
            <p:cNvPr id="72" name="object 72" descr=""/>
            <p:cNvSpPr/>
            <p:nvPr/>
          </p:nvSpPr>
          <p:spPr>
            <a:xfrm>
              <a:off x="3939768" y="3126600"/>
              <a:ext cx="499745" cy="302260"/>
            </a:xfrm>
            <a:custGeom>
              <a:avLst/>
              <a:gdLst/>
              <a:ahLst/>
              <a:cxnLst/>
              <a:rect l="l" t="t" r="r" b="b"/>
              <a:pathLst>
                <a:path w="499745" h="302260">
                  <a:moveTo>
                    <a:pt x="5194" y="296964"/>
                  </a:moveTo>
                  <a:lnTo>
                    <a:pt x="1168" y="296964"/>
                  </a:lnTo>
                  <a:lnTo>
                    <a:pt x="0" y="298119"/>
                  </a:lnTo>
                  <a:lnTo>
                    <a:pt x="0" y="300989"/>
                  </a:lnTo>
                  <a:lnTo>
                    <a:pt x="1168" y="302158"/>
                  </a:lnTo>
                  <a:lnTo>
                    <a:pt x="4025" y="302158"/>
                  </a:lnTo>
                  <a:lnTo>
                    <a:pt x="5194" y="300989"/>
                  </a:lnTo>
                  <a:lnTo>
                    <a:pt x="5194" y="296964"/>
                  </a:lnTo>
                  <a:close/>
                </a:path>
                <a:path w="499745" h="302260">
                  <a:moveTo>
                    <a:pt x="98209" y="296964"/>
                  </a:moveTo>
                  <a:lnTo>
                    <a:pt x="5194" y="296964"/>
                  </a:lnTo>
                  <a:lnTo>
                    <a:pt x="5194" y="300989"/>
                  </a:lnTo>
                  <a:lnTo>
                    <a:pt x="4025" y="302158"/>
                  </a:lnTo>
                  <a:lnTo>
                    <a:pt x="99377" y="302158"/>
                  </a:lnTo>
                  <a:lnTo>
                    <a:pt x="98209" y="300989"/>
                  </a:lnTo>
                  <a:lnTo>
                    <a:pt x="98209" y="296964"/>
                  </a:lnTo>
                  <a:close/>
                </a:path>
                <a:path w="499745" h="302260">
                  <a:moveTo>
                    <a:pt x="102235" y="234543"/>
                  </a:moveTo>
                  <a:lnTo>
                    <a:pt x="99377" y="234543"/>
                  </a:lnTo>
                  <a:lnTo>
                    <a:pt x="98209" y="235699"/>
                  </a:lnTo>
                  <a:lnTo>
                    <a:pt x="98209" y="300989"/>
                  </a:lnTo>
                  <a:lnTo>
                    <a:pt x="99377" y="302158"/>
                  </a:lnTo>
                  <a:lnTo>
                    <a:pt x="102235" y="302158"/>
                  </a:lnTo>
                  <a:lnTo>
                    <a:pt x="103403" y="300989"/>
                  </a:lnTo>
                  <a:lnTo>
                    <a:pt x="103403" y="298119"/>
                  </a:lnTo>
                  <a:lnTo>
                    <a:pt x="102235" y="296964"/>
                  </a:lnTo>
                  <a:lnTo>
                    <a:pt x="103403" y="296964"/>
                  </a:lnTo>
                  <a:lnTo>
                    <a:pt x="103403" y="235699"/>
                  </a:lnTo>
                  <a:lnTo>
                    <a:pt x="102235" y="234543"/>
                  </a:lnTo>
                  <a:close/>
                </a:path>
                <a:path w="499745" h="302260">
                  <a:moveTo>
                    <a:pt x="4025" y="234543"/>
                  </a:moveTo>
                  <a:lnTo>
                    <a:pt x="1168" y="234543"/>
                  </a:lnTo>
                  <a:lnTo>
                    <a:pt x="0" y="235699"/>
                  </a:lnTo>
                  <a:lnTo>
                    <a:pt x="0" y="298119"/>
                  </a:lnTo>
                  <a:lnTo>
                    <a:pt x="1168" y="296964"/>
                  </a:lnTo>
                  <a:lnTo>
                    <a:pt x="5194" y="296964"/>
                  </a:lnTo>
                  <a:lnTo>
                    <a:pt x="5194" y="235699"/>
                  </a:lnTo>
                  <a:lnTo>
                    <a:pt x="4025" y="234543"/>
                  </a:lnTo>
                  <a:close/>
                </a:path>
                <a:path w="499745" h="302260">
                  <a:moveTo>
                    <a:pt x="103403" y="296964"/>
                  </a:moveTo>
                  <a:lnTo>
                    <a:pt x="102235" y="296964"/>
                  </a:lnTo>
                  <a:lnTo>
                    <a:pt x="103403" y="298119"/>
                  </a:lnTo>
                  <a:lnTo>
                    <a:pt x="103403" y="296964"/>
                  </a:lnTo>
                  <a:close/>
                </a:path>
                <a:path w="499745" h="302260">
                  <a:moveTo>
                    <a:pt x="48021" y="13760"/>
                  </a:moveTo>
                  <a:lnTo>
                    <a:pt x="37922" y="23837"/>
                  </a:lnTo>
                  <a:lnTo>
                    <a:pt x="37922" y="27520"/>
                  </a:lnTo>
                  <a:lnTo>
                    <a:pt x="41592" y="27520"/>
                  </a:lnTo>
                  <a:lnTo>
                    <a:pt x="51701" y="17433"/>
                  </a:lnTo>
                  <a:lnTo>
                    <a:pt x="48021" y="13760"/>
                  </a:lnTo>
                  <a:close/>
                </a:path>
                <a:path w="499745" h="302260">
                  <a:moveTo>
                    <a:pt x="55382" y="13760"/>
                  </a:moveTo>
                  <a:lnTo>
                    <a:pt x="51701" y="17433"/>
                  </a:lnTo>
                  <a:lnTo>
                    <a:pt x="61810" y="27520"/>
                  </a:lnTo>
                  <a:lnTo>
                    <a:pt x="65481" y="27520"/>
                  </a:lnTo>
                  <a:lnTo>
                    <a:pt x="65481" y="23837"/>
                  </a:lnTo>
                  <a:lnTo>
                    <a:pt x="55382" y="13760"/>
                  </a:lnTo>
                  <a:close/>
                </a:path>
                <a:path w="499745" h="302260">
                  <a:moveTo>
                    <a:pt x="51701" y="10087"/>
                  </a:moveTo>
                  <a:lnTo>
                    <a:pt x="48021" y="13760"/>
                  </a:lnTo>
                  <a:lnTo>
                    <a:pt x="51701" y="17433"/>
                  </a:lnTo>
                  <a:lnTo>
                    <a:pt x="55382" y="13760"/>
                  </a:lnTo>
                  <a:lnTo>
                    <a:pt x="51701" y="10087"/>
                  </a:lnTo>
                  <a:close/>
                </a:path>
                <a:path w="499745" h="302260">
                  <a:moveTo>
                    <a:pt x="41592" y="0"/>
                  </a:moveTo>
                  <a:lnTo>
                    <a:pt x="37922" y="12"/>
                  </a:lnTo>
                  <a:lnTo>
                    <a:pt x="37922" y="3682"/>
                  </a:lnTo>
                  <a:lnTo>
                    <a:pt x="48021" y="13760"/>
                  </a:lnTo>
                  <a:lnTo>
                    <a:pt x="51701" y="10087"/>
                  </a:lnTo>
                  <a:lnTo>
                    <a:pt x="41592" y="0"/>
                  </a:lnTo>
                  <a:close/>
                </a:path>
                <a:path w="499745" h="302260">
                  <a:moveTo>
                    <a:pt x="61810" y="0"/>
                  </a:moveTo>
                  <a:lnTo>
                    <a:pt x="51701" y="10087"/>
                  </a:lnTo>
                  <a:lnTo>
                    <a:pt x="55382" y="13760"/>
                  </a:lnTo>
                  <a:lnTo>
                    <a:pt x="65481" y="3682"/>
                  </a:lnTo>
                  <a:lnTo>
                    <a:pt x="65481" y="12"/>
                  </a:lnTo>
                  <a:lnTo>
                    <a:pt x="61810" y="0"/>
                  </a:lnTo>
                  <a:close/>
                </a:path>
                <a:path w="499745" h="302260">
                  <a:moveTo>
                    <a:pt x="493953" y="114303"/>
                  </a:moveTo>
                  <a:lnTo>
                    <a:pt x="493953" y="189826"/>
                  </a:lnTo>
                  <a:lnTo>
                    <a:pt x="495122" y="190995"/>
                  </a:lnTo>
                  <a:lnTo>
                    <a:pt x="497979" y="190995"/>
                  </a:lnTo>
                  <a:lnTo>
                    <a:pt x="499148" y="189826"/>
                  </a:lnTo>
                  <a:lnTo>
                    <a:pt x="499148" y="116573"/>
                  </a:lnTo>
                  <a:lnTo>
                    <a:pt x="496608" y="116573"/>
                  </a:lnTo>
                  <a:lnTo>
                    <a:pt x="495020" y="116141"/>
                  </a:lnTo>
                  <a:lnTo>
                    <a:pt x="493953" y="114303"/>
                  </a:lnTo>
                  <a:close/>
                </a:path>
                <a:path w="499745" h="302260">
                  <a:moveTo>
                    <a:pt x="497979" y="111010"/>
                  </a:moveTo>
                  <a:lnTo>
                    <a:pt x="495122" y="111010"/>
                  </a:lnTo>
                  <a:lnTo>
                    <a:pt x="493953" y="112166"/>
                  </a:lnTo>
                  <a:lnTo>
                    <a:pt x="493953" y="114303"/>
                  </a:lnTo>
                  <a:lnTo>
                    <a:pt x="495020" y="116141"/>
                  </a:lnTo>
                  <a:lnTo>
                    <a:pt x="496608" y="116573"/>
                  </a:lnTo>
                  <a:lnTo>
                    <a:pt x="499097" y="115138"/>
                  </a:lnTo>
                  <a:lnTo>
                    <a:pt x="499148" y="112912"/>
                  </a:lnTo>
                  <a:lnTo>
                    <a:pt x="498142" y="111172"/>
                  </a:lnTo>
                  <a:lnTo>
                    <a:pt x="497979" y="111010"/>
                  </a:lnTo>
                  <a:close/>
                </a:path>
                <a:path w="499745" h="302260">
                  <a:moveTo>
                    <a:pt x="499148" y="114945"/>
                  </a:moveTo>
                  <a:lnTo>
                    <a:pt x="499097" y="115138"/>
                  </a:lnTo>
                  <a:lnTo>
                    <a:pt x="496608" y="116573"/>
                  </a:lnTo>
                  <a:lnTo>
                    <a:pt x="499148" y="116573"/>
                  </a:lnTo>
                  <a:lnTo>
                    <a:pt x="499148" y="114945"/>
                  </a:lnTo>
                  <a:close/>
                </a:path>
                <a:path w="499745" h="302260">
                  <a:moveTo>
                    <a:pt x="499148" y="112912"/>
                  </a:moveTo>
                  <a:lnTo>
                    <a:pt x="499148" y="114945"/>
                  </a:lnTo>
                  <a:lnTo>
                    <a:pt x="499516" y="113550"/>
                  </a:lnTo>
                  <a:lnTo>
                    <a:pt x="499148" y="112912"/>
                  </a:lnTo>
                  <a:close/>
                </a:path>
                <a:path w="499745" h="302260">
                  <a:moveTo>
                    <a:pt x="438835" y="10794"/>
                  </a:moveTo>
                  <a:lnTo>
                    <a:pt x="436346" y="12217"/>
                  </a:lnTo>
                  <a:lnTo>
                    <a:pt x="435927" y="13804"/>
                  </a:lnTo>
                  <a:lnTo>
                    <a:pt x="493953" y="114303"/>
                  </a:lnTo>
                  <a:lnTo>
                    <a:pt x="493953" y="112166"/>
                  </a:lnTo>
                  <a:lnTo>
                    <a:pt x="495122" y="111010"/>
                  </a:lnTo>
                  <a:lnTo>
                    <a:pt x="498049" y="111010"/>
                  </a:lnTo>
                  <a:lnTo>
                    <a:pt x="440423" y="11214"/>
                  </a:lnTo>
                  <a:lnTo>
                    <a:pt x="438835" y="10794"/>
                  </a:lnTo>
                  <a:close/>
                </a:path>
                <a:path w="499745" h="302260">
                  <a:moveTo>
                    <a:pt x="498142" y="111172"/>
                  </a:moveTo>
                  <a:lnTo>
                    <a:pt x="499148" y="112912"/>
                  </a:lnTo>
                  <a:lnTo>
                    <a:pt x="499148" y="112166"/>
                  </a:lnTo>
                  <a:lnTo>
                    <a:pt x="498142" y="111172"/>
                  </a:lnTo>
                  <a:close/>
                </a:path>
                <a:path w="499745" h="302260">
                  <a:moveTo>
                    <a:pt x="498049" y="111010"/>
                  </a:moveTo>
                  <a:lnTo>
                    <a:pt x="498142" y="111172"/>
                  </a:lnTo>
                  <a:lnTo>
                    <a:pt x="498049" y="1110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" name="object 73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223004" y="3021876"/>
              <a:ext cx="265010" cy="375805"/>
            </a:xfrm>
            <a:prstGeom prst="rect">
              <a:avLst/>
            </a:prstGeom>
          </p:spPr>
        </p:pic>
      </p:grpSp>
      <p:sp>
        <p:nvSpPr>
          <p:cNvPr id="74" name="object 74" descr=""/>
          <p:cNvSpPr txBox="1"/>
          <p:nvPr/>
        </p:nvSpPr>
        <p:spPr>
          <a:xfrm>
            <a:off x="4417287" y="3360709"/>
            <a:ext cx="55880" cy="685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2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250">
              <a:latin typeface="Arial"/>
              <a:cs typeface="Arial"/>
            </a:endParaRPr>
          </a:p>
        </p:txBody>
      </p:sp>
      <p:grpSp>
        <p:nvGrpSpPr>
          <p:cNvPr id="75" name="object 75" descr=""/>
          <p:cNvGrpSpPr/>
          <p:nvPr/>
        </p:nvGrpSpPr>
        <p:grpSpPr>
          <a:xfrm>
            <a:off x="1925561" y="1940979"/>
            <a:ext cx="2562860" cy="1487805"/>
            <a:chOff x="1925561" y="1940979"/>
            <a:chExt cx="2562860" cy="1487805"/>
          </a:xfrm>
        </p:grpSpPr>
        <p:sp>
          <p:nvSpPr>
            <p:cNvPr id="76" name="object 76" descr=""/>
            <p:cNvSpPr/>
            <p:nvPr/>
          </p:nvSpPr>
          <p:spPr>
            <a:xfrm>
              <a:off x="3988841" y="3021875"/>
              <a:ext cx="499745" cy="407034"/>
            </a:xfrm>
            <a:custGeom>
              <a:avLst/>
              <a:gdLst/>
              <a:ahLst/>
              <a:cxnLst/>
              <a:rect l="l" t="t" r="r" b="b"/>
              <a:pathLst>
                <a:path w="499745" h="407035">
                  <a:moveTo>
                    <a:pt x="450037" y="1270"/>
                  </a:moveTo>
                  <a:lnTo>
                    <a:pt x="449516" y="1270"/>
                  </a:lnTo>
                  <a:lnTo>
                    <a:pt x="449516" y="0"/>
                  </a:lnTo>
                  <a:lnTo>
                    <a:pt x="533" y="0"/>
                  </a:lnTo>
                  <a:lnTo>
                    <a:pt x="533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419" y="3810"/>
                  </a:lnTo>
                  <a:lnTo>
                    <a:pt x="419" y="5080"/>
                  </a:lnTo>
                  <a:lnTo>
                    <a:pt x="449630" y="5080"/>
                  </a:lnTo>
                  <a:lnTo>
                    <a:pt x="449630" y="3810"/>
                  </a:lnTo>
                  <a:lnTo>
                    <a:pt x="450037" y="3810"/>
                  </a:lnTo>
                  <a:lnTo>
                    <a:pt x="450037" y="1270"/>
                  </a:lnTo>
                  <a:close/>
                </a:path>
                <a:path w="499745" h="407035">
                  <a:moveTo>
                    <a:pt x="461225" y="104749"/>
                  </a:moveTo>
                  <a:lnTo>
                    <a:pt x="457555" y="104736"/>
                  </a:lnTo>
                  <a:lnTo>
                    <a:pt x="447459" y="114820"/>
                  </a:lnTo>
                  <a:lnTo>
                    <a:pt x="437349" y="104736"/>
                  </a:lnTo>
                  <a:lnTo>
                    <a:pt x="433679" y="104749"/>
                  </a:lnTo>
                  <a:lnTo>
                    <a:pt x="433679" y="108419"/>
                  </a:lnTo>
                  <a:lnTo>
                    <a:pt x="443776" y="118491"/>
                  </a:lnTo>
                  <a:lnTo>
                    <a:pt x="433679" y="128574"/>
                  </a:lnTo>
                  <a:lnTo>
                    <a:pt x="433679" y="132257"/>
                  </a:lnTo>
                  <a:lnTo>
                    <a:pt x="437349" y="132257"/>
                  </a:lnTo>
                  <a:lnTo>
                    <a:pt x="447459" y="122161"/>
                  </a:lnTo>
                  <a:lnTo>
                    <a:pt x="457555" y="132257"/>
                  </a:lnTo>
                  <a:lnTo>
                    <a:pt x="461225" y="132257"/>
                  </a:lnTo>
                  <a:lnTo>
                    <a:pt x="461225" y="128574"/>
                  </a:lnTo>
                  <a:lnTo>
                    <a:pt x="451142" y="118491"/>
                  </a:lnTo>
                  <a:lnTo>
                    <a:pt x="461225" y="108419"/>
                  </a:lnTo>
                  <a:lnTo>
                    <a:pt x="461225" y="104749"/>
                  </a:lnTo>
                  <a:close/>
                </a:path>
                <a:path w="499745" h="407035">
                  <a:moveTo>
                    <a:pt x="499160" y="340436"/>
                  </a:moveTo>
                  <a:lnTo>
                    <a:pt x="497992" y="339280"/>
                  </a:lnTo>
                  <a:lnTo>
                    <a:pt x="495134" y="339280"/>
                  </a:lnTo>
                  <a:lnTo>
                    <a:pt x="493966" y="340436"/>
                  </a:lnTo>
                  <a:lnTo>
                    <a:pt x="493966" y="401701"/>
                  </a:lnTo>
                  <a:lnTo>
                    <a:pt x="400939" y="401701"/>
                  </a:lnTo>
                  <a:lnTo>
                    <a:pt x="400939" y="340436"/>
                  </a:lnTo>
                  <a:lnTo>
                    <a:pt x="399770" y="339280"/>
                  </a:lnTo>
                  <a:lnTo>
                    <a:pt x="396913" y="339280"/>
                  </a:lnTo>
                  <a:lnTo>
                    <a:pt x="395744" y="340436"/>
                  </a:lnTo>
                  <a:lnTo>
                    <a:pt x="395744" y="402856"/>
                  </a:lnTo>
                  <a:lnTo>
                    <a:pt x="395744" y="405726"/>
                  </a:lnTo>
                  <a:lnTo>
                    <a:pt x="396913" y="406895"/>
                  </a:lnTo>
                  <a:lnTo>
                    <a:pt x="399770" y="406895"/>
                  </a:lnTo>
                  <a:lnTo>
                    <a:pt x="495134" y="406895"/>
                  </a:lnTo>
                  <a:lnTo>
                    <a:pt x="497992" y="406895"/>
                  </a:lnTo>
                  <a:lnTo>
                    <a:pt x="499160" y="405726"/>
                  </a:lnTo>
                  <a:lnTo>
                    <a:pt x="499160" y="402856"/>
                  </a:lnTo>
                  <a:lnTo>
                    <a:pt x="499160" y="401701"/>
                  </a:lnTo>
                  <a:lnTo>
                    <a:pt x="499160" y="34043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" name="object 77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25561" y="1940979"/>
              <a:ext cx="264998" cy="228942"/>
            </a:xfrm>
            <a:prstGeom prst="rect">
              <a:avLst/>
            </a:prstGeom>
          </p:spPr>
        </p:pic>
      </p:grpSp>
      <p:sp>
        <p:nvSpPr>
          <p:cNvPr id="78" name="object 78" descr=""/>
          <p:cNvSpPr txBox="1"/>
          <p:nvPr/>
        </p:nvSpPr>
        <p:spPr>
          <a:xfrm>
            <a:off x="4093647" y="3209462"/>
            <a:ext cx="127000" cy="1790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5875">
              <a:lnSpc>
                <a:spcPct val="100000"/>
              </a:lnSpc>
              <a:spcBef>
                <a:spcPts val="13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00">
              <a:latin typeface="Arial"/>
              <a:cs typeface="Arial"/>
            </a:endParaRPr>
          </a:p>
          <a:p>
            <a:pPr marL="15875">
              <a:lnSpc>
                <a:spcPct val="100000"/>
              </a:lnSpc>
              <a:spcBef>
                <a:spcPts val="40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119842" y="2055102"/>
            <a:ext cx="274320" cy="1790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58419">
              <a:lnSpc>
                <a:spcPct val="100000"/>
              </a:lnSpc>
              <a:spcBef>
                <a:spcPts val="13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4P</a:t>
            </a:r>
            <a:endParaRPr sz="300">
              <a:latin typeface="Arial"/>
              <a:cs typeface="Arial"/>
            </a:endParaRPr>
          </a:p>
          <a:p>
            <a:pPr marL="163195">
              <a:lnSpc>
                <a:spcPct val="100000"/>
              </a:lnSpc>
              <a:spcBef>
                <a:spcPts val="45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400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algn="r" marR="25400">
              <a:lnSpc>
                <a:spcPct val="100000"/>
              </a:lnSpc>
              <a:spcBef>
                <a:spcPts val="45"/>
              </a:spcBef>
            </a:pPr>
            <a:r>
              <a:rPr dirty="0" sz="250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r>
              <a:rPr dirty="0" sz="250" spc="405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63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80" name="object 80" descr=""/>
          <p:cNvGrpSpPr/>
          <p:nvPr/>
        </p:nvGrpSpPr>
        <p:grpSpPr>
          <a:xfrm>
            <a:off x="1925561" y="1489557"/>
            <a:ext cx="265430" cy="742950"/>
            <a:chOff x="1925561" y="1489557"/>
            <a:chExt cx="265430" cy="742950"/>
          </a:xfrm>
        </p:grpSpPr>
        <p:sp>
          <p:nvSpPr>
            <p:cNvPr id="81" name="object 81" descr=""/>
            <p:cNvSpPr/>
            <p:nvPr/>
          </p:nvSpPr>
          <p:spPr>
            <a:xfrm>
              <a:off x="2078253" y="1489557"/>
              <a:ext cx="112395" cy="742950"/>
            </a:xfrm>
            <a:custGeom>
              <a:avLst/>
              <a:gdLst/>
              <a:ahLst/>
              <a:cxnLst/>
              <a:rect l="l" t="t" r="r" b="b"/>
              <a:pathLst>
                <a:path w="112394" h="742950">
                  <a:moveTo>
                    <a:pt x="14097" y="737577"/>
                  </a:moveTo>
                  <a:lnTo>
                    <a:pt x="10071" y="737577"/>
                  </a:lnTo>
                  <a:lnTo>
                    <a:pt x="8902" y="738733"/>
                  </a:lnTo>
                  <a:lnTo>
                    <a:pt x="8902" y="741603"/>
                  </a:lnTo>
                  <a:lnTo>
                    <a:pt x="10071" y="742772"/>
                  </a:lnTo>
                  <a:lnTo>
                    <a:pt x="12928" y="742772"/>
                  </a:lnTo>
                  <a:lnTo>
                    <a:pt x="14097" y="741603"/>
                  </a:lnTo>
                  <a:lnTo>
                    <a:pt x="14097" y="737577"/>
                  </a:lnTo>
                  <a:close/>
                </a:path>
                <a:path w="112394" h="742950">
                  <a:moveTo>
                    <a:pt x="107124" y="737577"/>
                  </a:moveTo>
                  <a:lnTo>
                    <a:pt x="14097" y="737577"/>
                  </a:lnTo>
                  <a:lnTo>
                    <a:pt x="14097" y="741603"/>
                  </a:lnTo>
                  <a:lnTo>
                    <a:pt x="12928" y="742772"/>
                  </a:lnTo>
                  <a:lnTo>
                    <a:pt x="108292" y="742772"/>
                  </a:lnTo>
                  <a:lnTo>
                    <a:pt x="107124" y="741603"/>
                  </a:lnTo>
                  <a:lnTo>
                    <a:pt x="107124" y="737577"/>
                  </a:lnTo>
                  <a:close/>
                </a:path>
                <a:path w="112394" h="742950">
                  <a:moveTo>
                    <a:pt x="111150" y="675170"/>
                  </a:moveTo>
                  <a:lnTo>
                    <a:pt x="108292" y="675170"/>
                  </a:lnTo>
                  <a:lnTo>
                    <a:pt x="107124" y="676325"/>
                  </a:lnTo>
                  <a:lnTo>
                    <a:pt x="107124" y="741603"/>
                  </a:lnTo>
                  <a:lnTo>
                    <a:pt x="108292" y="742772"/>
                  </a:lnTo>
                  <a:lnTo>
                    <a:pt x="111150" y="742772"/>
                  </a:lnTo>
                  <a:lnTo>
                    <a:pt x="112318" y="741603"/>
                  </a:lnTo>
                  <a:lnTo>
                    <a:pt x="112318" y="738733"/>
                  </a:lnTo>
                  <a:lnTo>
                    <a:pt x="111150" y="737577"/>
                  </a:lnTo>
                  <a:lnTo>
                    <a:pt x="112318" y="737577"/>
                  </a:lnTo>
                  <a:lnTo>
                    <a:pt x="112318" y="676325"/>
                  </a:lnTo>
                  <a:lnTo>
                    <a:pt x="111150" y="675170"/>
                  </a:lnTo>
                  <a:close/>
                </a:path>
                <a:path w="112394" h="742950">
                  <a:moveTo>
                    <a:pt x="12928" y="675170"/>
                  </a:moveTo>
                  <a:lnTo>
                    <a:pt x="10071" y="675170"/>
                  </a:lnTo>
                  <a:lnTo>
                    <a:pt x="8902" y="676325"/>
                  </a:lnTo>
                  <a:lnTo>
                    <a:pt x="8902" y="738733"/>
                  </a:lnTo>
                  <a:lnTo>
                    <a:pt x="10071" y="737577"/>
                  </a:lnTo>
                  <a:lnTo>
                    <a:pt x="14097" y="737577"/>
                  </a:lnTo>
                  <a:lnTo>
                    <a:pt x="14097" y="676325"/>
                  </a:lnTo>
                  <a:lnTo>
                    <a:pt x="12928" y="675170"/>
                  </a:lnTo>
                  <a:close/>
                </a:path>
                <a:path w="112394" h="742950">
                  <a:moveTo>
                    <a:pt x="112318" y="737577"/>
                  </a:moveTo>
                  <a:lnTo>
                    <a:pt x="111150" y="737577"/>
                  </a:lnTo>
                  <a:lnTo>
                    <a:pt x="112318" y="738733"/>
                  </a:lnTo>
                  <a:lnTo>
                    <a:pt x="112318" y="737577"/>
                  </a:lnTo>
                  <a:close/>
                </a:path>
                <a:path w="112394" h="742950">
                  <a:moveTo>
                    <a:pt x="56931" y="454374"/>
                  </a:moveTo>
                  <a:lnTo>
                    <a:pt x="46837" y="464451"/>
                  </a:lnTo>
                  <a:lnTo>
                    <a:pt x="46837" y="468134"/>
                  </a:lnTo>
                  <a:lnTo>
                    <a:pt x="50507" y="468134"/>
                  </a:lnTo>
                  <a:lnTo>
                    <a:pt x="60610" y="458047"/>
                  </a:lnTo>
                  <a:lnTo>
                    <a:pt x="56931" y="454374"/>
                  </a:lnTo>
                  <a:close/>
                </a:path>
                <a:path w="112394" h="742950">
                  <a:moveTo>
                    <a:pt x="64290" y="454374"/>
                  </a:moveTo>
                  <a:lnTo>
                    <a:pt x="60610" y="458047"/>
                  </a:lnTo>
                  <a:lnTo>
                    <a:pt x="70713" y="468134"/>
                  </a:lnTo>
                  <a:lnTo>
                    <a:pt x="74383" y="468134"/>
                  </a:lnTo>
                  <a:lnTo>
                    <a:pt x="74383" y="464451"/>
                  </a:lnTo>
                  <a:lnTo>
                    <a:pt x="64290" y="454374"/>
                  </a:lnTo>
                  <a:close/>
                </a:path>
                <a:path w="112394" h="742950">
                  <a:moveTo>
                    <a:pt x="60610" y="450700"/>
                  </a:moveTo>
                  <a:lnTo>
                    <a:pt x="56931" y="454374"/>
                  </a:lnTo>
                  <a:lnTo>
                    <a:pt x="60610" y="458047"/>
                  </a:lnTo>
                  <a:lnTo>
                    <a:pt x="64290" y="454374"/>
                  </a:lnTo>
                  <a:lnTo>
                    <a:pt x="60610" y="450700"/>
                  </a:lnTo>
                  <a:close/>
                </a:path>
                <a:path w="112394" h="742950">
                  <a:moveTo>
                    <a:pt x="50507" y="440613"/>
                  </a:moveTo>
                  <a:lnTo>
                    <a:pt x="46837" y="440626"/>
                  </a:lnTo>
                  <a:lnTo>
                    <a:pt x="46837" y="444296"/>
                  </a:lnTo>
                  <a:lnTo>
                    <a:pt x="56931" y="454374"/>
                  </a:lnTo>
                  <a:lnTo>
                    <a:pt x="60610" y="450700"/>
                  </a:lnTo>
                  <a:lnTo>
                    <a:pt x="50507" y="440613"/>
                  </a:lnTo>
                  <a:close/>
                </a:path>
                <a:path w="112394" h="742950">
                  <a:moveTo>
                    <a:pt x="70713" y="440613"/>
                  </a:moveTo>
                  <a:lnTo>
                    <a:pt x="60610" y="450700"/>
                  </a:lnTo>
                  <a:lnTo>
                    <a:pt x="64290" y="454374"/>
                  </a:lnTo>
                  <a:lnTo>
                    <a:pt x="74383" y="444296"/>
                  </a:lnTo>
                  <a:lnTo>
                    <a:pt x="74383" y="440626"/>
                  </a:lnTo>
                  <a:lnTo>
                    <a:pt x="70713" y="440613"/>
                  </a:lnTo>
                  <a:close/>
                </a:path>
                <a:path w="112394" h="742950">
                  <a:moveTo>
                    <a:pt x="58013" y="103520"/>
                  </a:moveTo>
                  <a:lnTo>
                    <a:pt x="58013" y="179019"/>
                  </a:lnTo>
                  <a:lnTo>
                    <a:pt x="59182" y="180187"/>
                  </a:lnTo>
                  <a:lnTo>
                    <a:pt x="62039" y="180187"/>
                  </a:lnTo>
                  <a:lnTo>
                    <a:pt x="63207" y="179019"/>
                  </a:lnTo>
                  <a:lnTo>
                    <a:pt x="63207" y="105790"/>
                  </a:lnTo>
                  <a:lnTo>
                    <a:pt x="60667" y="105790"/>
                  </a:lnTo>
                  <a:lnTo>
                    <a:pt x="59080" y="105359"/>
                  </a:lnTo>
                  <a:lnTo>
                    <a:pt x="58013" y="103520"/>
                  </a:lnTo>
                  <a:close/>
                </a:path>
                <a:path w="112394" h="742950">
                  <a:moveTo>
                    <a:pt x="62039" y="100228"/>
                  </a:moveTo>
                  <a:lnTo>
                    <a:pt x="59182" y="100228"/>
                  </a:lnTo>
                  <a:lnTo>
                    <a:pt x="58013" y="101384"/>
                  </a:lnTo>
                  <a:lnTo>
                    <a:pt x="58013" y="103520"/>
                  </a:lnTo>
                  <a:lnTo>
                    <a:pt x="59080" y="105359"/>
                  </a:lnTo>
                  <a:lnTo>
                    <a:pt x="60667" y="105790"/>
                  </a:lnTo>
                  <a:lnTo>
                    <a:pt x="63157" y="104355"/>
                  </a:lnTo>
                  <a:lnTo>
                    <a:pt x="63207" y="102130"/>
                  </a:lnTo>
                  <a:lnTo>
                    <a:pt x="62203" y="100390"/>
                  </a:lnTo>
                  <a:lnTo>
                    <a:pt x="62039" y="100228"/>
                  </a:lnTo>
                  <a:close/>
                </a:path>
                <a:path w="112394" h="742950">
                  <a:moveTo>
                    <a:pt x="63207" y="104163"/>
                  </a:moveTo>
                  <a:lnTo>
                    <a:pt x="63157" y="104355"/>
                  </a:lnTo>
                  <a:lnTo>
                    <a:pt x="60667" y="105790"/>
                  </a:lnTo>
                  <a:lnTo>
                    <a:pt x="63207" y="105790"/>
                  </a:lnTo>
                  <a:lnTo>
                    <a:pt x="63207" y="104163"/>
                  </a:lnTo>
                  <a:close/>
                </a:path>
                <a:path w="112394" h="742950">
                  <a:moveTo>
                    <a:pt x="63207" y="102130"/>
                  </a:moveTo>
                  <a:lnTo>
                    <a:pt x="63207" y="104163"/>
                  </a:lnTo>
                  <a:lnTo>
                    <a:pt x="63576" y="102768"/>
                  </a:lnTo>
                  <a:lnTo>
                    <a:pt x="63207" y="102130"/>
                  </a:lnTo>
                  <a:close/>
                </a:path>
                <a:path w="112394" h="742950">
                  <a:moveTo>
                    <a:pt x="2908" y="0"/>
                  </a:moveTo>
                  <a:lnTo>
                    <a:pt x="419" y="1422"/>
                  </a:lnTo>
                  <a:lnTo>
                    <a:pt x="0" y="3009"/>
                  </a:lnTo>
                  <a:lnTo>
                    <a:pt x="58013" y="103520"/>
                  </a:lnTo>
                  <a:lnTo>
                    <a:pt x="58013" y="101384"/>
                  </a:lnTo>
                  <a:lnTo>
                    <a:pt x="59182" y="100228"/>
                  </a:lnTo>
                  <a:lnTo>
                    <a:pt x="62109" y="100228"/>
                  </a:lnTo>
                  <a:lnTo>
                    <a:pt x="4495" y="431"/>
                  </a:lnTo>
                  <a:lnTo>
                    <a:pt x="2908" y="0"/>
                  </a:lnTo>
                  <a:close/>
                </a:path>
                <a:path w="112394" h="742950">
                  <a:moveTo>
                    <a:pt x="62203" y="100390"/>
                  </a:moveTo>
                  <a:lnTo>
                    <a:pt x="63207" y="102130"/>
                  </a:lnTo>
                  <a:lnTo>
                    <a:pt x="63207" y="101384"/>
                  </a:lnTo>
                  <a:lnTo>
                    <a:pt x="62203" y="100390"/>
                  </a:lnTo>
                  <a:close/>
                </a:path>
                <a:path w="112394" h="742950">
                  <a:moveTo>
                    <a:pt x="62109" y="100228"/>
                  </a:moveTo>
                  <a:lnTo>
                    <a:pt x="62203" y="100390"/>
                  </a:lnTo>
                  <a:lnTo>
                    <a:pt x="62109" y="10022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" name="object 82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25561" y="1500682"/>
              <a:ext cx="264998" cy="249186"/>
            </a:xfrm>
            <a:prstGeom prst="rect">
              <a:avLst/>
            </a:prstGeom>
          </p:spPr>
        </p:pic>
      </p:grpSp>
      <p:sp>
        <p:nvSpPr>
          <p:cNvPr id="83" name="object 83" descr=""/>
          <p:cNvSpPr txBox="1"/>
          <p:nvPr/>
        </p:nvSpPr>
        <p:spPr>
          <a:xfrm>
            <a:off x="2119842" y="1712908"/>
            <a:ext cx="55880" cy="685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2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250">
              <a:latin typeface="Arial"/>
              <a:cs typeface="Arial"/>
            </a:endParaRPr>
          </a:p>
        </p:txBody>
      </p:sp>
      <p:grpSp>
        <p:nvGrpSpPr>
          <p:cNvPr id="84" name="object 84" descr=""/>
          <p:cNvGrpSpPr/>
          <p:nvPr/>
        </p:nvGrpSpPr>
        <p:grpSpPr>
          <a:xfrm>
            <a:off x="2087156" y="1478787"/>
            <a:ext cx="633730" cy="1336675"/>
            <a:chOff x="2087156" y="1478787"/>
            <a:chExt cx="633730" cy="1336675"/>
          </a:xfrm>
        </p:grpSpPr>
        <p:sp>
          <p:nvSpPr>
            <p:cNvPr id="85" name="object 85" descr=""/>
            <p:cNvSpPr/>
            <p:nvPr/>
          </p:nvSpPr>
          <p:spPr>
            <a:xfrm>
              <a:off x="2087143" y="1478787"/>
              <a:ext cx="584200" cy="1311275"/>
            </a:xfrm>
            <a:custGeom>
              <a:avLst/>
              <a:gdLst/>
              <a:ahLst/>
              <a:cxnLst/>
              <a:rect l="l" t="t" r="r" b="b"/>
              <a:pathLst>
                <a:path w="584200" h="1311275">
                  <a:moveTo>
                    <a:pt x="65481" y="12"/>
                  </a:moveTo>
                  <a:lnTo>
                    <a:pt x="61810" y="0"/>
                  </a:lnTo>
                  <a:lnTo>
                    <a:pt x="51714" y="10096"/>
                  </a:lnTo>
                  <a:lnTo>
                    <a:pt x="41605" y="0"/>
                  </a:lnTo>
                  <a:lnTo>
                    <a:pt x="37934" y="12"/>
                  </a:lnTo>
                  <a:lnTo>
                    <a:pt x="37934" y="3683"/>
                  </a:lnTo>
                  <a:lnTo>
                    <a:pt x="48031" y="13766"/>
                  </a:lnTo>
                  <a:lnTo>
                    <a:pt x="37934" y="23837"/>
                  </a:lnTo>
                  <a:lnTo>
                    <a:pt x="37934" y="27520"/>
                  </a:lnTo>
                  <a:lnTo>
                    <a:pt x="41605" y="27520"/>
                  </a:lnTo>
                  <a:lnTo>
                    <a:pt x="51714" y="17437"/>
                  </a:lnTo>
                  <a:lnTo>
                    <a:pt x="61810" y="27520"/>
                  </a:lnTo>
                  <a:lnTo>
                    <a:pt x="65481" y="27520"/>
                  </a:lnTo>
                  <a:lnTo>
                    <a:pt x="65481" y="23837"/>
                  </a:lnTo>
                  <a:lnTo>
                    <a:pt x="55397" y="13766"/>
                  </a:lnTo>
                  <a:lnTo>
                    <a:pt x="65481" y="3683"/>
                  </a:lnTo>
                  <a:lnTo>
                    <a:pt x="65481" y="12"/>
                  </a:lnTo>
                  <a:close/>
                </a:path>
                <a:path w="584200" h="1311275">
                  <a:moveTo>
                    <a:pt x="103416" y="235712"/>
                  </a:moveTo>
                  <a:lnTo>
                    <a:pt x="102247" y="234556"/>
                  </a:lnTo>
                  <a:lnTo>
                    <a:pt x="99390" y="234556"/>
                  </a:lnTo>
                  <a:lnTo>
                    <a:pt x="98221" y="235712"/>
                  </a:lnTo>
                  <a:lnTo>
                    <a:pt x="98221" y="296964"/>
                  </a:lnTo>
                  <a:lnTo>
                    <a:pt x="5194" y="296964"/>
                  </a:lnTo>
                  <a:lnTo>
                    <a:pt x="5194" y="235712"/>
                  </a:lnTo>
                  <a:lnTo>
                    <a:pt x="4025" y="234556"/>
                  </a:lnTo>
                  <a:lnTo>
                    <a:pt x="1168" y="234556"/>
                  </a:lnTo>
                  <a:lnTo>
                    <a:pt x="0" y="235712"/>
                  </a:lnTo>
                  <a:lnTo>
                    <a:pt x="0" y="298119"/>
                  </a:lnTo>
                  <a:lnTo>
                    <a:pt x="0" y="300990"/>
                  </a:lnTo>
                  <a:lnTo>
                    <a:pt x="1168" y="302158"/>
                  </a:lnTo>
                  <a:lnTo>
                    <a:pt x="4025" y="302158"/>
                  </a:lnTo>
                  <a:lnTo>
                    <a:pt x="99390" y="302158"/>
                  </a:lnTo>
                  <a:lnTo>
                    <a:pt x="102247" y="302158"/>
                  </a:lnTo>
                  <a:lnTo>
                    <a:pt x="103416" y="300990"/>
                  </a:lnTo>
                  <a:lnTo>
                    <a:pt x="103416" y="298119"/>
                  </a:lnTo>
                  <a:lnTo>
                    <a:pt x="103416" y="296964"/>
                  </a:lnTo>
                  <a:lnTo>
                    <a:pt x="103416" y="235712"/>
                  </a:lnTo>
                  <a:close/>
                </a:path>
                <a:path w="584200" h="1311275">
                  <a:moveTo>
                    <a:pt x="584047" y="1134224"/>
                  </a:moveTo>
                  <a:lnTo>
                    <a:pt x="578853" y="1134224"/>
                  </a:lnTo>
                  <a:lnTo>
                    <a:pt x="578853" y="1135494"/>
                  </a:lnTo>
                  <a:lnTo>
                    <a:pt x="578853" y="1309484"/>
                  </a:lnTo>
                  <a:lnTo>
                    <a:pt x="579018" y="1309484"/>
                  </a:lnTo>
                  <a:lnTo>
                    <a:pt x="579018" y="1310754"/>
                  </a:lnTo>
                  <a:lnTo>
                    <a:pt x="583882" y="1310754"/>
                  </a:lnTo>
                  <a:lnTo>
                    <a:pt x="583882" y="1309484"/>
                  </a:lnTo>
                  <a:lnTo>
                    <a:pt x="584047" y="1309484"/>
                  </a:lnTo>
                  <a:lnTo>
                    <a:pt x="584047" y="1135494"/>
                  </a:lnTo>
                  <a:lnTo>
                    <a:pt x="584047" y="11342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6" name="object 86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654335" y="2787281"/>
              <a:ext cx="28539" cy="24655"/>
            </a:xfrm>
            <a:prstGeom prst="rect">
              <a:avLst/>
            </a:prstGeom>
          </p:spPr>
        </p:pic>
        <p:sp>
          <p:nvSpPr>
            <p:cNvPr id="87" name="object 87" descr=""/>
            <p:cNvSpPr/>
            <p:nvPr/>
          </p:nvSpPr>
          <p:spPr>
            <a:xfrm>
              <a:off x="2652065" y="2784703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5" h="30480">
                  <a:moveTo>
                    <a:pt x="18427" y="29248"/>
                  </a:moveTo>
                  <a:lnTo>
                    <a:pt x="16687" y="30251"/>
                  </a:lnTo>
                  <a:lnTo>
                    <a:pt x="18072" y="29870"/>
                  </a:lnTo>
                  <a:lnTo>
                    <a:pt x="18427" y="29248"/>
                  </a:lnTo>
                  <a:close/>
                </a:path>
                <a:path w="33655" h="30480">
                  <a:moveTo>
                    <a:pt x="33070" y="1295"/>
                  </a:moveTo>
                  <a:lnTo>
                    <a:pt x="30822" y="0"/>
                  </a:lnTo>
                  <a:lnTo>
                    <a:pt x="2247" y="0"/>
                  </a:lnTo>
                  <a:lnTo>
                    <a:pt x="0" y="1295"/>
                  </a:lnTo>
                  <a:lnTo>
                    <a:pt x="0" y="3898"/>
                  </a:lnTo>
                  <a:lnTo>
                    <a:pt x="13627" y="27520"/>
                  </a:lnTo>
                  <a:lnTo>
                    <a:pt x="13995" y="28867"/>
                  </a:lnTo>
                  <a:lnTo>
                    <a:pt x="14617" y="29235"/>
                  </a:lnTo>
                  <a:lnTo>
                    <a:pt x="14998" y="29870"/>
                  </a:lnTo>
                  <a:lnTo>
                    <a:pt x="16383" y="30251"/>
                  </a:lnTo>
                  <a:lnTo>
                    <a:pt x="16535" y="30289"/>
                  </a:lnTo>
                  <a:lnTo>
                    <a:pt x="16687" y="30251"/>
                  </a:lnTo>
                  <a:lnTo>
                    <a:pt x="18427" y="29235"/>
                  </a:lnTo>
                  <a:lnTo>
                    <a:pt x="19075" y="28867"/>
                  </a:lnTo>
                  <a:lnTo>
                    <a:pt x="19431" y="27520"/>
                  </a:lnTo>
                  <a:lnTo>
                    <a:pt x="32321" y="5194"/>
                  </a:lnTo>
                  <a:lnTo>
                    <a:pt x="33070" y="3898"/>
                  </a:lnTo>
                  <a:lnTo>
                    <a:pt x="33070" y="129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8" name="object 88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55290" y="2325509"/>
              <a:ext cx="264998" cy="260273"/>
            </a:xfrm>
            <a:prstGeom prst="rect">
              <a:avLst/>
            </a:prstGeom>
          </p:spPr>
        </p:pic>
      </p:grpSp>
      <p:sp>
        <p:nvSpPr>
          <p:cNvPr id="89" name="object 89" descr=""/>
          <p:cNvSpPr txBox="1"/>
          <p:nvPr/>
        </p:nvSpPr>
        <p:spPr>
          <a:xfrm>
            <a:off x="2624173" y="2543916"/>
            <a:ext cx="481330" cy="11938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43510" marR="30480" indent="-106045">
              <a:lnSpc>
                <a:spcPct val="100000"/>
              </a:lnSpc>
              <a:spcBef>
                <a:spcPts val="120"/>
              </a:spcBef>
            </a:pPr>
            <a:r>
              <a:rPr dirty="0" sz="250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r>
              <a:rPr dirty="0" sz="250" spc="235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baseline="9259" sz="450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r>
              <a:rPr dirty="0" baseline="9259" sz="4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baseline="9259" sz="450" spc="-15">
                <a:solidFill>
                  <a:srgbClr val="231F20"/>
                </a:solidFill>
                <a:latin typeface="Arial"/>
                <a:cs typeface="Arial"/>
              </a:rPr>
              <a:t>contra</a:t>
            </a:r>
            <a:r>
              <a:rPr dirty="0" baseline="9259" sz="450" spc="3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sobretensiones</a:t>
            </a:r>
            <a:endParaRPr sz="300">
              <a:latin typeface="Arial"/>
              <a:cs typeface="Arial"/>
            </a:endParaRPr>
          </a:p>
        </p:txBody>
      </p:sp>
      <p:sp>
        <p:nvSpPr>
          <p:cNvPr id="90" name="object 90" descr=""/>
          <p:cNvSpPr/>
          <p:nvPr/>
        </p:nvSpPr>
        <p:spPr>
          <a:xfrm>
            <a:off x="2136254" y="3423246"/>
            <a:ext cx="5715" cy="219710"/>
          </a:xfrm>
          <a:custGeom>
            <a:avLst/>
            <a:gdLst/>
            <a:ahLst/>
            <a:cxnLst/>
            <a:rect l="l" t="t" r="r" b="b"/>
            <a:pathLst>
              <a:path w="5714" h="219710">
                <a:moveTo>
                  <a:pt x="5194" y="1270"/>
                </a:moveTo>
                <a:lnTo>
                  <a:pt x="4356" y="1270"/>
                </a:lnTo>
                <a:lnTo>
                  <a:pt x="4356" y="0"/>
                </a:lnTo>
                <a:lnTo>
                  <a:pt x="850" y="0"/>
                </a:lnTo>
                <a:lnTo>
                  <a:pt x="850" y="1270"/>
                </a:lnTo>
                <a:lnTo>
                  <a:pt x="0" y="1270"/>
                </a:lnTo>
                <a:lnTo>
                  <a:pt x="0" y="218440"/>
                </a:lnTo>
                <a:lnTo>
                  <a:pt x="50" y="219710"/>
                </a:lnTo>
                <a:lnTo>
                  <a:pt x="5156" y="219710"/>
                </a:lnTo>
                <a:lnTo>
                  <a:pt x="5156" y="218440"/>
                </a:lnTo>
                <a:lnTo>
                  <a:pt x="5194" y="127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" name="object 91" descr=""/>
          <p:cNvSpPr/>
          <p:nvPr/>
        </p:nvSpPr>
        <p:spPr>
          <a:xfrm>
            <a:off x="3064408" y="3423246"/>
            <a:ext cx="5715" cy="213360"/>
          </a:xfrm>
          <a:custGeom>
            <a:avLst/>
            <a:gdLst/>
            <a:ahLst/>
            <a:cxnLst/>
            <a:rect l="l" t="t" r="r" b="b"/>
            <a:pathLst>
              <a:path w="5714" h="213360">
                <a:moveTo>
                  <a:pt x="5194" y="1270"/>
                </a:moveTo>
                <a:lnTo>
                  <a:pt x="4356" y="1270"/>
                </a:lnTo>
                <a:lnTo>
                  <a:pt x="4356" y="0"/>
                </a:lnTo>
                <a:lnTo>
                  <a:pt x="850" y="0"/>
                </a:lnTo>
                <a:lnTo>
                  <a:pt x="850" y="1270"/>
                </a:lnTo>
                <a:lnTo>
                  <a:pt x="0" y="1270"/>
                </a:lnTo>
                <a:lnTo>
                  <a:pt x="0" y="212090"/>
                </a:lnTo>
                <a:lnTo>
                  <a:pt x="203" y="212090"/>
                </a:lnTo>
                <a:lnTo>
                  <a:pt x="203" y="213360"/>
                </a:lnTo>
                <a:lnTo>
                  <a:pt x="5003" y="213360"/>
                </a:lnTo>
                <a:lnTo>
                  <a:pt x="5003" y="212090"/>
                </a:lnTo>
                <a:lnTo>
                  <a:pt x="5194" y="212090"/>
                </a:lnTo>
                <a:lnTo>
                  <a:pt x="5194" y="127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" name="object 92" descr=""/>
          <p:cNvSpPr/>
          <p:nvPr/>
        </p:nvSpPr>
        <p:spPr>
          <a:xfrm>
            <a:off x="2136267" y="1775802"/>
            <a:ext cx="5715" cy="170180"/>
          </a:xfrm>
          <a:custGeom>
            <a:avLst/>
            <a:gdLst/>
            <a:ahLst/>
            <a:cxnLst/>
            <a:rect l="l" t="t" r="r" b="b"/>
            <a:pathLst>
              <a:path w="5714" h="170180">
                <a:moveTo>
                  <a:pt x="5194" y="1270"/>
                </a:moveTo>
                <a:lnTo>
                  <a:pt x="4724" y="1270"/>
                </a:lnTo>
                <a:lnTo>
                  <a:pt x="4724" y="0"/>
                </a:lnTo>
                <a:lnTo>
                  <a:pt x="482" y="0"/>
                </a:lnTo>
                <a:lnTo>
                  <a:pt x="482" y="1270"/>
                </a:lnTo>
                <a:lnTo>
                  <a:pt x="0" y="1270"/>
                </a:lnTo>
                <a:lnTo>
                  <a:pt x="0" y="2540"/>
                </a:lnTo>
                <a:lnTo>
                  <a:pt x="0" y="170180"/>
                </a:lnTo>
                <a:lnTo>
                  <a:pt x="5194" y="170180"/>
                </a:lnTo>
                <a:lnTo>
                  <a:pt x="5194" y="2540"/>
                </a:lnTo>
                <a:lnTo>
                  <a:pt x="5194" y="127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3" name="object 93" descr=""/>
          <p:cNvGrpSpPr/>
          <p:nvPr/>
        </p:nvGrpSpPr>
        <p:grpSpPr>
          <a:xfrm>
            <a:off x="1416697" y="2133523"/>
            <a:ext cx="2800350" cy="2052320"/>
            <a:chOff x="1416697" y="2133523"/>
            <a:chExt cx="2800350" cy="2052320"/>
          </a:xfrm>
        </p:grpSpPr>
        <p:sp>
          <p:nvSpPr>
            <p:cNvPr id="94" name="object 94" descr=""/>
            <p:cNvSpPr/>
            <p:nvPr/>
          </p:nvSpPr>
          <p:spPr>
            <a:xfrm>
              <a:off x="1416685" y="2283612"/>
              <a:ext cx="1913255" cy="1902460"/>
            </a:xfrm>
            <a:custGeom>
              <a:avLst/>
              <a:gdLst/>
              <a:ahLst/>
              <a:cxnLst/>
              <a:rect l="l" t="t" r="r" b="b"/>
              <a:pathLst>
                <a:path w="1913254" h="1902460">
                  <a:moveTo>
                    <a:pt x="487070" y="1580667"/>
                  </a:moveTo>
                  <a:lnTo>
                    <a:pt x="486841" y="1580667"/>
                  </a:lnTo>
                  <a:lnTo>
                    <a:pt x="486841" y="1579397"/>
                  </a:lnTo>
                  <a:lnTo>
                    <a:pt x="482117" y="1579397"/>
                  </a:lnTo>
                  <a:lnTo>
                    <a:pt x="482117" y="1580667"/>
                  </a:lnTo>
                  <a:lnTo>
                    <a:pt x="481876" y="1580667"/>
                  </a:lnTo>
                  <a:lnTo>
                    <a:pt x="481876" y="1888007"/>
                  </a:lnTo>
                  <a:lnTo>
                    <a:pt x="487070" y="1888007"/>
                  </a:lnTo>
                  <a:lnTo>
                    <a:pt x="487070" y="1580667"/>
                  </a:lnTo>
                  <a:close/>
                </a:path>
                <a:path w="1913254" h="1902460">
                  <a:moveTo>
                    <a:pt x="957529" y="1580667"/>
                  </a:moveTo>
                  <a:lnTo>
                    <a:pt x="957300" y="1580667"/>
                  </a:lnTo>
                  <a:lnTo>
                    <a:pt x="957300" y="1579397"/>
                  </a:lnTo>
                  <a:lnTo>
                    <a:pt x="952576" y="1579397"/>
                  </a:lnTo>
                  <a:lnTo>
                    <a:pt x="952576" y="1580667"/>
                  </a:lnTo>
                  <a:lnTo>
                    <a:pt x="952334" y="1580667"/>
                  </a:lnTo>
                  <a:lnTo>
                    <a:pt x="952334" y="1888007"/>
                  </a:lnTo>
                  <a:lnTo>
                    <a:pt x="957529" y="1888007"/>
                  </a:lnTo>
                  <a:lnTo>
                    <a:pt x="957529" y="1580667"/>
                  </a:lnTo>
                  <a:close/>
                </a:path>
                <a:path w="1913254" h="1902460">
                  <a:moveTo>
                    <a:pt x="1265669" y="31127"/>
                  </a:moveTo>
                  <a:lnTo>
                    <a:pt x="1261999" y="31115"/>
                  </a:lnTo>
                  <a:lnTo>
                    <a:pt x="1254506" y="38608"/>
                  </a:lnTo>
                  <a:lnTo>
                    <a:pt x="1254506" y="1155"/>
                  </a:lnTo>
                  <a:lnTo>
                    <a:pt x="1253337" y="0"/>
                  </a:lnTo>
                  <a:lnTo>
                    <a:pt x="1250480" y="0"/>
                  </a:lnTo>
                  <a:lnTo>
                    <a:pt x="1249311" y="1155"/>
                  </a:lnTo>
                  <a:lnTo>
                    <a:pt x="1249311" y="38620"/>
                  </a:lnTo>
                  <a:lnTo>
                    <a:pt x="1241793" y="31115"/>
                  </a:lnTo>
                  <a:lnTo>
                    <a:pt x="1238123" y="31127"/>
                  </a:lnTo>
                  <a:lnTo>
                    <a:pt x="1238123" y="34798"/>
                  </a:lnTo>
                  <a:lnTo>
                    <a:pt x="1248219" y="44869"/>
                  </a:lnTo>
                  <a:lnTo>
                    <a:pt x="1238123" y="54952"/>
                  </a:lnTo>
                  <a:lnTo>
                    <a:pt x="1238123" y="58635"/>
                  </a:lnTo>
                  <a:lnTo>
                    <a:pt x="1241793" y="58635"/>
                  </a:lnTo>
                  <a:lnTo>
                    <a:pt x="1251902" y="48539"/>
                  </a:lnTo>
                  <a:lnTo>
                    <a:pt x="1261999" y="58635"/>
                  </a:lnTo>
                  <a:lnTo>
                    <a:pt x="1265669" y="58635"/>
                  </a:lnTo>
                  <a:lnTo>
                    <a:pt x="1265669" y="54952"/>
                  </a:lnTo>
                  <a:lnTo>
                    <a:pt x="1255585" y="44869"/>
                  </a:lnTo>
                  <a:lnTo>
                    <a:pt x="1265669" y="34798"/>
                  </a:lnTo>
                  <a:lnTo>
                    <a:pt x="1265669" y="31127"/>
                  </a:lnTo>
                  <a:close/>
                </a:path>
                <a:path w="1913254" h="1902460">
                  <a:moveTo>
                    <a:pt x="1303604" y="266827"/>
                  </a:moveTo>
                  <a:lnTo>
                    <a:pt x="1302435" y="265671"/>
                  </a:lnTo>
                  <a:lnTo>
                    <a:pt x="1299578" y="265671"/>
                  </a:lnTo>
                  <a:lnTo>
                    <a:pt x="1298409" y="266827"/>
                  </a:lnTo>
                  <a:lnTo>
                    <a:pt x="1298409" y="328079"/>
                  </a:lnTo>
                  <a:lnTo>
                    <a:pt x="1205382" y="328079"/>
                  </a:lnTo>
                  <a:lnTo>
                    <a:pt x="1205382" y="266827"/>
                  </a:lnTo>
                  <a:lnTo>
                    <a:pt x="1204214" y="265671"/>
                  </a:lnTo>
                  <a:lnTo>
                    <a:pt x="1201356" y="265671"/>
                  </a:lnTo>
                  <a:lnTo>
                    <a:pt x="1200188" y="266827"/>
                  </a:lnTo>
                  <a:lnTo>
                    <a:pt x="1200188" y="329234"/>
                  </a:lnTo>
                  <a:lnTo>
                    <a:pt x="1200188" y="332105"/>
                  </a:lnTo>
                  <a:lnTo>
                    <a:pt x="1201356" y="333273"/>
                  </a:lnTo>
                  <a:lnTo>
                    <a:pt x="1204214" y="333273"/>
                  </a:lnTo>
                  <a:lnTo>
                    <a:pt x="1299578" y="333273"/>
                  </a:lnTo>
                  <a:lnTo>
                    <a:pt x="1302435" y="333273"/>
                  </a:lnTo>
                  <a:lnTo>
                    <a:pt x="1303604" y="332105"/>
                  </a:lnTo>
                  <a:lnTo>
                    <a:pt x="1303604" y="329234"/>
                  </a:lnTo>
                  <a:lnTo>
                    <a:pt x="1303604" y="328079"/>
                  </a:lnTo>
                  <a:lnTo>
                    <a:pt x="1303604" y="266827"/>
                  </a:lnTo>
                  <a:close/>
                </a:path>
                <a:path w="1913254" h="1902460">
                  <a:moveTo>
                    <a:pt x="1436547" y="1580667"/>
                  </a:moveTo>
                  <a:lnTo>
                    <a:pt x="1436319" y="1580667"/>
                  </a:lnTo>
                  <a:lnTo>
                    <a:pt x="1436319" y="1579397"/>
                  </a:lnTo>
                  <a:lnTo>
                    <a:pt x="1431594" y="1579397"/>
                  </a:lnTo>
                  <a:lnTo>
                    <a:pt x="1431594" y="1580667"/>
                  </a:lnTo>
                  <a:lnTo>
                    <a:pt x="1431353" y="1580667"/>
                  </a:lnTo>
                  <a:lnTo>
                    <a:pt x="1431353" y="1888007"/>
                  </a:lnTo>
                  <a:lnTo>
                    <a:pt x="1436547" y="1888007"/>
                  </a:lnTo>
                  <a:lnTo>
                    <a:pt x="1436547" y="1580667"/>
                  </a:lnTo>
                  <a:close/>
                </a:path>
                <a:path w="1913254" h="1902460">
                  <a:moveTo>
                    <a:pt x="1898472" y="1580273"/>
                  </a:moveTo>
                  <a:lnTo>
                    <a:pt x="1897303" y="1579118"/>
                  </a:lnTo>
                  <a:lnTo>
                    <a:pt x="1894446" y="1579118"/>
                  </a:lnTo>
                  <a:lnTo>
                    <a:pt x="1893277" y="1580273"/>
                  </a:lnTo>
                  <a:lnTo>
                    <a:pt x="1893277" y="1887461"/>
                  </a:lnTo>
                  <a:lnTo>
                    <a:pt x="1894446" y="1888629"/>
                  </a:lnTo>
                  <a:lnTo>
                    <a:pt x="1897303" y="1888629"/>
                  </a:lnTo>
                  <a:lnTo>
                    <a:pt x="1898472" y="1887461"/>
                  </a:lnTo>
                  <a:lnTo>
                    <a:pt x="1898472" y="1580273"/>
                  </a:lnTo>
                  <a:close/>
                </a:path>
                <a:path w="1913254" h="1902460">
                  <a:moveTo>
                    <a:pt x="1912721" y="1569237"/>
                  </a:moveTo>
                  <a:lnTo>
                    <a:pt x="1912467" y="1569237"/>
                  </a:lnTo>
                  <a:lnTo>
                    <a:pt x="1912467" y="1567967"/>
                  </a:lnTo>
                  <a:lnTo>
                    <a:pt x="1911819" y="1567967"/>
                  </a:lnTo>
                  <a:lnTo>
                    <a:pt x="1911819" y="1566697"/>
                  </a:lnTo>
                  <a:lnTo>
                    <a:pt x="1907527" y="1566697"/>
                  </a:lnTo>
                  <a:lnTo>
                    <a:pt x="1907527" y="1571777"/>
                  </a:lnTo>
                  <a:lnTo>
                    <a:pt x="1907527" y="1896897"/>
                  </a:lnTo>
                  <a:lnTo>
                    <a:pt x="5194" y="1896897"/>
                  </a:lnTo>
                  <a:lnTo>
                    <a:pt x="5194" y="1571777"/>
                  </a:lnTo>
                  <a:lnTo>
                    <a:pt x="1907527" y="1571777"/>
                  </a:lnTo>
                  <a:lnTo>
                    <a:pt x="1907527" y="1566697"/>
                  </a:lnTo>
                  <a:lnTo>
                    <a:pt x="2603" y="1566697"/>
                  </a:lnTo>
                  <a:lnTo>
                    <a:pt x="927" y="1566697"/>
                  </a:lnTo>
                  <a:lnTo>
                    <a:pt x="927" y="1567967"/>
                  </a:lnTo>
                  <a:lnTo>
                    <a:pt x="266" y="1567967"/>
                  </a:lnTo>
                  <a:lnTo>
                    <a:pt x="266" y="1569237"/>
                  </a:lnTo>
                  <a:lnTo>
                    <a:pt x="0" y="1569237"/>
                  </a:lnTo>
                  <a:lnTo>
                    <a:pt x="0" y="1571777"/>
                  </a:lnTo>
                  <a:lnTo>
                    <a:pt x="0" y="1896897"/>
                  </a:lnTo>
                  <a:lnTo>
                    <a:pt x="0" y="1899437"/>
                  </a:lnTo>
                  <a:lnTo>
                    <a:pt x="266" y="1899437"/>
                  </a:lnTo>
                  <a:lnTo>
                    <a:pt x="266" y="1900707"/>
                  </a:lnTo>
                  <a:lnTo>
                    <a:pt x="889" y="1900707"/>
                  </a:lnTo>
                  <a:lnTo>
                    <a:pt x="889" y="1901977"/>
                  </a:lnTo>
                  <a:lnTo>
                    <a:pt x="1911858" y="1901977"/>
                  </a:lnTo>
                  <a:lnTo>
                    <a:pt x="1911858" y="1900707"/>
                  </a:lnTo>
                  <a:lnTo>
                    <a:pt x="1912480" y="1900707"/>
                  </a:lnTo>
                  <a:lnTo>
                    <a:pt x="1912480" y="1899437"/>
                  </a:lnTo>
                  <a:lnTo>
                    <a:pt x="1912721" y="1899437"/>
                  </a:lnTo>
                  <a:lnTo>
                    <a:pt x="1912721" y="1896897"/>
                  </a:lnTo>
                  <a:lnTo>
                    <a:pt x="1912721" y="1571777"/>
                  </a:lnTo>
                  <a:lnTo>
                    <a:pt x="1912721" y="15692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5" name="object 95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15778" y="3211436"/>
              <a:ext cx="129159" cy="186258"/>
            </a:xfrm>
            <a:prstGeom prst="rect">
              <a:avLst/>
            </a:prstGeom>
          </p:spPr>
        </p:pic>
        <p:pic>
          <p:nvPicPr>
            <p:cNvPr id="96" name="object 96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963153" y="2133523"/>
              <a:ext cx="129133" cy="67741"/>
            </a:xfrm>
            <a:prstGeom prst="rect">
              <a:avLst/>
            </a:prstGeom>
          </p:spPr>
        </p:pic>
        <p:sp>
          <p:nvSpPr>
            <p:cNvPr id="97" name="object 97" descr=""/>
            <p:cNvSpPr/>
            <p:nvPr/>
          </p:nvSpPr>
          <p:spPr>
            <a:xfrm>
              <a:off x="2114702" y="2332393"/>
              <a:ext cx="2101850" cy="199390"/>
            </a:xfrm>
            <a:custGeom>
              <a:avLst/>
              <a:gdLst/>
              <a:ahLst/>
              <a:cxnLst/>
              <a:rect l="l" t="t" r="r" b="b"/>
              <a:pathLst>
                <a:path w="2101850" h="199389">
                  <a:moveTo>
                    <a:pt x="45631" y="84239"/>
                  </a:moveTo>
                  <a:lnTo>
                    <a:pt x="253" y="117563"/>
                  </a:lnTo>
                  <a:lnTo>
                    <a:pt x="0" y="119189"/>
                  </a:lnTo>
                  <a:lnTo>
                    <a:pt x="1701" y="121500"/>
                  </a:lnTo>
                  <a:lnTo>
                    <a:pt x="3327" y="121742"/>
                  </a:lnTo>
                  <a:lnTo>
                    <a:pt x="48704" y="88417"/>
                  </a:lnTo>
                  <a:lnTo>
                    <a:pt x="48958" y="86804"/>
                  </a:lnTo>
                  <a:lnTo>
                    <a:pt x="47256" y="84493"/>
                  </a:lnTo>
                  <a:lnTo>
                    <a:pt x="45631" y="84239"/>
                  </a:lnTo>
                  <a:close/>
                </a:path>
                <a:path w="2101850" h="199389">
                  <a:moveTo>
                    <a:pt x="45631" y="66751"/>
                  </a:moveTo>
                  <a:lnTo>
                    <a:pt x="253" y="100075"/>
                  </a:lnTo>
                  <a:lnTo>
                    <a:pt x="0" y="101701"/>
                  </a:lnTo>
                  <a:lnTo>
                    <a:pt x="1701" y="104012"/>
                  </a:lnTo>
                  <a:lnTo>
                    <a:pt x="3327" y="104266"/>
                  </a:lnTo>
                  <a:lnTo>
                    <a:pt x="48704" y="70942"/>
                  </a:lnTo>
                  <a:lnTo>
                    <a:pt x="48958" y="69316"/>
                  </a:lnTo>
                  <a:lnTo>
                    <a:pt x="47256" y="67005"/>
                  </a:lnTo>
                  <a:lnTo>
                    <a:pt x="45631" y="66751"/>
                  </a:lnTo>
                  <a:close/>
                </a:path>
                <a:path w="2101850" h="199389">
                  <a:moveTo>
                    <a:pt x="45631" y="48056"/>
                  </a:moveTo>
                  <a:lnTo>
                    <a:pt x="253" y="81394"/>
                  </a:lnTo>
                  <a:lnTo>
                    <a:pt x="0" y="83019"/>
                  </a:lnTo>
                  <a:lnTo>
                    <a:pt x="1701" y="85331"/>
                  </a:lnTo>
                  <a:lnTo>
                    <a:pt x="3327" y="85572"/>
                  </a:lnTo>
                  <a:lnTo>
                    <a:pt x="48704" y="52247"/>
                  </a:lnTo>
                  <a:lnTo>
                    <a:pt x="48958" y="50622"/>
                  </a:lnTo>
                  <a:lnTo>
                    <a:pt x="47256" y="48310"/>
                  </a:lnTo>
                  <a:lnTo>
                    <a:pt x="45631" y="48056"/>
                  </a:lnTo>
                  <a:close/>
                </a:path>
                <a:path w="2101850" h="199389">
                  <a:moveTo>
                    <a:pt x="45631" y="30797"/>
                  </a:moveTo>
                  <a:lnTo>
                    <a:pt x="253" y="64134"/>
                  </a:lnTo>
                  <a:lnTo>
                    <a:pt x="0" y="65760"/>
                  </a:lnTo>
                  <a:lnTo>
                    <a:pt x="1701" y="68071"/>
                  </a:lnTo>
                  <a:lnTo>
                    <a:pt x="3327" y="68325"/>
                  </a:lnTo>
                  <a:lnTo>
                    <a:pt x="48704" y="34988"/>
                  </a:lnTo>
                  <a:lnTo>
                    <a:pt x="48958" y="33362"/>
                  </a:lnTo>
                  <a:lnTo>
                    <a:pt x="47256" y="31051"/>
                  </a:lnTo>
                  <a:lnTo>
                    <a:pt x="45631" y="30797"/>
                  </a:lnTo>
                  <a:close/>
                </a:path>
                <a:path w="2101850" h="199389">
                  <a:moveTo>
                    <a:pt x="2100618" y="0"/>
                  </a:moveTo>
                  <a:lnTo>
                    <a:pt x="2097747" y="0"/>
                  </a:lnTo>
                  <a:lnTo>
                    <a:pt x="2096592" y="1168"/>
                  </a:lnTo>
                  <a:lnTo>
                    <a:pt x="2096592" y="198107"/>
                  </a:lnTo>
                  <a:lnTo>
                    <a:pt x="2097747" y="199262"/>
                  </a:lnTo>
                  <a:lnTo>
                    <a:pt x="2100618" y="199262"/>
                  </a:lnTo>
                  <a:lnTo>
                    <a:pt x="2101786" y="198107"/>
                  </a:lnTo>
                  <a:lnTo>
                    <a:pt x="2101786" y="1168"/>
                  </a:lnTo>
                  <a:lnTo>
                    <a:pt x="21006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8" name="object 98" descr=""/>
          <p:cNvSpPr txBox="1"/>
          <p:nvPr/>
        </p:nvSpPr>
        <p:spPr>
          <a:xfrm>
            <a:off x="3882096" y="2200963"/>
            <a:ext cx="103505" cy="12318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240" marR="5080" indent="-3175">
              <a:lnSpc>
                <a:spcPct val="106700"/>
              </a:lnSpc>
              <a:spcBef>
                <a:spcPts val="95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IGA</a:t>
            </a:r>
            <a:r>
              <a:rPr dirty="0" sz="3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20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pic>
        <p:nvPicPr>
          <p:cNvPr id="99" name="object 99" descr="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000588" y="2046249"/>
            <a:ext cx="264985" cy="228930"/>
          </a:xfrm>
          <a:prstGeom prst="rect">
            <a:avLst/>
          </a:prstGeom>
        </p:spPr>
      </p:pic>
      <p:sp>
        <p:nvSpPr>
          <p:cNvPr id="100" name="object 100" descr=""/>
          <p:cNvSpPr txBox="1"/>
          <p:nvPr/>
        </p:nvSpPr>
        <p:spPr>
          <a:xfrm>
            <a:off x="4194869" y="2269557"/>
            <a:ext cx="55880" cy="685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2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250">
              <a:latin typeface="Arial"/>
              <a:cs typeface="Arial"/>
            </a:endParaRPr>
          </a:p>
        </p:txBody>
      </p:sp>
      <p:grpSp>
        <p:nvGrpSpPr>
          <p:cNvPr id="101" name="object 101" descr=""/>
          <p:cNvGrpSpPr/>
          <p:nvPr/>
        </p:nvGrpSpPr>
        <p:grpSpPr>
          <a:xfrm>
            <a:off x="4038167" y="2035441"/>
            <a:ext cx="227965" cy="302260"/>
            <a:chOff x="4038167" y="2035441"/>
            <a:chExt cx="227965" cy="302260"/>
          </a:xfrm>
        </p:grpSpPr>
        <p:sp>
          <p:nvSpPr>
            <p:cNvPr id="102" name="object 102" descr=""/>
            <p:cNvSpPr/>
            <p:nvPr/>
          </p:nvSpPr>
          <p:spPr>
            <a:xfrm>
              <a:off x="4162183" y="2035441"/>
              <a:ext cx="103505" cy="302260"/>
            </a:xfrm>
            <a:custGeom>
              <a:avLst/>
              <a:gdLst/>
              <a:ahLst/>
              <a:cxnLst/>
              <a:rect l="l" t="t" r="r" b="b"/>
              <a:pathLst>
                <a:path w="103504" h="302260">
                  <a:moveTo>
                    <a:pt x="5194" y="296964"/>
                  </a:moveTo>
                  <a:lnTo>
                    <a:pt x="1168" y="296964"/>
                  </a:lnTo>
                  <a:lnTo>
                    <a:pt x="0" y="298119"/>
                  </a:lnTo>
                  <a:lnTo>
                    <a:pt x="0" y="300989"/>
                  </a:lnTo>
                  <a:lnTo>
                    <a:pt x="1168" y="302158"/>
                  </a:lnTo>
                  <a:lnTo>
                    <a:pt x="4025" y="302158"/>
                  </a:lnTo>
                  <a:lnTo>
                    <a:pt x="5194" y="300989"/>
                  </a:lnTo>
                  <a:lnTo>
                    <a:pt x="5194" y="296964"/>
                  </a:lnTo>
                  <a:close/>
                </a:path>
                <a:path w="103504" h="302260">
                  <a:moveTo>
                    <a:pt x="98221" y="296964"/>
                  </a:moveTo>
                  <a:lnTo>
                    <a:pt x="5194" y="296964"/>
                  </a:lnTo>
                  <a:lnTo>
                    <a:pt x="5194" y="300989"/>
                  </a:lnTo>
                  <a:lnTo>
                    <a:pt x="4025" y="302158"/>
                  </a:lnTo>
                  <a:lnTo>
                    <a:pt x="99390" y="302158"/>
                  </a:lnTo>
                  <a:lnTo>
                    <a:pt x="98221" y="300989"/>
                  </a:lnTo>
                  <a:lnTo>
                    <a:pt x="98221" y="296964"/>
                  </a:lnTo>
                  <a:close/>
                </a:path>
                <a:path w="103504" h="302260">
                  <a:moveTo>
                    <a:pt x="102247" y="234556"/>
                  </a:moveTo>
                  <a:lnTo>
                    <a:pt x="99390" y="234556"/>
                  </a:lnTo>
                  <a:lnTo>
                    <a:pt x="98221" y="235711"/>
                  </a:lnTo>
                  <a:lnTo>
                    <a:pt x="98221" y="300989"/>
                  </a:lnTo>
                  <a:lnTo>
                    <a:pt x="99390" y="302158"/>
                  </a:lnTo>
                  <a:lnTo>
                    <a:pt x="102247" y="302158"/>
                  </a:lnTo>
                  <a:lnTo>
                    <a:pt x="103416" y="300989"/>
                  </a:lnTo>
                  <a:lnTo>
                    <a:pt x="103416" y="298119"/>
                  </a:lnTo>
                  <a:lnTo>
                    <a:pt x="102247" y="296964"/>
                  </a:lnTo>
                  <a:lnTo>
                    <a:pt x="103416" y="296964"/>
                  </a:lnTo>
                  <a:lnTo>
                    <a:pt x="103416" y="235711"/>
                  </a:lnTo>
                  <a:lnTo>
                    <a:pt x="102247" y="234556"/>
                  </a:lnTo>
                  <a:close/>
                </a:path>
                <a:path w="103504" h="302260">
                  <a:moveTo>
                    <a:pt x="4025" y="234556"/>
                  </a:moveTo>
                  <a:lnTo>
                    <a:pt x="1168" y="234556"/>
                  </a:lnTo>
                  <a:lnTo>
                    <a:pt x="0" y="235711"/>
                  </a:lnTo>
                  <a:lnTo>
                    <a:pt x="0" y="298119"/>
                  </a:lnTo>
                  <a:lnTo>
                    <a:pt x="1168" y="296964"/>
                  </a:lnTo>
                  <a:lnTo>
                    <a:pt x="5194" y="296964"/>
                  </a:lnTo>
                  <a:lnTo>
                    <a:pt x="5194" y="235711"/>
                  </a:lnTo>
                  <a:lnTo>
                    <a:pt x="4025" y="234556"/>
                  </a:lnTo>
                  <a:close/>
                </a:path>
                <a:path w="103504" h="302260">
                  <a:moveTo>
                    <a:pt x="103416" y="296964"/>
                  </a:moveTo>
                  <a:lnTo>
                    <a:pt x="102247" y="296964"/>
                  </a:lnTo>
                  <a:lnTo>
                    <a:pt x="103416" y="298119"/>
                  </a:lnTo>
                  <a:lnTo>
                    <a:pt x="103416" y="296964"/>
                  </a:lnTo>
                  <a:close/>
                </a:path>
                <a:path w="103504" h="302260">
                  <a:moveTo>
                    <a:pt x="48028" y="13760"/>
                  </a:moveTo>
                  <a:lnTo>
                    <a:pt x="37934" y="23837"/>
                  </a:lnTo>
                  <a:lnTo>
                    <a:pt x="37934" y="27520"/>
                  </a:lnTo>
                  <a:lnTo>
                    <a:pt x="41605" y="27520"/>
                  </a:lnTo>
                  <a:lnTo>
                    <a:pt x="51708" y="17434"/>
                  </a:lnTo>
                  <a:lnTo>
                    <a:pt x="48028" y="13760"/>
                  </a:lnTo>
                  <a:close/>
                </a:path>
                <a:path w="103504" h="302260">
                  <a:moveTo>
                    <a:pt x="55387" y="13760"/>
                  </a:moveTo>
                  <a:lnTo>
                    <a:pt x="51708" y="17434"/>
                  </a:lnTo>
                  <a:lnTo>
                    <a:pt x="61810" y="27520"/>
                  </a:lnTo>
                  <a:lnTo>
                    <a:pt x="65481" y="27520"/>
                  </a:lnTo>
                  <a:lnTo>
                    <a:pt x="65481" y="23837"/>
                  </a:lnTo>
                  <a:lnTo>
                    <a:pt x="55387" y="13760"/>
                  </a:lnTo>
                  <a:close/>
                </a:path>
                <a:path w="103504" h="302260">
                  <a:moveTo>
                    <a:pt x="51708" y="10086"/>
                  </a:moveTo>
                  <a:lnTo>
                    <a:pt x="48028" y="13760"/>
                  </a:lnTo>
                  <a:lnTo>
                    <a:pt x="51708" y="17434"/>
                  </a:lnTo>
                  <a:lnTo>
                    <a:pt x="55387" y="13760"/>
                  </a:lnTo>
                  <a:lnTo>
                    <a:pt x="51708" y="10086"/>
                  </a:lnTo>
                  <a:close/>
                </a:path>
                <a:path w="103504" h="302260">
                  <a:moveTo>
                    <a:pt x="41605" y="0"/>
                  </a:moveTo>
                  <a:lnTo>
                    <a:pt x="37934" y="12"/>
                  </a:lnTo>
                  <a:lnTo>
                    <a:pt x="37934" y="3682"/>
                  </a:lnTo>
                  <a:lnTo>
                    <a:pt x="48028" y="13760"/>
                  </a:lnTo>
                  <a:lnTo>
                    <a:pt x="51708" y="10086"/>
                  </a:lnTo>
                  <a:lnTo>
                    <a:pt x="41605" y="0"/>
                  </a:lnTo>
                  <a:close/>
                </a:path>
                <a:path w="103504" h="302260">
                  <a:moveTo>
                    <a:pt x="61810" y="0"/>
                  </a:moveTo>
                  <a:lnTo>
                    <a:pt x="51708" y="10086"/>
                  </a:lnTo>
                  <a:lnTo>
                    <a:pt x="55387" y="13760"/>
                  </a:lnTo>
                  <a:lnTo>
                    <a:pt x="65481" y="3682"/>
                  </a:lnTo>
                  <a:lnTo>
                    <a:pt x="65481" y="12"/>
                  </a:lnTo>
                  <a:lnTo>
                    <a:pt x="618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3" name="object 103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038167" y="2238781"/>
              <a:ext cx="129146" cy="67741"/>
            </a:xfrm>
            <a:prstGeom prst="rect">
              <a:avLst/>
            </a:prstGeom>
          </p:spPr>
        </p:pic>
      </p:grpSp>
      <p:sp>
        <p:nvSpPr>
          <p:cNvPr id="104" name="object 104" descr=""/>
          <p:cNvSpPr/>
          <p:nvPr/>
        </p:nvSpPr>
        <p:spPr>
          <a:xfrm>
            <a:off x="4213885" y="1733156"/>
            <a:ext cx="0" cy="316230"/>
          </a:xfrm>
          <a:custGeom>
            <a:avLst/>
            <a:gdLst/>
            <a:ahLst/>
            <a:cxnLst/>
            <a:rect l="l" t="t" r="r" b="b"/>
            <a:pathLst>
              <a:path w="0" h="316230">
                <a:moveTo>
                  <a:pt x="0" y="0"/>
                </a:moveTo>
                <a:lnTo>
                  <a:pt x="0" y="316026"/>
                </a:lnTo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5" name="object 105" descr=""/>
          <p:cNvSpPr txBox="1"/>
          <p:nvPr/>
        </p:nvSpPr>
        <p:spPr>
          <a:xfrm>
            <a:off x="4357152" y="2155854"/>
            <a:ext cx="123825" cy="17907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3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6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00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3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00">
              <a:latin typeface="Arial"/>
              <a:cs typeface="Arial"/>
            </a:endParaRPr>
          </a:p>
        </p:txBody>
      </p:sp>
      <p:sp>
        <p:nvSpPr>
          <p:cNvPr id="106" name="object 106" descr=""/>
          <p:cNvSpPr/>
          <p:nvPr/>
        </p:nvSpPr>
        <p:spPr>
          <a:xfrm>
            <a:off x="3497872" y="6977545"/>
            <a:ext cx="60325" cy="67945"/>
          </a:xfrm>
          <a:custGeom>
            <a:avLst/>
            <a:gdLst/>
            <a:ahLst/>
            <a:cxnLst/>
            <a:rect l="l" t="t" r="r" b="b"/>
            <a:pathLst>
              <a:path w="60325" h="67945">
                <a:moveTo>
                  <a:pt x="56857" y="22059"/>
                </a:moveTo>
                <a:lnTo>
                  <a:pt x="55702" y="22885"/>
                </a:lnTo>
                <a:lnTo>
                  <a:pt x="253" y="63588"/>
                </a:lnTo>
                <a:lnTo>
                  <a:pt x="0" y="65214"/>
                </a:lnTo>
                <a:lnTo>
                  <a:pt x="1701" y="67525"/>
                </a:lnTo>
                <a:lnTo>
                  <a:pt x="3327" y="67792"/>
                </a:lnTo>
                <a:lnTo>
                  <a:pt x="59931" y="26225"/>
                </a:lnTo>
                <a:lnTo>
                  <a:pt x="60185" y="24612"/>
                </a:lnTo>
                <a:lnTo>
                  <a:pt x="58483" y="22288"/>
                </a:lnTo>
                <a:lnTo>
                  <a:pt x="56857" y="22059"/>
                </a:lnTo>
                <a:close/>
              </a:path>
              <a:path w="60325" h="67945">
                <a:moveTo>
                  <a:pt x="56857" y="0"/>
                </a:moveTo>
                <a:lnTo>
                  <a:pt x="55702" y="825"/>
                </a:lnTo>
                <a:lnTo>
                  <a:pt x="253" y="41567"/>
                </a:lnTo>
                <a:lnTo>
                  <a:pt x="0" y="43180"/>
                </a:lnTo>
                <a:lnTo>
                  <a:pt x="1701" y="45504"/>
                </a:lnTo>
                <a:lnTo>
                  <a:pt x="3327" y="45758"/>
                </a:lnTo>
                <a:lnTo>
                  <a:pt x="59931" y="4165"/>
                </a:lnTo>
                <a:lnTo>
                  <a:pt x="60185" y="2552"/>
                </a:lnTo>
                <a:lnTo>
                  <a:pt x="58483" y="228"/>
                </a:lnTo>
                <a:lnTo>
                  <a:pt x="5685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" name="object 107" descr=""/>
          <p:cNvSpPr txBox="1"/>
          <p:nvPr/>
        </p:nvSpPr>
        <p:spPr>
          <a:xfrm>
            <a:off x="3584938" y="7100466"/>
            <a:ext cx="81280" cy="271780"/>
          </a:xfrm>
          <a:prstGeom prst="rect">
            <a:avLst/>
          </a:prstGeom>
        </p:spPr>
        <p:txBody>
          <a:bodyPr wrap="square" lIns="0" tIns="444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2x1x6+6</a:t>
            </a:r>
            <a:r>
              <a:rPr dirty="0" sz="4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400">
              <a:latin typeface="Arial"/>
              <a:cs typeface="Arial"/>
            </a:endParaRPr>
          </a:p>
        </p:txBody>
      </p:sp>
      <p:sp>
        <p:nvSpPr>
          <p:cNvPr id="108" name="object 108" descr=""/>
          <p:cNvSpPr/>
          <p:nvPr/>
        </p:nvSpPr>
        <p:spPr>
          <a:xfrm>
            <a:off x="1751190" y="6401701"/>
            <a:ext cx="1330325" cy="643890"/>
          </a:xfrm>
          <a:custGeom>
            <a:avLst/>
            <a:gdLst/>
            <a:ahLst/>
            <a:cxnLst/>
            <a:rect l="l" t="t" r="r" b="b"/>
            <a:pathLst>
              <a:path w="1330325" h="643890">
                <a:moveTo>
                  <a:pt x="1329169" y="0"/>
                </a:moveTo>
                <a:lnTo>
                  <a:pt x="1168" y="0"/>
                </a:lnTo>
                <a:lnTo>
                  <a:pt x="0" y="1168"/>
                </a:lnTo>
                <a:lnTo>
                  <a:pt x="0" y="4025"/>
                </a:lnTo>
                <a:lnTo>
                  <a:pt x="1168" y="5194"/>
                </a:lnTo>
                <a:lnTo>
                  <a:pt x="1329169" y="5194"/>
                </a:lnTo>
                <a:lnTo>
                  <a:pt x="1330325" y="4025"/>
                </a:lnTo>
                <a:lnTo>
                  <a:pt x="1330325" y="1168"/>
                </a:lnTo>
                <a:lnTo>
                  <a:pt x="1329169" y="0"/>
                </a:lnTo>
                <a:close/>
              </a:path>
              <a:path w="1330325" h="643890">
                <a:moveTo>
                  <a:pt x="1242720" y="597890"/>
                </a:moveTo>
                <a:lnTo>
                  <a:pt x="1186116" y="639457"/>
                </a:lnTo>
                <a:lnTo>
                  <a:pt x="1185862" y="641083"/>
                </a:lnTo>
                <a:lnTo>
                  <a:pt x="1187564" y="643394"/>
                </a:lnTo>
                <a:lnTo>
                  <a:pt x="1189189" y="643636"/>
                </a:lnTo>
                <a:lnTo>
                  <a:pt x="1245793" y="602081"/>
                </a:lnTo>
                <a:lnTo>
                  <a:pt x="1246047" y="600456"/>
                </a:lnTo>
                <a:lnTo>
                  <a:pt x="1244346" y="598131"/>
                </a:lnTo>
                <a:lnTo>
                  <a:pt x="1242720" y="597890"/>
                </a:lnTo>
                <a:close/>
              </a:path>
              <a:path w="1330325" h="643890">
                <a:moveTo>
                  <a:pt x="1242720" y="575843"/>
                </a:moveTo>
                <a:lnTo>
                  <a:pt x="1186116" y="617423"/>
                </a:lnTo>
                <a:lnTo>
                  <a:pt x="1185862" y="619048"/>
                </a:lnTo>
                <a:lnTo>
                  <a:pt x="1187564" y="621347"/>
                </a:lnTo>
                <a:lnTo>
                  <a:pt x="1189189" y="621588"/>
                </a:lnTo>
                <a:lnTo>
                  <a:pt x="1245793" y="580034"/>
                </a:lnTo>
                <a:lnTo>
                  <a:pt x="1246047" y="578408"/>
                </a:lnTo>
                <a:lnTo>
                  <a:pt x="1244346" y="576084"/>
                </a:lnTo>
                <a:lnTo>
                  <a:pt x="1242720" y="57584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" name="object 109" descr=""/>
          <p:cNvSpPr txBox="1"/>
          <p:nvPr/>
        </p:nvSpPr>
        <p:spPr>
          <a:xfrm>
            <a:off x="3012556" y="7026383"/>
            <a:ext cx="81280" cy="345440"/>
          </a:xfrm>
          <a:prstGeom prst="rect">
            <a:avLst/>
          </a:prstGeom>
        </p:spPr>
        <p:txBody>
          <a:bodyPr wrap="square" lIns="0" tIns="444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2x1x2,5+2,5</a:t>
            </a:r>
            <a:r>
              <a:rPr dirty="0" sz="400" spc="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400">
              <a:latin typeface="Arial"/>
              <a:cs typeface="Aria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2414801" y="7026383"/>
            <a:ext cx="81280" cy="345440"/>
          </a:xfrm>
          <a:prstGeom prst="rect">
            <a:avLst/>
          </a:prstGeom>
        </p:spPr>
        <p:txBody>
          <a:bodyPr wrap="square" lIns="0" tIns="444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2x1x2,5+2,5</a:t>
            </a:r>
            <a:r>
              <a:rPr dirty="0" sz="400" spc="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400">
              <a:latin typeface="Arial"/>
              <a:cs typeface="Aria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810358" y="7026383"/>
            <a:ext cx="81280" cy="345440"/>
          </a:xfrm>
          <a:prstGeom prst="rect">
            <a:avLst/>
          </a:prstGeom>
        </p:spPr>
        <p:txBody>
          <a:bodyPr wrap="square" lIns="0" tIns="444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400" spc="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400">
              <a:latin typeface="Arial"/>
              <a:cs typeface="Arial"/>
            </a:endParaRPr>
          </a:p>
        </p:txBody>
      </p:sp>
      <p:sp>
        <p:nvSpPr>
          <p:cNvPr id="112" name="object 112" descr=""/>
          <p:cNvSpPr/>
          <p:nvPr/>
        </p:nvSpPr>
        <p:spPr>
          <a:xfrm>
            <a:off x="1724088" y="6973913"/>
            <a:ext cx="664845" cy="67945"/>
          </a:xfrm>
          <a:custGeom>
            <a:avLst/>
            <a:gdLst/>
            <a:ahLst/>
            <a:cxnLst/>
            <a:rect l="l" t="t" r="r" b="b"/>
            <a:pathLst>
              <a:path w="664844" h="67945">
                <a:moveTo>
                  <a:pt x="661301" y="21755"/>
                </a:moveTo>
                <a:lnTo>
                  <a:pt x="604697" y="63322"/>
                </a:lnTo>
                <a:lnTo>
                  <a:pt x="604443" y="64947"/>
                </a:lnTo>
                <a:lnTo>
                  <a:pt x="606145" y="67259"/>
                </a:lnTo>
                <a:lnTo>
                  <a:pt x="607771" y="67513"/>
                </a:lnTo>
                <a:lnTo>
                  <a:pt x="664375" y="25946"/>
                </a:lnTo>
                <a:lnTo>
                  <a:pt x="664629" y="24320"/>
                </a:lnTo>
                <a:lnTo>
                  <a:pt x="662927" y="22009"/>
                </a:lnTo>
                <a:lnTo>
                  <a:pt x="661301" y="21755"/>
                </a:lnTo>
                <a:close/>
              </a:path>
              <a:path w="664844" h="67945">
                <a:moveTo>
                  <a:pt x="661301" y="0"/>
                </a:moveTo>
                <a:lnTo>
                  <a:pt x="604697" y="41567"/>
                </a:lnTo>
                <a:lnTo>
                  <a:pt x="604443" y="43192"/>
                </a:lnTo>
                <a:lnTo>
                  <a:pt x="606145" y="45504"/>
                </a:lnTo>
                <a:lnTo>
                  <a:pt x="607771" y="45758"/>
                </a:lnTo>
                <a:lnTo>
                  <a:pt x="664375" y="4191"/>
                </a:lnTo>
                <a:lnTo>
                  <a:pt x="664629" y="2565"/>
                </a:lnTo>
                <a:lnTo>
                  <a:pt x="662927" y="254"/>
                </a:lnTo>
                <a:lnTo>
                  <a:pt x="661301" y="0"/>
                </a:lnTo>
                <a:close/>
              </a:path>
              <a:path w="664844" h="67945">
                <a:moveTo>
                  <a:pt x="56870" y="21755"/>
                </a:moveTo>
                <a:lnTo>
                  <a:pt x="253" y="63322"/>
                </a:lnTo>
                <a:lnTo>
                  <a:pt x="0" y="64947"/>
                </a:lnTo>
                <a:lnTo>
                  <a:pt x="1701" y="67259"/>
                </a:lnTo>
                <a:lnTo>
                  <a:pt x="3327" y="67513"/>
                </a:lnTo>
                <a:lnTo>
                  <a:pt x="59943" y="25946"/>
                </a:lnTo>
                <a:lnTo>
                  <a:pt x="60197" y="24320"/>
                </a:lnTo>
                <a:lnTo>
                  <a:pt x="58496" y="22009"/>
                </a:lnTo>
                <a:lnTo>
                  <a:pt x="56870" y="21755"/>
                </a:lnTo>
                <a:close/>
              </a:path>
              <a:path w="664844" h="67945">
                <a:moveTo>
                  <a:pt x="56870" y="0"/>
                </a:moveTo>
                <a:lnTo>
                  <a:pt x="253" y="41567"/>
                </a:lnTo>
                <a:lnTo>
                  <a:pt x="0" y="43192"/>
                </a:lnTo>
                <a:lnTo>
                  <a:pt x="1701" y="45504"/>
                </a:lnTo>
                <a:lnTo>
                  <a:pt x="3327" y="45758"/>
                </a:lnTo>
                <a:lnTo>
                  <a:pt x="59943" y="4191"/>
                </a:lnTo>
                <a:lnTo>
                  <a:pt x="60197" y="2565"/>
                </a:lnTo>
                <a:lnTo>
                  <a:pt x="58496" y="254"/>
                </a:lnTo>
                <a:lnTo>
                  <a:pt x="5687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3" name="object 113" descr=""/>
          <p:cNvSpPr txBox="1"/>
          <p:nvPr/>
        </p:nvSpPr>
        <p:spPr>
          <a:xfrm>
            <a:off x="3634969" y="6640869"/>
            <a:ext cx="149225" cy="2190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114" name="object 114" descr=""/>
          <p:cNvGrpSpPr/>
          <p:nvPr/>
        </p:nvGrpSpPr>
        <p:grpSpPr>
          <a:xfrm>
            <a:off x="1462862" y="6401701"/>
            <a:ext cx="2378075" cy="1449070"/>
            <a:chOff x="1462862" y="6401701"/>
            <a:chExt cx="2378075" cy="1449070"/>
          </a:xfrm>
        </p:grpSpPr>
        <p:sp>
          <p:nvSpPr>
            <p:cNvPr id="115" name="object 115" descr=""/>
            <p:cNvSpPr/>
            <p:nvPr/>
          </p:nvSpPr>
          <p:spPr>
            <a:xfrm>
              <a:off x="1462862" y="6547408"/>
              <a:ext cx="2378075" cy="1303655"/>
            </a:xfrm>
            <a:custGeom>
              <a:avLst/>
              <a:gdLst/>
              <a:ahLst/>
              <a:cxnLst/>
              <a:rect l="l" t="t" r="r" b="b"/>
              <a:pathLst>
                <a:path w="2378075" h="1303654">
                  <a:moveTo>
                    <a:pt x="2603" y="914336"/>
                  </a:moveTo>
                  <a:lnTo>
                    <a:pt x="761" y="915085"/>
                  </a:lnTo>
                  <a:lnTo>
                    <a:pt x="0" y="916927"/>
                  </a:lnTo>
                  <a:lnTo>
                    <a:pt x="0" y="1300556"/>
                  </a:lnTo>
                  <a:lnTo>
                    <a:pt x="761" y="1302397"/>
                  </a:lnTo>
                  <a:lnTo>
                    <a:pt x="2603" y="1303159"/>
                  </a:lnTo>
                  <a:lnTo>
                    <a:pt x="2375027" y="1303159"/>
                  </a:lnTo>
                  <a:lnTo>
                    <a:pt x="2376868" y="1302397"/>
                  </a:lnTo>
                  <a:lnTo>
                    <a:pt x="2377617" y="1300556"/>
                  </a:lnTo>
                  <a:lnTo>
                    <a:pt x="2377617" y="1297978"/>
                  </a:lnTo>
                  <a:lnTo>
                    <a:pt x="5194" y="1297978"/>
                  </a:lnTo>
                  <a:lnTo>
                    <a:pt x="5194" y="919530"/>
                  </a:lnTo>
                  <a:lnTo>
                    <a:pt x="2603" y="919530"/>
                  </a:lnTo>
                  <a:lnTo>
                    <a:pt x="2603" y="914336"/>
                  </a:lnTo>
                  <a:close/>
                </a:path>
                <a:path w="2378075" h="1303654">
                  <a:moveTo>
                    <a:pt x="2377617" y="916927"/>
                  </a:moveTo>
                  <a:lnTo>
                    <a:pt x="5194" y="916927"/>
                  </a:lnTo>
                  <a:lnTo>
                    <a:pt x="5194" y="919530"/>
                  </a:lnTo>
                  <a:lnTo>
                    <a:pt x="2372423" y="919530"/>
                  </a:lnTo>
                  <a:lnTo>
                    <a:pt x="2372423" y="1297978"/>
                  </a:lnTo>
                  <a:lnTo>
                    <a:pt x="2377617" y="1297978"/>
                  </a:lnTo>
                  <a:lnTo>
                    <a:pt x="2377617" y="916927"/>
                  </a:lnTo>
                  <a:close/>
                </a:path>
                <a:path w="2378075" h="1303654">
                  <a:moveTo>
                    <a:pt x="2375027" y="914336"/>
                  </a:moveTo>
                  <a:lnTo>
                    <a:pt x="2603" y="914336"/>
                  </a:lnTo>
                  <a:lnTo>
                    <a:pt x="2603" y="919530"/>
                  </a:lnTo>
                  <a:lnTo>
                    <a:pt x="5194" y="919530"/>
                  </a:lnTo>
                  <a:lnTo>
                    <a:pt x="5194" y="916927"/>
                  </a:lnTo>
                  <a:lnTo>
                    <a:pt x="2377617" y="916927"/>
                  </a:lnTo>
                  <a:lnTo>
                    <a:pt x="2376868" y="915085"/>
                  </a:lnTo>
                  <a:lnTo>
                    <a:pt x="2375027" y="914336"/>
                  </a:lnTo>
                  <a:close/>
                </a:path>
                <a:path w="2378075" h="1303654">
                  <a:moveTo>
                    <a:pt x="288328" y="129533"/>
                  </a:moveTo>
                  <a:lnTo>
                    <a:pt x="288328" y="224574"/>
                  </a:lnTo>
                  <a:lnTo>
                    <a:pt x="289496" y="225742"/>
                  </a:lnTo>
                  <a:lnTo>
                    <a:pt x="292366" y="225742"/>
                  </a:lnTo>
                  <a:lnTo>
                    <a:pt x="293522" y="224574"/>
                  </a:lnTo>
                  <a:lnTo>
                    <a:pt x="293522" y="131825"/>
                  </a:lnTo>
                  <a:lnTo>
                    <a:pt x="290982" y="131825"/>
                  </a:lnTo>
                  <a:lnTo>
                    <a:pt x="289394" y="131394"/>
                  </a:lnTo>
                  <a:lnTo>
                    <a:pt x="288328" y="129533"/>
                  </a:lnTo>
                  <a:close/>
                </a:path>
                <a:path w="2378075" h="1303654">
                  <a:moveTo>
                    <a:pt x="292366" y="126263"/>
                  </a:moveTo>
                  <a:lnTo>
                    <a:pt x="289496" y="126263"/>
                  </a:lnTo>
                  <a:lnTo>
                    <a:pt x="288328" y="127419"/>
                  </a:lnTo>
                  <a:lnTo>
                    <a:pt x="288328" y="129533"/>
                  </a:lnTo>
                  <a:lnTo>
                    <a:pt x="289394" y="131394"/>
                  </a:lnTo>
                  <a:lnTo>
                    <a:pt x="290982" y="131825"/>
                  </a:lnTo>
                  <a:lnTo>
                    <a:pt x="293471" y="130390"/>
                  </a:lnTo>
                  <a:lnTo>
                    <a:pt x="293522" y="128143"/>
                  </a:lnTo>
                  <a:lnTo>
                    <a:pt x="292532" y="126429"/>
                  </a:lnTo>
                  <a:lnTo>
                    <a:pt x="292366" y="126263"/>
                  </a:lnTo>
                  <a:close/>
                </a:path>
                <a:path w="2378075" h="1303654">
                  <a:moveTo>
                    <a:pt x="293522" y="130204"/>
                  </a:moveTo>
                  <a:lnTo>
                    <a:pt x="293471" y="130390"/>
                  </a:lnTo>
                  <a:lnTo>
                    <a:pt x="290982" y="131825"/>
                  </a:lnTo>
                  <a:lnTo>
                    <a:pt x="293522" y="131825"/>
                  </a:lnTo>
                  <a:lnTo>
                    <a:pt x="293522" y="130204"/>
                  </a:lnTo>
                  <a:close/>
                </a:path>
                <a:path w="2378075" h="1303654">
                  <a:moveTo>
                    <a:pt x="293522" y="128143"/>
                  </a:moveTo>
                  <a:lnTo>
                    <a:pt x="293522" y="130204"/>
                  </a:lnTo>
                  <a:lnTo>
                    <a:pt x="293903" y="128803"/>
                  </a:lnTo>
                  <a:lnTo>
                    <a:pt x="293522" y="128143"/>
                  </a:lnTo>
                  <a:close/>
                </a:path>
                <a:path w="2378075" h="1303654">
                  <a:moveTo>
                    <a:pt x="218198" y="0"/>
                  </a:moveTo>
                  <a:lnTo>
                    <a:pt x="215709" y="1435"/>
                  </a:lnTo>
                  <a:lnTo>
                    <a:pt x="215277" y="3022"/>
                  </a:lnTo>
                  <a:lnTo>
                    <a:pt x="288328" y="129533"/>
                  </a:lnTo>
                  <a:lnTo>
                    <a:pt x="288328" y="127419"/>
                  </a:lnTo>
                  <a:lnTo>
                    <a:pt x="289496" y="126263"/>
                  </a:lnTo>
                  <a:lnTo>
                    <a:pt x="292436" y="126263"/>
                  </a:lnTo>
                  <a:lnTo>
                    <a:pt x="219786" y="431"/>
                  </a:lnTo>
                  <a:lnTo>
                    <a:pt x="218198" y="0"/>
                  </a:lnTo>
                  <a:close/>
                </a:path>
                <a:path w="2378075" h="1303654">
                  <a:moveTo>
                    <a:pt x="292532" y="126429"/>
                  </a:moveTo>
                  <a:lnTo>
                    <a:pt x="293522" y="128143"/>
                  </a:lnTo>
                  <a:lnTo>
                    <a:pt x="293522" y="127419"/>
                  </a:lnTo>
                  <a:lnTo>
                    <a:pt x="292532" y="126429"/>
                  </a:lnTo>
                  <a:close/>
                </a:path>
                <a:path w="2378075" h="1303654">
                  <a:moveTo>
                    <a:pt x="292436" y="126263"/>
                  </a:moveTo>
                  <a:lnTo>
                    <a:pt x="292532" y="126429"/>
                  </a:lnTo>
                  <a:lnTo>
                    <a:pt x="292436" y="12626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6" name="object 116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485595" y="6401701"/>
              <a:ext cx="2107273" cy="786930"/>
            </a:xfrm>
            <a:prstGeom prst="rect">
              <a:avLst/>
            </a:prstGeom>
          </p:spPr>
        </p:pic>
      </p:grpSp>
      <p:sp>
        <p:nvSpPr>
          <p:cNvPr id="117" name="object 117" descr=""/>
          <p:cNvSpPr txBox="1"/>
          <p:nvPr/>
        </p:nvSpPr>
        <p:spPr>
          <a:xfrm>
            <a:off x="1733120" y="6831511"/>
            <a:ext cx="63500" cy="800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2337563" y="6831511"/>
            <a:ext cx="63500" cy="800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2946880" y="6831511"/>
            <a:ext cx="63500" cy="800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3507692" y="6831511"/>
            <a:ext cx="63500" cy="800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3099685" y="6640844"/>
            <a:ext cx="153035" cy="2190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12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400">
              <a:latin typeface="Arial"/>
              <a:cs typeface="Arial"/>
            </a:endParaRPr>
          </a:p>
          <a:p>
            <a:pPr marL="16510">
              <a:lnSpc>
                <a:spcPct val="100000"/>
              </a:lnSpc>
              <a:spcBef>
                <a:spcPts val="25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00">
              <a:latin typeface="Arial"/>
              <a:cs typeface="Aria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2527668" y="6640790"/>
            <a:ext cx="153035" cy="2190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12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400">
              <a:latin typeface="Arial"/>
              <a:cs typeface="Arial"/>
            </a:endParaRPr>
          </a:p>
          <a:p>
            <a:pPr marL="16510">
              <a:lnSpc>
                <a:spcPct val="100000"/>
              </a:lnSpc>
              <a:spcBef>
                <a:spcPts val="25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00">
              <a:latin typeface="Arial"/>
              <a:cs typeface="Arial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1891517" y="6640737"/>
            <a:ext cx="153035" cy="2190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12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400">
              <a:latin typeface="Arial"/>
              <a:cs typeface="Arial"/>
            </a:endParaRPr>
          </a:p>
          <a:p>
            <a:pPr marL="16510">
              <a:lnSpc>
                <a:spcPct val="100000"/>
              </a:lnSpc>
              <a:spcBef>
                <a:spcPts val="25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00">
              <a:latin typeface="Arial"/>
              <a:cs typeface="Arial"/>
            </a:endParaRPr>
          </a:p>
        </p:txBody>
      </p:sp>
      <p:sp>
        <p:nvSpPr>
          <p:cNvPr id="124" name="object 124" descr=""/>
          <p:cNvSpPr/>
          <p:nvPr/>
        </p:nvSpPr>
        <p:spPr>
          <a:xfrm>
            <a:off x="1448473" y="7445895"/>
            <a:ext cx="3088640" cy="421640"/>
          </a:xfrm>
          <a:custGeom>
            <a:avLst/>
            <a:gdLst/>
            <a:ahLst/>
            <a:cxnLst/>
            <a:rect l="l" t="t" r="r" b="b"/>
            <a:pathLst>
              <a:path w="3088640" h="421640">
                <a:moveTo>
                  <a:pt x="2409583" y="417830"/>
                </a:moveTo>
                <a:lnTo>
                  <a:pt x="2409177" y="417830"/>
                </a:lnTo>
                <a:lnTo>
                  <a:pt x="2409177" y="416560"/>
                </a:lnTo>
                <a:lnTo>
                  <a:pt x="0" y="416560"/>
                </a:lnTo>
                <a:lnTo>
                  <a:pt x="0" y="417830"/>
                </a:lnTo>
                <a:lnTo>
                  <a:pt x="0" y="419100"/>
                </a:lnTo>
                <a:lnTo>
                  <a:pt x="292" y="419100"/>
                </a:lnTo>
                <a:lnTo>
                  <a:pt x="292" y="420370"/>
                </a:lnTo>
                <a:lnTo>
                  <a:pt x="1079" y="420370"/>
                </a:lnTo>
                <a:lnTo>
                  <a:pt x="1079" y="421640"/>
                </a:lnTo>
                <a:lnTo>
                  <a:pt x="2409063" y="421640"/>
                </a:lnTo>
                <a:lnTo>
                  <a:pt x="2409063" y="420370"/>
                </a:lnTo>
                <a:lnTo>
                  <a:pt x="2409583" y="420370"/>
                </a:lnTo>
                <a:lnTo>
                  <a:pt x="2409583" y="419100"/>
                </a:lnTo>
                <a:lnTo>
                  <a:pt x="2409583" y="417830"/>
                </a:lnTo>
                <a:close/>
              </a:path>
              <a:path w="3088640" h="421640">
                <a:moveTo>
                  <a:pt x="2409977" y="1270"/>
                </a:moveTo>
                <a:lnTo>
                  <a:pt x="2409304" y="1270"/>
                </a:lnTo>
                <a:lnTo>
                  <a:pt x="2409304" y="0"/>
                </a:lnTo>
                <a:lnTo>
                  <a:pt x="1447" y="0"/>
                </a:lnTo>
                <a:lnTo>
                  <a:pt x="1447" y="1270"/>
                </a:lnTo>
                <a:lnTo>
                  <a:pt x="355" y="1270"/>
                </a:lnTo>
                <a:lnTo>
                  <a:pt x="355" y="2540"/>
                </a:lnTo>
                <a:lnTo>
                  <a:pt x="0" y="2540"/>
                </a:lnTo>
                <a:lnTo>
                  <a:pt x="0" y="3810"/>
                </a:lnTo>
                <a:lnTo>
                  <a:pt x="0" y="5080"/>
                </a:lnTo>
                <a:lnTo>
                  <a:pt x="2409723" y="5080"/>
                </a:lnTo>
                <a:lnTo>
                  <a:pt x="2409723" y="3810"/>
                </a:lnTo>
                <a:lnTo>
                  <a:pt x="2409977" y="3810"/>
                </a:lnTo>
                <a:lnTo>
                  <a:pt x="2409977" y="2540"/>
                </a:lnTo>
                <a:lnTo>
                  <a:pt x="2409977" y="1270"/>
                </a:lnTo>
                <a:close/>
              </a:path>
              <a:path w="3088640" h="421640">
                <a:moveTo>
                  <a:pt x="3088030" y="17284"/>
                </a:moveTo>
                <a:lnTo>
                  <a:pt x="3087624" y="17284"/>
                </a:lnTo>
                <a:lnTo>
                  <a:pt x="3087624" y="16014"/>
                </a:lnTo>
                <a:lnTo>
                  <a:pt x="3083229" y="16014"/>
                </a:lnTo>
                <a:lnTo>
                  <a:pt x="3083229" y="17284"/>
                </a:lnTo>
                <a:lnTo>
                  <a:pt x="3082836" y="17284"/>
                </a:lnTo>
                <a:lnTo>
                  <a:pt x="3082836" y="402094"/>
                </a:lnTo>
                <a:lnTo>
                  <a:pt x="3082836" y="403364"/>
                </a:lnTo>
                <a:lnTo>
                  <a:pt x="3083306" y="403364"/>
                </a:lnTo>
                <a:lnTo>
                  <a:pt x="3083306" y="404634"/>
                </a:lnTo>
                <a:lnTo>
                  <a:pt x="3087560" y="404634"/>
                </a:lnTo>
                <a:lnTo>
                  <a:pt x="3087560" y="403364"/>
                </a:lnTo>
                <a:lnTo>
                  <a:pt x="3088030" y="403364"/>
                </a:lnTo>
                <a:lnTo>
                  <a:pt x="3088030" y="402094"/>
                </a:lnTo>
                <a:lnTo>
                  <a:pt x="3088030" y="17284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" name="object 125" descr=""/>
          <p:cNvSpPr/>
          <p:nvPr/>
        </p:nvSpPr>
        <p:spPr>
          <a:xfrm>
            <a:off x="2355621" y="6908685"/>
            <a:ext cx="5715" cy="275590"/>
          </a:xfrm>
          <a:custGeom>
            <a:avLst/>
            <a:gdLst/>
            <a:ahLst/>
            <a:cxnLst/>
            <a:rect l="l" t="t" r="r" b="b"/>
            <a:pathLst>
              <a:path w="5714" h="275590">
                <a:moveTo>
                  <a:pt x="5194" y="0"/>
                </a:moveTo>
                <a:lnTo>
                  <a:pt x="0" y="0"/>
                </a:lnTo>
                <a:lnTo>
                  <a:pt x="0" y="274320"/>
                </a:lnTo>
                <a:lnTo>
                  <a:pt x="876" y="274320"/>
                </a:lnTo>
                <a:lnTo>
                  <a:pt x="876" y="275590"/>
                </a:lnTo>
                <a:lnTo>
                  <a:pt x="4330" y="275590"/>
                </a:lnTo>
                <a:lnTo>
                  <a:pt x="4330" y="274320"/>
                </a:lnTo>
                <a:lnTo>
                  <a:pt x="5194" y="274320"/>
                </a:lnTo>
                <a:lnTo>
                  <a:pt x="519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" name="object 126" descr=""/>
          <p:cNvSpPr/>
          <p:nvPr/>
        </p:nvSpPr>
        <p:spPr>
          <a:xfrm>
            <a:off x="3525748" y="6908685"/>
            <a:ext cx="5715" cy="266700"/>
          </a:xfrm>
          <a:custGeom>
            <a:avLst/>
            <a:gdLst/>
            <a:ahLst/>
            <a:cxnLst/>
            <a:rect l="l" t="t" r="r" b="b"/>
            <a:pathLst>
              <a:path w="5714" h="266700">
                <a:moveTo>
                  <a:pt x="5181" y="0"/>
                </a:moveTo>
                <a:lnTo>
                  <a:pt x="0" y="0"/>
                </a:lnTo>
                <a:lnTo>
                  <a:pt x="0" y="265430"/>
                </a:lnTo>
                <a:lnTo>
                  <a:pt x="165" y="265430"/>
                </a:lnTo>
                <a:lnTo>
                  <a:pt x="165" y="266700"/>
                </a:lnTo>
                <a:lnTo>
                  <a:pt x="5029" y="266700"/>
                </a:lnTo>
                <a:lnTo>
                  <a:pt x="5029" y="265430"/>
                </a:lnTo>
                <a:lnTo>
                  <a:pt x="5181" y="265430"/>
                </a:lnTo>
                <a:lnTo>
                  <a:pt x="518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" name="object 127" descr=""/>
          <p:cNvSpPr/>
          <p:nvPr/>
        </p:nvSpPr>
        <p:spPr>
          <a:xfrm>
            <a:off x="2358231" y="5399862"/>
            <a:ext cx="0" cy="242570"/>
          </a:xfrm>
          <a:custGeom>
            <a:avLst/>
            <a:gdLst/>
            <a:ahLst/>
            <a:cxnLst/>
            <a:rect l="l" t="t" r="r" b="b"/>
            <a:pathLst>
              <a:path w="0" h="242570">
                <a:moveTo>
                  <a:pt x="0" y="0"/>
                </a:moveTo>
                <a:lnTo>
                  <a:pt x="0" y="242569"/>
                </a:lnTo>
              </a:path>
            </a:pathLst>
          </a:custGeom>
          <a:ln w="3175">
            <a:solidFill>
              <a:srgbClr val="231F20"/>
            </a:solidFill>
            <a:prstDash val="dot"/>
          </a:ln>
        </p:spPr>
        <p:txBody>
          <a:bodyPr wrap="square" lIns="0" tIns="0" rIns="0" bIns="0" rtlCol="0"/>
          <a:lstStyle/>
          <a:p/>
        </p:txBody>
      </p:sp>
      <p:sp>
        <p:nvSpPr>
          <p:cNvPr id="128" name="object 128" descr=""/>
          <p:cNvSpPr/>
          <p:nvPr/>
        </p:nvSpPr>
        <p:spPr>
          <a:xfrm>
            <a:off x="2355621" y="6111074"/>
            <a:ext cx="5715" cy="295910"/>
          </a:xfrm>
          <a:custGeom>
            <a:avLst/>
            <a:gdLst/>
            <a:ahLst/>
            <a:cxnLst/>
            <a:rect l="l" t="t" r="r" b="b"/>
            <a:pathLst>
              <a:path w="5714" h="295910">
                <a:moveTo>
                  <a:pt x="5194" y="1270"/>
                </a:moveTo>
                <a:lnTo>
                  <a:pt x="4711" y="1270"/>
                </a:lnTo>
                <a:lnTo>
                  <a:pt x="4711" y="0"/>
                </a:lnTo>
                <a:lnTo>
                  <a:pt x="495" y="0"/>
                </a:lnTo>
                <a:lnTo>
                  <a:pt x="495" y="1270"/>
                </a:lnTo>
                <a:lnTo>
                  <a:pt x="0" y="1270"/>
                </a:lnTo>
                <a:lnTo>
                  <a:pt x="0" y="294640"/>
                </a:lnTo>
                <a:lnTo>
                  <a:pt x="596" y="294640"/>
                </a:lnTo>
                <a:lnTo>
                  <a:pt x="596" y="295910"/>
                </a:lnTo>
                <a:lnTo>
                  <a:pt x="4597" y="295910"/>
                </a:lnTo>
                <a:lnTo>
                  <a:pt x="4597" y="294640"/>
                </a:lnTo>
                <a:lnTo>
                  <a:pt x="5194" y="294640"/>
                </a:lnTo>
                <a:lnTo>
                  <a:pt x="5194" y="127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" name="object 129" descr=""/>
          <p:cNvSpPr txBox="1"/>
          <p:nvPr/>
        </p:nvSpPr>
        <p:spPr>
          <a:xfrm>
            <a:off x="2522679" y="5185545"/>
            <a:ext cx="154305" cy="2190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7780">
              <a:lnSpc>
                <a:spcPct val="100000"/>
              </a:lnSpc>
              <a:spcBef>
                <a:spcPts val="12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4P</a:t>
            </a:r>
            <a:endParaRPr sz="400">
              <a:latin typeface="Arial"/>
              <a:cs typeface="Arial"/>
            </a:endParaRPr>
          </a:p>
          <a:p>
            <a:pPr marL="17780">
              <a:lnSpc>
                <a:spcPct val="100000"/>
              </a:lnSpc>
              <a:spcBef>
                <a:spcPts val="25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400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00">
              <a:latin typeface="Arial"/>
              <a:cs typeface="Aria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2451337" y="5777054"/>
            <a:ext cx="168910" cy="2832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3970">
              <a:lnSpc>
                <a:spcPct val="100000"/>
              </a:lnSpc>
              <a:spcBef>
                <a:spcPts val="12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4P</a:t>
            </a:r>
            <a:endParaRPr sz="400">
              <a:latin typeface="Arial"/>
              <a:cs typeface="Arial"/>
            </a:endParaRPr>
          </a:p>
          <a:p>
            <a:pPr marL="13970">
              <a:lnSpc>
                <a:spcPct val="100000"/>
              </a:lnSpc>
              <a:spcBef>
                <a:spcPts val="25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400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0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35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35">
                <a:solidFill>
                  <a:srgbClr val="231F20"/>
                </a:solidFill>
                <a:latin typeface="Arial"/>
                <a:cs typeface="Arial"/>
              </a:rPr>
              <a:t>mA</a:t>
            </a:r>
            <a:endParaRPr sz="400">
              <a:latin typeface="Arial"/>
              <a:cs typeface="Aria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1942438" y="5236734"/>
            <a:ext cx="120650" cy="1492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 marR="5080" indent="635">
              <a:lnSpc>
                <a:spcPct val="100000"/>
              </a:lnSpc>
              <a:spcBef>
                <a:spcPts val="10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IGA</a:t>
            </a:r>
            <a:r>
              <a:rPr dirty="0" sz="4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4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6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132" name="object 132" descr=""/>
          <p:cNvGrpSpPr/>
          <p:nvPr/>
        </p:nvGrpSpPr>
        <p:grpSpPr>
          <a:xfrm>
            <a:off x="2090013" y="4855679"/>
            <a:ext cx="339090" cy="1327785"/>
            <a:chOff x="2090013" y="4855679"/>
            <a:chExt cx="339090" cy="1327785"/>
          </a:xfrm>
        </p:grpSpPr>
        <p:sp>
          <p:nvSpPr>
            <p:cNvPr id="133" name="object 133" descr=""/>
            <p:cNvSpPr/>
            <p:nvPr/>
          </p:nvSpPr>
          <p:spPr>
            <a:xfrm>
              <a:off x="2282596" y="5783021"/>
              <a:ext cx="146685" cy="400685"/>
            </a:xfrm>
            <a:custGeom>
              <a:avLst/>
              <a:gdLst/>
              <a:ahLst/>
              <a:cxnLst/>
              <a:rect l="l" t="t" r="r" b="b"/>
              <a:pathLst>
                <a:path w="146685" h="400685">
                  <a:moveTo>
                    <a:pt x="73037" y="274571"/>
                  </a:moveTo>
                  <a:lnTo>
                    <a:pt x="73037" y="399110"/>
                  </a:lnTo>
                  <a:lnTo>
                    <a:pt x="74206" y="400278"/>
                  </a:lnTo>
                  <a:lnTo>
                    <a:pt x="77063" y="400278"/>
                  </a:lnTo>
                  <a:lnTo>
                    <a:pt x="78231" y="399110"/>
                  </a:lnTo>
                  <a:lnTo>
                    <a:pt x="78231" y="274637"/>
                  </a:lnTo>
                  <a:lnTo>
                    <a:pt x="75628" y="274637"/>
                  </a:lnTo>
                  <a:lnTo>
                    <a:pt x="73037" y="274571"/>
                  </a:lnTo>
                  <a:close/>
                </a:path>
                <a:path w="146685" h="400685">
                  <a:moveTo>
                    <a:pt x="73037" y="269377"/>
                  </a:moveTo>
                  <a:lnTo>
                    <a:pt x="73037" y="274571"/>
                  </a:lnTo>
                  <a:lnTo>
                    <a:pt x="75628" y="274637"/>
                  </a:lnTo>
                  <a:lnTo>
                    <a:pt x="78221" y="274571"/>
                  </a:lnTo>
                  <a:lnTo>
                    <a:pt x="78231" y="269443"/>
                  </a:lnTo>
                  <a:lnTo>
                    <a:pt x="75628" y="269443"/>
                  </a:lnTo>
                  <a:lnTo>
                    <a:pt x="73037" y="269377"/>
                  </a:lnTo>
                  <a:close/>
                </a:path>
                <a:path w="146685" h="400685">
                  <a:moveTo>
                    <a:pt x="78231" y="274571"/>
                  </a:moveTo>
                  <a:lnTo>
                    <a:pt x="75628" y="274637"/>
                  </a:lnTo>
                  <a:lnTo>
                    <a:pt x="78231" y="274637"/>
                  </a:lnTo>
                  <a:close/>
                </a:path>
                <a:path w="146685" h="400685">
                  <a:moveTo>
                    <a:pt x="73037" y="215939"/>
                  </a:moveTo>
                  <a:lnTo>
                    <a:pt x="33345" y="221544"/>
                  </a:lnTo>
                  <a:lnTo>
                    <a:pt x="5003" y="239191"/>
                  </a:lnTo>
                  <a:lnTo>
                    <a:pt x="5003" y="251307"/>
                  </a:lnTo>
                  <a:lnTo>
                    <a:pt x="41033" y="270979"/>
                  </a:lnTo>
                  <a:lnTo>
                    <a:pt x="73037" y="274571"/>
                  </a:lnTo>
                  <a:lnTo>
                    <a:pt x="73027" y="269376"/>
                  </a:lnTo>
                  <a:lnTo>
                    <a:pt x="66971" y="269222"/>
                  </a:lnTo>
                  <a:lnTo>
                    <a:pt x="58432" y="268560"/>
                  </a:lnTo>
                  <a:lnTo>
                    <a:pt x="18160" y="256501"/>
                  </a:lnTo>
                  <a:lnTo>
                    <a:pt x="10147" y="248767"/>
                  </a:lnTo>
                  <a:lnTo>
                    <a:pt x="10147" y="241731"/>
                  </a:lnTo>
                  <a:lnTo>
                    <a:pt x="50132" y="223038"/>
                  </a:lnTo>
                  <a:lnTo>
                    <a:pt x="73027" y="221122"/>
                  </a:lnTo>
                  <a:lnTo>
                    <a:pt x="73037" y="215939"/>
                  </a:lnTo>
                  <a:close/>
                </a:path>
                <a:path w="146685" h="400685">
                  <a:moveTo>
                    <a:pt x="141107" y="246695"/>
                  </a:moveTo>
                  <a:lnTo>
                    <a:pt x="101137" y="267460"/>
                  </a:lnTo>
                  <a:lnTo>
                    <a:pt x="78231" y="269376"/>
                  </a:lnTo>
                  <a:lnTo>
                    <a:pt x="78231" y="274571"/>
                  </a:lnTo>
                  <a:lnTo>
                    <a:pt x="117924" y="268954"/>
                  </a:lnTo>
                  <a:lnTo>
                    <a:pt x="146277" y="247853"/>
                  </a:lnTo>
                  <a:lnTo>
                    <a:pt x="142265" y="247853"/>
                  </a:lnTo>
                  <a:lnTo>
                    <a:pt x="141107" y="246695"/>
                  </a:lnTo>
                  <a:close/>
                </a:path>
                <a:path w="146685" h="400685">
                  <a:moveTo>
                    <a:pt x="75628" y="221056"/>
                  </a:moveTo>
                  <a:lnTo>
                    <a:pt x="73037" y="221122"/>
                  </a:lnTo>
                  <a:lnTo>
                    <a:pt x="73037" y="269377"/>
                  </a:lnTo>
                  <a:lnTo>
                    <a:pt x="75628" y="269443"/>
                  </a:lnTo>
                  <a:lnTo>
                    <a:pt x="78221" y="269377"/>
                  </a:lnTo>
                  <a:lnTo>
                    <a:pt x="78221" y="221122"/>
                  </a:lnTo>
                  <a:lnTo>
                    <a:pt x="75628" y="221056"/>
                  </a:lnTo>
                  <a:close/>
                </a:path>
                <a:path w="146685" h="400685">
                  <a:moveTo>
                    <a:pt x="78231" y="269376"/>
                  </a:moveTo>
                  <a:lnTo>
                    <a:pt x="75628" y="269443"/>
                  </a:lnTo>
                  <a:lnTo>
                    <a:pt x="78231" y="269443"/>
                  </a:lnTo>
                  <a:close/>
                </a:path>
                <a:path w="146685" h="400685">
                  <a:moveTo>
                    <a:pt x="145122" y="242658"/>
                  </a:moveTo>
                  <a:lnTo>
                    <a:pt x="142265" y="242658"/>
                  </a:lnTo>
                  <a:lnTo>
                    <a:pt x="141107" y="243804"/>
                  </a:lnTo>
                  <a:lnTo>
                    <a:pt x="141107" y="246695"/>
                  </a:lnTo>
                  <a:lnTo>
                    <a:pt x="142265" y="247853"/>
                  </a:lnTo>
                  <a:lnTo>
                    <a:pt x="145122" y="247853"/>
                  </a:lnTo>
                  <a:lnTo>
                    <a:pt x="146280" y="246695"/>
                  </a:lnTo>
                  <a:lnTo>
                    <a:pt x="146280" y="243804"/>
                  </a:lnTo>
                  <a:lnTo>
                    <a:pt x="145122" y="242658"/>
                  </a:lnTo>
                  <a:close/>
                </a:path>
                <a:path w="146685" h="400685">
                  <a:moveTo>
                    <a:pt x="146281" y="246694"/>
                  </a:moveTo>
                  <a:lnTo>
                    <a:pt x="145122" y="247853"/>
                  </a:lnTo>
                  <a:lnTo>
                    <a:pt x="146277" y="247853"/>
                  </a:lnTo>
                  <a:lnTo>
                    <a:pt x="146281" y="246694"/>
                  </a:lnTo>
                  <a:close/>
                </a:path>
                <a:path w="146685" h="400685">
                  <a:moveTo>
                    <a:pt x="146280" y="242658"/>
                  </a:moveTo>
                  <a:lnTo>
                    <a:pt x="145122" y="242658"/>
                  </a:lnTo>
                  <a:lnTo>
                    <a:pt x="146285" y="243808"/>
                  </a:lnTo>
                  <a:lnTo>
                    <a:pt x="146280" y="242658"/>
                  </a:lnTo>
                  <a:close/>
                </a:path>
                <a:path w="146685" h="400685">
                  <a:moveTo>
                    <a:pt x="78231" y="215940"/>
                  </a:moveTo>
                  <a:lnTo>
                    <a:pt x="78232" y="221122"/>
                  </a:lnTo>
                  <a:lnTo>
                    <a:pt x="84293" y="221277"/>
                  </a:lnTo>
                  <a:lnTo>
                    <a:pt x="92835" y="221938"/>
                  </a:lnTo>
                  <a:lnTo>
                    <a:pt x="133108" y="233997"/>
                  </a:lnTo>
                  <a:lnTo>
                    <a:pt x="141122" y="241731"/>
                  </a:lnTo>
                  <a:lnTo>
                    <a:pt x="141107" y="243804"/>
                  </a:lnTo>
                  <a:lnTo>
                    <a:pt x="142265" y="242658"/>
                  </a:lnTo>
                  <a:lnTo>
                    <a:pt x="146280" y="242658"/>
                  </a:lnTo>
                  <a:lnTo>
                    <a:pt x="146265" y="239191"/>
                  </a:lnTo>
                  <a:lnTo>
                    <a:pt x="110235" y="219519"/>
                  </a:lnTo>
                  <a:lnTo>
                    <a:pt x="84561" y="216099"/>
                  </a:lnTo>
                  <a:lnTo>
                    <a:pt x="78231" y="215940"/>
                  </a:lnTo>
                  <a:close/>
                </a:path>
                <a:path w="146685" h="400685">
                  <a:moveTo>
                    <a:pt x="78231" y="221056"/>
                  </a:moveTo>
                  <a:lnTo>
                    <a:pt x="75628" y="221056"/>
                  </a:lnTo>
                  <a:lnTo>
                    <a:pt x="78232" y="221122"/>
                  </a:lnTo>
                  <a:close/>
                </a:path>
                <a:path w="146685" h="400685">
                  <a:moveTo>
                    <a:pt x="75628" y="215874"/>
                  </a:moveTo>
                  <a:lnTo>
                    <a:pt x="73037" y="215939"/>
                  </a:lnTo>
                  <a:lnTo>
                    <a:pt x="73037" y="221122"/>
                  </a:lnTo>
                  <a:lnTo>
                    <a:pt x="75628" y="221056"/>
                  </a:lnTo>
                  <a:lnTo>
                    <a:pt x="78231" y="221056"/>
                  </a:lnTo>
                  <a:lnTo>
                    <a:pt x="78221" y="215939"/>
                  </a:lnTo>
                  <a:lnTo>
                    <a:pt x="75628" y="215874"/>
                  </a:lnTo>
                  <a:close/>
                </a:path>
                <a:path w="146685" h="400685">
                  <a:moveTo>
                    <a:pt x="78231" y="215874"/>
                  </a:moveTo>
                  <a:lnTo>
                    <a:pt x="75628" y="215874"/>
                  </a:lnTo>
                  <a:lnTo>
                    <a:pt x="78231" y="215940"/>
                  </a:lnTo>
                  <a:close/>
                </a:path>
                <a:path w="146685" h="400685">
                  <a:moveTo>
                    <a:pt x="73037" y="129542"/>
                  </a:moveTo>
                  <a:lnTo>
                    <a:pt x="73037" y="215939"/>
                  </a:lnTo>
                  <a:lnTo>
                    <a:pt x="75628" y="215874"/>
                  </a:lnTo>
                  <a:lnTo>
                    <a:pt x="78231" y="215874"/>
                  </a:lnTo>
                  <a:lnTo>
                    <a:pt x="78231" y="131813"/>
                  </a:lnTo>
                  <a:lnTo>
                    <a:pt x="75691" y="131813"/>
                  </a:lnTo>
                  <a:lnTo>
                    <a:pt x="74104" y="131381"/>
                  </a:lnTo>
                  <a:lnTo>
                    <a:pt x="73037" y="129542"/>
                  </a:lnTo>
                  <a:close/>
                </a:path>
                <a:path w="146685" h="400685">
                  <a:moveTo>
                    <a:pt x="77063" y="126250"/>
                  </a:moveTo>
                  <a:lnTo>
                    <a:pt x="74206" y="126250"/>
                  </a:lnTo>
                  <a:lnTo>
                    <a:pt x="73037" y="127406"/>
                  </a:lnTo>
                  <a:lnTo>
                    <a:pt x="73037" y="129542"/>
                  </a:lnTo>
                  <a:lnTo>
                    <a:pt x="74104" y="131381"/>
                  </a:lnTo>
                  <a:lnTo>
                    <a:pt x="75691" y="131813"/>
                  </a:lnTo>
                  <a:lnTo>
                    <a:pt x="78181" y="130378"/>
                  </a:lnTo>
                  <a:lnTo>
                    <a:pt x="78231" y="128152"/>
                  </a:lnTo>
                  <a:lnTo>
                    <a:pt x="77227" y="126412"/>
                  </a:lnTo>
                  <a:lnTo>
                    <a:pt x="77063" y="126250"/>
                  </a:lnTo>
                  <a:close/>
                </a:path>
                <a:path w="146685" h="400685">
                  <a:moveTo>
                    <a:pt x="78231" y="130185"/>
                  </a:moveTo>
                  <a:lnTo>
                    <a:pt x="78181" y="130378"/>
                  </a:lnTo>
                  <a:lnTo>
                    <a:pt x="75691" y="131813"/>
                  </a:lnTo>
                  <a:lnTo>
                    <a:pt x="78231" y="131813"/>
                  </a:lnTo>
                  <a:lnTo>
                    <a:pt x="78231" y="130185"/>
                  </a:lnTo>
                  <a:close/>
                </a:path>
                <a:path w="146685" h="400685">
                  <a:moveTo>
                    <a:pt x="78231" y="128152"/>
                  </a:moveTo>
                  <a:lnTo>
                    <a:pt x="78231" y="130185"/>
                  </a:lnTo>
                  <a:lnTo>
                    <a:pt x="78600" y="128790"/>
                  </a:lnTo>
                  <a:lnTo>
                    <a:pt x="78231" y="128152"/>
                  </a:lnTo>
                  <a:close/>
                </a:path>
                <a:path w="146685" h="400685">
                  <a:moveTo>
                    <a:pt x="2908" y="0"/>
                  </a:moveTo>
                  <a:lnTo>
                    <a:pt x="419" y="1435"/>
                  </a:lnTo>
                  <a:lnTo>
                    <a:pt x="0" y="3022"/>
                  </a:lnTo>
                  <a:lnTo>
                    <a:pt x="73037" y="129542"/>
                  </a:lnTo>
                  <a:lnTo>
                    <a:pt x="73037" y="127406"/>
                  </a:lnTo>
                  <a:lnTo>
                    <a:pt x="74206" y="126250"/>
                  </a:lnTo>
                  <a:lnTo>
                    <a:pt x="77133" y="126250"/>
                  </a:lnTo>
                  <a:lnTo>
                    <a:pt x="4495" y="431"/>
                  </a:lnTo>
                  <a:lnTo>
                    <a:pt x="2908" y="0"/>
                  </a:lnTo>
                  <a:close/>
                </a:path>
                <a:path w="146685" h="400685">
                  <a:moveTo>
                    <a:pt x="77227" y="126412"/>
                  </a:moveTo>
                  <a:lnTo>
                    <a:pt x="78231" y="128152"/>
                  </a:lnTo>
                  <a:lnTo>
                    <a:pt x="78231" y="127406"/>
                  </a:lnTo>
                  <a:lnTo>
                    <a:pt x="77227" y="126412"/>
                  </a:lnTo>
                  <a:close/>
                </a:path>
                <a:path w="146685" h="400685">
                  <a:moveTo>
                    <a:pt x="77133" y="126250"/>
                  </a:moveTo>
                  <a:lnTo>
                    <a:pt x="77227" y="126412"/>
                  </a:lnTo>
                  <a:lnTo>
                    <a:pt x="77133" y="1262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4" name="object 134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090026" y="5796940"/>
              <a:ext cx="234403" cy="233921"/>
            </a:xfrm>
            <a:prstGeom prst="rect">
              <a:avLst/>
            </a:prstGeom>
          </p:spPr>
        </p:pic>
        <p:sp>
          <p:nvSpPr>
            <p:cNvPr id="135" name="object 135" descr=""/>
            <p:cNvSpPr/>
            <p:nvPr/>
          </p:nvSpPr>
          <p:spPr>
            <a:xfrm>
              <a:off x="2090026" y="4855692"/>
              <a:ext cx="299085" cy="1175385"/>
            </a:xfrm>
            <a:custGeom>
              <a:avLst/>
              <a:gdLst/>
              <a:ahLst/>
              <a:cxnLst/>
              <a:rect l="l" t="t" r="r" b="b"/>
              <a:pathLst>
                <a:path w="299085" h="1175385">
                  <a:moveTo>
                    <a:pt x="5194" y="979271"/>
                  </a:moveTo>
                  <a:lnTo>
                    <a:pt x="4025" y="978115"/>
                  </a:lnTo>
                  <a:lnTo>
                    <a:pt x="1168" y="978115"/>
                  </a:lnTo>
                  <a:lnTo>
                    <a:pt x="0" y="979271"/>
                  </a:lnTo>
                  <a:lnTo>
                    <a:pt x="0" y="991692"/>
                  </a:lnTo>
                  <a:lnTo>
                    <a:pt x="0" y="994562"/>
                  </a:lnTo>
                  <a:lnTo>
                    <a:pt x="0" y="1006995"/>
                  </a:lnTo>
                  <a:lnTo>
                    <a:pt x="1143" y="1008151"/>
                  </a:lnTo>
                  <a:lnTo>
                    <a:pt x="4013" y="1008164"/>
                  </a:lnTo>
                  <a:lnTo>
                    <a:pt x="5181" y="1006995"/>
                  </a:lnTo>
                  <a:lnTo>
                    <a:pt x="5181" y="995730"/>
                  </a:lnTo>
                  <a:lnTo>
                    <a:pt x="5181" y="994575"/>
                  </a:lnTo>
                  <a:lnTo>
                    <a:pt x="5194" y="991692"/>
                  </a:lnTo>
                  <a:lnTo>
                    <a:pt x="5194" y="990523"/>
                  </a:lnTo>
                  <a:lnTo>
                    <a:pt x="5194" y="979271"/>
                  </a:lnTo>
                  <a:close/>
                </a:path>
                <a:path w="299085" h="1175385">
                  <a:moveTo>
                    <a:pt x="116598" y="1171155"/>
                  </a:moveTo>
                  <a:lnTo>
                    <a:pt x="115443" y="1169987"/>
                  </a:lnTo>
                  <a:lnTo>
                    <a:pt x="48590" y="1169987"/>
                  </a:lnTo>
                  <a:lnTo>
                    <a:pt x="47421" y="1171155"/>
                  </a:lnTo>
                  <a:lnTo>
                    <a:pt x="47421" y="1174013"/>
                  </a:lnTo>
                  <a:lnTo>
                    <a:pt x="48590" y="1175181"/>
                  </a:lnTo>
                  <a:lnTo>
                    <a:pt x="115443" y="1175181"/>
                  </a:lnTo>
                  <a:lnTo>
                    <a:pt x="116598" y="1174013"/>
                  </a:lnTo>
                  <a:lnTo>
                    <a:pt x="116598" y="1171155"/>
                  </a:lnTo>
                  <a:close/>
                </a:path>
                <a:path w="299085" h="1175385">
                  <a:moveTo>
                    <a:pt x="202730" y="1171155"/>
                  </a:moveTo>
                  <a:lnTo>
                    <a:pt x="201574" y="1169987"/>
                  </a:lnTo>
                  <a:lnTo>
                    <a:pt x="145567" y="1169987"/>
                  </a:lnTo>
                  <a:lnTo>
                    <a:pt x="144399" y="1171155"/>
                  </a:lnTo>
                  <a:lnTo>
                    <a:pt x="144399" y="1174013"/>
                  </a:lnTo>
                  <a:lnTo>
                    <a:pt x="145567" y="1175181"/>
                  </a:lnTo>
                  <a:lnTo>
                    <a:pt x="201574" y="1175181"/>
                  </a:lnTo>
                  <a:lnTo>
                    <a:pt x="202730" y="1174013"/>
                  </a:lnTo>
                  <a:lnTo>
                    <a:pt x="202730" y="1171155"/>
                  </a:lnTo>
                  <a:close/>
                </a:path>
                <a:path w="299085" h="1175385">
                  <a:moveTo>
                    <a:pt x="270802" y="310857"/>
                  </a:moveTo>
                  <a:lnTo>
                    <a:pt x="269798" y="309854"/>
                  </a:lnTo>
                  <a:lnTo>
                    <a:pt x="269697" y="309689"/>
                  </a:lnTo>
                  <a:lnTo>
                    <a:pt x="197053" y="183883"/>
                  </a:lnTo>
                  <a:lnTo>
                    <a:pt x="195465" y="183451"/>
                  </a:lnTo>
                  <a:lnTo>
                    <a:pt x="192976" y="184886"/>
                  </a:lnTo>
                  <a:lnTo>
                    <a:pt x="192557" y="186474"/>
                  </a:lnTo>
                  <a:lnTo>
                    <a:pt x="265607" y="312991"/>
                  </a:lnTo>
                  <a:lnTo>
                    <a:pt x="265607" y="408012"/>
                  </a:lnTo>
                  <a:lnTo>
                    <a:pt x="266776" y="409168"/>
                  </a:lnTo>
                  <a:lnTo>
                    <a:pt x="269633" y="409168"/>
                  </a:lnTo>
                  <a:lnTo>
                    <a:pt x="270802" y="408012"/>
                  </a:lnTo>
                  <a:lnTo>
                    <a:pt x="270802" y="315252"/>
                  </a:lnTo>
                  <a:lnTo>
                    <a:pt x="270802" y="313613"/>
                  </a:lnTo>
                  <a:lnTo>
                    <a:pt x="270751" y="313817"/>
                  </a:lnTo>
                  <a:lnTo>
                    <a:pt x="270802" y="311581"/>
                  </a:lnTo>
                  <a:lnTo>
                    <a:pt x="270802" y="310857"/>
                  </a:lnTo>
                  <a:close/>
                </a:path>
                <a:path w="299085" h="1175385">
                  <a:moveTo>
                    <a:pt x="271170" y="312229"/>
                  </a:moveTo>
                  <a:lnTo>
                    <a:pt x="270802" y="311581"/>
                  </a:lnTo>
                  <a:lnTo>
                    <a:pt x="270802" y="313613"/>
                  </a:lnTo>
                  <a:lnTo>
                    <a:pt x="271170" y="312229"/>
                  </a:lnTo>
                  <a:close/>
                </a:path>
                <a:path w="299085" h="1175385">
                  <a:moveTo>
                    <a:pt x="285089" y="913460"/>
                  </a:moveTo>
                  <a:lnTo>
                    <a:pt x="281419" y="913460"/>
                  </a:lnTo>
                  <a:lnTo>
                    <a:pt x="270802" y="924052"/>
                  </a:lnTo>
                  <a:lnTo>
                    <a:pt x="270802" y="782777"/>
                  </a:lnTo>
                  <a:lnTo>
                    <a:pt x="269633" y="781621"/>
                  </a:lnTo>
                  <a:lnTo>
                    <a:pt x="266776" y="781621"/>
                  </a:lnTo>
                  <a:lnTo>
                    <a:pt x="265607" y="782777"/>
                  </a:lnTo>
                  <a:lnTo>
                    <a:pt x="265607" y="924064"/>
                  </a:lnTo>
                  <a:lnTo>
                    <a:pt x="254990" y="913460"/>
                  </a:lnTo>
                  <a:lnTo>
                    <a:pt x="251320" y="913460"/>
                  </a:lnTo>
                  <a:lnTo>
                    <a:pt x="251320" y="917130"/>
                  </a:lnTo>
                  <a:lnTo>
                    <a:pt x="264528" y="930313"/>
                  </a:lnTo>
                  <a:lnTo>
                    <a:pt x="251320" y="943508"/>
                  </a:lnTo>
                  <a:lnTo>
                    <a:pt x="251320" y="947166"/>
                  </a:lnTo>
                  <a:lnTo>
                    <a:pt x="254990" y="947166"/>
                  </a:lnTo>
                  <a:lnTo>
                    <a:pt x="268198" y="933970"/>
                  </a:lnTo>
                  <a:lnTo>
                    <a:pt x="281419" y="947166"/>
                  </a:lnTo>
                  <a:lnTo>
                    <a:pt x="285089" y="947166"/>
                  </a:lnTo>
                  <a:lnTo>
                    <a:pt x="285089" y="943508"/>
                  </a:lnTo>
                  <a:lnTo>
                    <a:pt x="271868" y="930313"/>
                  </a:lnTo>
                  <a:lnTo>
                    <a:pt x="285089" y="917130"/>
                  </a:lnTo>
                  <a:lnTo>
                    <a:pt x="285089" y="913460"/>
                  </a:lnTo>
                  <a:close/>
                </a:path>
                <a:path w="299085" h="1175385">
                  <a:moveTo>
                    <a:pt x="298691" y="24307"/>
                  </a:moveTo>
                  <a:lnTo>
                    <a:pt x="296989" y="21996"/>
                  </a:lnTo>
                  <a:lnTo>
                    <a:pt x="295363" y="21742"/>
                  </a:lnTo>
                  <a:lnTo>
                    <a:pt x="238747" y="63322"/>
                  </a:lnTo>
                  <a:lnTo>
                    <a:pt x="238506" y="64947"/>
                  </a:lnTo>
                  <a:lnTo>
                    <a:pt x="240207" y="67259"/>
                  </a:lnTo>
                  <a:lnTo>
                    <a:pt x="241833" y="67500"/>
                  </a:lnTo>
                  <a:lnTo>
                    <a:pt x="298450" y="25933"/>
                  </a:lnTo>
                  <a:lnTo>
                    <a:pt x="298691" y="24307"/>
                  </a:lnTo>
                  <a:close/>
                </a:path>
                <a:path w="299085" h="1175385">
                  <a:moveTo>
                    <a:pt x="298691" y="2565"/>
                  </a:moveTo>
                  <a:lnTo>
                    <a:pt x="297002" y="254"/>
                  </a:lnTo>
                  <a:lnTo>
                    <a:pt x="295376" y="0"/>
                  </a:lnTo>
                  <a:lnTo>
                    <a:pt x="238747" y="41579"/>
                  </a:lnTo>
                  <a:lnTo>
                    <a:pt x="238506" y="43205"/>
                  </a:lnTo>
                  <a:lnTo>
                    <a:pt x="240207" y="45516"/>
                  </a:lnTo>
                  <a:lnTo>
                    <a:pt x="241820" y="45758"/>
                  </a:lnTo>
                  <a:lnTo>
                    <a:pt x="242989" y="44919"/>
                  </a:lnTo>
                  <a:lnTo>
                    <a:pt x="298450" y="4191"/>
                  </a:lnTo>
                  <a:lnTo>
                    <a:pt x="298691" y="256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6" name="object 136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090013" y="5053025"/>
              <a:ext cx="332727" cy="273278"/>
            </a:xfrm>
            <a:prstGeom prst="rect">
              <a:avLst/>
            </a:prstGeom>
          </p:spPr>
        </p:pic>
      </p:grpSp>
      <p:sp>
        <p:nvSpPr>
          <p:cNvPr id="137" name="object 137" descr=""/>
          <p:cNvSpPr txBox="1"/>
          <p:nvPr/>
        </p:nvSpPr>
        <p:spPr>
          <a:xfrm>
            <a:off x="2337563" y="5323213"/>
            <a:ext cx="63500" cy="800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138" name="object 138" descr=""/>
          <p:cNvSpPr/>
          <p:nvPr/>
        </p:nvSpPr>
        <p:spPr>
          <a:xfrm>
            <a:off x="2137384" y="5281777"/>
            <a:ext cx="5715" cy="84455"/>
          </a:xfrm>
          <a:custGeom>
            <a:avLst/>
            <a:gdLst/>
            <a:ahLst/>
            <a:cxnLst/>
            <a:rect l="l" t="t" r="r" b="b"/>
            <a:pathLst>
              <a:path w="5714" h="84454">
                <a:moveTo>
                  <a:pt x="4025" y="0"/>
                </a:moveTo>
                <a:lnTo>
                  <a:pt x="1155" y="0"/>
                </a:lnTo>
                <a:lnTo>
                  <a:pt x="0" y="1168"/>
                </a:lnTo>
                <a:lnTo>
                  <a:pt x="126" y="82892"/>
                </a:lnTo>
                <a:lnTo>
                  <a:pt x="1295" y="84048"/>
                </a:lnTo>
                <a:lnTo>
                  <a:pt x="4165" y="84048"/>
                </a:lnTo>
                <a:lnTo>
                  <a:pt x="5321" y="82880"/>
                </a:lnTo>
                <a:lnTo>
                  <a:pt x="5194" y="2590"/>
                </a:lnTo>
                <a:lnTo>
                  <a:pt x="5194" y="1155"/>
                </a:lnTo>
                <a:lnTo>
                  <a:pt x="402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" name="object 139" descr=""/>
          <p:cNvSpPr/>
          <p:nvPr/>
        </p:nvSpPr>
        <p:spPr>
          <a:xfrm>
            <a:off x="2137511" y="5025250"/>
            <a:ext cx="285750" cy="380365"/>
          </a:xfrm>
          <a:custGeom>
            <a:avLst/>
            <a:gdLst/>
            <a:ahLst/>
            <a:cxnLst/>
            <a:rect l="l" t="t" r="r" b="b"/>
            <a:pathLst>
              <a:path w="285750" h="380364">
                <a:moveTo>
                  <a:pt x="69977" y="336550"/>
                </a:moveTo>
                <a:lnTo>
                  <a:pt x="68834" y="335381"/>
                </a:lnTo>
                <a:lnTo>
                  <a:pt x="1168" y="335381"/>
                </a:lnTo>
                <a:lnTo>
                  <a:pt x="0" y="336550"/>
                </a:lnTo>
                <a:lnTo>
                  <a:pt x="0" y="339407"/>
                </a:lnTo>
                <a:lnTo>
                  <a:pt x="1168" y="340575"/>
                </a:lnTo>
                <a:lnTo>
                  <a:pt x="68834" y="340575"/>
                </a:lnTo>
                <a:lnTo>
                  <a:pt x="69977" y="339407"/>
                </a:lnTo>
                <a:lnTo>
                  <a:pt x="69977" y="336550"/>
                </a:lnTo>
                <a:close/>
              </a:path>
              <a:path w="285750" h="380364">
                <a:moveTo>
                  <a:pt x="237604" y="12"/>
                </a:moveTo>
                <a:lnTo>
                  <a:pt x="233934" y="0"/>
                </a:lnTo>
                <a:lnTo>
                  <a:pt x="220726" y="13182"/>
                </a:lnTo>
                <a:lnTo>
                  <a:pt x="207505" y="0"/>
                </a:lnTo>
                <a:lnTo>
                  <a:pt x="203835" y="12"/>
                </a:lnTo>
                <a:lnTo>
                  <a:pt x="203835" y="3683"/>
                </a:lnTo>
                <a:lnTo>
                  <a:pt x="217043" y="16865"/>
                </a:lnTo>
                <a:lnTo>
                  <a:pt x="203835" y="30048"/>
                </a:lnTo>
                <a:lnTo>
                  <a:pt x="203835" y="33731"/>
                </a:lnTo>
                <a:lnTo>
                  <a:pt x="207505" y="33731"/>
                </a:lnTo>
                <a:lnTo>
                  <a:pt x="220726" y="20535"/>
                </a:lnTo>
                <a:lnTo>
                  <a:pt x="233934" y="33731"/>
                </a:lnTo>
                <a:lnTo>
                  <a:pt x="237604" y="33731"/>
                </a:lnTo>
                <a:lnTo>
                  <a:pt x="237604" y="30048"/>
                </a:lnTo>
                <a:lnTo>
                  <a:pt x="224409" y="16865"/>
                </a:lnTo>
                <a:lnTo>
                  <a:pt x="237604" y="3683"/>
                </a:lnTo>
                <a:lnTo>
                  <a:pt x="237604" y="12"/>
                </a:lnTo>
                <a:close/>
              </a:path>
              <a:path w="285750" h="380364">
                <a:moveTo>
                  <a:pt x="285229" y="297053"/>
                </a:moveTo>
                <a:lnTo>
                  <a:pt x="284060" y="295897"/>
                </a:lnTo>
                <a:lnTo>
                  <a:pt x="281203" y="295897"/>
                </a:lnTo>
                <a:lnTo>
                  <a:pt x="280035" y="297053"/>
                </a:lnTo>
                <a:lnTo>
                  <a:pt x="280035" y="374573"/>
                </a:lnTo>
                <a:lnTo>
                  <a:pt x="161404" y="374573"/>
                </a:lnTo>
                <a:lnTo>
                  <a:pt x="161404" y="297053"/>
                </a:lnTo>
                <a:lnTo>
                  <a:pt x="160235" y="295897"/>
                </a:lnTo>
                <a:lnTo>
                  <a:pt x="157378" y="295897"/>
                </a:lnTo>
                <a:lnTo>
                  <a:pt x="156210" y="297053"/>
                </a:lnTo>
                <a:lnTo>
                  <a:pt x="156210" y="335381"/>
                </a:lnTo>
                <a:lnTo>
                  <a:pt x="98945" y="335381"/>
                </a:lnTo>
                <a:lnTo>
                  <a:pt x="97777" y="336550"/>
                </a:lnTo>
                <a:lnTo>
                  <a:pt x="97777" y="339407"/>
                </a:lnTo>
                <a:lnTo>
                  <a:pt x="98945" y="340575"/>
                </a:lnTo>
                <a:lnTo>
                  <a:pt x="156210" y="340575"/>
                </a:lnTo>
                <a:lnTo>
                  <a:pt x="156210" y="375729"/>
                </a:lnTo>
                <a:lnTo>
                  <a:pt x="156210" y="378599"/>
                </a:lnTo>
                <a:lnTo>
                  <a:pt x="157378" y="379768"/>
                </a:lnTo>
                <a:lnTo>
                  <a:pt x="160235" y="379768"/>
                </a:lnTo>
                <a:lnTo>
                  <a:pt x="281203" y="379768"/>
                </a:lnTo>
                <a:lnTo>
                  <a:pt x="284060" y="379768"/>
                </a:lnTo>
                <a:lnTo>
                  <a:pt x="285229" y="378599"/>
                </a:lnTo>
                <a:lnTo>
                  <a:pt x="285229" y="375729"/>
                </a:lnTo>
                <a:lnTo>
                  <a:pt x="285229" y="374573"/>
                </a:lnTo>
                <a:lnTo>
                  <a:pt x="285229" y="29705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" name="object 140" descr=""/>
          <p:cNvSpPr/>
          <p:nvPr/>
        </p:nvSpPr>
        <p:spPr>
          <a:xfrm>
            <a:off x="2355634" y="4739830"/>
            <a:ext cx="5715" cy="304800"/>
          </a:xfrm>
          <a:custGeom>
            <a:avLst/>
            <a:gdLst/>
            <a:ahLst/>
            <a:cxnLst/>
            <a:rect l="l" t="t" r="r" b="b"/>
            <a:pathLst>
              <a:path w="5714" h="304800">
                <a:moveTo>
                  <a:pt x="5194" y="1270"/>
                </a:moveTo>
                <a:lnTo>
                  <a:pt x="4711" y="1270"/>
                </a:lnTo>
                <a:lnTo>
                  <a:pt x="4711" y="0"/>
                </a:lnTo>
                <a:lnTo>
                  <a:pt x="469" y="0"/>
                </a:lnTo>
                <a:lnTo>
                  <a:pt x="469" y="1270"/>
                </a:lnTo>
                <a:lnTo>
                  <a:pt x="0" y="1270"/>
                </a:lnTo>
                <a:lnTo>
                  <a:pt x="0" y="302260"/>
                </a:lnTo>
                <a:lnTo>
                  <a:pt x="0" y="303530"/>
                </a:lnTo>
                <a:lnTo>
                  <a:pt x="469" y="303530"/>
                </a:lnTo>
                <a:lnTo>
                  <a:pt x="469" y="304800"/>
                </a:lnTo>
                <a:lnTo>
                  <a:pt x="4724" y="304800"/>
                </a:lnTo>
                <a:lnTo>
                  <a:pt x="4724" y="303530"/>
                </a:lnTo>
                <a:lnTo>
                  <a:pt x="5194" y="303530"/>
                </a:lnTo>
                <a:lnTo>
                  <a:pt x="5194" y="302260"/>
                </a:lnTo>
                <a:lnTo>
                  <a:pt x="5194" y="127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" name="object 141" descr=""/>
          <p:cNvSpPr txBox="1"/>
          <p:nvPr/>
        </p:nvSpPr>
        <p:spPr>
          <a:xfrm>
            <a:off x="2055426" y="4836985"/>
            <a:ext cx="76200" cy="876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L4</a:t>
            </a:r>
            <a:endParaRPr sz="400">
              <a:latin typeface="Arial"/>
              <a:cs typeface="Arial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2472261" y="4722094"/>
            <a:ext cx="81280" cy="345440"/>
          </a:xfrm>
          <a:prstGeom prst="rect">
            <a:avLst/>
          </a:prstGeom>
        </p:spPr>
        <p:txBody>
          <a:bodyPr wrap="square" lIns="0" tIns="444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4x1x2,5+2,5</a:t>
            </a:r>
            <a:r>
              <a:rPr dirty="0" sz="400" spc="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400">
              <a:latin typeface="Arial"/>
              <a:cs typeface="Arial"/>
            </a:endParaRPr>
          </a:p>
        </p:txBody>
      </p:sp>
      <p:sp>
        <p:nvSpPr>
          <p:cNvPr id="143" name="object 143" descr=""/>
          <p:cNvSpPr/>
          <p:nvPr/>
        </p:nvSpPr>
        <p:spPr>
          <a:xfrm>
            <a:off x="4058666" y="6977557"/>
            <a:ext cx="60325" cy="67945"/>
          </a:xfrm>
          <a:custGeom>
            <a:avLst/>
            <a:gdLst/>
            <a:ahLst/>
            <a:cxnLst/>
            <a:rect l="l" t="t" r="r" b="b"/>
            <a:pathLst>
              <a:path w="60325" h="67945">
                <a:moveTo>
                  <a:pt x="60185" y="24612"/>
                </a:moveTo>
                <a:lnTo>
                  <a:pt x="58483" y="22288"/>
                </a:lnTo>
                <a:lnTo>
                  <a:pt x="56857" y="22059"/>
                </a:lnTo>
                <a:lnTo>
                  <a:pt x="55702" y="22885"/>
                </a:lnTo>
                <a:lnTo>
                  <a:pt x="254" y="63588"/>
                </a:lnTo>
                <a:lnTo>
                  <a:pt x="0" y="65214"/>
                </a:lnTo>
                <a:lnTo>
                  <a:pt x="1701" y="67525"/>
                </a:lnTo>
                <a:lnTo>
                  <a:pt x="3327" y="67792"/>
                </a:lnTo>
                <a:lnTo>
                  <a:pt x="59931" y="26225"/>
                </a:lnTo>
                <a:lnTo>
                  <a:pt x="60185" y="24612"/>
                </a:lnTo>
                <a:close/>
              </a:path>
              <a:path w="60325" h="67945">
                <a:moveTo>
                  <a:pt x="60185" y="2552"/>
                </a:moveTo>
                <a:lnTo>
                  <a:pt x="58483" y="228"/>
                </a:lnTo>
                <a:lnTo>
                  <a:pt x="56857" y="0"/>
                </a:lnTo>
                <a:lnTo>
                  <a:pt x="55702" y="825"/>
                </a:lnTo>
                <a:lnTo>
                  <a:pt x="254" y="41567"/>
                </a:lnTo>
                <a:lnTo>
                  <a:pt x="0" y="43180"/>
                </a:lnTo>
                <a:lnTo>
                  <a:pt x="1701" y="45504"/>
                </a:lnTo>
                <a:lnTo>
                  <a:pt x="3327" y="45758"/>
                </a:lnTo>
                <a:lnTo>
                  <a:pt x="59931" y="4165"/>
                </a:lnTo>
                <a:lnTo>
                  <a:pt x="60185" y="2552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" name="object 144" descr=""/>
          <p:cNvSpPr txBox="1"/>
          <p:nvPr/>
        </p:nvSpPr>
        <p:spPr>
          <a:xfrm>
            <a:off x="4145750" y="7100466"/>
            <a:ext cx="81280" cy="271780"/>
          </a:xfrm>
          <a:prstGeom prst="rect">
            <a:avLst/>
          </a:prstGeom>
        </p:spPr>
        <p:txBody>
          <a:bodyPr wrap="square" lIns="0" tIns="444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2x1x6+6</a:t>
            </a:r>
            <a:r>
              <a:rPr dirty="0" sz="4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400">
              <a:latin typeface="Arial"/>
              <a:cs typeface="Arial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4195745" y="6640844"/>
            <a:ext cx="149225" cy="2190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146" name="object 146" descr=""/>
          <p:cNvGrpSpPr/>
          <p:nvPr/>
        </p:nvGrpSpPr>
        <p:grpSpPr>
          <a:xfrm>
            <a:off x="3820947" y="6401701"/>
            <a:ext cx="332740" cy="472440"/>
            <a:chOff x="3820947" y="6401701"/>
            <a:chExt cx="332740" cy="472440"/>
          </a:xfrm>
        </p:grpSpPr>
        <p:pic>
          <p:nvPicPr>
            <p:cNvPr id="147" name="object 147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820947" y="6547421"/>
              <a:ext cx="271195" cy="247840"/>
            </a:xfrm>
            <a:prstGeom prst="rect">
              <a:avLst/>
            </a:prstGeom>
          </p:spPr>
        </p:pic>
        <p:sp>
          <p:nvSpPr>
            <p:cNvPr id="148" name="object 148" descr=""/>
            <p:cNvSpPr/>
            <p:nvPr/>
          </p:nvSpPr>
          <p:spPr>
            <a:xfrm>
              <a:off x="3820960" y="6401701"/>
              <a:ext cx="271145" cy="226695"/>
            </a:xfrm>
            <a:custGeom>
              <a:avLst/>
              <a:gdLst/>
              <a:ahLst/>
              <a:cxnLst/>
              <a:rect l="l" t="t" r="r" b="b"/>
              <a:pathLst>
                <a:path w="271145" h="226695">
                  <a:moveTo>
                    <a:pt x="269646" y="0"/>
                  </a:moveTo>
                  <a:lnTo>
                    <a:pt x="266788" y="0"/>
                  </a:lnTo>
                  <a:lnTo>
                    <a:pt x="265620" y="1155"/>
                  </a:lnTo>
                  <a:lnTo>
                    <a:pt x="265620" y="150126"/>
                  </a:lnTo>
                  <a:lnTo>
                    <a:pt x="266788" y="151295"/>
                  </a:lnTo>
                  <a:lnTo>
                    <a:pt x="269646" y="151295"/>
                  </a:lnTo>
                  <a:lnTo>
                    <a:pt x="270814" y="150126"/>
                  </a:lnTo>
                  <a:lnTo>
                    <a:pt x="270814" y="1155"/>
                  </a:lnTo>
                  <a:lnTo>
                    <a:pt x="269646" y="0"/>
                  </a:lnTo>
                  <a:close/>
                </a:path>
                <a:path w="271145" h="226695">
                  <a:moveTo>
                    <a:pt x="12" y="211505"/>
                  </a:moveTo>
                  <a:lnTo>
                    <a:pt x="0" y="225386"/>
                  </a:lnTo>
                  <a:lnTo>
                    <a:pt x="1155" y="226542"/>
                  </a:lnTo>
                  <a:lnTo>
                    <a:pt x="4025" y="226555"/>
                  </a:lnTo>
                  <a:lnTo>
                    <a:pt x="5194" y="225386"/>
                  </a:lnTo>
                  <a:lnTo>
                    <a:pt x="5204" y="214109"/>
                  </a:lnTo>
                  <a:lnTo>
                    <a:pt x="1181" y="214109"/>
                  </a:lnTo>
                  <a:lnTo>
                    <a:pt x="14" y="212942"/>
                  </a:lnTo>
                  <a:lnTo>
                    <a:pt x="12" y="211505"/>
                  </a:lnTo>
                  <a:close/>
                </a:path>
                <a:path w="271145" h="226695">
                  <a:moveTo>
                    <a:pt x="1181" y="208902"/>
                  </a:moveTo>
                  <a:lnTo>
                    <a:pt x="12" y="210070"/>
                  </a:lnTo>
                  <a:lnTo>
                    <a:pt x="14" y="212942"/>
                  </a:lnTo>
                  <a:lnTo>
                    <a:pt x="1181" y="214109"/>
                  </a:lnTo>
                  <a:lnTo>
                    <a:pt x="4038" y="214109"/>
                  </a:lnTo>
                  <a:lnTo>
                    <a:pt x="5205" y="212942"/>
                  </a:lnTo>
                  <a:lnTo>
                    <a:pt x="5207" y="210070"/>
                  </a:lnTo>
                  <a:lnTo>
                    <a:pt x="4051" y="208915"/>
                  </a:lnTo>
                  <a:lnTo>
                    <a:pt x="1181" y="208902"/>
                  </a:lnTo>
                  <a:close/>
                </a:path>
                <a:path w="271145" h="226695">
                  <a:moveTo>
                    <a:pt x="5205" y="212942"/>
                  </a:moveTo>
                  <a:lnTo>
                    <a:pt x="4038" y="214109"/>
                  </a:lnTo>
                  <a:lnTo>
                    <a:pt x="5204" y="214109"/>
                  </a:lnTo>
                  <a:lnTo>
                    <a:pt x="5205" y="212942"/>
                  </a:lnTo>
                  <a:close/>
                </a:path>
                <a:path w="271145" h="226695">
                  <a:moveTo>
                    <a:pt x="4038" y="196507"/>
                  </a:moveTo>
                  <a:lnTo>
                    <a:pt x="1181" y="196507"/>
                  </a:lnTo>
                  <a:lnTo>
                    <a:pt x="12" y="197662"/>
                  </a:lnTo>
                  <a:lnTo>
                    <a:pt x="12" y="210070"/>
                  </a:lnTo>
                  <a:lnTo>
                    <a:pt x="1181" y="208902"/>
                  </a:lnTo>
                  <a:lnTo>
                    <a:pt x="5207" y="208902"/>
                  </a:lnTo>
                  <a:lnTo>
                    <a:pt x="5207" y="197662"/>
                  </a:lnTo>
                  <a:lnTo>
                    <a:pt x="4038" y="196507"/>
                  </a:lnTo>
                  <a:close/>
                </a:path>
                <a:path w="271145" h="226695">
                  <a:moveTo>
                    <a:pt x="5207" y="208902"/>
                  </a:moveTo>
                  <a:lnTo>
                    <a:pt x="1181" y="208902"/>
                  </a:lnTo>
                  <a:lnTo>
                    <a:pt x="2616" y="208915"/>
                  </a:lnTo>
                  <a:lnTo>
                    <a:pt x="4051" y="208915"/>
                  </a:lnTo>
                  <a:lnTo>
                    <a:pt x="5207" y="210070"/>
                  </a:lnTo>
                  <a:lnTo>
                    <a:pt x="5207" y="2089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9" name="object 149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868381" y="6750748"/>
              <a:ext cx="285292" cy="123380"/>
            </a:xfrm>
            <a:prstGeom prst="rect">
              <a:avLst/>
            </a:prstGeom>
          </p:spPr>
        </p:pic>
      </p:grpSp>
      <p:sp>
        <p:nvSpPr>
          <p:cNvPr id="150" name="object 150" descr=""/>
          <p:cNvSpPr txBox="1"/>
          <p:nvPr/>
        </p:nvSpPr>
        <p:spPr>
          <a:xfrm>
            <a:off x="4068493" y="6831511"/>
            <a:ext cx="63500" cy="800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151" name="object 151" descr=""/>
          <p:cNvSpPr/>
          <p:nvPr/>
        </p:nvSpPr>
        <p:spPr>
          <a:xfrm>
            <a:off x="4086568" y="6908165"/>
            <a:ext cx="5715" cy="267970"/>
          </a:xfrm>
          <a:custGeom>
            <a:avLst/>
            <a:gdLst/>
            <a:ahLst/>
            <a:cxnLst/>
            <a:rect l="l" t="t" r="r" b="b"/>
            <a:pathLst>
              <a:path w="5714" h="267970">
                <a:moveTo>
                  <a:pt x="5194" y="1270"/>
                </a:moveTo>
                <a:lnTo>
                  <a:pt x="4724" y="1270"/>
                </a:lnTo>
                <a:lnTo>
                  <a:pt x="4724" y="0"/>
                </a:lnTo>
                <a:lnTo>
                  <a:pt x="482" y="0"/>
                </a:lnTo>
                <a:lnTo>
                  <a:pt x="482" y="1270"/>
                </a:lnTo>
                <a:lnTo>
                  <a:pt x="0" y="1270"/>
                </a:lnTo>
                <a:lnTo>
                  <a:pt x="0" y="2540"/>
                </a:lnTo>
                <a:lnTo>
                  <a:pt x="0" y="266700"/>
                </a:lnTo>
                <a:lnTo>
                  <a:pt x="914" y="266700"/>
                </a:lnTo>
                <a:lnTo>
                  <a:pt x="914" y="267970"/>
                </a:lnTo>
                <a:lnTo>
                  <a:pt x="4279" y="267970"/>
                </a:lnTo>
                <a:lnTo>
                  <a:pt x="4279" y="266700"/>
                </a:lnTo>
                <a:lnTo>
                  <a:pt x="5194" y="266700"/>
                </a:lnTo>
                <a:lnTo>
                  <a:pt x="5194" y="2540"/>
                </a:lnTo>
                <a:lnTo>
                  <a:pt x="5194" y="127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" name="object 152" descr=""/>
          <p:cNvSpPr/>
          <p:nvPr/>
        </p:nvSpPr>
        <p:spPr>
          <a:xfrm>
            <a:off x="2328532" y="4897068"/>
            <a:ext cx="2229485" cy="2971165"/>
          </a:xfrm>
          <a:custGeom>
            <a:avLst/>
            <a:gdLst/>
            <a:ahLst/>
            <a:cxnLst/>
            <a:rect l="l" t="t" r="r" b="b"/>
            <a:pathLst>
              <a:path w="2229485" h="2971165">
                <a:moveTo>
                  <a:pt x="60185" y="27901"/>
                </a:moveTo>
                <a:lnTo>
                  <a:pt x="58483" y="25590"/>
                </a:lnTo>
                <a:lnTo>
                  <a:pt x="56857" y="25349"/>
                </a:lnTo>
                <a:lnTo>
                  <a:pt x="254" y="66916"/>
                </a:lnTo>
                <a:lnTo>
                  <a:pt x="0" y="68541"/>
                </a:lnTo>
                <a:lnTo>
                  <a:pt x="1701" y="70853"/>
                </a:lnTo>
                <a:lnTo>
                  <a:pt x="3327" y="71094"/>
                </a:lnTo>
                <a:lnTo>
                  <a:pt x="59931" y="29527"/>
                </a:lnTo>
                <a:lnTo>
                  <a:pt x="60185" y="27901"/>
                </a:lnTo>
                <a:close/>
              </a:path>
              <a:path w="2229485" h="2971165">
                <a:moveTo>
                  <a:pt x="60185" y="2565"/>
                </a:moveTo>
                <a:lnTo>
                  <a:pt x="58483" y="254"/>
                </a:lnTo>
                <a:lnTo>
                  <a:pt x="56857" y="0"/>
                </a:lnTo>
                <a:lnTo>
                  <a:pt x="1409" y="40728"/>
                </a:lnTo>
                <a:lnTo>
                  <a:pt x="254" y="41579"/>
                </a:lnTo>
                <a:lnTo>
                  <a:pt x="0" y="43205"/>
                </a:lnTo>
                <a:lnTo>
                  <a:pt x="1701" y="45516"/>
                </a:lnTo>
                <a:lnTo>
                  <a:pt x="3327" y="45758"/>
                </a:lnTo>
                <a:lnTo>
                  <a:pt x="59931" y="4191"/>
                </a:lnTo>
                <a:lnTo>
                  <a:pt x="60185" y="2565"/>
                </a:lnTo>
                <a:close/>
              </a:path>
              <a:path w="2229485" h="2971165">
                <a:moveTo>
                  <a:pt x="1777517" y="1636483"/>
                </a:moveTo>
                <a:lnTo>
                  <a:pt x="1773847" y="1636471"/>
                </a:lnTo>
                <a:lnTo>
                  <a:pt x="1760639" y="1649653"/>
                </a:lnTo>
                <a:lnTo>
                  <a:pt x="1747418" y="1636471"/>
                </a:lnTo>
                <a:lnTo>
                  <a:pt x="1743748" y="1636483"/>
                </a:lnTo>
                <a:lnTo>
                  <a:pt x="1743748" y="1640154"/>
                </a:lnTo>
                <a:lnTo>
                  <a:pt x="1756956" y="1653336"/>
                </a:lnTo>
                <a:lnTo>
                  <a:pt x="1743748" y="1666519"/>
                </a:lnTo>
                <a:lnTo>
                  <a:pt x="1743748" y="1670202"/>
                </a:lnTo>
                <a:lnTo>
                  <a:pt x="1747418" y="1670202"/>
                </a:lnTo>
                <a:lnTo>
                  <a:pt x="1760639" y="1657007"/>
                </a:lnTo>
                <a:lnTo>
                  <a:pt x="1773847" y="1670202"/>
                </a:lnTo>
                <a:lnTo>
                  <a:pt x="1777517" y="1670202"/>
                </a:lnTo>
                <a:lnTo>
                  <a:pt x="1777517" y="1666519"/>
                </a:lnTo>
                <a:lnTo>
                  <a:pt x="1764322" y="1653336"/>
                </a:lnTo>
                <a:lnTo>
                  <a:pt x="1777517" y="1640154"/>
                </a:lnTo>
                <a:lnTo>
                  <a:pt x="1777517" y="1636483"/>
                </a:lnTo>
                <a:close/>
              </a:path>
              <a:path w="2229485" h="2971165">
                <a:moveTo>
                  <a:pt x="1825142" y="1933524"/>
                </a:moveTo>
                <a:lnTo>
                  <a:pt x="1823974" y="1932368"/>
                </a:lnTo>
                <a:lnTo>
                  <a:pt x="1821116" y="1932368"/>
                </a:lnTo>
                <a:lnTo>
                  <a:pt x="1819948" y="1933524"/>
                </a:lnTo>
                <a:lnTo>
                  <a:pt x="1819948" y="2011045"/>
                </a:lnTo>
                <a:lnTo>
                  <a:pt x="1701317" y="2011045"/>
                </a:lnTo>
                <a:lnTo>
                  <a:pt x="1701317" y="1933524"/>
                </a:lnTo>
                <a:lnTo>
                  <a:pt x="1700149" y="1932368"/>
                </a:lnTo>
                <a:lnTo>
                  <a:pt x="1697291" y="1932368"/>
                </a:lnTo>
                <a:lnTo>
                  <a:pt x="1696123" y="1933524"/>
                </a:lnTo>
                <a:lnTo>
                  <a:pt x="1696123" y="2012200"/>
                </a:lnTo>
                <a:lnTo>
                  <a:pt x="1696123" y="2015070"/>
                </a:lnTo>
                <a:lnTo>
                  <a:pt x="1697291" y="2016239"/>
                </a:lnTo>
                <a:lnTo>
                  <a:pt x="1700149" y="2016239"/>
                </a:lnTo>
                <a:lnTo>
                  <a:pt x="1821116" y="2016239"/>
                </a:lnTo>
                <a:lnTo>
                  <a:pt x="1823974" y="2016239"/>
                </a:lnTo>
                <a:lnTo>
                  <a:pt x="1825142" y="2015070"/>
                </a:lnTo>
                <a:lnTo>
                  <a:pt x="1825142" y="2012200"/>
                </a:lnTo>
                <a:lnTo>
                  <a:pt x="1825142" y="2011045"/>
                </a:lnTo>
                <a:lnTo>
                  <a:pt x="1825142" y="1933524"/>
                </a:lnTo>
                <a:close/>
              </a:path>
              <a:path w="2229485" h="2971165">
                <a:moveTo>
                  <a:pt x="2207971" y="2949029"/>
                </a:moveTo>
                <a:lnTo>
                  <a:pt x="2206891" y="2949029"/>
                </a:lnTo>
                <a:lnTo>
                  <a:pt x="2206891" y="2947759"/>
                </a:lnTo>
                <a:lnTo>
                  <a:pt x="1507845" y="2947759"/>
                </a:lnTo>
                <a:lnTo>
                  <a:pt x="1507845" y="2949029"/>
                </a:lnTo>
                <a:lnTo>
                  <a:pt x="1506753" y="2949029"/>
                </a:lnTo>
                <a:lnTo>
                  <a:pt x="1506753" y="2952839"/>
                </a:lnTo>
                <a:lnTo>
                  <a:pt x="1507883" y="2952839"/>
                </a:lnTo>
                <a:lnTo>
                  <a:pt x="1507883" y="2954109"/>
                </a:lnTo>
                <a:lnTo>
                  <a:pt x="2206853" y="2954109"/>
                </a:lnTo>
                <a:lnTo>
                  <a:pt x="2206853" y="2952839"/>
                </a:lnTo>
                <a:lnTo>
                  <a:pt x="2207971" y="2952839"/>
                </a:lnTo>
                <a:lnTo>
                  <a:pt x="2207971" y="2949029"/>
                </a:lnTo>
                <a:close/>
              </a:path>
              <a:path w="2229485" h="2971165">
                <a:moveTo>
                  <a:pt x="2207971" y="2565489"/>
                </a:moveTo>
                <a:lnTo>
                  <a:pt x="2206980" y="2565489"/>
                </a:lnTo>
                <a:lnTo>
                  <a:pt x="2206980" y="2564219"/>
                </a:lnTo>
                <a:lnTo>
                  <a:pt x="1507756" y="2564219"/>
                </a:lnTo>
                <a:lnTo>
                  <a:pt x="1507756" y="2565489"/>
                </a:lnTo>
                <a:lnTo>
                  <a:pt x="1506753" y="2565489"/>
                </a:lnTo>
                <a:lnTo>
                  <a:pt x="1506753" y="2569299"/>
                </a:lnTo>
                <a:lnTo>
                  <a:pt x="2207971" y="2569299"/>
                </a:lnTo>
                <a:lnTo>
                  <a:pt x="2207971" y="2565489"/>
                </a:lnTo>
                <a:close/>
              </a:path>
              <a:path w="2229485" h="2971165">
                <a:moveTo>
                  <a:pt x="2229167" y="2965539"/>
                </a:moveTo>
                <a:lnTo>
                  <a:pt x="2229154" y="2551569"/>
                </a:lnTo>
                <a:lnTo>
                  <a:pt x="2228405" y="2549741"/>
                </a:lnTo>
                <a:lnTo>
                  <a:pt x="2226564" y="2548979"/>
                </a:lnTo>
                <a:lnTo>
                  <a:pt x="2030768" y="2548979"/>
                </a:lnTo>
                <a:lnTo>
                  <a:pt x="2027262" y="2548979"/>
                </a:lnTo>
                <a:lnTo>
                  <a:pt x="1525257" y="2548979"/>
                </a:lnTo>
                <a:lnTo>
                  <a:pt x="1525257" y="2550249"/>
                </a:lnTo>
                <a:lnTo>
                  <a:pt x="1524723" y="2550249"/>
                </a:lnTo>
                <a:lnTo>
                  <a:pt x="1524723" y="2552789"/>
                </a:lnTo>
                <a:lnTo>
                  <a:pt x="1525143" y="2552789"/>
                </a:lnTo>
                <a:lnTo>
                  <a:pt x="1525143" y="2554059"/>
                </a:lnTo>
                <a:lnTo>
                  <a:pt x="2027148" y="2554059"/>
                </a:lnTo>
                <a:lnTo>
                  <a:pt x="2223960" y="2554173"/>
                </a:lnTo>
                <a:lnTo>
                  <a:pt x="2223960" y="2964269"/>
                </a:lnTo>
                <a:lnTo>
                  <a:pt x="1983587" y="2964269"/>
                </a:lnTo>
                <a:lnTo>
                  <a:pt x="1983587" y="2965539"/>
                </a:lnTo>
                <a:lnTo>
                  <a:pt x="1524977" y="2965539"/>
                </a:lnTo>
                <a:lnTo>
                  <a:pt x="1524977" y="2966809"/>
                </a:lnTo>
                <a:lnTo>
                  <a:pt x="1524736" y="2966809"/>
                </a:lnTo>
                <a:lnTo>
                  <a:pt x="1524736" y="2969349"/>
                </a:lnTo>
                <a:lnTo>
                  <a:pt x="1525422" y="2969349"/>
                </a:lnTo>
                <a:lnTo>
                  <a:pt x="1525422" y="2970619"/>
                </a:lnTo>
                <a:lnTo>
                  <a:pt x="2130031" y="2970619"/>
                </a:lnTo>
                <a:lnTo>
                  <a:pt x="2130031" y="2969349"/>
                </a:lnTo>
                <a:lnTo>
                  <a:pt x="2224570" y="2969349"/>
                </a:lnTo>
                <a:lnTo>
                  <a:pt x="2225129" y="2969907"/>
                </a:lnTo>
                <a:lnTo>
                  <a:pt x="2227999" y="2969907"/>
                </a:lnTo>
                <a:lnTo>
                  <a:pt x="2228545" y="2969349"/>
                </a:lnTo>
                <a:lnTo>
                  <a:pt x="2229167" y="2969349"/>
                </a:lnTo>
                <a:lnTo>
                  <a:pt x="2229167" y="2966809"/>
                </a:lnTo>
                <a:lnTo>
                  <a:pt x="2229167" y="296553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3" name="object 153" descr=""/>
          <p:cNvSpPr txBox="1"/>
          <p:nvPr/>
        </p:nvSpPr>
        <p:spPr>
          <a:xfrm>
            <a:off x="1384974" y="5604776"/>
            <a:ext cx="642620" cy="1289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50" spc="-2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2.ª</a:t>
            </a:r>
            <a:r>
              <a:rPr dirty="0" sz="65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endParaRPr sz="650">
              <a:latin typeface="Arial"/>
              <a:cs typeface="Arial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3294036" y="7470165"/>
            <a:ext cx="109855" cy="895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C8.2</a:t>
            </a:r>
            <a:endParaRPr sz="400">
              <a:latin typeface="Arial"/>
              <a:cs typeface="Arial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3871500" y="7470165"/>
            <a:ext cx="109855" cy="895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C9.2</a:t>
            </a:r>
            <a:endParaRPr sz="400">
              <a:latin typeface="Arial"/>
              <a:cs typeface="Arial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3294036" y="7602542"/>
            <a:ext cx="269875" cy="895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Calefacción</a:t>
            </a:r>
            <a:endParaRPr sz="400">
              <a:latin typeface="Arial"/>
              <a:cs typeface="Arial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3871500" y="7602542"/>
            <a:ext cx="457834" cy="895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Aire</a:t>
            </a:r>
            <a:r>
              <a:rPr dirty="0" sz="4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aconidicionado</a:t>
            </a:r>
            <a:endParaRPr sz="400">
              <a:latin typeface="Arial"/>
              <a:cs typeface="Arial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1451082" y="7448422"/>
            <a:ext cx="607695" cy="416559"/>
          </a:xfrm>
          <a:prstGeom prst="rect">
            <a:avLst/>
          </a:prstGeom>
          <a:ln w="5206">
            <a:solidFill>
              <a:srgbClr val="231F20"/>
            </a:solidFill>
          </a:ln>
        </p:spPr>
        <p:txBody>
          <a:bodyPr wrap="square" lIns="0" tIns="36830" rIns="0" bIns="0" rtlCol="0" vert="horz">
            <a:spAutoFit/>
          </a:bodyPr>
          <a:lstStyle/>
          <a:p>
            <a:pPr marL="48260">
              <a:lnSpc>
                <a:spcPct val="100000"/>
              </a:lnSpc>
              <a:spcBef>
                <a:spcPts val="290"/>
              </a:spcBef>
            </a:pP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C1.4</a:t>
            </a:r>
            <a:endParaRPr sz="400">
              <a:latin typeface="Arial"/>
              <a:cs typeface="Arial"/>
            </a:endParaRPr>
          </a:p>
          <a:p>
            <a:pPr marL="48260" marR="288290">
              <a:lnSpc>
                <a:spcPct val="217200"/>
              </a:lnSpc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Iluminación</a:t>
            </a:r>
            <a:r>
              <a:rPr dirty="0" sz="4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750W</a:t>
            </a:r>
            <a:endParaRPr sz="400">
              <a:latin typeface="Arial"/>
              <a:cs typeface="Arial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2058568" y="7448422"/>
            <a:ext cx="593725" cy="416559"/>
          </a:xfrm>
          <a:prstGeom prst="rect">
            <a:avLst/>
          </a:prstGeom>
          <a:ln w="5194">
            <a:solidFill>
              <a:srgbClr val="231F20"/>
            </a:solidFill>
          </a:ln>
        </p:spPr>
        <p:txBody>
          <a:bodyPr wrap="square" lIns="0" tIns="368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90"/>
              </a:spcBef>
            </a:pP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C2.4</a:t>
            </a:r>
            <a:endParaRPr sz="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4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Fuerza</a:t>
            </a:r>
            <a:endParaRPr sz="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4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1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897,5W</a:t>
            </a:r>
            <a:endParaRPr sz="400">
              <a:latin typeface="Arial"/>
              <a:cs typeface="Arial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2651677" y="7448422"/>
            <a:ext cx="603885" cy="416559"/>
          </a:xfrm>
          <a:prstGeom prst="rect">
            <a:avLst/>
          </a:prstGeom>
          <a:ln w="5194">
            <a:solidFill>
              <a:srgbClr val="231F20"/>
            </a:solidFill>
          </a:ln>
        </p:spPr>
        <p:txBody>
          <a:bodyPr wrap="square" lIns="0" tIns="36830" rIns="0" bIns="0" rtlCol="0" vert="horz">
            <a:spAutoFit/>
          </a:bodyPr>
          <a:lstStyle/>
          <a:p>
            <a:pPr marL="40005">
              <a:lnSpc>
                <a:spcPct val="100000"/>
              </a:lnSpc>
              <a:spcBef>
                <a:spcPts val="290"/>
              </a:spcBef>
            </a:pP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C5.2</a:t>
            </a:r>
            <a:endParaRPr sz="400">
              <a:latin typeface="Arial"/>
              <a:cs typeface="Arial"/>
            </a:endParaRPr>
          </a:p>
          <a:p>
            <a:pPr marL="40005" marR="389255">
              <a:lnSpc>
                <a:spcPct val="217200"/>
              </a:lnSpc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Baños</a:t>
            </a:r>
            <a:r>
              <a:rPr dirty="0" sz="4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1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380W</a:t>
            </a:r>
            <a:endParaRPr sz="400">
              <a:latin typeface="Arial"/>
              <a:cs typeface="Arial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3294036" y="7734920"/>
            <a:ext cx="179070" cy="895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4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900W</a:t>
            </a:r>
            <a:endParaRPr sz="400">
              <a:latin typeface="Arial"/>
              <a:cs typeface="Arial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3871500" y="7734920"/>
            <a:ext cx="179070" cy="895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20"/>
              </a:spcBef>
            </a:pPr>
            <a:r>
              <a:rPr dirty="0" sz="400" spc="-10">
                <a:solidFill>
                  <a:srgbClr val="231F20"/>
                </a:solidFill>
                <a:latin typeface="Arial"/>
                <a:cs typeface="Arial"/>
              </a:rPr>
              <a:t>3</a:t>
            </a:r>
            <a:r>
              <a:rPr dirty="0" sz="4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00" spc="-20">
                <a:solidFill>
                  <a:srgbClr val="231F20"/>
                </a:solidFill>
                <a:latin typeface="Arial"/>
                <a:cs typeface="Arial"/>
              </a:rPr>
              <a:t>952W</a:t>
            </a:r>
            <a:endParaRPr sz="400">
              <a:latin typeface="Arial"/>
              <a:cs typeface="Arial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529616" y="7947985"/>
            <a:ext cx="14452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C.5.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segunda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planta.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63"/>
                  </a:lnTo>
                  <a:lnTo>
                    <a:pt x="283276" y="300715"/>
                  </a:lnTo>
                  <a:lnTo>
                    <a:pt x="251221" y="312523"/>
                  </a:lnTo>
                  <a:lnTo>
                    <a:pt x="188798" y="314210"/>
                  </a:lnTo>
                  <a:lnTo>
                    <a:pt x="0" y="314210"/>
                  </a:lnTo>
                  <a:lnTo>
                    <a:pt x="21295" y="366646"/>
                  </a:lnTo>
                  <a:lnTo>
                    <a:pt x="57557" y="393569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2"/>
                  </a:lnTo>
                  <a:lnTo>
                    <a:pt x="532590" y="350919"/>
                  </a:lnTo>
                  <a:lnTo>
                    <a:pt x="544400" y="313807"/>
                  </a:lnTo>
                  <a:lnTo>
                    <a:pt x="546087" y="296938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10"/>
                  </a:lnTo>
                  <a:lnTo>
                    <a:pt x="189788" y="314210"/>
                  </a:lnTo>
                  <a:lnTo>
                    <a:pt x="252212" y="297341"/>
                  </a:lnTo>
                  <a:lnTo>
                    <a:pt x="284267" y="260229"/>
                  </a:lnTo>
                  <a:lnTo>
                    <a:pt x="296077" y="223117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0496" y="79547"/>
            <a:ext cx="1028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65" b="1">
                <a:solidFill>
                  <a:srgbClr val="4C4D4F"/>
                </a:solidFill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48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428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5941161" y="0"/>
            <a:ext cx="635" cy="2886710"/>
            <a:chOff x="5941161" y="0"/>
            <a:chExt cx="635" cy="2886710"/>
          </a:xfrm>
        </p:grpSpPr>
        <p:sp>
          <p:nvSpPr>
            <p:cNvPr id="10" name="object 10" descr=""/>
            <p:cNvSpPr/>
            <p:nvPr/>
          </p:nvSpPr>
          <p:spPr>
            <a:xfrm>
              <a:off x="5941161" y="0"/>
              <a:ext cx="635" cy="2886710"/>
            </a:xfrm>
            <a:custGeom>
              <a:avLst/>
              <a:gdLst/>
              <a:ahLst/>
              <a:cxnLst/>
              <a:rect l="l" t="t" r="r" b="b"/>
              <a:pathLst>
                <a:path w="635" h="2886710">
                  <a:moveTo>
                    <a:pt x="12" y="0"/>
                  </a:moveTo>
                  <a:lnTo>
                    <a:pt x="0" y="288657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5941161" y="0"/>
              <a:ext cx="635" cy="270510"/>
            </a:xfrm>
            <a:custGeom>
              <a:avLst/>
              <a:gdLst/>
              <a:ahLst/>
              <a:cxnLst/>
              <a:rect l="l" t="t" r="r" b="b"/>
              <a:pathLst>
                <a:path w="635" h="270510">
                  <a:moveTo>
                    <a:pt x="25" y="0"/>
                  </a:moveTo>
                  <a:lnTo>
                    <a:pt x="0" y="26993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5941161" y="647852"/>
              <a:ext cx="635" cy="180340"/>
            </a:xfrm>
            <a:custGeom>
              <a:avLst/>
              <a:gdLst/>
              <a:ahLst/>
              <a:cxnLst/>
              <a:rect l="l" t="t" r="r" b="b"/>
              <a:pathLst>
                <a:path w="635" h="180340">
                  <a:moveTo>
                    <a:pt x="12" y="0"/>
                  </a:moveTo>
                  <a:lnTo>
                    <a:pt x="0" y="1799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941161" y="269925"/>
              <a:ext cx="635" cy="378460"/>
            </a:xfrm>
            <a:custGeom>
              <a:avLst/>
              <a:gdLst/>
              <a:ahLst/>
              <a:cxnLst/>
              <a:rect l="l" t="t" r="r" b="b"/>
              <a:pathLst>
                <a:path w="635" h="378459">
                  <a:moveTo>
                    <a:pt x="12" y="0"/>
                  </a:moveTo>
                  <a:lnTo>
                    <a:pt x="0" y="3779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528924" y="7485816"/>
            <a:ext cx="17513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C.6.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Jardín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primera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planta.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2446553" y="6235865"/>
            <a:ext cx="59055" cy="66040"/>
          </a:xfrm>
          <a:custGeom>
            <a:avLst/>
            <a:gdLst/>
            <a:ahLst/>
            <a:cxnLst/>
            <a:rect l="l" t="t" r="r" b="b"/>
            <a:pathLst>
              <a:path w="59055" h="66039">
                <a:moveTo>
                  <a:pt x="53124" y="19837"/>
                </a:moveTo>
                <a:lnTo>
                  <a:pt x="419" y="58521"/>
                </a:lnTo>
                <a:lnTo>
                  <a:pt x="0" y="61239"/>
                </a:lnTo>
                <a:lnTo>
                  <a:pt x="2844" y="65112"/>
                </a:lnTo>
                <a:lnTo>
                  <a:pt x="5562" y="65531"/>
                </a:lnTo>
                <a:lnTo>
                  <a:pt x="58267" y="26847"/>
                </a:lnTo>
                <a:lnTo>
                  <a:pt x="58686" y="24129"/>
                </a:lnTo>
                <a:lnTo>
                  <a:pt x="55841" y="20256"/>
                </a:lnTo>
                <a:lnTo>
                  <a:pt x="53124" y="19837"/>
                </a:lnTo>
                <a:close/>
              </a:path>
              <a:path w="59055" h="66039">
                <a:moveTo>
                  <a:pt x="53124" y="0"/>
                </a:moveTo>
                <a:lnTo>
                  <a:pt x="419" y="38709"/>
                </a:lnTo>
                <a:lnTo>
                  <a:pt x="0" y="41427"/>
                </a:lnTo>
                <a:lnTo>
                  <a:pt x="2844" y="45300"/>
                </a:lnTo>
                <a:lnTo>
                  <a:pt x="5575" y="45719"/>
                </a:lnTo>
                <a:lnTo>
                  <a:pt x="58267" y="7010"/>
                </a:lnTo>
                <a:lnTo>
                  <a:pt x="58686" y="4292"/>
                </a:lnTo>
                <a:lnTo>
                  <a:pt x="55841" y="419"/>
                </a:lnTo>
                <a:lnTo>
                  <a:pt x="5312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2525871" y="6347398"/>
            <a:ext cx="75565" cy="247015"/>
          </a:xfrm>
          <a:prstGeom prst="rect">
            <a:avLst/>
          </a:prstGeom>
        </p:spPr>
        <p:txBody>
          <a:bodyPr wrap="square" lIns="0" tIns="635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2x1x4+4</a:t>
            </a:r>
            <a:r>
              <a:rPr dirty="0" sz="35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50">
              <a:latin typeface="Arial"/>
              <a:cs typeface="Arial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876096" y="5718289"/>
            <a:ext cx="1200785" cy="583565"/>
          </a:xfrm>
          <a:custGeom>
            <a:avLst/>
            <a:gdLst/>
            <a:ahLst/>
            <a:cxnLst/>
            <a:rect l="l" t="t" r="r" b="b"/>
            <a:pathLst>
              <a:path w="1200785" h="583564">
                <a:moveTo>
                  <a:pt x="1198422" y="0"/>
                </a:moveTo>
                <a:lnTo>
                  <a:pt x="1955" y="0"/>
                </a:lnTo>
                <a:lnTo>
                  <a:pt x="0" y="1943"/>
                </a:lnTo>
                <a:lnTo>
                  <a:pt x="0" y="6756"/>
                </a:lnTo>
                <a:lnTo>
                  <a:pt x="1955" y="8699"/>
                </a:lnTo>
                <a:lnTo>
                  <a:pt x="1198422" y="8699"/>
                </a:lnTo>
                <a:lnTo>
                  <a:pt x="1200365" y="6756"/>
                </a:lnTo>
                <a:lnTo>
                  <a:pt x="1200365" y="1943"/>
                </a:lnTo>
                <a:lnTo>
                  <a:pt x="1198422" y="0"/>
                </a:lnTo>
                <a:close/>
              </a:path>
              <a:path w="1200785" h="583564">
                <a:moveTo>
                  <a:pt x="1119263" y="537400"/>
                </a:moveTo>
                <a:lnTo>
                  <a:pt x="1066558" y="576084"/>
                </a:lnTo>
                <a:lnTo>
                  <a:pt x="1066139" y="578815"/>
                </a:lnTo>
                <a:lnTo>
                  <a:pt x="1068984" y="582688"/>
                </a:lnTo>
                <a:lnTo>
                  <a:pt x="1071702" y="583107"/>
                </a:lnTo>
                <a:lnTo>
                  <a:pt x="1124407" y="544410"/>
                </a:lnTo>
                <a:lnTo>
                  <a:pt x="1124826" y="541680"/>
                </a:lnTo>
                <a:lnTo>
                  <a:pt x="1121981" y="537806"/>
                </a:lnTo>
                <a:lnTo>
                  <a:pt x="1119263" y="537400"/>
                </a:lnTo>
                <a:close/>
              </a:path>
              <a:path w="1200785" h="583564">
                <a:moveTo>
                  <a:pt x="1119263" y="517563"/>
                </a:moveTo>
                <a:lnTo>
                  <a:pt x="1066558" y="556272"/>
                </a:lnTo>
                <a:lnTo>
                  <a:pt x="1066139" y="559003"/>
                </a:lnTo>
                <a:lnTo>
                  <a:pt x="1068984" y="562876"/>
                </a:lnTo>
                <a:lnTo>
                  <a:pt x="1071702" y="563295"/>
                </a:lnTo>
                <a:lnTo>
                  <a:pt x="1124407" y="524573"/>
                </a:lnTo>
                <a:lnTo>
                  <a:pt x="1124826" y="521843"/>
                </a:lnTo>
                <a:lnTo>
                  <a:pt x="1121981" y="517969"/>
                </a:lnTo>
                <a:lnTo>
                  <a:pt x="1119263" y="51756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2011136" y="6347398"/>
            <a:ext cx="75565" cy="247015"/>
          </a:xfrm>
          <a:prstGeom prst="rect">
            <a:avLst/>
          </a:prstGeom>
        </p:spPr>
        <p:txBody>
          <a:bodyPr wrap="square" lIns="0" tIns="635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2x1x6+6</a:t>
            </a:r>
            <a:r>
              <a:rPr dirty="0" sz="35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5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473596" y="6280790"/>
            <a:ext cx="75565" cy="313690"/>
          </a:xfrm>
          <a:prstGeom prst="rect">
            <a:avLst/>
          </a:prstGeom>
        </p:spPr>
        <p:txBody>
          <a:bodyPr wrap="square" lIns="0" tIns="635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2x1x2,5+2,5 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5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30043" y="6280790"/>
            <a:ext cx="75565" cy="313690"/>
          </a:xfrm>
          <a:prstGeom prst="rect">
            <a:avLst/>
          </a:prstGeom>
        </p:spPr>
        <p:txBody>
          <a:bodyPr wrap="square" lIns="0" tIns="635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2x1x1,5+1,5 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50">
              <a:latin typeface="Arial"/>
              <a:cs typeface="Arial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851471" y="6232588"/>
            <a:ext cx="602615" cy="65405"/>
          </a:xfrm>
          <a:custGeom>
            <a:avLst/>
            <a:gdLst/>
            <a:ahLst/>
            <a:cxnLst/>
            <a:rect l="l" t="t" r="r" b="b"/>
            <a:pathLst>
              <a:path w="602615" h="65404">
                <a:moveTo>
                  <a:pt x="596658" y="19570"/>
                </a:moveTo>
                <a:lnTo>
                  <a:pt x="543966" y="58267"/>
                </a:lnTo>
                <a:lnTo>
                  <a:pt x="543547" y="60985"/>
                </a:lnTo>
                <a:lnTo>
                  <a:pt x="546392" y="64858"/>
                </a:lnTo>
                <a:lnTo>
                  <a:pt x="549109" y="65277"/>
                </a:lnTo>
                <a:lnTo>
                  <a:pt x="601814" y="26581"/>
                </a:lnTo>
                <a:lnTo>
                  <a:pt x="602233" y="23863"/>
                </a:lnTo>
                <a:lnTo>
                  <a:pt x="599389" y="19989"/>
                </a:lnTo>
                <a:lnTo>
                  <a:pt x="596658" y="19570"/>
                </a:lnTo>
                <a:close/>
              </a:path>
              <a:path w="602615" h="65404">
                <a:moveTo>
                  <a:pt x="596658" y="0"/>
                </a:moveTo>
                <a:lnTo>
                  <a:pt x="543966" y="38709"/>
                </a:lnTo>
                <a:lnTo>
                  <a:pt x="543547" y="41427"/>
                </a:lnTo>
                <a:lnTo>
                  <a:pt x="546392" y="45300"/>
                </a:lnTo>
                <a:lnTo>
                  <a:pt x="549109" y="45719"/>
                </a:lnTo>
                <a:lnTo>
                  <a:pt x="601814" y="7010"/>
                </a:lnTo>
                <a:lnTo>
                  <a:pt x="602233" y="4292"/>
                </a:lnTo>
                <a:lnTo>
                  <a:pt x="599389" y="419"/>
                </a:lnTo>
                <a:lnTo>
                  <a:pt x="596658" y="0"/>
                </a:lnTo>
                <a:close/>
              </a:path>
              <a:path w="602615" h="65404">
                <a:moveTo>
                  <a:pt x="53111" y="19570"/>
                </a:moveTo>
                <a:lnTo>
                  <a:pt x="419" y="58267"/>
                </a:lnTo>
                <a:lnTo>
                  <a:pt x="0" y="60985"/>
                </a:lnTo>
                <a:lnTo>
                  <a:pt x="2844" y="64858"/>
                </a:lnTo>
                <a:lnTo>
                  <a:pt x="5562" y="65277"/>
                </a:lnTo>
                <a:lnTo>
                  <a:pt x="58267" y="26581"/>
                </a:lnTo>
                <a:lnTo>
                  <a:pt x="58686" y="23863"/>
                </a:lnTo>
                <a:lnTo>
                  <a:pt x="55841" y="19989"/>
                </a:lnTo>
                <a:lnTo>
                  <a:pt x="53111" y="19570"/>
                </a:lnTo>
                <a:close/>
              </a:path>
              <a:path w="602615" h="65404">
                <a:moveTo>
                  <a:pt x="53111" y="0"/>
                </a:moveTo>
                <a:lnTo>
                  <a:pt x="419" y="38709"/>
                </a:lnTo>
                <a:lnTo>
                  <a:pt x="0" y="41427"/>
                </a:lnTo>
                <a:lnTo>
                  <a:pt x="2844" y="45300"/>
                </a:lnTo>
                <a:lnTo>
                  <a:pt x="5562" y="45719"/>
                </a:lnTo>
                <a:lnTo>
                  <a:pt x="58267" y="7010"/>
                </a:lnTo>
                <a:lnTo>
                  <a:pt x="58686" y="4292"/>
                </a:lnTo>
                <a:lnTo>
                  <a:pt x="55841" y="419"/>
                </a:lnTo>
                <a:lnTo>
                  <a:pt x="5311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650627" y="6677380"/>
            <a:ext cx="11303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0">
                <a:solidFill>
                  <a:srgbClr val="231F20"/>
                </a:solidFill>
                <a:latin typeface="Arial"/>
                <a:cs typeface="Arial"/>
              </a:rPr>
              <a:t>C1.3</a:t>
            </a:r>
            <a:endParaRPr sz="35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77185" y="6677380"/>
            <a:ext cx="11303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0">
                <a:solidFill>
                  <a:srgbClr val="231F20"/>
                </a:solidFill>
                <a:latin typeface="Arial"/>
                <a:cs typeface="Arial"/>
              </a:rPr>
              <a:t>C2.3</a:t>
            </a:r>
            <a:endParaRPr sz="35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711426" y="6677380"/>
            <a:ext cx="78105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C3</a:t>
            </a:r>
            <a:endParaRPr sz="35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254647" y="6677380"/>
            <a:ext cx="78105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C4</a:t>
            </a:r>
            <a:endParaRPr sz="35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768431" y="6677380"/>
            <a:ext cx="11303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0">
                <a:solidFill>
                  <a:srgbClr val="231F20"/>
                </a:solidFill>
                <a:latin typeface="Arial"/>
                <a:cs typeface="Arial"/>
              </a:rPr>
              <a:t>C5.1</a:t>
            </a:r>
            <a:endParaRPr sz="35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646113" y="6797289"/>
            <a:ext cx="26162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Iluminación</a:t>
            </a:r>
            <a:endParaRPr sz="35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72666" y="6797289"/>
            <a:ext cx="15875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Fuerza</a:t>
            </a:r>
            <a:endParaRPr sz="35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706902" y="6797289"/>
            <a:ext cx="16256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Cocina</a:t>
            </a:r>
            <a:endParaRPr sz="35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250118" y="6797289"/>
            <a:ext cx="360045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Lavadora,</a:t>
            </a:r>
            <a:r>
              <a:rPr dirty="0" sz="350" spc="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Termo</a:t>
            </a:r>
            <a:endParaRPr sz="35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763898" y="6797289"/>
            <a:ext cx="127635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0">
                <a:solidFill>
                  <a:srgbClr val="231F20"/>
                </a:solidFill>
                <a:latin typeface="Arial"/>
                <a:cs typeface="Arial"/>
              </a:rPr>
              <a:t>Baño</a:t>
            </a:r>
            <a:endParaRPr sz="35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648562" y="6917198"/>
            <a:ext cx="140335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0">
                <a:solidFill>
                  <a:srgbClr val="231F20"/>
                </a:solidFill>
                <a:latin typeface="Arial"/>
                <a:cs typeface="Arial"/>
              </a:rPr>
              <a:t>975W</a:t>
            </a:r>
            <a:endParaRPr sz="35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75115" y="6917198"/>
            <a:ext cx="17526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20">
                <a:solidFill>
                  <a:srgbClr val="231F20"/>
                </a:solidFill>
                <a:latin typeface="Arial"/>
                <a:cs typeface="Arial"/>
              </a:rPr>
              <a:t>070W</a:t>
            </a:r>
            <a:endParaRPr sz="350">
              <a:latin typeface="Arial"/>
              <a:cs typeface="Aria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709351" y="6917198"/>
            <a:ext cx="17526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20">
                <a:solidFill>
                  <a:srgbClr val="231F20"/>
                </a:solidFill>
                <a:latin typeface="Arial"/>
                <a:cs typeface="Arial"/>
              </a:rPr>
              <a:t>025W</a:t>
            </a:r>
            <a:endParaRPr sz="350">
              <a:latin typeface="Arial"/>
              <a:cs typeface="Aria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252567" y="6917198"/>
            <a:ext cx="234315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5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123,25W</a:t>
            </a:r>
            <a:endParaRPr sz="35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766347" y="6917198"/>
            <a:ext cx="17526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20">
                <a:solidFill>
                  <a:srgbClr val="231F20"/>
                </a:solidFill>
                <a:latin typeface="Arial"/>
                <a:cs typeface="Arial"/>
              </a:rPr>
              <a:t>760W</a:t>
            </a:r>
            <a:endParaRPr sz="35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570708" y="5934059"/>
            <a:ext cx="136525" cy="2000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38" name="object 38" descr=""/>
          <p:cNvGrpSpPr/>
          <p:nvPr/>
        </p:nvGrpSpPr>
        <p:grpSpPr>
          <a:xfrm>
            <a:off x="616813" y="5718289"/>
            <a:ext cx="2142490" cy="1307465"/>
            <a:chOff x="616813" y="5718289"/>
            <a:chExt cx="2142490" cy="1307465"/>
          </a:xfrm>
        </p:grpSpPr>
        <p:sp>
          <p:nvSpPr>
            <p:cNvPr id="39" name="object 39" descr=""/>
            <p:cNvSpPr/>
            <p:nvPr/>
          </p:nvSpPr>
          <p:spPr>
            <a:xfrm>
              <a:off x="616813" y="5849061"/>
              <a:ext cx="2142490" cy="1176655"/>
            </a:xfrm>
            <a:custGeom>
              <a:avLst/>
              <a:gdLst/>
              <a:ahLst/>
              <a:cxnLst/>
              <a:rect l="l" t="t" r="r" b="b"/>
              <a:pathLst>
                <a:path w="2142490" h="1176654">
                  <a:moveTo>
                    <a:pt x="4343" y="822502"/>
                  </a:moveTo>
                  <a:lnTo>
                    <a:pt x="3200" y="822502"/>
                  </a:lnTo>
                  <a:lnTo>
                    <a:pt x="2082" y="822960"/>
                  </a:lnTo>
                  <a:lnTo>
                    <a:pt x="457" y="824585"/>
                  </a:lnTo>
                  <a:lnTo>
                    <a:pt x="0" y="825703"/>
                  </a:lnTo>
                  <a:lnTo>
                    <a:pt x="0" y="1172984"/>
                  </a:lnTo>
                  <a:lnTo>
                    <a:pt x="457" y="1174102"/>
                  </a:lnTo>
                  <a:lnTo>
                    <a:pt x="2082" y="1175727"/>
                  </a:lnTo>
                  <a:lnTo>
                    <a:pt x="3200" y="1176197"/>
                  </a:lnTo>
                  <a:lnTo>
                    <a:pt x="2138934" y="1176197"/>
                  </a:lnTo>
                  <a:lnTo>
                    <a:pt x="2140051" y="1175727"/>
                  </a:lnTo>
                  <a:lnTo>
                    <a:pt x="2141677" y="1174102"/>
                  </a:lnTo>
                  <a:lnTo>
                    <a:pt x="2142147" y="1172984"/>
                  </a:lnTo>
                  <a:lnTo>
                    <a:pt x="2142147" y="1167498"/>
                  </a:lnTo>
                  <a:lnTo>
                    <a:pt x="8686" y="1167498"/>
                  </a:lnTo>
                  <a:lnTo>
                    <a:pt x="8686" y="831202"/>
                  </a:lnTo>
                  <a:lnTo>
                    <a:pt x="4343" y="831202"/>
                  </a:lnTo>
                  <a:lnTo>
                    <a:pt x="4343" y="822502"/>
                  </a:lnTo>
                  <a:close/>
                </a:path>
                <a:path w="2142490" h="1176654">
                  <a:moveTo>
                    <a:pt x="2142147" y="826846"/>
                  </a:moveTo>
                  <a:lnTo>
                    <a:pt x="8686" y="826846"/>
                  </a:lnTo>
                  <a:lnTo>
                    <a:pt x="8686" y="831202"/>
                  </a:lnTo>
                  <a:lnTo>
                    <a:pt x="2133434" y="831202"/>
                  </a:lnTo>
                  <a:lnTo>
                    <a:pt x="2133434" y="1167498"/>
                  </a:lnTo>
                  <a:lnTo>
                    <a:pt x="2142147" y="1167498"/>
                  </a:lnTo>
                  <a:lnTo>
                    <a:pt x="2142147" y="826846"/>
                  </a:lnTo>
                  <a:close/>
                </a:path>
                <a:path w="2142490" h="1176654">
                  <a:moveTo>
                    <a:pt x="2138934" y="822502"/>
                  </a:moveTo>
                  <a:lnTo>
                    <a:pt x="4343" y="822502"/>
                  </a:lnTo>
                  <a:lnTo>
                    <a:pt x="4343" y="831202"/>
                  </a:lnTo>
                  <a:lnTo>
                    <a:pt x="8686" y="831202"/>
                  </a:lnTo>
                  <a:lnTo>
                    <a:pt x="8686" y="826846"/>
                  </a:lnTo>
                  <a:lnTo>
                    <a:pt x="2142147" y="826846"/>
                  </a:lnTo>
                  <a:lnTo>
                    <a:pt x="2142147" y="825703"/>
                  </a:lnTo>
                  <a:lnTo>
                    <a:pt x="2141677" y="824585"/>
                  </a:lnTo>
                  <a:lnTo>
                    <a:pt x="2140051" y="822960"/>
                  </a:lnTo>
                  <a:lnTo>
                    <a:pt x="2138934" y="822502"/>
                  </a:lnTo>
                  <a:close/>
                </a:path>
                <a:path w="2142490" h="1176654">
                  <a:moveTo>
                    <a:pt x="259283" y="119320"/>
                  </a:moveTo>
                  <a:lnTo>
                    <a:pt x="259283" y="205320"/>
                  </a:lnTo>
                  <a:lnTo>
                    <a:pt x="261239" y="207276"/>
                  </a:lnTo>
                  <a:lnTo>
                    <a:pt x="266039" y="207276"/>
                  </a:lnTo>
                  <a:lnTo>
                    <a:pt x="267995" y="205320"/>
                  </a:lnTo>
                  <a:lnTo>
                    <a:pt x="267995" y="123126"/>
                  </a:lnTo>
                  <a:lnTo>
                    <a:pt x="263728" y="123126"/>
                  </a:lnTo>
                  <a:lnTo>
                    <a:pt x="261073" y="122415"/>
                  </a:lnTo>
                  <a:lnTo>
                    <a:pt x="259283" y="119320"/>
                  </a:lnTo>
                  <a:close/>
                </a:path>
                <a:path w="2142490" h="1176654">
                  <a:moveTo>
                    <a:pt x="266039" y="113817"/>
                  </a:moveTo>
                  <a:lnTo>
                    <a:pt x="261239" y="113817"/>
                  </a:lnTo>
                  <a:lnTo>
                    <a:pt x="259283" y="115760"/>
                  </a:lnTo>
                  <a:lnTo>
                    <a:pt x="259283" y="119320"/>
                  </a:lnTo>
                  <a:lnTo>
                    <a:pt x="261073" y="122415"/>
                  </a:lnTo>
                  <a:lnTo>
                    <a:pt x="263728" y="123126"/>
                  </a:lnTo>
                  <a:lnTo>
                    <a:pt x="267893" y="120726"/>
                  </a:lnTo>
                  <a:lnTo>
                    <a:pt x="267995" y="117015"/>
                  </a:lnTo>
                  <a:lnTo>
                    <a:pt x="266295" y="114071"/>
                  </a:lnTo>
                  <a:lnTo>
                    <a:pt x="266039" y="113817"/>
                  </a:lnTo>
                  <a:close/>
                </a:path>
                <a:path w="2142490" h="1176654">
                  <a:moveTo>
                    <a:pt x="267995" y="120347"/>
                  </a:moveTo>
                  <a:lnTo>
                    <a:pt x="267893" y="120726"/>
                  </a:lnTo>
                  <a:lnTo>
                    <a:pt x="263728" y="123126"/>
                  </a:lnTo>
                  <a:lnTo>
                    <a:pt x="267995" y="123126"/>
                  </a:lnTo>
                  <a:lnTo>
                    <a:pt x="267995" y="120347"/>
                  </a:lnTo>
                  <a:close/>
                </a:path>
                <a:path w="2142490" h="1176654">
                  <a:moveTo>
                    <a:pt x="267995" y="117015"/>
                  </a:moveTo>
                  <a:lnTo>
                    <a:pt x="267995" y="120347"/>
                  </a:lnTo>
                  <a:lnTo>
                    <a:pt x="268605" y="118071"/>
                  </a:lnTo>
                  <a:lnTo>
                    <a:pt x="267995" y="117015"/>
                  </a:lnTo>
                  <a:close/>
                </a:path>
                <a:path w="2142490" h="1176654">
                  <a:moveTo>
                    <a:pt x="198196" y="0"/>
                  </a:moveTo>
                  <a:lnTo>
                    <a:pt x="194030" y="2400"/>
                  </a:lnTo>
                  <a:lnTo>
                    <a:pt x="193319" y="5054"/>
                  </a:lnTo>
                  <a:lnTo>
                    <a:pt x="259283" y="119320"/>
                  </a:lnTo>
                  <a:lnTo>
                    <a:pt x="259283" y="115760"/>
                  </a:lnTo>
                  <a:lnTo>
                    <a:pt x="261239" y="113817"/>
                  </a:lnTo>
                  <a:lnTo>
                    <a:pt x="266148" y="113817"/>
                  </a:lnTo>
                  <a:lnTo>
                    <a:pt x="200850" y="711"/>
                  </a:lnTo>
                  <a:lnTo>
                    <a:pt x="198196" y="0"/>
                  </a:lnTo>
                  <a:close/>
                </a:path>
                <a:path w="2142490" h="1176654">
                  <a:moveTo>
                    <a:pt x="266295" y="114071"/>
                  </a:moveTo>
                  <a:lnTo>
                    <a:pt x="267995" y="117015"/>
                  </a:lnTo>
                  <a:lnTo>
                    <a:pt x="267995" y="115760"/>
                  </a:lnTo>
                  <a:lnTo>
                    <a:pt x="266295" y="114071"/>
                  </a:lnTo>
                  <a:close/>
                </a:path>
                <a:path w="2142490" h="1176654">
                  <a:moveTo>
                    <a:pt x="266148" y="113817"/>
                  </a:moveTo>
                  <a:lnTo>
                    <a:pt x="266295" y="114071"/>
                  </a:lnTo>
                  <a:lnTo>
                    <a:pt x="266148" y="1138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7247" y="5718289"/>
              <a:ext cx="1899043" cy="711720"/>
            </a:xfrm>
            <a:prstGeom prst="rect">
              <a:avLst/>
            </a:prstGeom>
          </p:spPr>
        </p:pic>
      </p:grpSp>
      <p:sp>
        <p:nvSpPr>
          <p:cNvPr id="41" name="object 41" descr=""/>
          <p:cNvSpPr txBox="1"/>
          <p:nvPr/>
        </p:nvSpPr>
        <p:spPr>
          <a:xfrm>
            <a:off x="860582" y="6105543"/>
            <a:ext cx="5969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0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404147" y="6105543"/>
            <a:ext cx="5969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0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952073" y="6105543"/>
            <a:ext cx="5969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0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456395" y="6105543"/>
            <a:ext cx="5969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093330" y="5934069"/>
            <a:ext cx="136525" cy="2000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5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575133" y="5934021"/>
            <a:ext cx="140335" cy="2000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12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50">
              <a:latin typeface="Arial"/>
              <a:cs typeface="Arial"/>
            </a:endParaRPr>
          </a:p>
          <a:p>
            <a:pPr marL="16510">
              <a:lnSpc>
                <a:spcPct val="100000"/>
              </a:lnSpc>
              <a:spcBef>
                <a:spcPts val="3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5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003056" y="5933973"/>
            <a:ext cx="140335" cy="2000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12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50">
              <a:latin typeface="Arial"/>
              <a:cs typeface="Arial"/>
            </a:endParaRPr>
          </a:p>
          <a:p>
            <a:pPr marL="16510">
              <a:lnSpc>
                <a:spcPct val="100000"/>
              </a:lnSpc>
              <a:spcBef>
                <a:spcPts val="3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50">
              <a:latin typeface="Arial"/>
              <a:cs typeface="Arial"/>
            </a:endParaRPr>
          </a:p>
        </p:txBody>
      </p:sp>
      <p:sp>
        <p:nvSpPr>
          <p:cNvPr id="48" name="object 48" descr=""/>
          <p:cNvSpPr/>
          <p:nvPr/>
        </p:nvSpPr>
        <p:spPr>
          <a:xfrm>
            <a:off x="603885" y="6173698"/>
            <a:ext cx="4516120" cy="867410"/>
          </a:xfrm>
          <a:custGeom>
            <a:avLst/>
            <a:gdLst/>
            <a:ahLst/>
            <a:cxnLst/>
            <a:rect l="l" t="t" r="r" b="b"/>
            <a:pathLst>
              <a:path w="4516120" h="867409">
                <a:moveTo>
                  <a:pt x="554977" y="499808"/>
                </a:moveTo>
                <a:lnTo>
                  <a:pt x="553021" y="497865"/>
                </a:lnTo>
                <a:lnTo>
                  <a:pt x="548220" y="497865"/>
                </a:lnTo>
                <a:lnTo>
                  <a:pt x="546265" y="499808"/>
                </a:lnTo>
                <a:lnTo>
                  <a:pt x="546265" y="849617"/>
                </a:lnTo>
                <a:lnTo>
                  <a:pt x="548220" y="851560"/>
                </a:lnTo>
                <a:lnTo>
                  <a:pt x="553021" y="851560"/>
                </a:lnTo>
                <a:lnTo>
                  <a:pt x="554977" y="849617"/>
                </a:lnTo>
                <a:lnTo>
                  <a:pt x="554977" y="499808"/>
                </a:lnTo>
                <a:close/>
              </a:path>
              <a:path w="4516120" h="867409">
                <a:moveTo>
                  <a:pt x="824445" y="1943"/>
                </a:moveTo>
                <a:lnTo>
                  <a:pt x="822502" y="0"/>
                </a:lnTo>
                <a:lnTo>
                  <a:pt x="817702" y="0"/>
                </a:lnTo>
                <a:lnTo>
                  <a:pt x="815746" y="1943"/>
                </a:lnTo>
                <a:lnTo>
                  <a:pt x="815746" y="250101"/>
                </a:lnTo>
                <a:lnTo>
                  <a:pt x="817702" y="252044"/>
                </a:lnTo>
                <a:lnTo>
                  <a:pt x="822502" y="252044"/>
                </a:lnTo>
                <a:lnTo>
                  <a:pt x="824445" y="250101"/>
                </a:lnTo>
                <a:lnTo>
                  <a:pt x="824445" y="1943"/>
                </a:lnTo>
                <a:close/>
              </a:path>
              <a:path w="4516120" h="867409">
                <a:moveTo>
                  <a:pt x="1088339" y="499808"/>
                </a:moveTo>
                <a:lnTo>
                  <a:pt x="1086396" y="497865"/>
                </a:lnTo>
                <a:lnTo>
                  <a:pt x="1081595" y="497865"/>
                </a:lnTo>
                <a:lnTo>
                  <a:pt x="1079639" y="499808"/>
                </a:lnTo>
                <a:lnTo>
                  <a:pt x="1079639" y="849617"/>
                </a:lnTo>
                <a:lnTo>
                  <a:pt x="1081595" y="851560"/>
                </a:lnTo>
                <a:lnTo>
                  <a:pt x="1086396" y="851560"/>
                </a:lnTo>
                <a:lnTo>
                  <a:pt x="1088339" y="849617"/>
                </a:lnTo>
                <a:lnTo>
                  <a:pt x="1088339" y="499808"/>
                </a:lnTo>
                <a:close/>
              </a:path>
              <a:path w="4516120" h="867409">
                <a:moveTo>
                  <a:pt x="1631391" y="499808"/>
                </a:moveTo>
                <a:lnTo>
                  <a:pt x="1629448" y="497865"/>
                </a:lnTo>
                <a:lnTo>
                  <a:pt x="1624647" y="497865"/>
                </a:lnTo>
                <a:lnTo>
                  <a:pt x="1622691" y="499808"/>
                </a:lnTo>
                <a:lnTo>
                  <a:pt x="1622691" y="849617"/>
                </a:lnTo>
                <a:lnTo>
                  <a:pt x="1624647" y="851560"/>
                </a:lnTo>
                <a:lnTo>
                  <a:pt x="1629448" y="851560"/>
                </a:lnTo>
                <a:lnTo>
                  <a:pt x="1631391" y="849617"/>
                </a:lnTo>
                <a:lnTo>
                  <a:pt x="1631391" y="499808"/>
                </a:lnTo>
                <a:close/>
              </a:path>
              <a:path w="4516120" h="867409">
                <a:moveTo>
                  <a:pt x="1876704" y="1943"/>
                </a:moveTo>
                <a:lnTo>
                  <a:pt x="1874761" y="0"/>
                </a:lnTo>
                <a:lnTo>
                  <a:pt x="1869960" y="0"/>
                </a:lnTo>
                <a:lnTo>
                  <a:pt x="1868004" y="1943"/>
                </a:lnTo>
                <a:lnTo>
                  <a:pt x="1868004" y="242760"/>
                </a:lnTo>
                <a:lnTo>
                  <a:pt x="1869960" y="244703"/>
                </a:lnTo>
                <a:lnTo>
                  <a:pt x="1874761" y="244703"/>
                </a:lnTo>
                <a:lnTo>
                  <a:pt x="1876704" y="242760"/>
                </a:lnTo>
                <a:lnTo>
                  <a:pt x="1876704" y="1943"/>
                </a:lnTo>
                <a:close/>
              </a:path>
              <a:path w="4516120" h="867409">
                <a:moveTo>
                  <a:pt x="2155063" y="499808"/>
                </a:moveTo>
                <a:lnTo>
                  <a:pt x="2153120" y="497865"/>
                </a:lnTo>
                <a:lnTo>
                  <a:pt x="2148306" y="497865"/>
                </a:lnTo>
                <a:lnTo>
                  <a:pt x="2146363" y="499808"/>
                </a:lnTo>
                <a:lnTo>
                  <a:pt x="2146363" y="847204"/>
                </a:lnTo>
                <a:lnTo>
                  <a:pt x="2146363" y="849604"/>
                </a:lnTo>
                <a:lnTo>
                  <a:pt x="2148306" y="851560"/>
                </a:lnTo>
                <a:lnTo>
                  <a:pt x="2153120" y="851560"/>
                </a:lnTo>
                <a:lnTo>
                  <a:pt x="2155063" y="849604"/>
                </a:lnTo>
                <a:lnTo>
                  <a:pt x="2155063" y="499808"/>
                </a:lnTo>
                <a:close/>
              </a:path>
              <a:path w="4516120" h="867409">
                <a:moveTo>
                  <a:pt x="2171217" y="485673"/>
                </a:moveTo>
                <a:lnTo>
                  <a:pt x="2169274" y="483730"/>
                </a:lnTo>
                <a:lnTo>
                  <a:pt x="3200" y="483730"/>
                </a:lnTo>
                <a:lnTo>
                  <a:pt x="2082" y="484200"/>
                </a:lnTo>
                <a:lnTo>
                  <a:pt x="457" y="485813"/>
                </a:lnTo>
                <a:lnTo>
                  <a:pt x="0" y="486930"/>
                </a:lnTo>
                <a:lnTo>
                  <a:pt x="0" y="863600"/>
                </a:lnTo>
                <a:lnTo>
                  <a:pt x="457" y="864717"/>
                </a:lnTo>
                <a:lnTo>
                  <a:pt x="2082" y="866330"/>
                </a:lnTo>
                <a:lnTo>
                  <a:pt x="3200" y="866800"/>
                </a:lnTo>
                <a:lnTo>
                  <a:pt x="2168931" y="866800"/>
                </a:lnTo>
                <a:lnTo>
                  <a:pt x="2170874" y="864857"/>
                </a:lnTo>
                <a:lnTo>
                  <a:pt x="2170874" y="860044"/>
                </a:lnTo>
                <a:lnTo>
                  <a:pt x="2168931" y="858100"/>
                </a:lnTo>
                <a:lnTo>
                  <a:pt x="8699" y="858100"/>
                </a:lnTo>
                <a:lnTo>
                  <a:pt x="8699" y="492429"/>
                </a:lnTo>
                <a:lnTo>
                  <a:pt x="2169274" y="492429"/>
                </a:lnTo>
                <a:lnTo>
                  <a:pt x="2171217" y="490486"/>
                </a:lnTo>
                <a:lnTo>
                  <a:pt x="2171217" y="485673"/>
                </a:lnTo>
                <a:close/>
              </a:path>
              <a:path w="4516120" h="867409">
                <a:moveTo>
                  <a:pt x="4515917" y="86309"/>
                </a:moveTo>
                <a:lnTo>
                  <a:pt x="4513072" y="82435"/>
                </a:lnTo>
                <a:lnTo>
                  <a:pt x="4510354" y="82016"/>
                </a:lnTo>
                <a:lnTo>
                  <a:pt x="4457662" y="120700"/>
                </a:lnTo>
                <a:lnTo>
                  <a:pt x="4457243" y="123418"/>
                </a:lnTo>
                <a:lnTo>
                  <a:pt x="4460087" y="127292"/>
                </a:lnTo>
                <a:lnTo>
                  <a:pt x="4462805" y="127711"/>
                </a:lnTo>
                <a:lnTo>
                  <a:pt x="4515497" y="89027"/>
                </a:lnTo>
                <a:lnTo>
                  <a:pt x="4515917" y="86309"/>
                </a:lnTo>
                <a:close/>
              </a:path>
              <a:path w="4516120" h="867409">
                <a:moveTo>
                  <a:pt x="4515917" y="66471"/>
                </a:moveTo>
                <a:lnTo>
                  <a:pt x="4513072" y="62598"/>
                </a:lnTo>
                <a:lnTo>
                  <a:pt x="4510354" y="62179"/>
                </a:lnTo>
                <a:lnTo>
                  <a:pt x="4457662" y="100888"/>
                </a:lnTo>
                <a:lnTo>
                  <a:pt x="4457243" y="103606"/>
                </a:lnTo>
                <a:lnTo>
                  <a:pt x="4460087" y="107480"/>
                </a:lnTo>
                <a:lnTo>
                  <a:pt x="4462818" y="107899"/>
                </a:lnTo>
                <a:lnTo>
                  <a:pt x="4515497" y="69189"/>
                </a:lnTo>
                <a:lnTo>
                  <a:pt x="4515917" y="66471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 txBox="1"/>
          <p:nvPr/>
        </p:nvSpPr>
        <p:spPr>
          <a:xfrm>
            <a:off x="5140444" y="6280790"/>
            <a:ext cx="75565" cy="313690"/>
          </a:xfrm>
          <a:prstGeom prst="rect">
            <a:avLst/>
          </a:prstGeom>
        </p:spPr>
        <p:txBody>
          <a:bodyPr wrap="square" lIns="0" tIns="635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2x1x1,5+1,5 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50">
              <a:latin typeface="Arial"/>
              <a:cs typeface="Arial"/>
            </a:endParaRPr>
          </a:p>
        </p:txBody>
      </p:sp>
      <p:sp>
        <p:nvSpPr>
          <p:cNvPr id="50" name="object 50" descr=""/>
          <p:cNvSpPr/>
          <p:nvPr/>
        </p:nvSpPr>
        <p:spPr>
          <a:xfrm>
            <a:off x="4556823" y="6235865"/>
            <a:ext cx="59055" cy="66040"/>
          </a:xfrm>
          <a:custGeom>
            <a:avLst/>
            <a:gdLst/>
            <a:ahLst/>
            <a:cxnLst/>
            <a:rect l="l" t="t" r="r" b="b"/>
            <a:pathLst>
              <a:path w="59054" h="66039">
                <a:moveTo>
                  <a:pt x="53111" y="19837"/>
                </a:moveTo>
                <a:lnTo>
                  <a:pt x="419" y="58521"/>
                </a:lnTo>
                <a:lnTo>
                  <a:pt x="0" y="61239"/>
                </a:lnTo>
                <a:lnTo>
                  <a:pt x="2844" y="65112"/>
                </a:lnTo>
                <a:lnTo>
                  <a:pt x="5562" y="65531"/>
                </a:lnTo>
                <a:lnTo>
                  <a:pt x="58254" y="26847"/>
                </a:lnTo>
                <a:lnTo>
                  <a:pt x="58674" y="24129"/>
                </a:lnTo>
                <a:lnTo>
                  <a:pt x="55829" y="20256"/>
                </a:lnTo>
                <a:lnTo>
                  <a:pt x="53111" y="19837"/>
                </a:lnTo>
                <a:close/>
              </a:path>
              <a:path w="59054" h="66039">
                <a:moveTo>
                  <a:pt x="53111" y="0"/>
                </a:moveTo>
                <a:lnTo>
                  <a:pt x="419" y="38709"/>
                </a:lnTo>
                <a:lnTo>
                  <a:pt x="0" y="41427"/>
                </a:lnTo>
                <a:lnTo>
                  <a:pt x="2844" y="45300"/>
                </a:lnTo>
                <a:lnTo>
                  <a:pt x="5575" y="45719"/>
                </a:lnTo>
                <a:lnTo>
                  <a:pt x="58254" y="7010"/>
                </a:lnTo>
                <a:lnTo>
                  <a:pt x="58674" y="4292"/>
                </a:lnTo>
                <a:lnTo>
                  <a:pt x="55829" y="419"/>
                </a:lnTo>
                <a:lnTo>
                  <a:pt x="5311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 txBox="1"/>
          <p:nvPr/>
        </p:nvSpPr>
        <p:spPr>
          <a:xfrm>
            <a:off x="4625722" y="6280790"/>
            <a:ext cx="75565" cy="313690"/>
          </a:xfrm>
          <a:prstGeom prst="rect">
            <a:avLst/>
          </a:prstGeom>
        </p:spPr>
        <p:txBody>
          <a:bodyPr wrap="square" lIns="0" tIns="635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2x1x2,5+2,5 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5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4088182" y="6347398"/>
            <a:ext cx="75565" cy="247015"/>
          </a:xfrm>
          <a:prstGeom prst="rect">
            <a:avLst/>
          </a:prstGeom>
        </p:spPr>
        <p:txBody>
          <a:bodyPr wrap="square" lIns="0" tIns="635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2x1x6+6</a:t>
            </a:r>
            <a:r>
              <a:rPr dirty="0" sz="35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5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544628" y="6347398"/>
            <a:ext cx="75565" cy="247015"/>
          </a:xfrm>
          <a:prstGeom prst="rect">
            <a:avLst/>
          </a:prstGeom>
        </p:spPr>
        <p:txBody>
          <a:bodyPr wrap="square" lIns="0" tIns="635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2x1x6+6</a:t>
            </a:r>
            <a:r>
              <a:rPr dirty="0" sz="35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50">
              <a:latin typeface="Arial"/>
              <a:cs typeface="Arial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3466033" y="6232588"/>
            <a:ext cx="602615" cy="65405"/>
          </a:xfrm>
          <a:custGeom>
            <a:avLst/>
            <a:gdLst/>
            <a:ahLst/>
            <a:cxnLst/>
            <a:rect l="l" t="t" r="r" b="b"/>
            <a:pathLst>
              <a:path w="602614" h="65404">
                <a:moveTo>
                  <a:pt x="596671" y="19570"/>
                </a:moveTo>
                <a:lnTo>
                  <a:pt x="543991" y="58267"/>
                </a:lnTo>
                <a:lnTo>
                  <a:pt x="543572" y="60985"/>
                </a:lnTo>
                <a:lnTo>
                  <a:pt x="546417" y="64858"/>
                </a:lnTo>
                <a:lnTo>
                  <a:pt x="549135" y="65277"/>
                </a:lnTo>
                <a:lnTo>
                  <a:pt x="601827" y="26581"/>
                </a:lnTo>
                <a:lnTo>
                  <a:pt x="602246" y="23863"/>
                </a:lnTo>
                <a:lnTo>
                  <a:pt x="599401" y="19989"/>
                </a:lnTo>
                <a:lnTo>
                  <a:pt x="596671" y="19570"/>
                </a:lnTo>
                <a:close/>
              </a:path>
              <a:path w="602614" h="65404">
                <a:moveTo>
                  <a:pt x="596671" y="0"/>
                </a:moveTo>
                <a:lnTo>
                  <a:pt x="543991" y="38709"/>
                </a:lnTo>
                <a:lnTo>
                  <a:pt x="543572" y="41427"/>
                </a:lnTo>
                <a:lnTo>
                  <a:pt x="546417" y="45300"/>
                </a:lnTo>
                <a:lnTo>
                  <a:pt x="549135" y="45719"/>
                </a:lnTo>
                <a:lnTo>
                  <a:pt x="601827" y="7010"/>
                </a:lnTo>
                <a:lnTo>
                  <a:pt x="602246" y="4292"/>
                </a:lnTo>
                <a:lnTo>
                  <a:pt x="599401" y="419"/>
                </a:lnTo>
                <a:lnTo>
                  <a:pt x="596671" y="0"/>
                </a:lnTo>
                <a:close/>
              </a:path>
              <a:path w="602614" h="65404">
                <a:moveTo>
                  <a:pt x="53136" y="19570"/>
                </a:moveTo>
                <a:lnTo>
                  <a:pt x="419" y="58267"/>
                </a:lnTo>
                <a:lnTo>
                  <a:pt x="0" y="60985"/>
                </a:lnTo>
                <a:lnTo>
                  <a:pt x="2844" y="64858"/>
                </a:lnTo>
                <a:lnTo>
                  <a:pt x="5562" y="65277"/>
                </a:lnTo>
                <a:lnTo>
                  <a:pt x="58280" y="26581"/>
                </a:lnTo>
                <a:lnTo>
                  <a:pt x="58699" y="23863"/>
                </a:lnTo>
                <a:lnTo>
                  <a:pt x="55854" y="19989"/>
                </a:lnTo>
                <a:lnTo>
                  <a:pt x="53136" y="19570"/>
                </a:lnTo>
                <a:close/>
              </a:path>
              <a:path w="602614" h="65404">
                <a:moveTo>
                  <a:pt x="53124" y="0"/>
                </a:moveTo>
                <a:lnTo>
                  <a:pt x="419" y="38709"/>
                </a:lnTo>
                <a:lnTo>
                  <a:pt x="0" y="41427"/>
                </a:lnTo>
                <a:lnTo>
                  <a:pt x="2844" y="45300"/>
                </a:lnTo>
                <a:lnTo>
                  <a:pt x="5562" y="45719"/>
                </a:lnTo>
                <a:lnTo>
                  <a:pt x="58280" y="7010"/>
                </a:lnTo>
                <a:lnTo>
                  <a:pt x="58699" y="4292"/>
                </a:lnTo>
                <a:lnTo>
                  <a:pt x="55854" y="419"/>
                </a:lnTo>
                <a:lnTo>
                  <a:pt x="5312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3265200" y="6677380"/>
            <a:ext cx="11303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0">
                <a:solidFill>
                  <a:srgbClr val="231F20"/>
                </a:solidFill>
                <a:latin typeface="Arial"/>
                <a:cs typeface="Arial"/>
              </a:rPr>
              <a:t>C8.1</a:t>
            </a:r>
            <a:endParaRPr sz="350">
              <a:latin typeface="Arial"/>
              <a:cs typeface="Aria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793141" y="6677380"/>
            <a:ext cx="11303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0">
                <a:solidFill>
                  <a:srgbClr val="231F20"/>
                </a:solidFill>
                <a:latin typeface="Arial"/>
                <a:cs typeface="Arial"/>
              </a:rPr>
              <a:t>C9.1</a:t>
            </a:r>
            <a:endParaRPr sz="350">
              <a:latin typeface="Arial"/>
              <a:cs typeface="Aria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333855" y="6677380"/>
            <a:ext cx="10287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C10</a:t>
            </a:r>
            <a:endParaRPr sz="350">
              <a:latin typeface="Arial"/>
              <a:cs typeface="Aria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864341" y="6677380"/>
            <a:ext cx="10287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C11</a:t>
            </a:r>
            <a:endParaRPr sz="350">
              <a:latin typeface="Arial"/>
              <a:cs typeface="Aria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262799" y="6797289"/>
            <a:ext cx="25654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Calefacción</a:t>
            </a:r>
            <a:endParaRPr sz="350">
              <a:latin typeface="Arial"/>
              <a:cs typeface="Aria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790701" y="6797289"/>
            <a:ext cx="414655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Aire</a:t>
            </a:r>
            <a:r>
              <a:rPr dirty="0" sz="35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acondicionado</a:t>
            </a:r>
            <a:endParaRPr sz="350">
              <a:latin typeface="Arial"/>
              <a:cs typeface="Aria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331430" y="6797289"/>
            <a:ext cx="210185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Secadora</a:t>
            </a:r>
            <a:endParaRPr sz="350">
              <a:latin typeface="Arial"/>
              <a:cs typeface="Aria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861926" y="6797289"/>
            <a:ext cx="343535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Automatización</a:t>
            </a:r>
            <a:endParaRPr sz="350">
              <a:latin typeface="Arial"/>
              <a:cs typeface="Aria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264576" y="6917198"/>
            <a:ext cx="17526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4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20">
                <a:solidFill>
                  <a:srgbClr val="231F20"/>
                </a:solidFill>
                <a:latin typeface="Arial"/>
                <a:cs typeface="Arial"/>
              </a:rPr>
              <a:t>900W</a:t>
            </a:r>
            <a:endParaRPr sz="350">
              <a:latin typeface="Arial"/>
              <a:cs typeface="Aria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792521" y="6917198"/>
            <a:ext cx="17526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3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20">
                <a:solidFill>
                  <a:srgbClr val="231F20"/>
                </a:solidFill>
                <a:latin typeface="Arial"/>
                <a:cs typeface="Arial"/>
              </a:rPr>
              <a:t>952W</a:t>
            </a:r>
            <a:endParaRPr sz="350">
              <a:latin typeface="Arial"/>
              <a:cs typeface="Aria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333240" y="6917198"/>
            <a:ext cx="20955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587,5W</a:t>
            </a:r>
            <a:endParaRPr sz="350">
              <a:latin typeface="Arial"/>
              <a:cs typeface="Aria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863731" y="6917198"/>
            <a:ext cx="175260" cy="831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20">
                <a:solidFill>
                  <a:srgbClr val="231F20"/>
                </a:solidFill>
                <a:latin typeface="Arial"/>
                <a:cs typeface="Arial"/>
              </a:rPr>
              <a:t>300W</a:t>
            </a:r>
            <a:endParaRPr sz="350">
              <a:latin typeface="Arial"/>
              <a:cs typeface="Aria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5181536" y="5934059"/>
            <a:ext cx="140335" cy="2000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12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50">
              <a:latin typeface="Arial"/>
              <a:cs typeface="Arial"/>
            </a:endParaRPr>
          </a:p>
          <a:p>
            <a:pPr marL="16510">
              <a:lnSpc>
                <a:spcPct val="100000"/>
              </a:lnSpc>
              <a:spcBef>
                <a:spcPts val="3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68" name="object 68" descr=""/>
          <p:cNvGrpSpPr/>
          <p:nvPr/>
        </p:nvGrpSpPr>
        <p:grpSpPr>
          <a:xfrm>
            <a:off x="3231375" y="5718302"/>
            <a:ext cx="2142490" cy="1307465"/>
            <a:chOff x="3231375" y="5718302"/>
            <a:chExt cx="2142490" cy="1307465"/>
          </a:xfrm>
        </p:grpSpPr>
        <p:sp>
          <p:nvSpPr>
            <p:cNvPr id="69" name="object 69" descr=""/>
            <p:cNvSpPr/>
            <p:nvPr/>
          </p:nvSpPr>
          <p:spPr>
            <a:xfrm>
              <a:off x="3231375" y="5849061"/>
              <a:ext cx="2142490" cy="1176655"/>
            </a:xfrm>
            <a:custGeom>
              <a:avLst/>
              <a:gdLst/>
              <a:ahLst/>
              <a:cxnLst/>
              <a:rect l="l" t="t" r="r" b="b"/>
              <a:pathLst>
                <a:path w="2142490" h="1176654">
                  <a:moveTo>
                    <a:pt x="4356" y="822502"/>
                  </a:moveTo>
                  <a:lnTo>
                    <a:pt x="3213" y="822502"/>
                  </a:lnTo>
                  <a:lnTo>
                    <a:pt x="2095" y="822960"/>
                  </a:lnTo>
                  <a:lnTo>
                    <a:pt x="469" y="824585"/>
                  </a:lnTo>
                  <a:lnTo>
                    <a:pt x="0" y="825703"/>
                  </a:lnTo>
                  <a:lnTo>
                    <a:pt x="0" y="1172984"/>
                  </a:lnTo>
                  <a:lnTo>
                    <a:pt x="469" y="1174102"/>
                  </a:lnTo>
                  <a:lnTo>
                    <a:pt x="2095" y="1175727"/>
                  </a:lnTo>
                  <a:lnTo>
                    <a:pt x="3213" y="1176197"/>
                  </a:lnTo>
                  <a:lnTo>
                    <a:pt x="2138946" y="1176197"/>
                  </a:lnTo>
                  <a:lnTo>
                    <a:pt x="2140064" y="1175727"/>
                  </a:lnTo>
                  <a:lnTo>
                    <a:pt x="2141689" y="1174102"/>
                  </a:lnTo>
                  <a:lnTo>
                    <a:pt x="2142147" y="1172984"/>
                  </a:lnTo>
                  <a:lnTo>
                    <a:pt x="2142147" y="1167498"/>
                  </a:lnTo>
                  <a:lnTo>
                    <a:pt x="8699" y="1167498"/>
                  </a:lnTo>
                  <a:lnTo>
                    <a:pt x="8699" y="831202"/>
                  </a:lnTo>
                  <a:lnTo>
                    <a:pt x="4356" y="831202"/>
                  </a:lnTo>
                  <a:lnTo>
                    <a:pt x="4356" y="822502"/>
                  </a:lnTo>
                  <a:close/>
                </a:path>
                <a:path w="2142490" h="1176654">
                  <a:moveTo>
                    <a:pt x="2142147" y="826846"/>
                  </a:moveTo>
                  <a:lnTo>
                    <a:pt x="8699" y="826846"/>
                  </a:lnTo>
                  <a:lnTo>
                    <a:pt x="8699" y="831202"/>
                  </a:lnTo>
                  <a:lnTo>
                    <a:pt x="2133447" y="831202"/>
                  </a:lnTo>
                  <a:lnTo>
                    <a:pt x="2133447" y="1167498"/>
                  </a:lnTo>
                  <a:lnTo>
                    <a:pt x="2142147" y="1167498"/>
                  </a:lnTo>
                  <a:lnTo>
                    <a:pt x="2142147" y="826846"/>
                  </a:lnTo>
                  <a:close/>
                </a:path>
                <a:path w="2142490" h="1176654">
                  <a:moveTo>
                    <a:pt x="2138946" y="822502"/>
                  </a:moveTo>
                  <a:lnTo>
                    <a:pt x="4356" y="822502"/>
                  </a:lnTo>
                  <a:lnTo>
                    <a:pt x="4356" y="831202"/>
                  </a:lnTo>
                  <a:lnTo>
                    <a:pt x="8699" y="831202"/>
                  </a:lnTo>
                  <a:lnTo>
                    <a:pt x="8699" y="826846"/>
                  </a:lnTo>
                  <a:lnTo>
                    <a:pt x="2142147" y="826846"/>
                  </a:lnTo>
                  <a:lnTo>
                    <a:pt x="2142147" y="825703"/>
                  </a:lnTo>
                  <a:lnTo>
                    <a:pt x="2141689" y="824585"/>
                  </a:lnTo>
                  <a:lnTo>
                    <a:pt x="2140064" y="822960"/>
                  </a:lnTo>
                  <a:lnTo>
                    <a:pt x="2138946" y="822502"/>
                  </a:lnTo>
                  <a:close/>
                </a:path>
                <a:path w="2142490" h="1176654">
                  <a:moveTo>
                    <a:pt x="259295" y="119320"/>
                  </a:moveTo>
                  <a:lnTo>
                    <a:pt x="259295" y="205320"/>
                  </a:lnTo>
                  <a:lnTo>
                    <a:pt x="261251" y="207276"/>
                  </a:lnTo>
                  <a:lnTo>
                    <a:pt x="266052" y="207276"/>
                  </a:lnTo>
                  <a:lnTo>
                    <a:pt x="267995" y="205320"/>
                  </a:lnTo>
                  <a:lnTo>
                    <a:pt x="267995" y="123126"/>
                  </a:lnTo>
                  <a:lnTo>
                    <a:pt x="263740" y="123126"/>
                  </a:lnTo>
                  <a:lnTo>
                    <a:pt x="261086" y="122415"/>
                  </a:lnTo>
                  <a:lnTo>
                    <a:pt x="259295" y="119320"/>
                  </a:lnTo>
                  <a:close/>
                </a:path>
                <a:path w="2142490" h="1176654">
                  <a:moveTo>
                    <a:pt x="266052" y="113817"/>
                  </a:moveTo>
                  <a:lnTo>
                    <a:pt x="261251" y="113817"/>
                  </a:lnTo>
                  <a:lnTo>
                    <a:pt x="259295" y="115760"/>
                  </a:lnTo>
                  <a:lnTo>
                    <a:pt x="259295" y="119320"/>
                  </a:lnTo>
                  <a:lnTo>
                    <a:pt x="261086" y="122415"/>
                  </a:lnTo>
                  <a:lnTo>
                    <a:pt x="263740" y="123126"/>
                  </a:lnTo>
                  <a:lnTo>
                    <a:pt x="267906" y="120726"/>
                  </a:lnTo>
                  <a:lnTo>
                    <a:pt x="267995" y="116993"/>
                  </a:lnTo>
                  <a:lnTo>
                    <a:pt x="266310" y="114075"/>
                  </a:lnTo>
                  <a:lnTo>
                    <a:pt x="266052" y="113817"/>
                  </a:lnTo>
                  <a:close/>
                </a:path>
                <a:path w="2142490" h="1176654">
                  <a:moveTo>
                    <a:pt x="267995" y="120394"/>
                  </a:moveTo>
                  <a:lnTo>
                    <a:pt x="267906" y="120726"/>
                  </a:lnTo>
                  <a:lnTo>
                    <a:pt x="263740" y="123126"/>
                  </a:lnTo>
                  <a:lnTo>
                    <a:pt x="267995" y="123126"/>
                  </a:lnTo>
                  <a:lnTo>
                    <a:pt x="267995" y="120394"/>
                  </a:lnTo>
                  <a:close/>
                </a:path>
                <a:path w="2142490" h="1176654">
                  <a:moveTo>
                    <a:pt x="267995" y="116993"/>
                  </a:moveTo>
                  <a:lnTo>
                    <a:pt x="267995" y="120394"/>
                  </a:lnTo>
                  <a:lnTo>
                    <a:pt x="268617" y="118071"/>
                  </a:lnTo>
                  <a:lnTo>
                    <a:pt x="267995" y="116993"/>
                  </a:lnTo>
                  <a:close/>
                </a:path>
                <a:path w="2142490" h="1176654">
                  <a:moveTo>
                    <a:pt x="198208" y="0"/>
                  </a:moveTo>
                  <a:lnTo>
                    <a:pt x="194043" y="2400"/>
                  </a:lnTo>
                  <a:lnTo>
                    <a:pt x="193332" y="5054"/>
                  </a:lnTo>
                  <a:lnTo>
                    <a:pt x="259295" y="119320"/>
                  </a:lnTo>
                  <a:lnTo>
                    <a:pt x="259295" y="115760"/>
                  </a:lnTo>
                  <a:lnTo>
                    <a:pt x="261251" y="113817"/>
                  </a:lnTo>
                  <a:lnTo>
                    <a:pt x="266161" y="113817"/>
                  </a:lnTo>
                  <a:lnTo>
                    <a:pt x="200863" y="711"/>
                  </a:lnTo>
                  <a:lnTo>
                    <a:pt x="198208" y="0"/>
                  </a:lnTo>
                  <a:close/>
                </a:path>
                <a:path w="2142490" h="1176654">
                  <a:moveTo>
                    <a:pt x="266310" y="114075"/>
                  </a:moveTo>
                  <a:lnTo>
                    <a:pt x="267995" y="116993"/>
                  </a:lnTo>
                  <a:lnTo>
                    <a:pt x="267995" y="115760"/>
                  </a:lnTo>
                  <a:lnTo>
                    <a:pt x="266310" y="114075"/>
                  </a:lnTo>
                  <a:close/>
                </a:path>
                <a:path w="2142490" h="1176654">
                  <a:moveTo>
                    <a:pt x="266161" y="113817"/>
                  </a:moveTo>
                  <a:lnTo>
                    <a:pt x="266310" y="114075"/>
                  </a:lnTo>
                  <a:lnTo>
                    <a:pt x="266161" y="1138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" name="object 7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51822" y="5718302"/>
              <a:ext cx="1899043" cy="711708"/>
            </a:xfrm>
            <a:prstGeom prst="rect">
              <a:avLst/>
            </a:prstGeom>
          </p:spPr>
        </p:pic>
      </p:grpSp>
      <p:sp>
        <p:nvSpPr>
          <p:cNvPr id="71" name="object 71" descr=""/>
          <p:cNvSpPr txBox="1"/>
          <p:nvPr/>
        </p:nvSpPr>
        <p:spPr>
          <a:xfrm>
            <a:off x="3475161" y="6105543"/>
            <a:ext cx="5969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00">
              <a:latin typeface="Arial"/>
              <a:cs typeface="Aria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018720" y="6105543"/>
            <a:ext cx="5969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00">
              <a:latin typeface="Arial"/>
              <a:cs typeface="Aria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4566658" y="6105543"/>
            <a:ext cx="5969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00">
              <a:latin typeface="Arial"/>
              <a:cs typeface="Aria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5070969" y="6105543"/>
            <a:ext cx="5969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00">
              <a:latin typeface="Arial"/>
              <a:cs typeface="Aria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4704060" y="5934069"/>
            <a:ext cx="140335" cy="2000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12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50">
              <a:latin typeface="Arial"/>
              <a:cs typeface="Arial"/>
            </a:endParaRPr>
          </a:p>
          <a:p>
            <a:pPr marL="16510">
              <a:lnSpc>
                <a:spcPct val="100000"/>
              </a:lnSpc>
              <a:spcBef>
                <a:spcPts val="3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50">
              <a:latin typeface="Arial"/>
              <a:cs typeface="Aria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4193499" y="5934021"/>
            <a:ext cx="136525" cy="2000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50">
              <a:latin typeface="Arial"/>
              <a:cs typeface="Aria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621421" y="5933973"/>
            <a:ext cx="136525" cy="2000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50">
              <a:latin typeface="Arial"/>
              <a:cs typeface="Arial"/>
            </a:endParaRPr>
          </a:p>
        </p:txBody>
      </p:sp>
      <p:sp>
        <p:nvSpPr>
          <p:cNvPr id="78" name="object 78" descr=""/>
          <p:cNvSpPr/>
          <p:nvPr/>
        </p:nvSpPr>
        <p:spPr>
          <a:xfrm>
            <a:off x="2471902" y="5718301"/>
            <a:ext cx="2917825" cy="1322705"/>
          </a:xfrm>
          <a:custGeom>
            <a:avLst/>
            <a:gdLst/>
            <a:ahLst/>
            <a:cxnLst/>
            <a:rect l="l" t="t" r="r" b="b"/>
            <a:pathLst>
              <a:path w="2917825" h="1322704">
                <a:moveTo>
                  <a:pt x="513016" y="1943"/>
                </a:moveTo>
                <a:lnTo>
                  <a:pt x="511073" y="0"/>
                </a:lnTo>
                <a:lnTo>
                  <a:pt x="4356" y="0"/>
                </a:lnTo>
                <a:lnTo>
                  <a:pt x="1955" y="0"/>
                </a:lnTo>
                <a:lnTo>
                  <a:pt x="0" y="1943"/>
                </a:lnTo>
                <a:lnTo>
                  <a:pt x="0" y="6756"/>
                </a:lnTo>
                <a:lnTo>
                  <a:pt x="1955" y="8699"/>
                </a:lnTo>
                <a:lnTo>
                  <a:pt x="511073" y="8699"/>
                </a:lnTo>
                <a:lnTo>
                  <a:pt x="513016" y="6756"/>
                </a:lnTo>
                <a:lnTo>
                  <a:pt x="513016" y="1943"/>
                </a:lnTo>
                <a:close/>
              </a:path>
              <a:path w="2917825" h="1322704">
                <a:moveTo>
                  <a:pt x="537667" y="541705"/>
                </a:moveTo>
                <a:lnTo>
                  <a:pt x="534822" y="537832"/>
                </a:lnTo>
                <a:lnTo>
                  <a:pt x="532104" y="537413"/>
                </a:lnTo>
                <a:lnTo>
                  <a:pt x="479399" y="576097"/>
                </a:lnTo>
                <a:lnTo>
                  <a:pt x="478980" y="578815"/>
                </a:lnTo>
                <a:lnTo>
                  <a:pt x="481825" y="582688"/>
                </a:lnTo>
                <a:lnTo>
                  <a:pt x="484543" y="583107"/>
                </a:lnTo>
                <a:lnTo>
                  <a:pt x="537248" y="544423"/>
                </a:lnTo>
                <a:lnTo>
                  <a:pt x="537667" y="541705"/>
                </a:lnTo>
                <a:close/>
              </a:path>
              <a:path w="2917825" h="1322704">
                <a:moveTo>
                  <a:pt x="537667" y="521868"/>
                </a:moveTo>
                <a:lnTo>
                  <a:pt x="534822" y="517994"/>
                </a:lnTo>
                <a:lnTo>
                  <a:pt x="532104" y="517575"/>
                </a:lnTo>
                <a:lnTo>
                  <a:pt x="479399" y="556285"/>
                </a:lnTo>
                <a:lnTo>
                  <a:pt x="478980" y="559003"/>
                </a:lnTo>
                <a:lnTo>
                  <a:pt x="481825" y="562876"/>
                </a:lnTo>
                <a:lnTo>
                  <a:pt x="484555" y="563295"/>
                </a:lnTo>
                <a:lnTo>
                  <a:pt x="537248" y="524586"/>
                </a:lnTo>
                <a:lnTo>
                  <a:pt x="537667" y="521868"/>
                </a:lnTo>
                <a:close/>
              </a:path>
              <a:path w="2917825" h="1322704">
                <a:moveTo>
                  <a:pt x="1301521" y="955205"/>
                </a:moveTo>
                <a:lnTo>
                  <a:pt x="1299578" y="953262"/>
                </a:lnTo>
                <a:lnTo>
                  <a:pt x="1294777" y="953262"/>
                </a:lnTo>
                <a:lnTo>
                  <a:pt x="1292821" y="955205"/>
                </a:lnTo>
                <a:lnTo>
                  <a:pt x="1292821" y="1305026"/>
                </a:lnTo>
                <a:lnTo>
                  <a:pt x="1294777" y="1306969"/>
                </a:lnTo>
                <a:lnTo>
                  <a:pt x="1299578" y="1306969"/>
                </a:lnTo>
                <a:lnTo>
                  <a:pt x="1301521" y="1305026"/>
                </a:lnTo>
                <a:lnTo>
                  <a:pt x="1301521" y="955205"/>
                </a:lnTo>
                <a:close/>
              </a:path>
              <a:path w="2917825" h="1322704">
                <a:moveTo>
                  <a:pt x="1571015" y="457327"/>
                </a:moveTo>
                <a:lnTo>
                  <a:pt x="1569072" y="455383"/>
                </a:lnTo>
                <a:lnTo>
                  <a:pt x="1564271" y="455383"/>
                </a:lnTo>
                <a:lnTo>
                  <a:pt x="1562315" y="457327"/>
                </a:lnTo>
                <a:lnTo>
                  <a:pt x="1562315" y="705523"/>
                </a:lnTo>
                <a:lnTo>
                  <a:pt x="1564271" y="707466"/>
                </a:lnTo>
                <a:lnTo>
                  <a:pt x="1569072" y="707466"/>
                </a:lnTo>
                <a:lnTo>
                  <a:pt x="1571015" y="705523"/>
                </a:lnTo>
                <a:lnTo>
                  <a:pt x="1571015" y="457327"/>
                </a:lnTo>
                <a:close/>
              </a:path>
              <a:path w="2917825" h="1322704">
                <a:moveTo>
                  <a:pt x="1834908" y="955205"/>
                </a:moveTo>
                <a:lnTo>
                  <a:pt x="1832965" y="953262"/>
                </a:lnTo>
                <a:lnTo>
                  <a:pt x="1828165" y="953262"/>
                </a:lnTo>
                <a:lnTo>
                  <a:pt x="1826209" y="955205"/>
                </a:lnTo>
                <a:lnTo>
                  <a:pt x="1826209" y="1305026"/>
                </a:lnTo>
                <a:lnTo>
                  <a:pt x="1828165" y="1306969"/>
                </a:lnTo>
                <a:lnTo>
                  <a:pt x="1832965" y="1306969"/>
                </a:lnTo>
                <a:lnTo>
                  <a:pt x="1834908" y="1305026"/>
                </a:lnTo>
                <a:lnTo>
                  <a:pt x="1834908" y="955205"/>
                </a:lnTo>
                <a:close/>
              </a:path>
              <a:path w="2917825" h="1322704">
                <a:moveTo>
                  <a:pt x="2377960" y="955205"/>
                </a:moveTo>
                <a:lnTo>
                  <a:pt x="2376030" y="953262"/>
                </a:lnTo>
                <a:lnTo>
                  <a:pt x="2371229" y="953262"/>
                </a:lnTo>
                <a:lnTo>
                  <a:pt x="2369274" y="955205"/>
                </a:lnTo>
                <a:lnTo>
                  <a:pt x="2369274" y="1305026"/>
                </a:lnTo>
                <a:lnTo>
                  <a:pt x="2371229" y="1306969"/>
                </a:lnTo>
                <a:lnTo>
                  <a:pt x="2376030" y="1306969"/>
                </a:lnTo>
                <a:lnTo>
                  <a:pt x="2377960" y="1305026"/>
                </a:lnTo>
                <a:lnTo>
                  <a:pt x="2377960" y="955205"/>
                </a:lnTo>
                <a:close/>
              </a:path>
              <a:path w="2917825" h="1322704">
                <a:moveTo>
                  <a:pt x="2623286" y="457327"/>
                </a:moveTo>
                <a:lnTo>
                  <a:pt x="2621330" y="455383"/>
                </a:lnTo>
                <a:lnTo>
                  <a:pt x="2616530" y="455383"/>
                </a:lnTo>
                <a:lnTo>
                  <a:pt x="2614587" y="457327"/>
                </a:lnTo>
                <a:lnTo>
                  <a:pt x="2614587" y="698157"/>
                </a:lnTo>
                <a:lnTo>
                  <a:pt x="2616530" y="700100"/>
                </a:lnTo>
                <a:lnTo>
                  <a:pt x="2621330" y="700100"/>
                </a:lnTo>
                <a:lnTo>
                  <a:pt x="2623286" y="698157"/>
                </a:lnTo>
                <a:lnTo>
                  <a:pt x="2623286" y="457327"/>
                </a:lnTo>
                <a:close/>
              </a:path>
              <a:path w="2917825" h="1322704">
                <a:moveTo>
                  <a:pt x="2901619" y="955205"/>
                </a:moveTo>
                <a:lnTo>
                  <a:pt x="2899676" y="953262"/>
                </a:lnTo>
                <a:lnTo>
                  <a:pt x="2894863" y="953262"/>
                </a:lnTo>
                <a:lnTo>
                  <a:pt x="2892920" y="955205"/>
                </a:lnTo>
                <a:lnTo>
                  <a:pt x="2892920" y="1302600"/>
                </a:lnTo>
                <a:lnTo>
                  <a:pt x="2892920" y="1305001"/>
                </a:lnTo>
                <a:lnTo>
                  <a:pt x="2894863" y="1306957"/>
                </a:lnTo>
                <a:lnTo>
                  <a:pt x="2899676" y="1306957"/>
                </a:lnTo>
                <a:lnTo>
                  <a:pt x="2901619" y="1305001"/>
                </a:lnTo>
                <a:lnTo>
                  <a:pt x="2901619" y="955205"/>
                </a:lnTo>
                <a:close/>
              </a:path>
              <a:path w="2917825" h="1322704">
                <a:moveTo>
                  <a:pt x="2917787" y="942340"/>
                </a:moveTo>
                <a:lnTo>
                  <a:pt x="2917317" y="941222"/>
                </a:lnTo>
                <a:lnTo>
                  <a:pt x="2915691" y="939609"/>
                </a:lnTo>
                <a:lnTo>
                  <a:pt x="2914573" y="939139"/>
                </a:lnTo>
                <a:lnTo>
                  <a:pt x="748499" y="939139"/>
                </a:lnTo>
                <a:lnTo>
                  <a:pt x="746544" y="941082"/>
                </a:lnTo>
                <a:lnTo>
                  <a:pt x="746544" y="945896"/>
                </a:lnTo>
                <a:lnTo>
                  <a:pt x="748499" y="947839"/>
                </a:lnTo>
                <a:lnTo>
                  <a:pt x="2909087" y="947839"/>
                </a:lnTo>
                <a:lnTo>
                  <a:pt x="2909087" y="1313497"/>
                </a:lnTo>
                <a:lnTo>
                  <a:pt x="748499" y="1313497"/>
                </a:lnTo>
                <a:lnTo>
                  <a:pt x="746544" y="1315440"/>
                </a:lnTo>
                <a:lnTo>
                  <a:pt x="746544" y="1320253"/>
                </a:lnTo>
                <a:lnTo>
                  <a:pt x="748499" y="1322197"/>
                </a:lnTo>
                <a:lnTo>
                  <a:pt x="2914573" y="1322197"/>
                </a:lnTo>
                <a:lnTo>
                  <a:pt x="2915691" y="1321727"/>
                </a:lnTo>
                <a:lnTo>
                  <a:pt x="2917317" y="1320114"/>
                </a:lnTo>
                <a:lnTo>
                  <a:pt x="2917787" y="1318996"/>
                </a:lnTo>
                <a:lnTo>
                  <a:pt x="2917787" y="94234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" name="object 79" descr=""/>
          <p:cNvSpPr txBox="1"/>
          <p:nvPr/>
        </p:nvSpPr>
        <p:spPr>
          <a:xfrm>
            <a:off x="1575217" y="4625361"/>
            <a:ext cx="136525" cy="2000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4P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400</a:t>
            </a: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40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50">
              <a:latin typeface="Arial"/>
              <a:cs typeface="Aria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049550" y="4671414"/>
            <a:ext cx="114935" cy="136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875" marR="5080" indent="-3810">
              <a:lnSpc>
                <a:spcPct val="103699"/>
              </a:lnSpc>
              <a:spcBef>
                <a:spcPts val="9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IGA</a:t>
            </a:r>
            <a:r>
              <a:rPr dirty="0" sz="3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40</a:t>
            </a:r>
            <a:r>
              <a:rPr dirty="0" sz="35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50">
              <a:latin typeface="Arial"/>
              <a:cs typeface="Arial"/>
            </a:endParaRPr>
          </a:p>
        </p:txBody>
      </p:sp>
      <p:pic>
        <p:nvPicPr>
          <p:cNvPr id="81" name="object 81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180807" y="4223766"/>
            <a:ext cx="308730" cy="1503235"/>
          </a:xfrm>
          <a:prstGeom prst="rect">
            <a:avLst/>
          </a:prstGeom>
        </p:spPr>
      </p:pic>
      <p:sp>
        <p:nvSpPr>
          <p:cNvPr id="82" name="object 82" descr=""/>
          <p:cNvSpPr txBox="1"/>
          <p:nvPr/>
        </p:nvSpPr>
        <p:spPr>
          <a:xfrm>
            <a:off x="1404147" y="4749182"/>
            <a:ext cx="5969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0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150421" y="4311916"/>
            <a:ext cx="7112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L3</a:t>
            </a:r>
            <a:endParaRPr sz="350">
              <a:latin typeface="Arial"/>
              <a:cs typeface="Aria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525275" y="4227757"/>
            <a:ext cx="75565" cy="294005"/>
          </a:xfrm>
          <a:prstGeom prst="rect">
            <a:avLst/>
          </a:prstGeom>
        </p:spPr>
        <p:txBody>
          <a:bodyPr wrap="square" lIns="0" tIns="635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4x1x10+10</a:t>
            </a:r>
            <a:r>
              <a:rPr dirty="0" sz="35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50">
              <a:latin typeface="Arial"/>
              <a:cs typeface="Aria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030195" y="6280803"/>
            <a:ext cx="75565" cy="313690"/>
          </a:xfrm>
          <a:prstGeom prst="rect">
            <a:avLst/>
          </a:prstGeom>
        </p:spPr>
        <p:txBody>
          <a:bodyPr wrap="square" lIns="0" tIns="635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2x1x2,5+2,5 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50">
              <a:latin typeface="Arial"/>
              <a:cs typeface="Aria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071305" y="5934069"/>
            <a:ext cx="140335" cy="2000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12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50">
              <a:latin typeface="Arial"/>
              <a:cs typeface="Arial"/>
            </a:endParaRPr>
          </a:p>
          <a:p>
            <a:pPr marL="16510">
              <a:lnSpc>
                <a:spcPct val="100000"/>
              </a:lnSpc>
              <a:spcBef>
                <a:spcPts val="3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50">
              <a:latin typeface="Arial"/>
              <a:cs typeface="Arial"/>
            </a:endParaRPr>
          </a:p>
        </p:txBody>
      </p:sp>
      <p:pic>
        <p:nvPicPr>
          <p:cNvPr id="87" name="object 87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737370" y="5718302"/>
            <a:ext cx="303225" cy="428853"/>
          </a:xfrm>
          <a:prstGeom prst="rect">
            <a:avLst/>
          </a:prstGeom>
        </p:spPr>
      </p:pic>
      <p:sp>
        <p:nvSpPr>
          <p:cNvPr id="88" name="object 88" descr=""/>
          <p:cNvSpPr txBox="1"/>
          <p:nvPr/>
        </p:nvSpPr>
        <p:spPr>
          <a:xfrm>
            <a:off x="2960719" y="6105543"/>
            <a:ext cx="5969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89" name="object 89" descr=""/>
          <p:cNvGrpSpPr/>
          <p:nvPr/>
        </p:nvGrpSpPr>
        <p:grpSpPr>
          <a:xfrm>
            <a:off x="2766428" y="4942966"/>
            <a:ext cx="2390140" cy="2098040"/>
            <a:chOff x="2766428" y="4942966"/>
            <a:chExt cx="2390140" cy="2098040"/>
          </a:xfrm>
        </p:grpSpPr>
        <p:sp>
          <p:nvSpPr>
            <p:cNvPr id="90" name="object 90" descr=""/>
            <p:cNvSpPr/>
            <p:nvPr/>
          </p:nvSpPr>
          <p:spPr>
            <a:xfrm>
              <a:off x="2766415" y="5835764"/>
              <a:ext cx="461009" cy="1205230"/>
            </a:xfrm>
            <a:custGeom>
              <a:avLst/>
              <a:gdLst/>
              <a:ahLst/>
              <a:cxnLst/>
              <a:rect l="l" t="t" r="r" b="b"/>
              <a:pathLst>
                <a:path w="461010" h="1205229">
                  <a:moveTo>
                    <a:pt x="232486" y="3403"/>
                  </a:moveTo>
                  <a:lnTo>
                    <a:pt x="229082" y="0"/>
                  </a:lnTo>
                  <a:lnTo>
                    <a:pt x="226326" y="0"/>
                  </a:lnTo>
                  <a:lnTo>
                    <a:pt x="214172" y="12128"/>
                  </a:lnTo>
                  <a:lnTo>
                    <a:pt x="202006" y="0"/>
                  </a:lnTo>
                  <a:lnTo>
                    <a:pt x="199250" y="0"/>
                  </a:lnTo>
                  <a:lnTo>
                    <a:pt x="195846" y="3403"/>
                  </a:lnTo>
                  <a:lnTo>
                    <a:pt x="195859" y="6159"/>
                  </a:lnTo>
                  <a:lnTo>
                    <a:pt x="208013" y="18275"/>
                  </a:lnTo>
                  <a:lnTo>
                    <a:pt x="195859" y="30403"/>
                  </a:lnTo>
                  <a:lnTo>
                    <a:pt x="195846" y="33159"/>
                  </a:lnTo>
                  <a:lnTo>
                    <a:pt x="199250" y="36563"/>
                  </a:lnTo>
                  <a:lnTo>
                    <a:pt x="202006" y="36563"/>
                  </a:lnTo>
                  <a:lnTo>
                    <a:pt x="214172" y="24422"/>
                  </a:lnTo>
                  <a:lnTo>
                    <a:pt x="226326" y="36563"/>
                  </a:lnTo>
                  <a:lnTo>
                    <a:pt x="229082" y="36563"/>
                  </a:lnTo>
                  <a:lnTo>
                    <a:pt x="232486" y="33159"/>
                  </a:lnTo>
                  <a:lnTo>
                    <a:pt x="232473" y="30403"/>
                  </a:lnTo>
                  <a:lnTo>
                    <a:pt x="220319" y="18275"/>
                  </a:lnTo>
                  <a:lnTo>
                    <a:pt x="232473" y="6159"/>
                  </a:lnTo>
                  <a:lnTo>
                    <a:pt x="232486" y="3403"/>
                  </a:lnTo>
                  <a:close/>
                </a:path>
                <a:path w="461010" h="1205229">
                  <a:moveTo>
                    <a:pt x="274193" y="269113"/>
                  </a:moveTo>
                  <a:lnTo>
                    <a:pt x="272249" y="267169"/>
                  </a:lnTo>
                  <a:lnTo>
                    <a:pt x="267436" y="267169"/>
                  </a:lnTo>
                  <a:lnTo>
                    <a:pt x="265493" y="269113"/>
                  </a:lnTo>
                  <a:lnTo>
                    <a:pt x="265493" y="337947"/>
                  </a:lnTo>
                  <a:lnTo>
                    <a:pt x="162839" y="337947"/>
                  </a:lnTo>
                  <a:lnTo>
                    <a:pt x="162839" y="269113"/>
                  </a:lnTo>
                  <a:lnTo>
                    <a:pt x="160896" y="267169"/>
                  </a:lnTo>
                  <a:lnTo>
                    <a:pt x="156083" y="267169"/>
                  </a:lnTo>
                  <a:lnTo>
                    <a:pt x="154139" y="269113"/>
                  </a:lnTo>
                  <a:lnTo>
                    <a:pt x="154139" y="339890"/>
                  </a:lnTo>
                  <a:lnTo>
                    <a:pt x="154139" y="344690"/>
                  </a:lnTo>
                  <a:lnTo>
                    <a:pt x="156083" y="346646"/>
                  </a:lnTo>
                  <a:lnTo>
                    <a:pt x="160896" y="346646"/>
                  </a:lnTo>
                  <a:lnTo>
                    <a:pt x="267436" y="346646"/>
                  </a:lnTo>
                  <a:lnTo>
                    <a:pt x="272249" y="346646"/>
                  </a:lnTo>
                  <a:lnTo>
                    <a:pt x="274193" y="344690"/>
                  </a:lnTo>
                  <a:lnTo>
                    <a:pt x="274193" y="339890"/>
                  </a:lnTo>
                  <a:lnTo>
                    <a:pt x="274193" y="337947"/>
                  </a:lnTo>
                  <a:lnTo>
                    <a:pt x="274193" y="269113"/>
                  </a:lnTo>
                  <a:close/>
                </a:path>
                <a:path w="461010" h="1205229">
                  <a:moveTo>
                    <a:pt x="459562" y="823620"/>
                  </a:moveTo>
                  <a:lnTo>
                    <a:pt x="457606" y="821677"/>
                  </a:lnTo>
                  <a:lnTo>
                    <a:pt x="1943" y="821677"/>
                  </a:lnTo>
                  <a:lnTo>
                    <a:pt x="0" y="823620"/>
                  </a:lnTo>
                  <a:lnTo>
                    <a:pt x="0" y="828433"/>
                  </a:lnTo>
                  <a:lnTo>
                    <a:pt x="1943" y="830376"/>
                  </a:lnTo>
                  <a:lnTo>
                    <a:pt x="457606" y="830376"/>
                  </a:lnTo>
                  <a:lnTo>
                    <a:pt x="459562" y="828433"/>
                  </a:lnTo>
                  <a:lnTo>
                    <a:pt x="459562" y="823620"/>
                  </a:lnTo>
                  <a:close/>
                </a:path>
                <a:path w="461010" h="1205229">
                  <a:moveTo>
                    <a:pt x="460717" y="1197978"/>
                  </a:moveTo>
                  <a:lnTo>
                    <a:pt x="458762" y="1196035"/>
                  </a:lnTo>
                  <a:lnTo>
                    <a:pt x="1943" y="1196035"/>
                  </a:lnTo>
                  <a:lnTo>
                    <a:pt x="0" y="1197978"/>
                  </a:lnTo>
                  <a:lnTo>
                    <a:pt x="0" y="1202791"/>
                  </a:lnTo>
                  <a:lnTo>
                    <a:pt x="1943" y="1204734"/>
                  </a:lnTo>
                  <a:lnTo>
                    <a:pt x="458762" y="1204734"/>
                  </a:lnTo>
                  <a:lnTo>
                    <a:pt x="460717" y="1202791"/>
                  </a:lnTo>
                  <a:lnTo>
                    <a:pt x="460717" y="119797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1" name="object 91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95369" y="4942966"/>
              <a:ext cx="1361001" cy="784021"/>
            </a:xfrm>
            <a:prstGeom prst="rect">
              <a:avLst/>
            </a:prstGeom>
          </p:spPr>
        </p:pic>
      </p:grpSp>
      <p:graphicFrame>
        <p:nvGraphicFramePr>
          <p:cNvPr id="92" name="object 92" descr=""/>
          <p:cNvGraphicFramePr>
            <a:graphicFrameLocks noGrp="1"/>
          </p:cNvGraphicFramePr>
          <p:nvPr/>
        </p:nvGraphicFramePr>
        <p:xfrm>
          <a:off x="545712" y="5013681"/>
          <a:ext cx="4784090" cy="4025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45055"/>
                <a:gridCol w="1833245"/>
                <a:gridCol w="605154"/>
              </a:tblGrid>
              <a:tr h="130810"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dirty="0" sz="6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Cuadro</a:t>
                      </a:r>
                      <a:r>
                        <a:rPr dirty="0" sz="6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1.ª</a:t>
                      </a:r>
                      <a:r>
                        <a:rPr dirty="0" sz="6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254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87630">
                <a:tc>
                  <a:txBody>
                    <a:bodyPr/>
                    <a:lstStyle/>
                    <a:p>
                      <a:pPr algn="ctr" marR="339090">
                        <a:lnSpc>
                          <a:spcPts val="365"/>
                        </a:lnSpc>
                        <a:spcBef>
                          <a:spcPts val="225"/>
                        </a:spcBef>
                      </a:pP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28575"/>
                </a:tc>
                <a:tc>
                  <a:txBody>
                    <a:bodyPr/>
                    <a:lstStyle/>
                    <a:p>
                      <a:pPr algn="r" marR="532130">
                        <a:lnSpc>
                          <a:spcPts val="365"/>
                        </a:lnSpc>
                        <a:spcBef>
                          <a:spcPts val="225"/>
                        </a:spcBef>
                      </a:pP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28575"/>
                </a:tc>
                <a:tc>
                  <a:txBody>
                    <a:bodyPr/>
                    <a:lstStyle/>
                    <a:p>
                      <a:pPr algn="r" marR="84455">
                        <a:lnSpc>
                          <a:spcPts val="365"/>
                        </a:lnSpc>
                        <a:spcBef>
                          <a:spcPts val="225"/>
                        </a:spcBef>
                      </a:pP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28575"/>
                </a:tc>
              </a:tr>
              <a:tr h="57785">
                <a:tc>
                  <a:txBody>
                    <a:bodyPr/>
                    <a:lstStyle/>
                    <a:p>
                      <a:pPr algn="r" marR="1252220">
                        <a:lnSpc>
                          <a:spcPts val="360"/>
                        </a:lnSpc>
                      </a:pPr>
                      <a:r>
                        <a:rPr dirty="0" sz="3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471170">
                        <a:lnSpc>
                          <a:spcPts val="360"/>
                        </a:lnSpc>
                      </a:pPr>
                      <a:r>
                        <a:rPr dirty="0" sz="3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360"/>
                        </a:lnSpc>
                      </a:pPr>
                      <a:r>
                        <a:rPr dirty="0" sz="3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57785">
                <a:tc>
                  <a:txBody>
                    <a:bodyPr/>
                    <a:lstStyle/>
                    <a:p>
                      <a:pPr algn="r" marR="1273810">
                        <a:lnSpc>
                          <a:spcPts val="360"/>
                        </a:lnSpc>
                      </a:pP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492125">
                        <a:lnSpc>
                          <a:spcPts val="360"/>
                        </a:lnSpc>
                      </a:pP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ts val="360"/>
                        </a:lnSpc>
                      </a:pP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68580">
                <a:tc>
                  <a:txBody>
                    <a:bodyPr/>
                    <a:lstStyle/>
                    <a:p>
                      <a:pPr algn="r" marR="1235075">
                        <a:lnSpc>
                          <a:spcPts val="405"/>
                        </a:lnSpc>
                      </a:pP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mA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454025">
                        <a:lnSpc>
                          <a:spcPts val="405"/>
                        </a:lnSpc>
                      </a:pP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mA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6350">
                        <a:lnSpc>
                          <a:spcPts val="405"/>
                        </a:lnSpc>
                      </a:pP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mA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93" name="object 93" descr=""/>
          <p:cNvSpPr/>
          <p:nvPr/>
        </p:nvSpPr>
        <p:spPr>
          <a:xfrm>
            <a:off x="2976219" y="6173698"/>
            <a:ext cx="8890" cy="245110"/>
          </a:xfrm>
          <a:custGeom>
            <a:avLst/>
            <a:gdLst/>
            <a:ahLst/>
            <a:cxnLst/>
            <a:rect l="l" t="t" r="r" b="b"/>
            <a:pathLst>
              <a:path w="8889" h="245110">
                <a:moveTo>
                  <a:pt x="6756" y="0"/>
                </a:moveTo>
                <a:lnTo>
                  <a:pt x="1943" y="0"/>
                </a:lnTo>
                <a:lnTo>
                  <a:pt x="0" y="1943"/>
                </a:lnTo>
                <a:lnTo>
                  <a:pt x="0" y="242747"/>
                </a:lnTo>
                <a:lnTo>
                  <a:pt x="1943" y="244703"/>
                </a:lnTo>
                <a:lnTo>
                  <a:pt x="6756" y="244703"/>
                </a:lnTo>
                <a:lnTo>
                  <a:pt x="8712" y="242747"/>
                </a:lnTo>
                <a:lnTo>
                  <a:pt x="8712" y="4343"/>
                </a:lnTo>
                <a:lnTo>
                  <a:pt x="8712" y="1943"/>
                </a:lnTo>
                <a:lnTo>
                  <a:pt x="675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" name="object 94" descr=""/>
          <p:cNvSpPr/>
          <p:nvPr/>
        </p:nvSpPr>
        <p:spPr>
          <a:xfrm>
            <a:off x="1419644" y="4942966"/>
            <a:ext cx="3676015" cy="784225"/>
          </a:xfrm>
          <a:custGeom>
            <a:avLst/>
            <a:gdLst/>
            <a:ahLst/>
            <a:cxnLst/>
            <a:rect l="l" t="t" r="r" b="b"/>
            <a:pathLst>
              <a:path w="3676015" h="784225">
                <a:moveTo>
                  <a:pt x="3169272" y="775322"/>
                </a:moveTo>
                <a:lnTo>
                  <a:pt x="2072957" y="775322"/>
                </a:lnTo>
                <a:lnTo>
                  <a:pt x="2071001" y="777265"/>
                </a:lnTo>
                <a:lnTo>
                  <a:pt x="2071001" y="782078"/>
                </a:lnTo>
                <a:lnTo>
                  <a:pt x="2072957" y="784021"/>
                </a:lnTo>
                <a:lnTo>
                  <a:pt x="3169272" y="784021"/>
                </a:lnTo>
                <a:lnTo>
                  <a:pt x="3171215" y="782078"/>
                </a:lnTo>
                <a:lnTo>
                  <a:pt x="3171215" y="777265"/>
                </a:lnTo>
                <a:lnTo>
                  <a:pt x="3169272" y="775322"/>
                </a:lnTo>
                <a:close/>
              </a:path>
              <a:path w="3676015" h="784225">
                <a:moveTo>
                  <a:pt x="3673589" y="0"/>
                </a:moveTo>
                <a:lnTo>
                  <a:pt x="1955" y="0"/>
                </a:lnTo>
                <a:lnTo>
                  <a:pt x="0" y="1943"/>
                </a:lnTo>
                <a:lnTo>
                  <a:pt x="0" y="6756"/>
                </a:lnTo>
                <a:lnTo>
                  <a:pt x="1955" y="8699"/>
                </a:lnTo>
                <a:lnTo>
                  <a:pt x="3673589" y="8699"/>
                </a:lnTo>
                <a:lnTo>
                  <a:pt x="3675532" y="6756"/>
                </a:lnTo>
                <a:lnTo>
                  <a:pt x="3675532" y="1943"/>
                </a:lnTo>
                <a:lnTo>
                  <a:pt x="367358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95" name="object 95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899094" y="1118273"/>
            <a:ext cx="2142172" cy="2697543"/>
          </a:xfrm>
          <a:prstGeom prst="rect">
            <a:avLst/>
          </a:prstGeom>
        </p:spPr>
      </p:pic>
      <p:sp>
        <p:nvSpPr>
          <p:cNvPr id="96" name="object 96" descr=""/>
          <p:cNvSpPr txBox="1"/>
          <p:nvPr/>
        </p:nvSpPr>
        <p:spPr>
          <a:xfrm>
            <a:off x="3808181" y="3071349"/>
            <a:ext cx="75565" cy="313690"/>
          </a:xfrm>
          <a:prstGeom prst="rect">
            <a:avLst/>
          </a:prstGeom>
        </p:spPr>
        <p:txBody>
          <a:bodyPr wrap="square" lIns="0" tIns="635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2x1x1,5+1,5 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50">
              <a:latin typeface="Arial"/>
              <a:cs typeface="Aria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293435" y="3071349"/>
            <a:ext cx="75565" cy="313690"/>
          </a:xfrm>
          <a:prstGeom prst="rect">
            <a:avLst/>
          </a:prstGeom>
        </p:spPr>
        <p:txBody>
          <a:bodyPr wrap="square" lIns="0" tIns="635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2x1x1,5+1,5 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50">
              <a:latin typeface="Arial"/>
              <a:cs typeface="Aria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755895" y="3071349"/>
            <a:ext cx="75565" cy="313690"/>
          </a:xfrm>
          <a:prstGeom prst="rect">
            <a:avLst/>
          </a:prstGeom>
        </p:spPr>
        <p:txBody>
          <a:bodyPr wrap="square" lIns="0" tIns="635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2x1x2,5+2,5 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50">
              <a:latin typeface="Arial"/>
              <a:cs typeface="Aria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212341" y="3071349"/>
            <a:ext cx="75565" cy="313690"/>
          </a:xfrm>
          <a:prstGeom prst="rect">
            <a:avLst/>
          </a:prstGeom>
        </p:spPr>
        <p:txBody>
          <a:bodyPr wrap="square" lIns="0" tIns="635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2x1x1,5+1,5 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5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856703" y="1416073"/>
            <a:ext cx="136525" cy="2000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50">
              <a:latin typeface="Arial"/>
              <a:cs typeface="Aria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788753" y="1948005"/>
            <a:ext cx="154305" cy="25717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 mA</a:t>
            </a:r>
            <a:endParaRPr sz="350">
              <a:latin typeface="Arial"/>
              <a:cs typeface="Arial"/>
            </a:endParaRPr>
          </a:p>
        </p:txBody>
      </p:sp>
      <p:graphicFrame>
        <p:nvGraphicFramePr>
          <p:cNvPr id="102" name="object 102" descr=""/>
          <p:cNvGraphicFramePr>
            <a:graphicFrameLocks noGrp="1"/>
          </p:cNvGraphicFramePr>
          <p:nvPr/>
        </p:nvGraphicFramePr>
        <p:xfrm>
          <a:off x="1926659" y="3474295"/>
          <a:ext cx="1874520" cy="3200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96875"/>
                <a:gridCol w="492125"/>
                <a:gridCol w="537844"/>
                <a:gridCol w="447675"/>
              </a:tblGrid>
              <a:tr h="219710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3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C1.2</a:t>
                      </a:r>
                      <a:endParaRPr sz="35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3970">
                        <a:lnSpc>
                          <a:spcPct val="100000"/>
                        </a:lnSpc>
                      </a:pPr>
                      <a:r>
                        <a:rPr dirty="0" sz="3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Iluminación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9525"/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3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C2.2</a:t>
                      </a:r>
                      <a:endParaRPr sz="35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3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Fuerza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9525"/>
                </a:tc>
                <a:tc>
                  <a:txBody>
                    <a:bodyPr/>
                    <a:lstStyle/>
                    <a:p>
                      <a:pPr algn="ctr" marR="558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C12</a:t>
                      </a:r>
                      <a:endParaRPr sz="35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algn="ctr" marR="27940">
                        <a:lnSpc>
                          <a:spcPct val="100000"/>
                        </a:lnSpc>
                      </a:pPr>
                      <a:r>
                        <a:rPr dirty="0" sz="3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Riego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9525"/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C13</a:t>
                      </a:r>
                      <a:endParaRPr sz="35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91135">
                        <a:lnSpc>
                          <a:spcPct val="100000"/>
                        </a:lnSpc>
                      </a:pPr>
                      <a:r>
                        <a:rPr dirty="0" sz="3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Depuradora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9525"/>
                </a:tc>
              </a:tr>
              <a:tr h="100330"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dirty="0" sz="3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600W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29209"/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dirty="0" sz="3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517,5W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29209"/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750W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29209"/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dirty="0" sz="3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960W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29209"/>
                </a:tc>
              </a:tr>
            </a:tbl>
          </a:graphicData>
        </a:graphic>
      </p:graphicFrame>
      <p:sp>
        <p:nvSpPr>
          <p:cNvPr id="103" name="object 103" descr=""/>
          <p:cNvSpPr txBox="1"/>
          <p:nvPr/>
        </p:nvSpPr>
        <p:spPr>
          <a:xfrm>
            <a:off x="2879495" y="1792923"/>
            <a:ext cx="474980" cy="1187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 Jardín</a:t>
            </a:r>
            <a:endParaRPr sz="600">
              <a:latin typeface="Arial"/>
              <a:cs typeface="Aria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2331835" y="1461962"/>
            <a:ext cx="114300" cy="136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240" marR="5080" indent="-3175">
              <a:lnSpc>
                <a:spcPct val="103699"/>
              </a:lnSpc>
              <a:spcBef>
                <a:spcPts val="9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IGA</a:t>
            </a:r>
            <a:r>
              <a:rPr dirty="0" sz="3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35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350">
              <a:latin typeface="Arial"/>
              <a:cs typeface="Arial"/>
            </a:endParaRPr>
          </a:p>
        </p:txBody>
      </p:sp>
      <p:graphicFrame>
        <p:nvGraphicFramePr>
          <p:cNvPr id="105" name="object 105" descr=""/>
          <p:cNvGraphicFramePr>
            <a:graphicFrameLocks noGrp="1"/>
          </p:cNvGraphicFramePr>
          <p:nvPr/>
        </p:nvGraphicFramePr>
        <p:xfrm>
          <a:off x="2141080" y="2730843"/>
          <a:ext cx="1850389" cy="242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4655"/>
                <a:gridCol w="245745"/>
                <a:gridCol w="314325"/>
                <a:gridCol w="216534"/>
                <a:gridCol w="292100"/>
                <a:gridCol w="198120"/>
                <a:gridCol w="167005"/>
              </a:tblGrid>
              <a:tr h="69215">
                <a:tc>
                  <a:txBody>
                    <a:bodyPr/>
                    <a:lstStyle/>
                    <a:p>
                      <a:pPr algn="ctr" marR="34925">
                        <a:lnSpc>
                          <a:spcPts val="365"/>
                        </a:lnSpc>
                        <a:spcBef>
                          <a:spcPts val="75"/>
                        </a:spcBef>
                      </a:pP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952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365"/>
                        </a:lnSpc>
                        <a:spcBef>
                          <a:spcPts val="75"/>
                        </a:spcBef>
                      </a:pP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952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ts val="365"/>
                        </a:lnSpc>
                        <a:spcBef>
                          <a:spcPts val="80"/>
                        </a:spcBef>
                      </a:pP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1016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25400">
                        <a:lnSpc>
                          <a:spcPts val="365"/>
                        </a:lnSpc>
                        <a:spcBef>
                          <a:spcPts val="80"/>
                        </a:spcBef>
                      </a:pP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10160"/>
                </a:tc>
              </a:tr>
              <a:tr h="57785">
                <a:tc>
                  <a:txBody>
                    <a:bodyPr/>
                    <a:lstStyle/>
                    <a:p>
                      <a:pPr algn="ctr" marL="17145">
                        <a:lnSpc>
                          <a:spcPts val="360"/>
                        </a:lnSpc>
                      </a:pPr>
                      <a:r>
                        <a:rPr dirty="0" sz="3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360"/>
                        </a:lnSpc>
                      </a:pPr>
                      <a:r>
                        <a:rPr dirty="0" sz="3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ts val="360"/>
                        </a:lnSpc>
                      </a:pPr>
                      <a:r>
                        <a:rPr dirty="0" sz="3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27305">
                        <a:lnSpc>
                          <a:spcPts val="360"/>
                        </a:lnSpc>
                      </a:pPr>
                      <a:r>
                        <a:rPr dirty="0" sz="3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15570">
                <a:tc>
                  <a:txBody>
                    <a:bodyPr/>
                    <a:lstStyle/>
                    <a:p>
                      <a:pPr marL="156845">
                        <a:lnSpc>
                          <a:spcPts val="409"/>
                        </a:lnSpc>
                      </a:pP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350">
                        <a:latin typeface="Arial"/>
                        <a:cs typeface="Arial"/>
                      </a:endParaRPr>
                    </a:p>
                    <a:p>
                      <a:pPr marL="1397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3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I&gt;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142875">
                        <a:lnSpc>
                          <a:spcPct val="100000"/>
                        </a:lnSpc>
                      </a:pPr>
                      <a:r>
                        <a:rPr dirty="0" sz="3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I&gt;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905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409"/>
                        </a:lnSpc>
                      </a:pP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130810">
                        <a:lnSpc>
                          <a:spcPct val="100000"/>
                        </a:lnSpc>
                      </a:pPr>
                      <a:r>
                        <a:rPr dirty="0" sz="3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I&gt;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905"/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ts val="409"/>
                        </a:lnSpc>
                      </a:pP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L="125730">
                        <a:lnSpc>
                          <a:spcPct val="100000"/>
                        </a:lnSpc>
                      </a:pPr>
                      <a:r>
                        <a:rPr dirty="0" sz="3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I&gt;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B="0" marT="190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09"/>
                        </a:lnSpc>
                      </a:pPr>
                      <a:r>
                        <a:rPr dirty="0" sz="3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3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3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06" name="object 106" descr=""/>
          <p:cNvSpPr txBox="1"/>
          <p:nvPr/>
        </p:nvSpPr>
        <p:spPr>
          <a:xfrm>
            <a:off x="2686433" y="1539742"/>
            <a:ext cx="59690" cy="74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3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107" name="object 107" descr=""/>
          <p:cNvGrpSpPr/>
          <p:nvPr/>
        </p:nvGrpSpPr>
        <p:grpSpPr>
          <a:xfrm>
            <a:off x="1886165" y="1501736"/>
            <a:ext cx="2171700" cy="2329815"/>
            <a:chOff x="1886165" y="1501736"/>
            <a:chExt cx="2171700" cy="2329815"/>
          </a:xfrm>
        </p:grpSpPr>
        <p:sp>
          <p:nvSpPr>
            <p:cNvPr id="108" name="object 108" descr=""/>
            <p:cNvSpPr/>
            <p:nvPr/>
          </p:nvSpPr>
          <p:spPr>
            <a:xfrm>
              <a:off x="1886165" y="2964230"/>
              <a:ext cx="2171700" cy="867410"/>
            </a:xfrm>
            <a:custGeom>
              <a:avLst/>
              <a:gdLst/>
              <a:ahLst/>
              <a:cxnLst/>
              <a:rect l="l" t="t" r="r" b="b"/>
              <a:pathLst>
                <a:path w="2171700" h="867410">
                  <a:moveTo>
                    <a:pt x="4368" y="483755"/>
                  </a:moveTo>
                  <a:lnTo>
                    <a:pt x="3213" y="483755"/>
                  </a:lnTo>
                  <a:lnTo>
                    <a:pt x="2095" y="484212"/>
                  </a:lnTo>
                  <a:lnTo>
                    <a:pt x="469" y="485838"/>
                  </a:lnTo>
                  <a:lnTo>
                    <a:pt x="0" y="486956"/>
                  </a:lnTo>
                  <a:lnTo>
                    <a:pt x="0" y="863600"/>
                  </a:lnTo>
                  <a:lnTo>
                    <a:pt x="469" y="864717"/>
                  </a:lnTo>
                  <a:lnTo>
                    <a:pt x="2095" y="866343"/>
                  </a:lnTo>
                  <a:lnTo>
                    <a:pt x="3213" y="866813"/>
                  </a:lnTo>
                  <a:lnTo>
                    <a:pt x="2168029" y="866813"/>
                  </a:lnTo>
                  <a:lnTo>
                    <a:pt x="2169147" y="866343"/>
                  </a:lnTo>
                  <a:lnTo>
                    <a:pt x="2170785" y="864717"/>
                  </a:lnTo>
                  <a:lnTo>
                    <a:pt x="2171242" y="863600"/>
                  </a:lnTo>
                  <a:lnTo>
                    <a:pt x="2171242" y="858113"/>
                  </a:lnTo>
                  <a:lnTo>
                    <a:pt x="8699" y="858113"/>
                  </a:lnTo>
                  <a:lnTo>
                    <a:pt x="8699" y="492455"/>
                  </a:lnTo>
                  <a:lnTo>
                    <a:pt x="4368" y="492455"/>
                  </a:lnTo>
                  <a:lnTo>
                    <a:pt x="4368" y="483755"/>
                  </a:lnTo>
                  <a:close/>
                </a:path>
                <a:path w="2171700" h="867410">
                  <a:moveTo>
                    <a:pt x="2171242" y="488099"/>
                  </a:moveTo>
                  <a:lnTo>
                    <a:pt x="8699" y="488099"/>
                  </a:lnTo>
                  <a:lnTo>
                    <a:pt x="8699" y="492455"/>
                  </a:lnTo>
                  <a:lnTo>
                    <a:pt x="2162543" y="492455"/>
                  </a:lnTo>
                  <a:lnTo>
                    <a:pt x="2162543" y="858113"/>
                  </a:lnTo>
                  <a:lnTo>
                    <a:pt x="2171242" y="858113"/>
                  </a:lnTo>
                  <a:lnTo>
                    <a:pt x="2171242" y="488099"/>
                  </a:lnTo>
                  <a:close/>
                </a:path>
                <a:path w="2171700" h="867410">
                  <a:moveTo>
                    <a:pt x="553046" y="497890"/>
                  </a:moveTo>
                  <a:lnTo>
                    <a:pt x="548246" y="497890"/>
                  </a:lnTo>
                  <a:lnTo>
                    <a:pt x="546303" y="499833"/>
                  </a:lnTo>
                  <a:lnTo>
                    <a:pt x="546303" y="849629"/>
                  </a:lnTo>
                  <a:lnTo>
                    <a:pt x="548246" y="851585"/>
                  </a:lnTo>
                  <a:lnTo>
                    <a:pt x="553046" y="851585"/>
                  </a:lnTo>
                  <a:lnTo>
                    <a:pt x="554990" y="849629"/>
                  </a:lnTo>
                  <a:lnTo>
                    <a:pt x="554990" y="499833"/>
                  </a:lnTo>
                  <a:lnTo>
                    <a:pt x="553046" y="497890"/>
                  </a:lnTo>
                  <a:close/>
                </a:path>
                <a:path w="2171700" h="867410">
                  <a:moveTo>
                    <a:pt x="1086434" y="497890"/>
                  </a:moveTo>
                  <a:lnTo>
                    <a:pt x="1081620" y="497890"/>
                  </a:lnTo>
                  <a:lnTo>
                    <a:pt x="1079677" y="499833"/>
                  </a:lnTo>
                  <a:lnTo>
                    <a:pt x="1079677" y="849629"/>
                  </a:lnTo>
                  <a:lnTo>
                    <a:pt x="1081620" y="851585"/>
                  </a:lnTo>
                  <a:lnTo>
                    <a:pt x="1086434" y="851585"/>
                  </a:lnTo>
                  <a:lnTo>
                    <a:pt x="1088377" y="849629"/>
                  </a:lnTo>
                  <a:lnTo>
                    <a:pt x="1088377" y="499833"/>
                  </a:lnTo>
                  <a:lnTo>
                    <a:pt x="1086434" y="497890"/>
                  </a:lnTo>
                  <a:close/>
                </a:path>
                <a:path w="2171700" h="867410">
                  <a:moveTo>
                    <a:pt x="1629486" y="497890"/>
                  </a:moveTo>
                  <a:lnTo>
                    <a:pt x="1624698" y="497890"/>
                  </a:lnTo>
                  <a:lnTo>
                    <a:pt x="1622729" y="499833"/>
                  </a:lnTo>
                  <a:lnTo>
                    <a:pt x="1622729" y="849629"/>
                  </a:lnTo>
                  <a:lnTo>
                    <a:pt x="1624698" y="851585"/>
                  </a:lnTo>
                  <a:lnTo>
                    <a:pt x="1629486" y="851585"/>
                  </a:lnTo>
                  <a:lnTo>
                    <a:pt x="1631442" y="849629"/>
                  </a:lnTo>
                  <a:lnTo>
                    <a:pt x="1631442" y="499833"/>
                  </a:lnTo>
                  <a:lnTo>
                    <a:pt x="1629486" y="497890"/>
                  </a:lnTo>
                  <a:close/>
                </a:path>
                <a:path w="2171700" h="867410">
                  <a:moveTo>
                    <a:pt x="2168029" y="483755"/>
                  </a:moveTo>
                  <a:lnTo>
                    <a:pt x="4368" y="483755"/>
                  </a:lnTo>
                  <a:lnTo>
                    <a:pt x="4368" y="492455"/>
                  </a:lnTo>
                  <a:lnTo>
                    <a:pt x="8699" y="492455"/>
                  </a:lnTo>
                  <a:lnTo>
                    <a:pt x="8699" y="488099"/>
                  </a:lnTo>
                  <a:lnTo>
                    <a:pt x="2171242" y="488099"/>
                  </a:lnTo>
                  <a:lnTo>
                    <a:pt x="2171242" y="486956"/>
                  </a:lnTo>
                  <a:lnTo>
                    <a:pt x="2170785" y="485838"/>
                  </a:lnTo>
                  <a:lnTo>
                    <a:pt x="2169147" y="484212"/>
                  </a:lnTo>
                  <a:lnTo>
                    <a:pt x="2168029" y="483755"/>
                  </a:lnTo>
                  <a:close/>
                </a:path>
                <a:path w="2171700" h="867410">
                  <a:moveTo>
                    <a:pt x="822528" y="0"/>
                  </a:moveTo>
                  <a:lnTo>
                    <a:pt x="817727" y="0"/>
                  </a:lnTo>
                  <a:lnTo>
                    <a:pt x="815771" y="1943"/>
                  </a:lnTo>
                  <a:lnTo>
                    <a:pt x="815771" y="250126"/>
                  </a:lnTo>
                  <a:lnTo>
                    <a:pt x="817727" y="252082"/>
                  </a:lnTo>
                  <a:lnTo>
                    <a:pt x="822528" y="252082"/>
                  </a:lnTo>
                  <a:lnTo>
                    <a:pt x="824471" y="250126"/>
                  </a:lnTo>
                  <a:lnTo>
                    <a:pt x="824471" y="1943"/>
                  </a:lnTo>
                  <a:lnTo>
                    <a:pt x="822528" y="0"/>
                  </a:lnTo>
                  <a:close/>
                </a:path>
                <a:path w="2171700" h="867410">
                  <a:moveTo>
                    <a:pt x="1874786" y="0"/>
                  </a:moveTo>
                  <a:lnTo>
                    <a:pt x="1870011" y="0"/>
                  </a:lnTo>
                  <a:lnTo>
                    <a:pt x="1868043" y="1943"/>
                  </a:lnTo>
                  <a:lnTo>
                    <a:pt x="1868043" y="242760"/>
                  </a:lnTo>
                  <a:lnTo>
                    <a:pt x="1870011" y="244716"/>
                  </a:lnTo>
                  <a:lnTo>
                    <a:pt x="1874786" y="244716"/>
                  </a:lnTo>
                  <a:lnTo>
                    <a:pt x="1876742" y="242760"/>
                  </a:lnTo>
                  <a:lnTo>
                    <a:pt x="1876742" y="1943"/>
                  </a:lnTo>
                  <a:lnTo>
                    <a:pt x="18747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9" name="object 109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505671" y="1501736"/>
              <a:ext cx="149225" cy="79616"/>
            </a:xfrm>
            <a:prstGeom prst="rect">
              <a:avLst/>
            </a:prstGeom>
          </p:spPr>
        </p:pic>
      </p:grpSp>
      <p:sp>
        <p:nvSpPr>
          <p:cNvPr id="110" name="object 110" descr=""/>
          <p:cNvSpPr/>
          <p:nvPr/>
        </p:nvSpPr>
        <p:spPr>
          <a:xfrm>
            <a:off x="2701950" y="1014310"/>
            <a:ext cx="8890" cy="278765"/>
          </a:xfrm>
          <a:custGeom>
            <a:avLst/>
            <a:gdLst/>
            <a:ahLst/>
            <a:cxnLst/>
            <a:rect l="l" t="t" r="r" b="b"/>
            <a:pathLst>
              <a:path w="8889" h="278765">
                <a:moveTo>
                  <a:pt x="6756" y="0"/>
                </a:moveTo>
                <a:lnTo>
                  <a:pt x="1943" y="0"/>
                </a:lnTo>
                <a:lnTo>
                  <a:pt x="0" y="1943"/>
                </a:lnTo>
                <a:lnTo>
                  <a:pt x="0" y="273888"/>
                </a:lnTo>
                <a:lnTo>
                  <a:pt x="0" y="276288"/>
                </a:lnTo>
                <a:lnTo>
                  <a:pt x="1943" y="278244"/>
                </a:lnTo>
                <a:lnTo>
                  <a:pt x="6756" y="278244"/>
                </a:lnTo>
                <a:lnTo>
                  <a:pt x="8699" y="276288"/>
                </a:lnTo>
                <a:lnTo>
                  <a:pt x="8699" y="1943"/>
                </a:lnTo>
                <a:lnTo>
                  <a:pt x="675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" name="object 111" descr=""/>
          <p:cNvSpPr txBox="1"/>
          <p:nvPr/>
        </p:nvSpPr>
        <p:spPr>
          <a:xfrm>
            <a:off x="2432719" y="1102460"/>
            <a:ext cx="71120" cy="812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L2</a:t>
            </a:r>
            <a:endParaRPr sz="350">
              <a:latin typeface="Arial"/>
              <a:cs typeface="Aria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2807574" y="1066536"/>
            <a:ext cx="75565" cy="247015"/>
          </a:xfrm>
          <a:prstGeom prst="rect">
            <a:avLst/>
          </a:prstGeom>
        </p:spPr>
        <p:txBody>
          <a:bodyPr wrap="square" lIns="0" tIns="635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350" spc="-10">
                <a:solidFill>
                  <a:srgbClr val="231F20"/>
                </a:solidFill>
                <a:latin typeface="Arial"/>
                <a:cs typeface="Arial"/>
              </a:rPr>
              <a:t>2x1x6+6</a:t>
            </a:r>
            <a:r>
              <a:rPr dirty="0" sz="35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3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8" y="827811"/>
            <a:ext cx="5939155" cy="2059305"/>
          </a:xfrm>
          <a:custGeom>
            <a:avLst/>
            <a:gdLst/>
            <a:ahLst/>
            <a:cxnLst/>
            <a:rect l="l" t="t" r="r" b="b"/>
            <a:pathLst>
              <a:path w="5939155" h="2059305">
                <a:moveTo>
                  <a:pt x="0" y="2058758"/>
                </a:moveTo>
                <a:lnTo>
                  <a:pt x="5938748" y="2058758"/>
                </a:lnTo>
                <a:lnTo>
                  <a:pt x="5938748" y="0"/>
                </a:lnTo>
                <a:lnTo>
                  <a:pt x="0" y="0"/>
                </a:lnTo>
                <a:lnTo>
                  <a:pt x="0" y="2058758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25" y="0"/>
            <a:ext cx="5939155" cy="270510"/>
          </a:xfrm>
          <a:custGeom>
            <a:avLst/>
            <a:gdLst/>
            <a:ahLst/>
            <a:cxnLst/>
            <a:rect l="l" t="t" r="r" b="b"/>
            <a:pathLst>
              <a:path w="5939155" h="270510">
                <a:moveTo>
                  <a:pt x="0" y="0"/>
                </a:moveTo>
                <a:lnTo>
                  <a:pt x="0" y="269938"/>
                </a:lnTo>
                <a:lnTo>
                  <a:pt x="5938761" y="269938"/>
                </a:lnTo>
                <a:lnTo>
                  <a:pt x="5938761" y="0"/>
                </a:lnTo>
                <a:lnTo>
                  <a:pt x="0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 descr=""/>
          <p:cNvGrpSpPr/>
          <p:nvPr/>
        </p:nvGrpSpPr>
        <p:grpSpPr>
          <a:xfrm>
            <a:off x="2438" y="269925"/>
            <a:ext cx="5939155" cy="558165"/>
            <a:chOff x="2438" y="269925"/>
            <a:chExt cx="5939155" cy="558165"/>
          </a:xfrm>
        </p:grpSpPr>
        <p:sp>
          <p:nvSpPr>
            <p:cNvPr id="5" name="object 5" descr=""/>
            <p:cNvSpPr/>
            <p:nvPr/>
          </p:nvSpPr>
          <p:spPr>
            <a:xfrm>
              <a:off x="2438" y="647852"/>
              <a:ext cx="5939155" cy="180340"/>
            </a:xfrm>
            <a:custGeom>
              <a:avLst/>
              <a:gdLst/>
              <a:ahLst/>
              <a:cxnLst/>
              <a:rect l="l" t="t" r="r" b="b"/>
              <a:pathLst>
                <a:path w="5939155" h="180340">
                  <a:moveTo>
                    <a:pt x="5938748" y="0"/>
                  </a:moveTo>
                  <a:lnTo>
                    <a:pt x="0" y="0"/>
                  </a:lnTo>
                  <a:lnTo>
                    <a:pt x="0" y="179958"/>
                  </a:lnTo>
                  <a:lnTo>
                    <a:pt x="5938748" y="179958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438" y="269925"/>
              <a:ext cx="5939155" cy="378460"/>
            </a:xfrm>
            <a:custGeom>
              <a:avLst/>
              <a:gdLst/>
              <a:ahLst/>
              <a:cxnLst/>
              <a:rect l="l" t="t" r="r" b="b"/>
              <a:pathLst>
                <a:path w="5939155" h="378459">
                  <a:moveTo>
                    <a:pt x="5938748" y="0"/>
                  </a:moveTo>
                  <a:lnTo>
                    <a:pt x="0" y="0"/>
                  </a:lnTo>
                  <a:lnTo>
                    <a:pt x="0" y="377926"/>
                  </a:lnTo>
                  <a:lnTo>
                    <a:pt x="5938748" y="377926"/>
                  </a:lnTo>
                  <a:lnTo>
                    <a:pt x="5938748" y="0"/>
                  </a:lnTo>
                  <a:close/>
                </a:path>
              </a:pathLst>
            </a:custGeom>
            <a:solidFill>
              <a:srgbClr val="828486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 descr=""/>
          <p:cNvGrpSpPr/>
          <p:nvPr/>
        </p:nvGrpSpPr>
        <p:grpSpPr>
          <a:xfrm>
            <a:off x="4694859" y="962786"/>
            <a:ext cx="814705" cy="896619"/>
            <a:chOff x="4694859" y="962786"/>
            <a:chExt cx="814705" cy="896619"/>
          </a:xfrm>
        </p:grpSpPr>
        <p:sp>
          <p:nvSpPr>
            <p:cNvPr id="8" name="object 8" descr=""/>
            <p:cNvSpPr/>
            <p:nvPr/>
          </p:nvSpPr>
          <p:spPr>
            <a:xfrm>
              <a:off x="4694859" y="1230096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267309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521169"/>
                  </a:lnTo>
                  <a:lnTo>
                    <a:pt x="1687" y="583600"/>
                  </a:lnTo>
                  <a:lnTo>
                    <a:pt x="13496" y="615659"/>
                  </a:lnTo>
                  <a:lnTo>
                    <a:pt x="45552" y="627470"/>
                  </a:lnTo>
                  <a:lnTo>
                    <a:pt x="107975" y="629158"/>
                  </a:lnTo>
                  <a:lnTo>
                    <a:pt x="439102" y="629158"/>
                  </a:lnTo>
                  <a:lnTo>
                    <a:pt x="501525" y="627470"/>
                  </a:lnTo>
                  <a:lnTo>
                    <a:pt x="533580" y="615659"/>
                  </a:lnTo>
                  <a:lnTo>
                    <a:pt x="545390" y="583600"/>
                  </a:lnTo>
                  <a:lnTo>
                    <a:pt x="547077" y="521169"/>
                  </a:lnTo>
                  <a:lnTo>
                    <a:pt x="547077" y="361835"/>
                  </a:lnTo>
                  <a:lnTo>
                    <a:pt x="375285" y="361835"/>
                  </a:lnTo>
                  <a:lnTo>
                    <a:pt x="312861" y="344964"/>
                  </a:lnTo>
                  <a:lnTo>
                    <a:pt x="280806" y="307848"/>
                  </a:lnTo>
                  <a:lnTo>
                    <a:pt x="268996" y="270731"/>
                  </a:lnTo>
                  <a:lnTo>
                    <a:pt x="267309" y="253860"/>
                  </a:lnTo>
                  <a:lnTo>
                    <a:pt x="26730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962169" y="962786"/>
              <a:ext cx="547370" cy="629285"/>
            </a:xfrm>
            <a:custGeom>
              <a:avLst/>
              <a:gdLst/>
              <a:ahLst/>
              <a:cxnLst/>
              <a:rect l="l" t="t" r="r" b="b"/>
              <a:pathLst>
                <a:path w="547370" h="629285">
                  <a:moveTo>
                    <a:pt x="439115" y="0"/>
                  </a:moveTo>
                  <a:lnTo>
                    <a:pt x="107988" y="0"/>
                  </a:lnTo>
                  <a:lnTo>
                    <a:pt x="45557" y="1687"/>
                  </a:lnTo>
                  <a:lnTo>
                    <a:pt x="13498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67309"/>
                  </a:lnTo>
                  <a:lnTo>
                    <a:pt x="171805" y="267309"/>
                  </a:lnTo>
                  <a:lnTo>
                    <a:pt x="234228" y="284180"/>
                  </a:lnTo>
                  <a:lnTo>
                    <a:pt x="266284" y="321297"/>
                  </a:lnTo>
                  <a:lnTo>
                    <a:pt x="278093" y="358413"/>
                  </a:lnTo>
                  <a:lnTo>
                    <a:pt x="279781" y="375285"/>
                  </a:lnTo>
                  <a:lnTo>
                    <a:pt x="279781" y="629145"/>
                  </a:lnTo>
                  <a:lnTo>
                    <a:pt x="439115" y="629145"/>
                  </a:lnTo>
                  <a:lnTo>
                    <a:pt x="501538" y="627458"/>
                  </a:lnTo>
                  <a:lnTo>
                    <a:pt x="533593" y="615648"/>
                  </a:lnTo>
                  <a:lnTo>
                    <a:pt x="545403" y="583593"/>
                  </a:lnTo>
                  <a:lnTo>
                    <a:pt x="547090" y="521169"/>
                  </a:lnTo>
                  <a:lnTo>
                    <a:pt x="547090" y="107975"/>
                  </a:lnTo>
                  <a:lnTo>
                    <a:pt x="545403" y="45552"/>
                  </a:lnTo>
                  <a:lnTo>
                    <a:pt x="533593" y="13496"/>
                  </a:lnTo>
                  <a:lnTo>
                    <a:pt x="501538" y="1687"/>
                  </a:lnTo>
                  <a:lnTo>
                    <a:pt x="439115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962169" y="1230096"/>
              <a:ext cx="280035" cy="361950"/>
            </a:xfrm>
            <a:custGeom>
              <a:avLst/>
              <a:gdLst/>
              <a:ahLst/>
              <a:cxnLst/>
              <a:rect l="l" t="t" r="r" b="b"/>
              <a:pathLst>
                <a:path w="280035" h="361950">
                  <a:moveTo>
                    <a:pt x="171792" y="0"/>
                  </a:moveTo>
                  <a:lnTo>
                    <a:pt x="0" y="0"/>
                  </a:lnTo>
                  <a:lnTo>
                    <a:pt x="0" y="253860"/>
                  </a:lnTo>
                  <a:lnTo>
                    <a:pt x="1687" y="316283"/>
                  </a:lnTo>
                  <a:lnTo>
                    <a:pt x="13496" y="348338"/>
                  </a:lnTo>
                  <a:lnTo>
                    <a:pt x="45552" y="360148"/>
                  </a:lnTo>
                  <a:lnTo>
                    <a:pt x="107975" y="361835"/>
                  </a:lnTo>
                  <a:lnTo>
                    <a:pt x="279768" y="361835"/>
                  </a:lnTo>
                  <a:lnTo>
                    <a:pt x="279768" y="107975"/>
                  </a:lnTo>
                  <a:lnTo>
                    <a:pt x="278081" y="45552"/>
                  </a:lnTo>
                  <a:lnTo>
                    <a:pt x="266271" y="13496"/>
                  </a:lnTo>
                  <a:lnTo>
                    <a:pt x="234216" y="1687"/>
                  </a:lnTo>
                  <a:lnTo>
                    <a:pt x="171792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438" y="827811"/>
            <a:ext cx="5939155" cy="205930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431800">
              <a:lnSpc>
                <a:spcPts val="9820"/>
              </a:lnSpc>
            </a:pPr>
            <a:r>
              <a:rPr dirty="0" sz="10000" spc="-545" b="1">
                <a:solidFill>
                  <a:srgbClr val="636466"/>
                </a:solidFill>
                <a:latin typeface="Arial"/>
                <a:cs typeface="Arial"/>
              </a:rPr>
              <a:t>D</a:t>
            </a:r>
            <a:endParaRPr sz="10000">
              <a:latin typeface="Arial"/>
              <a:cs typeface="Arial"/>
            </a:endParaRPr>
          </a:p>
          <a:p>
            <a:pPr marL="431800" marR="1996439">
              <a:lnSpc>
                <a:spcPct val="100000"/>
              </a:lnSpc>
              <a:spcBef>
                <a:spcPts val="660"/>
              </a:spcBef>
            </a:pPr>
            <a:r>
              <a:rPr dirty="0" sz="2000" spc="-150" b="1">
                <a:solidFill>
                  <a:srgbClr val="4C4D4F"/>
                </a:solidFill>
                <a:latin typeface="Arial"/>
                <a:cs typeface="Arial"/>
              </a:rPr>
              <a:t>Proyecto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5" b="1">
                <a:solidFill>
                  <a:srgbClr val="4C4D4F"/>
                </a:solidFill>
                <a:latin typeface="Arial"/>
                <a:cs typeface="Arial"/>
              </a:rPr>
              <a:t>instalación</a:t>
            </a:r>
            <a:r>
              <a:rPr dirty="0" sz="2000" spc="-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90" b="1">
                <a:solidFill>
                  <a:srgbClr val="4C4D4F"/>
                </a:solidFill>
                <a:latin typeface="Arial"/>
                <a:cs typeface="Arial"/>
              </a:rPr>
              <a:t>eléctrica </a:t>
            </a:r>
            <a:r>
              <a:rPr dirty="0" sz="2000" spc="-16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2000" spc="-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65" b="1">
                <a:solidFill>
                  <a:srgbClr val="4C4D4F"/>
                </a:solidFill>
                <a:latin typeface="Arial"/>
                <a:cs typeface="Arial"/>
              </a:rPr>
              <a:t>un</a:t>
            </a:r>
            <a:r>
              <a:rPr dirty="0" sz="2000" spc="-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4C4D4F"/>
                </a:solidFill>
                <a:latin typeface="Arial"/>
                <a:cs typeface="Arial"/>
              </a:rPr>
              <a:t>hostal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1641" y="3012311"/>
            <a:ext cx="5100320" cy="4133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solidFill>
                  <a:srgbClr val="4C4D4F"/>
                </a:solidFill>
                <a:latin typeface="Arial"/>
                <a:cs typeface="Arial"/>
              </a:rPr>
              <a:t>Índice</a:t>
            </a:r>
            <a:endParaRPr sz="15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1160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1.</a:t>
            </a:r>
            <a:r>
              <a:rPr dirty="0" sz="1100" spc="1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Descripción</a:t>
            </a:r>
            <a:r>
              <a:rPr dirty="0" sz="1100" spc="1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100" spc="17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proyecto</a:t>
            </a:r>
            <a:r>
              <a:rPr dirty="0" sz="1100" spc="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</a:t>
            </a:r>
            <a:r>
              <a:rPr dirty="0" sz="1100" spc="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430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2.</a:t>
            </a:r>
            <a:r>
              <a:rPr dirty="0" sz="1100" spc="1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Datos</a:t>
            </a:r>
            <a:r>
              <a:rPr dirty="0" sz="1100" spc="2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adicionales</a:t>
            </a:r>
            <a:r>
              <a:rPr dirty="0" sz="1100" spc="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</a:t>
            </a:r>
            <a:r>
              <a:rPr dirty="0" sz="1100" spc="1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430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3.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potencia</a:t>
            </a:r>
            <a:r>
              <a:rPr dirty="0" sz="1100" spc="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prevista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</a:t>
            </a:r>
            <a:r>
              <a:rPr dirty="0" sz="1100" spc="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431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900" spc="23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potencia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prevista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emergencia................................................</a:t>
            </a:r>
            <a:r>
              <a:rPr dirty="0" sz="9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431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900" spc="25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iluminación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salón,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pasillos</a:t>
            </a:r>
            <a:r>
              <a:rPr dirty="0" sz="900" spc="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900" spc="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escaleras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</a:t>
            </a:r>
            <a:r>
              <a:rPr dirty="0" sz="900" spc="-1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435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900" spc="195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número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mínimo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puntos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utilización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cada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circuito</a:t>
            </a:r>
            <a:r>
              <a:rPr dirty="0" sz="9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interior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</a:t>
            </a:r>
            <a:r>
              <a:rPr dirty="0" sz="900" spc="-15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435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4.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acometida</a:t>
            </a:r>
            <a:r>
              <a:rPr dirty="0" sz="1100" spc="9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aérea........................................................................................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440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60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900" spc="22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criterio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Intensidad</a:t>
            </a:r>
            <a:r>
              <a:rPr dirty="0" sz="9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máxima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admisible...............................................</a:t>
            </a:r>
            <a:r>
              <a:rPr dirty="0" sz="900" spc="-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440</a:t>
            </a: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85"/>
              </a:spcBef>
            </a:pP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4.2</a:t>
            </a:r>
            <a:r>
              <a:rPr dirty="0" sz="900" spc="229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criterio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caída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r>
              <a:rPr dirty="0" sz="900" spc="-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</a:t>
            </a:r>
            <a:r>
              <a:rPr dirty="0" sz="900" spc="-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440</a:t>
            </a:r>
            <a:endParaRPr sz="1000">
              <a:latin typeface="Arial"/>
              <a:cs typeface="Arial"/>
            </a:endParaRPr>
          </a:p>
          <a:p>
            <a:pPr algn="just" marL="228600" marR="5080" indent="-137795">
              <a:lnSpc>
                <a:spcPct val="122700"/>
              </a:lnSpc>
              <a:spcBef>
                <a:spcPts val="855"/>
              </a:spcBef>
            </a:pP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secciones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otecciones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f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ente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sob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eca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140" b="1">
                <a:solidFill>
                  <a:srgbClr val="4C4D4F"/>
                </a:solidFill>
                <a:latin typeface="Arial"/>
                <a:cs typeface="Arial"/>
              </a:rPr>
              <a:t>g</a:t>
            </a:r>
            <a:r>
              <a:rPr dirty="0" sz="1100" spc="-114" b="1">
                <a:solidFill>
                  <a:srgbClr val="4C4D4F"/>
                </a:solidFill>
                <a:latin typeface="Arial"/>
                <a:cs typeface="Arial"/>
              </a:rPr>
              <a:t>as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co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toci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cuito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s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...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441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5.1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Caja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g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ene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al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p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otección</a:t>
            </a:r>
            <a:r>
              <a:rPr dirty="0" sz="900" spc="-16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441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5.2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75" b="1">
                <a:solidFill>
                  <a:srgbClr val="4C4D4F"/>
                </a:solidFill>
                <a:latin typeface="Arial"/>
                <a:cs typeface="Arial"/>
              </a:rPr>
              <a:t>Linea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114" b="1">
                <a:solidFill>
                  <a:srgbClr val="4C4D4F"/>
                </a:solidFill>
                <a:latin typeface="Arial"/>
                <a:cs typeface="Arial"/>
              </a:rPr>
              <a:t>g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ene</a:t>
            </a:r>
            <a:r>
              <a:rPr dirty="0" sz="900" spc="-6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al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6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r>
              <a:rPr dirty="0" sz="900" spc="-1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442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5.3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i</a:t>
            </a:r>
            <a:r>
              <a:rPr dirty="0" sz="900" spc="-80" b="1">
                <a:solidFill>
                  <a:srgbClr val="4C4D4F"/>
                </a:solidFill>
                <a:latin typeface="Arial"/>
                <a:cs typeface="Arial"/>
              </a:rPr>
              <a:t>v</a:t>
            </a:r>
            <a:r>
              <a:rPr dirty="0" sz="900" spc="-70" b="1">
                <a:solidFill>
                  <a:srgbClr val="4C4D4F"/>
                </a:solidFill>
                <a:latin typeface="Arial"/>
                <a:cs typeface="Arial"/>
              </a:rPr>
              <a:t>aciones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individuales</a:t>
            </a:r>
            <a:r>
              <a:rPr dirty="0" sz="900" spc="-10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442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5.4</a:t>
            </a:r>
            <a:r>
              <a:rPr dirty="0" sz="900" b="1">
                <a:solidFill>
                  <a:srgbClr val="4C4D4F"/>
                </a:solidFill>
                <a:latin typeface="Arial"/>
                <a:cs typeface="Arial"/>
              </a:rPr>
              <a:t>  </a:t>
            </a:r>
            <a:r>
              <a:rPr dirty="0" sz="9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5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9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25" b="1">
                <a:solidFill>
                  <a:srgbClr val="4C4D4F"/>
                </a:solidFill>
                <a:latin typeface="Arial"/>
                <a:cs typeface="Arial"/>
              </a:rPr>
              <a:t>inte</a:t>
            </a:r>
            <a:r>
              <a:rPr dirty="0" sz="900" spc="-3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35" b="1">
                <a:solidFill>
                  <a:srgbClr val="4C4D4F"/>
                </a:solidFill>
                <a:latin typeface="Arial"/>
                <a:cs typeface="Arial"/>
              </a:rPr>
              <a:t>io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r</a:t>
            </a:r>
            <a:r>
              <a:rPr dirty="0" sz="900" spc="-90" b="1">
                <a:solidFill>
                  <a:srgbClr val="4C4D4F"/>
                </a:solidFill>
                <a:latin typeface="Arial"/>
                <a:cs typeface="Arial"/>
              </a:rPr>
              <a:t>es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</a:t>
            </a:r>
            <a:r>
              <a:rPr dirty="0" sz="900" spc="-50" b="1">
                <a:solidFill>
                  <a:srgbClr val="4C4D4F"/>
                </a:solidFill>
                <a:latin typeface="Arial"/>
                <a:cs typeface="Arial"/>
              </a:rPr>
              <a:t>.</a:t>
            </a:r>
            <a:r>
              <a:rPr dirty="0" sz="900" spc="-45" b="1">
                <a:solidFill>
                  <a:srgbClr val="4C4D4F"/>
                </a:solidFill>
                <a:latin typeface="Arial"/>
                <a:cs typeface="Arial"/>
              </a:rPr>
              <a:t>.........................</a:t>
            </a:r>
            <a:r>
              <a:rPr dirty="0" sz="900" spc="-1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15" b="1">
                <a:solidFill>
                  <a:srgbClr val="4C4D4F"/>
                </a:solidFill>
                <a:latin typeface="Arial"/>
                <a:cs typeface="Arial"/>
              </a:rPr>
              <a:t>445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6.</a:t>
            </a:r>
            <a:r>
              <a:rPr dirty="0" sz="1100" spc="5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puesta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100" spc="1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tierra............................................................................................</a:t>
            </a:r>
            <a:r>
              <a:rPr dirty="0" sz="1100" spc="4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457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1100" spc="-120" b="1">
                <a:solidFill>
                  <a:srgbClr val="4C4D4F"/>
                </a:solidFill>
                <a:latin typeface="Arial"/>
                <a:cs typeface="Arial"/>
              </a:rPr>
              <a:t>Esquemas</a:t>
            </a:r>
            <a:r>
              <a:rPr dirty="0" sz="1100" spc="30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unifilares</a:t>
            </a:r>
            <a:r>
              <a:rPr dirty="0" sz="1100" spc="2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..........................................................................................................</a:t>
            </a:r>
            <a:r>
              <a:rPr dirty="0" sz="1100" spc="2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00" spc="-25" b="1">
                <a:solidFill>
                  <a:srgbClr val="4C4D4F"/>
                </a:solidFill>
                <a:latin typeface="Arial"/>
                <a:cs typeface="Arial"/>
              </a:rPr>
              <a:t>457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08307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893274"/>
            <a:ext cx="2644775" cy="412115"/>
          </a:xfrm>
          <a:prstGeom prst="rect">
            <a:avLst/>
          </a:prstGeom>
        </p:spPr>
        <p:txBody>
          <a:bodyPr wrap="square" lIns="0" tIns="673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D.1.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Longitudes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acometida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derivación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individual.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430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1" y="382658"/>
            <a:ext cx="5172710" cy="87185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1.</a:t>
            </a:r>
            <a:r>
              <a:rPr dirty="0" u="sng" sz="1300" spc="-1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Descripción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del</a:t>
            </a:r>
            <a:r>
              <a:rPr dirty="0" u="sng" sz="1300" spc="-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proyecto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20"/>
              </a:spcBef>
            </a:pPr>
            <a:r>
              <a:rPr dirty="0" sz="1050" spc="-2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desea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hostal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estrellas.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prevé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instalación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acondicionado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domótico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seguridad.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D.1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muestran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estancias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superficies: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41681" y="5461604"/>
            <a:ext cx="5173345" cy="16427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0353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D.1.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Distribución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uso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hostal.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2.</a:t>
            </a:r>
            <a:r>
              <a:rPr dirty="0" u="sng" sz="1300" spc="-114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Datos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adicionales</a:t>
            </a:r>
            <a:endParaRPr sz="130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819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cometida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aé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itud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ealizada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polietileno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eticulado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(XLPE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(Almelec)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Dato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compañí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: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caíd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kA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actuación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otecciones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s.</a:t>
            </a:r>
            <a:endParaRPr sz="1050">
              <a:latin typeface="Arial"/>
              <a:cs typeface="Arial"/>
            </a:endParaRPr>
          </a:p>
          <a:p>
            <a:pPr algn="just" marL="408305" marR="5080" indent="-108585">
              <a:lnSpc>
                <a:spcPts val="1150"/>
              </a:lnSpc>
              <a:spcBef>
                <a:spcPts val="42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realizada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multiconductor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cobre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0,6/1kV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polietileno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reticulado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emisión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humos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capacidad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reducida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empotrados.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1341983"/>
          <a:ext cx="4859020" cy="40309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27405"/>
                <a:gridCol w="2012950"/>
                <a:gridCol w="2012949"/>
              </a:tblGrid>
              <a:tr h="236220">
                <a:tc>
                  <a:txBody>
                    <a:bodyPr/>
                    <a:lstStyle/>
                    <a:p>
                      <a:pPr marL="25971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Planta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Uso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Superficie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58115">
                <a:tc row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Acceso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Vestíbulo-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Salón-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comedor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76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28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Aseos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Escalera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Pasillo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76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rowSpan="9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246379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Primera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Pasillo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76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Habitación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76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Habitación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76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Habitación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Escalera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Almacén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rowSpan="8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230504">
                        <a:lnSpc>
                          <a:spcPct val="100000"/>
                        </a:lnSpc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Segunda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Pasillo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76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Habitación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76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Habitación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76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Habitación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7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Terraza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1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dirty="0" baseline="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2" name="object 12" descr=""/>
          <p:cNvSpPr/>
          <p:nvPr/>
        </p:nvSpPr>
        <p:spPr>
          <a:xfrm>
            <a:off x="549643" y="7510398"/>
            <a:ext cx="1532255" cy="10160"/>
          </a:xfrm>
          <a:custGeom>
            <a:avLst/>
            <a:gdLst/>
            <a:ahLst/>
            <a:cxnLst/>
            <a:rect l="l" t="t" r="r" b="b"/>
            <a:pathLst>
              <a:path w="1532255" h="10159">
                <a:moveTo>
                  <a:pt x="1531797" y="0"/>
                </a:moveTo>
                <a:lnTo>
                  <a:pt x="0" y="0"/>
                </a:lnTo>
                <a:lnTo>
                  <a:pt x="0" y="9893"/>
                </a:lnTo>
                <a:lnTo>
                  <a:pt x="1531797" y="9893"/>
                </a:lnTo>
                <a:lnTo>
                  <a:pt x="153179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2073008" y="7265847"/>
            <a:ext cx="702945" cy="451484"/>
          </a:xfrm>
          <a:prstGeom prst="rect">
            <a:avLst/>
          </a:prstGeom>
          <a:ln w="4952">
            <a:solidFill>
              <a:srgbClr val="231F20"/>
            </a:solidFill>
          </a:ln>
        </p:spPr>
        <p:txBody>
          <a:bodyPr wrap="square" lIns="0" tIns="50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endParaRPr sz="1150">
              <a:latin typeface="Times New Roman"/>
              <a:cs typeface="Times New Roman"/>
            </a:endParaRPr>
          </a:p>
          <a:p>
            <a:pPr marL="166370">
              <a:lnSpc>
                <a:spcPct val="100000"/>
              </a:lnSpc>
            </a:pPr>
            <a:r>
              <a:rPr dirty="0" sz="900" spc="-25">
                <a:solidFill>
                  <a:srgbClr val="231F20"/>
                </a:solidFill>
                <a:latin typeface="Arial"/>
                <a:cs typeface="Arial"/>
              </a:rPr>
              <a:t>CPM</a:t>
            </a:r>
            <a:endParaRPr sz="9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69772" y="7611140"/>
            <a:ext cx="42481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>
                <a:solidFill>
                  <a:srgbClr val="231F20"/>
                </a:solidFill>
                <a:latin typeface="Arial"/>
                <a:cs typeface="Arial"/>
              </a:rPr>
              <a:t>L=25</a:t>
            </a:r>
            <a:r>
              <a:rPr dirty="0" sz="900" spc="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900">
              <a:latin typeface="Arial"/>
              <a:cs typeface="Arial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2778760" y="7502017"/>
            <a:ext cx="1666875" cy="10160"/>
          </a:xfrm>
          <a:custGeom>
            <a:avLst/>
            <a:gdLst/>
            <a:ahLst/>
            <a:cxnLst/>
            <a:rect l="l" t="t" r="r" b="b"/>
            <a:pathLst>
              <a:path w="1666875" h="10159">
                <a:moveTo>
                  <a:pt x="1666836" y="0"/>
                </a:moveTo>
                <a:lnTo>
                  <a:pt x="0" y="0"/>
                </a:lnTo>
                <a:lnTo>
                  <a:pt x="0" y="9893"/>
                </a:lnTo>
                <a:lnTo>
                  <a:pt x="1666836" y="9893"/>
                </a:lnTo>
                <a:lnTo>
                  <a:pt x="166683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947026" y="7231991"/>
            <a:ext cx="338137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1939289" algn="l"/>
              </a:tabLst>
            </a:pPr>
            <a:r>
              <a:rPr dirty="0" sz="900" spc="-10">
                <a:solidFill>
                  <a:srgbClr val="231F20"/>
                </a:solidFill>
                <a:latin typeface="Arial"/>
                <a:cs typeface="Arial"/>
              </a:rPr>
              <a:t>ACOMETIDA</a:t>
            </a:r>
            <a:r>
              <a:rPr dirty="0" sz="900">
                <a:solidFill>
                  <a:srgbClr val="231F20"/>
                </a:solidFill>
                <a:latin typeface="Arial"/>
                <a:cs typeface="Arial"/>
              </a:rPr>
              <a:t>	DERIVACION</a:t>
            </a:r>
            <a:r>
              <a:rPr dirty="0" sz="900" spc="1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Arial"/>
                <a:cs typeface="Arial"/>
              </a:rPr>
              <a:t>INDIVIDUAL</a:t>
            </a:r>
            <a:endParaRPr sz="9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437507" y="7128281"/>
            <a:ext cx="959485" cy="741680"/>
          </a:xfrm>
          <a:prstGeom prst="rect">
            <a:avLst/>
          </a:prstGeom>
          <a:ln w="4952">
            <a:solidFill>
              <a:srgbClr val="231F20"/>
            </a:solidFill>
          </a:ln>
        </p:spPr>
        <p:txBody>
          <a:bodyPr wrap="square" lIns="0" tIns="81280" rIns="0" bIns="0" rtlCol="0" vert="horz">
            <a:spAutoFit/>
          </a:bodyPr>
          <a:lstStyle/>
          <a:p>
            <a:pPr marL="208279" marR="346075">
              <a:lnSpc>
                <a:spcPts val="1040"/>
              </a:lnSpc>
              <a:spcBef>
                <a:spcPts val="640"/>
              </a:spcBef>
            </a:pPr>
            <a:r>
              <a:rPr dirty="0" sz="900" spc="-10">
                <a:solidFill>
                  <a:srgbClr val="231F20"/>
                </a:solidFill>
                <a:latin typeface="Arial"/>
                <a:cs typeface="Arial"/>
              </a:rPr>
              <a:t>Cuadro general</a:t>
            </a:r>
            <a:endParaRPr sz="900">
              <a:latin typeface="Arial"/>
              <a:cs typeface="Arial"/>
            </a:endParaRPr>
          </a:p>
          <a:p>
            <a:pPr marL="208279" marR="121920">
              <a:lnSpc>
                <a:spcPts val="1040"/>
              </a:lnSpc>
              <a:spcBef>
                <a:spcPts val="10"/>
              </a:spcBef>
            </a:pPr>
            <a:r>
              <a:rPr dirty="0" sz="90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900" spc="6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231F20"/>
                </a:solidFill>
                <a:latin typeface="Arial"/>
                <a:cs typeface="Arial"/>
              </a:rPr>
              <a:t>Mando</a:t>
            </a:r>
            <a:r>
              <a:rPr dirty="0" sz="900" spc="6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900" spc="-10">
                <a:solidFill>
                  <a:srgbClr val="231F20"/>
                </a:solidFill>
                <a:latin typeface="Arial"/>
                <a:cs typeface="Arial"/>
              </a:rPr>
              <a:t> Protección</a:t>
            </a:r>
            <a:endParaRPr sz="9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151607" y="7610992"/>
            <a:ext cx="424815" cy="1682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00">
                <a:solidFill>
                  <a:srgbClr val="231F20"/>
                </a:solidFill>
                <a:latin typeface="Arial"/>
                <a:cs typeface="Arial"/>
              </a:rPr>
              <a:t>L=20</a:t>
            </a:r>
            <a:r>
              <a:rPr dirty="0" sz="900" spc="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-50">
                <a:solidFill>
                  <a:srgbClr val="231F20"/>
                </a:solidFill>
                <a:latin typeface="Arial"/>
                <a:cs typeface="Arial"/>
              </a:rPr>
              <a:t>m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23387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hostal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1681" y="5505726"/>
            <a:ext cx="5173980" cy="2799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3.</a:t>
            </a:r>
            <a:r>
              <a:rPr dirty="0" u="sng" sz="1300" spc="-13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Cálculo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potencia</a:t>
            </a:r>
            <a:r>
              <a:rPr dirty="0" u="sng" sz="1300" spc="-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prevista</a:t>
            </a:r>
            <a:endParaRPr sz="13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algn="just" marL="368300">
              <a:lnSpc>
                <a:spcPct val="100000"/>
              </a:lnSpc>
              <a:spcBef>
                <a:spcPts val="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3.1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potencia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prevista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para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alumbrado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emergencia</a:t>
            </a:r>
            <a:endParaRPr sz="1100">
              <a:latin typeface="Arial"/>
              <a:cs typeface="Arial"/>
            </a:endParaRPr>
          </a:p>
          <a:p>
            <a:pPr algn="just" marL="300355" marR="6350">
              <a:lnSpc>
                <a:spcPts val="1150"/>
              </a:lnSpc>
              <a:spcBef>
                <a:spcPts val="57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-28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hostal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ito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unciado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constitu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25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ocal</a:t>
            </a: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concu</a:t>
            </a: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i="1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clasificad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5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ocal</a:t>
            </a: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eunión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según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ITC-B-04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3.1,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concur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necesitan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ejecución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edacción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enie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técnica.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quí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xplica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únicamente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cálculos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deberían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incluir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ect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28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ucción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-28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2.3,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dice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eunión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soco</a:t>
            </a:r>
            <a:r>
              <a:rPr dirty="0" sz="1050" spc="-6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ocupación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300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pequeñas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hostal,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sería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com-</a:t>
            </a:r>
            <a:r>
              <a:rPr dirty="0" sz="1050" spc="-1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plement</a:t>
            </a: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rio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(sin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emba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tipo)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upo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domótico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fluid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5715">
              <a:lnSpc>
                <a:spcPts val="1150"/>
              </a:lnSpc>
              <a:spcBef>
                <a:spcPts val="280"/>
              </a:spcBef>
            </a:pPr>
            <a:r>
              <a:rPr dirty="0" sz="1050" spc="-2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instrucción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dice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pública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currencia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obligatoria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9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finalidad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de</a:t>
            </a:r>
            <a:endParaRPr sz="1050">
              <a:latin typeface="Arial"/>
              <a:cs typeface="Arial"/>
            </a:endParaRPr>
          </a:p>
          <a:p>
            <a:pPr algn="r" marR="6350">
              <a:lnSpc>
                <a:spcPct val="100000"/>
              </a:lnSpc>
              <a:spcBef>
                <a:spcPts val="35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431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76118"/>
            <a:ext cx="4886325" cy="1373505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algn="just" marL="120650" indent="-108585">
              <a:lnSpc>
                <a:spcPct val="100000"/>
              </a:lnSpc>
              <a:spcBef>
                <a:spcPts val="27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diferentes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cuadros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eléctricos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instalación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considerará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algn="just" marL="120650" marR="5715" indent="-108585">
              <a:lnSpc>
                <a:spcPts val="1150"/>
              </a:lnSpc>
              <a:spcBef>
                <a:spcPts val="30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interiores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usarán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empotrados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conductores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unipolares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aislados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PVC.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receptores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cuadros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generales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garantizan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inferior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dicta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REBT.</a:t>
            </a:r>
            <a:endParaRPr sz="1050">
              <a:latin typeface="Arial"/>
              <a:cs typeface="Arial"/>
            </a:endParaRPr>
          </a:p>
          <a:p>
            <a:pPr algn="just" marL="120650" marR="6985" indent="-108585">
              <a:lnSpc>
                <a:spcPts val="1150"/>
              </a:lnSpc>
              <a:spcBef>
                <a:spcPts val="28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hostal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dispone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sistema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domótico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seguridad,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grupo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presión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luminarias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zonas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comunes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lámparas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fluorescentes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42W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eficiencia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luminosa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lm/W.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Solución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Resumen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ITC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utilizadas: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1901215"/>
          <a:ext cx="4859020" cy="32296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75945"/>
                <a:gridCol w="4276725"/>
              </a:tblGrid>
              <a:tr h="2393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ITC-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BT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Uso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657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01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Redes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aéreas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distribución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tensión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016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Previsión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cargas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suministros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tensión.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Tablas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utilizadas: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Acometidas.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Caídas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enlace.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Esquema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Caja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Derivaciones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individuales.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Caídas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maniobra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Interruptor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control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puesta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tierra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interiores.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Caídas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Tubos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canales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protectores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contra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sobreintensidades.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</a:t>
                      </a:r>
                      <a:r>
                        <a:rPr dirty="0" sz="800" spc="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receptoras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9083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749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 marR="12065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Previsión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demanda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según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puntos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mínimos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estancia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vivienda.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Tablas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utilizadas: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y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y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protecciones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interiores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viviendas.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Prescripciones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locales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pública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concurrencia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Dimensionado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solo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motor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Instalaciones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sistemas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automatización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532756" y="5216209"/>
            <a:ext cx="161417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D.2. </a:t>
            </a: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ITC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utilizadas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proyecto.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398348" y="594107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08307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5331527"/>
            <a:ext cx="4885055" cy="297370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balizamiento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escaleras,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incendio,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eficaz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emergencia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pilotos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señalización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colocan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ras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suelo.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muchos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incendios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humo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cubre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toda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zona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alta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estancias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impidiendo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visibilidad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alumbrados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señalizaciones.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0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educidas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hostal,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emplea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método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senci-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llo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ecisión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io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conocer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xactas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estancias,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edes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hos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usa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algú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ormátic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específic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iluminación.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oría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casas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ciales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of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atuita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pá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ebs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desca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arlos.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09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dismi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uir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icas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ecto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decido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ias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fluo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escente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autónoma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permanente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-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598-2-22:1999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UNE-EN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598-2-22:A1:2003,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-28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3.4.1,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aunque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tam-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bién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podrían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haber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alimentadas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hostal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idad,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iría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cables.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cál-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autónomas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permanentes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8W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220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lúmenes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fluj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luminos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esquema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colocadas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segunda: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22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432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15"/>
            <a:ext cx="4890770" cy="342963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10795">
              <a:lnSpc>
                <a:spcPts val="1150"/>
              </a:lnSpc>
              <a:spcBef>
                <a:spcPts val="229"/>
              </a:spcBef>
            </a:pP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acilitar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sonas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ocupan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salidas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ocur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gí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clasific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a-</a:t>
            </a:r>
            <a:r>
              <a:rPr dirty="0" sz="1050" spc="-1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4" i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guridad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eemplazamiento.</a:t>
            </a:r>
            <a:r>
              <a:rPr dirty="0" sz="1050" spc="-1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antiza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sona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abandona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eemplazamient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finaliza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actividades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abajo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2700" marR="10795">
              <a:lnSpc>
                <a:spcPts val="1150"/>
              </a:lnSpc>
              <a:spcBef>
                <a:spcPts val="50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i="1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14" i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guridad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clasific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60" i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 i="1">
                <a:solidFill>
                  <a:srgbClr val="6D6E71"/>
                </a:solidFill>
                <a:latin typeface="Arial"/>
                <a:cs typeface="Arial"/>
              </a:rPr>
              <a:t>acuació</a:t>
            </a:r>
            <a:r>
              <a:rPr dirty="0" sz="1050" spc="-60" i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60" i="1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ambien-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i="1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i="1">
                <a:solidFill>
                  <a:srgbClr val="6D6E71"/>
                </a:solidFill>
                <a:latin typeface="Arial"/>
                <a:cs typeface="Arial"/>
              </a:rPr>
              <a:t>antipánico.</a:t>
            </a: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acuación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ocupantes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econocer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acuación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camino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salida,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ambiente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antipánico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vita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pánico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encont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utas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salida.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0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-28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3.1,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antizar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vías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estén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siem-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señalizadas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iluminadas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ocupad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allo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suminis-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cionar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iluminancia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a.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ni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suelo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iluminancia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ontal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lux,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lux.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vías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ar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normal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acuación.</a:t>
            </a:r>
            <a:endParaRPr sz="1050">
              <a:latin typeface="Arial"/>
              <a:cs typeface="Arial"/>
            </a:endParaRPr>
          </a:p>
          <a:p>
            <a:pPr algn="just" marL="12700" marR="10160">
              <a:lnSpc>
                <a:spcPts val="1150"/>
              </a:lnSpc>
              <a:spcBef>
                <a:spcPts val="505"/>
              </a:spcBef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proyecto,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6D6E71"/>
                </a:solidFill>
                <a:latin typeface="Arial"/>
                <a:cs typeface="Arial"/>
              </a:rPr>
              <a:t>Planos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identificar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detallar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caminos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valores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iluminancia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previstos.</a:t>
            </a:r>
            <a:endParaRPr sz="105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  <a:spcBef>
                <a:spcPts val="38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alumbrado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antipánico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garantizar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lux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altura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suelo.</a:t>
            </a:r>
            <a:endParaRPr sz="1050">
              <a:latin typeface="Arial"/>
              <a:cs typeface="Arial"/>
            </a:endParaRPr>
          </a:p>
          <a:p>
            <a:pPr algn="just" marL="12700" marR="6350">
              <a:lnSpc>
                <a:spcPts val="1150"/>
              </a:lnSpc>
              <a:spcBef>
                <a:spcPts val="53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ticula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usa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acuación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antipánic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iguiendo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indicaciones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-28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3.3,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hostal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estancias: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3982454"/>
            <a:ext cx="2365375" cy="1263650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120650" indent="-108585">
              <a:lnSpc>
                <a:spcPct val="100000"/>
              </a:lnSpc>
              <a:spcBef>
                <a:spcPts val="27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Aseos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baja.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17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señales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seguridad.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17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Cambios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dirección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ruta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evacuación.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17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salida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emergencia.</a:t>
            </a:r>
            <a:endParaRPr sz="1050">
              <a:latin typeface="Arial"/>
              <a:cs typeface="Arial"/>
            </a:endParaRPr>
          </a:p>
          <a:p>
            <a:pPr marL="120650" marR="5080" indent="-108585">
              <a:lnSpc>
                <a:spcPts val="1150"/>
              </a:lnSpc>
              <a:spcBef>
                <a:spcPts val="30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Cerca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escaleras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baja,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plan-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primera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segunda.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1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escaleras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(balizamiento).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049115" y="4004318"/>
            <a:ext cx="2365375" cy="124015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0650" marR="5080" indent="-108585">
              <a:lnSpc>
                <a:spcPts val="1150"/>
              </a:lnSpc>
              <a:spcBef>
                <a:spcPts val="229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exterior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edificio: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vecindad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inmediata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salida.</a:t>
            </a:r>
            <a:endParaRPr sz="1050">
              <a:latin typeface="Arial"/>
              <a:cs typeface="Arial"/>
            </a:endParaRPr>
          </a:p>
          <a:p>
            <a:pPr marL="120650" marR="5080" indent="-108585">
              <a:lnSpc>
                <a:spcPts val="1150"/>
              </a:lnSpc>
              <a:spcBef>
                <a:spcPts val="35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cuadros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insta-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alumbrado.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2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habitaciones.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4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salón.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40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cocina.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23387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hostal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48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433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166774" y="640206"/>
            <a:ext cx="3580129" cy="2496820"/>
          </a:xfrm>
          <a:custGeom>
            <a:avLst/>
            <a:gdLst/>
            <a:ahLst/>
            <a:cxnLst/>
            <a:rect l="l" t="t" r="r" b="b"/>
            <a:pathLst>
              <a:path w="3580129" h="2496820">
                <a:moveTo>
                  <a:pt x="1602257" y="0"/>
                </a:moveTo>
                <a:lnTo>
                  <a:pt x="38" y="0"/>
                </a:lnTo>
                <a:lnTo>
                  <a:pt x="38" y="1270"/>
                </a:lnTo>
                <a:lnTo>
                  <a:pt x="0" y="656590"/>
                </a:lnTo>
                <a:lnTo>
                  <a:pt x="1041" y="656590"/>
                </a:lnTo>
                <a:lnTo>
                  <a:pt x="1041" y="1270"/>
                </a:lnTo>
                <a:lnTo>
                  <a:pt x="1602257" y="1270"/>
                </a:lnTo>
                <a:lnTo>
                  <a:pt x="1602257" y="0"/>
                </a:lnTo>
                <a:close/>
              </a:path>
              <a:path w="3580129" h="2496820">
                <a:moveTo>
                  <a:pt x="2191677" y="1170940"/>
                </a:moveTo>
                <a:lnTo>
                  <a:pt x="960551" y="1170940"/>
                </a:lnTo>
                <a:lnTo>
                  <a:pt x="960551" y="1172210"/>
                </a:lnTo>
                <a:lnTo>
                  <a:pt x="2190623" y="1172210"/>
                </a:lnTo>
                <a:lnTo>
                  <a:pt x="2190623" y="2495550"/>
                </a:lnTo>
                <a:lnTo>
                  <a:pt x="2190762" y="2495550"/>
                </a:lnTo>
                <a:lnTo>
                  <a:pt x="2190762" y="2496820"/>
                </a:lnTo>
                <a:lnTo>
                  <a:pt x="2191550" y="2496820"/>
                </a:lnTo>
                <a:lnTo>
                  <a:pt x="2191550" y="2495550"/>
                </a:lnTo>
                <a:lnTo>
                  <a:pt x="2191677" y="2495550"/>
                </a:lnTo>
                <a:lnTo>
                  <a:pt x="2191677" y="1172210"/>
                </a:lnTo>
                <a:lnTo>
                  <a:pt x="2191677" y="1170940"/>
                </a:lnTo>
                <a:close/>
              </a:path>
              <a:path w="3580129" h="2496820">
                <a:moveTo>
                  <a:pt x="3579545" y="469"/>
                </a:moveTo>
                <a:lnTo>
                  <a:pt x="1679829" y="469"/>
                </a:lnTo>
                <a:lnTo>
                  <a:pt x="1679829" y="1739"/>
                </a:lnTo>
                <a:lnTo>
                  <a:pt x="3578491" y="1739"/>
                </a:lnTo>
                <a:lnTo>
                  <a:pt x="3578491" y="1179029"/>
                </a:lnTo>
                <a:lnTo>
                  <a:pt x="3579545" y="1179029"/>
                </a:lnTo>
                <a:lnTo>
                  <a:pt x="3579545" y="1739"/>
                </a:lnTo>
                <a:lnTo>
                  <a:pt x="3579545" y="46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3506121" y="2743237"/>
            <a:ext cx="361315" cy="1898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50" spc="-50">
                <a:solidFill>
                  <a:srgbClr val="231F20"/>
                </a:solidFill>
                <a:latin typeface="Arial"/>
                <a:cs typeface="Arial"/>
              </a:rPr>
              <a:t>Aseos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534424" y="2659691"/>
            <a:ext cx="133985" cy="401955"/>
          </a:xfrm>
          <a:prstGeom prst="rect">
            <a:avLst/>
          </a:prstGeom>
        </p:spPr>
        <p:txBody>
          <a:bodyPr wrap="square" lIns="0" tIns="63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750" spc="-40">
                <a:solidFill>
                  <a:srgbClr val="231F20"/>
                </a:solidFill>
                <a:latin typeface="Arial"/>
                <a:cs typeface="Arial"/>
              </a:rPr>
              <a:t>Escaleras</a:t>
            </a:r>
            <a:endParaRPr sz="7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536262" y="2513444"/>
            <a:ext cx="565150" cy="4178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7145" marR="268605" indent="-1270">
              <a:lnSpc>
                <a:spcPct val="100000"/>
              </a:lnSpc>
              <a:spcBef>
                <a:spcPts val="110"/>
              </a:spcBef>
            </a:pPr>
            <a:r>
              <a:rPr dirty="0" sz="850" spc="-50">
                <a:solidFill>
                  <a:srgbClr val="231F20"/>
                </a:solidFill>
                <a:latin typeface="Arial"/>
                <a:cs typeface="Arial"/>
              </a:rPr>
              <a:t>Salida</a:t>
            </a:r>
            <a:r>
              <a:rPr dirty="0" sz="850" spc="-25">
                <a:solidFill>
                  <a:srgbClr val="231F20"/>
                </a:solidFill>
                <a:latin typeface="Arial"/>
                <a:cs typeface="Arial"/>
              </a:rPr>
              <a:t> de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850" spc="-30">
                <a:solidFill>
                  <a:srgbClr val="231F20"/>
                </a:solidFill>
                <a:latin typeface="Arial"/>
                <a:cs typeface="Arial"/>
              </a:rPr>
              <a:t>Emergencia</a:t>
            </a:r>
            <a:endParaRPr sz="85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67815" y="1012275"/>
            <a:ext cx="3577590" cy="1329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238760">
              <a:lnSpc>
                <a:spcPct val="100000"/>
              </a:lnSpc>
              <a:spcBef>
                <a:spcPts val="125"/>
              </a:spcBef>
            </a:pPr>
            <a:r>
              <a:rPr dirty="0" sz="1050" spc="-10">
                <a:solidFill>
                  <a:srgbClr val="231F20"/>
                </a:solidFill>
                <a:latin typeface="Arial"/>
                <a:cs typeface="Arial"/>
              </a:rPr>
              <a:t>Recepción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Arial"/>
              <a:cs typeface="Arial"/>
            </a:endParaRPr>
          </a:p>
          <a:p>
            <a:pPr marL="2461895">
              <a:lnSpc>
                <a:spcPct val="100000"/>
              </a:lnSpc>
              <a:spcBef>
                <a:spcPts val="5"/>
              </a:spcBef>
            </a:pPr>
            <a:r>
              <a:rPr dirty="0" sz="1050" spc="-10">
                <a:solidFill>
                  <a:srgbClr val="231F20"/>
                </a:solidFill>
                <a:latin typeface="Arial"/>
                <a:cs typeface="Arial"/>
              </a:rPr>
              <a:t>Salón</a:t>
            </a:r>
            <a:endParaRPr sz="1050">
              <a:latin typeface="Arial"/>
              <a:cs typeface="Arial"/>
            </a:endParaRPr>
          </a:p>
          <a:p>
            <a:pPr marL="165735">
              <a:lnSpc>
                <a:spcPct val="100000"/>
              </a:lnSpc>
              <a:spcBef>
                <a:spcPts val="625"/>
              </a:spcBef>
            </a:pPr>
            <a:r>
              <a:rPr dirty="0" sz="1050" spc="-10">
                <a:solidFill>
                  <a:srgbClr val="231F20"/>
                </a:solidFill>
                <a:latin typeface="Arial"/>
                <a:cs typeface="Arial"/>
              </a:rPr>
              <a:t>Acceso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Arial"/>
              <a:cs typeface="Arial"/>
            </a:endParaRPr>
          </a:p>
          <a:p>
            <a:pPr marL="995680">
              <a:lnSpc>
                <a:spcPct val="100000"/>
              </a:lnSpc>
            </a:pPr>
            <a:r>
              <a:rPr dirty="0" sz="1050" spc="-10">
                <a:solidFill>
                  <a:srgbClr val="231F20"/>
                </a:solidFill>
                <a:latin typeface="Arial"/>
                <a:cs typeface="Arial"/>
              </a:rPr>
              <a:t>Pasillo</a:t>
            </a:r>
            <a:endParaRPr sz="1050">
              <a:latin typeface="Arial"/>
              <a:cs typeface="Arial"/>
            </a:endParaRPr>
          </a:p>
          <a:p>
            <a:pPr marL="2461260">
              <a:lnSpc>
                <a:spcPct val="100000"/>
              </a:lnSpc>
              <a:spcBef>
                <a:spcPts val="415"/>
              </a:spcBef>
            </a:pPr>
            <a:r>
              <a:rPr dirty="0" sz="1050" spc="-10">
                <a:solidFill>
                  <a:srgbClr val="231F20"/>
                </a:solidFill>
                <a:latin typeface="Arial"/>
                <a:cs typeface="Arial"/>
              </a:rPr>
              <a:t>Cocina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1198130" y="638327"/>
            <a:ext cx="2357755" cy="2366645"/>
          </a:xfrm>
          <a:custGeom>
            <a:avLst/>
            <a:gdLst/>
            <a:ahLst/>
            <a:cxnLst/>
            <a:rect l="l" t="t" r="r" b="b"/>
            <a:pathLst>
              <a:path w="2357754" h="2366645">
                <a:moveTo>
                  <a:pt x="51320" y="2339390"/>
                </a:moveTo>
                <a:lnTo>
                  <a:pt x="51104" y="2339162"/>
                </a:lnTo>
                <a:lnTo>
                  <a:pt x="50977" y="2338222"/>
                </a:lnTo>
                <a:lnTo>
                  <a:pt x="50444" y="2334133"/>
                </a:lnTo>
                <a:lnTo>
                  <a:pt x="47891" y="2327999"/>
                </a:lnTo>
                <a:lnTo>
                  <a:pt x="46088" y="2325649"/>
                </a:lnTo>
                <a:lnTo>
                  <a:pt x="46088" y="2333536"/>
                </a:lnTo>
                <a:lnTo>
                  <a:pt x="46088" y="2339390"/>
                </a:lnTo>
                <a:lnTo>
                  <a:pt x="46088" y="2342286"/>
                </a:lnTo>
                <a:lnTo>
                  <a:pt x="46088" y="2348141"/>
                </a:lnTo>
                <a:lnTo>
                  <a:pt x="42189" y="2354897"/>
                </a:lnTo>
                <a:lnTo>
                  <a:pt x="32715" y="2360358"/>
                </a:lnTo>
                <a:lnTo>
                  <a:pt x="29184" y="2361273"/>
                </a:lnTo>
                <a:lnTo>
                  <a:pt x="22123" y="2361273"/>
                </a:lnTo>
                <a:lnTo>
                  <a:pt x="18592" y="2360358"/>
                </a:lnTo>
                <a:lnTo>
                  <a:pt x="9118" y="2354897"/>
                </a:lnTo>
                <a:lnTo>
                  <a:pt x="5232" y="2348141"/>
                </a:lnTo>
                <a:lnTo>
                  <a:pt x="5232" y="2333536"/>
                </a:lnTo>
                <a:lnTo>
                  <a:pt x="9144" y="2326779"/>
                </a:lnTo>
                <a:lnTo>
                  <a:pt x="18592" y="2321306"/>
                </a:lnTo>
                <a:lnTo>
                  <a:pt x="22123" y="2320391"/>
                </a:lnTo>
                <a:lnTo>
                  <a:pt x="29184" y="2320391"/>
                </a:lnTo>
                <a:lnTo>
                  <a:pt x="32715" y="2321306"/>
                </a:lnTo>
                <a:lnTo>
                  <a:pt x="42202" y="2326792"/>
                </a:lnTo>
                <a:lnTo>
                  <a:pt x="46088" y="2333536"/>
                </a:lnTo>
                <a:lnTo>
                  <a:pt x="46088" y="2325649"/>
                </a:lnTo>
                <a:lnTo>
                  <a:pt x="30086" y="2315159"/>
                </a:lnTo>
                <a:lnTo>
                  <a:pt x="21221" y="2315159"/>
                </a:lnTo>
                <a:lnTo>
                  <a:pt x="0" y="2340838"/>
                </a:lnTo>
                <a:lnTo>
                  <a:pt x="889" y="2347531"/>
                </a:lnTo>
                <a:lnTo>
                  <a:pt x="21221" y="2366492"/>
                </a:lnTo>
                <a:lnTo>
                  <a:pt x="30086" y="2366492"/>
                </a:lnTo>
                <a:lnTo>
                  <a:pt x="50977" y="2343454"/>
                </a:lnTo>
                <a:lnTo>
                  <a:pt x="51104" y="2342502"/>
                </a:lnTo>
                <a:lnTo>
                  <a:pt x="51320" y="2342286"/>
                </a:lnTo>
                <a:lnTo>
                  <a:pt x="51320" y="2340838"/>
                </a:lnTo>
                <a:lnTo>
                  <a:pt x="51320" y="2339390"/>
                </a:lnTo>
                <a:close/>
              </a:path>
              <a:path w="2357754" h="2366645">
                <a:moveTo>
                  <a:pt x="51320" y="2281758"/>
                </a:moveTo>
                <a:lnTo>
                  <a:pt x="51104" y="2281529"/>
                </a:lnTo>
                <a:lnTo>
                  <a:pt x="50977" y="2280589"/>
                </a:lnTo>
                <a:lnTo>
                  <a:pt x="50444" y="2276500"/>
                </a:lnTo>
                <a:lnTo>
                  <a:pt x="47891" y="2270366"/>
                </a:lnTo>
                <a:lnTo>
                  <a:pt x="46088" y="2268016"/>
                </a:lnTo>
                <a:lnTo>
                  <a:pt x="46088" y="2275903"/>
                </a:lnTo>
                <a:lnTo>
                  <a:pt x="46088" y="2281758"/>
                </a:lnTo>
                <a:lnTo>
                  <a:pt x="46088" y="2284653"/>
                </a:lnTo>
                <a:lnTo>
                  <a:pt x="46088" y="2290521"/>
                </a:lnTo>
                <a:lnTo>
                  <a:pt x="42189" y="2297277"/>
                </a:lnTo>
                <a:lnTo>
                  <a:pt x="32715" y="2302726"/>
                </a:lnTo>
                <a:lnTo>
                  <a:pt x="29184" y="2303640"/>
                </a:lnTo>
                <a:lnTo>
                  <a:pt x="22123" y="2303640"/>
                </a:lnTo>
                <a:lnTo>
                  <a:pt x="18592" y="2302726"/>
                </a:lnTo>
                <a:lnTo>
                  <a:pt x="9118" y="2297277"/>
                </a:lnTo>
                <a:lnTo>
                  <a:pt x="5232" y="2290521"/>
                </a:lnTo>
                <a:lnTo>
                  <a:pt x="5232" y="2275903"/>
                </a:lnTo>
                <a:lnTo>
                  <a:pt x="9118" y="2269172"/>
                </a:lnTo>
                <a:lnTo>
                  <a:pt x="18592" y="2263698"/>
                </a:lnTo>
                <a:lnTo>
                  <a:pt x="22123" y="2262784"/>
                </a:lnTo>
                <a:lnTo>
                  <a:pt x="29184" y="2262784"/>
                </a:lnTo>
                <a:lnTo>
                  <a:pt x="32715" y="2263698"/>
                </a:lnTo>
                <a:lnTo>
                  <a:pt x="42189" y="2269172"/>
                </a:lnTo>
                <a:lnTo>
                  <a:pt x="46088" y="2275903"/>
                </a:lnTo>
                <a:lnTo>
                  <a:pt x="46088" y="2268016"/>
                </a:lnTo>
                <a:lnTo>
                  <a:pt x="43853" y="2265095"/>
                </a:lnTo>
                <a:lnTo>
                  <a:pt x="40830" y="2262784"/>
                </a:lnTo>
                <a:lnTo>
                  <a:pt x="38493" y="2260993"/>
                </a:lnTo>
                <a:lnTo>
                  <a:pt x="34518" y="2258695"/>
                </a:lnTo>
                <a:lnTo>
                  <a:pt x="30086" y="2257552"/>
                </a:lnTo>
                <a:lnTo>
                  <a:pt x="21221" y="2257552"/>
                </a:lnTo>
                <a:lnTo>
                  <a:pt x="0" y="2283206"/>
                </a:lnTo>
                <a:lnTo>
                  <a:pt x="889" y="2289899"/>
                </a:lnTo>
                <a:lnTo>
                  <a:pt x="21221" y="2308872"/>
                </a:lnTo>
                <a:lnTo>
                  <a:pt x="30086" y="2308872"/>
                </a:lnTo>
                <a:lnTo>
                  <a:pt x="50977" y="2285822"/>
                </a:lnTo>
                <a:lnTo>
                  <a:pt x="51104" y="2284869"/>
                </a:lnTo>
                <a:lnTo>
                  <a:pt x="51320" y="2284653"/>
                </a:lnTo>
                <a:lnTo>
                  <a:pt x="51320" y="2283206"/>
                </a:lnTo>
                <a:lnTo>
                  <a:pt x="51320" y="2281758"/>
                </a:lnTo>
                <a:close/>
              </a:path>
              <a:path w="2357754" h="2366645">
                <a:moveTo>
                  <a:pt x="51320" y="2219541"/>
                </a:moveTo>
                <a:lnTo>
                  <a:pt x="51104" y="2219312"/>
                </a:lnTo>
                <a:lnTo>
                  <a:pt x="50977" y="2218372"/>
                </a:lnTo>
                <a:lnTo>
                  <a:pt x="50444" y="2214283"/>
                </a:lnTo>
                <a:lnTo>
                  <a:pt x="47891" y="2208136"/>
                </a:lnTo>
                <a:lnTo>
                  <a:pt x="46088" y="2205786"/>
                </a:lnTo>
                <a:lnTo>
                  <a:pt x="46088" y="2213673"/>
                </a:lnTo>
                <a:lnTo>
                  <a:pt x="46088" y="2219541"/>
                </a:lnTo>
                <a:lnTo>
                  <a:pt x="46088" y="2222436"/>
                </a:lnTo>
                <a:lnTo>
                  <a:pt x="46088" y="2228304"/>
                </a:lnTo>
                <a:lnTo>
                  <a:pt x="42189" y="2235022"/>
                </a:lnTo>
                <a:lnTo>
                  <a:pt x="32715" y="2240508"/>
                </a:lnTo>
                <a:lnTo>
                  <a:pt x="29184" y="2241423"/>
                </a:lnTo>
                <a:lnTo>
                  <a:pt x="22123" y="2241423"/>
                </a:lnTo>
                <a:lnTo>
                  <a:pt x="18592" y="2240508"/>
                </a:lnTo>
                <a:lnTo>
                  <a:pt x="9118" y="2235022"/>
                </a:lnTo>
                <a:lnTo>
                  <a:pt x="5232" y="2228304"/>
                </a:lnTo>
                <a:lnTo>
                  <a:pt x="5232" y="2213673"/>
                </a:lnTo>
                <a:lnTo>
                  <a:pt x="9118" y="2206942"/>
                </a:lnTo>
                <a:lnTo>
                  <a:pt x="18592" y="2201468"/>
                </a:lnTo>
                <a:lnTo>
                  <a:pt x="22123" y="2200554"/>
                </a:lnTo>
                <a:lnTo>
                  <a:pt x="29184" y="2200554"/>
                </a:lnTo>
                <a:lnTo>
                  <a:pt x="32715" y="2201468"/>
                </a:lnTo>
                <a:lnTo>
                  <a:pt x="42189" y="2206942"/>
                </a:lnTo>
                <a:lnTo>
                  <a:pt x="46088" y="2213673"/>
                </a:lnTo>
                <a:lnTo>
                  <a:pt x="46088" y="2205786"/>
                </a:lnTo>
                <a:lnTo>
                  <a:pt x="43853" y="2202865"/>
                </a:lnTo>
                <a:lnTo>
                  <a:pt x="40830" y="2200554"/>
                </a:lnTo>
                <a:lnTo>
                  <a:pt x="38493" y="2198763"/>
                </a:lnTo>
                <a:lnTo>
                  <a:pt x="34518" y="2196465"/>
                </a:lnTo>
                <a:lnTo>
                  <a:pt x="30086" y="2195322"/>
                </a:lnTo>
                <a:lnTo>
                  <a:pt x="21221" y="2195322"/>
                </a:lnTo>
                <a:lnTo>
                  <a:pt x="0" y="2220988"/>
                </a:lnTo>
                <a:lnTo>
                  <a:pt x="889" y="2227681"/>
                </a:lnTo>
                <a:lnTo>
                  <a:pt x="21221" y="2246642"/>
                </a:lnTo>
                <a:lnTo>
                  <a:pt x="30086" y="2246642"/>
                </a:lnTo>
                <a:lnTo>
                  <a:pt x="50977" y="2223605"/>
                </a:lnTo>
                <a:lnTo>
                  <a:pt x="51104" y="2222652"/>
                </a:lnTo>
                <a:lnTo>
                  <a:pt x="51320" y="2222436"/>
                </a:lnTo>
                <a:lnTo>
                  <a:pt x="51320" y="2220988"/>
                </a:lnTo>
                <a:lnTo>
                  <a:pt x="51320" y="2219541"/>
                </a:lnTo>
                <a:close/>
              </a:path>
              <a:path w="2357754" h="2366645">
                <a:moveTo>
                  <a:pt x="51320" y="2154999"/>
                </a:moveTo>
                <a:lnTo>
                  <a:pt x="51104" y="2154771"/>
                </a:lnTo>
                <a:lnTo>
                  <a:pt x="50977" y="2153831"/>
                </a:lnTo>
                <a:lnTo>
                  <a:pt x="50444" y="2149741"/>
                </a:lnTo>
                <a:lnTo>
                  <a:pt x="47891" y="2143595"/>
                </a:lnTo>
                <a:lnTo>
                  <a:pt x="46088" y="2141245"/>
                </a:lnTo>
                <a:lnTo>
                  <a:pt x="46088" y="2149132"/>
                </a:lnTo>
                <a:lnTo>
                  <a:pt x="46088" y="2154999"/>
                </a:lnTo>
                <a:lnTo>
                  <a:pt x="46088" y="2157895"/>
                </a:lnTo>
                <a:lnTo>
                  <a:pt x="46088" y="2163749"/>
                </a:lnTo>
                <a:lnTo>
                  <a:pt x="42189" y="2170506"/>
                </a:lnTo>
                <a:lnTo>
                  <a:pt x="32715" y="2175967"/>
                </a:lnTo>
                <a:lnTo>
                  <a:pt x="29184" y="2176881"/>
                </a:lnTo>
                <a:lnTo>
                  <a:pt x="22123" y="2176881"/>
                </a:lnTo>
                <a:lnTo>
                  <a:pt x="18592" y="2175967"/>
                </a:lnTo>
                <a:lnTo>
                  <a:pt x="9118" y="2170506"/>
                </a:lnTo>
                <a:lnTo>
                  <a:pt x="5232" y="2163749"/>
                </a:lnTo>
                <a:lnTo>
                  <a:pt x="5232" y="2149132"/>
                </a:lnTo>
                <a:lnTo>
                  <a:pt x="9118" y="2142401"/>
                </a:lnTo>
                <a:lnTo>
                  <a:pt x="18592" y="2136927"/>
                </a:lnTo>
                <a:lnTo>
                  <a:pt x="22123" y="2136013"/>
                </a:lnTo>
                <a:lnTo>
                  <a:pt x="29184" y="2136013"/>
                </a:lnTo>
                <a:lnTo>
                  <a:pt x="32715" y="2136927"/>
                </a:lnTo>
                <a:lnTo>
                  <a:pt x="42189" y="2142401"/>
                </a:lnTo>
                <a:lnTo>
                  <a:pt x="46088" y="2149132"/>
                </a:lnTo>
                <a:lnTo>
                  <a:pt x="46088" y="2141245"/>
                </a:lnTo>
                <a:lnTo>
                  <a:pt x="43853" y="2138324"/>
                </a:lnTo>
                <a:lnTo>
                  <a:pt x="40830" y="2136013"/>
                </a:lnTo>
                <a:lnTo>
                  <a:pt x="38493" y="2134222"/>
                </a:lnTo>
                <a:lnTo>
                  <a:pt x="34518" y="2131923"/>
                </a:lnTo>
                <a:lnTo>
                  <a:pt x="30086" y="2130780"/>
                </a:lnTo>
                <a:lnTo>
                  <a:pt x="21221" y="2130780"/>
                </a:lnTo>
                <a:lnTo>
                  <a:pt x="0" y="2156447"/>
                </a:lnTo>
                <a:lnTo>
                  <a:pt x="889" y="2163140"/>
                </a:lnTo>
                <a:lnTo>
                  <a:pt x="21221" y="2182114"/>
                </a:lnTo>
                <a:lnTo>
                  <a:pt x="30086" y="2182114"/>
                </a:lnTo>
                <a:lnTo>
                  <a:pt x="50977" y="2159063"/>
                </a:lnTo>
                <a:lnTo>
                  <a:pt x="51104" y="2158111"/>
                </a:lnTo>
                <a:lnTo>
                  <a:pt x="51320" y="2157895"/>
                </a:lnTo>
                <a:lnTo>
                  <a:pt x="51320" y="2156447"/>
                </a:lnTo>
                <a:lnTo>
                  <a:pt x="51320" y="2154999"/>
                </a:lnTo>
                <a:close/>
              </a:path>
              <a:path w="2357754" h="2366645">
                <a:moveTo>
                  <a:pt x="51320" y="2092769"/>
                </a:moveTo>
                <a:lnTo>
                  <a:pt x="51104" y="2092540"/>
                </a:lnTo>
                <a:lnTo>
                  <a:pt x="50977" y="2091601"/>
                </a:lnTo>
                <a:lnTo>
                  <a:pt x="50444" y="2087511"/>
                </a:lnTo>
                <a:lnTo>
                  <a:pt x="47891" y="2081377"/>
                </a:lnTo>
                <a:lnTo>
                  <a:pt x="46088" y="2079028"/>
                </a:lnTo>
                <a:lnTo>
                  <a:pt x="46088" y="2086902"/>
                </a:lnTo>
                <a:lnTo>
                  <a:pt x="46088" y="2092769"/>
                </a:lnTo>
                <a:lnTo>
                  <a:pt x="46088" y="2095665"/>
                </a:lnTo>
                <a:lnTo>
                  <a:pt x="46088" y="2101532"/>
                </a:lnTo>
                <a:lnTo>
                  <a:pt x="42189" y="2108276"/>
                </a:lnTo>
                <a:lnTo>
                  <a:pt x="32715" y="2113737"/>
                </a:lnTo>
                <a:lnTo>
                  <a:pt x="29184" y="2114651"/>
                </a:lnTo>
                <a:lnTo>
                  <a:pt x="22123" y="2114651"/>
                </a:lnTo>
                <a:lnTo>
                  <a:pt x="18592" y="2113737"/>
                </a:lnTo>
                <a:lnTo>
                  <a:pt x="9118" y="2108263"/>
                </a:lnTo>
                <a:lnTo>
                  <a:pt x="5232" y="2101532"/>
                </a:lnTo>
                <a:lnTo>
                  <a:pt x="5232" y="2086902"/>
                </a:lnTo>
                <a:lnTo>
                  <a:pt x="9118" y="2080183"/>
                </a:lnTo>
                <a:lnTo>
                  <a:pt x="18592" y="2074697"/>
                </a:lnTo>
                <a:lnTo>
                  <a:pt x="22123" y="2073783"/>
                </a:lnTo>
                <a:lnTo>
                  <a:pt x="29184" y="2073783"/>
                </a:lnTo>
                <a:lnTo>
                  <a:pt x="32715" y="2074697"/>
                </a:lnTo>
                <a:lnTo>
                  <a:pt x="42189" y="2080183"/>
                </a:lnTo>
                <a:lnTo>
                  <a:pt x="46088" y="2086902"/>
                </a:lnTo>
                <a:lnTo>
                  <a:pt x="46088" y="2079028"/>
                </a:lnTo>
                <a:lnTo>
                  <a:pt x="30086" y="2068550"/>
                </a:lnTo>
                <a:lnTo>
                  <a:pt x="21221" y="2068550"/>
                </a:lnTo>
                <a:lnTo>
                  <a:pt x="0" y="2094217"/>
                </a:lnTo>
                <a:lnTo>
                  <a:pt x="889" y="2100910"/>
                </a:lnTo>
                <a:lnTo>
                  <a:pt x="21221" y="2119884"/>
                </a:lnTo>
                <a:lnTo>
                  <a:pt x="30086" y="2119884"/>
                </a:lnTo>
                <a:lnTo>
                  <a:pt x="50977" y="2096833"/>
                </a:lnTo>
                <a:lnTo>
                  <a:pt x="51104" y="2095881"/>
                </a:lnTo>
                <a:lnTo>
                  <a:pt x="51320" y="2095665"/>
                </a:lnTo>
                <a:lnTo>
                  <a:pt x="51320" y="2094217"/>
                </a:lnTo>
                <a:lnTo>
                  <a:pt x="51320" y="2092769"/>
                </a:lnTo>
                <a:close/>
              </a:path>
              <a:path w="2357754" h="2366645">
                <a:moveTo>
                  <a:pt x="146685" y="2339390"/>
                </a:moveTo>
                <a:lnTo>
                  <a:pt x="146469" y="2339162"/>
                </a:lnTo>
                <a:lnTo>
                  <a:pt x="146342" y="2338222"/>
                </a:lnTo>
                <a:lnTo>
                  <a:pt x="145808" y="2334133"/>
                </a:lnTo>
                <a:lnTo>
                  <a:pt x="143256" y="2327999"/>
                </a:lnTo>
                <a:lnTo>
                  <a:pt x="141452" y="2325649"/>
                </a:lnTo>
                <a:lnTo>
                  <a:pt x="141452" y="2333548"/>
                </a:lnTo>
                <a:lnTo>
                  <a:pt x="141452" y="2339390"/>
                </a:lnTo>
                <a:lnTo>
                  <a:pt x="141452" y="2342286"/>
                </a:lnTo>
                <a:lnTo>
                  <a:pt x="141452" y="2348128"/>
                </a:lnTo>
                <a:lnTo>
                  <a:pt x="137553" y="2354884"/>
                </a:lnTo>
                <a:lnTo>
                  <a:pt x="128079" y="2360358"/>
                </a:lnTo>
                <a:lnTo>
                  <a:pt x="124561" y="2361273"/>
                </a:lnTo>
                <a:lnTo>
                  <a:pt x="117500" y="2361273"/>
                </a:lnTo>
                <a:lnTo>
                  <a:pt x="113969" y="2360358"/>
                </a:lnTo>
                <a:lnTo>
                  <a:pt x="104482" y="2354884"/>
                </a:lnTo>
                <a:lnTo>
                  <a:pt x="100584" y="2348128"/>
                </a:lnTo>
                <a:lnTo>
                  <a:pt x="100584" y="2333548"/>
                </a:lnTo>
                <a:lnTo>
                  <a:pt x="104482" y="2326792"/>
                </a:lnTo>
                <a:lnTo>
                  <a:pt x="113969" y="2321306"/>
                </a:lnTo>
                <a:lnTo>
                  <a:pt x="117500" y="2320391"/>
                </a:lnTo>
                <a:lnTo>
                  <a:pt x="124561" y="2320391"/>
                </a:lnTo>
                <a:lnTo>
                  <a:pt x="128079" y="2321306"/>
                </a:lnTo>
                <a:lnTo>
                  <a:pt x="137553" y="2326792"/>
                </a:lnTo>
                <a:lnTo>
                  <a:pt x="141452" y="2333548"/>
                </a:lnTo>
                <a:lnTo>
                  <a:pt x="141452" y="2325649"/>
                </a:lnTo>
                <a:lnTo>
                  <a:pt x="125463" y="2315159"/>
                </a:lnTo>
                <a:lnTo>
                  <a:pt x="116598" y="2315159"/>
                </a:lnTo>
                <a:lnTo>
                  <a:pt x="95351" y="2340838"/>
                </a:lnTo>
                <a:lnTo>
                  <a:pt x="96240" y="2347531"/>
                </a:lnTo>
                <a:lnTo>
                  <a:pt x="116598" y="2366492"/>
                </a:lnTo>
                <a:lnTo>
                  <a:pt x="125463" y="2366492"/>
                </a:lnTo>
                <a:lnTo>
                  <a:pt x="146342" y="2343454"/>
                </a:lnTo>
                <a:lnTo>
                  <a:pt x="146469" y="2342502"/>
                </a:lnTo>
                <a:lnTo>
                  <a:pt x="146685" y="2342286"/>
                </a:lnTo>
                <a:lnTo>
                  <a:pt x="146685" y="2340838"/>
                </a:lnTo>
                <a:lnTo>
                  <a:pt x="146685" y="2339390"/>
                </a:lnTo>
                <a:close/>
              </a:path>
              <a:path w="2357754" h="2366645">
                <a:moveTo>
                  <a:pt x="146685" y="2281758"/>
                </a:moveTo>
                <a:lnTo>
                  <a:pt x="146469" y="2281529"/>
                </a:lnTo>
                <a:lnTo>
                  <a:pt x="146342" y="2280589"/>
                </a:lnTo>
                <a:lnTo>
                  <a:pt x="145808" y="2276500"/>
                </a:lnTo>
                <a:lnTo>
                  <a:pt x="143256" y="2270366"/>
                </a:lnTo>
                <a:lnTo>
                  <a:pt x="141452" y="2268016"/>
                </a:lnTo>
                <a:lnTo>
                  <a:pt x="141452" y="2275916"/>
                </a:lnTo>
                <a:lnTo>
                  <a:pt x="141452" y="2281758"/>
                </a:lnTo>
                <a:lnTo>
                  <a:pt x="141452" y="2284653"/>
                </a:lnTo>
                <a:lnTo>
                  <a:pt x="141452" y="2290521"/>
                </a:lnTo>
                <a:lnTo>
                  <a:pt x="137553" y="2297277"/>
                </a:lnTo>
                <a:lnTo>
                  <a:pt x="128079" y="2302726"/>
                </a:lnTo>
                <a:lnTo>
                  <a:pt x="124561" y="2303640"/>
                </a:lnTo>
                <a:lnTo>
                  <a:pt x="117500" y="2303640"/>
                </a:lnTo>
                <a:lnTo>
                  <a:pt x="113969" y="2302726"/>
                </a:lnTo>
                <a:lnTo>
                  <a:pt x="104482" y="2297277"/>
                </a:lnTo>
                <a:lnTo>
                  <a:pt x="100584" y="2290521"/>
                </a:lnTo>
                <a:lnTo>
                  <a:pt x="100584" y="2275916"/>
                </a:lnTo>
                <a:lnTo>
                  <a:pt x="104482" y="2269172"/>
                </a:lnTo>
                <a:lnTo>
                  <a:pt x="113969" y="2263698"/>
                </a:lnTo>
                <a:lnTo>
                  <a:pt x="117500" y="2262784"/>
                </a:lnTo>
                <a:lnTo>
                  <a:pt x="124561" y="2262784"/>
                </a:lnTo>
                <a:lnTo>
                  <a:pt x="128079" y="2263698"/>
                </a:lnTo>
                <a:lnTo>
                  <a:pt x="137553" y="2269172"/>
                </a:lnTo>
                <a:lnTo>
                  <a:pt x="141452" y="2275916"/>
                </a:lnTo>
                <a:lnTo>
                  <a:pt x="141452" y="2268016"/>
                </a:lnTo>
                <a:lnTo>
                  <a:pt x="139217" y="2265095"/>
                </a:lnTo>
                <a:lnTo>
                  <a:pt x="136194" y="2262784"/>
                </a:lnTo>
                <a:lnTo>
                  <a:pt x="133858" y="2260993"/>
                </a:lnTo>
                <a:lnTo>
                  <a:pt x="129895" y="2258695"/>
                </a:lnTo>
                <a:lnTo>
                  <a:pt x="125463" y="2257552"/>
                </a:lnTo>
                <a:lnTo>
                  <a:pt x="116598" y="2257552"/>
                </a:lnTo>
                <a:lnTo>
                  <a:pt x="95351" y="2283206"/>
                </a:lnTo>
                <a:lnTo>
                  <a:pt x="96240" y="2289899"/>
                </a:lnTo>
                <a:lnTo>
                  <a:pt x="116598" y="2308872"/>
                </a:lnTo>
                <a:lnTo>
                  <a:pt x="125463" y="2308872"/>
                </a:lnTo>
                <a:lnTo>
                  <a:pt x="146342" y="2285822"/>
                </a:lnTo>
                <a:lnTo>
                  <a:pt x="146469" y="2284869"/>
                </a:lnTo>
                <a:lnTo>
                  <a:pt x="146685" y="2284653"/>
                </a:lnTo>
                <a:lnTo>
                  <a:pt x="146685" y="2283206"/>
                </a:lnTo>
                <a:lnTo>
                  <a:pt x="146685" y="2281758"/>
                </a:lnTo>
                <a:close/>
              </a:path>
              <a:path w="2357754" h="2366645">
                <a:moveTo>
                  <a:pt x="146685" y="2219541"/>
                </a:moveTo>
                <a:lnTo>
                  <a:pt x="146469" y="2219312"/>
                </a:lnTo>
                <a:lnTo>
                  <a:pt x="146342" y="2218372"/>
                </a:lnTo>
                <a:lnTo>
                  <a:pt x="145808" y="2214283"/>
                </a:lnTo>
                <a:lnTo>
                  <a:pt x="143256" y="2208136"/>
                </a:lnTo>
                <a:lnTo>
                  <a:pt x="141452" y="2205786"/>
                </a:lnTo>
                <a:lnTo>
                  <a:pt x="141452" y="2213686"/>
                </a:lnTo>
                <a:lnTo>
                  <a:pt x="141452" y="2219541"/>
                </a:lnTo>
                <a:lnTo>
                  <a:pt x="141452" y="2222436"/>
                </a:lnTo>
                <a:lnTo>
                  <a:pt x="141452" y="2228291"/>
                </a:lnTo>
                <a:lnTo>
                  <a:pt x="137553" y="2235022"/>
                </a:lnTo>
                <a:lnTo>
                  <a:pt x="128079" y="2240508"/>
                </a:lnTo>
                <a:lnTo>
                  <a:pt x="124561" y="2241423"/>
                </a:lnTo>
                <a:lnTo>
                  <a:pt x="117500" y="2241423"/>
                </a:lnTo>
                <a:lnTo>
                  <a:pt x="113969" y="2240508"/>
                </a:lnTo>
                <a:lnTo>
                  <a:pt x="104482" y="2235022"/>
                </a:lnTo>
                <a:lnTo>
                  <a:pt x="100584" y="2228291"/>
                </a:lnTo>
                <a:lnTo>
                  <a:pt x="100584" y="2213686"/>
                </a:lnTo>
                <a:lnTo>
                  <a:pt x="104482" y="2206942"/>
                </a:lnTo>
                <a:lnTo>
                  <a:pt x="113969" y="2201468"/>
                </a:lnTo>
                <a:lnTo>
                  <a:pt x="117500" y="2200554"/>
                </a:lnTo>
                <a:lnTo>
                  <a:pt x="124561" y="2200554"/>
                </a:lnTo>
                <a:lnTo>
                  <a:pt x="128079" y="2201468"/>
                </a:lnTo>
                <a:lnTo>
                  <a:pt x="137553" y="2206942"/>
                </a:lnTo>
                <a:lnTo>
                  <a:pt x="141452" y="2213686"/>
                </a:lnTo>
                <a:lnTo>
                  <a:pt x="141452" y="2205786"/>
                </a:lnTo>
                <a:lnTo>
                  <a:pt x="139217" y="2202865"/>
                </a:lnTo>
                <a:lnTo>
                  <a:pt x="136194" y="2200554"/>
                </a:lnTo>
                <a:lnTo>
                  <a:pt x="133858" y="2198763"/>
                </a:lnTo>
                <a:lnTo>
                  <a:pt x="129895" y="2196465"/>
                </a:lnTo>
                <a:lnTo>
                  <a:pt x="125463" y="2195322"/>
                </a:lnTo>
                <a:lnTo>
                  <a:pt x="116598" y="2195322"/>
                </a:lnTo>
                <a:lnTo>
                  <a:pt x="95351" y="2220988"/>
                </a:lnTo>
                <a:lnTo>
                  <a:pt x="96240" y="2227681"/>
                </a:lnTo>
                <a:lnTo>
                  <a:pt x="116598" y="2246642"/>
                </a:lnTo>
                <a:lnTo>
                  <a:pt x="125463" y="2246642"/>
                </a:lnTo>
                <a:lnTo>
                  <a:pt x="146342" y="2223605"/>
                </a:lnTo>
                <a:lnTo>
                  <a:pt x="146469" y="2222652"/>
                </a:lnTo>
                <a:lnTo>
                  <a:pt x="146685" y="2222436"/>
                </a:lnTo>
                <a:lnTo>
                  <a:pt x="146685" y="2220988"/>
                </a:lnTo>
                <a:lnTo>
                  <a:pt x="146685" y="2219541"/>
                </a:lnTo>
                <a:close/>
              </a:path>
              <a:path w="2357754" h="2366645">
                <a:moveTo>
                  <a:pt x="146685" y="2154999"/>
                </a:moveTo>
                <a:lnTo>
                  <a:pt x="146469" y="2154771"/>
                </a:lnTo>
                <a:lnTo>
                  <a:pt x="146342" y="2153831"/>
                </a:lnTo>
                <a:lnTo>
                  <a:pt x="145808" y="2149741"/>
                </a:lnTo>
                <a:lnTo>
                  <a:pt x="143256" y="2143595"/>
                </a:lnTo>
                <a:lnTo>
                  <a:pt x="141452" y="2141245"/>
                </a:lnTo>
                <a:lnTo>
                  <a:pt x="141452" y="2149144"/>
                </a:lnTo>
                <a:lnTo>
                  <a:pt x="141452" y="2154999"/>
                </a:lnTo>
                <a:lnTo>
                  <a:pt x="141452" y="2157895"/>
                </a:lnTo>
                <a:lnTo>
                  <a:pt x="141452" y="2163737"/>
                </a:lnTo>
                <a:lnTo>
                  <a:pt x="137553" y="2170506"/>
                </a:lnTo>
                <a:lnTo>
                  <a:pt x="128079" y="2175967"/>
                </a:lnTo>
                <a:lnTo>
                  <a:pt x="124561" y="2176881"/>
                </a:lnTo>
                <a:lnTo>
                  <a:pt x="117500" y="2176881"/>
                </a:lnTo>
                <a:lnTo>
                  <a:pt x="113969" y="2175967"/>
                </a:lnTo>
                <a:lnTo>
                  <a:pt x="104482" y="2170506"/>
                </a:lnTo>
                <a:lnTo>
                  <a:pt x="100584" y="2163737"/>
                </a:lnTo>
                <a:lnTo>
                  <a:pt x="100584" y="2149144"/>
                </a:lnTo>
                <a:lnTo>
                  <a:pt x="104482" y="2142401"/>
                </a:lnTo>
                <a:lnTo>
                  <a:pt x="113969" y="2136927"/>
                </a:lnTo>
                <a:lnTo>
                  <a:pt x="117500" y="2136013"/>
                </a:lnTo>
                <a:lnTo>
                  <a:pt x="124561" y="2136013"/>
                </a:lnTo>
                <a:lnTo>
                  <a:pt x="128079" y="2136927"/>
                </a:lnTo>
                <a:lnTo>
                  <a:pt x="137553" y="2142401"/>
                </a:lnTo>
                <a:lnTo>
                  <a:pt x="141452" y="2149144"/>
                </a:lnTo>
                <a:lnTo>
                  <a:pt x="141452" y="2141245"/>
                </a:lnTo>
                <a:lnTo>
                  <a:pt x="139217" y="2138324"/>
                </a:lnTo>
                <a:lnTo>
                  <a:pt x="136194" y="2136013"/>
                </a:lnTo>
                <a:lnTo>
                  <a:pt x="133858" y="2134222"/>
                </a:lnTo>
                <a:lnTo>
                  <a:pt x="129895" y="2131923"/>
                </a:lnTo>
                <a:lnTo>
                  <a:pt x="125463" y="2130780"/>
                </a:lnTo>
                <a:lnTo>
                  <a:pt x="116598" y="2130780"/>
                </a:lnTo>
                <a:lnTo>
                  <a:pt x="95351" y="2156447"/>
                </a:lnTo>
                <a:lnTo>
                  <a:pt x="96240" y="2163140"/>
                </a:lnTo>
                <a:lnTo>
                  <a:pt x="116598" y="2182114"/>
                </a:lnTo>
                <a:lnTo>
                  <a:pt x="125463" y="2182114"/>
                </a:lnTo>
                <a:lnTo>
                  <a:pt x="146342" y="2159063"/>
                </a:lnTo>
                <a:lnTo>
                  <a:pt x="146469" y="2158111"/>
                </a:lnTo>
                <a:lnTo>
                  <a:pt x="146685" y="2157895"/>
                </a:lnTo>
                <a:lnTo>
                  <a:pt x="146685" y="2156447"/>
                </a:lnTo>
                <a:lnTo>
                  <a:pt x="146685" y="2154999"/>
                </a:lnTo>
                <a:close/>
              </a:path>
              <a:path w="2357754" h="2366645">
                <a:moveTo>
                  <a:pt x="146685" y="2092769"/>
                </a:moveTo>
                <a:lnTo>
                  <a:pt x="146469" y="2092540"/>
                </a:lnTo>
                <a:lnTo>
                  <a:pt x="146342" y="2091601"/>
                </a:lnTo>
                <a:lnTo>
                  <a:pt x="145796" y="2087511"/>
                </a:lnTo>
                <a:lnTo>
                  <a:pt x="143243" y="2081377"/>
                </a:lnTo>
                <a:lnTo>
                  <a:pt x="141452" y="2079040"/>
                </a:lnTo>
                <a:lnTo>
                  <a:pt x="141452" y="2086914"/>
                </a:lnTo>
                <a:lnTo>
                  <a:pt x="141452" y="2092769"/>
                </a:lnTo>
                <a:lnTo>
                  <a:pt x="141452" y="2095665"/>
                </a:lnTo>
                <a:lnTo>
                  <a:pt x="141452" y="2101532"/>
                </a:lnTo>
                <a:lnTo>
                  <a:pt x="137553" y="2108263"/>
                </a:lnTo>
                <a:lnTo>
                  <a:pt x="128079" y="2113737"/>
                </a:lnTo>
                <a:lnTo>
                  <a:pt x="124561" y="2114651"/>
                </a:lnTo>
                <a:lnTo>
                  <a:pt x="117500" y="2114651"/>
                </a:lnTo>
                <a:lnTo>
                  <a:pt x="113969" y="2113737"/>
                </a:lnTo>
                <a:lnTo>
                  <a:pt x="104482" y="2108263"/>
                </a:lnTo>
                <a:lnTo>
                  <a:pt x="100584" y="2101532"/>
                </a:lnTo>
                <a:lnTo>
                  <a:pt x="100584" y="2086914"/>
                </a:lnTo>
                <a:lnTo>
                  <a:pt x="104470" y="2080183"/>
                </a:lnTo>
                <a:lnTo>
                  <a:pt x="113969" y="2074697"/>
                </a:lnTo>
                <a:lnTo>
                  <a:pt x="117500" y="2073783"/>
                </a:lnTo>
                <a:lnTo>
                  <a:pt x="124561" y="2073783"/>
                </a:lnTo>
                <a:lnTo>
                  <a:pt x="128079" y="2074697"/>
                </a:lnTo>
                <a:lnTo>
                  <a:pt x="137553" y="2080183"/>
                </a:lnTo>
                <a:lnTo>
                  <a:pt x="141452" y="2086914"/>
                </a:lnTo>
                <a:lnTo>
                  <a:pt x="141452" y="2079040"/>
                </a:lnTo>
                <a:lnTo>
                  <a:pt x="125463" y="2068550"/>
                </a:lnTo>
                <a:lnTo>
                  <a:pt x="116598" y="2068550"/>
                </a:lnTo>
                <a:lnTo>
                  <a:pt x="95351" y="2094217"/>
                </a:lnTo>
                <a:lnTo>
                  <a:pt x="96240" y="2100910"/>
                </a:lnTo>
                <a:lnTo>
                  <a:pt x="116598" y="2119884"/>
                </a:lnTo>
                <a:lnTo>
                  <a:pt x="125463" y="2119884"/>
                </a:lnTo>
                <a:lnTo>
                  <a:pt x="146342" y="2096833"/>
                </a:lnTo>
                <a:lnTo>
                  <a:pt x="146469" y="2095881"/>
                </a:lnTo>
                <a:lnTo>
                  <a:pt x="146685" y="2095665"/>
                </a:lnTo>
                <a:lnTo>
                  <a:pt x="146685" y="2094217"/>
                </a:lnTo>
                <a:lnTo>
                  <a:pt x="146685" y="2092769"/>
                </a:lnTo>
                <a:close/>
              </a:path>
              <a:path w="2357754" h="2366645">
                <a:moveTo>
                  <a:pt x="251599" y="2339390"/>
                </a:moveTo>
                <a:lnTo>
                  <a:pt x="251383" y="2339162"/>
                </a:lnTo>
                <a:lnTo>
                  <a:pt x="251256" y="2338222"/>
                </a:lnTo>
                <a:lnTo>
                  <a:pt x="250723" y="2334133"/>
                </a:lnTo>
                <a:lnTo>
                  <a:pt x="248170" y="2327999"/>
                </a:lnTo>
                <a:lnTo>
                  <a:pt x="246367" y="2325649"/>
                </a:lnTo>
                <a:lnTo>
                  <a:pt x="246367" y="2333548"/>
                </a:lnTo>
                <a:lnTo>
                  <a:pt x="246367" y="2339390"/>
                </a:lnTo>
                <a:lnTo>
                  <a:pt x="246367" y="2342286"/>
                </a:lnTo>
                <a:lnTo>
                  <a:pt x="246367" y="2348128"/>
                </a:lnTo>
                <a:lnTo>
                  <a:pt x="242455" y="2354897"/>
                </a:lnTo>
                <a:lnTo>
                  <a:pt x="232981" y="2360358"/>
                </a:lnTo>
                <a:lnTo>
                  <a:pt x="229463" y="2361273"/>
                </a:lnTo>
                <a:lnTo>
                  <a:pt x="222402" y="2361273"/>
                </a:lnTo>
                <a:lnTo>
                  <a:pt x="218871" y="2360358"/>
                </a:lnTo>
                <a:lnTo>
                  <a:pt x="209397" y="2354884"/>
                </a:lnTo>
                <a:lnTo>
                  <a:pt x="205498" y="2348128"/>
                </a:lnTo>
                <a:lnTo>
                  <a:pt x="205498" y="2333548"/>
                </a:lnTo>
                <a:lnTo>
                  <a:pt x="209397" y="2326779"/>
                </a:lnTo>
                <a:lnTo>
                  <a:pt x="218871" y="2321306"/>
                </a:lnTo>
                <a:lnTo>
                  <a:pt x="222402" y="2320391"/>
                </a:lnTo>
                <a:lnTo>
                  <a:pt x="229463" y="2320391"/>
                </a:lnTo>
                <a:lnTo>
                  <a:pt x="232981" y="2321306"/>
                </a:lnTo>
                <a:lnTo>
                  <a:pt x="242468" y="2326792"/>
                </a:lnTo>
                <a:lnTo>
                  <a:pt x="246367" y="2333548"/>
                </a:lnTo>
                <a:lnTo>
                  <a:pt x="246367" y="2325649"/>
                </a:lnTo>
                <a:lnTo>
                  <a:pt x="230365" y="2315159"/>
                </a:lnTo>
                <a:lnTo>
                  <a:pt x="221500" y="2315159"/>
                </a:lnTo>
                <a:lnTo>
                  <a:pt x="200266" y="2340838"/>
                </a:lnTo>
                <a:lnTo>
                  <a:pt x="201155" y="2347531"/>
                </a:lnTo>
                <a:lnTo>
                  <a:pt x="221500" y="2366492"/>
                </a:lnTo>
                <a:lnTo>
                  <a:pt x="230365" y="2366492"/>
                </a:lnTo>
                <a:lnTo>
                  <a:pt x="251256" y="2343454"/>
                </a:lnTo>
                <a:lnTo>
                  <a:pt x="251383" y="2342502"/>
                </a:lnTo>
                <a:lnTo>
                  <a:pt x="251599" y="2342286"/>
                </a:lnTo>
                <a:lnTo>
                  <a:pt x="251599" y="2340838"/>
                </a:lnTo>
                <a:lnTo>
                  <a:pt x="251599" y="2339390"/>
                </a:lnTo>
                <a:close/>
              </a:path>
              <a:path w="2357754" h="2366645">
                <a:moveTo>
                  <a:pt x="251599" y="2281758"/>
                </a:moveTo>
                <a:lnTo>
                  <a:pt x="251383" y="2281529"/>
                </a:lnTo>
                <a:lnTo>
                  <a:pt x="251256" y="2280589"/>
                </a:lnTo>
                <a:lnTo>
                  <a:pt x="250723" y="2276500"/>
                </a:lnTo>
                <a:lnTo>
                  <a:pt x="248170" y="2270366"/>
                </a:lnTo>
                <a:lnTo>
                  <a:pt x="246367" y="2268016"/>
                </a:lnTo>
                <a:lnTo>
                  <a:pt x="246367" y="2275916"/>
                </a:lnTo>
                <a:lnTo>
                  <a:pt x="246367" y="2281758"/>
                </a:lnTo>
                <a:lnTo>
                  <a:pt x="246367" y="2284653"/>
                </a:lnTo>
                <a:lnTo>
                  <a:pt x="246367" y="2290521"/>
                </a:lnTo>
                <a:lnTo>
                  <a:pt x="242468" y="2297277"/>
                </a:lnTo>
                <a:lnTo>
                  <a:pt x="232981" y="2302726"/>
                </a:lnTo>
                <a:lnTo>
                  <a:pt x="229463" y="2303640"/>
                </a:lnTo>
                <a:lnTo>
                  <a:pt x="222402" y="2303640"/>
                </a:lnTo>
                <a:lnTo>
                  <a:pt x="218871" y="2302726"/>
                </a:lnTo>
                <a:lnTo>
                  <a:pt x="209397" y="2297277"/>
                </a:lnTo>
                <a:lnTo>
                  <a:pt x="205498" y="2290521"/>
                </a:lnTo>
                <a:lnTo>
                  <a:pt x="205498" y="2275916"/>
                </a:lnTo>
                <a:lnTo>
                  <a:pt x="209397" y="2269172"/>
                </a:lnTo>
                <a:lnTo>
                  <a:pt x="218871" y="2263698"/>
                </a:lnTo>
                <a:lnTo>
                  <a:pt x="222402" y="2262784"/>
                </a:lnTo>
                <a:lnTo>
                  <a:pt x="229463" y="2262784"/>
                </a:lnTo>
                <a:lnTo>
                  <a:pt x="232981" y="2263698"/>
                </a:lnTo>
                <a:lnTo>
                  <a:pt x="242468" y="2269172"/>
                </a:lnTo>
                <a:lnTo>
                  <a:pt x="246367" y="2275916"/>
                </a:lnTo>
                <a:lnTo>
                  <a:pt x="246367" y="2268016"/>
                </a:lnTo>
                <a:lnTo>
                  <a:pt x="244132" y="2265095"/>
                </a:lnTo>
                <a:lnTo>
                  <a:pt x="241096" y="2262784"/>
                </a:lnTo>
                <a:lnTo>
                  <a:pt x="238760" y="2260993"/>
                </a:lnTo>
                <a:lnTo>
                  <a:pt x="234797" y="2258695"/>
                </a:lnTo>
                <a:lnTo>
                  <a:pt x="230365" y="2257552"/>
                </a:lnTo>
                <a:lnTo>
                  <a:pt x="221500" y="2257552"/>
                </a:lnTo>
                <a:lnTo>
                  <a:pt x="200266" y="2283206"/>
                </a:lnTo>
                <a:lnTo>
                  <a:pt x="201155" y="2289899"/>
                </a:lnTo>
                <a:lnTo>
                  <a:pt x="221500" y="2308872"/>
                </a:lnTo>
                <a:lnTo>
                  <a:pt x="230365" y="2308872"/>
                </a:lnTo>
                <a:lnTo>
                  <a:pt x="251256" y="2285822"/>
                </a:lnTo>
                <a:lnTo>
                  <a:pt x="251383" y="2284869"/>
                </a:lnTo>
                <a:lnTo>
                  <a:pt x="251599" y="2284653"/>
                </a:lnTo>
                <a:lnTo>
                  <a:pt x="251599" y="2283206"/>
                </a:lnTo>
                <a:lnTo>
                  <a:pt x="251599" y="2281758"/>
                </a:lnTo>
                <a:close/>
              </a:path>
              <a:path w="2357754" h="2366645">
                <a:moveTo>
                  <a:pt x="251599" y="2219541"/>
                </a:moveTo>
                <a:lnTo>
                  <a:pt x="251383" y="2219312"/>
                </a:lnTo>
                <a:lnTo>
                  <a:pt x="251256" y="2218372"/>
                </a:lnTo>
                <a:lnTo>
                  <a:pt x="250723" y="2214283"/>
                </a:lnTo>
                <a:lnTo>
                  <a:pt x="248170" y="2208136"/>
                </a:lnTo>
                <a:lnTo>
                  <a:pt x="246367" y="2205786"/>
                </a:lnTo>
                <a:lnTo>
                  <a:pt x="246367" y="2213686"/>
                </a:lnTo>
                <a:lnTo>
                  <a:pt x="246367" y="2219541"/>
                </a:lnTo>
                <a:lnTo>
                  <a:pt x="246367" y="2222436"/>
                </a:lnTo>
                <a:lnTo>
                  <a:pt x="246367" y="2228291"/>
                </a:lnTo>
                <a:lnTo>
                  <a:pt x="242468" y="2235022"/>
                </a:lnTo>
                <a:lnTo>
                  <a:pt x="232981" y="2240508"/>
                </a:lnTo>
                <a:lnTo>
                  <a:pt x="229463" y="2241423"/>
                </a:lnTo>
                <a:lnTo>
                  <a:pt x="222402" y="2241423"/>
                </a:lnTo>
                <a:lnTo>
                  <a:pt x="218871" y="2240508"/>
                </a:lnTo>
                <a:lnTo>
                  <a:pt x="209397" y="2235022"/>
                </a:lnTo>
                <a:lnTo>
                  <a:pt x="205498" y="2228291"/>
                </a:lnTo>
                <a:lnTo>
                  <a:pt x="205498" y="2213686"/>
                </a:lnTo>
                <a:lnTo>
                  <a:pt x="209397" y="2206942"/>
                </a:lnTo>
                <a:lnTo>
                  <a:pt x="218871" y="2201468"/>
                </a:lnTo>
                <a:lnTo>
                  <a:pt x="222402" y="2200554"/>
                </a:lnTo>
                <a:lnTo>
                  <a:pt x="229463" y="2200554"/>
                </a:lnTo>
                <a:lnTo>
                  <a:pt x="232981" y="2201468"/>
                </a:lnTo>
                <a:lnTo>
                  <a:pt x="242468" y="2206942"/>
                </a:lnTo>
                <a:lnTo>
                  <a:pt x="246367" y="2213686"/>
                </a:lnTo>
                <a:lnTo>
                  <a:pt x="246367" y="2205786"/>
                </a:lnTo>
                <a:lnTo>
                  <a:pt x="244132" y="2202865"/>
                </a:lnTo>
                <a:lnTo>
                  <a:pt x="241096" y="2200554"/>
                </a:lnTo>
                <a:lnTo>
                  <a:pt x="238760" y="2198763"/>
                </a:lnTo>
                <a:lnTo>
                  <a:pt x="234797" y="2196465"/>
                </a:lnTo>
                <a:lnTo>
                  <a:pt x="230365" y="2195322"/>
                </a:lnTo>
                <a:lnTo>
                  <a:pt x="221500" y="2195322"/>
                </a:lnTo>
                <a:lnTo>
                  <a:pt x="200266" y="2220988"/>
                </a:lnTo>
                <a:lnTo>
                  <a:pt x="201155" y="2227681"/>
                </a:lnTo>
                <a:lnTo>
                  <a:pt x="221500" y="2246642"/>
                </a:lnTo>
                <a:lnTo>
                  <a:pt x="230365" y="2246642"/>
                </a:lnTo>
                <a:lnTo>
                  <a:pt x="251383" y="2222652"/>
                </a:lnTo>
                <a:lnTo>
                  <a:pt x="251599" y="2222436"/>
                </a:lnTo>
                <a:lnTo>
                  <a:pt x="251599" y="2220988"/>
                </a:lnTo>
                <a:lnTo>
                  <a:pt x="251599" y="2219541"/>
                </a:lnTo>
                <a:close/>
              </a:path>
              <a:path w="2357754" h="2366645">
                <a:moveTo>
                  <a:pt x="251599" y="2154999"/>
                </a:moveTo>
                <a:lnTo>
                  <a:pt x="251383" y="2154771"/>
                </a:lnTo>
                <a:lnTo>
                  <a:pt x="251256" y="2153831"/>
                </a:lnTo>
                <a:lnTo>
                  <a:pt x="250723" y="2149741"/>
                </a:lnTo>
                <a:lnTo>
                  <a:pt x="248170" y="2143595"/>
                </a:lnTo>
                <a:lnTo>
                  <a:pt x="246367" y="2141245"/>
                </a:lnTo>
                <a:lnTo>
                  <a:pt x="246367" y="2149144"/>
                </a:lnTo>
                <a:lnTo>
                  <a:pt x="246367" y="2154999"/>
                </a:lnTo>
                <a:lnTo>
                  <a:pt x="246367" y="2157895"/>
                </a:lnTo>
                <a:lnTo>
                  <a:pt x="246367" y="2163737"/>
                </a:lnTo>
                <a:lnTo>
                  <a:pt x="242468" y="2170506"/>
                </a:lnTo>
                <a:lnTo>
                  <a:pt x="232981" y="2175967"/>
                </a:lnTo>
                <a:lnTo>
                  <a:pt x="229463" y="2176881"/>
                </a:lnTo>
                <a:lnTo>
                  <a:pt x="222402" y="2176881"/>
                </a:lnTo>
                <a:lnTo>
                  <a:pt x="218871" y="2175967"/>
                </a:lnTo>
                <a:lnTo>
                  <a:pt x="209397" y="2170506"/>
                </a:lnTo>
                <a:lnTo>
                  <a:pt x="205498" y="2163737"/>
                </a:lnTo>
                <a:lnTo>
                  <a:pt x="205498" y="2149144"/>
                </a:lnTo>
                <a:lnTo>
                  <a:pt x="209397" y="2142401"/>
                </a:lnTo>
                <a:lnTo>
                  <a:pt x="218871" y="2136927"/>
                </a:lnTo>
                <a:lnTo>
                  <a:pt x="222402" y="2136013"/>
                </a:lnTo>
                <a:lnTo>
                  <a:pt x="229463" y="2136013"/>
                </a:lnTo>
                <a:lnTo>
                  <a:pt x="232981" y="2136927"/>
                </a:lnTo>
                <a:lnTo>
                  <a:pt x="242468" y="2142401"/>
                </a:lnTo>
                <a:lnTo>
                  <a:pt x="246367" y="2149144"/>
                </a:lnTo>
                <a:lnTo>
                  <a:pt x="246367" y="2141245"/>
                </a:lnTo>
                <a:lnTo>
                  <a:pt x="244132" y="2138324"/>
                </a:lnTo>
                <a:lnTo>
                  <a:pt x="241096" y="2136013"/>
                </a:lnTo>
                <a:lnTo>
                  <a:pt x="238760" y="2134222"/>
                </a:lnTo>
                <a:lnTo>
                  <a:pt x="234797" y="2131923"/>
                </a:lnTo>
                <a:lnTo>
                  <a:pt x="230365" y="2130780"/>
                </a:lnTo>
                <a:lnTo>
                  <a:pt x="221500" y="2130780"/>
                </a:lnTo>
                <a:lnTo>
                  <a:pt x="200266" y="2156447"/>
                </a:lnTo>
                <a:lnTo>
                  <a:pt x="201155" y="2163140"/>
                </a:lnTo>
                <a:lnTo>
                  <a:pt x="221500" y="2182114"/>
                </a:lnTo>
                <a:lnTo>
                  <a:pt x="230365" y="2182114"/>
                </a:lnTo>
                <a:lnTo>
                  <a:pt x="251256" y="2159063"/>
                </a:lnTo>
                <a:lnTo>
                  <a:pt x="251383" y="2158111"/>
                </a:lnTo>
                <a:lnTo>
                  <a:pt x="251599" y="2157895"/>
                </a:lnTo>
                <a:lnTo>
                  <a:pt x="251599" y="2156447"/>
                </a:lnTo>
                <a:lnTo>
                  <a:pt x="251599" y="2154999"/>
                </a:lnTo>
                <a:close/>
              </a:path>
              <a:path w="2357754" h="2366645">
                <a:moveTo>
                  <a:pt x="251599" y="2092769"/>
                </a:moveTo>
                <a:lnTo>
                  <a:pt x="251383" y="2092540"/>
                </a:lnTo>
                <a:lnTo>
                  <a:pt x="251256" y="2091601"/>
                </a:lnTo>
                <a:lnTo>
                  <a:pt x="250710" y="2087511"/>
                </a:lnTo>
                <a:lnTo>
                  <a:pt x="248158" y="2081377"/>
                </a:lnTo>
                <a:lnTo>
                  <a:pt x="246367" y="2079040"/>
                </a:lnTo>
                <a:lnTo>
                  <a:pt x="246367" y="2086914"/>
                </a:lnTo>
                <a:lnTo>
                  <a:pt x="246367" y="2092769"/>
                </a:lnTo>
                <a:lnTo>
                  <a:pt x="246367" y="2095665"/>
                </a:lnTo>
                <a:lnTo>
                  <a:pt x="246367" y="2101532"/>
                </a:lnTo>
                <a:lnTo>
                  <a:pt x="242455" y="2108276"/>
                </a:lnTo>
                <a:lnTo>
                  <a:pt x="232981" y="2113737"/>
                </a:lnTo>
                <a:lnTo>
                  <a:pt x="229463" y="2114651"/>
                </a:lnTo>
                <a:lnTo>
                  <a:pt x="222402" y="2114651"/>
                </a:lnTo>
                <a:lnTo>
                  <a:pt x="218871" y="2113737"/>
                </a:lnTo>
                <a:lnTo>
                  <a:pt x="209397" y="2108263"/>
                </a:lnTo>
                <a:lnTo>
                  <a:pt x="205498" y="2101532"/>
                </a:lnTo>
                <a:lnTo>
                  <a:pt x="205498" y="2086914"/>
                </a:lnTo>
                <a:lnTo>
                  <a:pt x="209397" y="2080183"/>
                </a:lnTo>
                <a:lnTo>
                  <a:pt x="218871" y="2074697"/>
                </a:lnTo>
                <a:lnTo>
                  <a:pt x="222402" y="2073783"/>
                </a:lnTo>
                <a:lnTo>
                  <a:pt x="229463" y="2073783"/>
                </a:lnTo>
                <a:lnTo>
                  <a:pt x="232981" y="2074697"/>
                </a:lnTo>
                <a:lnTo>
                  <a:pt x="242468" y="2080183"/>
                </a:lnTo>
                <a:lnTo>
                  <a:pt x="246367" y="2086914"/>
                </a:lnTo>
                <a:lnTo>
                  <a:pt x="246367" y="2079040"/>
                </a:lnTo>
                <a:lnTo>
                  <a:pt x="230365" y="2068550"/>
                </a:lnTo>
                <a:lnTo>
                  <a:pt x="221500" y="2068550"/>
                </a:lnTo>
                <a:lnTo>
                  <a:pt x="200266" y="2094217"/>
                </a:lnTo>
                <a:lnTo>
                  <a:pt x="201155" y="2100910"/>
                </a:lnTo>
                <a:lnTo>
                  <a:pt x="221500" y="2119884"/>
                </a:lnTo>
                <a:lnTo>
                  <a:pt x="230365" y="2119884"/>
                </a:lnTo>
                <a:lnTo>
                  <a:pt x="234797" y="2118741"/>
                </a:lnTo>
                <a:lnTo>
                  <a:pt x="238785" y="2116442"/>
                </a:lnTo>
                <a:lnTo>
                  <a:pt x="241109" y="2114651"/>
                </a:lnTo>
                <a:lnTo>
                  <a:pt x="244132" y="2112327"/>
                </a:lnTo>
                <a:lnTo>
                  <a:pt x="248170" y="2107057"/>
                </a:lnTo>
                <a:lnTo>
                  <a:pt x="250723" y="2100910"/>
                </a:lnTo>
                <a:lnTo>
                  <a:pt x="251256" y="2096833"/>
                </a:lnTo>
                <a:lnTo>
                  <a:pt x="251383" y="2095881"/>
                </a:lnTo>
                <a:lnTo>
                  <a:pt x="251599" y="2095665"/>
                </a:lnTo>
                <a:lnTo>
                  <a:pt x="251599" y="2094217"/>
                </a:lnTo>
                <a:lnTo>
                  <a:pt x="251599" y="2092769"/>
                </a:lnTo>
                <a:close/>
              </a:path>
              <a:path w="2357754" h="2366645">
                <a:moveTo>
                  <a:pt x="575843" y="2339390"/>
                </a:moveTo>
                <a:lnTo>
                  <a:pt x="575627" y="2339162"/>
                </a:lnTo>
                <a:lnTo>
                  <a:pt x="575500" y="2338222"/>
                </a:lnTo>
                <a:lnTo>
                  <a:pt x="574967" y="2334133"/>
                </a:lnTo>
                <a:lnTo>
                  <a:pt x="572414" y="2327999"/>
                </a:lnTo>
                <a:lnTo>
                  <a:pt x="570611" y="2325649"/>
                </a:lnTo>
                <a:lnTo>
                  <a:pt x="570611" y="2333548"/>
                </a:lnTo>
                <a:lnTo>
                  <a:pt x="570611" y="2339390"/>
                </a:lnTo>
                <a:lnTo>
                  <a:pt x="570611" y="2342286"/>
                </a:lnTo>
                <a:lnTo>
                  <a:pt x="570611" y="2348128"/>
                </a:lnTo>
                <a:lnTo>
                  <a:pt x="566699" y="2354897"/>
                </a:lnTo>
                <a:lnTo>
                  <a:pt x="557225" y="2360358"/>
                </a:lnTo>
                <a:lnTo>
                  <a:pt x="553707" y="2361273"/>
                </a:lnTo>
                <a:lnTo>
                  <a:pt x="546658" y="2361273"/>
                </a:lnTo>
                <a:lnTo>
                  <a:pt x="543128" y="2360358"/>
                </a:lnTo>
                <a:lnTo>
                  <a:pt x="533654" y="2354884"/>
                </a:lnTo>
                <a:lnTo>
                  <a:pt x="529755" y="2348128"/>
                </a:lnTo>
                <a:lnTo>
                  <a:pt x="529755" y="2333548"/>
                </a:lnTo>
                <a:lnTo>
                  <a:pt x="533654" y="2326779"/>
                </a:lnTo>
                <a:lnTo>
                  <a:pt x="543128" y="2321306"/>
                </a:lnTo>
                <a:lnTo>
                  <a:pt x="546658" y="2320391"/>
                </a:lnTo>
                <a:lnTo>
                  <a:pt x="553707" y="2320391"/>
                </a:lnTo>
                <a:lnTo>
                  <a:pt x="557225" y="2321306"/>
                </a:lnTo>
                <a:lnTo>
                  <a:pt x="566712" y="2326792"/>
                </a:lnTo>
                <a:lnTo>
                  <a:pt x="570611" y="2333548"/>
                </a:lnTo>
                <a:lnTo>
                  <a:pt x="570611" y="2325649"/>
                </a:lnTo>
                <a:lnTo>
                  <a:pt x="554609" y="2315159"/>
                </a:lnTo>
                <a:lnTo>
                  <a:pt x="545757" y="2315159"/>
                </a:lnTo>
                <a:lnTo>
                  <a:pt x="524522" y="2340838"/>
                </a:lnTo>
                <a:lnTo>
                  <a:pt x="525411" y="2347531"/>
                </a:lnTo>
                <a:lnTo>
                  <a:pt x="545757" y="2366492"/>
                </a:lnTo>
                <a:lnTo>
                  <a:pt x="554609" y="2366492"/>
                </a:lnTo>
                <a:lnTo>
                  <a:pt x="575500" y="2343454"/>
                </a:lnTo>
                <a:lnTo>
                  <a:pt x="575627" y="2342502"/>
                </a:lnTo>
                <a:lnTo>
                  <a:pt x="575843" y="2342286"/>
                </a:lnTo>
                <a:lnTo>
                  <a:pt x="575843" y="2340838"/>
                </a:lnTo>
                <a:lnTo>
                  <a:pt x="575843" y="2339390"/>
                </a:lnTo>
                <a:close/>
              </a:path>
              <a:path w="2357754" h="2366645">
                <a:moveTo>
                  <a:pt x="575843" y="2281758"/>
                </a:moveTo>
                <a:lnTo>
                  <a:pt x="575627" y="2281529"/>
                </a:lnTo>
                <a:lnTo>
                  <a:pt x="575500" y="2280589"/>
                </a:lnTo>
                <a:lnTo>
                  <a:pt x="574967" y="2276500"/>
                </a:lnTo>
                <a:lnTo>
                  <a:pt x="572414" y="2270366"/>
                </a:lnTo>
                <a:lnTo>
                  <a:pt x="570611" y="2268016"/>
                </a:lnTo>
                <a:lnTo>
                  <a:pt x="570611" y="2275916"/>
                </a:lnTo>
                <a:lnTo>
                  <a:pt x="570611" y="2281758"/>
                </a:lnTo>
                <a:lnTo>
                  <a:pt x="570611" y="2284653"/>
                </a:lnTo>
                <a:lnTo>
                  <a:pt x="570611" y="2290521"/>
                </a:lnTo>
                <a:lnTo>
                  <a:pt x="566712" y="2297277"/>
                </a:lnTo>
                <a:lnTo>
                  <a:pt x="557225" y="2302726"/>
                </a:lnTo>
                <a:lnTo>
                  <a:pt x="553707" y="2303640"/>
                </a:lnTo>
                <a:lnTo>
                  <a:pt x="546658" y="2303640"/>
                </a:lnTo>
                <a:lnTo>
                  <a:pt x="543128" y="2302726"/>
                </a:lnTo>
                <a:lnTo>
                  <a:pt x="533654" y="2297277"/>
                </a:lnTo>
                <a:lnTo>
                  <a:pt x="529755" y="2290521"/>
                </a:lnTo>
                <a:lnTo>
                  <a:pt x="529755" y="2275916"/>
                </a:lnTo>
                <a:lnTo>
                  <a:pt x="533654" y="2269172"/>
                </a:lnTo>
                <a:lnTo>
                  <a:pt x="543128" y="2263698"/>
                </a:lnTo>
                <a:lnTo>
                  <a:pt x="546658" y="2262784"/>
                </a:lnTo>
                <a:lnTo>
                  <a:pt x="553707" y="2262784"/>
                </a:lnTo>
                <a:lnTo>
                  <a:pt x="557225" y="2263698"/>
                </a:lnTo>
                <a:lnTo>
                  <a:pt x="566712" y="2269172"/>
                </a:lnTo>
                <a:lnTo>
                  <a:pt x="570611" y="2275916"/>
                </a:lnTo>
                <a:lnTo>
                  <a:pt x="570611" y="2268016"/>
                </a:lnTo>
                <a:lnTo>
                  <a:pt x="568375" y="2265095"/>
                </a:lnTo>
                <a:lnTo>
                  <a:pt x="565340" y="2262784"/>
                </a:lnTo>
                <a:lnTo>
                  <a:pt x="563003" y="2260993"/>
                </a:lnTo>
                <a:lnTo>
                  <a:pt x="559041" y="2258695"/>
                </a:lnTo>
                <a:lnTo>
                  <a:pt x="554609" y="2257552"/>
                </a:lnTo>
                <a:lnTo>
                  <a:pt x="545757" y="2257552"/>
                </a:lnTo>
                <a:lnTo>
                  <a:pt x="524522" y="2283206"/>
                </a:lnTo>
                <a:lnTo>
                  <a:pt x="525411" y="2289899"/>
                </a:lnTo>
                <a:lnTo>
                  <a:pt x="545757" y="2308872"/>
                </a:lnTo>
                <a:lnTo>
                  <a:pt x="554609" y="2308872"/>
                </a:lnTo>
                <a:lnTo>
                  <a:pt x="575500" y="2285822"/>
                </a:lnTo>
                <a:lnTo>
                  <a:pt x="575627" y="2284869"/>
                </a:lnTo>
                <a:lnTo>
                  <a:pt x="575843" y="2284653"/>
                </a:lnTo>
                <a:lnTo>
                  <a:pt x="575843" y="2283206"/>
                </a:lnTo>
                <a:lnTo>
                  <a:pt x="575843" y="2281758"/>
                </a:lnTo>
                <a:close/>
              </a:path>
              <a:path w="2357754" h="2366645">
                <a:moveTo>
                  <a:pt x="575843" y="2219541"/>
                </a:moveTo>
                <a:lnTo>
                  <a:pt x="575627" y="2219312"/>
                </a:lnTo>
                <a:lnTo>
                  <a:pt x="575500" y="2218372"/>
                </a:lnTo>
                <a:lnTo>
                  <a:pt x="574967" y="2214283"/>
                </a:lnTo>
                <a:lnTo>
                  <a:pt x="572414" y="2208136"/>
                </a:lnTo>
                <a:lnTo>
                  <a:pt x="570611" y="2205786"/>
                </a:lnTo>
                <a:lnTo>
                  <a:pt x="570611" y="2213686"/>
                </a:lnTo>
                <a:lnTo>
                  <a:pt x="570611" y="2219541"/>
                </a:lnTo>
                <a:lnTo>
                  <a:pt x="570611" y="2222436"/>
                </a:lnTo>
                <a:lnTo>
                  <a:pt x="570611" y="2228291"/>
                </a:lnTo>
                <a:lnTo>
                  <a:pt x="566712" y="2235022"/>
                </a:lnTo>
                <a:lnTo>
                  <a:pt x="557225" y="2240508"/>
                </a:lnTo>
                <a:lnTo>
                  <a:pt x="553707" y="2241423"/>
                </a:lnTo>
                <a:lnTo>
                  <a:pt x="546658" y="2241423"/>
                </a:lnTo>
                <a:lnTo>
                  <a:pt x="543128" y="2240508"/>
                </a:lnTo>
                <a:lnTo>
                  <a:pt x="533654" y="2235022"/>
                </a:lnTo>
                <a:lnTo>
                  <a:pt x="529755" y="2228291"/>
                </a:lnTo>
                <a:lnTo>
                  <a:pt x="529755" y="2213686"/>
                </a:lnTo>
                <a:lnTo>
                  <a:pt x="533654" y="2206942"/>
                </a:lnTo>
                <a:lnTo>
                  <a:pt x="543128" y="2201468"/>
                </a:lnTo>
                <a:lnTo>
                  <a:pt x="546658" y="2200554"/>
                </a:lnTo>
                <a:lnTo>
                  <a:pt x="553707" y="2200554"/>
                </a:lnTo>
                <a:lnTo>
                  <a:pt x="557225" y="2201468"/>
                </a:lnTo>
                <a:lnTo>
                  <a:pt x="566712" y="2206942"/>
                </a:lnTo>
                <a:lnTo>
                  <a:pt x="570611" y="2213686"/>
                </a:lnTo>
                <a:lnTo>
                  <a:pt x="570611" y="2205786"/>
                </a:lnTo>
                <a:lnTo>
                  <a:pt x="568375" y="2202865"/>
                </a:lnTo>
                <a:lnTo>
                  <a:pt x="565340" y="2200554"/>
                </a:lnTo>
                <a:lnTo>
                  <a:pt x="563003" y="2198763"/>
                </a:lnTo>
                <a:lnTo>
                  <a:pt x="559041" y="2196465"/>
                </a:lnTo>
                <a:lnTo>
                  <a:pt x="554609" y="2195322"/>
                </a:lnTo>
                <a:lnTo>
                  <a:pt x="545757" y="2195322"/>
                </a:lnTo>
                <a:lnTo>
                  <a:pt x="524522" y="2220988"/>
                </a:lnTo>
                <a:lnTo>
                  <a:pt x="525411" y="2227681"/>
                </a:lnTo>
                <a:lnTo>
                  <a:pt x="545757" y="2246642"/>
                </a:lnTo>
                <a:lnTo>
                  <a:pt x="554609" y="2246642"/>
                </a:lnTo>
                <a:lnTo>
                  <a:pt x="575500" y="2223605"/>
                </a:lnTo>
                <a:lnTo>
                  <a:pt x="575627" y="2222652"/>
                </a:lnTo>
                <a:lnTo>
                  <a:pt x="575843" y="2222436"/>
                </a:lnTo>
                <a:lnTo>
                  <a:pt x="575843" y="2220988"/>
                </a:lnTo>
                <a:lnTo>
                  <a:pt x="575843" y="2219541"/>
                </a:lnTo>
                <a:close/>
              </a:path>
              <a:path w="2357754" h="2366645">
                <a:moveTo>
                  <a:pt x="575843" y="2154999"/>
                </a:moveTo>
                <a:lnTo>
                  <a:pt x="575627" y="2154771"/>
                </a:lnTo>
                <a:lnTo>
                  <a:pt x="575500" y="2153831"/>
                </a:lnTo>
                <a:lnTo>
                  <a:pt x="574967" y="2149741"/>
                </a:lnTo>
                <a:lnTo>
                  <a:pt x="572414" y="2143595"/>
                </a:lnTo>
                <a:lnTo>
                  <a:pt x="570611" y="2141245"/>
                </a:lnTo>
                <a:lnTo>
                  <a:pt x="570611" y="2149144"/>
                </a:lnTo>
                <a:lnTo>
                  <a:pt x="570611" y="2154999"/>
                </a:lnTo>
                <a:lnTo>
                  <a:pt x="570611" y="2157895"/>
                </a:lnTo>
                <a:lnTo>
                  <a:pt x="570611" y="2163737"/>
                </a:lnTo>
                <a:lnTo>
                  <a:pt x="566712" y="2170506"/>
                </a:lnTo>
                <a:lnTo>
                  <a:pt x="557225" y="2175967"/>
                </a:lnTo>
                <a:lnTo>
                  <a:pt x="553707" y="2176881"/>
                </a:lnTo>
                <a:lnTo>
                  <a:pt x="546658" y="2176881"/>
                </a:lnTo>
                <a:lnTo>
                  <a:pt x="543128" y="2175967"/>
                </a:lnTo>
                <a:lnTo>
                  <a:pt x="533654" y="2170506"/>
                </a:lnTo>
                <a:lnTo>
                  <a:pt x="529755" y="2163737"/>
                </a:lnTo>
                <a:lnTo>
                  <a:pt x="529755" y="2149144"/>
                </a:lnTo>
                <a:lnTo>
                  <a:pt x="533654" y="2142401"/>
                </a:lnTo>
                <a:lnTo>
                  <a:pt x="543128" y="2136927"/>
                </a:lnTo>
                <a:lnTo>
                  <a:pt x="546658" y="2136013"/>
                </a:lnTo>
                <a:lnTo>
                  <a:pt x="553707" y="2136013"/>
                </a:lnTo>
                <a:lnTo>
                  <a:pt x="557225" y="2136927"/>
                </a:lnTo>
                <a:lnTo>
                  <a:pt x="566712" y="2142401"/>
                </a:lnTo>
                <a:lnTo>
                  <a:pt x="570611" y="2149144"/>
                </a:lnTo>
                <a:lnTo>
                  <a:pt x="570611" y="2141245"/>
                </a:lnTo>
                <a:lnTo>
                  <a:pt x="568375" y="2138324"/>
                </a:lnTo>
                <a:lnTo>
                  <a:pt x="565340" y="2136013"/>
                </a:lnTo>
                <a:lnTo>
                  <a:pt x="563003" y="2134222"/>
                </a:lnTo>
                <a:lnTo>
                  <a:pt x="559041" y="2131923"/>
                </a:lnTo>
                <a:lnTo>
                  <a:pt x="554609" y="2130780"/>
                </a:lnTo>
                <a:lnTo>
                  <a:pt x="545757" y="2130780"/>
                </a:lnTo>
                <a:lnTo>
                  <a:pt x="524522" y="2156447"/>
                </a:lnTo>
                <a:lnTo>
                  <a:pt x="525411" y="2163140"/>
                </a:lnTo>
                <a:lnTo>
                  <a:pt x="545757" y="2182114"/>
                </a:lnTo>
                <a:lnTo>
                  <a:pt x="554609" y="2182114"/>
                </a:lnTo>
                <a:lnTo>
                  <a:pt x="575500" y="2159063"/>
                </a:lnTo>
                <a:lnTo>
                  <a:pt x="575627" y="2158111"/>
                </a:lnTo>
                <a:lnTo>
                  <a:pt x="575843" y="2157895"/>
                </a:lnTo>
                <a:lnTo>
                  <a:pt x="575843" y="2156447"/>
                </a:lnTo>
                <a:lnTo>
                  <a:pt x="575843" y="2154999"/>
                </a:lnTo>
                <a:close/>
              </a:path>
              <a:path w="2357754" h="2366645">
                <a:moveTo>
                  <a:pt x="575843" y="2092769"/>
                </a:moveTo>
                <a:lnTo>
                  <a:pt x="575627" y="2092540"/>
                </a:lnTo>
                <a:lnTo>
                  <a:pt x="575500" y="2091601"/>
                </a:lnTo>
                <a:lnTo>
                  <a:pt x="574967" y="2087511"/>
                </a:lnTo>
                <a:lnTo>
                  <a:pt x="572414" y="2081377"/>
                </a:lnTo>
                <a:lnTo>
                  <a:pt x="570611" y="2079028"/>
                </a:lnTo>
                <a:lnTo>
                  <a:pt x="570611" y="2086914"/>
                </a:lnTo>
                <a:lnTo>
                  <a:pt x="570611" y="2092769"/>
                </a:lnTo>
                <a:lnTo>
                  <a:pt x="570611" y="2095665"/>
                </a:lnTo>
                <a:lnTo>
                  <a:pt x="570611" y="2101532"/>
                </a:lnTo>
                <a:lnTo>
                  <a:pt x="566699" y="2108276"/>
                </a:lnTo>
                <a:lnTo>
                  <a:pt x="557225" y="2113737"/>
                </a:lnTo>
                <a:lnTo>
                  <a:pt x="553707" y="2114651"/>
                </a:lnTo>
                <a:lnTo>
                  <a:pt x="546658" y="2114651"/>
                </a:lnTo>
                <a:lnTo>
                  <a:pt x="543128" y="2113737"/>
                </a:lnTo>
                <a:lnTo>
                  <a:pt x="533654" y="2108263"/>
                </a:lnTo>
                <a:lnTo>
                  <a:pt x="529755" y="2101532"/>
                </a:lnTo>
                <a:lnTo>
                  <a:pt x="529755" y="2086914"/>
                </a:lnTo>
                <a:lnTo>
                  <a:pt x="533654" y="2080183"/>
                </a:lnTo>
                <a:lnTo>
                  <a:pt x="543128" y="2074697"/>
                </a:lnTo>
                <a:lnTo>
                  <a:pt x="546658" y="2073783"/>
                </a:lnTo>
                <a:lnTo>
                  <a:pt x="553707" y="2073783"/>
                </a:lnTo>
                <a:lnTo>
                  <a:pt x="557225" y="2074697"/>
                </a:lnTo>
                <a:lnTo>
                  <a:pt x="566712" y="2080183"/>
                </a:lnTo>
                <a:lnTo>
                  <a:pt x="570611" y="2086914"/>
                </a:lnTo>
                <a:lnTo>
                  <a:pt x="570611" y="2079028"/>
                </a:lnTo>
                <a:lnTo>
                  <a:pt x="568375" y="2076107"/>
                </a:lnTo>
                <a:lnTo>
                  <a:pt x="565340" y="2073783"/>
                </a:lnTo>
                <a:lnTo>
                  <a:pt x="563003" y="2071992"/>
                </a:lnTo>
                <a:lnTo>
                  <a:pt x="559041" y="2069693"/>
                </a:lnTo>
                <a:lnTo>
                  <a:pt x="554609" y="2068550"/>
                </a:lnTo>
                <a:lnTo>
                  <a:pt x="545757" y="2068550"/>
                </a:lnTo>
                <a:lnTo>
                  <a:pt x="524522" y="2094217"/>
                </a:lnTo>
                <a:lnTo>
                  <a:pt x="525411" y="2100910"/>
                </a:lnTo>
                <a:lnTo>
                  <a:pt x="545757" y="2119884"/>
                </a:lnTo>
                <a:lnTo>
                  <a:pt x="554609" y="2119884"/>
                </a:lnTo>
                <a:lnTo>
                  <a:pt x="559041" y="2118741"/>
                </a:lnTo>
                <a:lnTo>
                  <a:pt x="563029" y="2116442"/>
                </a:lnTo>
                <a:lnTo>
                  <a:pt x="565353" y="2114651"/>
                </a:lnTo>
                <a:lnTo>
                  <a:pt x="568375" y="2112327"/>
                </a:lnTo>
                <a:lnTo>
                  <a:pt x="572414" y="2107057"/>
                </a:lnTo>
                <a:lnTo>
                  <a:pt x="574967" y="2100910"/>
                </a:lnTo>
                <a:lnTo>
                  <a:pt x="575500" y="2096833"/>
                </a:lnTo>
                <a:lnTo>
                  <a:pt x="575627" y="2095881"/>
                </a:lnTo>
                <a:lnTo>
                  <a:pt x="575843" y="2095665"/>
                </a:lnTo>
                <a:lnTo>
                  <a:pt x="575843" y="2094217"/>
                </a:lnTo>
                <a:lnTo>
                  <a:pt x="575843" y="2092769"/>
                </a:lnTo>
                <a:close/>
              </a:path>
              <a:path w="2357754" h="2366645">
                <a:moveTo>
                  <a:pt x="715200" y="2339390"/>
                </a:moveTo>
                <a:lnTo>
                  <a:pt x="714984" y="2339162"/>
                </a:lnTo>
                <a:lnTo>
                  <a:pt x="714857" y="2338222"/>
                </a:lnTo>
                <a:lnTo>
                  <a:pt x="714324" y="2334133"/>
                </a:lnTo>
                <a:lnTo>
                  <a:pt x="711771" y="2327999"/>
                </a:lnTo>
                <a:lnTo>
                  <a:pt x="709968" y="2325649"/>
                </a:lnTo>
                <a:lnTo>
                  <a:pt x="709968" y="2333536"/>
                </a:lnTo>
                <a:lnTo>
                  <a:pt x="709968" y="2339390"/>
                </a:lnTo>
                <a:lnTo>
                  <a:pt x="709968" y="2342286"/>
                </a:lnTo>
                <a:lnTo>
                  <a:pt x="709968" y="2348141"/>
                </a:lnTo>
                <a:lnTo>
                  <a:pt x="706069" y="2354897"/>
                </a:lnTo>
                <a:lnTo>
                  <a:pt x="696595" y="2360358"/>
                </a:lnTo>
                <a:lnTo>
                  <a:pt x="693064" y="2361273"/>
                </a:lnTo>
                <a:lnTo>
                  <a:pt x="686003" y="2361273"/>
                </a:lnTo>
                <a:lnTo>
                  <a:pt x="682472" y="2360358"/>
                </a:lnTo>
                <a:lnTo>
                  <a:pt x="672998" y="2354897"/>
                </a:lnTo>
                <a:lnTo>
                  <a:pt x="669112" y="2348141"/>
                </a:lnTo>
                <a:lnTo>
                  <a:pt x="669112" y="2333536"/>
                </a:lnTo>
                <a:lnTo>
                  <a:pt x="673023" y="2326779"/>
                </a:lnTo>
                <a:lnTo>
                  <a:pt x="682472" y="2321306"/>
                </a:lnTo>
                <a:lnTo>
                  <a:pt x="686003" y="2320391"/>
                </a:lnTo>
                <a:lnTo>
                  <a:pt x="693064" y="2320391"/>
                </a:lnTo>
                <a:lnTo>
                  <a:pt x="696595" y="2321306"/>
                </a:lnTo>
                <a:lnTo>
                  <a:pt x="706081" y="2326792"/>
                </a:lnTo>
                <a:lnTo>
                  <a:pt x="709968" y="2333536"/>
                </a:lnTo>
                <a:lnTo>
                  <a:pt x="709968" y="2325649"/>
                </a:lnTo>
                <a:lnTo>
                  <a:pt x="693966" y="2315159"/>
                </a:lnTo>
                <a:lnTo>
                  <a:pt x="685101" y="2315159"/>
                </a:lnTo>
                <a:lnTo>
                  <a:pt x="663879" y="2340838"/>
                </a:lnTo>
                <a:lnTo>
                  <a:pt x="664768" y="2347531"/>
                </a:lnTo>
                <a:lnTo>
                  <a:pt x="685101" y="2366492"/>
                </a:lnTo>
                <a:lnTo>
                  <a:pt x="693966" y="2366492"/>
                </a:lnTo>
                <a:lnTo>
                  <a:pt x="714857" y="2343454"/>
                </a:lnTo>
                <a:lnTo>
                  <a:pt x="714984" y="2342502"/>
                </a:lnTo>
                <a:lnTo>
                  <a:pt x="715200" y="2342286"/>
                </a:lnTo>
                <a:lnTo>
                  <a:pt x="715200" y="2340838"/>
                </a:lnTo>
                <a:lnTo>
                  <a:pt x="715200" y="2339390"/>
                </a:lnTo>
                <a:close/>
              </a:path>
              <a:path w="2357754" h="2366645">
                <a:moveTo>
                  <a:pt x="715200" y="2281758"/>
                </a:moveTo>
                <a:lnTo>
                  <a:pt x="714984" y="2281529"/>
                </a:lnTo>
                <a:lnTo>
                  <a:pt x="714857" y="2280589"/>
                </a:lnTo>
                <a:lnTo>
                  <a:pt x="714324" y="2276500"/>
                </a:lnTo>
                <a:lnTo>
                  <a:pt x="711771" y="2270366"/>
                </a:lnTo>
                <a:lnTo>
                  <a:pt x="709968" y="2268016"/>
                </a:lnTo>
                <a:lnTo>
                  <a:pt x="709968" y="2275903"/>
                </a:lnTo>
                <a:lnTo>
                  <a:pt x="709968" y="2281758"/>
                </a:lnTo>
                <a:lnTo>
                  <a:pt x="709968" y="2284653"/>
                </a:lnTo>
                <a:lnTo>
                  <a:pt x="709968" y="2290521"/>
                </a:lnTo>
                <a:lnTo>
                  <a:pt x="706069" y="2297277"/>
                </a:lnTo>
                <a:lnTo>
                  <a:pt x="696595" y="2302726"/>
                </a:lnTo>
                <a:lnTo>
                  <a:pt x="693064" y="2303640"/>
                </a:lnTo>
                <a:lnTo>
                  <a:pt x="686003" y="2303640"/>
                </a:lnTo>
                <a:lnTo>
                  <a:pt x="682472" y="2302726"/>
                </a:lnTo>
                <a:lnTo>
                  <a:pt x="672998" y="2297277"/>
                </a:lnTo>
                <a:lnTo>
                  <a:pt x="669112" y="2290521"/>
                </a:lnTo>
                <a:lnTo>
                  <a:pt x="669112" y="2275903"/>
                </a:lnTo>
                <a:lnTo>
                  <a:pt x="672998" y="2269172"/>
                </a:lnTo>
                <a:lnTo>
                  <a:pt x="682472" y="2263698"/>
                </a:lnTo>
                <a:lnTo>
                  <a:pt x="686003" y="2262784"/>
                </a:lnTo>
                <a:lnTo>
                  <a:pt x="693064" y="2262784"/>
                </a:lnTo>
                <a:lnTo>
                  <a:pt x="696595" y="2263698"/>
                </a:lnTo>
                <a:lnTo>
                  <a:pt x="706069" y="2269172"/>
                </a:lnTo>
                <a:lnTo>
                  <a:pt x="709968" y="2275903"/>
                </a:lnTo>
                <a:lnTo>
                  <a:pt x="709968" y="2268016"/>
                </a:lnTo>
                <a:lnTo>
                  <a:pt x="707732" y="2265095"/>
                </a:lnTo>
                <a:lnTo>
                  <a:pt x="704710" y="2262784"/>
                </a:lnTo>
                <a:lnTo>
                  <a:pt x="702373" y="2260993"/>
                </a:lnTo>
                <a:lnTo>
                  <a:pt x="698398" y="2258695"/>
                </a:lnTo>
                <a:lnTo>
                  <a:pt x="693966" y="2257552"/>
                </a:lnTo>
                <a:lnTo>
                  <a:pt x="685101" y="2257552"/>
                </a:lnTo>
                <a:lnTo>
                  <a:pt x="663879" y="2283206"/>
                </a:lnTo>
                <a:lnTo>
                  <a:pt x="664768" y="2289899"/>
                </a:lnTo>
                <a:lnTo>
                  <a:pt x="685101" y="2308872"/>
                </a:lnTo>
                <a:lnTo>
                  <a:pt x="693966" y="2308872"/>
                </a:lnTo>
                <a:lnTo>
                  <a:pt x="714857" y="2285822"/>
                </a:lnTo>
                <a:lnTo>
                  <a:pt x="714984" y="2284869"/>
                </a:lnTo>
                <a:lnTo>
                  <a:pt x="715200" y="2284653"/>
                </a:lnTo>
                <a:lnTo>
                  <a:pt x="715200" y="2283206"/>
                </a:lnTo>
                <a:lnTo>
                  <a:pt x="715200" y="2281758"/>
                </a:lnTo>
                <a:close/>
              </a:path>
              <a:path w="2357754" h="2366645">
                <a:moveTo>
                  <a:pt x="715200" y="2219541"/>
                </a:moveTo>
                <a:lnTo>
                  <a:pt x="714984" y="2219312"/>
                </a:lnTo>
                <a:lnTo>
                  <a:pt x="714857" y="2218372"/>
                </a:lnTo>
                <a:lnTo>
                  <a:pt x="714324" y="2214283"/>
                </a:lnTo>
                <a:lnTo>
                  <a:pt x="711771" y="2208136"/>
                </a:lnTo>
                <a:lnTo>
                  <a:pt x="709968" y="2205786"/>
                </a:lnTo>
                <a:lnTo>
                  <a:pt x="709968" y="2213673"/>
                </a:lnTo>
                <a:lnTo>
                  <a:pt x="709968" y="2219541"/>
                </a:lnTo>
                <a:lnTo>
                  <a:pt x="709968" y="2222436"/>
                </a:lnTo>
                <a:lnTo>
                  <a:pt x="709968" y="2228304"/>
                </a:lnTo>
                <a:lnTo>
                  <a:pt x="706069" y="2235022"/>
                </a:lnTo>
                <a:lnTo>
                  <a:pt x="696595" y="2240508"/>
                </a:lnTo>
                <a:lnTo>
                  <a:pt x="693064" y="2241423"/>
                </a:lnTo>
                <a:lnTo>
                  <a:pt x="686003" y="2241423"/>
                </a:lnTo>
                <a:lnTo>
                  <a:pt x="682472" y="2240508"/>
                </a:lnTo>
                <a:lnTo>
                  <a:pt x="672998" y="2235022"/>
                </a:lnTo>
                <a:lnTo>
                  <a:pt x="669112" y="2228304"/>
                </a:lnTo>
                <a:lnTo>
                  <a:pt x="669112" y="2213673"/>
                </a:lnTo>
                <a:lnTo>
                  <a:pt x="672998" y="2206942"/>
                </a:lnTo>
                <a:lnTo>
                  <a:pt x="682472" y="2201468"/>
                </a:lnTo>
                <a:lnTo>
                  <a:pt x="686003" y="2200554"/>
                </a:lnTo>
                <a:lnTo>
                  <a:pt x="693064" y="2200554"/>
                </a:lnTo>
                <a:lnTo>
                  <a:pt x="696595" y="2201468"/>
                </a:lnTo>
                <a:lnTo>
                  <a:pt x="706069" y="2206942"/>
                </a:lnTo>
                <a:lnTo>
                  <a:pt x="709968" y="2213673"/>
                </a:lnTo>
                <a:lnTo>
                  <a:pt x="709968" y="2205786"/>
                </a:lnTo>
                <a:lnTo>
                  <a:pt x="707732" y="2202865"/>
                </a:lnTo>
                <a:lnTo>
                  <a:pt x="704710" y="2200554"/>
                </a:lnTo>
                <a:lnTo>
                  <a:pt x="702373" y="2198763"/>
                </a:lnTo>
                <a:lnTo>
                  <a:pt x="698398" y="2196465"/>
                </a:lnTo>
                <a:lnTo>
                  <a:pt x="693966" y="2195322"/>
                </a:lnTo>
                <a:lnTo>
                  <a:pt x="685101" y="2195322"/>
                </a:lnTo>
                <a:lnTo>
                  <a:pt x="663879" y="2220988"/>
                </a:lnTo>
                <a:lnTo>
                  <a:pt x="664768" y="2227681"/>
                </a:lnTo>
                <a:lnTo>
                  <a:pt x="685101" y="2246642"/>
                </a:lnTo>
                <a:lnTo>
                  <a:pt x="693966" y="2246642"/>
                </a:lnTo>
                <a:lnTo>
                  <a:pt x="714857" y="2223605"/>
                </a:lnTo>
                <a:lnTo>
                  <a:pt x="714984" y="2222652"/>
                </a:lnTo>
                <a:lnTo>
                  <a:pt x="715200" y="2222436"/>
                </a:lnTo>
                <a:lnTo>
                  <a:pt x="715200" y="2220988"/>
                </a:lnTo>
                <a:lnTo>
                  <a:pt x="715200" y="2219541"/>
                </a:lnTo>
                <a:close/>
              </a:path>
              <a:path w="2357754" h="2366645">
                <a:moveTo>
                  <a:pt x="715200" y="2154999"/>
                </a:moveTo>
                <a:lnTo>
                  <a:pt x="714984" y="2154771"/>
                </a:lnTo>
                <a:lnTo>
                  <a:pt x="714857" y="2153831"/>
                </a:lnTo>
                <a:lnTo>
                  <a:pt x="714324" y="2149741"/>
                </a:lnTo>
                <a:lnTo>
                  <a:pt x="711771" y="2143595"/>
                </a:lnTo>
                <a:lnTo>
                  <a:pt x="709968" y="2141245"/>
                </a:lnTo>
                <a:lnTo>
                  <a:pt x="709968" y="2149132"/>
                </a:lnTo>
                <a:lnTo>
                  <a:pt x="709968" y="2154999"/>
                </a:lnTo>
                <a:lnTo>
                  <a:pt x="709968" y="2157895"/>
                </a:lnTo>
                <a:lnTo>
                  <a:pt x="709968" y="2163749"/>
                </a:lnTo>
                <a:lnTo>
                  <a:pt x="706069" y="2170506"/>
                </a:lnTo>
                <a:lnTo>
                  <a:pt x="696595" y="2175967"/>
                </a:lnTo>
                <a:lnTo>
                  <a:pt x="693064" y="2176881"/>
                </a:lnTo>
                <a:lnTo>
                  <a:pt x="686003" y="2176881"/>
                </a:lnTo>
                <a:lnTo>
                  <a:pt x="682472" y="2175967"/>
                </a:lnTo>
                <a:lnTo>
                  <a:pt x="672998" y="2170506"/>
                </a:lnTo>
                <a:lnTo>
                  <a:pt x="669112" y="2163749"/>
                </a:lnTo>
                <a:lnTo>
                  <a:pt x="669112" y="2149132"/>
                </a:lnTo>
                <a:lnTo>
                  <a:pt x="672998" y="2142401"/>
                </a:lnTo>
                <a:lnTo>
                  <a:pt x="682472" y="2136927"/>
                </a:lnTo>
                <a:lnTo>
                  <a:pt x="686003" y="2136013"/>
                </a:lnTo>
                <a:lnTo>
                  <a:pt x="693064" y="2136013"/>
                </a:lnTo>
                <a:lnTo>
                  <a:pt x="696595" y="2136927"/>
                </a:lnTo>
                <a:lnTo>
                  <a:pt x="706069" y="2142401"/>
                </a:lnTo>
                <a:lnTo>
                  <a:pt x="709968" y="2149132"/>
                </a:lnTo>
                <a:lnTo>
                  <a:pt x="709968" y="2141245"/>
                </a:lnTo>
                <a:lnTo>
                  <a:pt x="707732" y="2138324"/>
                </a:lnTo>
                <a:lnTo>
                  <a:pt x="704710" y="2136013"/>
                </a:lnTo>
                <a:lnTo>
                  <a:pt x="702373" y="2134222"/>
                </a:lnTo>
                <a:lnTo>
                  <a:pt x="698398" y="2131923"/>
                </a:lnTo>
                <a:lnTo>
                  <a:pt x="693966" y="2130780"/>
                </a:lnTo>
                <a:lnTo>
                  <a:pt x="685101" y="2130780"/>
                </a:lnTo>
                <a:lnTo>
                  <a:pt x="663879" y="2156447"/>
                </a:lnTo>
                <a:lnTo>
                  <a:pt x="664768" y="2163140"/>
                </a:lnTo>
                <a:lnTo>
                  <a:pt x="685101" y="2182114"/>
                </a:lnTo>
                <a:lnTo>
                  <a:pt x="693966" y="2182114"/>
                </a:lnTo>
                <a:lnTo>
                  <a:pt x="714857" y="2159063"/>
                </a:lnTo>
                <a:lnTo>
                  <a:pt x="714984" y="2158111"/>
                </a:lnTo>
                <a:lnTo>
                  <a:pt x="715200" y="2157895"/>
                </a:lnTo>
                <a:lnTo>
                  <a:pt x="715200" y="2156447"/>
                </a:lnTo>
                <a:lnTo>
                  <a:pt x="715200" y="2154999"/>
                </a:lnTo>
                <a:close/>
              </a:path>
              <a:path w="2357754" h="2366645">
                <a:moveTo>
                  <a:pt x="715200" y="2092769"/>
                </a:moveTo>
                <a:lnTo>
                  <a:pt x="714984" y="2092540"/>
                </a:lnTo>
                <a:lnTo>
                  <a:pt x="714857" y="2091601"/>
                </a:lnTo>
                <a:lnTo>
                  <a:pt x="714324" y="2087511"/>
                </a:lnTo>
                <a:lnTo>
                  <a:pt x="711771" y="2081377"/>
                </a:lnTo>
                <a:lnTo>
                  <a:pt x="709968" y="2079028"/>
                </a:lnTo>
                <a:lnTo>
                  <a:pt x="709968" y="2086902"/>
                </a:lnTo>
                <a:lnTo>
                  <a:pt x="709968" y="2092769"/>
                </a:lnTo>
                <a:lnTo>
                  <a:pt x="709968" y="2095665"/>
                </a:lnTo>
                <a:lnTo>
                  <a:pt x="709968" y="2101532"/>
                </a:lnTo>
                <a:lnTo>
                  <a:pt x="706069" y="2108276"/>
                </a:lnTo>
                <a:lnTo>
                  <a:pt x="696595" y="2113737"/>
                </a:lnTo>
                <a:lnTo>
                  <a:pt x="693064" y="2114651"/>
                </a:lnTo>
                <a:lnTo>
                  <a:pt x="686003" y="2114651"/>
                </a:lnTo>
                <a:lnTo>
                  <a:pt x="682472" y="2113737"/>
                </a:lnTo>
                <a:lnTo>
                  <a:pt x="672998" y="2108263"/>
                </a:lnTo>
                <a:lnTo>
                  <a:pt x="669112" y="2101532"/>
                </a:lnTo>
                <a:lnTo>
                  <a:pt x="669112" y="2086902"/>
                </a:lnTo>
                <a:lnTo>
                  <a:pt x="672998" y="2080183"/>
                </a:lnTo>
                <a:lnTo>
                  <a:pt x="682472" y="2074697"/>
                </a:lnTo>
                <a:lnTo>
                  <a:pt x="686003" y="2073783"/>
                </a:lnTo>
                <a:lnTo>
                  <a:pt x="693064" y="2073783"/>
                </a:lnTo>
                <a:lnTo>
                  <a:pt x="696595" y="2074697"/>
                </a:lnTo>
                <a:lnTo>
                  <a:pt x="706069" y="2080183"/>
                </a:lnTo>
                <a:lnTo>
                  <a:pt x="709968" y="2086902"/>
                </a:lnTo>
                <a:lnTo>
                  <a:pt x="709968" y="2079028"/>
                </a:lnTo>
                <a:lnTo>
                  <a:pt x="693966" y="2068550"/>
                </a:lnTo>
                <a:lnTo>
                  <a:pt x="685101" y="2068550"/>
                </a:lnTo>
                <a:lnTo>
                  <a:pt x="663879" y="2094217"/>
                </a:lnTo>
                <a:lnTo>
                  <a:pt x="664768" y="2100910"/>
                </a:lnTo>
                <a:lnTo>
                  <a:pt x="685101" y="2119884"/>
                </a:lnTo>
                <a:lnTo>
                  <a:pt x="693966" y="2119884"/>
                </a:lnTo>
                <a:lnTo>
                  <a:pt x="714857" y="2096833"/>
                </a:lnTo>
                <a:lnTo>
                  <a:pt x="714984" y="2095881"/>
                </a:lnTo>
                <a:lnTo>
                  <a:pt x="715200" y="2095665"/>
                </a:lnTo>
                <a:lnTo>
                  <a:pt x="715200" y="2094217"/>
                </a:lnTo>
                <a:lnTo>
                  <a:pt x="715200" y="2092769"/>
                </a:lnTo>
                <a:close/>
              </a:path>
              <a:path w="2357754" h="2366645">
                <a:moveTo>
                  <a:pt x="895337" y="2339390"/>
                </a:moveTo>
                <a:lnTo>
                  <a:pt x="895121" y="2339162"/>
                </a:lnTo>
                <a:lnTo>
                  <a:pt x="894994" y="2338222"/>
                </a:lnTo>
                <a:lnTo>
                  <a:pt x="894461" y="2334133"/>
                </a:lnTo>
                <a:lnTo>
                  <a:pt x="891908" y="2327999"/>
                </a:lnTo>
                <a:lnTo>
                  <a:pt x="890104" y="2325649"/>
                </a:lnTo>
                <a:lnTo>
                  <a:pt x="890104" y="2333548"/>
                </a:lnTo>
                <a:lnTo>
                  <a:pt x="890104" y="2339390"/>
                </a:lnTo>
                <a:lnTo>
                  <a:pt x="890104" y="2342286"/>
                </a:lnTo>
                <a:lnTo>
                  <a:pt x="890104" y="2348128"/>
                </a:lnTo>
                <a:lnTo>
                  <a:pt x="886193" y="2354897"/>
                </a:lnTo>
                <a:lnTo>
                  <a:pt x="876719" y="2360358"/>
                </a:lnTo>
                <a:lnTo>
                  <a:pt x="873201" y="2361273"/>
                </a:lnTo>
                <a:lnTo>
                  <a:pt x="866140" y="2361273"/>
                </a:lnTo>
                <a:lnTo>
                  <a:pt x="862609" y="2360358"/>
                </a:lnTo>
                <a:lnTo>
                  <a:pt x="853135" y="2354884"/>
                </a:lnTo>
                <a:lnTo>
                  <a:pt x="849236" y="2348128"/>
                </a:lnTo>
                <a:lnTo>
                  <a:pt x="849236" y="2333548"/>
                </a:lnTo>
                <a:lnTo>
                  <a:pt x="853135" y="2326779"/>
                </a:lnTo>
                <a:lnTo>
                  <a:pt x="862609" y="2321306"/>
                </a:lnTo>
                <a:lnTo>
                  <a:pt x="866140" y="2320391"/>
                </a:lnTo>
                <a:lnTo>
                  <a:pt x="873201" y="2320391"/>
                </a:lnTo>
                <a:lnTo>
                  <a:pt x="876719" y="2321306"/>
                </a:lnTo>
                <a:lnTo>
                  <a:pt x="886206" y="2326792"/>
                </a:lnTo>
                <a:lnTo>
                  <a:pt x="890104" y="2333548"/>
                </a:lnTo>
                <a:lnTo>
                  <a:pt x="890104" y="2325649"/>
                </a:lnTo>
                <a:lnTo>
                  <a:pt x="874102" y="2315159"/>
                </a:lnTo>
                <a:lnTo>
                  <a:pt x="865238" y="2315159"/>
                </a:lnTo>
                <a:lnTo>
                  <a:pt x="844016" y="2340838"/>
                </a:lnTo>
                <a:lnTo>
                  <a:pt x="844905" y="2347531"/>
                </a:lnTo>
                <a:lnTo>
                  <a:pt x="865238" y="2366492"/>
                </a:lnTo>
                <a:lnTo>
                  <a:pt x="874102" y="2366492"/>
                </a:lnTo>
                <a:lnTo>
                  <a:pt x="894994" y="2343454"/>
                </a:lnTo>
                <a:lnTo>
                  <a:pt x="895121" y="2342502"/>
                </a:lnTo>
                <a:lnTo>
                  <a:pt x="895337" y="2342286"/>
                </a:lnTo>
                <a:lnTo>
                  <a:pt x="895337" y="2340838"/>
                </a:lnTo>
                <a:lnTo>
                  <a:pt x="895337" y="2339390"/>
                </a:lnTo>
                <a:close/>
              </a:path>
              <a:path w="2357754" h="2366645">
                <a:moveTo>
                  <a:pt x="895337" y="2281758"/>
                </a:moveTo>
                <a:lnTo>
                  <a:pt x="895121" y="2281529"/>
                </a:lnTo>
                <a:lnTo>
                  <a:pt x="894994" y="2280589"/>
                </a:lnTo>
                <a:lnTo>
                  <a:pt x="894461" y="2276500"/>
                </a:lnTo>
                <a:lnTo>
                  <a:pt x="891908" y="2270366"/>
                </a:lnTo>
                <a:lnTo>
                  <a:pt x="890104" y="2268016"/>
                </a:lnTo>
                <a:lnTo>
                  <a:pt x="890104" y="2275916"/>
                </a:lnTo>
                <a:lnTo>
                  <a:pt x="890104" y="2281758"/>
                </a:lnTo>
                <a:lnTo>
                  <a:pt x="890104" y="2284653"/>
                </a:lnTo>
                <a:lnTo>
                  <a:pt x="890104" y="2290521"/>
                </a:lnTo>
                <a:lnTo>
                  <a:pt x="886206" y="2297277"/>
                </a:lnTo>
                <a:lnTo>
                  <a:pt x="876719" y="2302726"/>
                </a:lnTo>
                <a:lnTo>
                  <a:pt x="873201" y="2303640"/>
                </a:lnTo>
                <a:lnTo>
                  <a:pt x="866140" y="2303640"/>
                </a:lnTo>
                <a:lnTo>
                  <a:pt x="862609" y="2302726"/>
                </a:lnTo>
                <a:lnTo>
                  <a:pt x="853135" y="2297277"/>
                </a:lnTo>
                <a:lnTo>
                  <a:pt x="849236" y="2290521"/>
                </a:lnTo>
                <a:lnTo>
                  <a:pt x="849236" y="2275916"/>
                </a:lnTo>
                <a:lnTo>
                  <a:pt x="853135" y="2269172"/>
                </a:lnTo>
                <a:lnTo>
                  <a:pt x="862609" y="2263698"/>
                </a:lnTo>
                <a:lnTo>
                  <a:pt x="866140" y="2262784"/>
                </a:lnTo>
                <a:lnTo>
                  <a:pt x="873201" y="2262784"/>
                </a:lnTo>
                <a:lnTo>
                  <a:pt x="876719" y="2263698"/>
                </a:lnTo>
                <a:lnTo>
                  <a:pt x="886206" y="2269172"/>
                </a:lnTo>
                <a:lnTo>
                  <a:pt x="890104" y="2275916"/>
                </a:lnTo>
                <a:lnTo>
                  <a:pt x="890104" y="2268016"/>
                </a:lnTo>
                <a:lnTo>
                  <a:pt x="887869" y="2265095"/>
                </a:lnTo>
                <a:lnTo>
                  <a:pt x="884834" y="2262784"/>
                </a:lnTo>
                <a:lnTo>
                  <a:pt x="882497" y="2260993"/>
                </a:lnTo>
                <a:lnTo>
                  <a:pt x="878535" y="2258695"/>
                </a:lnTo>
                <a:lnTo>
                  <a:pt x="874102" y="2257552"/>
                </a:lnTo>
                <a:lnTo>
                  <a:pt x="865238" y="2257552"/>
                </a:lnTo>
                <a:lnTo>
                  <a:pt x="844016" y="2283206"/>
                </a:lnTo>
                <a:lnTo>
                  <a:pt x="844905" y="2289899"/>
                </a:lnTo>
                <a:lnTo>
                  <a:pt x="865238" y="2308872"/>
                </a:lnTo>
                <a:lnTo>
                  <a:pt x="874102" y="2308872"/>
                </a:lnTo>
                <a:lnTo>
                  <a:pt x="894994" y="2285822"/>
                </a:lnTo>
                <a:lnTo>
                  <a:pt x="895121" y="2284869"/>
                </a:lnTo>
                <a:lnTo>
                  <a:pt x="895337" y="2284653"/>
                </a:lnTo>
                <a:lnTo>
                  <a:pt x="895337" y="2283206"/>
                </a:lnTo>
                <a:lnTo>
                  <a:pt x="895337" y="2281758"/>
                </a:lnTo>
                <a:close/>
              </a:path>
              <a:path w="2357754" h="2366645">
                <a:moveTo>
                  <a:pt x="895337" y="2219541"/>
                </a:moveTo>
                <a:lnTo>
                  <a:pt x="895121" y="2219312"/>
                </a:lnTo>
                <a:lnTo>
                  <a:pt x="894994" y="2218372"/>
                </a:lnTo>
                <a:lnTo>
                  <a:pt x="894461" y="2214283"/>
                </a:lnTo>
                <a:lnTo>
                  <a:pt x="891908" y="2208136"/>
                </a:lnTo>
                <a:lnTo>
                  <a:pt x="890104" y="2205786"/>
                </a:lnTo>
                <a:lnTo>
                  <a:pt x="890104" y="2213686"/>
                </a:lnTo>
                <a:lnTo>
                  <a:pt x="890104" y="2219541"/>
                </a:lnTo>
                <a:lnTo>
                  <a:pt x="890104" y="2222436"/>
                </a:lnTo>
                <a:lnTo>
                  <a:pt x="890104" y="2228291"/>
                </a:lnTo>
                <a:lnTo>
                  <a:pt x="886206" y="2235022"/>
                </a:lnTo>
                <a:lnTo>
                  <a:pt x="876719" y="2240508"/>
                </a:lnTo>
                <a:lnTo>
                  <a:pt x="873201" y="2241423"/>
                </a:lnTo>
                <a:lnTo>
                  <a:pt x="866140" y="2241423"/>
                </a:lnTo>
                <a:lnTo>
                  <a:pt x="862609" y="2240508"/>
                </a:lnTo>
                <a:lnTo>
                  <a:pt x="853135" y="2235022"/>
                </a:lnTo>
                <a:lnTo>
                  <a:pt x="849236" y="2228291"/>
                </a:lnTo>
                <a:lnTo>
                  <a:pt x="849236" y="2213686"/>
                </a:lnTo>
                <a:lnTo>
                  <a:pt x="853135" y="2206942"/>
                </a:lnTo>
                <a:lnTo>
                  <a:pt x="862609" y="2201468"/>
                </a:lnTo>
                <a:lnTo>
                  <a:pt x="866140" y="2200554"/>
                </a:lnTo>
                <a:lnTo>
                  <a:pt x="873201" y="2200554"/>
                </a:lnTo>
                <a:lnTo>
                  <a:pt x="876719" y="2201468"/>
                </a:lnTo>
                <a:lnTo>
                  <a:pt x="886206" y="2206942"/>
                </a:lnTo>
                <a:lnTo>
                  <a:pt x="890104" y="2213686"/>
                </a:lnTo>
                <a:lnTo>
                  <a:pt x="890104" y="2205786"/>
                </a:lnTo>
                <a:lnTo>
                  <a:pt x="887869" y="2202865"/>
                </a:lnTo>
                <a:lnTo>
                  <a:pt x="884834" y="2200554"/>
                </a:lnTo>
                <a:lnTo>
                  <a:pt x="882497" y="2198763"/>
                </a:lnTo>
                <a:lnTo>
                  <a:pt x="878535" y="2196465"/>
                </a:lnTo>
                <a:lnTo>
                  <a:pt x="874102" y="2195322"/>
                </a:lnTo>
                <a:lnTo>
                  <a:pt x="865238" y="2195322"/>
                </a:lnTo>
                <a:lnTo>
                  <a:pt x="844016" y="2220988"/>
                </a:lnTo>
                <a:lnTo>
                  <a:pt x="844905" y="2227681"/>
                </a:lnTo>
                <a:lnTo>
                  <a:pt x="865238" y="2246642"/>
                </a:lnTo>
                <a:lnTo>
                  <a:pt x="874102" y="2246642"/>
                </a:lnTo>
                <a:lnTo>
                  <a:pt x="894994" y="2223605"/>
                </a:lnTo>
                <a:lnTo>
                  <a:pt x="895121" y="2222652"/>
                </a:lnTo>
                <a:lnTo>
                  <a:pt x="895337" y="2222436"/>
                </a:lnTo>
                <a:lnTo>
                  <a:pt x="895337" y="2220988"/>
                </a:lnTo>
                <a:lnTo>
                  <a:pt x="895337" y="2219541"/>
                </a:lnTo>
                <a:close/>
              </a:path>
              <a:path w="2357754" h="2366645">
                <a:moveTo>
                  <a:pt x="895337" y="2154999"/>
                </a:moveTo>
                <a:lnTo>
                  <a:pt x="895121" y="2154771"/>
                </a:lnTo>
                <a:lnTo>
                  <a:pt x="894994" y="2153831"/>
                </a:lnTo>
                <a:lnTo>
                  <a:pt x="894461" y="2149741"/>
                </a:lnTo>
                <a:lnTo>
                  <a:pt x="891908" y="2143595"/>
                </a:lnTo>
                <a:lnTo>
                  <a:pt x="890104" y="2141245"/>
                </a:lnTo>
                <a:lnTo>
                  <a:pt x="890104" y="2149144"/>
                </a:lnTo>
                <a:lnTo>
                  <a:pt x="890104" y="2154999"/>
                </a:lnTo>
                <a:lnTo>
                  <a:pt x="890104" y="2157895"/>
                </a:lnTo>
                <a:lnTo>
                  <a:pt x="890104" y="2163737"/>
                </a:lnTo>
                <a:lnTo>
                  <a:pt x="886206" y="2170506"/>
                </a:lnTo>
                <a:lnTo>
                  <a:pt x="876719" y="2175967"/>
                </a:lnTo>
                <a:lnTo>
                  <a:pt x="873201" y="2176881"/>
                </a:lnTo>
                <a:lnTo>
                  <a:pt x="866140" y="2176881"/>
                </a:lnTo>
                <a:lnTo>
                  <a:pt x="862609" y="2175967"/>
                </a:lnTo>
                <a:lnTo>
                  <a:pt x="853135" y="2170506"/>
                </a:lnTo>
                <a:lnTo>
                  <a:pt x="849236" y="2163737"/>
                </a:lnTo>
                <a:lnTo>
                  <a:pt x="849236" y="2149144"/>
                </a:lnTo>
                <a:lnTo>
                  <a:pt x="853135" y="2142401"/>
                </a:lnTo>
                <a:lnTo>
                  <a:pt x="862609" y="2136927"/>
                </a:lnTo>
                <a:lnTo>
                  <a:pt x="866140" y="2136013"/>
                </a:lnTo>
                <a:lnTo>
                  <a:pt x="873201" y="2136013"/>
                </a:lnTo>
                <a:lnTo>
                  <a:pt x="876719" y="2136927"/>
                </a:lnTo>
                <a:lnTo>
                  <a:pt x="886206" y="2142401"/>
                </a:lnTo>
                <a:lnTo>
                  <a:pt x="890104" y="2149144"/>
                </a:lnTo>
                <a:lnTo>
                  <a:pt x="890104" y="2141245"/>
                </a:lnTo>
                <a:lnTo>
                  <a:pt x="887869" y="2138324"/>
                </a:lnTo>
                <a:lnTo>
                  <a:pt x="884834" y="2136013"/>
                </a:lnTo>
                <a:lnTo>
                  <a:pt x="882497" y="2134222"/>
                </a:lnTo>
                <a:lnTo>
                  <a:pt x="878535" y="2131923"/>
                </a:lnTo>
                <a:lnTo>
                  <a:pt x="874102" y="2130780"/>
                </a:lnTo>
                <a:lnTo>
                  <a:pt x="865238" y="2130780"/>
                </a:lnTo>
                <a:lnTo>
                  <a:pt x="844016" y="2156447"/>
                </a:lnTo>
                <a:lnTo>
                  <a:pt x="844905" y="2163140"/>
                </a:lnTo>
                <a:lnTo>
                  <a:pt x="865238" y="2182114"/>
                </a:lnTo>
                <a:lnTo>
                  <a:pt x="874102" y="2182114"/>
                </a:lnTo>
                <a:lnTo>
                  <a:pt x="894994" y="2159063"/>
                </a:lnTo>
                <a:lnTo>
                  <a:pt x="895121" y="2158111"/>
                </a:lnTo>
                <a:lnTo>
                  <a:pt x="895337" y="2157895"/>
                </a:lnTo>
                <a:lnTo>
                  <a:pt x="895337" y="2156447"/>
                </a:lnTo>
                <a:lnTo>
                  <a:pt x="895337" y="2154999"/>
                </a:lnTo>
                <a:close/>
              </a:path>
              <a:path w="2357754" h="2366645">
                <a:moveTo>
                  <a:pt x="895337" y="2092769"/>
                </a:moveTo>
                <a:lnTo>
                  <a:pt x="895121" y="2092540"/>
                </a:lnTo>
                <a:lnTo>
                  <a:pt x="894994" y="2091601"/>
                </a:lnTo>
                <a:lnTo>
                  <a:pt x="894461" y="2087511"/>
                </a:lnTo>
                <a:lnTo>
                  <a:pt x="891908" y="2081377"/>
                </a:lnTo>
                <a:lnTo>
                  <a:pt x="890104" y="2079028"/>
                </a:lnTo>
                <a:lnTo>
                  <a:pt x="890104" y="2086914"/>
                </a:lnTo>
                <a:lnTo>
                  <a:pt x="890104" y="2092769"/>
                </a:lnTo>
                <a:lnTo>
                  <a:pt x="890104" y="2095665"/>
                </a:lnTo>
                <a:lnTo>
                  <a:pt x="890104" y="2101532"/>
                </a:lnTo>
                <a:lnTo>
                  <a:pt x="886193" y="2108276"/>
                </a:lnTo>
                <a:lnTo>
                  <a:pt x="876719" y="2113737"/>
                </a:lnTo>
                <a:lnTo>
                  <a:pt x="873201" y="2114651"/>
                </a:lnTo>
                <a:lnTo>
                  <a:pt x="866140" y="2114651"/>
                </a:lnTo>
                <a:lnTo>
                  <a:pt x="862609" y="2113737"/>
                </a:lnTo>
                <a:lnTo>
                  <a:pt x="853135" y="2108263"/>
                </a:lnTo>
                <a:lnTo>
                  <a:pt x="849236" y="2101532"/>
                </a:lnTo>
                <a:lnTo>
                  <a:pt x="849236" y="2086914"/>
                </a:lnTo>
                <a:lnTo>
                  <a:pt x="853135" y="2080183"/>
                </a:lnTo>
                <a:lnTo>
                  <a:pt x="862609" y="2074697"/>
                </a:lnTo>
                <a:lnTo>
                  <a:pt x="866140" y="2073783"/>
                </a:lnTo>
                <a:lnTo>
                  <a:pt x="873201" y="2073783"/>
                </a:lnTo>
                <a:lnTo>
                  <a:pt x="876719" y="2074697"/>
                </a:lnTo>
                <a:lnTo>
                  <a:pt x="886206" y="2080183"/>
                </a:lnTo>
                <a:lnTo>
                  <a:pt x="890104" y="2086914"/>
                </a:lnTo>
                <a:lnTo>
                  <a:pt x="890104" y="2079028"/>
                </a:lnTo>
                <a:lnTo>
                  <a:pt x="887869" y="2076107"/>
                </a:lnTo>
                <a:lnTo>
                  <a:pt x="884834" y="2073783"/>
                </a:lnTo>
                <a:lnTo>
                  <a:pt x="882497" y="2071992"/>
                </a:lnTo>
                <a:lnTo>
                  <a:pt x="878535" y="2069693"/>
                </a:lnTo>
                <a:lnTo>
                  <a:pt x="874102" y="2068550"/>
                </a:lnTo>
                <a:lnTo>
                  <a:pt x="865238" y="2068550"/>
                </a:lnTo>
                <a:lnTo>
                  <a:pt x="844016" y="2094217"/>
                </a:lnTo>
                <a:lnTo>
                  <a:pt x="844905" y="2100910"/>
                </a:lnTo>
                <a:lnTo>
                  <a:pt x="865238" y="2119884"/>
                </a:lnTo>
                <a:lnTo>
                  <a:pt x="874102" y="2119884"/>
                </a:lnTo>
                <a:lnTo>
                  <a:pt x="878535" y="2118741"/>
                </a:lnTo>
                <a:lnTo>
                  <a:pt x="882523" y="2116442"/>
                </a:lnTo>
                <a:lnTo>
                  <a:pt x="884847" y="2114651"/>
                </a:lnTo>
                <a:lnTo>
                  <a:pt x="887869" y="2112327"/>
                </a:lnTo>
                <a:lnTo>
                  <a:pt x="891908" y="2107057"/>
                </a:lnTo>
                <a:lnTo>
                  <a:pt x="894461" y="2100910"/>
                </a:lnTo>
                <a:lnTo>
                  <a:pt x="894994" y="2096833"/>
                </a:lnTo>
                <a:lnTo>
                  <a:pt x="895121" y="2095881"/>
                </a:lnTo>
                <a:lnTo>
                  <a:pt x="895337" y="2095665"/>
                </a:lnTo>
                <a:lnTo>
                  <a:pt x="895337" y="2094217"/>
                </a:lnTo>
                <a:lnTo>
                  <a:pt x="895337" y="2092769"/>
                </a:lnTo>
                <a:close/>
              </a:path>
              <a:path w="2357754" h="2366645">
                <a:moveTo>
                  <a:pt x="929640" y="898664"/>
                </a:moveTo>
                <a:lnTo>
                  <a:pt x="870737" y="898664"/>
                </a:lnTo>
                <a:lnTo>
                  <a:pt x="850239" y="898664"/>
                </a:lnTo>
                <a:lnTo>
                  <a:pt x="819518" y="898664"/>
                </a:lnTo>
                <a:lnTo>
                  <a:pt x="799020" y="898664"/>
                </a:lnTo>
                <a:lnTo>
                  <a:pt x="799020" y="1144917"/>
                </a:lnTo>
                <a:lnTo>
                  <a:pt x="819518" y="1144917"/>
                </a:lnTo>
                <a:lnTo>
                  <a:pt x="850239" y="1144917"/>
                </a:lnTo>
                <a:lnTo>
                  <a:pt x="870737" y="1144917"/>
                </a:lnTo>
                <a:lnTo>
                  <a:pt x="929640" y="1144917"/>
                </a:lnTo>
                <a:lnTo>
                  <a:pt x="929640" y="898664"/>
                </a:lnTo>
                <a:close/>
              </a:path>
              <a:path w="2357754" h="2366645">
                <a:moveTo>
                  <a:pt x="1014552" y="2339390"/>
                </a:moveTo>
                <a:lnTo>
                  <a:pt x="1014336" y="2339162"/>
                </a:lnTo>
                <a:lnTo>
                  <a:pt x="1014209" y="2338222"/>
                </a:lnTo>
                <a:lnTo>
                  <a:pt x="1013675" y="2334133"/>
                </a:lnTo>
                <a:lnTo>
                  <a:pt x="1011123" y="2327999"/>
                </a:lnTo>
                <a:lnTo>
                  <a:pt x="1009319" y="2325649"/>
                </a:lnTo>
                <a:lnTo>
                  <a:pt x="1009319" y="2333548"/>
                </a:lnTo>
                <a:lnTo>
                  <a:pt x="1009319" y="2339390"/>
                </a:lnTo>
                <a:lnTo>
                  <a:pt x="1009319" y="2342286"/>
                </a:lnTo>
                <a:lnTo>
                  <a:pt x="1009319" y="2348128"/>
                </a:lnTo>
                <a:lnTo>
                  <a:pt x="1005420" y="2354884"/>
                </a:lnTo>
                <a:lnTo>
                  <a:pt x="995934" y="2360358"/>
                </a:lnTo>
                <a:lnTo>
                  <a:pt x="992416" y="2361273"/>
                </a:lnTo>
                <a:lnTo>
                  <a:pt x="985342" y="2361273"/>
                </a:lnTo>
                <a:lnTo>
                  <a:pt x="981824" y="2360358"/>
                </a:lnTo>
                <a:lnTo>
                  <a:pt x="972337" y="2354884"/>
                </a:lnTo>
                <a:lnTo>
                  <a:pt x="968438" y="2348128"/>
                </a:lnTo>
                <a:lnTo>
                  <a:pt x="968438" y="2333548"/>
                </a:lnTo>
                <a:lnTo>
                  <a:pt x="972337" y="2326792"/>
                </a:lnTo>
                <a:lnTo>
                  <a:pt x="981824" y="2321306"/>
                </a:lnTo>
                <a:lnTo>
                  <a:pt x="985354" y="2320391"/>
                </a:lnTo>
                <a:lnTo>
                  <a:pt x="992403" y="2320391"/>
                </a:lnTo>
                <a:lnTo>
                  <a:pt x="995934" y="2321306"/>
                </a:lnTo>
                <a:lnTo>
                  <a:pt x="1005420" y="2326792"/>
                </a:lnTo>
                <a:lnTo>
                  <a:pt x="1009319" y="2333548"/>
                </a:lnTo>
                <a:lnTo>
                  <a:pt x="1009319" y="2325649"/>
                </a:lnTo>
                <a:lnTo>
                  <a:pt x="993305" y="2315159"/>
                </a:lnTo>
                <a:lnTo>
                  <a:pt x="984440" y="2315159"/>
                </a:lnTo>
                <a:lnTo>
                  <a:pt x="963218" y="2340838"/>
                </a:lnTo>
                <a:lnTo>
                  <a:pt x="964107" y="2347531"/>
                </a:lnTo>
                <a:lnTo>
                  <a:pt x="984453" y="2366492"/>
                </a:lnTo>
                <a:lnTo>
                  <a:pt x="993305" y="2366492"/>
                </a:lnTo>
                <a:lnTo>
                  <a:pt x="1014209" y="2343454"/>
                </a:lnTo>
                <a:lnTo>
                  <a:pt x="1014336" y="2342502"/>
                </a:lnTo>
                <a:lnTo>
                  <a:pt x="1014552" y="2342286"/>
                </a:lnTo>
                <a:lnTo>
                  <a:pt x="1014552" y="2340838"/>
                </a:lnTo>
                <a:lnTo>
                  <a:pt x="1014552" y="2339390"/>
                </a:lnTo>
                <a:close/>
              </a:path>
              <a:path w="2357754" h="2366645">
                <a:moveTo>
                  <a:pt x="1014552" y="2281758"/>
                </a:moveTo>
                <a:lnTo>
                  <a:pt x="1014336" y="2281529"/>
                </a:lnTo>
                <a:lnTo>
                  <a:pt x="1014209" y="2280589"/>
                </a:lnTo>
                <a:lnTo>
                  <a:pt x="1013675" y="2276500"/>
                </a:lnTo>
                <a:lnTo>
                  <a:pt x="1011123" y="2270366"/>
                </a:lnTo>
                <a:lnTo>
                  <a:pt x="1009319" y="2268016"/>
                </a:lnTo>
                <a:lnTo>
                  <a:pt x="1009319" y="2275916"/>
                </a:lnTo>
                <a:lnTo>
                  <a:pt x="1009319" y="2281758"/>
                </a:lnTo>
                <a:lnTo>
                  <a:pt x="1009319" y="2284653"/>
                </a:lnTo>
                <a:lnTo>
                  <a:pt x="1009319" y="2290521"/>
                </a:lnTo>
                <a:lnTo>
                  <a:pt x="1005420" y="2297277"/>
                </a:lnTo>
                <a:lnTo>
                  <a:pt x="995934" y="2302726"/>
                </a:lnTo>
                <a:lnTo>
                  <a:pt x="992416" y="2303640"/>
                </a:lnTo>
                <a:lnTo>
                  <a:pt x="985342" y="2303640"/>
                </a:lnTo>
                <a:lnTo>
                  <a:pt x="981824" y="2302726"/>
                </a:lnTo>
                <a:lnTo>
                  <a:pt x="972337" y="2297277"/>
                </a:lnTo>
                <a:lnTo>
                  <a:pt x="968438" y="2290521"/>
                </a:lnTo>
                <a:lnTo>
                  <a:pt x="968438" y="2275916"/>
                </a:lnTo>
                <a:lnTo>
                  <a:pt x="972337" y="2269172"/>
                </a:lnTo>
                <a:lnTo>
                  <a:pt x="981824" y="2263698"/>
                </a:lnTo>
                <a:lnTo>
                  <a:pt x="985342" y="2262784"/>
                </a:lnTo>
                <a:lnTo>
                  <a:pt x="992416" y="2262784"/>
                </a:lnTo>
                <a:lnTo>
                  <a:pt x="995934" y="2263698"/>
                </a:lnTo>
                <a:lnTo>
                  <a:pt x="1005420" y="2269172"/>
                </a:lnTo>
                <a:lnTo>
                  <a:pt x="1009319" y="2275916"/>
                </a:lnTo>
                <a:lnTo>
                  <a:pt x="1009319" y="2268016"/>
                </a:lnTo>
                <a:lnTo>
                  <a:pt x="1007084" y="2265095"/>
                </a:lnTo>
                <a:lnTo>
                  <a:pt x="1004049" y="2262784"/>
                </a:lnTo>
                <a:lnTo>
                  <a:pt x="1001712" y="2260993"/>
                </a:lnTo>
                <a:lnTo>
                  <a:pt x="997750" y="2258695"/>
                </a:lnTo>
                <a:lnTo>
                  <a:pt x="993305" y="2257552"/>
                </a:lnTo>
                <a:lnTo>
                  <a:pt x="984453" y="2257552"/>
                </a:lnTo>
                <a:lnTo>
                  <a:pt x="963218" y="2283206"/>
                </a:lnTo>
                <a:lnTo>
                  <a:pt x="964107" y="2289899"/>
                </a:lnTo>
                <a:lnTo>
                  <a:pt x="984453" y="2308872"/>
                </a:lnTo>
                <a:lnTo>
                  <a:pt x="993305" y="2308872"/>
                </a:lnTo>
                <a:lnTo>
                  <a:pt x="1014209" y="2285822"/>
                </a:lnTo>
                <a:lnTo>
                  <a:pt x="1014336" y="2284869"/>
                </a:lnTo>
                <a:lnTo>
                  <a:pt x="1014552" y="2284653"/>
                </a:lnTo>
                <a:lnTo>
                  <a:pt x="1014552" y="2283206"/>
                </a:lnTo>
                <a:lnTo>
                  <a:pt x="1014552" y="2281758"/>
                </a:lnTo>
                <a:close/>
              </a:path>
              <a:path w="2357754" h="2366645">
                <a:moveTo>
                  <a:pt x="1014552" y="2219541"/>
                </a:moveTo>
                <a:lnTo>
                  <a:pt x="1014336" y="2219312"/>
                </a:lnTo>
                <a:lnTo>
                  <a:pt x="1014209" y="2218372"/>
                </a:lnTo>
                <a:lnTo>
                  <a:pt x="1013675" y="2214283"/>
                </a:lnTo>
                <a:lnTo>
                  <a:pt x="1011123" y="2208136"/>
                </a:lnTo>
                <a:lnTo>
                  <a:pt x="1009319" y="2205786"/>
                </a:lnTo>
                <a:lnTo>
                  <a:pt x="1009319" y="2213686"/>
                </a:lnTo>
                <a:lnTo>
                  <a:pt x="1009319" y="2219541"/>
                </a:lnTo>
                <a:lnTo>
                  <a:pt x="1009319" y="2222436"/>
                </a:lnTo>
                <a:lnTo>
                  <a:pt x="1009319" y="2228291"/>
                </a:lnTo>
                <a:lnTo>
                  <a:pt x="1005420" y="2235022"/>
                </a:lnTo>
                <a:lnTo>
                  <a:pt x="995934" y="2240508"/>
                </a:lnTo>
                <a:lnTo>
                  <a:pt x="992416" y="2241423"/>
                </a:lnTo>
                <a:lnTo>
                  <a:pt x="985342" y="2241423"/>
                </a:lnTo>
                <a:lnTo>
                  <a:pt x="981824" y="2240508"/>
                </a:lnTo>
                <a:lnTo>
                  <a:pt x="972337" y="2235022"/>
                </a:lnTo>
                <a:lnTo>
                  <a:pt x="968438" y="2228291"/>
                </a:lnTo>
                <a:lnTo>
                  <a:pt x="968438" y="2213686"/>
                </a:lnTo>
                <a:lnTo>
                  <a:pt x="972337" y="2206942"/>
                </a:lnTo>
                <a:lnTo>
                  <a:pt x="981824" y="2201468"/>
                </a:lnTo>
                <a:lnTo>
                  <a:pt x="985342" y="2200554"/>
                </a:lnTo>
                <a:lnTo>
                  <a:pt x="992416" y="2200554"/>
                </a:lnTo>
                <a:lnTo>
                  <a:pt x="995934" y="2201468"/>
                </a:lnTo>
                <a:lnTo>
                  <a:pt x="1005420" y="2206942"/>
                </a:lnTo>
                <a:lnTo>
                  <a:pt x="1009319" y="2213686"/>
                </a:lnTo>
                <a:lnTo>
                  <a:pt x="1009319" y="2205786"/>
                </a:lnTo>
                <a:lnTo>
                  <a:pt x="1007084" y="2202865"/>
                </a:lnTo>
                <a:lnTo>
                  <a:pt x="1004049" y="2200554"/>
                </a:lnTo>
                <a:lnTo>
                  <a:pt x="1001712" y="2198763"/>
                </a:lnTo>
                <a:lnTo>
                  <a:pt x="997750" y="2196465"/>
                </a:lnTo>
                <a:lnTo>
                  <a:pt x="993305" y="2195322"/>
                </a:lnTo>
                <a:lnTo>
                  <a:pt x="984453" y="2195322"/>
                </a:lnTo>
                <a:lnTo>
                  <a:pt x="963218" y="2220988"/>
                </a:lnTo>
                <a:lnTo>
                  <a:pt x="964107" y="2227681"/>
                </a:lnTo>
                <a:lnTo>
                  <a:pt x="984453" y="2246642"/>
                </a:lnTo>
                <a:lnTo>
                  <a:pt x="993305" y="2246642"/>
                </a:lnTo>
                <a:lnTo>
                  <a:pt x="1014336" y="2222652"/>
                </a:lnTo>
                <a:lnTo>
                  <a:pt x="1014552" y="2222436"/>
                </a:lnTo>
                <a:lnTo>
                  <a:pt x="1014552" y="2220988"/>
                </a:lnTo>
                <a:lnTo>
                  <a:pt x="1014552" y="2219541"/>
                </a:lnTo>
                <a:close/>
              </a:path>
              <a:path w="2357754" h="2366645">
                <a:moveTo>
                  <a:pt x="1014552" y="2154999"/>
                </a:moveTo>
                <a:lnTo>
                  <a:pt x="1014336" y="2154771"/>
                </a:lnTo>
                <a:lnTo>
                  <a:pt x="1014209" y="2153831"/>
                </a:lnTo>
                <a:lnTo>
                  <a:pt x="1013675" y="2149741"/>
                </a:lnTo>
                <a:lnTo>
                  <a:pt x="1011123" y="2143595"/>
                </a:lnTo>
                <a:lnTo>
                  <a:pt x="1009319" y="2141245"/>
                </a:lnTo>
                <a:lnTo>
                  <a:pt x="1009319" y="2149144"/>
                </a:lnTo>
                <a:lnTo>
                  <a:pt x="1009319" y="2154999"/>
                </a:lnTo>
                <a:lnTo>
                  <a:pt x="1009319" y="2157895"/>
                </a:lnTo>
                <a:lnTo>
                  <a:pt x="1009319" y="2163737"/>
                </a:lnTo>
                <a:lnTo>
                  <a:pt x="1005420" y="2170506"/>
                </a:lnTo>
                <a:lnTo>
                  <a:pt x="995934" y="2175967"/>
                </a:lnTo>
                <a:lnTo>
                  <a:pt x="992416" y="2176881"/>
                </a:lnTo>
                <a:lnTo>
                  <a:pt x="985342" y="2176881"/>
                </a:lnTo>
                <a:lnTo>
                  <a:pt x="981824" y="2175967"/>
                </a:lnTo>
                <a:lnTo>
                  <a:pt x="972337" y="2170506"/>
                </a:lnTo>
                <a:lnTo>
                  <a:pt x="968438" y="2163737"/>
                </a:lnTo>
                <a:lnTo>
                  <a:pt x="968438" y="2149144"/>
                </a:lnTo>
                <a:lnTo>
                  <a:pt x="972337" y="2142401"/>
                </a:lnTo>
                <a:lnTo>
                  <a:pt x="981824" y="2136927"/>
                </a:lnTo>
                <a:lnTo>
                  <a:pt x="985342" y="2136013"/>
                </a:lnTo>
                <a:lnTo>
                  <a:pt x="992416" y="2136013"/>
                </a:lnTo>
                <a:lnTo>
                  <a:pt x="995934" y="2136927"/>
                </a:lnTo>
                <a:lnTo>
                  <a:pt x="1005420" y="2142401"/>
                </a:lnTo>
                <a:lnTo>
                  <a:pt x="1009319" y="2149144"/>
                </a:lnTo>
                <a:lnTo>
                  <a:pt x="1009319" y="2141245"/>
                </a:lnTo>
                <a:lnTo>
                  <a:pt x="1007084" y="2138324"/>
                </a:lnTo>
                <a:lnTo>
                  <a:pt x="1004049" y="2136013"/>
                </a:lnTo>
                <a:lnTo>
                  <a:pt x="1001712" y="2134222"/>
                </a:lnTo>
                <a:lnTo>
                  <a:pt x="997750" y="2131923"/>
                </a:lnTo>
                <a:lnTo>
                  <a:pt x="993305" y="2130780"/>
                </a:lnTo>
                <a:lnTo>
                  <a:pt x="984453" y="2130780"/>
                </a:lnTo>
                <a:lnTo>
                  <a:pt x="963218" y="2156447"/>
                </a:lnTo>
                <a:lnTo>
                  <a:pt x="964107" y="2163140"/>
                </a:lnTo>
                <a:lnTo>
                  <a:pt x="984453" y="2182114"/>
                </a:lnTo>
                <a:lnTo>
                  <a:pt x="993305" y="2182114"/>
                </a:lnTo>
                <a:lnTo>
                  <a:pt x="997750" y="2180971"/>
                </a:lnTo>
                <a:lnTo>
                  <a:pt x="1001737" y="2178672"/>
                </a:lnTo>
                <a:lnTo>
                  <a:pt x="1004062" y="2176881"/>
                </a:lnTo>
                <a:lnTo>
                  <a:pt x="1007084" y="2174557"/>
                </a:lnTo>
                <a:lnTo>
                  <a:pt x="1011123" y="2169274"/>
                </a:lnTo>
                <a:lnTo>
                  <a:pt x="1013675" y="2163140"/>
                </a:lnTo>
                <a:lnTo>
                  <a:pt x="1014209" y="2159063"/>
                </a:lnTo>
                <a:lnTo>
                  <a:pt x="1014336" y="2158111"/>
                </a:lnTo>
                <a:lnTo>
                  <a:pt x="1014552" y="2157895"/>
                </a:lnTo>
                <a:lnTo>
                  <a:pt x="1014552" y="2156447"/>
                </a:lnTo>
                <a:lnTo>
                  <a:pt x="1014552" y="2154999"/>
                </a:lnTo>
                <a:close/>
              </a:path>
              <a:path w="2357754" h="2366645">
                <a:moveTo>
                  <a:pt x="1014552" y="2092769"/>
                </a:moveTo>
                <a:lnTo>
                  <a:pt x="1014336" y="2092540"/>
                </a:lnTo>
                <a:lnTo>
                  <a:pt x="1014209" y="2091601"/>
                </a:lnTo>
                <a:lnTo>
                  <a:pt x="1013663" y="2087511"/>
                </a:lnTo>
                <a:lnTo>
                  <a:pt x="1011110" y="2081377"/>
                </a:lnTo>
                <a:lnTo>
                  <a:pt x="1009319" y="2079040"/>
                </a:lnTo>
                <a:lnTo>
                  <a:pt x="1009319" y="2086914"/>
                </a:lnTo>
                <a:lnTo>
                  <a:pt x="1009319" y="2092769"/>
                </a:lnTo>
                <a:lnTo>
                  <a:pt x="1009319" y="2095665"/>
                </a:lnTo>
                <a:lnTo>
                  <a:pt x="1009319" y="2101532"/>
                </a:lnTo>
                <a:lnTo>
                  <a:pt x="1005420" y="2108263"/>
                </a:lnTo>
                <a:lnTo>
                  <a:pt x="995934" y="2113737"/>
                </a:lnTo>
                <a:lnTo>
                  <a:pt x="992416" y="2114651"/>
                </a:lnTo>
                <a:lnTo>
                  <a:pt x="985342" y="2114651"/>
                </a:lnTo>
                <a:lnTo>
                  <a:pt x="981824" y="2113737"/>
                </a:lnTo>
                <a:lnTo>
                  <a:pt x="972337" y="2108263"/>
                </a:lnTo>
                <a:lnTo>
                  <a:pt x="968438" y="2101532"/>
                </a:lnTo>
                <a:lnTo>
                  <a:pt x="968438" y="2086914"/>
                </a:lnTo>
                <a:lnTo>
                  <a:pt x="972337" y="2080183"/>
                </a:lnTo>
                <a:lnTo>
                  <a:pt x="981824" y="2074697"/>
                </a:lnTo>
                <a:lnTo>
                  <a:pt x="985342" y="2073783"/>
                </a:lnTo>
                <a:lnTo>
                  <a:pt x="992416" y="2073783"/>
                </a:lnTo>
                <a:lnTo>
                  <a:pt x="995934" y="2074697"/>
                </a:lnTo>
                <a:lnTo>
                  <a:pt x="1005420" y="2080183"/>
                </a:lnTo>
                <a:lnTo>
                  <a:pt x="1009319" y="2086914"/>
                </a:lnTo>
                <a:lnTo>
                  <a:pt x="1009319" y="2079040"/>
                </a:lnTo>
                <a:lnTo>
                  <a:pt x="993305" y="2068550"/>
                </a:lnTo>
                <a:lnTo>
                  <a:pt x="984453" y="2068550"/>
                </a:lnTo>
                <a:lnTo>
                  <a:pt x="963218" y="2094217"/>
                </a:lnTo>
                <a:lnTo>
                  <a:pt x="964107" y="2100910"/>
                </a:lnTo>
                <a:lnTo>
                  <a:pt x="984453" y="2119884"/>
                </a:lnTo>
                <a:lnTo>
                  <a:pt x="993305" y="2119884"/>
                </a:lnTo>
                <a:lnTo>
                  <a:pt x="997750" y="2118741"/>
                </a:lnTo>
                <a:lnTo>
                  <a:pt x="1001737" y="2116442"/>
                </a:lnTo>
                <a:lnTo>
                  <a:pt x="1004062" y="2114651"/>
                </a:lnTo>
                <a:lnTo>
                  <a:pt x="1007084" y="2112327"/>
                </a:lnTo>
                <a:lnTo>
                  <a:pt x="1011123" y="2107057"/>
                </a:lnTo>
                <a:lnTo>
                  <a:pt x="1013675" y="2100910"/>
                </a:lnTo>
                <a:lnTo>
                  <a:pt x="1014209" y="2096833"/>
                </a:lnTo>
                <a:lnTo>
                  <a:pt x="1014336" y="2095881"/>
                </a:lnTo>
                <a:lnTo>
                  <a:pt x="1014552" y="2095665"/>
                </a:lnTo>
                <a:lnTo>
                  <a:pt x="1014552" y="2094217"/>
                </a:lnTo>
                <a:lnTo>
                  <a:pt x="1014552" y="2092769"/>
                </a:lnTo>
                <a:close/>
              </a:path>
              <a:path w="2357754" h="2366645">
                <a:moveTo>
                  <a:pt x="1148054" y="2339390"/>
                </a:moveTo>
                <a:lnTo>
                  <a:pt x="1147838" y="2339162"/>
                </a:lnTo>
                <a:lnTo>
                  <a:pt x="1147711" y="2338222"/>
                </a:lnTo>
                <a:lnTo>
                  <a:pt x="1147178" y="2334133"/>
                </a:lnTo>
                <a:lnTo>
                  <a:pt x="1144625" y="2327999"/>
                </a:lnTo>
                <a:lnTo>
                  <a:pt x="1142822" y="2325649"/>
                </a:lnTo>
                <a:lnTo>
                  <a:pt x="1142822" y="2333548"/>
                </a:lnTo>
                <a:lnTo>
                  <a:pt x="1142822" y="2339390"/>
                </a:lnTo>
                <a:lnTo>
                  <a:pt x="1142822" y="2342286"/>
                </a:lnTo>
                <a:lnTo>
                  <a:pt x="1142822" y="2348128"/>
                </a:lnTo>
                <a:lnTo>
                  <a:pt x="1138936" y="2354884"/>
                </a:lnTo>
                <a:lnTo>
                  <a:pt x="1129449" y="2360358"/>
                </a:lnTo>
                <a:lnTo>
                  <a:pt x="1125931" y="2361273"/>
                </a:lnTo>
                <a:lnTo>
                  <a:pt x="1118870" y="2361273"/>
                </a:lnTo>
                <a:lnTo>
                  <a:pt x="1115339" y="2360358"/>
                </a:lnTo>
                <a:lnTo>
                  <a:pt x="1105852" y="2354884"/>
                </a:lnTo>
                <a:lnTo>
                  <a:pt x="1101953" y="2348128"/>
                </a:lnTo>
                <a:lnTo>
                  <a:pt x="1101953" y="2333548"/>
                </a:lnTo>
                <a:lnTo>
                  <a:pt x="1105852" y="2326792"/>
                </a:lnTo>
                <a:lnTo>
                  <a:pt x="1115339" y="2321306"/>
                </a:lnTo>
                <a:lnTo>
                  <a:pt x="1118870" y="2320391"/>
                </a:lnTo>
                <a:lnTo>
                  <a:pt x="1125931" y="2320391"/>
                </a:lnTo>
                <a:lnTo>
                  <a:pt x="1129449" y="2321306"/>
                </a:lnTo>
                <a:lnTo>
                  <a:pt x="1138936" y="2326792"/>
                </a:lnTo>
                <a:lnTo>
                  <a:pt x="1142822" y="2333548"/>
                </a:lnTo>
                <a:lnTo>
                  <a:pt x="1142822" y="2325649"/>
                </a:lnTo>
                <a:lnTo>
                  <a:pt x="1126832" y="2315159"/>
                </a:lnTo>
                <a:lnTo>
                  <a:pt x="1117968" y="2315159"/>
                </a:lnTo>
                <a:lnTo>
                  <a:pt x="1096721" y="2340838"/>
                </a:lnTo>
                <a:lnTo>
                  <a:pt x="1097610" y="2347531"/>
                </a:lnTo>
                <a:lnTo>
                  <a:pt x="1117968" y="2366492"/>
                </a:lnTo>
                <a:lnTo>
                  <a:pt x="1126832" y="2366492"/>
                </a:lnTo>
                <a:lnTo>
                  <a:pt x="1147711" y="2343454"/>
                </a:lnTo>
                <a:lnTo>
                  <a:pt x="1147838" y="2342502"/>
                </a:lnTo>
                <a:lnTo>
                  <a:pt x="1148054" y="2342286"/>
                </a:lnTo>
                <a:lnTo>
                  <a:pt x="1148054" y="2340838"/>
                </a:lnTo>
                <a:lnTo>
                  <a:pt x="1148054" y="2339390"/>
                </a:lnTo>
                <a:close/>
              </a:path>
              <a:path w="2357754" h="2366645">
                <a:moveTo>
                  <a:pt x="1148054" y="2281758"/>
                </a:moveTo>
                <a:lnTo>
                  <a:pt x="1147838" y="2281529"/>
                </a:lnTo>
                <a:lnTo>
                  <a:pt x="1147711" y="2280589"/>
                </a:lnTo>
                <a:lnTo>
                  <a:pt x="1147178" y="2276500"/>
                </a:lnTo>
                <a:lnTo>
                  <a:pt x="1144625" y="2270366"/>
                </a:lnTo>
                <a:lnTo>
                  <a:pt x="1142822" y="2268016"/>
                </a:lnTo>
                <a:lnTo>
                  <a:pt x="1142822" y="2275916"/>
                </a:lnTo>
                <a:lnTo>
                  <a:pt x="1142822" y="2281758"/>
                </a:lnTo>
                <a:lnTo>
                  <a:pt x="1142822" y="2284653"/>
                </a:lnTo>
                <a:lnTo>
                  <a:pt x="1142822" y="2290521"/>
                </a:lnTo>
                <a:lnTo>
                  <a:pt x="1138936" y="2297277"/>
                </a:lnTo>
                <a:lnTo>
                  <a:pt x="1129449" y="2302726"/>
                </a:lnTo>
                <a:lnTo>
                  <a:pt x="1125931" y="2303640"/>
                </a:lnTo>
                <a:lnTo>
                  <a:pt x="1118870" y="2303640"/>
                </a:lnTo>
                <a:lnTo>
                  <a:pt x="1115339" y="2302726"/>
                </a:lnTo>
                <a:lnTo>
                  <a:pt x="1105852" y="2297277"/>
                </a:lnTo>
                <a:lnTo>
                  <a:pt x="1101953" y="2290521"/>
                </a:lnTo>
                <a:lnTo>
                  <a:pt x="1101953" y="2275916"/>
                </a:lnTo>
                <a:lnTo>
                  <a:pt x="1105852" y="2269172"/>
                </a:lnTo>
                <a:lnTo>
                  <a:pt x="1115339" y="2263698"/>
                </a:lnTo>
                <a:lnTo>
                  <a:pt x="1118870" y="2262784"/>
                </a:lnTo>
                <a:lnTo>
                  <a:pt x="1125931" y="2262784"/>
                </a:lnTo>
                <a:lnTo>
                  <a:pt x="1129449" y="2263698"/>
                </a:lnTo>
                <a:lnTo>
                  <a:pt x="1138936" y="2269172"/>
                </a:lnTo>
                <a:lnTo>
                  <a:pt x="1142822" y="2275916"/>
                </a:lnTo>
                <a:lnTo>
                  <a:pt x="1142822" y="2268016"/>
                </a:lnTo>
                <a:lnTo>
                  <a:pt x="1140587" y="2265095"/>
                </a:lnTo>
                <a:lnTo>
                  <a:pt x="1137564" y="2262784"/>
                </a:lnTo>
                <a:lnTo>
                  <a:pt x="1135227" y="2260993"/>
                </a:lnTo>
                <a:lnTo>
                  <a:pt x="1131265" y="2258695"/>
                </a:lnTo>
                <a:lnTo>
                  <a:pt x="1126832" y="2257552"/>
                </a:lnTo>
                <a:lnTo>
                  <a:pt x="1117968" y="2257552"/>
                </a:lnTo>
                <a:lnTo>
                  <a:pt x="1096721" y="2283206"/>
                </a:lnTo>
                <a:lnTo>
                  <a:pt x="1097610" y="2289899"/>
                </a:lnTo>
                <a:lnTo>
                  <a:pt x="1117968" y="2308872"/>
                </a:lnTo>
                <a:lnTo>
                  <a:pt x="1126832" y="2308872"/>
                </a:lnTo>
                <a:lnTo>
                  <a:pt x="1147711" y="2285822"/>
                </a:lnTo>
                <a:lnTo>
                  <a:pt x="1147838" y="2284869"/>
                </a:lnTo>
                <a:lnTo>
                  <a:pt x="1148054" y="2284653"/>
                </a:lnTo>
                <a:lnTo>
                  <a:pt x="1148054" y="2283206"/>
                </a:lnTo>
                <a:lnTo>
                  <a:pt x="1148054" y="2281758"/>
                </a:lnTo>
                <a:close/>
              </a:path>
              <a:path w="2357754" h="2366645">
                <a:moveTo>
                  <a:pt x="1148054" y="2219541"/>
                </a:moveTo>
                <a:lnTo>
                  <a:pt x="1147838" y="2219312"/>
                </a:lnTo>
                <a:lnTo>
                  <a:pt x="1147711" y="2218372"/>
                </a:lnTo>
                <a:lnTo>
                  <a:pt x="1147178" y="2214283"/>
                </a:lnTo>
                <a:lnTo>
                  <a:pt x="1144625" y="2208136"/>
                </a:lnTo>
                <a:lnTo>
                  <a:pt x="1142822" y="2205786"/>
                </a:lnTo>
                <a:lnTo>
                  <a:pt x="1142822" y="2213686"/>
                </a:lnTo>
                <a:lnTo>
                  <a:pt x="1142822" y="2219541"/>
                </a:lnTo>
                <a:lnTo>
                  <a:pt x="1142822" y="2222436"/>
                </a:lnTo>
                <a:lnTo>
                  <a:pt x="1142822" y="2228291"/>
                </a:lnTo>
                <a:lnTo>
                  <a:pt x="1138936" y="2235022"/>
                </a:lnTo>
                <a:lnTo>
                  <a:pt x="1129449" y="2240508"/>
                </a:lnTo>
                <a:lnTo>
                  <a:pt x="1125931" y="2241423"/>
                </a:lnTo>
                <a:lnTo>
                  <a:pt x="1118870" y="2241423"/>
                </a:lnTo>
                <a:lnTo>
                  <a:pt x="1115339" y="2240508"/>
                </a:lnTo>
                <a:lnTo>
                  <a:pt x="1105852" y="2235022"/>
                </a:lnTo>
                <a:lnTo>
                  <a:pt x="1101953" y="2228291"/>
                </a:lnTo>
                <a:lnTo>
                  <a:pt x="1101953" y="2213686"/>
                </a:lnTo>
                <a:lnTo>
                  <a:pt x="1105852" y="2206942"/>
                </a:lnTo>
                <a:lnTo>
                  <a:pt x="1115339" y="2201468"/>
                </a:lnTo>
                <a:lnTo>
                  <a:pt x="1118870" y="2200554"/>
                </a:lnTo>
                <a:lnTo>
                  <a:pt x="1125931" y="2200554"/>
                </a:lnTo>
                <a:lnTo>
                  <a:pt x="1129449" y="2201468"/>
                </a:lnTo>
                <a:lnTo>
                  <a:pt x="1138936" y="2206942"/>
                </a:lnTo>
                <a:lnTo>
                  <a:pt x="1142822" y="2213686"/>
                </a:lnTo>
                <a:lnTo>
                  <a:pt x="1142822" y="2205786"/>
                </a:lnTo>
                <a:lnTo>
                  <a:pt x="1140587" y="2202865"/>
                </a:lnTo>
                <a:lnTo>
                  <a:pt x="1137564" y="2200554"/>
                </a:lnTo>
                <a:lnTo>
                  <a:pt x="1135227" y="2198763"/>
                </a:lnTo>
                <a:lnTo>
                  <a:pt x="1131265" y="2196465"/>
                </a:lnTo>
                <a:lnTo>
                  <a:pt x="1126832" y="2195322"/>
                </a:lnTo>
                <a:lnTo>
                  <a:pt x="1117968" y="2195322"/>
                </a:lnTo>
                <a:lnTo>
                  <a:pt x="1096721" y="2220988"/>
                </a:lnTo>
                <a:lnTo>
                  <a:pt x="1097610" y="2227681"/>
                </a:lnTo>
                <a:lnTo>
                  <a:pt x="1117968" y="2246642"/>
                </a:lnTo>
                <a:lnTo>
                  <a:pt x="1126832" y="2246642"/>
                </a:lnTo>
                <a:lnTo>
                  <a:pt x="1147838" y="2222652"/>
                </a:lnTo>
                <a:lnTo>
                  <a:pt x="1148054" y="2222436"/>
                </a:lnTo>
                <a:lnTo>
                  <a:pt x="1148054" y="2220988"/>
                </a:lnTo>
                <a:lnTo>
                  <a:pt x="1148054" y="2219541"/>
                </a:lnTo>
                <a:close/>
              </a:path>
              <a:path w="2357754" h="2366645">
                <a:moveTo>
                  <a:pt x="1148054" y="2154999"/>
                </a:moveTo>
                <a:lnTo>
                  <a:pt x="1147838" y="2154771"/>
                </a:lnTo>
                <a:lnTo>
                  <a:pt x="1147711" y="2153831"/>
                </a:lnTo>
                <a:lnTo>
                  <a:pt x="1147178" y="2149741"/>
                </a:lnTo>
                <a:lnTo>
                  <a:pt x="1144625" y="2143595"/>
                </a:lnTo>
                <a:lnTo>
                  <a:pt x="1142822" y="2141245"/>
                </a:lnTo>
                <a:lnTo>
                  <a:pt x="1142822" y="2149144"/>
                </a:lnTo>
                <a:lnTo>
                  <a:pt x="1142822" y="2154999"/>
                </a:lnTo>
                <a:lnTo>
                  <a:pt x="1142822" y="2157895"/>
                </a:lnTo>
                <a:lnTo>
                  <a:pt x="1142822" y="2163737"/>
                </a:lnTo>
                <a:lnTo>
                  <a:pt x="1138936" y="2170506"/>
                </a:lnTo>
                <a:lnTo>
                  <a:pt x="1129449" y="2175967"/>
                </a:lnTo>
                <a:lnTo>
                  <a:pt x="1125931" y="2176881"/>
                </a:lnTo>
                <a:lnTo>
                  <a:pt x="1118870" y="2176881"/>
                </a:lnTo>
                <a:lnTo>
                  <a:pt x="1115339" y="2175967"/>
                </a:lnTo>
                <a:lnTo>
                  <a:pt x="1105852" y="2170506"/>
                </a:lnTo>
                <a:lnTo>
                  <a:pt x="1101953" y="2163737"/>
                </a:lnTo>
                <a:lnTo>
                  <a:pt x="1101953" y="2149144"/>
                </a:lnTo>
                <a:lnTo>
                  <a:pt x="1105852" y="2142401"/>
                </a:lnTo>
                <a:lnTo>
                  <a:pt x="1115339" y="2136927"/>
                </a:lnTo>
                <a:lnTo>
                  <a:pt x="1118870" y="2136013"/>
                </a:lnTo>
                <a:lnTo>
                  <a:pt x="1125931" y="2136013"/>
                </a:lnTo>
                <a:lnTo>
                  <a:pt x="1129449" y="2136927"/>
                </a:lnTo>
                <a:lnTo>
                  <a:pt x="1138936" y="2142401"/>
                </a:lnTo>
                <a:lnTo>
                  <a:pt x="1142822" y="2149144"/>
                </a:lnTo>
                <a:lnTo>
                  <a:pt x="1142822" y="2141245"/>
                </a:lnTo>
                <a:lnTo>
                  <a:pt x="1140587" y="2138324"/>
                </a:lnTo>
                <a:lnTo>
                  <a:pt x="1137564" y="2136013"/>
                </a:lnTo>
                <a:lnTo>
                  <a:pt x="1135227" y="2134222"/>
                </a:lnTo>
                <a:lnTo>
                  <a:pt x="1131265" y="2131923"/>
                </a:lnTo>
                <a:lnTo>
                  <a:pt x="1126832" y="2130780"/>
                </a:lnTo>
                <a:lnTo>
                  <a:pt x="1117968" y="2130780"/>
                </a:lnTo>
                <a:lnTo>
                  <a:pt x="1096721" y="2156447"/>
                </a:lnTo>
                <a:lnTo>
                  <a:pt x="1097610" y="2163140"/>
                </a:lnTo>
                <a:lnTo>
                  <a:pt x="1117968" y="2182114"/>
                </a:lnTo>
                <a:lnTo>
                  <a:pt x="1126832" y="2182114"/>
                </a:lnTo>
                <a:lnTo>
                  <a:pt x="1147711" y="2159063"/>
                </a:lnTo>
                <a:lnTo>
                  <a:pt x="1147838" y="2158111"/>
                </a:lnTo>
                <a:lnTo>
                  <a:pt x="1148054" y="2157895"/>
                </a:lnTo>
                <a:lnTo>
                  <a:pt x="1148054" y="2156447"/>
                </a:lnTo>
                <a:lnTo>
                  <a:pt x="1148054" y="2154999"/>
                </a:lnTo>
                <a:close/>
              </a:path>
              <a:path w="2357754" h="2366645">
                <a:moveTo>
                  <a:pt x="1148054" y="2092769"/>
                </a:moveTo>
                <a:lnTo>
                  <a:pt x="1147838" y="2092540"/>
                </a:lnTo>
                <a:lnTo>
                  <a:pt x="1147711" y="2091601"/>
                </a:lnTo>
                <a:lnTo>
                  <a:pt x="1147165" y="2087511"/>
                </a:lnTo>
                <a:lnTo>
                  <a:pt x="1144612" y="2081377"/>
                </a:lnTo>
                <a:lnTo>
                  <a:pt x="1142822" y="2079040"/>
                </a:lnTo>
                <a:lnTo>
                  <a:pt x="1142822" y="2086914"/>
                </a:lnTo>
                <a:lnTo>
                  <a:pt x="1142822" y="2092769"/>
                </a:lnTo>
                <a:lnTo>
                  <a:pt x="1142822" y="2095665"/>
                </a:lnTo>
                <a:lnTo>
                  <a:pt x="1142822" y="2101532"/>
                </a:lnTo>
                <a:lnTo>
                  <a:pt x="1138936" y="2108263"/>
                </a:lnTo>
                <a:lnTo>
                  <a:pt x="1129449" y="2113737"/>
                </a:lnTo>
                <a:lnTo>
                  <a:pt x="1125931" y="2114651"/>
                </a:lnTo>
                <a:lnTo>
                  <a:pt x="1118870" y="2114651"/>
                </a:lnTo>
                <a:lnTo>
                  <a:pt x="1115339" y="2113737"/>
                </a:lnTo>
                <a:lnTo>
                  <a:pt x="1105852" y="2108263"/>
                </a:lnTo>
                <a:lnTo>
                  <a:pt x="1101953" y="2101532"/>
                </a:lnTo>
                <a:lnTo>
                  <a:pt x="1101953" y="2086914"/>
                </a:lnTo>
                <a:lnTo>
                  <a:pt x="1105852" y="2080183"/>
                </a:lnTo>
                <a:lnTo>
                  <a:pt x="1115339" y="2074697"/>
                </a:lnTo>
                <a:lnTo>
                  <a:pt x="1118870" y="2073783"/>
                </a:lnTo>
                <a:lnTo>
                  <a:pt x="1125931" y="2073783"/>
                </a:lnTo>
                <a:lnTo>
                  <a:pt x="1129449" y="2074697"/>
                </a:lnTo>
                <a:lnTo>
                  <a:pt x="1138936" y="2080183"/>
                </a:lnTo>
                <a:lnTo>
                  <a:pt x="1142822" y="2086914"/>
                </a:lnTo>
                <a:lnTo>
                  <a:pt x="1142822" y="2079040"/>
                </a:lnTo>
                <a:lnTo>
                  <a:pt x="1126832" y="2068550"/>
                </a:lnTo>
                <a:lnTo>
                  <a:pt x="1117968" y="2068550"/>
                </a:lnTo>
                <a:lnTo>
                  <a:pt x="1096721" y="2094217"/>
                </a:lnTo>
                <a:lnTo>
                  <a:pt x="1097610" y="2100910"/>
                </a:lnTo>
                <a:lnTo>
                  <a:pt x="1117968" y="2119884"/>
                </a:lnTo>
                <a:lnTo>
                  <a:pt x="1126832" y="2119884"/>
                </a:lnTo>
                <a:lnTo>
                  <a:pt x="1147711" y="2096833"/>
                </a:lnTo>
                <a:lnTo>
                  <a:pt x="1147838" y="2095881"/>
                </a:lnTo>
                <a:lnTo>
                  <a:pt x="1148054" y="2095665"/>
                </a:lnTo>
                <a:lnTo>
                  <a:pt x="1148054" y="2094217"/>
                </a:lnTo>
                <a:lnTo>
                  <a:pt x="1148054" y="2092769"/>
                </a:lnTo>
                <a:close/>
              </a:path>
              <a:path w="2357754" h="2366645">
                <a:moveTo>
                  <a:pt x="1651254" y="1168"/>
                </a:moveTo>
                <a:lnTo>
                  <a:pt x="1650085" y="0"/>
                </a:lnTo>
                <a:lnTo>
                  <a:pt x="1570482" y="0"/>
                </a:lnTo>
                <a:lnTo>
                  <a:pt x="1569034" y="0"/>
                </a:lnTo>
                <a:lnTo>
                  <a:pt x="1567865" y="1168"/>
                </a:lnTo>
                <a:lnTo>
                  <a:pt x="1567865" y="4064"/>
                </a:lnTo>
                <a:lnTo>
                  <a:pt x="1569034" y="5232"/>
                </a:lnTo>
                <a:lnTo>
                  <a:pt x="1650085" y="5232"/>
                </a:lnTo>
                <a:lnTo>
                  <a:pt x="1651254" y="4064"/>
                </a:lnTo>
                <a:lnTo>
                  <a:pt x="1651254" y="1168"/>
                </a:lnTo>
                <a:close/>
              </a:path>
              <a:path w="2357754" h="2366645">
                <a:moveTo>
                  <a:pt x="2336482" y="1807870"/>
                </a:moveTo>
                <a:lnTo>
                  <a:pt x="2277592" y="1807870"/>
                </a:lnTo>
                <a:lnTo>
                  <a:pt x="2257094" y="1807870"/>
                </a:lnTo>
                <a:lnTo>
                  <a:pt x="2226373" y="1807870"/>
                </a:lnTo>
                <a:lnTo>
                  <a:pt x="2205875" y="1807870"/>
                </a:lnTo>
                <a:lnTo>
                  <a:pt x="2205875" y="2054123"/>
                </a:lnTo>
                <a:lnTo>
                  <a:pt x="2226373" y="2054123"/>
                </a:lnTo>
                <a:lnTo>
                  <a:pt x="2257094" y="2054123"/>
                </a:lnTo>
                <a:lnTo>
                  <a:pt x="2277592" y="2054123"/>
                </a:lnTo>
                <a:lnTo>
                  <a:pt x="2336482" y="2054123"/>
                </a:lnTo>
                <a:lnTo>
                  <a:pt x="2336482" y="1807870"/>
                </a:lnTo>
                <a:close/>
              </a:path>
              <a:path w="2357754" h="2366645">
                <a:moveTo>
                  <a:pt x="2357704" y="1431886"/>
                </a:moveTo>
                <a:lnTo>
                  <a:pt x="2298801" y="1431886"/>
                </a:lnTo>
                <a:lnTo>
                  <a:pt x="2278316" y="1431886"/>
                </a:lnTo>
                <a:lnTo>
                  <a:pt x="2247582" y="1431886"/>
                </a:lnTo>
                <a:lnTo>
                  <a:pt x="2227072" y="1431886"/>
                </a:lnTo>
                <a:lnTo>
                  <a:pt x="2227072" y="1678152"/>
                </a:lnTo>
                <a:lnTo>
                  <a:pt x="2247582" y="1678152"/>
                </a:lnTo>
                <a:lnTo>
                  <a:pt x="2278316" y="1678152"/>
                </a:lnTo>
                <a:lnTo>
                  <a:pt x="2298801" y="1678152"/>
                </a:lnTo>
                <a:lnTo>
                  <a:pt x="2357704" y="1678152"/>
                </a:lnTo>
                <a:lnTo>
                  <a:pt x="2357704" y="1431886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5" name="object 1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88983" y="3495256"/>
            <a:ext cx="297941" cy="51346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529619" y="3239352"/>
            <a:ext cx="4276090" cy="5549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78735">
              <a:lnSpc>
                <a:spcPct val="100000"/>
              </a:lnSpc>
              <a:spcBef>
                <a:spcPts val="9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Luminaria</a:t>
            </a:r>
            <a:r>
              <a:rPr dirty="0" sz="65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20">
                <a:solidFill>
                  <a:srgbClr val="231F20"/>
                </a:solidFill>
                <a:latin typeface="Arial"/>
                <a:cs typeface="Arial"/>
              </a:rPr>
              <a:t>autónoma</a:t>
            </a: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20">
                <a:solidFill>
                  <a:srgbClr val="231F20"/>
                </a:solidFill>
                <a:latin typeface="Arial"/>
                <a:cs typeface="Arial"/>
              </a:rPr>
              <a:t>permanente</a:t>
            </a:r>
            <a:r>
              <a:rPr dirty="0" sz="65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emergencia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00">
              <a:latin typeface="Arial"/>
              <a:cs typeface="Arial"/>
            </a:endParaRPr>
          </a:p>
          <a:p>
            <a:pPr marL="2583180">
              <a:lnSpc>
                <a:spcPct val="100000"/>
              </a:lnSpc>
            </a:pPr>
            <a:r>
              <a:rPr dirty="0" sz="650" spc="-30">
                <a:solidFill>
                  <a:srgbClr val="231F20"/>
                </a:solidFill>
                <a:latin typeface="Arial"/>
                <a:cs typeface="Arial"/>
              </a:rPr>
              <a:t>Balizamiento</a:t>
            </a:r>
            <a:r>
              <a:rPr dirty="0" sz="650" spc="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Escaleras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D.2.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Situación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luminarias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emergencia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baja.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1444320" y="6463538"/>
            <a:ext cx="1270" cy="815340"/>
          </a:xfrm>
          <a:custGeom>
            <a:avLst/>
            <a:gdLst/>
            <a:ahLst/>
            <a:cxnLst/>
            <a:rect l="l" t="t" r="r" b="b"/>
            <a:pathLst>
              <a:path w="1269" h="815340">
                <a:moveTo>
                  <a:pt x="0" y="815339"/>
                </a:moveTo>
                <a:lnTo>
                  <a:pt x="1003" y="815339"/>
                </a:lnTo>
                <a:lnTo>
                  <a:pt x="1003" y="0"/>
                </a:lnTo>
                <a:lnTo>
                  <a:pt x="0" y="0"/>
                </a:lnTo>
                <a:lnTo>
                  <a:pt x="0" y="81533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4881841" y="6133350"/>
            <a:ext cx="1270" cy="1145540"/>
          </a:xfrm>
          <a:custGeom>
            <a:avLst/>
            <a:gdLst/>
            <a:ahLst/>
            <a:cxnLst/>
            <a:rect l="l" t="t" r="r" b="b"/>
            <a:pathLst>
              <a:path w="1270" h="1145540">
                <a:moveTo>
                  <a:pt x="1003" y="0"/>
                </a:moveTo>
                <a:lnTo>
                  <a:pt x="0" y="0"/>
                </a:lnTo>
                <a:lnTo>
                  <a:pt x="0" y="330200"/>
                </a:lnTo>
                <a:lnTo>
                  <a:pt x="0" y="1145540"/>
                </a:lnTo>
                <a:lnTo>
                  <a:pt x="1003" y="1145540"/>
                </a:lnTo>
                <a:lnTo>
                  <a:pt x="1003" y="330200"/>
                </a:lnTo>
                <a:lnTo>
                  <a:pt x="100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1444307" y="4880952"/>
            <a:ext cx="3439160" cy="2398395"/>
          </a:xfrm>
          <a:custGeom>
            <a:avLst/>
            <a:gdLst/>
            <a:ahLst/>
            <a:cxnLst/>
            <a:rect l="l" t="t" r="r" b="b"/>
            <a:pathLst>
              <a:path w="3439160" h="2398395">
                <a:moveTo>
                  <a:pt x="2105329" y="1125397"/>
                </a:moveTo>
                <a:lnTo>
                  <a:pt x="1003" y="1125397"/>
                </a:lnTo>
                <a:lnTo>
                  <a:pt x="1003" y="1447"/>
                </a:lnTo>
                <a:lnTo>
                  <a:pt x="1539113" y="1447"/>
                </a:lnTo>
                <a:lnTo>
                  <a:pt x="1539113" y="177"/>
                </a:lnTo>
                <a:lnTo>
                  <a:pt x="50" y="177"/>
                </a:lnTo>
                <a:lnTo>
                  <a:pt x="50" y="1447"/>
                </a:lnTo>
                <a:lnTo>
                  <a:pt x="0" y="1125397"/>
                </a:lnTo>
                <a:lnTo>
                  <a:pt x="444" y="1125397"/>
                </a:lnTo>
                <a:lnTo>
                  <a:pt x="444" y="1126667"/>
                </a:lnTo>
                <a:lnTo>
                  <a:pt x="2104326" y="1126667"/>
                </a:lnTo>
                <a:lnTo>
                  <a:pt x="2104326" y="2397937"/>
                </a:lnTo>
                <a:lnTo>
                  <a:pt x="2105329" y="2397937"/>
                </a:lnTo>
                <a:lnTo>
                  <a:pt x="2105329" y="1126667"/>
                </a:lnTo>
                <a:lnTo>
                  <a:pt x="2105329" y="1125397"/>
                </a:lnTo>
                <a:close/>
              </a:path>
              <a:path w="3439160" h="2398395">
                <a:moveTo>
                  <a:pt x="2273528" y="1334922"/>
                </a:moveTo>
                <a:lnTo>
                  <a:pt x="2216950" y="1334922"/>
                </a:lnTo>
                <a:lnTo>
                  <a:pt x="2197252" y="1334922"/>
                </a:lnTo>
                <a:lnTo>
                  <a:pt x="2167737" y="1334922"/>
                </a:lnTo>
                <a:lnTo>
                  <a:pt x="2148052" y="1334922"/>
                </a:lnTo>
                <a:lnTo>
                  <a:pt x="2148052" y="1571472"/>
                </a:lnTo>
                <a:lnTo>
                  <a:pt x="2167737" y="1571472"/>
                </a:lnTo>
                <a:lnTo>
                  <a:pt x="2197252" y="1571472"/>
                </a:lnTo>
                <a:lnTo>
                  <a:pt x="2216950" y="1571472"/>
                </a:lnTo>
                <a:lnTo>
                  <a:pt x="2273528" y="1571472"/>
                </a:lnTo>
                <a:lnTo>
                  <a:pt x="2273528" y="1334922"/>
                </a:lnTo>
                <a:close/>
              </a:path>
              <a:path w="3439160" h="2398395">
                <a:moveTo>
                  <a:pt x="3438537" y="1270"/>
                </a:moveTo>
                <a:lnTo>
                  <a:pt x="3438410" y="1270"/>
                </a:lnTo>
                <a:lnTo>
                  <a:pt x="3438410" y="0"/>
                </a:lnTo>
                <a:lnTo>
                  <a:pt x="1613623" y="0"/>
                </a:lnTo>
                <a:lnTo>
                  <a:pt x="1613623" y="1270"/>
                </a:lnTo>
                <a:lnTo>
                  <a:pt x="3437534" y="1270"/>
                </a:lnTo>
                <a:lnTo>
                  <a:pt x="3437534" y="1132840"/>
                </a:lnTo>
                <a:lnTo>
                  <a:pt x="3438537" y="1132840"/>
                </a:lnTo>
                <a:lnTo>
                  <a:pt x="3438537" y="127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1721159" y="5566989"/>
            <a:ext cx="71691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-10">
                <a:solidFill>
                  <a:srgbClr val="231F20"/>
                </a:solidFill>
                <a:latin typeface="Arial"/>
                <a:cs typeface="Arial"/>
              </a:rPr>
              <a:t>Habitación </a:t>
            </a:r>
            <a:r>
              <a:rPr dirty="0" sz="1000" spc="-50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793177" y="5566989"/>
            <a:ext cx="71691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-10">
                <a:solidFill>
                  <a:srgbClr val="231F20"/>
                </a:solidFill>
                <a:latin typeface="Arial"/>
                <a:cs typeface="Arial"/>
              </a:rPr>
              <a:t>Habitación </a:t>
            </a:r>
            <a:r>
              <a:rPr dirty="0" sz="1000" spc="-50">
                <a:solidFill>
                  <a:srgbClr val="231F20"/>
                </a:solidFill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793177" y="6331629"/>
            <a:ext cx="71691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-10">
                <a:solidFill>
                  <a:srgbClr val="231F20"/>
                </a:solidFill>
                <a:latin typeface="Arial"/>
                <a:cs typeface="Arial"/>
              </a:rPr>
              <a:t>Habitación </a:t>
            </a:r>
            <a:r>
              <a:rPr dirty="0" sz="1000" spc="-50">
                <a:solidFill>
                  <a:srgbClr val="231F20"/>
                </a:solidFill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579530" y="5064717"/>
            <a:ext cx="40068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-40">
                <a:solidFill>
                  <a:srgbClr val="231F20"/>
                </a:solidFill>
                <a:latin typeface="Arial"/>
                <a:cs typeface="Arial"/>
              </a:rPr>
              <a:t>Baño</a:t>
            </a:r>
            <a:r>
              <a:rPr dirty="0" sz="1000" spc="-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60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223638" y="5064717"/>
            <a:ext cx="40068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-40">
                <a:solidFill>
                  <a:srgbClr val="231F20"/>
                </a:solidFill>
                <a:latin typeface="Arial"/>
                <a:cs typeface="Arial"/>
              </a:rPr>
              <a:t>Baño</a:t>
            </a:r>
            <a:r>
              <a:rPr dirty="0" sz="1000" spc="-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60">
                <a:solidFill>
                  <a:srgbClr val="231F20"/>
                </a:solidFill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097767" y="5932115"/>
            <a:ext cx="167640" cy="50736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160"/>
              </a:lnSpc>
            </a:pPr>
            <a:r>
              <a:rPr dirty="0" sz="1000" spc="-10">
                <a:solidFill>
                  <a:srgbClr val="231F20"/>
                </a:solidFill>
                <a:latin typeface="Arial"/>
                <a:cs typeface="Arial"/>
              </a:rPr>
              <a:t>Almacén</a:t>
            </a:r>
            <a:endParaRPr sz="10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335556" y="6211223"/>
            <a:ext cx="375285" cy="1835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-30">
                <a:solidFill>
                  <a:srgbClr val="231F20"/>
                </a:solidFill>
                <a:latin typeface="Arial"/>
                <a:cs typeface="Arial"/>
              </a:rPr>
              <a:t>Pasillo</a:t>
            </a:r>
            <a:endParaRPr sz="10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930544" y="6657523"/>
            <a:ext cx="167640" cy="51943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160"/>
              </a:lnSpc>
            </a:pPr>
            <a:r>
              <a:rPr dirty="0" sz="1000" spc="-60">
                <a:solidFill>
                  <a:srgbClr val="231F20"/>
                </a:solidFill>
                <a:latin typeface="Arial"/>
                <a:cs typeface="Arial"/>
              </a:rPr>
              <a:t>Escaleras</a:t>
            </a:r>
            <a:endParaRPr sz="1000">
              <a:latin typeface="Arial"/>
              <a:cs typeface="Arial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1354010" y="6006515"/>
            <a:ext cx="0" cy="457200"/>
          </a:xfrm>
          <a:custGeom>
            <a:avLst/>
            <a:gdLst/>
            <a:ahLst/>
            <a:cxnLst/>
            <a:rect l="l" t="t" r="r" b="b"/>
            <a:pathLst>
              <a:path w="0" h="457200">
                <a:moveTo>
                  <a:pt x="0" y="0"/>
                </a:moveTo>
                <a:lnTo>
                  <a:pt x="0" y="457022"/>
                </a:lnTo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29" name="object 29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81874" y="7706944"/>
            <a:ext cx="426808" cy="71437"/>
          </a:xfrm>
          <a:prstGeom prst="rect">
            <a:avLst/>
          </a:prstGeom>
        </p:spPr>
      </p:pic>
      <p:sp>
        <p:nvSpPr>
          <p:cNvPr id="30" name="object 30" descr=""/>
          <p:cNvSpPr txBox="1"/>
          <p:nvPr/>
        </p:nvSpPr>
        <p:spPr>
          <a:xfrm>
            <a:off x="529619" y="6901167"/>
            <a:ext cx="3695065" cy="113792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r" marR="147320">
              <a:lnSpc>
                <a:spcPct val="100000"/>
              </a:lnSpc>
              <a:spcBef>
                <a:spcPts val="135"/>
              </a:spcBef>
            </a:pPr>
            <a:r>
              <a:rPr dirty="0" sz="1000" spc="-40">
                <a:solidFill>
                  <a:srgbClr val="231F20"/>
                </a:solidFill>
                <a:latin typeface="Arial"/>
                <a:cs typeface="Arial"/>
              </a:rPr>
              <a:t>Baño</a:t>
            </a:r>
            <a:r>
              <a:rPr dirty="0" sz="1000" spc="-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60">
                <a:solidFill>
                  <a:srgbClr val="231F20"/>
                </a:solidFill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marL="1261745" marR="5080" indent="-6350">
              <a:lnSpc>
                <a:spcPct val="174000"/>
              </a:lnSpc>
              <a:spcBef>
                <a:spcPts val="660"/>
              </a:spcBef>
            </a:pPr>
            <a:r>
              <a:rPr dirty="0" sz="900" spc="-10">
                <a:solidFill>
                  <a:srgbClr val="231F20"/>
                </a:solidFill>
                <a:latin typeface="Arial"/>
                <a:cs typeface="Arial"/>
              </a:rPr>
              <a:t>Luminaria</a:t>
            </a:r>
            <a:r>
              <a:rPr dirty="0" sz="9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>
                <a:solidFill>
                  <a:srgbClr val="231F20"/>
                </a:solidFill>
                <a:latin typeface="Arial"/>
                <a:cs typeface="Arial"/>
              </a:rPr>
              <a:t>autónoma</a:t>
            </a:r>
            <a:r>
              <a:rPr dirty="0" sz="9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Arial"/>
                <a:cs typeface="Arial"/>
              </a:rPr>
              <a:t>permanente</a:t>
            </a:r>
            <a:r>
              <a:rPr dirty="0" sz="9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9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Arial"/>
                <a:cs typeface="Arial"/>
              </a:rPr>
              <a:t>emergencia </a:t>
            </a:r>
            <a:r>
              <a:rPr dirty="0" sz="900" spc="-20">
                <a:solidFill>
                  <a:srgbClr val="231F20"/>
                </a:solidFill>
                <a:latin typeface="Arial"/>
                <a:cs typeface="Arial"/>
              </a:rPr>
              <a:t>Balizamiento</a:t>
            </a:r>
            <a:r>
              <a:rPr dirty="0" sz="90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-10">
                <a:solidFill>
                  <a:srgbClr val="231F20"/>
                </a:solidFill>
                <a:latin typeface="Arial"/>
                <a:cs typeface="Arial"/>
              </a:rPr>
              <a:t>Escaleras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8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D.3.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Situación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luminarias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emergencia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primera.</a:t>
            </a:r>
            <a:endParaRPr sz="800">
              <a:latin typeface="Arial"/>
              <a:cs typeface="Arial"/>
            </a:endParaRPr>
          </a:p>
        </p:txBody>
      </p:sp>
      <p:pic>
        <p:nvPicPr>
          <p:cNvPr id="31" name="object 31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76565" y="6854609"/>
            <a:ext cx="1497736" cy="426796"/>
          </a:xfrm>
          <a:prstGeom prst="rect">
            <a:avLst/>
          </a:prstGeom>
        </p:spPr>
      </p:pic>
    </p:spTree>
  </p:cSld>
  <p:clrMapOvr>
    <a:masterClrMapping/>
  </p:clrMapOvr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08307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48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434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462684" y="635863"/>
            <a:ext cx="3397250" cy="2369820"/>
          </a:xfrm>
          <a:custGeom>
            <a:avLst/>
            <a:gdLst/>
            <a:ahLst/>
            <a:cxnLst/>
            <a:rect l="l" t="t" r="r" b="b"/>
            <a:pathLst>
              <a:path w="3397250" h="2369820">
                <a:moveTo>
                  <a:pt x="3397161" y="76"/>
                </a:moveTo>
                <a:lnTo>
                  <a:pt x="1593837" y="76"/>
                </a:lnTo>
                <a:lnTo>
                  <a:pt x="1593837" y="1346"/>
                </a:lnTo>
                <a:lnTo>
                  <a:pt x="3396056" y="1346"/>
                </a:lnTo>
                <a:lnTo>
                  <a:pt x="3396056" y="1118946"/>
                </a:lnTo>
                <a:lnTo>
                  <a:pt x="3397161" y="1118946"/>
                </a:lnTo>
                <a:lnTo>
                  <a:pt x="3397161" y="1346"/>
                </a:lnTo>
                <a:lnTo>
                  <a:pt x="3397161" y="76"/>
                </a:lnTo>
                <a:close/>
              </a:path>
              <a:path w="3397250" h="2369820">
                <a:moveTo>
                  <a:pt x="3397173" y="1236891"/>
                </a:moveTo>
                <a:lnTo>
                  <a:pt x="3396069" y="1236891"/>
                </a:lnTo>
                <a:lnTo>
                  <a:pt x="3396069" y="1563281"/>
                </a:lnTo>
                <a:lnTo>
                  <a:pt x="3396069" y="2368461"/>
                </a:lnTo>
                <a:lnTo>
                  <a:pt x="2080044" y="2368461"/>
                </a:lnTo>
                <a:lnTo>
                  <a:pt x="2080044" y="1112520"/>
                </a:lnTo>
                <a:lnTo>
                  <a:pt x="2080044" y="1111250"/>
                </a:lnTo>
                <a:lnTo>
                  <a:pt x="1104" y="1111250"/>
                </a:lnTo>
                <a:lnTo>
                  <a:pt x="1104" y="1270"/>
                </a:lnTo>
                <a:lnTo>
                  <a:pt x="1520698" y="1270"/>
                </a:lnTo>
                <a:lnTo>
                  <a:pt x="1520698" y="0"/>
                </a:lnTo>
                <a:lnTo>
                  <a:pt x="25" y="0"/>
                </a:lnTo>
                <a:lnTo>
                  <a:pt x="25" y="1270"/>
                </a:lnTo>
                <a:lnTo>
                  <a:pt x="0" y="1111250"/>
                </a:lnTo>
                <a:lnTo>
                  <a:pt x="50" y="1112520"/>
                </a:lnTo>
                <a:lnTo>
                  <a:pt x="2078939" y="1112520"/>
                </a:lnTo>
                <a:lnTo>
                  <a:pt x="2078939" y="2368461"/>
                </a:lnTo>
                <a:lnTo>
                  <a:pt x="1104" y="2368461"/>
                </a:lnTo>
                <a:lnTo>
                  <a:pt x="1104" y="1563281"/>
                </a:lnTo>
                <a:lnTo>
                  <a:pt x="0" y="1563281"/>
                </a:lnTo>
                <a:lnTo>
                  <a:pt x="0" y="2368461"/>
                </a:lnTo>
                <a:lnTo>
                  <a:pt x="127" y="2368461"/>
                </a:lnTo>
                <a:lnTo>
                  <a:pt x="127" y="2369731"/>
                </a:lnTo>
                <a:lnTo>
                  <a:pt x="2079320" y="2369731"/>
                </a:lnTo>
                <a:lnTo>
                  <a:pt x="2079675" y="2369820"/>
                </a:lnTo>
                <a:lnTo>
                  <a:pt x="3397059" y="2369731"/>
                </a:lnTo>
                <a:lnTo>
                  <a:pt x="3397059" y="2368461"/>
                </a:lnTo>
                <a:lnTo>
                  <a:pt x="3397173" y="1563281"/>
                </a:lnTo>
                <a:lnTo>
                  <a:pt x="3397173" y="1236891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1047203" y="2199132"/>
            <a:ext cx="326390" cy="629920"/>
          </a:xfrm>
          <a:custGeom>
            <a:avLst/>
            <a:gdLst/>
            <a:ahLst/>
            <a:cxnLst/>
            <a:rect l="l" t="t" r="r" b="b"/>
            <a:pathLst>
              <a:path w="326390" h="629919">
                <a:moveTo>
                  <a:pt x="326326" y="0"/>
                </a:moveTo>
                <a:lnTo>
                  <a:pt x="326326" y="629462"/>
                </a:lnTo>
                <a:lnTo>
                  <a:pt x="0" y="629462"/>
                </a:lnTo>
                <a:lnTo>
                  <a:pt x="326326" y="629462"/>
                </a:lnTo>
                <a:lnTo>
                  <a:pt x="32632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1736092" y="1313258"/>
            <a:ext cx="708660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-10">
                <a:solidFill>
                  <a:srgbClr val="231F20"/>
                </a:solidFill>
                <a:latin typeface="Arial"/>
                <a:cs typeface="Arial"/>
              </a:rPr>
              <a:t>Habitación</a:t>
            </a:r>
            <a:r>
              <a:rPr dirty="0" sz="1000" spc="-6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783113" y="1313258"/>
            <a:ext cx="708660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-10">
                <a:solidFill>
                  <a:srgbClr val="231F20"/>
                </a:solidFill>
                <a:latin typeface="Arial"/>
                <a:cs typeface="Arial"/>
              </a:rPr>
              <a:t>Habitación</a:t>
            </a:r>
            <a:r>
              <a:rPr dirty="0" sz="1000" spc="-6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783113" y="2068674"/>
            <a:ext cx="708660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-10">
                <a:solidFill>
                  <a:srgbClr val="231F20"/>
                </a:solidFill>
                <a:latin typeface="Arial"/>
                <a:cs typeface="Arial"/>
              </a:rPr>
              <a:t>Habitación</a:t>
            </a:r>
            <a:r>
              <a:rPr dirty="0" sz="1000" spc="-6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Arial"/>
                <a:cs typeface="Arial"/>
              </a:rPr>
              <a:t>6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596171" y="816657"/>
            <a:ext cx="396240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-45">
                <a:solidFill>
                  <a:srgbClr val="231F20"/>
                </a:solidFill>
                <a:latin typeface="Arial"/>
                <a:cs typeface="Arial"/>
              </a:rPr>
              <a:t>Baño</a:t>
            </a:r>
            <a:r>
              <a:rPr dirty="0" sz="1000" spc="-50">
                <a:solidFill>
                  <a:srgbClr val="231F20"/>
                </a:solidFill>
                <a:latin typeface="Arial"/>
                <a:cs typeface="Arial"/>
              </a:rPr>
              <a:t> 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220445" y="816657"/>
            <a:ext cx="396240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-45">
                <a:solidFill>
                  <a:srgbClr val="231F20"/>
                </a:solidFill>
                <a:latin typeface="Arial"/>
                <a:cs typeface="Arial"/>
              </a:rPr>
              <a:t>Baño</a:t>
            </a:r>
            <a:r>
              <a:rPr dirty="0" sz="1000" spc="-50">
                <a:solidFill>
                  <a:srgbClr val="231F20"/>
                </a:solidFill>
                <a:latin typeface="Arial"/>
                <a:cs typeface="Arial"/>
              </a:rPr>
              <a:t> 5</a:t>
            </a:r>
            <a:endParaRPr sz="10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19718" y="1441189"/>
            <a:ext cx="165735" cy="42100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150"/>
              </a:lnSpc>
            </a:pPr>
            <a:r>
              <a:rPr dirty="0" sz="1000" spc="-50">
                <a:solidFill>
                  <a:srgbClr val="231F20"/>
                </a:solidFill>
                <a:latin typeface="Arial"/>
                <a:cs typeface="Arial"/>
              </a:rPr>
              <a:t>Terraza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420120" y="1868168"/>
            <a:ext cx="370840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-35">
                <a:solidFill>
                  <a:srgbClr val="231F20"/>
                </a:solidFill>
                <a:latin typeface="Arial"/>
                <a:cs typeface="Arial"/>
              </a:rPr>
              <a:t>Pasillo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942946" y="2390631"/>
            <a:ext cx="165735" cy="51371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1150"/>
              </a:lnSpc>
            </a:pPr>
            <a:r>
              <a:rPr dirty="0" sz="1000" spc="-65">
                <a:solidFill>
                  <a:srgbClr val="231F20"/>
                </a:solidFill>
                <a:latin typeface="Arial"/>
                <a:cs typeface="Arial"/>
              </a:rPr>
              <a:t>Escaleras</a:t>
            </a:r>
            <a:endParaRPr sz="1000">
              <a:latin typeface="Arial"/>
              <a:cs typeface="Arial"/>
            </a:endParaRPr>
          </a:p>
        </p:txBody>
      </p:sp>
      <p:pic>
        <p:nvPicPr>
          <p:cNvPr id="19" name="object 1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51318" y="3500818"/>
            <a:ext cx="468503" cy="78422"/>
          </a:xfrm>
          <a:prstGeom prst="rect">
            <a:avLst/>
          </a:prstGeom>
        </p:spPr>
      </p:pic>
      <p:grpSp>
        <p:nvGrpSpPr>
          <p:cNvPr id="20" name="object 20" descr=""/>
          <p:cNvGrpSpPr/>
          <p:nvPr/>
        </p:nvGrpSpPr>
        <p:grpSpPr>
          <a:xfrm>
            <a:off x="1463243" y="1665973"/>
            <a:ext cx="2247265" cy="1137920"/>
            <a:chOff x="1463243" y="1665973"/>
            <a:chExt cx="2247265" cy="1137920"/>
          </a:xfrm>
        </p:grpSpPr>
        <p:sp>
          <p:nvSpPr>
            <p:cNvPr id="21" name="object 21" descr=""/>
            <p:cNvSpPr/>
            <p:nvPr/>
          </p:nvSpPr>
          <p:spPr>
            <a:xfrm>
              <a:off x="3582911" y="1977897"/>
              <a:ext cx="127000" cy="234315"/>
            </a:xfrm>
            <a:custGeom>
              <a:avLst/>
              <a:gdLst/>
              <a:ahLst/>
              <a:cxnLst/>
              <a:rect l="l" t="t" r="r" b="b"/>
              <a:pathLst>
                <a:path w="127000" h="234314">
                  <a:moveTo>
                    <a:pt x="126987" y="0"/>
                  </a:moveTo>
                  <a:lnTo>
                    <a:pt x="68059" y="0"/>
                  </a:lnTo>
                  <a:lnTo>
                    <a:pt x="48615" y="0"/>
                  </a:lnTo>
                  <a:lnTo>
                    <a:pt x="19443" y="0"/>
                  </a:lnTo>
                  <a:lnTo>
                    <a:pt x="0" y="0"/>
                  </a:lnTo>
                  <a:lnTo>
                    <a:pt x="0" y="233705"/>
                  </a:lnTo>
                  <a:lnTo>
                    <a:pt x="19443" y="233705"/>
                  </a:lnTo>
                  <a:lnTo>
                    <a:pt x="48615" y="233705"/>
                  </a:lnTo>
                  <a:lnTo>
                    <a:pt x="68059" y="233705"/>
                  </a:lnTo>
                  <a:lnTo>
                    <a:pt x="126987" y="233705"/>
                  </a:lnTo>
                  <a:lnTo>
                    <a:pt x="1269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88274" y="2335072"/>
              <a:ext cx="1488973" cy="468502"/>
            </a:xfrm>
            <a:prstGeom prst="rect">
              <a:avLst/>
            </a:prstGeom>
          </p:spPr>
        </p:pic>
      </p:grpSp>
      <p:sp>
        <p:nvSpPr>
          <p:cNvPr id="23" name="object 23" descr=""/>
          <p:cNvSpPr txBox="1"/>
          <p:nvPr/>
        </p:nvSpPr>
        <p:spPr>
          <a:xfrm>
            <a:off x="491519" y="2631342"/>
            <a:ext cx="4961890" cy="177482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194050">
              <a:lnSpc>
                <a:spcPct val="100000"/>
              </a:lnSpc>
              <a:spcBef>
                <a:spcPts val="120"/>
              </a:spcBef>
            </a:pPr>
            <a:r>
              <a:rPr dirty="0" sz="1000" spc="-45">
                <a:solidFill>
                  <a:srgbClr val="231F20"/>
                </a:solidFill>
                <a:latin typeface="Arial"/>
                <a:cs typeface="Arial"/>
              </a:rPr>
              <a:t>Baño</a:t>
            </a:r>
            <a:r>
              <a:rPr dirty="0" sz="1000" spc="-50">
                <a:solidFill>
                  <a:srgbClr val="231F20"/>
                </a:solidFill>
                <a:latin typeface="Arial"/>
                <a:cs typeface="Arial"/>
              </a:rPr>
              <a:t> 6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50">
              <a:latin typeface="Arial"/>
              <a:cs typeface="Arial"/>
            </a:endParaRPr>
          </a:p>
          <a:p>
            <a:pPr marL="1529080" marR="768350" indent="-6985">
              <a:lnSpc>
                <a:spcPct val="213400"/>
              </a:lnSpc>
            </a:pPr>
            <a:r>
              <a:rPr dirty="0" sz="1000" spc="-20">
                <a:solidFill>
                  <a:srgbClr val="231F20"/>
                </a:solidFill>
                <a:latin typeface="Arial"/>
                <a:cs typeface="Arial"/>
              </a:rPr>
              <a:t>Luminaria </a:t>
            </a:r>
            <a:r>
              <a:rPr dirty="0" sz="1000" spc="-10">
                <a:solidFill>
                  <a:srgbClr val="231F20"/>
                </a:solidFill>
                <a:latin typeface="Arial"/>
                <a:cs typeface="Arial"/>
              </a:rPr>
              <a:t>autónoma</a:t>
            </a:r>
            <a:r>
              <a:rPr dirty="0" sz="1000" spc="-20">
                <a:solidFill>
                  <a:srgbClr val="231F20"/>
                </a:solidFill>
                <a:latin typeface="Arial"/>
                <a:cs typeface="Arial"/>
              </a:rPr>
              <a:t> permanente de emergencia </a:t>
            </a:r>
            <a:r>
              <a:rPr dirty="0" sz="1000" spc="-25">
                <a:solidFill>
                  <a:srgbClr val="231F20"/>
                </a:solidFill>
                <a:latin typeface="Arial"/>
                <a:cs typeface="Arial"/>
              </a:rPr>
              <a:t>Balizamiento</a:t>
            </a:r>
            <a:r>
              <a:rPr dirty="0" sz="10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231F20"/>
                </a:solidFill>
                <a:latin typeface="Arial"/>
                <a:cs typeface="Arial"/>
              </a:rPr>
              <a:t>Escaleras</a:t>
            </a:r>
            <a:endParaRPr sz="100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  <a:spcBef>
                <a:spcPts val="894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D.4.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Situación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luminarias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emergencia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segunda.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50">
              <a:latin typeface="Arial"/>
              <a:cs typeface="Arial"/>
            </a:endParaRPr>
          </a:p>
          <a:p>
            <a:pPr algn="just" marL="50800" marR="43180">
              <a:lnSpc>
                <a:spcPts val="1150"/>
              </a:lnSpc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uni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orme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iluminancia,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lm/m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3.3.1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-28.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estancias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.3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lúmenes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mínimos.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24" name="object 24" descr=""/>
          <p:cNvGraphicFramePr>
            <a:graphicFrameLocks noGrp="1"/>
          </p:cNvGraphicFramePr>
          <p:nvPr/>
        </p:nvGraphicFramePr>
        <p:xfrm>
          <a:off x="542315" y="4531791"/>
          <a:ext cx="4859020" cy="3543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9885"/>
                <a:gridCol w="808354"/>
                <a:gridCol w="808355"/>
                <a:gridCol w="808355"/>
                <a:gridCol w="808354"/>
              </a:tblGrid>
              <a:tr h="3765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Estancia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98450" marR="154305" indent="-13716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Superficie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</a:t>
                      </a:r>
                      <a:r>
                        <a:rPr dirty="0" baseline="33333" sz="75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48590" marR="140970" indent="4064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Lúmenes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necesarios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49225" marR="125730" indent="-1587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luminarias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36220" marR="182880" indent="-4635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9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Lúmenes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usados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4478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Exterior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edificio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2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750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Pasillo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20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75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Cambio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dirección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20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1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Cuadro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alumbrado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19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20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1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Salida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emergencia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19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20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1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Aseos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19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20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1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19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84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1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84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1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2.º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Cambio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dirección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19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84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1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Escaleras</a:t>
                      </a:r>
                      <a:r>
                        <a:rPr dirty="0" sz="800" spc="-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19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84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7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Pasillo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1.ª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84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7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Escaleras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1.ª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65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84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7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Cambio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dirección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1.ª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65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84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7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Cuadro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alumbrado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1.ª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65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84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7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Habitacion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84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7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Habitacion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84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7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Habitacion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65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147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7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Terraza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65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147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7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Cambio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dirección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2.ª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65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147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940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Habitacion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46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46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46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147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46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940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46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Habitacion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46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46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46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147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46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940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460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23387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hostal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48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435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763479" y="3481348"/>
            <a:ext cx="76136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17830" algn="l"/>
              </a:tabLst>
            </a:pPr>
            <a:r>
              <a:rPr dirty="0" baseline="2777" sz="1500" spc="89">
                <a:solidFill>
                  <a:srgbClr val="6C6D70"/>
                </a:solidFill>
                <a:latin typeface="Verdana"/>
                <a:cs typeface="Verdana"/>
              </a:rPr>
              <a:t>z</a:t>
            </a:r>
            <a:r>
              <a:rPr dirty="0" sz="500" spc="60">
                <a:solidFill>
                  <a:srgbClr val="6C6D70"/>
                </a:solidFill>
                <a:latin typeface="PMingLiU"/>
                <a:cs typeface="PMingLiU"/>
              </a:rPr>
              <a:t>l</a:t>
            </a:r>
            <a:r>
              <a:rPr dirty="0" sz="500">
                <a:solidFill>
                  <a:srgbClr val="6C6D70"/>
                </a:solidFill>
                <a:latin typeface="PMingLiU"/>
                <a:cs typeface="PMingLiU"/>
              </a:rPr>
              <a:t>	</a:t>
            </a:r>
            <a:r>
              <a:rPr dirty="0" baseline="2777" sz="1500" spc="127">
                <a:solidFill>
                  <a:srgbClr val="6C6D70"/>
                </a:solidFill>
                <a:latin typeface="Verdana"/>
                <a:cs typeface="Verdana"/>
              </a:rPr>
              <a:t>z</a:t>
            </a:r>
            <a:r>
              <a:rPr dirty="0" sz="500" spc="85">
                <a:solidFill>
                  <a:srgbClr val="6C6D70"/>
                </a:solidFill>
                <a:latin typeface="PMingLiU"/>
                <a:cs typeface="PMingLiU"/>
              </a:rPr>
              <a:t>l</a:t>
            </a:r>
            <a:r>
              <a:rPr dirty="0" sz="500" spc="-2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 i="1">
                <a:solidFill>
                  <a:srgbClr val="6C6D70"/>
                </a:solidFill>
                <a:latin typeface="Arial"/>
                <a:cs typeface="Arial"/>
              </a:rPr>
              <a:t>C</a:t>
            </a:r>
            <a:r>
              <a:rPr dirty="0" sz="500" spc="-10">
                <a:solidFill>
                  <a:srgbClr val="6C6D70"/>
                </a:solidFill>
                <a:latin typeface="PMingLiU"/>
                <a:cs typeface="PMingLiU"/>
              </a:rPr>
              <a:t>u</a:t>
            </a:r>
            <a:r>
              <a:rPr dirty="0" sz="500" spc="-2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37" i="1">
                <a:solidFill>
                  <a:srgbClr val="6C6D70"/>
                </a:solidFill>
                <a:latin typeface="Arial"/>
                <a:cs typeface="Arial"/>
              </a:rPr>
              <a:t>f</a:t>
            </a: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m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04181" y="3485953"/>
            <a:ext cx="460375" cy="146177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55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55"/>
              </a:spcBef>
            </a:pPr>
            <a:r>
              <a:rPr dirty="0" sz="1050" spc="-55" i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665"/>
              </a:spcBef>
            </a:pPr>
            <a:r>
              <a:rPr dirty="0" baseline="18518" sz="1575" spc="104">
                <a:solidFill>
                  <a:srgbClr val="6D6E71"/>
                </a:solidFill>
                <a:latin typeface="Verdana"/>
                <a:cs typeface="Verdana"/>
              </a:rPr>
              <a:t>f</a:t>
            </a:r>
            <a:r>
              <a:rPr dirty="0" sz="600" spc="70">
                <a:solidFill>
                  <a:srgbClr val="6D6E71"/>
                </a:solidFill>
                <a:latin typeface="Arial"/>
                <a:cs typeface="Arial"/>
              </a:rPr>
              <a:t>útil</a:t>
            </a:r>
            <a:r>
              <a:rPr dirty="0" sz="60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600" spc="-10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endParaRPr sz="600">
              <a:latin typeface="Arial"/>
              <a:cs typeface="Arial"/>
            </a:endParaRPr>
          </a:p>
          <a:p>
            <a:pPr marL="38100">
              <a:lnSpc>
                <a:spcPts val="1245"/>
              </a:lnSpc>
              <a:spcBef>
                <a:spcPts val="315"/>
              </a:spcBef>
            </a:pPr>
            <a:r>
              <a:rPr dirty="0" baseline="18518" sz="1575" spc="465">
                <a:solidFill>
                  <a:srgbClr val="6D6E71"/>
                </a:solidFill>
                <a:latin typeface="Verdana"/>
                <a:cs typeface="Verdana"/>
              </a:rPr>
              <a:t>f</a:t>
            </a:r>
            <a:r>
              <a:rPr dirty="0" sz="600" spc="-4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60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600" spc="-75">
                <a:solidFill>
                  <a:srgbClr val="6D6E71"/>
                </a:solidFill>
                <a:latin typeface="Arial"/>
                <a:cs typeface="Arial"/>
              </a:rPr>
              <a:t>as</a:t>
            </a:r>
            <a:endParaRPr sz="600">
              <a:latin typeface="Arial"/>
              <a:cs typeface="Arial"/>
            </a:endParaRPr>
          </a:p>
          <a:p>
            <a:pPr marL="38100">
              <a:lnSpc>
                <a:spcPts val="1245"/>
              </a:lnSpc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u</a:t>
            </a:r>
            <a:endParaRPr baseline="-32407" sz="9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315"/>
              </a:spcBef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m</a:t>
            </a:r>
            <a:endParaRPr baseline="-32407" sz="9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310"/>
              </a:spcBef>
            </a:pPr>
            <a:r>
              <a:rPr dirty="0" sz="1050" spc="140">
                <a:solidFill>
                  <a:srgbClr val="6D6E71"/>
                </a:solidFill>
                <a:latin typeface="Verdana"/>
                <a:cs typeface="Verdana"/>
              </a:rPr>
              <a:t>f</a:t>
            </a:r>
            <a:r>
              <a:rPr dirty="0" baseline="-32407" sz="900" spc="209">
                <a:solidFill>
                  <a:srgbClr val="6D6E71"/>
                </a:solidFill>
                <a:latin typeface="Arial"/>
                <a:cs typeface="Arial"/>
              </a:rPr>
              <a:t>l</a:t>
            </a:r>
            <a:endParaRPr baseline="-32407" sz="9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16919" y="1437769"/>
            <a:ext cx="4911090" cy="2060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279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D.3.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Determinación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alumbrado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emergencia.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50">
              <a:latin typeface="Arial"/>
              <a:cs typeface="Arial"/>
            </a:endParaRPr>
          </a:p>
          <a:p>
            <a:pPr algn="just" marL="25400" marR="17780">
              <a:lnSpc>
                <a:spcPts val="1150"/>
              </a:lnSpc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encia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ultiplicando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ando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180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como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-44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3.1.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pilotos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señalización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balizamiento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escale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ácticamente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desp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eciable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encia.</a:t>
            </a:r>
            <a:endParaRPr sz="1050">
              <a:latin typeface="Arial"/>
              <a:cs typeface="Arial"/>
            </a:endParaRPr>
          </a:p>
          <a:p>
            <a:pPr algn="just" marL="93345">
              <a:lnSpc>
                <a:spcPct val="100000"/>
              </a:lnSpc>
              <a:spcBef>
                <a:spcPts val="55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3.2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iluminación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salón,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pasillos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aseos</a:t>
            </a:r>
            <a:endParaRPr sz="1100">
              <a:latin typeface="Arial"/>
              <a:cs typeface="Arial"/>
            </a:endParaRPr>
          </a:p>
          <a:p>
            <a:pPr algn="just" marL="25400" marR="17780">
              <a:lnSpc>
                <a:spcPts val="1150"/>
              </a:lnSpc>
              <a:spcBef>
                <a:spcPts val="575"/>
              </a:spcBef>
            </a:pPr>
            <a:r>
              <a:rPr dirty="0" sz="1050" spc="-3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considerará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media,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recomendada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Comité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Español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hoteles,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150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lux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pasillos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escaleras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250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lux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salones.</a:t>
            </a:r>
            <a:endParaRPr sz="1050">
              <a:latin typeface="Arial"/>
              <a:cs typeface="Arial"/>
            </a:endParaRPr>
          </a:p>
          <a:p>
            <a:pPr algn="just" marL="25400">
              <a:lnSpc>
                <a:spcPct val="100000"/>
              </a:lnSpc>
              <a:spcBef>
                <a:spcPts val="434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luminarias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necesarias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empleará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fórmula: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15"/>
              </a:spcBef>
            </a:pPr>
            <a:r>
              <a:rPr dirty="0" baseline="-33333" sz="1500" i="1">
                <a:solidFill>
                  <a:srgbClr val="6C6D70"/>
                </a:solidFill>
                <a:latin typeface="Arial"/>
                <a:cs typeface="Arial"/>
              </a:rPr>
              <a:t>n</a:t>
            </a:r>
            <a:r>
              <a:rPr dirty="0" baseline="-33333" sz="1500" spc="9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3333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3333" sz="1500" spc="32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z</a:t>
            </a:r>
            <a:r>
              <a:rPr dirty="0" u="sng" sz="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l</a:t>
            </a:r>
            <a:r>
              <a:rPr dirty="0" u="sng" sz="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á</a:t>
            </a:r>
            <a:r>
              <a:rPr dirty="0" u="sng" sz="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mparas</a:t>
            </a:r>
            <a:r>
              <a:rPr dirty="0" sz="500" spc="34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3333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3333" sz="1500" spc="13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 spc="-3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z</a:t>
            </a:r>
            <a:r>
              <a:rPr dirty="0" u="sng" sz="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ú</a:t>
            </a:r>
            <a:r>
              <a:rPr dirty="0" u="sng" sz="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til</a:t>
            </a:r>
            <a:r>
              <a:rPr dirty="0" u="sng" sz="500" spc="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 </a:t>
            </a:r>
            <a:r>
              <a:rPr dirty="0" u="sng" sz="5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total</a:t>
            </a:r>
            <a:r>
              <a:rPr dirty="0" u="sng" sz="500" spc="2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PMingLiU"/>
                <a:cs typeface="PMingLiU"/>
              </a:rPr>
              <a:t> 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33436" y="3721872"/>
            <a:ext cx="3745229" cy="1225550"/>
          </a:xfrm>
          <a:prstGeom prst="rect">
            <a:avLst/>
          </a:prstGeom>
        </p:spPr>
        <p:txBody>
          <a:bodyPr wrap="square" lIns="0" tIns="527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15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luminarias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necesarias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iluminar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estancia.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15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flujo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útil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estancia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lúmenes.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ct val="125000"/>
              </a:lnSpc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flujo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lámparas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lúmenes.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luminaria.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15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mantenimiento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luminaria.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15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flujo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proporciona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única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luminaria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lúmenes.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04158" y="4979963"/>
            <a:ext cx="4935855" cy="142557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8100" marR="30480">
              <a:lnSpc>
                <a:spcPts val="1150"/>
              </a:lnSpc>
              <a:spcBef>
                <a:spcPts val="229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loca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fluj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úti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incid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superfici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fluj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úti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fluj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emit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per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ectas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condiciones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depende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dimensiones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estancia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ilumina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manteni-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22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11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ejecimiento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suciedad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ia.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equi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ecisión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iormente,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sería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algú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ormátic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específic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uest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emplea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fluo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escente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eficienci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luminos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lm/W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8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22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8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0,6.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.4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ece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lumina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estancia.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4" name="object 14" descr=""/>
          <p:cNvGraphicFramePr>
            <a:graphicFrameLocks noGrp="1"/>
          </p:cNvGraphicFramePr>
          <p:nvPr/>
        </p:nvGraphicFramePr>
        <p:xfrm>
          <a:off x="542302" y="536701"/>
          <a:ext cx="4859020" cy="823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9885"/>
                <a:gridCol w="808354"/>
                <a:gridCol w="808355"/>
                <a:gridCol w="808355"/>
                <a:gridCol w="808354"/>
              </a:tblGrid>
              <a:tr h="37655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Estancia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98450" marR="154305" indent="-13716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Superficie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</a:t>
                      </a:r>
                      <a:r>
                        <a:rPr dirty="0" baseline="33333" sz="75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48590" marR="140970" indent="4064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Lúmenes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necesarios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49225" marR="125730" indent="-1587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luminarias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36220" marR="182880" indent="-4635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9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Lúmenes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usados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4478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Habitacion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2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750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Cuadro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alumbrado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2.ªplanta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82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20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1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Cerca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escaleras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719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7020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81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5" name="object 15" descr=""/>
          <p:cNvSpPr/>
          <p:nvPr/>
        </p:nvSpPr>
        <p:spPr>
          <a:xfrm>
            <a:off x="398348" y="2581960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6" name="object 16" descr=""/>
          <p:cNvGraphicFramePr>
            <a:graphicFrameLocks noGrp="1"/>
          </p:cNvGraphicFramePr>
          <p:nvPr/>
        </p:nvGraphicFramePr>
        <p:xfrm>
          <a:off x="542315" y="6450761"/>
          <a:ext cx="4859020" cy="14452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07744"/>
                <a:gridCol w="1281430"/>
                <a:gridCol w="1281429"/>
                <a:gridCol w="1281429"/>
              </a:tblGrid>
              <a:tr h="236220">
                <a:tc>
                  <a:txBody>
                    <a:bodyPr/>
                    <a:lstStyle/>
                    <a:p>
                      <a:pPr marL="30289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Estancia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Superficie</a:t>
                      </a:r>
                      <a:r>
                        <a:rPr dirty="0" sz="900" spc="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</a:t>
                      </a:r>
                      <a:r>
                        <a:rPr dirty="0" baseline="33333" sz="75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Flujo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útil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(lúmen)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luminarias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Pasillo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Escaleras</a:t>
                      </a: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r>
                        <a:rPr dirty="0" sz="800" spc="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Pasillo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1.ª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Escaleras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1.ª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Pasillo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2.ª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Escaleras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2.ª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Aseos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7" name="object 17" descr=""/>
          <p:cNvSpPr txBox="1"/>
          <p:nvPr/>
        </p:nvSpPr>
        <p:spPr>
          <a:xfrm>
            <a:off x="532859" y="7975134"/>
            <a:ext cx="348361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D.4.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Número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luminarias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necesarias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salón,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pasillos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y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escaleras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hostal.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08307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91482" y="5277290"/>
            <a:ext cx="4965700" cy="30276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508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D.5.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Situación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luminarias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emergencia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segunda.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Arial"/>
              <a:cs typeface="Arial"/>
            </a:endParaRPr>
          </a:p>
          <a:p>
            <a:pPr algn="just" marL="50800" marR="47625">
              <a:lnSpc>
                <a:spcPct val="91300"/>
              </a:lnSpc>
              <a:spcBef>
                <a:spcPts val="5"/>
              </a:spcBef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uación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efleja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subcuad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utilizació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cad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ellos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vista.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baseline="-32407" sz="90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baseline="-32407" sz="90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tablas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.3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.2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especti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amente.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ot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utilizado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25.2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-25.</a:t>
            </a:r>
            <a:endParaRPr sz="1050">
              <a:latin typeface="Arial"/>
              <a:cs typeface="Arial"/>
            </a:endParaRPr>
          </a:p>
          <a:p>
            <a:pPr algn="just" marL="50800" marR="43180">
              <a:lnSpc>
                <a:spcPts val="1150"/>
              </a:lnSpc>
              <a:spcBef>
                <a:spcPts val="41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tablas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denominación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añadido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segundo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subíndice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in-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dic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esponde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1.1</a:t>
            </a:r>
            <a:r>
              <a:rPr dirty="0" baseline="-32407" sz="900" spc="8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esponde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puntos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luz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baja;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1.5x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2.5x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5.5x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12.5x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iluminación,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fuerza,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bañ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acondicionado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eme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habitaciones.</a:t>
            </a:r>
            <a:endParaRPr sz="1050">
              <a:latin typeface="Arial"/>
              <a:cs typeface="Arial"/>
            </a:endParaRPr>
          </a:p>
          <a:p>
            <a:pPr algn="just" marL="50800" marR="46990" indent="-635">
              <a:lnSpc>
                <a:spcPts val="1150"/>
              </a:lnSpc>
              <a:spcBef>
                <a:spcPts val="39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acondicionado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estimado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W/m</a:t>
            </a:r>
            <a:r>
              <a:rPr dirty="0" baseline="32407" sz="900" spc="-52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estancias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acondicionado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son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habitaciones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salón;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lo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tanto,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es-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timada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aire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acondicionado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  <a:p>
            <a:pPr algn="just" marL="1194435">
              <a:lnSpc>
                <a:spcPct val="100000"/>
              </a:lnSpc>
              <a:spcBef>
                <a:spcPts val="265"/>
              </a:spcBef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W/m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(11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28)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600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just" marL="50800" marR="46990">
              <a:lnSpc>
                <a:spcPts val="1150"/>
              </a:lnSpc>
              <a:spcBef>
                <a:spcPts val="420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acondi-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cionad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visto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075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también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adecuado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unidades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split</a:t>
            </a:r>
            <a:r>
              <a:rPr dirty="0" sz="1050" spc="-3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acondicionado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 i="1">
                <a:solidFill>
                  <a:srgbClr val="6D6E71"/>
                </a:solidFill>
                <a:latin typeface="Arial"/>
                <a:cs typeface="Arial"/>
              </a:rPr>
              <a:t>ter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  <a:spcBef>
                <a:spcPts val="23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436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37279"/>
            <a:ext cx="4885055" cy="1838960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algn="just" marL="12700" indent="67945">
              <a:lnSpc>
                <a:spcPct val="100000"/>
              </a:lnSpc>
              <a:spcBef>
                <a:spcPts val="56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3.3</a:t>
            </a:r>
            <a:r>
              <a:rPr dirty="0" sz="1100" spc="-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número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mínimo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puntos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5" b="1">
                <a:solidFill>
                  <a:srgbClr val="4C4D4F"/>
                </a:solidFill>
                <a:latin typeface="Arial"/>
                <a:cs typeface="Arial"/>
              </a:rPr>
              <a:t>utilización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5" b="1">
                <a:solidFill>
                  <a:srgbClr val="4C4D4F"/>
                </a:solidFill>
                <a:latin typeface="Arial"/>
                <a:cs typeface="Arial"/>
              </a:rPr>
              <a:t>en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cada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0" b="1">
                <a:solidFill>
                  <a:srgbClr val="4C4D4F"/>
                </a:solidFill>
                <a:latin typeface="Arial"/>
                <a:cs typeface="Arial"/>
              </a:rPr>
              <a:t>circuito</a:t>
            </a:r>
            <a:r>
              <a:rPr dirty="0" sz="1100" spc="-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interior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8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últim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-28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6,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eunión,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tir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ibución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dist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ibuido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ales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accionadas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upto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omnipola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upos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dependencias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locales: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6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Salas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reunión.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Almacenes.</a:t>
            </a:r>
            <a:endParaRPr sz="1050">
              <a:latin typeface="Arial"/>
              <a:cs typeface="Arial"/>
            </a:endParaRPr>
          </a:p>
          <a:p>
            <a:pPr marL="120650" indent="-108585">
              <a:lnSpc>
                <a:spcPct val="100000"/>
              </a:lnSpc>
              <a:spcBef>
                <a:spcPts val="285"/>
              </a:spcBef>
              <a:buFont typeface="Arial"/>
              <a:buChar char="•"/>
              <a:tabLst>
                <a:tab pos="121285" algn="l"/>
              </a:tabLst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Pasillos,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escaleras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vestíbulos.</a:t>
            </a:r>
            <a:endParaRPr sz="105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41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figu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esent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diag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dond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disposició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subcuad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os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dependientes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hostal.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ambién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e-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elect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idad.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98348" y="55911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686028" y="3514420"/>
            <a:ext cx="946785" cy="8255"/>
          </a:xfrm>
          <a:custGeom>
            <a:avLst/>
            <a:gdLst/>
            <a:ahLst/>
            <a:cxnLst/>
            <a:rect l="l" t="t" r="r" b="b"/>
            <a:pathLst>
              <a:path w="946785" h="8254">
                <a:moveTo>
                  <a:pt x="946645" y="0"/>
                </a:moveTo>
                <a:lnTo>
                  <a:pt x="0" y="0"/>
                </a:lnTo>
                <a:lnTo>
                  <a:pt x="0" y="7835"/>
                </a:lnTo>
                <a:lnTo>
                  <a:pt x="946645" y="7835"/>
                </a:lnTo>
                <a:lnTo>
                  <a:pt x="94664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631702" y="3331394"/>
            <a:ext cx="491490" cy="303530"/>
          </a:xfrm>
          <a:prstGeom prst="rect">
            <a:avLst/>
          </a:prstGeom>
          <a:ln w="3911">
            <a:solidFill>
              <a:srgbClr val="231F20"/>
            </a:solidFill>
          </a:ln>
        </p:spPr>
        <p:txBody>
          <a:bodyPr wrap="square" lIns="0" tIns="635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Times New Roman"/>
              <a:cs typeface="Times New Roman"/>
            </a:endParaRPr>
          </a:p>
          <a:p>
            <a:pPr marL="111760">
              <a:lnSpc>
                <a:spcPct val="100000"/>
              </a:lnSpc>
              <a:spcBef>
                <a:spcPts val="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CPM</a:t>
            </a:r>
            <a:endParaRPr sz="650">
              <a:latin typeface="Arial"/>
              <a:cs typeface="Arial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1079207" y="3617645"/>
            <a:ext cx="268605" cy="60960"/>
          </a:xfrm>
          <a:custGeom>
            <a:avLst/>
            <a:gdLst/>
            <a:ahLst/>
            <a:cxnLst/>
            <a:rect l="l" t="t" r="r" b="b"/>
            <a:pathLst>
              <a:path w="268605" h="60960">
                <a:moveTo>
                  <a:pt x="216281" y="16636"/>
                </a:moveTo>
                <a:lnTo>
                  <a:pt x="209715" y="16636"/>
                </a:lnTo>
                <a:lnTo>
                  <a:pt x="209715" y="59778"/>
                </a:lnTo>
                <a:lnTo>
                  <a:pt x="217030" y="59778"/>
                </a:lnTo>
                <a:lnTo>
                  <a:pt x="217030" y="33502"/>
                </a:lnTo>
                <a:lnTo>
                  <a:pt x="217449" y="30505"/>
                </a:lnTo>
                <a:lnTo>
                  <a:pt x="218948" y="26276"/>
                </a:lnTo>
                <a:lnTo>
                  <a:pt x="220281" y="24701"/>
                </a:lnTo>
                <a:lnTo>
                  <a:pt x="223476" y="22707"/>
                </a:lnTo>
                <a:lnTo>
                  <a:pt x="216281" y="22707"/>
                </a:lnTo>
                <a:lnTo>
                  <a:pt x="216281" y="16636"/>
                </a:lnTo>
                <a:close/>
              </a:path>
              <a:path w="268605" h="60960">
                <a:moveTo>
                  <a:pt x="241054" y="22047"/>
                </a:moveTo>
                <a:lnTo>
                  <a:pt x="230416" y="22047"/>
                </a:lnTo>
                <a:lnTo>
                  <a:pt x="232333" y="22872"/>
                </a:lnTo>
                <a:lnTo>
                  <a:pt x="233578" y="24460"/>
                </a:lnTo>
                <a:lnTo>
                  <a:pt x="234734" y="26111"/>
                </a:lnTo>
                <a:lnTo>
                  <a:pt x="235331" y="28524"/>
                </a:lnTo>
                <a:lnTo>
                  <a:pt x="235331" y="59778"/>
                </a:lnTo>
                <a:lnTo>
                  <a:pt x="242633" y="59778"/>
                </a:lnTo>
                <a:lnTo>
                  <a:pt x="242633" y="30276"/>
                </a:lnTo>
                <a:lnTo>
                  <a:pt x="243636" y="27025"/>
                </a:lnTo>
                <a:lnTo>
                  <a:pt x="247459" y="23202"/>
                </a:lnTo>
                <a:lnTo>
                  <a:pt x="241465" y="23202"/>
                </a:lnTo>
                <a:lnTo>
                  <a:pt x="241054" y="22047"/>
                </a:lnTo>
                <a:close/>
              </a:path>
              <a:path w="268605" h="60960">
                <a:moveTo>
                  <a:pt x="267129" y="22047"/>
                </a:moveTo>
                <a:lnTo>
                  <a:pt x="254863" y="22047"/>
                </a:lnTo>
                <a:lnTo>
                  <a:pt x="256349" y="22453"/>
                </a:lnTo>
                <a:lnTo>
                  <a:pt x="258838" y="23952"/>
                </a:lnTo>
                <a:lnTo>
                  <a:pt x="259676" y="25031"/>
                </a:lnTo>
                <a:lnTo>
                  <a:pt x="260172" y="26276"/>
                </a:lnTo>
                <a:lnTo>
                  <a:pt x="260604" y="27609"/>
                </a:lnTo>
                <a:lnTo>
                  <a:pt x="260845" y="29679"/>
                </a:lnTo>
                <a:lnTo>
                  <a:pt x="260845" y="59778"/>
                </a:lnTo>
                <a:lnTo>
                  <a:pt x="268160" y="59778"/>
                </a:lnTo>
                <a:lnTo>
                  <a:pt x="268079" y="25031"/>
                </a:lnTo>
                <a:lnTo>
                  <a:pt x="267129" y="22047"/>
                </a:lnTo>
                <a:close/>
              </a:path>
              <a:path w="268605" h="60960">
                <a:moveTo>
                  <a:pt x="259092" y="15722"/>
                </a:moveTo>
                <a:lnTo>
                  <a:pt x="249364" y="15722"/>
                </a:lnTo>
                <a:lnTo>
                  <a:pt x="244881" y="18211"/>
                </a:lnTo>
                <a:lnTo>
                  <a:pt x="241465" y="23202"/>
                </a:lnTo>
                <a:lnTo>
                  <a:pt x="247459" y="23202"/>
                </a:lnTo>
                <a:lnTo>
                  <a:pt x="247624" y="23037"/>
                </a:lnTo>
                <a:lnTo>
                  <a:pt x="250113" y="22047"/>
                </a:lnTo>
                <a:lnTo>
                  <a:pt x="267129" y="22047"/>
                </a:lnTo>
                <a:lnTo>
                  <a:pt x="266992" y="21615"/>
                </a:lnTo>
                <a:lnTo>
                  <a:pt x="264668" y="19202"/>
                </a:lnTo>
                <a:lnTo>
                  <a:pt x="262331" y="16878"/>
                </a:lnTo>
                <a:lnTo>
                  <a:pt x="259092" y="15722"/>
                </a:lnTo>
                <a:close/>
              </a:path>
              <a:path w="268605" h="60960">
                <a:moveTo>
                  <a:pt x="232498" y="15722"/>
                </a:moveTo>
                <a:lnTo>
                  <a:pt x="226428" y="15722"/>
                </a:lnTo>
                <a:lnTo>
                  <a:pt x="223939" y="16306"/>
                </a:lnTo>
                <a:lnTo>
                  <a:pt x="221691" y="17640"/>
                </a:lnTo>
                <a:lnTo>
                  <a:pt x="219443" y="18884"/>
                </a:lnTo>
                <a:lnTo>
                  <a:pt x="217614" y="20624"/>
                </a:lnTo>
                <a:lnTo>
                  <a:pt x="216281" y="22707"/>
                </a:lnTo>
                <a:lnTo>
                  <a:pt x="223476" y="22707"/>
                </a:lnTo>
                <a:lnTo>
                  <a:pt x="223761" y="22529"/>
                </a:lnTo>
                <a:lnTo>
                  <a:pt x="225679" y="22047"/>
                </a:lnTo>
                <a:lnTo>
                  <a:pt x="241054" y="22047"/>
                </a:lnTo>
                <a:lnTo>
                  <a:pt x="240639" y="20878"/>
                </a:lnTo>
                <a:lnTo>
                  <a:pt x="239229" y="19049"/>
                </a:lnTo>
                <a:lnTo>
                  <a:pt x="237033" y="17640"/>
                </a:lnTo>
                <a:lnTo>
                  <a:pt x="235165" y="16382"/>
                </a:lnTo>
                <a:lnTo>
                  <a:pt x="232498" y="15722"/>
                </a:lnTo>
                <a:close/>
              </a:path>
              <a:path w="268605" h="60960">
                <a:moveTo>
                  <a:pt x="160934" y="0"/>
                </a:moveTo>
                <a:lnTo>
                  <a:pt x="153441" y="0"/>
                </a:lnTo>
                <a:lnTo>
                  <a:pt x="149860" y="1168"/>
                </a:lnTo>
                <a:lnTo>
                  <a:pt x="146951" y="3492"/>
                </a:lnTo>
                <a:lnTo>
                  <a:pt x="144132" y="5829"/>
                </a:lnTo>
                <a:lnTo>
                  <a:pt x="141960" y="9156"/>
                </a:lnTo>
                <a:lnTo>
                  <a:pt x="140319" y="14135"/>
                </a:lnTo>
                <a:lnTo>
                  <a:pt x="139065" y="17716"/>
                </a:lnTo>
                <a:lnTo>
                  <a:pt x="138391" y="23367"/>
                </a:lnTo>
                <a:lnTo>
                  <a:pt x="138391" y="41567"/>
                </a:lnTo>
                <a:lnTo>
                  <a:pt x="140309" y="49644"/>
                </a:lnTo>
                <a:lnTo>
                  <a:pt x="144208" y="54622"/>
                </a:lnTo>
                <a:lnTo>
                  <a:pt x="147535" y="58699"/>
                </a:lnTo>
                <a:lnTo>
                  <a:pt x="152031" y="60769"/>
                </a:lnTo>
                <a:lnTo>
                  <a:pt x="162090" y="60769"/>
                </a:lnTo>
                <a:lnTo>
                  <a:pt x="165747" y="59613"/>
                </a:lnTo>
                <a:lnTo>
                  <a:pt x="171399" y="54952"/>
                </a:lnTo>
                <a:lnTo>
                  <a:pt x="171506" y="54787"/>
                </a:lnTo>
                <a:lnTo>
                  <a:pt x="154444" y="54787"/>
                </a:lnTo>
                <a:lnTo>
                  <a:pt x="151612" y="53124"/>
                </a:lnTo>
                <a:lnTo>
                  <a:pt x="149235" y="49885"/>
                </a:lnTo>
                <a:lnTo>
                  <a:pt x="147040" y="46723"/>
                </a:lnTo>
                <a:lnTo>
                  <a:pt x="145872" y="40157"/>
                </a:lnTo>
                <a:lnTo>
                  <a:pt x="145872" y="20624"/>
                </a:lnTo>
                <a:lnTo>
                  <a:pt x="147116" y="13969"/>
                </a:lnTo>
                <a:lnTo>
                  <a:pt x="149618" y="10312"/>
                </a:lnTo>
                <a:lnTo>
                  <a:pt x="151612" y="7480"/>
                </a:lnTo>
                <a:lnTo>
                  <a:pt x="154355" y="6083"/>
                </a:lnTo>
                <a:lnTo>
                  <a:pt x="171232" y="6083"/>
                </a:lnTo>
                <a:lnTo>
                  <a:pt x="170573" y="5079"/>
                </a:lnTo>
                <a:lnTo>
                  <a:pt x="168579" y="3238"/>
                </a:lnTo>
                <a:lnTo>
                  <a:pt x="166166" y="1917"/>
                </a:lnTo>
                <a:lnTo>
                  <a:pt x="163753" y="660"/>
                </a:lnTo>
                <a:lnTo>
                  <a:pt x="160934" y="0"/>
                </a:lnTo>
                <a:close/>
              </a:path>
              <a:path w="268605" h="60960">
                <a:moveTo>
                  <a:pt x="171232" y="6083"/>
                </a:moveTo>
                <a:lnTo>
                  <a:pt x="161099" y="6083"/>
                </a:lnTo>
                <a:lnTo>
                  <a:pt x="163918" y="7645"/>
                </a:lnTo>
                <a:lnTo>
                  <a:pt x="166243" y="10896"/>
                </a:lnTo>
                <a:lnTo>
                  <a:pt x="168490" y="14135"/>
                </a:lnTo>
                <a:lnTo>
                  <a:pt x="169659" y="20624"/>
                </a:lnTo>
                <a:lnTo>
                  <a:pt x="169659" y="40157"/>
                </a:lnTo>
                <a:lnTo>
                  <a:pt x="168490" y="46634"/>
                </a:lnTo>
                <a:lnTo>
                  <a:pt x="166188" y="49961"/>
                </a:lnTo>
                <a:lnTo>
                  <a:pt x="163918" y="53124"/>
                </a:lnTo>
                <a:lnTo>
                  <a:pt x="161099" y="54787"/>
                </a:lnTo>
                <a:lnTo>
                  <a:pt x="171506" y="54787"/>
                </a:lnTo>
                <a:lnTo>
                  <a:pt x="173570" y="51625"/>
                </a:lnTo>
                <a:lnTo>
                  <a:pt x="175293" y="46634"/>
                </a:lnTo>
                <a:lnTo>
                  <a:pt x="176479" y="43065"/>
                </a:lnTo>
                <a:lnTo>
                  <a:pt x="177139" y="37414"/>
                </a:lnTo>
                <a:lnTo>
                  <a:pt x="177034" y="23367"/>
                </a:lnTo>
                <a:lnTo>
                  <a:pt x="176720" y="19875"/>
                </a:lnTo>
                <a:lnTo>
                  <a:pt x="175806" y="16382"/>
                </a:lnTo>
                <a:lnTo>
                  <a:pt x="174980" y="12890"/>
                </a:lnTo>
                <a:lnTo>
                  <a:pt x="173736" y="9893"/>
                </a:lnTo>
                <a:lnTo>
                  <a:pt x="171232" y="6083"/>
                </a:lnTo>
                <a:close/>
              </a:path>
              <a:path w="268605" h="60960">
                <a:moveTo>
                  <a:pt x="119697" y="13220"/>
                </a:moveTo>
                <a:lnTo>
                  <a:pt x="112382" y="13220"/>
                </a:lnTo>
                <a:lnTo>
                  <a:pt x="112382" y="59778"/>
                </a:lnTo>
                <a:lnTo>
                  <a:pt x="119697" y="59778"/>
                </a:lnTo>
                <a:lnTo>
                  <a:pt x="119697" y="13220"/>
                </a:lnTo>
                <a:close/>
              </a:path>
              <a:path w="268605" h="60960">
                <a:moveTo>
                  <a:pt x="119697" y="0"/>
                </a:moveTo>
                <a:lnTo>
                  <a:pt x="114960" y="0"/>
                </a:lnTo>
                <a:lnTo>
                  <a:pt x="113715" y="2578"/>
                </a:lnTo>
                <a:lnTo>
                  <a:pt x="111544" y="5245"/>
                </a:lnTo>
                <a:lnTo>
                  <a:pt x="105397" y="10731"/>
                </a:lnTo>
                <a:lnTo>
                  <a:pt x="101828" y="13055"/>
                </a:lnTo>
                <a:lnTo>
                  <a:pt x="97751" y="14973"/>
                </a:lnTo>
                <a:lnTo>
                  <a:pt x="97751" y="22047"/>
                </a:lnTo>
                <a:lnTo>
                  <a:pt x="112382" y="13220"/>
                </a:lnTo>
                <a:lnTo>
                  <a:pt x="119697" y="13220"/>
                </a:lnTo>
                <a:lnTo>
                  <a:pt x="119697" y="0"/>
                </a:lnTo>
                <a:close/>
              </a:path>
              <a:path w="268605" h="60960">
                <a:moveTo>
                  <a:pt x="84035" y="35991"/>
                </a:moveTo>
                <a:lnTo>
                  <a:pt x="44792" y="35991"/>
                </a:lnTo>
                <a:lnTo>
                  <a:pt x="44792" y="42811"/>
                </a:lnTo>
                <a:lnTo>
                  <a:pt x="84035" y="42811"/>
                </a:lnTo>
                <a:lnTo>
                  <a:pt x="84035" y="35991"/>
                </a:lnTo>
                <a:close/>
              </a:path>
              <a:path w="268605" h="60960">
                <a:moveTo>
                  <a:pt x="84035" y="17957"/>
                </a:moveTo>
                <a:lnTo>
                  <a:pt x="44792" y="17957"/>
                </a:lnTo>
                <a:lnTo>
                  <a:pt x="44792" y="24777"/>
                </a:lnTo>
                <a:lnTo>
                  <a:pt x="84035" y="24777"/>
                </a:lnTo>
                <a:lnTo>
                  <a:pt x="84035" y="17957"/>
                </a:lnTo>
                <a:close/>
              </a:path>
              <a:path w="268605" h="60960">
                <a:moveTo>
                  <a:pt x="7886" y="253"/>
                </a:moveTo>
                <a:lnTo>
                  <a:pt x="0" y="253"/>
                </a:lnTo>
                <a:lnTo>
                  <a:pt x="0" y="59778"/>
                </a:lnTo>
                <a:lnTo>
                  <a:pt x="37236" y="59778"/>
                </a:lnTo>
                <a:lnTo>
                  <a:pt x="37236" y="52704"/>
                </a:lnTo>
                <a:lnTo>
                  <a:pt x="7886" y="52704"/>
                </a:lnTo>
                <a:lnTo>
                  <a:pt x="7886" y="25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2121052" y="3508552"/>
            <a:ext cx="1167765" cy="8255"/>
          </a:xfrm>
          <a:custGeom>
            <a:avLst/>
            <a:gdLst/>
            <a:ahLst/>
            <a:cxnLst/>
            <a:rect l="l" t="t" r="r" b="b"/>
            <a:pathLst>
              <a:path w="1167764" h="8254">
                <a:moveTo>
                  <a:pt x="1167358" y="0"/>
                </a:moveTo>
                <a:lnTo>
                  <a:pt x="0" y="0"/>
                </a:lnTo>
                <a:lnTo>
                  <a:pt x="0" y="7835"/>
                </a:lnTo>
                <a:lnTo>
                  <a:pt x="1167358" y="7835"/>
                </a:lnTo>
                <a:lnTo>
                  <a:pt x="116735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846899" y="3351301"/>
            <a:ext cx="2347595" cy="61594"/>
          </a:xfrm>
          <a:custGeom>
            <a:avLst/>
            <a:gdLst/>
            <a:ahLst/>
            <a:cxnLst/>
            <a:rect l="l" t="t" r="r" b="b"/>
            <a:pathLst>
              <a:path w="2347595" h="61595">
                <a:moveTo>
                  <a:pt x="2318181" y="1079"/>
                </a:moveTo>
                <a:lnTo>
                  <a:pt x="2310282" y="1079"/>
                </a:lnTo>
                <a:lnTo>
                  <a:pt x="2310282" y="60604"/>
                </a:lnTo>
                <a:lnTo>
                  <a:pt x="2347531" y="60604"/>
                </a:lnTo>
                <a:lnTo>
                  <a:pt x="2347531" y="53530"/>
                </a:lnTo>
                <a:lnTo>
                  <a:pt x="2318181" y="53530"/>
                </a:lnTo>
                <a:lnTo>
                  <a:pt x="2318181" y="1079"/>
                </a:lnTo>
                <a:close/>
              </a:path>
              <a:path w="2347595" h="61595">
                <a:moveTo>
                  <a:pt x="2280031" y="1079"/>
                </a:moveTo>
                <a:lnTo>
                  <a:pt x="2271547" y="1079"/>
                </a:lnTo>
                <a:lnTo>
                  <a:pt x="2248598" y="60604"/>
                </a:lnTo>
                <a:lnTo>
                  <a:pt x="2256993" y="60604"/>
                </a:lnTo>
                <a:lnTo>
                  <a:pt x="2263559" y="42557"/>
                </a:lnTo>
                <a:lnTo>
                  <a:pt x="2297004" y="42557"/>
                </a:lnTo>
                <a:lnTo>
                  <a:pt x="2294385" y="36156"/>
                </a:lnTo>
                <a:lnTo>
                  <a:pt x="2265807" y="36156"/>
                </a:lnTo>
                <a:lnTo>
                  <a:pt x="2272385" y="18707"/>
                </a:lnTo>
                <a:lnTo>
                  <a:pt x="2273706" y="14960"/>
                </a:lnTo>
                <a:lnTo>
                  <a:pt x="2274798" y="11137"/>
                </a:lnTo>
                <a:lnTo>
                  <a:pt x="2275547" y="7315"/>
                </a:lnTo>
                <a:lnTo>
                  <a:pt x="2282582" y="7315"/>
                </a:lnTo>
                <a:lnTo>
                  <a:pt x="2280031" y="1079"/>
                </a:lnTo>
                <a:close/>
              </a:path>
              <a:path w="2347595" h="61595">
                <a:moveTo>
                  <a:pt x="2297004" y="42557"/>
                </a:moveTo>
                <a:lnTo>
                  <a:pt x="2288425" y="42557"/>
                </a:lnTo>
                <a:lnTo>
                  <a:pt x="2295410" y="60604"/>
                </a:lnTo>
                <a:lnTo>
                  <a:pt x="2304389" y="60604"/>
                </a:lnTo>
                <a:lnTo>
                  <a:pt x="2297004" y="42557"/>
                </a:lnTo>
                <a:close/>
              </a:path>
              <a:path w="2347595" h="61595">
                <a:moveTo>
                  <a:pt x="2282582" y="7315"/>
                </a:moveTo>
                <a:lnTo>
                  <a:pt x="2275547" y="7315"/>
                </a:lnTo>
                <a:lnTo>
                  <a:pt x="2276462" y="10553"/>
                </a:lnTo>
                <a:lnTo>
                  <a:pt x="2277964" y="14960"/>
                </a:lnTo>
                <a:lnTo>
                  <a:pt x="2279789" y="19710"/>
                </a:lnTo>
                <a:lnTo>
                  <a:pt x="2286012" y="36156"/>
                </a:lnTo>
                <a:lnTo>
                  <a:pt x="2294385" y="36156"/>
                </a:lnTo>
                <a:lnTo>
                  <a:pt x="2282582" y="7315"/>
                </a:lnTo>
                <a:close/>
              </a:path>
              <a:path w="2347595" h="61595">
                <a:moveTo>
                  <a:pt x="2203132" y="1079"/>
                </a:moveTo>
                <a:lnTo>
                  <a:pt x="2195309" y="1079"/>
                </a:lnTo>
                <a:lnTo>
                  <a:pt x="2195309" y="41808"/>
                </a:lnTo>
                <a:lnTo>
                  <a:pt x="2213279" y="61594"/>
                </a:lnTo>
                <a:lnTo>
                  <a:pt x="2224582" y="61594"/>
                </a:lnTo>
                <a:lnTo>
                  <a:pt x="2229231" y="60515"/>
                </a:lnTo>
                <a:lnTo>
                  <a:pt x="2232723" y="58280"/>
                </a:lnTo>
                <a:lnTo>
                  <a:pt x="2236304" y="56121"/>
                </a:lnTo>
                <a:lnTo>
                  <a:pt x="2237609" y="54533"/>
                </a:lnTo>
                <a:lnTo>
                  <a:pt x="2214778" y="54533"/>
                </a:lnTo>
                <a:lnTo>
                  <a:pt x="2211870" y="53873"/>
                </a:lnTo>
                <a:lnTo>
                  <a:pt x="2207221" y="51206"/>
                </a:lnTo>
                <a:lnTo>
                  <a:pt x="2205545" y="49301"/>
                </a:lnTo>
                <a:lnTo>
                  <a:pt x="2204565" y="46723"/>
                </a:lnTo>
                <a:lnTo>
                  <a:pt x="2203640" y="44386"/>
                </a:lnTo>
                <a:lnTo>
                  <a:pt x="2203254" y="41478"/>
                </a:lnTo>
                <a:lnTo>
                  <a:pt x="2203132" y="1079"/>
                </a:lnTo>
                <a:close/>
              </a:path>
              <a:path w="2347595" h="61595">
                <a:moveTo>
                  <a:pt x="2242121" y="1079"/>
                </a:moveTo>
                <a:lnTo>
                  <a:pt x="2234222" y="1079"/>
                </a:lnTo>
                <a:lnTo>
                  <a:pt x="2234222" y="42887"/>
                </a:lnTo>
                <a:lnTo>
                  <a:pt x="2232977" y="47967"/>
                </a:lnTo>
                <a:lnTo>
                  <a:pt x="2228075" y="53200"/>
                </a:lnTo>
                <a:lnTo>
                  <a:pt x="2223909" y="54533"/>
                </a:lnTo>
                <a:lnTo>
                  <a:pt x="2237609" y="54533"/>
                </a:lnTo>
                <a:lnTo>
                  <a:pt x="2238705" y="53200"/>
                </a:lnTo>
                <a:lnTo>
                  <a:pt x="2240038" y="49707"/>
                </a:lnTo>
                <a:lnTo>
                  <a:pt x="2241461" y="46215"/>
                </a:lnTo>
                <a:lnTo>
                  <a:pt x="2242075" y="41808"/>
                </a:lnTo>
                <a:lnTo>
                  <a:pt x="2242121" y="1079"/>
                </a:lnTo>
                <a:close/>
              </a:path>
              <a:path w="2347595" h="61595">
                <a:moveTo>
                  <a:pt x="2160257" y="1079"/>
                </a:moveTo>
                <a:lnTo>
                  <a:pt x="2135136" y="1079"/>
                </a:lnTo>
                <a:lnTo>
                  <a:pt x="2135136" y="60604"/>
                </a:lnTo>
                <a:lnTo>
                  <a:pt x="2160257" y="60604"/>
                </a:lnTo>
                <a:lnTo>
                  <a:pt x="2163394" y="60274"/>
                </a:lnTo>
                <a:lnTo>
                  <a:pt x="2176961" y="53530"/>
                </a:lnTo>
                <a:lnTo>
                  <a:pt x="2143048" y="53530"/>
                </a:lnTo>
                <a:lnTo>
                  <a:pt x="2143048" y="8153"/>
                </a:lnTo>
                <a:lnTo>
                  <a:pt x="2177233" y="8153"/>
                </a:lnTo>
                <a:lnTo>
                  <a:pt x="2172538" y="4152"/>
                </a:lnTo>
                <a:lnTo>
                  <a:pt x="2169642" y="2743"/>
                </a:lnTo>
                <a:lnTo>
                  <a:pt x="2166239" y="1904"/>
                </a:lnTo>
                <a:lnTo>
                  <a:pt x="2163813" y="1409"/>
                </a:lnTo>
                <a:lnTo>
                  <a:pt x="2160257" y="1079"/>
                </a:lnTo>
                <a:close/>
              </a:path>
              <a:path w="2347595" h="61595">
                <a:moveTo>
                  <a:pt x="2177233" y="8153"/>
                </a:moveTo>
                <a:lnTo>
                  <a:pt x="2160257" y="8153"/>
                </a:lnTo>
                <a:lnTo>
                  <a:pt x="2163660" y="8470"/>
                </a:lnTo>
                <a:lnTo>
                  <a:pt x="2168639" y="10477"/>
                </a:lnTo>
                <a:lnTo>
                  <a:pt x="2171128" y="12725"/>
                </a:lnTo>
                <a:lnTo>
                  <a:pt x="2173211" y="16052"/>
                </a:lnTo>
                <a:lnTo>
                  <a:pt x="2175205" y="19367"/>
                </a:lnTo>
                <a:lnTo>
                  <a:pt x="2176208" y="24193"/>
                </a:lnTo>
                <a:lnTo>
                  <a:pt x="2176198" y="34988"/>
                </a:lnTo>
                <a:lnTo>
                  <a:pt x="2170303" y="49377"/>
                </a:lnTo>
                <a:lnTo>
                  <a:pt x="2168969" y="50711"/>
                </a:lnTo>
                <a:lnTo>
                  <a:pt x="2167229" y="51714"/>
                </a:lnTo>
                <a:lnTo>
                  <a:pt x="2162733" y="53200"/>
                </a:lnTo>
                <a:lnTo>
                  <a:pt x="2159673" y="53530"/>
                </a:lnTo>
                <a:lnTo>
                  <a:pt x="2176961" y="53530"/>
                </a:lnTo>
                <a:lnTo>
                  <a:pt x="2184349" y="34988"/>
                </a:lnTo>
                <a:lnTo>
                  <a:pt x="2184349" y="25196"/>
                </a:lnTo>
                <a:lnTo>
                  <a:pt x="2183612" y="20535"/>
                </a:lnTo>
                <a:lnTo>
                  <a:pt x="2180450" y="12217"/>
                </a:lnTo>
                <a:lnTo>
                  <a:pt x="2178113" y="8902"/>
                </a:lnTo>
                <a:lnTo>
                  <a:pt x="2177233" y="8153"/>
                </a:lnTo>
                <a:close/>
              </a:path>
              <a:path w="2347595" h="61595">
                <a:moveTo>
                  <a:pt x="2121255" y="1079"/>
                </a:moveTo>
                <a:lnTo>
                  <a:pt x="2113356" y="1079"/>
                </a:lnTo>
                <a:lnTo>
                  <a:pt x="2113356" y="60604"/>
                </a:lnTo>
                <a:lnTo>
                  <a:pt x="2121255" y="60604"/>
                </a:lnTo>
                <a:lnTo>
                  <a:pt x="2121255" y="1079"/>
                </a:lnTo>
                <a:close/>
              </a:path>
              <a:path w="2347595" h="61595">
                <a:moveTo>
                  <a:pt x="2059076" y="1079"/>
                </a:moveTo>
                <a:lnTo>
                  <a:pt x="2050516" y="1079"/>
                </a:lnTo>
                <a:lnTo>
                  <a:pt x="2073630" y="60604"/>
                </a:lnTo>
                <a:lnTo>
                  <a:pt x="2081695" y="60604"/>
                </a:lnTo>
                <a:lnTo>
                  <a:pt x="2084261" y="54038"/>
                </a:lnTo>
                <a:lnTo>
                  <a:pt x="2077707" y="54038"/>
                </a:lnTo>
                <a:lnTo>
                  <a:pt x="2076881" y="51041"/>
                </a:lnTo>
                <a:lnTo>
                  <a:pt x="2075715" y="47548"/>
                </a:lnTo>
                <a:lnTo>
                  <a:pt x="2059076" y="1079"/>
                </a:lnTo>
                <a:close/>
              </a:path>
              <a:path w="2347595" h="61595">
                <a:moveTo>
                  <a:pt x="2104961" y="1079"/>
                </a:moveTo>
                <a:lnTo>
                  <a:pt x="2096998" y="1079"/>
                </a:lnTo>
                <a:lnTo>
                  <a:pt x="2080856" y="44297"/>
                </a:lnTo>
                <a:lnTo>
                  <a:pt x="2079619" y="47790"/>
                </a:lnTo>
                <a:lnTo>
                  <a:pt x="2078609" y="50787"/>
                </a:lnTo>
                <a:lnTo>
                  <a:pt x="2077707" y="54038"/>
                </a:lnTo>
                <a:lnTo>
                  <a:pt x="2084261" y="54038"/>
                </a:lnTo>
                <a:lnTo>
                  <a:pt x="2104961" y="1079"/>
                </a:lnTo>
                <a:close/>
              </a:path>
              <a:path w="2347595" h="61595">
                <a:moveTo>
                  <a:pt x="2042718" y="1079"/>
                </a:moveTo>
                <a:lnTo>
                  <a:pt x="2034819" y="1079"/>
                </a:lnTo>
                <a:lnTo>
                  <a:pt x="2034819" y="60604"/>
                </a:lnTo>
                <a:lnTo>
                  <a:pt x="2042718" y="60604"/>
                </a:lnTo>
                <a:lnTo>
                  <a:pt x="2042718" y="1079"/>
                </a:lnTo>
                <a:close/>
              </a:path>
              <a:path w="2347595" h="61595">
                <a:moveTo>
                  <a:pt x="1998573" y="1079"/>
                </a:moveTo>
                <a:lnTo>
                  <a:pt x="1973465" y="1079"/>
                </a:lnTo>
                <a:lnTo>
                  <a:pt x="1973465" y="60604"/>
                </a:lnTo>
                <a:lnTo>
                  <a:pt x="1998573" y="60604"/>
                </a:lnTo>
                <a:lnTo>
                  <a:pt x="2001723" y="60274"/>
                </a:lnTo>
                <a:lnTo>
                  <a:pt x="2015289" y="53530"/>
                </a:lnTo>
                <a:lnTo>
                  <a:pt x="1981365" y="53530"/>
                </a:lnTo>
                <a:lnTo>
                  <a:pt x="1981365" y="8153"/>
                </a:lnTo>
                <a:lnTo>
                  <a:pt x="2015554" y="8153"/>
                </a:lnTo>
                <a:lnTo>
                  <a:pt x="2013280" y="6235"/>
                </a:lnTo>
                <a:lnTo>
                  <a:pt x="2010879" y="4152"/>
                </a:lnTo>
                <a:lnTo>
                  <a:pt x="2007958" y="2743"/>
                </a:lnTo>
                <a:lnTo>
                  <a:pt x="2004555" y="1904"/>
                </a:lnTo>
                <a:lnTo>
                  <a:pt x="2002142" y="1409"/>
                </a:lnTo>
                <a:lnTo>
                  <a:pt x="1998573" y="1079"/>
                </a:lnTo>
                <a:close/>
              </a:path>
              <a:path w="2347595" h="61595">
                <a:moveTo>
                  <a:pt x="2015554" y="8153"/>
                </a:moveTo>
                <a:lnTo>
                  <a:pt x="1998573" y="8153"/>
                </a:lnTo>
                <a:lnTo>
                  <a:pt x="2001977" y="8470"/>
                </a:lnTo>
                <a:lnTo>
                  <a:pt x="2006968" y="10477"/>
                </a:lnTo>
                <a:lnTo>
                  <a:pt x="2009470" y="12725"/>
                </a:lnTo>
                <a:lnTo>
                  <a:pt x="2011540" y="16052"/>
                </a:lnTo>
                <a:lnTo>
                  <a:pt x="2013534" y="19367"/>
                </a:lnTo>
                <a:lnTo>
                  <a:pt x="2014537" y="24193"/>
                </a:lnTo>
                <a:lnTo>
                  <a:pt x="2014527" y="34988"/>
                </a:lnTo>
                <a:lnTo>
                  <a:pt x="2008632" y="49377"/>
                </a:lnTo>
                <a:lnTo>
                  <a:pt x="2007298" y="50711"/>
                </a:lnTo>
                <a:lnTo>
                  <a:pt x="2005558" y="51714"/>
                </a:lnTo>
                <a:lnTo>
                  <a:pt x="2001062" y="53200"/>
                </a:lnTo>
                <a:lnTo>
                  <a:pt x="1997989" y="53530"/>
                </a:lnTo>
                <a:lnTo>
                  <a:pt x="2015289" y="53530"/>
                </a:lnTo>
                <a:lnTo>
                  <a:pt x="2022678" y="34988"/>
                </a:lnTo>
                <a:lnTo>
                  <a:pt x="2022678" y="25196"/>
                </a:lnTo>
                <a:lnTo>
                  <a:pt x="2021941" y="20535"/>
                </a:lnTo>
                <a:lnTo>
                  <a:pt x="2018779" y="12217"/>
                </a:lnTo>
                <a:lnTo>
                  <a:pt x="2016442" y="8902"/>
                </a:lnTo>
                <a:lnTo>
                  <a:pt x="2015554" y="8153"/>
                </a:lnTo>
                <a:close/>
              </a:path>
              <a:path w="2347595" h="61595">
                <a:moveTo>
                  <a:pt x="1921433" y="1079"/>
                </a:moveTo>
                <a:lnTo>
                  <a:pt x="1913369" y="1079"/>
                </a:lnTo>
                <a:lnTo>
                  <a:pt x="1913369" y="60604"/>
                </a:lnTo>
                <a:lnTo>
                  <a:pt x="1920938" y="60604"/>
                </a:lnTo>
                <a:lnTo>
                  <a:pt x="1920938" y="13804"/>
                </a:lnTo>
                <a:lnTo>
                  <a:pt x="1929948" y="13804"/>
                </a:lnTo>
                <a:lnTo>
                  <a:pt x="1921433" y="1079"/>
                </a:lnTo>
                <a:close/>
              </a:path>
              <a:path w="2347595" h="61595">
                <a:moveTo>
                  <a:pt x="1929948" y="13804"/>
                </a:moveTo>
                <a:lnTo>
                  <a:pt x="1920938" y="13804"/>
                </a:lnTo>
                <a:lnTo>
                  <a:pt x="1952193" y="60604"/>
                </a:lnTo>
                <a:lnTo>
                  <a:pt x="1960257" y="60604"/>
                </a:lnTo>
                <a:lnTo>
                  <a:pt x="1960257" y="47790"/>
                </a:lnTo>
                <a:lnTo>
                  <a:pt x="1952688" y="47790"/>
                </a:lnTo>
                <a:lnTo>
                  <a:pt x="1929948" y="13804"/>
                </a:lnTo>
                <a:close/>
              </a:path>
              <a:path w="2347595" h="61595">
                <a:moveTo>
                  <a:pt x="1960257" y="1079"/>
                </a:moveTo>
                <a:lnTo>
                  <a:pt x="1952688" y="1079"/>
                </a:lnTo>
                <a:lnTo>
                  <a:pt x="1952688" y="47790"/>
                </a:lnTo>
                <a:lnTo>
                  <a:pt x="1960257" y="47790"/>
                </a:lnTo>
                <a:lnTo>
                  <a:pt x="1960257" y="1079"/>
                </a:lnTo>
                <a:close/>
              </a:path>
              <a:path w="2347595" h="61595">
                <a:moveTo>
                  <a:pt x="1899564" y="1079"/>
                </a:moveTo>
                <a:lnTo>
                  <a:pt x="1891664" y="1079"/>
                </a:lnTo>
                <a:lnTo>
                  <a:pt x="1891664" y="60604"/>
                </a:lnTo>
                <a:lnTo>
                  <a:pt x="1899564" y="60604"/>
                </a:lnTo>
                <a:lnTo>
                  <a:pt x="1899564" y="1079"/>
                </a:lnTo>
                <a:close/>
              </a:path>
              <a:path w="2347595" h="61595">
                <a:moveTo>
                  <a:pt x="1815185" y="1079"/>
                </a:moveTo>
                <a:lnTo>
                  <a:pt x="1807133" y="1079"/>
                </a:lnTo>
                <a:lnTo>
                  <a:pt x="1807133" y="60604"/>
                </a:lnTo>
                <a:lnTo>
                  <a:pt x="1814690" y="60604"/>
                </a:lnTo>
                <a:lnTo>
                  <a:pt x="1814690" y="13804"/>
                </a:lnTo>
                <a:lnTo>
                  <a:pt x="1823703" y="13804"/>
                </a:lnTo>
                <a:lnTo>
                  <a:pt x="1815185" y="1079"/>
                </a:lnTo>
                <a:close/>
              </a:path>
              <a:path w="2347595" h="61595">
                <a:moveTo>
                  <a:pt x="1823703" y="13804"/>
                </a:moveTo>
                <a:lnTo>
                  <a:pt x="1814690" y="13804"/>
                </a:lnTo>
                <a:lnTo>
                  <a:pt x="1845957" y="60604"/>
                </a:lnTo>
                <a:lnTo>
                  <a:pt x="1854022" y="60604"/>
                </a:lnTo>
                <a:lnTo>
                  <a:pt x="1854022" y="47790"/>
                </a:lnTo>
                <a:lnTo>
                  <a:pt x="1846453" y="47790"/>
                </a:lnTo>
                <a:lnTo>
                  <a:pt x="1823703" y="13804"/>
                </a:lnTo>
                <a:close/>
              </a:path>
              <a:path w="2347595" h="61595">
                <a:moveTo>
                  <a:pt x="1854022" y="1079"/>
                </a:moveTo>
                <a:lnTo>
                  <a:pt x="1846453" y="1079"/>
                </a:lnTo>
                <a:lnTo>
                  <a:pt x="1846453" y="47790"/>
                </a:lnTo>
                <a:lnTo>
                  <a:pt x="1854022" y="47790"/>
                </a:lnTo>
                <a:lnTo>
                  <a:pt x="1854022" y="1079"/>
                </a:lnTo>
                <a:close/>
              </a:path>
              <a:path w="2347595" h="61595">
                <a:moveTo>
                  <a:pt x="1774139" y="0"/>
                </a:moveTo>
                <a:lnTo>
                  <a:pt x="1760245" y="0"/>
                </a:lnTo>
                <a:lnTo>
                  <a:pt x="1753425" y="2819"/>
                </a:lnTo>
                <a:lnTo>
                  <a:pt x="1742795" y="13969"/>
                </a:lnTo>
                <a:lnTo>
                  <a:pt x="1740141" y="21704"/>
                </a:lnTo>
                <a:lnTo>
                  <a:pt x="1740180" y="36995"/>
                </a:lnTo>
                <a:lnTo>
                  <a:pt x="1753603" y="57530"/>
                </a:lnTo>
                <a:lnTo>
                  <a:pt x="1757997" y="60274"/>
                </a:lnTo>
                <a:lnTo>
                  <a:pt x="1763001" y="61594"/>
                </a:lnTo>
                <a:lnTo>
                  <a:pt x="1773809" y="61594"/>
                </a:lnTo>
                <a:lnTo>
                  <a:pt x="1778622" y="60350"/>
                </a:lnTo>
                <a:lnTo>
                  <a:pt x="1783118" y="57937"/>
                </a:lnTo>
                <a:lnTo>
                  <a:pt x="1787525" y="55448"/>
                </a:lnTo>
                <a:lnTo>
                  <a:pt x="1788096" y="54863"/>
                </a:lnTo>
                <a:lnTo>
                  <a:pt x="1762747" y="54863"/>
                </a:lnTo>
                <a:lnTo>
                  <a:pt x="1757921" y="52793"/>
                </a:lnTo>
                <a:lnTo>
                  <a:pt x="1750187" y="44551"/>
                </a:lnTo>
                <a:lnTo>
                  <a:pt x="1748282" y="38900"/>
                </a:lnTo>
                <a:lnTo>
                  <a:pt x="1748282" y="22783"/>
                </a:lnTo>
                <a:lnTo>
                  <a:pt x="1750275" y="16382"/>
                </a:lnTo>
                <a:lnTo>
                  <a:pt x="1754339" y="12547"/>
                </a:lnTo>
                <a:lnTo>
                  <a:pt x="1758340" y="8724"/>
                </a:lnTo>
                <a:lnTo>
                  <a:pt x="1763166" y="6819"/>
                </a:lnTo>
                <a:lnTo>
                  <a:pt x="1788163" y="6819"/>
                </a:lnTo>
                <a:lnTo>
                  <a:pt x="1787931" y="6565"/>
                </a:lnTo>
                <a:lnTo>
                  <a:pt x="1783537" y="3987"/>
                </a:lnTo>
                <a:lnTo>
                  <a:pt x="1779130" y="1320"/>
                </a:lnTo>
                <a:lnTo>
                  <a:pt x="1774139" y="0"/>
                </a:lnTo>
                <a:close/>
              </a:path>
              <a:path w="2347595" h="61595">
                <a:moveTo>
                  <a:pt x="1788163" y="6819"/>
                </a:moveTo>
                <a:lnTo>
                  <a:pt x="1772640" y="6819"/>
                </a:lnTo>
                <a:lnTo>
                  <a:pt x="1776133" y="7810"/>
                </a:lnTo>
                <a:lnTo>
                  <a:pt x="1782457" y="11798"/>
                </a:lnTo>
                <a:lnTo>
                  <a:pt x="1784870" y="14541"/>
                </a:lnTo>
                <a:lnTo>
                  <a:pt x="1788109" y="21793"/>
                </a:lnTo>
                <a:lnTo>
                  <a:pt x="1788723" y="24942"/>
                </a:lnTo>
                <a:lnTo>
                  <a:pt x="1788827" y="38900"/>
                </a:lnTo>
                <a:lnTo>
                  <a:pt x="1787029" y="44462"/>
                </a:lnTo>
                <a:lnTo>
                  <a:pt x="1779384" y="52793"/>
                </a:lnTo>
                <a:lnTo>
                  <a:pt x="1774558" y="54863"/>
                </a:lnTo>
                <a:lnTo>
                  <a:pt x="1788096" y="54863"/>
                </a:lnTo>
                <a:lnTo>
                  <a:pt x="1791017" y="51879"/>
                </a:lnTo>
                <a:lnTo>
                  <a:pt x="1795843" y="42392"/>
                </a:lnTo>
                <a:lnTo>
                  <a:pt x="1797088" y="36995"/>
                </a:lnTo>
                <a:lnTo>
                  <a:pt x="1797088" y="24942"/>
                </a:lnTo>
                <a:lnTo>
                  <a:pt x="1795919" y="19621"/>
                </a:lnTo>
                <a:lnTo>
                  <a:pt x="1793595" y="14960"/>
                </a:lnTo>
                <a:lnTo>
                  <a:pt x="1791271" y="10223"/>
                </a:lnTo>
                <a:lnTo>
                  <a:pt x="1788163" y="6819"/>
                </a:lnTo>
                <a:close/>
              </a:path>
              <a:path w="2347595" h="61595">
                <a:moveTo>
                  <a:pt x="1728660" y="1079"/>
                </a:moveTo>
                <a:lnTo>
                  <a:pt x="1720761" y="1079"/>
                </a:lnTo>
                <a:lnTo>
                  <a:pt x="1720761" y="60604"/>
                </a:lnTo>
                <a:lnTo>
                  <a:pt x="1728660" y="60604"/>
                </a:lnTo>
                <a:lnTo>
                  <a:pt x="1728660" y="1079"/>
                </a:lnTo>
                <a:close/>
              </a:path>
              <a:path w="2347595" h="61595">
                <a:moveTo>
                  <a:pt x="1691182" y="76"/>
                </a:moveTo>
                <a:lnTo>
                  <a:pt x="1680044" y="76"/>
                </a:lnTo>
                <a:lnTo>
                  <a:pt x="1675218" y="1244"/>
                </a:lnTo>
                <a:lnTo>
                  <a:pt x="1670812" y="3657"/>
                </a:lnTo>
                <a:lnTo>
                  <a:pt x="1666494" y="6070"/>
                </a:lnTo>
                <a:lnTo>
                  <a:pt x="1663077" y="9550"/>
                </a:lnTo>
                <a:lnTo>
                  <a:pt x="1660753" y="14211"/>
                </a:lnTo>
                <a:lnTo>
                  <a:pt x="1658340" y="18783"/>
                </a:lnTo>
                <a:lnTo>
                  <a:pt x="1657172" y="24193"/>
                </a:lnTo>
                <a:lnTo>
                  <a:pt x="1657172" y="36067"/>
                </a:lnTo>
                <a:lnTo>
                  <a:pt x="1678711" y="61594"/>
                </a:lnTo>
                <a:lnTo>
                  <a:pt x="1691347" y="61594"/>
                </a:lnTo>
                <a:lnTo>
                  <a:pt x="1696580" y="59943"/>
                </a:lnTo>
                <a:lnTo>
                  <a:pt x="1702971" y="54863"/>
                </a:lnTo>
                <a:lnTo>
                  <a:pt x="1680883" y="54863"/>
                </a:lnTo>
                <a:lnTo>
                  <a:pt x="1677466" y="53949"/>
                </a:lnTo>
                <a:lnTo>
                  <a:pt x="1674380" y="52044"/>
                </a:lnTo>
                <a:lnTo>
                  <a:pt x="1671231" y="50203"/>
                </a:lnTo>
                <a:lnTo>
                  <a:pt x="1668983" y="47383"/>
                </a:lnTo>
                <a:lnTo>
                  <a:pt x="1667484" y="43637"/>
                </a:lnTo>
                <a:lnTo>
                  <a:pt x="1665998" y="39814"/>
                </a:lnTo>
                <a:lnTo>
                  <a:pt x="1665426" y="36067"/>
                </a:lnTo>
                <a:lnTo>
                  <a:pt x="1665325" y="26441"/>
                </a:lnTo>
                <a:lnTo>
                  <a:pt x="1665909" y="22605"/>
                </a:lnTo>
                <a:lnTo>
                  <a:pt x="1680552" y="6819"/>
                </a:lnTo>
                <a:lnTo>
                  <a:pt x="1703187" y="6819"/>
                </a:lnTo>
                <a:lnTo>
                  <a:pt x="1700237" y="4660"/>
                </a:lnTo>
                <a:lnTo>
                  <a:pt x="1696237" y="1574"/>
                </a:lnTo>
                <a:lnTo>
                  <a:pt x="1691182" y="76"/>
                </a:lnTo>
                <a:close/>
              </a:path>
              <a:path w="2347595" h="61595">
                <a:moveTo>
                  <a:pt x="1701901" y="39725"/>
                </a:moveTo>
                <a:lnTo>
                  <a:pt x="1700822" y="44729"/>
                </a:lnTo>
                <a:lnTo>
                  <a:pt x="1698739" y="48552"/>
                </a:lnTo>
                <a:lnTo>
                  <a:pt x="1695665" y="51041"/>
                </a:lnTo>
                <a:lnTo>
                  <a:pt x="1692592" y="53619"/>
                </a:lnTo>
                <a:lnTo>
                  <a:pt x="1688934" y="54863"/>
                </a:lnTo>
                <a:lnTo>
                  <a:pt x="1702971" y="54863"/>
                </a:lnTo>
                <a:lnTo>
                  <a:pt x="1705140" y="53124"/>
                </a:lnTo>
                <a:lnTo>
                  <a:pt x="1708137" y="48209"/>
                </a:lnTo>
                <a:lnTo>
                  <a:pt x="1709801" y="41719"/>
                </a:lnTo>
                <a:lnTo>
                  <a:pt x="1701901" y="39725"/>
                </a:lnTo>
                <a:close/>
              </a:path>
              <a:path w="2347595" h="61595">
                <a:moveTo>
                  <a:pt x="1703187" y="6819"/>
                </a:moveTo>
                <a:lnTo>
                  <a:pt x="1689100" y="6819"/>
                </a:lnTo>
                <a:lnTo>
                  <a:pt x="1692338" y="7810"/>
                </a:lnTo>
                <a:lnTo>
                  <a:pt x="1694992" y="9804"/>
                </a:lnTo>
                <a:lnTo>
                  <a:pt x="1697659" y="11722"/>
                </a:lnTo>
                <a:lnTo>
                  <a:pt x="1699653" y="14884"/>
                </a:lnTo>
                <a:lnTo>
                  <a:pt x="1700987" y="19202"/>
                </a:lnTo>
                <a:lnTo>
                  <a:pt x="1708721" y="17373"/>
                </a:lnTo>
                <a:lnTo>
                  <a:pt x="1707146" y="11887"/>
                </a:lnTo>
                <a:lnTo>
                  <a:pt x="1704314" y="7645"/>
                </a:lnTo>
                <a:lnTo>
                  <a:pt x="1703187" y="6819"/>
                </a:lnTo>
                <a:close/>
              </a:path>
              <a:path w="2347595" h="61595">
                <a:moveTo>
                  <a:pt x="1557185" y="1079"/>
                </a:moveTo>
                <a:lnTo>
                  <a:pt x="1548625" y="1079"/>
                </a:lnTo>
                <a:lnTo>
                  <a:pt x="1571726" y="60604"/>
                </a:lnTo>
                <a:lnTo>
                  <a:pt x="1579791" y="60604"/>
                </a:lnTo>
                <a:lnTo>
                  <a:pt x="1582358" y="54038"/>
                </a:lnTo>
                <a:lnTo>
                  <a:pt x="1575803" y="54038"/>
                </a:lnTo>
                <a:lnTo>
                  <a:pt x="1574880" y="50787"/>
                </a:lnTo>
                <a:lnTo>
                  <a:pt x="1573799" y="47548"/>
                </a:lnTo>
                <a:lnTo>
                  <a:pt x="1557185" y="1079"/>
                </a:lnTo>
                <a:close/>
              </a:path>
              <a:path w="2347595" h="61595">
                <a:moveTo>
                  <a:pt x="1628825" y="1079"/>
                </a:moveTo>
                <a:lnTo>
                  <a:pt x="1620367" y="1079"/>
                </a:lnTo>
                <a:lnTo>
                  <a:pt x="1597406" y="60604"/>
                </a:lnTo>
                <a:lnTo>
                  <a:pt x="1605800" y="60604"/>
                </a:lnTo>
                <a:lnTo>
                  <a:pt x="1612379" y="42557"/>
                </a:lnTo>
                <a:lnTo>
                  <a:pt x="1645799" y="42557"/>
                </a:lnTo>
                <a:lnTo>
                  <a:pt x="1643180" y="36156"/>
                </a:lnTo>
                <a:lnTo>
                  <a:pt x="1614627" y="36156"/>
                </a:lnTo>
                <a:lnTo>
                  <a:pt x="1621193" y="18707"/>
                </a:lnTo>
                <a:lnTo>
                  <a:pt x="1622526" y="14960"/>
                </a:lnTo>
                <a:lnTo>
                  <a:pt x="1623606" y="11137"/>
                </a:lnTo>
                <a:lnTo>
                  <a:pt x="1624342" y="7315"/>
                </a:lnTo>
                <a:lnTo>
                  <a:pt x="1631377" y="7315"/>
                </a:lnTo>
                <a:lnTo>
                  <a:pt x="1628825" y="1079"/>
                </a:lnTo>
                <a:close/>
              </a:path>
              <a:path w="2347595" h="61595">
                <a:moveTo>
                  <a:pt x="1645799" y="42557"/>
                </a:moveTo>
                <a:lnTo>
                  <a:pt x="1637220" y="42557"/>
                </a:lnTo>
                <a:lnTo>
                  <a:pt x="1644218" y="60604"/>
                </a:lnTo>
                <a:lnTo>
                  <a:pt x="1653184" y="60604"/>
                </a:lnTo>
                <a:lnTo>
                  <a:pt x="1645799" y="42557"/>
                </a:lnTo>
                <a:close/>
              </a:path>
              <a:path w="2347595" h="61595">
                <a:moveTo>
                  <a:pt x="1603070" y="1079"/>
                </a:moveTo>
                <a:lnTo>
                  <a:pt x="1595094" y="1079"/>
                </a:lnTo>
                <a:lnTo>
                  <a:pt x="1578952" y="44297"/>
                </a:lnTo>
                <a:lnTo>
                  <a:pt x="1577715" y="47790"/>
                </a:lnTo>
                <a:lnTo>
                  <a:pt x="1576705" y="50787"/>
                </a:lnTo>
                <a:lnTo>
                  <a:pt x="1575803" y="54038"/>
                </a:lnTo>
                <a:lnTo>
                  <a:pt x="1582358" y="54038"/>
                </a:lnTo>
                <a:lnTo>
                  <a:pt x="1603070" y="1079"/>
                </a:lnTo>
                <a:close/>
              </a:path>
              <a:path w="2347595" h="61595">
                <a:moveTo>
                  <a:pt x="1631377" y="7315"/>
                </a:moveTo>
                <a:lnTo>
                  <a:pt x="1624342" y="7315"/>
                </a:lnTo>
                <a:lnTo>
                  <a:pt x="1625269" y="10553"/>
                </a:lnTo>
                <a:lnTo>
                  <a:pt x="1626771" y="14960"/>
                </a:lnTo>
                <a:lnTo>
                  <a:pt x="1634820" y="36156"/>
                </a:lnTo>
                <a:lnTo>
                  <a:pt x="1643180" y="36156"/>
                </a:lnTo>
                <a:lnTo>
                  <a:pt x="1631377" y="7315"/>
                </a:lnTo>
                <a:close/>
              </a:path>
              <a:path w="2347595" h="61595">
                <a:moveTo>
                  <a:pt x="1540802" y="1079"/>
                </a:moveTo>
                <a:lnTo>
                  <a:pt x="1532902" y="1079"/>
                </a:lnTo>
                <a:lnTo>
                  <a:pt x="1532902" y="60604"/>
                </a:lnTo>
                <a:lnTo>
                  <a:pt x="1540802" y="60604"/>
                </a:lnTo>
                <a:lnTo>
                  <a:pt x="1540802" y="1079"/>
                </a:lnTo>
                <a:close/>
              </a:path>
              <a:path w="2347595" h="61595">
                <a:moveTo>
                  <a:pt x="1503413" y="1079"/>
                </a:moveTo>
                <a:lnTo>
                  <a:pt x="1471726" y="1079"/>
                </a:lnTo>
                <a:lnTo>
                  <a:pt x="1471726" y="60604"/>
                </a:lnTo>
                <a:lnTo>
                  <a:pt x="1479537" y="60604"/>
                </a:lnTo>
                <a:lnTo>
                  <a:pt x="1479537" y="34162"/>
                </a:lnTo>
                <a:lnTo>
                  <a:pt x="1503874" y="34162"/>
                </a:lnTo>
                <a:lnTo>
                  <a:pt x="1502486" y="33502"/>
                </a:lnTo>
                <a:lnTo>
                  <a:pt x="1508226" y="32740"/>
                </a:lnTo>
                <a:lnTo>
                  <a:pt x="1512455" y="30924"/>
                </a:lnTo>
                <a:lnTo>
                  <a:pt x="1515829" y="27355"/>
                </a:lnTo>
                <a:lnTo>
                  <a:pt x="1479537" y="27355"/>
                </a:lnTo>
                <a:lnTo>
                  <a:pt x="1479537" y="7645"/>
                </a:lnTo>
                <a:lnTo>
                  <a:pt x="1516372" y="7645"/>
                </a:lnTo>
                <a:lnTo>
                  <a:pt x="1515122" y="5651"/>
                </a:lnTo>
                <a:lnTo>
                  <a:pt x="1512963" y="3733"/>
                </a:lnTo>
                <a:lnTo>
                  <a:pt x="1510207" y="2654"/>
                </a:lnTo>
                <a:lnTo>
                  <a:pt x="1507401" y="1650"/>
                </a:lnTo>
                <a:lnTo>
                  <a:pt x="1503413" y="1079"/>
                </a:lnTo>
                <a:close/>
              </a:path>
              <a:path w="2347595" h="61595">
                <a:moveTo>
                  <a:pt x="1503874" y="34162"/>
                </a:moveTo>
                <a:lnTo>
                  <a:pt x="1490764" y="34162"/>
                </a:lnTo>
                <a:lnTo>
                  <a:pt x="1492186" y="34239"/>
                </a:lnTo>
                <a:lnTo>
                  <a:pt x="1493100" y="34416"/>
                </a:lnTo>
                <a:lnTo>
                  <a:pt x="1494345" y="34747"/>
                </a:lnTo>
                <a:lnTo>
                  <a:pt x="1495501" y="35242"/>
                </a:lnTo>
                <a:lnTo>
                  <a:pt x="1496669" y="36067"/>
                </a:lnTo>
                <a:lnTo>
                  <a:pt x="1497838" y="36829"/>
                </a:lnTo>
                <a:lnTo>
                  <a:pt x="1514208" y="60604"/>
                </a:lnTo>
                <a:lnTo>
                  <a:pt x="1524177" y="60604"/>
                </a:lnTo>
                <a:lnTo>
                  <a:pt x="1504569" y="34493"/>
                </a:lnTo>
                <a:lnTo>
                  <a:pt x="1503874" y="34162"/>
                </a:lnTo>
                <a:close/>
              </a:path>
              <a:path w="2347595" h="61595">
                <a:moveTo>
                  <a:pt x="1516372" y="7645"/>
                </a:moveTo>
                <a:lnTo>
                  <a:pt x="1502829" y="7645"/>
                </a:lnTo>
                <a:lnTo>
                  <a:pt x="1506080" y="8559"/>
                </a:lnTo>
                <a:lnTo>
                  <a:pt x="1508061" y="10388"/>
                </a:lnTo>
                <a:lnTo>
                  <a:pt x="1510131" y="12217"/>
                </a:lnTo>
                <a:lnTo>
                  <a:pt x="1511134" y="14541"/>
                </a:lnTo>
                <a:lnTo>
                  <a:pt x="1511134" y="19291"/>
                </a:lnTo>
                <a:lnTo>
                  <a:pt x="1510626" y="21031"/>
                </a:lnTo>
                <a:lnTo>
                  <a:pt x="1509547" y="22694"/>
                </a:lnTo>
                <a:lnTo>
                  <a:pt x="1508556" y="24282"/>
                </a:lnTo>
                <a:lnTo>
                  <a:pt x="1506982" y="25526"/>
                </a:lnTo>
                <a:lnTo>
                  <a:pt x="1504988" y="26276"/>
                </a:lnTo>
                <a:lnTo>
                  <a:pt x="1502918" y="27012"/>
                </a:lnTo>
                <a:lnTo>
                  <a:pt x="1500085" y="27355"/>
                </a:lnTo>
                <a:lnTo>
                  <a:pt x="1515829" y="27355"/>
                </a:lnTo>
                <a:lnTo>
                  <a:pt x="1517954" y="25107"/>
                </a:lnTo>
                <a:lnTo>
                  <a:pt x="1519275" y="21539"/>
                </a:lnTo>
                <a:lnTo>
                  <a:pt x="1519275" y="14046"/>
                </a:lnTo>
                <a:lnTo>
                  <a:pt x="1518450" y="11048"/>
                </a:lnTo>
                <a:lnTo>
                  <a:pt x="1516372" y="7645"/>
                </a:lnTo>
                <a:close/>
              </a:path>
              <a:path w="2347595" h="61595">
                <a:moveTo>
                  <a:pt x="1459344" y="1079"/>
                </a:moveTo>
                <a:lnTo>
                  <a:pt x="1416278" y="1079"/>
                </a:lnTo>
                <a:lnTo>
                  <a:pt x="1416278" y="60604"/>
                </a:lnTo>
                <a:lnTo>
                  <a:pt x="1460677" y="60604"/>
                </a:lnTo>
                <a:lnTo>
                  <a:pt x="1460677" y="53530"/>
                </a:lnTo>
                <a:lnTo>
                  <a:pt x="1424190" y="53530"/>
                </a:lnTo>
                <a:lnTo>
                  <a:pt x="1424190" y="33337"/>
                </a:lnTo>
                <a:lnTo>
                  <a:pt x="1457109" y="33337"/>
                </a:lnTo>
                <a:lnTo>
                  <a:pt x="1457109" y="26365"/>
                </a:lnTo>
                <a:lnTo>
                  <a:pt x="1424190" y="26365"/>
                </a:lnTo>
                <a:lnTo>
                  <a:pt x="1424190" y="8153"/>
                </a:lnTo>
                <a:lnTo>
                  <a:pt x="1459344" y="8153"/>
                </a:lnTo>
                <a:lnTo>
                  <a:pt x="1459344" y="1079"/>
                </a:lnTo>
                <a:close/>
              </a:path>
              <a:path w="2347595" h="61595">
                <a:moveTo>
                  <a:pt x="1381213" y="1079"/>
                </a:moveTo>
                <a:lnTo>
                  <a:pt x="1356093" y="1079"/>
                </a:lnTo>
                <a:lnTo>
                  <a:pt x="1356093" y="60604"/>
                </a:lnTo>
                <a:lnTo>
                  <a:pt x="1381213" y="60604"/>
                </a:lnTo>
                <a:lnTo>
                  <a:pt x="1384376" y="60274"/>
                </a:lnTo>
                <a:lnTo>
                  <a:pt x="1397930" y="53530"/>
                </a:lnTo>
                <a:lnTo>
                  <a:pt x="1364005" y="53530"/>
                </a:lnTo>
                <a:lnTo>
                  <a:pt x="1364005" y="8153"/>
                </a:lnTo>
                <a:lnTo>
                  <a:pt x="1398194" y="8153"/>
                </a:lnTo>
                <a:lnTo>
                  <a:pt x="1395920" y="6235"/>
                </a:lnTo>
                <a:lnTo>
                  <a:pt x="1393520" y="4152"/>
                </a:lnTo>
                <a:lnTo>
                  <a:pt x="1390611" y="2743"/>
                </a:lnTo>
                <a:lnTo>
                  <a:pt x="1387195" y="1904"/>
                </a:lnTo>
                <a:lnTo>
                  <a:pt x="1384795" y="1409"/>
                </a:lnTo>
                <a:lnTo>
                  <a:pt x="1381213" y="1079"/>
                </a:lnTo>
                <a:close/>
              </a:path>
              <a:path w="2347595" h="61595">
                <a:moveTo>
                  <a:pt x="1398194" y="8153"/>
                </a:moveTo>
                <a:lnTo>
                  <a:pt x="1381213" y="8153"/>
                </a:lnTo>
                <a:lnTo>
                  <a:pt x="1384630" y="8470"/>
                </a:lnTo>
                <a:lnTo>
                  <a:pt x="1389621" y="10477"/>
                </a:lnTo>
                <a:lnTo>
                  <a:pt x="1392097" y="12725"/>
                </a:lnTo>
                <a:lnTo>
                  <a:pt x="1394180" y="16052"/>
                </a:lnTo>
                <a:lnTo>
                  <a:pt x="1396174" y="19367"/>
                </a:lnTo>
                <a:lnTo>
                  <a:pt x="1397177" y="24193"/>
                </a:lnTo>
                <a:lnTo>
                  <a:pt x="1397167" y="34988"/>
                </a:lnTo>
                <a:lnTo>
                  <a:pt x="1391272" y="49377"/>
                </a:lnTo>
                <a:lnTo>
                  <a:pt x="1389951" y="50711"/>
                </a:lnTo>
                <a:lnTo>
                  <a:pt x="1388198" y="51714"/>
                </a:lnTo>
                <a:lnTo>
                  <a:pt x="1383703" y="53200"/>
                </a:lnTo>
                <a:lnTo>
                  <a:pt x="1380642" y="53530"/>
                </a:lnTo>
                <a:lnTo>
                  <a:pt x="1397930" y="53530"/>
                </a:lnTo>
                <a:lnTo>
                  <a:pt x="1405318" y="34988"/>
                </a:lnTo>
                <a:lnTo>
                  <a:pt x="1405318" y="25196"/>
                </a:lnTo>
                <a:lnTo>
                  <a:pt x="1404569" y="20535"/>
                </a:lnTo>
                <a:lnTo>
                  <a:pt x="1401406" y="12217"/>
                </a:lnTo>
                <a:lnTo>
                  <a:pt x="1399082" y="8902"/>
                </a:lnTo>
                <a:lnTo>
                  <a:pt x="1398194" y="8153"/>
                </a:lnTo>
                <a:close/>
              </a:path>
              <a:path w="2347595" h="61595">
                <a:moveTo>
                  <a:pt x="470154" y="1079"/>
                </a:moveTo>
                <a:lnTo>
                  <a:pt x="461670" y="1079"/>
                </a:lnTo>
                <a:lnTo>
                  <a:pt x="438734" y="60604"/>
                </a:lnTo>
                <a:lnTo>
                  <a:pt x="447116" y="60604"/>
                </a:lnTo>
                <a:lnTo>
                  <a:pt x="453682" y="42557"/>
                </a:lnTo>
                <a:lnTo>
                  <a:pt x="487127" y="42557"/>
                </a:lnTo>
                <a:lnTo>
                  <a:pt x="484508" y="36156"/>
                </a:lnTo>
                <a:lnTo>
                  <a:pt x="455930" y="36156"/>
                </a:lnTo>
                <a:lnTo>
                  <a:pt x="462495" y="18707"/>
                </a:lnTo>
                <a:lnTo>
                  <a:pt x="463829" y="14960"/>
                </a:lnTo>
                <a:lnTo>
                  <a:pt x="464908" y="11137"/>
                </a:lnTo>
                <a:lnTo>
                  <a:pt x="465670" y="7315"/>
                </a:lnTo>
                <a:lnTo>
                  <a:pt x="472705" y="7315"/>
                </a:lnTo>
                <a:lnTo>
                  <a:pt x="470154" y="1079"/>
                </a:lnTo>
                <a:close/>
              </a:path>
              <a:path w="2347595" h="61595">
                <a:moveTo>
                  <a:pt x="487127" y="42557"/>
                </a:moveTo>
                <a:lnTo>
                  <a:pt x="478548" y="42557"/>
                </a:lnTo>
                <a:lnTo>
                  <a:pt x="485533" y="60604"/>
                </a:lnTo>
                <a:lnTo>
                  <a:pt x="494512" y="60604"/>
                </a:lnTo>
                <a:lnTo>
                  <a:pt x="487127" y="42557"/>
                </a:lnTo>
                <a:close/>
              </a:path>
              <a:path w="2347595" h="61595">
                <a:moveTo>
                  <a:pt x="472705" y="7315"/>
                </a:moveTo>
                <a:lnTo>
                  <a:pt x="465670" y="7315"/>
                </a:lnTo>
                <a:lnTo>
                  <a:pt x="466572" y="10553"/>
                </a:lnTo>
                <a:lnTo>
                  <a:pt x="468086" y="14960"/>
                </a:lnTo>
                <a:lnTo>
                  <a:pt x="476135" y="36156"/>
                </a:lnTo>
                <a:lnTo>
                  <a:pt x="484508" y="36156"/>
                </a:lnTo>
                <a:lnTo>
                  <a:pt x="472705" y="7315"/>
                </a:lnTo>
                <a:close/>
              </a:path>
              <a:path w="2347595" h="61595">
                <a:moveTo>
                  <a:pt x="410387" y="1079"/>
                </a:moveTo>
                <a:lnTo>
                  <a:pt x="385279" y="1079"/>
                </a:lnTo>
                <a:lnTo>
                  <a:pt x="385279" y="60604"/>
                </a:lnTo>
                <a:lnTo>
                  <a:pt x="410387" y="60604"/>
                </a:lnTo>
                <a:lnTo>
                  <a:pt x="413550" y="60274"/>
                </a:lnTo>
                <a:lnTo>
                  <a:pt x="427116" y="53530"/>
                </a:lnTo>
                <a:lnTo>
                  <a:pt x="393166" y="53530"/>
                </a:lnTo>
                <a:lnTo>
                  <a:pt x="393166" y="8153"/>
                </a:lnTo>
                <a:lnTo>
                  <a:pt x="427380" y="8153"/>
                </a:lnTo>
                <a:lnTo>
                  <a:pt x="425107" y="6235"/>
                </a:lnTo>
                <a:lnTo>
                  <a:pt x="422694" y="4152"/>
                </a:lnTo>
                <a:lnTo>
                  <a:pt x="419785" y="2743"/>
                </a:lnTo>
                <a:lnTo>
                  <a:pt x="416369" y="1904"/>
                </a:lnTo>
                <a:lnTo>
                  <a:pt x="413969" y="1409"/>
                </a:lnTo>
                <a:lnTo>
                  <a:pt x="410387" y="1079"/>
                </a:lnTo>
                <a:close/>
              </a:path>
              <a:path w="2347595" h="61595">
                <a:moveTo>
                  <a:pt x="427380" y="8153"/>
                </a:moveTo>
                <a:lnTo>
                  <a:pt x="410387" y="8153"/>
                </a:lnTo>
                <a:lnTo>
                  <a:pt x="413791" y="8470"/>
                </a:lnTo>
                <a:lnTo>
                  <a:pt x="418782" y="10477"/>
                </a:lnTo>
                <a:lnTo>
                  <a:pt x="421284" y="12725"/>
                </a:lnTo>
                <a:lnTo>
                  <a:pt x="423354" y="16052"/>
                </a:lnTo>
                <a:lnTo>
                  <a:pt x="425348" y="19367"/>
                </a:lnTo>
                <a:lnTo>
                  <a:pt x="426351" y="24193"/>
                </a:lnTo>
                <a:lnTo>
                  <a:pt x="426341" y="34988"/>
                </a:lnTo>
                <a:lnTo>
                  <a:pt x="420446" y="49377"/>
                </a:lnTo>
                <a:lnTo>
                  <a:pt x="419125" y="50711"/>
                </a:lnTo>
                <a:lnTo>
                  <a:pt x="417372" y="51714"/>
                </a:lnTo>
                <a:lnTo>
                  <a:pt x="412877" y="53200"/>
                </a:lnTo>
                <a:lnTo>
                  <a:pt x="409803" y="53530"/>
                </a:lnTo>
                <a:lnTo>
                  <a:pt x="427116" y="53530"/>
                </a:lnTo>
                <a:lnTo>
                  <a:pt x="434505" y="34988"/>
                </a:lnTo>
                <a:lnTo>
                  <a:pt x="434505" y="25196"/>
                </a:lnTo>
                <a:lnTo>
                  <a:pt x="433755" y="20535"/>
                </a:lnTo>
                <a:lnTo>
                  <a:pt x="430593" y="12217"/>
                </a:lnTo>
                <a:lnTo>
                  <a:pt x="428269" y="8902"/>
                </a:lnTo>
                <a:lnTo>
                  <a:pt x="427380" y="8153"/>
                </a:lnTo>
                <a:close/>
              </a:path>
              <a:path w="2347595" h="61595">
                <a:moveTo>
                  <a:pt x="371398" y="1079"/>
                </a:moveTo>
                <a:lnTo>
                  <a:pt x="363499" y="1079"/>
                </a:lnTo>
                <a:lnTo>
                  <a:pt x="363499" y="60604"/>
                </a:lnTo>
                <a:lnTo>
                  <a:pt x="371398" y="60604"/>
                </a:lnTo>
                <a:lnTo>
                  <a:pt x="371398" y="1079"/>
                </a:lnTo>
                <a:close/>
              </a:path>
              <a:path w="2347595" h="61595">
                <a:moveTo>
                  <a:pt x="334403" y="8153"/>
                </a:moveTo>
                <a:lnTo>
                  <a:pt x="326504" y="8153"/>
                </a:lnTo>
                <a:lnTo>
                  <a:pt x="326504" y="60604"/>
                </a:lnTo>
                <a:lnTo>
                  <a:pt x="334403" y="60604"/>
                </a:lnTo>
                <a:lnTo>
                  <a:pt x="334403" y="8153"/>
                </a:lnTo>
                <a:close/>
              </a:path>
              <a:path w="2347595" h="61595">
                <a:moveTo>
                  <a:pt x="354114" y="1079"/>
                </a:moveTo>
                <a:lnTo>
                  <a:pt x="306971" y="1079"/>
                </a:lnTo>
                <a:lnTo>
                  <a:pt x="306971" y="8153"/>
                </a:lnTo>
                <a:lnTo>
                  <a:pt x="354114" y="8153"/>
                </a:lnTo>
                <a:lnTo>
                  <a:pt x="354114" y="1079"/>
                </a:lnTo>
                <a:close/>
              </a:path>
              <a:path w="2347595" h="61595">
                <a:moveTo>
                  <a:pt x="299173" y="1079"/>
                </a:moveTo>
                <a:lnTo>
                  <a:pt x="256108" y="1079"/>
                </a:lnTo>
                <a:lnTo>
                  <a:pt x="256108" y="60604"/>
                </a:lnTo>
                <a:lnTo>
                  <a:pt x="300507" y="60604"/>
                </a:lnTo>
                <a:lnTo>
                  <a:pt x="300507" y="53530"/>
                </a:lnTo>
                <a:lnTo>
                  <a:pt x="264007" y="53530"/>
                </a:lnTo>
                <a:lnTo>
                  <a:pt x="264007" y="33337"/>
                </a:lnTo>
                <a:lnTo>
                  <a:pt x="296925" y="33337"/>
                </a:lnTo>
                <a:lnTo>
                  <a:pt x="296925" y="26365"/>
                </a:lnTo>
                <a:lnTo>
                  <a:pt x="264007" y="26365"/>
                </a:lnTo>
                <a:lnTo>
                  <a:pt x="264007" y="8153"/>
                </a:lnTo>
                <a:lnTo>
                  <a:pt x="299173" y="8153"/>
                </a:lnTo>
                <a:lnTo>
                  <a:pt x="299173" y="1079"/>
                </a:lnTo>
                <a:close/>
              </a:path>
              <a:path w="2347595" h="61595">
                <a:moveTo>
                  <a:pt x="198348" y="1079"/>
                </a:moveTo>
                <a:lnTo>
                  <a:pt x="186448" y="1079"/>
                </a:lnTo>
                <a:lnTo>
                  <a:pt x="186448" y="60604"/>
                </a:lnTo>
                <a:lnTo>
                  <a:pt x="194094" y="60604"/>
                </a:lnTo>
                <a:lnTo>
                  <a:pt x="194094" y="9969"/>
                </a:lnTo>
                <a:lnTo>
                  <a:pt x="201309" y="9969"/>
                </a:lnTo>
                <a:lnTo>
                  <a:pt x="198348" y="1079"/>
                </a:lnTo>
                <a:close/>
              </a:path>
              <a:path w="2347595" h="61595">
                <a:moveTo>
                  <a:pt x="201309" y="9969"/>
                </a:moveTo>
                <a:lnTo>
                  <a:pt x="194094" y="9969"/>
                </a:lnTo>
                <a:lnTo>
                  <a:pt x="211302" y="60604"/>
                </a:lnTo>
                <a:lnTo>
                  <a:pt x="218363" y="60604"/>
                </a:lnTo>
                <a:lnTo>
                  <a:pt x="221337" y="52044"/>
                </a:lnTo>
                <a:lnTo>
                  <a:pt x="215201" y="52044"/>
                </a:lnTo>
                <a:lnTo>
                  <a:pt x="214578" y="49872"/>
                </a:lnTo>
                <a:lnTo>
                  <a:pt x="213715" y="47129"/>
                </a:lnTo>
                <a:lnTo>
                  <a:pt x="212382" y="43218"/>
                </a:lnTo>
                <a:lnTo>
                  <a:pt x="201309" y="9969"/>
                </a:lnTo>
                <a:close/>
              </a:path>
              <a:path w="2347595" h="61595">
                <a:moveTo>
                  <a:pt x="243243" y="10807"/>
                </a:moveTo>
                <a:lnTo>
                  <a:pt x="235661" y="10807"/>
                </a:lnTo>
                <a:lnTo>
                  <a:pt x="235661" y="60604"/>
                </a:lnTo>
                <a:lnTo>
                  <a:pt x="243243" y="60604"/>
                </a:lnTo>
                <a:lnTo>
                  <a:pt x="243243" y="10807"/>
                </a:lnTo>
                <a:close/>
              </a:path>
              <a:path w="2347595" h="61595">
                <a:moveTo>
                  <a:pt x="243243" y="1079"/>
                </a:moveTo>
                <a:lnTo>
                  <a:pt x="232676" y="1079"/>
                </a:lnTo>
                <a:lnTo>
                  <a:pt x="218452" y="42481"/>
                </a:lnTo>
                <a:lnTo>
                  <a:pt x="216954" y="46723"/>
                </a:lnTo>
                <a:lnTo>
                  <a:pt x="215893" y="50037"/>
                </a:lnTo>
                <a:lnTo>
                  <a:pt x="215201" y="52044"/>
                </a:lnTo>
                <a:lnTo>
                  <a:pt x="221337" y="52044"/>
                </a:lnTo>
                <a:lnTo>
                  <a:pt x="235661" y="10807"/>
                </a:lnTo>
                <a:lnTo>
                  <a:pt x="243243" y="10807"/>
                </a:lnTo>
                <a:lnTo>
                  <a:pt x="243243" y="1079"/>
                </a:lnTo>
                <a:close/>
              </a:path>
              <a:path w="2347595" h="61595">
                <a:moveTo>
                  <a:pt x="153631" y="0"/>
                </a:moveTo>
                <a:lnTo>
                  <a:pt x="139738" y="0"/>
                </a:lnTo>
                <a:lnTo>
                  <a:pt x="132918" y="2819"/>
                </a:lnTo>
                <a:lnTo>
                  <a:pt x="122275" y="13969"/>
                </a:lnTo>
                <a:lnTo>
                  <a:pt x="119621" y="21704"/>
                </a:lnTo>
                <a:lnTo>
                  <a:pt x="119660" y="36995"/>
                </a:lnTo>
                <a:lnTo>
                  <a:pt x="133096" y="57530"/>
                </a:lnTo>
                <a:lnTo>
                  <a:pt x="137490" y="60274"/>
                </a:lnTo>
                <a:lnTo>
                  <a:pt x="142481" y="61594"/>
                </a:lnTo>
                <a:lnTo>
                  <a:pt x="153288" y="61594"/>
                </a:lnTo>
                <a:lnTo>
                  <a:pt x="158115" y="60350"/>
                </a:lnTo>
                <a:lnTo>
                  <a:pt x="162598" y="57937"/>
                </a:lnTo>
                <a:lnTo>
                  <a:pt x="167005" y="55448"/>
                </a:lnTo>
                <a:lnTo>
                  <a:pt x="167576" y="54863"/>
                </a:lnTo>
                <a:lnTo>
                  <a:pt x="142240" y="54863"/>
                </a:lnTo>
                <a:lnTo>
                  <a:pt x="137413" y="52793"/>
                </a:lnTo>
                <a:lnTo>
                  <a:pt x="129679" y="44551"/>
                </a:lnTo>
                <a:lnTo>
                  <a:pt x="127762" y="38900"/>
                </a:lnTo>
                <a:lnTo>
                  <a:pt x="127762" y="22783"/>
                </a:lnTo>
                <a:lnTo>
                  <a:pt x="129768" y="16382"/>
                </a:lnTo>
                <a:lnTo>
                  <a:pt x="133832" y="12547"/>
                </a:lnTo>
                <a:lnTo>
                  <a:pt x="137833" y="8724"/>
                </a:lnTo>
                <a:lnTo>
                  <a:pt x="142659" y="6819"/>
                </a:lnTo>
                <a:lnTo>
                  <a:pt x="167642" y="6819"/>
                </a:lnTo>
                <a:lnTo>
                  <a:pt x="167411" y="6565"/>
                </a:lnTo>
                <a:lnTo>
                  <a:pt x="163017" y="3987"/>
                </a:lnTo>
                <a:lnTo>
                  <a:pt x="158610" y="1320"/>
                </a:lnTo>
                <a:lnTo>
                  <a:pt x="153631" y="0"/>
                </a:lnTo>
                <a:close/>
              </a:path>
              <a:path w="2347595" h="61595">
                <a:moveTo>
                  <a:pt x="167642" y="6819"/>
                </a:moveTo>
                <a:lnTo>
                  <a:pt x="152133" y="6819"/>
                </a:lnTo>
                <a:lnTo>
                  <a:pt x="155625" y="7810"/>
                </a:lnTo>
                <a:lnTo>
                  <a:pt x="161937" y="11798"/>
                </a:lnTo>
                <a:lnTo>
                  <a:pt x="164350" y="14541"/>
                </a:lnTo>
                <a:lnTo>
                  <a:pt x="167589" y="21793"/>
                </a:lnTo>
                <a:lnTo>
                  <a:pt x="168203" y="24942"/>
                </a:lnTo>
                <a:lnTo>
                  <a:pt x="168307" y="38900"/>
                </a:lnTo>
                <a:lnTo>
                  <a:pt x="166509" y="44462"/>
                </a:lnTo>
                <a:lnTo>
                  <a:pt x="158851" y="52793"/>
                </a:lnTo>
                <a:lnTo>
                  <a:pt x="154050" y="54863"/>
                </a:lnTo>
                <a:lnTo>
                  <a:pt x="167576" y="54863"/>
                </a:lnTo>
                <a:lnTo>
                  <a:pt x="170497" y="51879"/>
                </a:lnTo>
                <a:lnTo>
                  <a:pt x="175323" y="42392"/>
                </a:lnTo>
                <a:lnTo>
                  <a:pt x="176568" y="36995"/>
                </a:lnTo>
                <a:lnTo>
                  <a:pt x="176568" y="24942"/>
                </a:lnTo>
                <a:lnTo>
                  <a:pt x="175399" y="19621"/>
                </a:lnTo>
                <a:lnTo>
                  <a:pt x="170738" y="10223"/>
                </a:lnTo>
                <a:lnTo>
                  <a:pt x="167642" y="6819"/>
                </a:lnTo>
                <a:close/>
              </a:path>
              <a:path w="2347595" h="61595">
                <a:moveTo>
                  <a:pt x="93776" y="76"/>
                </a:moveTo>
                <a:lnTo>
                  <a:pt x="82626" y="76"/>
                </a:lnTo>
                <a:lnTo>
                  <a:pt x="77812" y="1244"/>
                </a:lnTo>
                <a:lnTo>
                  <a:pt x="69075" y="6070"/>
                </a:lnTo>
                <a:lnTo>
                  <a:pt x="65671" y="9550"/>
                </a:lnTo>
                <a:lnTo>
                  <a:pt x="63347" y="14211"/>
                </a:lnTo>
                <a:lnTo>
                  <a:pt x="60934" y="18783"/>
                </a:lnTo>
                <a:lnTo>
                  <a:pt x="59766" y="24193"/>
                </a:lnTo>
                <a:lnTo>
                  <a:pt x="59766" y="36067"/>
                </a:lnTo>
                <a:lnTo>
                  <a:pt x="81305" y="61594"/>
                </a:lnTo>
                <a:lnTo>
                  <a:pt x="93941" y="61594"/>
                </a:lnTo>
                <a:lnTo>
                  <a:pt x="99187" y="59943"/>
                </a:lnTo>
                <a:lnTo>
                  <a:pt x="105578" y="54863"/>
                </a:lnTo>
                <a:lnTo>
                  <a:pt x="83464" y="54863"/>
                </a:lnTo>
                <a:lnTo>
                  <a:pt x="80060" y="53949"/>
                </a:lnTo>
                <a:lnTo>
                  <a:pt x="76974" y="52044"/>
                </a:lnTo>
                <a:lnTo>
                  <a:pt x="73825" y="50203"/>
                </a:lnTo>
                <a:lnTo>
                  <a:pt x="71577" y="47383"/>
                </a:lnTo>
                <a:lnTo>
                  <a:pt x="68580" y="39814"/>
                </a:lnTo>
                <a:lnTo>
                  <a:pt x="68018" y="36067"/>
                </a:lnTo>
                <a:lnTo>
                  <a:pt x="67919" y="26441"/>
                </a:lnTo>
                <a:lnTo>
                  <a:pt x="68503" y="22605"/>
                </a:lnTo>
                <a:lnTo>
                  <a:pt x="83134" y="6819"/>
                </a:lnTo>
                <a:lnTo>
                  <a:pt x="105784" y="6819"/>
                </a:lnTo>
                <a:lnTo>
                  <a:pt x="102844" y="4660"/>
                </a:lnTo>
                <a:lnTo>
                  <a:pt x="98856" y="1574"/>
                </a:lnTo>
                <a:lnTo>
                  <a:pt x="93776" y="76"/>
                </a:lnTo>
                <a:close/>
              </a:path>
              <a:path w="2347595" h="61595">
                <a:moveTo>
                  <a:pt x="104508" y="39725"/>
                </a:moveTo>
                <a:lnTo>
                  <a:pt x="103428" y="44729"/>
                </a:lnTo>
                <a:lnTo>
                  <a:pt x="101346" y="48552"/>
                </a:lnTo>
                <a:lnTo>
                  <a:pt x="98272" y="51041"/>
                </a:lnTo>
                <a:lnTo>
                  <a:pt x="95186" y="53619"/>
                </a:lnTo>
                <a:lnTo>
                  <a:pt x="91528" y="54863"/>
                </a:lnTo>
                <a:lnTo>
                  <a:pt x="105578" y="54863"/>
                </a:lnTo>
                <a:lnTo>
                  <a:pt x="107746" y="53124"/>
                </a:lnTo>
                <a:lnTo>
                  <a:pt x="110743" y="48209"/>
                </a:lnTo>
                <a:lnTo>
                  <a:pt x="112394" y="41719"/>
                </a:lnTo>
                <a:lnTo>
                  <a:pt x="104508" y="39725"/>
                </a:lnTo>
                <a:close/>
              </a:path>
              <a:path w="2347595" h="61595">
                <a:moveTo>
                  <a:pt x="105784" y="6819"/>
                </a:moveTo>
                <a:lnTo>
                  <a:pt x="91693" y="6819"/>
                </a:lnTo>
                <a:lnTo>
                  <a:pt x="94945" y="7810"/>
                </a:lnTo>
                <a:lnTo>
                  <a:pt x="97599" y="9804"/>
                </a:lnTo>
                <a:lnTo>
                  <a:pt x="100266" y="11722"/>
                </a:lnTo>
                <a:lnTo>
                  <a:pt x="102260" y="14884"/>
                </a:lnTo>
                <a:lnTo>
                  <a:pt x="103593" y="19202"/>
                </a:lnTo>
                <a:lnTo>
                  <a:pt x="111315" y="17373"/>
                </a:lnTo>
                <a:lnTo>
                  <a:pt x="109753" y="11887"/>
                </a:lnTo>
                <a:lnTo>
                  <a:pt x="106908" y="7645"/>
                </a:lnTo>
                <a:lnTo>
                  <a:pt x="105784" y="6819"/>
                </a:lnTo>
                <a:close/>
              </a:path>
              <a:path w="2347595" h="61595">
                <a:moveTo>
                  <a:pt x="31432" y="1079"/>
                </a:moveTo>
                <a:lnTo>
                  <a:pt x="22948" y="1079"/>
                </a:lnTo>
                <a:lnTo>
                  <a:pt x="0" y="60604"/>
                </a:lnTo>
                <a:lnTo>
                  <a:pt x="8394" y="60604"/>
                </a:lnTo>
                <a:lnTo>
                  <a:pt x="14973" y="42557"/>
                </a:lnTo>
                <a:lnTo>
                  <a:pt x="48406" y="42557"/>
                </a:lnTo>
                <a:lnTo>
                  <a:pt x="45786" y="36156"/>
                </a:lnTo>
                <a:lnTo>
                  <a:pt x="17221" y="36156"/>
                </a:lnTo>
                <a:lnTo>
                  <a:pt x="23787" y="18707"/>
                </a:lnTo>
                <a:lnTo>
                  <a:pt x="25120" y="14960"/>
                </a:lnTo>
                <a:lnTo>
                  <a:pt x="26200" y="11137"/>
                </a:lnTo>
                <a:lnTo>
                  <a:pt x="26936" y="7315"/>
                </a:lnTo>
                <a:lnTo>
                  <a:pt x="33984" y="7315"/>
                </a:lnTo>
                <a:lnTo>
                  <a:pt x="31432" y="1079"/>
                </a:lnTo>
                <a:close/>
              </a:path>
              <a:path w="2347595" h="61595">
                <a:moveTo>
                  <a:pt x="48406" y="42557"/>
                </a:moveTo>
                <a:lnTo>
                  <a:pt x="39839" y="42557"/>
                </a:lnTo>
                <a:lnTo>
                  <a:pt x="46824" y="60604"/>
                </a:lnTo>
                <a:lnTo>
                  <a:pt x="55791" y="60604"/>
                </a:lnTo>
                <a:lnTo>
                  <a:pt x="48406" y="42557"/>
                </a:lnTo>
                <a:close/>
              </a:path>
              <a:path w="2347595" h="61595">
                <a:moveTo>
                  <a:pt x="33984" y="7315"/>
                </a:moveTo>
                <a:lnTo>
                  <a:pt x="26936" y="7315"/>
                </a:lnTo>
                <a:lnTo>
                  <a:pt x="27851" y="10553"/>
                </a:lnTo>
                <a:lnTo>
                  <a:pt x="29354" y="14960"/>
                </a:lnTo>
                <a:lnTo>
                  <a:pt x="31191" y="19710"/>
                </a:lnTo>
                <a:lnTo>
                  <a:pt x="37426" y="36156"/>
                </a:lnTo>
                <a:lnTo>
                  <a:pt x="45786" y="36156"/>
                </a:lnTo>
                <a:lnTo>
                  <a:pt x="33984" y="7315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2397163" y="3617607"/>
            <a:ext cx="268605" cy="60960"/>
          </a:xfrm>
          <a:custGeom>
            <a:avLst/>
            <a:gdLst/>
            <a:ahLst/>
            <a:cxnLst/>
            <a:rect l="l" t="t" r="r" b="b"/>
            <a:pathLst>
              <a:path w="268605" h="60960">
                <a:moveTo>
                  <a:pt x="216281" y="16636"/>
                </a:moveTo>
                <a:lnTo>
                  <a:pt x="209715" y="16636"/>
                </a:lnTo>
                <a:lnTo>
                  <a:pt x="209715" y="59778"/>
                </a:lnTo>
                <a:lnTo>
                  <a:pt x="217030" y="59778"/>
                </a:lnTo>
                <a:lnTo>
                  <a:pt x="217030" y="33502"/>
                </a:lnTo>
                <a:lnTo>
                  <a:pt x="217449" y="30505"/>
                </a:lnTo>
                <a:lnTo>
                  <a:pt x="218948" y="26276"/>
                </a:lnTo>
                <a:lnTo>
                  <a:pt x="220281" y="24701"/>
                </a:lnTo>
                <a:lnTo>
                  <a:pt x="223508" y="22694"/>
                </a:lnTo>
                <a:lnTo>
                  <a:pt x="216281" y="22694"/>
                </a:lnTo>
                <a:lnTo>
                  <a:pt x="216281" y="16636"/>
                </a:lnTo>
                <a:close/>
              </a:path>
              <a:path w="268605" h="60960">
                <a:moveTo>
                  <a:pt x="241050" y="22034"/>
                </a:moveTo>
                <a:lnTo>
                  <a:pt x="230428" y="22034"/>
                </a:lnTo>
                <a:lnTo>
                  <a:pt x="232333" y="22872"/>
                </a:lnTo>
                <a:lnTo>
                  <a:pt x="233578" y="24447"/>
                </a:lnTo>
                <a:lnTo>
                  <a:pt x="234746" y="26111"/>
                </a:lnTo>
                <a:lnTo>
                  <a:pt x="235331" y="28524"/>
                </a:lnTo>
                <a:lnTo>
                  <a:pt x="235331" y="59778"/>
                </a:lnTo>
                <a:lnTo>
                  <a:pt x="242633" y="59778"/>
                </a:lnTo>
                <a:lnTo>
                  <a:pt x="242633" y="30264"/>
                </a:lnTo>
                <a:lnTo>
                  <a:pt x="243624" y="27025"/>
                </a:lnTo>
                <a:lnTo>
                  <a:pt x="247458" y="23202"/>
                </a:lnTo>
                <a:lnTo>
                  <a:pt x="241465" y="23202"/>
                </a:lnTo>
                <a:lnTo>
                  <a:pt x="241050" y="22034"/>
                </a:lnTo>
                <a:close/>
              </a:path>
              <a:path w="268605" h="60960">
                <a:moveTo>
                  <a:pt x="267125" y="22034"/>
                </a:moveTo>
                <a:lnTo>
                  <a:pt x="254863" y="22034"/>
                </a:lnTo>
                <a:lnTo>
                  <a:pt x="256349" y="22453"/>
                </a:lnTo>
                <a:lnTo>
                  <a:pt x="258851" y="23952"/>
                </a:lnTo>
                <a:lnTo>
                  <a:pt x="259676" y="25031"/>
                </a:lnTo>
                <a:lnTo>
                  <a:pt x="260184" y="26276"/>
                </a:lnTo>
                <a:lnTo>
                  <a:pt x="260604" y="27609"/>
                </a:lnTo>
                <a:lnTo>
                  <a:pt x="260845" y="29679"/>
                </a:lnTo>
                <a:lnTo>
                  <a:pt x="260845" y="59778"/>
                </a:lnTo>
                <a:lnTo>
                  <a:pt x="268160" y="59778"/>
                </a:lnTo>
                <a:lnTo>
                  <a:pt x="268079" y="25031"/>
                </a:lnTo>
                <a:lnTo>
                  <a:pt x="267125" y="22034"/>
                </a:lnTo>
                <a:close/>
              </a:path>
              <a:path w="268605" h="60960">
                <a:moveTo>
                  <a:pt x="259105" y="15709"/>
                </a:moveTo>
                <a:lnTo>
                  <a:pt x="249364" y="15709"/>
                </a:lnTo>
                <a:lnTo>
                  <a:pt x="244881" y="18211"/>
                </a:lnTo>
                <a:lnTo>
                  <a:pt x="241465" y="23202"/>
                </a:lnTo>
                <a:lnTo>
                  <a:pt x="247458" y="23202"/>
                </a:lnTo>
                <a:lnTo>
                  <a:pt x="247624" y="23037"/>
                </a:lnTo>
                <a:lnTo>
                  <a:pt x="250126" y="22034"/>
                </a:lnTo>
                <a:lnTo>
                  <a:pt x="267125" y="22034"/>
                </a:lnTo>
                <a:lnTo>
                  <a:pt x="266992" y="21615"/>
                </a:lnTo>
                <a:lnTo>
                  <a:pt x="264668" y="19202"/>
                </a:lnTo>
                <a:lnTo>
                  <a:pt x="262343" y="16878"/>
                </a:lnTo>
                <a:lnTo>
                  <a:pt x="259105" y="15709"/>
                </a:lnTo>
                <a:close/>
              </a:path>
              <a:path w="268605" h="60960">
                <a:moveTo>
                  <a:pt x="232498" y="15709"/>
                </a:moveTo>
                <a:lnTo>
                  <a:pt x="226428" y="15709"/>
                </a:lnTo>
                <a:lnTo>
                  <a:pt x="223939" y="16306"/>
                </a:lnTo>
                <a:lnTo>
                  <a:pt x="221691" y="17627"/>
                </a:lnTo>
                <a:lnTo>
                  <a:pt x="219443" y="18884"/>
                </a:lnTo>
                <a:lnTo>
                  <a:pt x="217614" y="20624"/>
                </a:lnTo>
                <a:lnTo>
                  <a:pt x="216281" y="22694"/>
                </a:lnTo>
                <a:lnTo>
                  <a:pt x="223508" y="22694"/>
                </a:lnTo>
                <a:lnTo>
                  <a:pt x="223774" y="22529"/>
                </a:lnTo>
                <a:lnTo>
                  <a:pt x="225679" y="22034"/>
                </a:lnTo>
                <a:lnTo>
                  <a:pt x="241050" y="22034"/>
                </a:lnTo>
                <a:lnTo>
                  <a:pt x="240639" y="20878"/>
                </a:lnTo>
                <a:lnTo>
                  <a:pt x="239229" y="19037"/>
                </a:lnTo>
                <a:lnTo>
                  <a:pt x="237159" y="17716"/>
                </a:lnTo>
                <a:lnTo>
                  <a:pt x="235165" y="16382"/>
                </a:lnTo>
                <a:lnTo>
                  <a:pt x="232498" y="15709"/>
                </a:lnTo>
                <a:close/>
              </a:path>
              <a:path w="268605" h="60960">
                <a:moveTo>
                  <a:pt x="160934" y="0"/>
                </a:moveTo>
                <a:lnTo>
                  <a:pt x="153441" y="0"/>
                </a:lnTo>
                <a:lnTo>
                  <a:pt x="149860" y="1168"/>
                </a:lnTo>
                <a:lnTo>
                  <a:pt x="146964" y="3492"/>
                </a:lnTo>
                <a:lnTo>
                  <a:pt x="144132" y="5816"/>
                </a:lnTo>
                <a:lnTo>
                  <a:pt x="141973" y="9143"/>
                </a:lnTo>
                <a:lnTo>
                  <a:pt x="140315" y="14135"/>
                </a:lnTo>
                <a:lnTo>
                  <a:pt x="139065" y="17716"/>
                </a:lnTo>
                <a:lnTo>
                  <a:pt x="138391" y="23367"/>
                </a:lnTo>
                <a:lnTo>
                  <a:pt x="138391" y="41567"/>
                </a:lnTo>
                <a:lnTo>
                  <a:pt x="140309" y="49631"/>
                </a:lnTo>
                <a:lnTo>
                  <a:pt x="144208" y="54622"/>
                </a:lnTo>
                <a:lnTo>
                  <a:pt x="147535" y="58699"/>
                </a:lnTo>
                <a:lnTo>
                  <a:pt x="152031" y="60769"/>
                </a:lnTo>
                <a:lnTo>
                  <a:pt x="162102" y="60769"/>
                </a:lnTo>
                <a:lnTo>
                  <a:pt x="165747" y="59613"/>
                </a:lnTo>
                <a:lnTo>
                  <a:pt x="171411" y="54952"/>
                </a:lnTo>
                <a:lnTo>
                  <a:pt x="171519" y="54787"/>
                </a:lnTo>
                <a:lnTo>
                  <a:pt x="154444" y="54787"/>
                </a:lnTo>
                <a:lnTo>
                  <a:pt x="151625" y="53124"/>
                </a:lnTo>
                <a:lnTo>
                  <a:pt x="149235" y="49885"/>
                </a:lnTo>
                <a:lnTo>
                  <a:pt x="147040" y="46723"/>
                </a:lnTo>
                <a:lnTo>
                  <a:pt x="145884" y="40157"/>
                </a:lnTo>
                <a:lnTo>
                  <a:pt x="145884" y="20624"/>
                </a:lnTo>
                <a:lnTo>
                  <a:pt x="147129" y="13969"/>
                </a:lnTo>
                <a:lnTo>
                  <a:pt x="149618" y="10312"/>
                </a:lnTo>
                <a:lnTo>
                  <a:pt x="151625" y="7480"/>
                </a:lnTo>
                <a:lnTo>
                  <a:pt x="154355" y="6070"/>
                </a:lnTo>
                <a:lnTo>
                  <a:pt x="171224" y="6070"/>
                </a:lnTo>
                <a:lnTo>
                  <a:pt x="170573" y="5079"/>
                </a:lnTo>
                <a:lnTo>
                  <a:pt x="168579" y="3238"/>
                </a:lnTo>
                <a:lnTo>
                  <a:pt x="166166" y="1904"/>
                </a:lnTo>
                <a:lnTo>
                  <a:pt x="163753" y="660"/>
                </a:lnTo>
                <a:lnTo>
                  <a:pt x="160934" y="0"/>
                </a:lnTo>
                <a:close/>
              </a:path>
              <a:path w="268605" h="60960">
                <a:moveTo>
                  <a:pt x="171224" y="6070"/>
                </a:moveTo>
                <a:lnTo>
                  <a:pt x="161099" y="6070"/>
                </a:lnTo>
                <a:lnTo>
                  <a:pt x="163918" y="7645"/>
                </a:lnTo>
                <a:lnTo>
                  <a:pt x="166255" y="10896"/>
                </a:lnTo>
                <a:lnTo>
                  <a:pt x="168490" y="14135"/>
                </a:lnTo>
                <a:lnTo>
                  <a:pt x="169659" y="20624"/>
                </a:lnTo>
                <a:lnTo>
                  <a:pt x="169659" y="40157"/>
                </a:lnTo>
                <a:lnTo>
                  <a:pt x="168490" y="46634"/>
                </a:lnTo>
                <a:lnTo>
                  <a:pt x="166200" y="49961"/>
                </a:lnTo>
                <a:lnTo>
                  <a:pt x="163918" y="53124"/>
                </a:lnTo>
                <a:lnTo>
                  <a:pt x="161099" y="54787"/>
                </a:lnTo>
                <a:lnTo>
                  <a:pt x="171519" y="54787"/>
                </a:lnTo>
                <a:lnTo>
                  <a:pt x="173570" y="51625"/>
                </a:lnTo>
                <a:lnTo>
                  <a:pt x="175293" y="46634"/>
                </a:lnTo>
                <a:lnTo>
                  <a:pt x="176479" y="43065"/>
                </a:lnTo>
                <a:lnTo>
                  <a:pt x="177152" y="37414"/>
                </a:lnTo>
                <a:lnTo>
                  <a:pt x="177047" y="23367"/>
                </a:lnTo>
                <a:lnTo>
                  <a:pt x="176733" y="19875"/>
                </a:lnTo>
                <a:lnTo>
                  <a:pt x="175818" y="16382"/>
                </a:lnTo>
                <a:lnTo>
                  <a:pt x="174980" y="12890"/>
                </a:lnTo>
                <a:lnTo>
                  <a:pt x="173736" y="9893"/>
                </a:lnTo>
                <a:lnTo>
                  <a:pt x="171224" y="6070"/>
                </a:lnTo>
                <a:close/>
              </a:path>
              <a:path w="268605" h="60960">
                <a:moveTo>
                  <a:pt x="126860" y="6070"/>
                </a:moveTo>
                <a:lnTo>
                  <a:pt x="115049" y="6070"/>
                </a:lnTo>
                <a:lnTo>
                  <a:pt x="117792" y="7073"/>
                </a:lnTo>
                <a:lnTo>
                  <a:pt x="121932" y="11061"/>
                </a:lnTo>
                <a:lnTo>
                  <a:pt x="122936" y="13461"/>
                </a:lnTo>
                <a:lnTo>
                  <a:pt x="122936" y="19126"/>
                </a:lnTo>
                <a:lnTo>
                  <a:pt x="121843" y="22034"/>
                </a:lnTo>
                <a:lnTo>
                  <a:pt x="117284" y="28270"/>
                </a:lnTo>
                <a:lnTo>
                  <a:pt x="112877" y="32423"/>
                </a:lnTo>
                <a:lnTo>
                  <a:pt x="102235" y="41147"/>
                </a:lnTo>
                <a:lnTo>
                  <a:pt x="99085" y="44145"/>
                </a:lnTo>
                <a:lnTo>
                  <a:pt x="94678" y="49377"/>
                </a:lnTo>
                <a:lnTo>
                  <a:pt x="93091" y="52044"/>
                </a:lnTo>
                <a:lnTo>
                  <a:pt x="92100" y="54698"/>
                </a:lnTo>
                <a:lnTo>
                  <a:pt x="91440" y="56286"/>
                </a:lnTo>
                <a:lnTo>
                  <a:pt x="91186" y="58026"/>
                </a:lnTo>
                <a:lnTo>
                  <a:pt x="91186" y="59778"/>
                </a:lnTo>
                <a:lnTo>
                  <a:pt x="130594" y="59778"/>
                </a:lnTo>
                <a:lnTo>
                  <a:pt x="130594" y="52704"/>
                </a:lnTo>
                <a:lnTo>
                  <a:pt x="101320" y="52704"/>
                </a:lnTo>
                <a:lnTo>
                  <a:pt x="102158" y="51371"/>
                </a:lnTo>
                <a:lnTo>
                  <a:pt x="103238" y="50126"/>
                </a:lnTo>
                <a:lnTo>
                  <a:pt x="105727" y="47472"/>
                </a:lnTo>
                <a:lnTo>
                  <a:pt x="108483" y="44970"/>
                </a:lnTo>
                <a:lnTo>
                  <a:pt x="112877" y="41313"/>
                </a:lnTo>
                <a:lnTo>
                  <a:pt x="118122" y="36829"/>
                </a:lnTo>
                <a:lnTo>
                  <a:pt x="130469" y="19126"/>
                </a:lnTo>
                <a:lnTo>
                  <a:pt x="130398" y="11645"/>
                </a:lnTo>
                <a:lnTo>
                  <a:pt x="128828" y="7899"/>
                </a:lnTo>
                <a:lnTo>
                  <a:pt x="126860" y="6070"/>
                </a:lnTo>
                <a:close/>
              </a:path>
              <a:path w="268605" h="60960">
                <a:moveTo>
                  <a:pt x="117627" y="0"/>
                </a:moveTo>
                <a:lnTo>
                  <a:pt x="106235" y="0"/>
                </a:lnTo>
                <a:lnTo>
                  <a:pt x="101752" y="1498"/>
                </a:lnTo>
                <a:lnTo>
                  <a:pt x="98425" y="4406"/>
                </a:lnTo>
                <a:lnTo>
                  <a:pt x="95008" y="7327"/>
                </a:lnTo>
                <a:lnTo>
                  <a:pt x="93091" y="11645"/>
                </a:lnTo>
                <a:lnTo>
                  <a:pt x="92595" y="17208"/>
                </a:lnTo>
                <a:lnTo>
                  <a:pt x="100076" y="17957"/>
                </a:lnTo>
                <a:lnTo>
                  <a:pt x="100164" y="14300"/>
                </a:lnTo>
                <a:lnTo>
                  <a:pt x="101155" y="11315"/>
                </a:lnTo>
                <a:lnTo>
                  <a:pt x="103314" y="9232"/>
                </a:lnTo>
                <a:lnTo>
                  <a:pt x="105410" y="7150"/>
                </a:lnTo>
                <a:lnTo>
                  <a:pt x="108229" y="6070"/>
                </a:lnTo>
                <a:lnTo>
                  <a:pt x="126860" y="6070"/>
                </a:lnTo>
                <a:lnTo>
                  <a:pt x="125425" y="4737"/>
                </a:lnTo>
                <a:lnTo>
                  <a:pt x="122110" y="1587"/>
                </a:lnTo>
                <a:lnTo>
                  <a:pt x="117627" y="0"/>
                </a:lnTo>
                <a:close/>
              </a:path>
              <a:path w="268605" h="60960">
                <a:moveTo>
                  <a:pt x="84048" y="35991"/>
                </a:moveTo>
                <a:lnTo>
                  <a:pt x="44805" y="35991"/>
                </a:lnTo>
                <a:lnTo>
                  <a:pt x="44805" y="42811"/>
                </a:lnTo>
                <a:lnTo>
                  <a:pt x="84048" y="42811"/>
                </a:lnTo>
                <a:lnTo>
                  <a:pt x="84048" y="35991"/>
                </a:lnTo>
                <a:close/>
              </a:path>
              <a:path w="268605" h="60960">
                <a:moveTo>
                  <a:pt x="84048" y="17957"/>
                </a:moveTo>
                <a:lnTo>
                  <a:pt x="44805" y="17957"/>
                </a:lnTo>
                <a:lnTo>
                  <a:pt x="44805" y="24777"/>
                </a:lnTo>
                <a:lnTo>
                  <a:pt x="84048" y="24777"/>
                </a:lnTo>
                <a:lnTo>
                  <a:pt x="84048" y="17957"/>
                </a:lnTo>
                <a:close/>
              </a:path>
              <a:path w="268605" h="60960">
                <a:moveTo>
                  <a:pt x="7886" y="253"/>
                </a:moveTo>
                <a:lnTo>
                  <a:pt x="0" y="253"/>
                </a:lnTo>
                <a:lnTo>
                  <a:pt x="0" y="59778"/>
                </a:lnTo>
                <a:lnTo>
                  <a:pt x="37249" y="59778"/>
                </a:lnTo>
                <a:lnTo>
                  <a:pt x="37249" y="52704"/>
                </a:lnTo>
                <a:lnTo>
                  <a:pt x="7886" y="52704"/>
                </a:lnTo>
                <a:lnTo>
                  <a:pt x="7886" y="25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1631702" y="3940041"/>
            <a:ext cx="491490" cy="417195"/>
          </a:xfrm>
          <a:prstGeom prst="rect">
            <a:avLst/>
          </a:prstGeom>
          <a:ln w="3911">
            <a:solidFill>
              <a:srgbClr val="231F20"/>
            </a:solidFill>
          </a:ln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endParaRPr sz="700">
              <a:latin typeface="Times New Roman"/>
              <a:cs typeface="Times New Roman"/>
            </a:endParaRPr>
          </a:p>
          <a:p>
            <a:pPr marL="121285" marR="88900">
              <a:lnSpc>
                <a:spcPts val="730"/>
              </a:lnSpc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6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r>
              <a:rPr dirty="0" sz="6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20">
                <a:solidFill>
                  <a:srgbClr val="231F20"/>
                </a:solidFill>
                <a:latin typeface="Arial"/>
                <a:cs typeface="Arial"/>
              </a:rPr>
              <a:t>Baja</a:t>
            </a:r>
            <a:endParaRPr sz="65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238120" y="4046410"/>
            <a:ext cx="610870" cy="311150"/>
          </a:xfrm>
          <a:prstGeom prst="rect">
            <a:avLst/>
          </a:prstGeom>
          <a:ln w="3911">
            <a:solidFill>
              <a:srgbClr val="231F20"/>
            </a:solidFill>
          </a:ln>
        </p:spPr>
        <p:txBody>
          <a:bodyPr wrap="square" lIns="0" tIns="34290" rIns="0" bIns="0" rtlCol="0" vert="horz">
            <a:spAutoFit/>
          </a:bodyPr>
          <a:lstStyle/>
          <a:p>
            <a:pPr marL="112395">
              <a:lnSpc>
                <a:spcPct val="100000"/>
              </a:lnSpc>
              <a:spcBef>
                <a:spcPts val="270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Salón</a:t>
            </a:r>
            <a:endParaRPr sz="650">
              <a:latin typeface="Arial"/>
              <a:cs typeface="Arial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1020673" y="4363275"/>
            <a:ext cx="2341245" cy="470534"/>
          </a:xfrm>
          <a:custGeom>
            <a:avLst/>
            <a:gdLst/>
            <a:ahLst/>
            <a:cxnLst/>
            <a:rect l="l" t="t" r="r" b="b"/>
            <a:pathLst>
              <a:path w="2341245" h="470535">
                <a:moveTo>
                  <a:pt x="2089772" y="584"/>
                </a:moveTo>
                <a:lnTo>
                  <a:pt x="2087816" y="584"/>
                </a:lnTo>
                <a:lnTo>
                  <a:pt x="2087816" y="0"/>
                </a:lnTo>
                <a:lnTo>
                  <a:pt x="2085860" y="0"/>
                </a:lnTo>
                <a:lnTo>
                  <a:pt x="2085860" y="2540"/>
                </a:lnTo>
                <a:lnTo>
                  <a:pt x="2087816" y="2540"/>
                </a:lnTo>
                <a:lnTo>
                  <a:pt x="2089772" y="2540"/>
                </a:lnTo>
                <a:lnTo>
                  <a:pt x="2089772" y="584"/>
                </a:lnTo>
                <a:close/>
              </a:path>
              <a:path w="2341245" h="470535">
                <a:moveTo>
                  <a:pt x="2124202" y="2540"/>
                </a:moveTo>
                <a:lnTo>
                  <a:pt x="2120290" y="2540"/>
                </a:lnTo>
                <a:lnTo>
                  <a:pt x="2120290" y="91440"/>
                </a:lnTo>
                <a:lnTo>
                  <a:pt x="0" y="91440"/>
                </a:lnTo>
                <a:lnTo>
                  <a:pt x="0" y="95250"/>
                </a:lnTo>
                <a:lnTo>
                  <a:pt x="0" y="469900"/>
                </a:lnTo>
                <a:lnTo>
                  <a:pt x="3911" y="469900"/>
                </a:lnTo>
                <a:lnTo>
                  <a:pt x="3911" y="95250"/>
                </a:lnTo>
                <a:lnTo>
                  <a:pt x="2123973" y="95250"/>
                </a:lnTo>
                <a:lnTo>
                  <a:pt x="2123973" y="91440"/>
                </a:lnTo>
                <a:lnTo>
                  <a:pt x="2124202" y="91440"/>
                </a:lnTo>
                <a:lnTo>
                  <a:pt x="2124202" y="2540"/>
                </a:lnTo>
                <a:close/>
              </a:path>
              <a:path w="2341245" h="470535">
                <a:moveTo>
                  <a:pt x="2236940" y="2540"/>
                </a:moveTo>
                <a:lnTo>
                  <a:pt x="2233028" y="2540"/>
                </a:lnTo>
                <a:lnTo>
                  <a:pt x="2233028" y="224790"/>
                </a:lnTo>
                <a:lnTo>
                  <a:pt x="791946" y="224790"/>
                </a:lnTo>
                <a:lnTo>
                  <a:pt x="791946" y="228600"/>
                </a:lnTo>
                <a:lnTo>
                  <a:pt x="791946" y="469900"/>
                </a:lnTo>
                <a:lnTo>
                  <a:pt x="795858" y="469900"/>
                </a:lnTo>
                <a:lnTo>
                  <a:pt x="795858" y="228600"/>
                </a:lnTo>
                <a:lnTo>
                  <a:pt x="2236940" y="228600"/>
                </a:lnTo>
                <a:lnTo>
                  <a:pt x="2236940" y="224790"/>
                </a:lnTo>
                <a:lnTo>
                  <a:pt x="2236940" y="2540"/>
                </a:lnTo>
                <a:close/>
              </a:path>
              <a:path w="2341245" h="470535">
                <a:moveTo>
                  <a:pt x="2340813" y="311200"/>
                </a:moveTo>
                <a:lnTo>
                  <a:pt x="2336952" y="2501"/>
                </a:lnTo>
                <a:lnTo>
                  <a:pt x="2333040" y="2552"/>
                </a:lnTo>
                <a:lnTo>
                  <a:pt x="2336850" y="307289"/>
                </a:lnTo>
                <a:lnTo>
                  <a:pt x="1475701" y="307289"/>
                </a:lnTo>
                <a:lnTo>
                  <a:pt x="1475701" y="470179"/>
                </a:lnTo>
                <a:lnTo>
                  <a:pt x="1479600" y="470179"/>
                </a:lnTo>
                <a:lnTo>
                  <a:pt x="1479600" y="311200"/>
                </a:lnTo>
                <a:lnTo>
                  <a:pt x="2340813" y="31120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3112839" y="4046410"/>
            <a:ext cx="498475" cy="311150"/>
          </a:xfrm>
          <a:prstGeom prst="rect">
            <a:avLst/>
          </a:prstGeom>
          <a:ln w="3911">
            <a:solidFill>
              <a:srgbClr val="231F20"/>
            </a:solidFill>
          </a:ln>
        </p:spPr>
        <p:txBody>
          <a:bodyPr wrap="square" lIns="0" tIns="40005" rIns="0" bIns="0" rtlCol="0" vert="horz">
            <a:spAutoFit/>
          </a:bodyPr>
          <a:lstStyle/>
          <a:p>
            <a:pPr marL="64769" marR="66040" indent="42545">
              <a:lnSpc>
                <a:spcPct val="120200"/>
              </a:lnSpc>
              <a:spcBef>
                <a:spcPts val="315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6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1.ª </a:t>
            </a: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endParaRPr sz="65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784129" y="4046410"/>
            <a:ext cx="474980" cy="311150"/>
          </a:xfrm>
          <a:prstGeom prst="rect">
            <a:avLst/>
          </a:prstGeom>
          <a:ln w="3911">
            <a:solidFill>
              <a:srgbClr val="231F20"/>
            </a:solidFill>
          </a:ln>
        </p:spPr>
        <p:txBody>
          <a:bodyPr wrap="square" lIns="0" tIns="40640" rIns="0" bIns="0" rtlCol="0" vert="horz">
            <a:spAutoFit/>
          </a:bodyPr>
          <a:lstStyle/>
          <a:p>
            <a:pPr marL="76200" marR="31750" indent="42545">
              <a:lnSpc>
                <a:spcPct val="118900"/>
              </a:lnSpc>
              <a:spcBef>
                <a:spcPts val="320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6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2.ª </a:t>
            </a: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endParaRPr sz="65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269208" y="3247263"/>
            <a:ext cx="687705" cy="518159"/>
          </a:xfrm>
          <a:prstGeom prst="rect">
            <a:avLst/>
          </a:prstGeom>
          <a:ln w="3911">
            <a:solidFill>
              <a:srgbClr val="231F2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 marL="203200" marR="180340">
              <a:lnSpc>
                <a:spcPts val="730"/>
              </a:lnSpc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6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General</a:t>
            </a:r>
            <a:endParaRPr sz="650">
              <a:latin typeface="Arial"/>
              <a:cs typeface="Arial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3864368" y="3766705"/>
            <a:ext cx="4445" cy="279400"/>
          </a:xfrm>
          <a:custGeom>
            <a:avLst/>
            <a:gdLst/>
            <a:ahLst/>
            <a:cxnLst/>
            <a:rect l="l" t="t" r="r" b="b"/>
            <a:pathLst>
              <a:path w="4445" h="279400">
                <a:moveTo>
                  <a:pt x="3911" y="0"/>
                </a:moveTo>
                <a:lnTo>
                  <a:pt x="0" y="0"/>
                </a:lnTo>
                <a:lnTo>
                  <a:pt x="0" y="279209"/>
                </a:lnTo>
                <a:lnTo>
                  <a:pt x="3911" y="279209"/>
                </a:lnTo>
                <a:lnTo>
                  <a:pt x="391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3378853" y="2453157"/>
            <a:ext cx="488950" cy="319405"/>
          </a:xfrm>
          <a:prstGeom prst="rect">
            <a:avLst/>
          </a:prstGeom>
          <a:ln w="3911">
            <a:solidFill>
              <a:srgbClr val="231F20"/>
            </a:solidFill>
          </a:ln>
        </p:spPr>
        <p:txBody>
          <a:bodyPr wrap="square" lIns="0" tIns="39370" rIns="0" bIns="0" rtlCol="0" vert="horz">
            <a:spAutoFit/>
          </a:bodyPr>
          <a:lstStyle/>
          <a:p>
            <a:pPr marL="104775" marR="102870">
              <a:lnSpc>
                <a:spcPts val="730"/>
              </a:lnSpc>
              <a:spcBef>
                <a:spcPts val="310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6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Cocina</a:t>
            </a:r>
            <a:endParaRPr sz="650">
              <a:latin typeface="Arial"/>
              <a:cs typeface="Arial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3616604" y="2768231"/>
            <a:ext cx="4445" cy="479425"/>
          </a:xfrm>
          <a:custGeom>
            <a:avLst/>
            <a:gdLst/>
            <a:ahLst/>
            <a:cxnLst/>
            <a:rect l="l" t="t" r="r" b="b"/>
            <a:pathLst>
              <a:path w="4445" h="479425">
                <a:moveTo>
                  <a:pt x="3911" y="0"/>
                </a:moveTo>
                <a:lnTo>
                  <a:pt x="0" y="0"/>
                </a:lnTo>
                <a:lnTo>
                  <a:pt x="0" y="479043"/>
                </a:lnTo>
                <a:lnTo>
                  <a:pt x="3911" y="479043"/>
                </a:lnTo>
                <a:lnTo>
                  <a:pt x="391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3661190" y="2948424"/>
            <a:ext cx="1181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L5</a:t>
            </a:r>
            <a:endParaRPr sz="650">
              <a:latin typeface="Arial"/>
              <a:cs typeface="Arial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1881873" y="3610838"/>
            <a:ext cx="1657350" cy="435609"/>
          </a:xfrm>
          <a:custGeom>
            <a:avLst/>
            <a:gdLst/>
            <a:ahLst/>
            <a:cxnLst/>
            <a:rect l="l" t="t" r="r" b="b"/>
            <a:pathLst>
              <a:path w="1657350" h="435610">
                <a:moveTo>
                  <a:pt x="1400873" y="0"/>
                </a:moveTo>
                <a:lnTo>
                  <a:pt x="1233360" y="0"/>
                </a:lnTo>
                <a:lnTo>
                  <a:pt x="1233360" y="3810"/>
                </a:lnTo>
                <a:lnTo>
                  <a:pt x="1233360" y="151130"/>
                </a:lnTo>
                <a:lnTo>
                  <a:pt x="0" y="151130"/>
                </a:lnTo>
                <a:lnTo>
                  <a:pt x="0" y="154940"/>
                </a:lnTo>
                <a:lnTo>
                  <a:pt x="0" y="318770"/>
                </a:lnTo>
                <a:lnTo>
                  <a:pt x="3911" y="318770"/>
                </a:lnTo>
                <a:lnTo>
                  <a:pt x="3911" y="154940"/>
                </a:lnTo>
                <a:lnTo>
                  <a:pt x="1237272" y="154940"/>
                </a:lnTo>
                <a:lnTo>
                  <a:pt x="1237272" y="151130"/>
                </a:lnTo>
                <a:lnTo>
                  <a:pt x="1237272" y="3810"/>
                </a:lnTo>
                <a:lnTo>
                  <a:pt x="1400873" y="3810"/>
                </a:lnTo>
                <a:lnTo>
                  <a:pt x="1400873" y="0"/>
                </a:lnTo>
                <a:close/>
              </a:path>
              <a:path w="1657350" h="435610">
                <a:moveTo>
                  <a:pt x="1453642" y="155854"/>
                </a:moveTo>
                <a:lnTo>
                  <a:pt x="1449730" y="155854"/>
                </a:lnTo>
                <a:lnTo>
                  <a:pt x="1449730" y="289420"/>
                </a:lnTo>
                <a:lnTo>
                  <a:pt x="657758" y="289420"/>
                </a:lnTo>
                <a:lnTo>
                  <a:pt x="659663" y="417791"/>
                </a:lnTo>
                <a:lnTo>
                  <a:pt x="663575" y="417728"/>
                </a:lnTo>
                <a:lnTo>
                  <a:pt x="661720" y="293331"/>
                </a:lnTo>
                <a:lnTo>
                  <a:pt x="1453642" y="293331"/>
                </a:lnTo>
                <a:lnTo>
                  <a:pt x="1453642" y="155854"/>
                </a:lnTo>
                <a:close/>
              </a:path>
              <a:path w="1657350" h="435610">
                <a:moveTo>
                  <a:pt x="1657019" y="155689"/>
                </a:moveTo>
                <a:lnTo>
                  <a:pt x="1653108" y="155689"/>
                </a:lnTo>
                <a:lnTo>
                  <a:pt x="1653108" y="337299"/>
                </a:lnTo>
                <a:lnTo>
                  <a:pt x="1471345" y="337299"/>
                </a:lnTo>
                <a:lnTo>
                  <a:pt x="1471345" y="341109"/>
                </a:lnTo>
                <a:lnTo>
                  <a:pt x="1471599" y="341109"/>
                </a:lnTo>
                <a:lnTo>
                  <a:pt x="1471599" y="435089"/>
                </a:lnTo>
                <a:lnTo>
                  <a:pt x="1475524" y="435089"/>
                </a:lnTo>
                <a:lnTo>
                  <a:pt x="1475524" y="341109"/>
                </a:lnTo>
                <a:lnTo>
                  <a:pt x="1657019" y="341109"/>
                </a:lnTo>
                <a:lnTo>
                  <a:pt x="1657019" y="337299"/>
                </a:lnTo>
                <a:lnTo>
                  <a:pt x="1657019" y="15568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686028" y="4834594"/>
            <a:ext cx="633730" cy="318770"/>
          </a:xfrm>
          <a:prstGeom prst="rect">
            <a:avLst/>
          </a:prstGeom>
          <a:ln w="3911">
            <a:solidFill>
              <a:srgbClr val="231F20"/>
            </a:solidFill>
          </a:ln>
        </p:spPr>
        <p:txBody>
          <a:bodyPr wrap="square" lIns="0" tIns="75565" rIns="0" bIns="0" rtlCol="0" vert="horz">
            <a:spAutoFit/>
          </a:bodyPr>
          <a:lstStyle/>
          <a:p>
            <a:pPr marL="102870">
              <a:lnSpc>
                <a:spcPct val="100000"/>
              </a:lnSpc>
              <a:spcBef>
                <a:spcPts val="595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endParaRPr sz="650">
              <a:latin typeface="Arial"/>
              <a:cs typeface="Arial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796429" y="5026418"/>
            <a:ext cx="440690" cy="60960"/>
          </a:xfrm>
          <a:custGeom>
            <a:avLst/>
            <a:gdLst/>
            <a:ahLst/>
            <a:cxnLst/>
            <a:rect l="l" t="t" r="r" b="b"/>
            <a:pathLst>
              <a:path w="440690" h="60960">
                <a:moveTo>
                  <a:pt x="440143" y="13296"/>
                </a:moveTo>
                <a:lnTo>
                  <a:pt x="432828" y="13296"/>
                </a:lnTo>
                <a:lnTo>
                  <a:pt x="432828" y="59855"/>
                </a:lnTo>
                <a:lnTo>
                  <a:pt x="440143" y="59855"/>
                </a:lnTo>
                <a:lnTo>
                  <a:pt x="440143" y="13296"/>
                </a:lnTo>
                <a:close/>
              </a:path>
              <a:path w="440690" h="60960">
                <a:moveTo>
                  <a:pt x="440143" y="76"/>
                </a:moveTo>
                <a:lnTo>
                  <a:pt x="435406" y="76"/>
                </a:lnTo>
                <a:lnTo>
                  <a:pt x="434149" y="2654"/>
                </a:lnTo>
                <a:lnTo>
                  <a:pt x="431990" y="5321"/>
                </a:lnTo>
                <a:lnTo>
                  <a:pt x="425843" y="10807"/>
                </a:lnTo>
                <a:lnTo>
                  <a:pt x="422262" y="13131"/>
                </a:lnTo>
                <a:lnTo>
                  <a:pt x="418185" y="15049"/>
                </a:lnTo>
                <a:lnTo>
                  <a:pt x="418185" y="22123"/>
                </a:lnTo>
                <a:lnTo>
                  <a:pt x="420433" y="21285"/>
                </a:lnTo>
                <a:lnTo>
                  <a:pt x="423011" y="20040"/>
                </a:lnTo>
                <a:lnTo>
                  <a:pt x="425919" y="18288"/>
                </a:lnTo>
                <a:lnTo>
                  <a:pt x="428752" y="16624"/>
                </a:lnTo>
                <a:lnTo>
                  <a:pt x="431076" y="14973"/>
                </a:lnTo>
                <a:lnTo>
                  <a:pt x="432828" y="13296"/>
                </a:lnTo>
                <a:lnTo>
                  <a:pt x="440143" y="13296"/>
                </a:lnTo>
                <a:lnTo>
                  <a:pt x="440143" y="76"/>
                </a:lnTo>
                <a:close/>
              </a:path>
              <a:path w="440690" h="60960">
                <a:moveTo>
                  <a:pt x="351853" y="16713"/>
                </a:moveTo>
                <a:lnTo>
                  <a:pt x="345300" y="16713"/>
                </a:lnTo>
                <a:lnTo>
                  <a:pt x="345300" y="59855"/>
                </a:lnTo>
                <a:lnTo>
                  <a:pt x="352602" y="59855"/>
                </a:lnTo>
                <a:lnTo>
                  <a:pt x="352621" y="30683"/>
                </a:lnTo>
                <a:lnTo>
                  <a:pt x="353682" y="27025"/>
                </a:lnTo>
                <a:lnTo>
                  <a:pt x="358266" y="23126"/>
                </a:lnTo>
                <a:lnTo>
                  <a:pt x="358972" y="22860"/>
                </a:lnTo>
                <a:lnTo>
                  <a:pt x="351853" y="22860"/>
                </a:lnTo>
                <a:lnTo>
                  <a:pt x="351853" y="16713"/>
                </a:lnTo>
                <a:close/>
              </a:path>
              <a:path w="440690" h="60960">
                <a:moveTo>
                  <a:pt x="378538" y="22123"/>
                </a:moveTo>
                <a:lnTo>
                  <a:pt x="365988" y="22123"/>
                </a:lnTo>
                <a:lnTo>
                  <a:pt x="367652" y="22529"/>
                </a:lnTo>
                <a:lnTo>
                  <a:pt x="369150" y="23444"/>
                </a:lnTo>
                <a:lnTo>
                  <a:pt x="372973" y="59855"/>
                </a:lnTo>
                <a:lnTo>
                  <a:pt x="380288" y="59855"/>
                </a:lnTo>
                <a:lnTo>
                  <a:pt x="380212" y="27609"/>
                </a:lnTo>
                <a:lnTo>
                  <a:pt x="379958" y="26276"/>
                </a:lnTo>
                <a:lnTo>
                  <a:pt x="379463" y="24193"/>
                </a:lnTo>
                <a:lnTo>
                  <a:pt x="378713" y="22364"/>
                </a:lnTo>
                <a:lnTo>
                  <a:pt x="378538" y="22123"/>
                </a:lnTo>
                <a:close/>
              </a:path>
              <a:path w="440690" h="60960">
                <a:moveTo>
                  <a:pt x="368160" y="15798"/>
                </a:moveTo>
                <a:lnTo>
                  <a:pt x="359587" y="15798"/>
                </a:lnTo>
                <a:lnTo>
                  <a:pt x="355015" y="18122"/>
                </a:lnTo>
                <a:lnTo>
                  <a:pt x="351853" y="22860"/>
                </a:lnTo>
                <a:lnTo>
                  <a:pt x="358972" y="22860"/>
                </a:lnTo>
                <a:lnTo>
                  <a:pt x="360921" y="22123"/>
                </a:lnTo>
                <a:lnTo>
                  <a:pt x="378538" y="22123"/>
                </a:lnTo>
                <a:lnTo>
                  <a:pt x="377634" y="20878"/>
                </a:lnTo>
                <a:lnTo>
                  <a:pt x="376555" y="19278"/>
                </a:lnTo>
                <a:lnTo>
                  <a:pt x="374967" y="18122"/>
                </a:lnTo>
                <a:lnTo>
                  <a:pt x="372732" y="17132"/>
                </a:lnTo>
                <a:lnTo>
                  <a:pt x="370573" y="16217"/>
                </a:lnTo>
                <a:lnTo>
                  <a:pt x="368160" y="15798"/>
                </a:lnTo>
                <a:close/>
              </a:path>
              <a:path w="440690" h="60960">
                <a:moveTo>
                  <a:pt x="327507" y="0"/>
                </a:moveTo>
                <a:lnTo>
                  <a:pt x="317944" y="0"/>
                </a:lnTo>
                <a:lnTo>
                  <a:pt x="312546" y="11391"/>
                </a:lnTo>
                <a:lnTo>
                  <a:pt x="318528" y="11391"/>
                </a:lnTo>
                <a:lnTo>
                  <a:pt x="327507" y="0"/>
                </a:lnTo>
                <a:close/>
              </a:path>
              <a:path w="440690" h="60960">
                <a:moveTo>
                  <a:pt x="322516" y="15798"/>
                </a:moveTo>
                <a:lnTo>
                  <a:pt x="311213" y="15798"/>
                </a:lnTo>
                <a:lnTo>
                  <a:pt x="306730" y="17373"/>
                </a:lnTo>
                <a:lnTo>
                  <a:pt x="302971" y="20548"/>
                </a:lnTo>
                <a:lnTo>
                  <a:pt x="298577" y="24371"/>
                </a:lnTo>
                <a:lnTo>
                  <a:pt x="296329" y="30353"/>
                </a:lnTo>
                <a:lnTo>
                  <a:pt x="296329" y="45554"/>
                </a:lnTo>
                <a:lnTo>
                  <a:pt x="298234" y="51130"/>
                </a:lnTo>
                <a:lnTo>
                  <a:pt x="301891" y="55041"/>
                </a:lnTo>
                <a:lnTo>
                  <a:pt x="305638" y="58864"/>
                </a:lnTo>
                <a:lnTo>
                  <a:pt x="310553" y="60858"/>
                </a:lnTo>
                <a:lnTo>
                  <a:pt x="320357" y="60858"/>
                </a:lnTo>
                <a:lnTo>
                  <a:pt x="323773" y="59944"/>
                </a:lnTo>
                <a:lnTo>
                  <a:pt x="330174" y="56451"/>
                </a:lnTo>
                <a:lnTo>
                  <a:pt x="331779" y="54787"/>
                </a:lnTo>
                <a:lnTo>
                  <a:pt x="312966" y="54787"/>
                </a:lnTo>
                <a:lnTo>
                  <a:pt x="309880" y="53454"/>
                </a:lnTo>
                <a:lnTo>
                  <a:pt x="305053" y="47955"/>
                </a:lnTo>
                <a:lnTo>
                  <a:pt x="303898" y="43815"/>
                </a:lnTo>
                <a:lnTo>
                  <a:pt x="303898" y="32753"/>
                </a:lnTo>
                <a:lnTo>
                  <a:pt x="305053" y="28689"/>
                </a:lnTo>
                <a:lnTo>
                  <a:pt x="309880" y="23202"/>
                </a:lnTo>
                <a:lnTo>
                  <a:pt x="312966" y="21793"/>
                </a:lnTo>
                <a:lnTo>
                  <a:pt x="331266" y="21793"/>
                </a:lnTo>
                <a:lnTo>
                  <a:pt x="327342" y="17716"/>
                </a:lnTo>
                <a:lnTo>
                  <a:pt x="322516" y="15798"/>
                </a:lnTo>
                <a:close/>
              </a:path>
              <a:path w="440690" h="60960">
                <a:moveTo>
                  <a:pt x="331266" y="21793"/>
                </a:moveTo>
                <a:lnTo>
                  <a:pt x="320192" y="21793"/>
                </a:lnTo>
                <a:lnTo>
                  <a:pt x="323189" y="23202"/>
                </a:lnTo>
                <a:lnTo>
                  <a:pt x="328015" y="28689"/>
                </a:lnTo>
                <a:lnTo>
                  <a:pt x="329260" y="32753"/>
                </a:lnTo>
                <a:lnTo>
                  <a:pt x="329233" y="43815"/>
                </a:lnTo>
                <a:lnTo>
                  <a:pt x="328015" y="47879"/>
                </a:lnTo>
                <a:lnTo>
                  <a:pt x="325602" y="50711"/>
                </a:lnTo>
                <a:lnTo>
                  <a:pt x="323189" y="53454"/>
                </a:lnTo>
                <a:lnTo>
                  <a:pt x="320192" y="54787"/>
                </a:lnTo>
                <a:lnTo>
                  <a:pt x="331779" y="54787"/>
                </a:lnTo>
                <a:lnTo>
                  <a:pt x="332587" y="53949"/>
                </a:lnTo>
                <a:lnTo>
                  <a:pt x="335914" y="47637"/>
                </a:lnTo>
                <a:lnTo>
                  <a:pt x="336639" y="43815"/>
                </a:lnTo>
                <a:lnTo>
                  <a:pt x="336753" y="30848"/>
                </a:lnTo>
                <a:lnTo>
                  <a:pt x="334911" y="25450"/>
                </a:lnTo>
                <a:lnTo>
                  <a:pt x="331266" y="21793"/>
                </a:lnTo>
                <a:close/>
              </a:path>
              <a:path w="440690" h="60960">
                <a:moveTo>
                  <a:pt x="287947" y="16713"/>
                </a:moveTo>
                <a:lnTo>
                  <a:pt x="280631" y="16713"/>
                </a:lnTo>
                <a:lnTo>
                  <a:pt x="280631" y="59855"/>
                </a:lnTo>
                <a:lnTo>
                  <a:pt x="287947" y="59855"/>
                </a:lnTo>
                <a:lnTo>
                  <a:pt x="287947" y="16713"/>
                </a:lnTo>
                <a:close/>
              </a:path>
              <a:path w="440690" h="60960">
                <a:moveTo>
                  <a:pt x="287947" y="330"/>
                </a:moveTo>
                <a:lnTo>
                  <a:pt x="280631" y="330"/>
                </a:lnTo>
                <a:lnTo>
                  <a:pt x="280631" y="8724"/>
                </a:lnTo>
                <a:lnTo>
                  <a:pt x="287947" y="8724"/>
                </a:lnTo>
                <a:lnTo>
                  <a:pt x="287947" y="330"/>
                </a:lnTo>
                <a:close/>
              </a:path>
              <a:path w="440690" h="60960">
                <a:moveTo>
                  <a:pt x="261175" y="15798"/>
                </a:moveTo>
                <a:lnTo>
                  <a:pt x="252780" y="15798"/>
                </a:lnTo>
                <a:lnTo>
                  <a:pt x="249364" y="16624"/>
                </a:lnTo>
                <a:lnTo>
                  <a:pt x="243052" y="20116"/>
                </a:lnTo>
                <a:lnTo>
                  <a:pt x="240715" y="22783"/>
                </a:lnTo>
                <a:lnTo>
                  <a:pt x="237566" y="29768"/>
                </a:lnTo>
                <a:lnTo>
                  <a:pt x="236804" y="33832"/>
                </a:lnTo>
                <a:lnTo>
                  <a:pt x="236804" y="45643"/>
                </a:lnTo>
                <a:lnTo>
                  <a:pt x="238645" y="51206"/>
                </a:lnTo>
                <a:lnTo>
                  <a:pt x="245795" y="58864"/>
                </a:lnTo>
                <a:lnTo>
                  <a:pt x="250532" y="60858"/>
                </a:lnTo>
                <a:lnTo>
                  <a:pt x="261175" y="60858"/>
                </a:lnTo>
                <a:lnTo>
                  <a:pt x="265087" y="59436"/>
                </a:lnTo>
                <a:lnTo>
                  <a:pt x="270436" y="54787"/>
                </a:lnTo>
                <a:lnTo>
                  <a:pt x="252780" y="54787"/>
                </a:lnTo>
                <a:lnTo>
                  <a:pt x="249872" y="53530"/>
                </a:lnTo>
                <a:lnTo>
                  <a:pt x="247700" y="50876"/>
                </a:lnTo>
                <a:lnTo>
                  <a:pt x="245465" y="48221"/>
                </a:lnTo>
                <a:lnTo>
                  <a:pt x="244297" y="44056"/>
                </a:lnTo>
                <a:lnTo>
                  <a:pt x="244297" y="32499"/>
                </a:lnTo>
                <a:lnTo>
                  <a:pt x="245465" y="28359"/>
                </a:lnTo>
                <a:lnTo>
                  <a:pt x="247789" y="25781"/>
                </a:lnTo>
                <a:lnTo>
                  <a:pt x="250126" y="23126"/>
                </a:lnTo>
                <a:lnTo>
                  <a:pt x="253110" y="21793"/>
                </a:lnTo>
                <a:lnTo>
                  <a:pt x="270954" y="21793"/>
                </a:lnTo>
                <a:lnTo>
                  <a:pt x="267995" y="19278"/>
                </a:lnTo>
                <a:lnTo>
                  <a:pt x="264998" y="16967"/>
                </a:lnTo>
                <a:lnTo>
                  <a:pt x="261175" y="15798"/>
                </a:lnTo>
                <a:close/>
              </a:path>
              <a:path w="440690" h="60960">
                <a:moveTo>
                  <a:pt x="267169" y="44056"/>
                </a:moveTo>
                <a:lnTo>
                  <a:pt x="266661" y="47713"/>
                </a:lnTo>
                <a:lnTo>
                  <a:pt x="265493" y="50380"/>
                </a:lnTo>
                <a:lnTo>
                  <a:pt x="261594" y="53949"/>
                </a:lnTo>
                <a:lnTo>
                  <a:pt x="259270" y="54787"/>
                </a:lnTo>
                <a:lnTo>
                  <a:pt x="270436" y="54787"/>
                </a:lnTo>
                <a:lnTo>
                  <a:pt x="271576" y="53797"/>
                </a:lnTo>
                <a:lnTo>
                  <a:pt x="273570" y="49961"/>
                </a:lnTo>
                <a:lnTo>
                  <a:pt x="274396" y="44983"/>
                </a:lnTo>
                <a:lnTo>
                  <a:pt x="267169" y="44056"/>
                </a:lnTo>
                <a:close/>
              </a:path>
              <a:path w="440690" h="60960">
                <a:moveTo>
                  <a:pt x="270954" y="21793"/>
                </a:moveTo>
                <a:lnTo>
                  <a:pt x="259181" y="21793"/>
                </a:lnTo>
                <a:lnTo>
                  <a:pt x="261264" y="22529"/>
                </a:lnTo>
                <a:lnTo>
                  <a:pt x="263004" y="23939"/>
                </a:lnTo>
                <a:lnTo>
                  <a:pt x="264756" y="25450"/>
                </a:lnTo>
                <a:lnTo>
                  <a:pt x="265925" y="27609"/>
                </a:lnTo>
                <a:lnTo>
                  <a:pt x="266585" y="30518"/>
                </a:lnTo>
                <a:lnTo>
                  <a:pt x="273735" y="29425"/>
                </a:lnTo>
                <a:lnTo>
                  <a:pt x="272821" y="25031"/>
                </a:lnTo>
                <a:lnTo>
                  <a:pt x="270954" y="21793"/>
                </a:lnTo>
                <a:close/>
              </a:path>
              <a:path w="440690" h="60960">
                <a:moveTo>
                  <a:pt x="226267" y="21793"/>
                </a:moveTo>
                <a:lnTo>
                  <a:pt x="213715" y="21793"/>
                </a:lnTo>
                <a:lnTo>
                  <a:pt x="216458" y="22606"/>
                </a:lnTo>
                <a:lnTo>
                  <a:pt x="218376" y="24282"/>
                </a:lnTo>
                <a:lnTo>
                  <a:pt x="219709" y="25527"/>
                </a:lnTo>
                <a:lnTo>
                  <a:pt x="220459" y="27609"/>
                </a:lnTo>
                <a:lnTo>
                  <a:pt x="220370" y="32499"/>
                </a:lnTo>
                <a:lnTo>
                  <a:pt x="217627" y="33502"/>
                </a:lnTo>
                <a:lnTo>
                  <a:pt x="213220" y="34328"/>
                </a:lnTo>
                <a:lnTo>
                  <a:pt x="204406" y="35318"/>
                </a:lnTo>
                <a:lnTo>
                  <a:pt x="202234" y="35750"/>
                </a:lnTo>
                <a:lnTo>
                  <a:pt x="191846" y="42722"/>
                </a:lnTo>
                <a:lnTo>
                  <a:pt x="190855" y="44475"/>
                </a:lnTo>
                <a:lnTo>
                  <a:pt x="190347" y="46393"/>
                </a:lnTo>
                <a:lnTo>
                  <a:pt x="190347" y="52044"/>
                </a:lnTo>
                <a:lnTo>
                  <a:pt x="191681" y="55041"/>
                </a:lnTo>
                <a:lnTo>
                  <a:pt x="194182" y="57365"/>
                </a:lnTo>
                <a:lnTo>
                  <a:pt x="196761" y="59690"/>
                </a:lnTo>
                <a:lnTo>
                  <a:pt x="200329" y="60858"/>
                </a:lnTo>
                <a:lnTo>
                  <a:pt x="207975" y="60858"/>
                </a:lnTo>
                <a:lnTo>
                  <a:pt x="220269" y="55130"/>
                </a:lnTo>
                <a:lnTo>
                  <a:pt x="203987" y="55130"/>
                </a:lnTo>
                <a:lnTo>
                  <a:pt x="201828" y="54457"/>
                </a:lnTo>
                <a:lnTo>
                  <a:pt x="200405" y="53124"/>
                </a:lnTo>
                <a:lnTo>
                  <a:pt x="198920" y="51866"/>
                </a:lnTo>
                <a:lnTo>
                  <a:pt x="198205" y="50292"/>
                </a:lnTo>
                <a:lnTo>
                  <a:pt x="213715" y="40233"/>
                </a:lnTo>
                <a:lnTo>
                  <a:pt x="217703" y="39319"/>
                </a:lnTo>
                <a:lnTo>
                  <a:pt x="220370" y="38239"/>
                </a:lnTo>
                <a:lnTo>
                  <a:pt x="227774" y="38239"/>
                </a:lnTo>
                <a:lnTo>
                  <a:pt x="227689" y="27609"/>
                </a:lnTo>
                <a:lnTo>
                  <a:pt x="227609" y="26530"/>
                </a:lnTo>
                <a:lnTo>
                  <a:pt x="227444" y="25273"/>
                </a:lnTo>
                <a:lnTo>
                  <a:pt x="226936" y="23279"/>
                </a:lnTo>
                <a:lnTo>
                  <a:pt x="226267" y="21793"/>
                </a:lnTo>
                <a:close/>
              </a:path>
              <a:path w="440690" h="60960">
                <a:moveTo>
                  <a:pt x="228239" y="54533"/>
                </a:moveTo>
                <a:lnTo>
                  <a:pt x="220954" y="54533"/>
                </a:lnTo>
                <a:lnTo>
                  <a:pt x="221186" y="56451"/>
                </a:lnTo>
                <a:lnTo>
                  <a:pt x="221654" y="58191"/>
                </a:lnTo>
                <a:lnTo>
                  <a:pt x="221741" y="58445"/>
                </a:lnTo>
                <a:lnTo>
                  <a:pt x="222440" y="59855"/>
                </a:lnTo>
                <a:lnTo>
                  <a:pt x="230098" y="59855"/>
                </a:lnTo>
                <a:lnTo>
                  <a:pt x="229184" y="58191"/>
                </a:lnTo>
                <a:lnTo>
                  <a:pt x="228511" y="56451"/>
                </a:lnTo>
                <a:lnTo>
                  <a:pt x="228239" y="54533"/>
                </a:lnTo>
                <a:close/>
              </a:path>
              <a:path w="440690" h="60960">
                <a:moveTo>
                  <a:pt x="227774" y="38239"/>
                </a:moveTo>
                <a:lnTo>
                  <a:pt x="220370" y="38239"/>
                </a:lnTo>
                <a:lnTo>
                  <a:pt x="220312" y="44475"/>
                </a:lnTo>
                <a:lnTo>
                  <a:pt x="219951" y="46545"/>
                </a:lnTo>
                <a:lnTo>
                  <a:pt x="209638" y="55130"/>
                </a:lnTo>
                <a:lnTo>
                  <a:pt x="220269" y="55130"/>
                </a:lnTo>
                <a:lnTo>
                  <a:pt x="220954" y="54533"/>
                </a:lnTo>
                <a:lnTo>
                  <a:pt x="228239" y="54533"/>
                </a:lnTo>
                <a:lnTo>
                  <a:pt x="228015" y="53289"/>
                </a:lnTo>
                <a:lnTo>
                  <a:pt x="227901" y="51866"/>
                </a:lnTo>
                <a:lnTo>
                  <a:pt x="227774" y="38239"/>
                </a:lnTo>
                <a:close/>
              </a:path>
              <a:path w="440690" h="60960">
                <a:moveTo>
                  <a:pt x="214795" y="15798"/>
                </a:moveTo>
                <a:lnTo>
                  <a:pt x="207390" y="15798"/>
                </a:lnTo>
                <a:lnTo>
                  <a:pt x="204063" y="16306"/>
                </a:lnTo>
                <a:lnTo>
                  <a:pt x="191592" y="29019"/>
                </a:lnTo>
                <a:lnTo>
                  <a:pt x="198754" y="30010"/>
                </a:lnTo>
                <a:lnTo>
                  <a:pt x="199580" y="26936"/>
                </a:lnTo>
                <a:lnTo>
                  <a:pt x="200736" y="24853"/>
                </a:lnTo>
                <a:lnTo>
                  <a:pt x="202521" y="23533"/>
                </a:lnTo>
                <a:lnTo>
                  <a:pt x="204063" y="22453"/>
                </a:lnTo>
                <a:lnTo>
                  <a:pt x="206565" y="21793"/>
                </a:lnTo>
                <a:lnTo>
                  <a:pt x="226267" y="21793"/>
                </a:lnTo>
                <a:lnTo>
                  <a:pt x="226186" y="21615"/>
                </a:lnTo>
                <a:lnTo>
                  <a:pt x="225107" y="20370"/>
                </a:lnTo>
                <a:lnTo>
                  <a:pt x="224027" y="19037"/>
                </a:lnTo>
                <a:lnTo>
                  <a:pt x="222364" y="17957"/>
                </a:lnTo>
                <a:lnTo>
                  <a:pt x="220040" y="17043"/>
                </a:lnTo>
                <a:lnTo>
                  <a:pt x="217703" y="16217"/>
                </a:lnTo>
                <a:lnTo>
                  <a:pt x="214795" y="15798"/>
                </a:lnTo>
                <a:close/>
              </a:path>
              <a:path w="440690" h="60960">
                <a:moveTo>
                  <a:pt x="178396" y="22453"/>
                </a:moveTo>
                <a:lnTo>
                  <a:pt x="171068" y="22453"/>
                </a:lnTo>
                <a:lnTo>
                  <a:pt x="171068" y="51625"/>
                </a:lnTo>
                <a:lnTo>
                  <a:pt x="178549" y="60439"/>
                </a:lnTo>
                <a:lnTo>
                  <a:pt x="182879" y="60439"/>
                </a:lnTo>
                <a:lnTo>
                  <a:pt x="184708" y="60198"/>
                </a:lnTo>
                <a:lnTo>
                  <a:pt x="186778" y="59778"/>
                </a:lnTo>
                <a:lnTo>
                  <a:pt x="185754" y="53619"/>
                </a:lnTo>
                <a:lnTo>
                  <a:pt x="182460" y="53619"/>
                </a:lnTo>
                <a:lnTo>
                  <a:pt x="179971" y="53047"/>
                </a:lnTo>
                <a:lnTo>
                  <a:pt x="178714" y="51625"/>
                </a:lnTo>
                <a:lnTo>
                  <a:pt x="178473" y="51041"/>
                </a:lnTo>
                <a:lnTo>
                  <a:pt x="178396" y="22453"/>
                </a:lnTo>
                <a:close/>
              </a:path>
              <a:path w="440690" h="60960">
                <a:moveTo>
                  <a:pt x="185699" y="53289"/>
                </a:moveTo>
                <a:lnTo>
                  <a:pt x="184378" y="53530"/>
                </a:lnTo>
                <a:lnTo>
                  <a:pt x="183299" y="53619"/>
                </a:lnTo>
                <a:lnTo>
                  <a:pt x="185754" y="53619"/>
                </a:lnTo>
                <a:lnTo>
                  <a:pt x="185699" y="53289"/>
                </a:lnTo>
                <a:close/>
              </a:path>
              <a:path w="440690" h="60960">
                <a:moveTo>
                  <a:pt x="185699" y="16713"/>
                </a:moveTo>
                <a:lnTo>
                  <a:pt x="165747" y="16713"/>
                </a:lnTo>
                <a:lnTo>
                  <a:pt x="165747" y="22453"/>
                </a:lnTo>
                <a:lnTo>
                  <a:pt x="185699" y="22453"/>
                </a:lnTo>
                <a:lnTo>
                  <a:pt x="185699" y="16713"/>
                </a:lnTo>
                <a:close/>
              </a:path>
              <a:path w="440690" h="60960">
                <a:moveTo>
                  <a:pt x="178396" y="1663"/>
                </a:moveTo>
                <a:lnTo>
                  <a:pt x="171068" y="6070"/>
                </a:lnTo>
                <a:lnTo>
                  <a:pt x="171068" y="16713"/>
                </a:lnTo>
                <a:lnTo>
                  <a:pt x="178396" y="16713"/>
                </a:lnTo>
                <a:lnTo>
                  <a:pt x="178396" y="1663"/>
                </a:lnTo>
                <a:close/>
              </a:path>
              <a:path w="440690" h="60960">
                <a:moveTo>
                  <a:pt x="158610" y="16713"/>
                </a:moveTo>
                <a:lnTo>
                  <a:pt x="151295" y="16713"/>
                </a:lnTo>
                <a:lnTo>
                  <a:pt x="151295" y="59855"/>
                </a:lnTo>
                <a:lnTo>
                  <a:pt x="158610" y="59855"/>
                </a:lnTo>
                <a:lnTo>
                  <a:pt x="158610" y="16713"/>
                </a:lnTo>
                <a:close/>
              </a:path>
              <a:path w="440690" h="60960">
                <a:moveTo>
                  <a:pt x="158610" y="330"/>
                </a:moveTo>
                <a:lnTo>
                  <a:pt x="151295" y="330"/>
                </a:lnTo>
                <a:lnTo>
                  <a:pt x="151295" y="8724"/>
                </a:lnTo>
                <a:lnTo>
                  <a:pt x="158610" y="8724"/>
                </a:lnTo>
                <a:lnTo>
                  <a:pt x="158610" y="330"/>
                </a:lnTo>
                <a:close/>
              </a:path>
              <a:path w="440690" h="60960">
                <a:moveTo>
                  <a:pt x="118720" y="54457"/>
                </a:moveTo>
                <a:lnTo>
                  <a:pt x="111810" y="54457"/>
                </a:lnTo>
                <a:lnTo>
                  <a:pt x="114719" y="58699"/>
                </a:lnTo>
                <a:lnTo>
                  <a:pt x="118706" y="60858"/>
                </a:lnTo>
                <a:lnTo>
                  <a:pt x="128930" y="60858"/>
                </a:lnTo>
                <a:lnTo>
                  <a:pt x="133248" y="58775"/>
                </a:lnTo>
                <a:lnTo>
                  <a:pt x="136905" y="54787"/>
                </a:lnTo>
                <a:lnTo>
                  <a:pt x="119291" y="54787"/>
                </a:lnTo>
                <a:lnTo>
                  <a:pt x="118720" y="54457"/>
                </a:lnTo>
                <a:close/>
              </a:path>
              <a:path w="440690" h="60960">
                <a:moveTo>
                  <a:pt x="112306" y="330"/>
                </a:moveTo>
                <a:lnTo>
                  <a:pt x="105079" y="330"/>
                </a:lnTo>
                <a:lnTo>
                  <a:pt x="105079" y="59855"/>
                </a:lnTo>
                <a:lnTo>
                  <a:pt x="111810" y="59855"/>
                </a:lnTo>
                <a:lnTo>
                  <a:pt x="111810" y="54457"/>
                </a:lnTo>
                <a:lnTo>
                  <a:pt x="118720" y="54457"/>
                </a:lnTo>
                <a:lnTo>
                  <a:pt x="111769" y="32588"/>
                </a:lnTo>
                <a:lnTo>
                  <a:pt x="112890" y="28689"/>
                </a:lnTo>
                <a:lnTo>
                  <a:pt x="117551" y="23202"/>
                </a:lnTo>
                <a:lnTo>
                  <a:pt x="120281" y="21793"/>
                </a:lnTo>
                <a:lnTo>
                  <a:pt x="137430" y="21793"/>
                </a:lnTo>
                <a:lnTo>
                  <a:pt x="137222" y="21526"/>
                </a:lnTo>
                <a:lnTo>
                  <a:pt x="112306" y="21526"/>
                </a:lnTo>
                <a:lnTo>
                  <a:pt x="112306" y="330"/>
                </a:lnTo>
                <a:close/>
              </a:path>
              <a:path w="440690" h="60960">
                <a:moveTo>
                  <a:pt x="137430" y="21793"/>
                </a:moveTo>
                <a:lnTo>
                  <a:pt x="126682" y="21793"/>
                </a:lnTo>
                <a:lnTo>
                  <a:pt x="129336" y="23126"/>
                </a:lnTo>
                <a:lnTo>
                  <a:pt x="133832" y="28435"/>
                </a:lnTo>
                <a:lnTo>
                  <a:pt x="134912" y="32588"/>
                </a:lnTo>
                <a:lnTo>
                  <a:pt x="134912" y="43726"/>
                </a:lnTo>
                <a:lnTo>
                  <a:pt x="133756" y="47879"/>
                </a:lnTo>
                <a:lnTo>
                  <a:pt x="131346" y="50711"/>
                </a:lnTo>
                <a:lnTo>
                  <a:pt x="129095" y="53454"/>
                </a:lnTo>
                <a:lnTo>
                  <a:pt x="126352" y="54787"/>
                </a:lnTo>
                <a:lnTo>
                  <a:pt x="136905" y="54787"/>
                </a:lnTo>
                <a:lnTo>
                  <a:pt x="140563" y="50711"/>
                </a:lnTo>
                <a:lnTo>
                  <a:pt x="142392" y="45059"/>
                </a:lnTo>
                <a:lnTo>
                  <a:pt x="142392" y="34505"/>
                </a:lnTo>
                <a:lnTo>
                  <a:pt x="141985" y="31597"/>
                </a:lnTo>
                <a:lnTo>
                  <a:pt x="141008" y="28435"/>
                </a:lnTo>
                <a:lnTo>
                  <a:pt x="140233" y="26098"/>
                </a:lnTo>
                <a:lnTo>
                  <a:pt x="139077" y="23787"/>
                </a:lnTo>
                <a:lnTo>
                  <a:pt x="137430" y="21793"/>
                </a:lnTo>
                <a:close/>
              </a:path>
              <a:path w="440690" h="60960">
                <a:moveTo>
                  <a:pt x="126771" y="15798"/>
                </a:moveTo>
                <a:lnTo>
                  <a:pt x="119367" y="15798"/>
                </a:lnTo>
                <a:lnTo>
                  <a:pt x="115468" y="17716"/>
                </a:lnTo>
                <a:lnTo>
                  <a:pt x="112306" y="21526"/>
                </a:lnTo>
                <a:lnTo>
                  <a:pt x="137222" y="21526"/>
                </a:lnTo>
                <a:lnTo>
                  <a:pt x="135991" y="19951"/>
                </a:lnTo>
                <a:lnTo>
                  <a:pt x="134073" y="18465"/>
                </a:lnTo>
                <a:lnTo>
                  <a:pt x="129336" y="16306"/>
                </a:lnTo>
                <a:lnTo>
                  <a:pt x="126771" y="15798"/>
                </a:lnTo>
                <a:close/>
              </a:path>
              <a:path w="440690" h="60960">
                <a:moveTo>
                  <a:pt x="92269" y="21793"/>
                </a:moveTo>
                <a:lnTo>
                  <a:pt x="79717" y="21793"/>
                </a:lnTo>
                <a:lnTo>
                  <a:pt x="82461" y="22606"/>
                </a:lnTo>
                <a:lnTo>
                  <a:pt x="84378" y="24282"/>
                </a:lnTo>
                <a:lnTo>
                  <a:pt x="85712" y="25527"/>
                </a:lnTo>
                <a:lnTo>
                  <a:pt x="86448" y="27609"/>
                </a:lnTo>
                <a:lnTo>
                  <a:pt x="86372" y="32499"/>
                </a:lnTo>
                <a:lnTo>
                  <a:pt x="83629" y="33502"/>
                </a:lnTo>
                <a:lnTo>
                  <a:pt x="79222" y="34328"/>
                </a:lnTo>
                <a:lnTo>
                  <a:pt x="70408" y="35318"/>
                </a:lnTo>
                <a:lnTo>
                  <a:pt x="68237" y="35750"/>
                </a:lnTo>
                <a:lnTo>
                  <a:pt x="57861" y="42722"/>
                </a:lnTo>
                <a:lnTo>
                  <a:pt x="56857" y="44475"/>
                </a:lnTo>
                <a:lnTo>
                  <a:pt x="56362" y="46393"/>
                </a:lnTo>
                <a:lnTo>
                  <a:pt x="56362" y="52044"/>
                </a:lnTo>
                <a:lnTo>
                  <a:pt x="57696" y="55041"/>
                </a:lnTo>
                <a:lnTo>
                  <a:pt x="60185" y="57365"/>
                </a:lnTo>
                <a:lnTo>
                  <a:pt x="62763" y="59690"/>
                </a:lnTo>
                <a:lnTo>
                  <a:pt x="66344" y="60858"/>
                </a:lnTo>
                <a:lnTo>
                  <a:pt x="73977" y="60858"/>
                </a:lnTo>
                <a:lnTo>
                  <a:pt x="86271" y="55130"/>
                </a:lnTo>
                <a:lnTo>
                  <a:pt x="69989" y="55130"/>
                </a:lnTo>
                <a:lnTo>
                  <a:pt x="67830" y="54457"/>
                </a:lnTo>
                <a:lnTo>
                  <a:pt x="66433" y="53124"/>
                </a:lnTo>
                <a:lnTo>
                  <a:pt x="64922" y="51866"/>
                </a:lnTo>
                <a:lnTo>
                  <a:pt x="64219" y="50292"/>
                </a:lnTo>
                <a:lnTo>
                  <a:pt x="79717" y="40233"/>
                </a:lnTo>
                <a:lnTo>
                  <a:pt x="83718" y="39319"/>
                </a:lnTo>
                <a:lnTo>
                  <a:pt x="86372" y="38239"/>
                </a:lnTo>
                <a:lnTo>
                  <a:pt x="93764" y="38239"/>
                </a:lnTo>
                <a:lnTo>
                  <a:pt x="93678" y="27609"/>
                </a:lnTo>
                <a:lnTo>
                  <a:pt x="93598" y="26530"/>
                </a:lnTo>
                <a:lnTo>
                  <a:pt x="93433" y="25273"/>
                </a:lnTo>
                <a:lnTo>
                  <a:pt x="92938" y="23279"/>
                </a:lnTo>
                <a:lnTo>
                  <a:pt x="92269" y="21793"/>
                </a:lnTo>
                <a:close/>
              </a:path>
              <a:path w="440690" h="60960">
                <a:moveTo>
                  <a:pt x="94242" y="54533"/>
                </a:moveTo>
                <a:lnTo>
                  <a:pt x="86956" y="54533"/>
                </a:lnTo>
                <a:lnTo>
                  <a:pt x="87201" y="56451"/>
                </a:lnTo>
                <a:lnTo>
                  <a:pt x="87646" y="58191"/>
                </a:lnTo>
                <a:lnTo>
                  <a:pt x="87732" y="58445"/>
                </a:lnTo>
                <a:lnTo>
                  <a:pt x="88455" y="59855"/>
                </a:lnTo>
                <a:lnTo>
                  <a:pt x="96100" y="59855"/>
                </a:lnTo>
                <a:lnTo>
                  <a:pt x="95186" y="58191"/>
                </a:lnTo>
                <a:lnTo>
                  <a:pt x="94513" y="56451"/>
                </a:lnTo>
                <a:lnTo>
                  <a:pt x="94242" y="54533"/>
                </a:lnTo>
                <a:close/>
              </a:path>
              <a:path w="440690" h="60960">
                <a:moveTo>
                  <a:pt x="93764" y="38239"/>
                </a:moveTo>
                <a:lnTo>
                  <a:pt x="86372" y="38239"/>
                </a:lnTo>
                <a:lnTo>
                  <a:pt x="86315" y="44475"/>
                </a:lnTo>
                <a:lnTo>
                  <a:pt x="85953" y="46545"/>
                </a:lnTo>
                <a:lnTo>
                  <a:pt x="75641" y="55130"/>
                </a:lnTo>
                <a:lnTo>
                  <a:pt x="86271" y="55130"/>
                </a:lnTo>
                <a:lnTo>
                  <a:pt x="86956" y="54533"/>
                </a:lnTo>
                <a:lnTo>
                  <a:pt x="94242" y="54533"/>
                </a:lnTo>
                <a:lnTo>
                  <a:pt x="94017" y="53289"/>
                </a:lnTo>
                <a:lnTo>
                  <a:pt x="93900" y="51866"/>
                </a:lnTo>
                <a:lnTo>
                  <a:pt x="93832" y="50215"/>
                </a:lnTo>
                <a:lnTo>
                  <a:pt x="93764" y="38239"/>
                </a:lnTo>
                <a:close/>
              </a:path>
              <a:path w="440690" h="60960">
                <a:moveTo>
                  <a:pt x="80797" y="15798"/>
                </a:moveTo>
                <a:lnTo>
                  <a:pt x="73405" y="15798"/>
                </a:lnTo>
                <a:lnTo>
                  <a:pt x="70078" y="16306"/>
                </a:lnTo>
                <a:lnTo>
                  <a:pt x="57607" y="29019"/>
                </a:lnTo>
                <a:lnTo>
                  <a:pt x="64757" y="30010"/>
                </a:lnTo>
                <a:lnTo>
                  <a:pt x="65595" y="26936"/>
                </a:lnTo>
                <a:lnTo>
                  <a:pt x="66763" y="24853"/>
                </a:lnTo>
                <a:lnTo>
                  <a:pt x="68524" y="23533"/>
                </a:lnTo>
                <a:lnTo>
                  <a:pt x="70078" y="22453"/>
                </a:lnTo>
                <a:lnTo>
                  <a:pt x="72567" y="21793"/>
                </a:lnTo>
                <a:lnTo>
                  <a:pt x="92269" y="21793"/>
                </a:lnTo>
                <a:lnTo>
                  <a:pt x="92189" y="21615"/>
                </a:lnTo>
                <a:lnTo>
                  <a:pt x="91109" y="20370"/>
                </a:lnTo>
                <a:lnTo>
                  <a:pt x="90030" y="19037"/>
                </a:lnTo>
                <a:lnTo>
                  <a:pt x="88366" y="17957"/>
                </a:lnTo>
                <a:lnTo>
                  <a:pt x="86042" y="17043"/>
                </a:lnTo>
                <a:lnTo>
                  <a:pt x="83718" y="16217"/>
                </a:lnTo>
                <a:lnTo>
                  <a:pt x="80797" y="15798"/>
                </a:lnTo>
                <a:close/>
              </a:path>
              <a:path w="440690" h="60960">
                <a:moveTo>
                  <a:pt x="7899" y="330"/>
                </a:moveTo>
                <a:lnTo>
                  <a:pt x="0" y="330"/>
                </a:lnTo>
                <a:lnTo>
                  <a:pt x="0" y="59855"/>
                </a:lnTo>
                <a:lnTo>
                  <a:pt x="7899" y="59855"/>
                </a:lnTo>
                <a:lnTo>
                  <a:pt x="7899" y="31838"/>
                </a:lnTo>
                <a:lnTo>
                  <a:pt x="46723" y="31838"/>
                </a:lnTo>
                <a:lnTo>
                  <a:pt x="46723" y="24777"/>
                </a:lnTo>
                <a:lnTo>
                  <a:pt x="7899" y="24777"/>
                </a:lnTo>
                <a:lnTo>
                  <a:pt x="7899" y="330"/>
                </a:lnTo>
                <a:close/>
              </a:path>
              <a:path w="440690" h="60960">
                <a:moveTo>
                  <a:pt x="46723" y="31838"/>
                </a:moveTo>
                <a:lnTo>
                  <a:pt x="38823" y="31838"/>
                </a:lnTo>
                <a:lnTo>
                  <a:pt x="38823" y="59855"/>
                </a:lnTo>
                <a:lnTo>
                  <a:pt x="46723" y="59855"/>
                </a:lnTo>
                <a:lnTo>
                  <a:pt x="46723" y="31838"/>
                </a:lnTo>
                <a:close/>
              </a:path>
              <a:path w="440690" h="60960">
                <a:moveTo>
                  <a:pt x="46723" y="330"/>
                </a:moveTo>
                <a:lnTo>
                  <a:pt x="38823" y="330"/>
                </a:lnTo>
                <a:lnTo>
                  <a:pt x="38823" y="24777"/>
                </a:lnTo>
                <a:lnTo>
                  <a:pt x="46723" y="24777"/>
                </a:lnTo>
                <a:lnTo>
                  <a:pt x="46723" y="33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1484807" y="4834594"/>
            <a:ext cx="638175" cy="318770"/>
          </a:xfrm>
          <a:prstGeom prst="rect">
            <a:avLst/>
          </a:prstGeom>
          <a:ln w="3911">
            <a:solidFill>
              <a:srgbClr val="231F20"/>
            </a:solidFill>
          </a:ln>
        </p:spPr>
        <p:txBody>
          <a:bodyPr wrap="square" lIns="0" tIns="59054" rIns="0" bIns="0" rtlCol="0" vert="horz">
            <a:spAutoFit/>
          </a:bodyPr>
          <a:lstStyle/>
          <a:p>
            <a:pPr marL="92075">
              <a:lnSpc>
                <a:spcPct val="100000"/>
              </a:lnSpc>
              <a:spcBef>
                <a:spcPts val="464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endParaRPr sz="650">
              <a:latin typeface="Arial"/>
              <a:cs typeface="Arial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1584744" y="5009756"/>
            <a:ext cx="451484" cy="60960"/>
          </a:xfrm>
          <a:custGeom>
            <a:avLst/>
            <a:gdLst/>
            <a:ahLst/>
            <a:cxnLst/>
            <a:rect l="l" t="t" r="r" b="b"/>
            <a:pathLst>
              <a:path w="451485" h="60960">
                <a:moveTo>
                  <a:pt x="447312" y="6159"/>
                </a:moveTo>
                <a:lnTo>
                  <a:pt x="435483" y="6159"/>
                </a:lnTo>
                <a:lnTo>
                  <a:pt x="438213" y="7162"/>
                </a:lnTo>
                <a:lnTo>
                  <a:pt x="442379" y="11150"/>
                </a:lnTo>
                <a:lnTo>
                  <a:pt x="443382" y="13550"/>
                </a:lnTo>
                <a:lnTo>
                  <a:pt x="443382" y="19202"/>
                </a:lnTo>
                <a:lnTo>
                  <a:pt x="442302" y="22123"/>
                </a:lnTo>
                <a:lnTo>
                  <a:pt x="439966" y="25260"/>
                </a:lnTo>
                <a:lnTo>
                  <a:pt x="437718" y="28346"/>
                </a:lnTo>
                <a:lnTo>
                  <a:pt x="433311" y="32499"/>
                </a:lnTo>
                <a:lnTo>
                  <a:pt x="422668" y="41224"/>
                </a:lnTo>
                <a:lnTo>
                  <a:pt x="419519" y="44234"/>
                </a:lnTo>
                <a:lnTo>
                  <a:pt x="415112" y="49466"/>
                </a:lnTo>
                <a:lnTo>
                  <a:pt x="413537" y="52133"/>
                </a:lnTo>
                <a:lnTo>
                  <a:pt x="412534" y="54787"/>
                </a:lnTo>
                <a:lnTo>
                  <a:pt x="411873" y="56375"/>
                </a:lnTo>
                <a:lnTo>
                  <a:pt x="411619" y="58115"/>
                </a:lnTo>
                <a:lnTo>
                  <a:pt x="411619" y="59855"/>
                </a:lnTo>
                <a:lnTo>
                  <a:pt x="451027" y="59855"/>
                </a:lnTo>
                <a:lnTo>
                  <a:pt x="451027" y="52793"/>
                </a:lnTo>
                <a:lnTo>
                  <a:pt x="421754" y="52793"/>
                </a:lnTo>
                <a:lnTo>
                  <a:pt x="422592" y="51460"/>
                </a:lnTo>
                <a:lnTo>
                  <a:pt x="423672" y="50215"/>
                </a:lnTo>
                <a:lnTo>
                  <a:pt x="426161" y="47561"/>
                </a:lnTo>
                <a:lnTo>
                  <a:pt x="428904" y="45059"/>
                </a:lnTo>
                <a:lnTo>
                  <a:pt x="433311" y="41401"/>
                </a:lnTo>
                <a:lnTo>
                  <a:pt x="438556" y="36918"/>
                </a:lnTo>
                <a:lnTo>
                  <a:pt x="449440" y="23609"/>
                </a:lnTo>
                <a:lnTo>
                  <a:pt x="450443" y="21374"/>
                </a:lnTo>
                <a:lnTo>
                  <a:pt x="450903" y="19202"/>
                </a:lnTo>
                <a:lnTo>
                  <a:pt x="450838" y="11734"/>
                </a:lnTo>
                <a:lnTo>
                  <a:pt x="449275" y="7975"/>
                </a:lnTo>
                <a:lnTo>
                  <a:pt x="447312" y="6159"/>
                </a:lnTo>
                <a:close/>
              </a:path>
              <a:path w="451485" h="60960">
                <a:moveTo>
                  <a:pt x="438048" y="88"/>
                </a:moveTo>
                <a:lnTo>
                  <a:pt x="426656" y="88"/>
                </a:lnTo>
                <a:lnTo>
                  <a:pt x="422173" y="1587"/>
                </a:lnTo>
                <a:lnTo>
                  <a:pt x="418858" y="4495"/>
                </a:lnTo>
                <a:lnTo>
                  <a:pt x="415455" y="7404"/>
                </a:lnTo>
                <a:lnTo>
                  <a:pt x="413537" y="11734"/>
                </a:lnTo>
                <a:lnTo>
                  <a:pt x="413029" y="17297"/>
                </a:lnTo>
                <a:lnTo>
                  <a:pt x="420522" y="18046"/>
                </a:lnTo>
                <a:lnTo>
                  <a:pt x="420598" y="14389"/>
                </a:lnTo>
                <a:lnTo>
                  <a:pt x="421601" y="11391"/>
                </a:lnTo>
                <a:lnTo>
                  <a:pt x="423760" y="9309"/>
                </a:lnTo>
                <a:lnTo>
                  <a:pt x="425831" y="7238"/>
                </a:lnTo>
                <a:lnTo>
                  <a:pt x="428663" y="6159"/>
                </a:lnTo>
                <a:lnTo>
                  <a:pt x="447312" y="6159"/>
                </a:lnTo>
                <a:lnTo>
                  <a:pt x="445871" y="4825"/>
                </a:lnTo>
                <a:lnTo>
                  <a:pt x="442544" y="1663"/>
                </a:lnTo>
                <a:lnTo>
                  <a:pt x="438048" y="88"/>
                </a:lnTo>
                <a:close/>
              </a:path>
              <a:path w="451485" h="60960">
                <a:moveTo>
                  <a:pt x="351866" y="16713"/>
                </a:moveTo>
                <a:lnTo>
                  <a:pt x="345287" y="16713"/>
                </a:lnTo>
                <a:lnTo>
                  <a:pt x="345287" y="59855"/>
                </a:lnTo>
                <a:lnTo>
                  <a:pt x="352602" y="59855"/>
                </a:lnTo>
                <a:lnTo>
                  <a:pt x="352628" y="30670"/>
                </a:lnTo>
                <a:lnTo>
                  <a:pt x="353682" y="27012"/>
                </a:lnTo>
                <a:lnTo>
                  <a:pt x="358254" y="23113"/>
                </a:lnTo>
                <a:lnTo>
                  <a:pt x="358938" y="22859"/>
                </a:lnTo>
                <a:lnTo>
                  <a:pt x="351866" y="22859"/>
                </a:lnTo>
                <a:lnTo>
                  <a:pt x="351866" y="16713"/>
                </a:lnTo>
                <a:close/>
              </a:path>
              <a:path w="451485" h="60960">
                <a:moveTo>
                  <a:pt x="378525" y="22123"/>
                </a:moveTo>
                <a:lnTo>
                  <a:pt x="365975" y="22123"/>
                </a:lnTo>
                <a:lnTo>
                  <a:pt x="367652" y="22517"/>
                </a:lnTo>
                <a:lnTo>
                  <a:pt x="369150" y="23444"/>
                </a:lnTo>
                <a:lnTo>
                  <a:pt x="372960" y="59855"/>
                </a:lnTo>
                <a:lnTo>
                  <a:pt x="380288" y="59855"/>
                </a:lnTo>
                <a:lnTo>
                  <a:pt x="380199" y="27597"/>
                </a:lnTo>
                <a:lnTo>
                  <a:pt x="379945" y="26263"/>
                </a:lnTo>
                <a:lnTo>
                  <a:pt x="379463" y="24193"/>
                </a:lnTo>
                <a:lnTo>
                  <a:pt x="378701" y="22364"/>
                </a:lnTo>
                <a:lnTo>
                  <a:pt x="378525" y="22123"/>
                </a:lnTo>
                <a:close/>
              </a:path>
              <a:path w="451485" h="60960">
                <a:moveTo>
                  <a:pt x="368147" y="15798"/>
                </a:moveTo>
                <a:lnTo>
                  <a:pt x="359587" y="15798"/>
                </a:lnTo>
                <a:lnTo>
                  <a:pt x="355015" y="18122"/>
                </a:lnTo>
                <a:lnTo>
                  <a:pt x="351866" y="22859"/>
                </a:lnTo>
                <a:lnTo>
                  <a:pt x="358938" y="22859"/>
                </a:lnTo>
                <a:lnTo>
                  <a:pt x="360921" y="22123"/>
                </a:lnTo>
                <a:lnTo>
                  <a:pt x="378525" y="22123"/>
                </a:lnTo>
                <a:lnTo>
                  <a:pt x="377621" y="20878"/>
                </a:lnTo>
                <a:lnTo>
                  <a:pt x="376542" y="19291"/>
                </a:lnTo>
                <a:lnTo>
                  <a:pt x="374967" y="18122"/>
                </a:lnTo>
                <a:lnTo>
                  <a:pt x="372719" y="17132"/>
                </a:lnTo>
                <a:lnTo>
                  <a:pt x="370560" y="16217"/>
                </a:lnTo>
                <a:lnTo>
                  <a:pt x="368147" y="15798"/>
                </a:lnTo>
                <a:close/>
              </a:path>
              <a:path w="451485" h="60960">
                <a:moveTo>
                  <a:pt x="327494" y="0"/>
                </a:moveTo>
                <a:lnTo>
                  <a:pt x="317944" y="0"/>
                </a:lnTo>
                <a:lnTo>
                  <a:pt x="312534" y="11391"/>
                </a:lnTo>
                <a:lnTo>
                  <a:pt x="318516" y="11391"/>
                </a:lnTo>
                <a:lnTo>
                  <a:pt x="327494" y="0"/>
                </a:lnTo>
                <a:close/>
              </a:path>
              <a:path w="451485" h="60960">
                <a:moveTo>
                  <a:pt x="322516" y="15798"/>
                </a:moveTo>
                <a:lnTo>
                  <a:pt x="311200" y="15798"/>
                </a:lnTo>
                <a:lnTo>
                  <a:pt x="306717" y="17386"/>
                </a:lnTo>
                <a:lnTo>
                  <a:pt x="302971" y="20535"/>
                </a:lnTo>
                <a:lnTo>
                  <a:pt x="298577" y="24358"/>
                </a:lnTo>
                <a:lnTo>
                  <a:pt x="296329" y="30340"/>
                </a:lnTo>
                <a:lnTo>
                  <a:pt x="296329" y="45554"/>
                </a:lnTo>
                <a:lnTo>
                  <a:pt x="298246" y="51130"/>
                </a:lnTo>
                <a:lnTo>
                  <a:pt x="301904" y="55041"/>
                </a:lnTo>
                <a:lnTo>
                  <a:pt x="305625" y="58864"/>
                </a:lnTo>
                <a:lnTo>
                  <a:pt x="310540" y="60858"/>
                </a:lnTo>
                <a:lnTo>
                  <a:pt x="320357" y="60858"/>
                </a:lnTo>
                <a:lnTo>
                  <a:pt x="323761" y="59943"/>
                </a:lnTo>
                <a:lnTo>
                  <a:pt x="327012" y="58191"/>
                </a:lnTo>
                <a:lnTo>
                  <a:pt x="330161" y="56451"/>
                </a:lnTo>
                <a:lnTo>
                  <a:pt x="331766" y="54787"/>
                </a:lnTo>
                <a:lnTo>
                  <a:pt x="312953" y="54787"/>
                </a:lnTo>
                <a:lnTo>
                  <a:pt x="309880" y="53454"/>
                </a:lnTo>
                <a:lnTo>
                  <a:pt x="305054" y="47967"/>
                </a:lnTo>
                <a:lnTo>
                  <a:pt x="303898" y="43814"/>
                </a:lnTo>
                <a:lnTo>
                  <a:pt x="303898" y="32753"/>
                </a:lnTo>
                <a:lnTo>
                  <a:pt x="305054" y="28676"/>
                </a:lnTo>
                <a:lnTo>
                  <a:pt x="309880" y="23190"/>
                </a:lnTo>
                <a:lnTo>
                  <a:pt x="312953" y="21793"/>
                </a:lnTo>
                <a:lnTo>
                  <a:pt x="331242" y="21793"/>
                </a:lnTo>
                <a:lnTo>
                  <a:pt x="327342" y="17716"/>
                </a:lnTo>
                <a:lnTo>
                  <a:pt x="322516" y="15798"/>
                </a:lnTo>
                <a:close/>
              </a:path>
              <a:path w="451485" h="60960">
                <a:moveTo>
                  <a:pt x="331242" y="21793"/>
                </a:moveTo>
                <a:lnTo>
                  <a:pt x="320192" y="21793"/>
                </a:lnTo>
                <a:lnTo>
                  <a:pt x="323176" y="23190"/>
                </a:lnTo>
                <a:lnTo>
                  <a:pt x="328002" y="28676"/>
                </a:lnTo>
                <a:lnTo>
                  <a:pt x="329247" y="32753"/>
                </a:lnTo>
                <a:lnTo>
                  <a:pt x="329224" y="43814"/>
                </a:lnTo>
                <a:lnTo>
                  <a:pt x="328002" y="47878"/>
                </a:lnTo>
                <a:lnTo>
                  <a:pt x="325589" y="50711"/>
                </a:lnTo>
                <a:lnTo>
                  <a:pt x="323176" y="53454"/>
                </a:lnTo>
                <a:lnTo>
                  <a:pt x="320192" y="54787"/>
                </a:lnTo>
                <a:lnTo>
                  <a:pt x="331766" y="54787"/>
                </a:lnTo>
                <a:lnTo>
                  <a:pt x="332574" y="53949"/>
                </a:lnTo>
                <a:lnTo>
                  <a:pt x="335902" y="47637"/>
                </a:lnTo>
                <a:lnTo>
                  <a:pt x="336618" y="43814"/>
                </a:lnTo>
                <a:lnTo>
                  <a:pt x="336727" y="30835"/>
                </a:lnTo>
                <a:lnTo>
                  <a:pt x="334911" y="25438"/>
                </a:lnTo>
                <a:lnTo>
                  <a:pt x="331242" y="21793"/>
                </a:lnTo>
                <a:close/>
              </a:path>
              <a:path w="451485" h="60960">
                <a:moveTo>
                  <a:pt x="287934" y="16713"/>
                </a:moveTo>
                <a:lnTo>
                  <a:pt x="280619" y="16713"/>
                </a:lnTo>
                <a:lnTo>
                  <a:pt x="280619" y="59855"/>
                </a:lnTo>
                <a:lnTo>
                  <a:pt x="287934" y="59855"/>
                </a:lnTo>
                <a:lnTo>
                  <a:pt x="287934" y="16713"/>
                </a:lnTo>
                <a:close/>
              </a:path>
              <a:path w="451485" h="60960">
                <a:moveTo>
                  <a:pt x="287934" y="330"/>
                </a:moveTo>
                <a:lnTo>
                  <a:pt x="280619" y="330"/>
                </a:lnTo>
                <a:lnTo>
                  <a:pt x="280619" y="8724"/>
                </a:lnTo>
                <a:lnTo>
                  <a:pt x="287934" y="8724"/>
                </a:lnTo>
                <a:lnTo>
                  <a:pt x="287934" y="330"/>
                </a:lnTo>
                <a:close/>
              </a:path>
              <a:path w="451485" h="60960">
                <a:moveTo>
                  <a:pt x="261162" y="15798"/>
                </a:moveTo>
                <a:lnTo>
                  <a:pt x="252768" y="15798"/>
                </a:lnTo>
                <a:lnTo>
                  <a:pt x="249364" y="16636"/>
                </a:lnTo>
                <a:lnTo>
                  <a:pt x="243052" y="20129"/>
                </a:lnTo>
                <a:lnTo>
                  <a:pt x="240715" y="22771"/>
                </a:lnTo>
                <a:lnTo>
                  <a:pt x="237566" y="29768"/>
                </a:lnTo>
                <a:lnTo>
                  <a:pt x="236816" y="33832"/>
                </a:lnTo>
                <a:lnTo>
                  <a:pt x="236816" y="45643"/>
                </a:lnTo>
                <a:lnTo>
                  <a:pt x="238645" y="51206"/>
                </a:lnTo>
                <a:lnTo>
                  <a:pt x="245783" y="58864"/>
                </a:lnTo>
                <a:lnTo>
                  <a:pt x="250532" y="60858"/>
                </a:lnTo>
                <a:lnTo>
                  <a:pt x="261162" y="60858"/>
                </a:lnTo>
                <a:lnTo>
                  <a:pt x="265074" y="59448"/>
                </a:lnTo>
                <a:lnTo>
                  <a:pt x="270414" y="54787"/>
                </a:lnTo>
                <a:lnTo>
                  <a:pt x="252768" y="54787"/>
                </a:lnTo>
                <a:lnTo>
                  <a:pt x="249859" y="53543"/>
                </a:lnTo>
                <a:lnTo>
                  <a:pt x="247688" y="50888"/>
                </a:lnTo>
                <a:lnTo>
                  <a:pt x="245452" y="48221"/>
                </a:lnTo>
                <a:lnTo>
                  <a:pt x="244284" y="44068"/>
                </a:lnTo>
                <a:lnTo>
                  <a:pt x="244284" y="32499"/>
                </a:lnTo>
                <a:lnTo>
                  <a:pt x="245452" y="28346"/>
                </a:lnTo>
                <a:lnTo>
                  <a:pt x="247777" y="25768"/>
                </a:lnTo>
                <a:lnTo>
                  <a:pt x="250101" y="23113"/>
                </a:lnTo>
                <a:lnTo>
                  <a:pt x="253098" y="21793"/>
                </a:lnTo>
                <a:lnTo>
                  <a:pt x="270942" y="21793"/>
                </a:lnTo>
                <a:lnTo>
                  <a:pt x="267982" y="19291"/>
                </a:lnTo>
                <a:lnTo>
                  <a:pt x="264985" y="16967"/>
                </a:lnTo>
                <a:lnTo>
                  <a:pt x="261162" y="15798"/>
                </a:lnTo>
                <a:close/>
              </a:path>
              <a:path w="451485" h="60960">
                <a:moveTo>
                  <a:pt x="267157" y="44068"/>
                </a:moveTo>
                <a:lnTo>
                  <a:pt x="266661" y="47726"/>
                </a:lnTo>
                <a:lnTo>
                  <a:pt x="265493" y="50380"/>
                </a:lnTo>
                <a:lnTo>
                  <a:pt x="261581" y="53949"/>
                </a:lnTo>
                <a:lnTo>
                  <a:pt x="259245" y="54787"/>
                </a:lnTo>
                <a:lnTo>
                  <a:pt x="270414" y="54787"/>
                </a:lnTo>
                <a:lnTo>
                  <a:pt x="271564" y="53784"/>
                </a:lnTo>
                <a:lnTo>
                  <a:pt x="273558" y="49961"/>
                </a:lnTo>
                <a:lnTo>
                  <a:pt x="274396" y="44983"/>
                </a:lnTo>
                <a:lnTo>
                  <a:pt x="267157" y="44068"/>
                </a:lnTo>
                <a:close/>
              </a:path>
              <a:path w="451485" h="60960">
                <a:moveTo>
                  <a:pt x="270942" y="21793"/>
                </a:moveTo>
                <a:lnTo>
                  <a:pt x="259168" y="21793"/>
                </a:lnTo>
                <a:lnTo>
                  <a:pt x="261251" y="22517"/>
                </a:lnTo>
                <a:lnTo>
                  <a:pt x="262991" y="23926"/>
                </a:lnTo>
                <a:lnTo>
                  <a:pt x="264744" y="25438"/>
                </a:lnTo>
                <a:lnTo>
                  <a:pt x="265912" y="27597"/>
                </a:lnTo>
                <a:lnTo>
                  <a:pt x="266573" y="30505"/>
                </a:lnTo>
                <a:lnTo>
                  <a:pt x="273723" y="29425"/>
                </a:lnTo>
                <a:lnTo>
                  <a:pt x="272808" y="25018"/>
                </a:lnTo>
                <a:lnTo>
                  <a:pt x="270942" y="21793"/>
                </a:lnTo>
                <a:close/>
              </a:path>
              <a:path w="451485" h="60960">
                <a:moveTo>
                  <a:pt x="226262" y="21793"/>
                </a:moveTo>
                <a:lnTo>
                  <a:pt x="213702" y="21793"/>
                </a:lnTo>
                <a:lnTo>
                  <a:pt x="216446" y="22618"/>
                </a:lnTo>
                <a:lnTo>
                  <a:pt x="218363" y="24269"/>
                </a:lnTo>
                <a:lnTo>
                  <a:pt x="219697" y="25526"/>
                </a:lnTo>
                <a:lnTo>
                  <a:pt x="220446" y="27597"/>
                </a:lnTo>
                <a:lnTo>
                  <a:pt x="220357" y="32499"/>
                </a:lnTo>
                <a:lnTo>
                  <a:pt x="217614" y="33502"/>
                </a:lnTo>
                <a:lnTo>
                  <a:pt x="213207" y="34340"/>
                </a:lnTo>
                <a:lnTo>
                  <a:pt x="204393" y="35331"/>
                </a:lnTo>
                <a:lnTo>
                  <a:pt x="202222" y="35750"/>
                </a:lnTo>
                <a:lnTo>
                  <a:pt x="191833" y="42735"/>
                </a:lnTo>
                <a:lnTo>
                  <a:pt x="190830" y="44475"/>
                </a:lnTo>
                <a:lnTo>
                  <a:pt x="190347" y="46393"/>
                </a:lnTo>
                <a:lnTo>
                  <a:pt x="190347" y="52044"/>
                </a:lnTo>
                <a:lnTo>
                  <a:pt x="191668" y="55041"/>
                </a:lnTo>
                <a:lnTo>
                  <a:pt x="194157" y="57365"/>
                </a:lnTo>
                <a:lnTo>
                  <a:pt x="196748" y="59702"/>
                </a:lnTo>
                <a:lnTo>
                  <a:pt x="200317" y="60858"/>
                </a:lnTo>
                <a:lnTo>
                  <a:pt x="207962" y="60858"/>
                </a:lnTo>
                <a:lnTo>
                  <a:pt x="220275" y="55117"/>
                </a:lnTo>
                <a:lnTo>
                  <a:pt x="203974" y="55117"/>
                </a:lnTo>
                <a:lnTo>
                  <a:pt x="201815" y="54457"/>
                </a:lnTo>
                <a:lnTo>
                  <a:pt x="200406" y="53124"/>
                </a:lnTo>
                <a:lnTo>
                  <a:pt x="198894" y="51879"/>
                </a:lnTo>
                <a:lnTo>
                  <a:pt x="198197" y="50304"/>
                </a:lnTo>
                <a:lnTo>
                  <a:pt x="213702" y="40233"/>
                </a:lnTo>
                <a:lnTo>
                  <a:pt x="217703" y="39319"/>
                </a:lnTo>
                <a:lnTo>
                  <a:pt x="220357" y="38239"/>
                </a:lnTo>
                <a:lnTo>
                  <a:pt x="227749" y="38239"/>
                </a:lnTo>
                <a:lnTo>
                  <a:pt x="227663" y="27597"/>
                </a:lnTo>
                <a:lnTo>
                  <a:pt x="227584" y="26517"/>
                </a:lnTo>
                <a:lnTo>
                  <a:pt x="227431" y="25260"/>
                </a:lnTo>
                <a:lnTo>
                  <a:pt x="226936" y="23266"/>
                </a:lnTo>
                <a:lnTo>
                  <a:pt x="226262" y="21793"/>
                </a:lnTo>
                <a:close/>
              </a:path>
              <a:path w="451485" h="60960">
                <a:moveTo>
                  <a:pt x="228227" y="54533"/>
                </a:moveTo>
                <a:lnTo>
                  <a:pt x="220941" y="54533"/>
                </a:lnTo>
                <a:lnTo>
                  <a:pt x="221184" y="56451"/>
                </a:lnTo>
                <a:lnTo>
                  <a:pt x="221643" y="58191"/>
                </a:lnTo>
                <a:lnTo>
                  <a:pt x="221729" y="58445"/>
                </a:lnTo>
                <a:lnTo>
                  <a:pt x="222440" y="59855"/>
                </a:lnTo>
                <a:lnTo>
                  <a:pt x="230085" y="59855"/>
                </a:lnTo>
                <a:lnTo>
                  <a:pt x="229171" y="58191"/>
                </a:lnTo>
                <a:lnTo>
                  <a:pt x="228511" y="56451"/>
                </a:lnTo>
                <a:lnTo>
                  <a:pt x="228227" y="54533"/>
                </a:lnTo>
                <a:close/>
              </a:path>
              <a:path w="451485" h="60960">
                <a:moveTo>
                  <a:pt x="227749" y="38239"/>
                </a:moveTo>
                <a:lnTo>
                  <a:pt x="220357" y="38239"/>
                </a:lnTo>
                <a:lnTo>
                  <a:pt x="220300" y="44475"/>
                </a:lnTo>
                <a:lnTo>
                  <a:pt x="219938" y="46558"/>
                </a:lnTo>
                <a:lnTo>
                  <a:pt x="209638" y="55117"/>
                </a:lnTo>
                <a:lnTo>
                  <a:pt x="220275" y="55117"/>
                </a:lnTo>
                <a:lnTo>
                  <a:pt x="220941" y="54533"/>
                </a:lnTo>
                <a:lnTo>
                  <a:pt x="228227" y="54533"/>
                </a:lnTo>
                <a:lnTo>
                  <a:pt x="228000" y="53289"/>
                </a:lnTo>
                <a:lnTo>
                  <a:pt x="227885" y="51879"/>
                </a:lnTo>
                <a:lnTo>
                  <a:pt x="227817" y="50215"/>
                </a:lnTo>
                <a:lnTo>
                  <a:pt x="227749" y="38239"/>
                </a:lnTo>
                <a:close/>
              </a:path>
              <a:path w="451485" h="60960">
                <a:moveTo>
                  <a:pt x="214782" y="15798"/>
                </a:moveTo>
                <a:lnTo>
                  <a:pt x="207391" y="15798"/>
                </a:lnTo>
                <a:lnTo>
                  <a:pt x="204063" y="16306"/>
                </a:lnTo>
                <a:lnTo>
                  <a:pt x="191592" y="29019"/>
                </a:lnTo>
                <a:lnTo>
                  <a:pt x="198742" y="30010"/>
                </a:lnTo>
                <a:lnTo>
                  <a:pt x="199567" y="26936"/>
                </a:lnTo>
                <a:lnTo>
                  <a:pt x="200736" y="24853"/>
                </a:lnTo>
                <a:lnTo>
                  <a:pt x="202399" y="23609"/>
                </a:lnTo>
                <a:lnTo>
                  <a:pt x="204063" y="22453"/>
                </a:lnTo>
                <a:lnTo>
                  <a:pt x="206552" y="21793"/>
                </a:lnTo>
                <a:lnTo>
                  <a:pt x="226262" y="21793"/>
                </a:lnTo>
                <a:lnTo>
                  <a:pt x="226187" y="21628"/>
                </a:lnTo>
                <a:lnTo>
                  <a:pt x="225094" y="20370"/>
                </a:lnTo>
                <a:lnTo>
                  <a:pt x="224015" y="19037"/>
                </a:lnTo>
                <a:lnTo>
                  <a:pt x="222364" y="17957"/>
                </a:lnTo>
                <a:lnTo>
                  <a:pt x="220027" y="17056"/>
                </a:lnTo>
                <a:lnTo>
                  <a:pt x="217703" y="16217"/>
                </a:lnTo>
                <a:lnTo>
                  <a:pt x="214782" y="15798"/>
                </a:lnTo>
                <a:close/>
              </a:path>
              <a:path w="451485" h="60960">
                <a:moveTo>
                  <a:pt x="178384" y="22453"/>
                </a:moveTo>
                <a:lnTo>
                  <a:pt x="171056" y="22453"/>
                </a:lnTo>
                <a:lnTo>
                  <a:pt x="171056" y="51638"/>
                </a:lnTo>
                <a:lnTo>
                  <a:pt x="178549" y="60439"/>
                </a:lnTo>
                <a:lnTo>
                  <a:pt x="182880" y="60439"/>
                </a:lnTo>
                <a:lnTo>
                  <a:pt x="184683" y="60197"/>
                </a:lnTo>
                <a:lnTo>
                  <a:pt x="186766" y="59778"/>
                </a:lnTo>
                <a:lnTo>
                  <a:pt x="185741" y="53619"/>
                </a:lnTo>
                <a:lnTo>
                  <a:pt x="182448" y="53619"/>
                </a:lnTo>
                <a:lnTo>
                  <a:pt x="179959" y="53047"/>
                </a:lnTo>
                <a:lnTo>
                  <a:pt x="178714" y="51638"/>
                </a:lnTo>
                <a:lnTo>
                  <a:pt x="178473" y="51041"/>
                </a:lnTo>
                <a:lnTo>
                  <a:pt x="178384" y="22453"/>
                </a:lnTo>
                <a:close/>
              </a:path>
              <a:path w="451485" h="60960">
                <a:moveTo>
                  <a:pt x="185686" y="53289"/>
                </a:moveTo>
                <a:lnTo>
                  <a:pt x="184378" y="53543"/>
                </a:lnTo>
                <a:lnTo>
                  <a:pt x="183286" y="53619"/>
                </a:lnTo>
                <a:lnTo>
                  <a:pt x="185741" y="53619"/>
                </a:lnTo>
                <a:lnTo>
                  <a:pt x="185686" y="53289"/>
                </a:lnTo>
                <a:close/>
              </a:path>
              <a:path w="451485" h="60960">
                <a:moveTo>
                  <a:pt x="185686" y="16713"/>
                </a:moveTo>
                <a:lnTo>
                  <a:pt x="165747" y="16713"/>
                </a:lnTo>
                <a:lnTo>
                  <a:pt x="165747" y="22453"/>
                </a:lnTo>
                <a:lnTo>
                  <a:pt x="185686" y="22453"/>
                </a:lnTo>
                <a:lnTo>
                  <a:pt x="185686" y="16713"/>
                </a:lnTo>
                <a:close/>
              </a:path>
              <a:path w="451485" h="60960">
                <a:moveTo>
                  <a:pt x="178384" y="1663"/>
                </a:moveTo>
                <a:lnTo>
                  <a:pt x="171056" y="6070"/>
                </a:lnTo>
                <a:lnTo>
                  <a:pt x="171056" y="16713"/>
                </a:lnTo>
                <a:lnTo>
                  <a:pt x="178384" y="16713"/>
                </a:lnTo>
                <a:lnTo>
                  <a:pt x="178384" y="1663"/>
                </a:lnTo>
                <a:close/>
              </a:path>
              <a:path w="451485" h="60960">
                <a:moveTo>
                  <a:pt x="158584" y="16713"/>
                </a:moveTo>
                <a:lnTo>
                  <a:pt x="151269" y="16713"/>
                </a:lnTo>
                <a:lnTo>
                  <a:pt x="151269" y="59855"/>
                </a:lnTo>
                <a:lnTo>
                  <a:pt x="158584" y="59855"/>
                </a:lnTo>
                <a:lnTo>
                  <a:pt x="158584" y="16713"/>
                </a:lnTo>
                <a:close/>
              </a:path>
              <a:path w="451485" h="60960">
                <a:moveTo>
                  <a:pt x="158584" y="330"/>
                </a:moveTo>
                <a:lnTo>
                  <a:pt x="151269" y="330"/>
                </a:lnTo>
                <a:lnTo>
                  <a:pt x="151269" y="8724"/>
                </a:lnTo>
                <a:lnTo>
                  <a:pt x="158584" y="8724"/>
                </a:lnTo>
                <a:lnTo>
                  <a:pt x="158584" y="330"/>
                </a:lnTo>
                <a:close/>
              </a:path>
              <a:path w="451485" h="60960">
                <a:moveTo>
                  <a:pt x="118717" y="54457"/>
                </a:moveTo>
                <a:lnTo>
                  <a:pt x="111798" y="54457"/>
                </a:lnTo>
                <a:lnTo>
                  <a:pt x="114706" y="58699"/>
                </a:lnTo>
                <a:lnTo>
                  <a:pt x="118694" y="60858"/>
                </a:lnTo>
                <a:lnTo>
                  <a:pt x="128917" y="60858"/>
                </a:lnTo>
                <a:lnTo>
                  <a:pt x="133235" y="58788"/>
                </a:lnTo>
                <a:lnTo>
                  <a:pt x="136893" y="54787"/>
                </a:lnTo>
                <a:lnTo>
                  <a:pt x="119291" y="54787"/>
                </a:lnTo>
                <a:lnTo>
                  <a:pt x="118717" y="54457"/>
                </a:lnTo>
                <a:close/>
              </a:path>
              <a:path w="451485" h="60960">
                <a:moveTo>
                  <a:pt x="112293" y="330"/>
                </a:moveTo>
                <a:lnTo>
                  <a:pt x="105067" y="330"/>
                </a:lnTo>
                <a:lnTo>
                  <a:pt x="105067" y="59855"/>
                </a:lnTo>
                <a:lnTo>
                  <a:pt x="111798" y="59855"/>
                </a:lnTo>
                <a:lnTo>
                  <a:pt x="111798" y="54457"/>
                </a:lnTo>
                <a:lnTo>
                  <a:pt x="118717" y="54457"/>
                </a:lnTo>
                <a:lnTo>
                  <a:pt x="111756" y="32588"/>
                </a:lnTo>
                <a:lnTo>
                  <a:pt x="112877" y="28676"/>
                </a:lnTo>
                <a:lnTo>
                  <a:pt x="117525" y="23190"/>
                </a:lnTo>
                <a:lnTo>
                  <a:pt x="120281" y="21793"/>
                </a:lnTo>
                <a:lnTo>
                  <a:pt x="137417" y="21793"/>
                </a:lnTo>
                <a:lnTo>
                  <a:pt x="137207" y="21526"/>
                </a:lnTo>
                <a:lnTo>
                  <a:pt x="112293" y="21526"/>
                </a:lnTo>
                <a:lnTo>
                  <a:pt x="112293" y="330"/>
                </a:lnTo>
                <a:close/>
              </a:path>
              <a:path w="451485" h="60960">
                <a:moveTo>
                  <a:pt x="137417" y="21793"/>
                </a:moveTo>
                <a:lnTo>
                  <a:pt x="126669" y="21793"/>
                </a:lnTo>
                <a:lnTo>
                  <a:pt x="129336" y="23113"/>
                </a:lnTo>
                <a:lnTo>
                  <a:pt x="133819" y="28435"/>
                </a:lnTo>
                <a:lnTo>
                  <a:pt x="134899" y="32588"/>
                </a:lnTo>
                <a:lnTo>
                  <a:pt x="134899" y="43738"/>
                </a:lnTo>
                <a:lnTo>
                  <a:pt x="133743" y="47878"/>
                </a:lnTo>
                <a:lnTo>
                  <a:pt x="131344" y="50711"/>
                </a:lnTo>
                <a:lnTo>
                  <a:pt x="129082" y="53454"/>
                </a:lnTo>
                <a:lnTo>
                  <a:pt x="126339" y="54787"/>
                </a:lnTo>
                <a:lnTo>
                  <a:pt x="136893" y="54787"/>
                </a:lnTo>
                <a:lnTo>
                  <a:pt x="140550" y="50711"/>
                </a:lnTo>
                <a:lnTo>
                  <a:pt x="142392" y="45059"/>
                </a:lnTo>
                <a:lnTo>
                  <a:pt x="142392" y="34493"/>
                </a:lnTo>
                <a:lnTo>
                  <a:pt x="141973" y="31584"/>
                </a:lnTo>
                <a:lnTo>
                  <a:pt x="141010" y="28435"/>
                </a:lnTo>
                <a:lnTo>
                  <a:pt x="140220" y="26098"/>
                </a:lnTo>
                <a:lnTo>
                  <a:pt x="139065" y="23774"/>
                </a:lnTo>
                <a:lnTo>
                  <a:pt x="137417" y="21793"/>
                </a:lnTo>
                <a:close/>
              </a:path>
              <a:path w="451485" h="60960">
                <a:moveTo>
                  <a:pt x="126758" y="15798"/>
                </a:moveTo>
                <a:lnTo>
                  <a:pt x="119367" y="15798"/>
                </a:lnTo>
                <a:lnTo>
                  <a:pt x="115455" y="17716"/>
                </a:lnTo>
                <a:lnTo>
                  <a:pt x="112293" y="21526"/>
                </a:lnTo>
                <a:lnTo>
                  <a:pt x="137207" y="21526"/>
                </a:lnTo>
                <a:lnTo>
                  <a:pt x="135978" y="19964"/>
                </a:lnTo>
                <a:lnTo>
                  <a:pt x="134073" y="18465"/>
                </a:lnTo>
                <a:lnTo>
                  <a:pt x="131660" y="17386"/>
                </a:lnTo>
                <a:lnTo>
                  <a:pt x="129336" y="16306"/>
                </a:lnTo>
                <a:lnTo>
                  <a:pt x="126758" y="15798"/>
                </a:lnTo>
                <a:close/>
              </a:path>
              <a:path w="451485" h="60960">
                <a:moveTo>
                  <a:pt x="92263" y="21793"/>
                </a:moveTo>
                <a:lnTo>
                  <a:pt x="79705" y="21793"/>
                </a:lnTo>
                <a:lnTo>
                  <a:pt x="82448" y="22618"/>
                </a:lnTo>
                <a:lnTo>
                  <a:pt x="84366" y="24269"/>
                </a:lnTo>
                <a:lnTo>
                  <a:pt x="85699" y="25526"/>
                </a:lnTo>
                <a:lnTo>
                  <a:pt x="86448" y="27597"/>
                </a:lnTo>
                <a:lnTo>
                  <a:pt x="86360" y="32499"/>
                </a:lnTo>
                <a:lnTo>
                  <a:pt x="83616" y="33502"/>
                </a:lnTo>
                <a:lnTo>
                  <a:pt x="79209" y="34340"/>
                </a:lnTo>
                <a:lnTo>
                  <a:pt x="70396" y="35331"/>
                </a:lnTo>
                <a:lnTo>
                  <a:pt x="68237" y="35750"/>
                </a:lnTo>
                <a:lnTo>
                  <a:pt x="57848" y="42735"/>
                </a:lnTo>
                <a:lnTo>
                  <a:pt x="56857" y="44475"/>
                </a:lnTo>
                <a:lnTo>
                  <a:pt x="56349" y="46393"/>
                </a:lnTo>
                <a:lnTo>
                  <a:pt x="56349" y="52044"/>
                </a:lnTo>
                <a:lnTo>
                  <a:pt x="57683" y="55041"/>
                </a:lnTo>
                <a:lnTo>
                  <a:pt x="62750" y="59702"/>
                </a:lnTo>
                <a:lnTo>
                  <a:pt x="66319" y="60858"/>
                </a:lnTo>
                <a:lnTo>
                  <a:pt x="73977" y="60858"/>
                </a:lnTo>
                <a:lnTo>
                  <a:pt x="86280" y="55117"/>
                </a:lnTo>
                <a:lnTo>
                  <a:pt x="69977" y="55117"/>
                </a:lnTo>
                <a:lnTo>
                  <a:pt x="67818" y="54457"/>
                </a:lnTo>
                <a:lnTo>
                  <a:pt x="66395" y="53124"/>
                </a:lnTo>
                <a:lnTo>
                  <a:pt x="64922" y="51879"/>
                </a:lnTo>
                <a:lnTo>
                  <a:pt x="64213" y="50304"/>
                </a:lnTo>
                <a:lnTo>
                  <a:pt x="79705" y="40233"/>
                </a:lnTo>
                <a:lnTo>
                  <a:pt x="83693" y="39319"/>
                </a:lnTo>
                <a:lnTo>
                  <a:pt x="86360" y="38239"/>
                </a:lnTo>
                <a:lnTo>
                  <a:pt x="93764" y="38239"/>
                </a:lnTo>
                <a:lnTo>
                  <a:pt x="93678" y="27597"/>
                </a:lnTo>
                <a:lnTo>
                  <a:pt x="93599" y="26517"/>
                </a:lnTo>
                <a:lnTo>
                  <a:pt x="93433" y="25260"/>
                </a:lnTo>
                <a:lnTo>
                  <a:pt x="92925" y="23266"/>
                </a:lnTo>
                <a:lnTo>
                  <a:pt x="92263" y="21793"/>
                </a:lnTo>
                <a:close/>
              </a:path>
              <a:path w="451485" h="60960">
                <a:moveTo>
                  <a:pt x="94229" y="54533"/>
                </a:moveTo>
                <a:lnTo>
                  <a:pt x="86944" y="54533"/>
                </a:lnTo>
                <a:lnTo>
                  <a:pt x="87174" y="56451"/>
                </a:lnTo>
                <a:lnTo>
                  <a:pt x="87644" y="58191"/>
                </a:lnTo>
                <a:lnTo>
                  <a:pt x="87731" y="58445"/>
                </a:lnTo>
                <a:lnTo>
                  <a:pt x="88442" y="59855"/>
                </a:lnTo>
                <a:lnTo>
                  <a:pt x="96088" y="59855"/>
                </a:lnTo>
                <a:lnTo>
                  <a:pt x="95173" y="58191"/>
                </a:lnTo>
                <a:lnTo>
                  <a:pt x="94513" y="56451"/>
                </a:lnTo>
                <a:lnTo>
                  <a:pt x="94229" y="54533"/>
                </a:lnTo>
                <a:close/>
              </a:path>
              <a:path w="451485" h="60960">
                <a:moveTo>
                  <a:pt x="93764" y="38239"/>
                </a:moveTo>
                <a:lnTo>
                  <a:pt x="86360" y="38239"/>
                </a:lnTo>
                <a:lnTo>
                  <a:pt x="86302" y="44475"/>
                </a:lnTo>
                <a:lnTo>
                  <a:pt x="85940" y="46558"/>
                </a:lnTo>
                <a:lnTo>
                  <a:pt x="75628" y="55117"/>
                </a:lnTo>
                <a:lnTo>
                  <a:pt x="86280" y="55117"/>
                </a:lnTo>
                <a:lnTo>
                  <a:pt x="86944" y="54533"/>
                </a:lnTo>
                <a:lnTo>
                  <a:pt x="94229" y="54533"/>
                </a:lnTo>
                <a:lnTo>
                  <a:pt x="94003" y="53289"/>
                </a:lnTo>
                <a:lnTo>
                  <a:pt x="93890" y="51879"/>
                </a:lnTo>
                <a:lnTo>
                  <a:pt x="93764" y="38239"/>
                </a:lnTo>
                <a:close/>
              </a:path>
              <a:path w="451485" h="60960">
                <a:moveTo>
                  <a:pt x="80797" y="15798"/>
                </a:moveTo>
                <a:lnTo>
                  <a:pt x="73380" y="15798"/>
                </a:lnTo>
                <a:lnTo>
                  <a:pt x="70053" y="16306"/>
                </a:lnTo>
                <a:lnTo>
                  <a:pt x="57607" y="29019"/>
                </a:lnTo>
                <a:lnTo>
                  <a:pt x="64757" y="30010"/>
                </a:lnTo>
                <a:lnTo>
                  <a:pt x="65582" y="26936"/>
                </a:lnTo>
                <a:lnTo>
                  <a:pt x="66738" y="24853"/>
                </a:lnTo>
                <a:lnTo>
                  <a:pt x="68402" y="23609"/>
                </a:lnTo>
                <a:lnTo>
                  <a:pt x="70053" y="22453"/>
                </a:lnTo>
                <a:lnTo>
                  <a:pt x="72555" y="21793"/>
                </a:lnTo>
                <a:lnTo>
                  <a:pt x="92263" y="21793"/>
                </a:lnTo>
                <a:lnTo>
                  <a:pt x="92189" y="21628"/>
                </a:lnTo>
                <a:lnTo>
                  <a:pt x="91097" y="20370"/>
                </a:lnTo>
                <a:lnTo>
                  <a:pt x="90017" y="19037"/>
                </a:lnTo>
                <a:lnTo>
                  <a:pt x="88353" y="17957"/>
                </a:lnTo>
                <a:lnTo>
                  <a:pt x="86017" y="17056"/>
                </a:lnTo>
                <a:lnTo>
                  <a:pt x="83693" y="16217"/>
                </a:lnTo>
                <a:lnTo>
                  <a:pt x="80797" y="15798"/>
                </a:lnTo>
                <a:close/>
              </a:path>
              <a:path w="451485" h="60960">
                <a:moveTo>
                  <a:pt x="7886" y="330"/>
                </a:moveTo>
                <a:lnTo>
                  <a:pt x="0" y="330"/>
                </a:lnTo>
                <a:lnTo>
                  <a:pt x="0" y="59855"/>
                </a:lnTo>
                <a:lnTo>
                  <a:pt x="7886" y="59855"/>
                </a:lnTo>
                <a:lnTo>
                  <a:pt x="7886" y="31826"/>
                </a:lnTo>
                <a:lnTo>
                  <a:pt x="46723" y="31826"/>
                </a:lnTo>
                <a:lnTo>
                  <a:pt x="46723" y="24764"/>
                </a:lnTo>
                <a:lnTo>
                  <a:pt x="7886" y="24764"/>
                </a:lnTo>
                <a:lnTo>
                  <a:pt x="7886" y="330"/>
                </a:lnTo>
                <a:close/>
              </a:path>
              <a:path w="451485" h="60960">
                <a:moveTo>
                  <a:pt x="46723" y="31826"/>
                </a:moveTo>
                <a:lnTo>
                  <a:pt x="38823" y="31826"/>
                </a:lnTo>
                <a:lnTo>
                  <a:pt x="38823" y="59855"/>
                </a:lnTo>
                <a:lnTo>
                  <a:pt x="46723" y="59855"/>
                </a:lnTo>
                <a:lnTo>
                  <a:pt x="46723" y="31826"/>
                </a:lnTo>
                <a:close/>
              </a:path>
              <a:path w="451485" h="60960">
                <a:moveTo>
                  <a:pt x="46723" y="330"/>
                </a:moveTo>
                <a:lnTo>
                  <a:pt x="38823" y="330"/>
                </a:lnTo>
                <a:lnTo>
                  <a:pt x="38823" y="24764"/>
                </a:lnTo>
                <a:lnTo>
                  <a:pt x="46723" y="24764"/>
                </a:lnTo>
                <a:lnTo>
                  <a:pt x="46723" y="33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2261260" y="4834594"/>
            <a:ext cx="633730" cy="318770"/>
          </a:xfrm>
          <a:prstGeom prst="rect">
            <a:avLst/>
          </a:prstGeom>
          <a:ln w="3911">
            <a:solidFill>
              <a:srgbClr val="231F20"/>
            </a:solidFill>
          </a:ln>
        </p:spPr>
        <p:txBody>
          <a:bodyPr wrap="square" lIns="0" tIns="75565" rIns="0" bIns="0" rtlCol="0" vert="horz">
            <a:spAutoFit/>
          </a:bodyPr>
          <a:lstStyle/>
          <a:p>
            <a:pPr marL="102870">
              <a:lnSpc>
                <a:spcPct val="100000"/>
              </a:lnSpc>
              <a:spcBef>
                <a:spcPts val="595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endParaRPr sz="650">
              <a:latin typeface="Arial"/>
              <a:cs typeface="Arial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2371674" y="5026418"/>
            <a:ext cx="452120" cy="60960"/>
          </a:xfrm>
          <a:custGeom>
            <a:avLst/>
            <a:gdLst/>
            <a:ahLst/>
            <a:cxnLst/>
            <a:rect l="l" t="t" r="r" b="b"/>
            <a:pathLst>
              <a:path w="452119" h="60960">
                <a:moveTo>
                  <a:pt x="419938" y="43154"/>
                </a:moveTo>
                <a:lnTo>
                  <a:pt x="412623" y="44145"/>
                </a:lnTo>
                <a:lnTo>
                  <a:pt x="413118" y="49136"/>
                </a:lnTo>
                <a:lnTo>
                  <a:pt x="415124" y="53124"/>
                </a:lnTo>
                <a:lnTo>
                  <a:pt x="422021" y="59359"/>
                </a:lnTo>
                <a:lnTo>
                  <a:pt x="426339" y="60947"/>
                </a:lnTo>
                <a:lnTo>
                  <a:pt x="437324" y="60947"/>
                </a:lnTo>
                <a:lnTo>
                  <a:pt x="442137" y="59118"/>
                </a:lnTo>
                <a:lnTo>
                  <a:pt x="445871" y="55448"/>
                </a:lnTo>
                <a:lnTo>
                  <a:pt x="446485" y="54876"/>
                </a:lnTo>
                <a:lnTo>
                  <a:pt x="428675" y="54876"/>
                </a:lnTo>
                <a:lnTo>
                  <a:pt x="426262" y="53962"/>
                </a:lnTo>
                <a:lnTo>
                  <a:pt x="424180" y="52133"/>
                </a:lnTo>
                <a:lnTo>
                  <a:pt x="422186" y="50304"/>
                </a:lnTo>
                <a:lnTo>
                  <a:pt x="420776" y="47294"/>
                </a:lnTo>
                <a:lnTo>
                  <a:pt x="419938" y="43154"/>
                </a:lnTo>
                <a:close/>
              </a:path>
              <a:path w="452119" h="60960">
                <a:moveTo>
                  <a:pt x="447280" y="30835"/>
                </a:moveTo>
                <a:lnTo>
                  <a:pt x="435571" y="30835"/>
                </a:lnTo>
                <a:lnTo>
                  <a:pt x="438404" y="31915"/>
                </a:lnTo>
                <a:lnTo>
                  <a:pt x="440563" y="34175"/>
                </a:lnTo>
                <a:lnTo>
                  <a:pt x="442722" y="36334"/>
                </a:lnTo>
                <a:lnTo>
                  <a:pt x="443877" y="39077"/>
                </a:lnTo>
                <a:lnTo>
                  <a:pt x="443877" y="45973"/>
                </a:lnTo>
                <a:lnTo>
                  <a:pt x="442633" y="48882"/>
                </a:lnTo>
                <a:lnTo>
                  <a:pt x="440321" y="51295"/>
                </a:lnTo>
                <a:lnTo>
                  <a:pt x="437908" y="53708"/>
                </a:lnTo>
                <a:lnTo>
                  <a:pt x="434987" y="54876"/>
                </a:lnTo>
                <a:lnTo>
                  <a:pt x="446485" y="54876"/>
                </a:lnTo>
                <a:lnTo>
                  <a:pt x="449707" y="51879"/>
                </a:lnTo>
                <a:lnTo>
                  <a:pt x="451612" y="47472"/>
                </a:lnTo>
                <a:lnTo>
                  <a:pt x="451612" y="38417"/>
                </a:lnTo>
                <a:lnTo>
                  <a:pt x="450621" y="35242"/>
                </a:lnTo>
                <a:lnTo>
                  <a:pt x="448703" y="32664"/>
                </a:lnTo>
                <a:lnTo>
                  <a:pt x="447280" y="30835"/>
                </a:lnTo>
                <a:close/>
              </a:path>
              <a:path w="452119" h="60960">
                <a:moveTo>
                  <a:pt x="445405" y="6070"/>
                </a:moveTo>
                <a:lnTo>
                  <a:pt x="434327" y="6070"/>
                </a:lnTo>
                <a:lnTo>
                  <a:pt x="436651" y="6984"/>
                </a:lnTo>
                <a:lnTo>
                  <a:pt x="438556" y="8813"/>
                </a:lnTo>
                <a:lnTo>
                  <a:pt x="440232" y="10477"/>
                </a:lnTo>
                <a:lnTo>
                  <a:pt x="441147" y="12725"/>
                </a:lnTo>
                <a:lnTo>
                  <a:pt x="441147" y="18783"/>
                </a:lnTo>
                <a:lnTo>
                  <a:pt x="439889" y="21272"/>
                </a:lnTo>
                <a:lnTo>
                  <a:pt x="437400" y="22936"/>
                </a:lnTo>
                <a:lnTo>
                  <a:pt x="434911" y="24523"/>
                </a:lnTo>
                <a:lnTo>
                  <a:pt x="432168" y="25349"/>
                </a:lnTo>
                <a:lnTo>
                  <a:pt x="427826" y="25349"/>
                </a:lnTo>
                <a:lnTo>
                  <a:pt x="427012" y="31673"/>
                </a:lnTo>
                <a:lnTo>
                  <a:pt x="429094" y="31178"/>
                </a:lnTo>
                <a:lnTo>
                  <a:pt x="430834" y="30835"/>
                </a:lnTo>
                <a:lnTo>
                  <a:pt x="447280" y="30835"/>
                </a:lnTo>
                <a:lnTo>
                  <a:pt x="446697" y="30086"/>
                </a:lnTo>
                <a:lnTo>
                  <a:pt x="443966" y="28435"/>
                </a:lnTo>
                <a:lnTo>
                  <a:pt x="440486" y="27597"/>
                </a:lnTo>
                <a:lnTo>
                  <a:pt x="443204" y="26352"/>
                </a:lnTo>
                <a:lnTo>
                  <a:pt x="444414" y="25349"/>
                </a:lnTo>
                <a:lnTo>
                  <a:pt x="429006" y="25349"/>
                </a:lnTo>
                <a:lnTo>
                  <a:pt x="427837" y="25260"/>
                </a:lnTo>
                <a:lnTo>
                  <a:pt x="444521" y="25260"/>
                </a:lnTo>
                <a:lnTo>
                  <a:pt x="445211" y="24688"/>
                </a:lnTo>
                <a:lnTo>
                  <a:pt x="446620" y="22605"/>
                </a:lnTo>
                <a:lnTo>
                  <a:pt x="447954" y="20446"/>
                </a:lnTo>
                <a:lnTo>
                  <a:pt x="448703" y="18122"/>
                </a:lnTo>
                <a:lnTo>
                  <a:pt x="448655" y="12725"/>
                </a:lnTo>
                <a:lnTo>
                  <a:pt x="447954" y="10312"/>
                </a:lnTo>
                <a:lnTo>
                  <a:pt x="446532" y="7899"/>
                </a:lnTo>
                <a:lnTo>
                  <a:pt x="445405" y="6070"/>
                </a:lnTo>
                <a:close/>
              </a:path>
              <a:path w="452119" h="60960">
                <a:moveTo>
                  <a:pt x="434492" y="76"/>
                </a:moveTo>
                <a:lnTo>
                  <a:pt x="426593" y="76"/>
                </a:lnTo>
                <a:lnTo>
                  <a:pt x="422592" y="1409"/>
                </a:lnTo>
                <a:lnTo>
                  <a:pt x="419442" y="4165"/>
                </a:lnTo>
                <a:lnTo>
                  <a:pt x="416280" y="6819"/>
                </a:lnTo>
                <a:lnTo>
                  <a:pt x="414286" y="10642"/>
                </a:lnTo>
                <a:lnTo>
                  <a:pt x="413372" y="15557"/>
                </a:lnTo>
                <a:lnTo>
                  <a:pt x="420687" y="16789"/>
                </a:lnTo>
                <a:lnTo>
                  <a:pt x="421182" y="13233"/>
                </a:lnTo>
                <a:lnTo>
                  <a:pt x="422440" y="10566"/>
                </a:lnTo>
                <a:lnTo>
                  <a:pt x="424433" y="8737"/>
                </a:lnTo>
                <a:lnTo>
                  <a:pt x="426173" y="6984"/>
                </a:lnTo>
                <a:lnTo>
                  <a:pt x="428586" y="6070"/>
                </a:lnTo>
                <a:lnTo>
                  <a:pt x="445405" y="6070"/>
                </a:lnTo>
                <a:lnTo>
                  <a:pt x="445046" y="5486"/>
                </a:lnTo>
                <a:lnTo>
                  <a:pt x="442963" y="3568"/>
                </a:lnTo>
                <a:lnTo>
                  <a:pt x="440232" y="2158"/>
                </a:lnTo>
                <a:lnTo>
                  <a:pt x="437489" y="838"/>
                </a:lnTo>
                <a:lnTo>
                  <a:pt x="434492" y="76"/>
                </a:lnTo>
                <a:close/>
              </a:path>
              <a:path w="452119" h="60960">
                <a:moveTo>
                  <a:pt x="351853" y="16700"/>
                </a:moveTo>
                <a:lnTo>
                  <a:pt x="345287" y="16700"/>
                </a:lnTo>
                <a:lnTo>
                  <a:pt x="345287" y="59855"/>
                </a:lnTo>
                <a:lnTo>
                  <a:pt x="352615" y="59855"/>
                </a:lnTo>
                <a:lnTo>
                  <a:pt x="352641" y="30670"/>
                </a:lnTo>
                <a:lnTo>
                  <a:pt x="353695" y="27012"/>
                </a:lnTo>
                <a:lnTo>
                  <a:pt x="358267" y="23101"/>
                </a:lnTo>
                <a:lnTo>
                  <a:pt x="358913" y="22859"/>
                </a:lnTo>
                <a:lnTo>
                  <a:pt x="351853" y="22859"/>
                </a:lnTo>
                <a:lnTo>
                  <a:pt x="351853" y="16700"/>
                </a:lnTo>
                <a:close/>
              </a:path>
              <a:path w="452119" h="60960">
                <a:moveTo>
                  <a:pt x="378545" y="22110"/>
                </a:moveTo>
                <a:lnTo>
                  <a:pt x="366001" y="22110"/>
                </a:lnTo>
                <a:lnTo>
                  <a:pt x="367665" y="22529"/>
                </a:lnTo>
                <a:lnTo>
                  <a:pt x="370573" y="24269"/>
                </a:lnTo>
                <a:lnTo>
                  <a:pt x="371563" y="25425"/>
                </a:lnTo>
                <a:lnTo>
                  <a:pt x="372732" y="28435"/>
                </a:lnTo>
                <a:lnTo>
                  <a:pt x="372901" y="29921"/>
                </a:lnTo>
                <a:lnTo>
                  <a:pt x="372986" y="59855"/>
                </a:lnTo>
                <a:lnTo>
                  <a:pt x="380301" y="59855"/>
                </a:lnTo>
                <a:lnTo>
                  <a:pt x="380212" y="27597"/>
                </a:lnTo>
                <a:lnTo>
                  <a:pt x="379971" y="26263"/>
                </a:lnTo>
                <a:lnTo>
                  <a:pt x="379463" y="24180"/>
                </a:lnTo>
                <a:lnTo>
                  <a:pt x="378726" y="22364"/>
                </a:lnTo>
                <a:lnTo>
                  <a:pt x="378545" y="22110"/>
                </a:lnTo>
                <a:close/>
              </a:path>
              <a:path w="452119" h="60960">
                <a:moveTo>
                  <a:pt x="368160" y="15786"/>
                </a:moveTo>
                <a:lnTo>
                  <a:pt x="359600" y="15786"/>
                </a:lnTo>
                <a:lnTo>
                  <a:pt x="355015" y="18122"/>
                </a:lnTo>
                <a:lnTo>
                  <a:pt x="351853" y="22859"/>
                </a:lnTo>
                <a:lnTo>
                  <a:pt x="358913" y="22859"/>
                </a:lnTo>
                <a:lnTo>
                  <a:pt x="360921" y="22110"/>
                </a:lnTo>
                <a:lnTo>
                  <a:pt x="378545" y="22110"/>
                </a:lnTo>
                <a:lnTo>
                  <a:pt x="377647" y="20853"/>
                </a:lnTo>
                <a:lnTo>
                  <a:pt x="376567" y="19278"/>
                </a:lnTo>
                <a:lnTo>
                  <a:pt x="374980" y="18122"/>
                </a:lnTo>
                <a:lnTo>
                  <a:pt x="372732" y="17119"/>
                </a:lnTo>
                <a:lnTo>
                  <a:pt x="370573" y="16205"/>
                </a:lnTo>
                <a:lnTo>
                  <a:pt x="368160" y="15786"/>
                </a:lnTo>
                <a:close/>
              </a:path>
              <a:path w="452119" h="60960">
                <a:moveTo>
                  <a:pt x="327507" y="0"/>
                </a:moveTo>
                <a:lnTo>
                  <a:pt x="317957" y="0"/>
                </a:lnTo>
                <a:lnTo>
                  <a:pt x="312547" y="11391"/>
                </a:lnTo>
                <a:lnTo>
                  <a:pt x="318541" y="11391"/>
                </a:lnTo>
                <a:lnTo>
                  <a:pt x="327507" y="0"/>
                </a:lnTo>
                <a:close/>
              </a:path>
              <a:path w="452119" h="60960">
                <a:moveTo>
                  <a:pt x="322529" y="15786"/>
                </a:moveTo>
                <a:lnTo>
                  <a:pt x="311213" y="15786"/>
                </a:lnTo>
                <a:lnTo>
                  <a:pt x="306730" y="17360"/>
                </a:lnTo>
                <a:lnTo>
                  <a:pt x="302983" y="20523"/>
                </a:lnTo>
                <a:lnTo>
                  <a:pt x="298577" y="24358"/>
                </a:lnTo>
                <a:lnTo>
                  <a:pt x="296341" y="30340"/>
                </a:lnTo>
                <a:lnTo>
                  <a:pt x="296341" y="45567"/>
                </a:lnTo>
                <a:lnTo>
                  <a:pt x="298246" y="51142"/>
                </a:lnTo>
                <a:lnTo>
                  <a:pt x="301904" y="55041"/>
                </a:lnTo>
                <a:lnTo>
                  <a:pt x="305650" y="58864"/>
                </a:lnTo>
                <a:lnTo>
                  <a:pt x="310553" y="60858"/>
                </a:lnTo>
                <a:lnTo>
                  <a:pt x="320357" y="60858"/>
                </a:lnTo>
                <a:lnTo>
                  <a:pt x="323761" y="59943"/>
                </a:lnTo>
                <a:lnTo>
                  <a:pt x="326999" y="58204"/>
                </a:lnTo>
                <a:lnTo>
                  <a:pt x="330174" y="56451"/>
                </a:lnTo>
                <a:lnTo>
                  <a:pt x="331778" y="54787"/>
                </a:lnTo>
                <a:lnTo>
                  <a:pt x="312966" y="54787"/>
                </a:lnTo>
                <a:lnTo>
                  <a:pt x="309880" y="53454"/>
                </a:lnTo>
                <a:lnTo>
                  <a:pt x="305066" y="47967"/>
                </a:lnTo>
                <a:lnTo>
                  <a:pt x="303898" y="43814"/>
                </a:lnTo>
                <a:lnTo>
                  <a:pt x="303898" y="32753"/>
                </a:lnTo>
                <a:lnTo>
                  <a:pt x="305066" y="28676"/>
                </a:lnTo>
                <a:lnTo>
                  <a:pt x="309880" y="23190"/>
                </a:lnTo>
                <a:lnTo>
                  <a:pt x="312966" y="21780"/>
                </a:lnTo>
                <a:lnTo>
                  <a:pt x="331242" y="21780"/>
                </a:lnTo>
                <a:lnTo>
                  <a:pt x="327329" y="17703"/>
                </a:lnTo>
                <a:lnTo>
                  <a:pt x="322529" y="15786"/>
                </a:lnTo>
                <a:close/>
              </a:path>
              <a:path w="452119" h="60960">
                <a:moveTo>
                  <a:pt x="331242" y="21780"/>
                </a:moveTo>
                <a:lnTo>
                  <a:pt x="320192" y="21780"/>
                </a:lnTo>
                <a:lnTo>
                  <a:pt x="323202" y="23190"/>
                </a:lnTo>
                <a:lnTo>
                  <a:pt x="328002" y="28676"/>
                </a:lnTo>
                <a:lnTo>
                  <a:pt x="329247" y="32753"/>
                </a:lnTo>
                <a:lnTo>
                  <a:pt x="329220" y="43814"/>
                </a:lnTo>
                <a:lnTo>
                  <a:pt x="328002" y="47891"/>
                </a:lnTo>
                <a:lnTo>
                  <a:pt x="325589" y="50711"/>
                </a:lnTo>
                <a:lnTo>
                  <a:pt x="323202" y="53454"/>
                </a:lnTo>
                <a:lnTo>
                  <a:pt x="320192" y="54787"/>
                </a:lnTo>
                <a:lnTo>
                  <a:pt x="331778" y="54787"/>
                </a:lnTo>
                <a:lnTo>
                  <a:pt x="332574" y="53962"/>
                </a:lnTo>
                <a:lnTo>
                  <a:pt x="335902" y="47637"/>
                </a:lnTo>
                <a:lnTo>
                  <a:pt x="336629" y="43814"/>
                </a:lnTo>
                <a:lnTo>
                  <a:pt x="336740" y="30835"/>
                </a:lnTo>
                <a:lnTo>
                  <a:pt x="334911" y="25425"/>
                </a:lnTo>
                <a:lnTo>
                  <a:pt x="331242" y="21780"/>
                </a:lnTo>
                <a:close/>
              </a:path>
              <a:path w="452119" h="60960">
                <a:moveTo>
                  <a:pt x="287934" y="16700"/>
                </a:moveTo>
                <a:lnTo>
                  <a:pt x="280619" y="16700"/>
                </a:lnTo>
                <a:lnTo>
                  <a:pt x="280619" y="59842"/>
                </a:lnTo>
                <a:lnTo>
                  <a:pt x="287934" y="59842"/>
                </a:lnTo>
                <a:lnTo>
                  <a:pt x="287934" y="16700"/>
                </a:lnTo>
                <a:close/>
              </a:path>
              <a:path w="452119" h="60960">
                <a:moveTo>
                  <a:pt x="287934" y="330"/>
                </a:moveTo>
                <a:lnTo>
                  <a:pt x="280619" y="330"/>
                </a:lnTo>
                <a:lnTo>
                  <a:pt x="280619" y="8724"/>
                </a:lnTo>
                <a:lnTo>
                  <a:pt x="287934" y="8724"/>
                </a:lnTo>
                <a:lnTo>
                  <a:pt x="287934" y="330"/>
                </a:lnTo>
                <a:close/>
              </a:path>
              <a:path w="452119" h="60960">
                <a:moveTo>
                  <a:pt x="261175" y="15786"/>
                </a:moveTo>
                <a:lnTo>
                  <a:pt x="252780" y="15786"/>
                </a:lnTo>
                <a:lnTo>
                  <a:pt x="249377" y="16611"/>
                </a:lnTo>
                <a:lnTo>
                  <a:pt x="243052" y="20116"/>
                </a:lnTo>
                <a:lnTo>
                  <a:pt x="240728" y="22771"/>
                </a:lnTo>
                <a:lnTo>
                  <a:pt x="237566" y="29756"/>
                </a:lnTo>
                <a:lnTo>
                  <a:pt x="236816" y="33845"/>
                </a:lnTo>
                <a:lnTo>
                  <a:pt x="236816" y="45643"/>
                </a:lnTo>
                <a:lnTo>
                  <a:pt x="238645" y="51206"/>
                </a:lnTo>
                <a:lnTo>
                  <a:pt x="245795" y="58864"/>
                </a:lnTo>
                <a:lnTo>
                  <a:pt x="250532" y="60858"/>
                </a:lnTo>
                <a:lnTo>
                  <a:pt x="261175" y="60858"/>
                </a:lnTo>
                <a:lnTo>
                  <a:pt x="265087" y="59448"/>
                </a:lnTo>
                <a:lnTo>
                  <a:pt x="270428" y="54787"/>
                </a:lnTo>
                <a:lnTo>
                  <a:pt x="252780" y="54787"/>
                </a:lnTo>
                <a:lnTo>
                  <a:pt x="249872" y="53543"/>
                </a:lnTo>
                <a:lnTo>
                  <a:pt x="247713" y="50876"/>
                </a:lnTo>
                <a:lnTo>
                  <a:pt x="245465" y="48221"/>
                </a:lnTo>
                <a:lnTo>
                  <a:pt x="244309" y="44056"/>
                </a:lnTo>
                <a:lnTo>
                  <a:pt x="244309" y="32511"/>
                </a:lnTo>
                <a:lnTo>
                  <a:pt x="245465" y="28346"/>
                </a:lnTo>
                <a:lnTo>
                  <a:pt x="247802" y="25768"/>
                </a:lnTo>
                <a:lnTo>
                  <a:pt x="250126" y="23101"/>
                </a:lnTo>
                <a:lnTo>
                  <a:pt x="253123" y="21780"/>
                </a:lnTo>
                <a:lnTo>
                  <a:pt x="270954" y="21780"/>
                </a:lnTo>
                <a:lnTo>
                  <a:pt x="267982" y="19278"/>
                </a:lnTo>
                <a:lnTo>
                  <a:pt x="264998" y="16954"/>
                </a:lnTo>
                <a:lnTo>
                  <a:pt x="261175" y="15786"/>
                </a:lnTo>
                <a:close/>
              </a:path>
              <a:path w="452119" h="60960">
                <a:moveTo>
                  <a:pt x="267157" y="44056"/>
                </a:moveTo>
                <a:lnTo>
                  <a:pt x="266649" y="47726"/>
                </a:lnTo>
                <a:lnTo>
                  <a:pt x="265493" y="50380"/>
                </a:lnTo>
                <a:lnTo>
                  <a:pt x="261607" y="53962"/>
                </a:lnTo>
                <a:lnTo>
                  <a:pt x="259270" y="54787"/>
                </a:lnTo>
                <a:lnTo>
                  <a:pt x="270428" y="54787"/>
                </a:lnTo>
                <a:lnTo>
                  <a:pt x="271564" y="53797"/>
                </a:lnTo>
                <a:lnTo>
                  <a:pt x="273558" y="49961"/>
                </a:lnTo>
                <a:lnTo>
                  <a:pt x="274396" y="44970"/>
                </a:lnTo>
                <a:lnTo>
                  <a:pt x="267157" y="44056"/>
                </a:lnTo>
                <a:close/>
              </a:path>
              <a:path w="452119" h="60960">
                <a:moveTo>
                  <a:pt x="270954" y="21780"/>
                </a:moveTo>
                <a:lnTo>
                  <a:pt x="259181" y="21780"/>
                </a:lnTo>
                <a:lnTo>
                  <a:pt x="261264" y="22529"/>
                </a:lnTo>
                <a:lnTo>
                  <a:pt x="263017" y="23939"/>
                </a:lnTo>
                <a:lnTo>
                  <a:pt x="264756" y="25425"/>
                </a:lnTo>
                <a:lnTo>
                  <a:pt x="265912" y="27597"/>
                </a:lnTo>
                <a:lnTo>
                  <a:pt x="266573" y="30518"/>
                </a:lnTo>
                <a:lnTo>
                  <a:pt x="273723" y="29425"/>
                </a:lnTo>
                <a:lnTo>
                  <a:pt x="272808" y="25018"/>
                </a:lnTo>
                <a:lnTo>
                  <a:pt x="270954" y="21780"/>
                </a:lnTo>
                <a:close/>
              </a:path>
              <a:path w="452119" h="60960">
                <a:moveTo>
                  <a:pt x="226261" y="21780"/>
                </a:moveTo>
                <a:lnTo>
                  <a:pt x="213702" y="21780"/>
                </a:lnTo>
                <a:lnTo>
                  <a:pt x="216458" y="22605"/>
                </a:lnTo>
                <a:lnTo>
                  <a:pt x="218363" y="24269"/>
                </a:lnTo>
                <a:lnTo>
                  <a:pt x="219697" y="25514"/>
                </a:lnTo>
                <a:lnTo>
                  <a:pt x="220446" y="27597"/>
                </a:lnTo>
                <a:lnTo>
                  <a:pt x="220357" y="32511"/>
                </a:lnTo>
                <a:lnTo>
                  <a:pt x="217614" y="33502"/>
                </a:lnTo>
                <a:lnTo>
                  <a:pt x="213207" y="34328"/>
                </a:lnTo>
                <a:lnTo>
                  <a:pt x="204406" y="35331"/>
                </a:lnTo>
                <a:lnTo>
                  <a:pt x="202247" y="35750"/>
                </a:lnTo>
                <a:lnTo>
                  <a:pt x="191846" y="42722"/>
                </a:lnTo>
                <a:lnTo>
                  <a:pt x="190855" y="44475"/>
                </a:lnTo>
                <a:lnTo>
                  <a:pt x="190347" y="46393"/>
                </a:lnTo>
                <a:lnTo>
                  <a:pt x="190347" y="52044"/>
                </a:lnTo>
                <a:lnTo>
                  <a:pt x="191681" y="55041"/>
                </a:lnTo>
                <a:lnTo>
                  <a:pt x="194183" y="57365"/>
                </a:lnTo>
                <a:lnTo>
                  <a:pt x="196761" y="59689"/>
                </a:lnTo>
                <a:lnTo>
                  <a:pt x="200329" y="60858"/>
                </a:lnTo>
                <a:lnTo>
                  <a:pt x="207975" y="60858"/>
                </a:lnTo>
                <a:lnTo>
                  <a:pt x="220278" y="55117"/>
                </a:lnTo>
                <a:lnTo>
                  <a:pt x="203987" y="55117"/>
                </a:lnTo>
                <a:lnTo>
                  <a:pt x="201828" y="54457"/>
                </a:lnTo>
                <a:lnTo>
                  <a:pt x="200418" y="53124"/>
                </a:lnTo>
                <a:lnTo>
                  <a:pt x="198920" y="51879"/>
                </a:lnTo>
                <a:lnTo>
                  <a:pt x="198210" y="50304"/>
                </a:lnTo>
                <a:lnTo>
                  <a:pt x="208470" y="40995"/>
                </a:lnTo>
                <a:lnTo>
                  <a:pt x="213702" y="40233"/>
                </a:lnTo>
                <a:lnTo>
                  <a:pt x="217703" y="39319"/>
                </a:lnTo>
                <a:lnTo>
                  <a:pt x="220357" y="38239"/>
                </a:lnTo>
                <a:lnTo>
                  <a:pt x="227761" y="38239"/>
                </a:lnTo>
                <a:lnTo>
                  <a:pt x="227676" y="27597"/>
                </a:lnTo>
                <a:lnTo>
                  <a:pt x="227596" y="26517"/>
                </a:lnTo>
                <a:lnTo>
                  <a:pt x="227431" y="25260"/>
                </a:lnTo>
                <a:lnTo>
                  <a:pt x="226936" y="23266"/>
                </a:lnTo>
                <a:lnTo>
                  <a:pt x="226261" y="21780"/>
                </a:lnTo>
                <a:close/>
              </a:path>
              <a:path w="452119" h="60960">
                <a:moveTo>
                  <a:pt x="228225" y="54533"/>
                </a:moveTo>
                <a:lnTo>
                  <a:pt x="220941" y="54533"/>
                </a:lnTo>
                <a:lnTo>
                  <a:pt x="221186" y="56451"/>
                </a:lnTo>
                <a:lnTo>
                  <a:pt x="221646" y="58204"/>
                </a:lnTo>
                <a:lnTo>
                  <a:pt x="221729" y="58445"/>
                </a:lnTo>
                <a:lnTo>
                  <a:pt x="222440" y="59855"/>
                </a:lnTo>
                <a:lnTo>
                  <a:pt x="230098" y="59855"/>
                </a:lnTo>
                <a:lnTo>
                  <a:pt x="229171" y="58204"/>
                </a:lnTo>
                <a:lnTo>
                  <a:pt x="228511" y="56451"/>
                </a:lnTo>
                <a:lnTo>
                  <a:pt x="228225" y="54533"/>
                </a:lnTo>
                <a:close/>
              </a:path>
              <a:path w="452119" h="60960">
                <a:moveTo>
                  <a:pt x="227761" y="38239"/>
                </a:moveTo>
                <a:lnTo>
                  <a:pt x="220357" y="38239"/>
                </a:lnTo>
                <a:lnTo>
                  <a:pt x="220302" y="44475"/>
                </a:lnTo>
                <a:lnTo>
                  <a:pt x="219951" y="46558"/>
                </a:lnTo>
                <a:lnTo>
                  <a:pt x="209638" y="55117"/>
                </a:lnTo>
                <a:lnTo>
                  <a:pt x="220278" y="55117"/>
                </a:lnTo>
                <a:lnTo>
                  <a:pt x="220941" y="54533"/>
                </a:lnTo>
                <a:lnTo>
                  <a:pt x="228225" y="54533"/>
                </a:lnTo>
                <a:lnTo>
                  <a:pt x="228002" y="53289"/>
                </a:lnTo>
                <a:lnTo>
                  <a:pt x="227889" y="51879"/>
                </a:lnTo>
                <a:lnTo>
                  <a:pt x="227825" y="50215"/>
                </a:lnTo>
                <a:lnTo>
                  <a:pt x="227761" y="38239"/>
                </a:lnTo>
                <a:close/>
              </a:path>
              <a:path w="452119" h="60960">
                <a:moveTo>
                  <a:pt x="214782" y="15786"/>
                </a:moveTo>
                <a:lnTo>
                  <a:pt x="207391" y="15786"/>
                </a:lnTo>
                <a:lnTo>
                  <a:pt x="204076" y="16281"/>
                </a:lnTo>
                <a:lnTo>
                  <a:pt x="201333" y="17284"/>
                </a:lnTo>
                <a:lnTo>
                  <a:pt x="198501" y="18287"/>
                </a:lnTo>
                <a:lnTo>
                  <a:pt x="191604" y="29006"/>
                </a:lnTo>
                <a:lnTo>
                  <a:pt x="198755" y="30010"/>
                </a:lnTo>
                <a:lnTo>
                  <a:pt x="199580" y="26936"/>
                </a:lnTo>
                <a:lnTo>
                  <a:pt x="200748" y="24853"/>
                </a:lnTo>
                <a:lnTo>
                  <a:pt x="202412" y="23609"/>
                </a:lnTo>
                <a:lnTo>
                  <a:pt x="204076" y="22453"/>
                </a:lnTo>
                <a:lnTo>
                  <a:pt x="206552" y="21780"/>
                </a:lnTo>
                <a:lnTo>
                  <a:pt x="226261" y="21780"/>
                </a:lnTo>
                <a:lnTo>
                  <a:pt x="226187" y="21615"/>
                </a:lnTo>
                <a:lnTo>
                  <a:pt x="225094" y="20370"/>
                </a:lnTo>
                <a:lnTo>
                  <a:pt x="224015" y="19037"/>
                </a:lnTo>
                <a:lnTo>
                  <a:pt x="222351" y="17945"/>
                </a:lnTo>
                <a:lnTo>
                  <a:pt x="220027" y="17043"/>
                </a:lnTo>
                <a:lnTo>
                  <a:pt x="217703" y="16205"/>
                </a:lnTo>
                <a:lnTo>
                  <a:pt x="214782" y="15786"/>
                </a:lnTo>
                <a:close/>
              </a:path>
              <a:path w="452119" h="60960">
                <a:moveTo>
                  <a:pt x="178384" y="22453"/>
                </a:moveTo>
                <a:lnTo>
                  <a:pt x="171069" y="22453"/>
                </a:lnTo>
                <a:lnTo>
                  <a:pt x="171069" y="51625"/>
                </a:lnTo>
                <a:lnTo>
                  <a:pt x="178549" y="60451"/>
                </a:lnTo>
                <a:lnTo>
                  <a:pt x="182880" y="60451"/>
                </a:lnTo>
                <a:lnTo>
                  <a:pt x="184708" y="60197"/>
                </a:lnTo>
                <a:lnTo>
                  <a:pt x="186778" y="59778"/>
                </a:lnTo>
                <a:lnTo>
                  <a:pt x="185756" y="53632"/>
                </a:lnTo>
                <a:lnTo>
                  <a:pt x="182460" y="53632"/>
                </a:lnTo>
                <a:lnTo>
                  <a:pt x="179959" y="53047"/>
                </a:lnTo>
                <a:lnTo>
                  <a:pt x="178714" y="51625"/>
                </a:lnTo>
                <a:lnTo>
                  <a:pt x="178460" y="51053"/>
                </a:lnTo>
                <a:lnTo>
                  <a:pt x="178384" y="22453"/>
                </a:lnTo>
                <a:close/>
              </a:path>
              <a:path w="452119" h="60960">
                <a:moveTo>
                  <a:pt x="185699" y="53289"/>
                </a:moveTo>
                <a:lnTo>
                  <a:pt x="184365" y="53543"/>
                </a:lnTo>
                <a:lnTo>
                  <a:pt x="183286" y="53632"/>
                </a:lnTo>
                <a:lnTo>
                  <a:pt x="185756" y="53632"/>
                </a:lnTo>
                <a:lnTo>
                  <a:pt x="185699" y="53289"/>
                </a:lnTo>
                <a:close/>
              </a:path>
              <a:path w="452119" h="60960">
                <a:moveTo>
                  <a:pt x="185699" y="16700"/>
                </a:moveTo>
                <a:lnTo>
                  <a:pt x="165747" y="16700"/>
                </a:lnTo>
                <a:lnTo>
                  <a:pt x="165747" y="22453"/>
                </a:lnTo>
                <a:lnTo>
                  <a:pt x="185699" y="22453"/>
                </a:lnTo>
                <a:lnTo>
                  <a:pt x="185699" y="16700"/>
                </a:lnTo>
                <a:close/>
              </a:path>
              <a:path w="452119" h="60960">
                <a:moveTo>
                  <a:pt x="178384" y="1663"/>
                </a:moveTo>
                <a:lnTo>
                  <a:pt x="171069" y="6070"/>
                </a:lnTo>
                <a:lnTo>
                  <a:pt x="171069" y="16700"/>
                </a:lnTo>
                <a:lnTo>
                  <a:pt x="178384" y="16700"/>
                </a:lnTo>
                <a:lnTo>
                  <a:pt x="178384" y="1663"/>
                </a:lnTo>
                <a:close/>
              </a:path>
              <a:path w="452119" h="60960">
                <a:moveTo>
                  <a:pt x="158597" y="16700"/>
                </a:moveTo>
                <a:lnTo>
                  <a:pt x="151282" y="16700"/>
                </a:lnTo>
                <a:lnTo>
                  <a:pt x="151282" y="59842"/>
                </a:lnTo>
                <a:lnTo>
                  <a:pt x="158597" y="59842"/>
                </a:lnTo>
                <a:lnTo>
                  <a:pt x="158597" y="16700"/>
                </a:lnTo>
                <a:close/>
              </a:path>
              <a:path w="452119" h="60960">
                <a:moveTo>
                  <a:pt x="158597" y="330"/>
                </a:moveTo>
                <a:lnTo>
                  <a:pt x="151282" y="330"/>
                </a:lnTo>
                <a:lnTo>
                  <a:pt x="151282" y="8724"/>
                </a:lnTo>
                <a:lnTo>
                  <a:pt x="158597" y="8724"/>
                </a:lnTo>
                <a:lnTo>
                  <a:pt x="158597" y="330"/>
                </a:lnTo>
                <a:close/>
              </a:path>
              <a:path w="452119" h="60960">
                <a:moveTo>
                  <a:pt x="118707" y="54457"/>
                </a:moveTo>
                <a:lnTo>
                  <a:pt x="111798" y="54457"/>
                </a:lnTo>
                <a:lnTo>
                  <a:pt x="114706" y="58699"/>
                </a:lnTo>
                <a:lnTo>
                  <a:pt x="118706" y="60858"/>
                </a:lnTo>
                <a:lnTo>
                  <a:pt x="128930" y="60858"/>
                </a:lnTo>
                <a:lnTo>
                  <a:pt x="133248" y="58775"/>
                </a:lnTo>
                <a:lnTo>
                  <a:pt x="136918" y="54787"/>
                </a:lnTo>
                <a:lnTo>
                  <a:pt x="119278" y="54787"/>
                </a:lnTo>
                <a:lnTo>
                  <a:pt x="118707" y="54457"/>
                </a:lnTo>
                <a:close/>
              </a:path>
              <a:path w="452119" h="60960">
                <a:moveTo>
                  <a:pt x="112293" y="330"/>
                </a:moveTo>
                <a:lnTo>
                  <a:pt x="105067" y="330"/>
                </a:lnTo>
                <a:lnTo>
                  <a:pt x="105067" y="59855"/>
                </a:lnTo>
                <a:lnTo>
                  <a:pt x="111798" y="59855"/>
                </a:lnTo>
                <a:lnTo>
                  <a:pt x="111798" y="54457"/>
                </a:lnTo>
                <a:lnTo>
                  <a:pt x="118707" y="54457"/>
                </a:lnTo>
                <a:lnTo>
                  <a:pt x="111772" y="32575"/>
                </a:lnTo>
                <a:lnTo>
                  <a:pt x="112877" y="28676"/>
                </a:lnTo>
                <a:lnTo>
                  <a:pt x="117538" y="23190"/>
                </a:lnTo>
                <a:lnTo>
                  <a:pt x="120281" y="21780"/>
                </a:lnTo>
                <a:lnTo>
                  <a:pt x="137431" y="21780"/>
                </a:lnTo>
                <a:lnTo>
                  <a:pt x="137234" y="21526"/>
                </a:lnTo>
                <a:lnTo>
                  <a:pt x="112293" y="21526"/>
                </a:lnTo>
                <a:lnTo>
                  <a:pt x="112293" y="330"/>
                </a:lnTo>
                <a:close/>
              </a:path>
              <a:path w="452119" h="60960">
                <a:moveTo>
                  <a:pt x="137431" y="21780"/>
                </a:moveTo>
                <a:lnTo>
                  <a:pt x="126695" y="21780"/>
                </a:lnTo>
                <a:lnTo>
                  <a:pt x="129349" y="23101"/>
                </a:lnTo>
                <a:lnTo>
                  <a:pt x="133845" y="28435"/>
                </a:lnTo>
                <a:lnTo>
                  <a:pt x="134924" y="32575"/>
                </a:lnTo>
                <a:lnTo>
                  <a:pt x="134924" y="43726"/>
                </a:lnTo>
                <a:lnTo>
                  <a:pt x="133756" y="47891"/>
                </a:lnTo>
                <a:lnTo>
                  <a:pt x="131358" y="50711"/>
                </a:lnTo>
                <a:lnTo>
                  <a:pt x="129095" y="53454"/>
                </a:lnTo>
                <a:lnTo>
                  <a:pt x="126352" y="54787"/>
                </a:lnTo>
                <a:lnTo>
                  <a:pt x="136918" y="54787"/>
                </a:lnTo>
                <a:lnTo>
                  <a:pt x="140576" y="50711"/>
                </a:lnTo>
                <a:lnTo>
                  <a:pt x="142392" y="45059"/>
                </a:lnTo>
                <a:lnTo>
                  <a:pt x="142392" y="34505"/>
                </a:lnTo>
                <a:lnTo>
                  <a:pt x="141986" y="31584"/>
                </a:lnTo>
                <a:lnTo>
                  <a:pt x="141014" y="28435"/>
                </a:lnTo>
                <a:lnTo>
                  <a:pt x="140246" y="26098"/>
                </a:lnTo>
                <a:lnTo>
                  <a:pt x="139077" y="23774"/>
                </a:lnTo>
                <a:lnTo>
                  <a:pt x="137431" y="21780"/>
                </a:lnTo>
                <a:close/>
              </a:path>
              <a:path w="452119" h="60960">
                <a:moveTo>
                  <a:pt x="126771" y="15786"/>
                </a:moveTo>
                <a:lnTo>
                  <a:pt x="119367" y="15786"/>
                </a:lnTo>
                <a:lnTo>
                  <a:pt x="115455" y="17703"/>
                </a:lnTo>
                <a:lnTo>
                  <a:pt x="112293" y="21526"/>
                </a:lnTo>
                <a:lnTo>
                  <a:pt x="137234" y="21526"/>
                </a:lnTo>
                <a:lnTo>
                  <a:pt x="136004" y="19938"/>
                </a:lnTo>
                <a:lnTo>
                  <a:pt x="134086" y="18453"/>
                </a:lnTo>
                <a:lnTo>
                  <a:pt x="131673" y="17360"/>
                </a:lnTo>
                <a:lnTo>
                  <a:pt x="129349" y="16281"/>
                </a:lnTo>
                <a:lnTo>
                  <a:pt x="126771" y="15786"/>
                </a:lnTo>
                <a:close/>
              </a:path>
              <a:path w="452119" h="60960">
                <a:moveTo>
                  <a:pt x="92252" y="21780"/>
                </a:moveTo>
                <a:lnTo>
                  <a:pt x="79717" y="21780"/>
                </a:lnTo>
                <a:lnTo>
                  <a:pt x="82473" y="22605"/>
                </a:lnTo>
                <a:lnTo>
                  <a:pt x="84378" y="24269"/>
                </a:lnTo>
                <a:lnTo>
                  <a:pt x="85712" y="25514"/>
                </a:lnTo>
                <a:lnTo>
                  <a:pt x="86461" y="27597"/>
                </a:lnTo>
                <a:lnTo>
                  <a:pt x="86372" y="32511"/>
                </a:lnTo>
                <a:lnTo>
                  <a:pt x="83629" y="33502"/>
                </a:lnTo>
                <a:lnTo>
                  <a:pt x="79222" y="34328"/>
                </a:lnTo>
                <a:lnTo>
                  <a:pt x="70408" y="35331"/>
                </a:lnTo>
                <a:lnTo>
                  <a:pt x="68249" y="35750"/>
                </a:lnTo>
                <a:lnTo>
                  <a:pt x="57848" y="42722"/>
                </a:lnTo>
                <a:lnTo>
                  <a:pt x="56857" y="44475"/>
                </a:lnTo>
                <a:lnTo>
                  <a:pt x="56362" y="46393"/>
                </a:lnTo>
                <a:lnTo>
                  <a:pt x="56362" y="52044"/>
                </a:lnTo>
                <a:lnTo>
                  <a:pt x="57683" y="55041"/>
                </a:lnTo>
                <a:lnTo>
                  <a:pt x="60172" y="57365"/>
                </a:lnTo>
                <a:lnTo>
                  <a:pt x="62763" y="59689"/>
                </a:lnTo>
                <a:lnTo>
                  <a:pt x="66332" y="60858"/>
                </a:lnTo>
                <a:lnTo>
                  <a:pt x="73977" y="60858"/>
                </a:lnTo>
                <a:lnTo>
                  <a:pt x="86280" y="55117"/>
                </a:lnTo>
                <a:lnTo>
                  <a:pt x="69989" y="55117"/>
                </a:lnTo>
                <a:lnTo>
                  <a:pt x="67830" y="54457"/>
                </a:lnTo>
                <a:lnTo>
                  <a:pt x="66421" y="53124"/>
                </a:lnTo>
                <a:lnTo>
                  <a:pt x="64922" y="51879"/>
                </a:lnTo>
                <a:lnTo>
                  <a:pt x="64213" y="50304"/>
                </a:lnTo>
                <a:lnTo>
                  <a:pt x="74485" y="40995"/>
                </a:lnTo>
                <a:lnTo>
                  <a:pt x="79717" y="40233"/>
                </a:lnTo>
                <a:lnTo>
                  <a:pt x="83718" y="39319"/>
                </a:lnTo>
                <a:lnTo>
                  <a:pt x="86372" y="38239"/>
                </a:lnTo>
                <a:lnTo>
                  <a:pt x="93764" y="38239"/>
                </a:lnTo>
                <a:lnTo>
                  <a:pt x="93678" y="27597"/>
                </a:lnTo>
                <a:lnTo>
                  <a:pt x="93599" y="26517"/>
                </a:lnTo>
                <a:lnTo>
                  <a:pt x="93433" y="25260"/>
                </a:lnTo>
                <a:lnTo>
                  <a:pt x="92938" y="23266"/>
                </a:lnTo>
                <a:lnTo>
                  <a:pt x="92252" y="21780"/>
                </a:lnTo>
                <a:close/>
              </a:path>
              <a:path w="452119" h="60960">
                <a:moveTo>
                  <a:pt x="94227" y="54533"/>
                </a:moveTo>
                <a:lnTo>
                  <a:pt x="86944" y="54533"/>
                </a:lnTo>
                <a:lnTo>
                  <a:pt x="87188" y="56451"/>
                </a:lnTo>
                <a:lnTo>
                  <a:pt x="87649" y="58204"/>
                </a:lnTo>
                <a:lnTo>
                  <a:pt x="87731" y="58445"/>
                </a:lnTo>
                <a:lnTo>
                  <a:pt x="88442" y="59855"/>
                </a:lnTo>
                <a:lnTo>
                  <a:pt x="96088" y="59855"/>
                </a:lnTo>
                <a:lnTo>
                  <a:pt x="95186" y="58204"/>
                </a:lnTo>
                <a:lnTo>
                  <a:pt x="94513" y="56451"/>
                </a:lnTo>
                <a:lnTo>
                  <a:pt x="94227" y="54533"/>
                </a:lnTo>
                <a:close/>
              </a:path>
              <a:path w="452119" h="60960">
                <a:moveTo>
                  <a:pt x="93764" y="38239"/>
                </a:moveTo>
                <a:lnTo>
                  <a:pt x="86372" y="38239"/>
                </a:lnTo>
                <a:lnTo>
                  <a:pt x="86315" y="44475"/>
                </a:lnTo>
                <a:lnTo>
                  <a:pt x="85953" y="46558"/>
                </a:lnTo>
                <a:lnTo>
                  <a:pt x="75653" y="55117"/>
                </a:lnTo>
                <a:lnTo>
                  <a:pt x="86280" y="55117"/>
                </a:lnTo>
                <a:lnTo>
                  <a:pt x="86944" y="54533"/>
                </a:lnTo>
                <a:lnTo>
                  <a:pt x="94227" y="54533"/>
                </a:lnTo>
                <a:lnTo>
                  <a:pt x="94004" y="53289"/>
                </a:lnTo>
                <a:lnTo>
                  <a:pt x="93891" y="51879"/>
                </a:lnTo>
                <a:lnTo>
                  <a:pt x="93827" y="50215"/>
                </a:lnTo>
                <a:lnTo>
                  <a:pt x="93764" y="38239"/>
                </a:lnTo>
                <a:close/>
              </a:path>
              <a:path w="452119" h="60960">
                <a:moveTo>
                  <a:pt x="80797" y="15786"/>
                </a:moveTo>
                <a:lnTo>
                  <a:pt x="73406" y="15786"/>
                </a:lnTo>
                <a:lnTo>
                  <a:pt x="70078" y="16281"/>
                </a:lnTo>
                <a:lnTo>
                  <a:pt x="67335" y="17284"/>
                </a:lnTo>
                <a:lnTo>
                  <a:pt x="64503" y="18287"/>
                </a:lnTo>
                <a:lnTo>
                  <a:pt x="57607" y="29006"/>
                </a:lnTo>
                <a:lnTo>
                  <a:pt x="64744" y="30010"/>
                </a:lnTo>
                <a:lnTo>
                  <a:pt x="65582" y="26936"/>
                </a:lnTo>
                <a:lnTo>
                  <a:pt x="66751" y="24853"/>
                </a:lnTo>
                <a:lnTo>
                  <a:pt x="68414" y="23609"/>
                </a:lnTo>
                <a:lnTo>
                  <a:pt x="70078" y="22453"/>
                </a:lnTo>
                <a:lnTo>
                  <a:pt x="72567" y="21780"/>
                </a:lnTo>
                <a:lnTo>
                  <a:pt x="92252" y="21780"/>
                </a:lnTo>
                <a:lnTo>
                  <a:pt x="92176" y="21615"/>
                </a:lnTo>
                <a:lnTo>
                  <a:pt x="91097" y="20370"/>
                </a:lnTo>
                <a:lnTo>
                  <a:pt x="90017" y="19037"/>
                </a:lnTo>
                <a:lnTo>
                  <a:pt x="88366" y="17945"/>
                </a:lnTo>
                <a:lnTo>
                  <a:pt x="86042" y="17043"/>
                </a:lnTo>
                <a:lnTo>
                  <a:pt x="83718" y="16205"/>
                </a:lnTo>
                <a:lnTo>
                  <a:pt x="80797" y="15786"/>
                </a:lnTo>
                <a:close/>
              </a:path>
              <a:path w="452119" h="60960">
                <a:moveTo>
                  <a:pt x="7899" y="330"/>
                </a:moveTo>
                <a:lnTo>
                  <a:pt x="0" y="330"/>
                </a:lnTo>
                <a:lnTo>
                  <a:pt x="0" y="59855"/>
                </a:lnTo>
                <a:lnTo>
                  <a:pt x="7899" y="59855"/>
                </a:lnTo>
                <a:lnTo>
                  <a:pt x="7899" y="31838"/>
                </a:lnTo>
                <a:lnTo>
                  <a:pt x="46723" y="31838"/>
                </a:lnTo>
                <a:lnTo>
                  <a:pt x="46723" y="24764"/>
                </a:lnTo>
                <a:lnTo>
                  <a:pt x="7899" y="24764"/>
                </a:lnTo>
                <a:lnTo>
                  <a:pt x="7899" y="330"/>
                </a:lnTo>
                <a:close/>
              </a:path>
              <a:path w="452119" h="60960">
                <a:moveTo>
                  <a:pt x="46723" y="31838"/>
                </a:moveTo>
                <a:lnTo>
                  <a:pt x="38811" y="31838"/>
                </a:lnTo>
                <a:lnTo>
                  <a:pt x="38811" y="59855"/>
                </a:lnTo>
                <a:lnTo>
                  <a:pt x="46723" y="59855"/>
                </a:lnTo>
                <a:lnTo>
                  <a:pt x="46723" y="31838"/>
                </a:lnTo>
                <a:close/>
              </a:path>
              <a:path w="452119" h="60960">
                <a:moveTo>
                  <a:pt x="46723" y="330"/>
                </a:moveTo>
                <a:lnTo>
                  <a:pt x="38811" y="330"/>
                </a:lnTo>
                <a:lnTo>
                  <a:pt x="38811" y="24764"/>
                </a:lnTo>
                <a:lnTo>
                  <a:pt x="46723" y="24764"/>
                </a:lnTo>
                <a:lnTo>
                  <a:pt x="46723" y="33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3060039" y="4834594"/>
            <a:ext cx="633730" cy="320675"/>
          </a:xfrm>
          <a:prstGeom prst="rect">
            <a:avLst/>
          </a:prstGeom>
          <a:ln w="3911">
            <a:solidFill>
              <a:srgbClr val="231F20"/>
            </a:solidFill>
          </a:ln>
        </p:spPr>
        <p:txBody>
          <a:bodyPr wrap="square" lIns="0" tIns="59054" rIns="0" bIns="0" rtlCol="0" vert="horz">
            <a:spAutoFit/>
          </a:bodyPr>
          <a:lstStyle/>
          <a:p>
            <a:pPr marL="92075">
              <a:lnSpc>
                <a:spcPct val="100000"/>
              </a:lnSpc>
              <a:spcBef>
                <a:spcPts val="464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endParaRPr sz="650">
              <a:latin typeface="Arial"/>
              <a:cs typeface="Arial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3159963" y="5009756"/>
            <a:ext cx="451484" cy="60960"/>
          </a:xfrm>
          <a:custGeom>
            <a:avLst/>
            <a:gdLst/>
            <a:ahLst/>
            <a:cxnLst/>
            <a:rect l="l" t="t" r="r" b="b"/>
            <a:pathLst>
              <a:path w="451485" h="60960">
                <a:moveTo>
                  <a:pt x="443306" y="45643"/>
                </a:moveTo>
                <a:lnTo>
                  <a:pt x="435990" y="45643"/>
                </a:lnTo>
                <a:lnTo>
                  <a:pt x="435990" y="59867"/>
                </a:lnTo>
                <a:lnTo>
                  <a:pt x="443306" y="59867"/>
                </a:lnTo>
                <a:lnTo>
                  <a:pt x="443306" y="45643"/>
                </a:lnTo>
                <a:close/>
              </a:path>
              <a:path w="451485" h="60960">
                <a:moveTo>
                  <a:pt x="443306" y="342"/>
                </a:moveTo>
                <a:lnTo>
                  <a:pt x="437324" y="342"/>
                </a:lnTo>
                <a:lnTo>
                  <a:pt x="410209" y="38912"/>
                </a:lnTo>
                <a:lnTo>
                  <a:pt x="410209" y="45643"/>
                </a:lnTo>
                <a:lnTo>
                  <a:pt x="451383" y="45643"/>
                </a:lnTo>
                <a:lnTo>
                  <a:pt x="451383" y="38912"/>
                </a:lnTo>
                <a:lnTo>
                  <a:pt x="417360" y="38912"/>
                </a:lnTo>
                <a:lnTo>
                  <a:pt x="435990" y="12052"/>
                </a:lnTo>
                <a:lnTo>
                  <a:pt x="443306" y="12052"/>
                </a:lnTo>
                <a:lnTo>
                  <a:pt x="443306" y="342"/>
                </a:lnTo>
                <a:close/>
              </a:path>
              <a:path w="451485" h="60960">
                <a:moveTo>
                  <a:pt x="443306" y="12052"/>
                </a:moveTo>
                <a:lnTo>
                  <a:pt x="435990" y="12052"/>
                </a:lnTo>
                <a:lnTo>
                  <a:pt x="435990" y="38912"/>
                </a:lnTo>
                <a:lnTo>
                  <a:pt x="443306" y="38912"/>
                </a:lnTo>
                <a:lnTo>
                  <a:pt x="443306" y="12052"/>
                </a:lnTo>
                <a:close/>
              </a:path>
              <a:path w="451485" h="60960">
                <a:moveTo>
                  <a:pt x="351866" y="16700"/>
                </a:moveTo>
                <a:lnTo>
                  <a:pt x="345300" y="16700"/>
                </a:lnTo>
                <a:lnTo>
                  <a:pt x="345300" y="59867"/>
                </a:lnTo>
                <a:lnTo>
                  <a:pt x="352615" y="59867"/>
                </a:lnTo>
                <a:lnTo>
                  <a:pt x="352641" y="30670"/>
                </a:lnTo>
                <a:lnTo>
                  <a:pt x="353694" y="27012"/>
                </a:lnTo>
                <a:lnTo>
                  <a:pt x="358266" y="23114"/>
                </a:lnTo>
                <a:lnTo>
                  <a:pt x="358942" y="22860"/>
                </a:lnTo>
                <a:lnTo>
                  <a:pt x="351866" y="22860"/>
                </a:lnTo>
                <a:lnTo>
                  <a:pt x="351866" y="16700"/>
                </a:lnTo>
                <a:close/>
              </a:path>
              <a:path w="451485" h="60960">
                <a:moveTo>
                  <a:pt x="378543" y="22110"/>
                </a:moveTo>
                <a:lnTo>
                  <a:pt x="366001" y="22110"/>
                </a:lnTo>
                <a:lnTo>
                  <a:pt x="367664" y="22529"/>
                </a:lnTo>
                <a:lnTo>
                  <a:pt x="370573" y="24282"/>
                </a:lnTo>
                <a:lnTo>
                  <a:pt x="371563" y="25438"/>
                </a:lnTo>
                <a:lnTo>
                  <a:pt x="372732" y="28435"/>
                </a:lnTo>
                <a:lnTo>
                  <a:pt x="372902" y="29933"/>
                </a:lnTo>
                <a:lnTo>
                  <a:pt x="372986" y="59867"/>
                </a:lnTo>
                <a:lnTo>
                  <a:pt x="380314" y="59867"/>
                </a:lnTo>
                <a:lnTo>
                  <a:pt x="380225" y="27609"/>
                </a:lnTo>
                <a:lnTo>
                  <a:pt x="379971" y="26276"/>
                </a:lnTo>
                <a:lnTo>
                  <a:pt x="379475" y="24193"/>
                </a:lnTo>
                <a:lnTo>
                  <a:pt x="378726" y="22364"/>
                </a:lnTo>
                <a:lnTo>
                  <a:pt x="378543" y="22110"/>
                </a:lnTo>
                <a:close/>
              </a:path>
              <a:path w="451485" h="60960">
                <a:moveTo>
                  <a:pt x="368160" y="15798"/>
                </a:moveTo>
                <a:lnTo>
                  <a:pt x="359600" y="15798"/>
                </a:lnTo>
                <a:lnTo>
                  <a:pt x="355028" y="18122"/>
                </a:lnTo>
                <a:lnTo>
                  <a:pt x="351866" y="22860"/>
                </a:lnTo>
                <a:lnTo>
                  <a:pt x="358942" y="22860"/>
                </a:lnTo>
                <a:lnTo>
                  <a:pt x="360933" y="22110"/>
                </a:lnTo>
                <a:lnTo>
                  <a:pt x="378543" y="22110"/>
                </a:lnTo>
                <a:lnTo>
                  <a:pt x="377647" y="20866"/>
                </a:lnTo>
                <a:lnTo>
                  <a:pt x="376554" y="19278"/>
                </a:lnTo>
                <a:lnTo>
                  <a:pt x="374980" y="18122"/>
                </a:lnTo>
                <a:lnTo>
                  <a:pt x="372732" y="17132"/>
                </a:lnTo>
                <a:lnTo>
                  <a:pt x="370573" y="16217"/>
                </a:lnTo>
                <a:lnTo>
                  <a:pt x="368160" y="15798"/>
                </a:lnTo>
                <a:close/>
              </a:path>
              <a:path w="451485" h="60960">
                <a:moveTo>
                  <a:pt x="327520" y="0"/>
                </a:moveTo>
                <a:lnTo>
                  <a:pt x="317957" y="0"/>
                </a:lnTo>
                <a:lnTo>
                  <a:pt x="312546" y="11379"/>
                </a:lnTo>
                <a:lnTo>
                  <a:pt x="318541" y="11379"/>
                </a:lnTo>
                <a:lnTo>
                  <a:pt x="327520" y="0"/>
                </a:lnTo>
                <a:close/>
              </a:path>
              <a:path w="451485" h="60960">
                <a:moveTo>
                  <a:pt x="322529" y="15798"/>
                </a:moveTo>
                <a:lnTo>
                  <a:pt x="311213" y="15798"/>
                </a:lnTo>
                <a:lnTo>
                  <a:pt x="306730" y="17373"/>
                </a:lnTo>
                <a:lnTo>
                  <a:pt x="302983" y="20535"/>
                </a:lnTo>
                <a:lnTo>
                  <a:pt x="298576" y="24358"/>
                </a:lnTo>
                <a:lnTo>
                  <a:pt x="296329" y="30353"/>
                </a:lnTo>
                <a:lnTo>
                  <a:pt x="296329" y="45567"/>
                </a:lnTo>
                <a:lnTo>
                  <a:pt x="298246" y="51142"/>
                </a:lnTo>
                <a:lnTo>
                  <a:pt x="301904" y="55054"/>
                </a:lnTo>
                <a:lnTo>
                  <a:pt x="305650" y="58877"/>
                </a:lnTo>
                <a:lnTo>
                  <a:pt x="310565" y="60871"/>
                </a:lnTo>
                <a:lnTo>
                  <a:pt x="320370" y="60871"/>
                </a:lnTo>
                <a:lnTo>
                  <a:pt x="323773" y="59956"/>
                </a:lnTo>
                <a:lnTo>
                  <a:pt x="327024" y="58204"/>
                </a:lnTo>
                <a:lnTo>
                  <a:pt x="330174" y="56464"/>
                </a:lnTo>
                <a:lnTo>
                  <a:pt x="331791" y="54787"/>
                </a:lnTo>
                <a:lnTo>
                  <a:pt x="312966" y="54787"/>
                </a:lnTo>
                <a:lnTo>
                  <a:pt x="309892" y="53467"/>
                </a:lnTo>
                <a:lnTo>
                  <a:pt x="305066" y="47967"/>
                </a:lnTo>
                <a:lnTo>
                  <a:pt x="303910" y="43827"/>
                </a:lnTo>
                <a:lnTo>
                  <a:pt x="303910" y="32753"/>
                </a:lnTo>
                <a:lnTo>
                  <a:pt x="305066" y="28676"/>
                </a:lnTo>
                <a:lnTo>
                  <a:pt x="309892" y="23202"/>
                </a:lnTo>
                <a:lnTo>
                  <a:pt x="312966" y="21780"/>
                </a:lnTo>
                <a:lnTo>
                  <a:pt x="331266" y="21780"/>
                </a:lnTo>
                <a:lnTo>
                  <a:pt x="327355" y="17703"/>
                </a:lnTo>
                <a:lnTo>
                  <a:pt x="322529" y="15798"/>
                </a:lnTo>
                <a:close/>
              </a:path>
              <a:path w="451485" h="60960">
                <a:moveTo>
                  <a:pt x="331266" y="21780"/>
                </a:moveTo>
                <a:lnTo>
                  <a:pt x="320205" y="21780"/>
                </a:lnTo>
                <a:lnTo>
                  <a:pt x="323202" y="23202"/>
                </a:lnTo>
                <a:lnTo>
                  <a:pt x="328015" y="28676"/>
                </a:lnTo>
                <a:lnTo>
                  <a:pt x="329260" y="32753"/>
                </a:lnTo>
                <a:lnTo>
                  <a:pt x="329233" y="43827"/>
                </a:lnTo>
                <a:lnTo>
                  <a:pt x="328015" y="47891"/>
                </a:lnTo>
                <a:lnTo>
                  <a:pt x="325602" y="50723"/>
                </a:lnTo>
                <a:lnTo>
                  <a:pt x="323202" y="53467"/>
                </a:lnTo>
                <a:lnTo>
                  <a:pt x="320205" y="54787"/>
                </a:lnTo>
                <a:lnTo>
                  <a:pt x="331791" y="54787"/>
                </a:lnTo>
                <a:lnTo>
                  <a:pt x="332587" y="53962"/>
                </a:lnTo>
                <a:lnTo>
                  <a:pt x="335914" y="47637"/>
                </a:lnTo>
                <a:lnTo>
                  <a:pt x="336628" y="43827"/>
                </a:lnTo>
                <a:lnTo>
                  <a:pt x="336740" y="30848"/>
                </a:lnTo>
                <a:lnTo>
                  <a:pt x="334924" y="25438"/>
                </a:lnTo>
                <a:lnTo>
                  <a:pt x="331266" y="21780"/>
                </a:lnTo>
                <a:close/>
              </a:path>
              <a:path w="451485" h="60960">
                <a:moveTo>
                  <a:pt x="287947" y="16700"/>
                </a:moveTo>
                <a:lnTo>
                  <a:pt x="280631" y="16700"/>
                </a:lnTo>
                <a:lnTo>
                  <a:pt x="280631" y="59842"/>
                </a:lnTo>
                <a:lnTo>
                  <a:pt x="287947" y="59842"/>
                </a:lnTo>
                <a:lnTo>
                  <a:pt x="287947" y="16700"/>
                </a:lnTo>
                <a:close/>
              </a:path>
              <a:path w="451485" h="60960">
                <a:moveTo>
                  <a:pt x="287947" y="342"/>
                </a:moveTo>
                <a:lnTo>
                  <a:pt x="280631" y="342"/>
                </a:lnTo>
                <a:lnTo>
                  <a:pt x="280631" y="8737"/>
                </a:lnTo>
                <a:lnTo>
                  <a:pt x="287947" y="8737"/>
                </a:lnTo>
                <a:lnTo>
                  <a:pt x="287947" y="342"/>
                </a:lnTo>
                <a:close/>
              </a:path>
              <a:path w="451485" h="60960">
                <a:moveTo>
                  <a:pt x="261175" y="15798"/>
                </a:moveTo>
                <a:lnTo>
                  <a:pt x="252793" y="15798"/>
                </a:lnTo>
                <a:lnTo>
                  <a:pt x="249377" y="16624"/>
                </a:lnTo>
                <a:lnTo>
                  <a:pt x="243052" y="20116"/>
                </a:lnTo>
                <a:lnTo>
                  <a:pt x="240728" y="22771"/>
                </a:lnTo>
                <a:lnTo>
                  <a:pt x="237566" y="29768"/>
                </a:lnTo>
                <a:lnTo>
                  <a:pt x="236816" y="33845"/>
                </a:lnTo>
                <a:lnTo>
                  <a:pt x="236816" y="45643"/>
                </a:lnTo>
                <a:lnTo>
                  <a:pt x="238645" y="51219"/>
                </a:lnTo>
                <a:lnTo>
                  <a:pt x="245795" y="58877"/>
                </a:lnTo>
                <a:lnTo>
                  <a:pt x="250545" y="60871"/>
                </a:lnTo>
                <a:lnTo>
                  <a:pt x="261175" y="60871"/>
                </a:lnTo>
                <a:lnTo>
                  <a:pt x="265099" y="59448"/>
                </a:lnTo>
                <a:lnTo>
                  <a:pt x="270441" y="54787"/>
                </a:lnTo>
                <a:lnTo>
                  <a:pt x="252793" y="54787"/>
                </a:lnTo>
                <a:lnTo>
                  <a:pt x="249872" y="53543"/>
                </a:lnTo>
                <a:lnTo>
                  <a:pt x="247713" y="50888"/>
                </a:lnTo>
                <a:lnTo>
                  <a:pt x="245465" y="48221"/>
                </a:lnTo>
                <a:lnTo>
                  <a:pt x="244309" y="44069"/>
                </a:lnTo>
                <a:lnTo>
                  <a:pt x="244309" y="32512"/>
                </a:lnTo>
                <a:lnTo>
                  <a:pt x="245465" y="28346"/>
                </a:lnTo>
                <a:lnTo>
                  <a:pt x="247802" y="25768"/>
                </a:lnTo>
                <a:lnTo>
                  <a:pt x="250126" y="23114"/>
                </a:lnTo>
                <a:lnTo>
                  <a:pt x="253123" y="21780"/>
                </a:lnTo>
                <a:lnTo>
                  <a:pt x="270960" y="21780"/>
                </a:lnTo>
                <a:lnTo>
                  <a:pt x="268008" y="19278"/>
                </a:lnTo>
                <a:lnTo>
                  <a:pt x="265010" y="16954"/>
                </a:lnTo>
                <a:lnTo>
                  <a:pt x="261175" y="15798"/>
                </a:lnTo>
                <a:close/>
              </a:path>
              <a:path w="451485" h="60960">
                <a:moveTo>
                  <a:pt x="267169" y="44069"/>
                </a:moveTo>
                <a:lnTo>
                  <a:pt x="266674" y="47726"/>
                </a:lnTo>
                <a:lnTo>
                  <a:pt x="265506" y="50393"/>
                </a:lnTo>
                <a:lnTo>
                  <a:pt x="261607" y="53962"/>
                </a:lnTo>
                <a:lnTo>
                  <a:pt x="259270" y="54787"/>
                </a:lnTo>
                <a:lnTo>
                  <a:pt x="270441" y="54787"/>
                </a:lnTo>
                <a:lnTo>
                  <a:pt x="271576" y="53797"/>
                </a:lnTo>
                <a:lnTo>
                  <a:pt x="273570" y="49974"/>
                </a:lnTo>
                <a:lnTo>
                  <a:pt x="274408" y="44983"/>
                </a:lnTo>
                <a:lnTo>
                  <a:pt x="267169" y="44069"/>
                </a:lnTo>
                <a:close/>
              </a:path>
              <a:path w="451485" h="60960">
                <a:moveTo>
                  <a:pt x="270960" y="21780"/>
                </a:moveTo>
                <a:lnTo>
                  <a:pt x="259181" y="21780"/>
                </a:lnTo>
                <a:lnTo>
                  <a:pt x="261264" y="22529"/>
                </a:lnTo>
                <a:lnTo>
                  <a:pt x="263016" y="23939"/>
                </a:lnTo>
                <a:lnTo>
                  <a:pt x="264756" y="25438"/>
                </a:lnTo>
                <a:lnTo>
                  <a:pt x="265912" y="27609"/>
                </a:lnTo>
                <a:lnTo>
                  <a:pt x="266585" y="30518"/>
                </a:lnTo>
                <a:lnTo>
                  <a:pt x="273735" y="29425"/>
                </a:lnTo>
                <a:lnTo>
                  <a:pt x="272821" y="25031"/>
                </a:lnTo>
                <a:lnTo>
                  <a:pt x="270960" y="21780"/>
                </a:lnTo>
                <a:close/>
              </a:path>
              <a:path w="451485" h="60960">
                <a:moveTo>
                  <a:pt x="226274" y="21780"/>
                </a:moveTo>
                <a:lnTo>
                  <a:pt x="213715" y="21780"/>
                </a:lnTo>
                <a:lnTo>
                  <a:pt x="216471" y="22606"/>
                </a:lnTo>
                <a:lnTo>
                  <a:pt x="218376" y="24282"/>
                </a:lnTo>
                <a:lnTo>
                  <a:pt x="219709" y="25527"/>
                </a:lnTo>
                <a:lnTo>
                  <a:pt x="220459" y="27609"/>
                </a:lnTo>
                <a:lnTo>
                  <a:pt x="220370" y="32512"/>
                </a:lnTo>
                <a:lnTo>
                  <a:pt x="217627" y="33515"/>
                </a:lnTo>
                <a:lnTo>
                  <a:pt x="213232" y="34340"/>
                </a:lnTo>
                <a:lnTo>
                  <a:pt x="204406" y="35331"/>
                </a:lnTo>
                <a:lnTo>
                  <a:pt x="202247" y="35763"/>
                </a:lnTo>
                <a:lnTo>
                  <a:pt x="191846" y="42735"/>
                </a:lnTo>
                <a:lnTo>
                  <a:pt x="190855" y="44488"/>
                </a:lnTo>
                <a:lnTo>
                  <a:pt x="190360" y="46393"/>
                </a:lnTo>
                <a:lnTo>
                  <a:pt x="190360" y="52057"/>
                </a:lnTo>
                <a:lnTo>
                  <a:pt x="191681" y="55054"/>
                </a:lnTo>
                <a:lnTo>
                  <a:pt x="196748" y="59702"/>
                </a:lnTo>
                <a:lnTo>
                  <a:pt x="200329" y="60871"/>
                </a:lnTo>
                <a:lnTo>
                  <a:pt x="207987" y="60871"/>
                </a:lnTo>
                <a:lnTo>
                  <a:pt x="220284" y="55130"/>
                </a:lnTo>
                <a:lnTo>
                  <a:pt x="204000" y="55130"/>
                </a:lnTo>
                <a:lnTo>
                  <a:pt x="201828" y="54457"/>
                </a:lnTo>
                <a:lnTo>
                  <a:pt x="200418" y="53136"/>
                </a:lnTo>
                <a:lnTo>
                  <a:pt x="198920" y="51879"/>
                </a:lnTo>
                <a:lnTo>
                  <a:pt x="198210" y="50304"/>
                </a:lnTo>
                <a:lnTo>
                  <a:pt x="208483" y="40995"/>
                </a:lnTo>
                <a:lnTo>
                  <a:pt x="213715" y="40246"/>
                </a:lnTo>
                <a:lnTo>
                  <a:pt x="217716" y="39331"/>
                </a:lnTo>
                <a:lnTo>
                  <a:pt x="220370" y="38252"/>
                </a:lnTo>
                <a:lnTo>
                  <a:pt x="227761" y="38252"/>
                </a:lnTo>
                <a:lnTo>
                  <a:pt x="227676" y="27609"/>
                </a:lnTo>
                <a:lnTo>
                  <a:pt x="227596" y="26530"/>
                </a:lnTo>
                <a:lnTo>
                  <a:pt x="227444" y="25273"/>
                </a:lnTo>
                <a:lnTo>
                  <a:pt x="226948" y="23279"/>
                </a:lnTo>
                <a:lnTo>
                  <a:pt x="226274" y="21780"/>
                </a:lnTo>
                <a:close/>
              </a:path>
              <a:path w="451485" h="60960">
                <a:moveTo>
                  <a:pt x="228251" y="54546"/>
                </a:moveTo>
                <a:lnTo>
                  <a:pt x="220954" y="54546"/>
                </a:lnTo>
                <a:lnTo>
                  <a:pt x="221198" y="56464"/>
                </a:lnTo>
                <a:lnTo>
                  <a:pt x="221659" y="58204"/>
                </a:lnTo>
                <a:lnTo>
                  <a:pt x="221748" y="58458"/>
                </a:lnTo>
                <a:lnTo>
                  <a:pt x="222453" y="59867"/>
                </a:lnTo>
                <a:lnTo>
                  <a:pt x="230085" y="59867"/>
                </a:lnTo>
                <a:lnTo>
                  <a:pt x="229184" y="58204"/>
                </a:lnTo>
                <a:lnTo>
                  <a:pt x="228511" y="56464"/>
                </a:lnTo>
                <a:lnTo>
                  <a:pt x="228251" y="54546"/>
                </a:lnTo>
                <a:close/>
              </a:path>
              <a:path w="451485" h="60960">
                <a:moveTo>
                  <a:pt x="227761" y="38252"/>
                </a:moveTo>
                <a:lnTo>
                  <a:pt x="220370" y="38252"/>
                </a:lnTo>
                <a:lnTo>
                  <a:pt x="220312" y="44488"/>
                </a:lnTo>
                <a:lnTo>
                  <a:pt x="219963" y="46558"/>
                </a:lnTo>
                <a:lnTo>
                  <a:pt x="209651" y="55130"/>
                </a:lnTo>
                <a:lnTo>
                  <a:pt x="220284" y="55130"/>
                </a:lnTo>
                <a:lnTo>
                  <a:pt x="220954" y="54546"/>
                </a:lnTo>
                <a:lnTo>
                  <a:pt x="228251" y="54546"/>
                </a:lnTo>
                <a:lnTo>
                  <a:pt x="228018" y="53301"/>
                </a:lnTo>
                <a:lnTo>
                  <a:pt x="227898" y="51879"/>
                </a:lnTo>
                <a:lnTo>
                  <a:pt x="227830" y="50215"/>
                </a:lnTo>
                <a:lnTo>
                  <a:pt x="227761" y="38252"/>
                </a:lnTo>
                <a:close/>
              </a:path>
              <a:path w="451485" h="60960">
                <a:moveTo>
                  <a:pt x="214795" y="15798"/>
                </a:moveTo>
                <a:lnTo>
                  <a:pt x="207403" y="15798"/>
                </a:lnTo>
                <a:lnTo>
                  <a:pt x="204076" y="16294"/>
                </a:lnTo>
                <a:lnTo>
                  <a:pt x="191604" y="29019"/>
                </a:lnTo>
                <a:lnTo>
                  <a:pt x="198754" y="30010"/>
                </a:lnTo>
                <a:lnTo>
                  <a:pt x="199593" y="26936"/>
                </a:lnTo>
                <a:lnTo>
                  <a:pt x="200748" y="24853"/>
                </a:lnTo>
                <a:lnTo>
                  <a:pt x="202539" y="23520"/>
                </a:lnTo>
                <a:lnTo>
                  <a:pt x="204076" y="22440"/>
                </a:lnTo>
                <a:lnTo>
                  <a:pt x="206565" y="21780"/>
                </a:lnTo>
                <a:lnTo>
                  <a:pt x="226274" y="21780"/>
                </a:lnTo>
                <a:lnTo>
                  <a:pt x="226199" y="21615"/>
                </a:lnTo>
                <a:lnTo>
                  <a:pt x="225107" y="20370"/>
                </a:lnTo>
                <a:lnTo>
                  <a:pt x="224027" y="19037"/>
                </a:lnTo>
                <a:lnTo>
                  <a:pt x="222376" y="17945"/>
                </a:lnTo>
                <a:lnTo>
                  <a:pt x="220040" y="17043"/>
                </a:lnTo>
                <a:lnTo>
                  <a:pt x="217716" y="16217"/>
                </a:lnTo>
                <a:lnTo>
                  <a:pt x="214795" y="15798"/>
                </a:lnTo>
                <a:close/>
              </a:path>
              <a:path w="451485" h="60960">
                <a:moveTo>
                  <a:pt x="178384" y="22440"/>
                </a:moveTo>
                <a:lnTo>
                  <a:pt x="171068" y="22440"/>
                </a:lnTo>
                <a:lnTo>
                  <a:pt x="171068" y="51638"/>
                </a:lnTo>
                <a:lnTo>
                  <a:pt x="178549" y="60452"/>
                </a:lnTo>
                <a:lnTo>
                  <a:pt x="182879" y="60452"/>
                </a:lnTo>
                <a:lnTo>
                  <a:pt x="184696" y="60198"/>
                </a:lnTo>
                <a:lnTo>
                  <a:pt x="186778" y="59791"/>
                </a:lnTo>
                <a:lnTo>
                  <a:pt x="185754" y="53632"/>
                </a:lnTo>
                <a:lnTo>
                  <a:pt x="182460" y="53632"/>
                </a:lnTo>
                <a:lnTo>
                  <a:pt x="179958" y="53047"/>
                </a:lnTo>
                <a:lnTo>
                  <a:pt x="178714" y="51638"/>
                </a:lnTo>
                <a:lnTo>
                  <a:pt x="178460" y="51054"/>
                </a:lnTo>
                <a:lnTo>
                  <a:pt x="178384" y="22440"/>
                </a:lnTo>
                <a:close/>
              </a:path>
              <a:path w="451485" h="60960">
                <a:moveTo>
                  <a:pt x="185699" y="53301"/>
                </a:moveTo>
                <a:lnTo>
                  <a:pt x="184378" y="53543"/>
                </a:lnTo>
                <a:lnTo>
                  <a:pt x="183286" y="53632"/>
                </a:lnTo>
                <a:lnTo>
                  <a:pt x="185754" y="53632"/>
                </a:lnTo>
                <a:lnTo>
                  <a:pt x="185699" y="53301"/>
                </a:lnTo>
                <a:close/>
              </a:path>
              <a:path w="451485" h="60960">
                <a:moveTo>
                  <a:pt x="185699" y="16700"/>
                </a:moveTo>
                <a:lnTo>
                  <a:pt x="165760" y="16700"/>
                </a:lnTo>
                <a:lnTo>
                  <a:pt x="165760" y="22440"/>
                </a:lnTo>
                <a:lnTo>
                  <a:pt x="185699" y="22440"/>
                </a:lnTo>
                <a:lnTo>
                  <a:pt x="185699" y="16700"/>
                </a:lnTo>
                <a:close/>
              </a:path>
              <a:path w="451485" h="60960">
                <a:moveTo>
                  <a:pt x="178384" y="1663"/>
                </a:moveTo>
                <a:lnTo>
                  <a:pt x="171068" y="6083"/>
                </a:lnTo>
                <a:lnTo>
                  <a:pt x="171068" y="16700"/>
                </a:lnTo>
                <a:lnTo>
                  <a:pt x="178384" y="16700"/>
                </a:lnTo>
                <a:lnTo>
                  <a:pt x="178384" y="1663"/>
                </a:lnTo>
                <a:close/>
              </a:path>
              <a:path w="451485" h="60960">
                <a:moveTo>
                  <a:pt x="158610" y="16700"/>
                </a:moveTo>
                <a:lnTo>
                  <a:pt x="151295" y="16700"/>
                </a:lnTo>
                <a:lnTo>
                  <a:pt x="151295" y="59842"/>
                </a:lnTo>
                <a:lnTo>
                  <a:pt x="158610" y="59842"/>
                </a:lnTo>
                <a:lnTo>
                  <a:pt x="158610" y="16700"/>
                </a:lnTo>
                <a:close/>
              </a:path>
              <a:path w="451485" h="60960">
                <a:moveTo>
                  <a:pt x="158610" y="342"/>
                </a:moveTo>
                <a:lnTo>
                  <a:pt x="151295" y="342"/>
                </a:lnTo>
                <a:lnTo>
                  <a:pt x="151295" y="8737"/>
                </a:lnTo>
                <a:lnTo>
                  <a:pt x="158610" y="8737"/>
                </a:lnTo>
                <a:lnTo>
                  <a:pt x="158610" y="342"/>
                </a:lnTo>
                <a:close/>
              </a:path>
              <a:path w="451485" h="60960">
                <a:moveTo>
                  <a:pt x="118716" y="54457"/>
                </a:moveTo>
                <a:lnTo>
                  <a:pt x="111798" y="54457"/>
                </a:lnTo>
                <a:lnTo>
                  <a:pt x="114719" y="58699"/>
                </a:lnTo>
                <a:lnTo>
                  <a:pt x="118706" y="60871"/>
                </a:lnTo>
                <a:lnTo>
                  <a:pt x="128930" y="60871"/>
                </a:lnTo>
                <a:lnTo>
                  <a:pt x="133261" y="58788"/>
                </a:lnTo>
                <a:lnTo>
                  <a:pt x="136918" y="54787"/>
                </a:lnTo>
                <a:lnTo>
                  <a:pt x="119291" y="54787"/>
                </a:lnTo>
                <a:lnTo>
                  <a:pt x="118716" y="54457"/>
                </a:lnTo>
                <a:close/>
              </a:path>
              <a:path w="451485" h="60960">
                <a:moveTo>
                  <a:pt x="112306" y="342"/>
                </a:moveTo>
                <a:lnTo>
                  <a:pt x="105079" y="342"/>
                </a:lnTo>
                <a:lnTo>
                  <a:pt x="105079" y="59867"/>
                </a:lnTo>
                <a:lnTo>
                  <a:pt x="111798" y="59867"/>
                </a:lnTo>
                <a:lnTo>
                  <a:pt x="111798" y="54457"/>
                </a:lnTo>
                <a:lnTo>
                  <a:pt x="118716" y="54457"/>
                </a:lnTo>
                <a:lnTo>
                  <a:pt x="111757" y="32588"/>
                </a:lnTo>
                <a:lnTo>
                  <a:pt x="112890" y="28676"/>
                </a:lnTo>
                <a:lnTo>
                  <a:pt x="115201" y="25933"/>
                </a:lnTo>
                <a:lnTo>
                  <a:pt x="117538" y="23202"/>
                </a:lnTo>
                <a:lnTo>
                  <a:pt x="120281" y="21780"/>
                </a:lnTo>
                <a:lnTo>
                  <a:pt x="137433" y="21780"/>
                </a:lnTo>
                <a:lnTo>
                  <a:pt x="137234" y="21526"/>
                </a:lnTo>
                <a:lnTo>
                  <a:pt x="112306" y="21526"/>
                </a:lnTo>
                <a:lnTo>
                  <a:pt x="112306" y="342"/>
                </a:lnTo>
                <a:close/>
              </a:path>
              <a:path w="451485" h="60960">
                <a:moveTo>
                  <a:pt x="137433" y="21780"/>
                </a:moveTo>
                <a:lnTo>
                  <a:pt x="126682" y="21780"/>
                </a:lnTo>
                <a:lnTo>
                  <a:pt x="129349" y="23114"/>
                </a:lnTo>
                <a:lnTo>
                  <a:pt x="133832" y="28435"/>
                </a:lnTo>
                <a:lnTo>
                  <a:pt x="134924" y="32588"/>
                </a:lnTo>
                <a:lnTo>
                  <a:pt x="134924" y="43738"/>
                </a:lnTo>
                <a:lnTo>
                  <a:pt x="133756" y="47891"/>
                </a:lnTo>
                <a:lnTo>
                  <a:pt x="131358" y="50723"/>
                </a:lnTo>
                <a:lnTo>
                  <a:pt x="129095" y="53467"/>
                </a:lnTo>
                <a:lnTo>
                  <a:pt x="126352" y="54787"/>
                </a:lnTo>
                <a:lnTo>
                  <a:pt x="136918" y="54787"/>
                </a:lnTo>
                <a:lnTo>
                  <a:pt x="140576" y="50723"/>
                </a:lnTo>
                <a:lnTo>
                  <a:pt x="142405" y="45072"/>
                </a:lnTo>
                <a:lnTo>
                  <a:pt x="142405" y="34505"/>
                </a:lnTo>
                <a:lnTo>
                  <a:pt x="141985" y="31597"/>
                </a:lnTo>
                <a:lnTo>
                  <a:pt x="141021" y="28435"/>
                </a:lnTo>
                <a:lnTo>
                  <a:pt x="140246" y="26098"/>
                </a:lnTo>
                <a:lnTo>
                  <a:pt x="139077" y="23774"/>
                </a:lnTo>
                <a:lnTo>
                  <a:pt x="137433" y="21780"/>
                </a:lnTo>
                <a:close/>
              </a:path>
              <a:path w="451485" h="60960">
                <a:moveTo>
                  <a:pt x="126771" y="15798"/>
                </a:moveTo>
                <a:lnTo>
                  <a:pt x="119367" y="15798"/>
                </a:lnTo>
                <a:lnTo>
                  <a:pt x="115468" y="17703"/>
                </a:lnTo>
                <a:lnTo>
                  <a:pt x="112306" y="21526"/>
                </a:lnTo>
                <a:lnTo>
                  <a:pt x="137234" y="21526"/>
                </a:lnTo>
                <a:lnTo>
                  <a:pt x="136004" y="19951"/>
                </a:lnTo>
                <a:lnTo>
                  <a:pt x="134086" y="18465"/>
                </a:lnTo>
                <a:lnTo>
                  <a:pt x="131673" y="17373"/>
                </a:lnTo>
                <a:lnTo>
                  <a:pt x="129349" y="16294"/>
                </a:lnTo>
                <a:lnTo>
                  <a:pt x="126771" y="15798"/>
                </a:lnTo>
                <a:close/>
              </a:path>
              <a:path w="451485" h="60960">
                <a:moveTo>
                  <a:pt x="92276" y="21780"/>
                </a:moveTo>
                <a:lnTo>
                  <a:pt x="79730" y="21780"/>
                </a:lnTo>
                <a:lnTo>
                  <a:pt x="82473" y="22606"/>
                </a:lnTo>
                <a:lnTo>
                  <a:pt x="84378" y="24282"/>
                </a:lnTo>
                <a:lnTo>
                  <a:pt x="85712" y="25527"/>
                </a:lnTo>
                <a:lnTo>
                  <a:pt x="86461" y="27609"/>
                </a:lnTo>
                <a:lnTo>
                  <a:pt x="86385" y="32512"/>
                </a:lnTo>
                <a:lnTo>
                  <a:pt x="83629" y="33515"/>
                </a:lnTo>
                <a:lnTo>
                  <a:pt x="79222" y="34340"/>
                </a:lnTo>
                <a:lnTo>
                  <a:pt x="70408" y="35331"/>
                </a:lnTo>
                <a:lnTo>
                  <a:pt x="68249" y="35763"/>
                </a:lnTo>
                <a:lnTo>
                  <a:pt x="57861" y="42735"/>
                </a:lnTo>
                <a:lnTo>
                  <a:pt x="56857" y="44488"/>
                </a:lnTo>
                <a:lnTo>
                  <a:pt x="56362" y="46393"/>
                </a:lnTo>
                <a:lnTo>
                  <a:pt x="56362" y="52057"/>
                </a:lnTo>
                <a:lnTo>
                  <a:pt x="57696" y="55054"/>
                </a:lnTo>
                <a:lnTo>
                  <a:pt x="62750" y="59702"/>
                </a:lnTo>
                <a:lnTo>
                  <a:pt x="66332" y="60871"/>
                </a:lnTo>
                <a:lnTo>
                  <a:pt x="73990" y="60871"/>
                </a:lnTo>
                <a:lnTo>
                  <a:pt x="86289" y="55130"/>
                </a:lnTo>
                <a:lnTo>
                  <a:pt x="69989" y="55130"/>
                </a:lnTo>
                <a:lnTo>
                  <a:pt x="67843" y="54457"/>
                </a:lnTo>
                <a:lnTo>
                  <a:pt x="66420" y="53136"/>
                </a:lnTo>
                <a:lnTo>
                  <a:pt x="64922" y="51879"/>
                </a:lnTo>
                <a:lnTo>
                  <a:pt x="64213" y="50304"/>
                </a:lnTo>
                <a:lnTo>
                  <a:pt x="74485" y="40995"/>
                </a:lnTo>
                <a:lnTo>
                  <a:pt x="79730" y="40246"/>
                </a:lnTo>
                <a:lnTo>
                  <a:pt x="83718" y="39331"/>
                </a:lnTo>
                <a:lnTo>
                  <a:pt x="86385" y="38252"/>
                </a:lnTo>
                <a:lnTo>
                  <a:pt x="93776" y="38252"/>
                </a:lnTo>
                <a:lnTo>
                  <a:pt x="93691" y="27609"/>
                </a:lnTo>
                <a:lnTo>
                  <a:pt x="93611" y="26530"/>
                </a:lnTo>
                <a:lnTo>
                  <a:pt x="93446" y="25273"/>
                </a:lnTo>
                <a:lnTo>
                  <a:pt x="92951" y="23279"/>
                </a:lnTo>
                <a:lnTo>
                  <a:pt x="92276" y="21780"/>
                </a:lnTo>
                <a:close/>
              </a:path>
              <a:path w="451485" h="60960">
                <a:moveTo>
                  <a:pt x="94253" y="54546"/>
                </a:moveTo>
                <a:lnTo>
                  <a:pt x="86956" y="54546"/>
                </a:lnTo>
                <a:lnTo>
                  <a:pt x="87188" y="56464"/>
                </a:lnTo>
                <a:lnTo>
                  <a:pt x="87660" y="58204"/>
                </a:lnTo>
                <a:lnTo>
                  <a:pt x="87750" y="58458"/>
                </a:lnTo>
                <a:lnTo>
                  <a:pt x="88455" y="59867"/>
                </a:lnTo>
                <a:lnTo>
                  <a:pt x="96100" y="59867"/>
                </a:lnTo>
                <a:lnTo>
                  <a:pt x="95186" y="58204"/>
                </a:lnTo>
                <a:lnTo>
                  <a:pt x="94526" y="56464"/>
                </a:lnTo>
                <a:lnTo>
                  <a:pt x="94253" y="54546"/>
                </a:lnTo>
                <a:close/>
              </a:path>
              <a:path w="451485" h="60960">
                <a:moveTo>
                  <a:pt x="93776" y="38252"/>
                </a:moveTo>
                <a:lnTo>
                  <a:pt x="86385" y="38252"/>
                </a:lnTo>
                <a:lnTo>
                  <a:pt x="86324" y="44488"/>
                </a:lnTo>
                <a:lnTo>
                  <a:pt x="85953" y="46558"/>
                </a:lnTo>
                <a:lnTo>
                  <a:pt x="75653" y="55130"/>
                </a:lnTo>
                <a:lnTo>
                  <a:pt x="86289" y="55130"/>
                </a:lnTo>
                <a:lnTo>
                  <a:pt x="86956" y="54546"/>
                </a:lnTo>
                <a:lnTo>
                  <a:pt x="94253" y="54546"/>
                </a:lnTo>
                <a:lnTo>
                  <a:pt x="94020" y="53301"/>
                </a:lnTo>
                <a:lnTo>
                  <a:pt x="93903" y="51879"/>
                </a:lnTo>
                <a:lnTo>
                  <a:pt x="93776" y="38252"/>
                </a:lnTo>
                <a:close/>
              </a:path>
              <a:path w="451485" h="60960">
                <a:moveTo>
                  <a:pt x="80810" y="15798"/>
                </a:moveTo>
                <a:lnTo>
                  <a:pt x="73405" y="15798"/>
                </a:lnTo>
                <a:lnTo>
                  <a:pt x="70078" y="16294"/>
                </a:lnTo>
                <a:lnTo>
                  <a:pt x="57607" y="29019"/>
                </a:lnTo>
                <a:lnTo>
                  <a:pt x="64757" y="30010"/>
                </a:lnTo>
                <a:lnTo>
                  <a:pt x="65595" y="26936"/>
                </a:lnTo>
                <a:lnTo>
                  <a:pt x="66751" y="24853"/>
                </a:lnTo>
                <a:lnTo>
                  <a:pt x="68541" y="23520"/>
                </a:lnTo>
                <a:lnTo>
                  <a:pt x="70078" y="22440"/>
                </a:lnTo>
                <a:lnTo>
                  <a:pt x="72567" y="21780"/>
                </a:lnTo>
                <a:lnTo>
                  <a:pt x="92276" y="21780"/>
                </a:lnTo>
                <a:lnTo>
                  <a:pt x="92201" y="21615"/>
                </a:lnTo>
                <a:lnTo>
                  <a:pt x="91122" y="20370"/>
                </a:lnTo>
                <a:lnTo>
                  <a:pt x="90042" y="19037"/>
                </a:lnTo>
                <a:lnTo>
                  <a:pt x="88379" y="17945"/>
                </a:lnTo>
                <a:lnTo>
                  <a:pt x="86042" y="17043"/>
                </a:lnTo>
                <a:lnTo>
                  <a:pt x="83718" y="16217"/>
                </a:lnTo>
                <a:lnTo>
                  <a:pt x="80810" y="15798"/>
                </a:lnTo>
                <a:close/>
              </a:path>
              <a:path w="451485" h="60960">
                <a:moveTo>
                  <a:pt x="7899" y="342"/>
                </a:moveTo>
                <a:lnTo>
                  <a:pt x="0" y="342"/>
                </a:lnTo>
                <a:lnTo>
                  <a:pt x="0" y="59867"/>
                </a:lnTo>
                <a:lnTo>
                  <a:pt x="7899" y="59867"/>
                </a:lnTo>
                <a:lnTo>
                  <a:pt x="7899" y="31851"/>
                </a:lnTo>
                <a:lnTo>
                  <a:pt x="46735" y="31851"/>
                </a:lnTo>
                <a:lnTo>
                  <a:pt x="46735" y="24777"/>
                </a:lnTo>
                <a:lnTo>
                  <a:pt x="7899" y="24777"/>
                </a:lnTo>
                <a:lnTo>
                  <a:pt x="7899" y="342"/>
                </a:lnTo>
                <a:close/>
              </a:path>
              <a:path w="451485" h="60960">
                <a:moveTo>
                  <a:pt x="46735" y="31851"/>
                </a:moveTo>
                <a:lnTo>
                  <a:pt x="38836" y="31851"/>
                </a:lnTo>
                <a:lnTo>
                  <a:pt x="38836" y="59867"/>
                </a:lnTo>
                <a:lnTo>
                  <a:pt x="46735" y="59867"/>
                </a:lnTo>
                <a:lnTo>
                  <a:pt x="46735" y="31851"/>
                </a:lnTo>
                <a:close/>
              </a:path>
              <a:path w="451485" h="60960">
                <a:moveTo>
                  <a:pt x="46735" y="342"/>
                </a:moveTo>
                <a:lnTo>
                  <a:pt x="38836" y="342"/>
                </a:lnTo>
                <a:lnTo>
                  <a:pt x="38836" y="24777"/>
                </a:lnTo>
                <a:lnTo>
                  <a:pt x="46735" y="24777"/>
                </a:lnTo>
                <a:lnTo>
                  <a:pt x="46735" y="342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3867357" y="4834594"/>
            <a:ext cx="605155" cy="320675"/>
          </a:xfrm>
          <a:prstGeom prst="rect">
            <a:avLst/>
          </a:prstGeom>
          <a:ln w="3911">
            <a:solidFill>
              <a:srgbClr val="231F20"/>
            </a:solidFill>
          </a:ln>
        </p:spPr>
        <p:txBody>
          <a:bodyPr wrap="square" lIns="0" tIns="62230" rIns="0" bIns="0" rtlCol="0" vert="horz">
            <a:spAutoFit/>
          </a:bodyPr>
          <a:lstStyle/>
          <a:p>
            <a:pPr marL="64135">
              <a:lnSpc>
                <a:spcPct val="100000"/>
              </a:lnSpc>
              <a:spcBef>
                <a:spcPts val="490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endParaRPr sz="650">
              <a:latin typeface="Arial"/>
              <a:cs typeface="Arial"/>
            </a:endParaRPr>
          </a:p>
        </p:txBody>
      </p:sp>
      <p:sp>
        <p:nvSpPr>
          <p:cNvPr id="37" name="object 37" descr=""/>
          <p:cNvSpPr/>
          <p:nvPr/>
        </p:nvSpPr>
        <p:spPr>
          <a:xfrm>
            <a:off x="3939019" y="5013452"/>
            <a:ext cx="452120" cy="60960"/>
          </a:xfrm>
          <a:custGeom>
            <a:avLst/>
            <a:gdLst/>
            <a:ahLst/>
            <a:cxnLst/>
            <a:rect l="l" t="t" r="r" b="b"/>
            <a:pathLst>
              <a:path w="452120" h="60960">
                <a:moveTo>
                  <a:pt x="420281" y="43637"/>
                </a:moveTo>
                <a:lnTo>
                  <a:pt x="412623" y="44221"/>
                </a:lnTo>
                <a:lnTo>
                  <a:pt x="413042" y="49301"/>
                </a:lnTo>
                <a:lnTo>
                  <a:pt x="415036" y="53289"/>
                </a:lnTo>
                <a:lnTo>
                  <a:pt x="418452" y="56273"/>
                </a:lnTo>
                <a:lnTo>
                  <a:pt x="421868" y="59359"/>
                </a:lnTo>
                <a:lnTo>
                  <a:pt x="426262" y="60858"/>
                </a:lnTo>
                <a:lnTo>
                  <a:pt x="438315" y="60858"/>
                </a:lnTo>
                <a:lnTo>
                  <a:pt x="443547" y="58445"/>
                </a:lnTo>
                <a:lnTo>
                  <a:pt x="446379" y="54864"/>
                </a:lnTo>
                <a:lnTo>
                  <a:pt x="428764" y="54864"/>
                </a:lnTo>
                <a:lnTo>
                  <a:pt x="426262" y="53949"/>
                </a:lnTo>
                <a:lnTo>
                  <a:pt x="424192" y="52031"/>
                </a:lnTo>
                <a:lnTo>
                  <a:pt x="422186" y="50126"/>
                </a:lnTo>
                <a:lnTo>
                  <a:pt x="420865" y="47371"/>
                </a:lnTo>
                <a:lnTo>
                  <a:pt x="420281" y="43637"/>
                </a:lnTo>
                <a:close/>
              </a:path>
              <a:path w="452120" h="60960">
                <a:moveTo>
                  <a:pt x="447749" y="26835"/>
                </a:moveTo>
                <a:lnTo>
                  <a:pt x="435406" y="26835"/>
                </a:lnTo>
                <a:lnTo>
                  <a:pt x="438492" y="28016"/>
                </a:lnTo>
                <a:lnTo>
                  <a:pt x="443128" y="32829"/>
                </a:lnTo>
                <a:lnTo>
                  <a:pt x="444296" y="36156"/>
                </a:lnTo>
                <a:lnTo>
                  <a:pt x="444179" y="45046"/>
                </a:lnTo>
                <a:lnTo>
                  <a:pt x="443052" y="48209"/>
                </a:lnTo>
                <a:lnTo>
                  <a:pt x="438238" y="53530"/>
                </a:lnTo>
                <a:lnTo>
                  <a:pt x="435241" y="54864"/>
                </a:lnTo>
                <a:lnTo>
                  <a:pt x="446379" y="54864"/>
                </a:lnTo>
                <a:lnTo>
                  <a:pt x="450456" y="49707"/>
                </a:lnTo>
                <a:lnTo>
                  <a:pt x="452031" y="45046"/>
                </a:lnTo>
                <a:lnTo>
                  <a:pt x="452031" y="33997"/>
                </a:lnTo>
                <a:lnTo>
                  <a:pt x="450291" y="29413"/>
                </a:lnTo>
                <a:lnTo>
                  <a:pt x="447749" y="26835"/>
                </a:lnTo>
                <a:close/>
              </a:path>
              <a:path w="452120" h="60960">
                <a:moveTo>
                  <a:pt x="449287" y="1155"/>
                </a:moveTo>
                <a:lnTo>
                  <a:pt x="419696" y="1155"/>
                </a:lnTo>
                <a:lnTo>
                  <a:pt x="413880" y="31750"/>
                </a:lnTo>
                <a:lnTo>
                  <a:pt x="420776" y="32588"/>
                </a:lnTo>
                <a:lnTo>
                  <a:pt x="421868" y="30911"/>
                </a:lnTo>
                <a:lnTo>
                  <a:pt x="423354" y="29502"/>
                </a:lnTo>
                <a:lnTo>
                  <a:pt x="425183" y="28422"/>
                </a:lnTo>
                <a:lnTo>
                  <a:pt x="427101" y="27343"/>
                </a:lnTo>
                <a:lnTo>
                  <a:pt x="429260" y="26835"/>
                </a:lnTo>
                <a:lnTo>
                  <a:pt x="447749" y="26835"/>
                </a:lnTo>
                <a:lnTo>
                  <a:pt x="445026" y="24091"/>
                </a:lnTo>
                <a:lnTo>
                  <a:pt x="422275" y="24091"/>
                </a:lnTo>
                <a:lnTo>
                  <a:pt x="425513" y="8140"/>
                </a:lnTo>
                <a:lnTo>
                  <a:pt x="449287" y="8140"/>
                </a:lnTo>
                <a:lnTo>
                  <a:pt x="449287" y="1155"/>
                </a:lnTo>
                <a:close/>
              </a:path>
              <a:path w="452120" h="60960">
                <a:moveTo>
                  <a:pt x="438734" y="20358"/>
                </a:moveTo>
                <a:lnTo>
                  <a:pt x="429590" y="20358"/>
                </a:lnTo>
                <a:lnTo>
                  <a:pt x="425843" y="21602"/>
                </a:lnTo>
                <a:lnTo>
                  <a:pt x="422275" y="24091"/>
                </a:lnTo>
                <a:lnTo>
                  <a:pt x="445026" y="24091"/>
                </a:lnTo>
                <a:lnTo>
                  <a:pt x="443128" y="22186"/>
                </a:lnTo>
                <a:lnTo>
                  <a:pt x="438734" y="20358"/>
                </a:lnTo>
                <a:close/>
              </a:path>
              <a:path w="452120" h="60960">
                <a:moveTo>
                  <a:pt x="351866" y="16700"/>
                </a:moveTo>
                <a:lnTo>
                  <a:pt x="345287" y="16700"/>
                </a:lnTo>
                <a:lnTo>
                  <a:pt x="345287" y="59855"/>
                </a:lnTo>
                <a:lnTo>
                  <a:pt x="352615" y="59855"/>
                </a:lnTo>
                <a:lnTo>
                  <a:pt x="352637" y="30670"/>
                </a:lnTo>
                <a:lnTo>
                  <a:pt x="353695" y="27012"/>
                </a:lnTo>
                <a:lnTo>
                  <a:pt x="358267" y="23101"/>
                </a:lnTo>
                <a:lnTo>
                  <a:pt x="358938" y="22847"/>
                </a:lnTo>
                <a:lnTo>
                  <a:pt x="351866" y="22847"/>
                </a:lnTo>
                <a:lnTo>
                  <a:pt x="351866" y="16700"/>
                </a:lnTo>
                <a:close/>
              </a:path>
              <a:path w="452120" h="60960">
                <a:moveTo>
                  <a:pt x="378543" y="22098"/>
                </a:moveTo>
                <a:lnTo>
                  <a:pt x="366001" y="22098"/>
                </a:lnTo>
                <a:lnTo>
                  <a:pt x="367665" y="22529"/>
                </a:lnTo>
                <a:lnTo>
                  <a:pt x="370573" y="24257"/>
                </a:lnTo>
                <a:lnTo>
                  <a:pt x="371576" y="25425"/>
                </a:lnTo>
                <a:lnTo>
                  <a:pt x="372732" y="28422"/>
                </a:lnTo>
                <a:lnTo>
                  <a:pt x="372901" y="29921"/>
                </a:lnTo>
                <a:lnTo>
                  <a:pt x="372986" y="59855"/>
                </a:lnTo>
                <a:lnTo>
                  <a:pt x="380301" y="59855"/>
                </a:lnTo>
                <a:lnTo>
                  <a:pt x="380212" y="27584"/>
                </a:lnTo>
                <a:lnTo>
                  <a:pt x="379971" y="26263"/>
                </a:lnTo>
                <a:lnTo>
                  <a:pt x="379476" y="24180"/>
                </a:lnTo>
                <a:lnTo>
                  <a:pt x="378726" y="22352"/>
                </a:lnTo>
                <a:lnTo>
                  <a:pt x="378543" y="22098"/>
                </a:lnTo>
                <a:close/>
              </a:path>
              <a:path w="452120" h="60960">
                <a:moveTo>
                  <a:pt x="368160" y="15798"/>
                </a:moveTo>
                <a:lnTo>
                  <a:pt x="359600" y="15798"/>
                </a:lnTo>
                <a:lnTo>
                  <a:pt x="355028" y="18110"/>
                </a:lnTo>
                <a:lnTo>
                  <a:pt x="351866" y="22847"/>
                </a:lnTo>
                <a:lnTo>
                  <a:pt x="358938" y="22847"/>
                </a:lnTo>
                <a:lnTo>
                  <a:pt x="360921" y="22098"/>
                </a:lnTo>
                <a:lnTo>
                  <a:pt x="378543" y="22098"/>
                </a:lnTo>
                <a:lnTo>
                  <a:pt x="377647" y="20853"/>
                </a:lnTo>
                <a:lnTo>
                  <a:pt x="376567" y="19278"/>
                </a:lnTo>
                <a:lnTo>
                  <a:pt x="374980" y="18110"/>
                </a:lnTo>
                <a:lnTo>
                  <a:pt x="370573" y="16192"/>
                </a:lnTo>
                <a:lnTo>
                  <a:pt x="368160" y="15798"/>
                </a:lnTo>
                <a:close/>
              </a:path>
              <a:path w="452120" h="60960">
                <a:moveTo>
                  <a:pt x="327507" y="0"/>
                </a:moveTo>
                <a:lnTo>
                  <a:pt x="317957" y="0"/>
                </a:lnTo>
                <a:lnTo>
                  <a:pt x="312559" y="11391"/>
                </a:lnTo>
                <a:lnTo>
                  <a:pt x="318541" y="11391"/>
                </a:lnTo>
                <a:lnTo>
                  <a:pt x="327507" y="0"/>
                </a:lnTo>
                <a:close/>
              </a:path>
              <a:path w="452120" h="60960">
                <a:moveTo>
                  <a:pt x="322516" y="15798"/>
                </a:moveTo>
                <a:lnTo>
                  <a:pt x="311226" y="15798"/>
                </a:lnTo>
                <a:lnTo>
                  <a:pt x="306743" y="17360"/>
                </a:lnTo>
                <a:lnTo>
                  <a:pt x="302983" y="20523"/>
                </a:lnTo>
                <a:lnTo>
                  <a:pt x="298589" y="24345"/>
                </a:lnTo>
                <a:lnTo>
                  <a:pt x="296341" y="30340"/>
                </a:lnTo>
                <a:lnTo>
                  <a:pt x="296341" y="45554"/>
                </a:lnTo>
                <a:lnTo>
                  <a:pt x="298246" y="51130"/>
                </a:lnTo>
                <a:lnTo>
                  <a:pt x="301904" y="55029"/>
                </a:lnTo>
                <a:lnTo>
                  <a:pt x="305650" y="58851"/>
                </a:lnTo>
                <a:lnTo>
                  <a:pt x="310553" y="60858"/>
                </a:lnTo>
                <a:lnTo>
                  <a:pt x="320370" y="60858"/>
                </a:lnTo>
                <a:lnTo>
                  <a:pt x="323761" y="59944"/>
                </a:lnTo>
                <a:lnTo>
                  <a:pt x="330174" y="56451"/>
                </a:lnTo>
                <a:lnTo>
                  <a:pt x="331770" y="54787"/>
                </a:lnTo>
                <a:lnTo>
                  <a:pt x="312966" y="54787"/>
                </a:lnTo>
                <a:lnTo>
                  <a:pt x="309892" y="53454"/>
                </a:lnTo>
                <a:lnTo>
                  <a:pt x="305066" y="47967"/>
                </a:lnTo>
                <a:lnTo>
                  <a:pt x="303898" y="43802"/>
                </a:lnTo>
                <a:lnTo>
                  <a:pt x="303898" y="32740"/>
                </a:lnTo>
                <a:lnTo>
                  <a:pt x="305066" y="28676"/>
                </a:lnTo>
                <a:lnTo>
                  <a:pt x="309892" y="23177"/>
                </a:lnTo>
                <a:lnTo>
                  <a:pt x="312966" y="21767"/>
                </a:lnTo>
                <a:lnTo>
                  <a:pt x="331254" y="21767"/>
                </a:lnTo>
                <a:lnTo>
                  <a:pt x="327342" y="17691"/>
                </a:lnTo>
                <a:lnTo>
                  <a:pt x="322516" y="15798"/>
                </a:lnTo>
                <a:close/>
              </a:path>
              <a:path w="452120" h="60960">
                <a:moveTo>
                  <a:pt x="331254" y="21767"/>
                </a:moveTo>
                <a:lnTo>
                  <a:pt x="320192" y="21767"/>
                </a:lnTo>
                <a:lnTo>
                  <a:pt x="323189" y="23177"/>
                </a:lnTo>
                <a:lnTo>
                  <a:pt x="328002" y="28676"/>
                </a:lnTo>
                <a:lnTo>
                  <a:pt x="329260" y="32740"/>
                </a:lnTo>
                <a:lnTo>
                  <a:pt x="329237" y="43802"/>
                </a:lnTo>
                <a:lnTo>
                  <a:pt x="328002" y="47891"/>
                </a:lnTo>
                <a:lnTo>
                  <a:pt x="323189" y="53454"/>
                </a:lnTo>
                <a:lnTo>
                  <a:pt x="320192" y="54787"/>
                </a:lnTo>
                <a:lnTo>
                  <a:pt x="331770" y="54787"/>
                </a:lnTo>
                <a:lnTo>
                  <a:pt x="332574" y="53949"/>
                </a:lnTo>
                <a:lnTo>
                  <a:pt x="335902" y="47637"/>
                </a:lnTo>
                <a:lnTo>
                  <a:pt x="336631" y="43802"/>
                </a:lnTo>
                <a:lnTo>
                  <a:pt x="336740" y="30835"/>
                </a:lnTo>
                <a:lnTo>
                  <a:pt x="334911" y="25425"/>
                </a:lnTo>
                <a:lnTo>
                  <a:pt x="331254" y="21767"/>
                </a:lnTo>
                <a:close/>
              </a:path>
              <a:path w="452120" h="60960">
                <a:moveTo>
                  <a:pt x="287934" y="16700"/>
                </a:moveTo>
                <a:lnTo>
                  <a:pt x="280619" y="16700"/>
                </a:lnTo>
                <a:lnTo>
                  <a:pt x="280619" y="59842"/>
                </a:lnTo>
                <a:lnTo>
                  <a:pt x="287934" y="59842"/>
                </a:lnTo>
                <a:lnTo>
                  <a:pt x="287934" y="16700"/>
                </a:lnTo>
                <a:close/>
              </a:path>
              <a:path w="452120" h="60960">
                <a:moveTo>
                  <a:pt x="287934" y="330"/>
                </a:moveTo>
                <a:lnTo>
                  <a:pt x="280619" y="330"/>
                </a:lnTo>
                <a:lnTo>
                  <a:pt x="280619" y="8737"/>
                </a:lnTo>
                <a:lnTo>
                  <a:pt x="287934" y="8737"/>
                </a:lnTo>
                <a:lnTo>
                  <a:pt x="287934" y="330"/>
                </a:lnTo>
                <a:close/>
              </a:path>
              <a:path w="452120" h="60960">
                <a:moveTo>
                  <a:pt x="261188" y="15798"/>
                </a:moveTo>
                <a:lnTo>
                  <a:pt x="252780" y="15798"/>
                </a:lnTo>
                <a:lnTo>
                  <a:pt x="249377" y="16624"/>
                </a:lnTo>
                <a:lnTo>
                  <a:pt x="243065" y="20104"/>
                </a:lnTo>
                <a:lnTo>
                  <a:pt x="240728" y="22771"/>
                </a:lnTo>
                <a:lnTo>
                  <a:pt x="237566" y="29756"/>
                </a:lnTo>
                <a:lnTo>
                  <a:pt x="236816" y="33832"/>
                </a:lnTo>
                <a:lnTo>
                  <a:pt x="236816" y="45643"/>
                </a:lnTo>
                <a:lnTo>
                  <a:pt x="238645" y="51219"/>
                </a:lnTo>
                <a:lnTo>
                  <a:pt x="245795" y="58851"/>
                </a:lnTo>
                <a:lnTo>
                  <a:pt x="250545" y="60858"/>
                </a:lnTo>
                <a:lnTo>
                  <a:pt x="261188" y="60858"/>
                </a:lnTo>
                <a:lnTo>
                  <a:pt x="265087" y="59436"/>
                </a:lnTo>
                <a:lnTo>
                  <a:pt x="270414" y="54787"/>
                </a:lnTo>
                <a:lnTo>
                  <a:pt x="252780" y="54787"/>
                </a:lnTo>
                <a:lnTo>
                  <a:pt x="249885" y="53530"/>
                </a:lnTo>
                <a:lnTo>
                  <a:pt x="247713" y="50876"/>
                </a:lnTo>
                <a:lnTo>
                  <a:pt x="245465" y="48209"/>
                </a:lnTo>
                <a:lnTo>
                  <a:pt x="244309" y="44056"/>
                </a:lnTo>
                <a:lnTo>
                  <a:pt x="244309" y="32499"/>
                </a:lnTo>
                <a:lnTo>
                  <a:pt x="245465" y="28346"/>
                </a:lnTo>
                <a:lnTo>
                  <a:pt x="247802" y="25768"/>
                </a:lnTo>
                <a:lnTo>
                  <a:pt x="250126" y="23101"/>
                </a:lnTo>
                <a:lnTo>
                  <a:pt x="253123" y="21767"/>
                </a:lnTo>
                <a:lnTo>
                  <a:pt x="270947" y="21767"/>
                </a:lnTo>
                <a:lnTo>
                  <a:pt x="267982" y="19278"/>
                </a:lnTo>
                <a:lnTo>
                  <a:pt x="264998" y="16954"/>
                </a:lnTo>
                <a:lnTo>
                  <a:pt x="261188" y="15798"/>
                </a:lnTo>
                <a:close/>
              </a:path>
              <a:path w="452120" h="60960">
                <a:moveTo>
                  <a:pt x="267169" y="44056"/>
                </a:moveTo>
                <a:lnTo>
                  <a:pt x="266649" y="47713"/>
                </a:lnTo>
                <a:lnTo>
                  <a:pt x="265493" y="50380"/>
                </a:lnTo>
                <a:lnTo>
                  <a:pt x="261607" y="53949"/>
                </a:lnTo>
                <a:lnTo>
                  <a:pt x="259270" y="54787"/>
                </a:lnTo>
                <a:lnTo>
                  <a:pt x="270414" y="54787"/>
                </a:lnTo>
                <a:lnTo>
                  <a:pt x="271564" y="53784"/>
                </a:lnTo>
                <a:lnTo>
                  <a:pt x="273558" y="49961"/>
                </a:lnTo>
                <a:lnTo>
                  <a:pt x="274396" y="44970"/>
                </a:lnTo>
                <a:lnTo>
                  <a:pt x="267169" y="44056"/>
                </a:lnTo>
                <a:close/>
              </a:path>
              <a:path w="452120" h="60960">
                <a:moveTo>
                  <a:pt x="270947" y="21767"/>
                </a:moveTo>
                <a:lnTo>
                  <a:pt x="259194" y="21767"/>
                </a:lnTo>
                <a:lnTo>
                  <a:pt x="261277" y="22529"/>
                </a:lnTo>
                <a:lnTo>
                  <a:pt x="263017" y="23939"/>
                </a:lnTo>
                <a:lnTo>
                  <a:pt x="264744" y="25425"/>
                </a:lnTo>
                <a:lnTo>
                  <a:pt x="265912" y="27584"/>
                </a:lnTo>
                <a:lnTo>
                  <a:pt x="266585" y="30505"/>
                </a:lnTo>
                <a:lnTo>
                  <a:pt x="273735" y="29413"/>
                </a:lnTo>
                <a:lnTo>
                  <a:pt x="272821" y="25019"/>
                </a:lnTo>
                <a:lnTo>
                  <a:pt x="270947" y="21767"/>
                </a:lnTo>
                <a:close/>
              </a:path>
              <a:path w="452120" h="60960">
                <a:moveTo>
                  <a:pt x="226260" y="21767"/>
                </a:moveTo>
                <a:lnTo>
                  <a:pt x="213715" y="21767"/>
                </a:lnTo>
                <a:lnTo>
                  <a:pt x="216458" y="22606"/>
                </a:lnTo>
                <a:lnTo>
                  <a:pt x="218376" y="24257"/>
                </a:lnTo>
                <a:lnTo>
                  <a:pt x="219697" y="25501"/>
                </a:lnTo>
                <a:lnTo>
                  <a:pt x="220446" y="27584"/>
                </a:lnTo>
                <a:lnTo>
                  <a:pt x="220357" y="32499"/>
                </a:lnTo>
                <a:lnTo>
                  <a:pt x="217614" y="33489"/>
                </a:lnTo>
                <a:lnTo>
                  <a:pt x="213207" y="34328"/>
                </a:lnTo>
                <a:lnTo>
                  <a:pt x="204406" y="35331"/>
                </a:lnTo>
                <a:lnTo>
                  <a:pt x="202247" y="35737"/>
                </a:lnTo>
                <a:lnTo>
                  <a:pt x="191858" y="42722"/>
                </a:lnTo>
                <a:lnTo>
                  <a:pt x="190855" y="44475"/>
                </a:lnTo>
                <a:lnTo>
                  <a:pt x="190347" y="46380"/>
                </a:lnTo>
                <a:lnTo>
                  <a:pt x="190347" y="52031"/>
                </a:lnTo>
                <a:lnTo>
                  <a:pt x="191681" y="55029"/>
                </a:lnTo>
                <a:lnTo>
                  <a:pt x="194183" y="57365"/>
                </a:lnTo>
                <a:lnTo>
                  <a:pt x="196761" y="59690"/>
                </a:lnTo>
                <a:lnTo>
                  <a:pt x="200329" y="60858"/>
                </a:lnTo>
                <a:lnTo>
                  <a:pt x="207975" y="60858"/>
                </a:lnTo>
                <a:lnTo>
                  <a:pt x="220274" y="55118"/>
                </a:lnTo>
                <a:lnTo>
                  <a:pt x="204000" y="55118"/>
                </a:lnTo>
                <a:lnTo>
                  <a:pt x="201828" y="54457"/>
                </a:lnTo>
                <a:lnTo>
                  <a:pt x="200418" y="53124"/>
                </a:lnTo>
                <a:lnTo>
                  <a:pt x="198920" y="51879"/>
                </a:lnTo>
                <a:lnTo>
                  <a:pt x="198205" y="50292"/>
                </a:lnTo>
                <a:lnTo>
                  <a:pt x="208470" y="40982"/>
                </a:lnTo>
                <a:lnTo>
                  <a:pt x="213715" y="40233"/>
                </a:lnTo>
                <a:lnTo>
                  <a:pt x="217703" y="39319"/>
                </a:lnTo>
                <a:lnTo>
                  <a:pt x="220357" y="38227"/>
                </a:lnTo>
                <a:lnTo>
                  <a:pt x="227761" y="38227"/>
                </a:lnTo>
                <a:lnTo>
                  <a:pt x="227675" y="27584"/>
                </a:lnTo>
                <a:lnTo>
                  <a:pt x="227596" y="26504"/>
                </a:lnTo>
                <a:lnTo>
                  <a:pt x="227444" y="25260"/>
                </a:lnTo>
                <a:lnTo>
                  <a:pt x="226923" y="23266"/>
                </a:lnTo>
                <a:lnTo>
                  <a:pt x="226260" y="21767"/>
                </a:lnTo>
                <a:close/>
              </a:path>
              <a:path w="452120" h="60960">
                <a:moveTo>
                  <a:pt x="228227" y="54533"/>
                </a:moveTo>
                <a:lnTo>
                  <a:pt x="220941" y="54533"/>
                </a:lnTo>
                <a:lnTo>
                  <a:pt x="221186" y="56451"/>
                </a:lnTo>
                <a:lnTo>
                  <a:pt x="221646" y="58191"/>
                </a:lnTo>
                <a:lnTo>
                  <a:pt x="221735" y="58445"/>
                </a:lnTo>
                <a:lnTo>
                  <a:pt x="222440" y="59855"/>
                </a:lnTo>
                <a:lnTo>
                  <a:pt x="230098" y="59855"/>
                </a:lnTo>
                <a:lnTo>
                  <a:pt x="229171" y="58191"/>
                </a:lnTo>
                <a:lnTo>
                  <a:pt x="228511" y="56451"/>
                </a:lnTo>
                <a:lnTo>
                  <a:pt x="228227" y="54533"/>
                </a:lnTo>
                <a:close/>
              </a:path>
              <a:path w="452120" h="60960">
                <a:moveTo>
                  <a:pt x="227761" y="38227"/>
                </a:moveTo>
                <a:lnTo>
                  <a:pt x="220357" y="38227"/>
                </a:lnTo>
                <a:lnTo>
                  <a:pt x="220300" y="44475"/>
                </a:lnTo>
                <a:lnTo>
                  <a:pt x="219951" y="46558"/>
                </a:lnTo>
                <a:lnTo>
                  <a:pt x="209638" y="55118"/>
                </a:lnTo>
                <a:lnTo>
                  <a:pt x="220274" y="55118"/>
                </a:lnTo>
                <a:lnTo>
                  <a:pt x="220941" y="54533"/>
                </a:lnTo>
                <a:lnTo>
                  <a:pt x="228227" y="54533"/>
                </a:lnTo>
                <a:lnTo>
                  <a:pt x="228002" y="53289"/>
                </a:lnTo>
                <a:lnTo>
                  <a:pt x="227889" y="51879"/>
                </a:lnTo>
                <a:lnTo>
                  <a:pt x="227825" y="50215"/>
                </a:lnTo>
                <a:lnTo>
                  <a:pt x="227761" y="38227"/>
                </a:lnTo>
                <a:close/>
              </a:path>
              <a:path w="452120" h="60960">
                <a:moveTo>
                  <a:pt x="214795" y="15798"/>
                </a:moveTo>
                <a:lnTo>
                  <a:pt x="207391" y="15798"/>
                </a:lnTo>
                <a:lnTo>
                  <a:pt x="204063" y="16294"/>
                </a:lnTo>
                <a:lnTo>
                  <a:pt x="201333" y="17284"/>
                </a:lnTo>
                <a:lnTo>
                  <a:pt x="198501" y="18275"/>
                </a:lnTo>
                <a:lnTo>
                  <a:pt x="191604" y="29006"/>
                </a:lnTo>
                <a:lnTo>
                  <a:pt x="198767" y="30010"/>
                </a:lnTo>
                <a:lnTo>
                  <a:pt x="199580" y="26924"/>
                </a:lnTo>
                <a:lnTo>
                  <a:pt x="200761" y="24841"/>
                </a:lnTo>
                <a:lnTo>
                  <a:pt x="202539" y="23507"/>
                </a:lnTo>
                <a:lnTo>
                  <a:pt x="204063" y="22440"/>
                </a:lnTo>
                <a:lnTo>
                  <a:pt x="206565" y="21767"/>
                </a:lnTo>
                <a:lnTo>
                  <a:pt x="226260" y="21767"/>
                </a:lnTo>
                <a:lnTo>
                  <a:pt x="226187" y="21602"/>
                </a:lnTo>
                <a:lnTo>
                  <a:pt x="225107" y="20358"/>
                </a:lnTo>
                <a:lnTo>
                  <a:pt x="224028" y="19024"/>
                </a:lnTo>
                <a:lnTo>
                  <a:pt x="222351" y="17945"/>
                </a:lnTo>
                <a:lnTo>
                  <a:pt x="220027" y="17030"/>
                </a:lnTo>
                <a:lnTo>
                  <a:pt x="217703" y="16192"/>
                </a:lnTo>
                <a:lnTo>
                  <a:pt x="214795" y="15798"/>
                </a:lnTo>
                <a:close/>
              </a:path>
              <a:path w="452120" h="60960">
                <a:moveTo>
                  <a:pt x="178384" y="22440"/>
                </a:moveTo>
                <a:lnTo>
                  <a:pt x="171069" y="22440"/>
                </a:lnTo>
                <a:lnTo>
                  <a:pt x="171069" y="51625"/>
                </a:lnTo>
                <a:lnTo>
                  <a:pt x="178562" y="60439"/>
                </a:lnTo>
                <a:lnTo>
                  <a:pt x="182880" y="60439"/>
                </a:lnTo>
                <a:lnTo>
                  <a:pt x="184708" y="60185"/>
                </a:lnTo>
                <a:lnTo>
                  <a:pt x="186778" y="59766"/>
                </a:lnTo>
                <a:lnTo>
                  <a:pt x="185766" y="53619"/>
                </a:lnTo>
                <a:lnTo>
                  <a:pt x="182460" y="53619"/>
                </a:lnTo>
                <a:lnTo>
                  <a:pt x="179959" y="53035"/>
                </a:lnTo>
                <a:lnTo>
                  <a:pt x="178714" y="51625"/>
                </a:lnTo>
                <a:lnTo>
                  <a:pt x="178473" y="51041"/>
                </a:lnTo>
                <a:lnTo>
                  <a:pt x="178384" y="22440"/>
                </a:lnTo>
                <a:close/>
              </a:path>
              <a:path w="452120" h="60960">
                <a:moveTo>
                  <a:pt x="185712" y="53289"/>
                </a:moveTo>
                <a:lnTo>
                  <a:pt x="184378" y="53530"/>
                </a:lnTo>
                <a:lnTo>
                  <a:pt x="183286" y="53619"/>
                </a:lnTo>
                <a:lnTo>
                  <a:pt x="185766" y="53619"/>
                </a:lnTo>
                <a:lnTo>
                  <a:pt x="185712" y="53289"/>
                </a:lnTo>
                <a:close/>
              </a:path>
              <a:path w="452120" h="60960">
                <a:moveTo>
                  <a:pt x="185712" y="16700"/>
                </a:moveTo>
                <a:lnTo>
                  <a:pt x="165747" y="16700"/>
                </a:lnTo>
                <a:lnTo>
                  <a:pt x="165747" y="22440"/>
                </a:lnTo>
                <a:lnTo>
                  <a:pt x="185712" y="22440"/>
                </a:lnTo>
                <a:lnTo>
                  <a:pt x="185712" y="16700"/>
                </a:lnTo>
                <a:close/>
              </a:path>
              <a:path w="452120" h="60960">
                <a:moveTo>
                  <a:pt x="178384" y="1651"/>
                </a:moveTo>
                <a:lnTo>
                  <a:pt x="171069" y="6070"/>
                </a:lnTo>
                <a:lnTo>
                  <a:pt x="171069" y="16700"/>
                </a:lnTo>
                <a:lnTo>
                  <a:pt x="178384" y="16700"/>
                </a:lnTo>
                <a:lnTo>
                  <a:pt x="178384" y="1651"/>
                </a:lnTo>
                <a:close/>
              </a:path>
              <a:path w="452120" h="60960">
                <a:moveTo>
                  <a:pt x="158610" y="16700"/>
                </a:moveTo>
                <a:lnTo>
                  <a:pt x="151282" y="16700"/>
                </a:lnTo>
                <a:lnTo>
                  <a:pt x="151282" y="59842"/>
                </a:lnTo>
                <a:lnTo>
                  <a:pt x="158610" y="59842"/>
                </a:lnTo>
                <a:lnTo>
                  <a:pt x="158610" y="16700"/>
                </a:lnTo>
                <a:close/>
              </a:path>
              <a:path w="452120" h="60960">
                <a:moveTo>
                  <a:pt x="158610" y="330"/>
                </a:moveTo>
                <a:lnTo>
                  <a:pt x="151282" y="330"/>
                </a:lnTo>
                <a:lnTo>
                  <a:pt x="151282" y="8737"/>
                </a:lnTo>
                <a:lnTo>
                  <a:pt x="158610" y="8737"/>
                </a:lnTo>
                <a:lnTo>
                  <a:pt x="158610" y="330"/>
                </a:lnTo>
                <a:close/>
              </a:path>
              <a:path w="452120" h="60960">
                <a:moveTo>
                  <a:pt x="118713" y="54457"/>
                </a:moveTo>
                <a:lnTo>
                  <a:pt x="111810" y="54457"/>
                </a:lnTo>
                <a:lnTo>
                  <a:pt x="114706" y="58686"/>
                </a:lnTo>
                <a:lnTo>
                  <a:pt x="118706" y="60858"/>
                </a:lnTo>
                <a:lnTo>
                  <a:pt x="128943" y="60858"/>
                </a:lnTo>
                <a:lnTo>
                  <a:pt x="133248" y="58775"/>
                </a:lnTo>
                <a:lnTo>
                  <a:pt x="136918" y="54787"/>
                </a:lnTo>
                <a:lnTo>
                  <a:pt x="119278" y="54787"/>
                </a:lnTo>
                <a:lnTo>
                  <a:pt x="118713" y="54457"/>
                </a:lnTo>
                <a:close/>
              </a:path>
              <a:path w="452120" h="60960">
                <a:moveTo>
                  <a:pt x="112306" y="330"/>
                </a:moveTo>
                <a:lnTo>
                  <a:pt x="105067" y="330"/>
                </a:lnTo>
                <a:lnTo>
                  <a:pt x="105067" y="59855"/>
                </a:lnTo>
                <a:lnTo>
                  <a:pt x="111810" y="59855"/>
                </a:lnTo>
                <a:lnTo>
                  <a:pt x="111810" y="54457"/>
                </a:lnTo>
                <a:lnTo>
                  <a:pt x="118713" y="54457"/>
                </a:lnTo>
                <a:lnTo>
                  <a:pt x="111765" y="32588"/>
                </a:lnTo>
                <a:lnTo>
                  <a:pt x="112890" y="28676"/>
                </a:lnTo>
                <a:lnTo>
                  <a:pt x="117538" y="23177"/>
                </a:lnTo>
                <a:lnTo>
                  <a:pt x="120281" y="21767"/>
                </a:lnTo>
                <a:lnTo>
                  <a:pt x="137421" y="21767"/>
                </a:lnTo>
                <a:lnTo>
                  <a:pt x="137234" y="21526"/>
                </a:lnTo>
                <a:lnTo>
                  <a:pt x="112306" y="21526"/>
                </a:lnTo>
                <a:lnTo>
                  <a:pt x="112306" y="330"/>
                </a:lnTo>
                <a:close/>
              </a:path>
              <a:path w="452120" h="60960">
                <a:moveTo>
                  <a:pt x="137421" y="21767"/>
                </a:moveTo>
                <a:lnTo>
                  <a:pt x="126695" y="21767"/>
                </a:lnTo>
                <a:lnTo>
                  <a:pt x="129349" y="23101"/>
                </a:lnTo>
                <a:lnTo>
                  <a:pt x="133832" y="28422"/>
                </a:lnTo>
                <a:lnTo>
                  <a:pt x="134924" y="32588"/>
                </a:lnTo>
                <a:lnTo>
                  <a:pt x="134924" y="43726"/>
                </a:lnTo>
                <a:lnTo>
                  <a:pt x="133756" y="47891"/>
                </a:lnTo>
                <a:lnTo>
                  <a:pt x="131369" y="50698"/>
                </a:lnTo>
                <a:lnTo>
                  <a:pt x="129095" y="53454"/>
                </a:lnTo>
                <a:lnTo>
                  <a:pt x="126365" y="54787"/>
                </a:lnTo>
                <a:lnTo>
                  <a:pt x="136918" y="54787"/>
                </a:lnTo>
                <a:lnTo>
                  <a:pt x="140576" y="50698"/>
                </a:lnTo>
                <a:lnTo>
                  <a:pt x="142405" y="45046"/>
                </a:lnTo>
                <a:lnTo>
                  <a:pt x="142405" y="34493"/>
                </a:lnTo>
                <a:lnTo>
                  <a:pt x="141986" y="31584"/>
                </a:lnTo>
                <a:lnTo>
                  <a:pt x="141013" y="28422"/>
                </a:lnTo>
                <a:lnTo>
                  <a:pt x="140246" y="26098"/>
                </a:lnTo>
                <a:lnTo>
                  <a:pt x="139090" y="23774"/>
                </a:lnTo>
                <a:lnTo>
                  <a:pt x="137421" y="21767"/>
                </a:lnTo>
                <a:close/>
              </a:path>
              <a:path w="452120" h="60960">
                <a:moveTo>
                  <a:pt x="126771" y="15798"/>
                </a:moveTo>
                <a:lnTo>
                  <a:pt x="119367" y="15798"/>
                </a:lnTo>
                <a:lnTo>
                  <a:pt x="115455" y="17691"/>
                </a:lnTo>
                <a:lnTo>
                  <a:pt x="112306" y="21526"/>
                </a:lnTo>
                <a:lnTo>
                  <a:pt x="137234" y="21526"/>
                </a:lnTo>
                <a:lnTo>
                  <a:pt x="136004" y="19939"/>
                </a:lnTo>
                <a:lnTo>
                  <a:pt x="134086" y="18440"/>
                </a:lnTo>
                <a:lnTo>
                  <a:pt x="129349" y="16294"/>
                </a:lnTo>
                <a:lnTo>
                  <a:pt x="126771" y="15798"/>
                </a:lnTo>
                <a:close/>
              </a:path>
              <a:path w="452120" h="60960">
                <a:moveTo>
                  <a:pt x="92252" y="21767"/>
                </a:moveTo>
                <a:lnTo>
                  <a:pt x="79730" y="21767"/>
                </a:lnTo>
                <a:lnTo>
                  <a:pt x="82473" y="22606"/>
                </a:lnTo>
                <a:lnTo>
                  <a:pt x="84378" y="24257"/>
                </a:lnTo>
                <a:lnTo>
                  <a:pt x="85712" y="25501"/>
                </a:lnTo>
                <a:lnTo>
                  <a:pt x="86448" y="27584"/>
                </a:lnTo>
                <a:lnTo>
                  <a:pt x="86372" y="32499"/>
                </a:lnTo>
                <a:lnTo>
                  <a:pt x="83642" y="33489"/>
                </a:lnTo>
                <a:lnTo>
                  <a:pt x="79222" y="34328"/>
                </a:lnTo>
                <a:lnTo>
                  <a:pt x="70408" y="35331"/>
                </a:lnTo>
                <a:lnTo>
                  <a:pt x="68249" y="35737"/>
                </a:lnTo>
                <a:lnTo>
                  <a:pt x="57861" y="42722"/>
                </a:lnTo>
                <a:lnTo>
                  <a:pt x="56857" y="44475"/>
                </a:lnTo>
                <a:lnTo>
                  <a:pt x="56362" y="46380"/>
                </a:lnTo>
                <a:lnTo>
                  <a:pt x="56362" y="52031"/>
                </a:lnTo>
                <a:lnTo>
                  <a:pt x="57683" y="55029"/>
                </a:lnTo>
                <a:lnTo>
                  <a:pt x="60172" y="57365"/>
                </a:lnTo>
                <a:lnTo>
                  <a:pt x="62763" y="59690"/>
                </a:lnTo>
                <a:lnTo>
                  <a:pt x="66344" y="60858"/>
                </a:lnTo>
                <a:lnTo>
                  <a:pt x="73990" y="60858"/>
                </a:lnTo>
                <a:lnTo>
                  <a:pt x="86280" y="55118"/>
                </a:lnTo>
                <a:lnTo>
                  <a:pt x="70002" y="55118"/>
                </a:lnTo>
                <a:lnTo>
                  <a:pt x="67830" y="54457"/>
                </a:lnTo>
                <a:lnTo>
                  <a:pt x="66421" y="53124"/>
                </a:lnTo>
                <a:lnTo>
                  <a:pt x="64922" y="51879"/>
                </a:lnTo>
                <a:lnTo>
                  <a:pt x="64207" y="50292"/>
                </a:lnTo>
                <a:lnTo>
                  <a:pt x="74485" y="40982"/>
                </a:lnTo>
                <a:lnTo>
                  <a:pt x="79730" y="40233"/>
                </a:lnTo>
                <a:lnTo>
                  <a:pt x="83718" y="39319"/>
                </a:lnTo>
                <a:lnTo>
                  <a:pt x="86372" y="38227"/>
                </a:lnTo>
                <a:lnTo>
                  <a:pt x="93776" y="38227"/>
                </a:lnTo>
                <a:lnTo>
                  <a:pt x="93684" y="27584"/>
                </a:lnTo>
                <a:lnTo>
                  <a:pt x="93599" y="26504"/>
                </a:lnTo>
                <a:lnTo>
                  <a:pt x="93433" y="25260"/>
                </a:lnTo>
                <a:lnTo>
                  <a:pt x="92938" y="23266"/>
                </a:lnTo>
                <a:lnTo>
                  <a:pt x="92252" y="21767"/>
                </a:lnTo>
                <a:close/>
              </a:path>
              <a:path w="452120" h="60960">
                <a:moveTo>
                  <a:pt x="94230" y="54533"/>
                </a:moveTo>
                <a:lnTo>
                  <a:pt x="86944" y="54533"/>
                </a:lnTo>
                <a:lnTo>
                  <a:pt x="87188" y="56451"/>
                </a:lnTo>
                <a:lnTo>
                  <a:pt x="87648" y="58191"/>
                </a:lnTo>
                <a:lnTo>
                  <a:pt x="87737" y="58445"/>
                </a:lnTo>
                <a:lnTo>
                  <a:pt x="88442" y="59855"/>
                </a:lnTo>
                <a:lnTo>
                  <a:pt x="96088" y="59855"/>
                </a:lnTo>
                <a:lnTo>
                  <a:pt x="95186" y="58191"/>
                </a:lnTo>
                <a:lnTo>
                  <a:pt x="94513" y="56451"/>
                </a:lnTo>
                <a:lnTo>
                  <a:pt x="94230" y="54533"/>
                </a:lnTo>
                <a:close/>
              </a:path>
              <a:path w="452120" h="60960">
                <a:moveTo>
                  <a:pt x="93776" y="38227"/>
                </a:moveTo>
                <a:lnTo>
                  <a:pt x="86372" y="38227"/>
                </a:lnTo>
                <a:lnTo>
                  <a:pt x="86313" y="44475"/>
                </a:lnTo>
                <a:lnTo>
                  <a:pt x="85953" y="46558"/>
                </a:lnTo>
                <a:lnTo>
                  <a:pt x="75653" y="55118"/>
                </a:lnTo>
                <a:lnTo>
                  <a:pt x="86280" y="55118"/>
                </a:lnTo>
                <a:lnTo>
                  <a:pt x="86944" y="54533"/>
                </a:lnTo>
                <a:lnTo>
                  <a:pt x="94230" y="54533"/>
                </a:lnTo>
                <a:lnTo>
                  <a:pt x="94014" y="53289"/>
                </a:lnTo>
                <a:lnTo>
                  <a:pt x="93904" y="51879"/>
                </a:lnTo>
                <a:lnTo>
                  <a:pt x="93840" y="50215"/>
                </a:lnTo>
                <a:lnTo>
                  <a:pt x="93776" y="38227"/>
                </a:lnTo>
                <a:close/>
              </a:path>
              <a:path w="452120" h="60960">
                <a:moveTo>
                  <a:pt x="80797" y="15798"/>
                </a:moveTo>
                <a:lnTo>
                  <a:pt x="73406" y="15798"/>
                </a:lnTo>
                <a:lnTo>
                  <a:pt x="70078" y="16294"/>
                </a:lnTo>
                <a:lnTo>
                  <a:pt x="67348" y="17284"/>
                </a:lnTo>
                <a:lnTo>
                  <a:pt x="64503" y="18275"/>
                </a:lnTo>
                <a:lnTo>
                  <a:pt x="57607" y="29006"/>
                </a:lnTo>
                <a:lnTo>
                  <a:pt x="64744" y="30010"/>
                </a:lnTo>
                <a:lnTo>
                  <a:pt x="65582" y="26924"/>
                </a:lnTo>
                <a:lnTo>
                  <a:pt x="66751" y="24841"/>
                </a:lnTo>
                <a:lnTo>
                  <a:pt x="68414" y="23596"/>
                </a:lnTo>
                <a:lnTo>
                  <a:pt x="70078" y="22440"/>
                </a:lnTo>
                <a:lnTo>
                  <a:pt x="72567" y="21767"/>
                </a:lnTo>
                <a:lnTo>
                  <a:pt x="92252" y="21767"/>
                </a:lnTo>
                <a:lnTo>
                  <a:pt x="92176" y="21602"/>
                </a:lnTo>
                <a:lnTo>
                  <a:pt x="91109" y="20358"/>
                </a:lnTo>
                <a:lnTo>
                  <a:pt x="90017" y="19024"/>
                </a:lnTo>
                <a:lnTo>
                  <a:pt x="88366" y="17945"/>
                </a:lnTo>
                <a:lnTo>
                  <a:pt x="86042" y="17030"/>
                </a:lnTo>
                <a:lnTo>
                  <a:pt x="83718" y="16192"/>
                </a:lnTo>
                <a:lnTo>
                  <a:pt x="80797" y="15798"/>
                </a:lnTo>
                <a:close/>
              </a:path>
              <a:path w="452120" h="60960">
                <a:moveTo>
                  <a:pt x="7899" y="330"/>
                </a:moveTo>
                <a:lnTo>
                  <a:pt x="0" y="330"/>
                </a:lnTo>
                <a:lnTo>
                  <a:pt x="0" y="59855"/>
                </a:lnTo>
                <a:lnTo>
                  <a:pt x="7899" y="59855"/>
                </a:lnTo>
                <a:lnTo>
                  <a:pt x="7899" y="31838"/>
                </a:lnTo>
                <a:lnTo>
                  <a:pt x="46723" y="31838"/>
                </a:lnTo>
                <a:lnTo>
                  <a:pt x="46723" y="24765"/>
                </a:lnTo>
                <a:lnTo>
                  <a:pt x="7899" y="24765"/>
                </a:lnTo>
                <a:lnTo>
                  <a:pt x="7899" y="330"/>
                </a:lnTo>
                <a:close/>
              </a:path>
              <a:path w="452120" h="60960">
                <a:moveTo>
                  <a:pt x="46723" y="31838"/>
                </a:moveTo>
                <a:lnTo>
                  <a:pt x="38823" y="31838"/>
                </a:lnTo>
                <a:lnTo>
                  <a:pt x="38823" y="59855"/>
                </a:lnTo>
                <a:lnTo>
                  <a:pt x="46723" y="59855"/>
                </a:lnTo>
                <a:lnTo>
                  <a:pt x="46723" y="31838"/>
                </a:lnTo>
                <a:close/>
              </a:path>
              <a:path w="452120" h="60960">
                <a:moveTo>
                  <a:pt x="46723" y="330"/>
                </a:moveTo>
                <a:lnTo>
                  <a:pt x="38823" y="330"/>
                </a:lnTo>
                <a:lnTo>
                  <a:pt x="38823" y="24765"/>
                </a:lnTo>
                <a:lnTo>
                  <a:pt x="46723" y="24765"/>
                </a:lnTo>
                <a:lnTo>
                  <a:pt x="46723" y="33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/>
          <p:nvPr/>
        </p:nvSpPr>
        <p:spPr>
          <a:xfrm>
            <a:off x="4140860" y="4365802"/>
            <a:ext cx="4445" cy="471805"/>
          </a:xfrm>
          <a:custGeom>
            <a:avLst/>
            <a:gdLst/>
            <a:ahLst/>
            <a:cxnLst/>
            <a:rect l="l" t="t" r="r" b="b"/>
            <a:pathLst>
              <a:path w="4445" h="471804">
                <a:moveTo>
                  <a:pt x="3911" y="0"/>
                </a:moveTo>
                <a:lnTo>
                  <a:pt x="0" y="0"/>
                </a:lnTo>
                <a:lnTo>
                  <a:pt x="0" y="471347"/>
                </a:lnTo>
                <a:lnTo>
                  <a:pt x="3911" y="471347"/>
                </a:lnTo>
                <a:lnTo>
                  <a:pt x="391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2111602" y="3775626"/>
            <a:ext cx="1181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L1</a:t>
            </a:r>
            <a:endParaRPr sz="65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617228" y="3775127"/>
            <a:ext cx="1181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L3</a:t>
            </a:r>
            <a:endParaRPr sz="65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954794" y="3775127"/>
            <a:ext cx="1181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L6</a:t>
            </a:r>
            <a:endParaRPr sz="65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042959" y="4662144"/>
            <a:ext cx="1181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L7</a:t>
            </a:r>
            <a:endParaRPr sz="65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852172" y="4662144"/>
            <a:ext cx="1181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L8</a:t>
            </a:r>
            <a:endParaRPr sz="65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626805" y="4662144"/>
            <a:ext cx="1181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L9</a:t>
            </a:r>
            <a:endParaRPr sz="65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570179" y="4683756"/>
            <a:ext cx="16446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L10</a:t>
            </a:r>
            <a:endParaRPr sz="65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210650" y="4662144"/>
            <a:ext cx="15811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L11</a:t>
            </a:r>
            <a:endParaRPr sz="65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632299" y="4834594"/>
            <a:ext cx="615315" cy="321945"/>
          </a:xfrm>
          <a:prstGeom prst="rect">
            <a:avLst/>
          </a:prstGeom>
          <a:ln w="3911">
            <a:solidFill>
              <a:srgbClr val="231F20"/>
            </a:solidFill>
          </a:ln>
        </p:spPr>
        <p:txBody>
          <a:bodyPr wrap="square" lIns="0" tIns="61594" rIns="0" bIns="0" rtlCol="0" vert="horz">
            <a:spAutoFit/>
          </a:bodyPr>
          <a:lstStyle/>
          <a:p>
            <a:pPr marL="92075">
              <a:lnSpc>
                <a:spcPct val="100000"/>
              </a:lnSpc>
              <a:spcBef>
                <a:spcPts val="484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endParaRPr sz="650">
              <a:latin typeface="Arial"/>
              <a:cs typeface="Arial"/>
            </a:endParaRPr>
          </a:p>
        </p:txBody>
      </p:sp>
      <p:sp>
        <p:nvSpPr>
          <p:cNvPr id="48" name="object 48" descr=""/>
          <p:cNvSpPr/>
          <p:nvPr/>
        </p:nvSpPr>
        <p:spPr>
          <a:xfrm>
            <a:off x="4732235" y="5012321"/>
            <a:ext cx="452120" cy="60960"/>
          </a:xfrm>
          <a:custGeom>
            <a:avLst/>
            <a:gdLst/>
            <a:ahLst/>
            <a:cxnLst/>
            <a:rect l="l" t="t" r="r" b="b"/>
            <a:pathLst>
              <a:path w="452120" h="60960">
                <a:moveTo>
                  <a:pt x="438315" y="88"/>
                </a:moveTo>
                <a:lnTo>
                  <a:pt x="427342" y="88"/>
                </a:lnTo>
                <a:lnTo>
                  <a:pt x="422351" y="2425"/>
                </a:lnTo>
                <a:lnTo>
                  <a:pt x="412292" y="42329"/>
                </a:lnTo>
                <a:lnTo>
                  <a:pt x="414210" y="49644"/>
                </a:lnTo>
                <a:lnTo>
                  <a:pt x="421843" y="58623"/>
                </a:lnTo>
                <a:lnTo>
                  <a:pt x="426847" y="60871"/>
                </a:lnTo>
                <a:lnTo>
                  <a:pt x="436486" y="60871"/>
                </a:lnTo>
                <a:lnTo>
                  <a:pt x="439724" y="60032"/>
                </a:lnTo>
                <a:lnTo>
                  <a:pt x="442468" y="58292"/>
                </a:lnTo>
                <a:lnTo>
                  <a:pt x="445300" y="56629"/>
                </a:lnTo>
                <a:lnTo>
                  <a:pt x="446874" y="54876"/>
                </a:lnTo>
                <a:lnTo>
                  <a:pt x="430656" y="54876"/>
                </a:lnTo>
                <a:lnTo>
                  <a:pt x="428675" y="54305"/>
                </a:lnTo>
                <a:lnTo>
                  <a:pt x="426758" y="53060"/>
                </a:lnTo>
                <a:lnTo>
                  <a:pt x="424840" y="51879"/>
                </a:lnTo>
                <a:lnTo>
                  <a:pt x="423354" y="50139"/>
                </a:lnTo>
                <a:lnTo>
                  <a:pt x="421182" y="45491"/>
                </a:lnTo>
                <a:lnTo>
                  <a:pt x="420687" y="43078"/>
                </a:lnTo>
                <a:lnTo>
                  <a:pt x="420687" y="36753"/>
                </a:lnTo>
                <a:lnTo>
                  <a:pt x="421843" y="33591"/>
                </a:lnTo>
                <a:lnTo>
                  <a:pt x="426096" y="29184"/>
                </a:lnTo>
                <a:lnTo>
                  <a:pt x="419531" y="29184"/>
                </a:lnTo>
                <a:lnTo>
                  <a:pt x="430834" y="6083"/>
                </a:lnTo>
                <a:lnTo>
                  <a:pt x="447464" y="6083"/>
                </a:lnTo>
                <a:lnTo>
                  <a:pt x="445134" y="4089"/>
                </a:lnTo>
                <a:lnTo>
                  <a:pt x="442137" y="1422"/>
                </a:lnTo>
                <a:lnTo>
                  <a:pt x="438315" y="88"/>
                </a:lnTo>
                <a:close/>
              </a:path>
              <a:path w="452120" h="60960">
                <a:moveTo>
                  <a:pt x="447490" y="27685"/>
                </a:moveTo>
                <a:lnTo>
                  <a:pt x="435825" y="27685"/>
                </a:lnTo>
                <a:lnTo>
                  <a:pt x="438645" y="28854"/>
                </a:lnTo>
                <a:lnTo>
                  <a:pt x="440817" y="31267"/>
                </a:lnTo>
                <a:lnTo>
                  <a:pt x="442976" y="33591"/>
                </a:lnTo>
                <a:lnTo>
                  <a:pt x="444030" y="36753"/>
                </a:lnTo>
                <a:lnTo>
                  <a:pt x="443974" y="45491"/>
                </a:lnTo>
                <a:lnTo>
                  <a:pt x="442976" y="48640"/>
                </a:lnTo>
                <a:lnTo>
                  <a:pt x="440728" y="51142"/>
                </a:lnTo>
                <a:lnTo>
                  <a:pt x="438569" y="53632"/>
                </a:lnTo>
                <a:lnTo>
                  <a:pt x="435902" y="54876"/>
                </a:lnTo>
                <a:lnTo>
                  <a:pt x="446874" y="54876"/>
                </a:lnTo>
                <a:lnTo>
                  <a:pt x="447548" y="54127"/>
                </a:lnTo>
                <a:lnTo>
                  <a:pt x="449110" y="50977"/>
                </a:lnTo>
                <a:lnTo>
                  <a:pt x="450799" y="47739"/>
                </a:lnTo>
                <a:lnTo>
                  <a:pt x="451523" y="44246"/>
                </a:lnTo>
                <a:lnTo>
                  <a:pt x="451523" y="34848"/>
                </a:lnTo>
                <a:lnTo>
                  <a:pt x="449859" y="30187"/>
                </a:lnTo>
                <a:lnTo>
                  <a:pt x="447490" y="27685"/>
                </a:lnTo>
                <a:close/>
              </a:path>
              <a:path w="452120" h="60960">
                <a:moveTo>
                  <a:pt x="438899" y="21285"/>
                </a:moveTo>
                <a:lnTo>
                  <a:pt x="431165" y="21285"/>
                </a:lnTo>
                <a:lnTo>
                  <a:pt x="428498" y="21856"/>
                </a:lnTo>
                <a:lnTo>
                  <a:pt x="426008" y="23190"/>
                </a:lnTo>
                <a:lnTo>
                  <a:pt x="423430" y="24523"/>
                </a:lnTo>
                <a:lnTo>
                  <a:pt x="421271" y="26517"/>
                </a:lnTo>
                <a:lnTo>
                  <a:pt x="419531" y="29184"/>
                </a:lnTo>
                <a:lnTo>
                  <a:pt x="426096" y="29184"/>
                </a:lnTo>
                <a:lnTo>
                  <a:pt x="426415" y="28854"/>
                </a:lnTo>
                <a:lnTo>
                  <a:pt x="429247" y="27685"/>
                </a:lnTo>
                <a:lnTo>
                  <a:pt x="447490" y="27685"/>
                </a:lnTo>
                <a:lnTo>
                  <a:pt x="446381" y="26517"/>
                </a:lnTo>
                <a:lnTo>
                  <a:pt x="442976" y="23037"/>
                </a:lnTo>
                <a:lnTo>
                  <a:pt x="438899" y="21285"/>
                </a:lnTo>
                <a:close/>
              </a:path>
              <a:path w="452120" h="60960">
                <a:moveTo>
                  <a:pt x="447464" y="6083"/>
                </a:moveTo>
                <a:lnTo>
                  <a:pt x="436079" y="6083"/>
                </a:lnTo>
                <a:lnTo>
                  <a:pt x="438480" y="7162"/>
                </a:lnTo>
                <a:lnTo>
                  <a:pt x="440474" y="9232"/>
                </a:lnTo>
                <a:lnTo>
                  <a:pt x="441642" y="10566"/>
                </a:lnTo>
                <a:lnTo>
                  <a:pt x="442556" y="12636"/>
                </a:lnTo>
                <a:lnTo>
                  <a:pt x="443217" y="15468"/>
                </a:lnTo>
                <a:lnTo>
                  <a:pt x="450532" y="14884"/>
                </a:lnTo>
                <a:lnTo>
                  <a:pt x="449859" y="10325"/>
                </a:lnTo>
                <a:lnTo>
                  <a:pt x="448132" y="6654"/>
                </a:lnTo>
                <a:lnTo>
                  <a:pt x="447464" y="6083"/>
                </a:lnTo>
                <a:close/>
              </a:path>
              <a:path w="452120" h="60960">
                <a:moveTo>
                  <a:pt x="351853" y="16713"/>
                </a:moveTo>
                <a:lnTo>
                  <a:pt x="345287" y="16713"/>
                </a:lnTo>
                <a:lnTo>
                  <a:pt x="345287" y="59867"/>
                </a:lnTo>
                <a:lnTo>
                  <a:pt x="352602" y="59867"/>
                </a:lnTo>
                <a:lnTo>
                  <a:pt x="352624" y="30683"/>
                </a:lnTo>
                <a:lnTo>
                  <a:pt x="353682" y="27025"/>
                </a:lnTo>
                <a:lnTo>
                  <a:pt x="358267" y="23126"/>
                </a:lnTo>
                <a:lnTo>
                  <a:pt x="358972" y="22859"/>
                </a:lnTo>
                <a:lnTo>
                  <a:pt x="351853" y="22859"/>
                </a:lnTo>
                <a:lnTo>
                  <a:pt x="351853" y="16713"/>
                </a:lnTo>
                <a:close/>
              </a:path>
              <a:path w="452120" h="60960">
                <a:moveTo>
                  <a:pt x="378543" y="22123"/>
                </a:moveTo>
                <a:lnTo>
                  <a:pt x="366001" y="22123"/>
                </a:lnTo>
                <a:lnTo>
                  <a:pt x="367652" y="22529"/>
                </a:lnTo>
                <a:lnTo>
                  <a:pt x="369150" y="23444"/>
                </a:lnTo>
                <a:lnTo>
                  <a:pt x="372973" y="59867"/>
                </a:lnTo>
                <a:lnTo>
                  <a:pt x="380301" y="59867"/>
                </a:lnTo>
                <a:lnTo>
                  <a:pt x="380212" y="27609"/>
                </a:lnTo>
                <a:lnTo>
                  <a:pt x="379971" y="26276"/>
                </a:lnTo>
                <a:lnTo>
                  <a:pt x="379463" y="24193"/>
                </a:lnTo>
                <a:lnTo>
                  <a:pt x="378726" y="22377"/>
                </a:lnTo>
                <a:lnTo>
                  <a:pt x="378543" y="22123"/>
                </a:lnTo>
                <a:close/>
              </a:path>
              <a:path w="452120" h="60960">
                <a:moveTo>
                  <a:pt x="368160" y="15798"/>
                </a:moveTo>
                <a:lnTo>
                  <a:pt x="359587" y="15798"/>
                </a:lnTo>
                <a:lnTo>
                  <a:pt x="355015" y="18122"/>
                </a:lnTo>
                <a:lnTo>
                  <a:pt x="351853" y="22859"/>
                </a:lnTo>
                <a:lnTo>
                  <a:pt x="358972" y="22859"/>
                </a:lnTo>
                <a:lnTo>
                  <a:pt x="360921" y="22123"/>
                </a:lnTo>
                <a:lnTo>
                  <a:pt x="378543" y="22123"/>
                </a:lnTo>
                <a:lnTo>
                  <a:pt x="377634" y="20866"/>
                </a:lnTo>
                <a:lnTo>
                  <a:pt x="376555" y="19291"/>
                </a:lnTo>
                <a:lnTo>
                  <a:pt x="374967" y="18122"/>
                </a:lnTo>
                <a:lnTo>
                  <a:pt x="372732" y="17132"/>
                </a:lnTo>
                <a:lnTo>
                  <a:pt x="370573" y="16217"/>
                </a:lnTo>
                <a:lnTo>
                  <a:pt x="368160" y="15798"/>
                </a:lnTo>
                <a:close/>
              </a:path>
              <a:path w="452120" h="60960">
                <a:moveTo>
                  <a:pt x="327520" y="0"/>
                </a:moveTo>
                <a:lnTo>
                  <a:pt x="317944" y="0"/>
                </a:lnTo>
                <a:lnTo>
                  <a:pt x="312547" y="11404"/>
                </a:lnTo>
                <a:lnTo>
                  <a:pt x="318541" y="11404"/>
                </a:lnTo>
                <a:lnTo>
                  <a:pt x="327520" y="0"/>
                </a:lnTo>
                <a:close/>
              </a:path>
              <a:path w="452120" h="60960">
                <a:moveTo>
                  <a:pt x="322529" y="15798"/>
                </a:moveTo>
                <a:lnTo>
                  <a:pt x="311213" y="15798"/>
                </a:lnTo>
                <a:lnTo>
                  <a:pt x="306717" y="17373"/>
                </a:lnTo>
                <a:lnTo>
                  <a:pt x="302983" y="20535"/>
                </a:lnTo>
                <a:lnTo>
                  <a:pt x="298577" y="24371"/>
                </a:lnTo>
                <a:lnTo>
                  <a:pt x="296329" y="30352"/>
                </a:lnTo>
                <a:lnTo>
                  <a:pt x="296329" y="45567"/>
                </a:lnTo>
                <a:lnTo>
                  <a:pt x="298246" y="51142"/>
                </a:lnTo>
                <a:lnTo>
                  <a:pt x="301904" y="55054"/>
                </a:lnTo>
                <a:lnTo>
                  <a:pt x="305650" y="58877"/>
                </a:lnTo>
                <a:lnTo>
                  <a:pt x="310553" y="60871"/>
                </a:lnTo>
                <a:lnTo>
                  <a:pt x="320370" y="60871"/>
                </a:lnTo>
                <a:lnTo>
                  <a:pt x="323773" y="59956"/>
                </a:lnTo>
                <a:lnTo>
                  <a:pt x="327012" y="58204"/>
                </a:lnTo>
                <a:lnTo>
                  <a:pt x="330174" y="56451"/>
                </a:lnTo>
                <a:lnTo>
                  <a:pt x="331766" y="54800"/>
                </a:lnTo>
                <a:lnTo>
                  <a:pt x="312966" y="54800"/>
                </a:lnTo>
                <a:lnTo>
                  <a:pt x="309880" y="53466"/>
                </a:lnTo>
                <a:lnTo>
                  <a:pt x="305066" y="47980"/>
                </a:lnTo>
                <a:lnTo>
                  <a:pt x="303898" y="43814"/>
                </a:lnTo>
                <a:lnTo>
                  <a:pt x="303898" y="32765"/>
                </a:lnTo>
                <a:lnTo>
                  <a:pt x="305066" y="28676"/>
                </a:lnTo>
                <a:lnTo>
                  <a:pt x="309880" y="23190"/>
                </a:lnTo>
                <a:lnTo>
                  <a:pt x="312966" y="21793"/>
                </a:lnTo>
                <a:lnTo>
                  <a:pt x="331278" y="21793"/>
                </a:lnTo>
                <a:lnTo>
                  <a:pt x="327342" y="17716"/>
                </a:lnTo>
                <a:lnTo>
                  <a:pt x="322529" y="15798"/>
                </a:lnTo>
                <a:close/>
              </a:path>
              <a:path w="452120" h="60960">
                <a:moveTo>
                  <a:pt x="331278" y="21793"/>
                </a:moveTo>
                <a:lnTo>
                  <a:pt x="320192" y="21793"/>
                </a:lnTo>
                <a:lnTo>
                  <a:pt x="323189" y="23190"/>
                </a:lnTo>
                <a:lnTo>
                  <a:pt x="328015" y="28676"/>
                </a:lnTo>
                <a:lnTo>
                  <a:pt x="329260" y="32765"/>
                </a:lnTo>
                <a:lnTo>
                  <a:pt x="329237" y="43814"/>
                </a:lnTo>
                <a:lnTo>
                  <a:pt x="328015" y="47891"/>
                </a:lnTo>
                <a:lnTo>
                  <a:pt x="325602" y="50723"/>
                </a:lnTo>
                <a:lnTo>
                  <a:pt x="323189" y="53466"/>
                </a:lnTo>
                <a:lnTo>
                  <a:pt x="320192" y="54800"/>
                </a:lnTo>
                <a:lnTo>
                  <a:pt x="331766" y="54800"/>
                </a:lnTo>
                <a:lnTo>
                  <a:pt x="332574" y="53962"/>
                </a:lnTo>
                <a:lnTo>
                  <a:pt x="335902" y="47650"/>
                </a:lnTo>
                <a:lnTo>
                  <a:pt x="336620" y="43814"/>
                </a:lnTo>
                <a:lnTo>
                  <a:pt x="336727" y="30848"/>
                </a:lnTo>
                <a:lnTo>
                  <a:pt x="334899" y="25438"/>
                </a:lnTo>
                <a:lnTo>
                  <a:pt x="331278" y="21793"/>
                </a:lnTo>
                <a:close/>
              </a:path>
              <a:path w="452120" h="60960">
                <a:moveTo>
                  <a:pt x="287934" y="16713"/>
                </a:moveTo>
                <a:lnTo>
                  <a:pt x="280619" y="16713"/>
                </a:lnTo>
                <a:lnTo>
                  <a:pt x="280619" y="59855"/>
                </a:lnTo>
                <a:lnTo>
                  <a:pt x="287934" y="59855"/>
                </a:lnTo>
                <a:lnTo>
                  <a:pt x="287934" y="16713"/>
                </a:lnTo>
                <a:close/>
              </a:path>
              <a:path w="452120" h="60960">
                <a:moveTo>
                  <a:pt x="287934" y="342"/>
                </a:moveTo>
                <a:lnTo>
                  <a:pt x="280619" y="342"/>
                </a:lnTo>
                <a:lnTo>
                  <a:pt x="280619" y="8737"/>
                </a:lnTo>
                <a:lnTo>
                  <a:pt x="287934" y="8737"/>
                </a:lnTo>
                <a:lnTo>
                  <a:pt x="287934" y="342"/>
                </a:lnTo>
                <a:close/>
              </a:path>
              <a:path w="452120" h="60960">
                <a:moveTo>
                  <a:pt x="261175" y="15798"/>
                </a:moveTo>
                <a:lnTo>
                  <a:pt x="252780" y="15798"/>
                </a:lnTo>
                <a:lnTo>
                  <a:pt x="249364" y="16624"/>
                </a:lnTo>
                <a:lnTo>
                  <a:pt x="243052" y="20129"/>
                </a:lnTo>
                <a:lnTo>
                  <a:pt x="240728" y="22783"/>
                </a:lnTo>
                <a:lnTo>
                  <a:pt x="237566" y="29768"/>
                </a:lnTo>
                <a:lnTo>
                  <a:pt x="236816" y="33845"/>
                </a:lnTo>
                <a:lnTo>
                  <a:pt x="236816" y="45656"/>
                </a:lnTo>
                <a:lnTo>
                  <a:pt x="238645" y="51219"/>
                </a:lnTo>
                <a:lnTo>
                  <a:pt x="245795" y="58877"/>
                </a:lnTo>
                <a:lnTo>
                  <a:pt x="250532" y="60871"/>
                </a:lnTo>
                <a:lnTo>
                  <a:pt x="261175" y="60871"/>
                </a:lnTo>
                <a:lnTo>
                  <a:pt x="265087" y="59461"/>
                </a:lnTo>
                <a:lnTo>
                  <a:pt x="270427" y="54800"/>
                </a:lnTo>
                <a:lnTo>
                  <a:pt x="252780" y="54800"/>
                </a:lnTo>
                <a:lnTo>
                  <a:pt x="249872" y="53555"/>
                </a:lnTo>
                <a:lnTo>
                  <a:pt x="247700" y="50888"/>
                </a:lnTo>
                <a:lnTo>
                  <a:pt x="245465" y="48234"/>
                </a:lnTo>
                <a:lnTo>
                  <a:pt x="244309" y="44068"/>
                </a:lnTo>
                <a:lnTo>
                  <a:pt x="244309" y="32511"/>
                </a:lnTo>
                <a:lnTo>
                  <a:pt x="245465" y="28359"/>
                </a:lnTo>
                <a:lnTo>
                  <a:pt x="247789" y="25780"/>
                </a:lnTo>
                <a:lnTo>
                  <a:pt x="250126" y="23126"/>
                </a:lnTo>
                <a:lnTo>
                  <a:pt x="253111" y="21793"/>
                </a:lnTo>
                <a:lnTo>
                  <a:pt x="270966" y="21793"/>
                </a:lnTo>
                <a:lnTo>
                  <a:pt x="267995" y="19291"/>
                </a:lnTo>
                <a:lnTo>
                  <a:pt x="264998" y="16967"/>
                </a:lnTo>
                <a:lnTo>
                  <a:pt x="261175" y="15798"/>
                </a:lnTo>
                <a:close/>
              </a:path>
              <a:path w="452120" h="60960">
                <a:moveTo>
                  <a:pt x="267169" y="44068"/>
                </a:moveTo>
                <a:lnTo>
                  <a:pt x="266661" y="47739"/>
                </a:lnTo>
                <a:lnTo>
                  <a:pt x="265506" y="50393"/>
                </a:lnTo>
                <a:lnTo>
                  <a:pt x="261607" y="53962"/>
                </a:lnTo>
                <a:lnTo>
                  <a:pt x="259270" y="54800"/>
                </a:lnTo>
                <a:lnTo>
                  <a:pt x="270427" y="54800"/>
                </a:lnTo>
                <a:lnTo>
                  <a:pt x="271576" y="53797"/>
                </a:lnTo>
                <a:lnTo>
                  <a:pt x="273558" y="49974"/>
                </a:lnTo>
                <a:lnTo>
                  <a:pt x="274383" y="44983"/>
                </a:lnTo>
                <a:lnTo>
                  <a:pt x="267169" y="44068"/>
                </a:lnTo>
                <a:close/>
              </a:path>
              <a:path w="452120" h="60960">
                <a:moveTo>
                  <a:pt x="270966" y="21793"/>
                </a:moveTo>
                <a:lnTo>
                  <a:pt x="259181" y="21793"/>
                </a:lnTo>
                <a:lnTo>
                  <a:pt x="261264" y="22529"/>
                </a:lnTo>
                <a:lnTo>
                  <a:pt x="263004" y="23939"/>
                </a:lnTo>
                <a:lnTo>
                  <a:pt x="264756" y="25438"/>
                </a:lnTo>
                <a:lnTo>
                  <a:pt x="265912" y="27609"/>
                </a:lnTo>
                <a:lnTo>
                  <a:pt x="266585" y="30518"/>
                </a:lnTo>
                <a:lnTo>
                  <a:pt x="273723" y="29438"/>
                </a:lnTo>
                <a:lnTo>
                  <a:pt x="272808" y="25031"/>
                </a:lnTo>
                <a:lnTo>
                  <a:pt x="270966" y="21793"/>
                </a:lnTo>
                <a:close/>
              </a:path>
              <a:path w="452120" h="60960">
                <a:moveTo>
                  <a:pt x="226254" y="21793"/>
                </a:moveTo>
                <a:lnTo>
                  <a:pt x="213715" y="21793"/>
                </a:lnTo>
                <a:lnTo>
                  <a:pt x="216446" y="22618"/>
                </a:lnTo>
                <a:lnTo>
                  <a:pt x="218363" y="24282"/>
                </a:lnTo>
                <a:lnTo>
                  <a:pt x="219697" y="25526"/>
                </a:lnTo>
                <a:lnTo>
                  <a:pt x="220446" y="27609"/>
                </a:lnTo>
                <a:lnTo>
                  <a:pt x="220357" y="32511"/>
                </a:lnTo>
                <a:lnTo>
                  <a:pt x="217614" y="33515"/>
                </a:lnTo>
                <a:lnTo>
                  <a:pt x="213220" y="34340"/>
                </a:lnTo>
                <a:lnTo>
                  <a:pt x="204406" y="35344"/>
                </a:lnTo>
                <a:lnTo>
                  <a:pt x="202247" y="35763"/>
                </a:lnTo>
                <a:lnTo>
                  <a:pt x="191858" y="42735"/>
                </a:lnTo>
                <a:lnTo>
                  <a:pt x="190855" y="44488"/>
                </a:lnTo>
                <a:lnTo>
                  <a:pt x="190347" y="46405"/>
                </a:lnTo>
                <a:lnTo>
                  <a:pt x="190347" y="52057"/>
                </a:lnTo>
                <a:lnTo>
                  <a:pt x="191681" y="55054"/>
                </a:lnTo>
                <a:lnTo>
                  <a:pt x="194170" y="57378"/>
                </a:lnTo>
                <a:lnTo>
                  <a:pt x="196761" y="59702"/>
                </a:lnTo>
                <a:lnTo>
                  <a:pt x="200329" y="60871"/>
                </a:lnTo>
                <a:lnTo>
                  <a:pt x="207975" y="60871"/>
                </a:lnTo>
                <a:lnTo>
                  <a:pt x="220278" y="55130"/>
                </a:lnTo>
                <a:lnTo>
                  <a:pt x="203987" y="55130"/>
                </a:lnTo>
                <a:lnTo>
                  <a:pt x="201828" y="54457"/>
                </a:lnTo>
                <a:lnTo>
                  <a:pt x="200418" y="53136"/>
                </a:lnTo>
                <a:lnTo>
                  <a:pt x="198920" y="51879"/>
                </a:lnTo>
                <a:lnTo>
                  <a:pt x="198205" y="50304"/>
                </a:lnTo>
                <a:lnTo>
                  <a:pt x="208483" y="40995"/>
                </a:lnTo>
                <a:lnTo>
                  <a:pt x="213715" y="40246"/>
                </a:lnTo>
                <a:lnTo>
                  <a:pt x="217703" y="39331"/>
                </a:lnTo>
                <a:lnTo>
                  <a:pt x="220357" y="38252"/>
                </a:lnTo>
                <a:lnTo>
                  <a:pt x="227761" y="38252"/>
                </a:lnTo>
                <a:lnTo>
                  <a:pt x="227676" y="27609"/>
                </a:lnTo>
                <a:lnTo>
                  <a:pt x="227596" y="26517"/>
                </a:lnTo>
                <a:lnTo>
                  <a:pt x="227418" y="25272"/>
                </a:lnTo>
                <a:lnTo>
                  <a:pt x="226923" y="23279"/>
                </a:lnTo>
                <a:lnTo>
                  <a:pt x="226254" y="21793"/>
                </a:lnTo>
                <a:close/>
              </a:path>
              <a:path w="452120" h="60960">
                <a:moveTo>
                  <a:pt x="228227" y="54546"/>
                </a:moveTo>
                <a:lnTo>
                  <a:pt x="220941" y="54546"/>
                </a:lnTo>
                <a:lnTo>
                  <a:pt x="221184" y="56451"/>
                </a:lnTo>
                <a:lnTo>
                  <a:pt x="221646" y="58204"/>
                </a:lnTo>
                <a:lnTo>
                  <a:pt x="221735" y="58458"/>
                </a:lnTo>
                <a:lnTo>
                  <a:pt x="222440" y="59867"/>
                </a:lnTo>
                <a:lnTo>
                  <a:pt x="230085" y="59867"/>
                </a:lnTo>
                <a:lnTo>
                  <a:pt x="229171" y="58204"/>
                </a:lnTo>
                <a:lnTo>
                  <a:pt x="228498" y="56451"/>
                </a:lnTo>
                <a:lnTo>
                  <a:pt x="228227" y="54546"/>
                </a:lnTo>
                <a:close/>
              </a:path>
              <a:path w="452120" h="60960">
                <a:moveTo>
                  <a:pt x="227761" y="38252"/>
                </a:moveTo>
                <a:lnTo>
                  <a:pt x="220357" y="38252"/>
                </a:lnTo>
                <a:lnTo>
                  <a:pt x="220300" y="44488"/>
                </a:lnTo>
                <a:lnTo>
                  <a:pt x="219938" y="46570"/>
                </a:lnTo>
                <a:lnTo>
                  <a:pt x="209638" y="55130"/>
                </a:lnTo>
                <a:lnTo>
                  <a:pt x="220278" y="55130"/>
                </a:lnTo>
                <a:lnTo>
                  <a:pt x="220941" y="54546"/>
                </a:lnTo>
                <a:lnTo>
                  <a:pt x="228227" y="54546"/>
                </a:lnTo>
                <a:lnTo>
                  <a:pt x="228002" y="53301"/>
                </a:lnTo>
                <a:lnTo>
                  <a:pt x="227888" y="51879"/>
                </a:lnTo>
                <a:lnTo>
                  <a:pt x="227761" y="38252"/>
                </a:lnTo>
                <a:close/>
              </a:path>
              <a:path w="452120" h="60960">
                <a:moveTo>
                  <a:pt x="214782" y="15798"/>
                </a:moveTo>
                <a:lnTo>
                  <a:pt x="207403" y="15798"/>
                </a:lnTo>
                <a:lnTo>
                  <a:pt x="204076" y="16294"/>
                </a:lnTo>
                <a:lnTo>
                  <a:pt x="191592" y="29019"/>
                </a:lnTo>
                <a:lnTo>
                  <a:pt x="198742" y="30010"/>
                </a:lnTo>
                <a:lnTo>
                  <a:pt x="199580" y="26949"/>
                </a:lnTo>
                <a:lnTo>
                  <a:pt x="200736" y="24866"/>
                </a:lnTo>
                <a:lnTo>
                  <a:pt x="202539" y="23533"/>
                </a:lnTo>
                <a:lnTo>
                  <a:pt x="204076" y="22453"/>
                </a:lnTo>
                <a:lnTo>
                  <a:pt x="206565" y="21793"/>
                </a:lnTo>
                <a:lnTo>
                  <a:pt x="226254" y="21793"/>
                </a:lnTo>
                <a:lnTo>
                  <a:pt x="226174" y="21615"/>
                </a:lnTo>
                <a:lnTo>
                  <a:pt x="225107" y="20370"/>
                </a:lnTo>
                <a:lnTo>
                  <a:pt x="224015" y="19049"/>
                </a:lnTo>
                <a:lnTo>
                  <a:pt x="222351" y="17957"/>
                </a:lnTo>
                <a:lnTo>
                  <a:pt x="220027" y="17043"/>
                </a:lnTo>
                <a:lnTo>
                  <a:pt x="217703" y="16217"/>
                </a:lnTo>
                <a:lnTo>
                  <a:pt x="214782" y="15798"/>
                </a:lnTo>
                <a:close/>
              </a:path>
              <a:path w="452120" h="60960">
                <a:moveTo>
                  <a:pt x="178384" y="22453"/>
                </a:moveTo>
                <a:lnTo>
                  <a:pt x="171056" y="22453"/>
                </a:lnTo>
                <a:lnTo>
                  <a:pt x="171056" y="51638"/>
                </a:lnTo>
                <a:lnTo>
                  <a:pt x="178549" y="60451"/>
                </a:lnTo>
                <a:lnTo>
                  <a:pt x="182879" y="60451"/>
                </a:lnTo>
                <a:lnTo>
                  <a:pt x="184696" y="60210"/>
                </a:lnTo>
                <a:lnTo>
                  <a:pt x="186778" y="59778"/>
                </a:lnTo>
                <a:lnTo>
                  <a:pt x="185742" y="53632"/>
                </a:lnTo>
                <a:lnTo>
                  <a:pt x="182448" y="53632"/>
                </a:lnTo>
                <a:lnTo>
                  <a:pt x="179959" y="53060"/>
                </a:lnTo>
                <a:lnTo>
                  <a:pt x="178714" y="51638"/>
                </a:lnTo>
                <a:lnTo>
                  <a:pt x="178460" y="51066"/>
                </a:lnTo>
                <a:lnTo>
                  <a:pt x="178384" y="22453"/>
                </a:lnTo>
                <a:close/>
              </a:path>
              <a:path w="452120" h="60960">
                <a:moveTo>
                  <a:pt x="185686" y="53301"/>
                </a:moveTo>
                <a:lnTo>
                  <a:pt x="184365" y="53555"/>
                </a:lnTo>
                <a:lnTo>
                  <a:pt x="183286" y="53632"/>
                </a:lnTo>
                <a:lnTo>
                  <a:pt x="185742" y="53632"/>
                </a:lnTo>
                <a:lnTo>
                  <a:pt x="185686" y="53301"/>
                </a:lnTo>
                <a:close/>
              </a:path>
              <a:path w="452120" h="60960">
                <a:moveTo>
                  <a:pt x="185686" y="16713"/>
                </a:moveTo>
                <a:lnTo>
                  <a:pt x="165747" y="16713"/>
                </a:lnTo>
                <a:lnTo>
                  <a:pt x="165747" y="22453"/>
                </a:lnTo>
                <a:lnTo>
                  <a:pt x="185686" y="22453"/>
                </a:lnTo>
                <a:lnTo>
                  <a:pt x="185686" y="16713"/>
                </a:lnTo>
                <a:close/>
              </a:path>
              <a:path w="452120" h="60960">
                <a:moveTo>
                  <a:pt x="178384" y="1676"/>
                </a:moveTo>
                <a:lnTo>
                  <a:pt x="171056" y="6083"/>
                </a:lnTo>
                <a:lnTo>
                  <a:pt x="171056" y="16713"/>
                </a:lnTo>
                <a:lnTo>
                  <a:pt x="178384" y="16713"/>
                </a:lnTo>
                <a:lnTo>
                  <a:pt x="178384" y="1676"/>
                </a:lnTo>
                <a:close/>
              </a:path>
              <a:path w="452120" h="60960">
                <a:moveTo>
                  <a:pt x="158610" y="16713"/>
                </a:moveTo>
                <a:lnTo>
                  <a:pt x="151295" y="16713"/>
                </a:lnTo>
                <a:lnTo>
                  <a:pt x="151295" y="59855"/>
                </a:lnTo>
                <a:lnTo>
                  <a:pt x="158610" y="59855"/>
                </a:lnTo>
                <a:lnTo>
                  <a:pt x="158610" y="16713"/>
                </a:lnTo>
                <a:close/>
              </a:path>
              <a:path w="452120" h="60960">
                <a:moveTo>
                  <a:pt x="158610" y="342"/>
                </a:moveTo>
                <a:lnTo>
                  <a:pt x="151295" y="342"/>
                </a:lnTo>
                <a:lnTo>
                  <a:pt x="151295" y="8737"/>
                </a:lnTo>
                <a:lnTo>
                  <a:pt x="158610" y="8737"/>
                </a:lnTo>
                <a:lnTo>
                  <a:pt x="158610" y="342"/>
                </a:lnTo>
                <a:close/>
              </a:path>
              <a:path w="452120" h="60960">
                <a:moveTo>
                  <a:pt x="118687" y="54457"/>
                </a:moveTo>
                <a:lnTo>
                  <a:pt x="111798" y="54457"/>
                </a:lnTo>
                <a:lnTo>
                  <a:pt x="114706" y="58699"/>
                </a:lnTo>
                <a:lnTo>
                  <a:pt x="118706" y="60871"/>
                </a:lnTo>
                <a:lnTo>
                  <a:pt x="128917" y="60871"/>
                </a:lnTo>
                <a:lnTo>
                  <a:pt x="133248" y="58788"/>
                </a:lnTo>
                <a:lnTo>
                  <a:pt x="136906" y="54800"/>
                </a:lnTo>
                <a:lnTo>
                  <a:pt x="119278" y="54800"/>
                </a:lnTo>
                <a:lnTo>
                  <a:pt x="118687" y="54457"/>
                </a:lnTo>
                <a:close/>
              </a:path>
              <a:path w="452120" h="60960">
                <a:moveTo>
                  <a:pt x="112293" y="342"/>
                </a:moveTo>
                <a:lnTo>
                  <a:pt x="105067" y="342"/>
                </a:lnTo>
                <a:lnTo>
                  <a:pt x="105067" y="59867"/>
                </a:lnTo>
                <a:lnTo>
                  <a:pt x="111798" y="59867"/>
                </a:lnTo>
                <a:lnTo>
                  <a:pt x="111798" y="54457"/>
                </a:lnTo>
                <a:lnTo>
                  <a:pt x="118687" y="54457"/>
                </a:lnTo>
                <a:lnTo>
                  <a:pt x="111760" y="32588"/>
                </a:lnTo>
                <a:lnTo>
                  <a:pt x="112890" y="28676"/>
                </a:lnTo>
                <a:lnTo>
                  <a:pt x="117538" y="23190"/>
                </a:lnTo>
                <a:lnTo>
                  <a:pt x="120281" y="21793"/>
                </a:lnTo>
                <a:lnTo>
                  <a:pt x="137440" y="21793"/>
                </a:lnTo>
                <a:lnTo>
                  <a:pt x="137242" y="21539"/>
                </a:lnTo>
                <a:lnTo>
                  <a:pt x="112293" y="21539"/>
                </a:lnTo>
                <a:lnTo>
                  <a:pt x="112293" y="342"/>
                </a:lnTo>
                <a:close/>
              </a:path>
              <a:path w="452120" h="60960">
                <a:moveTo>
                  <a:pt x="137440" y="21793"/>
                </a:moveTo>
                <a:lnTo>
                  <a:pt x="126682" y="21793"/>
                </a:lnTo>
                <a:lnTo>
                  <a:pt x="129349" y="23126"/>
                </a:lnTo>
                <a:lnTo>
                  <a:pt x="133832" y="28435"/>
                </a:lnTo>
                <a:lnTo>
                  <a:pt x="134912" y="32588"/>
                </a:lnTo>
                <a:lnTo>
                  <a:pt x="134912" y="43738"/>
                </a:lnTo>
                <a:lnTo>
                  <a:pt x="133756" y="47891"/>
                </a:lnTo>
                <a:lnTo>
                  <a:pt x="131358" y="50723"/>
                </a:lnTo>
                <a:lnTo>
                  <a:pt x="129095" y="53466"/>
                </a:lnTo>
                <a:lnTo>
                  <a:pt x="126339" y="54800"/>
                </a:lnTo>
                <a:lnTo>
                  <a:pt x="136906" y="54800"/>
                </a:lnTo>
                <a:lnTo>
                  <a:pt x="140576" y="50723"/>
                </a:lnTo>
                <a:lnTo>
                  <a:pt x="142392" y="45072"/>
                </a:lnTo>
                <a:lnTo>
                  <a:pt x="142392" y="34505"/>
                </a:lnTo>
                <a:lnTo>
                  <a:pt x="141986" y="31597"/>
                </a:lnTo>
                <a:lnTo>
                  <a:pt x="141008" y="28435"/>
                </a:lnTo>
                <a:lnTo>
                  <a:pt x="140233" y="26111"/>
                </a:lnTo>
                <a:lnTo>
                  <a:pt x="139065" y="23787"/>
                </a:lnTo>
                <a:lnTo>
                  <a:pt x="137440" y="21793"/>
                </a:lnTo>
                <a:close/>
              </a:path>
              <a:path w="452120" h="60960">
                <a:moveTo>
                  <a:pt x="126771" y="15798"/>
                </a:moveTo>
                <a:lnTo>
                  <a:pt x="119367" y="15798"/>
                </a:lnTo>
                <a:lnTo>
                  <a:pt x="115455" y="17716"/>
                </a:lnTo>
                <a:lnTo>
                  <a:pt x="112293" y="21539"/>
                </a:lnTo>
                <a:lnTo>
                  <a:pt x="137242" y="21539"/>
                </a:lnTo>
                <a:lnTo>
                  <a:pt x="136004" y="19951"/>
                </a:lnTo>
                <a:lnTo>
                  <a:pt x="134086" y="18465"/>
                </a:lnTo>
                <a:lnTo>
                  <a:pt x="131673" y="17373"/>
                </a:lnTo>
                <a:lnTo>
                  <a:pt x="129349" y="16294"/>
                </a:lnTo>
                <a:lnTo>
                  <a:pt x="126771" y="15798"/>
                </a:lnTo>
                <a:close/>
              </a:path>
              <a:path w="452120" h="60960">
                <a:moveTo>
                  <a:pt x="92270" y="21793"/>
                </a:moveTo>
                <a:lnTo>
                  <a:pt x="79717" y="21793"/>
                </a:lnTo>
                <a:lnTo>
                  <a:pt x="82461" y="22618"/>
                </a:lnTo>
                <a:lnTo>
                  <a:pt x="84378" y="24282"/>
                </a:lnTo>
                <a:lnTo>
                  <a:pt x="85712" y="25526"/>
                </a:lnTo>
                <a:lnTo>
                  <a:pt x="86461" y="27609"/>
                </a:lnTo>
                <a:lnTo>
                  <a:pt x="86372" y="32511"/>
                </a:lnTo>
                <a:lnTo>
                  <a:pt x="83629" y="33515"/>
                </a:lnTo>
                <a:lnTo>
                  <a:pt x="79222" y="34340"/>
                </a:lnTo>
                <a:lnTo>
                  <a:pt x="70408" y="35344"/>
                </a:lnTo>
                <a:lnTo>
                  <a:pt x="68237" y="35763"/>
                </a:lnTo>
                <a:lnTo>
                  <a:pt x="57848" y="42735"/>
                </a:lnTo>
                <a:lnTo>
                  <a:pt x="56845" y="44488"/>
                </a:lnTo>
                <a:lnTo>
                  <a:pt x="56349" y="46405"/>
                </a:lnTo>
                <a:lnTo>
                  <a:pt x="56349" y="52057"/>
                </a:lnTo>
                <a:lnTo>
                  <a:pt x="57683" y="55054"/>
                </a:lnTo>
                <a:lnTo>
                  <a:pt x="60172" y="57378"/>
                </a:lnTo>
                <a:lnTo>
                  <a:pt x="62750" y="59702"/>
                </a:lnTo>
                <a:lnTo>
                  <a:pt x="66332" y="60871"/>
                </a:lnTo>
                <a:lnTo>
                  <a:pt x="73977" y="60871"/>
                </a:lnTo>
                <a:lnTo>
                  <a:pt x="86290" y="55130"/>
                </a:lnTo>
                <a:lnTo>
                  <a:pt x="69989" y="55130"/>
                </a:lnTo>
                <a:lnTo>
                  <a:pt x="67830" y="54457"/>
                </a:lnTo>
                <a:lnTo>
                  <a:pt x="66421" y="53136"/>
                </a:lnTo>
                <a:lnTo>
                  <a:pt x="64922" y="51879"/>
                </a:lnTo>
                <a:lnTo>
                  <a:pt x="64207" y="50304"/>
                </a:lnTo>
                <a:lnTo>
                  <a:pt x="74472" y="40995"/>
                </a:lnTo>
                <a:lnTo>
                  <a:pt x="79717" y="40246"/>
                </a:lnTo>
                <a:lnTo>
                  <a:pt x="83718" y="39331"/>
                </a:lnTo>
                <a:lnTo>
                  <a:pt x="86372" y="38252"/>
                </a:lnTo>
                <a:lnTo>
                  <a:pt x="93764" y="38252"/>
                </a:lnTo>
                <a:lnTo>
                  <a:pt x="93640" y="26949"/>
                </a:lnTo>
                <a:lnTo>
                  <a:pt x="93540" y="26022"/>
                </a:lnTo>
                <a:lnTo>
                  <a:pt x="93433" y="25272"/>
                </a:lnTo>
                <a:lnTo>
                  <a:pt x="92951" y="23279"/>
                </a:lnTo>
                <a:lnTo>
                  <a:pt x="92270" y="21793"/>
                </a:lnTo>
                <a:close/>
              </a:path>
              <a:path w="452120" h="60960">
                <a:moveTo>
                  <a:pt x="94242" y="54546"/>
                </a:moveTo>
                <a:lnTo>
                  <a:pt x="86956" y="54546"/>
                </a:lnTo>
                <a:lnTo>
                  <a:pt x="87187" y="56451"/>
                </a:lnTo>
                <a:lnTo>
                  <a:pt x="87660" y="58204"/>
                </a:lnTo>
                <a:lnTo>
                  <a:pt x="87750" y="58458"/>
                </a:lnTo>
                <a:lnTo>
                  <a:pt x="88455" y="59867"/>
                </a:lnTo>
                <a:lnTo>
                  <a:pt x="96088" y="59867"/>
                </a:lnTo>
                <a:lnTo>
                  <a:pt x="95186" y="58204"/>
                </a:lnTo>
                <a:lnTo>
                  <a:pt x="94526" y="56451"/>
                </a:lnTo>
                <a:lnTo>
                  <a:pt x="94242" y="54546"/>
                </a:lnTo>
                <a:close/>
              </a:path>
              <a:path w="452120" h="60960">
                <a:moveTo>
                  <a:pt x="93764" y="38252"/>
                </a:moveTo>
                <a:lnTo>
                  <a:pt x="86372" y="38252"/>
                </a:lnTo>
                <a:lnTo>
                  <a:pt x="86315" y="44488"/>
                </a:lnTo>
                <a:lnTo>
                  <a:pt x="85953" y="46570"/>
                </a:lnTo>
                <a:lnTo>
                  <a:pt x="75653" y="55130"/>
                </a:lnTo>
                <a:lnTo>
                  <a:pt x="86290" y="55130"/>
                </a:lnTo>
                <a:lnTo>
                  <a:pt x="86956" y="54546"/>
                </a:lnTo>
                <a:lnTo>
                  <a:pt x="94242" y="54546"/>
                </a:lnTo>
                <a:lnTo>
                  <a:pt x="94017" y="53301"/>
                </a:lnTo>
                <a:lnTo>
                  <a:pt x="93900" y="51879"/>
                </a:lnTo>
                <a:lnTo>
                  <a:pt x="93832" y="50228"/>
                </a:lnTo>
                <a:lnTo>
                  <a:pt x="93764" y="38252"/>
                </a:lnTo>
                <a:close/>
              </a:path>
              <a:path w="452120" h="60960">
                <a:moveTo>
                  <a:pt x="80797" y="15798"/>
                </a:moveTo>
                <a:lnTo>
                  <a:pt x="73406" y="15798"/>
                </a:lnTo>
                <a:lnTo>
                  <a:pt x="70078" y="16294"/>
                </a:lnTo>
                <a:lnTo>
                  <a:pt x="57607" y="29019"/>
                </a:lnTo>
                <a:lnTo>
                  <a:pt x="64744" y="30010"/>
                </a:lnTo>
                <a:lnTo>
                  <a:pt x="65582" y="26949"/>
                </a:lnTo>
                <a:lnTo>
                  <a:pt x="66751" y="24866"/>
                </a:lnTo>
                <a:lnTo>
                  <a:pt x="68541" y="23533"/>
                </a:lnTo>
                <a:lnTo>
                  <a:pt x="70078" y="22453"/>
                </a:lnTo>
                <a:lnTo>
                  <a:pt x="72567" y="21793"/>
                </a:lnTo>
                <a:lnTo>
                  <a:pt x="92270" y="21793"/>
                </a:lnTo>
                <a:lnTo>
                  <a:pt x="92189" y="21615"/>
                </a:lnTo>
                <a:lnTo>
                  <a:pt x="91109" y="20370"/>
                </a:lnTo>
                <a:lnTo>
                  <a:pt x="90030" y="19049"/>
                </a:lnTo>
                <a:lnTo>
                  <a:pt x="88379" y="17957"/>
                </a:lnTo>
                <a:lnTo>
                  <a:pt x="86042" y="17043"/>
                </a:lnTo>
                <a:lnTo>
                  <a:pt x="83718" y="16217"/>
                </a:lnTo>
                <a:lnTo>
                  <a:pt x="80797" y="15798"/>
                </a:lnTo>
                <a:close/>
              </a:path>
              <a:path w="452120" h="60960">
                <a:moveTo>
                  <a:pt x="7899" y="342"/>
                </a:moveTo>
                <a:lnTo>
                  <a:pt x="0" y="342"/>
                </a:lnTo>
                <a:lnTo>
                  <a:pt x="0" y="59867"/>
                </a:lnTo>
                <a:lnTo>
                  <a:pt x="7899" y="59867"/>
                </a:lnTo>
                <a:lnTo>
                  <a:pt x="7899" y="31851"/>
                </a:lnTo>
                <a:lnTo>
                  <a:pt x="46723" y="31851"/>
                </a:lnTo>
                <a:lnTo>
                  <a:pt x="46723" y="24777"/>
                </a:lnTo>
                <a:lnTo>
                  <a:pt x="7899" y="24777"/>
                </a:lnTo>
                <a:lnTo>
                  <a:pt x="7899" y="342"/>
                </a:lnTo>
                <a:close/>
              </a:path>
              <a:path w="452120" h="60960">
                <a:moveTo>
                  <a:pt x="46723" y="31851"/>
                </a:moveTo>
                <a:lnTo>
                  <a:pt x="38823" y="31851"/>
                </a:lnTo>
                <a:lnTo>
                  <a:pt x="38823" y="59867"/>
                </a:lnTo>
                <a:lnTo>
                  <a:pt x="46723" y="59867"/>
                </a:lnTo>
                <a:lnTo>
                  <a:pt x="46723" y="31851"/>
                </a:lnTo>
                <a:close/>
              </a:path>
              <a:path w="452120" h="60960">
                <a:moveTo>
                  <a:pt x="46723" y="342"/>
                </a:moveTo>
                <a:lnTo>
                  <a:pt x="38823" y="342"/>
                </a:lnTo>
                <a:lnTo>
                  <a:pt x="38823" y="24777"/>
                </a:lnTo>
                <a:lnTo>
                  <a:pt x="46723" y="24777"/>
                </a:lnTo>
                <a:lnTo>
                  <a:pt x="46723" y="342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/>
          <p:nvPr/>
        </p:nvSpPr>
        <p:spPr>
          <a:xfrm>
            <a:off x="4278490" y="4203903"/>
            <a:ext cx="700405" cy="632460"/>
          </a:xfrm>
          <a:custGeom>
            <a:avLst/>
            <a:gdLst/>
            <a:ahLst/>
            <a:cxnLst/>
            <a:rect l="l" t="t" r="r" b="b"/>
            <a:pathLst>
              <a:path w="700404" h="632460">
                <a:moveTo>
                  <a:pt x="25" y="0"/>
                </a:moveTo>
                <a:lnTo>
                  <a:pt x="0" y="3911"/>
                </a:lnTo>
                <a:lnTo>
                  <a:pt x="696175" y="7365"/>
                </a:lnTo>
                <a:lnTo>
                  <a:pt x="696175" y="632117"/>
                </a:lnTo>
                <a:lnTo>
                  <a:pt x="700087" y="632117"/>
                </a:lnTo>
                <a:lnTo>
                  <a:pt x="700087" y="3479"/>
                </a:lnTo>
                <a:lnTo>
                  <a:pt x="2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/>
          <p:nvPr/>
        </p:nvSpPr>
        <p:spPr>
          <a:xfrm>
            <a:off x="3480701" y="4365815"/>
            <a:ext cx="480695" cy="467359"/>
          </a:xfrm>
          <a:custGeom>
            <a:avLst/>
            <a:gdLst/>
            <a:ahLst/>
            <a:cxnLst/>
            <a:rect l="l" t="t" r="r" b="b"/>
            <a:pathLst>
              <a:path w="480695" h="467360">
                <a:moveTo>
                  <a:pt x="480250" y="0"/>
                </a:moveTo>
                <a:lnTo>
                  <a:pt x="476338" y="0"/>
                </a:lnTo>
                <a:lnTo>
                  <a:pt x="476338" y="295910"/>
                </a:lnTo>
                <a:lnTo>
                  <a:pt x="0" y="295910"/>
                </a:lnTo>
                <a:lnTo>
                  <a:pt x="0" y="299720"/>
                </a:lnTo>
                <a:lnTo>
                  <a:pt x="0" y="467360"/>
                </a:lnTo>
                <a:lnTo>
                  <a:pt x="3911" y="467360"/>
                </a:lnTo>
                <a:lnTo>
                  <a:pt x="3911" y="299720"/>
                </a:lnTo>
                <a:lnTo>
                  <a:pt x="480250" y="299720"/>
                </a:lnTo>
                <a:lnTo>
                  <a:pt x="480250" y="295910"/>
                </a:lnTo>
                <a:lnTo>
                  <a:pt x="48025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 txBox="1"/>
          <p:nvPr/>
        </p:nvSpPr>
        <p:spPr>
          <a:xfrm>
            <a:off x="5020167" y="4669655"/>
            <a:ext cx="164465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L12</a:t>
            </a:r>
            <a:endParaRPr sz="65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4258989" y="3331394"/>
            <a:ext cx="474980" cy="311785"/>
          </a:xfrm>
          <a:prstGeom prst="rect">
            <a:avLst/>
          </a:prstGeom>
          <a:ln w="3911">
            <a:solidFill>
              <a:srgbClr val="231F20"/>
            </a:solidFill>
          </a:ln>
        </p:spPr>
        <p:txBody>
          <a:bodyPr wrap="square" lIns="0" tIns="46990" rIns="0" bIns="0" rtlCol="0" vert="horz">
            <a:spAutoFit/>
          </a:bodyPr>
          <a:lstStyle/>
          <a:p>
            <a:pPr marL="92075">
              <a:lnSpc>
                <a:spcPct val="100000"/>
              </a:lnSpc>
              <a:spcBef>
                <a:spcPts val="370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Almacén</a:t>
            </a:r>
            <a:endParaRPr sz="650">
              <a:latin typeface="Arial"/>
              <a:cs typeface="Arial"/>
            </a:endParaRPr>
          </a:p>
        </p:txBody>
      </p:sp>
      <p:sp>
        <p:nvSpPr>
          <p:cNvPr id="53" name="object 53" descr=""/>
          <p:cNvSpPr/>
          <p:nvPr/>
        </p:nvSpPr>
        <p:spPr>
          <a:xfrm>
            <a:off x="3954348" y="3505022"/>
            <a:ext cx="285115" cy="4445"/>
          </a:xfrm>
          <a:custGeom>
            <a:avLst/>
            <a:gdLst/>
            <a:ahLst/>
            <a:cxnLst/>
            <a:rect l="l" t="t" r="r" b="b"/>
            <a:pathLst>
              <a:path w="285114" h="4445">
                <a:moveTo>
                  <a:pt x="285114" y="0"/>
                </a:moveTo>
                <a:lnTo>
                  <a:pt x="0" y="0"/>
                </a:lnTo>
                <a:lnTo>
                  <a:pt x="0" y="3924"/>
                </a:lnTo>
                <a:lnTo>
                  <a:pt x="285114" y="3924"/>
                </a:lnTo>
                <a:lnTo>
                  <a:pt x="28511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 txBox="1"/>
          <p:nvPr/>
        </p:nvSpPr>
        <p:spPr>
          <a:xfrm>
            <a:off x="4023837" y="3319425"/>
            <a:ext cx="1181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L4</a:t>
            </a:r>
            <a:endParaRPr sz="650">
              <a:latin typeface="Arial"/>
              <a:cs typeface="Aria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774316" y="3767297"/>
            <a:ext cx="118110" cy="1257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L2</a:t>
            </a:r>
            <a:endParaRPr sz="6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23387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hostal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48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437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42315" y="536651"/>
          <a:ext cx="4859020" cy="17703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79500"/>
                <a:gridCol w="444500"/>
                <a:gridCol w="444500"/>
                <a:gridCol w="444500"/>
                <a:gridCol w="444500"/>
                <a:gridCol w="1546860"/>
                <a:gridCol w="444500"/>
              </a:tblGrid>
              <a:tr h="236220">
                <a:tc gridSpan="7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mínimos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seleccionados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marL="3016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5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baja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780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51765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44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12.1</a:t>
                      </a:r>
                      <a:r>
                        <a:rPr dirty="0" baseline="-30864" sz="6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(Alumbrado</a:t>
                      </a:r>
                      <a:r>
                        <a:rPr dirty="0" sz="800" spc="-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emergencia)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51765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8859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8859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Acceso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Vestíbulo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4478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Escalera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Pasillo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4541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Aseos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Grupo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presión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4541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532250" y="2384710"/>
            <a:ext cx="241808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D.5.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Previsión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puntos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utilización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baja.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2642323"/>
          <a:ext cx="4859020" cy="8337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79500"/>
                <a:gridCol w="538480"/>
                <a:gridCol w="538480"/>
                <a:gridCol w="538480"/>
                <a:gridCol w="538480"/>
                <a:gridCol w="538479"/>
                <a:gridCol w="538479"/>
                <a:gridCol w="538479"/>
              </a:tblGrid>
              <a:tr h="236220">
                <a:tc gridSpan="8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mínimos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seleccionados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14629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7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75895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3558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9177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9177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2" name="object 12" descr=""/>
          <p:cNvSpPr txBox="1"/>
          <p:nvPr/>
        </p:nvSpPr>
        <p:spPr>
          <a:xfrm>
            <a:off x="532757" y="3553317"/>
            <a:ext cx="232537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D.6.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Previsión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puntos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utilización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cocina.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542315" y="3828516"/>
          <a:ext cx="4859020" cy="1021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79500"/>
                <a:gridCol w="1112520"/>
                <a:gridCol w="1112520"/>
                <a:gridCol w="1547494"/>
              </a:tblGrid>
              <a:tr h="236220">
                <a:tc gridSpan="4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mínimos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seleccionados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1.ª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44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12.3</a:t>
                      </a:r>
                      <a:r>
                        <a:rPr dirty="0" baseline="-30864" sz="6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(Alumbrado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emergencia)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Pasillo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Escalera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4" name="object 14" descr=""/>
          <p:cNvSpPr txBox="1"/>
          <p:nvPr/>
        </p:nvSpPr>
        <p:spPr>
          <a:xfrm>
            <a:off x="532701" y="4926911"/>
            <a:ext cx="24587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D.7.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Previsión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puntos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utilización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1.ª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planta.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542315" y="5232615"/>
          <a:ext cx="4859020" cy="12084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79500"/>
                <a:gridCol w="1112520"/>
                <a:gridCol w="1112520"/>
                <a:gridCol w="1547494"/>
              </a:tblGrid>
              <a:tr h="236220">
                <a:tc gridSpan="4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mínimos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seleccionados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2.ª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44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12.4</a:t>
                      </a:r>
                      <a:r>
                        <a:rPr dirty="0" baseline="-30864" sz="6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(Alumbrado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emergencia)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Pasillo</a:t>
                      </a:r>
                      <a:r>
                        <a:rPr dirty="0" sz="800" spc="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Escalera</a:t>
                      </a:r>
                      <a:r>
                        <a:rPr dirty="0" sz="8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Terraza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6" name="object 16" descr=""/>
          <p:cNvSpPr txBox="1"/>
          <p:nvPr/>
        </p:nvSpPr>
        <p:spPr>
          <a:xfrm>
            <a:off x="532701" y="6518413"/>
            <a:ext cx="236347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D.8.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Previsión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puntos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utilización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2.ª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planta.</a:t>
            </a:r>
            <a:endParaRPr sz="800">
              <a:latin typeface="Arial"/>
              <a:cs typeface="Arial"/>
            </a:endParaRPr>
          </a:p>
        </p:txBody>
      </p:sp>
      <p:graphicFrame>
        <p:nvGraphicFramePr>
          <p:cNvPr id="17" name="object 17" descr=""/>
          <p:cNvGraphicFramePr>
            <a:graphicFrameLocks noGrp="1"/>
          </p:cNvGraphicFramePr>
          <p:nvPr/>
        </p:nvGraphicFramePr>
        <p:xfrm>
          <a:off x="542315" y="6813524"/>
          <a:ext cx="4859020" cy="1021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79500"/>
                <a:gridCol w="556260"/>
                <a:gridCol w="556260"/>
                <a:gridCol w="556260"/>
                <a:gridCol w="556260"/>
                <a:gridCol w="1547495"/>
              </a:tblGrid>
              <a:tr h="236220">
                <a:tc grid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mínimos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seleccionados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marL="30353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52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12.5x</a:t>
                      </a:r>
                      <a:r>
                        <a:rPr dirty="0" baseline="-30864" sz="67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6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(Alumbrado</a:t>
                      </a:r>
                      <a:r>
                        <a:rPr dirty="0" sz="800" spc="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800" spc="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emergencia)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8732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Baño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9525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9525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8" name="object 18" descr=""/>
          <p:cNvSpPr txBox="1"/>
          <p:nvPr/>
        </p:nvSpPr>
        <p:spPr>
          <a:xfrm>
            <a:off x="532892" y="7911912"/>
            <a:ext cx="26117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D.9.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Previsión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puntos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utilización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habitaciones.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08307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48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438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04177" y="498115"/>
            <a:ext cx="4935855" cy="12795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8100" marR="30480">
              <a:lnSpc>
                <a:spcPts val="1150"/>
              </a:lnSpc>
              <a:spcBef>
                <a:spcPts val="229"/>
              </a:spcBef>
            </a:pP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habitaciones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ilumi-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67">
                <a:solidFill>
                  <a:srgbClr val="6D6E71"/>
                </a:solidFill>
                <a:latin typeface="Arial"/>
                <a:cs typeface="Arial"/>
              </a:rPr>
              <a:t>1.5x</a:t>
            </a:r>
            <a:r>
              <a:rPr dirty="0" baseline="-32407" sz="900" spc="15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aunque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reglamentario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sería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1.</a:t>
            </a:r>
            <a:endParaRPr sz="1050">
              <a:latin typeface="Arial"/>
              <a:cs typeface="Arial"/>
            </a:endParaRPr>
          </a:p>
          <a:p>
            <a:pPr algn="just" marL="38100" marR="30480">
              <a:lnSpc>
                <a:spcPct val="91300"/>
              </a:lnSpc>
              <a:spcBef>
                <a:spcPts val="545"/>
              </a:spcBef>
            </a:pPr>
            <a:r>
              <a:rPr dirty="0" sz="1050" spc="-24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-28,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4d,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locales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dependencias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donde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eúna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públic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secunda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disposición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elación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tal,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ellas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total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lámpa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instaladas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locale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dependencia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alimentada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ell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saló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alumb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52">
                <a:solidFill>
                  <a:srgbClr val="6D6E71"/>
                </a:solidFill>
                <a:latin typeface="Arial"/>
                <a:cs typeface="Arial"/>
              </a:rPr>
              <a:t>1.6a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1.6b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11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52">
                <a:solidFill>
                  <a:srgbClr val="6D6E71"/>
                </a:solidFill>
                <a:latin typeface="Arial"/>
                <a:cs typeface="Arial"/>
              </a:rPr>
              <a:t>1.6</a:t>
            </a:r>
            <a:r>
              <a:rPr dirty="0" baseline="-32407" sz="900" spc="-22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91473" y="3464449"/>
            <a:ext cx="4960620" cy="10839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397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D.10.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Previsión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puntos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utilización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salón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almacén.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Arial"/>
              <a:cs typeface="Arial"/>
            </a:endParaRPr>
          </a:p>
          <a:p>
            <a:pPr marL="50800" marR="43180">
              <a:lnSpc>
                <a:spcPts val="1150"/>
              </a:lnSpc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vez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determinado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receptores,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podemos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demanda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por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expresiones: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860"/>
              </a:spcBef>
            </a:pP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9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7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1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15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baseline="-32407" sz="900" spc="4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 spc="-80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19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7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9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u</a:t>
            </a:r>
            <a:endParaRPr baseline="-32407" sz="9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315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42315" y="1847214"/>
          <a:ext cx="4859020" cy="153733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0090"/>
                <a:gridCol w="516890"/>
                <a:gridCol w="516890"/>
                <a:gridCol w="516889"/>
                <a:gridCol w="516889"/>
                <a:gridCol w="1167129"/>
                <a:gridCol w="900429"/>
              </a:tblGrid>
              <a:tr h="200025">
                <a:tc gridSpan="7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mínimos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Receptores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seleccionados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31750"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66370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1.6a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1.6b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1.6c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marL="188595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2.6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52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9.6</a:t>
                      </a:r>
                      <a:r>
                        <a:rPr dirty="0" baseline="-30864" sz="675" spc="-22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(Aire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acondicionado)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44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12.6</a:t>
                      </a:r>
                      <a:r>
                        <a:rPr dirty="0" baseline="-30864" sz="675" spc="1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(Emergencia)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24154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8034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2/2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796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3/5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Almacén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1.7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baseline="17361" sz="1200" spc="-3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2.7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831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Totales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2288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Almacén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1/1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2" name="object 12" descr=""/>
          <p:cNvSpPr txBox="1"/>
          <p:nvPr/>
        </p:nvSpPr>
        <p:spPr>
          <a:xfrm>
            <a:off x="589476" y="5352940"/>
            <a:ext cx="64769" cy="1187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30">
                <a:solidFill>
                  <a:srgbClr val="6D6E71"/>
                </a:solidFill>
                <a:latin typeface="Arial"/>
                <a:cs typeface="Arial"/>
              </a:rPr>
              <a:t>u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78818" y="4538900"/>
            <a:ext cx="1733550" cy="899794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270"/>
              </a:spcBef>
              <a:tabLst>
                <a:tab pos="2794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receptores.</a:t>
            </a:r>
            <a:endParaRPr sz="1050">
              <a:latin typeface="Arial"/>
              <a:cs typeface="Arial"/>
            </a:endParaRPr>
          </a:p>
          <a:p>
            <a:pPr marL="279400" marR="117475" indent="-216535">
              <a:lnSpc>
                <a:spcPts val="1150"/>
              </a:lnSpc>
              <a:spcBef>
                <a:spcPts val="305"/>
              </a:spcBef>
              <a:tabLst>
                <a:tab pos="27876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 receptor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(A).</a:t>
            </a:r>
            <a:endParaRPr sz="1050">
              <a:latin typeface="Arial"/>
              <a:cs typeface="Arial"/>
            </a:endParaRPr>
          </a:p>
          <a:p>
            <a:pPr marL="62865">
              <a:lnSpc>
                <a:spcPct val="100000"/>
              </a:lnSpc>
              <a:spcBef>
                <a:spcPts val="150"/>
              </a:spcBef>
              <a:tabLst>
                <a:tab pos="27876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simultaneidad.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175"/>
              </a:spcBef>
              <a:tabLst>
                <a:tab pos="278765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utilización.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998222" y="4538870"/>
            <a:ext cx="2146935" cy="863600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63500" indent="-635">
              <a:lnSpc>
                <a:spcPct val="100000"/>
              </a:lnSpc>
              <a:spcBef>
                <a:spcPts val="270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277">
                <a:solidFill>
                  <a:srgbClr val="6D6E71"/>
                </a:solidFill>
                <a:latin typeface="Arial"/>
                <a:cs typeface="Arial"/>
              </a:rPr>
              <a:t> 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(W).</a:t>
            </a:r>
            <a:endParaRPr sz="1050">
              <a:latin typeface="Arial"/>
              <a:cs typeface="Arial"/>
            </a:endParaRPr>
          </a:p>
          <a:p>
            <a:pPr marL="279400" marR="71755" indent="-216535">
              <a:lnSpc>
                <a:spcPts val="1150"/>
              </a:lnSpc>
              <a:spcBef>
                <a:spcPts val="305"/>
              </a:spcBef>
              <a:tabLst>
                <a:tab pos="2794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(A).</a:t>
            </a:r>
            <a:endParaRPr sz="1050">
              <a:latin typeface="Arial"/>
              <a:cs typeface="Arial"/>
            </a:endParaRPr>
          </a:p>
          <a:p>
            <a:pPr marL="279400" marR="389255" indent="-216535">
              <a:lnSpc>
                <a:spcPts val="1150"/>
              </a:lnSpc>
              <a:spcBef>
                <a:spcPts val="280"/>
              </a:spcBef>
              <a:tabLst>
                <a:tab pos="2794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cada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(W).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542315" y="5501043"/>
          <a:ext cx="4859020" cy="25863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57935"/>
                <a:gridCol w="360045"/>
                <a:gridCol w="1257934"/>
                <a:gridCol w="349250"/>
                <a:gridCol w="370839"/>
                <a:gridCol w="1257935"/>
              </a:tblGrid>
              <a:tr h="161290">
                <a:tc grid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Hostal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0795"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64465">
                <a:tc>
                  <a:txBody>
                    <a:bodyPr/>
                    <a:lstStyle/>
                    <a:p>
                      <a:pPr marL="57721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107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39598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07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39598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70534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900" spc="-9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baseline="-33333" sz="750" spc="-142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baseline="-33333" sz="750" spc="82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(W)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07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39598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1397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107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39598"/>
                    </a:solidFill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107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39598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900" spc="-16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6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(W)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07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39598"/>
                    </a:solidFill>
                  </a:tcPr>
                </a:tc>
              </a:tr>
              <a:tr h="144780">
                <a:tc grid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Cuadro</a:t>
                      </a:r>
                      <a:r>
                        <a:rPr dirty="0" sz="800" spc="-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1130">
                <a:tc>
                  <a:txBody>
                    <a:bodyPr/>
                    <a:lstStyle/>
                    <a:p>
                      <a:pPr marL="611505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2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453,6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611505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9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22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517,5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611505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9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611505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9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611505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2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115,2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611505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9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 grid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1130">
                <a:tc>
                  <a:txBody>
                    <a:bodyPr/>
                    <a:lstStyle/>
                    <a:p>
                      <a:pPr marL="611505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4229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611505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9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22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61150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9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22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61150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9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22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123,25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611505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9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22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587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611505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9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223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587,5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611505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2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23387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hostal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542315" y="539889"/>
          <a:ext cx="4859020" cy="37953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57935"/>
                <a:gridCol w="360045"/>
                <a:gridCol w="1257934"/>
                <a:gridCol w="354964"/>
                <a:gridCol w="365760"/>
                <a:gridCol w="1257935"/>
              </a:tblGrid>
              <a:tr h="161290">
                <a:tc grid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Hostal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0795"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644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x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1079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39598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90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07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39598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70534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900" spc="-9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baseline="-33333" sz="750" spc="-142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dirty="0" baseline="-33333" sz="750" spc="82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(W)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07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39598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1905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107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39598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1905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107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39598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900" spc="-16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60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(W)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079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939598"/>
                    </a:solidFill>
                  </a:tcPr>
                </a:tc>
              </a:tr>
              <a:tr h="144780">
                <a:tc grid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Cuadro</a:t>
                      </a:r>
                      <a:r>
                        <a:rPr dirty="0" sz="800" spc="-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primera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98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1130">
                <a:tc>
                  <a:txBody>
                    <a:bodyPr/>
                    <a:lstStyle/>
                    <a:p>
                      <a:pPr marL="539750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8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17361" sz="12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2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226,8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539750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8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17361" sz="12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9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539750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8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17361" sz="12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2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57,6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 grid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7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Cuadro</a:t>
                      </a:r>
                      <a:r>
                        <a:rPr dirty="0" sz="800" spc="-5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r>
                        <a:rPr dirty="0" sz="80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segunda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1130">
                <a:tc>
                  <a:txBody>
                    <a:bodyPr/>
                    <a:lstStyle/>
                    <a:p>
                      <a:pPr marL="539750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8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17361" sz="12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2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302,4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539750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8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17361" sz="12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9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539750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8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17361" sz="12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2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57,6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 grid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Habitaciones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1130">
                <a:tc>
                  <a:txBody>
                    <a:bodyPr/>
                    <a:lstStyle/>
                    <a:p>
                      <a:pPr marL="539750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8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17361" sz="12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4229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985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539750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8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17361" sz="12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9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517,5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539750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8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17361" sz="12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9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985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539750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8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17361" sz="12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9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539750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8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17361" sz="12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12.5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2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 grid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1130">
                <a:tc>
                  <a:txBody>
                    <a:bodyPr/>
                    <a:lstStyle/>
                    <a:p>
                      <a:pPr marL="539750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8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17361" sz="12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1.6abc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2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604,8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539750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8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17361" sz="12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2.6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9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862,5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539750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8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17361" sz="12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9.6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9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539750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8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17361" sz="12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12.6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2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14,4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 gridSpan="6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10" b="1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Almacén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  <a:solidFill>
                      <a:srgbClr val="D1D3D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1130">
                <a:tc>
                  <a:txBody>
                    <a:bodyPr/>
                    <a:lstStyle/>
                    <a:p>
                      <a:pPr marL="539750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8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17361" sz="12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1.7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4229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0985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>
                  <a:txBody>
                    <a:bodyPr/>
                    <a:lstStyle/>
                    <a:p>
                      <a:pPr marL="539750">
                        <a:lnSpc>
                          <a:spcPts val="720"/>
                        </a:lnSpc>
                        <a:spcBef>
                          <a:spcPts val="370"/>
                        </a:spcBef>
                      </a:pPr>
                      <a:r>
                        <a:rPr dirty="0" baseline="17361" sz="1200" spc="-18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17361" sz="12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2.7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4699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09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3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1130">
                <a:tc gridSpan="5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Potencia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37</a:t>
                      </a:r>
                      <a:r>
                        <a:rPr dirty="0" sz="800" spc="-10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911,45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W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39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9" name="object 9" descr=""/>
          <p:cNvGrpSpPr/>
          <p:nvPr/>
        </p:nvGrpSpPr>
        <p:grpSpPr>
          <a:xfrm>
            <a:off x="497305" y="7782983"/>
            <a:ext cx="4949190" cy="307975"/>
            <a:chOff x="497305" y="7782983"/>
            <a:chExt cx="4949190" cy="307975"/>
          </a:xfrm>
        </p:grpSpPr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7782983"/>
              <a:ext cx="4948886" cy="307844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542328" y="7828038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4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 txBox="1"/>
          <p:nvPr/>
        </p:nvSpPr>
        <p:spPr>
          <a:xfrm>
            <a:off x="466088" y="4418333"/>
            <a:ext cx="5012690" cy="3886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7937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D.11.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Potencia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prevista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demandada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por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cada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circuito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interior.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600">
              <a:latin typeface="Arial"/>
              <a:cs typeface="Arial"/>
            </a:endParaRPr>
          </a:p>
          <a:p>
            <a:pPr algn="just" marL="76200" marR="68580">
              <a:lnSpc>
                <a:spcPts val="1150"/>
              </a:lnSpc>
              <a:spcBef>
                <a:spcPts val="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obtenido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sumando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po-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tencia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seis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habitaciones.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estimado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bomba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-47,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edimensionar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125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%.</a:t>
            </a:r>
            <a:endParaRPr sz="1050">
              <a:latin typeface="Arial"/>
              <a:cs typeface="Arial"/>
            </a:endParaRPr>
          </a:p>
          <a:p>
            <a:pPr algn="just" marL="76200" marR="69850">
              <a:lnSpc>
                <a:spcPts val="1150"/>
              </a:lnSpc>
              <a:spcBef>
                <a:spcPts val="844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1.</a:t>
            </a:r>
            <a:r>
              <a:rPr dirty="0" baseline="-32407" sz="900" spc="-6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1.3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1.4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52">
                <a:solidFill>
                  <a:srgbClr val="6D6E71"/>
                </a:solidFill>
                <a:latin typeface="Arial"/>
                <a:cs typeface="Arial"/>
              </a:rPr>
              <a:t>1.6a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1.6b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52">
                <a:solidFill>
                  <a:srgbClr val="6D6E71"/>
                </a:solidFill>
                <a:latin typeface="Arial"/>
                <a:cs typeface="Arial"/>
              </a:rPr>
              <a:t>1.6c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ultaneida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unita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fijos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vien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-48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3.1.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Igualmente,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12.1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12.3</a:t>
            </a:r>
            <a:r>
              <a:rPr dirty="0" baseline="-32407" sz="900" spc="1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12.4</a:t>
            </a:r>
            <a:r>
              <a:rPr dirty="0" baseline="-32407" sz="900" spc="1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empleado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ultaneidad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unita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ón.</a:t>
            </a:r>
            <a:endParaRPr sz="1050">
              <a:latin typeface="Arial"/>
              <a:cs typeface="Arial"/>
            </a:endParaRPr>
          </a:p>
          <a:p>
            <a:pPr algn="just" marL="76200" marR="68580">
              <a:lnSpc>
                <a:spcPts val="1150"/>
              </a:lnSpc>
              <a:spcBef>
                <a:spcPts val="850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habitacione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coeficient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ultaneida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90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vista,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pues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ocupadas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habi-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taciones.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suele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estimar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xpe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iencia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diseño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talaciones,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obtenido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10.1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-10,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ando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siet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obtien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4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5,4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/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0,6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.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unqu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asemej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bastante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cif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esti-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dese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educi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costes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podrí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coeficient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ultaneida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conocie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datos.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orma,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individual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serían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meno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endParaRPr sz="1050">
              <a:latin typeface="Arial"/>
              <a:cs typeface="Arial"/>
            </a:endParaRPr>
          </a:p>
          <a:p>
            <a:pPr algn="just" marL="76200" marR="68580">
              <a:lnSpc>
                <a:spcPts val="1150"/>
              </a:lnSpc>
              <a:spcBef>
                <a:spcPts val="844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ejemplo,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formas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elegirá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0,9.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pues,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800" i="1">
                <a:solidFill>
                  <a:srgbClr val="6D6E71"/>
                </a:solidFill>
                <a:latin typeface="Arial"/>
                <a:cs typeface="Arial"/>
              </a:rPr>
              <a:t>P </a:t>
            </a:r>
            <a:r>
              <a:rPr dirty="0" baseline="-30864" sz="67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baseline="-30864" sz="675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800" spc="-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0,9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14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37</a:t>
            </a:r>
            <a:r>
              <a:rPr dirty="0" sz="80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911,45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800" spc="-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34</a:t>
            </a:r>
            <a:r>
              <a:rPr dirty="0" sz="80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120,3 </a:t>
            </a:r>
            <a:r>
              <a:rPr dirty="0" sz="80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Arial"/>
              <a:cs typeface="Arial"/>
            </a:endParaRPr>
          </a:p>
          <a:p>
            <a:pPr algn="r" marR="69215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439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08307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2774238" y="2775165"/>
            <a:ext cx="176530" cy="133985"/>
            <a:chOff x="2774238" y="2775165"/>
            <a:chExt cx="176530" cy="133985"/>
          </a:xfrm>
        </p:grpSpPr>
        <p:sp>
          <p:nvSpPr>
            <p:cNvPr id="9" name="object 9" descr=""/>
            <p:cNvSpPr/>
            <p:nvPr/>
          </p:nvSpPr>
          <p:spPr>
            <a:xfrm>
              <a:off x="2783128" y="2866371"/>
              <a:ext cx="21590" cy="34290"/>
            </a:xfrm>
            <a:custGeom>
              <a:avLst/>
              <a:gdLst/>
              <a:ahLst/>
              <a:cxnLst/>
              <a:rect l="l" t="t" r="r" b="b"/>
              <a:pathLst>
                <a:path w="21589" h="34289">
                  <a:moveTo>
                    <a:pt x="11852" y="8831"/>
                  </a:moveTo>
                  <a:lnTo>
                    <a:pt x="21200" y="33776"/>
                  </a:lnTo>
                </a:path>
                <a:path w="21589" h="34289">
                  <a:moveTo>
                    <a:pt x="0" y="43"/>
                  </a:moveTo>
                  <a:lnTo>
                    <a:pt x="43" y="0"/>
                  </a:lnTo>
                </a:path>
              </a:pathLst>
            </a:custGeom>
            <a:ln w="1778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804325" y="2779534"/>
              <a:ext cx="142240" cy="120650"/>
            </a:xfrm>
            <a:custGeom>
              <a:avLst/>
              <a:gdLst/>
              <a:ahLst/>
              <a:cxnLst/>
              <a:rect l="l" t="t" r="r" b="b"/>
              <a:pathLst>
                <a:path w="142239" h="120650">
                  <a:moveTo>
                    <a:pt x="0" y="120624"/>
                  </a:moveTo>
                  <a:lnTo>
                    <a:pt x="15280" y="80632"/>
                  </a:lnTo>
                </a:path>
                <a:path w="142239" h="120650">
                  <a:moveTo>
                    <a:pt x="15280" y="80632"/>
                  </a:moveTo>
                  <a:lnTo>
                    <a:pt x="46088" y="0"/>
                  </a:lnTo>
                  <a:lnTo>
                    <a:pt x="141871" y="0"/>
                  </a:lnTo>
                </a:path>
              </a:pathLst>
            </a:custGeom>
            <a:ln w="8737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178180" y="382658"/>
            <a:ext cx="5304790" cy="3601720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955"/>
              </a:spcBef>
              <a:tabLst>
                <a:tab pos="4597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4.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Cálculo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7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acometida</a:t>
            </a:r>
            <a:r>
              <a:rPr dirty="0" u="sng" sz="1300" spc="-4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2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aérea</a:t>
            </a:r>
            <a:endParaRPr sz="1300">
              <a:latin typeface="Arial"/>
              <a:cs typeface="Arial"/>
            </a:endParaRPr>
          </a:p>
          <a:p>
            <a:pPr marL="363855" marR="75565">
              <a:lnSpc>
                <a:spcPts val="1150"/>
              </a:lnSpc>
              <a:spcBef>
                <a:spcPts val="820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eléctrica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enlaza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red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distribución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BT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diseño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cálculo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regirá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instrucciones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06,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07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11.</a:t>
            </a:r>
            <a:endParaRPr sz="1050">
              <a:latin typeface="Arial"/>
              <a:cs typeface="Arial"/>
            </a:endParaRPr>
          </a:p>
          <a:p>
            <a:pPr marL="363855">
              <a:lnSpc>
                <a:spcPct val="100000"/>
              </a:lnSpc>
              <a:spcBef>
                <a:spcPts val="434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11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1.4,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explica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cuenta:</a:t>
            </a:r>
            <a:endParaRPr sz="1050">
              <a:latin typeface="Arial"/>
              <a:cs typeface="Arial"/>
            </a:endParaRPr>
          </a:p>
          <a:p>
            <a:pPr marL="471805" indent="-108585">
              <a:lnSpc>
                <a:spcPct val="100000"/>
              </a:lnSpc>
              <a:spcBef>
                <a:spcPts val="455"/>
              </a:spcBef>
              <a:buFont typeface="Arial"/>
              <a:buChar char="•"/>
              <a:tabLst>
                <a:tab pos="472440" algn="l"/>
              </a:tabLst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acuerdo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10.</a:t>
            </a:r>
            <a:endParaRPr sz="1050">
              <a:latin typeface="Arial"/>
              <a:cs typeface="Arial"/>
            </a:endParaRPr>
          </a:p>
          <a:p>
            <a:pPr marL="471805" indent="-108585">
              <a:lnSpc>
                <a:spcPct val="100000"/>
              </a:lnSpc>
              <a:spcBef>
                <a:spcPts val="175"/>
              </a:spcBef>
              <a:buFont typeface="Arial"/>
              <a:buChar char="•"/>
              <a:tabLst>
                <a:tab pos="472440" algn="l"/>
              </a:tabLst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suministro.</a:t>
            </a:r>
            <a:endParaRPr sz="1050">
              <a:latin typeface="Arial"/>
              <a:cs typeface="Arial"/>
            </a:endParaRPr>
          </a:p>
          <a:p>
            <a:pPr marL="471805" indent="-108585">
              <a:lnSpc>
                <a:spcPct val="100000"/>
              </a:lnSpc>
              <a:spcBef>
                <a:spcPts val="170"/>
              </a:spcBef>
              <a:buFont typeface="Arial"/>
              <a:buChar char="•"/>
              <a:tabLst>
                <a:tab pos="472440" algn="l"/>
              </a:tabLst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Intensidades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admisibles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conductor.</a:t>
            </a:r>
            <a:endParaRPr sz="1050">
              <a:latin typeface="Arial"/>
              <a:cs typeface="Arial"/>
            </a:endParaRPr>
          </a:p>
          <a:p>
            <a:pPr marL="471805" indent="-108585">
              <a:lnSpc>
                <a:spcPct val="100000"/>
              </a:lnSpc>
              <a:spcBef>
                <a:spcPts val="175"/>
              </a:spcBef>
              <a:buFont typeface="Arial"/>
              <a:buChar char="•"/>
              <a:tabLst>
                <a:tab pos="472440" algn="l"/>
              </a:tabLst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admisible.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Arial"/>
              <a:cs typeface="Arial"/>
            </a:endParaRPr>
          </a:p>
          <a:p>
            <a:pPr marL="431800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4.1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criterio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Intensidad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máxima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admisible</a:t>
            </a:r>
            <a:endParaRPr sz="1100">
              <a:latin typeface="Arial"/>
              <a:cs typeface="Arial"/>
            </a:endParaRPr>
          </a:p>
          <a:p>
            <a:pPr marL="363855">
              <a:lnSpc>
                <a:spcPts val="1255"/>
              </a:lnSpc>
              <a:spcBef>
                <a:spcPts val="45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empleará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fórmula:</a:t>
            </a:r>
            <a:endParaRPr sz="1050">
              <a:latin typeface="Arial"/>
              <a:cs typeface="Arial"/>
            </a:endParaRPr>
          </a:p>
          <a:p>
            <a:pPr algn="ctr" marL="282575">
              <a:lnSpc>
                <a:spcPts val="1195"/>
              </a:lnSpc>
              <a:tabLst>
                <a:tab pos="751205" algn="l"/>
                <a:tab pos="1104900" algn="l"/>
              </a:tabLst>
            </a:pPr>
            <a:r>
              <a:rPr dirty="0" baseline="-27777" sz="1500" i="1">
                <a:solidFill>
                  <a:srgbClr val="6C6D70"/>
                </a:solidFill>
                <a:latin typeface="Arial"/>
                <a:cs typeface="Arial"/>
              </a:rPr>
              <a:t>Ι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5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sz="10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 marL="2684145">
              <a:lnSpc>
                <a:spcPts val="1060"/>
              </a:lnSpc>
              <a:spcBef>
                <a:spcPts val="65"/>
              </a:spcBef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2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endParaRPr sz="1000">
              <a:latin typeface="Segoe UI Symbol"/>
              <a:cs typeface="Segoe UI Symbol"/>
            </a:endParaRPr>
          </a:p>
          <a:p>
            <a:pPr marL="363855">
              <a:lnSpc>
                <a:spcPts val="1120"/>
              </a:lnSpc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marL="363855">
              <a:lnSpc>
                <a:spcPct val="100000"/>
              </a:lnSpc>
              <a:spcBef>
                <a:spcPts val="455"/>
              </a:spcBef>
              <a:tabLst>
                <a:tab pos="7239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(A).</a:t>
            </a:r>
            <a:endParaRPr sz="1050">
              <a:latin typeface="Arial"/>
              <a:cs typeface="Arial"/>
            </a:endParaRPr>
          </a:p>
          <a:p>
            <a:pPr marL="363855" marR="2840355">
              <a:lnSpc>
                <a:spcPct val="102499"/>
              </a:lnSpc>
              <a:tabLst>
                <a:tab pos="7239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(V).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60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24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factor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circuito.</a:t>
            </a:r>
            <a:endParaRPr sz="1050">
              <a:latin typeface="Arial"/>
              <a:cs typeface="Arial"/>
            </a:endParaRPr>
          </a:p>
          <a:p>
            <a:pPr marL="363855">
              <a:lnSpc>
                <a:spcPct val="100000"/>
              </a:lnSpc>
              <a:spcBef>
                <a:spcPts val="30"/>
              </a:spcBef>
              <a:tabLst>
                <a:tab pos="7239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(W).</a:t>
            </a:r>
            <a:endParaRPr sz="1050">
              <a:latin typeface="Arial"/>
              <a:cs typeface="Arial"/>
            </a:endParaRPr>
          </a:p>
          <a:p>
            <a:pPr marL="363855">
              <a:lnSpc>
                <a:spcPct val="100000"/>
              </a:lnSpc>
              <a:spcBef>
                <a:spcPts val="45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falta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datos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considerará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0,85,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desfavorable.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714779" y="4094957"/>
            <a:ext cx="251396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506730" algn="l"/>
                <a:tab pos="860425" algn="l"/>
                <a:tab pos="1200785" algn="l"/>
                <a:tab pos="1861185" algn="l"/>
              </a:tabLst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Ι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4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27777" sz="1500" spc="-7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27777" sz="150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7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34</a:t>
            </a:r>
            <a:r>
              <a:rPr dirty="0" u="sng" baseline="30555" sz="1500" spc="-20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120,</a:t>
            </a:r>
            <a:r>
              <a:rPr dirty="0" baseline="30555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30555" sz="15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30555" sz="15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57,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94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1966556" y="4211218"/>
            <a:ext cx="176530" cy="129539"/>
            <a:chOff x="1966556" y="4211218"/>
            <a:chExt cx="176530" cy="129539"/>
          </a:xfrm>
        </p:grpSpPr>
        <p:sp>
          <p:nvSpPr>
            <p:cNvPr id="14" name="object 14" descr=""/>
            <p:cNvSpPr/>
            <p:nvPr/>
          </p:nvSpPr>
          <p:spPr>
            <a:xfrm>
              <a:off x="1975446" y="4296206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0" y="6248"/>
                  </a:moveTo>
                  <a:lnTo>
                    <a:pt x="6222" y="0"/>
                  </a:lnTo>
                  <a:lnTo>
                    <a:pt x="6226" y="9"/>
                  </a:lnTo>
                </a:path>
              </a:pathLst>
            </a:custGeom>
            <a:ln w="1778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996662" y="4215587"/>
              <a:ext cx="142240" cy="120650"/>
            </a:xfrm>
            <a:custGeom>
              <a:avLst/>
              <a:gdLst/>
              <a:ahLst/>
              <a:cxnLst/>
              <a:rect l="l" t="t" r="r" b="b"/>
              <a:pathLst>
                <a:path w="142239" h="120650">
                  <a:moveTo>
                    <a:pt x="0" y="120607"/>
                  </a:moveTo>
                  <a:lnTo>
                    <a:pt x="15278" y="80619"/>
                  </a:lnTo>
                </a:path>
                <a:path w="142239" h="120650">
                  <a:moveTo>
                    <a:pt x="15278" y="80619"/>
                  </a:moveTo>
                  <a:lnTo>
                    <a:pt x="46081" y="0"/>
                  </a:lnTo>
                  <a:lnTo>
                    <a:pt x="141877" y="0"/>
                  </a:lnTo>
                </a:path>
              </a:pathLst>
            </a:custGeom>
            <a:ln w="8737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 descr=""/>
          <p:cNvGrpSpPr/>
          <p:nvPr/>
        </p:nvGrpSpPr>
        <p:grpSpPr>
          <a:xfrm>
            <a:off x="2753791" y="4211218"/>
            <a:ext cx="176530" cy="129539"/>
            <a:chOff x="2753791" y="4211218"/>
            <a:chExt cx="176530" cy="129539"/>
          </a:xfrm>
        </p:grpSpPr>
        <p:sp>
          <p:nvSpPr>
            <p:cNvPr id="17" name="object 17" descr=""/>
            <p:cNvSpPr/>
            <p:nvPr/>
          </p:nvSpPr>
          <p:spPr>
            <a:xfrm>
              <a:off x="2762681" y="4296206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0" y="6248"/>
                  </a:moveTo>
                  <a:lnTo>
                    <a:pt x="6222" y="0"/>
                  </a:lnTo>
                  <a:lnTo>
                    <a:pt x="6222" y="0"/>
                  </a:lnTo>
                </a:path>
              </a:pathLst>
            </a:custGeom>
            <a:ln w="1778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783897" y="4215587"/>
              <a:ext cx="142240" cy="120650"/>
            </a:xfrm>
            <a:custGeom>
              <a:avLst/>
              <a:gdLst/>
              <a:ahLst/>
              <a:cxnLst/>
              <a:rect l="l" t="t" r="r" b="b"/>
              <a:pathLst>
                <a:path w="142239" h="120650">
                  <a:moveTo>
                    <a:pt x="0" y="120607"/>
                  </a:moveTo>
                  <a:lnTo>
                    <a:pt x="15278" y="80619"/>
                  </a:lnTo>
                </a:path>
                <a:path w="142239" h="120650">
                  <a:moveTo>
                    <a:pt x="15278" y="80619"/>
                  </a:moveTo>
                  <a:lnTo>
                    <a:pt x="46081" y="0"/>
                  </a:lnTo>
                  <a:lnTo>
                    <a:pt x="141865" y="0"/>
                  </a:lnTo>
                </a:path>
              </a:pathLst>
            </a:custGeom>
            <a:ln w="8737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504219" y="4121584"/>
            <a:ext cx="4935220" cy="624840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algn="ctr" marR="316865">
              <a:lnSpc>
                <a:spcPct val="100000"/>
              </a:lnSpc>
              <a:spcBef>
                <a:spcPts val="640"/>
              </a:spcBef>
              <a:tabLst>
                <a:tab pos="786765" algn="l"/>
              </a:tabLst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2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	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3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400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  <a:p>
            <a:pPr marL="38100" marR="30480" indent="-635">
              <a:lnSpc>
                <a:spcPts val="1150"/>
              </a:lnSpc>
              <a:spcBef>
                <a:spcPts val="69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06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3,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admisible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vale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(fila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3)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110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398348" y="2272601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1" name="object 21" descr=""/>
          <p:cNvGrpSpPr/>
          <p:nvPr/>
        </p:nvGrpSpPr>
        <p:grpSpPr>
          <a:xfrm>
            <a:off x="497305" y="4845409"/>
            <a:ext cx="4949190" cy="307975"/>
            <a:chOff x="497305" y="4845409"/>
            <a:chExt cx="4949190" cy="307975"/>
          </a:xfrm>
        </p:grpSpPr>
        <p:pic>
          <p:nvPicPr>
            <p:cNvPr id="22" name="object 22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4845409"/>
              <a:ext cx="4948886" cy="307844"/>
            </a:xfrm>
            <a:prstGeom prst="rect">
              <a:avLst/>
            </a:prstGeom>
          </p:spPr>
        </p:pic>
        <p:sp>
          <p:nvSpPr>
            <p:cNvPr id="23" name="object 23" descr=""/>
            <p:cNvSpPr/>
            <p:nvPr/>
          </p:nvSpPr>
          <p:spPr>
            <a:xfrm>
              <a:off x="542328" y="4890477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 descr=""/>
          <p:cNvSpPr txBox="1"/>
          <p:nvPr/>
        </p:nvSpPr>
        <p:spPr>
          <a:xfrm>
            <a:off x="466120" y="4920725"/>
            <a:ext cx="5012055" cy="33845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admiten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57,94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algn="just" marL="144145">
              <a:lnSpc>
                <a:spcPct val="100000"/>
              </a:lnSpc>
              <a:spcBef>
                <a:spcPts val="60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4.2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65" b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50" b="1">
                <a:solidFill>
                  <a:srgbClr val="4C4D4F"/>
                </a:solidFill>
                <a:latin typeface="Arial"/>
                <a:cs typeface="Arial"/>
              </a:rPr>
              <a:t>criterio</a:t>
            </a: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caída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100">
              <a:latin typeface="Arial"/>
              <a:cs typeface="Arial"/>
            </a:endParaRPr>
          </a:p>
          <a:p>
            <a:pPr algn="just" marL="76200" marR="68580">
              <a:lnSpc>
                <a:spcPts val="1150"/>
              </a:lnSpc>
              <a:spcBef>
                <a:spcPts val="580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11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1.4,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impuesta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compañía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distribuidora.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tal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forma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esté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dentro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límites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establecidos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±7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%,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conlleva,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teniendo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caídas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resto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instalaciones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peor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casos,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0,5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%.</a:t>
            </a:r>
            <a:endParaRPr sz="1050">
              <a:latin typeface="Arial"/>
              <a:cs typeface="Arial"/>
            </a:endParaRPr>
          </a:p>
          <a:p>
            <a:pPr algn="just" marL="76200" marR="68580">
              <a:lnSpc>
                <a:spcPts val="1150"/>
              </a:lnSpc>
              <a:spcBef>
                <a:spcPts val="535"/>
              </a:spcBef>
            </a:pP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trifásica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inductiva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empleará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siguiente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fórmula:</a:t>
            </a:r>
            <a:endParaRPr sz="1050">
              <a:latin typeface="Arial"/>
              <a:cs typeface="Arial"/>
            </a:endParaRPr>
          </a:p>
          <a:p>
            <a:pPr algn="ctr" marR="5080">
              <a:lnSpc>
                <a:spcPts val="1005"/>
              </a:lnSpc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6111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sz="1000" spc="-2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endParaRPr sz="1000">
              <a:latin typeface="Arial"/>
              <a:cs typeface="Arial"/>
            </a:endParaRPr>
          </a:p>
          <a:p>
            <a:pPr algn="ctr" marL="248285">
              <a:lnSpc>
                <a:spcPts val="1120"/>
              </a:lnSpc>
              <a:spcBef>
                <a:spcPts val="55"/>
              </a:spcBef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endParaRPr sz="1000">
              <a:latin typeface="Arial"/>
              <a:cs typeface="Arial"/>
            </a:endParaRPr>
          </a:p>
          <a:p>
            <a:pPr marL="76200">
              <a:lnSpc>
                <a:spcPts val="1180"/>
              </a:lnSpc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425"/>
              </a:spcBef>
              <a:tabLst>
                <a:tab pos="2921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430"/>
              </a:spcBef>
              <a:tabLst>
                <a:tab pos="2921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trifásico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(400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V).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430"/>
              </a:spcBef>
              <a:tabLst>
                <a:tab pos="292100" algn="l"/>
              </a:tabLst>
            </a:pPr>
            <a:r>
              <a:rPr dirty="0" sz="1050" spc="25">
                <a:solidFill>
                  <a:srgbClr val="6D6E71"/>
                </a:solidFill>
                <a:latin typeface="Verdana"/>
                <a:cs typeface="Verdana"/>
              </a:rPr>
              <a:t>r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20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/m.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425"/>
              </a:spcBef>
              <a:tabLst>
                <a:tab pos="2921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circula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vatios.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430"/>
              </a:spcBef>
              <a:tabLst>
                <a:tab pos="2921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metros.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50">
              <a:latin typeface="Arial"/>
              <a:cs typeface="Arial"/>
            </a:endParaRPr>
          </a:p>
          <a:p>
            <a:pPr marL="75565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440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398348" y="5313832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23387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hostal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98115"/>
            <a:ext cx="4889500" cy="47752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va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considerar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desfavorable,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máxima.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7.2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07</a:t>
            </a:r>
            <a:r>
              <a:rPr dirty="0" sz="1050" spc="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XLPE,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90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ºC.</a:t>
            </a:r>
            <a:endParaRPr sz="105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997215" y="1217653"/>
            <a:ext cx="1314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920722" y="1258074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80" h="4444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491519" y="1152054"/>
            <a:ext cx="401383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944"/>
              </a:lnSpc>
              <a:spcBef>
                <a:spcPts val="100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Tomando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1000" spc="110">
                <a:solidFill>
                  <a:srgbClr val="6C6D70"/>
                </a:solidFill>
                <a:latin typeface="Verdana"/>
                <a:cs typeface="Verdana"/>
              </a:rPr>
              <a:t> 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0286</a:t>
            </a:r>
            <a:r>
              <a:rPr dirty="0" sz="1000" spc="-20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sz="1000" spc="-14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105555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105555" sz="750" spc="457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 spc="140">
                <a:solidFill>
                  <a:srgbClr val="6C6D70"/>
                </a:solidFill>
                <a:latin typeface="Segoe UI Symbol"/>
                <a:cs typeface="Segoe UI Symbol"/>
              </a:rPr>
              <a:t>a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00446</a:t>
            </a:r>
            <a:r>
              <a:rPr dirty="0" sz="1000" spc="-5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5">
                <a:solidFill>
                  <a:srgbClr val="6C6D70"/>
                </a:solidFill>
                <a:latin typeface="Times New Roman"/>
                <a:cs typeface="Times New Roman"/>
              </a:rPr>
              <a:t>º</a:t>
            </a:r>
            <a:r>
              <a:rPr dirty="0" sz="1000" spc="-130">
                <a:solidFill>
                  <a:srgbClr val="6C6D70"/>
                </a:solidFill>
                <a:latin typeface="Arial"/>
                <a:cs typeface="Arial"/>
              </a:rPr>
              <a:t>C</a:t>
            </a:r>
            <a:r>
              <a:rPr dirty="0" baseline="50000" sz="750" spc="585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50000" sz="750">
                <a:solidFill>
                  <a:srgbClr val="6C6D70"/>
                </a:solidFill>
                <a:latin typeface="Verdana"/>
                <a:cs typeface="Verdana"/>
              </a:rPr>
              <a:t>1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;</a:t>
            </a:r>
            <a:r>
              <a:rPr dirty="0" sz="1000" spc="-12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sz="1000" spc="-5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Times New Roman"/>
                <a:cs typeface="Times New Roman"/>
              </a:rPr>
              <a:t>º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C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queda:</a:t>
            </a:r>
            <a:endParaRPr sz="1050">
              <a:latin typeface="Arial"/>
              <a:cs typeface="Arial"/>
            </a:endParaRPr>
          </a:p>
          <a:p>
            <a:pPr marL="666750">
              <a:lnSpc>
                <a:spcPts val="285"/>
              </a:lnSpc>
            </a:pP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43404" y="1524012"/>
            <a:ext cx="343027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8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sz="500" spc="55">
                <a:solidFill>
                  <a:srgbClr val="6C6D70"/>
                </a:solidFill>
                <a:latin typeface="Verdana"/>
                <a:cs typeface="Verdana"/>
              </a:rPr>
              <a:t>90</a:t>
            </a:r>
            <a:r>
              <a:rPr dirty="0" sz="500" spc="11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5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8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sz="500" spc="5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1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645" sz="1575" spc="-262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baseline="2645" sz="1575" spc="-15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5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0286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00446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2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baseline="2645" sz="1575" spc="-89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baseline="2645" sz="1575" spc="-15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0375</a:t>
            </a:r>
            <a:r>
              <a:rPr dirty="0" baseline="2777" sz="1500" spc="-15">
                <a:solidFill>
                  <a:srgbClr val="6C6D70"/>
                </a:solidFill>
                <a:latin typeface="Verdana"/>
                <a:cs typeface="Verdana"/>
              </a:rPr>
              <a:t>X</a:t>
            </a:r>
            <a:endParaRPr baseline="2777" sz="1500">
              <a:latin typeface="Verdana"/>
              <a:cs typeface="Verdan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973733" y="1454939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191985" y="1464083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3973766" y="1620037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4">
                <a:moveTo>
                  <a:pt x="284099" y="0"/>
                </a:moveTo>
                <a:lnTo>
                  <a:pt x="0" y="0"/>
                </a:lnTo>
                <a:lnTo>
                  <a:pt x="0" y="4381"/>
                </a:lnTo>
                <a:lnTo>
                  <a:pt x="284099" y="4381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1585095" y="4820264"/>
            <a:ext cx="90805" cy="1187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solidFill>
                  <a:srgbClr val="6D6E71"/>
                </a:solidFill>
                <a:latin typeface="Arial"/>
                <a:cs typeface="Arial"/>
              </a:rPr>
              <a:t>cc</a:t>
            </a:r>
            <a:endParaRPr sz="6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04219" y="4720209"/>
            <a:ext cx="493522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porcionado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dato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49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kA,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tomar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95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comprobar</a:t>
            </a:r>
            <a:endParaRPr sz="105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91583" y="4808252"/>
            <a:ext cx="3077845" cy="67945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55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nuevo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criterio:</a:t>
            </a:r>
            <a:endParaRPr sz="1050">
              <a:latin typeface="Arial"/>
              <a:cs typeface="Arial"/>
            </a:endParaRPr>
          </a:p>
          <a:p>
            <a:pPr algn="r" marR="220979">
              <a:lnSpc>
                <a:spcPct val="100000"/>
              </a:lnSpc>
              <a:spcBef>
                <a:spcPts val="455"/>
              </a:spcBef>
            </a:pP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cc</a:t>
            </a:r>
            <a:r>
              <a:rPr dirty="0" baseline="-32407" sz="900" spc="8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459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95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: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497305" y="2994866"/>
            <a:ext cx="4949190" cy="307975"/>
            <a:chOff x="497305" y="2994866"/>
            <a:chExt cx="4949190" cy="307975"/>
          </a:xfrm>
        </p:grpSpPr>
        <p:pic>
          <p:nvPicPr>
            <p:cNvPr id="20" name="object 2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2994866"/>
              <a:ext cx="4948886" cy="307844"/>
            </a:xfrm>
            <a:prstGeom prst="rect">
              <a:avLst/>
            </a:prstGeom>
          </p:spPr>
        </p:pic>
        <p:sp>
          <p:nvSpPr>
            <p:cNvPr id="21" name="object 21" descr=""/>
            <p:cNvSpPr/>
            <p:nvPr/>
          </p:nvSpPr>
          <p:spPr>
            <a:xfrm>
              <a:off x="542328" y="3039935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203580" y="1882406"/>
            <a:ext cx="5287010" cy="2877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52425">
              <a:lnSpc>
                <a:spcPct val="100000"/>
              </a:lnSpc>
              <a:spcBef>
                <a:spcPts val="100"/>
              </a:spcBef>
            </a:pPr>
            <a:r>
              <a:rPr dirty="0" sz="1000" spc="-60" i="1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80" i="1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005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400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2V</a:t>
            </a:r>
            <a:endParaRPr sz="1000">
              <a:latin typeface="Arial"/>
              <a:cs typeface="Arial"/>
            </a:endParaRPr>
          </a:p>
          <a:p>
            <a:pPr marL="352425">
              <a:lnSpc>
                <a:spcPts val="1175"/>
              </a:lnSpc>
              <a:spcBef>
                <a:spcPts val="1095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0555" sz="1500" spc="-2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3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375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34</a:t>
            </a:r>
            <a:r>
              <a:rPr dirty="0" u="sng" sz="1000" spc="-15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120,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25</a:t>
            </a:r>
            <a:r>
              <a:rPr dirty="0" sz="1000" spc="9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40,</a:t>
            </a:r>
            <a:r>
              <a:rPr dirty="0" baseline="-30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0">
                <a:solidFill>
                  <a:srgbClr val="6C6D70"/>
                </a:solidFill>
                <a:latin typeface="Arial"/>
                <a:cs typeface="Arial"/>
              </a:rPr>
              <a:t>01mm</a:t>
            </a:r>
            <a:r>
              <a:rPr dirty="0" baseline="-11111" sz="750" spc="-30">
                <a:solidFill>
                  <a:srgbClr val="6C6D70"/>
                </a:solidFill>
                <a:latin typeface="PMingLiU"/>
                <a:cs typeface="PMingLiU"/>
              </a:rPr>
              <a:t>2</a:t>
            </a:r>
            <a:endParaRPr baseline="-11111" sz="750">
              <a:latin typeface="PMingLiU"/>
              <a:cs typeface="PMingLiU"/>
            </a:endParaRPr>
          </a:p>
          <a:p>
            <a:pPr marL="648970">
              <a:lnSpc>
                <a:spcPts val="1175"/>
              </a:lnSpc>
              <a:tabLst>
                <a:tab pos="1419860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V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9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400</a:t>
            </a:r>
            <a:endParaRPr baseline="2777" sz="1500">
              <a:latin typeface="Arial"/>
              <a:cs typeface="Arial"/>
            </a:endParaRPr>
          </a:p>
          <a:p>
            <a:pPr marL="338455" marR="81280">
              <a:lnSpc>
                <a:spcPts val="1150"/>
              </a:lnSpc>
              <a:spcBef>
                <a:spcPts val="565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elegir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06,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decir,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escogerá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550">
              <a:latin typeface="Arial"/>
              <a:cs typeface="Arial"/>
            </a:endParaRPr>
          </a:p>
          <a:p>
            <a:pPr algn="ctr" marL="249554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Por tanto el cable elegido será: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RZ 0,6/1 kV 3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50 Al/54,6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Alm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50">
              <a:latin typeface="Arial"/>
              <a:cs typeface="Arial"/>
            </a:endParaRPr>
          </a:p>
          <a:p>
            <a:pPr marL="434340">
              <a:lnSpc>
                <a:spcPct val="100000"/>
              </a:lnSpc>
            </a:pP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5.</a:t>
            </a:r>
            <a:r>
              <a:rPr dirty="0" sz="1300" spc="-12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0" b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5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00" b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3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14" b="1">
                <a:solidFill>
                  <a:srgbClr val="4C4D4F"/>
                </a:solidFill>
                <a:latin typeface="Arial"/>
                <a:cs typeface="Arial"/>
              </a:rPr>
              <a:t>secciones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0" b="1">
                <a:solidFill>
                  <a:srgbClr val="4C4D4F"/>
                </a:solidFill>
                <a:latin typeface="Arial"/>
                <a:cs typeface="Arial"/>
              </a:rPr>
              <a:t>protecciones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40" b="1">
                <a:solidFill>
                  <a:srgbClr val="4C4D4F"/>
                </a:solidFill>
                <a:latin typeface="Arial"/>
                <a:cs typeface="Arial"/>
              </a:rPr>
              <a:t>frente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95" b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3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120" b="1">
                <a:solidFill>
                  <a:srgbClr val="4C4D4F"/>
                </a:solidFill>
                <a:latin typeface="Arial"/>
                <a:cs typeface="Arial"/>
              </a:rPr>
              <a:t>sobrecargas</a:t>
            </a:r>
            <a:r>
              <a:rPr dirty="0" sz="1300" spc="-3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300" spc="-50" b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endParaRPr sz="13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tabLst>
                <a:tab pos="5905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cortocircuitos</a:t>
            </a:r>
            <a:endParaRPr sz="1300">
              <a:latin typeface="Arial"/>
              <a:cs typeface="Arial"/>
            </a:endParaRPr>
          </a:p>
          <a:p>
            <a:pPr marL="338455" marR="81280" indent="-635">
              <a:lnSpc>
                <a:spcPts val="1150"/>
              </a:lnSpc>
              <a:spcBef>
                <a:spcPts val="82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soportan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6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cor-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tocircuito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0,3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duración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06:</a:t>
            </a:r>
            <a:endParaRPr sz="1050">
              <a:latin typeface="Arial"/>
              <a:cs typeface="Arial"/>
            </a:endParaRPr>
          </a:p>
          <a:p>
            <a:pPr algn="ctr" marL="249554">
              <a:lnSpc>
                <a:spcPct val="100000"/>
              </a:lnSpc>
              <a:spcBef>
                <a:spcPts val="434"/>
              </a:spcBef>
            </a:pP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cc</a:t>
            </a:r>
            <a:r>
              <a:rPr dirty="0" baseline="-32407" sz="90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 marL="338455">
              <a:lnSpc>
                <a:spcPct val="100000"/>
              </a:lnSpc>
              <a:spcBef>
                <a:spcPts val="45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mayor,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compañía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suministradora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pro-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497305" y="5587101"/>
            <a:ext cx="4949190" cy="307975"/>
            <a:chOff x="497305" y="5587101"/>
            <a:chExt cx="4949190" cy="307975"/>
          </a:xfrm>
        </p:grpSpPr>
        <p:pic>
          <p:nvPicPr>
            <p:cNvPr id="24" name="object 2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5587101"/>
              <a:ext cx="4948886" cy="307844"/>
            </a:xfrm>
            <a:prstGeom prst="rect">
              <a:avLst/>
            </a:prstGeom>
          </p:spPr>
        </p:pic>
        <p:sp>
          <p:nvSpPr>
            <p:cNvPr id="25" name="object 25" descr=""/>
            <p:cNvSpPr/>
            <p:nvPr/>
          </p:nvSpPr>
          <p:spPr>
            <a:xfrm>
              <a:off x="542328" y="5632170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4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4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529617" y="5662411"/>
            <a:ext cx="4888865" cy="26428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 acometida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áerea: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RZ 0,6/1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kV 3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95 Al/54,6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Alm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Arial"/>
              <a:cs typeface="Arial"/>
            </a:endParaRPr>
          </a:p>
          <a:p>
            <a:pPr algn="just" marL="80645">
              <a:lnSpc>
                <a:spcPct val="100000"/>
              </a:lnSpc>
              <a:spcBef>
                <a:spcPts val="5"/>
              </a:spcBef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5.1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0" b="1">
                <a:solidFill>
                  <a:srgbClr val="4C4D4F"/>
                </a:solidFill>
                <a:latin typeface="Arial"/>
                <a:cs typeface="Arial"/>
              </a:rPr>
              <a:t>Caja</a:t>
            </a:r>
            <a:r>
              <a:rPr dirty="0" sz="1100" spc="-4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general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endParaRPr sz="1100">
              <a:latin typeface="Arial"/>
              <a:cs typeface="Arial"/>
            </a:endParaRPr>
          </a:p>
          <a:p>
            <a:pPr algn="just" marL="12700" marR="5080">
              <a:lnSpc>
                <a:spcPts val="1150"/>
              </a:lnSpc>
              <a:spcBef>
                <a:spcPts val="57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-13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1.2,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cajas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esponde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án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técnica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a.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-12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2.1,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único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simplifica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colocand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únic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element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o-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tección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equipo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medida.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elemento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denomina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b="1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medida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(CPM).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mismas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taci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menos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endParaRPr sz="1050">
              <a:latin typeface="Arial"/>
              <a:cs typeface="Arial"/>
            </a:endParaRPr>
          </a:p>
          <a:p>
            <a:pPr algn="just" marL="12700" marR="9525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Est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document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finalida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aplica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ada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REB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ec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suminist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modo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xcepcio-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emo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cóm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siguiend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especificacione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compañí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Ibe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ola.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50">
              <a:latin typeface="Arial"/>
              <a:cs typeface="Arial"/>
            </a:endParaRPr>
          </a:p>
          <a:p>
            <a:pPr algn="r" marR="9525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441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398348" y="6091516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08307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497305" y="1400927"/>
            <a:ext cx="4949190" cy="307975"/>
            <a:chOff x="497305" y="1400927"/>
            <a:chExt cx="4949190" cy="307975"/>
          </a:xfrm>
        </p:grpSpPr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1400927"/>
              <a:ext cx="4948886" cy="307844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542328" y="1445996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/>
          <p:nvPr/>
        </p:nvSpPr>
        <p:spPr>
          <a:xfrm>
            <a:off x="398348" y="2393797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98348" y="2959379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69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" name="object 13" descr=""/>
          <p:cNvGrpSpPr/>
          <p:nvPr/>
        </p:nvGrpSpPr>
        <p:grpSpPr>
          <a:xfrm>
            <a:off x="497305" y="6788343"/>
            <a:ext cx="4949190" cy="307975"/>
            <a:chOff x="497305" y="6788343"/>
            <a:chExt cx="4949190" cy="307975"/>
          </a:xfrm>
        </p:grpSpPr>
        <p:pic>
          <p:nvPicPr>
            <p:cNvPr id="14" name="object 1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7305" y="6788343"/>
              <a:ext cx="4948886" cy="307844"/>
            </a:xfrm>
            <a:prstGeom prst="rect">
              <a:avLst/>
            </a:prstGeom>
          </p:spPr>
        </p:pic>
        <p:sp>
          <p:nvSpPr>
            <p:cNvPr id="15" name="object 15" descr=""/>
            <p:cNvSpPr/>
            <p:nvPr/>
          </p:nvSpPr>
          <p:spPr>
            <a:xfrm>
              <a:off x="542328" y="6833399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4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4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4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466102" y="404124"/>
            <a:ext cx="5016500" cy="7901305"/>
          </a:xfrm>
          <a:prstGeom prst="rect">
            <a:avLst/>
          </a:prstGeom>
        </p:spPr>
        <p:txBody>
          <a:bodyPr wrap="square" lIns="0" tIns="106680" rIns="0" bIns="0" rtlCol="0" vert="horz">
            <a:spAutoFit/>
          </a:bodyPr>
          <a:lstStyle/>
          <a:p>
            <a:pPr algn="just" marL="76200">
              <a:lnSpc>
                <a:spcPct val="100000"/>
              </a:lnSpc>
              <a:spcBef>
                <a:spcPts val="840"/>
              </a:spcBef>
            </a:pPr>
            <a:r>
              <a:rPr dirty="0" sz="1050" spc="-18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saber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instalación,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decir: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740"/>
              </a:spcBef>
            </a:pPr>
            <a:r>
              <a:rPr dirty="0" sz="1050" spc="-19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34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120,3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ctr" marL="76200" marR="67945" indent="-5080">
              <a:lnSpc>
                <a:spcPts val="1150"/>
              </a:lnSpc>
              <a:spcBef>
                <a:spcPts val="58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trifásico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solo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abonado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aco-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metida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aérea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inferior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43,5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kW,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protección: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3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CPM2-D/E4-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IBP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Arial"/>
              <a:cs typeface="Arial"/>
            </a:endParaRPr>
          </a:p>
          <a:p>
            <a:pPr algn="just" marL="76200" marR="71755">
              <a:lnSpc>
                <a:spcPts val="1150"/>
              </a:lnSpc>
            </a:pPr>
            <a:r>
              <a:rPr dirty="0" sz="1050" spc="-18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hará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siguiente,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ya</a:t>
            </a:r>
            <a:r>
              <a:rPr dirty="0" sz="105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necesario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conocer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sec-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Arial"/>
              <a:cs typeface="Arial"/>
            </a:endParaRPr>
          </a:p>
          <a:p>
            <a:pPr algn="just" lvl="1" marL="363855" indent="-220345">
              <a:lnSpc>
                <a:spcPct val="100000"/>
              </a:lnSpc>
              <a:buAutoNum type="arabicPeriod" startAt="2"/>
              <a:tabLst>
                <a:tab pos="364490" algn="l"/>
              </a:tabLst>
            </a:pPr>
            <a:r>
              <a:rPr dirty="0" sz="1100" spc="-95" b="1">
                <a:solidFill>
                  <a:srgbClr val="4C4D4F"/>
                </a:solidFill>
                <a:latin typeface="Arial"/>
                <a:cs typeface="Arial"/>
              </a:rPr>
              <a:t>Linea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general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90" b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100" spc="-2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alimentación</a:t>
            </a:r>
            <a:endParaRPr sz="1100">
              <a:latin typeface="Arial"/>
              <a:cs typeface="Arial"/>
            </a:endParaRPr>
          </a:p>
          <a:p>
            <a:pPr algn="just" marL="76200">
              <a:lnSpc>
                <a:spcPct val="100000"/>
              </a:lnSpc>
              <a:spcBef>
                <a:spcPts val="44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existir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CPM,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existe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00">
              <a:latin typeface="Arial"/>
              <a:cs typeface="Arial"/>
            </a:endParaRPr>
          </a:p>
          <a:p>
            <a:pPr algn="just" lvl="1" marL="363855" indent="-220345">
              <a:lnSpc>
                <a:spcPct val="100000"/>
              </a:lnSpc>
              <a:spcBef>
                <a:spcPts val="5"/>
              </a:spcBef>
              <a:buAutoNum type="arabicPeriod" startAt="3"/>
              <a:tabLst>
                <a:tab pos="364490" algn="l"/>
              </a:tabLst>
            </a:pPr>
            <a:r>
              <a:rPr dirty="0" sz="1100" spc="-80" b="1">
                <a:solidFill>
                  <a:srgbClr val="4C4D4F"/>
                </a:solidFill>
                <a:latin typeface="Arial"/>
                <a:cs typeface="Arial"/>
              </a:rPr>
              <a:t>Derivaciones</a:t>
            </a:r>
            <a:r>
              <a:rPr dirty="0" sz="1100" spc="-1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individuales</a:t>
            </a:r>
            <a:endParaRPr sz="1100">
              <a:latin typeface="Arial"/>
              <a:cs typeface="Arial"/>
            </a:endParaRPr>
          </a:p>
          <a:p>
            <a:pPr algn="just" marL="76200" marR="73025">
              <a:lnSpc>
                <a:spcPts val="1150"/>
              </a:lnSpc>
              <a:spcBef>
                <a:spcPts val="57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xiste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inicia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caja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y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medida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comp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otección.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diseño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estar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acue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-15.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acterísticas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dispositi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-17.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lvl="2" marL="435609" indent="-360045">
              <a:lnSpc>
                <a:spcPct val="100000"/>
              </a:lnSpc>
              <a:buFont typeface="Arial"/>
              <a:buAutoNum type="arabicPeriod"/>
              <a:tabLst>
                <a:tab pos="436245" algn="l"/>
              </a:tabLst>
            </a:pP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criterio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intensidad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máxima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admisible</a:t>
            </a:r>
            <a:endParaRPr sz="1050">
              <a:latin typeface="Arial"/>
              <a:cs typeface="Arial"/>
            </a:endParaRPr>
          </a:p>
          <a:p>
            <a:pPr algn="just" marL="76200" marR="68580">
              <a:lnSpc>
                <a:spcPts val="1150"/>
              </a:lnSpc>
              <a:spcBef>
                <a:spcPts val="585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simila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viviend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uni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amilia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sol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hab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individual.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acometida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también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á.</a:t>
            </a:r>
            <a:endParaRPr sz="1050">
              <a:latin typeface="Arial"/>
              <a:cs typeface="Arial"/>
            </a:endParaRPr>
          </a:p>
          <a:p>
            <a:pPr algn="just" marL="76200" marR="73025">
              <a:lnSpc>
                <a:spcPts val="1150"/>
              </a:lnSpc>
              <a:spcBef>
                <a:spcPts val="710"/>
              </a:spcBef>
            </a:pP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15,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3,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dice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admisible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derivaciones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individuales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tendrá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cuenta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expuesto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19,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9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decir,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valores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dados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523:2004.</a:t>
            </a:r>
            <a:endParaRPr sz="1050">
              <a:latin typeface="Arial"/>
              <a:cs typeface="Arial"/>
            </a:endParaRPr>
          </a:p>
          <a:p>
            <a:pPr algn="just" marL="76200" marR="68580">
              <a:lnSpc>
                <a:spcPts val="1150"/>
              </a:lnSpc>
              <a:spcBef>
                <a:spcPts val="70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propagadores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incendio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emisión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humos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opacidad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reducida.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características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equivalentes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norma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123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parte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ó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5;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21</a:t>
            </a:r>
            <a:r>
              <a:rPr dirty="0" sz="1050" spc="-1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002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(según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cable)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prescripción.</a:t>
            </a:r>
            <a:endParaRPr sz="1050">
              <a:latin typeface="Arial"/>
              <a:cs typeface="Arial"/>
            </a:endParaRPr>
          </a:p>
          <a:p>
            <a:pPr algn="just" marL="76200" marR="73025">
              <a:lnSpc>
                <a:spcPct val="91300"/>
              </a:lnSpc>
              <a:spcBef>
                <a:spcPts val="68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19.1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19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5-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523:2004,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cable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-6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70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 spc="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superior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57,94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válido.</a:t>
            </a:r>
            <a:endParaRPr sz="1050">
              <a:latin typeface="Arial"/>
              <a:cs typeface="Arial"/>
            </a:endParaRPr>
          </a:p>
          <a:p>
            <a:pPr algn="just" marL="76200" marR="68580">
              <a:lnSpc>
                <a:spcPts val="1150"/>
              </a:lnSpc>
              <a:spcBef>
                <a:spcPts val="73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fase, excepto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justifique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existir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desequilibrios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armónicas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cargas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lineales.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19.2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19.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4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individual: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RZ1</a:t>
            </a:r>
            <a:r>
              <a:rPr dirty="0" sz="800">
                <a:solidFill>
                  <a:srgbClr val="6D6E71"/>
                </a:solidFill>
                <a:latin typeface="Verdana"/>
                <a:cs typeface="Verdana"/>
              </a:rPr>
              <a:t>2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0,6/1kV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4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7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TT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00">
              <a:latin typeface="Arial"/>
              <a:cs typeface="Arial"/>
            </a:endParaRPr>
          </a:p>
          <a:p>
            <a:pPr lvl="2" marL="435609" indent="-360045">
              <a:lnSpc>
                <a:spcPct val="100000"/>
              </a:lnSpc>
              <a:buFont typeface="Arial"/>
              <a:buAutoNum type="arabicPeriod" startAt="2"/>
              <a:tabLst>
                <a:tab pos="436245" algn="l"/>
              </a:tabLst>
            </a:pP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de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sección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por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el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criterio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caída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tensión</a:t>
            </a:r>
            <a:endParaRPr sz="1050">
              <a:latin typeface="Arial"/>
              <a:cs typeface="Arial"/>
            </a:endParaRPr>
          </a:p>
          <a:p>
            <a:pPr algn="just" marL="76200" marR="73025">
              <a:lnSpc>
                <a:spcPts val="1150"/>
              </a:lnSpc>
              <a:spcBef>
                <a:spcPts val="590"/>
              </a:spcBef>
            </a:pP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%,</a:t>
            </a:r>
            <a:r>
              <a:rPr dirty="0" sz="1050" spc="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explica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15,</a:t>
            </a:r>
            <a:r>
              <a:rPr dirty="0" sz="1050" spc="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ser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suministro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único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usuario.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805"/>
              </a:spcBef>
            </a:pPr>
            <a:r>
              <a:rPr dirty="0" sz="1050" spc="-140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0,015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400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6V</a:t>
            </a:r>
            <a:endParaRPr sz="1050">
              <a:latin typeface="Arial"/>
              <a:cs typeface="Arial"/>
            </a:endParaRPr>
          </a:p>
          <a:p>
            <a:pPr algn="just" marL="76200">
              <a:lnSpc>
                <a:spcPct val="100000"/>
              </a:lnSpc>
              <a:spcBef>
                <a:spcPts val="84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442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62"/>
                  </a:lnTo>
                  <a:lnTo>
                    <a:pt x="1687" y="359374"/>
                  </a:lnTo>
                  <a:lnTo>
                    <a:pt x="13496" y="391429"/>
                  </a:lnTo>
                  <a:lnTo>
                    <a:pt x="45552" y="403239"/>
                  </a:lnTo>
                  <a:lnTo>
                    <a:pt x="107975" y="404926"/>
                  </a:lnTo>
                  <a:lnTo>
                    <a:pt x="439102" y="404926"/>
                  </a:lnTo>
                  <a:lnTo>
                    <a:pt x="494845" y="403509"/>
                  </a:lnTo>
                  <a:lnTo>
                    <a:pt x="524570" y="393590"/>
                  </a:lnTo>
                  <a:lnTo>
                    <a:pt x="538307" y="366666"/>
                  </a:lnTo>
                  <a:lnTo>
                    <a:pt x="546087" y="314236"/>
                  </a:lnTo>
                  <a:lnTo>
                    <a:pt x="357289" y="314236"/>
                  </a:lnTo>
                  <a:lnTo>
                    <a:pt x="294865" y="297362"/>
                  </a:lnTo>
                  <a:lnTo>
                    <a:pt x="262810" y="260241"/>
                  </a:lnTo>
                  <a:lnTo>
                    <a:pt x="251000" y="223121"/>
                  </a:lnTo>
                  <a:lnTo>
                    <a:pt x="249313" y="206247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58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15" y="0"/>
                  </a:moveTo>
                  <a:lnTo>
                    <a:pt x="660" y="0"/>
                  </a:lnTo>
                  <a:lnTo>
                    <a:pt x="660" y="302260"/>
                  </a:lnTo>
                  <a:lnTo>
                    <a:pt x="495" y="302260"/>
                  </a:lnTo>
                  <a:lnTo>
                    <a:pt x="495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15" y="313690"/>
                  </a:lnTo>
                  <a:lnTo>
                    <a:pt x="178015" y="308610"/>
                  </a:lnTo>
                  <a:lnTo>
                    <a:pt x="178015" y="302260"/>
                  </a:lnTo>
                  <a:lnTo>
                    <a:pt x="178015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67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47"/>
                  </a:lnTo>
                  <a:lnTo>
                    <a:pt x="1687" y="268678"/>
                  </a:lnTo>
                  <a:lnTo>
                    <a:pt x="13496" y="300737"/>
                  </a:lnTo>
                  <a:lnTo>
                    <a:pt x="45552" y="312548"/>
                  </a:lnTo>
                  <a:lnTo>
                    <a:pt x="107975" y="314236"/>
                  </a:lnTo>
                  <a:lnTo>
                    <a:pt x="296773" y="314236"/>
                  </a:lnTo>
                  <a:lnTo>
                    <a:pt x="297421" y="308800"/>
                  </a:lnTo>
                  <a:lnTo>
                    <a:pt x="297764" y="3030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26"/>
            <a:ext cx="23387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hostal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66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680548" y="2863791"/>
            <a:ext cx="57023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6111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135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-36111" sz="1500" spc="28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t</a:t>
            </a:r>
            <a:r>
              <a:rPr dirty="0" u="sng" sz="1000" spc="2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endParaRPr sz="10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2970418"/>
            <a:ext cx="4885055" cy="591820"/>
          </a:xfrm>
          <a:prstGeom prst="rect">
            <a:avLst/>
          </a:prstGeom>
        </p:spPr>
        <p:txBody>
          <a:bodyPr wrap="square" lIns="0" tIns="64769" rIns="0" bIns="0" rtlCol="0" vert="horz">
            <a:spAutoFit/>
          </a:bodyPr>
          <a:lstStyle/>
          <a:p>
            <a:pPr algn="ctr" marL="247650">
              <a:lnSpc>
                <a:spcPct val="100000"/>
              </a:lnSpc>
              <a:spcBef>
                <a:spcPts val="509"/>
              </a:spcBef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d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endParaRPr sz="100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56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aislado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XLPE,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temperatura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según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7.2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07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90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ºC.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703909" y="3643188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015928" y="3781717"/>
            <a:ext cx="42100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27025" algn="l"/>
              </a:tabLst>
            </a:pPr>
            <a:r>
              <a:rPr dirty="0" sz="500" spc="-25">
                <a:solidFill>
                  <a:srgbClr val="6C6D70"/>
                </a:solidFill>
                <a:latin typeface="Arial"/>
                <a:cs typeface="Arial"/>
              </a:rPr>
              <a:t>9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0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942939" y="3707486"/>
            <a:ext cx="1760855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26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baseline="2777" sz="1500" spc="772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135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2777" sz="1500" spc="15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26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baseline="2777" sz="1500" spc="667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135">
                <a:solidFill>
                  <a:srgbClr val="6C6D70"/>
                </a:solidFill>
                <a:latin typeface="Arial"/>
                <a:cs typeface="Arial"/>
              </a:rPr>
              <a:t>+</a:t>
            </a:r>
            <a:r>
              <a:rPr dirty="0" baseline="2777" sz="1500" spc="5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Comic Sans MS"/>
                <a:cs typeface="Comic Sans MS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2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sz="1050" spc="-25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135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2777" sz="1500" spc="15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30">
                <a:solidFill>
                  <a:srgbClr val="6C6D70"/>
                </a:solidFill>
                <a:latin typeface="Arial"/>
                <a:cs typeface="Arial"/>
              </a:rPr>
              <a:t>0229</a:t>
            </a:r>
            <a:r>
              <a:rPr dirty="0" baseline="2777" sz="1500" spc="-30">
                <a:solidFill>
                  <a:srgbClr val="6C6D70"/>
                </a:solidFill>
                <a:latin typeface="Verdana"/>
                <a:cs typeface="Verdana"/>
              </a:rPr>
              <a:t>X</a:t>
            </a:r>
            <a:endParaRPr baseline="2777" sz="1500">
              <a:latin typeface="Verdana"/>
              <a:cs typeface="Verdan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922096" y="3652332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3703878" y="3808298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5">
                <a:moveTo>
                  <a:pt x="284086" y="0"/>
                </a:moveTo>
                <a:lnTo>
                  <a:pt x="0" y="0"/>
                </a:lnTo>
                <a:lnTo>
                  <a:pt x="0" y="4368"/>
                </a:lnTo>
                <a:lnTo>
                  <a:pt x="284086" y="4368"/>
                </a:lnTo>
                <a:lnTo>
                  <a:pt x="284086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5" name="object 15" descr=""/>
          <p:cNvGrpSpPr/>
          <p:nvPr/>
        </p:nvGrpSpPr>
        <p:grpSpPr>
          <a:xfrm>
            <a:off x="881900" y="840003"/>
            <a:ext cx="4204970" cy="604520"/>
            <a:chOff x="881900" y="840003"/>
            <a:chExt cx="4204970" cy="604520"/>
          </a:xfrm>
        </p:grpSpPr>
        <p:sp>
          <p:nvSpPr>
            <p:cNvPr id="16" name="object 16" descr=""/>
            <p:cNvSpPr/>
            <p:nvPr/>
          </p:nvSpPr>
          <p:spPr>
            <a:xfrm>
              <a:off x="881900" y="840003"/>
              <a:ext cx="781685" cy="604520"/>
            </a:xfrm>
            <a:custGeom>
              <a:avLst/>
              <a:gdLst/>
              <a:ahLst/>
              <a:cxnLst/>
              <a:rect l="l" t="t" r="r" b="b"/>
              <a:pathLst>
                <a:path w="781685" h="604519">
                  <a:moveTo>
                    <a:pt x="781469" y="0"/>
                  </a:moveTo>
                  <a:lnTo>
                    <a:pt x="777811" y="0"/>
                  </a:lnTo>
                  <a:lnTo>
                    <a:pt x="777811" y="3810"/>
                  </a:lnTo>
                  <a:lnTo>
                    <a:pt x="777811" y="601980"/>
                  </a:lnTo>
                  <a:lnTo>
                    <a:pt x="3657" y="601980"/>
                  </a:lnTo>
                  <a:lnTo>
                    <a:pt x="3657" y="601421"/>
                  </a:lnTo>
                  <a:lnTo>
                    <a:pt x="3657" y="3810"/>
                  </a:lnTo>
                  <a:lnTo>
                    <a:pt x="777811" y="3810"/>
                  </a:lnTo>
                  <a:lnTo>
                    <a:pt x="777811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01980"/>
                  </a:lnTo>
                  <a:lnTo>
                    <a:pt x="0" y="603250"/>
                  </a:lnTo>
                  <a:lnTo>
                    <a:pt x="0" y="604520"/>
                  </a:lnTo>
                  <a:lnTo>
                    <a:pt x="781469" y="604520"/>
                  </a:lnTo>
                  <a:lnTo>
                    <a:pt x="781469" y="603250"/>
                  </a:lnTo>
                  <a:lnTo>
                    <a:pt x="781469" y="601980"/>
                  </a:lnTo>
                  <a:lnTo>
                    <a:pt x="781469" y="3810"/>
                  </a:lnTo>
                  <a:lnTo>
                    <a:pt x="7814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26236" y="1053553"/>
              <a:ext cx="282143" cy="176441"/>
            </a:xfrm>
            <a:prstGeom prst="rect">
              <a:avLst/>
            </a:prstGeom>
          </p:spPr>
        </p:pic>
        <p:sp>
          <p:nvSpPr>
            <p:cNvPr id="18" name="object 18" descr=""/>
            <p:cNvSpPr/>
            <p:nvPr/>
          </p:nvSpPr>
          <p:spPr>
            <a:xfrm>
              <a:off x="1661541" y="840003"/>
              <a:ext cx="1330960" cy="604520"/>
            </a:xfrm>
            <a:custGeom>
              <a:avLst/>
              <a:gdLst/>
              <a:ahLst/>
              <a:cxnLst/>
              <a:rect l="l" t="t" r="r" b="b"/>
              <a:pathLst>
                <a:path w="1330960" h="604519">
                  <a:moveTo>
                    <a:pt x="1330807" y="0"/>
                  </a:moveTo>
                  <a:lnTo>
                    <a:pt x="1327150" y="0"/>
                  </a:lnTo>
                  <a:lnTo>
                    <a:pt x="1327150" y="3810"/>
                  </a:lnTo>
                  <a:lnTo>
                    <a:pt x="1327150" y="601980"/>
                  </a:lnTo>
                  <a:lnTo>
                    <a:pt x="552996" y="601980"/>
                  </a:lnTo>
                  <a:lnTo>
                    <a:pt x="552996" y="601421"/>
                  </a:lnTo>
                  <a:lnTo>
                    <a:pt x="552996" y="306108"/>
                  </a:lnTo>
                  <a:lnTo>
                    <a:pt x="955535" y="306108"/>
                  </a:lnTo>
                  <a:lnTo>
                    <a:pt x="955535" y="298792"/>
                  </a:lnTo>
                  <a:lnTo>
                    <a:pt x="552996" y="298792"/>
                  </a:lnTo>
                  <a:lnTo>
                    <a:pt x="552996" y="3810"/>
                  </a:lnTo>
                  <a:lnTo>
                    <a:pt x="1327150" y="3810"/>
                  </a:lnTo>
                  <a:lnTo>
                    <a:pt x="1327150" y="0"/>
                  </a:lnTo>
                  <a:lnTo>
                    <a:pt x="549338" y="0"/>
                  </a:lnTo>
                  <a:lnTo>
                    <a:pt x="549338" y="3810"/>
                  </a:lnTo>
                  <a:lnTo>
                    <a:pt x="549338" y="298792"/>
                  </a:lnTo>
                  <a:lnTo>
                    <a:pt x="0" y="298792"/>
                  </a:lnTo>
                  <a:lnTo>
                    <a:pt x="0" y="306108"/>
                  </a:lnTo>
                  <a:lnTo>
                    <a:pt x="549338" y="306108"/>
                  </a:lnTo>
                  <a:lnTo>
                    <a:pt x="549338" y="601980"/>
                  </a:lnTo>
                  <a:lnTo>
                    <a:pt x="549338" y="603250"/>
                  </a:lnTo>
                  <a:lnTo>
                    <a:pt x="549338" y="604520"/>
                  </a:lnTo>
                  <a:lnTo>
                    <a:pt x="1330807" y="604520"/>
                  </a:lnTo>
                  <a:lnTo>
                    <a:pt x="1330807" y="603250"/>
                  </a:lnTo>
                  <a:lnTo>
                    <a:pt x="1330807" y="601980"/>
                  </a:lnTo>
                  <a:lnTo>
                    <a:pt x="1330807" y="3810"/>
                  </a:lnTo>
                  <a:lnTo>
                    <a:pt x="13308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4307014" y="841679"/>
              <a:ext cx="777875" cy="601980"/>
            </a:xfrm>
            <a:custGeom>
              <a:avLst/>
              <a:gdLst/>
              <a:ahLst/>
              <a:cxnLst/>
              <a:rect l="l" t="t" r="r" b="b"/>
              <a:pathLst>
                <a:path w="777875" h="601980">
                  <a:moveTo>
                    <a:pt x="777811" y="0"/>
                  </a:moveTo>
                  <a:lnTo>
                    <a:pt x="0" y="0"/>
                  </a:lnTo>
                  <a:lnTo>
                    <a:pt x="0" y="601573"/>
                  </a:lnTo>
                  <a:lnTo>
                    <a:pt x="777811" y="601573"/>
                  </a:lnTo>
                  <a:lnTo>
                    <a:pt x="777811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4305186" y="840003"/>
              <a:ext cx="781685" cy="604520"/>
            </a:xfrm>
            <a:custGeom>
              <a:avLst/>
              <a:gdLst/>
              <a:ahLst/>
              <a:cxnLst/>
              <a:rect l="l" t="t" r="r" b="b"/>
              <a:pathLst>
                <a:path w="781685" h="604519">
                  <a:moveTo>
                    <a:pt x="781469" y="0"/>
                  </a:moveTo>
                  <a:lnTo>
                    <a:pt x="777811" y="0"/>
                  </a:lnTo>
                  <a:lnTo>
                    <a:pt x="777811" y="3810"/>
                  </a:lnTo>
                  <a:lnTo>
                    <a:pt x="777811" y="601980"/>
                  </a:lnTo>
                  <a:lnTo>
                    <a:pt x="3657" y="601980"/>
                  </a:lnTo>
                  <a:lnTo>
                    <a:pt x="3657" y="601421"/>
                  </a:lnTo>
                  <a:lnTo>
                    <a:pt x="3657" y="3810"/>
                  </a:lnTo>
                  <a:lnTo>
                    <a:pt x="777811" y="3810"/>
                  </a:lnTo>
                  <a:lnTo>
                    <a:pt x="777811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01980"/>
                  </a:lnTo>
                  <a:lnTo>
                    <a:pt x="0" y="603250"/>
                  </a:lnTo>
                  <a:lnTo>
                    <a:pt x="0" y="604520"/>
                  </a:lnTo>
                  <a:lnTo>
                    <a:pt x="781469" y="604520"/>
                  </a:lnTo>
                  <a:lnTo>
                    <a:pt x="781469" y="603250"/>
                  </a:lnTo>
                  <a:lnTo>
                    <a:pt x="781469" y="601980"/>
                  </a:lnTo>
                  <a:lnTo>
                    <a:pt x="781469" y="3810"/>
                  </a:lnTo>
                  <a:lnTo>
                    <a:pt x="7814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4438345" y="943229"/>
              <a:ext cx="515620" cy="398780"/>
            </a:xfrm>
            <a:custGeom>
              <a:avLst/>
              <a:gdLst/>
              <a:ahLst/>
              <a:cxnLst/>
              <a:rect l="l" t="t" r="r" b="b"/>
              <a:pathLst>
                <a:path w="515620" h="398780">
                  <a:moveTo>
                    <a:pt x="515188" y="0"/>
                  </a:moveTo>
                  <a:lnTo>
                    <a:pt x="0" y="0"/>
                  </a:lnTo>
                  <a:lnTo>
                    <a:pt x="0" y="398462"/>
                  </a:lnTo>
                  <a:lnTo>
                    <a:pt x="515188" y="398462"/>
                  </a:lnTo>
                  <a:lnTo>
                    <a:pt x="5151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309850" y="894143"/>
              <a:ext cx="2646045" cy="477520"/>
            </a:xfrm>
            <a:custGeom>
              <a:avLst/>
              <a:gdLst/>
              <a:ahLst/>
              <a:cxnLst/>
              <a:rect l="l" t="t" r="r" b="b"/>
              <a:pathLst>
                <a:path w="2646045" h="477519">
                  <a:moveTo>
                    <a:pt x="255765" y="198018"/>
                  </a:moveTo>
                  <a:lnTo>
                    <a:pt x="252107" y="198018"/>
                  </a:lnTo>
                  <a:lnTo>
                    <a:pt x="252107" y="201828"/>
                  </a:lnTo>
                  <a:lnTo>
                    <a:pt x="252107" y="295808"/>
                  </a:lnTo>
                  <a:lnTo>
                    <a:pt x="3657" y="295808"/>
                  </a:lnTo>
                  <a:lnTo>
                    <a:pt x="3657" y="295249"/>
                  </a:lnTo>
                  <a:lnTo>
                    <a:pt x="3657" y="201828"/>
                  </a:lnTo>
                  <a:lnTo>
                    <a:pt x="252107" y="201828"/>
                  </a:lnTo>
                  <a:lnTo>
                    <a:pt x="252107" y="198018"/>
                  </a:lnTo>
                  <a:lnTo>
                    <a:pt x="0" y="198018"/>
                  </a:lnTo>
                  <a:lnTo>
                    <a:pt x="0" y="201828"/>
                  </a:lnTo>
                  <a:lnTo>
                    <a:pt x="0" y="295808"/>
                  </a:lnTo>
                  <a:lnTo>
                    <a:pt x="0" y="297078"/>
                  </a:lnTo>
                  <a:lnTo>
                    <a:pt x="0" y="298348"/>
                  </a:lnTo>
                  <a:lnTo>
                    <a:pt x="255765" y="298348"/>
                  </a:lnTo>
                  <a:lnTo>
                    <a:pt x="255765" y="297078"/>
                  </a:lnTo>
                  <a:lnTo>
                    <a:pt x="255765" y="295808"/>
                  </a:lnTo>
                  <a:lnTo>
                    <a:pt x="255765" y="201828"/>
                  </a:lnTo>
                  <a:lnTo>
                    <a:pt x="255765" y="198018"/>
                  </a:lnTo>
                  <a:close/>
                </a:path>
                <a:path w="2646045" h="477519">
                  <a:moveTo>
                    <a:pt x="1997163" y="244652"/>
                  </a:moveTo>
                  <a:lnTo>
                    <a:pt x="617537" y="244652"/>
                  </a:lnTo>
                  <a:lnTo>
                    <a:pt x="617537" y="3810"/>
                  </a:lnTo>
                  <a:lnTo>
                    <a:pt x="617537" y="0"/>
                  </a:lnTo>
                  <a:lnTo>
                    <a:pt x="613879" y="0"/>
                  </a:lnTo>
                  <a:lnTo>
                    <a:pt x="613879" y="3810"/>
                  </a:lnTo>
                  <a:lnTo>
                    <a:pt x="613879" y="73710"/>
                  </a:lnTo>
                  <a:lnTo>
                    <a:pt x="613879" y="75285"/>
                  </a:lnTo>
                  <a:lnTo>
                    <a:pt x="613879" y="474980"/>
                  </a:lnTo>
                  <a:lnTo>
                    <a:pt x="309054" y="474980"/>
                  </a:lnTo>
                  <a:lnTo>
                    <a:pt x="309054" y="474421"/>
                  </a:lnTo>
                  <a:lnTo>
                    <a:pt x="309054" y="75285"/>
                  </a:lnTo>
                  <a:lnTo>
                    <a:pt x="613879" y="75285"/>
                  </a:lnTo>
                  <a:lnTo>
                    <a:pt x="613879" y="73710"/>
                  </a:lnTo>
                  <a:lnTo>
                    <a:pt x="309054" y="73710"/>
                  </a:lnTo>
                  <a:lnTo>
                    <a:pt x="309054" y="3810"/>
                  </a:lnTo>
                  <a:lnTo>
                    <a:pt x="613879" y="3810"/>
                  </a:lnTo>
                  <a:lnTo>
                    <a:pt x="613879" y="0"/>
                  </a:lnTo>
                  <a:lnTo>
                    <a:pt x="305396" y="0"/>
                  </a:lnTo>
                  <a:lnTo>
                    <a:pt x="305396" y="3810"/>
                  </a:lnTo>
                  <a:lnTo>
                    <a:pt x="305396" y="474980"/>
                  </a:lnTo>
                  <a:lnTo>
                    <a:pt x="305396" y="476250"/>
                  </a:lnTo>
                  <a:lnTo>
                    <a:pt x="305396" y="477520"/>
                  </a:lnTo>
                  <a:lnTo>
                    <a:pt x="617537" y="477520"/>
                  </a:lnTo>
                  <a:lnTo>
                    <a:pt x="617537" y="476250"/>
                  </a:lnTo>
                  <a:lnTo>
                    <a:pt x="617537" y="474980"/>
                  </a:lnTo>
                  <a:lnTo>
                    <a:pt x="617537" y="251968"/>
                  </a:lnTo>
                  <a:lnTo>
                    <a:pt x="1997163" y="251968"/>
                  </a:lnTo>
                  <a:lnTo>
                    <a:pt x="1997163" y="244652"/>
                  </a:lnTo>
                  <a:close/>
                </a:path>
                <a:path w="2646045" h="477519">
                  <a:moveTo>
                    <a:pt x="2645499" y="47510"/>
                  </a:moveTo>
                  <a:lnTo>
                    <a:pt x="2641841" y="47510"/>
                  </a:lnTo>
                  <a:lnTo>
                    <a:pt x="2641841" y="51320"/>
                  </a:lnTo>
                  <a:lnTo>
                    <a:pt x="2641841" y="446290"/>
                  </a:lnTo>
                  <a:lnTo>
                    <a:pt x="2130310" y="446290"/>
                  </a:lnTo>
                  <a:lnTo>
                    <a:pt x="2130310" y="445731"/>
                  </a:lnTo>
                  <a:lnTo>
                    <a:pt x="2130310" y="51320"/>
                  </a:lnTo>
                  <a:lnTo>
                    <a:pt x="2641841" y="51320"/>
                  </a:lnTo>
                  <a:lnTo>
                    <a:pt x="2641841" y="47510"/>
                  </a:lnTo>
                  <a:lnTo>
                    <a:pt x="2126653" y="47510"/>
                  </a:lnTo>
                  <a:lnTo>
                    <a:pt x="2126653" y="51320"/>
                  </a:lnTo>
                  <a:lnTo>
                    <a:pt x="2126653" y="446290"/>
                  </a:lnTo>
                  <a:lnTo>
                    <a:pt x="2126653" y="447560"/>
                  </a:lnTo>
                  <a:lnTo>
                    <a:pt x="2126653" y="448830"/>
                  </a:lnTo>
                  <a:lnTo>
                    <a:pt x="2645499" y="448830"/>
                  </a:lnTo>
                  <a:lnTo>
                    <a:pt x="2645499" y="447560"/>
                  </a:lnTo>
                  <a:lnTo>
                    <a:pt x="2645499" y="446290"/>
                  </a:lnTo>
                  <a:lnTo>
                    <a:pt x="2645499" y="51320"/>
                  </a:lnTo>
                  <a:lnTo>
                    <a:pt x="2645499" y="475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833111" y="530801"/>
            <a:ext cx="1138555" cy="248920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 marR="5080">
              <a:lnSpc>
                <a:spcPts val="850"/>
              </a:lnSpc>
              <a:spcBef>
                <a:spcPts val="175"/>
              </a:spcBef>
            </a:pP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Centro</a:t>
            </a:r>
            <a:r>
              <a:rPr dirty="0" sz="75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de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Transformación</a:t>
            </a: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 de</a:t>
            </a:r>
            <a:r>
              <a:rPr dirty="0" sz="75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Compañía</a:t>
            </a:r>
            <a:endParaRPr sz="75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451799" y="654523"/>
            <a:ext cx="23939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25">
                <a:solidFill>
                  <a:srgbClr val="231F20"/>
                </a:solidFill>
                <a:latin typeface="Arial"/>
                <a:cs typeface="Arial"/>
              </a:rPr>
              <a:t>CPM</a:t>
            </a:r>
            <a:endParaRPr sz="75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184954" y="945422"/>
            <a:ext cx="90868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Derivación</a:t>
            </a:r>
            <a:r>
              <a:rPr dirty="0" sz="750" spc="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individual</a:t>
            </a:r>
            <a:endParaRPr sz="75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673518" y="945422"/>
            <a:ext cx="48069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Acometida</a:t>
            </a:r>
            <a:endParaRPr sz="750">
              <a:latin typeface="Arial"/>
              <a:cs typeface="Arial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2435923" y="1142453"/>
            <a:ext cx="2651760" cy="521970"/>
            <a:chOff x="2435923" y="1142453"/>
            <a:chExt cx="2651760" cy="521970"/>
          </a:xfrm>
        </p:grpSpPr>
        <p:sp>
          <p:nvSpPr>
            <p:cNvPr id="28" name="object 28" descr=""/>
            <p:cNvSpPr/>
            <p:nvPr/>
          </p:nvSpPr>
          <p:spPr>
            <a:xfrm>
              <a:off x="2435923" y="1142453"/>
              <a:ext cx="1873885" cy="521970"/>
            </a:xfrm>
            <a:custGeom>
              <a:avLst/>
              <a:gdLst/>
              <a:ahLst/>
              <a:cxnLst/>
              <a:rect l="l" t="t" r="r" b="b"/>
              <a:pathLst>
                <a:path w="1873885" h="521969">
                  <a:moveTo>
                    <a:pt x="3657" y="0"/>
                  </a:moveTo>
                  <a:lnTo>
                    <a:pt x="0" y="0"/>
                  </a:lnTo>
                  <a:lnTo>
                    <a:pt x="0" y="521500"/>
                  </a:lnTo>
                  <a:lnTo>
                    <a:pt x="3657" y="521500"/>
                  </a:lnTo>
                  <a:lnTo>
                    <a:pt x="3657" y="0"/>
                  </a:lnTo>
                  <a:close/>
                </a:path>
                <a:path w="1873885" h="521969">
                  <a:moveTo>
                    <a:pt x="1820278" y="458368"/>
                  </a:moveTo>
                  <a:lnTo>
                    <a:pt x="1820240" y="443750"/>
                  </a:lnTo>
                  <a:lnTo>
                    <a:pt x="53035" y="448297"/>
                  </a:lnTo>
                  <a:lnTo>
                    <a:pt x="53073" y="462915"/>
                  </a:lnTo>
                  <a:lnTo>
                    <a:pt x="1820278" y="458368"/>
                  </a:lnTo>
                  <a:close/>
                </a:path>
                <a:path w="1873885" h="521969">
                  <a:moveTo>
                    <a:pt x="1873491" y="521487"/>
                  </a:moveTo>
                  <a:lnTo>
                    <a:pt x="1872919" y="300799"/>
                  </a:lnTo>
                  <a:lnTo>
                    <a:pt x="1869262" y="300812"/>
                  </a:lnTo>
                  <a:lnTo>
                    <a:pt x="1869833" y="521500"/>
                  </a:lnTo>
                  <a:lnTo>
                    <a:pt x="1873491" y="52148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37752" y="1554238"/>
              <a:ext cx="102031" cy="87350"/>
            </a:xfrm>
            <a:prstGeom prst="rect">
              <a:avLst/>
            </a:prstGeom>
          </p:spPr>
        </p:pic>
        <p:pic>
          <p:nvPicPr>
            <p:cNvPr id="30" name="object 3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05376" y="1549958"/>
              <a:ext cx="102044" cy="87350"/>
            </a:xfrm>
            <a:prstGeom prst="rect">
              <a:avLst/>
            </a:prstGeom>
          </p:spPr>
        </p:pic>
        <p:sp>
          <p:nvSpPr>
            <p:cNvPr id="31" name="object 31" descr=""/>
            <p:cNvSpPr/>
            <p:nvPr/>
          </p:nvSpPr>
          <p:spPr>
            <a:xfrm>
              <a:off x="4358589" y="1580045"/>
              <a:ext cx="677545" cy="19050"/>
            </a:xfrm>
            <a:custGeom>
              <a:avLst/>
              <a:gdLst/>
              <a:ahLst/>
              <a:cxnLst/>
              <a:rect l="l" t="t" r="r" b="b"/>
              <a:pathLst>
                <a:path w="677545" h="19050">
                  <a:moveTo>
                    <a:pt x="677405" y="0"/>
                  </a:moveTo>
                  <a:lnTo>
                    <a:pt x="0" y="4178"/>
                  </a:lnTo>
                  <a:lnTo>
                    <a:pt x="88" y="18795"/>
                  </a:lnTo>
                  <a:lnTo>
                    <a:pt x="677494" y="14617"/>
                  </a:lnTo>
                  <a:lnTo>
                    <a:pt x="6774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07420" y="1547545"/>
              <a:ext cx="102184" cy="87363"/>
            </a:xfrm>
            <a:prstGeom prst="rect">
              <a:avLst/>
            </a:prstGeom>
          </p:spPr>
        </p:pic>
        <p:sp>
          <p:nvSpPr>
            <p:cNvPr id="33" name="object 33" descr=""/>
            <p:cNvSpPr/>
            <p:nvPr/>
          </p:nvSpPr>
          <p:spPr>
            <a:xfrm>
              <a:off x="4985080" y="1443253"/>
              <a:ext cx="102235" cy="220979"/>
            </a:xfrm>
            <a:custGeom>
              <a:avLst/>
              <a:gdLst/>
              <a:ahLst/>
              <a:cxnLst/>
              <a:rect l="l" t="t" r="r" b="b"/>
              <a:pathLst>
                <a:path w="102235" h="220980">
                  <a:moveTo>
                    <a:pt x="102184" y="143802"/>
                  </a:moveTo>
                  <a:lnTo>
                    <a:pt x="101587" y="143560"/>
                  </a:lnTo>
                  <a:lnTo>
                    <a:pt x="101587" y="0"/>
                  </a:lnTo>
                  <a:lnTo>
                    <a:pt x="97929" y="0"/>
                  </a:lnTo>
                  <a:lnTo>
                    <a:pt x="97929" y="142011"/>
                  </a:lnTo>
                  <a:lnTo>
                    <a:pt x="0" y="100749"/>
                  </a:lnTo>
                  <a:lnTo>
                    <a:pt x="8305" y="122529"/>
                  </a:lnTo>
                  <a:lnTo>
                    <a:pt x="11163" y="144348"/>
                  </a:lnTo>
                  <a:lnTo>
                    <a:pt x="8572" y="166217"/>
                  </a:lnTo>
                  <a:lnTo>
                    <a:pt x="533" y="188112"/>
                  </a:lnTo>
                  <a:lnTo>
                    <a:pt x="97929" y="145669"/>
                  </a:lnTo>
                  <a:lnTo>
                    <a:pt x="97929" y="220687"/>
                  </a:lnTo>
                  <a:lnTo>
                    <a:pt x="101587" y="220687"/>
                  </a:lnTo>
                  <a:lnTo>
                    <a:pt x="101587" y="144068"/>
                  </a:lnTo>
                  <a:lnTo>
                    <a:pt x="102184" y="1438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 descr=""/>
          <p:cNvSpPr txBox="1"/>
          <p:nvPr/>
        </p:nvSpPr>
        <p:spPr>
          <a:xfrm>
            <a:off x="529617" y="1427374"/>
            <a:ext cx="4885690" cy="14084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 marL="994410">
              <a:lnSpc>
                <a:spcPct val="100000"/>
              </a:lnSpc>
              <a:spcBef>
                <a:spcPts val="105"/>
              </a:spcBef>
            </a:pPr>
            <a:r>
              <a:rPr dirty="0" sz="750" spc="-20">
                <a:solidFill>
                  <a:srgbClr val="231F20"/>
                </a:solidFill>
                <a:latin typeface="Arial"/>
                <a:cs typeface="Arial"/>
              </a:rPr>
              <a:t>1,5%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00">
              <a:latin typeface="Arial"/>
              <a:cs typeface="Arial"/>
            </a:endParaRPr>
          </a:p>
          <a:p>
            <a:pPr marL="3915410">
              <a:lnSpc>
                <a:spcPct val="100000"/>
              </a:lnSpc>
            </a:pP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3%</a:t>
            </a:r>
            <a:r>
              <a:rPr dirty="0" sz="75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Viviendas</a:t>
            </a:r>
            <a:endParaRPr sz="750">
              <a:latin typeface="Arial"/>
              <a:cs typeface="Arial"/>
            </a:endParaRPr>
          </a:p>
          <a:p>
            <a:pPr marL="3915410" marR="335280">
              <a:lnSpc>
                <a:spcPct val="133200"/>
              </a:lnSpc>
            </a:pP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5%</a:t>
            </a:r>
            <a:r>
              <a:rPr dirty="0" sz="75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Fuerza</a:t>
            </a:r>
            <a:r>
              <a:rPr dirty="0" sz="750" spc="4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>
                <a:solidFill>
                  <a:srgbClr val="231F20"/>
                </a:solidFill>
                <a:latin typeface="Arial"/>
                <a:cs typeface="Arial"/>
              </a:rPr>
              <a:t>3%</a:t>
            </a:r>
            <a:r>
              <a:rPr dirty="0" sz="7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50" spc="-10">
                <a:solidFill>
                  <a:srgbClr val="231F20"/>
                </a:solidFill>
                <a:latin typeface="Arial"/>
                <a:cs typeface="Arial"/>
              </a:rPr>
              <a:t>Alumbrado</a:t>
            </a:r>
            <a:endParaRPr sz="7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8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D.6.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0">
                <a:solidFill>
                  <a:srgbClr val="231F20"/>
                </a:solidFill>
                <a:latin typeface="Arial"/>
                <a:cs typeface="Arial"/>
              </a:rPr>
              <a:t>Caídas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tensión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máxima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permisibles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derivacion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individual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instalaciones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interiores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hostal.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5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5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trifásica,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despreciando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efectos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inducti-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vos,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empleará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fórmula: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35" name="object 35" descr=""/>
          <p:cNvGrpSpPr/>
          <p:nvPr/>
        </p:nvGrpSpPr>
        <p:grpSpPr>
          <a:xfrm>
            <a:off x="494258" y="4454118"/>
            <a:ext cx="4955540" cy="314325"/>
            <a:chOff x="494258" y="4454118"/>
            <a:chExt cx="4955540" cy="314325"/>
          </a:xfrm>
        </p:grpSpPr>
        <p:pic>
          <p:nvPicPr>
            <p:cNvPr id="36" name="object 36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4258" y="4454118"/>
              <a:ext cx="4954981" cy="313880"/>
            </a:xfrm>
            <a:prstGeom prst="rect">
              <a:avLst/>
            </a:prstGeom>
          </p:spPr>
        </p:pic>
        <p:sp>
          <p:nvSpPr>
            <p:cNvPr id="37" name="object 37" descr=""/>
            <p:cNvSpPr/>
            <p:nvPr/>
          </p:nvSpPr>
          <p:spPr>
            <a:xfrm>
              <a:off x="542328" y="4502175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70069" y="0"/>
                  </a:moveTo>
                  <a:lnTo>
                    <a:pt x="88874" y="0"/>
                  </a:lnTo>
                  <a:lnTo>
                    <a:pt x="37493" y="1388"/>
                  </a:lnTo>
                  <a:lnTo>
                    <a:pt x="11109" y="11110"/>
                  </a:lnTo>
                  <a:lnTo>
                    <a:pt x="1388" y="37499"/>
                  </a:lnTo>
                  <a:lnTo>
                    <a:pt x="0" y="88887"/>
                  </a:lnTo>
                  <a:lnTo>
                    <a:pt x="0" y="127635"/>
                  </a:lnTo>
                  <a:lnTo>
                    <a:pt x="1388" y="179015"/>
                  </a:lnTo>
                  <a:lnTo>
                    <a:pt x="11109" y="205400"/>
                  </a:lnTo>
                  <a:lnTo>
                    <a:pt x="37493" y="215120"/>
                  </a:lnTo>
                  <a:lnTo>
                    <a:pt x="88874" y="216509"/>
                  </a:lnTo>
                  <a:lnTo>
                    <a:pt x="4770069" y="216509"/>
                  </a:lnTo>
                  <a:lnTo>
                    <a:pt x="4821457" y="215120"/>
                  </a:lnTo>
                  <a:lnTo>
                    <a:pt x="4847845" y="205400"/>
                  </a:lnTo>
                  <a:lnTo>
                    <a:pt x="4857567" y="179015"/>
                  </a:lnTo>
                  <a:lnTo>
                    <a:pt x="4858956" y="127635"/>
                  </a:lnTo>
                  <a:lnTo>
                    <a:pt x="4858956" y="88887"/>
                  </a:lnTo>
                  <a:lnTo>
                    <a:pt x="4857567" y="37499"/>
                  </a:lnTo>
                  <a:lnTo>
                    <a:pt x="4847845" y="11110"/>
                  </a:lnTo>
                  <a:lnTo>
                    <a:pt x="4821457" y="1388"/>
                  </a:lnTo>
                  <a:lnTo>
                    <a:pt x="47700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 descr=""/>
          <p:cNvSpPr txBox="1"/>
          <p:nvPr/>
        </p:nvSpPr>
        <p:spPr>
          <a:xfrm>
            <a:off x="466104" y="4000502"/>
            <a:ext cx="5011420" cy="43046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ts val="1175"/>
              </a:lnSpc>
              <a:spcBef>
                <a:spcPts val="100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0555" sz="1500" spc="-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135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-30555" sz="1500" spc="3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5555" sz="1500" spc="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t</a:t>
            </a:r>
            <a:r>
              <a:rPr dirty="0" u="sng" baseline="5555" sz="1500" spc="7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4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135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-30555" sz="1500" spc="3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0229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1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34</a:t>
            </a:r>
            <a:r>
              <a:rPr dirty="0" u="sng" sz="1000" spc="-15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120,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1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20</a:t>
            </a:r>
            <a:r>
              <a:rPr dirty="0" sz="1000" spc="9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135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-30555" sz="1500" spc="15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6,</a:t>
            </a:r>
            <a:r>
              <a:rPr dirty="0" baseline="-30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12</a:t>
            </a:r>
            <a:r>
              <a:rPr dirty="0" baseline="-30555" sz="1500" spc="-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7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-11111" sz="750" spc="-37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baseline="-11111" sz="750">
              <a:latin typeface="Verdana"/>
              <a:cs typeface="Verdana"/>
            </a:endParaRPr>
          </a:p>
          <a:p>
            <a:pPr marL="1499235">
              <a:lnSpc>
                <a:spcPts val="1175"/>
              </a:lnSpc>
              <a:tabLst>
                <a:tab pos="2305685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d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6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72">
                <a:solidFill>
                  <a:srgbClr val="6C6D70"/>
                </a:solidFill>
                <a:latin typeface="Arial"/>
                <a:cs typeface="Arial"/>
              </a:rPr>
              <a:t>•</a:t>
            </a:r>
            <a:r>
              <a:rPr dirty="0" baseline="2777" sz="1500" spc="-10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400</a:t>
            </a:r>
            <a:endParaRPr baseline="2777" sz="15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0864" sz="67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0864" sz="675" spc="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cumple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criterio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Arial"/>
              <a:cs typeface="Arial"/>
            </a:endParaRPr>
          </a:p>
          <a:p>
            <a:pPr algn="just" lvl="2" marL="435609" indent="-360045">
              <a:lnSpc>
                <a:spcPct val="100000"/>
              </a:lnSpc>
              <a:buFont typeface="Arial"/>
              <a:buAutoNum type="arabicPeriod" startAt="3"/>
              <a:tabLst>
                <a:tab pos="436245" algn="l"/>
              </a:tabLst>
            </a:pP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protecciones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4C4D4F"/>
                </a:solidFill>
                <a:latin typeface="Arial"/>
                <a:cs typeface="Arial"/>
              </a:rPr>
              <a:t>frente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a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sobrecargas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y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cortocircuitos</a:t>
            </a:r>
            <a:endParaRPr sz="105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40"/>
              </a:spcBef>
              <a:buClr>
                <a:srgbClr val="4C4D4F"/>
              </a:buClr>
              <a:buFont typeface="Arial"/>
              <a:buAutoNum type="arabicPeriod" startAt="3"/>
            </a:pPr>
            <a:endParaRPr sz="950">
              <a:latin typeface="Arial"/>
              <a:cs typeface="Arial"/>
            </a:endParaRPr>
          </a:p>
          <a:p>
            <a:pPr algn="just" lvl="3" marL="508000" indent="-432434">
              <a:lnSpc>
                <a:spcPct val="100000"/>
              </a:lnSpc>
              <a:buAutoNum type="arabicPeriod"/>
              <a:tabLst>
                <a:tab pos="508634" algn="l"/>
              </a:tabLst>
            </a:pP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contra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sobrecargas</a:t>
            </a:r>
            <a:endParaRPr sz="1050">
              <a:latin typeface="Arial"/>
              <a:cs typeface="Arial"/>
            </a:endParaRPr>
          </a:p>
          <a:p>
            <a:pPr algn="just" marL="76200" marR="67945">
              <a:lnSpc>
                <a:spcPts val="1150"/>
              </a:lnSpc>
              <a:spcBef>
                <a:spcPts val="58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-22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1.1,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detalla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eintensidades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ins-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talaciones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individual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fusible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gG,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deci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limitador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capaz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umpir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ientes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desde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asignada,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hasta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asignad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cuitos.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UNE-60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269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cur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gG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cumplir:</a:t>
            </a:r>
            <a:endParaRPr sz="1050">
              <a:latin typeface="Arial"/>
              <a:cs typeface="Arial"/>
            </a:endParaRPr>
          </a:p>
          <a:p>
            <a:pPr algn="ctr" marL="2266315" marR="2258695">
              <a:lnSpc>
                <a:spcPts val="1720"/>
              </a:lnSpc>
              <a:spcBef>
                <a:spcPts val="110"/>
              </a:spcBef>
            </a:pPr>
            <a:r>
              <a:rPr dirty="0" sz="1050" spc="-7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04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55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89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455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7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0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baseline="-32407" sz="900" spc="3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7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1,45</a:t>
            </a: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75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32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455"/>
              </a:spcBef>
              <a:tabLst>
                <a:tab pos="292100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cargas.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459"/>
              </a:spcBef>
              <a:tabLst>
                <a:tab pos="292100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protección.</a:t>
            </a:r>
            <a:endParaRPr sz="1050">
              <a:latin typeface="Arial"/>
              <a:cs typeface="Arial"/>
            </a:endParaRPr>
          </a:p>
          <a:p>
            <a:pPr marL="292100" marR="70485" indent="-216535">
              <a:lnSpc>
                <a:spcPts val="1150"/>
              </a:lnSpc>
              <a:spcBef>
                <a:spcPts val="585"/>
              </a:spcBef>
              <a:tabLst>
                <a:tab pos="29146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disparo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convencional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(1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o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h)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fusibles;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10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intensidad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fusible;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f5s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434"/>
              </a:spcBef>
              <a:tabLst>
                <a:tab pos="291465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conductor.</a:t>
            </a:r>
            <a:endParaRPr sz="1050">
              <a:latin typeface="Arial"/>
              <a:cs typeface="Arial"/>
            </a:endParaRPr>
          </a:p>
          <a:p>
            <a:pPr algn="r" marR="68580">
              <a:lnSpc>
                <a:spcPct val="100000"/>
              </a:lnSpc>
              <a:spcBef>
                <a:spcPts val="98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443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47"/>
                  </a:lnTo>
                  <a:lnTo>
                    <a:pt x="295086" y="268678"/>
                  </a:lnTo>
                  <a:lnTo>
                    <a:pt x="283276" y="300737"/>
                  </a:lnTo>
                  <a:lnTo>
                    <a:pt x="251221" y="312548"/>
                  </a:lnTo>
                  <a:lnTo>
                    <a:pt x="188798" y="314236"/>
                  </a:lnTo>
                  <a:lnTo>
                    <a:pt x="0" y="314236"/>
                  </a:lnTo>
                  <a:lnTo>
                    <a:pt x="21295" y="366666"/>
                  </a:lnTo>
                  <a:lnTo>
                    <a:pt x="57557" y="393590"/>
                  </a:lnTo>
                  <a:lnTo>
                    <a:pt x="91784" y="403509"/>
                  </a:lnTo>
                  <a:lnTo>
                    <a:pt x="106972" y="404926"/>
                  </a:lnTo>
                  <a:lnTo>
                    <a:pt x="438111" y="404926"/>
                  </a:lnTo>
                  <a:lnTo>
                    <a:pt x="500535" y="388055"/>
                  </a:lnTo>
                  <a:lnTo>
                    <a:pt x="532590" y="350939"/>
                  </a:lnTo>
                  <a:lnTo>
                    <a:pt x="544400" y="313822"/>
                  </a:lnTo>
                  <a:lnTo>
                    <a:pt x="546087" y="296951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47"/>
                  </a:lnTo>
                  <a:lnTo>
                    <a:pt x="342" y="308800"/>
                  </a:lnTo>
                  <a:lnTo>
                    <a:pt x="990" y="314236"/>
                  </a:lnTo>
                  <a:lnTo>
                    <a:pt x="189788" y="314236"/>
                  </a:lnTo>
                  <a:lnTo>
                    <a:pt x="252212" y="297362"/>
                  </a:lnTo>
                  <a:lnTo>
                    <a:pt x="284267" y="260241"/>
                  </a:lnTo>
                  <a:lnTo>
                    <a:pt x="296077" y="223121"/>
                  </a:lnTo>
                  <a:lnTo>
                    <a:pt x="297764" y="206247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26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08307" y="79566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8" name="object 8" descr=""/>
          <p:cNvGrpSpPr/>
          <p:nvPr/>
        </p:nvGrpSpPr>
        <p:grpSpPr>
          <a:xfrm>
            <a:off x="2200109" y="5736806"/>
            <a:ext cx="33020" cy="57785"/>
            <a:chOff x="2200109" y="5736806"/>
            <a:chExt cx="33020" cy="57785"/>
          </a:xfrm>
        </p:grpSpPr>
        <p:sp>
          <p:nvSpPr>
            <p:cNvPr id="9" name="object 9" descr=""/>
            <p:cNvSpPr/>
            <p:nvPr/>
          </p:nvSpPr>
          <p:spPr>
            <a:xfrm>
              <a:off x="2208990" y="5736806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4">
                  <a:moveTo>
                    <a:pt x="0" y="17789"/>
                  </a:moveTo>
                  <a:lnTo>
                    <a:pt x="9" y="0"/>
                  </a:lnTo>
                  <a:lnTo>
                    <a:pt x="0" y="17789"/>
                  </a:lnTo>
                  <a:close/>
                </a:path>
              </a:pathLst>
            </a:custGeom>
            <a:solidFill>
              <a:srgbClr val="6C6D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208999" y="5745696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4">
                  <a:moveTo>
                    <a:pt x="0" y="0"/>
                  </a:moveTo>
                  <a:lnTo>
                    <a:pt x="14973" y="39958"/>
                  </a:lnTo>
                </a:path>
                <a:path w="15239" h="4000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778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1" name="object 1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01785" y="5655932"/>
            <a:ext cx="176326" cy="133866"/>
          </a:xfrm>
          <a:prstGeom prst="rect">
            <a:avLst/>
          </a:prstGeom>
        </p:spPr>
      </p:pic>
      <p:sp>
        <p:nvSpPr>
          <p:cNvPr id="12" name="object 12" descr=""/>
          <p:cNvSpPr txBox="1"/>
          <p:nvPr/>
        </p:nvSpPr>
        <p:spPr>
          <a:xfrm>
            <a:off x="3050641" y="7340699"/>
            <a:ext cx="11747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09313" y="426627"/>
            <a:ext cx="5139055" cy="695452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139700">
              <a:lnSpc>
                <a:spcPct val="100000"/>
              </a:lnSpc>
              <a:spcBef>
                <a:spcPts val="555"/>
              </a:spcBef>
            </a:pP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cumple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1,60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n</a:t>
            </a:r>
            <a:endParaRPr baseline="-32407" sz="900">
              <a:latin typeface="Arial"/>
              <a:cs typeface="Arial"/>
            </a:endParaRPr>
          </a:p>
          <a:p>
            <a:pPr marL="139700">
              <a:lnSpc>
                <a:spcPct val="100000"/>
              </a:lnSpc>
              <a:spcBef>
                <a:spcPts val="45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tanto: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59"/>
              </a:spcBef>
            </a:pP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b</a:t>
            </a:r>
            <a:r>
              <a:rPr dirty="0" sz="1050" spc="-1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0,9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marL="139700">
              <a:lnSpc>
                <a:spcPct val="100000"/>
              </a:lnSpc>
              <a:spcBef>
                <a:spcPts val="740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buscar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cuya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cumpla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55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61,91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63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 marL="139700" marR="133350">
              <a:lnSpc>
                <a:spcPts val="1150"/>
              </a:lnSpc>
              <a:spcBef>
                <a:spcPts val="869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elige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calibre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63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fusibles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bases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portafusibles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63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CPM.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just" marL="139700">
              <a:lnSpc>
                <a:spcPct val="100000"/>
              </a:lnSpc>
            </a:pP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5.3.3.2</a:t>
            </a:r>
            <a:r>
              <a:rPr dirty="0" sz="1050" spc="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cortocircuitos</a:t>
            </a:r>
            <a:endParaRPr sz="1050">
              <a:latin typeface="Arial"/>
              <a:cs typeface="Arial"/>
            </a:endParaRPr>
          </a:p>
          <a:p>
            <a:pPr algn="just" marL="139700" marR="132080">
              <a:lnSpc>
                <a:spcPts val="1150"/>
              </a:lnSpc>
              <a:spcBef>
                <a:spcPts val="585"/>
              </a:spcBef>
            </a:pP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instalación.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proporcionado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compañía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principio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vale: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39"/>
              </a:spcBef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ccmx</a:t>
            </a:r>
            <a:r>
              <a:rPr dirty="0" baseline="-32407" sz="900" spc="8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kA</a:t>
            </a:r>
            <a:endParaRPr sz="1050">
              <a:latin typeface="Arial"/>
              <a:cs typeface="Arial"/>
            </a:endParaRPr>
          </a:p>
          <a:p>
            <a:pPr algn="just" marL="139700" marR="132080">
              <a:lnSpc>
                <a:spcPts val="1150"/>
              </a:lnSpc>
              <a:spcBef>
                <a:spcPts val="585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elegir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kA.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norma 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50" b="1">
                <a:solidFill>
                  <a:srgbClr val="6D6E71"/>
                </a:solidFill>
                <a:latin typeface="Arial"/>
                <a:cs typeface="Arial"/>
              </a:rPr>
              <a:t>HD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60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269-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3-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1:2005</a:t>
            </a:r>
            <a:r>
              <a:rPr dirty="0" sz="1050" spc="-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poder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corte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mínimo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fabricarse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fusible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kA,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valdría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particular.</a:t>
            </a:r>
            <a:endParaRPr sz="1050">
              <a:latin typeface="Arial"/>
              <a:cs typeface="Arial"/>
            </a:endParaRPr>
          </a:p>
          <a:p>
            <a:pPr algn="ctr" marL="139700" marR="134620">
              <a:lnSpc>
                <a:spcPct val="95200"/>
              </a:lnSpc>
              <a:spcBef>
                <a:spcPts val="49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otro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lado,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fusión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89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debe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soportada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conductor.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aguanta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durante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calcula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fórmula: </a:t>
            </a:r>
            <a:r>
              <a:rPr dirty="0" baseline="-27777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27777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135">
                <a:solidFill>
                  <a:srgbClr val="6C6D70"/>
                </a:solidFill>
                <a:latin typeface="Arial"/>
                <a:cs typeface="Arial"/>
              </a:rPr>
              <a:t>= </a:t>
            </a:r>
            <a:r>
              <a:rPr dirty="0" u="sng" sz="1000" spc="18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t</a:t>
            </a:r>
            <a:r>
              <a:rPr dirty="0" u="sng" sz="1000" spc="6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5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Ι</a:t>
            </a:r>
            <a:endParaRPr sz="1000">
              <a:latin typeface="Arial"/>
              <a:cs typeface="Arial"/>
            </a:endParaRPr>
          </a:p>
          <a:p>
            <a:pPr algn="ctr" marL="243204">
              <a:lnSpc>
                <a:spcPts val="1015"/>
              </a:lnSpc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K</a:t>
            </a:r>
            <a:endParaRPr sz="1000">
              <a:latin typeface="Arial"/>
              <a:cs typeface="Arial"/>
            </a:endParaRPr>
          </a:p>
          <a:p>
            <a:pPr marL="139700">
              <a:lnSpc>
                <a:spcPts val="1230"/>
              </a:lnSpc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marL="139700">
              <a:lnSpc>
                <a:spcPct val="100000"/>
              </a:lnSpc>
              <a:spcBef>
                <a:spcPts val="455"/>
              </a:spcBef>
              <a:tabLst>
                <a:tab pos="3556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marL="355600" marR="132715" indent="-216535">
              <a:lnSpc>
                <a:spcPts val="1150"/>
              </a:lnSpc>
              <a:spcBef>
                <a:spcPts val="305"/>
              </a:spcBef>
              <a:tabLst>
                <a:tab pos="3556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coeficiente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depende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aislamiento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sección,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4-43:2003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XLP,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 i="1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8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143.</a:t>
            </a:r>
            <a:endParaRPr sz="1050">
              <a:latin typeface="Arial"/>
              <a:cs typeface="Arial"/>
            </a:endParaRPr>
          </a:p>
          <a:p>
            <a:pPr marL="139700">
              <a:lnSpc>
                <a:spcPct val="100000"/>
              </a:lnSpc>
              <a:spcBef>
                <a:spcPts val="150"/>
              </a:spcBef>
              <a:tabLst>
                <a:tab pos="355600" algn="l"/>
              </a:tabLst>
            </a:pPr>
            <a:r>
              <a:rPr dirty="0" sz="1050" spc="10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tiempo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duración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s.</a:t>
            </a:r>
            <a:endParaRPr sz="1050">
              <a:latin typeface="Arial"/>
              <a:cs typeface="Arial"/>
            </a:endParaRPr>
          </a:p>
          <a:p>
            <a:pPr marL="139700">
              <a:lnSpc>
                <a:spcPct val="100000"/>
              </a:lnSpc>
              <a:spcBef>
                <a:spcPts val="175"/>
              </a:spcBef>
              <a:tabLst>
                <a:tab pos="3556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efectiva.</a:t>
            </a:r>
            <a:endParaRPr sz="1050">
              <a:latin typeface="Arial"/>
              <a:cs typeface="Arial"/>
            </a:endParaRPr>
          </a:p>
          <a:p>
            <a:pPr marL="139065" marR="132715">
              <a:lnSpc>
                <a:spcPts val="1150"/>
              </a:lnSpc>
              <a:spcBef>
                <a:spcPts val="305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Eligiendo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7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5s,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UNE-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60269-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63A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b="0" i="1">
                <a:solidFill>
                  <a:srgbClr val="6D6E71"/>
                </a:solidFill>
                <a:latin typeface="Corbel Light"/>
                <a:cs typeface="Corbel Light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f5s</a:t>
            </a:r>
            <a:r>
              <a:rPr dirty="0" baseline="-32407" sz="900" spc="20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=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320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de: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Arial"/>
              <a:cs typeface="Arial"/>
            </a:endParaRPr>
          </a:p>
          <a:p>
            <a:pPr marL="1521460">
              <a:lnSpc>
                <a:spcPts val="865"/>
              </a:lnSpc>
              <a:spcBef>
                <a:spcPts val="5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90">
                <a:solidFill>
                  <a:srgbClr val="6C6D70"/>
                </a:solidFill>
                <a:latin typeface="Arial"/>
                <a:cs typeface="Arial"/>
              </a:rPr>
              <a:t>= </a:t>
            </a:r>
            <a:r>
              <a:rPr dirty="0" u="sng" baseline="27777" sz="1500" spc="2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27777" sz="1500" spc="89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t</a:t>
            </a:r>
            <a:r>
              <a:rPr dirty="0" u="sng" baseline="27777" sz="1500" spc="1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Ι</a:t>
            </a:r>
            <a:r>
              <a:rPr dirty="0" u="sng" baseline="27777" sz="1500" spc="89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sz="1000" spc="90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sz="1000" spc="9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baseline="30555" sz="1500" spc="209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r>
              <a:rPr dirty="0" u="sng" baseline="30555" sz="1500" spc="3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7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•</a:t>
            </a:r>
            <a:r>
              <a:rPr dirty="0" u="sng" baseline="30555" sz="1500" spc="-11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1,</a:t>
            </a:r>
            <a:r>
              <a:rPr dirty="0" u="sng" baseline="30555" sz="1500" spc="-25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6</a:t>
            </a:r>
            <a:r>
              <a:rPr dirty="0" u="sng" baseline="30555" sz="1500" spc="-11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7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•</a:t>
            </a:r>
            <a:r>
              <a:rPr dirty="0" u="sng" baseline="30555" sz="1500" spc="-11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63</a:t>
            </a:r>
            <a:r>
              <a:rPr dirty="0" baseline="30555" sz="1500" spc="14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90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sz="1000" spc="9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1,</a:t>
            </a:r>
            <a:r>
              <a:rPr dirty="0" sz="1000" spc="-18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58</a:t>
            </a:r>
            <a:r>
              <a:rPr dirty="0" sz="1000" spc="-10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50000" sz="750" spc="-3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,</a:t>
            </a:r>
            <a:endParaRPr sz="1000">
              <a:latin typeface="Arial"/>
              <a:cs typeface="Arial"/>
            </a:endParaRPr>
          </a:p>
          <a:p>
            <a:pPr algn="ctr" marR="648970">
              <a:lnSpc>
                <a:spcPts val="865"/>
              </a:lnSpc>
              <a:tabLst>
                <a:tab pos="574675" algn="l"/>
              </a:tabLst>
            </a:pP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K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143</a:t>
            </a:r>
            <a:endParaRPr sz="1000">
              <a:latin typeface="Arial"/>
              <a:cs typeface="Arial"/>
            </a:endParaRPr>
          </a:p>
          <a:p>
            <a:pPr algn="just" marL="139700" marR="133350">
              <a:lnSpc>
                <a:spcPts val="1150"/>
              </a:lnSpc>
              <a:spcBef>
                <a:spcPts val="630"/>
              </a:spcBef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RZ1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2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K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0,6/1kV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1050" spc="-12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2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63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sopo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du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s.</a:t>
            </a:r>
            <a:endParaRPr sz="1050">
              <a:latin typeface="Arial"/>
              <a:cs typeface="Arial"/>
            </a:endParaRPr>
          </a:p>
          <a:p>
            <a:pPr algn="just" marL="139700" marR="132080">
              <a:lnSpc>
                <a:spcPts val="1150"/>
              </a:lnSpc>
              <a:spcBef>
                <a:spcPts val="56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último,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intensidad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cortocircuito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mayor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fusión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fusible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actúe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cable.</a:t>
            </a:r>
            <a:endParaRPr sz="1050">
              <a:latin typeface="Arial"/>
              <a:cs typeface="Arial"/>
            </a:endParaRPr>
          </a:p>
          <a:p>
            <a:pPr algn="just" marL="139065" marR="132080">
              <a:lnSpc>
                <a:spcPts val="1150"/>
              </a:lnSpc>
              <a:spcBef>
                <a:spcPts val="56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toci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67">
                <a:solidFill>
                  <a:srgbClr val="6D6E71"/>
                </a:solidFill>
                <a:latin typeface="Arial"/>
                <a:cs typeface="Arial"/>
              </a:rPr>
              <a:t>cc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5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si-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guient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ór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siemp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cent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ormació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encuent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fue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edificio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cuestión:</a:t>
            </a:r>
            <a:endParaRPr sz="1050">
              <a:latin typeface="Arial"/>
              <a:cs typeface="Arial"/>
            </a:endParaRPr>
          </a:p>
          <a:p>
            <a:pPr algn="ctr" marR="10160">
              <a:lnSpc>
                <a:spcPct val="100000"/>
              </a:lnSpc>
              <a:spcBef>
                <a:spcPts val="250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Ι</a:t>
            </a:r>
            <a:r>
              <a:rPr dirty="0" baseline="-72222" sz="750">
                <a:solidFill>
                  <a:srgbClr val="6C6D70"/>
                </a:solidFill>
                <a:latin typeface="Arial"/>
                <a:cs typeface="Arial"/>
              </a:rPr>
              <a:t>cc</a:t>
            </a:r>
            <a:r>
              <a:rPr dirty="0" baseline="-72222" sz="750" spc="17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135">
                <a:solidFill>
                  <a:srgbClr val="6C6D70"/>
                </a:solidFill>
                <a:latin typeface="Arial"/>
                <a:cs typeface="Arial"/>
              </a:rPr>
              <a:t>=</a:t>
            </a:r>
            <a:r>
              <a:rPr dirty="0" baseline="-30555" sz="1500" spc="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</a:t>
            </a:r>
            <a:r>
              <a:rPr dirty="0" u="sng" sz="1000" spc="-2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U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36313" y="7444868"/>
            <a:ext cx="39941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29619" y="7604852"/>
            <a:ext cx="4661535" cy="70040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555"/>
              </a:spcBef>
              <a:tabLst>
                <a:tab pos="23495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monofásica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fase-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neutro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(230V).</a:t>
            </a:r>
            <a:endParaRPr sz="105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455"/>
              </a:spcBef>
              <a:tabLst>
                <a:tab pos="23495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conductor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fase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entre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alimentación.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444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23387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hostal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48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445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15"/>
            <a:ext cx="3621404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derivación,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ºC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494206" y="863569"/>
            <a:ext cx="72898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74675" algn="l"/>
              </a:tabLst>
            </a:pP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16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917550" y="867455"/>
            <a:ext cx="3454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10">
                <a:solidFill>
                  <a:srgbClr val="6C6D70"/>
                </a:solidFill>
                <a:latin typeface="Verdana"/>
                <a:cs typeface="Verdana"/>
              </a:rPr>
              <a:t>derivaci</a:t>
            </a:r>
            <a:r>
              <a:rPr dirty="0" sz="500" spc="-10">
                <a:solidFill>
                  <a:srgbClr val="6C6D70"/>
                </a:solidFill>
                <a:latin typeface="Times New Roman"/>
                <a:cs typeface="Times New Roman"/>
              </a:rPr>
              <a:t>ó</a:t>
            </a:r>
            <a:r>
              <a:rPr dirty="0" sz="500" spc="-10">
                <a:solidFill>
                  <a:srgbClr val="6C6D70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807402" y="794496"/>
            <a:ext cx="23412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76884" algn="l"/>
              </a:tabLst>
            </a:pP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1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6111" sz="1500" spc="-3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66666" sz="750" spc="-3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20</a:t>
            </a:r>
            <a:r>
              <a:rPr dirty="0" u="sng" baseline="66666" sz="750" spc="-11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 </a:t>
            </a:r>
            <a:r>
              <a:rPr dirty="0" u="sng" baseline="36111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L</a:t>
            </a:r>
            <a:r>
              <a:rPr dirty="0" baseline="36111" sz="1500" spc="15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2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baseline="30555" sz="1500" spc="-25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018</a:t>
            </a:r>
            <a:r>
              <a:rPr dirty="0" u="sng" baseline="30555" sz="1500" spc="-1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baseline="30555" sz="1500" spc="-9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20</a:t>
            </a:r>
            <a:r>
              <a:rPr dirty="0" baseline="30555" sz="1500" spc="14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0225</a:t>
            </a:r>
            <a:r>
              <a:rPr dirty="0" sz="1000" spc="-10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120350" y="1151843"/>
            <a:ext cx="11747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596579" y="1093956"/>
            <a:ext cx="275082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5555" sz="1500" i="1">
                <a:solidFill>
                  <a:srgbClr val="6C6D70"/>
                </a:solidFill>
                <a:latin typeface="Arial"/>
                <a:cs typeface="Arial"/>
              </a:rPr>
              <a:t>Ι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ccmin</a:t>
            </a:r>
            <a:r>
              <a:rPr dirty="0" sz="500" spc="9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6111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baseline="36111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6111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</a:t>
            </a:r>
            <a:r>
              <a:rPr dirty="0" u="sng" baseline="36111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U</a:t>
            </a:r>
            <a:r>
              <a:rPr dirty="0" baseline="36111" sz="1500" spc="20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5555" sz="1500" spc="-15">
                <a:solidFill>
                  <a:srgbClr val="6C6D70"/>
                </a:solidFill>
                <a:latin typeface="Arial"/>
                <a:cs typeface="Arial"/>
              </a:rPr>
              <a:t>8</a:t>
            </a:r>
            <a:r>
              <a:rPr dirty="0" baseline="5555" sz="1500" spc="-22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5555" sz="1500" spc="-15">
                <a:solidFill>
                  <a:srgbClr val="6C6D70"/>
                </a:solidFill>
                <a:latin typeface="Arial"/>
                <a:cs typeface="Arial"/>
              </a:rPr>
              <a:t>177,</a:t>
            </a:r>
            <a:r>
              <a:rPr dirty="0" baseline="5555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5555" sz="1500">
                <a:solidFill>
                  <a:srgbClr val="6C6D70"/>
                </a:solidFill>
                <a:latin typeface="Arial"/>
                <a:cs typeface="Arial"/>
              </a:rPr>
              <a:t>77</a:t>
            </a:r>
            <a:r>
              <a:rPr dirty="0" baseline="5555" sz="1500" spc="-6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5555" sz="1500">
                <a:solidFill>
                  <a:srgbClr val="6C6D70"/>
                </a:solidFill>
                <a:latin typeface="Arial"/>
                <a:cs typeface="Arial"/>
              </a:rPr>
              <a:t>A</a:t>
            </a:r>
            <a:r>
              <a:rPr dirty="0" baseline="5555" sz="1500" spc="-1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419">
                <a:solidFill>
                  <a:srgbClr val="6C6D70"/>
                </a:solidFill>
                <a:latin typeface="Tahoma"/>
                <a:cs typeface="Tahoma"/>
              </a:rPr>
              <a:t>2</a:t>
            </a:r>
            <a:r>
              <a:rPr dirty="0" baseline="2777" sz="1500" spc="-52">
                <a:solidFill>
                  <a:srgbClr val="6C6D70"/>
                </a:solidFill>
                <a:latin typeface="Tahoma"/>
                <a:cs typeface="Tahoma"/>
              </a:rPr>
              <a:t> </a:t>
            </a:r>
            <a:r>
              <a:rPr dirty="0" baseline="5555" sz="1500">
                <a:solidFill>
                  <a:srgbClr val="6C6D70"/>
                </a:solidFill>
                <a:latin typeface="Arial"/>
                <a:cs typeface="Arial"/>
              </a:rPr>
              <a:t>1,</a:t>
            </a:r>
            <a:r>
              <a:rPr dirty="0" baseline="5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5555" sz="1500" spc="-15">
                <a:solidFill>
                  <a:srgbClr val="6C6D70"/>
                </a:solidFill>
                <a:latin typeface="Arial"/>
                <a:cs typeface="Arial"/>
              </a:rPr>
              <a:t>6</a:t>
            </a:r>
            <a:r>
              <a:rPr dirty="0" baseline="5555" sz="1500" spc="-11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04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5555" sz="1500">
                <a:solidFill>
                  <a:srgbClr val="6C6D70"/>
                </a:solidFill>
                <a:latin typeface="Arial"/>
                <a:cs typeface="Arial"/>
              </a:rPr>
              <a:t>63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5555" sz="1500" spc="-15">
                <a:solidFill>
                  <a:srgbClr val="6C6D70"/>
                </a:solidFill>
                <a:latin typeface="Arial"/>
                <a:cs typeface="Arial"/>
              </a:rPr>
              <a:t>100,</a:t>
            </a:r>
            <a:r>
              <a:rPr dirty="0" baseline="5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5555" sz="1500">
                <a:solidFill>
                  <a:srgbClr val="6C6D70"/>
                </a:solidFill>
                <a:latin typeface="Arial"/>
                <a:cs typeface="Arial"/>
              </a:rPr>
              <a:t>8</a:t>
            </a:r>
            <a:r>
              <a:rPr dirty="0" baseline="5555" sz="1500" spc="-6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5555" sz="1500" spc="-75">
                <a:solidFill>
                  <a:srgbClr val="6C6D70"/>
                </a:solidFill>
                <a:latin typeface="Arial"/>
                <a:cs typeface="Arial"/>
              </a:rPr>
              <a:t>A</a:t>
            </a:r>
            <a:endParaRPr baseline="5555" sz="15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776495" y="3075417"/>
            <a:ext cx="10985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25">
                <a:solidFill>
                  <a:srgbClr val="6C6D70"/>
                </a:solidFill>
                <a:latin typeface="Verdana"/>
                <a:cs typeface="Verdana"/>
              </a:rPr>
              <a:t>u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273421" y="3016374"/>
            <a:ext cx="140970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514350" algn="l"/>
              </a:tabLst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D</a:t>
            </a:r>
            <a:r>
              <a:rPr dirty="0" sz="10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7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27777" sz="1500" spc="30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17,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64</a:t>
            </a:r>
            <a:r>
              <a:rPr dirty="0" sz="1000" spc="-11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</a:t>
            </a:r>
            <a:endParaRPr sz="1000">
              <a:latin typeface="Arial"/>
              <a:cs typeface="Arial"/>
            </a:endParaRPr>
          </a:p>
        </p:txBody>
      </p:sp>
      <p:pic>
        <p:nvPicPr>
          <p:cNvPr id="17" name="object 1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52520" y="2981070"/>
            <a:ext cx="233960" cy="241640"/>
          </a:xfrm>
          <a:prstGeom prst="rect">
            <a:avLst/>
          </a:prstGeom>
        </p:spPr>
      </p:pic>
      <p:sp>
        <p:nvSpPr>
          <p:cNvPr id="18" name="object 18" descr=""/>
          <p:cNvSpPr txBox="1"/>
          <p:nvPr/>
        </p:nvSpPr>
        <p:spPr>
          <a:xfrm>
            <a:off x="1948355" y="6272745"/>
            <a:ext cx="1314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67533" y="6286585"/>
            <a:ext cx="10668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1871840" y="6313157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80" h="4445">
                <a:moveTo>
                  <a:pt x="284099" y="0"/>
                </a:moveTo>
                <a:lnTo>
                  <a:pt x="0" y="0"/>
                </a:lnTo>
                <a:lnTo>
                  <a:pt x="0" y="4381"/>
                </a:lnTo>
                <a:lnTo>
                  <a:pt x="284099" y="4381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504219" y="6207215"/>
            <a:ext cx="335089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Tomando: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1000" spc="57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sz="1000" spc="-15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105555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105555" sz="750" spc="457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0,0039ºC</a:t>
            </a:r>
            <a:r>
              <a:rPr dirty="0" baseline="32407" sz="900" spc="-75">
                <a:solidFill>
                  <a:srgbClr val="6D6E71"/>
                </a:solidFill>
                <a:latin typeface="Arial"/>
                <a:cs typeface="Arial"/>
              </a:rPr>
              <a:t>-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baseline="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 spc="-135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50ºC</a:t>
            </a:r>
            <a:endParaRPr sz="105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655528" y="6438050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64228" y="6576578"/>
            <a:ext cx="42100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26390" algn="l"/>
              </a:tabLst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7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0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91276" y="6502348"/>
            <a:ext cx="366395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26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baseline="2777" sz="1500" spc="81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26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baseline="2777" sz="1500" spc="712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1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sz="1050" spc="-2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9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0039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50" spc="-50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35">
                <a:solidFill>
                  <a:srgbClr val="6C6D70"/>
                </a:solidFill>
                <a:latin typeface="Arial"/>
                <a:cs typeface="Arial"/>
              </a:rPr>
              <a:t>20</a:t>
            </a:r>
            <a:r>
              <a:rPr dirty="0" sz="1050" spc="-90">
                <a:solidFill>
                  <a:srgbClr val="6C6D70"/>
                </a:solidFill>
                <a:latin typeface="Calibri"/>
                <a:cs typeface="Calibri"/>
              </a:rPr>
              <a:t>hh</a:t>
            </a:r>
            <a:r>
              <a:rPr dirty="0" sz="1050" spc="-15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baseline="2777" sz="1500" spc="-15">
                <a:solidFill>
                  <a:srgbClr val="6C6D70"/>
                </a:solidFill>
                <a:latin typeface="Verdana"/>
                <a:cs typeface="Verdana"/>
              </a:rPr>
              <a:t>X</a:t>
            </a:r>
            <a:endParaRPr baseline="2777" sz="1500">
              <a:latin typeface="Verdana"/>
              <a:cs typeface="Verdan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873771" y="6447193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4655578" y="6603148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5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478819" y="6693208"/>
            <a:ext cx="4986655" cy="115189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555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Fijándonos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D.12,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vale: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55"/>
              </a:spcBef>
            </a:pP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L1</a:t>
            </a:r>
            <a:r>
              <a:rPr dirty="0" baseline="-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326,3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ts val="1175"/>
              </a:lnSpc>
              <a:spcBef>
                <a:spcPts val="520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0555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7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3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7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0215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326,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20</a:t>
            </a:r>
            <a:r>
              <a:rPr dirty="0" sz="1000" spc="9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2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3,</a:t>
            </a:r>
            <a:r>
              <a:rPr dirty="0" baseline="-30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0">
                <a:solidFill>
                  <a:srgbClr val="6C6D70"/>
                </a:solidFill>
                <a:latin typeface="Arial"/>
                <a:cs typeface="Arial"/>
              </a:rPr>
              <a:t>61mm</a:t>
            </a:r>
            <a:r>
              <a:rPr dirty="0" baseline="-11111" sz="750" spc="-30">
                <a:solidFill>
                  <a:srgbClr val="6C6D70"/>
                </a:solidFill>
                <a:latin typeface="PMingLiU"/>
                <a:cs typeface="PMingLiU"/>
              </a:rPr>
              <a:t>2</a:t>
            </a:r>
            <a:endParaRPr baseline="-11111" sz="750">
              <a:latin typeface="PMingLiU"/>
              <a:cs typeface="PMingLiU"/>
            </a:endParaRPr>
          </a:p>
          <a:p>
            <a:pPr marL="1451610">
              <a:lnSpc>
                <a:spcPts val="1175"/>
              </a:lnSpc>
              <a:tabLst>
                <a:tab pos="2097405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03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230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04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230</a:t>
            </a:r>
            <a:endParaRPr baseline="2777" sz="1500">
              <a:latin typeface="Arial"/>
              <a:cs typeface="Arial"/>
            </a:endParaRPr>
          </a:p>
          <a:p>
            <a:pPr marL="62865" marR="55880">
              <a:lnSpc>
                <a:spcPts val="1150"/>
              </a:lnSpc>
              <a:spcBef>
                <a:spcPts val="28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circula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142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0,85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no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datos,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341930" y="7818077"/>
            <a:ext cx="110489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endParaRPr sz="10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976845" y="7956569"/>
            <a:ext cx="9334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L1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941583" y="7883596"/>
            <a:ext cx="26225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Ι</a:t>
            </a:r>
            <a:r>
              <a:rPr dirty="0" sz="1000" spc="52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19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sz="1000">
              <a:latin typeface="PMingLiU"/>
              <a:cs typeface="PMingLiU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416866" y="7891115"/>
            <a:ext cx="9334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L1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225623" y="7951399"/>
            <a:ext cx="114998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1025" algn="l"/>
              </a:tabLst>
            </a:pP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1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	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230</a:t>
            </a:r>
            <a:r>
              <a:rPr dirty="0" sz="1000" spc="-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5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622837" y="7883608"/>
            <a:ext cx="140462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0555" sz="1500" spc="54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r>
              <a:rPr dirty="0" u="sng" baseline="30555" sz="1500" spc="-12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326,</a:t>
            </a:r>
            <a:r>
              <a:rPr dirty="0" u="sng" baseline="30555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</a:t>
            </a:r>
            <a:r>
              <a:rPr dirty="0" u="sng" baseline="30555" sz="1500" spc="49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baseline="30555" sz="1500" spc="-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27,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24</a:t>
            </a:r>
            <a:r>
              <a:rPr dirty="0" sz="1000" spc="-4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2225636" y="7983156"/>
            <a:ext cx="401320" cy="4445"/>
          </a:xfrm>
          <a:custGeom>
            <a:avLst/>
            <a:gdLst/>
            <a:ahLst/>
            <a:cxnLst/>
            <a:rect l="l" t="t" r="r" b="b"/>
            <a:pathLst>
              <a:path w="401319" h="4445">
                <a:moveTo>
                  <a:pt x="400761" y="0"/>
                </a:moveTo>
                <a:lnTo>
                  <a:pt x="0" y="0"/>
                </a:lnTo>
                <a:lnTo>
                  <a:pt x="0" y="4368"/>
                </a:lnTo>
                <a:lnTo>
                  <a:pt x="400761" y="4368"/>
                </a:lnTo>
                <a:lnTo>
                  <a:pt x="400761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5" name="object 35" descr=""/>
          <p:cNvGrpSpPr/>
          <p:nvPr/>
        </p:nvGrpSpPr>
        <p:grpSpPr>
          <a:xfrm>
            <a:off x="497305" y="1446295"/>
            <a:ext cx="4949190" cy="429895"/>
            <a:chOff x="497305" y="1446295"/>
            <a:chExt cx="4949190" cy="429895"/>
          </a:xfrm>
        </p:grpSpPr>
        <p:pic>
          <p:nvPicPr>
            <p:cNvPr id="36" name="object 3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7305" y="1446295"/>
              <a:ext cx="4948886" cy="429722"/>
            </a:xfrm>
            <a:prstGeom prst="rect">
              <a:avLst/>
            </a:prstGeom>
          </p:spPr>
        </p:pic>
        <p:sp>
          <p:nvSpPr>
            <p:cNvPr id="37" name="object 37" descr=""/>
            <p:cNvSpPr/>
            <p:nvPr/>
          </p:nvSpPr>
          <p:spPr>
            <a:xfrm>
              <a:off x="542315" y="1491348"/>
              <a:ext cx="4859020" cy="338455"/>
            </a:xfrm>
            <a:custGeom>
              <a:avLst/>
              <a:gdLst/>
              <a:ahLst/>
              <a:cxnLst/>
              <a:rect l="l" t="t" r="r" b="b"/>
              <a:pathLst>
                <a:path w="4859020" h="338455">
                  <a:moveTo>
                    <a:pt x="4750981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30416"/>
                  </a:lnTo>
                  <a:lnTo>
                    <a:pt x="1687" y="292839"/>
                  </a:lnTo>
                  <a:lnTo>
                    <a:pt x="13496" y="324894"/>
                  </a:lnTo>
                  <a:lnTo>
                    <a:pt x="45552" y="336704"/>
                  </a:lnTo>
                  <a:lnTo>
                    <a:pt x="107975" y="338391"/>
                  </a:lnTo>
                  <a:lnTo>
                    <a:pt x="4750981" y="338391"/>
                  </a:lnTo>
                  <a:lnTo>
                    <a:pt x="4813404" y="336704"/>
                  </a:lnTo>
                  <a:lnTo>
                    <a:pt x="4845459" y="324894"/>
                  </a:lnTo>
                  <a:lnTo>
                    <a:pt x="4857269" y="292839"/>
                  </a:lnTo>
                  <a:lnTo>
                    <a:pt x="4858956" y="230416"/>
                  </a:lnTo>
                  <a:lnTo>
                    <a:pt x="4858956" y="107975"/>
                  </a:lnTo>
                  <a:lnTo>
                    <a:pt x="4857269" y="45552"/>
                  </a:lnTo>
                  <a:lnTo>
                    <a:pt x="4845459" y="13496"/>
                  </a:lnTo>
                  <a:lnTo>
                    <a:pt x="4813404" y="1687"/>
                  </a:lnTo>
                  <a:lnTo>
                    <a:pt x="47509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 descr=""/>
          <p:cNvSpPr txBox="1"/>
          <p:nvPr/>
        </p:nvSpPr>
        <p:spPr>
          <a:xfrm>
            <a:off x="491519" y="1521575"/>
            <a:ext cx="4961255" cy="1419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65225" marR="393065" indent="-765175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Datos 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derivación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individual: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RZ1-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K(As)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0,6/1kV 4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6D6E71"/>
                </a:solidFill>
                <a:latin typeface="Arial"/>
                <a:cs typeface="Arial"/>
              </a:rPr>
              <a:t>TT,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fusible gG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0864" sz="67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0864" sz="675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800" spc="-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63A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El hilo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 mando para el cambio de tarifa será de 1,5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0864" sz="675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endParaRPr baseline="30864" sz="675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5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5.3.4</a:t>
            </a:r>
            <a:r>
              <a:rPr dirty="0" sz="1050" spc="26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0" i="1">
                <a:solidFill>
                  <a:srgbClr val="4C4D4F"/>
                </a:solidFill>
                <a:latin typeface="Arial"/>
                <a:cs typeface="Arial"/>
              </a:rPr>
              <a:t>tubos</a:t>
            </a:r>
            <a:endParaRPr sz="1050">
              <a:latin typeface="Arial"/>
              <a:cs typeface="Arial"/>
            </a:endParaRPr>
          </a:p>
          <a:p>
            <a:pPr algn="just" marL="50800" marR="43180">
              <a:lnSpc>
                <a:spcPts val="1150"/>
              </a:lnSpc>
              <a:spcBef>
                <a:spcPts val="58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-21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1.2.2,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cinco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tub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inte-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eces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ocupada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sección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ocupada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conducto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81,5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1750695">
              <a:lnSpc>
                <a:spcPct val="100000"/>
              </a:lnSpc>
              <a:spcBef>
                <a:spcPts val="434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81,5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244,5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endParaRPr baseline="32407" sz="900">
              <a:latin typeface="Arial"/>
              <a:cs typeface="Arial"/>
            </a:endParaRPr>
          </a:p>
        </p:txBody>
      </p:sp>
      <p:grpSp>
        <p:nvGrpSpPr>
          <p:cNvPr id="39" name="object 39" descr=""/>
          <p:cNvGrpSpPr/>
          <p:nvPr/>
        </p:nvGrpSpPr>
        <p:grpSpPr>
          <a:xfrm>
            <a:off x="497305" y="3658860"/>
            <a:ext cx="4949190" cy="307975"/>
            <a:chOff x="497305" y="3658860"/>
            <a:chExt cx="4949190" cy="307975"/>
          </a:xfrm>
        </p:grpSpPr>
        <p:pic>
          <p:nvPicPr>
            <p:cNvPr id="40" name="object 4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7305" y="3658860"/>
              <a:ext cx="4948886" cy="307844"/>
            </a:xfrm>
            <a:prstGeom prst="rect">
              <a:avLst/>
            </a:prstGeom>
          </p:spPr>
        </p:pic>
        <p:sp>
          <p:nvSpPr>
            <p:cNvPr id="41" name="object 41" descr=""/>
            <p:cNvSpPr/>
            <p:nvPr/>
          </p:nvSpPr>
          <p:spPr>
            <a:xfrm>
              <a:off x="542328" y="3703929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 descr=""/>
          <p:cNvSpPr txBox="1"/>
          <p:nvPr/>
        </p:nvSpPr>
        <p:spPr>
          <a:xfrm>
            <a:off x="428019" y="3228039"/>
            <a:ext cx="5087620" cy="2949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14300">
              <a:lnSpc>
                <a:spcPts val="1205"/>
              </a:lnSpc>
              <a:spcBef>
                <a:spcPts val="10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15,</a:t>
            </a:r>
            <a:r>
              <a:rPr dirty="0" sz="1050" spc="-7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32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mm,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21.5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21</a:t>
            </a:r>
            <a:endParaRPr sz="1050">
              <a:latin typeface="Arial"/>
              <a:cs typeface="Arial"/>
            </a:endParaRPr>
          </a:p>
          <a:p>
            <a:pPr algn="just" marL="114300">
              <a:lnSpc>
                <a:spcPts val="1205"/>
              </a:lnSpc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360">
                <a:solidFill>
                  <a:srgbClr val="6D6E71"/>
                </a:solidFill>
                <a:latin typeface="Verdana"/>
                <a:cs typeface="Verdana"/>
              </a:rPr>
              <a:t>[</a:t>
            </a:r>
            <a:r>
              <a:rPr dirty="0" baseline="-32407" sz="900" spc="-89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baseline="-32407" sz="900" spc="-60">
                <a:solidFill>
                  <a:srgbClr val="6D6E71"/>
                </a:solidFill>
                <a:latin typeface="Arial"/>
                <a:cs typeface="Arial"/>
              </a:rPr>
              <a:t>x</a:t>
            </a:r>
            <a:r>
              <a:rPr dirty="0" baseline="-32407" sz="900" spc="104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40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elige,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tanto,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dicho</a:t>
            </a:r>
            <a:r>
              <a:rPr dirty="0" sz="8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diámetro,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80">
                <a:solidFill>
                  <a:srgbClr val="6D6E71"/>
                </a:solidFill>
                <a:latin typeface="Verdana"/>
                <a:cs typeface="Verdana"/>
              </a:rPr>
              <a:t>[</a:t>
            </a:r>
            <a:r>
              <a:rPr dirty="0" baseline="-30864" sz="675" spc="120">
                <a:solidFill>
                  <a:srgbClr val="6D6E71"/>
                </a:solidFill>
                <a:latin typeface="Arial"/>
                <a:cs typeface="Arial"/>
              </a:rPr>
              <a:t>ext</a:t>
            </a:r>
            <a:r>
              <a:rPr dirty="0" baseline="-30864" sz="675" spc="15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800" spc="-5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40</a:t>
            </a:r>
            <a:r>
              <a:rPr dirty="0" sz="80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mm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00">
              <a:latin typeface="Arial"/>
              <a:cs typeface="Arial"/>
            </a:endParaRPr>
          </a:p>
          <a:p>
            <a:pPr marL="182245">
              <a:lnSpc>
                <a:spcPct val="100000"/>
              </a:lnSpc>
            </a:pPr>
            <a:r>
              <a:rPr dirty="0" sz="1100" spc="-30" b="1">
                <a:solidFill>
                  <a:srgbClr val="4C4D4F"/>
                </a:solidFill>
                <a:latin typeface="Arial"/>
                <a:cs typeface="Arial"/>
              </a:rPr>
              <a:t>5.4</a:t>
            </a:r>
            <a:r>
              <a:rPr dirty="0" sz="1100" spc="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100" spc="-75" b="1">
                <a:solidFill>
                  <a:srgbClr val="4C4D4F"/>
                </a:solidFill>
                <a:latin typeface="Arial"/>
                <a:cs typeface="Arial"/>
              </a:rPr>
              <a:t>Instalaciones</a:t>
            </a:r>
            <a:r>
              <a:rPr dirty="0" sz="1100" spc="-10" b="1">
                <a:solidFill>
                  <a:srgbClr val="4C4D4F"/>
                </a:solidFill>
                <a:latin typeface="Arial"/>
                <a:cs typeface="Arial"/>
              </a:rPr>
              <a:t> interiores</a:t>
            </a:r>
            <a:endParaRPr sz="1100">
              <a:latin typeface="Arial"/>
              <a:cs typeface="Arial"/>
            </a:endParaRPr>
          </a:p>
          <a:p>
            <a:pPr lvl="2" marL="473709" indent="-360045">
              <a:lnSpc>
                <a:spcPct val="100000"/>
              </a:lnSpc>
              <a:spcBef>
                <a:spcPts val="980"/>
              </a:spcBef>
              <a:buFont typeface="Arial"/>
              <a:buAutoNum type="arabicPeriod"/>
              <a:tabLst>
                <a:tab pos="474345" algn="l"/>
              </a:tabLst>
            </a:pP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 de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líneas L</a:t>
            </a:r>
            <a:r>
              <a:rPr dirty="0" baseline="-32407" sz="900" spc="-112" i="1">
                <a:solidFill>
                  <a:srgbClr val="4C4D4F"/>
                </a:solidFill>
                <a:latin typeface="Arial"/>
                <a:cs typeface="Arial"/>
              </a:rPr>
              <a:t>1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112" i="1">
                <a:solidFill>
                  <a:srgbClr val="4C4D4F"/>
                </a:solidFill>
                <a:latin typeface="Arial"/>
                <a:cs typeface="Arial"/>
              </a:rPr>
              <a:t>2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112" i="1">
                <a:solidFill>
                  <a:srgbClr val="4C4D4F"/>
                </a:solidFill>
                <a:latin typeface="Arial"/>
                <a:cs typeface="Arial"/>
              </a:rPr>
              <a:t>3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112" i="1">
                <a:solidFill>
                  <a:srgbClr val="4C4D4F"/>
                </a:solidFill>
                <a:latin typeface="Arial"/>
                <a:cs typeface="Arial"/>
              </a:rPr>
              <a:t>4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157" i="1">
                <a:solidFill>
                  <a:srgbClr val="4C4D4F"/>
                </a:solidFill>
                <a:latin typeface="Arial"/>
                <a:cs typeface="Arial"/>
              </a:rPr>
              <a:t>5</a:t>
            </a:r>
            <a:r>
              <a:rPr dirty="0" baseline="-32407" sz="900" spc="67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37" i="1">
                <a:solidFill>
                  <a:srgbClr val="4C4D4F"/>
                </a:solidFill>
                <a:latin typeface="Arial"/>
                <a:cs typeface="Arial"/>
              </a:rPr>
              <a:t>6</a:t>
            </a:r>
            <a:endParaRPr baseline="-32407" sz="900">
              <a:latin typeface="Arial"/>
              <a:cs typeface="Arial"/>
            </a:endParaRPr>
          </a:p>
          <a:p>
            <a:pPr algn="just" marL="114300" marR="102235">
              <a:lnSpc>
                <a:spcPts val="1150"/>
              </a:lnSpc>
              <a:spcBef>
                <a:spcPts val="58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alimentan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baja,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salón,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1.ª</a:t>
            </a:r>
            <a:r>
              <a:rPr dirty="0" sz="1050" spc="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planta,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almacén,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cocina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2.ª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especti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amente,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permisible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2.2.2.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lvl="3" marL="546100" indent="-432434">
              <a:lnSpc>
                <a:spcPct val="100000"/>
              </a:lnSpc>
              <a:buFont typeface="Arial"/>
              <a:buAutoNum type="arabicPeriod"/>
              <a:tabLst>
                <a:tab pos="546735" algn="l"/>
              </a:tabLst>
            </a:pPr>
            <a:r>
              <a:rPr dirty="0" sz="1050" spc="-85" b="1">
                <a:solidFill>
                  <a:srgbClr val="4C4D4F"/>
                </a:solidFill>
                <a:latin typeface="Arial"/>
                <a:cs typeface="Arial"/>
              </a:rPr>
              <a:t>Línea</a:t>
            </a:r>
            <a:r>
              <a:rPr dirty="0" sz="1050" spc="-35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b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37" i="1">
                <a:solidFill>
                  <a:srgbClr val="4C4D4F"/>
                </a:solidFill>
                <a:latin typeface="Arial"/>
                <a:cs typeface="Arial"/>
              </a:rPr>
              <a:t>1</a:t>
            </a:r>
            <a:endParaRPr baseline="-32407" sz="900">
              <a:latin typeface="Arial"/>
              <a:cs typeface="Arial"/>
            </a:endParaRPr>
          </a:p>
          <a:p>
            <a:pPr algn="just" marL="114300" marR="106045">
              <a:lnSpc>
                <a:spcPts val="1150"/>
              </a:lnSpc>
              <a:spcBef>
                <a:spcPts val="59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ico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baja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visión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potencia.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ór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permisible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es:</a:t>
            </a:r>
            <a:endParaRPr sz="1050">
              <a:latin typeface="Arial"/>
              <a:cs typeface="Arial"/>
            </a:endParaRPr>
          </a:p>
          <a:p>
            <a:pPr algn="ctr" marR="5080">
              <a:lnSpc>
                <a:spcPct val="100000"/>
              </a:lnSpc>
              <a:spcBef>
                <a:spcPts val="114"/>
              </a:spcBef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6111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2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sz="1000" spc="-2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sz="1000" spc="-2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endParaRPr sz="1000">
              <a:latin typeface="Arial"/>
              <a:cs typeface="Arial"/>
            </a:endParaRPr>
          </a:p>
          <a:p>
            <a:pPr algn="ctr" marL="248285">
              <a:lnSpc>
                <a:spcPct val="100000"/>
              </a:lnSpc>
              <a:spcBef>
                <a:spcPts val="55"/>
              </a:spcBef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endParaRPr sz="1000">
              <a:latin typeface="Arial"/>
              <a:cs typeface="Arial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398348" y="4109275"/>
            <a:ext cx="90170" cy="90170"/>
          </a:xfrm>
          <a:custGeom>
            <a:avLst/>
            <a:gdLst/>
            <a:ahLst/>
            <a:cxnLst/>
            <a:rect l="l" t="t" r="r" b="b"/>
            <a:pathLst>
              <a:path w="90170" h="90170">
                <a:moveTo>
                  <a:pt x="89979" y="0"/>
                </a:moveTo>
                <a:lnTo>
                  <a:pt x="0" y="0"/>
                </a:lnTo>
                <a:lnTo>
                  <a:pt x="0" y="89979"/>
                </a:lnTo>
                <a:lnTo>
                  <a:pt x="89979" y="89979"/>
                </a:lnTo>
                <a:lnTo>
                  <a:pt x="89979" y="0"/>
                </a:lnTo>
                <a:close/>
              </a:path>
            </a:pathLst>
          </a:custGeom>
          <a:solidFill>
            <a:srgbClr val="4C4D4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4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08307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948355" y="2967287"/>
            <a:ext cx="1314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67533" y="2981128"/>
            <a:ext cx="10668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871840" y="3007702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80" h="4444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504219" y="2901749"/>
            <a:ext cx="335089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Tomando: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1000" spc="57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sz="1000" spc="-15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105555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105555" sz="750" spc="457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0,0039ºC</a:t>
            </a:r>
            <a:r>
              <a:rPr dirty="0" baseline="32407" sz="900" spc="-75">
                <a:solidFill>
                  <a:srgbClr val="6D6E71"/>
                </a:solidFill>
                <a:latin typeface="Arial"/>
                <a:cs typeface="Arial"/>
              </a:rPr>
              <a:t>-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baseline="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 spc="-135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50ºC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655528" y="3058453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64228" y="3196981"/>
            <a:ext cx="42100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26390" algn="l"/>
              </a:tabLst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7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0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873771" y="3067596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91276" y="3122752"/>
            <a:ext cx="366395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26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baseline="2777" sz="1500" spc="81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26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baseline="2777" sz="1500" spc="712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1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sz="1050" spc="-2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9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0039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50" spc="-50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35">
                <a:solidFill>
                  <a:srgbClr val="6C6D70"/>
                </a:solidFill>
                <a:latin typeface="Arial"/>
                <a:cs typeface="Arial"/>
              </a:rPr>
              <a:t>20</a:t>
            </a:r>
            <a:r>
              <a:rPr dirty="0" sz="1050" spc="-90">
                <a:solidFill>
                  <a:srgbClr val="6C6D70"/>
                </a:solidFill>
                <a:latin typeface="Calibri"/>
                <a:cs typeface="Calibri"/>
              </a:rPr>
              <a:t>hh</a:t>
            </a:r>
            <a:r>
              <a:rPr dirty="0" sz="1050" spc="-15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baseline="2777" sz="1500" spc="-15">
                <a:solidFill>
                  <a:srgbClr val="6C6D70"/>
                </a:solidFill>
                <a:latin typeface="Verdana"/>
                <a:cs typeface="Verdana"/>
              </a:rPr>
              <a:t>X</a:t>
            </a:r>
            <a:endParaRPr baseline="2777" sz="1500">
              <a:latin typeface="Verdana"/>
              <a:cs typeface="Verdana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4655578" y="3223552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4">
                <a:moveTo>
                  <a:pt x="284099" y="0"/>
                </a:moveTo>
                <a:lnTo>
                  <a:pt x="0" y="0"/>
                </a:lnTo>
                <a:lnTo>
                  <a:pt x="0" y="4381"/>
                </a:lnTo>
                <a:lnTo>
                  <a:pt x="284099" y="4381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478819" y="3303036"/>
            <a:ext cx="4819015" cy="91440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24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Fijándose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D.11,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vale:</a:t>
            </a:r>
            <a:endParaRPr sz="1050">
              <a:latin typeface="Arial"/>
              <a:cs typeface="Arial"/>
            </a:endParaRPr>
          </a:p>
          <a:p>
            <a:pPr algn="ctr" marL="167005">
              <a:lnSpc>
                <a:spcPct val="100000"/>
              </a:lnSpc>
              <a:spcBef>
                <a:spcPts val="135"/>
              </a:spcBef>
            </a:pP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L2</a:t>
            </a:r>
            <a:r>
              <a:rPr dirty="0" baseline="-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631,7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ctr" marL="166370">
              <a:lnSpc>
                <a:spcPts val="1175"/>
              </a:lnSpc>
              <a:spcBef>
                <a:spcPts val="340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0555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4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0215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</a:t>
            </a:r>
            <a:r>
              <a:rPr dirty="0" u="sng" sz="1000" spc="-8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631,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7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25</a:t>
            </a:r>
            <a:r>
              <a:rPr dirty="0" sz="1000" spc="9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2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2,</a:t>
            </a:r>
            <a:r>
              <a:rPr dirty="0" baseline="-30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46</a:t>
            </a:r>
            <a:r>
              <a:rPr dirty="0" baseline="-30555" sz="1500" spc="-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7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-11111" sz="750" spc="-37">
                <a:solidFill>
                  <a:srgbClr val="6C6D70"/>
                </a:solidFill>
                <a:latin typeface="PMingLiU"/>
                <a:cs typeface="PMingLiU"/>
              </a:rPr>
              <a:t>2</a:t>
            </a:r>
            <a:endParaRPr baseline="-11111" sz="750">
              <a:latin typeface="PMingLiU"/>
              <a:cs typeface="PMingLiU"/>
            </a:endParaRPr>
          </a:p>
          <a:p>
            <a:pPr marL="1442720">
              <a:lnSpc>
                <a:spcPts val="1175"/>
              </a:lnSpc>
              <a:tabLst>
                <a:tab pos="2088514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03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230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04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230</a:t>
            </a:r>
            <a:endParaRPr baseline="2777" sz="150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25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circula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142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0,85,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341994" y="4213929"/>
            <a:ext cx="110489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975257" y="4352420"/>
            <a:ext cx="9652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L2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939996" y="4279448"/>
            <a:ext cx="26543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Ι</a:t>
            </a:r>
            <a:r>
              <a:rPr dirty="0" sz="1000" spc="135" i="1">
                <a:solidFill>
                  <a:srgbClr val="6C6D70"/>
                </a:solidFill>
                <a:latin typeface="Arial"/>
                <a:cs typeface="Arial"/>
              </a:rPr>
              <a:t>  </a:t>
            </a:r>
            <a:r>
              <a:rPr dirty="0" sz="1000" spc="19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sz="1000">
              <a:latin typeface="PMingLiU"/>
              <a:cs typeface="PMingLiU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416866" y="4286966"/>
            <a:ext cx="9652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L2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227337" y="4347252"/>
            <a:ext cx="114935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1025" algn="l"/>
              </a:tabLst>
            </a:pP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1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	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230</a:t>
            </a:r>
            <a:r>
              <a:rPr dirty="0" sz="1000" spc="-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5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624425" y="4279460"/>
            <a:ext cx="140462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0555" sz="1500" spc="54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</a:t>
            </a:r>
            <a:r>
              <a:rPr dirty="0" u="sng" baseline="30555" sz="1500" spc="-12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631,</a:t>
            </a:r>
            <a:r>
              <a:rPr dirty="0" u="sng" baseline="30555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7</a:t>
            </a:r>
            <a:r>
              <a:rPr dirty="0" u="sng" baseline="30555" sz="1500" spc="48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baseline="30555" sz="1500" spc="-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18,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57</a:t>
            </a:r>
            <a:r>
              <a:rPr dirty="0" sz="1000" spc="-4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2227224" y="4379010"/>
            <a:ext cx="401320" cy="4445"/>
          </a:xfrm>
          <a:custGeom>
            <a:avLst/>
            <a:gdLst/>
            <a:ahLst/>
            <a:cxnLst/>
            <a:rect l="l" t="t" r="r" b="b"/>
            <a:pathLst>
              <a:path w="401319" h="4445">
                <a:moveTo>
                  <a:pt x="400761" y="0"/>
                </a:moveTo>
                <a:lnTo>
                  <a:pt x="0" y="0"/>
                </a:lnTo>
                <a:lnTo>
                  <a:pt x="0" y="4368"/>
                </a:lnTo>
                <a:lnTo>
                  <a:pt x="400761" y="4368"/>
                </a:lnTo>
                <a:lnTo>
                  <a:pt x="400761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" name="object 25" descr=""/>
          <p:cNvGrpSpPr/>
          <p:nvPr/>
        </p:nvGrpSpPr>
        <p:grpSpPr>
          <a:xfrm>
            <a:off x="497305" y="1684823"/>
            <a:ext cx="4949190" cy="307975"/>
            <a:chOff x="497305" y="1684823"/>
            <a:chExt cx="4949190" cy="307975"/>
          </a:xfrm>
        </p:grpSpPr>
        <p:pic>
          <p:nvPicPr>
            <p:cNvPr id="26" name="object 2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1684823"/>
              <a:ext cx="4948886" cy="307844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542328" y="1729892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478804" y="498115"/>
            <a:ext cx="4986020" cy="23736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63500" marR="55880">
              <a:lnSpc>
                <a:spcPct val="100000"/>
              </a:lnSpc>
              <a:spcBef>
                <a:spcPts val="100"/>
              </a:spcBef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 6 mm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7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del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36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19.1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19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5-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523:2004.</a:t>
            </a:r>
            <a:r>
              <a:rPr dirty="0" sz="1050" spc="5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27,24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previstos.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</a:pP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PIA,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cumplir: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8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</a:pP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Así,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cumplirá: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27,24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32A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36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800" spc="-4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80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elegido </a:t>
            </a:r>
            <a:r>
              <a:rPr dirty="0" sz="800" spc="-30">
                <a:solidFill>
                  <a:srgbClr val="6D6E71"/>
                </a:solidFill>
                <a:latin typeface="Arial"/>
                <a:cs typeface="Arial"/>
              </a:rPr>
              <a:t>será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800" spc="-4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80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6D6E71"/>
                </a:solidFill>
                <a:latin typeface="Arial"/>
                <a:cs typeface="Arial"/>
              </a:rPr>
              <a:t>07Z1-</a:t>
            </a:r>
            <a:r>
              <a:rPr dirty="0" sz="800" spc="-35">
                <a:solidFill>
                  <a:srgbClr val="6D6E71"/>
                </a:solidFill>
                <a:latin typeface="Arial"/>
                <a:cs typeface="Arial"/>
              </a:rPr>
              <a:t>K(As)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80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8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80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8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80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 spc="-65">
                <a:solidFill>
                  <a:srgbClr val="6D6E71"/>
                </a:solidFill>
                <a:latin typeface="Arial"/>
                <a:cs typeface="Arial"/>
              </a:rPr>
              <a:t>6TT,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80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el interruptor</a:t>
            </a:r>
            <a:r>
              <a:rPr dirty="0" sz="80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80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32</a:t>
            </a:r>
            <a:r>
              <a:rPr dirty="0" sz="80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nominales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6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21.5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21,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565"/>
              </a:spcBef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5.4.1.2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Línea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37" i="1">
                <a:solidFill>
                  <a:srgbClr val="4C4D4F"/>
                </a:solidFill>
                <a:latin typeface="Arial"/>
                <a:cs typeface="Arial"/>
              </a:rPr>
              <a:t>2</a:t>
            </a:r>
            <a:endParaRPr baseline="-32407" sz="900">
              <a:latin typeface="Arial"/>
              <a:cs typeface="Arial"/>
            </a:endParaRPr>
          </a:p>
          <a:p>
            <a:pPr marL="63500" marR="55244">
              <a:lnSpc>
                <a:spcPct val="100000"/>
              </a:lnSpc>
              <a:spcBef>
                <a:spcPts val="284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Igualmente,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instalará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monofásica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eléctrico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salón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pre-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potencia.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29" name="object 29" descr=""/>
          <p:cNvGrpSpPr/>
          <p:nvPr/>
        </p:nvGrpSpPr>
        <p:grpSpPr>
          <a:xfrm>
            <a:off x="497305" y="6521098"/>
            <a:ext cx="4949190" cy="307975"/>
            <a:chOff x="497305" y="6521098"/>
            <a:chExt cx="4949190" cy="307975"/>
          </a:xfrm>
        </p:grpSpPr>
        <p:pic>
          <p:nvPicPr>
            <p:cNvPr id="30" name="object 3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6521098"/>
              <a:ext cx="4948886" cy="307844"/>
            </a:xfrm>
            <a:prstGeom prst="rect">
              <a:avLst/>
            </a:prstGeom>
          </p:spPr>
        </p:pic>
        <p:sp>
          <p:nvSpPr>
            <p:cNvPr id="31" name="object 31" descr=""/>
            <p:cNvSpPr/>
            <p:nvPr/>
          </p:nvSpPr>
          <p:spPr>
            <a:xfrm>
              <a:off x="542328" y="6566154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4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 descr=""/>
          <p:cNvSpPr txBox="1"/>
          <p:nvPr/>
        </p:nvSpPr>
        <p:spPr>
          <a:xfrm>
            <a:off x="440636" y="4514311"/>
            <a:ext cx="5062855" cy="37909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01600" marR="93980" indent="-635">
              <a:lnSpc>
                <a:spcPct val="100000"/>
              </a:lnSpc>
              <a:spcBef>
                <a:spcPts val="10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19.1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460-5-523:2004,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intensida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admisibl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18,5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vistos.</a:t>
            </a:r>
            <a:endParaRPr sz="1050">
              <a:latin typeface="Arial"/>
              <a:cs typeface="Arial"/>
            </a:endParaRPr>
          </a:p>
          <a:p>
            <a:pPr algn="just" marL="101600">
              <a:lnSpc>
                <a:spcPct val="100000"/>
              </a:lnSpc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podrá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nominal,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cumple: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40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40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18,57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.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ts val="1205"/>
              </a:lnSpc>
              <a:spcBef>
                <a:spcPts val="3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elegirá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4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endParaRPr sz="1050">
              <a:latin typeface="Arial"/>
              <a:cs typeface="Arial"/>
            </a:endParaRPr>
          </a:p>
          <a:p>
            <a:pPr algn="just" marL="101600">
              <a:lnSpc>
                <a:spcPts val="1205"/>
              </a:lnSpc>
            </a:pP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15">
                <a:solidFill>
                  <a:srgbClr val="6D6E71"/>
                </a:solidFill>
                <a:latin typeface="Arial"/>
                <a:cs typeface="Arial"/>
              </a:rPr>
              <a:t>z</a:t>
            </a:r>
            <a:r>
              <a:rPr dirty="0" baseline="-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27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A.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nominales.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Así:</a:t>
            </a:r>
            <a:endParaRPr sz="1050">
              <a:latin typeface="Arial"/>
              <a:cs typeface="Arial"/>
            </a:endParaRPr>
          </a:p>
          <a:p>
            <a:pPr algn="just" marL="1913255">
              <a:lnSpc>
                <a:spcPct val="100000"/>
              </a:lnSpc>
              <a:spcBef>
                <a:spcPts val="145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18,57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27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 algn="just" marL="101600" marR="93980">
              <a:lnSpc>
                <a:spcPts val="1150"/>
              </a:lnSpc>
              <a:spcBef>
                <a:spcPts val="160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salón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acondicionado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magnetotérmico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coloca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32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permitir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demandar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cuitos.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cable elegido será el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07Z1-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K(As)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2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4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 spc="-45">
                <a:solidFill>
                  <a:srgbClr val="6D6E71"/>
                </a:solidFill>
                <a:latin typeface="Arial"/>
                <a:cs typeface="Arial"/>
              </a:rPr>
              <a:t>4TT,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protegido con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 IGA de 32 A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nominales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algn="ctr" marL="4445">
              <a:lnSpc>
                <a:spcPct val="100000"/>
              </a:lnSpc>
              <a:spcBef>
                <a:spcPts val="66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21.5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21,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  <a:p>
            <a:pPr marL="100965">
              <a:lnSpc>
                <a:spcPct val="100000"/>
              </a:lnSpc>
              <a:spcBef>
                <a:spcPts val="565"/>
              </a:spcBef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5.4.1.3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Línea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37" i="1">
                <a:solidFill>
                  <a:srgbClr val="4C4D4F"/>
                </a:solidFill>
                <a:latin typeface="Arial"/>
                <a:cs typeface="Arial"/>
              </a:rPr>
              <a:t>3</a:t>
            </a:r>
            <a:endParaRPr baseline="-32407" sz="900">
              <a:latin typeface="Arial"/>
              <a:cs typeface="Arial"/>
            </a:endParaRPr>
          </a:p>
          <a:p>
            <a:pPr algn="just" marL="101600" marR="93345">
              <a:lnSpc>
                <a:spcPct val="100000"/>
              </a:lnSpc>
              <a:spcBef>
                <a:spcPts val="28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ime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vista.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ór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ten-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permisible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ásica:</a:t>
            </a:r>
            <a:endParaRPr sz="1050">
              <a:latin typeface="Arial"/>
              <a:cs typeface="Arial"/>
            </a:endParaRPr>
          </a:p>
          <a:p>
            <a:pPr algn="ctr" marR="5080">
              <a:lnSpc>
                <a:spcPct val="100000"/>
              </a:lnSpc>
              <a:spcBef>
                <a:spcPts val="145"/>
              </a:spcBef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6111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2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sz="1000" spc="-2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endParaRPr sz="1000">
              <a:latin typeface="Arial"/>
              <a:cs typeface="Arial"/>
            </a:endParaRPr>
          </a:p>
          <a:p>
            <a:pPr algn="ctr" marL="248285">
              <a:lnSpc>
                <a:spcPts val="1055"/>
              </a:lnSpc>
              <a:spcBef>
                <a:spcPts val="50"/>
              </a:spcBef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endParaRPr sz="1000">
              <a:latin typeface="Arial"/>
              <a:cs typeface="Arial"/>
            </a:endParaRPr>
          </a:p>
          <a:p>
            <a:pPr algn="just" marL="101600">
              <a:lnSpc>
                <a:spcPts val="994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446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23387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hostal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948355" y="640711"/>
            <a:ext cx="1314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67533" y="654553"/>
            <a:ext cx="10668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871840" y="681113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80" h="4445">
                <a:moveTo>
                  <a:pt x="284099" y="0"/>
                </a:moveTo>
                <a:lnTo>
                  <a:pt x="0" y="0"/>
                </a:lnTo>
                <a:lnTo>
                  <a:pt x="0" y="4381"/>
                </a:lnTo>
                <a:lnTo>
                  <a:pt x="284099" y="4381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504219" y="575187"/>
            <a:ext cx="335089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Tomando: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1000" spc="57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sz="1000" spc="-15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105555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105555" sz="750" spc="457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0,0039ºC</a:t>
            </a:r>
            <a:r>
              <a:rPr dirty="0" baseline="32407" sz="900" spc="-75">
                <a:solidFill>
                  <a:srgbClr val="6D6E71"/>
                </a:solidFill>
                <a:latin typeface="Arial"/>
                <a:cs typeface="Arial"/>
              </a:rPr>
              <a:t>-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baseline="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 spc="-135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50ºC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655528" y="796002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64228" y="934530"/>
            <a:ext cx="42100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26390" algn="l"/>
              </a:tabLst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7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0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91276" y="860303"/>
            <a:ext cx="366395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26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baseline="2777" sz="1500" spc="81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26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baseline="2777" sz="1500" spc="712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1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sz="1050" spc="-2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9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0039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50" spc="-50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35">
                <a:solidFill>
                  <a:srgbClr val="6C6D70"/>
                </a:solidFill>
                <a:latin typeface="Arial"/>
                <a:cs typeface="Arial"/>
              </a:rPr>
              <a:t>20</a:t>
            </a:r>
            <a:r>
              <a:rPr dirty="0" sz="1050" spc="-90">
                <a:solidFill>
                  <a:srgbClr val="6C6D70"/>
                </a:solidFill>
                <a:latin typeface="Calibri"/>
                <a:cs typeface="Calibri"/>
              </a:rPr>
              <a:t>hh</a:t>
            </a:r>
            <a:r>
              <a:rPr dirty="0" sz="1050" spc="-15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baseline="2777" sz="1500" spc="-15">
                <a:solidFill>
                  <a:srgbClr val="6C6D70"/>
                </a:solidFill>
                <a:latin typeface="Verdana"/>
                <a:cs typeface="Verdana"/>
              </a:rPr>
              <a:t>X</a:t>
            </a:r>
            <a:endParaRPr baseline="2777" sz="1500">
              <a:latin typeface="Verdana"/>
              <a:cs typeface="Verdan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873771" y="805146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4655578" y="961110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4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516919" y="1015143"/>
            <a:ext cx="3975735" cy="489584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665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Fijándose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D.12,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vale:</a:t>
            </a:r>
            <a:endParaRPr sz="1050">
              <a:latin typeface="Arial"/>
              <a:cs typeface="Arial"/>
            </a:endParaRPr>
          </a:p>
          <a:p>
            <a:pPr marL="984885">
              <a:lnSpc>
                <a:spcPct val="100000"/>
              </a:lnSpc>
              <a:spcBef>
                <a:spcPts val="565"/>
              </a:spcBef>
            </a:pP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L3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(3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521,9)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226,8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345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57,6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195,1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04219" y="1545978"/>
            <a:ext cx="3796029" cy="5175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02055">
              <a:lnSpc>
                <a:spcPts val="1175"/>
              </a:lnSpc>
              <a:spcBef>
                <a:spcPts val="100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0555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5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sz="1000" spc="-1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0215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</a:t>
            </a:r>
            <a:r>
              <a:rPr dirty="0" u="sng" sz="1000" spc="-15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195,</a:t>
            </a:r>
            <a:r>
              <a:rPr dirty="0" u="sng" sz="1000" spc="-1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25</a:t>
            </a:r>
            <a:r>
              <a:rPr dirty="0" sz="1000" spc="9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-30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53</a:t>
            </a:r>
            <a:r>
              <a:rPr dirty="0" baseline="-30555" sz="1500" spc="-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7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-11111" sz="750" spc="-37">
                <a:solidFill>
                  <a:srgbClr val="6C6D70"/>
                </a:solidFill>
                <a:latin typeface="PMingLiU"/>
                <a:cs typeface="PMingLiU"/>
              </a:rPr>
              <a:t>2</a:t>
            </a:r>
            <a:endParaRPr baseline="-11111" sz="750">
              <a:latin typeface="PMingLiU"/>
              <a:cs typeface="PMingLiU"/>
            </a:endParaRPr>
          </a:p>
          <a:p>
            <a:pPr marL="1498600">
              <a:lnSpc>
                <a:spcPts val="1175"/>
              </a:lnSpc>
              <a:tabLst>
                <a:tab pos="2028189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03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400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9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400</a:t>
            </a:r>
            <a:endParaRPr baseline="2777" sz="15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25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prevista,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0,85,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733038" y="2162100"/>
            <a:ext cx="247777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88950" algn="l"/>
                <a:tab pos="824230" algn="l"/>
                <a:tab pos="1200150" algn="l"/>
                <a:tab pos="1825625" algn="l"/>
              </a:tabLst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Ι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4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27777" sz="1500" spc="-7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27777" sz="150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7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</a:t>
            </a:r>
            <a:r>
              <a:rPr dirty="0" u="sng" baseline="30555" sz="1500" spc="-20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195,</a:t>
            </a:r>
            <a:r>
              <a:rPr dirty="0" u="sng" baseline="30555" sz="1500" spc="-24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30555" sz="15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3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13,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92</a:t>
            </a:r>
            <a:r>
              <a:rPr dirty="0" sz="1000" spc="-3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1987957" y="2280472"/>
            <a:ext cx="76835" cy="132080"/>
            <a:chOff x="1987957" y="2280472"/>
            <a:chExt cx="76835" cy="132080"/>
          </a:xfrm>
        </p:grpSpPr>
        <p:sp>
          <p:nvSpPr>
            <p:cNvPr id="21" name="object 21" descr=""/>
            <p:cNvSpPr/>
            <p:nvPr/>
          </p:nvSpPr>
          <p:spPr>
            <a:xfrm>
              <a:off x="1996847" y="2363355"/>
              <a:ext cx="18415" cy="40005"/>
            </a:xfrm>
            <a:custGeom>
              <a:avLst/>
              <a:gdLst/>
              <a:ahLst/>
              <a:cxnLst/>
              <a:rect l="l" t="t" r="r" b="b"/>
              <a:pathLst>
                <a:path w="18414" h="40005">
                  <a:moveTo>
                    <a:pt x="3090" y="12"/>
                  </a:moveTo>
                  <a:lnTo>
                    <a:pt x="18071" y="39992"/>
                  </a:lnTo>
                </a:path>
                <a:path w="18414" h="40005">
                  <a:moveTo>
                    <a:pt x="0" y="3097"/>
                  </a:moveTo>
                  <a:lnTo>
                    <a:pt x="3085" y="0"/>
                  </a:lnTo>
                  <a:lnTo>
                    <a:pt x="3090" y="12"/>
                  </a:lnTo>
                </a:path>
              </a:pathLst>
            </a:custGeom>
            <a:ln w="1778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014918" y="2284841"/>
              <a:ext cx="45720" cy="118745"/>
            </a:xfrm>
            <a:custGeom>
              <a:avLst/>
              <a:gdLst/>
              <a:ahLst/>
              <a:cxnLst/>
              <a:rect l="l" t="t" r="r" b="b"/>
              <a:pathLst>
                <a:path w="45719" h="118744">
                  <a:moveTo>
                    <a:pt x="0" y="118506"/>
                  </a:moveTo>
                  <a:lnTo>
                    <a:pt x="15275" y="78526"/>
                  </a:lnTo>
                </a:path>
                <a:path w="45719" h="118744">
                  <a:moveTo>
                    <a:pt x="15275" y="78526"/>
                  </a:moveTo>
                  <a:lnTo>
                    <a:pt x="45279" y="0"/>
                  </a:lnTo>
                </a:path>
              </a:pathLst>
            </a:custGeom>
            <a:ln w="8737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/>
          <p:nvPr/>
        </p:nvSpPr>
        <p:spPr>
          <a:xfrm>
            <a:off x="2745303" y="2363355"/>
            <a:ext cx="21590" cy="40005"/>
          </a:xfrm>
          <a:custGeom>
            <a:avLst/>
            <a:gdLst/>
            <a:ahLst/>
            <a:cxnLst/>
            <a:rect l="l" t="t" r="r" b="b"/>
            <a:pathLst>
              <a:path w="21589" h="40005">
                <a:moveTo>
                  <a:pt x="6156" y="12"/>
                </a:moveTo>
                <a:lnTo>
                  <a:pt x="21133" y="39981"/>
                </a:lnTo>
              </a:path>
              <a:path w="21589" h="40005">
                <a:moveTo>
                  <a:pt x="0" y="6176"/>
                </a:moveTo>
                <a:lnTo>
                  <a:pt x="6151" y="0"/>
                </a:lnTo>
                <a:lnTo>
                  <a:pt x="6156" y="12"/>
                </a:lnTo>
              </a:path>
            </a:pathLst>
          </a:custGeom>
          <a:ln w="17780">
            <a:solidFill>
              <a:srgbClr val="6C6D7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504219" y="2222999"/>
            <a:ext cx="4939665" cy="1396365"/>
          </a:xfrm>
          <a:prstGeom prst="rect">
            <a:avLst/>
          </a:prstGeom>
        </p:spPr>
        <p:txBody>
          <a:bodyPr wrap="square" lIns="0" tIns="46990" rIns="0" bIns="0" rtlCol="0" vert="horz">
            <a:spAutoFit/>
          </a:bodyPr>
          <a:lstStyle/>
          <a:p>
            <a:pPr algn="just" marL="1569085">
              <a:lnSpc>
                <a:spcPct val="100000"/>
              </a:lnSpc>
              <a:spcBef>
                <a:spcPts val="370"/>
              </a:spcBef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 spc="450">
                <a:solidFill>
                  <a:srgbClr val="6C6D70"/>
                </a:solidFill>
                <a:latin typeface="Segoe UI Symbol"/>
                <a:cs typeface="Segoe UI Symbol"/>
              </a:rPr>
              <a:t>  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2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400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  <a:p>
            <a:pPr algn="just" marL="38100" marR="34290">
              <a:lnSpc>
                <a:spcPts val="1150"/>
              </a:lnSpc>
              <a:spcBef>
                <a:spcPts val="40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19.1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-19,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460-5-523:2004,</a:t>
            </a:r>
            <a:r>
              <a:rPr dirty="0" sz="1050" spc="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18,5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13,92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550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la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150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colocado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protección,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trifásico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16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56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8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565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13,92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18,5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948355" y="4939048"/>
            <a:ext cx="1314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1871840" y="4979466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80" h="4445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491519" y="4873529"/>
            <a:ext cx="3291204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940"/>
              </a:lnSpc>
              <a:spcBef>
                <a:spcPts val="10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Tomando: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1000" spc="57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sz="1000" spc="-15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105555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105555" sz="750" spc="457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0,0039ºC</a:t>
            </a:r>
            <a:r>
              <a:rPr dirty="0" baseline="32407" sz="900" spc="-75">
                <a:solidFill>
                  <a:srgbClr val="6D6E71"/>
                </a:solidFill>
                <a:latin typeface="Arial"/>
                <a:cs typeface="Arial"/>
              </a:rPr>
              <a:t>-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baseline="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=50ºC</a:t>
            </a:r>
            <a:endParaRPr sz="1050">
              <a:latin typeface="Arial"/>
              <a:cs typeface="Arial"/>
            </a:endParaRPr>
          </a:p>
          <a:p>
            <a:pPr marL="688340">
              <a:lnSpc>
                <a:spcPts val="280"/>
              </a:lnSpc>
            </a:pP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383915" y="5157050"/>
            <a:ext cx="512445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50" spc="-50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sz="1000" spc="-6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459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sz="1000" spc="-4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20</a:t>
            </a:r>
            <a:endParaRPr sz="10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874667" y="5157050"/>
            <a:ext cx="78105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50" spc="-190">
                <a:solidFill>
                  <a:srgbClr val="6C6D70"/>
                </a:solidFill>
                <a:latin typeface="Calibri"/>
                <a:cs typeface="Calibri"/>
              </a:rPr>
              <a:t>hh</a:t>
            </a:r>
            <a:r>
              <a:rPr dirty="0" sz="1050" spc="-25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sz="1000" spc="-10">
                <a:solidFill>
                  <a:srgbClr val="6C6D70"/>
                </a:solidFill>
                <a:latin typeface="Verdana"/>
                <a:cs typeface="Verdana"/>
              </a:rPr>
              <a:t>X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91519" y="5101078"/>
            <a:ext cx="2925445" cy="702310"/>
          </a:xfrm>
          <a:prstGeom prst="rect">
            <a:avLst/>
          </a:prstGeom>
        </p:spPr>
        <p:txBody>
          <a:bodyPr wrap="square" lIns="0" tIns="74295" rIns="0" bIns="0" rtlCol="0" vert="horz">
            <a:spAutoFit/>
          </a:bodyPr>
          <a:lstStyle/>
          <a:p>
            <a:pPr marL="512445">
              <a:lnSpc>
                <a:spcPct val="100000"/>
              </a:lnSpc>
              <a:spcBef>
                <a:spcPts val="585"/>
              </a:spcBef>
            </a:pPr>
            <a:r>
              <a:rPr dirty="0" baseline="2777" sz="1500" spc="89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sz="500" spc="60">
                <a:solidFill>
                  <a:srgbClr val="6C6D70"/>
                </a:solidFill>
                <a:latin typeface="PMingLiU"/>
                <a:cs typeface="PMingLiU"/>
              </a:rPr>
              <a:t>7</a:t>
            </a:r>
            <a:r>
              <a:rPr dirty="0" sz="500" spc="60">
                <a:solidFill>
                  <a:srgbClr val="6C6D70"/>
                </a:solidFill>
                <a:latin typeface="Verdana"/>
                <a:cs typeface="Verdana"/>
              </a:rPr>
              <a:t>0</a:t>
            </a:r>
            <a:r>
              <a:rPr dirty="0" sz="500" spc="12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8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sz="500" spc="5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r>
              <a:rPr dirty="0" sz="500" spc="-2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5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09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645" sz="1575" spc="-262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baseline="2645" sz="1575" spc="-15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7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5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0039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endParaRPr baseline="2777" sz="1500">
              <a:latin typeface="Segoe UI Symbol"/>
              <a:cs typeface="Segoe UI Symbol"/>
            </a:endParaRPr>
          </a:p>
          <a:p>
            <a:pPr marL="50800">
              <a:lnSpc>
                <a:spcPct val="100000"/>
              </a:lnSpc>
              <a:spcBef>
                <a:spcPts val="495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Fijándose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D.12,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vale:</a:t>
            </a:r>
            <a:endParaRPr sz="1050">
              <a:latin typeface="Arial"/>
              <a:cs typeface="Arial"/>
            </a:endParaRPr>
          </a:p>
          <a:p>
            <a:pPr algn="r" marR="57150">
              <a:lnSpc>
                <a:spcPct val="100000"/>
              </a:lnSpc>
              <a:spcBef>
                <a:spcPts val="565"/>
              </a:spcBef>
            </a:pP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L4</a:t>
            </a:r>
            <a:r>
              <a:rPr dirty="0" baseline="-32407" sz="900" spc="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247,5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655528" y="5094346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873771" y="5103491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4655578" y="5259438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5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491519" y="5844261"/>
            <a:ext cx="4793615" cy="5175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67005">
              <a:lnSpc>
                <a:spcPts val="1175"/>
              </a:lnSpc>
              <a:spcBef>
                <a:spcPts val="100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0555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7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3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7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0215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247,</a:t>
            </a:r>
            <a:r>
              <a:rPr dirty="0" u="sng" sz="1000" spc="-1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25</a:t>
            </a:r>
            <a:r>
              <a:rPr dirty="0" sz="1000" spc="9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-30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0839</a:t>
            </a:r>
            <a:r>
              <a:rPr dirty="0" baseline="-30555" sz="1500" spc="-15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7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-11111" sz="750" spc="-37">
                <a:solidFill>
                  <a:srgbClr val="6C6D70"/>
                </a:solidFill>
                <a:latin typeface="PMingLiU"/>
                <a:cs typeface="PMingLiU"/>
              </a:rPr>
              <a:t>2</a:t>
            </a:r>
            <a:endParaRPr baseline="-11111" sz="750">
              <a:latin typeface="PMingLiU"/>
              <a:cs typeface="PMingLiU"/>
            </a:endParaRPr>
          </a:p>
          <a:p>
            <a:pPr marL="1407160">
              <a:lnSpc>
                <a:spcPts val="1175"/>
              </a:lnSpc>
              <a:tabLst>
                <a:tab pos="2005330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03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230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04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230</a:t>
            </a:r>
            <a:endParaRPr baseline="2777" sz="15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25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circula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142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0,85,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377356" y="6394968"/>
            <a:ext cx="110489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endParaRPr sz="100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010773" y="6533459"/>
            <a:ext cx="9652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L4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975358" y="6460486"/>
            <a:ext cx="26543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Ι</a:t>
            </a:r>
            <a:r>
              <a:rPr dirty="0" sz="1000" spc="135" i="1">
                <a:solidFill>
                  <a:srgbClr val="6C6D70"/>
                </a:solidFill>
                <a:latin typeface="Arial"/>
                <a:cs typeface="Arial"/>
              </a:rPr>
              <a:t>  </a:t>
            </a:r>
            <a:r>
              <a:rPr dirty="0" sz="1000" spc="19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sz="1000">
              <a:latin typeface="PMingLiU"/>
              <a:cs typeface="PMingLiU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452382" y="6468005"/>
            <a:ext cx="9652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L4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262191" y="6528289"/>
            <a:ext cx="114998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1660" algn="l"/>
              </a:tabLst>
            </a:pP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1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	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230</a:t>
            </a:r>
            <a:r>
              <a:rPr dirty="0" sz="1000" spc="-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659533" y="6460499"/>
            <a:ext cx="133413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0555" sz="1500" spc="359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247,</a:t>
            </a:r>
            <a:r>
              <a:rPr dirty="0" u="sng" baseline="30555" sz="1500" spc="-25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r>
              <a:rPr dirty="0" u="sng" baseline="30555" sz="1500" spc="3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 </a:t>
            </a:r>
            <a:r>
              <a:rPr dirty="0" baseline="30555" sz="1500" spc="-1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1,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26</a:t>
            </a:r>
            <a:r>
              <a:rPr dirty="0" sz="1000" spc="-4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2262352" y="6560045"/>
            <a:ext cx="401320" cy="4445"/>
          </a:xfrm>
          <a:custGeom>
            <a:avLst/>
            <a:gdLst/>
            <a:ahLst/>
            <a:cxnLst/>
            <a:rect l="l" t="t" r="r" b="b"/>
            <a:pathLst>
              <a:path w="401319" h="4445">
                <a:moveTo>
                  <a:pt x="400748" y="0"/>
                </a:moveTo>
                <a:lnTo>
                  <a:pt x="0" y="0"/>
                </a:lnTo>
                <a:lnTo>
                  <a:pt x="0" y="4368"/>
                </a:lnTo>
                <a:lnTo>
                  <a:pt x="400748" y="4368"/>
                </a:lnTo>
                <a:lnTo>
                  <a:pt x="400748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2" name="object 42" descr=""/>
          <p:cNvGrpSpPr/>
          <p:nvPr/>
        </p:nvGrpSpPr>
        <p:grpSpPr>
          <a:xfrm>
            <a:off x="497305" y="3660486"/>
            <a:ext cx="4949190" cy="307975"/>
            <a:chOff x="497305" y="3660486"/>
            <a:chExt cx="4949190" cy="307975"/>
          </a:xfrm>
        </p:grpSpPr>
        <p:pic>
          <p:nvPicPr>
            <p:cNvPr id="43" name="object 4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3660486"/>
              <a:ext cx="4948886" cy="307844"/>
            </a:xfrm>
            <a:prstGeom prst="rect">
              <a:avLst/>
            </a:prstGeom>
          </p:spPr>
        </p:pic>
        <p:sp>
          <p:nvSpPr>
            <p:cNvPr id="44" name="object 44" descr=""/>
            <p:cNvSpPr/>
            <p:nvPr/>
          </p:nvSpPr>
          <p:spPr>
            <a:xfrm>
              <a:off x="542328" y="3705555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 descr=""/>
          <p:cNvSpPr txBox="1"/>
          <p:nvPr/>
        </p:nvSpPr>
        <p:spPr>
          <a:xfrm>
            <a:off x="491519" y="3735790"/>
            <a:ext cx="4965700" cy="1043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cable elegido será el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07Z1-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K(As)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4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2,5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2,5TT,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protegido con un IGA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 16 A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nominales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54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21.5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21,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850"/>
              </a:spcBef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5.4.1.4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Línea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37" i="1">
                <a:solidFill>
                  <a:srgbClr val="4C4D4F"/>
                </a:solidFill>
                <a:latin typeface="Arial"/>
                <a:cs typeface="Arial"/>
              </a:rPr>
              <a:t>4</a:t>
            </a:r>
            <a:endParaRPr baseline="-32407" sz="9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844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instalará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monofásica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subcuadro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almacén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potencia.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46" name="object 46" descr=""/>
          <p:cNvGrpSpPr/>
          <p:nvPr/>
        </p:nvGrpSpPr>
        <p:grpSpPr>
          <a:xfrm>
            <a:off x="497305" y="7494896"/>
            <a:ext cx="4949190" cy="307975"/>
            <a:chOff x="497305" y="7494896"/>
            <a:chExt cx="4949190" cy="307975"/>
          </a:xfrm>
        </p:grpSpPr>
        <p:pic>
          <p:nvPicPr>
            <p:cNvPr id="47" name="object 4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7305" y="7494896"/>
              <a:ext cx="4948886" cy="307844"/>
            </a:xfrm>
            <a:prstGeom prst="rect">
              <a:avLst/>
            </a:prstGeom>
          </p:spPr>
        </p:pic>
        <p:sp>
          <p:nvSpPr>
            <p:cNvPr id="48" name="object 48" descr=""/>
            <p:cNvSpPr/>
            <p:nvPr/>
          </p:nvSpPr>
          <p:spPr>
            <a:xfrm>
              <a:off x="542328" y="7539964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4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9" name="object 49" descr=""/>
          <p:cNvSpPr txBox="1"/>
          <p:nvPr/>
        </p:nvSpPr>
        <p:spPr>
          <a:xfrm>
            <a:off x="478819" y="6708096"/>
            <a:ext cx="4986020" cy="159702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63500" marR="55880" indent="-635">
              <a:lnSpc>
                <a:spcPts val="1150"/>
              </a:lnSpc>
              <a:spcBef>
                <a:spcPts val="229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19.1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19,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523:2004,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15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1,26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previstos.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54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nominal,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ya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lleva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PIA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Arial"/>
              <a:cs typeface="Arial"/>
            </a:endParaRPr>
          </a:p>
          <a:p>
            <a:pPr marL="198120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cable elegido será el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07Z1-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K(As)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2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1,5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1,5TT,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protegido con un IGA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 20 A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nominales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21.5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21,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  <a:p>
            <a:pPr algn="r" marR="55880">
              <a:lnSpc>
                <a:spcPct val="100000"/>
              </a:lnSpc>
              <a:spcBef>
                <a:spcPts val="93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447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08307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4219" y="439834"/>
            <a:ext cx="4935220" cy="60769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55"/>
              </a:spcBef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5.4.1.5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Línea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37" i="1">
                <a:solidFill>
                  <a:srgbClr val="4C4D4F"/>
                </a:solidFill>
                <a:latin typeface="Arial"/>
                <a:cs typeface="Arial"/>
              </a:rPr>
              <a:t>5</a:t>
            </a:r>
            <a:endParaRPr baseline="-32407" sz="900">
              <a:latin typeface="Arial"/>
              <a:cs typeface="Arial"/>
            </a:endParaRPr>
          </a:p>
          <a:p>
            <a:pPr marL="38100" marR="30480">
              <a:lnSpc>
                <a:spcPts val="1150"/>
              </a:lnSpc>
              <a:spcBef>
                <a:spcPts val="58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instalará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línea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trifásica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al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cocina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a 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gran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prevista.</a:t>
            </a:r>
            <a:endParaRPr sz="105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954704" y="1109404"/>
            <a:ext cx="1314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173882" y="1123246"/>
            <a:ext cx="10668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878177" y="1149819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80" h="4444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504219" y="1043818"/>
            <a:ext cx="3272154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Tomando: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6C6D70"/>
                </a:solidFill>
                <a:latin typeface="Verdana"/>
                <a:cs typeface="Verdana"/>
              </a:rPr>
              <a:t>ρ</a:t>
            </a:r>
            <a:r>
              <a:rPr dirty="0" sz="1000" spc="114" i="1">
                <a:solidFill>
                  <a:srgbClr val="6C6D70"/>
                </a:solidFill>
                <a:latin typeface="Verdana"/>
                <a:cs typeface="Verdana"/>
              </a:rPr>
              <a:t> 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sz="1000" spc="-14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105555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105555" sz="750" spc="472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a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0,0039ºC</a:t>
            </a:r>
            <a:r>
              <a:rPr dirty="0" baseline="32407" sz="900" spc="-75">
                <a:solidFill>
                  <a:srgbClr val="6D6E71"/>
                </a:solidFill>
                <a:latin typeface="Arial"/>
                <a:cs typeface="Arial"/>
              </a:rPr>
              <a:t>-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baseline="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=50ºC</a:t>
            </a:r>
            <a:endParaRPr sz="105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65015" y="1305252"/>
            <a:ext cx="42545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31470" algn="l"/>
              </a:tabLst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7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0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635803" y="1166723"/>
            <a:ext cx="33528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114300" marR="304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50000" sz="750" spc="-37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50000" sz="750" spc="30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87301" y="1231822"/>
            <a:ext cx="2211705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i="1">
                <a:solidFill>
                  <a:srgbClr val="6C6D70"/>
                </a:solidFill>
                <a:latin typeface="Verdana"/>
                <a:cs typeface="Verdana"/>
              </a:rPr>
              <a:t>ρ</a:t>
            </a:r>
            <a:r>
              <a:rPr dirty="0" baseline="2777" sz="1500" spc="794" i="1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i="1">
                <a:solidFill>
                  <a:srgbClr val="6C6D70"/>
                </a:solidFill>
                <a:latin typeface="Verdana"/>
                <a:cs typeface="Verdana"/>
              </a:rPr>
              <a:t>ρ</a:t>
            </a:r>
            <a:r>
              <a:rPr dirty="0" baseline="2777" sz="1500" spc="690" i="1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i="1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2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sz="1050" spc="-2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9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00</a:t>
            </a:r>
            <a:endParaRPr baseline="2777" sz="15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173076" y="1229429"/>
            <a:ext cx="1487805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39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12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50" spc="-50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sz="1000" spc="-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459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sz="1000" spc="-5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90">
                <a:solidFill>
                  <a:srgbClr val="6C6D70"/>
                </a:solidFill>
                <a:latin typeface="Arial"/>
                <a:cs typeface="Arial"/>
              </a:rPr>
              <a:t>20</a:t>
            </a:r>
            <a:r>
              <a:rPr dirty="0" sz="1050" spc="-90">
                <a:solidFill>
                  <a:srgbClr val="6C6D70"/>
                </a:solidFill>
                <a:latin typeface="Calibri"/>
                <a:cs typeface="Calibri"/>
              </a:rPr>
              <a:t>hh</a:t>
            </a:r>
            <a:r>
              <a:rPr dirty="0" sz="1050" spc="-2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sz="1000" spc="-20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4661128" y="1331823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4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516919" y="1385899"/>
            <a:ext cx="2997200" cy="389890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27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fijándose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D.12:</a:t>
            </a:r>
            <a:endParaRPr sz="1050">
              <a:latin typeface="Arial"/>
              <a:cs typeface="Arial"/>
            </a:endParaRPr>
          </a:p>
          <a:p>
            <a:pPr marL="1963420">
              <a:lnSpc>
                <a:spcPct val="100000"/>
              </a:lnSpc>
              <a:spcBef>
                <a:spcPts val="175"/>
              </a:spcBef>
            </a:pP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L5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240,15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1991728" y="2613190"/>
            <a:ext cx="21590" cy="40005"/>
          </a:xfrm>
          <a:custGeom>
            <a:avLst/>
            <a:gdLst/>
            <a:ahLst/>
            <a:cxnLst/>
            <a:rect l="l" t="t" r="r" b="b"/>
            <a:pathLst>
              <a:path w="21589" h="40005">
                <a:moveTo>
                  <a:pt x="6213" y="9"/>
                </a:moveTo>
                <a:lnTo>
                  <a:pt x="6222" y="0"/>
                </a:lnTo>
                <a:lnTo>
                  <a:pt x="21202" y="39975"/>
                </a:lnTo>
              </a:path>
              <a:path w="21589" h="40005">
                <a:moveTo>
                  <a:pt x="0" y="6248"/>
                </a:moveTo>
                <a:lnTo>
                  <a:pt x="2" y="6245"/>
                </a:lnTo>
              </a:path>
            </a:pathLst>
          </a:custGeom>
          <a:ln w="17780">
            <a:solidFill>
              <a:srgbClr val="6C6D7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2752639" y="2613190"/>
            <a:ext cx="15240" cy="40005"/>
          </a:xfrm>
          <a:custGeom>
            <a:avLst/>
            <a:gdLst/>
            <a:ahLst/>
            <a:cxnLst/>
            <a:rect l="l" t="t" r="r" b="b"/>
            <a:pathLst>
              <a:path w="15239" h="40005">
                <a:moveTo>
                  <a:pt x="0" y="9"/>
                </a:moveTo>
                <a:lnTo>
                  <a:pt x="9" y="0"/>
                </a:lnTo>
                <a:lnTo>
                  <a:pt x="14934" y="39831"/>
                </a:lnTo>
              </a:path>
            </a:pathLst>
          </a:custGeom>
          <a:ln w="17780">
            <a:solidFill>
              <a:srgbClr val="6C6D7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1948355" y="5040434"/>
            <a:ext cx="1314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1871840" y="5080838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80" h="4445">
                <a:moveTo>
                  <a:pt x="284099" y="0"/>
                </a:moveTo>
                <a:lnTo>
                  <a:pt x="0" y="0"/>
                </a:lnTo>
                <a:lnTo>
                  <a:pt x="0" y="4381"/>
                </a:lnTo>
                <a:lnTo>
                  <a:pt x="284099" y="4381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491519" y="4974840"/>
            <a:ext cx="3291204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944"/>
              </a:lnSpc>
              <a:spcBef>
                <a:spcPts val="10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Tomando: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1000" spc="57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sz="1000" spc="-15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105555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105555" sz="750" spc="457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0,0039ºC</a:t>
            </a:r>
            <a:r>
              <a:rPr dirty="0" baseline="32407" sz="900" spc="-75">
                <a:solidFill>
                  <a:srgbClr val="6D6E71"/>
                </a:solidFill>
                <a:latin typeface="Arial"/>
                <a:cs typeface="Arial"/>
              </a:rPr>
              <a:t>-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baseline="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=50ºC</a:t>
            </a:r>
            <a:endParaRPr sz="1050">
              <a:latin typeface="Arial"/>
              <a:cs typeface="Arial"/>
            </a:endParaRPr>
          </a:p>
          <a:p>
            <a:pPr marL="688340">
              <a:lnSpc>
                <a:spcPts val="285"/>
              </a:lnSpc>
            </a:pP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655654" y="5129632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064228" y="5268035"/>
            <a:ext cx="42100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26390" algn="l"/>
              </a:tabLst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7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0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91276" y="5193793"/>
            <a:ext cx="366395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26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baseline="2777" sz="1500" spc="81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262">
                <a:solidFill>
                  <a:srgbClr val="6C6D70"/>
                </a:solidFill>
                <a:latin typeface="Verdana"/>
                <a:cs typeface="Verdana"/>
              </a:rPr>
              <a:t>t</a:t>
            </a:r>
            <a:r>
              <a:rPr dirty="0" baseline="2777" sz="1500" spc="712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1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sz="1050" spc="-2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9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0039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50" spc="-50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35">
                <a:solidFill>
                  <a:srgbClr val="6C6D70"/>
                </a:solidFill>
                <a:latin typeface="Arial"/>
                <a:cs typeface="Arial"/>
              </a:rPr>
              <a:t>20</a:t>
            </a:r>
            <a:r>
              <a:rPr dirty="0" sz="1050" spc="-90">
                <a:solidFill>
                  <a:srgbClr val="6C6D70"/>
                </a:solidFill>
                <a:latin typeface="Calibri"/>
                <a:cs typeface="Calibri"/>
              </a:rPr>
              <a:t>hh</a:t>
            </a:r>
            <a:r>
              <a:rPr dirty="0" sz="1050" spc="-15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baseline="2777" sz="1500" spc="-15">
                <a:solidFill>
                  <a:srgbClr val="6C6D70"/>
                </a:solidFill>
                <a:latin typeface="Verdana"/>
                <a:cs typeface="Verdana"/>
              </a:rPr>
              <a:t>X</a:t>
            </a:r>
            <a:endParaRPr baseline="2777" sz="1500">
              <a:latin typeface="Verdana"/>
              <a:cs typeface="Verdan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873771" y="5138650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4655578" y="5294617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5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516919" y="5348669"/>
            <a:ext cx="2928620" cy="389890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270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prevista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fijándose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D.12:</a:t>
            </a:r>
            <a:endParaRPr sz="1050">
              <a:latin typeface="Arial"/>
              <a:cs typeface="Arial"/>
            </a:endParaRPr>
          </a:p>
          <a:p>
            <a:pPr algn="r" marR="43180">
              <a:lnSpc>
                <a:spcPct val="100000"/>
              </a:lnSpc>
              <a:spcBef>
                <a:spcPts val="175"/>
              </a:spcBef>
            </a:pP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L6</a:t>
            </a:r>
            <a:r>
              <a:rPr dirty="0" baseline="-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8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270,7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04219" y="5766096"/>
            <a:ext cx="3872229" cy="5035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26490">
              <a:lnSpc>
                <a:spcPts val="1175"/>
              </a:lnSpc>
              <a:spcBef>
                <a:spcPts val="100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0555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7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3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7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0215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</a:t>
            </a:r>
            <a:r>
              <a:rPr dirty="0" u="sng" sz="1000" spc="-6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270,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7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25</a:t>
            </a:r>
            <a:r>
              <a:rPr dirty="0" sz="1000" spc="9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2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-30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5354</a:t>
            </a:r>
            <a:r>
              <a:rPr dirty="0" baseline="-30555" sz="1500" spc="-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7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-11111" sz="750" spc="-37">
                <a:solidFill>
                  <a:srgbClr val="6C6D70"/>
                </a:solidFill>
                <a:latin typeface="PMingLiU"/>
                <a:cs typeface="PMingLiU"/>
              </a:rPr>
              <a:t>2</a:t>
            </a:r>
            <a:endParaRPr baseline="-11111" sz="750">
              <a:latin typeface="PMingLiU"/>
              <a:cs typeface="PMingLiU"/>
            </a:endParaRPr>
          </a:p>
          <a:p>
            <a:pPr marL="1422400">
              <a:lnSpc>
                <a:spcPts val="1175"/>
              </a:lnSpc>
              <a:tabLst>
                <a:tab pos="1957070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03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400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9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400</a:t>
            </a:r>
            <a:endParaRPr baseline="2777" sz="15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15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prevista,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0,85,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732644" y="6367503"/>
            <a:ext cx="247840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88950" algn="l"/>
                <a:tab pos="824230" algn="l"/>
                <a:tab pos="1195070" algn="l"/>
                <a:tab pos="1825625" algn="l"/>
              </a:tabLst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Ι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4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27777" sz="1500" spc="-75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27777" sz="150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7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8</a:t>
            </a:r>
            <a:r>
              <a:rPr dirty="0" u="sng" baseline="30555" sz="15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270,</a:t>
            </a:r>
            <a:r>
              <a:rPr dirty="0" u="sng" baseline="30555" sz="1500" spc="-24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7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30555" sz="15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2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14,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04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2" name="object 32" descr=""/>
          <p:cNvGrpSpPr/>
          <p:nvPr/>
        </p:nvGrpSpPr>
        <p:grpSpPr>
          <a:xfrm>
            <a:off x="1990648" y="6559867"/>
            <a:ext cx="33020" cy="57785"/>
            <a:chOff x="1990648" y="6559867"/>
            <a:chExt cx="33020" cy="57785"/>
          </a:xfrm>
        </p:grpSpPr>
        <p:sp>
          <p:nvSpPr>
            <p:cNvPr id="33" name="object 33" descr=""/>
            <p:cNvSpPr/>
            <p:nvPr/>
          </p:nvSpPr>
          <p:spPr>
            <a:xfrm>
              <a:off x="1999529" y="6559867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5">
                  <a:moveTo>
                    <a:pt x="0" y="17789"/>
                  </a:moveTo>
                  <a:lnTo>
                    <a:pt x="9" y="0"/>
                  </a:lnTo>
                  <a:lnTo>
                    <a:pt x="0" y="17789"/>
                  </a:lnTo>
                  <a:close/>
                </a:path>
              </a:pathLst>
            </a:custGeom>
            <a:solidFill>
              <a:srgbClr val="6C6D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999538" y="6568757"/>
              <a:ext cx="15240" cy="40005"/>
            </a:xfrm>
            <a:custGeom>
              <a:avLst/>
              <a:gdLst/>
              <a:ahLst/>
              <a:cxnLst/>
              <a:rect l="l" t="t" r="r" b="b"/>
              <a:pathLst>
                <a:path w="15239" h="40004">
                  <a:moveTo>
                    <a:pt x="0" y="0"/>
                  </a:moveTo>
                  <a:lnTo>
                    <a:pt x="14979" y="39975"/>
                  </a:lnTo>
                </a:path>
              </a:pathLst>
            </a:custGeom>
            <a:ln w="1778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993315" y="6566053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5">
                  <a:moveTo>
                    <a:pt x="0" y="17842"/>
                  </a:moveTo>
                  <a:lnTo>
                    <a:pt x="62" y="0"/>
                  </a:lnTo>
                  <a:lnTo>
                    <a:pt x="0" y="17842"/>
                  </a:lnTo>
                  <a:close/>
                </a:path>
              </a:pathLst>
            </a:custGeom>
            <a:solidFill>
              <a:srgbClr val="6C6D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999538" y="6568757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0" h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778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 descr=""/>
          <p:cNvSpPr/>
          <p:nvPr/>
        </p:nvSpPr>
        <p:spPr>
          <a:xfrm>
            <a:off x="2060162" y="6488125"/>
            <a:ext cx="96520" cy="1270"/>
          </a:xfrm>
          <a:custGeom>
            <a:avLst/>
            <a:gdLst/>
            <a:ahLst/>
            <a:cxnLst/>
            <a:rect l="l" t="t" r="r" b="b"/>
            <a:pathLst>
              <a:path w="96519" h="1270">
                <a:moveTo>
                  <a:pt x="0" y="1180"/>
                </a:moveTo>
                <a:lnTo>
                  <a:pt x="451" y="0"/>
                </a:lnTo>
                <a:lnTo>
                  <a:pt x="96234" y="0"/>
                </a:lnTo>
              </a:path>
            </a:pathLst>
          </a:custGeom>
          <a:ln w="8737">
            <a:solidFill>
              <a:srgbClr val="6C6D7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8" name="object 38" descr=""/>
          <p:cNvGrpSpPr/>
          <p:nvPr/>
        </p:nvGrpSpPr>
        <p:grpSpPr>
          <a:xfrm>
            <a:off x="2735948" y="6483756"/>
            <a:ext cx="176530" cy="129539"/>
            <a:chOff x="2735948" y="6483756"/>
            <a:chExt cx="176530" cy="129539"/>
          </a:xfrm>
        </p:grpSpPr>
        <p:sp>
          <p:nvSpPr>
            <p:cNvPr id="39" name="object 39" descr=""/>
            <p:cNvSpPr/>
            <p:nvPr/>
          </p:nvSpPr>
          <p:spPr>
            <a:xfrm>
              <a:off x="2744838" y="656875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0" y="6248"/>
                  </a:moveTo>
                  <a:lnTo>
                    <a:pt x="6223" y="0"/>
                  </a:lnTo>
                  <a:lnTo>
                    <a:pt x="6223" y="0"/>
                  </a:lnTo>
                </a:path>
              </a:pathLst>
            </a:custGeom>
            <a:ln w="17780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766047" y="6488124"/>
              <a:ext cx="142240" cy="120650"/>
            </a:xfrm>
            <a:custGeom>
              <a:avLst/>
              <a:gdLst/>
              <a:ahLst/>
              <a:cxnLst/>
              <a:rect l="l" t="t" r="r" b="b"/>
              <a:pathLst>
                <a:path w="142239" h="120650">
                  <a:moveTo>
                    <a:pt x="0" y="120624"/>
                  </a:moveTo>
                  <a:lnTo>
                    <a:pt x="15280" y="80632"/>
                  </a:lnTo>
                </a:path>
                <a:path w="142239" h="120650">
                  <a:moveTo>
                    <a:pt x="15280" y="80632"/>
                  </a:moveTo>
                  <a:lnTo>
                    <a:pt x="46088" y="0"/>
                  </a:lnTo>
                  <a:lnTo>
                    <a:pt x="141871" y="0"/>
                  </a:lnTo>
                </a:path>
              </a:pathLst>
            </a:custGeom>
            <a:ln w="8737">
              <a:solidFill>
                <a:srgbClr val="6C6D7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" name="object 41" descr=""/>
          <p:cNvSpPr txBox="1"/>
          <p:nvPr/>
        </p:nvSpPr>
        <p:spPr>
          <a:xfrm>
            <a:off x="529619" y="7916687"/>
            <a:ext cx="4889500" cy="38862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21.5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21,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448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pSp>
        <p:nvGrpSpPr>
          <p:cNvPr id="42" name="object 42" descr=""/>
          <p:cNvGrpSpPr/>
          <p:nvPr/>
        </p:nvGrpSpPr>
        <p:grpSpPr>
          <a:xfrm>
            <a:off x="497305" y="3836711"/>
            <a:ext cx="4949190" cy="307975"/>
            <a:chOff x="497305" y="3836711"/>
            <a:chExt cx="4949190" cy="307975"/>
          </a:xfrm>
        </p:grpSpPr>
        <p:pic>
          <p:nvPicPr>
            <p:cNvPr id="43" name="object 4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3836711"/>
              <a:ext cx="4948886" cy="307844"/>
            </a:xfrm>
            <a:prstGeom prst="rect">
              <a:avLst/>
            </a:prstGeom>
          </p:spPr>
        </p:pic>
        <p:sp>
          <p:nvSpPr>
            <p:cNvPr id="44" name="object 44" descr=""/>
            <p:cNvSpPr/>
            <p:nvPr/>
          </p:nvSpPr>
          <p:spPr>
            <a:xfrm>
              <a:off x="542328" y="3881767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 descr=""/>
          <p:cNvSpPr txBox="1"/>
          <p:nvPr/>
        </p:nvSpPr>
        <p:spPr>
          <a:xfrm>
            <a:off x="466119" y="1803327"/>
            <a:ext cx="4999355" cy="3175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065">
              <a:lnSpc>
                <a:spcPts val="1175"/>
              </a:lnSpc>
              <a:spcBef>
                <a:spcPts val="100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0555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20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ρ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5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7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sz="1000" spc="-1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021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12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240,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15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25</a:t>
            </a:r>
            <a:r>
              <a:rPr dirty="0" sz="1000" spc="1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2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-30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7923</a:t>
            </a:r>
            <a:r>
              <a:rPr dirty="0" baseline="-30555" sz="1500" spc="-15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7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-11111" sz="750" spc="-37">
                <a:solidFill>
                  <a:srgbClr val="6C6D70"/>
                </a:solidFill>
                <a:latin typeface="PMingLiU"/>
                <a:cs typeface="PMingLiU"/>
              </a:rPr>
              <a:t>2</a:t>
            </a:r>
            <a:endParaRPr baseline="-11111" sz="750">
              <a:latin typeface="PMingLiU"/>
              <a:cs typeface="PMingLiU"/>
            </a:endParaRPr>
          </a:p>
          <a:p>
            <a:pPr marL="1423670">
              <a:lnSpc>
                <a:spcPts val="1175"/>
              </a:lnSpc>
              <a:tabLst>
                <a:tab pos="1998345" algn="l"/>
              </a:tabLst>
            </a:pPr>
            <a:r>
              <a:rPr dirty="0" sz="1000" spc="-25" i="1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V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03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400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9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400</a:t>
            </a:r>
            <a:endParaRPr baseline="2777" sz="1500">
              <a:latin typeface="Arial"/>
              <a:cs typeface="Arial"/>
            </a:endParaRPr>
          </a:p>
          <a:p>
            <a:pPr algn="just" marL="76200">
              <a:lnSpc>
                <a:spcPct val="100000"/>
              </a:lnSpc>
              <a:spcBef>
                <a:spcPts val="20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prevista,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0,78,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  <a:p>
            <a:pPr algn="ctr" marL="12065">
              <a:lnSpc>
                <a:spcPct val="100000"/>
              </a:lnSpc>
              <a:spcBef>
                <a:spcPts val="455"/>
              </a:spcBef>
              <a:tabLst>
                <a:tab pos="464820" algn="l"/>
                <a:tab pos="802005" algn="l"/>
                <a:tab pos="1802764" algn="l"/>
              </a:tabLst>
            </a:pPr>
            <a:r>
              <a:rPr dirty="0" baseline="-27777" sz="1500" i="1">
                <a:solidFill>
                  <a:srgbClr val="6C6D70"/>
                </a:solidFill>
                <a:latin typeface="Arial"/>
                <a:cs typeface="Arial"/>
              </a:rPr>
              <a:t>Ι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5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</a:t>
            </a:r>
            <a:r>
              <a:rPr dirty="0" u="sng" sz="10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3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" sz="1500" spc="44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12</a:t>
            </a:r>
            <a:r>
              <a:rPr dirty="0" u="sng" baseline="2777" sz="1500" spc="-9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240,</a:t>
            </a:r>
            <a:r>
              <a:rPr dirty="0" u="sng" baseline="2777" sz="1500" spc="-25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15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27777" sz="1500">
                <a:solidFill>
                  <a:srgbClr val="6C6D70"/>
                </a:solidFill>
                <a:latin typeface="Arial"/>
                <a:cs typeface="Arial"/>
              </a:rPr>
              <a:t>20,</a:t>
            </a:r>
            <a:r>
              <a:rPr dirty="0" baseline="-27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>
                <a:solidFill>
                  <a:srgbClr val="6C6D70"/>
                </a:solidFill>
                <a:latin typeface="Arial"/>
                <a:cs typeface="Arial"/>
              </a:rPr>
              <a:t>78</a:t>
            </a:r>
            <a:r>
              <a:rPr dirty="0" baseline="-27777" sz="1500" spc="-3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>
                <a:solidFill>
                  <a:srgbClr val="6C6D70"/>
                </a:solidFill>
                <a:latin typeface="Arial"/>
                <a:cs typeface="Arial"/>
              </a:rPr>
              <a:t>A</a:t>
            </a:r>
            <a:endParaRPr baseline="-27777" sz="1500">
              <a:latin typeface="Arial"/>
              <a:cs typeface="Arial"/>
            </a:endParaRPr>
          </a:p>
          <a:p>
            <a:pPr algn="just" marL="1605280">
              <a:lnSpc>
                <a:spcPct val="100000"/>
              </a:lnSpc>
              <a:spcBef>
                <a:spcPts val="65"/>
              </a:spcBef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i="1">
                <a:solidFill>
                  <a:srgbClr val="6C6D70"/>
                </a:solidFill>
                <a:latin typeface="Verdana"/>
                <a:cs typeface="Verdana"/>
              </a:rPr>
              <a:t>φ</a:t>
            </a:r>
            <a:r>
              <a:rPr dirty="0" sz="1000" spc="355" i="1">
                <a:solidFill>
                  <a:srgbClr val="6C6D70"/>
                </a:solidFill>
                <a:latin typeface="Verdana"/>
                <a:cs typeface="Verdana"/>
              </a:rPr>
              <a:t>  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2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400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  <a:p>
            <a:pPr algn="just" marL="75565" marR="55880">
              <a:lnSpc>
                <a:spcPts val="1150"/>
              </a:lnSpc>
              <a:spcBef>
                <a:spcPts val="18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19.1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19,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523:2004,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24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A,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20,91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previsto.</a:t>
            </a:r>
            <a:endParaRPr sz="1050">
              <a:latin typeface="Arial"/>
              <a:cs typeface="Arial"/>
            </a:endParaRPr>
          </a:p>
          <a:p>
            <a:pPr algn="just" marL="75565" marR="55880" indent="-635">
              <a:lnSpc>
                <a:spcPts val="1150"/>
              </a:lnSpc>
              <a:spcBef>
                <a:spcPts val="28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baseline="-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colocado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trifásico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cumpla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siguiente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desigualdad:</a:t>
            </a:r>
            <a:endParaRPr sz="1050">
              <a:latin typeface="Arial"/>
              <a:cs typeface="Arial"/>
            </a:endParaRPr>
          </a:p>
          <a:p>
            <a:pPr algn="ctr" marL="12065">
              <a:lnSpc>
                <a:spcPct val="100000"/>
              </a:lnSpc>
              <a:spcBef>
                <a:spcPts val="15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algn="ctr" marL="12065">
              <a:lnSpc>
                <a:spcPct val="100000"/>
              </a:lnSpc>
              <a:spcBef>
                <a:spcPts val="170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22,35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23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 algn="ctr" marL="12065">
              <a:lnSpc>
                <a:spcPct val="100000"/>
              </a:lnSpc>
              <a:spcBef>
                <a:spcPts val="795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cable elegido será el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07Z1-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K(As)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4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6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 spc="-45">
                <a:solidFill>
                  <a:srgbClr val="6D6E71"/>
                </a:solidFill>
                <a:latin typeface="Arial"/>
                <a:cs typeface="Arial"/>
              </a:rPr>
              <a:t>6TT,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protegido con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 IGA de 25 A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nominales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Arial"/>
              <a:cs typeface="Arial"/>
            </a:endParaRPr>
          </a:p>
          <a:p>
            <a:pPr algn="just" marL="75565">
              <a:lnSpc>
                <a:spcPct val="100000"/>
              </a:lnSpc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21,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  <a:p>
            <a:pPr marL="75565">
              <a:lnSpc>
                <a:spcPct val="100000"/>
              </a:lnSpc>
              <a:spcBef>
                <a:spcPts val="850"/>
              </a:spcBef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5.4.1.6</a:t>
            </a:r>
            <a:r>
              <a:rPr dirty="0" sz="1050" spc="-3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0" i="1">
                <a:solidFill>
                  <a:srgbClr val="4C4D4F"/>
                </a:solidFill>
                <a:latin typeface="Arial"/>
                <a:cs typeface="Arial"/>
              </a:rPr>
              <a:t>Línea</a:t>
            </a:r>
            <a:r>
              <a:rPr dirty="0" sz="1050" spc="-10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37" i="1">
                <a:solidFill>
                  <a:srgbClr val="4C4D4F"/>
                </a:solidFill>
                <a:latin typeface="Arial"/>
                <a:cs typeface="Arial"/>
              </a:rPr>
              <a:t>6</a:t>
            </a:r>
            <a:endParaRPr baseline="-32407" sz="900">
              <a:latin typeface="Arial"/>
              <a:cs typeface="Arial"/>
            </a:endParaRPr>
          </a:p>
          <a:p>
            <a:pPr algn="just" marL="76200" marR="55880">
              <a:lnSpc>
                <a:spcPts val="1150"/>
              </a:lnSpc>
              <a:spcBef>
                <a:spcPts val="58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segunda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vista.</a:t>
            </a:r>
            <a:endParaRPr sz="1050">
              <a:latin typeface="Arial"/>
              <a:cs typeface="Arial"/>
            </a:endParaRPr>
          </a:p>
        </p:txBody>
      </p:sp>
      <p:grpSp>
        <p:nvGrpSpPr>
          <p:cNvPr id="46" name="object 46" descr=""/>
          <p:cNvGrpSpPr/>
          <p:nvPr/>
        </p:nvGrpSpPr>
        <p:grpSpPr>
          <a:xfrm>
            <a:off x="497305" y="7646254"/>
            <a:ext cx="4949190" cy="307975"/>
            <a:chOff x="497305" y="7646254"/>
            <a:chExt cx="4949190" cy="307975"/>
          </a:xfrm>
        </p:grpSpPr>
        <p:pic>
          <p:nvPicPr>
            <p:cNvPr id="47" name="object 47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7646254"/>
              <a:ext cx="4948886" cy="307844"/>
            </a:xfrm>
            <a:prstGeom prst="rect">
              <a:avLst/>
            </a:prstGeom>
          </p:spPr>
        </p:pic>
        <p:sp>
          <p:nvSpPr>
            <p:cNvPr id="48" name="object 48" descr=""/>
            <p:cNvSpPr/>
            <p:nvPr/>
          </p:nvSpPr>
          <p:spPr>
            <a:xfrm>
              <a:off x="542328" y="7691322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4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4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4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9" name="object 49" descr=""/>
          <p:cNvSpPr txBox="1"/>
          <p:nvPr/>
        </p:nvSpPr>
        <p:spPr>
          <a:xfrm>
            <a:off x="504219" y="6462734"/>
            <a:ext cx="4940300" cy="14065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568450">
              <a:lnSpc>
                <a:spcPct val="100000"/>
              </a:lnSpc>
              <a:spcBef>
                <a:spcPts val="100"/>
              </a:spcBef>
            </a:pP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 spc="450">
                <a:solidFill>
                  <a:srgbClr val="6C6D70"/>
                </a:solidFill>
                <a:latin typeface="Segoe UI Symbol"/>
                <a:cs typeface="Segoe UI Symbol"/>
              </a:rPr>
              <a:t>  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3</a:t>
            </a:r>
            <a:r>
              <a:rPr dirty="0" sz="1000" spc="2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400</a:t>
            </a:r>
            <a:r>
              <a:rPr dirty="0" sz="10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7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  <a:p>
            <a:pPr algn="just" marL="38100" marR="34290" indent="-635">
              <a:lnSpc>
                <a:spcPts val="1150"/>
              </a:lnSpc>
              <a:spcBef>
                <a:spcPts val="185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19.1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-19,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460-5-523:2004,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18,5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14,04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vist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5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112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baseline="-32407" sz="900" spc="12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colocado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cuadro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general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mando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trifásico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A.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7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8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75"/>
              </a:spcBef>
            </a:pP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14,04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18,5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795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cable elegido será el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07Z2-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K(As)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4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2,5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 spc="-25">
                <a:solidFill>
                  <a:srgbClr val="6D6E71"/>
                </a:solidFill>
                <a:latin typeface="Arial"/>
                <a:cs typeface="Arial"/>
              </a:rPr>
              <a:t>2,5TT,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protegido con un IGA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 16 A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nominales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23387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hostal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94606" y="7911937"/>
            <a:ext cx="4932680" cy="393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3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D.14.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Caída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tensión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máxima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líneas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cuadros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1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3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4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52">
                <a:solidFill>
                  <a:srgbClr val="231F20"/>
                </a:solidFill>
                <a:latin typeface="Arial"/>
                <a:cs typeface="Arial"/>
              </a:rPr>
              <a:t>5</a:t>
            </a:r>
            <a:r>
              <a:rPr dirty="0" baseline="-30864" sz="675" spc="1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52">
                <a:solidFill>
                  <a:srgbClr val="231F20"/>
                </a:solidFill>
                <a:latin typeface="Arial"/>
                <a:cs typeface="Arial"/>
              </a:rPr>
              <a:t>6</a:t>
            </a:r>
            <a:r>
              <a:rPr dirty="0" baseline="-30864" sz="675" spc="127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con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secciones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aumentadas.</a:t>
            </a:r>
            <a:endParaRPr sz="800">
              <a:latin typeface="Arial"/>
              <a:cs typeface="Arial"/>
            </a:endParaRPr>
          </a:p>
          <a:p>
            <a:pPr algn="r" marR="17780">
              <a:lnSpc>
                <a:spcPct val="100000"/>
              </a:lnSpc>
              <a:spcBef>
                <a:spcPts val="795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449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91519" y="4986155"/>
            <a:ext cx="4961255" cy="1170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533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D.13.</a:t>
            </a:r>
            <a:r>
              <a:rPr dirty="0" sz="800" spc="-6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Caída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tensión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máxima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líneas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cuadros</a:t>
            </a:r>
            <a:r>
              <a:rPr dirty="0" sz="8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1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3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4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52">
                <a:solidFill>
                  <a:srgbClr val="231F20"/>
                </a:solidFill>
                <a:latin typeface="Arial"/>
                <a:cs typeface="Arial"/>
              </a:rPr>
              <a:t>5</a:t>
            </a:r>
            <a:r>
              <a:rPr dirty="0" baseline="-30864" sz="675" spc="1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37">
                <a:solidFill>
                  <a:srgbClr val="231F20"/>
                </a:solidFill>
                <a:latin typeface="Arial"/>
                <a:cs typeface="Arial"/>
              </a:rPr>
              <a:t>6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00">
              <a:latin typeface="Arial"/>
              <a:cs typeface="Arial"/>
            </a:endParaRPr>
          </a:p>
          <a:p>
            <a:pPr algn="just" marL="50800" marR="43180" indent="-635">
              <a:lnSpc>
                <a:spcPts val="1150"/>
              </a:lnSpc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obser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8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89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permitida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REBT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spc="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2.2.2,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m.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omo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plantas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alimentan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habitaciones,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sus</a:t>
            </a:r>
            <a:r>
              <a:rPr dirty="0" sz="1050" spc="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cuitos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aumentar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objeti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dismi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uir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amos.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.15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ecen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idas.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536701"/>
          <a:ext cx="4859020" cy="17824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51685"/>
                <a:gridCol w="288289"/>
                <a:gridCol w="1511935"/>
                <a:gridCol w="612139"/>
                <a:gridCol w="389889"/>
              </a:tblGrid>
              <a:tr h="373380">
                <a:tc>
                  <a:txBody>
                    <a:bodyPr/>
                    <a:lstStyle/>
                    <a:p>
                      <a:pPr marL="121285" marR="68580" indent="-4635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Interruptores</a:t>
                      </a:r>
                      <a:r>
                        <a:rPr dirty="0" sz="9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generales</a:t>
                      </a:r>
                      <a:r>
                        <a:rPr dirty="0" sz="9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automáticos</a:t>
                      </a:r>
                      <a:r>
                        <a:rPr dirty="0" sz="900" spc="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 </a:t>
                      </a: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cuadro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mando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35"/>
                        </a:spcBef>
                      </a:pP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11874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07Z1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K(As)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07Z1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K(As)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07Z1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K(As)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07Z1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K(As)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07Z1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K(As)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07Z1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K(As)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0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504219" y="2328277"/>
            <a:ext cx="4935855" cy="909955"/>
          </a:xfrm>
          <a:prstGeom prst="rect">
            <a:avLst/>
          </a:prstGeom>
        </p:spPr>
        <p:txBody>
          <a:bodyPr wrap="square" lIns="0" tIns="83185" rIns="0" bIns="0" rtlCol="0" vert="horz">
            <a:spAutoFit/>
          </a:bodyPr>
          <a:lstStyle/>
          <a:p>
            <a:pPr algn="just" marL="40640">
              <a:lnSpc>
                <a:spcPct val="100000"/>
              </a:lnSpc>
              <a:spcBef>
                <a:spcPts val="655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D.12.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Interruptores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Generales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Automáticos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líneas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1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3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4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52">
                <a:solidFill>
                  <a:srgbClr val="231F20"/>
                </a:solidFill>
                <a:latin typeface="Arial"/>
                <a:cs typeface="Arial"/>
              </a:rPr>
              <a:t>5</a:t>
            </a:r>
            <a:r>
              <a:rPr dirty="0" baseline="-30864" sz="675" spc="142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37">
                <a:solidFill>
                  <a:srgbClr val="231F20"/>
                </a:solidFill>
                <a:latin typeface="Arial"/>
                <a:cs typeface="Arial"/>
              </a:rPr>
              <a:t>6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.</a:t>
            </a:r>
            <a:endParaRPr sz="800">
              <a:latin typeface="Arial"/>
              <a:cs typeface="Arial"/>
            </a:endParaRPr>
          </a:p>
          <a:p>
            <a:pPr algn="just" marL="38100" marR="30480">
              <a:lnSpc>
                <a:spcPts val="1150"/>
              </a:lnSpc>
              <a:spcBef>
                <a:spcPts val="86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Aho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ando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línea.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suposición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des-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favo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abl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demand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previst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meno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.1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resultados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línea.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542315" y="3325393"/>
          <a:ext cx="4859020" cy="15811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5930"/>
                <a:gridCol w="455930"/>
                <a:gridCol w="870585"/>
                <a:gridCol w="870584"/>
                <a:gridCol w="870585"/>
                <a:gridCol w="870585"/>
                <a:gridCol w="455929"/>
              </a:tblGrid>
              <a:tr h="373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Línea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52400" marR="130810" indent="-1397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IGA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(A)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311785" marR="157480" indent="-1473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fases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82575" marR="242570" indent="-32384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9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34620" marR="127000" indent="9144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Potencia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(W)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63830" marR="156210" indent="6350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Caída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(V)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76530">
                        <a:lnSpc>
                          <a:spcPct val="100000"/>
                        </a:lnSpc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%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390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5,73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2,49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6512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8,6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3,74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085,12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390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1,49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1305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14,33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6,23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320,51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390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3,88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085,12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3909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5,96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1,49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542315" y="6251168"/>
          <a:ext cx="4859020" cy="15811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5930"/>
                <a:gridCol w="455930"/>
                <a:gridCol w="870585"/>
                <a:gridCol w="870584"/>
                <a:gridCol w="870585"/>
                <a:gridCol w="870585"/>
                <a:gridCol w="455929"/>
              </a:tblGrid>
              <a:tr h="373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Línea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52400" marR="130810" indent="-1397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IGA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(A)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311785" marR="157480" indent="-1473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fases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82575" marR="242570" indent="-32384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9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34620" marR="127000" indent="9144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Potencia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(W)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63830" marR="156210" indent="6350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Caída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(V)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76530">
                        <a:lnSpc>
                          <a:spcPct val="100000"/>
                        </a:lnSpc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%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290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290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894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085,12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3,72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894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3,58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894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320,51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3,88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012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894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r>
                        <a:rPr dirty="0" sz="800" spc="-1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085,12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3,72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387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08307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498115"/>
            <a:ext cx="443484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Así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pues,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conductores,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protecciones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siguientes:</a:t>
            </a:r>
            <a:endParaRPr sz="105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66119" y="2921996"/>
            <a:ext cx="5012690" cy="2045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7937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D.15.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Interruptores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Generales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Automáticos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líneas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1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3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4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52">
                <a:solidFill>
                  <a:srgbClr val="231F20"/>
                </a:solidFill>
                <a:latin typeface="Arial"/>
                <a:cs typeface="Arial"/>
              </a:rPr>
              <a:t>5</a:t>
            </a:r>
            <a:r>
              <a:rPr dirty="0" baseline="-30864" sz="675" spc="142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37">
                <a:solidFill>
                  <a:srgbClr val="231F20"/>
                </a:solidFill>
                <a:latin typeface="Arial"/>
                <a:cs typeface="Arial"/>
              </a:rPr>
              <a:t>6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4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</a:pPr>
            <a:r>
              <a:rPr dirty="0" sz="1050" b="1">
                <a:solidFill>
                  <a:srgbClr val="4C4D4F"/>
                </a:solidFill>
                <a:latin typeface="Arial"/>
                <a:cs typeface="Arial"/>
              </a:rPr>
              <a:t>5.4.2</a:t>
            </a:r>
            <a:r>
              <a:rPr dirty="0" sz="1050" spc="390" b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la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sección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las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líneas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112" i="1">
                <a:solidFill>
                  <a:srgbClr val="4C4D4F"/>
                </a:solidFill>
                <a:latin typeface="Arial"/>
                <a:cs typeface="Arial"/>
              </a:rPr>
              <a:t>7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114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112" i="1">
                <a:solidFill>
                  <a:srgbClr val="4C4D4F"/>
                </a:solidFill>
                <a:latin typeface="Arial"/>
                <a:cs typeface="Arial"/>
              </a:rPr>
              <a:t>8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11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112" i="1">
                <a:solidFill>
                  <a:srgbClr val="4C4D4F"/>
                </a:solidFill>
                <a:latin typeface="Arial"/>
                <a:cs typeface="Arial"/>
              </a:rPr>
              <a:t>9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114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89" i="1">
                <a:solidFill>
                  <a:srgbClr val="4C4D4F"/>
                </a:solidFill>
                <a:latin typeface="Arial"/>
                <a:cs typeface="Arial"/>
              </a:rPr>
              <a:t>10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114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89" i="1">
                <a:solidFill>
                  <a:srgbClr val="4C4D4F"/>
                </a:solidFill>
                <a:latin typeface="Arial"/>
                <a:cs typeface="Arial"/>
              </a:rPr>
              <a:t>11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11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112" i="1">
                <a:solidFill>
                  <a:srgbClr val="4C4D4F"/>
                </a:solidFill>
                <a:latin typeface="Arial"/>
                <a:cs typeface="Arial"/>
              </a:rPr>
              <a:t>12</a:t>
            </a:r>
            <a:r>
              <a:rPr dirty="0" baseline="-32407" sz="900" spc="44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L</a:t>
            </a:r>
            <a:r>
              <a:rPr dirty="0" baseline="-32407" sz="900" spc="-37" i="1">
                <a:solidFill>
                  <a:srgbClr val="4C4D4F"/>
                </a:solidFill>
                <a:latin typeface="Arial"/>
                <a:cs typeface="Arial"/>
              </a:rPr>
              <a:t>13</a:t>
            </a:r>
            <a:endParaRPr baseline="-32407" sz="900">
              <a:latin typeface="Arial"/>
              <a:cs typeface="Arial"/>
            </a:endParaRPr>
          </a:p>
          <a:p>
            <a:pPr algn="just" marL="76200" marR="68580">
              <a:lnSpc>
                <a:spcPts val="1150"/>
              </a:lnSpc>
              <a:spcBef>
                <a:spcPts val="590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odas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alimentan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habitaciones.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vista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es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igual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ellas,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basta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ealizar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cálculos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ellas.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todas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estas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líneas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permisible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indica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2.2.2.</a:t>
            </a:r>
            <a:endParaRPr sz="1050">
              <a:latin typeface="Arial"/>
              <a:cs typeface="Arial"/>
            </a:endParaRPr>
          </a:p>
          <a:p>
            <a:pPr algn="just" marL="76200" marR="69215">
              <a:lnSpc>
                <a:spcPts val="1150"/>
              </a:lnSpc>
              <a:spcBef>
                <a:spcPts val="565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ásicas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habitaciones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debido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su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potencia.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ór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necesa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máxima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permisible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ásica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es:</a:t>
            </a:r>
            <a:endParaRPr sz="1050">
              <a:latin typeface="Arial"/>
              <a:cs typeface="Arial"/>
            </a:endParaRPr>
          </a:p>
          <a:p>
            <a:pPr algn="ctr" marR="5715">
              <a:lnSpc>
                <a:spcPct val="100000"/>
              </a:lnSpc>
              <a:spcBef>
                <a:spcPts val="330"/>
              </a:spcBef>
            </a:pPr>
            <a:r>
              <a:rPr dirty="0" baseline="-36111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6111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6111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6111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2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sz="1000" spc="-2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sz="1000" spc="-2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endParaRPr sz="1000">
              <a:latin typeface="Arial"/>
              <a:cs typeface="Arial"/>
            </a:endParaRPr>
          </a:p>
          <a:p>
            <a:pPr algn="ctr" marL="247015">
              <a:lnSpc>
                <a:spcPct val="100000"/>
              </a:lnSpc>
              <a:spcBef>
                <a:spcPts val="50"/>
              </a:spcBef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948355" y="5044471"/>
            <a:ext cx="1314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67533" y="5058313"/>
            <a:ext cx="10668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1871840" y="5084889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80" h="4445">
                <a:moveTo>
                  <a:pt x="284099" y="0"/>
                </a:moveTo>
                <a:lnTo>
                  <a:pt x="0" y="0"/>
                </a:lnTo>
                <a:lnTo>
                  <a:pt x="0" y="4381"/>
                </a:lnTo>
                <a:lnTo>
                  <a:pt x="284099" y="4381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04219" y="4978955"/>
            <a:ext cx="3265804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Tomando: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1000" spc="57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sz="1000" spc="-150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105555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105555" sz="750" spc="457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a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0,0039ºC</a:t>
            </a:r>
            <a:r>
              <a:rPr dirty="0" baseline="32407" sz="900" spc="-75">
                <a:solidFill>
                  <a:srgbClr val="6D6E71"/>
                </a:solidFill>
                <a:latin typeface="Arial"/>
                <a:cs typeface="Arial"/>
              </a:rPr>
              <a:t>-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baseline="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 spc="-10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=50ºC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655528" y="5191786"/>
            <a:ext cx="237490" cy="30289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88900" marR="5080" indent="-76835">
              <a:lnSpc>
                <a:spcPts val="980"/>
              </a:lnSpc>
              <a:spcBef>
                <a:spcPts val="315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64228" y="5330314"/>
            <a:ext cx="42100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26390" algn="l"/>
              </a:tabLst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7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0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91276" y="5256085"/>
            <a:ext cx="366395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baseline="2777" sz="1500" spc="787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baseline="2777" sz="1500" spc="682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2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 spc="-175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sz="1050" spc="-20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9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50" spc="-6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7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0039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9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50" spc="-50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70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2777" sz="1500" spc="-6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35">
                <a:solidFill>
                  <a:srgbClr val="6C6D70"/>
                </a:solidFill>
                <a:latin typeface="Arial"/>
                <a:cs typeface="Arial"/>
              </a:rPr>
              <a:t>20</a:t>
            </a:r>
            <a:r>
              <a:rPr dirty="0" sz="1050" spc="-90">
                <a:solidFill>
                  <a:srgbClr val="6C6D70"/>
                </a:solidFill>
                <a:latin typeface="Calibri"/>
                <a:cs typeface="Calibri"/>
              </a:rPr>
              <a:t>hh</a:t>
            </a:r>
            <a:r>
              <a:rPr dirty="0" sz="1050" spc="-25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37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baseline="2777" sz="1500" spc="-1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endParaRPr baseline="2777" sz="1500">
              <a:latin typeface="Verdana"/>
              <a:cs typeface="Verdan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873771" y="5200929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4655578" y="5356885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5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478819" y="5522932"/>
            <a:ext cx="4819015" cy="100139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Fijándonos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D.12:</a:t>
            </a:r>
            <a:endParaRPr sz="1050">
              <a:latin typeface="Arial"/>
              <a:cs typeface="Arial"/>
            </a:endParaRPr>
          </a:p>
          <a:p>
            <a:pPr algn="ctr" marL="167005">
              <a:lnSpc>
                <a:spcPct val="100000"/>
              </a:lnSpc>
              <a:spcBef>
                <a:spcPts val="880"/>
              </a:spcBef>
            </a:pPr>
            <a:r>
              <a:rPr dirty="0" sz="1050" spc="-85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127">
                <a:solidFill>
                  <a:srgbClr val="6D6E71"/>
                </a:solidFill>
                <a:latin typeface="Arial"/>
                <a:cs typeface="Arial"/>
              </a:rPr>
              <a:t>L7</a:t>
            </a:r>
            <a:r>
              <a:rPr dirty="0" baseline="-32407" sz="900" spc="1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521,9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W</a:t>
            </a:r>
            <a:endParaRPr sz="1050">
              <a:latin typeface="Arial"/>
              <a:cs typeface="Arial"/>
            </a:endParaRPr>
          </a:p>
          <a:p>
            <a:pPr algn="ctr" marL="167005">
              <a:lnSpc>
                <a:spcPts val="1175"/>
              </a:lnSpc>
              <a:spcBef>
                <a:spcPts val="380"/>
              </a:spcBef>
            </a:pP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baseline="-30555" sz="15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7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4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7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sz="1000" spc="-1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0215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sz="1000" spc="-9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521,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9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25</a:t>
            </a:r>
            <a:r>
              <a:rPr dirty="0" sz="1000" spc="9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1,</a:t>
            </a:r>
            <a:r>
              <a:rPr dirty="0" baseline="-30555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65</a:t>
            </a:r>
            <a:r>
              <a:rPr dirty="0" baseline="-30555" sz="1500" spc="-15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7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-11111" sz="750" spc="-37">
                <a:solidFill>
                  <a:srgbClr val="6C6D70"/>
                </a:solidFill>
                <a:latin typeface="PMingLiU"/>
                <a:cs typeface="PMingLiU"/>
              </a:rPr>
              <a:t>2</a:t>
            </a:r>
            <a:endParaRPr baseline="-11111" sz="750">
              <a:latin typeface="PMingLiU"/>
              <a:cs typeface="PMingLiU"/>
            </a:endParaRPr>
          </a:p>
          <a:p>
            <a:pPr marL="1443355">
              <a:lnSpc>
                <a:spcPts val="1175"/>
              </a:lnSpc>
              <a:tabLst>
                <a:tab pos="2087880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03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230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9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230</a:t>
            </a:r>
            <a:endParaRPr baseline="2777" sz="150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  <a:spcBef>
                <a:spcPts val="290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circula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142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considerando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0,85,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976526" y="6626769"/>
            <a:ext cx="2628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Ι</a:t>
            </a:r>
            <a:r>
              <a:rPr dirty="0" sz="500">
                <a:solidFill>
                  <a:srgbClr val="6C6D70"/>
                </a:solidFill>
                <a:latin typeface="PMingLiU"/>
                <a:cs typeface="PMingLiU"/>
              </a:rPr>
              <a:t>L7</a:t>
            </a:r>
            <a:r>
              <a:rPr dirty="0" sz="500" spc="14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27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baseline="2777" sz="1500">
              <a:latin typeface="PMingLiU"/>
              <a:cs typeface="PMingLiU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452228" y="6624803"/>
            <a:ext cx="9461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L7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261454" y="6685088"/>
            <a:ext cx="114935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1025" algn="l"/>
              </a:tabLst>
            </a:pP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1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	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230</a:t>
            </a:r>
            <a:r>
              <a:rPr dirty="0" sz="1000" spc="-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351727" y="6551765"/>
            <a:ext cx="1640839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44805" algn="l"/>
              </a:tabLst>
            </a:pP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" sz="1500" spc="54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baseline="2777" sz="1500" spc="-13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521,</a:t>
            </a:r>
            <a:r>
              <a:rPr dirty="0" u="sng" baseline="2777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9</a:t>
            </a:r>
            <a:r>
              <a:rPr dirty="0" u="sng" baseline="2777" sz="1500" spc="50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2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27777" sz="1500">
                <a:solidFill>
                  <a:srgbClr val="6C6D70"/>
                </a:solidFill>
                <a:latin typeface="Arial"/>
                <a:cs typeface="Arial"/>
              </a:rPr>
              <a:t>12,</a:t>
            </a:r>
            <a:r>
              <a:rPr dirty="0" baseline="-27777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>
                <a:solidFill>
                  <a:srgbClr val="6C6D70"/>
                </a:solidFill>
                <a:latin typeface="Arial"/>
                <a:cs typeface="Arial"/>
              </a:rPr>
              <a:t>9</a:t>
            </a:r>
            <a:r>
              <a:rPr dirty="0" baseline="-27777" sz="1500" spc="-5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-75">
                <a:solidFill>
                  <a:srgbClr val="6C6D70"/>
                </a:solidFill>
                <a:latin typeface="Arial"/>
                <a:cs typeface="Arial"/>
              </a:rPr>
              <a:t>A</a:t>
            </a:r>
            <a:endParaRPr baseline="-27777" sz="1500">
              <a:latin typeface="Arial"/>
              <a:cs typeface="Arial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2261349" y="6716852"/>
            <a:ext cx="401320" cy="4445"/>
          </a:xfrm>
          <a:custGeom>
            <a:avLst/>
            <a:gdLst/>
            <a:ahLst/>
            <a:cxnLst/>
            <a:rect l="l" t="t" r="r" b="b"/>
            <a:pathLst>
              <a:path w="401319" h="4445">
                <a:moveTo>
                  <a:pt x="400748" y="0"/>
                </a:moveTo>
                <a:lnTo>
                  <a:pt x="0" y="0"/>
                </a:lnTo>
                <a:lnTo>
                  <a:pt x="0" y="4368"/>
                </a:lnTo>
                <a:lnTo>
                  <a:pt x="400748" y="4368"/>
                </a:lnTo>
                <a:lnTo>
                  <a:pt x="400748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491519" y="6859499"/>
            <a:ext cx="4960620" cy="144589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50800" marR="43180" indent="-635">
              <a:lnSpc>
                <a:spcPts val="1150"/>
              </a:lnSpc>
              <a:spcBef>
                <a:spcPts val="229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19.1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19,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1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 b="1">
                <a:solidFill>
                  <a:srgbClr val="6D6E71"/>
                </a:solidFill>
                <a:latin typeface="Arial"/>
                <a:cs typeface="Arial"/>
              </a:rPr>
              <a:t>20</a:t>
            </a:r>
            <a:r>
              <a:rPr dirty="0" sz="1050" spc="6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 b="1">
                <a:solidFill>
                  <a:srgbClr val="6D6E71"/>
                </a:solidFill>
                <a:latin typeface="Arial"/>
                <a:cs typeface="Arial"/>
              </a:rPr>
              <a:t>460-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5-</a:t>
            </a:r>
            <a:r>
              <a:rPr dirty="0" sz="1050" spc="-10" b="1">
                <a:solidFill>
                  <a:srgbClr val="6D6E71"/>
                </a:solidFill>
                <a:latin typeface="Arial"/>
                <a:cs typeface="Arial"/>
              </a:rPr>
              <a:t>523:2004,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con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21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superior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12,9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previstos.</a:t>
            </a:r>
            <a:endParaRPr sz="105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  <a:spcBef>
                <a:spcPts val="49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nominal,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pues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cumple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que: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515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51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12,9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21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00">
              <a:latin typeface="Arial"/>
              <a:cs typeface="Arial"/>
            </a:endParaRPr>
          </a:p>
          <a:p>
            <a:pPr algn="just" marL="508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450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26" name="object 26" descr=""/>
          <p:cNvGraphicFramePr>
            <a:graphicFrameLocks noGrp="1"/>
          </p:cNvGraphicFramePr>
          <p:nvPr/>
        </p:nvGraphicFramePr>
        <p:xfrm>
          <a:off x="542315" y="771055"/>
          <a:ext cx="4859020" cy="20707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05585"/>
                <a:gridCol w="324484"/>
                <a:gridCol w="1476375"/>
                <a:gridCol w="612775"/>
                <a:gridCol w="396875"/>
                <a:gridCol w="541020"/>
              </a:tblGrid>
              <a:tr h="510540">
                <a:tc>
                  <a:txBody>
                    <a:bodyPr/>
                    <a:lstStyle/>
                    <a:p>
                      <a:pPr algn="ctr" marL="22860" marR="1651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Interruptores</a:t>
                      </a:r>
                      <a:r>
                        <a:rPr dirty="0" sz="900" spc="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generales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automáticos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cuadro </a:t>
                      </a:r>
                      <a:r>
                        <a:rPr dirty="0" sz="900" spc="-7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mando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6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protección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25" i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Conductor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444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35255" marR="31750" indent="-95885">
                        <a:lnSpc>
                          <a:spcPct val="100000"/>
                        </a:lnSpc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Diámetro 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07Z1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K(As)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07Z1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K(As)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9525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07Z1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K(As)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9525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07Z1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K(As)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07Z1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K(As)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228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07Z1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7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K(As)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3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15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1</a:t>
                      </a:r>
                      <a:r>
                        <a:rPr dirty="0" sz="800" spc="-95">
                          <a:solidFill>
                            <a:srgbClr val="231F20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4TT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953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23387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hostal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4219" y="4685725"/>
            <a:ext cx="4935855" cy="914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1275" marR="259079" indent="-635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D.16. </a:t>
            </a:r>
            <a:r>
              <a:rPr dirty="0" sz="800" spc="-75">
                <a:solidFill>
                  <a:srgbClr val="231F20"/>
                </a:solidFill>
                <a:latin typeface="Arial"/>
                <a:cs typeface="Arial"/>
              </a:rPr>
              <a:t>Secciones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interruptores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generales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automáticos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líneas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9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cuadros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las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habitaciones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7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104">
                <a:solidFill>
                  <a:srgbClr val="231F20"/>
                </a:solidFill>
                <a:latin typeface="Arial"/>
                <a:cs typeface="Arial"/>
              </a:rPr>
              <a:t>8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L</a:t>
            </a:r>
            <a:r>
              <a:rPr dirty="0" baseline="-30864" sz="675" spc="-37">
                <a:solidFill>
                  <a:srgbClr val="231F20"/>
                </a:solidFill>
                <a:latin typeface="Arial"/>
                <a:cs typeface="Arial"/>
              </a:rPr>
              <a:t>9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89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,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44">
                <a:solidFill>
                  <a:srgbClr val="231F20"/>
                </a:solidFill>
                <a:latin typeface="Arial"/>
                <a:cs typeface="Arial"/>
              </a:rPr>
              <a:t>11</a:t>
            </a:r>
            <a:r>
              <a:rPr dirty="0" baseline="-30864" sz="675" spc="67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L</a:t>
            </a:r>
            <a:r>
              <a:rPr dirty="0" baseline="-30864" sz="675" spc="-30">
                <a:solidFill>
                  <a:srgbClr val="231F20"/>
                </a:solidFill>
                <a:latin typeface="Arial"/>
                <a:cs typeface="Arial"/>
              </a:rPr>
              <a:t>12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Arial"/>
              <a:cs typeface="Arial"/>
            </a:endParaRPr>
          </a:p>
          <a:p>
            <a:pPr marL="38100" marR="30480">
              <a:lnSpc>
                <a:spcPts val="1150"/>
              </a:lnSpc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Fijándonos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D.12,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grupo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electrógeno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suma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grupo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presión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automatización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30">
                <a:solidFill>
                  <a:srgbClr val="6D6E71"/>
                </a:solidFill>
                <a:latin typeface="Arial"/>
                <a:cs typeface="Arial"/>
              </a:rPr>
              <a:t>11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:</a:t>
            </a:r>
            <a:endParaRPr sz="1050">
              <a:latin typeface="Arial"/>
              <a:cs typeface="Arial"/>
            </a:endParaRPr>
          </a:p>
          <a:p>
            <a:pPr marL="2054860">
              <a:lnSpc>
                <a:spcPct val="100000"/>
              </a:lnSpc>
              <a:spcBef>
                <a:spcPts val="434"/>
              </a:spcBef>
            </a:pPr>
            <a:r>
              <a:rPr dirty="0" sz="1050" spc="-100" i="1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baseline="-32407" sz="900" spc="-1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13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550W</a:t>
            </a:r>
            <a:endParaRPr sz="105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25556" y="5732449"/>
            <a:ext cx="105410" cy="11874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600" spc="-25">
                <a:solidFill>
                  <a:srgbClr val="6D6E71"/>
                </a:solidFill>
                <a:latin typeface="Arial"/>
                <a:cs typeface="Arial"/>
              </a:rPr>
              <a:t>20</a:t>
            </a:r>
            <a:endParaRPr sz="6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04207" y="5632439"/>
            <a:ext cx="3415029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Tomando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75">
                <a:solidFill>
                  <a:srgbClr val="6D6E71"/>
                </a:solidFill>
                <a:latin typeface="Verdana"/>
                <a:cs typeface="Verdana"/>
              </a:rPr>
              <a:t>r</a:t>
            </a:r>
            <a:r>
              <a:rPr dirty="0" sz="1050" spc="5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0,018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mm2/m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a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0,0039ºC</a:t>
            </a:r>
            <a:r>
              <a:rPr dirty="0" baseline="32407" sz="900" spc="-75">
                <a:solidFill>
                  <a:srgbClr val="6D6E71"/>
                </a:solidFill>
                <a:latin typeface="Arial"/>
                <a:cs typeface="Arial"/>
              </a:rPr>
              <a:t>-1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 spc="-135" i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9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50ºC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82929" y="5860374"/>
            <a:ext cx="3281045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500">
                <a:solidFill>
                  <a:srgbClr val="6C6D70"/>
                </a:solidFill>
                <a:latin typeface="PMingLiU"/>
                <a:cs typeface="PMingLiU"/>
              </a:rPr>
              <a:t>7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0</a:t>
            </a:r>
            <a:r>
              <a:rPr dirty="0" sz="500" spc="114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3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500" spc="-20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5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1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645" sz="1575" spc="-262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baseline="2645" sz="1575" spc="-22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5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0039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89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50</a:t>
            </a:r>
            <a:r>
              <a:rPr dirty="0" baseline="2645" sz="1575" spc="-89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baseline="2645" sz="1575" spc="-22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baseline="2777" sz="1500" spc="-1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endParaRPr baseline="2777" sz="1500">
              <a:latin typeface="Verdana"/>
              <a:cs typeface="Verdan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540539" y="5915989"/>
            <a:ext cx="1314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463974" y="5791301"/>
            <a:ext cx="2374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682158" y="5800444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4463910" y="5956401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5">
                <a:moveTo>
                  <a:pt x="284111" y="0"/>
                </a:moveTo>
                <a:lnTo>
                  <a:pt x="0" y="0"/>
                </a:lnTo>
                <a:lnTo>
                  <a:pt x="0" y="4368"/>
                </a:lnTo>
                <a:lnTo>
                  <a:pt x="284111" y="4368"/>
                </a:lnTo>
                <a:lnTo>
                  <a:pt x="284111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529619" y="6068471"/>
            <a:ext cx="4088129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Considerando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distancia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25m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factor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0,85: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328744" y="6364787"/>
            <a:ext cx="128651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sz="1000" spc="-3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9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6111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baseline="36111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36111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36111" sz="1500" spc="12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2,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4</a:t>
            </a:r>
            <a:r>
              <a:rPr dirty="0" sz="1000" spc="-11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50000" sz="750" spc="-37">
                <a:solidFill>
                  <a:srgbClr val="6C6D70"/>
                </a:solidFill>
                <a:latin typeface="PMingLiU"/>
                <a:cs typeface="PMingLiU"/>
              </a:rPr>
              <a:t>2</a:t>
            </a:r>
            <a:endParaRPr baseline="50000" sz="750">
              <a:latin typeface="PMingLiU"/>
              <a:cs typeface="PMingLiU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685912" y="6409038"/>
            <a:ext cx="187325" cy="394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2545" marR="5080" indent="-30480">
              <a:lnSpc>
                <a:spcPct val="120900"/>
              </a:lnSpc>
              <a:spcBef>
                <a:spcPts val="100"/>
              </a:spcBef>
            </a:pPr>
            <a:r>
              <a:rPr dirty="0" sz="1000" spc="-6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6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6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040446" y="6690813"/>
            <a:ext cx="60515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18,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16</a:t>
            </a:r>
            <a:r>
              <a:rPr dirty="0" sz="1000" spc="-4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50">
                <a:solidFill>
                  <a:srgbClr val="6C6D70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333359" y="6763786"/>
            <a:ext cx="129539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C13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297996" y="6690813"/>
            <a:ext cx="29845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86055" algn="l"/>
              </a:tabLst>
            </a:pP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Ι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19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sz="1000">
              <a:latin typeface="PMingLiU"/>
              <a:cs typeface="PMingLiU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791284" y="6698332"/>
            <a:ext cx="12890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C13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617842" y="6758236"/>
            <a:ext cx="40068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1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2617876" y="6790385"/>
            <a:ext cx="401320" cy="4445"/>
          </a:xfrm>
          <a:custGeom>
            <a:avLst/>
            <a:gdLst/>
            <a:ahLst/>
            <a:cxnLst/>
            <a:rect l="l" t="t" r="r" b="b"/>
            <a:pathLst>
              <a:path w="401319" h="4445">
                <a:moveTo>
                  <a:pt x="400748" y="0"/>
                </a:moveTo>
                <a:lnTo>
                  <a:pt x="0" y="0"/>
                </a:lnTo>
                <a:lnTo>
                  <a:pt x="0" y="4368"/>
                </a:lnTo>
                <a:lnTo>
                  <a:pt x="400748" y="4368"/>
                </a:lnTo>
                <a:lnTo>
                  <a:pt x="400748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" name="object 25" descr=""/>
          <p:cNvGrpSpPr/>
          <p:nvPr/>
        </p:nvGrpSpPr>
        <p:grpSpPr>
          <a:xfrm>
            <a:off x="497305" y="1936280"/>
            <a:ext cx="4949190" cy="431800"/>
            <a:chOff x="497305" y="1936280"/>
            <a:chExt cx="4949190" cy="431800"/>
          </a:xfrm>
        </p:grpSpPr>
        <p:pic>
          <p:nvPicPr>
            <p:cNvPr id="26" name="object 2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1936280"/>
              <a:ext cx="4948886" cy="431431"/>
            </a:xfrm>
            <a:prstGeom prst="rect">
              <a:avLst/>
            </a:prstGeom>
          </p:spPr>
        </p:pic>
        <p:sp>
          <p:nvSpPr>
            <p:cNvPr id="27" name="object 27" descr=""/>
            <p:cNvSpPr/>
            <p:nvPr/>
          </p:nvSpPr>
          <p:spPr>
            <a:xfrm>
              <a:off x="542315" y="1983041"/>
              <a:ext cx="4859020" cy="338455"/>
            </a:xfrm>
            <a:custGeom>
              <a:avLst/>
              <a:gdLst/>
              <a:ahLst/>
              <a:cxnLst/>
              <a:rect l="l" t="t" r="r" b="b"/>
              <a:pathLst>
                <a:path w="4859020" h="338455">
                  <a:moveTo>
                    <a:pt x="4750981" y="0"/>
                  </a:moveTo>
                  <a:lnTo>
                    <a:pt x="107975" y="0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30416"/>
                  </a:lnTo>
                  <a:lnTo>
                    <a:pt x="1687" y="292839"/>
                  </a:lnTo>
                  <a:lnTo>
                    <a:pt x="13496" y="324894"/>
                  </a:lnTo>
                  <a:lnTo>
                    <a:pt x="45552" y="336704"/>
                  </a:lnTo>
                  <a:lnTo>
                    <a:pt x="107975" y="338391"/>
                  </a:lnTo>
                  <a:lnTo>
                    <a:pt x="4750981" y="338391"/>
                  </a:lnTo>
                  <a:lnTo>
                    <a:pt x="4813404" y="336704"/>
                  </a:lnTo>
                  <a:lnTo>
                    <a:pt x="4845459" y="324894"/>
                  </a:lnTo>
                  <a:lnTo>
                    <a:pt x="4857269" y="292839"/>
                  </a:lnTo>
                  <a:lnTo>
                    <a:pt x="4858956" y="230416"/>
                  </a:lnTo>
                  <a:lnTo>
                    <a:pt x="4858956" y="107975"/>
                  </a:lnTo>
                  <a:lnTo>
                    <a:pt x="4857269" y="45552"/>
                  </a:lnTo>
                  <a:lnTo>
                    <a:pt x="4845459" y="13496"/>
                  </a:lnTo>
                  <a:lnTo>
                    <a:pt x="4813404" y="1687"/>
                  </a:lnTo>
                  <a:lnTo>
                    <a:pt x="47509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453406" y="428695"/>
            <a:ext cx="5038090" cy="2181225"/>
          </a:xfrm>
          <a:prstGeom prst="rect">
            <a:avLst/>
          </a:prstGeom>
        </p:spPr>
        <p:txBody>
          <a:bodyPr wrap="square" lIns="0" tIns="81915" rIns="0" bIns="0" rtlCol="0" vert="horz">
            <a:spAutoFit/>
          </a:bodyPr>
          <a:lstStyle/>
          <a:p>
            <a:pPr algn="just" marL="88900">
              <a:lnSpc>
                <a:spcPct val="100000"/>
              </a:lnSpc>
              <a:spcBef>
                <a:spcPts val="645"/>
              </a:spcBef>
            </a:pP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circula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142">
                <a:solidFill>
                  <a:srgbClr val="6D6E71"/>
                </a:solidFill>
                <a:latin typeface="Arial"/>
                <a:cs typeface="Arial"/>
              </a:rPr>
              <a:t>7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vale:</a:t>
            </a:r>
            <a:endParaRPr sz="1050">
              <a:latin typeface="Arial"/>
              <a:cs typeface="Arial"/>
            </a:endParaRPr>
          </a:p>
          <a:p>
            <a:pPr marL="1530985" marR="1226185" indent="-310515">
              <a:lnSpc>
                <a:spcPts val="1100"/>
              </a:lnSpc>
              <a:spcBef>
                <a:spcPts val="640"/>
              </a:spcBef>
              <a:tabLst>
                <a:tab pos="2371725" algn="l"/>
              </a:tabLst>
            </a:pPr>
            <a:r>
              <a:rPr dirty="0" baseline="-30555" sz="1500" spc="-127">
                <a:solidFill>
                  <a:srgbClr val="6C6D70"/>
                </a:solidFill>
                <a:latin typeface="Verdana"/>
                <a:cs typeface="Verdana"/>
              </a:rPr>
              <a:t>6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4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0215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230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16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25</a:t>
            </a:r>
            <a:r>
              <a:rPr dirty="0" sz="1000" spc="9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2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6,</a:t>
            </a:r>
            <a:r>
              <a:rPr dirty="0" baseline="-30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15">
                <a:solidFill>
                  <a:srgbClr val="6C6D70"/>
                </a:solidFill>
                <a:latin typeface="Arial"/>
                <a:cs typeface="Arial"/>
              </a:rPr>
              <a:t>88</a:t>
            </a:r>
            <a:r>
              <a:rPr dirty="0" baseline="-30555" sz="1500" spc="-247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75" i="1">
                <a:solidFill>
                  <a:srgbClr val="6C6D70"/>
                </a:solidFill>
                <a:latin typeface="Arial"/>
                <a:cs typeface="Arial"/>
              </a:rPr>
              <a:t>V</a:t>
            </a:r>
            <a:r>
              <a:rPr dirty="0" baseline="-30555" sz="1500" spc="-7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SU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2,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5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230</a:t>
            </a:r>
            <a:endParaRPr sz="1000">
              <a:latin typeface="Arial"/>
              <a:cs typeface="Arial"/>
            </a:endParaRPr>
          </a:p>
          <a:p>
            <a:pPr algn="just" marL="88900" marR="81280">
              <a:lnSpc>
                <a:spcPts val="1150"/>
              </a:lnSpc>
              <a:spcBef>
                <a:spcPts val="315"/>
              </a:spcBef>
            </a:pP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centaje,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2,9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%.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omo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haber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ten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habitaciones,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16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más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des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favo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able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á: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ts val="1150"/>
              </a:lnSpc>
              <a:spcBef>
                <a:spcPts val="500"/>
              </a:spcBef>
            </a:pPr>
            <a:r>
              <a:rPr dirty="0" baseline="-30555" sz="1500" spc="-127">
                <a:solidFill>
                  <a:srgbClr val="6C6D70"/>
                </a:solidFill>
                <a:latin typeface="Verdana"/>
                <a:cs typeface="Verdana"/>
              </a:rPr>
              <a:t>6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baseline="5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5555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5555" sz="1500" spc="15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6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0,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0215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230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6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 spc="-1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16</a:t>
            </a:r>
            <a:r>
              <a:rPr dirty="0" u="sng" sz="10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1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sz="1000" spc="-7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25</a:t>
            </a:r>
            <a:r>
              <a:rPr dirty="0" sz="1000" spc="9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30555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2,</a:t>
            </a:r>
            <a:r>
              <a:rPr dirty="0" baseline="-30555" sz="1500" spc="-26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104">
                <a:solidFill>
                  <a:srgbClr val="6C6D70"/>
                </a:solidFill>
                <a:latin typeface="Arial"/>
                <a:cs typeface="Arial"/>
              </a:rPr>
              <a:t>15V</a:t>
            </a:r>
            <a:r>
              <a:rPr dirty="0" baseline="-30555" sz="1500" spc="-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i="1">
                <a:solidFill>
                  <a:srgbClr val="6C6D70"/>
                </a:solidFill>
                <a:latin typeface="Arial"/>
                <a:cs typeface="Arial"/>
              </a:rPr>
              <a:t>o</a:t>
            </a:r>
            <a:r>
              <a:rPr dirty="0" baseline="-30555" sz="1500" spc="-8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-30555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30555" sz="1500" spc="-37">
                <a:solidFill>
                  <a:srgbClr val="6C6D70"/>
                </a:solidFill>
                <a:latin typeface="Arial"/>
                <a:cs typeface="Arial"/>
              </a:rPr>
              <a:t>9%</a:t>
            </a:r>
            <a:endParaRPr baseline="-30555" sz="1500">
              <a:latin typeface="Arial"/>
              <a:cs typeface="Arial"/>
            </a:endParaRPr>
          </a:p>
          <a:p>
            <a:pPr marL="1313815">
              <a:lnSpc>
                <a:spcPts val="1150"/>
              </a:lnSpc>
              <a:tabLst>
                <a:tab pos="2178050" algn="l"/>
              </a:tabLst>
            </a:pP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SU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16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230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Arial"/>
              <a:cs typeface="Arial"/>
            </a:endParaRPr>
          </a:p>
          <a:p>
            <a:pPr algn="ctr" marL="221615" marR="214629">
              <a:lnSpc>
                <a:spcPct val="100000"/>
              </a:lnSpc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Los cables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elegidos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serán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del tipo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07Z1-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K(As)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4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5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 spc="-30">
                <a:solidFill>
                  <a:srgbClr val="6D6E71"/>
                </a:solidFill>
                <a:latin typeface="Arial"/>
                <a:cs typeface="Arial"/>
              </a:rPr>
              <a:t>10TT,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protegidos con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 16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nominales,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pues cada habitación va a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tener un circuito de aire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acondicionado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Arial"/>
              <a:cs typeface="Arial"/>
            </a:endParaRPr>
          </a:p>
          <a:p>
            <a:pPr algn="just" marL="88900">
              <a:lnSpc>
                <a:spcPct val="100000"/>
              </a:lnSpc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21.5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21,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deberán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diámetro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mínimo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25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mm.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29" name="object 29" descr=""/>
          <p:cNvGraphicFramePr>
            <a:graphicFrameLocks noGrp="1"/>
          </p:cNvGraphicFramePr>
          <p:nvPr/>
        </p:nvGraphicFramePr>
        <p:xfrm>
          <a:off x="542315" y="2724111"/>
          <a:ext cx="4859020" cy="1882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5930"/>
                <a:gridCol w="455930"/>
                <a:gridCol w="870585"/>
                <a:gridCol w="870584"/>
                <a:gridCol w="870585"/>
                <a:gridCol w="870585"/>
                <a:gridCol w="455929"/>
              </a:tblGrid>
              <a:tr h="373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Línea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52400" marR="130810" indent="-1397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IGA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(A)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311785" marR="157480" indent="-1473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Número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fases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82575" marR="242570" indent="-32384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9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34620" marR="127000" indent="9144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Potencia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9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(W)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63830" marR="156210" indent="6350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7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Caída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de </a:t>
                      </a: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(V)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168910">
                        <a:lnSpc>
                          <a:spcPct val="100000"/>
                        </a:lnSpc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%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 marR="6286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290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5811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 marR="6286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290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5811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 marR="6286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290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5811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 marR="330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290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5811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 marR="330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290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5811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 marR="33020">
                        <a:lnSpc>
                          <a:spcPct val="100000"/>
                        </a:lnSpc>
                        <a:spcBef>
                          <a:spcPts val="765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9715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290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r>
                        <a:rPr dirty="0" sz="800" spc="-1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5811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0,9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6413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30" name="object 30" descr=""/>
          <p:cNvGrpSpPr/>
          <p:nvPr/>
        </p:nvGrpSpPr>
        <p:grpSpPr>
          <a:xfrm>
            <a:off x="497305" y="7733312"/>
            <a:ext cx="4949190" cy="307975"/>
            <a:chOff x="497305" y="7733312"/>
            <a:chExt cx="4949190" cy="307975"/>
          </a:xfrm>
        </p:grpSpPr>
        <p:pic>
          <p:nvPicPr>
            <p:cNvPr id="31" name="object 31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7305" y="7733312"/>
              <a:ext cx="4948886" cy="307831"/>
            </a:xfrm>
            <a:prstGeom prst="rect">
              <a:avLst/>
            </a:prstGeom>
          </p:spPr>
        </p:pic>
        <p:sp>
          <p:nvSpPr>
            <p:cNvPr id="32" name="object 32" descr=""/>
            <p:cNvSpPr/>
            <p:nvPr/>
          </p:nvSpPr>
          <p:spPr>
            <a:xfrm>
              <a:off x="542328" y="7778355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4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4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4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" name="object 33" descr=""/>
          <p:cNvSpPr txBox="1"/>
          <p:nvPr/>
        </p:nvSpPr>
        <p:spPr>
          <a:xfrm>
            <a:off x="478819" y="6938437"/>
            <a:ext cx="4986655" cy="136652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63500" marR="55880" indent="-635">
              <a:lnSpc>
                <a:spcPts val="1150"/>
              </a:lnSpc>
              <a:spcBef>
                <a:spcPts val="22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19.1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UNE</a:t>
            </a:r>
            <a:r>
              <a:rPr dirty="0" sz="1050" spc="-9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0460-5-523:2004,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21ª,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18,16ª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vistos.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434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IGA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20A,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pues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cumple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18,16A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8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20A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8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21A.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elegido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6D6E71"/>
                </a:solidFill>
                <a:latin typeface="Arial"/>
                <a:cs typeface="Arial"/>
              </a:rPr>
              <a:t>07Z1-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K(As)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7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2,5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6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2,5TT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algn="r" marR="55880">
              <a:lnSpc>
                <a:spcPct val="100000"/>
              </a:lnSpc>
              <a:spcBef>
                <a:spcPts val="57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451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08307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8134748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452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7849"/>
            <a:ext cx="3209290" cy="4895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lvl="2" marL="372110" indent="-360045">
              <a:lnSpc>
                <a:spcPct val="100000"/>
              </a:lnSpc>
              <a:spcBef>
                <a:spcPts val="100"/>
              </a:spcBef>
              <a:buFont typeface="Arial"/>
              <a:buAutoNum type="arabicPeriod" startAt="3"/>
              <a:tabLst>
                <a:tab pos="372745" algn="l"/>
              </a:tabLst>
            </a:pP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las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secciones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los</a:t>
            </a:r>
            <a:r>
              <a:rPr dirty="0" sz="1050" spc="-7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circuitos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interiores</a:t>
            </a:r>
            <a:endParaRPr sz="1050">
              <a:latin typeface="Arial"/>
              <a:cs typeface="Arial"/>
            </a:endParaRPr>
          </a:p>
          <a:p>
            <a:pPr lvl="2">
              <a:lnSpc>
                <a:spcPct val="100000"/>
              </a:lnSpc>
              <a:spcBef>
                <a:spcPts val="40"/>
              </a:spcBef>
              <a:buClr>
                <a:srgbClr val="4C4D4F"/>
              </a:buClr>
              <a:buFont typeface="Arial"/>
              <a:buAutoNum type="arabicPeriod" startAt="3"/>
            </a:pPr>
            <a:endParaRPr sz="950">
              <a:latin typeface="Arial"/>
              <a:cs typeface="Arial"/>
            </a:endParaRPr>
          </a:p>
          <a:p>
            <a:pPr lvl="3" marL="443865" indent="-431800">
              <a:lnSpc>
                <a:spcPct val="100000"/>
              </a:lnSpc>
              <a:buAutoNum type="arabicPeriod"/>
              <a:tabLst>
                <a:tab pos="444500" algn="l"/>
              </a:tabLst>
            </a:pP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Circuitos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iluminación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alumbrado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emergencia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619" y="1069794"/>
            <a:ext cx="47434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65">
                <a:solidFill>
                  <a:srgbClr val="4C4D4F"/>
                </a:solidFill>
                <a:latin typeface="Arial"/>
                <a:cs typeface="Arial"/>
              </a:rPr>
              <a:t>5.4.3.1.1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44035" y="1113760"/>
            <a:ext cx="395605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8518" sz="1575" spc="-75">
                <a:solidFill>
                  <a:srgbClr val="4C4D4F"/>
                </a:solidFill>
                <a:latin typeface="Arial"/>
                <a:cs typeface="Arial"/>
              </a:rPr>
              <a:t>Circuitos</a:t>
            </a:r>
            <a:r>
              <a:rPr dirty="0" baseline="18518" sz="1575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baseline="18518" sz="1575" spc="-112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600" spc="-75">
                <a:solidFill>
                  <a:srgbClr val="4C4D4F"/>
                </a:solidFill>
                <a:latin typeface="Arial"/>
                <a:cs typeface="Arial"/>
              </a:rPr>
              <a:t>1.1</a:t>
            </a:r>
            <a:r>
              <a:rPr dirty="0" baseline="18518" sz="1575" spc="-112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baseline="18518" sz="1575" spc="-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baseline="18518" sz="1575" spc="-112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600" spc="-75">
                <a:solidFill>
                  <a:srgbClr val="4C4D4F"/>
                </a:solidFill>
                <a:latin typeface="Arial"/>
                <a:cs typeface="Arial"/>
              </a:rPr>
              <a:t>1.2</a:t>
            </a:r>
            <a:r>
              <a:rPr dirty="0" baseline="18518" sz="1575" spc="-112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baseline="18518" sz="1575" spc="-52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baseline="18518" sz="1575" spc="-112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600" spc="-75">
                <a:solidFill>
                  <a:srgbClr val="4C4D4F"/>
                </a:solidFill>
                <a:latin typeface="Arial"/>
                <a:cs typeface="Arial"/>
              </a:rPr>
              <a:t>1.3</a:t>
            </a:r>
            <a:r>
              <a:rPr dirty="0" baseline="18518" sz="1575" spc="-112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baseline="18518" sz="1575" spc="-52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baseline="18518" sz="1575" spc="-112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600" spc="-75">
                <a:solidFill>
                  <a:srgbClr val="4C4D4F"/>
                </a:solidFill>
                <a:latin typeface="Arial"/>
                <a:cs typeface="Arial"/>
              </a:rPr>
              <a:t>1.4</a:t>
            </a:r>
            <a:r>
              <a:rPr dirty="0" baseline="18518" sz="1575" spc="-112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baseline="18518" sz="1575" spc="-52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baseline="18518" sz="1575" spc="-112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600" spc="-75">
                <a:solidFill>
                  <a:srgbClr val="4C4D4F"/>
                </a:solidFill>
                <a:latin typeface="Arial"/>
                <a:cs typeface="Arial"/>
              </a:rPr>
              <a:t>1.5</a:t>
            </a:r>
            <a:r>
              <a:rPr dirty="0" baseline="18518" sz="1575" spc="-112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baseline="18518" sz="1575" spc="-52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baseline="18518" sz="1575" spc="-112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600" spc="-75">
                <a:solidFill>
                  <a:srgbClr val="4C4D4F"/>
                </a:solidFill>
                <a:latin typeface="Arial"/>
                <a:cs typeface="Arial"/>
              </a:rPr>
              <a:t>1.7</a:t>
            </a:r>
            <a:r>
              <a:rPr dirty="0" baseline="18518" sz="1575" spc="-112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baseline="18518" sz="1575" spc="-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baseline="18518" sz="1575" spc="-97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600" spc="-65">
                <a:solidFill>
                  <a:srgbClr val="4C4D4F"/>
                </a:solidFill>
                <a:latin typeface="Arial"/>
                <a:cs typeface="Arial"/>
              </a:rPr>
              <a:t>1.6abc</a:t>
            </a:r>
            <a:r>
              <a:rPr dirty="0" baseline="18518" sz="1575" spc="-97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baseline="18518" sz="1575" spc="-52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baseline="18518" sz="1575" spc="-97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600" spc="-65">
                <a:solidFill>
                  <a:srgbClr val="4C4D4F"/>
                </a:solidFill>
                <a:latin typeface="Arial"/>
                <a:cs typeface="Arial"/>
              </a:rPr>
              <a:t>12.1</a:t>
            </a:r>
            <a:r>
              <a:rPr dirty="0" baseline="18518" sz="1575" spc="-97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baseline="18518" sz="1575" spc="-52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baseline="18518" sz="1575" spc="-97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600" spc="-65">
                <a:solidFill>
                  <a:srgbClr val="4C4D4F"/>
                </a:solidFill>
                <a:latin typeface="Arial"/>
                <a:cs typeface="Arial"/>
              </a:rPr>
              <a:t>12.2</a:t>
            </a:r>
            <a:r>
              <a:rPr dirty="0" baseline="18518" sz="1575" spc="-97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baseline="18518" sz="1575" spc="-52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baseline="18518" sz="1575" spc="-97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600" spc="-65">
                <a:solidFill>
                  <a:srgbClr val="4C4D4F"/>
                </a:solidFill>
                <a:latin typeface="Arial"/>
                <a:cs typeface="Arial"/>
              </a:rPr>
              <a:t>12.3</a:t>
            </a:r>
            <a:r>
              <a:rPr dirty="0" baseline="18518" sz="1575" spc="-97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baseline="18518" sz="1575" spc="-52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baseline="18518" sz="1575" spc="-97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600" spc="-65">
                <a:solidFill>
                  <a:srgbClr val="4C4D4F"/>
                </a:solidFill>
                <a:latin typeface="Arial"/>
                <a:cs typeface="Arial"/>
              </a:rPr>
              <a:t>12.4</a:t>
            </a:r>
            <a:r>
              <a:rPr dirty="0" baseline="18518" sz="1575" spc="-97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baseline="18518" sz="1575" spc="-6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baseline="18518" sz="1575" spc="-89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600" spc="-60">
                <a:solidFill>
                  <a:srgbClr val="4C4D4F"/>
                </a:solidFill>
                <a:latin typeface="Arial"/>
                <a:cs typeface="Arial"/>
              </a:rPr>
              <a:t>12.5x</a:t>
            </a:r>
            <a:r>
              <a:rPr dirty="0" baseline="18518" sz="1575" spc="-89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baseline="18518" sz="1575" spc="-52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baseline="18518" sz="1575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baseline="18518" sz="1575" spc="1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baseline="18518" sz="1575" spc="-15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sz="600" spc="-10">
                <a:solidFill>
                  <a:srgbClr val="4C4D4F"/>
                </a:solidFill>
                <a:latin typeface="Arial"/>
                <a:cs typeface="Arial"/>
              </a:rPr>
              <a:t>12.6</a:t>
            </a:r>
            <a:endParaRPr sz="6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78819" y="1323765"/>
            <a:ext cx="4991100" cy="283400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63500" marR="55880" indent="-635">
              <a:lnSpc>
                <a:spcPts val="1150"/>
              </a:lnSpc>
              <a:spcBef>
                <a:spcPts val="229"/>
              </a:spcBef>
            </a:pPr>
            <a:r>
              <a:rPr dirty="0" sz="1050" spc="-19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odos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puesto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demandada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ellos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uy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300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63500" marR="60325">
              <a:lnSpc>
                <a:spcPts val="1150"/>
              </a:lnSpc>
              <a:spcBef>
                <a:spcPts val="565"/>
              </a:spcBef>
            </a:pP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05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28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apartado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4d,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hay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dividir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locales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reunión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tres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partes,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han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instalado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Salón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04">
                <a:solidFill>
                  <a:srgbClr val="6D6E71"/>
                </a:solidFill>
                <a:latin typeface="Arial"/>
                <a:cs typeface="Arial"/>
              </a:rPr>
              <a:t>1.6a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104">
                <a:solidFill>
                  <a:srgbClr val="6D6E71"/>
                </a:solidFill>
                <a:latin typeface="Arial"/>
                <a:cs typeface="Arial"/>
              </a:rPr>
              <a:t>1.6b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97">
                <a:solidFill>
                  <a:srgbClr val="6D6E71"/>
                </a:solidFill>
                <a:latin typeface="Arial"/>
                <a:cs typeface="Arial"/>
              </a:rPr>
              <a:t>1.6c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todos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ellos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07Z1-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K(As</a:t>
            </a:r>
            <a:r>
              <a:rPr dirty="0" sz="1050" spc="-20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)2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1050" spc="-8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1050" spc="-8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1,5TT.</a:t>
            </a:r>
            <a:endParaRPr sz="1050">
              <a:latin typeface="Arial"/>
              <a:cs typeface="Arial"/>
            </a:endParaRPr>
          </a:p>
          <a:p>
            <a:pPr algn="just" marL="63500">
              <a:lnSpc>
                <a:spcPct val="100000"/>
              </a:lnSpc>
              <a:spcBef>
                <a:spcPts val="830"/>
              </a:spcBef>
            </a:pPr>
            <a:r>
              <a:rPr dirty="0" sz="1050" spc="-45">
                <a:solidFill>
                  <a:srgbClr val="4C4D4F"/>
                </a:solidFill>
                <a:latin typeface="Arial"/>
                <a:cs typeface="Arial"/>
              </a:rPr>
              <a:t>5.4.3.1.2</a:t>
            </a:r>
            <a:r>
              <a:rPr dirty="0" sz="1050" spc="484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4C4D4F"/>
                </a:solidFill>
                <a:latin typeface="Arial"/>
                <a:cs typeface="Arial"/>
              </a:rPr>
              <a:t>Circuitos</a:t>
            </a:r>
            <a:r>
              <a:rPr dirty="0" sz="1050" spc="-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4C4D4F"/>
                </a:solidFill>
                <a:latin typeface="Arial"/>
                <a:cs typeface="Arial"/>
              </a:rPr>
              <a:t>fuerza</a:t>
            </a:r>
            <a:r>
              <a:rPr dirty="0" sz="1050" spc="-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baseline="-32407" sz="900" spc="-112">
                <a:solidFill>
                  <a:srgbClr val="4C4D4F"/>
                </a:solidFill>
                <a:latin typeface="Arial"/>
                <a:cs typeface="Arial"/>
              </a:rPr>
              <a:t>2.1</a:t>
            </a:r>
            <a:r>
              <a:rPr dirty="0" sz="1050" spc="-75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baseline="-32407" sz="900" spc="-112">
                <a:solidFill>
                  <a:srgbClr val="4C4D4F"/>
                </a:solidFill>
                <a:latin typeface="Arial"/>
                <a:cs typeface="Arial"/>
              </a:rPr>
              <a:t>2.2</a:t>
            </a:r>
            <a:r>
              <a:rPr dirty="0" sz="1050" spc="-75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baseline="-32407" sz="900" spc="-112">
                <a:solidFill>
                  <a:srgbClr val="4C4D4F"/>
                </a:solidFill>
                <a:latin typeface="Arial"/>
                <a:cs typeface="Arial"/>
              </a:rPr>
              <a:t>2.3</a:t>
            </a:r>
            <a:r>
              <a:rPr dirty="0" sz="1050" spc="-75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baseline="-32407" sz="900" spc="-112">
                <a:solidFill>
                  <a:srgbClr val="4C4D4F"/>
                </a:solidFill>
                <a:latin typeface="Arial"/>
                <a:cs typeface="Arial"/>
              </a:rPr>
              <a:t>2.4</a:t>
            </a:r>
            <a:r>
              <a:rPr dirty="0" sz="1050" spc="-75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baseline="-32407" sz="900" spc="-104">
                <a:solidFill>
                  <a:srgbClr val="4C4D4F"/>
                </a:solidFill>
                <a:latin typeface="Arial"/>
                <a:cs typeface="Arial"/>
              </a:rPr>
              <a:t>2.5x</a:t>
            </a:r>
            <a:r>
              <a:rPr dirty="0" sz="1050" spc="-70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baseline="-32407" sz="900" spc="-142">
                <a:solidFill>
                  <a:srgbClr val="4C4D4F"/>
                </a:solidFill>
                <a:latin typeface="Arial"/>
                <a:cs typeface="Arial"/>
              </a:rPr>
              <a:t>3</a:t>
            </a:r>
            <a:r>
              <a:rPr dirty="0" sz="1050" spc="-95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baseline="-32407" sz="900" spc="-142">
                <a:solidFill>
                  <a:srgbClr val="4C4D4F"/>
                </a:solidFill>
                <a:latin typeface="Arial"/>
                <a:cs typeface="Arial"/>
              </a:rPr>
              <a:t>4</a:t>
            </a:r>
            <a:r>
              <a:rPr dirty="0" sz="1050" spc="-95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baseline="-32407" sz="900" spc="-112">
                <a:solidFill>
                  <a:srgbClr val="4C4D4F"/>
                </a:solidFill>
                <a:latin typeface="Arial"/>
                <a:cs typeface="Arial"/>
              </a:rPr>
              <a:t>5.1</a:t>
            </a:r>
            <a:r>
              <a:rPr dirty="0" sz="1050" spc="-75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baseline="-32407" sz="900" spc="-112">
                <a:solidFill>
                  <a:srgbClr val="4C4D4F"/>
                </a:solidFill>
                <a:latin typeface="Arial"/>
                <a:cs typeface="Arial"/>
              </a:rPr>
              <a:t>5.2</a:t>
            </a:r>
            <a:r>
              <a:rPr dirty="0" sz="1050" spc="-75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baseline="-32407" sz="900" spc="-104">
                <a:solidFill>
                  <a:srgbClr val="4C4D4F"/>
                </a:solidFill>
                <a:latin typeface="Arial"/>
                <a:cs typeface="Arial"/>
              </a:rPr>
              <a:t>5.5x</a:t>
            </a:r>
            <a:r>
              <a:rPr dirty="0" sz="1050" spc="-70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baseline="-32407" sz="900" spc="-104">
                <a:solidFill>
                  <a:srgbClr val="4C4D4F"/>
                </a:solidFill>
                <a:latin typeface="Arial"/>
                <a:cs typeface="Arial"/>
              </a:rPr>
              <a:t>9.5x</a:t>
            </a:r>
            <a:r>
              <a:rPr dirty="0" sz="1050" spc="-70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baseline="-32407" sz="900" spc="-112">
                <a:solidFill>
                  <a:srgbClr val="4C4D4F"/>
                </a:solidFill>
                <a:latin typeface="Arial"/>
                <a:cs typeface="Arial"/>
              </a:rPr>
              <a:t>9.6</a:t>
            </a:r>
            <a:r>
              <a:rPr dirty="0" sz="1050" spc="-75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80">
                <a:solidFill>
                  <a:srgbClr val="4C4D4F"/>
                </a:solidFill>
                <a:latin typeface="Arial"/>
                <a:cs typeface="Arial"/>
              </a:rPr>
              <a:t> C</a:t>
            </a:r>
            <a:r>
              <a:rPr dirty="0" baseline="-32407" sz="900" spc="-120">
                <a:solidFill>
                  <a:srgbClr val="4C4D4F"/>
                </a:solidFill>
                <a:latin typeface="Arial"/>
                <a:cs typeface="Arial"/>
              </a:rPr>
              <a:t>10</a:t>
            </a:r>
            <a:r>
              <a:rPr dirty="0" sz="1050" spc="-80">
                <a:solidFill>
                  <a:srgbClr val="4C4D4F"/>
                </a:solidFill>
                <a:latin typeface="Arial"/>
                <a:cs typeface="Arial"/>
              </a:rPr>
              <a:t>,</a:t>
            </a:r>
            <a:r>
              <a:rPr dirty="0" sz="1050" spc="-8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baseline="-32407" sz="900" spc="-89">
                <a:solidFill>
                  <a:srgbClr val="4C4D4F"/>
                </a:solidFill>
                <a:latin typeface="Arial"/>
                <a:cs typeface="Arial"/>
              </a:rPr>
              <a:t>11</a:t>
            </a:r>
            <a:r>
              <a:rPr dirty="0" baseline="-32407" sz="900" spc="127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4C4D4F"/>
                </a:solidFill>
                <a:latin typeface="Arial"/>
                <a:cs typeface="Arial"/>
              </a:rPr>
              <a:t>y</a:t>
            </a:r>
            <a:r>
              <a:rPr dirty="0" sz="1050" spc="-45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baseline="-32407" sz="900" spc="-37">
                <a:solidFill>
                  <a:srgbClr val="4C4D4F"/>
                </a:solidFill>
                <a:latin typeface="Arial"/>
                <a:cs typeface="Arial"/>
              </a:rPr>
              <a:t>13</a:t>
            </a:r>
            <a:endParaRPr baseline="-32407" sz="900">
              <a:latin typeface="Arial"/>
              <a:cs typeface="Arial"/>
            </a:endParaRPr>
          </a:p>
          <a:p>
            <a:pPr algn="just" marL="63500" marR="55880">
              <a:lnSpc>
                <a:spcPts val="1150"/>
              </a:lnSpc>
              <a:spcBef>
                <a:spcPts val="869"/>
              </a:spcBef>
            </a:pP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fuerza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ele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misma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25.1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-25,</a:t>
            </a:r>
            <a:r>
              <a:rPr dirty="0" sz="1050" spc="-5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antizar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idad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comodidad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ios,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ecepto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or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iluminación.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Esta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elección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ecta,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úme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puntos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vistos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25.1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-25.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00">
              <a:latin typeface="Arial"/>
              <a:cs typeface="Arial"/>
            </a:endParaRPr>
          </a:p>
          <a:p>
            <a:pPr marL="63500">
              <a:lnSpc>
                <a:spcPct val="100000"/>
              </a:lnSpc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5.4.3.2</a:t>
            </a:r>
            <a:r>
              <a:rPr dirty="0" sz="1050" spc="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5" i="1">
                <a:solidFill>
                  <a:srgbClr val="4C4D4F"/>
                </a:solidFill>
                <a:latin typeface="Arial"/>
                <a:cs typeface="Arial"/>
              </a:rPr>
              <a:t>Cálculo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30" i="1">
                <a:solidFill>
                  <a:srgbClr val="4C4D4F"/>
                </a:solidFill>
                <a:latin typeface="Arial"/>
                <a:cs typeface="Arial"/>
              </a:rPr>
              <a:t>circuito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del</a:t>
            </a:r>
            <a:r>
              <a:rPr dirty="0" sz="1050" spc="-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grupo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80" i="1">
                <a:solidFill>
                  <a:srgbClr val="4C4D4F"/>
                </a:solidFill>
                <a:latin typeface="Arial"/>
                <a:cs typeface="Arial"/>
              </a:rPr>
              <a:t>de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presión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4C4D4F"/>
                </a:solidFill>
                <a:latin typeface="Arial"/>
                <a:cs typeface="Arial"/>
              </a:rPr>
              <a:t>C</a:t>
            </a:r>
            <a:r>
              <a:rPr dirty="0" baseline="-32407" sz="900" spc="-37" i="1">
                <a:solidFill>
                  <a:srgbClr val="4C4D4F"/>
                </a:solidFill>
                <a:latin typeface="Arial"/>
                <a:cs typeface="Arial"/>
              </a:rPr>
              <a:t>13</a:t>
            </a:r>
            <a:endParaRPr baseline="-32407" sz="900">
              <a:latin typeface="Arial"/>
              <a:cs typeface="Arial"/>
            </a:endParaRPr>
          </a:p>
          <a:p>
            <a:pPr algn="just" marL="62865" marR="59690">
              <a:lnSpc>
                <a:spcPts val="1150"/>
              </a:lnSpc>
              <a:spcBef>
                <a:spcPts val="869"/>
              </a:spcBef>
            </a:pP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bomba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moto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cálculo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125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xplica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-47.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4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estimad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00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0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W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sob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suficient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tamañ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hostal.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412501" y="4238676"/>
            <a:ext cx="110489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029614" y="4377168"/>
            <a:ext cx="129539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C13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994251" y="4304195"/>
            <a:ext cx="29845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86055" algn="l"/>
              </a:tabLst>
            </a:pP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Ι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19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endParaRPr sz="1000">
              <a:latin typeface="PMingLiU"/>
              <a:cs typeface="PMingLiU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487539" y="4311713"/>
            <a:ext cx="12890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25">
                <a:solidFill>
                  <a:srgbClr val="6C6D70"/>
                </a:solidFill>
                <a:latin typeface="PMingLiU"/>
                <a:cs typeface="PMingLiU"/>
              </a:rPr>
              <a:t>C13</a:t>
            </a:r>
            <a:endParaRPr sz="500">
              <a:latin typeface="PMingLiU"/>
              <a:cs typeface="PMingLiU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314097" y="4371999"/>
            <a:ext cx="114998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1025" algn="l"/>
              </a:tabLst>
            </a:pPr>
            <a:r>
              <a:rPr dirty="0" sz="1000" spc="-10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cos</a:t>
            </a:r>
            <a:r>
              <a:rPr dirty="0" sz="1000" spc="-10">
                <a:solidFill>
                  <a:srgbClr val="6C6D70"/>
                </a:solidFill>
                <a:latin typeface="Segoe UI Symbol"/>
                <a:cs typeface="Segoe UI Symbol"/>
              </a:rPr>
              <a:t>φ</a:t>
            </a:r>
            <a:r>
              <a:rPr dirty="0" sz="1000">
                <a:solidFill>
                  <a:srgbClr val="6C6D70"/>
                </a:solidFill>
                <a:latin typeface="Segoe UI Symbol"/>
                <a:cs typeface="Segoe UI Symbol"/>
              </a:rPr>
              <a:t>	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230</a:t>
            </a:r>
            <a:r>
              <a:rPr dirty="0" sz="1000" spc="-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85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711312" y="4304208"/>
            <a:ext cx="126365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751840" algn="l"/>
              </a:tabLst>
            </a:pP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 spc="47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27777" sz="1500" spc="-3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1250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3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6,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4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2314130" y="4403750"/>
            <a:ext cx="401320" cy="4445"/>
          </a:xfrm>
          <a:custGeom>
            <a:avLst/>
            <a:gdLst/>
            <a:ahLst/>
            <a:cxnLst/>
            <a:rect l="l" t="t" r="r" b="b"/>
            <a:pathLst>
              <a:path w="401319" h="4445">
                <a:moveTo>
                  <a:pt x="400748" y="0"/>
                </a:moveTo>
                <a:lnTo>
                  <a:pt x="0" y="0"/>
                </a:lnTo>
                <a:lnTo>
                  <a:pt x="0" y="4381"/>
                </a:lnTo>
                <a:lnTo>
                  <a:pt x="400748" y="4381"/>
                </a:lnTo>
                <a:lnTo>
                  <a:pt x="400748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0" name="object 20" descr=""/>
          <p:cNvGrpSpPr/>
          <p:nvPr/>
        </p:nvGrpSpPr>
        <p:grpSpPr>
          <a:xfrm>
            <a:off x="497305" y="5681640"/>
            <a:ext cx="4949190" cy="307975"/>
            <a:chOff x="497305" y="5681640"/>
            <a:chExt cx="4949190" cy="307975"/>
          </a:xfrm>
        </p:grpSpPr>
        <p:pic>
          <p:nvPicPr>
            <p:cNvPr id="21" name="object 21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5681640"/>
              <a:ext cx="4948886" cy="307844"/>
            </a:xfrm>
            <a:prstGeom prst="rect">
              <a:avLst/>
            </a:prstGeom>
          </p:spPr>
        </p:pic>
        <p:sp>
          <p:nvSpPr>
            <p:cNvPr id="22" name="object 22" descr=""/>
            <p:cNvSpPr/>
            <p:nvPr/>
          </p:nvSpPr>
          <p:spPr>
            <a:xfrm>
              <a:off x="542328" y="5726696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5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5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 txBox="1"/>
          <p:nvPr/>
        </p:nvSpPr>
        <p:spPr>
          <a:xfrm>
            <a:off x="453406" y="4623787"/>
            <a:ext cx="5036820" cy="280797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88900" marR="81280">
              <a:lnSpc>
                <a:spcPts val="1150"/>
              </a:lnSpc>
              <a:spcBef>
                <a:spcPts val="229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19.1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-19,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obtenida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norma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 b="1">
                <a:solidFill>
                  <a:srgbClr val="6D6E71"/>
                </a:solidFill>
                <a:latin typeface="Arial"/>
                <a:cs typeface="Arial"/>
              </a:rPr>
              <a:t>UNE-20</a:t>
            </a:r>
            <a:r>
              <a:rPr dirty="0" sz="1050" spc="-16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460-5-523:2004,</a:t>
            </a:r>
            <a:r>
              <a:rPr dirty="0" sz="1050" spc="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 </a:t>
            </a:r>
            <a:r>
              <a:rPr dirty="0" sz="1050" spc="-20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8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1,5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mm</a:t>
            </a:r>
            <a:r>
              <a:rPr dirty="0" baseline="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baseline="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32407" sz="90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admisible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cable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6,4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de-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manda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bomba.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á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34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b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baseline="-32407" sz="900" spc="67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484">
                <a:solidFill>
                  <a:srgbClr val="6D6E71"/>
                </a:solidFill>
                <a:latin typeface="Verdana"/>
                <a:cs typeface="Verdana"/>
              </a:rPr>
              <a:t>,</a:t>
            </a:r>
            <a:r>
              <a:rPr dirty="0" sz="1050" spc="-11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z</a:t>
            </a:r>
            <a:endParaRPr baseline="-32407" sz="9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455"/>
              </a:spcBef>
            </a:pP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6,4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9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10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#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sz="10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665"/>
              </a:spcBef>
            </a:pP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El cable elegido será el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07Z1-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K(As</a:t>
            </a:r>
            <a:r>
              <a:rPr dirty="0" sz="800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) 2</a:t>
            </a:r>
            <a:r>
              <a:rPr dirty="0" sz="80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3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1,5 </a:t>
            </a:r>
            <a:r>
              <a:rPr dirty="0" sz="800" spc="155">
                <a:solidFill>
                  <a:srgbClr val="6D6E71"/>
                </a:solidFill>
                <a:latin typeface="Verdana"/>
                <a:cs typeface="Verdana"/>
              </a:rPr>
              <a:t>1</a:t>
            </a:r>
            <a:r>
              <a:rPr dirty="0" sz="800" spc="-6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1,5TT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algn="just" marL="88265" marR="80645">
              <a:lnSpc>
                <a:spcPts val="1150"/>
              </a:lnSpc>
              <a:spcBef>
                <a:spcPts val="680"/>
              </a:spcBef>
            </a:pP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calculan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aho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itudes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máximas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tener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ior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te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cula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iente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nominal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uptor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automático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ote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e.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1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es,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conta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líneas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4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calculadas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.14,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así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antizar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conjunto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cumplen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caídas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in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f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%.</a:t>
            </a:r>
            <a:endParaRPr sz="1050">
              <a:latin typeface="Arial"/>
              <a:cs typeface="Arial"/>
            </a:endParaRPr>
          </a:p>
          <a:p>
            <a:pPr algn="ctr" marR="15875">
              <a:lnSpc>
                <a:spcPts val="955"/>
              </a:lnSpc>
              <a:spcBef>
                <a:spcPts val="434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S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9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6111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</a:t>
            </a:r>
            <a:r>
              <a:rPr dirty="0" u="sng" baseline="36111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r>
              <a:rPr dirty="0" u="sng" baseline="36111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PL</a:t>
            </a:r>
            <a:r>
              <a:rPr dirty="0" baseline="36111" sz="1500" spc="254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 spc="85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L</a:t>
            </a:r>
            <a:r>
              <a:rPr dirty="0" sz="1000" spc="-2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 spc="12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6</a:t>
            </a:r>
            <a:r>
              <a:rPr dirty="0" u="sng" baseline="27777" sz="15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U</a:t>
            </a:r>
            <a:r>
              <a:rPr dirty="0" baseline="27777" sz="1500" spc="67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Wingdings"/>
                <a:cs typeface="Wingdings"/>
              </a:rPr>
              <a:t></a:t>
            </a:r>
            <a:r>
              <a:rPr dirty="0" sz="1050" spc="95">
                <a:solidFill>
                  <a:srgbClr val="6D6E71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L</a:t>
            </a:r>
            <a:r>
              <a:rPr dirty="0" sz="1000" spc="-20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7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 spc="-37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S</a:t>
            </a:r>
            <a:r>
              <a:rPr dirty="0" u="sng" baseline="27777" sz="1500" spc="-3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6</a:t>
            </a:r>
            <a:endParaRPr baseline="27777" sz="1500">
              <a:latin typeface="Verdana"/>
              <a:cs typeface="Verdana"/>
            </a:endParaRPr>
          </a:p>
          <a:p>
            <a:pPr algn="ctr" marL="313055">
              <a:lnSpc>
                <a:spcPts val="830"/>
              </a:lnSpc>
              <a:tabLst>
                <a:tab pos="1046480" algn="l"/>
                <a:tab pos="1779270" algn="l"/>
              </a:tabLst>
            </a:pPr>
            <a:r>
              <a:rPr dirty="0" sz="1000" spc="-25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U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baseline="2777" sz="1500" spc="-37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baseline="2777" sz="1500" spc="-37" i="1">
                <a:solidFill>
                  <a:srgbClr val="6C6D70"/>
                </a:solidFill>
                <a:latin typeface="Arial"/>
                <a:cs typeface="Arial"/>
              </a:rPr>
              <a:t>P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baseline="2777" sz="1500" spc="-37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baseline="2777" sz="1500" spc="-37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baseline="2777" sz="1500" spc="-37" i="1">
                <a:solidFill>
                  <a:srgbClr val="6C6D70"/>
                </a:solidFill>
                <a:latin typeface="Arial"/>
                <a:cs typeface="Arial"/>
              </a:rPr>
              <a:t>l</a:t>
            </a:r>
            <a:endParaRPr baseline="2777" sz="1500">
              <a:latin typeface="Arial"/>
              <a:cs typeface="Arial"/>
            </a:endParaRPr>
          </a:p>
          <a:p>
            <a:pPr marL="88900">
              <a:lnSpc>
                <a:spcPts val="1195"/>
              </a:lnSpc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04219" y="7422605"/>
            <a:ext cx="2271395" cy="67945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55"/>
              </a:spcBef>
              <a:tabLst>
                <a:tab pos="2540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alimentación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(V).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55"/>
              </a:spcBef>
              <a:tabLst>
                <a:tab pos="2540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sección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mínima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circuito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(mm</a:t>
            </a:r>
            <a:r>
              <a:rPr dirty="0" baseline="32407" sz="900" spc="-1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).</a:t>
            </a:r>
            <a:endParaRPr sz="105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59"/>
              </a:spcBef>
              <a:tabLst>
                <a:tab pos="2540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(m).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049160" y="7480618"/>
            <a:ext cx="236791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27965" algn="l"/>
              </a:tabLst>
            </a:pPr>
            <a:r>
              <a:rPr dirty="0" sz="1050" spc="-50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	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permitida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(V).</a:t>
            </a:r>
            <a:endParaRPr sz="1050">
              <a:latin typeface="Arial"/>
              <a:cs typeface="Arial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4358487" y="7804543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5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3023627" y="7698597"/>
            <a:ext cx="174307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254000" algn="l"/>
              </a:tabLst>
            </a:pPr>
            <a:r>
              <a:rPr dirty="0" sz="1050" spc="25">
                <a:solidFill>
                  <a:srgbClr val="6D6E71"/>
                </a:solidFill>
                <a:latin typeface="Verdana"/>
                <a:cs typeface="Verdana"/>
              </a:rPr>
              <a:t>r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(</a:t>
            </a:r>
            <a:r>
              <a:rPr dirty="0" sz="1050" spc="-1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00" spc="-5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r>
              <a:rPr dirty="0" sz="1000" spc="-13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7" sz="1500">
                <a:solidFill>
                  <a:srgbClr val="6C6D70"/>
                </a:solidFill>
                <a:latin typeface="Arial"/>
                <a:cs typeface="Arial"/>
              </a:rPr>
              <a:t>mm</a:t>
            </a:r>
            <a:r>
              <a:rPr dirty="0" baseline="105555" sz="75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r>
              <a:rPr dirty="0" baseline="105555" sz="750" spc="7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)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049131" y="7764078"/>
            <a:ext cx="1771014" cy="3384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9827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228600" algn="l"/>
              </a:tabLst>
            </a:pPr>
            <a:r>
              <a:rPr dirty="0" sz="1050" spc="-50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intensidad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automática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(A).</a:t>
            </a:r>
            <a:endParaRPr sz="10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23387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hostal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32756" y="7912000"/>
            <a:ext cx="4881245" cy="393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D.17.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Longitud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máxima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circuitos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interiores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garantizar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una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caída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tensión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máxima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3</a:t>
            </a:r>
            <a:r>
              <a:rPr dirty="0" sz="800" spc="-114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%.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65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453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15"/>
            <a:ext cx="4885055" cy="33147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potencia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será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cos</a:t>
            </a:r>
            <a:r>
              <a:rPr dirty="0" sz="1050" spc="-135">
                <a:solidFill>
                  <a:srgbClr val="6D6E71"/>
                </a:solidFill>
                <a:latin typeface="Verdana"/>
                <a:cs typeface="Verdana"/>
              </a:rPr>
              <a:t>w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9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circuitos.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del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cobre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70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ºC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utilización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aislante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termoplástico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PVC.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91276" y="872046"/>
            <a:ext cx="366395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500">
                <a:solidFill>
                  <a:srgbClr val="6C6D70"/>
                </a:solidFill>
                <a:latin typeface="PMingLiU"/>
                <a:cs typeface="PMingLiU"/>
              </a:rPr>
              <a:t>7</a:t>
            </a: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0</a:t>
            </a:r>
            <a:r>
              <a:rPr dirty="0" sz="500" spc="114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30">
                <a:solidFill>
                  <a:srgbClr val="6C6D70"/>
                </a:solidFill>
                <a:latin typeface="Verdana"/>
                <a:cs typeface="Verdana"/>
              </a:rPr>
              <a:t>p</a:t>
            </a:r>
            <a:r>
              <a:rPr dirty="0" sz="500" spc="-20">
                <a:solidFill>
                  <a:srgbClr val="6C6D70"/>
                </a:solidFill>
                <a:latin typeface="Verdana"/>
                <a:cs typeface="Verdana"/>
              </a:rPr>
              <a:t>20</a:t>
            </a:r>
            <a:r>
              <a:rPr dirty="0" sz="500" spc="-25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Verdana"/>
                <a:cs typeface="Verdana"/>
              </a:rPr>
              <a:t>a</a:t>
            </a:r>
            <a:r>
              <a:rPr dirty="0" baseline="2777" sz="1500">
                <a:solidFill>
                  <a:srgbClr val="6C6D70"/>
                </a:solidFill>
                <a:latin typeface="Tahoma"/>
                <a:cs typeface="Tahoma"/>
              </a:rPr>
              <a:t>T</a:t>
            </a:r>
            <a:r>
              <a:rPr dirty="0" baseline="2777" sz="1500" i="1">
                <a:solidFill>
                  <a:srgbClr val="6C6D70"/>
                </a:solidFill>
                <a:latin typeface="Arial"/>
                <a:cs typeface="Arial"/>
              </a:rPr>
              <a:t>T</a:t>
            </a:r>
            <a:r>
              <a:rPr dirty="0" baseline="2777" sz="1500" spc="-217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645" sz="1575" spc="-262">
                <a:solidFill>
                  <a:srgbClr val="6C6D70"/>
                </a:solidFill>
                <a:latin typeface="Calibri"/>
                <a:cs typeface="Calibri"/>
              </a:rPr>
              <a:t>h</a:t>
            </a:r>
            <a:r>
              <a:rPr dirty="0" baseline="2645" sz="1575" spc="-22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018</a:t>
            </a:r>
            <a:r>
              <a:rPr dirty="0" baseline="2777" sz="1500" spc="-89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97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97">
                <a:solidFill>
                  <a:srgbClr val="6C6D70"/>
                </a:solidFill>
                <a:latin typeface="Arial"/>
                <a:cs typeface="Arial"/>
              </a:rPr>
              <a:t>1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+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0039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262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baseline="2777" sz="1500" spc="-187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baseline="2645" sz="1575" spc="-75">
                <a:solidFill>
                  <a:srgbClr val="6C6D70"/>
                </a:solidFill>
                <a:latin typeface="Calibri"/>
                <a:cs typeface="Calibri"/>
              </a:rPr>
              <a:t>^</a:t>
            </a:r>
            <a:r>
              <a:rPr dirty="0" baseline="2777" sz="1500" spc="-75">
                <a:solidFill>
                  <a:srgbClr val="6C6D70"/>
                </a:solidFill>
                <a:latin typeface="Arial"/>
                <a:cs typeface="Arial"/>
              </a:rPr>
              <a:t>90</a:t>
            </a:r>
            <a:r>
              <a:rPr dirty="0" baseline="2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690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baseline="2777" sz="1500" spc="-6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 spc="-135">
                <a:solidFill>
                  <a:srgbClr val="6C6D70"/>
                </a:solidFill>
                <a:latin typeface="Arial"/>
                <a:cs typeface="Arial"/>
              </a:rPr>
              <a:t>20</a:t>
            </a:r>
            <a:r>
              <a:rPr dirty="0" baseline="2645" sz="1575" spc="-135">
                <a:solidFill>
                  <a:srgbClr val="6C6D70"/>
                </a:solidFill>
                <a:latin typeface="Calibri"/>
                <a:cs typeface="Calibri"/>
              </a:rPr>
              <a:t>hh</a:t>
            </a:r>
            <a:r>
              <a:rPr dirty="0" baseline="2645" sz="1575" spc="-15">
                <a:solidFill>
                  <a:srgbClr val="6C6D70"/>
                </a:solidFill>
                <a:latin typeface="Calibri"/>
                <a:cs typeface="Calibri"/>
              </a:rPr>
              <a:t> </a:t>
            </a:r>
            <a:r>
              <a:rPr dirty="0" baseline="2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2777" sz="1500" spc="4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baseline="2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2777" sz="1500" spc="-15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baseline="2777" sz="1500" spc="-15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endParaRPr baseline="2777" sz="1500">
              <a:latin typeface="Verdana"/>
              <a:cs typeface="Verdan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732282" y="927661"/>
            <a:ext cx="1314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655590" y="802973"/>
            <a:ext cx="2374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mm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873771" y="812117"/>
            <a:ext cx="66040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>
                <a:solidFill>
                  <a:srgbClr val="6C6D70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4655578" y="968082"/>
            <a:ext cx="284480" cy="4445"/>
          </a:xfrm>
          <a:custGeom>
            <a:avLst/>
            <a:gdLst/>
            <a:ahLst/>
            <a:cxnLst/>
            <a:rect l="l" t="t" r="r" b="b"/>
            <a:pathLst>
              <a:path w="284479" h="4444">
                <a:moveTo>
                  <a:pt x="284099" y="0"/>
                </a:moveTo>
                <a:lnTo>
                  <a:pt x="0" y="0"/>
                </a:lnTo>
                <a:lnTo>
                  <a:pt x="0" y="4368"/>
                </a:lnTo>
                <a:lnTo>
                  <a:pt x="284099" y="4368"/>
                </a:lnTo>
                <a:lnTo>
                  <a:pt x="284099" y="0"/>
                </a:lnTo>
                <a:close/>
              </a:path>
            </a:pathLst>
          </a:custGeom>
          <a:solidFill>
            <a:srgbClr val="6C6D7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504186" y="1080138"/>
            <a:ext cx="4935855" cy="915669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38100" marR="30480" indent="-635">
              <a:lnSpc>
                <a:spcPts val="1150"/>
              </a:lnSpc>
              <a:spcBef>
                <a:spcPts val="229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Po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ejempl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cuit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C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2.5x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habitación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2.ª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planta,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calcular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caída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permitida,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baseline="-32407" sz="900" spc="-22">
                <a:solidFill>
                  <a:srgbClr val="6D6E71"/>
                </a:solidFill>
                <a:latin typeface="Arial"/>
                <a:cs typeface="Arial"/>
              </a:rPr>
              <a:t>permitid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ha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conside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máxima,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máxim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3</a:t>
            </a:r>
            <a:r>
              <a:rPr dirty="0" sz="1050" spc="-1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%,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fij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-19</a:t>
            </a:r>
            <a:r>
              <a:rPr dirty="0" sz="1050" spc="-3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2.2.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cuito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inte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viviendas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1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h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descontarle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máxima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caída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6</a:t>
            </a:r>
            <a:r>
              <a:rPr dirty="0" baseline="-32407" sz="900" spc="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segunda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planta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caída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línea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12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baseline="-32407" sz="900" spc="-4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habitación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6,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5">
                <a:solidFill>
                  <a:srgbClr val="6D6E71"/>
                </a:solidFill>
                <a:latin typeface="Verdana"/>
                <a:cs typeface="Verdana"/>
              </a:rPr>
              <a:t>d</a:t>
            </a:r>
            <a:r>
              <a:rPr dirty="0" baseline="-32407" sz="900" spc="-60">
                <a:solidFill>
                  <a:srgbClr val="6D6E71"/>
                </a:solidFill>
                <a:latin typeface="Arial"/>
                <a:cs typeface="Arial"/>
              </a:rPr>
              <a:t>cuad</a:t>
            </a:r>
            <a:r>
              <a:rPr dirty="0" baseline="-32407" sz="900" spc="-52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75">
                <a:solidFill>
                  <a:srgbClr val="6D6E71"/>
                </a:solidFill>
                <a:latin typeface="Arial"/>
                <a:cs typeface="Arial"/>
              </a:rPr>
              <a:t>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eflejada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.1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5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endParaRPr sz="1050">
              <a:latin typeface="Arial"/>
              <a:cs typeface="Arial"/>
            </a:endParaRPr>
          </a:p>
          <a:p>
            <a:pPr algn="just" marL="38100">
              <a:lnSpc>
                <a:spcPts val="1130"/>
              </a:lnSpc>
            </a:pP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D.17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respectivamente.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333868" y="2129813"/>
            <a:ext cx="9652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">
                <a:solidFill>
                  <a:srgbClr val="6C6D70"/>
                </a:solidFill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566980" y="2107593"/>
            <a:ext cx="1138555" cy="10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96570" algn="l"/>
                <a:tab pos="921385" algn="l"/>
              </a:tabLst>
            </a:pPr>
            <a:r>
              <a:rPr dirty="0" sz="500" spc="-10" i="1">
                <a:solidFill>
                  <a:srgbClr val="6C6D70"/>
                </a:solidFill>
                <a:latin typeface="Times New Roman"/>
                <a:cs typeface="Times New Roman"/>
              </a:rPr>
              <a:t>permitida</a:t>
            </a:r>
            <a:r>
              <a:rPr dirty="0" sz="500" i="1">
                <a:solidFill>
                  <a:srgbClr val="6C6D70"/>
                </a:solidFill>
                <a:latin typeface="Times New Roman"/>
                <a:cs typeface="Times New Roman"/>
              </a:rPr>
              <a:t>	</a:t>
            </a:r>
            <a:r>
              <a:rPr dirty="0" sz="500" spc="-10" i="1">
                <a:solidFill>
                  <a:srgbClr val="6C6D70"/>
                </a:solidFill>
                <a:latin typeface="Times New Roman"/>
                <a:cs typeface="Times New Roman"/>
              </a:rPr>
              <a:t>máxima</a:t>
            </a:r>
            <a:r>
              <a:rPr dirty="0" sz="500" i="1">
                <a:solidFill>
                  <a:srgbClr val="6C6D70"/>
                </a:solidFill>
                <a:latin typeface="Times New Roman"/>
                <a:cs typeface="Times New Roman"/>
              </a:rPr>
              <a:t>	</a:t>
            </a:r>
            <a:r>
              <a:rPr dirty="0" sz="500" spc="-10" i="1">
                <a:solidFill>
                  <a:srgbClr val="6C6D70"/>
                </a:solidFill>
                <a:latin typeface="Times New Roman"/>
                <a:cs typeface="Times New Roman"/>
              </a:rPr>
              <a:t>cuadros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466167" y="2034583"/>
            <a:ext cx="301244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93065" algn="l"/>
                <a:tab pos="826135" algn="l"/>
                <a:tab pos="1260475" algn="l"/>
              </a:tabLst>
            </a:pPr>
            <a:r>
              <a:rPr dirty="0" sz="1000" spc="-50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50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sz="1000" spc="459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sz="1000" spc="-5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50">
                <a:solidFill>
                  <a:srgbClr val="6C6D70"/>
                </a:solidFill>
                <a:latin typeface="Verdana"/>
                <a:cs typeface="Verdana"/>
              </a:rPr>
              <a:t>6</a:t>
            </a:r>
            <a:r>
              <a:rPr dirty="0" sz="1000">
                <a:solidFill>
                  <a:srgbClr val="6C6D70"/>
                </a:solidFill>
                <a:latin typeface="Verdana"/>
                <a:cs typeface="Verdana"/>
              </a:rPr>
              <a:t>	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6,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9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459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sz="1000" spc="4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0555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3,</a:t>
            </a:r>
            <a:r>
              <a:rPr dirty="0" u="sng" baseline="30555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30555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64</a:t>
            </a:r>
            <a:r>
              <a:rPr dirty="0" baseline="30555" sz="1500" spc="4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459">
                <a:solidFill>
                  <a:srgbClr val="6C6D70"/>
                </a:solidFill>
                <a:latin typeface="PMingLiU"/>
                <a:cs typeface="PMingLiU"/>
              </a:rPr>
              <a:t>-</a:t>
            </a:r>
            <a:r>
              <a:rPr dirty="0" sz="1000" spc="-5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2,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15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2,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60</a:t>
            </a:r>
            <a:r>
              <a:rPr dirty="0" sz="1000" spc="-16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50" i="1">
                <a:solidFill>
                  <a:srgbClr val="6C6D70"/>
                </a:solidFill>
                <a:latin typeface="Arial"/>
                <a:cs typeface="Arial"/>
              </a:rPr>
              <a:t>V</a:t>
            </a:r>
            <a:endParaRPr sz="1000">
              <a:latin typeface="Arial"/>
              <a:cs typeface="Arial"/>
            </a:endParaRPr>
          </a:p>
        </p:txBody>
      </p:sp>
      <p:pic>
        <p:nvPicPr>
          <p:cNvPr id="19" name="object 1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263633" y="2150846"/>
            <a:ext cx="166255" cy="124991"/>
          </a:xfrm>
          <a:prstGeom prst="rect">
            <a:avLst/>
          </a:prstGeom>
        </p:spPr>
      </p:pic>
      <p:sp>
        <p:nvSpPr>
          <p:cNvPr id="20" name="object 20" descr=""/>
          <p:cNvSpPr txBox="1"/>
          <p:nvPr/>
        </p:nvSpPr>
        <p:spPr>
          <a:xfrm>
            <a:off x="1930503" y="2295092"/>
            <a:ext cx="2082800" cy="3111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1125"/>
              </a:lnSpc>
              <a:spcBef>
                <a:spcPts val="100"/>
              </a:spcBef>
              <a:tabLst>
                <a:tab pos="1470025" algn="l"/>
              </a:tabLst>
            </a:pPr>
            <a:r>
              <a:rPr dirty="0" baseline="-27777" sz="1500" i="1">
                <a:solidFill>
                  <a:srgbClr val="6C6D70"/>
                </a:solidFill>
                <a:latin typeface="Arial"/>
                <a:cs typeface="Arial"/>
              </a:rPr>
              <a:t>L</a:t>
            </a:r>
            <a:r>
              <a:rPr dirty="0" baseline="-27777" sz="1500" spc="-22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30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S</a:t>
            </a:r>
            <a:r>
              <a:rPr dirty="0" u="sng" sz="10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6</a:t>
            </a:r>
            <a:r>
              <a:rPr dirty="0" sz="1000" spc="105" i="1">
                <a:solidFill>
                  <a:srgbClr val="6C6D70"/>
                </a:solidFill>
                <a:latin typeface="Verdana"/>
                <a:cs typeface="Verdana"/>
              </a:rPr>
              <a:t>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1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" sz="1500" spc="419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2,</a:t>
            </a:r>
            <a:r>
              <a:rPr dirty="0" u="sng" baseline="2777" sz="1500" spc="-25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</a:t>
            </a:r>
            <a:r>
              <a:rPr dirty="0" u="sng" baseline="2777" sz="1500" spc="-11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•</a:t>
            </a:r>
            <a:r>
              <a:rPr dirty="0" u="sng" baseline="2777" sz="1500" spc="-104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Segoe UI Symbol"/>
                <a:cs typeface="Segoe UI Symbol"/>
              </a:rPr>
              <a:t> </a:t>
            </a:r>
            <a:r>
              <a:rPr dirty="0" u="sng" baseline="2777" sz="1500" spc="-1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2,</a:t>
            </a:r>
            <a:r>
              <a:rPr dirty="0" u="sng" baseline="2777" sz="1500" spc="-262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baseline="2777" sz="1500" spc="-37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60</a:t>
            </a:r>
            <a:r>
              <a:rPr dirty="0" u="sng" baseline="2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	</a:t>
            </a:r>
            <a:r>
              <a:rPr dirty="0" baseline="2777" sz="150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52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baseline="-27777" sz="1500">
                <a:solidFill>
                  <a:srgbClr val="6C6D70"/>
                </a:solidFill>
                <a:latin typeface="Arial"/>
                <a:cs typeface="Arial"/>
              </a:rPr>
              <a:t>9,</a:t>
            </a:r>
            <a:r>
              <a:rPr dirty="0" baseline="-27777" sz="1500" spc="-254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-15">
                <a:solidFill>
                  <a:srgbClr val="6C6D70"/>
                </a:solidFill>
                <a:latin typeface="Arial"/>
                <a:cs typeface="Arial"/>
              </a:rPr>
              <a:t>45</a:t>
            </a:r>
            <a:r>
              <a:rPr dirty="0" baseline="-27777" sz="1500" spc="-8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i="1">
                <a:solidFill>
                  <a:srgbClr val="6C6D70"/>
                </a:solidFill>
                <a:latin typeface="Arial"/>
                <a:cs typeface="Arial"/>
              </a:rPr>
              <a:t>m</a:t>
            </a:r>
            <a:endParaRPr baseline="-27777" sz="1500">
              <a:latin typeface="Arial"/>
              <a:cs typeface="Arial"/>
            </a:endParaRPr>
          </a:p>
          <a:p>
            <a:pPr marL="302260">
              <a:lnSpc>
                <a:spcPts val="1125"/>
              </a:lnSpc>
              <a:tabLst>
                <a:tab pos="678180" algn="l"/>
              </a:tabLst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sz="1000" spc="-25" i="1">
                <a:solidFill>
                  <a:srgbClr val="6C6D70"/>
                </a:solidFill>
                <a:latin typeface="Verdana"/>
                <a:cs typeface="Verdana"/>
              </a:rPr>
              <a:t>ρ</a:t>
            </a:r>
            <a:r>
              <a:rPr dirty="0" sz="1000" spc="-25" i="1">
                <a:solidFill>
                  <a:srgbClr val="6C6D70"/>
                </a:solidFill>
                <a:latin typeface="Arial"/>
                <a:cs typeface="Arial"/>
              </a:rPr>
              <a:t>l</a:t>
            </a: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	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2</a:t>
            </a:r>
            <a:r>
              <a:rPr dirty="0" sz="1000" spc="-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0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0,</a:t>
            </a:r>
            <a:r>
              <a:rPr dirty="0" sz="1000" spc="-17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0215</a:t>
            </a:r>
            <a:r>
              <a:rPr dirty="0" sz="1000" spc="-6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175">
                <a:solidFill>
                  <a:srgbClr val="6C6D70"/>
                </a:solidFill>
                <a:latin typeface="Segoe UI Symbol"/>
                <a:cs typeface="Segoe UI Symbol"/>
              </a:rPr>
              <a:t>•</a:t>
            </a:r>
            <a:r>
              <a:rPr dirty="0" sz="1000" spc="-65">
                <a:solidFill>
                  <a:srgbClr val="6C6D70"/>
                </a:solidFill>
                <a:latin typeface="Segoe UI Symbol"/>
                <a:cs typeface="Segoe UI Symbo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16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21" name="object 21" descr=""/>
          <p:cNvGraphicFramePr>
            <a:graphicFrameLocks noGrp="1"/>
          </p:cNvGraphicFramePr>
          <p:nvPr/>
        </p:nvGraphicFramePr>
        <p:xfrm>
          <a:off x="542315" y="2703525"/>
          <a:ext cx="4859020" cy="511682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1985"/>
                <a:gridCol w="641985"/>
                <a:gridCol w="641984"/>
                <a:gridCol w="641985"/>
                <a:gridCol w="641985"/>
                <a:gridCol w="641985"/>
                <a:gridCol w="360045"/>
                <a:gridCol w="641985"/>
              </a:tblGrid>
              <a:tr h="373380">
                <a:tc>
                  <a:txBody>
                    <a:bodyPr/>
                    <a:lstStyle/>
                    <a:p>
                      <a:pPr marL="137795" marR="119380" indent="-1079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interior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43204" marR="127000" indent="-10922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(V)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43204" marR="196850" indent="-3937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2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d </a:t>
                      </a:r>
                      <a:r>
                        <a:rPr dirty="0" sz="900" spc="-8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mx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(V)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43204" marR="82550" indent="-15367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2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d </a:t>
                      </a: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cuadros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(V)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243204" marR="34925" indent="-20129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2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d </a:t>
                      </a: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permitida 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(V)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04139" marR="96520" indent="6032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4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(A)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baseline="18518" sz="1350" spc="-52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500" spc="-3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máxima</a:t>
                      </a:r>
                      <a:r>
                        <a:rPr dirty="0" sz="500" spc="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baseline="18518" sz="13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(m)</a:t>
                      </a:r>
                      <a:endParaRPr baseline="18518" sz="135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3,46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12,07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16,26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16,57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16,57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9,07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1.6abc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3,46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12,07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1.7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11,57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3,46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12,07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16,26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16,57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16,57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9,07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12.6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3,46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12,07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3,46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12,57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16,93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17,26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17,26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9,45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2.6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3,46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12,57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2.7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12,05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870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26,01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870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21,68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3,46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12,57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16,93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9,45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870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14,51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9.6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870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3,46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19,31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4,66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16,93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3,46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12,07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 algn="ctr">
                        <a:lnSpc>
                          <a:spcPts val="750"/>
                        </a:lnSpc>
                        <a:spcBef>
                          <a:spcPts val="40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5080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08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6,9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2,19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3,46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12,07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17145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08307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619" y="7912038"/>
            <a:ext cx="2457450" cy="393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D.18.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Diámetro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tubos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circuitos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interiores.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454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98115"/>
            <a:ext cx="4886325" cy="47752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just"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Siempre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exceda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permitida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cálculos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previsión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carga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uno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circuitos,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utilizaremos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secciones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diámetros</a:t>
            </a:r>
            <a:r>
              <a:rPr dirty="0" sz="1050" spc="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los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tubos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indicados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tabla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25.1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25.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1083881"/>
          <a:ext cx="4859020" cy="67360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12850"/>
                <a:gridCol w="1212850"/>
                <a:gridCol w="1212850"/>
                <a:gridCol w="1212850"/>
              </a:tblGrid>
              <a:tr h="373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baseline="18518" sz="13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5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ircuito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8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Sección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(mm</a:t>
                      </a:r>
                      <a:r>
                        <a:rPr dirty="0" baseline="33333" sz="750" spc="-1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11760" marR="104139" indent="22288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dirty="0" sz="90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Interruptor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magnetotérmico</a:t>
                      </a:r>
                      <a:r>
                        <a:rPr dirty="0" sz="900" spc="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3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(A)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50165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900" spc="-4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Diámetro</a:t>
                      </a:r>
                      <a:r>
                        <a:rPr dirty="0" sz="90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tubo</a:t>
                      </a:r>
                      <a:r>
                        <a:rPr dirty="0" sz="90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(mm)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1905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1.6abc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1.7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12.6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2.6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2.7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9.6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1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7747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72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4445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5216740" y="0"/>
            <a:ext cx="724535" cy="405130"/>
            <a:chOff x="5216740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5216740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249313" y="0"/>
                  </a:moveTo>
                  <a:lnTo>
                    <a:pt x="0" y="0"/>
                  </a:lnTo>
                  <a:lnTo>
                    <a:pt x="11" y="297348"/>
                  </a:lnTo>
                  <a:lnTo>
                    <a:pt x="1687" y="359349"/>
                  </a:lnTo>
                  <a:lnTo>
                    <a:pt x="13496" y="391404"/>
                  </a:lnTo>
                  <a:lnTo>
                    <a:pt x="45552" y="403214"/>
                  </a:lnTo>
                  <a:lnTo>
                    <a:pt x="107975" y="404901"/>
                  </a:lnTo>
                  <a:lnTo>
                    <a:pt x="439102" y="404901"/>
                  </a:lnTo>
                  <a:lnTo>
                    <a:pt x="494845" y="403491"/>
                  </a:lnTo>
                  <a:lnTo>
                    <a:pt x="524570" y="393576"/>
                  </a:lnTo>
                  <a:lnTo>
                    <a:pt x="538307" y="366653"/>
                  </a:lnTo>
                  <a:lnTo>
                    <a:pt x="546087" y="314223"/>
                  </a:lnTo>
                  <a:lnTo>
                    <a:pt x="357289" y="314223"/>
                  </a:lnTo>
                  <a:lnTo>
                    <a:pt x="294865" y="297348"/>
                  </a:lnTo>
                  <a:lnTo>
                    <a:pt x="262810" y="260222"/>
                  </a:lnTo>
                  <a:lnTo>
                    <a:pt x="251000" y="223097"/>
                  </a:lnTo>
                  <a:lnTo>
                    <a:pt x="249313" y="206222"/>
                  </a:lnTo>
                  <a:lnTo>
                    <a:pt x="24931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576314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28" y="0"/>
                  </a:moveTo>
                  <a:lnTo>
                    <a:pt x="673" y="0"/>
                  </a:lnTo>
                  <a:lnTo>
                    <a:pt x="673" y="302260"/>
                  </a:lnTo>
                  <a:lnTo>
                    <a:pt x="508" y="302260"/>
                  </a:lnTo>
                  <a:lnTo>
                    <a:pt x="508" y="30861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28" y="313690"/>
                  </a:lnTo>
                  <a:lnTo>
                    <a:pt x="178028" y="308610"/>
                  </a:lnTo>
                  <a:lnTo>
                    <a:pt x="178028" y="302260"/>
                  </a:lnTo>
                  <a:lnTo>
                    <a:pt x="1780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5466054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4" h="314325">
                  <a:moveTo>
                    <a:pt x="297764" y="0"/>
                  </a:moveTo>
                  <a:lnTo>
                    <a:pt x="0" y="0"/>
                  </a:lnTo>
                  <a:lnTo>
                    <a:pt x="0" y="206222"/>
                  </a:lnTo>
                  <a:lnTo>
                    <a:pt x="1687" y="268660"/>
                  </a:lnTo>
                  <a:lnTo>
                    <a:pt x="13496" y="300723"/>
                  </a:lnTo>
                  <a:lnTo>
                    <a:pt x="45552" y="312535"/>
                  </a:lnTo>
                  <a:lnTo>
                    <a:pt x="107975" y="314223"/>
                  </a:lnTo>
                  <a:lnTo>
                    <a:pt x="296773" y="314223"/>
                  </a:lnTo>
                  <a:lnTo>
                    <a:pt x="297421" y="308787"/>
                  </a:lnTo>
                  <a:lnTo>
                    <a:pt x="297764" y="303034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529619" y="154607"/>
            <a:ext cx="23387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hostal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16598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74231" y="8134748"/>
            <a:ext cx="340360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455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619" y="439855"/>
            <a:ext cx="4888865" cy="46164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55"/>
              </a:spcBef>
            </a:pP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5.4.3.3</a:t>
            </a:r>
            <a:r>
              <a:rPr dirty="0" sz="1050" spc="8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0" i="1">
                <a:solidFill>
                  <a:srgbClr val="4C4D4F"/>
                </a:solidFill>
                <a:latin typeface="Arial"/>
                <a:cs typeface="Arial"/>
              </a:rPr>
              <a:t>Protección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45" i="1">
                <a:solidFill>
                  <a:srgbClr val="4C4D4F"/>
                </a:solidFill>
                <a:latin typeface="Arial"/>
                <a:cs typeface="Arial"/>
              </a:rPr>
              <a:t>contra</a:t>
            </a:r>
            <a:r>
              <a:rPr dirty="0" sz="1050" spc="-95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4C4D4F"/>
                </a:solidFill>
                <a:latin typeface="Arial"/>
                <a:cs typeface="Arial"/>
              </a:rPr>
              <a:t>los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50" i="1">
                <a:solidFill>
                  <a:srgbClr val="4C4D4F"/>
                </a:solidFill>
                <a:latin typeface="Arial"/>
                <a:cs typeface="Arial"/>
              </a:rPr>
              <a:t>contactos</a:t>
            </a:r>
            <a:r>
              <a:rPr dirty="0" sz="1050" spc="-90" i="1">
                <a:solidFill>
                  <a:srgbClr val="4C4D4F"/>
                </a:solidFill>
                <a:latin typeface="Arial"/>
                <a:cs typeface="Arial"/>
              </a:rPr>
              <a:t> </a:t>
            </a:r>
            <a:r>
              <a:rPr dirty="0" sz="1050" spc="-10" i="1">
                <a:solidFill>
                  <a:srgbClr val="4C4D4F"/>
                </a:solidFill>
                <a:latin typeface="Arial"/>
                <a:cs typeface="Arial"/>
              </a:rPr>
              <a:t>indirectos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050" spc="-16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protegerán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circuitos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mediante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interruptores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diferenciales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trifásicos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monofásicos:</a:t>
            </a:r>
            <a:endParaRPr sz="1050">
              <a:latin typeface="Arial"/>
              <a:cs typeface="Arial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42315" y="988796"/>
          <a:ext cx="4859020" cy="6837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3095"/>
                <a:gridCol w="633095"/>
                <a:gridCol w="331470"/>
                <a:gridCol w="633094"/>
                <a:gridCol w="633094"/>
                <a:gridCol w="331469"/>
                <a:gridCol w="331469"/>
                <a:gridCol w="331470"/>
                <a:gridCol w="331470"/>
                <a:gridCol w="331470"/>
                <a:gridCol w="331470"/>
              </a:tblGrid>
              <a:tr h="233045">
                <a:tc>
                  <a:txBody>
                    <a:bodyPr/>
                    <a:lstStyle/>
                    <a:p>
                      <a:pPr algn="r" marR="5334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dirty="0" sz="85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endParaRPr sz="85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4668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dirty="0" sz="85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Cuadro</a:t>
                      </a:r>
                      <a:endParaRPr sz="85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dirty="0" sz="850" spc="-2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</a:t>
                      </a:r>
                      <a:r>
                        <a:rPr dirty="0" baseline="-33333" sz="750" spc="-37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endParaRPr baseline="-33333" sz="75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dirty="0" sz="85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Tipo</a:t>
                      </a:r>
                      <a:endParaRPr sz="85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dirty="0" sz="85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Sensibilidad</a:t>
                      </a:r>
                      <a:endParaRPr sz="85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dirty="0" sz="850" spc="-2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Fase</a:t>
                      </a:r>
                      <a:endParaRPr sz="85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808285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35560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dirty="0" sz="850" spc="-5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Circuitos</a:t>
                      </a:r>
                      <a:r>
                        <a:rPr dirty="0" sz="850" spc="-5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50" spc="-10" b="1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protegidos</a:t>
                      </a:r>
                      <a:endParaRPr sz="850">
                        <a:latin typeface="Arial"/>
                        <a:cs typeface="Arial"/>
                      </a:endParaRPr>
                    </a:p>
                  </a:txBody>
                  <a:tcPr marL="0" marR="0" marB="0" marT="5334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808285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08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56515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60020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General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63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300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457200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8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Toda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8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instalación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08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29845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94615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9207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9969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9207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508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29845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94615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5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baja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9207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9969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08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27305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21285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1.ª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9207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9144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.2.3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7683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12.3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08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27305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21285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1.ª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algn="r" marR="121285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7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128905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algn="r" marR="121285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08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24765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21285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2.ª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9207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9969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7683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12.4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08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24765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21285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2.ª </a:t>
                      </a: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planta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Trifásico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RST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10604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13664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10604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08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33020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205104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7874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1.6a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8509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1.6b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8001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1.6c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08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33020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E2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205104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Salón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9207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2.6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9969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9.6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7683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12.6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08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59690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F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40335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Almacén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9207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1.7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9969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2.7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08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22860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80340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9207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9969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algn="r" marR="113030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08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22860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G2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80340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Cocina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algn="r" marR="113030">
                        <a:lnSpc>
                          <a:spcPct val="100000"/>
                        </a:lnSpc>
                      </a:pP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baseline="-30864" sz="675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baseline="-30864" sz="675">
                        <a:latin typeface="Arial"/>
                        <a:cs typeface="Arial"/>
                      </a:endParaRPr>
                    </a:p>
                  </a:txBody>
                  <a:tcPr marL="0" marR="0" marB="0" marT="254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9969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9779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37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12.2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  <a:tr h="508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48260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Diferencial</a:t>
                      </a:r>
                      <a:r>
                        <a:rPr dirty="0" sz="800" spc="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Habitaciones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40</a:t>
                      </a:r>
                      <a:r>
                        <a:rPr dirty="0" sz="800" spc="-8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80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Monofásico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30 </a:t>
                      </a:r>
                      <a:r>
                        <a:rPr dirty="0" sz="8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mA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dirty="0" sz="8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R,S,T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7937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8699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r" marR="79375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9.5x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baseline="17361" sz="1200" spc="-1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dirty="0" sz="45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12.x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6350">
                      <a:solidFill>
                        <a:srgbClr val="808285"/>
                      </a:solidFill>
                      <a:prstDash val="solid"/>
                    </a:lnL>
                    <a:lnR w="6350">
                      <a:solidFill>
                        <a:srgbClr val="808285"/>
                      </a:solidFill>
                      <a:prstDash val="solid"/>
                    </a:lnR>
                    <a:lnT w="6350">
                      <a:solidFill>
                        <a:srgbClr val="808285"/>
                      </a:solidFill>
                      <a:prstDash val="solid"/>
                    </a:lnT>
                    <a:lnB w="6350">
                      <a:solidFill>
                        <a:srgbClr val="808285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532792" y="7910059"/>
            <a:ext cx="22606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Tabla</a:t>
            </a:r>
            <a:r>
              <a:rPr dirty="0" sz="80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D.19.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Interruptores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diferenciales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instalación.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425" y="0"/>
            <a:ext cx="724535" cy="405130"/>
            <a:chOff x="2425" y="0"/>
            <a:chExt cx="724535" cy="405130"/>
          </a:xfrm>
        </p:grpSpPr>
        <p:sp>
          <p:nvSpPr>
            <p:cNvPr id="3" name="object 3" descr=""/>
            <p:cNvSpPr/>
            <p:nvPr/>
          </p:nvSpPr>
          <p:spPr>
            <a:xfrm>
              <a:off x="180759" y="0"/>
              <a:ext cx="546100" cy="405130"/>
            </a:xfrm>
            <a:custGeom>
              <a:avLst/>
              <a:gdLst/>
              <a:ahLst/>
              <a:cxnLst/>
              <a:rect l="l" t="t" r="r" b="b"/>
              <a:pathLst>
                <a:path w="546100" h="405130">
                  <a:moveTo>
                    <a:pt x="546087" y="0"/>
                  </a:moveTo>
                  <a:lnTo>
                    <a:pt x="296773" y="0"/>
                  </a:lnTo>
                  <a:lnTo>
                    <a:pt x="296773" y="206222"/>
                  </a:lnTo>
                  <a:lnTo>
                    <a:pt x="295086" y="268660"/>
                  </a:lnTo>
                  <a:lnTo>
                    <a:pt x="283276" y="300723"/>
                  </a:lnTo>
                  <a:lnTo>
                    <a:pt x="251221" y="312535"/>
                  </a:lnTo>
                  <a:lnTo>
                    <a:pt x="188798" y="314223"/>
                  </a:lnTo>
                  <a:lnTo>
                    <a:pt x="0" y="314223"/>
                  </a:lnTo>
                  <a:lnTo>
                    <a:pt x="21295" y="366651"/>
                  </a:lnTo>
                  <a:lnTo>
                    <a:pt x="57557" y="393571"/>
                  </a:lnTo>
                  <a:lnTo>
                    <a:pt x="91784" y="403486"/>
                  </a:lnTo>
                  <a:lnTo>
                    <a:pt x="106972" y="404901"/>
                  </a:lnTo>
                  <a:lnTo>
                    <a:pt x="438111" y="404901"/>
                  </a:lnTo>
                  <a:lnTo>
                    <a:pt x="500535" y="388030"/>
                  </a:lnTo>
                  <a:lnTo>
                    <a:pt x="532590" y="350913"/>
                  </a:lnTo>
                  <a:lnTo>
                    <a:pt x="544400" y="313797"/>
                  </a:lnTo>
                  <a:lnTo>
                    <a:pt x="546087" y="296925"/>
                  </a:lnTo>
                  <a:lnTo>
                    <a:pt x="54608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425" y="393"/>
              <a:ext cx="178435" cy="313690"/>
            </a:xfrm>
            <a:custGeom>
              <a:avLst/>
              <a:gdLst/>
              <a:ahLst/>
              <a:cxnLst/>
              <a:rect l="l" t="t" r="r" b="b"/>
              <a:pathLst>
                <a:path w="178435" h="313690">
                  <a:moveTo>
                    <a:pt x="178003" y="308610"/>
                  </a:moveTo>
                  <a:lnTo>
                    <a:pt x="177507" y="308610"/>
                  </a:lnTo>
                  <a:lnTo>
                    <a:pt x="177507" y="302260"/>
                  </a:lnTo>
                  <a:lnTo>
                    <a:pt x="177330" y="302260"/>
                  </a:lnTo>
                  <a:lnTo>
                    <a:pt x="177330" y="0"/>
                  </a:lnTo>
                  <a:lnTo>
                    <a:pt x="0" y="0"/>
                  </a:lnTo>
                  <a:lnTo>
                    <a:pt x="0" y="302260"/>
                  </a:lnTo>
                  <a:lnTo>
                    <a:pt x="0" y="308610"/>
                  </a:lnTo>
                  <a:lnTo>
                    <a:pt x="0" y="313690"/>
                  </a:lnTo>
                  <a:lnTo>
                    <a:pt x="178003" y="313690"/>
                  </a:lnTo>
                  <a:lnTo>
                    <a:pt x="178003" y="30861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79768" y="0"/>
              <a:ext cx="297815" cy="314325"/>
            </a:xfrm>
            <a:custGeom>
              <a:avLst/>
              <a:gdLst/>
              <a:ahLst/>
              <a:cxnLst/>
              <a:rect l="l" t="t" r="r" b="b"/>
              <a:pathLst>
                <a:path w="297815" h="314325">
                  <a:moveTo>
                    <a:pt x="297764" y="0"/>
                  </a:moveTo>
                  <a:lnTo>
                    <a:pt x="0" y="0"/>
                  </a:lnTo>
                  <a:lnTo>
                    <a:pt x="0" y="303034"/>
                  </a:lnTo>
                  <a:lnTo>
                    <a:pt x="342" y="308787"/>
                  </a:lnTo>
                  <a:lnTo>
                    <a:pt x="990" y="314223"/>
                  </a:lnTo>
                  <a:lnTo>
                    <a:pt x="189788" y="314223"/>
                  </a:lnTo>
                  <a:lnTo>
                    <a:pt x="252212" y="297348"/>
                  </a:lnTo>
                  <a:lnTo>
                    <a:pt x="284267" y="260222"/>
                  </a:lnTo>
                  <a:lnTo>
                    <a:pt x="296077" y="223097"/>
                  </a:lnTo>
                  <a:lnTo>
                    <a:pt x="297764" y="206222"/>
                  </a:lnTo>
                  <a:lnTo>
                    <a:pt x="29776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013070" y="154607"/>
            <a:ext cx="340296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08307" y="7954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65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66090" y="6033160"/>
            <a:ext cx="5015230" cy="2272030"/>
          </a:xfrm>
          <a:prstGeom prst="rect">
            <a:avLst/>
          </a:prstGeom>
        </p:spPr>
        <p:txBody>
          <a:bodyPr wrap="square" lIns="0" tIns="58419" rIns="0" bIns="0" rtlCol="0" vert="horz">
            <a:spAutoFit/>
          </a:bodyPr>
          <a:lstStyle/>
          <a:p>
            <a:pPr marL="76200" marR="71120">
              <a:lnSpc>
                <a:spcPct val="71400"/>
              </a:lnSpc>
              <a:spcBef>
                <a:spcPts val="459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último,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debemos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comprobar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ningún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caso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sobrepase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contacto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límite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convencional:</a:t>
            </a:r>
            <a:endParaRPr sz="105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254"/>
              </a:spcBef>
            </a:pP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$</a:t>
            </a:r>
            <a:r>
              <a:rPr dirty="0" sz="1050" spc="-105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4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209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14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a</a:t>
            </a:r>
            <a:endParaRPr baseline="-32407" sz="90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260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Donde: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259"/>
              </a:spcBef>
            </a:pP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427">
                <a:solidFill>
                  <a:srgbClr val="6D6E71"/>
                </a:solidFill>
                <a:latin typeface="Arial"/>
                <a:cs typeface="Arial"/>
              </a:rPr>
              <a:t>  </a:t>
            </a:r>
            <a:r>
              <a:rPr dirty="0" sz="1050" spc="-135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suma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resistencias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toma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conductores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masas.</a:t>
            </a:r>
            <a:endParaRPr sz="1050">
              <a:latin typeface="Arial"/>
              <a:cs typeface="Arial"/>
            </a:endParaRPr>
          </a:p>
          <a:p>
            <a:pPr marL="292100" marR="71755" indent="-216535">
              <a:lnSpc>
                <a:spcPts val="1150"/>
              </a:lnSpc>
              <a:spcBef>
                <a:spcPts val="385"/>
              </a:spcBef>
              <a:tabLst>
                <a:tab pos="292100" algn="l"/>
              </a:tabLst>
            </a:pPr>
            <a:r>
              <a:rPr dirty="0" sz="1050" spc="-25" i="1">
                <a:solidFill>
                  <a:srgbClr val="6D6E71"/>
                </a:solidFill>
                <a:latin typeface="Arial"/>
                <a:cs typeface="Arial"/>
              </a:rPr>
              <a:t>I</a:t>
            </a:r>
            <a:r>
              <a:rPr dirty="0" baseline="-32407" sz="900" spc="-37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corriente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asegura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automático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protección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(corriente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dife-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rencial-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residual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asignada).</a:t>
            </a:r>
            <a:endParaRPr sz="1050">
              <a:latin typeface="Arial"/>
              <a:cs typeface="Arial"/>
            </a:endParaRPr>
          </a:p>
          <a:p>
            <a:pPr marL="1686560">
              <a:lnSpc>
                <a:spcPct val="100000"/>
              </a:lnSpc>
              <a:spcBef>
                <a:spcPts val="240"/>
              </a:spcBef>
            </a:pP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spc="-2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$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14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209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1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baseline="-32407" sz="90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baseline="-32407" sz="900" spc="112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•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0,03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204">
                <a:solidFill>
                  <a:srgbClr val="6D6E71"/>
                </a:solidFill>
                <a:latin typeface="Verdana"/>
                <a:cs typeface="Verdana"/>
              </a:rPr>
              <a:t>5</a:t>
            </a:r>
            <a:r>
              <a:rPr dirty="0" sz="1050" spc="-100">
                <a:solidFill>
                  <a:srgbClr val="6D6E71"/>
                </a:solidFill>
                <a:latin typeface="Verdana"/>
                <a:cs typeface="Verdana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0,45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endParaRPr sz="1050">
              <a:latin typeface="Arial"/>
              <a:cs typeface="Arial"/>
            </a:endParaRPr>
          </a:p>
          <a:p>
            <a:pPr marL="76200" marR="71120">
              <a:lnSpc>
                <a:spcPts val="1150"/>
              </a:lnSpc>
              <a:spcBef>
                <a:spcPts val="385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valor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 i="1">
                <a:solidFill>
                  <a:srgbClr val="6D6E71"/>
                </a:solidFill>
                <a:latin typeface="Arial"/>
                <a:cs typeface="Arial"/>
              </a:rPr>
              <a:t>U</a:t>
            </a:r>
            <a:r>
              <a:rPr dirty="0" sz="1050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mucho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menor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tensiones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(24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y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V),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luego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dimen-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sionado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correcto.</a:t>
            </a:r>
            <a:endParaRPr sz="1050">
              <a:latin typeface="Arial"/>
              <a:cs typeface="Arial"/>
            </a:endParaRPr>
          </a:p>
          <a:p>
            <a:pPr marL="76200" marR="72390">
              <a:lnSpc>
                <a:spcPts val="1150"/>
              </a:lnSpc>
              <a:spcBef>
                <a:spcPts val="370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elementos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constituyen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realizaran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las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especificaciones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spc="-25" b="1">
                <a:solidFill>
                  <a:srgbClr val="6D6E71"/>
                </a:solidFill>
                <a:latin typeface="Arial"/>
                <a:cs typeface="Arial"/>
              </a:rPr>
              <a:t>18.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ct val="100000"/>
              </a:lnSpc>
              <a:spcBef>
                <a:spcPts val="2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456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1680" y="382658"/>
            <a:ext cx="5173345" cy="2372995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5"/>
              </a:spcBef>
              <a:tabLst>
                <a:tab pos="39624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6.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Cálculo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de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5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la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8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puesta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9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a</a:t>
            </a:r>
            <a:r>
              <a:rPr dirty="0" u="sng" sz="1300" spc="-4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1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tierra</a:t>
            </a:r>
            <a:endParaRPr sz="130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820"/>
              </a:spcBef>
            </a:pP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-24,</a:t>
            </a:r>
            <a:r>
              <a:rPr dirty="0" sz="1050" spc="-2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-26</a:t>
            </a:r>
            <a:r>
              <a:rPr dirty="0" sz="1050" spc="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" b="1">
                <a:solidFill>
                  <a:srgbClr val="6D6E71"/>
                </a:solidFill>
                <a:latin typeface="Arial"/>
                <a:cs typeface="Arial"/>
              </a:rPr>
              <a:t>-25,</a:t>
            </a:r>
            <a:r>
              <a:rPr dirty="0" sz="1050" spc="4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tipo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instalaciones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amos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4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utilizar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método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xión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neut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155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se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establece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objeti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limi-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tensión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que,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especto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puedan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esentar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momento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dado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masas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metálicas,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asegu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funcionamiento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otecciones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y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eliminar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dismi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uir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ies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os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supone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ería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mate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iales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eléct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icos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usados.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 b="1">
                <a:solidFill>
                  <a:srgbClr val="6D6E71"/>
                </a:solidFill>
                <a:latin typeface="Arial"/>
                <a:cs typeface="Arial"/>
              </a:rPr>
              <a:t>ITC-B</a:t>
            </a:r>
            <a:r>
              <a:rPr dirty="0" sz="1050" spc="-180" b="1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-18</a:t>
            </a:r>
            <a:r>
              <a:rPr dirty="0" sz="1050" spc="2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apa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tado</a:t>
            </a:r>
            <a:r>
              <a:rPr dirty="0" sz="1050" spc="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9,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el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pa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ámet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má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impo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tant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esistenci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ohmio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.</a:t>
            </a:r>
            <a:endParaRPr sz="1050">
              <a:latin typeface="Arial"/>
              <a:cs typeface="Arial"/>
            </a:endParaRPr>
          </a:p>
          <a:p>
            <a:pPr algn="just" marL="300355" marR="5080">
              <a:lnSpc>
                <a:spcPts val="1150"/>
              </a:lnSpc>
              <a:spcBef>
                <a:spcPts val="365"/>
              </a:spcBef>
            </a:pP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alor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esistencia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tiene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tal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que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cualquier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masa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no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pueda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dar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lu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g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tensiones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contacto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supe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io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20">
                <a:solidFill>
                  <a:srgbClr val="6D6E71"/>
                </a:solidFill>
                <a:latin typeface="Arial"/>
                <a:cs typeface="Arial"/>
              </a:rPr>
              <a:t>es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a: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235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24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local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emplazamiento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conductor.</a:t>
            </a:r>
            <a:endParaRPr sz="1050">
              <a:latin typeface="Arial"/>
              <a:cs typeface="Arial"/>
            </a:endParaRPr>
          </a:p>
          <a:p>
            <a:pPr algn="just" marL="408305" indent="-108585">
              <a:lnSpc>
                <a:spcPct val="100000"/>
              </a:lnSpc>
              <a:spcBef>
                <a:spcPts val="260"/>
              </a:spcBef>
              <a:buFont typeface="Arial"/>
              <a:buChar char="•"/>
              <a:tabLst>
                <a:tab pos="408940" algn="l"/>
              </a:tabLst>
            </a:pP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50</a:t>
            </a: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los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5">
                <a:solidFill>
                  <a:srgbClr val="6D6E71"/>
                </a:solidFill>
                <a:latin typeface="Arial"/>
                <a:cs typeface="Arial"/>
              </a:rPr>
              <a:t>demás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casos.</a:t>
            </a:r>
            <a:endParaRPr sz="1050">
              <a:latin typeface="Arial"/>
              <a:cs typeface="Arial"/>
            </a:endParaRPr>
          </a:p>
          <a:p>
            <a:pPr algn="just" marL="300355" marR="6350">
              <a:lnSpc>
                <a:spcPts val="1150"/>
              </a:lnSpc>
              <a:spcBef>
                <a:spcPts val="385"/>
              </a:spcBef>
            </a:pP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2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esistenci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tier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10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o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obtenid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mediant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instalació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pica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v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30">
                <a:solidFill>
                  <a:srgbClr val="6D6E71"/>
                </a:solidFill>
                <a:latin typeface="Arial"/>
                <a:cs typeface="Arial"/>
              </a:rPr>
              <a:t>ti-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cales,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viene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dada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por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e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xp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esión: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053703" y="2836873"/>
            <a:ext cx="9652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" i="1">
                <a:solidFill>
                  <a:srgbClr val="6C6D70"/>
                </a:solidFill>
                <a:latin typeface="Arial"/>
                <a:cs typeface="Arial"/>
              </a:rPr>
              <a:t>L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754548" y="2769451"/>
            <a:ext cx="42227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10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36111" sz="1500" spc="-7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Verdana"/>
                <a:cs typeface="Verdana"/>
              </a:rPr>
              <a:t>p</a:t>
            </a:r>
            <a:endParaRPr baseline="36111" sz="1500">
              <a:latin typeface="Verdana"/>
              <a:cs typeface="Verdan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9619" y="2923114"/>
            <a:ext cx="2362835" cy="775335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5"/>
              </a:spcBef>
            </a:pP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Siendo:</a:t>
            </a:r>
            <a:endParaRPr sz="1050">
              <a:latin typeface="Arial"/>
              <a:cs typeface="Arial"/>
            </a:endParaRPr>
          </a:p>
          <a:p>
            <a:pPr marL="12700" marR="167640">
              <a:lnSpc>
                <a:spcPct val="113700"/>
              </a:lnSpc>
              <a:spcBef>
                <a:spcPts val="85"/>
              </a:spcBef>
              <a:tabLst>
                <a:tab pos="228600" algn="l"/>
              </a:tabLst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.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	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longitud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pica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  <a:tabLst>
                <a:tab pos="228600" algn="l"/>
              </a:tabLst>
            </a:pPr>
            <a:r>
              <a:rPr dirty="0" sz="1050" spc="25">
                <a:solidFill>
                  <a:srgbClr val="6D6E71"/>
                </a:solidFill>
                <a:latin typeface="Verdana"/>
                <a:cs typeface="Verdana"/>
              </a:rPr>
              <a:t>r</a:t>
            </a:r>
            <a:r>
              <a:rPr dirty="0" sz="1050">
                <a:solidFill>
                  <a:srgbClr val="6D6E71"/>
                </a:solidFill>
                <a:latin typeface="Verdana"/>
                <a:cs typeface="Verdana"/>
              </a:rPr>
              <a:t>	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media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del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terreno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m.</a:t>
            </a:r>
            <a:endParaRPr sz="105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29619" y="3705440"/>
            <a:ext cx="4884420" cy="53721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 marR="5080">
              <a:lnSpc>
                <a:spcPts val="1150"/>
              </a:lnSpc>
              <a:spcBef>
                <a:spcPts val="229"/>
              </a:spcBef>
            </a:pPr>
            <a:r>
              <a:rPr dirty="0" sz="1050" spc="-110">
                <a:solidFill>
                  <a:srgbClr val="6D6E71"/>
                </a:solidFill>
                <a:latin typeface="Arial"/>
                <a:cs typeface="Arial"/>
              </a:rPr>
              <a:t>Según</a:t>
            </a:r>
            <a:r>
              <a:rPr dirty="0" sz="1050" spc="2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punto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9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 b="1">
                <a:solidFill>
                  <a:srgbClr val="6D6E71"/>
                </a:solidFill>
                <a:latin typeface="Arial"/>
                <a:cs typeface="Arial"/>
              </a:rPr>
              <a:t>ITC-</a:t>
            </a:r>
            <a:r>
              <a:rPr dirty="0" sz="1050" spc="-110" b="1">
                <a:solidFill>
                  <a:srgbClr val="6D6E71"/>
                </a:solidFill>
                <a:latin typeface="Arial"/>
                <a:cs typeface="Arial"/>
              </a:rPr>
              <a:t>BT-</a:t>
            </a:r>
            <a:r>
              <a:rPr dirty="0" sz="1050" b="1">
                <a:solidFill>
                  <a:srgbClr val="6D6E71"/>
                </a:solidFill>
                <a:latin typeface="Arial"/>
                <a:cs typeface="Arial"/>
              </a:rPr>
              <a:t>18,</a:t>
            </a:r>
            <a:r>
              <a:rPr dirty="0" sz="105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un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edificio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terreno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naturaleza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arena </a:t>
            </a: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arcillosa,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corresponde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resistividad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(de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100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500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20">
                <a:solidFill>
                  <a:srgbClr val="6D6E71"/>
                </a:solidFill>
                <a:latin typeface="Arial"/>
                <a:cs typeface="Arial"/>
              </a:rPr>
              <a:t>m).</a:t>
            </a:r>
            <a:endParaRPr sz="10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Utilizaremos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2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m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longitud.</a:t>
            </a:r>
            <a:r>
              <a:rPr dirty="0" sz="1050" spc="-5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30">
                <a:solidFill>
                  <a:srgbClr val="6D6E71"/>
                </a:solidFill>
                <a:latin typeface="Arial"/>
                <a:cs typeface="Arial"/>
              </a:rPr>
              <a:t>La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resistencia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0">
                <a:solidFill>
                  <a:srgbClr val="6D6E71"/>
                </a:solidFill>
                <a:latin typeface="Arial"/>
                <a:cs typeface="Arial"/>
              </a:rPr>
              <a:t>cada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ellas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será: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801965" y="4336789"/>
            <a:ext cx="9652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">
                <a:solidFill>
                  <a:srgbClr val="6C6D70"/>
                </a:solidFill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433356" y="4268985"/>
            <a:ext cx="10769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10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500</a:t>
            </a:r>
            <a:r>
              <a:rPr dirty="0" baseline="27777" sz="1500" spc="142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250</a:t>
            </a:r>
            <a:r>
              <a:rPr dirty="0" sz="1000" spc="-8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50">
                <a:solidFill>
                  <a:srgbClr val="6C6D70"/>
                </a:solidFill>
                <a:latin typeface="Verdana"/>
                <a:cs typeface="Verdana"/>
              </a:rPr>
              <a:t>Ω</a:t>
            </a:r>
            <a:endParaRPr sz="1000">
              <a:latin typeface="Verdana"/>
              <a:cs typeface="Verdan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66087" y="4468093"/>
            <a:ext cx="5011420" cy="960755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76200" marR="68580">
              <a:lnSpc>
                <a:spcPts val="1250"/>
              </a:lnSpc>
              <a:spcBef>
                <a:spcPts val="150"/>
              </a:spcBef>
            </a:pPr>
            <a:r>
              <a:rPr dirty="0" sz="1050" spc="-70">
                <a:solidFill>
                  <a:srgbClr val="6D6E71"/>
                </a:solidFill>
                <a:latin typeface="Arial"/>
                <a:cs typeface="Arial"/>
              </a:rPr>
              <a:t>Fijando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una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20" i="1">
                <a:solidFill>
                  <a:srgbClr val="6D6E71"/>
                </a:solidFill>
                <a:latin typeface="Arial"/>
                <a:cs typeface="Arial"/>
              </a:rPr>
              <a:t>R</a:t>
            </a:r>
            <a:r>
              <a:rPr dirty="0" baseline="-32407" sz="900" spc="-179">
                <a:solidFill>
                  <a:srgbClr val="6D6E71"/>
                </a:solidFill>
                <a:latin typeface="Arial"/>
                <a:cs typeface="Arial"/>
              </a:rPr>
              <a:t>T</a:t>
            </a:r>
            <a:r>
              <a:rPr dirty="0" baseline="-32407" sz="900" spc="19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puesta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14">
                <a:solidFill>
                  <a:srgbClr val="6D6E71"/>
                </a:solidFill>
                <a:latin typeface="Arial"/>
                <a:cs typeface="Arial"/>
              </a:rPr>
              <a:t>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0">
                <a:solidFill>
                  <a:srgbClr val="6D6E71"/>
                </a:solidFill>
                <a:latin typeface="Arial"/>
                <a:cs typeface="Arial"/>
              </a:rPr>
              <a:t>tierra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15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Symbol"/>
                <a:cs typeface="Symbol"/>
              </a:rPr>
              <a:t>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,</a:t>
            </a:r>
            <a:r>
              <a:rPr dirty="0" sz="1050" spc="-4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0">
                <a:solidFill>
                  <a:srgbClr val="6D6E71"/>
                </a:solidFill>
                <a:latin typeface="Arial"/>
                <a:cs typeface="Arial"/>
              </a:rPr>
              <a:t>usual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para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45">
                <a:solidFill>
                  <a:srgbClr val="6D6E71"/>
                </a:solidFill>
                <a:latin typeface="Arial"/>
                <a:cs typeface="Arial"/>
              </a:rPr>
              <a:t>edificios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pararrayos,</a:t>
            </a:r>
            <a:r>
              <a:rPr dirty="0" sz="1050" spc="-3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>
                <a:solidFill>
                  <a:srgbClr val="6D6E71"/>
                </a:solidFill>
                <a:latin typeface="Arial"/>
                <a:cs typeface="Arial"/>
              </a:rPr>
              <a:t>obtenemos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25">
                <a:solidFill>
                  <a:srgbClr val="6D6E71"/>
                </a:solidFill>
                <a:latin typeface="Arial"/>
                <a:cs typeface="Arial"/>
              </a:rPr>
              <a:t>la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cantidad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1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necesarias:</a:t>
            </a:r>
            <a:endParaRPr sz="1050">
              <a:latin typeface="Arial"/>
              <a:cs typeface="Arial"/>
            </a:endParaRPr>
          </a:p>
          <a:p>
            <a:pPr marL="76200">
              <a:lnSpc>
                <a:spcPts val="1180"/>
              </a:lnSpc>
              <a:spcBef>
                <a:spcPts val="315"/>
              </a:spcBef>
            </a:pP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Como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las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picas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están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paralelo:</a:t>
            </a:r>
            <a:endParaRPr sz="1050">
              <a:latin typeface="Arial"/>
              <a:cs typeface="Arial"/>
            </a:endParaRPr>
          </a:p>
          <a:p>
            <a:pPr algn="ctr" marL="18415">
              <a:lnSpc>
                <a:spcPts val="1140"/>
              </a:lnSpc>
            </a:pPr>
            <a:r>
              <a:rPr dirty="0" u="sng" sz="1000" spc="5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1</a:t>
            </a:r>
            <a:r>
              <a:rPr dirty="0" u="sng" sz="1000" spc="55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7777" sz="1500" spc="367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baseline="-27777" sz="1500" spc="284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sz="1000" i="1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n</a:t>
            </a:r>
            <a:r>
              <a:rPr dirty="0" sz="1000" spc="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baseline="-26455" sz="1575" spc="-75">
                <a:solidFill>
                  <a:srgbClr val="6D6E71"/>
                </a:solidFill>
                <a:latin typeface="Arial"/>
                <a:cs typeface="Arial"/>
              </a:rPr>
              <a:t>,</a:t>
            </a:r>
            <a:endParaRPr baseline="-26455" sz="1575">
              <a:latin typeface="Arial"/>
              <a:cs typeface="Arial"/>
            </a:endParaRPr>
          </a:p>
          <a:p>
            <a:pPr algn="ctr" marR="14604">
              <a:lnSpc>
                <a:spcPts val="1035"/>
              </a:lnSpc>
              <a:tabLst>
                <a:tab pos="323850" algn="l"/>
              </a:tabLst>
            </a:pPr>
            <a:r>
              <a:rPr dirty="0" baseline="2777" sz="1500" spc="-37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r>
              <a:rPr dirty="0" sz="500" spc="-25" i="1">
                <a:solidFill>
                  <a:srgbClr val="6C6D70"/>
                </a:solidFill>
                <a:latin typeface="Times New Roman"/>
                <a:cs typeface="Times New Roman"/>
              </a:rPr>
              <a:t>T</a:t>
            </a:r>
            <a:r>
              <a:rPr dirty="0" sz="500" i="1">
                <a:solidFill>
                  <a:srgbClr val="6C6D70"/>
                </a:solidFill>
                <a:latin typeface="Times New Roman"/>
                <a:cs typeface="Times New Roman"/>
              </a:rPr>
              <a:t>	</a:t>
            </a:r>
            <a:r>
              <a:rPr dirty="0" baseline="2777" sz="1500" spc="-75" i="1">
                <a:solidFill>
                  <a:srgbClr val="6C6D70"/>
                </a:solidFill>
                <a:latin typeface="Arial"/>
                <a:cs typeface="Arial"/>
              </a:rPr>
              <a:t>R</a:t>
            </a:r>
            <a:endParaRPr baseline="2777" sz="1500">
              <a:latin typeface="Arial"/>
              <a:cs typeface="Arial"/>
            </a:endParaRPr>
          </a:p>
          <a:p>
            <a:pPr marL="75565">
              <a:lnSpc>
                <a:spcPts val="1140"/>
              </a:lnSpc>
            </a:pP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siendo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5" i="1">
                <a:solidFill>
                  <a:srgbClr val="6D6E71"/>
                </a:solidFill>
                <a:latin typeface="Arial"/>
                <a:cs typeface="Arial"/>
              </a:rPr>
              <a:t>n</a:t>
            </a:r>
            <a:r>
              <a:rPr dirty="0" sz="1050" spc="-5" i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6D6E71"/>
                </a:solidFill>
                <a:latin typeface="Arial"/>
                <a:cs typeface="Arial"/>
              </a:rPr>
              <a:t>el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60">
                <a:solidFill>
                  <a:srgbClr val="6D6E71"/>
                </a:solidFill>
                <a:latin typeface="Arial"/>
                <a:cs typeface="Arial"/>
              </a:rPr>
              <a:t>número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85">
                <a:solidFill>
                  <a:srgbClr val="6D6E71"/>
                </a:solidFill>
                <a:latin typeface="Arial"/>
                <a:cs typeface="Arial"/>
              </a:rPr>
              <a:t>picas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75">
                <a:solidFill>
                  <a:srgbClr val="6D6E71"/>
                </a:solidFill>
                <a:latin typeface="Arial"/>
                <a:cs typeface="Arial"/>
              </a:rPr>
              <a:t>conectadas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90">
                <a:solidFill>
                  <a:srgbClr val="6D6E71"/>
                </a:solidFill>
                <a:latin typeface="Arial"/>
                <a:cs typeface="Arial"/>
              </a:rPr>
              <a:t>en</a:t>
            </a:r>
            <a:r>
              <a:rPr dirty="0" sz="105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1050" spc="-10">
                <a:solidFill>
                  <a:srgbClr val="6D6E71"/>
                </a:solidFill>
                <a:latin typeface="Arial"/>
                <a:cs typeface="Arial"/>
              </a:rPr>
              <a:t>paralelo:</a:t>
            </a:r>
            <a:endParaRPr sz="105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446091" y="5455229"/>
            <a:ext cx="1051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solidFill>
                  <a:srgbClr val="6C6D70"/>
                </a:solidFill>
                <a:latin typeface="Arial"/>
                <a:cs typeface="Arial"/>
              </a:rPr>
              <a:t>n</a:t>
            </a:r>
            <a:r>
              <a:rPr dirty="0" sz="1000" spc="-15" i="1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5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u="sng" baseline="27777" sz="1500">
                <a:solidFill>
                  <a:srgbClr val="6C6D70"/>
                </a:solidFill>
                <a:uFill>
                  <a:solidFill>
                    <a:srgbClr val="6C6D70"/>
                  </a:solidFill>
                </a:uFill>
                <a:latin typeface="Arial"/>
                <a:cs typeface="Arial"/>
              </a:rPr>
              <a:t>250</a:t>
            </a:r>
            <a:r>
              <a:rPr dirty="0" baseline="27777" sz="1500" spc="13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245">
                <a:solidFill>
                  <a:srgbClr val="6C6D70"/>
                </a:solidFill>
                <a:latin typeface="PMingLiU"/>
                <a:cs typeface="PMingLiU"/>
              </a:rPr>
              <a:t>=</a:t>
            </a:r>
            <a:r>
              <a:rPr dirty="0" sz="1000" spc="10">
                <a:solidFill>
                  <a:srgbClr val="6C6D70"/>
                </a:solidFill>
                <a:latin typeface="PMingLiU"/>
                <a:cs typeface="PMingLiU"/>
              </a:rPr>
              <a:t> </a:t>
            </a:r>
            <a:r>
              <a:rPr dirty="0" sz="1000">
                <a:solidFill>
                  <a:srgbClr val="6C6D70"/>
                </a:solidFill>
                <a:latin typeface="Arial"/>
                <a:cs typeface="Arial"/>
              </a:rPr>
              <a:t>16,</a:t>
            </a:r>
            <a:r>
              <a:rPr dirty="0" sz="1000" spc="-175">
                <a:solidFill>
                  <a:srgbClr val="6C6D70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67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8" name="object 18" descr=""/>
          <p:cNvGrpSpPr/>
          <p:nvPr/>
        </p:nvGrpSpPr>
        <p:grpSpPr>
          <a:xfrm>
            <a:off x="497305" y="5721150"/>
            <a:ext cx="4949190" cy="307975"/>
            <a:chOff x="497305" y="5721150"/>
            <a:chExt cx="4949190" cy="307975"/>
          </a:xfrm>
        </p:grpSpPr>
        <p:pic>
          <p:nvPicPr>
            <p:cNvPr id="19" name="object 1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305" y="5721150"/>
              <a:ext cx="4948886" cy="307844"/>
            </a:xfrm>
            <a:prstGeom prst="rect">
              <a:avLst/>
            </a:prstGeom>
          </p:spPr>
        </p:pic>
        <p:sp>
          <p:nvSpPr>
            <p:cNvPr id="20" name="object 20" descr=""/>
            <p:cNvSpPr/>
            <p:nvPr/>
          </p:nvSpPr>
          <p:spPr>
            <a:xfrm>
              <a:off x="542328" y="5766206"/>
              <a:ext cx="4859020" cy="216535"/>
            </a:xfrm>
            <a:custGeom>
              <a:avLst/>
              <a:gdLst/>
              <a:ahLst/>
              <a:cxnLst/>
              <a:rect l="l" t="t" r="r" b="b"/>
              <a:pathLst>
                <a:path w="4859020" h="216535">
                  <a:moveTo>
                    <a:pt x="4757381" y="0"/>
                  </a:moveTo>
                  <a:lnTo>
                    <a:pt x="101574" y="0"/>
                  </a:lnTo>
                  <a:lnTo>
                    <a:pt x="42851" y="1587"/>
                  </a:lnTo>
                  <a:lnTo>
                    <a:pt x="12696" y="12696"/>
                  </a:lnTo>
                  <a:lnTo>
                    <a:pt x="1587" y="42851"/>
                  </a:lnTo>
                  <a:lnTo>
                    <a:pt x="0" y="101574"/>
                  </a:lnTo>
                  <a:lnTo>
                    <a:pt x="0" y="114934"/>
                  </a:lnTo>
                  <a:lnTo>
                    <a:pt x="1587" y="173657"/>
                  </a:lnTo>
                  <a:lnTo>
                    <a:pt x="12696" y="203812"/>
                  </a:lnTo>
                  <a:lnTo>
                    <a:pt x="42851" y="214922"/>
                  </a:lnTo>
                  <a:lnTo>
                    <a:pt x="101574" y="216509"/>
                  </a:lnTo>
                  <a:lnTo>
                    <a:pt x="4757381" y="216509"/>
                  </a:lnTo>
                  <a:lnTo>
                    <a:pt x="4816104" y="214922"/>
                  </a:lnTo>
                  <a:lnTo>
                    <a:pt x="4846259" y="203812"/>
                  </a:lnTo>
                  <a:lnTo>
                    <a:pt x="4857369" y="173657"/>
                  </a:lnTo>
                  <a:lnTo>
                    <a:pt x="4858956" y="114934"/>
                  </a:lnTo>
                  <a:lnTo>
                    <a:pt x="4858956" y="101574"/>
                  </a:lnTo>
                  <a:lnTo>
                    <a:pt x="4857369" y="42851"/>
                  </a:lnTo>
                  <a:lnTo>
                    <a:pt x="4846259" y="12696"/>
                  </a:lnTo>
                  <a:lnTo>
                    <a:pt x="4816104" y="1587"/>
                  </a:lnTo>
                  <a:lnTo>
                    <a:pt x="475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 descr=""/>
          <p:cNvSpPr txBox="1"/>
          <p:nvPr/>
        </p:nvSpPr>
        <p:spPr>
          <a:xfrm>
            <a:off x="1689188" y="5523033"/>
            <a:ext cx="2565400" cy="4210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252729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solidFill>
                  <a:srgbClr val="6C6D70"/>
                </a:solidFill>
                <a:latin typeface="Arial"/>
                <a:cs typeface="Arial"/>
              </a:rPr>
              <a:t>15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950"/>
              </a:spcBef>
            </a:pP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Serían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necesarias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17</a:t>
            </a:r>
            <a:r>
              <a:rPr dirty="0" sz="80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picas</a:t>
            </a:r>
            <a:r>
              <a:rPr dirty="0" sz="80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10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 b="1">
                <a:solidFill>
                  <a:srgbClr val="6D6E71"/>
                </a:solidFill>
                <a:latin typeface="Arial"/>
                <a:cs typeface="Arial"/>
              </a:rPr>
              <a:t>cobre</a:t>
            </a:r>
            <a:r>
              <a:rPr dirty="0" sz="800" spc="-5" b="1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2m</a:t>
            </a:r>
            <a:r>
              <a:rPr dirty="0" sz="800" spc="-5">
                <a:solidFill>
                  <a:srgbClr val="6D6E71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6D6E71"/>
                </a:solidFill>
                <a:latin typeface="Arial"/>
                <a:cs typeface="Arial"/>
              </a:rPr>
              <a:t>de</a:t>
            </a:r>
            <a:r>
              <a:rPr dirty="0" sz="800" spc="-10">
                <a:solidFill>
                  <a:srgbClr val="6D6E71"/>
                </a:solidFill>
                <a:latin typeface="Arial"/>
                <a:cs typeface="Arial"/>
              </a:rPr>
              <a:t> longitud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8053298" y="5216740"/>
            <a:ext cx="405130" cy="724535"/>
            <a:chOff x="8053298" y="5216740"/>
            <a:chExt cx="405130" cy="724535"/>
          </a:xfrm>
        </p:grpSpPr>
        <p:sp>
          <p:nvSpPr>
            <p:cNvPr id="3" name="object 3" descr=""/>
            <p:cNvSpPr/>
            <p:nvPr/>
          </p:nvSpPr>
          <p:spPr>
            <a:xfrm>
              <a:off x="8053298" y="5216740"/>
              <a:ext cx="405130" cy="546100"/>
            </a:xfrm>
            <a:custGeom>
              <a:avLst/>
              <a:gdLst/>
              <a:ahLst/>
              <a:cxnLst/>
              <a:rect l="l" t="t" r="r" b="b"/>
              <a:pathLst>
                <a:path w="405129" h="546100">
                  <a:moveTo>
                    <a:pt x="404901" y="249313"/>
                  </a:moveTo>
                  <a:lnTo>
                    <a:pt x="404901" y="0"/>
                  </a:lnTo>
                  <a:lnTo>
                    <a:pt x="107553" y="11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439102"/>
                  </a:lnTo>
                  <a:lnTo>
                    <a:pt x="1409" y="494845"/>
                  </a:lnTo>
                  <a:lnTo>
                    <a:pt x="11325" y="524570"/>
                  </a:lnTo>
                  <a:lnTo>
                    <a:pt x="38247" y="538307"/>
                  </a:lnTo>
                  <a:lnTo>
                    <a:pt x="90678" y="546087"/>
                  </a:lnTo>
                  <a:lnTo>
                    <a:pt x="90678" y="357289"/>
                  </a:lnTo>
                  <a:lnTo>
                    <a:pt x="107553" y="294865"/>
                  </a:lnTo>
                  <a:lnTo>
                    <a:pt x="144678" y="262810"/>
                  </a:lnTo>
                  <a:lnTo>
                    <a:pt x="181803" y="251000"/>
                  </a:lnTo>
                  <a:lnTo>
                    <a:pt x="198678" y="249313"/>
                  </a:lnTo>
                  <a:lnTo>
                    <a:pt x="404901" y="249313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8144116" y="5763158"/>
              <a:ext cx="313690" cy="178435"/>
            </a:xfrm>
            <a:custGeom>
              <a:avLst/>
              <a:gdLst/>
              <a:ahLst/>
              <a:cxnLst/>
              <a:rect l="l" t="t" r="r" b="b"/>
              <a:pathLst>
                <a:path w="313690" h="178435">
                  <a:moveTo>
                    <a:pt x="313690" y="673"/>
                  </a:moveTo>
                  <a:lnTo>
                    <a:pt x="11430" y="673"/>
                  </a:lnTo>
                  <a:lnTo>
                    <a:pt x="11430" y="508"/>
                  </a:lnTo>
                  <a:lnTo>
                    <a:pt x="5080" y="508"/>
                  </a:lnTo>
                  <a:lnTo>
                    <a:pt x="5080" y="0"/>
                  </a:lnTo>
                  <a:lnTo>
                    <a:pt x="0" y="0"/>
                  </a:lnTo>
                  <a:lnTo>
                    <a:pt x="0" y="178028"/>
                  </a:lnTo>
                  <a:lnTo>
                    <a:pt x="5080" y="178028"/>
                  </a:lnTo>
                  <a:lnTo>
                    <a:pt x="11430" y="178028"/>
                  </a:lnTo>
                  <a:lnTo>
                    <a:pt x="313690" y="178028"/>
                  </a:lnTo>
                  <a:lnTo>
                    <a:pt x="313690" y="673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8143976" y="5466054"/>
              <a:ext cx="314325" cy="297815"/>
            </a:xfrm>
            <a:custGeom>
              <a:avLst/>
              <a:gdLst/>
              <a:ahLst/>
              <a:cxnLst/>
              <a:rect l="l" t="t" r="r" b="b"/>
              <a:pathLst>
                <a:path w="314325" h="297814">
                  <a:moveTo>
                    <a:pt x="314223" y="297764"/>
                  </a:moveTo>
                  <a:lnTo>
                    <a:pt x="314223" y="0"/>
                  </a:lnTo>
                  <a:lnTo>
                    <a:pt x="108000" y="0"/>
                  </a:lnTo>
                  <a:lnTo>
                    <a:pt x="45562" y="1687"/>
                  </a:lnTo>
                  <a:lnTo>
                    <a:pt x="13500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96773"/>
                  </a:lnTo>
                  <a:lnTo>
                    <a:pt x="5435" y="297421"/>
                  </a:lnTo>
                  <a:lnTo>
                    <a:pt x="11188" y="297764"/>
                  </a:lnTo>
                  <a:lnTo>
                    <a:pt x="314223" y="297764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8114143" y="529619"/>
            <a:ext cx="188595" cy="2338705"/>
          </a:xfrm>
          <a:prstGeom prst="rect">
            <a:avLst/>
          </a:prstGeom>
        </p:spPr>
        <p:txBody>
          <a:bodyPr wrap="square" lIns="0" tIns="1143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hostal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150452" y="5316598"/>
            <a:ext cx="215900" cy="114935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4001" y="5074231"/>
            <a:ext cx="188595" cy="340360"/>
          </a:xfrm>
          <a:prstGeom prst="rect">
            <a:avLst/>
          </a:prstGeom>
        </p:spPr>
        <p:txBody>
          <a:bodyPr wrap="square" lIns="0" tIns="1143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457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7737587" y="241681"/>
            <a:ext cx="204470" cy="1954530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ts val="1460"/>
              </a:lnSpc>
              <a:tabLst>
                <a:tab pos="552450" algn="l"/>
              </a:tabLst>
            </a:pPr>
            <a:r>
              <a:rPr dirty="0" u="sng" sz="1300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300" spc="-13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Esquemas</a:t>
            </a:r>
            <a:r>
              <a:rPr dirty="0" u="sng" sz="1300" spc="-2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300" spc="-65" b="1">
                <a:solidFill>
                  <a:srgbClr val="4C4D4F"/>
                </a:solidFill>
                <a:uFill>
                  <a:solidFill>
                    <a:srgbClr val="4C4D4F"/>
                  </a:solidFill>
                </a:uFill>
                <a:latin typeface="Arial"/>
                <a:cs typeface="Arial"/>
              </a:rPr>
              <a:t>unifilares</a:t>
            </a:r>
            <a:endParaRPr sz="13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47239" y="5251003"/>
            <a:ext cx="269367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D.7. </a:t>
            </a: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unifilar.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general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y </a:t>
            </a:r>
            <a:r>
              <a:rPr dirty="0" sz="800" spc="-65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almacén.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387080" y="4752268"/>
            <a:ext cx="130810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C2.7</a:t>
            </a:r>
            <a:endParaRPr sz="45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6089998" y="4752268"/>
            <a:ext cx="130810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C1.7</a:t>
            </a:r>
            <a:endParaRPr sz="45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387080" y="4881517"/>
            <a:ext cx="186690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0">
                <a:solidFill>
                  <a:srgbClr val="231F20"/>
                </a:solidFill>
                <a:latin typeface="Arial"/>
                <a:cs typeface="Arial"/>
              </a:rPr>
              <a:t>Fuerza</a:t>
            </a:r>
            <a:endParaRPr sz="4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6089998" y="4881517"/>
            <a:ext cx="311150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Iluminación</a:t>
            </a:r>
            <a:endParaRPr sz="45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387080" y="5010765"/>
            <a:ext cx="205740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0">
                <a:solidFill>
                  <a:srgbClr val="231F20"/>
                </a:solidFill>
                <a:latin typeface="Arial"/>
                <a:cs typeface="Arial"/>
              </a:rPr>
              <a:t>172,5W</a:t>
            </a:r>
            <a:endParaRPr sz="45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089998" y="5010765"/>
            <a:ext cx="134620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75W</a:t>
            </a:r>
            <a:endParaRPr sz="45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850059" y="2044321"/>
            <a:ext cx="80645" cy="927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L4</a:t>
            </a:r>
            <a:endParaRPr sz="450">
              <a:latin typeface="Arial"/>
              <a:cs typeface="Arial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6001168" y="3024886"/>
            <a:ext cx="342265" cy="1536065"/>
          </a:xfrm>
          <a:custGeom>
            <a:avLst/>
            <a:gdLst/>
            <a:ahLst/>
            <a:cxnLst/>
            <a:rect l="l" t="t" r="r" b="b"/>
            <a:pathLst>
              <a:path w="342264" h="1536064">
                <a:moveTo>
                  <a:pt x="7645" y="548170"/>
                </a:moveTo>
                <a:lnTo>
                  <a:pt x="7645" y="1714"/>
                </a:lnTo>
                <a:lnTo>
                  <a:pt x="5930" y="0"/>
                </a:lnTo>
                <a:lnTo>
                  <a:pt x="1714" y="0"/>
                </a:lnTo>
                <a:lnTo>
                  <a:pt x="0" y="1714"/>
                </a:lnTo>
                <a:lnTo>
                  <a:pt x="0" y="548170"/>
                </a:lnTo>
                <a:lnTo>
                  <a:pt x="1714" y="549884"/>
                </a:lnTo>
                <a:lnTo>
                  <a:pt x="5930" y="549884"/>
                </a:lnTo>
                <a:lnTo>
                  <a:pt x="7645" y="548170"/>
                </a:lnTo>
                <a:close/>
              </a:path>
              <a:path w="342264" h="1536064">
                <a:moveTo>
                  <a:pt x="342150" y="1263268"/>
                </a:moveTo>
                <a:lnTo>
                  <a:pt x="339648" y="1259865"/>
                </a:lnTo>
                <a:lnTo>
                  <a:pt x="337261" y="1259497"/>
                </a:lnTo>
                <a:lnTo>
                  <a:pt x="274789" y="1305369"/>
                </a:lnTo>
                <a:lnTo>
                  <a:pt x="274434" y="1307757"/>
                </a:lnTo>
                <a:lnTo>
                  <a:pt x="276923" y="1311160"/>
                </a:lnTo>
                <a:lnTo>
                  <a:pt x="279311" y="1311528"/>
                </a:lnTo>
                <a:lnTo>
                  <a:pt x="341782" y="1265656"/>
                </a:lnTo>
                <a:lnTo>
                  <a:pt x="342150" y="1263268"/>
                </a:lnTo>
                <a:close/>
              </a:path>
              <a:path w="342264" h="1536064">
                <a:moveTo>
                  <a:pt x="342150" y="1287233"/>
                </a:moveTo>
                <a:lnTo>
                  <a:pt x="339648" y="1283830"/>
                </a:lnTo>
                <a:lnTo>
                  <a:pt x="337261" y="1283461"/>
                </a:lnTo>
                <a:lnTo>
                  <a:pt x="274789" y="1329321"/>
                </a:lnTo>
                <a:lnTo>
                  <a:pt x="274434" y="1331709"/>
                </a:lnTo>
                <a:lnTo>
                  <a:pt x="276923" y="1335112"/>
                </a:lnTo>
                <a:lnTo>
                  <a:pt x="279311" y="1335481"/>
                </a:lnTo>
                <a:lnTo>
                  <a:pt x="341782" y="1289621"/>
                </a:lnTo>
                <a:lnTo>
                  <a:pt x="342150" y="1287233"/>
                </a:lnTo>
                <a:close/>
              </a:path>
              <a:path w="342264" h="1536064">
                <a:moveTo>
                  <a:pt x="312546" y="1277644"/>
                </a:moveTo>
                <a:lnTo>
                  <a:pt x="312546" y="1094574"/>
                </a:lnTo>
                <a:lnTo>
                  <a:pt x="310832" y="1092860"/>
                </a:lnTo>
                <a:lnTo>
                  <a:pt x="306616" y="1092860"/>
                </a:lnTo>
                <a:lnTo>
                  <a:pt x="304901" y="1094574"/>
                </a:lnTo>
                <a:lnTo>
                  <a:pt x="304901" y="1283258"/>
                </a:lnTo>
                <a:lnTo>
                  <a:pt x="312546" y="1277644"/>
                </a:lnTo>
                <a:close/>
              </a:path>
              <a:path w="342264" h="1536064">
                <a:moveTo>
                  <a:pt x="312546" y="1301604"/>
                </a:moveTo>
                <a:lnTo>
                  <a:pt x="312546" y="1287128"/>
                </a:lnTo>
                <a:lnTo>
                  <a:pt x="304901" y="1292741"/>
                </a:lnTo>
                <a:lnTo>
                  <a:pt x="304901" y="1307216"/>
                </a:lnTo>
                <a:lnTo>
                  <a:pt x="312546" y="1301604"/>
                </a:lnTo>
                <a:close/>
              </a:path>
              <a:path w="342264" h="1536064">
                <a:moveTo>
                  <a:pt x="312546" y="1533893"/>
                </a:moveTo>
                <a:lnTo>
                  <a:pt x="312546" y="1311087"/>
                </a:lnTo>
                <a:lnTo>
                  <a:pt x="304901" y="1316698"/>
                </a:lnTo>
                <a:lnTo>
                  <a:pt x="304901" y="1533893"/>
                </a:lnTo>
                <a:lnTo>
                  <a:pt x="306616" y="1535607"/>
                </a:lnTo>
                <a:lnTo>
                  <a:pt x="310832" y="1535607"/>
                </a:lnTo>
                <a:lnTo>
                  <a:pt x="312546" y="153389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6371419" y="4229746"/>
            <a:ext cx="86360" cy="37338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450" spc="-30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45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450">
              <a:latin typeface="Arial"/>
              <a:cs typeface="Arial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5696293" y="4117746"/>
            <a:ext cx="8255" cy="443230"/>
          </a:xfrm>
          <a:custGeom>
            <a:avLst/>
            <a:gdLst/>
            <a:ahLst/>
            <a:cxnLst/>
            <a:rect l="l" t="t" r="r" b="b"/>
            <a:pathLst>
              <a:path w="8254" h="443229">
                <a:moveTo>
                  <a:pt x="7645" y="441045"/>
                </a:moveTo>
                <a:lnTo>
                  <a:pt x="7645" y="3822"/>
                </a:lnTo>
                <a:lnTo>
                  <a:pt x="7645" y="1714"/>
                </a:lnTo>
                <a:lnTo>
                  <a:pt x="5930" y="0"/>
                </a:lnTo>
                <a:lnTo>
                  <a:pt x="1714" y="0"/>
                </a:lnTo>
                <a:lnTo>
                  <a:pt x="0" y="1714"/>
                </a:lnTo>
                <a:lnTo>
                  <a:pt x="0" y="441045"/>
                </a:lnTo>
                <a:lnTo>
                  <a:pt x="1714" y="442760"/>
                </a:lnTo>
                <a:lnTo>
                  <a:pt x="5930" y="442760"/>
                </a:lnTo>
                <a:lnTo>
                  <a:pt x="7645" y="441045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5761620" y="4236502"/>
            <a:ext cx="86360" cy="37338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450" spc="-30">
                <a:solidFill>
                  <a:srgbClr val="231F20"/>
                </a:solidFill>
                <a:latin typeface="Arial"/>
                <a:cs typeface="Arial"/>
              </a:rPr>
              <a:t>2x1x2,5+2,5</a:t>
            </a:r>
            <a:r>
              <a:rPr dirty="0" sz="45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450">
              <a:latin typeface="Arial"/>
              <a:cs typeface="Arial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5666676" y="2040344"/>
            <a:ext cx="372110" cy="2315845"/>
          </a:xfrm>
          <a:custGeom>
            <a:avLst/>
            <a:gdLst/>
            <a:ahLst/>
            <a:cxnLst/>
            <a:rect l="l" t="t" r="r" b="b"/>
            <a:pathLst>
              <a:path w="372110" h="2315845">
                <a:moveTo>
                  <a:pt x="67729" y="2243874"/>
                </a:moveTo>
                <a:lnTo>
                  <a:pt x="65214" y="2240470"/>
                </a:lnTo>
                <a:lnTo>
                  <a:pt x="62826" y="2240102"/>
                </a:lnTo>
                <a:lnTo>
                  <a:pt x="368" y="2285949"/>
                </a:lnTo>
                <a:lnTo>
                  <a:pt x="0" y="2288349"/>
                </a:lnTo>
                <a:lnTo>
                  <a:pt x="2514" y="2291753"/>
                </a:lnTo>
                <a:lnTo>
                  <a:pt x="4902" y="2292121"/>
                </a:lnTo>
                <a:lnTo>
                  <a:pt x="6591" y="2290864"/>
                </a:lnTo>
                <a:lnTo>
                  <a:pt x="67360" y="2246261"/>
                </a:lnTo>
                <a:lnTo>
                  <a:pt x="67729" y="2243874"/>
                </a:lnTo>
                <a:close/>
              </a:path>
              <a:path w="372110" h="2315845">
                <a:moveTo>
                  <a:pt x="67729" y="2267534"/>
                </a:moveTo>
                <a:lnTo>
                  <a:pt x="65214" y="2264130"/>
                </a:lnTo>
                <a:lnTo>
                  <a:pt x="62826" y="2263762"/>
                </a:lnTo>
                <a:lnTo>
                  <a:pt x="368" y="2309596"/>
                </a:lnTo>
                <a:lnTo>
                  <a:pt x="0" y="2311996"/>
                </a:lnTo>
                <a:lnTo>
                  <a:pt x="2514" y="2315400"/>
                </a:lnTo>
                <a:lnTo>
                  <a:pt x="4902" y="2315768"/>
                </a:lnTo>
                <a:lnTo>
                  <a:pt x="6591" y="2314511"/>
                </a:lnTo>
                <a:lnTo>
                  <a:pt x="67360" y="2269921"/>
                </a:lnTo>
                <a:lnTo>
                  <a:pt x="67729" y="2267534"/>
                </a:lnTo>
                <a:close/>
              </a:path>
              <a:path w="372110" h="2315845">
                <a:moveTo>
                  <a:pt x="371741" y="3771"/>
                </a:moveTo>
                <a:lnTo>
                  <a:pt x="369252" y="368"/>
                </a:lnTo>
                <a:lnTo>
                  <a:pt x="366852" y="0"/>
                </a:lnTo>
                <a:lnTo>
                  <a:pt x="304406" y="45846"/>
                </a:lnTo>
                <a:lnTo>
                  <a:pt x="304025" y="48247"/>
                </a:lnTo>
                <a:lnTo>
                  <a:pt x="306527" y="51650"/>
                </a:lnTo>
                <a:lnTo>
                  <a:pt x="308914" y="52019"/>
                </a:lnTo>
                <a:lnTo>
                  <a:pt x="371373" y="6159"/>
                </a:lnTo>
                <a:lnTo>
                  <a:pt x="371741" y="3771"/>
                </a:lnTo>
                <a:close/>
              </a:path>
              <a:path w="372110" h="2315845">
                <a:moveTo>
                  <a:pt x="371741" y="27736"/>
                </a:moveTo>
                <a:lnTo>
                  <a:pt x="370509" y="26034"/>
                </a:lnTo>
                <a:lnTo>
                  <a:pt x="369252" y="24345"/>
                </a:lnTo>
                <a:lnTo>
                  <a:pt x="366852" y="23977"/>
                </a:lnTo>
                <a:lnTo>
                  <a:pt x="304406" y="69824"/>
                </a:lnTo>
                <a:lnTo>
                  <a:pt x="304025" y="72224"/>
                </a:lnTo>
                <a:lnTo>
                  <a:pt x="306527" y="75628"/>
                </a:lnTo>
                <a:lnTo>
                  <a:pt x="308914" y="75996"/>
                </a:lnTo>
                <a:lnTo>
                  <a:pt x="371373" y="30124"/>
                </a:lnTo>
                <a:lnTo>
                  <a:pt x="371741" y="27736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6067624" y="1892520"/>
            <a:ext cx="86360" cy="29337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450" spc="-30">
                <a:solidFill>
                  <a:srgbClr val="231F20"/>
                </a:solidFill>
                <a:latin typeface="Arial"/>
                <a:cs typeface="Arial"/>
              </a:rPr>
              <a:t>2x1x6+6</a:t>
            </a:r>
            <a:r>
              <a:rPr dirty="0" sz="45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45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417541" y="3150378"/>
            <a:ext cx="369570" cy="13843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700" spc="-10">
                <a:solidFill>
                  <a:srgbClr val="231F20"/>
                </a:solidFill>
                <a:latin typeface="Arial"/>
                <a:cs typeface="Arial"/>
              </a:rPr>
              <a:t>Almacén</a:t>
            </a:r>
            <a:endParaRPr sz="7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6211484" y="2902681"/>
            <a:ext cx="181610" cy="30543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3335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45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1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5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2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25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30 mA</a:t>
            </a:r>
            <a:endParaRPr sz="45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6422242" y="3829253"/>
            <a:ext cx="164465" cy="2362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7145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450">
              <a:latin typeface="Arial"/>
              <a:cs typeface="Arial"/>
            </a:endParaRPr>
          </a:p>
          <a:p>
            <a:pPr marL="17145">
              <a:lnSpc>
                <a:spcPct val="100000"/>
              </a:lnSpc>
              <a:spcBef>
                <a:spcPts val="1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10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50">
              <a:latin typeface="Arial"/>
              <a:cs typeface="Arial"/>
            </a:endParaRPr>
          </a:p>
        </p:txBody>
      </p:sp>
      <p:pic>
        <p:nvPicPr>
          <p:cNvPr id="27" name="object 2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07481" y="3567112"/>
            <a:ext cx="973556" cy="993394"/>
          </a:xfrm>
          <a:prstGeom prst="rect">
            <a:avLst/>
          </a:prstGeom>
        </p:spPr>
      </p:pic>
      <p:sp>
        <p:nvSpPr>
          <p:cNvPr id="28" name="object 28" descr=""/>
          <p:cNvSpPr txBox="1"/>
          <p:nvPr/>
        </p:nvSpPr>
        <p:spPr>
          <a:xfrm>
            <a:off x="5678737" y="4036578"/>
            <a:ext cx="66675" cy="844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6288524" y="4036578"/>
            <a:ext cx="66675" cy="844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pic>
        <p:nvPicPr>
          <p:cNvPr id="30" name="object 30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12358" y="1800860"/>
            <a:ext cx="370471" cy="1387348"/>
          </a:xfrm>
          <a:prstGeom prst="rect">
            <a:avLst/>
          </a:prstGeom>
        </p:spPr>
      </p:pic>
      <p:sp>
        <p:nvSpPr>
          <p:cNvPr id="31" name="object 31" descr=""/>
          <p:cNvSpPr txBox="1"/>
          <p:nvPr/>
        </p:nvSpPr>
        <p:spPr>
          <a:xfrm>
            <a:off x="5844896" y="3829253"/>
            <a:ext cx="164465" cy="2362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7145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450">
              <a:latin typeface="Arial"/>
              <a:cs typeface="Arial"/>
            </a:endParaRPr>
          </a:p>
          <a:p>
            <a:pPr marL="17145">
              <a:lnSpc>
                <a:spcPct val="100000"/>
              </a:lnSpc>
              <a:spcBef>
                <a:spcPts val="1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16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32" name="object 32" descr=""/>
          <p:cNvGrpSpPr/>
          <p:nvPr/>
        </p:nvGrpSpPr>
        <p:grpSpPr>
          <a:xfrm>
            <a:off x="3827894" y="4197260"/>
            <a:ext cx="2841625" cy="960119"/>
            <a:chOff x="3827894" y="4197260"/>
            <a:chExt cx="2841625" cy="960119"/>
          </a:xfrm>
        </p:grpSpPr>
        <p:sp>
          <p:nvSpPr>
            <p:cNvPr id="33" name="object 33" descr=""/>
            <p:cNvSpPr/>
            <p:nvPr/>
          </p:nvSpPr>
          <p:spPr>
            <a:xfrm>
              <a:off x="5351932" y="4723815"/>
              <a:ext cx="1316990" cy="433070"/>
            </a:xfrm>
            <a:custGeom>
              <a:avLst/>
              <a:gdLst/>
              <a:ahLst/>
              <a:cxnLst/>
              <a:rect l="l" t="t" r="r" b="b"/>
              <a:pathLst>
                <a:path w="1316990" h="433070">
                  <a:moveTo>
                    <a:pt x="689609" y="0"/>
                  </a:moveTo>
                  <a:lnTo>
                    <a:pt x="3822" y="0"/>
                  </a:lnTo>
                  <a:lnTo>
                    <a:pt x="1117" y="1117"/>
                  </a:lnTo>
                  <a:lnTo>
                    <a:pt x="0" y="3822"/>
                  </a:lnTo>
                  <a:lnTo>
                    <a:pt x="0" y="429145"/>
                  </a:lnTo>
                  <a:lnTo>
                    <a:pt x="1117" y="431850"/>
                  </a:lnTo>
                  <a:lnTo>
                    <a:pt x="3822" y="432968"/>
                  </a:lnTo>
                  <a:lnTo>
                    <a:pt x="3822" y="3822"/>
                  </a:lnTo>
                  <a:lnTo>
                    <a:pt x="7645" y="3822"/>
                  </a:lnTo>
                  <a:lnTo>
                    <a:pt x="7645" y="7645"/>
                  </a:lnTo>
                  <a:lnTo>
                    <a:pt x="687895" y="7645"/>
                  </a:lnTo>
                  <a:lnTo>
                    <a:pt x="687895" y="1714"/>
                  </a:lnTo>
                  <a:lnTo>
                    <a:pt x="689609" y="0"/>
                  </a:lnTo>
                  <a:close/>
                </a:path>
                <a:path w="1316990" h="433070">
                  <a:moveTo>
                    <a:pt x="7645" y="7645"/>
                  </a:moveTo>
                  <a:lnTo>
                    <a:pt x="7645" y="3822"/>
                  </a:lnTo>
                  <a:lnTo>
                    <a:pt x="3822" y="3822"/>
                  </a:lnTo>
                  <a:lnTo>
                    <a:pt x="3822" y="7645"/>
                  </a:lnTo>
                  <a:lnTo>
                    <a:pt x="7645" y="7645"/>
                  </a:lnTo>
                  <a:close/>
                </a:path>
                <a:path w="1316990" h="433070">
                  <a:moveTo>
                    <a:pt x="1309331" y="432968"/>
                  </a:moveTo>
                  <a:lnTo>
                    <a:pt x="1309331" y="425322"/>
                  </a:lnTo>
                  <a:lnTo>
                    <a:pt x="7645" y="425322"/>
                  </a:lnTo>
                  <a:lnTo>
                    <a:pt x="7645" y="7645"/>
                  </a:lnTo>
                  <a:lnTo>
                    <a:pt x="3822" y="7645"/>
                  </a:lnTo>
                  <a:lnTo>
                    <a:pt x="3822" y="432968"/>
                  </a:lnTo>
                  <a:lnTo>
                    <a:pt x="687895" y="432968"/>
                  </a:lnTo>
                  <a:lnTo>
                    <a:pt x="687895" y="428434"/>
                  </a:lnTo>
                  <a:lnTo>
                    <a:pt x="689609" y="430148"/>
                  </a:lnTo>
                  <a:lnTo>
                    <a:pt x="693826" y="430148"/>
                  </a:lnTo>
                  <a:lnTo>
                    <a:pt x="695540" y="428434"/>
                  </a:lnTo>
                  <a:lnTo>
                    <a:pt x="695540" y="432968"/>
                  </a:lnTo>
                  <a:lnTo>
                    <a:pt x="1309331" y="432968"/>
                  </a:lnTo>
                  <a:close/>
                </a:path>
                <a:path w="1316990" h="433070">
                  <a:moveTo>
                    <a:pt x="695540" y="7645"/>
                  </a:moveTo>
                  <a:lnTo>
                    <a:pt x="695540" y="1714"/>
                  </a:lnTo>
                  <a:lnTo>
                    <a:pt x="693826" y="0"/>
                  </a:lnTo>
                  <a:lnTo>
                    <a:pt x="689609" y="0"/>
                  </a:lnTo>
                  <a:lnTo>
                    <a:pt x="687895" y="1714"/>
                  </a:lnTo>
                  <a:lnTo>
                    <a:pt x="687895" y="7645"/>
                  </a:lnTo>
                  <a:lnTo>
                    <a:pt x="695540" y="7645"/>
                  </a:lnTo>
                  <a:close/>
                </a:path>
                <a:path w="1316990" h="433070">
                  <a:moveTo>
                    <a:pt x="695540" y="425322"/>
                  </a:moveTo>
                  <a:lnTo>
                    <a:pt x="695540" y="7645"/>
                  </a:lnTo>
                  <a:lnTo>
                    <a:pt x="687895" y="7645"/>
                  </a:lnTo>
                  <a:lnTo>
                    <a:pt x="687895" y="425322"/>
                  </a:lnTo>
                  <a:lnTo>
                    <a:pt x="695540" y="425322"/>
                  </a:lnTo>
                  <a:close/>
                </a:path>
                <a:path w="1316990" h="433070">
                  <a:moveTo>
                    <a:pt x="695540" y="432968"/>
                  </a:moveTo>
                  <a:lnTo>
                    <a:pt x="695540" y="428434"/>
                  </a:lnTo>
                  <a:lnTo>
                    <a:pt x="693826" y="430148"/>
                  </a:lnTo>
                  <a:lnTo>
                    <a:pt x="689609" y="430148"/>
                  </a:lnTo>
                  <a:lnTo>
                    <a:pt x="687895" y="428434"/>
                  </a:lnTo>
                  <a:lnTo>
                    <a:pt x="687895" y="432968"/>
                  </a:lnTo>
                  <a:lnTo>
                    <a:pt x="695540" y="432968"/>
                  </a:lnTo>
                  <a:close/>
                </a:path>
                <a:path w="1316990" h="433070">
                  <a:moveTo>
                    <a:pt x="1316977" y="429145"/>
                  </a:moveTo>
                  <a:lnTo>
                    <a:pt x="1316977" y="3822"/>
                  </a:lnTo>
                  <a:lnTo>
                    <a:pt x="1315859" y="1117"/>
                  </a:lnTo>
                  <a:lnTo>
                    <a:pt x="1313154" y="0"/>
                  </a:lnTo>
                  <a:lnTo>
                    <a:pt x="693826" y="0"/>
                  </a:lnTo>
                  <a:lnTo>
                    <a:pt x="695540" y="1714"/>
                  </a:lnTo>
                  <a:lnTo>
                    <a:pt x="695540" y="7645"/>
                  </a:lnTo>
                  <a:lnTo>
                    <a:pt x="1309331" y="7645"/>
                  </a:lnTo>
                  <a:lnTo>
                    <a:pt x="1309331" y="432968"/>
                  </a:lnTo>
                  <a:lnTo>
                    <a:pt x="1313154" y="432968"/>
                  </a:lnTo>
                  <a:lnTo>
                    <a:pt x="1315859" y="431850"/>
                  </a:lnTo>
                  <a:lnTo>
                    <a:pt x="1316977" y="42914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27894" y="4197260"/>
              <a:ext cx="67703" cy="75996"/>
            </a:xfrm>
            <a:prstGeom prst="rect">
              <a:avLst/>
            </a:prstGeom>
          </p:spPr>
        </p:pic>
      </p:grpSp>
      <p:sp>
        <p:nvSpPr>
          <p:cNvPr id="35" name="object 35" descr=""/>
          <p:cNvSpPr txBox="1"/>
          <p:nvPr/>
        </p:nvSpPr>
        <p:spPr>
          <a:xfrm>
            <a:off x="5554888" y="2446812"/>
            <a:ext cx="132715" cy="1600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5875" marR="5080" indent="-3810">
              <a:lnSpc>
                <a:spcPts val="530"/>
              </a:lnSpc>
              <a:spcBef>
                <a:spcPts val="114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IGA</a:t>
            </a:r>
            <a:r>
              <a:rPr dirty="0" sz="4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35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45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7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5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983637" y="2540839"/>
            <a:ext cx="66675" cy="844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6206106" y="2385000"/>
            <a:ext cx="160020" cy="2362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20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5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924818" y="4333152"/>
            <a:ext cx="86360" cy="29337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450" spc="-30">
                <a:solidFill>
                  <a:srgbClr val="231F20"/>
                </a:solidFill>
                <a:latin typeface="Arial"/>
                <a:cs typeface="Arial"/>
              </a:rPr>
              <a:t>2x1x6+6</a:t>
            </a:r>
            <a:r>
              <a:rPr dirty="0" sz="45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450">
              <a:latin typeface="Arial"/>
              <a:cs typeface="Arial"/>
            </a:endParaRPr>
          </a:p>
        </p:txBody>
      </p:sp>
      <p:sp>
        <p:nvSpPr>
          <p:cNvPr id="39" name="object 39" descr=""/>
          <p:cNvSpPr/>
          <p:nvPr/>
        </p:nvSpPr>
        <p:spPr>
          <a:xfrm>
            <a:off x="1928825" y="3571252"/>
            <a:ext cx="1449070" cy="8255"/>
          </a:xfrm>
          <a:custGeom>
            <a:avLst/>
            <a:gdLst/>
            <a:ahLst/>
            <a:cxnLst/>
            <a:rect l="l" t="t" r="r" b="b"/>
            <a:pathLst>
              <a:path w="1449070" h="8254">
                <a:moveTo>
                  <a:pt x="1448498" y="5930"/>
                </a:moveTo>
                <a:lnTo>
                  <a:pt x="1448498" y="1714"/>
                </a:lnTo>
                <a:lnTo>
                  <a:pt x="1446783" y="0"/>
                </a:lnTo>
                <a:lnTo>
                  <a:pt x="3822" y="0"/>
                </a:lnTo>
                <a:lnTo>
                  <a:pt x="1714" y="0"/>
                </a:lnTo>
                <a:lnTo>
                  <a:pt x="0" y="1714"/>
                </a:lnTo>
                <a:lnTo>
                  <a:pt x="0" y="5930"/>
                </a:lnTo>
                <a:lnTo>
                  <a:pt x="1714" y="7645"/>
                </a:lnTo>
                <a:lnTo>
                  <a:pt x="1446783" y="7645"/>
                </a:lnTo>
                <a:lnTo>
                  <a:pt x="1448498" y="593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 txBox="1"/>
          <p:nvPr/>
        </p:nvSpPr>
        <p:spPr>
          <a:xfrm>
            <a:off x="3302450" y="4332239"/>
            <a:ext cx="86360" cy="29337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450" spc="-30">
                <a:solidFill>
                  <a:srgbClr val="231F20"/>
                </a:solidFill>
                <a:latin typeface="Arial"/>
                <a:cs typeface="Arial"/>
              </a:rPr>
              <a:t>4x1x4+4</a:t>
            </a:r>
            <a:r>
              <a:rPr dirty="0" sz="45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45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652493" y="4275807"/>
            <a:ext cx="86360" cy="35052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450" spc="-30">
                <a:solidFill>
                  <a:srgbClr val="231F20"/>
                </a:solidFill>
                <a:latin typeface="Arial"/>
                <a:cs typeface="Arial"/>
              </a:rPr>
              <a:t>2x1x10+10</a:t>
            </a:r>
            <a:r>
              <a:rPr dirty="0" sz="450" spc="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45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995265" y="4275807"/>
            <a:ext cx="86360" cy="35052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450" spc="-30">
                <a:solidFill>
                  <a:srgbClr val="231F20"/>
                </a:solidFill>
                <a:latin typeface="Arial"/>
                <a:cs typeface="Arial"/>
              </a:rPr>
              <a:t>2x1x10+10</a:t>
            </a:r>
            <a:r>
              <a:rPr dirty="0" sz="450" spc="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450">
              <a:latin typeface="Arial"/>
              <a:cs typeface="Arial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1899234" y="4193311"/>
            <a:ext cx="725170" cy="76200"/>
          </a:xfrm>
          <a:custGeom>
            <a:avLst/>
            <a:gdLst/>
            <a:ahLst/>
            <a:cxnLst/>
            <a:rect l="l" t="t" r="r" b="b"/>
            <a:pathLst>
              <a:path w="725169" h="76200">
                <a:moveTo>
                  <a:pt x="724928" y="3759"/>
                </a:moveTo>
                <a:lnTo>
                  <a:pt x="722426" y="355"/>
                </a:lnTo>
                <a:lnTo>
                  <a:pt x="720039" y="0"/>
                </a:lnTo>
                <a:lnTo>
                  <a:pt x="657593" y="45847"/>
                </a:lnTo>
                <a:lnTo>
                  <a:pt x="657225" y="48247"/>
                </a:lnTo>
                <a:lnTo>
                  <a:pt x="659726" y="51650"/>
                </a:lnTo>
                <a:lnTo>
                  <a:pt x="662114" y="52019"/>
                </a:lnTo>
                <a:lnTo>
                  <a:pt x="724560" y="6159"/>
                </a:lnTo>
                <a:lnTo>
                  <a:pt x="724928" y="3759"/>
                </a:lnTo>
                <a:close/>
              </a:path>
              <a:path w="725169" h="76200">
                <a:moveTo>
                  <a:pt x="724928" y="27431"/>
                </a:moveTo>
                <a:lnTo>
                  <a:pt x="722426" y="24028"/>
                </a:lnTo>
                <a:lnTo>
                  <a:pt x="720039" y="23672"/>
                </a:lnTo>
                <a:lnTo>
                  <a:pt x="657593" y="69507"/>
                </a:lnTo>
                <a:lnTo>
                  <a:pt x="657225" y="71907"/>
                </a:lnTo>
                <a:lnTo>
                  <a:pt x="659726" y="75311"/>
                </a:lnTo>
                <a:lnTo>
                  <a:pt x="662114" y="75679"/>
                </a:lnTo>
                <a:lnTo>
                  <a:pt x="724560" y="29832"/>
                </a:lnTo>
                <a:lnTo>
                  <a:pt x="724928" y="27431"/>
                </a:lnTo>
                <a:close/>
              </a:path>
              <a:path w="725169" h="76200">
                <a:moveTo>
                  <a:pt x="67703" y="3759"/>
                </a:moveTo>
                <a:lnTo>
                  <a:pt x="65201" y="355"/>
                </a:lnTo>
                <a:lnTo>
                  <a:pt x="62814" y="0"/>
                </a:lnTo>
                <a:lnTo>
                  <a:pt x="368" y="45847"/>
                </a:lnTo>
                <a:lnTo>
                  <a:pt x="0" y="48247"/>
                </a:lnTo>
                <a:lnTo>
                  <a:pt x="2514" y="51650"/>
                </a:lnTo>
                <a:lnTo>
                  <a:pt x="4889" y="52019"/>
                </a:lnTo>
                <a:lnTo>
                  <a:pt x="67335" y="6159"/>
                </a:lnTo>
                <a:lnTo>
                  <a:pt x="67703" y="3759"/>
                </a:lnTo>
                <a:close/>
              </a:path>
              <a:path w="725169" h="76200">
                <a:moveTo>
                  <a:pt x="67703" y="27432"/>
                </a:moveTo>
                <a:lnTo>
                  <a:pt x="65201" y="24028"/>
                </a:lnTo>
                <a:lnTo>
                  <a:pt x="62814" y="23672"/>
                </a:lnTo>
                <a:lnTo>
                  <a:pt x="368" y="69507"/>
                </a:lnTo>
                <a:lnTo>
                  <a:pt x="0" y="71907"/>
                </a:lnTo>
                <a:lnTo>
                  <a:pt x="2514" y="75311"/>
                </a:lnTo>
                <a:lnTo>
                  <a:pt x="4889" y="75679"/>
                </a:lnTo>
                <a:lnTo>
                  <a:pt x="67335" y="29832"/>
                </a:lnTo>
                <a:lnTo>
                  <a:pt x="67703" y="27432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3979181" y="3833417"/>
            <a:ext cx="160020" cy="2362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20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45" name="object 45" descr=""/>
          <p:cNvGrpSpPr/>
          <p:nvPr/>
        </p:nvGrpSpPr>
        <p:grpSpPr>
          <a:xfrm>
            <a:off x="1615312" y="3571252"/>
            <a:ext cx="2587625" cy="1577975"/>
            <a:chOff x="1615312" y="3571252"/>
            <a:chExt cx="2587625" cy="1577975"/>
          </a:xfrm>
        </p:grpSpPr>
        <p:sp>
          <p:nvSpPr>
            <p:cNvPr id="46" name="object 46" descr=""/>
            <p:cNvSpPr/>
            <p:nvPr/>
          </p:nvSpPr>
          <p:spPr>
            <a:xfrm>
              <a:off x="1615312" y="3729583"/>
              <a:ext cx="2587625" cy="1419225"/>
            </a:xfrm>
            <a:custGeom>
              <a:avLst/>
              <a:gdLst/>
              <a:ahLst/>
              <a:cxnLst/>
              <a:rect l="l" t="t" r="r" b="b"/>
              <a:pathLst>
                <a:path w="2587625" h="1419225">
                  <a:moveTo>
                    <a:pt x="2587256" y="1415237"/>
                  </a:moveTo>
                  <a:lnTo>
                    <a:pt x="2587256" y="998118"/>
                  </a:lnTo>
                  <a:lnTo>
                    <a:pt x="2586139" y="995413"/>
                  </a:lnTo>
                  <a:lnTo>
                    <a:pt x="2583434" y="994295"/>
                  </a:lnTo>
                  <a:lnTo>
                    <a:pt x="3822" y="994295"/>
                  </a:lnTo>
                  <a:lnTo>
                    <a:pt x="1117" y="995413"/>
                  </a:lnTo>
                  <a:lnTo>
                    <a:pt x="0" y="998118"/>
                  </a:lnTo>
                  <a:lnTo>
                    <a:pt x="0" y="1415237"/>
                  </a:lnTo>
                  <a:lnTo>
                    <a:pt x="1117" y="1417942"/>
                  </a:lnTo>
                  <a:lnTo>
                    <a:pt x="3822" y="1419059"/>
                  </a:lnTo>
                  <a:lnTo>
                    <a:pt x="3822" y="998118"/>
                  </a:lnTo>
                  <a:lnTo>
                    <a:pt x="7645" y="998118"/>
                  </a:lnTo>
                  <a:lnTo>
                    <a:pt x="7645" y="1001941"/>
                  </a:lnTo>
                  <a:lnTo>
                    <a:pt x="2579624" y="1001941"/>
                  </a:lnTo>
                  <a:lnTo>
                    <a:pt x="2579624" y="1419059"/>
                  </a:lnTo>
                  <a:lnTo>
                    <a:pt x="2583434" y="1419059"/>
                  </a:lnTo>
                  <a:lnTo>
                    <a:pt x="2586139" y="1417942"/>
                  </a:lnTo>
                  <a:lnTo>
                    <a:pt x="2587256" y="1415237"/>
                  </a:lnTo>
                  <a:close/>
                </a:path>
                <a:path w="2587625" h="1419225">
                  <a:moveTo>
                    <a:pt x="7645" y="1001941"/>
                  </a:moveTo>
                  <a:lnTo>
                    <a:pt x="7645" y="998118"/>
                  </a:lnTo>
                  <a:lnTo>
                    <a:pt x="3822" y="998118"/>
                  </a:lnTo>
                  <a:lnTo>
                    <a:pt x="3822" y="1001941"/>
                  </a:lnTo>
                  <a:lnTo>
                    <a:pt x="7645" y="1001941"/>
                  </a:lnTo>
                  <a:close/>
                </a:path>
                <a:path w="2587625" h="1419225">
                  <a:moveTo>
                    <a:pt x="2579624" y="1419059"/>
                  </a:moveTo>
                  <a:lnTo>
                    <a:pt x="2579624" y="1411414"/>
                  </a:lnTo>
                  <a:lnTo>
                    <a:pt x="7645" y="1411414"/>
                  </a:lnTo>
                  <a:lnTo>
                    <a:pt x="7645" y="1001941"/>
                  </a:lnTo>
                  <a:lnTo>
                    <a:pt x="3822" y="1001941"/>
                  </a:lnTo>
                  <a:lnTo>
                    <a:pt x="3822" y="1419059"/>
                  </a:lnTo>
                  <a:lnTo>
                    <a:pt x="2579624" y="1419059"/>
                  </a:lnTo>
                  <a:close/>
                </a:path>
                <a:path w="2587625" h="1419225">
                  <a:moveTo>
                    <a:pt x="319705" y="137661"/>
                  </a:moveTo>
                  <a:lnTo>
                    <a:pt x="240576" y="622"/>
                  </a:lnTo>
                  <a:lnTo>
                    <a:pt x="238226" y="0"/>
                  </a:lnTo>
                  <a:lnTo>
                    <a:pt x="234569" y="2108"/>
                  </a:lnTo>
                  <a:lnTo>
                    <a:pt x="233946" y="4457"/>
                  </a:lnTo>
                  <a:lnTo>
                    <a:pt x="313512" y="142236"/>
                  </a:lnTo>
                  <a:lnTo>
                    <a:pt x="313512" y="139103"/>
                  </a:lnTo>
                  <a:lnTo>
                    <a:pt x="315226" y="137401"/>
                  </a:lnTo>
                  <a:lnTo>
                    <a:pt x="319443" y="137401"/>
                  </a:lnTo>
                  <a:lnTo>
                    <a:pt x="319705" y="137661"/>
                  </a:lnTo>
                  <a:close/>
                </a:path>
                <a:path w="2587625" h="1419225">
                  <a:moveTo>
                    <a:pt x="321703" y="141122"/>
                  </a:moveTo>
                  <a:lnTo>
                    <a:pt x="319705" y="137661"/>
                  </a:lnTo>
                  <a:lnTo>
                    <a:pt x="319443" y="137401"/>
                  </a:lnTo>
                  <a:lnTo>
                    <a:pt x="315226" y="137401"/>
                  </a:lnTo>
                  <a:lnTo>
                    <a:pt x="313512" y="139103"/>
                  </a:lnTo>
                  <a:lnTo>
                    <a:pt x="313512" y="142236"/>
                  </a:lnTo>
                  <a:lnTo>
                    <a:pt x="315074" y="144945"/>
                  </a:lnTo>
                  <a:lnTo>
                    <a:pt x="317423" y="145580"/>
                  </a:lnTo>
                  <a:lnTo>
                    <a:pt x="321068" y="143471"/>
                  </a:lnTo>
                  <a:lnTo>
                    <a:pt x="321703" y="141122"/>
                  </a:lnTo>
                  <a:close/>
                </a:path>
                <a:path w="2587625" h="1419225">
                  <a:moveTo>
                    <a:pt x="321157" y="245846"/>
                  </a:moveTo>
                  <a:lnTo>
                    <a:pt x="321157" y="143142"/>
                  </a:lnTo>
                  <a:lnTo>
                    <a:pt x="321068" y="143471"/>
                  </a:lnTo>
                  <a:lnTo>
                    <a:pt x="317423" y="145580"/>
                  </a:lnTo>
                  <a:lnTo>
                    <a:pt x="315074" y="144945"/>
                  </a:lnTo>
                  <a:lnTo>
                    <a:pt x="313512" y="142236"/>
                  </a:lnTo>
                  <a:lnTo>
                    <a:pt x="313512" y="245846"/>
                  </a:lnTo>
                  <a:lnTo>
                    <a:pt x="315226" y="247561"/>
                  </a:lnTo>
                  <a:lnTo>
                    <a:pt x="319443" y="247561"/>
                  </a:lnTo>
                  <a:lnTo>
                    <a:pt x="321157" y="245846"/>
                  </a:lnTo>
                  <a:close/>
                </a:path>
                <a:path w="2587625" h="1419225">
                  <a:moveTo>
                    <a:pt x="321157" y="140176"/>
                  </a:moveTo>
                  <a:lnTo>
                    <a:pt x="321157" y="139103"/>
                  </a:lnTo>
                  <a:lnTo>
                    <a:pt x="319705" y="137661"/>
                  </a:lnTo>
                  <a:lnTo>
                    <a:pt x="321157" y="14017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40014" y="3571252"/>
              <a:ext cx="2293327" cy="857694"/>
            </a:xfrm>
            <a:prstGeom prst="rect">
              <a:avLst/>
            </a:prstGeom>
          </p:spPr>
        </p:pic>
      </p:grpSp>
      <p:sp>
        <p:nvSpPr>
          <p:cNvPr id="48" name="object 48" descr=""/>
          <p:cNvSpPr txBox="1"/>
          <p:nvPr/>
        </p:nvSpPr>
        <p:spPr>
          <a:xfrm>
            <a:off x="1911290" y="4040716"/>
            <a:ext cx="66675" cy="844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568513" y="4040716"/>
            <a:ext cx="66675" cy="844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231032" y="4040716"/>
            <a:ext cx="66675" cy="844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840819" y="4040716"/>
            <a:ext cx="66675" cy="844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397214" y="3833226"/>
            <a:ext cx="165100" cy="2362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778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4P</a:t>
            </a:r>
            <a:endParaRPr sz="450">
              <a:latin typeface="Arial"/>
              <a:cs typeface="Arial"/>
            </a:endParaRPr>
          </a:p>
          <a:p>
            <a:pPr marL="17780">
              <a:lnSpc>
                <a:spcPct val="100000"/>
              </a:lnSpc>
              <a:spcBef>
                <a:spcPts val="1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400</a:t>
            </a: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16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5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779132" y="3833343"/>
            <a:ext cx="160655" cy="2362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3335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45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1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32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5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087426" y="3833285"/>
            <a:ext cx="160655" cy="2362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3335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45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1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32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50">
              <a:latin typeface="Arial"/>
              <a:cs typeface="Arial"/>
            </a:endParaRPr>
          </a:p>
        </p:txBody>
      </p:sp>
      <p:sp>
        <p:nvSpPr>
          <p:cNvPr id="55" name="object 55" descr=""/>
          <p:cNvSpPr/>
          <p:nvPr/>
        </p:nvSpPr>
        <p:spPr>
          <a:xfrm>
            <a:off x="4194924" y="4723891"/>
            <a:ext cx="8255" cy="424815"/>
          </a:xfrm>
          <a:custGeom>
            <a:avLst/>
            <a:gdLst/>
            <a:ahLst/>
            <a:cxnLst/>
            <a:rect l="l" t="t" r="r" b="b"/>
            <a:pathLst>
              <a:path w="8254" h="424814">
                <a:moveTo>
                  <a:pt x="7645" y="423062"/>
                </a:moveTo>
                <a:lnTo>
                  <a:pt x="7645" y="1714"/>
                </a:lnTo>
                <a:lnTo>
                  <a:pt x="5930" y="0"/>
                </a:lnTo>
                <a:lnTo>
                  <a:pt x="1714" y="0"/>
                </a:lnTo>
                <a:lnTo>
                  <a:pt x="0" y="1714"/>
                </a:lnTo>
                <a:lnTo>
                  <a:pt x="0" y="420954"/>
                </a:lnTo>
                <a:lnTo>
                  <a:pt x="0" y="423062"/>
                </a:lnTo>
                <a:lnTo>
                  <a:pt x="1714" y="424776"/>
                </a:lnTo>
                <a:lnTo>
                  <a:pt x="5930" y="424776"/>
                </a:lnTo>
                <a:lnTo>
                  <a:pt x="7645" y="423062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/>
          <p:nvPr/>
        </p:nvSpPr>
        <p:spPr>
          <a:xfrm>
            <a:off x="1599679" y="4121886"/>
            <a:ext cx="2622550" cy="1045210"/>
          </a:xfrm>
          <a:custGeom>
            <a:avLst/>
            <a:gdLst/>
            <a:ahLst/>
            <a:cxnLst/>
            <a:rect l="l" t="t" r="r" b="b"/>
            <a:pathLst>
              <a:path w="2622550" h="1045210">
                <a:moveTo>
                  <a:pt x="2622448" y="590842"/>
                </a:moveTo>
                <a:lnTo>
                  <a:pt x="2622448" y="586625"/>
                </a:lnTo>
                <a:lnTo>
                  <a:pt x="2620733" y="584911"/>
                </a:lnTo>
                <a:lnTo>
                  <a:pt x="3822" y="584911"/>
                </a:lnTo>
                <a:lnTo>
                  <a:pt x="1117" y="586028"/>
                </a:lnTo>
                <a:lnTo>
                  <a:pt x="0" y="588733"/>
                </a:lnTo>
                <a:lnTo>
                  <a:pt x="0" y="1041374"/>
                </a:lnTo>
                <a:lnTo>
                  <a:pt x="1117" y="1044079"/>
                </a:lnTo>
                <a:lnTo>
                  <a:pt x="3822" y="1045197"/>
                </a:lnTo>
                <a:lnTo>
                  <a:pt x="7645" y="1045197"/>
                </a:lnTo>
                <a:lnTo>
                  <a:pt x="7645" y="592556"/>
                </a:lnTo>
                <a:lnTo>
                  <a:pt x="2620733" y="592556"/>
                </a:lnTo>
                <a:lnTo>
                  <a:pt x="2622448" y="590842"/>
                </a:lnTo>
                <a:close/>
              </a:path>
              <a:path w="2622550" h="1045210">
                <a:moveTo>
                  <a:pt x="2622029" y="1043482"/>
                </a:moveTo>
                <a:lnTo>
                  <a:pt x="2622029" y="1039266"/>
                </a:lnTo>
                <a:lnTo>
                  <a:pt x="2620314" y="1037551"/>
                </a:lnTo>
                <a:lnTo>
                  <a:pt x="7645" y="1037551"/>
                </a:lnTo>
                <a:lnTo>
                  <a:pt x="7645" y="1045197"/>
                </a:lnTo>
                <a:lnTo>
                  <a:pt x="2620314" y="1045197"/>
                </a:lnTo>
                <a:lnTo>
                  <a:pt x="2622029" y="1043482"/>
                </a:lnTo>
                <a:close/>
              </a:path>
              <a:path w="2622550" h="1045210">
                <a:moveTo>
                  <a:pt x="668197" y="1025055"/>
                </a:moveTo>
                <a:lnTo>
                  <a:pt x="668197" y="603694"/>
                </a:lnTo>
                <a:lnTo>
                  <a:pt x="666483" y="601980"/>
                </a:lnTo>
                <a:lnTo>
                  <a:pt x="662266" y="601980"/>
                </a:lnTo>
                <a:lnTo>
                  <a:pt x="660552" y="603694"/>
                </a:lnTo>
                <a:lnTo>
                  <a:pt x="660552" y="1025055"/>
                </a:lnTo>
                <a:lnTo>
                  <a:pt x="662266" y="1026769"/>
                </a:lnTo>
                <a:lnTo>
                  <a:pt x="666483" y="1026769"/>
                </a:lnTo>
                <a:lnTo>
                  <a:pt x="668197" y="1025055"/>
                </a:lnTo>
                <a:close/>
              </a:path>
              <a:path w="2622550" h="1045210">
                <a:moveTo>
                  <a:pt x="1313091" y="1025055"/>
                </a:moveTo>
                <a:lnTo>
                  <a:pt x="1313091" y="603694"/>
                </a:lnTo>
                <a:lnTo>
                  <a:pt x="1311376" y="601980"/>
                </a:lnTo>
                <a:lnTo>
                  <a:pt x="1307160" y="601980"/>
                </a:lnTo>
                <a:lnTo>
                  <a:pt x="1305445" y="603694"/>
                </a:lnTo>
                <a:lnTo>
                  <a:pt x="1305445" y="1025055"/>
                </a:lnTo>
                <a:lnTo>
                  <a:pt x="1307160" y="1026769"/>
                </a:lnTo>
                <a:lnTo>
                  <a:pt x="1311376" y="1026769"/>
                </a:lnTo>
                <a:lnTo>
                  <a:pt x="1313091" y="1025055"/>
                </a:lnTo>
                <a:close/>
              </a:path>
              <a:path w="2622550" h="1045210">
                <a:moveTo>
                  <a:pt x="1969719" y="1025055"/>
                </a:moveTo>
                <a:lnTo>
                  <a:pt x="1969719" y="603694"/>
                </a:lnTo>
                <a:lnTo>
                  <a:pt x="1968004" y="601980"/>
                </a:lnTo>
                <a:lnTo>
                  <a:pt x="1963788" y="601980"/>
                </a:lnTo>
                <a:lnTo>
                  <a:pt x="1962073" y="603694"/>
                </a:lnTo>
                <a:lnTo>
                  <a:pt x="1962073" y="1025055"/>
                </a:lnTo>
                <a:lnTo>
                  <a:pt x="1963788" y="1026769"/>
                </a:lnTo>
                <a:lnTo>
                  <a:pt x="1968004" y="1026769"/>
                </a:lnTo>
                <a:lnTo>
                  <a:pt x="1969719" y="1025055"/>
                </a:lnTo>
                <a:close/>
              </a:path>
              <a:path w="2622550" h="1045210">
                <a:moveTo>
                  <a:pt x="994028" y="300189"/>
                </a:moveTo>
                <a:lnTo>
                  <a:pt x="994028" y="1714"/>
                </a:lnTo>
                <a:lnTo>
                  <a:pt x="992314" y="0"/>
                </a:lnTo>
                <a:lnTo>
                  <a:pt x="988098" y="0"/>
                </a:lnTo>
                <a:lnTo>
                  <a:pt x="986396" y="1714"/>
                </a:lnTo>
                <a:lnTo>
                  <a:pt x="986396" y="300189"/>
                </a:lnTo>
                <a:lnTo>
                  <a:pt x="988098" y="301904"/>
                </a:lnTo>
                <a:lnTo>
                  <a:pt x="992314" y="301904"/>
                </a:lnTo>
                <a:lnTo>
                  <a:pt x="994028" y="300189"/>
                </a:lnTo>
                <a:close/>
              </a:path>
              <a:path w="2622550" h="1045210">
                <a:moveTo>
                  <a:pt x="2266340" y="291274"/>
                </a:moveTo>
                <a:lnTo>
                  <a:pt x="2266340" y="1714"/>
                </a:lnTo>
                <a:lnTo>
                  <a:pt x="2264625" y="0"/>
                </a:lnTo>
                <a:lnTo>
                  <a:pt x="2260409" y="0"/>
                </a:lnTo>
                <a:lnTo>
                  <a:pt x="2258695" y="1714"/>
                </a:lnTo>
                <a:lnTo>
                  <a:pt x="2258695" y="291274"/>
                </a:lnTo>
                <a:lnTo>
                  <a:pt x="2260409" y="292989"/>
                </a:lnTo>
                <a:lnTo>
                  <a:pt x="2264625" y="292989"/>
                </a:lnTo>
                <a:lnTo>
                  <a:pt x="2266340" y="291274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 txBox="1"/>
          <p:nvPr/>
        </p:nvSpPr>
        <p:spPr>
          <a:xfrm>
            <a:off x="5156633" y="4332225"/>
            <a:ext cx="86360" cy="29337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450" spc="-30">
                <a:solidFill>
                  <a:srgbClr val="231F20"/>
                </a:solidFill>
                <a:latin typeface="Arial"/>
                <a:cs typeface="Arial"/>
              </a:rPr>
              <a:t>4x1x4+4</a:t>
            </a:r>
            <a:r>
              <a:rPr dirty="0" sz="45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58" name="object 58" descr=""/>
          <p:cNvGrpSpPr/>
          <p:nvPr/>
        </p:nvGrpSpPr>
        <p:grpSpPr>
          <a:xfrm>
            <a:off x="4801361" y="3571265"/>
            <a:ext cx="363855" cy="516255"/>
            <a:chOff x="4801361" y="3571265"/>
            <a:chExt cx="363855" cy="516255"/>
          </a:xfrm>
        </p:grpSpPr>
        <p:pic>
          <p:nvPicPr>
            <p:cNvPr id="59" name="object 59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801362" y="3729570"/>
              <a:ext cx="297002" cy="271614"/>
            </a:xfrm>
            <a:prstGeom prst="rect">
              <a:avLst/>
            </a:prstGeom>
          </p:spPr>
        </p:pic>
        <p:sp>
          <p:nvSpPr>
            <p:cNvPr id="60" name="object 60" descr=""/>
            <p:cNvSpPr/>
            <p:nvPr/>
          </p:nvSpPr>
          <p:spPr>
            <a:xfrm>
              <a:off x="4801361" y="3571265"/>
              <a:ext cx="296545" cy="248920"/>
            </a:xfrm>
            <a:custGeom>
              <a:avLst/>
              <a:gdLst/>
              <a:ahLst/>
              <a:cxnLst/>
              <a:rect l="l" t="t" r="r" b="b"/>
              <a:pathLst>
                <a:path w="296545" h="248920">
                  <a:moveTo>
                    <a:pt x="296456" y="164782"/>
                  </a:moveTo>
                  <a:lnTo>
                    <a:pt x="296456" y="1714"/>
                  </a:lnTo>
                  <a:lnTo>
                    <a:pt x="294741" y="0"/>
                  </a:lnTo>
                  <a:lnTo>
                    <a:pt x="290525" y="0"/>
                  </a:lnTo>
                  <a:lnTo>
                    <a:pt x="288810" y="1714"/>
                  </a:lnTo>
                  <a:lnTo>
                    <a:pt x="288810" y="164782"/>
                  </a:lnTo>
                  <a:lnTo>
                    <a:pt x="290525" y="166497"/>
                  </a:lnTo>
                  <a:lnTo>
                    <a:pt x="294741" y="166497"/>
                  </a:lnTo>
                  <a:lnTo>
                    <a:pt x="296456" y="164782"/>
                  </a:lnTo>
                  <a:close/>
                </a:path>
                <a:path w="296545" h="248920">
                  <a:moveTo>
                    <a:pt x="7656" y="233097"/>
                  </a:moveTo>
                  <a:lnTo>
                    <a:pt x="5943" y="234810"/>
                  </a:lnTo>
                  <a:lnTo>
                    <a:pt x="1701" y="234784"/>
                  </a:lnTo>
                  <a:lnTo>
                    <a:pt x="12" y="233095"/>
                  </a:lnTo>
                  <a:lnTo>
                    <a:pt x="0" y="246608"/>
                  </a:lnTo>
                  <a:lnTo>
                    <a:pt x="1701" y="248323"/>
                  </a:lnTo>
                  <a:lnTo>
                    <a:pt x="5943" y="248310"/>
                  </a:lnTo>
                  <a:lnTo>
                    <a:pt x="7645" y="246608"/>
                  </a:lnTo>
                  <a:lnTo>
                    <a:pt x="7656" y="233097"/>
                  </a:lnTo>
                  <a:close/>
                </a:path>
                <a:path w="296545" h="248920">
                  <a:moveTo>
                    <a:pt x="7658" y="228879"/>
                  </a:moveTo>
                  <a:lnTo>
                    <a:pt x="7645" y="215353"/>
                  </a:lnTo>
                  <a:lnTo>
                    <a:pt x="5943" y="213652"/>
                  </a:lnTo>
                  <a:lnTo>
                    <a:pt x="1701" y="213677"/>
                  </a:lnTo>
                  <a:lnTo>
                    <a:pt x="12" y="215366"/>
                  </a:lnTo>
                  <a:lnTo>
                    <a:pt x="12" y="228866"/>
                  </a:lnTo>
                  <a:lnTo>
                    <a:pt x="1701" y="227190"/>
                  </a:lnTo>
                  <a:lnTo>
                    <a:pt x="5943" y="227164"/>
                  </a:lnTo>
                  <a:lnTo>
                    <a:pt x="7658" y="228879"/>
                  </a:lnTo>
                  <a:close/>
                </a:path>
                <a:path w="296545" h="248920">
                  <a:moveTo>
                    <a:pt x="7658" y="230987"/>
                  </a:moveTo>
                  <a:lnTo>
                    <a:pt x="7645" y="228866"/>
                  </a:lnTo>
                  <a:lnTo>
                    <a:pt x="5943" y="227164"/>
                  </a:lnTo>
                  <a:lnTo>
                    <a:pt x="1701" y="227190"/>
                  </a:lnTo>
                  <a:lnTo>
                    <a:pt x="12" y="228866"/>
                  </a:lnTo>
                  <a:lnTo>
                    <a:pt x="12" y="233095"/>
                  </a:lnTo>
                  <a:lnTo>
                    <a:pt x="1701" y="234784"/>
                  </a:lnTo>
                  <a:lnTo>
                    <a:pt x="5943" y="234810"/>
                  </a:lnTo>
                  <a:lnTo>
                    <a:pt x="7656" y="233097"/>
                  </a:lnTo>
                  <a:lnTo>
                    <a:pt x="7658" y="230987"/>
                  </a:lnTo>
                  <a:close/>
                </a:path>
                <a:path w="296545" h="248920">
                  <a:moveTo>
                    <a:pt x="7658" y="233095"/>
                  </a:moveTo>
                  <a:lnTo>
                    <a:pt x="7658" y="230987"/>
                  </a:lnTo>
                  <a:lnTo>
                    <a:pt x="7656" y="2330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" name="object 61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852936" y="3950779"/>
              <a:ext cx="312204" cy="136156"/>
            </a:xfrm>
            <a:prstGeom prst="rect">
              <a:avLst/>
            </a:prstGeom>
          </p:spPr>
        </p:pic>
      </p:grpSp>
      <p:sp>
        <p:nvSpPr>
          <p:cNvPr id="62" name="object 62" descr=""/>
          <p:cNvSpPr txBox="1"/>
          <p:nvPr/>
        </p:nvSpPr>
        <p:spPr>
          <a:xfrm>
            <a:off x="5072634" y="4040716"/>
            <a:ext cx="66675" cy="844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63" name="object 63" descr=""/>
          <p:cNvSpPr/>
          <p:nvPr/>
        </p:nvSpPr>
        <p:spPr>
          <a:xfrm>
            <a:off x="3858374" y="3571265"/>
            <a:ext cx="1306830" cy="857885"/>
          </a:xfrm>
          <a:custGeom>
            <a:avLst/>
            <a:gdLst/>
            <a:ahLst/>
            <a:cxnLst/>
            <a:rect l="l" t="t" r="r" b="b"/>
            <a:pathLst>
              <a:path w="1306829" h="857885">
                <a:moveTo>
                  <a:pt x="617435" y="1714"/>
                </a:moveTo>
                <a:lnTo>
                  <a:pt x="615721" y="0"/>
                </a:lnTo>
                <a:lnTo>
                  <a:pt x="3822" y="0"/>
                </a:lnTo>
                <a:lnTo>
                  <a:pt x="1714" y="0"/>
                </a:lnTo>
                <a:lnTo>
                  <a:pt x="0" y="1714"/>
                </a:lnTo>
                <a:lnTo>
                  <a:pt x="0" y="5930"/>
                </a:lnTo>
                <a:lnTo>
                  <a:pt x="1714" y="7645"/>
                </a:lnTo>
                <a:lnTo>
                  <a:pt x="615721" y="7645"/>
                </a:lnTo>
                <a:lnTo>
                  <a:pt x="617435" y="5930"/>
                </a:lnTo>
                <a:lnTo>
                  <a:pt x="617435" y="1714"/>
                </a:lnTo>
                <a:close/>
              </a:path>
              <a:path w="1306829" h="857885">
                <a:moveTo>
                  <a:pt x="1256182" y="145135"/>
                </a:moveTo>
                <a:lnTo>
                  <a:pt x="1253210" y="142151"/>
                </a:lnTo>
                <a:lnTo>
                  <a:pt x="1250784" y="142138"/>
                </a:lnTo>
                <a:lnTo>
                  <a:pt x="1235608" y="157276"/>
                </a:lnTo>
                <a:lnTo>
                  <a:pt x="1220457" y="142138"/>
                </a:lnTo>
                <a:lnTo>
                  <a:pt x="1218031" y="142151"/>
                </a:lnTo>
                <a:lnTo>
                  <a:pt x="1215059" y="145135"/>
                </a:lnTo>
                <a:lnTo>
                  <a:pt x="1215059" y="147561"/>
                </a:lnTo>
                <a:lnTo>
                  <a:pt x="1230198" y="162674"/>
                </a:lnTo>
                <a:lnTo>
                  <a:pt x="1215059" y="177774"/>
                </a:lnTo>
                <a:lnTo>
                  <a:pt x="1215059" y="180200"/>
                </a:lnTo>
                <a:lnTo>
                  <a:pt x="1218031" y="183184"/>
                </a:lnTo>
                <a:lnTo>
                  <a:pt x="1220457" y="183184"/>
                </a:lnTo>
                <a:lnTo>
                  <a:pt x="1235621" y="168071"/>
                </a:lnTo>
                <a:lnTo>
                  <a:pt x="1250784" y="183184"/>
                </a:lnTo>
                <a:lnTo>
                  <a:pt x="1253210" y="183184"/>
                </a:lnTo>
                <a:lnTo>
                  <a:pt x="1256182" y="180200"/>
                </a:lnTo>
                <a:lnTo>
                  <a:pt x="1256182" y="177774"/>
                </a:lnTo>
                <a:lnTo>
                  <a:pt x="1241031" y="162674"/>
                </a:lnTo>
                <a:lnTo>
                  <a:pt x="1256182" y="147561"/>
                </a:lnTo>
                <a:lnTo>
                  <a:pt x="1256182" y="145135"/>
                </a:lnTo>
                <a:close/>
              </a:path>
              <a:path w="1306829" h="857885">
                <a:moveTo>
                  <a:pt x="1306766" y="466788"/>
                </a:moveTo>
                <a:lnTo>
                  <a:pt x="1305052" y="465061"/>
                </a:lnTo>
                <a:lnTo>
                  <a:pt x="1300835" y="465061"/>
                </a:lnTo>
                <a:lnTo>
                  <a:pt x="1299121" y="466788"/>
                </a:lnTo>
                <a:lnTo>
                  <a:pt x="1299121" y="550621"/>
                </a:lnTo>
                <a:lnTo>
                  <a:pt x="1235633" y="550621"/>
                </a:lnTo>
                <a:lnTo>
                  <a:pt x="1237754" y="550633"/>
                </a:lnTo>
                <a:lnTo>
                  <a:pt x="1233500" y="550621"/>
                </a:lnTo>
                <a:lnTo>
                  <a:pt x="1172121" y="550621"/>
                </a:lnTo>
                <a:lnTo>
                  <a:pt x="1172121" y="466788"/>
                </a:lnTo>
                <a:lnTo>
                  <a:pt x="1170406" y="465061"/>
                </a:lnTo>
                <a:lnTo>
                  <a:pt x="1166190" y="465061"/>
                </a:lnTo>
                <a:lnTo>
                  <a:pt x="1164475" y="466788"/>
                </a:lnTo>
                <a:lnTo>
                  <a:pt x="1164475" y="552335"/>
                </a:lnTo>
                <a:lnTo>
                  <a:pt x="1164475" y="556552"/>
                </a:lnTo>
                <a:lnTo>
                  <a:pt x="1166190" y="558266"/>
                </a:lnTo>
                <a:lnTo>
                  <a:pt x="1170406" y="558266"/>
                </a:lnTo>
                <a:lnTo>
                  <a:pt x="1172121" y="558266"/>
                </a:lnTo>
                <a:lnTo>
                  <a:pt x="1231773" y="558266"/>
                </a:lnTo>
                <a:lnTo>
                  <a:pt x="1230503" y="855941"/>
                </a:lnTo>
                <a:lnTo>
                  <a:pt x="1232204" y="857656"/>
                </a:lnTo>
                <a:lnTo>
                  <a:pt x="1236433" y="857681"/>
                </a:lnTo>
                <a:lnTo>
                  <a:pt x="1238148" y="855967"/>
                </a:lnTo>
                <a:lnTo>
                  <a:pt x="1239418" y="558266"/>
                </a:lnTo>
                <a:lnTo>
                  <a:pt x="1299121" y="558266"/>
                </a:lnTo>
                <a:lnTo>
                  <a:pt x="1300835" y="558266"/>
                </a:lnTo>
                <a:lnTo>
                  <a:pt x="1305052" y="558266"/>
                </a:lnTo>
                <a:lnTo>
                  <a:pt x="1306766" y="556552"/>
                </a:lnTo>
                <a:lnTo>
                  <a:pt x="1306766" y="552335"/>
                </a:lnTo>
                <a:lnTo>
                  <a:pt x="1306766" y="466788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 txBox="1"/>
          <p:nvPr/>
        </p:nvSpPr>
        <p:spPr>
          <a:xfrm>
            <a:off x="4534605" y="4332214"/>
            <a:ext cx="86360" cy="29337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450" spc="-30">
                <a:solidFill>
                  <a:srgbClr val="231F20"/>
                </a:solidFill>
                <a:latin typeface="Arial"/>
                <a:cs typeface="Arial"/>
              </a:rPr>
              <a:t>4x1x6+6</a:t>
            </a:r>
            <a:r>
              <a:rPr dirty="0" sz="45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450">
              <a:latin typeface="Arial"/>
              <a:cs typeface="Aria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588959" y="3833226"/>
            <a:ext cx="160655" cy="2362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3335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4P</a:t>
            </a:r>
            <a:endParaRPr sz="45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1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400</a:t>
            </a: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25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66" name="object 66" descr=""/>
          <p:cNvGrpSpPr/>
          <p:nvPr/>
        </p:nvGrpSpPr>
        <p:grpSpPr>
          <a:xfrm>
            <a:off x="4179341" y="3571265"/>
            <a:ext cx="363855" cy="516255"/>
            <a:chOff x="4179341" y="3571265"/>
            <a:chExt cx="363855" cy="516255"/>
          </a:xfrm>
        </p:grpSpPr>
        <p:pic>
          <p:nvPicPr>
            <p:cNvPr id="67" name="object 67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179366" y="3729570"/>
              <a:ext cx="296976" cy="271614"/>
            </a:xfrm>
            <a:prstGeom prst="rect">
              <a:avLst/>
            </a:prstGeom>
          </p:spPr>
        </p:pic>
        <p:sp>
          <p:nvSpPr>
            <p:cNvPr id="68" name="object 68" descr=""/>
            <p:cNvSpPr/>
            <p:nvPr/>
          </p:nvSpPr>
          <p:spPr>
            <a:xfrm>
              <a:off x="4179341" y="3571265"/>
              <a:ext cx="296545" cy="248920"/>
            </a:xfrm>
            <a:custGeom>
              <a:avLst/>
              <a:gdLst/>
              <a:ahLst/>
              <a:cxnLst/>
              <a:rect l="l" t="t" r="r" b="b"/>
              <a:pathLst>
                <a:path w="296545" h="248920">
                  <a:moveTo>
                    <a:pt x="296456" y="164782"/>
                  </a:moveTo>
                  <a:lnTo>
                    <a:pt x="296456" y="1714"/>
                  </a:lnTo>
                  <a:lnTo>
                    <a:pt x="294741" y="0"/>
                  </a:lnTo>
                  <a:lnTo>
                    <a:pt x="290525" y="0"/>
                  </a:lnTo>
                  <a:lnTo>
                    <a:pt x="288810" y="1714"/>
                  </a:lnTo>
                  <a:lnTo>
                    <a:pt x="288810" y="164782"/>
                  </a:lnTo>
                  <a:lnTo>
                    <a:pt x="290525" y="166497"/>
                  </a:lnTo>
                  <a:lnTo>
                    <a:pt x="294741" y="166497"/>
                  </a:lnTo>
                  <a:lnTo>
                    <a:pt x="296456" y="164782"/>
                  </a:lnTo>
                  <a:close/>
                </a:path>
                <a:path w="296545" h="248920">
                  <a:moveTo>
                    <a:pt x="7656" y="233097"/>
                  </a:moveTo>
                  <a:lnTo>
                    <a:pt x="5956" y="234797"/>
                  </a:lnTo>
                  <a:lnTo>
                    <a:pt x="1701" y="234784"/>
                  </a:lnTo>
                  <a:lnTo>
                    <a:pt x="12" y="233095"/>
                  </a:lnTo>
                  <a:lnTo>
                    <a:pt x="0" y="246608"/>
                  </a:lnTo>
                  <a:lnTo>
                    <a:pt x="1701" y="248323"/>
                  </a:lnTo>
                  <a:lnTo>
                    <a:pt x="5956" y="248297"/>
                  </a:lnTo>
                  <a:lnTo>
                    <a:pt x="7645" y="246608"/>
                  </a:lnTo>
                  <a:lnTo>
                    <a:pt x="7656" y="233097"/>
                  </a:lnTo>
                  <a:close/>
                </a:path>
                <a:path w="296545" h="248920">
                  <a:moveTo>
                    <a:pt x="7658" y="228879"/>
                  </a:moveTo>
                  <a:lnTo>
                    <a:pt x="7645" y="215353"/>
                  </a:lnTo>
                  <a:lnTo>
                    <a:pt x="5956" y="213664"/>
                  </a:lnTo>
                  <a:lnTo>
                    <a:pt x="1701" y="213677"/>
                  </a:lnTo>
                  <a:lnTo>
                    <a:pt x="12" y="215366"/>
                  </a:lnTo>
                  <a:lnTo>
                    <a:pt x="12" y="228866"/>
                  </a:lnTo>
                  <a:lnTo>
                    <a:pt x="1701" y="227190"/>
                  </a:lnTo>
                  <a:lnTo>
                    <a:pt x="5956" y="227164"/>
                  </a:lnTo>
                  <a:lnTo>
                    <a:pt x="7658" y="228879"/>
                  </a:lnTo>
                  <a:close/>
                </a:path>
                <a:path w="296545" h="248920">
                  <a:moveTo>
                    <a:pt x="7658" y="230987"/>
                  </a:moveTo>
                  <a:lnTo>
                    <a:pt x="7645" y="228866"/>
                  </a:lnTo>
                  <a:lnTo>
                    <a:pt x="5956" y="227164"/>
                  </a:lnTo>
                  <a:lnTo>
                    <a:pt x="1701" y="227190"/>
                  </a:lnTo>
                  <a:lnTo>
                    <a:pt x="12" y="228866"/>
                  </a:lnTo>
                  <a:lnTo>
                    <a:pt x="12" y="233095"/>
                  </a:lnTo>
                  <a:lnTo>
                    <a:pt x="1701" y="234784"/>
                  </a:lnTo>
                  <a:lnTo>
                    <a:pt x="5956" y="234797"/>
                  </a:lnTo>
                  <a:lnTo>
                    <a:pt x="7656" y="233097"/>
                  </a:lnTo>
                  <a:lnTo>
                    <a:pt x="7658" y="230987"/>
                  </a:lnTo>
                  <a:close/>
                </a:path>
                <a:path w="296545" h="248920">
                  <a:moveTo>
                    <a:pt x="7658" y="233095"/>
                  </a:moveTo>
                  <a:lnTo>
                    <a:pt x="7658" y="230987"/>
                  </a:lnTo>
                  <a:lnTo>
                    <a:pt x="7656" y="2330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" name="object 69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230903" y="3950779"/>
              <a:ext cx="312216" cy="136156"/>
            </a:xfrm>
            <a:prstGeom prst="rect">
              <a:avLst/>
            </a:prstGeom>
          </p:spPr>
        </p:pic>
      </p:grpSp>
      <p:sp>
        <p:nvSpPr>
          <p:cNvPr id="70" name="object 70" descr=""/>
          <p:cNvSpPr txBox="1"/>
          <p:nvPr/>
        </p:nvSpPr>
        <p:spPr>
          <a:xfrm>
            <a:off x="4450618" y="4040716"/>
            <a:ext cx="66675" cy="844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71" name="object 71" descr=""/>
          <p:cNvSpPr/>
          <p:nvPr/>
        </p:nvSpPr>
        <p:spPr>
          <a:xfrm>
            <a:off x="4468152" y="4121886"/>
            <a:ext cx="8255" cy="293370"/>
          </a:xfrm>
          <a:custGeom>
            <a:avLst/>
            <a:gdLst/>
            <a:ahLst/>
            <a:cxnLst/>
            <a:rect l="l" t="t" r="r" b="b"/>
            <a:pathLst>
              <a:path w="8254" h="293370">
                <a:moveTo>
                  <a:pt x="7645" y="291287"/>
                </a:moveTo>
                <a:lnTo>
                  <a:pt x="7645" y="3822"/>
                </a:lnTo>
                <a:lnTo>
                  <a:pt x="7645" y="1714"/>
                </a:lnTo>
                <a:lnTo>
                  <a:pt x="5930" y="0"/>
                </a:lnTo>
                <a:lnTo>
                  <a:pt x="1714" y="0"/>
                </a:lnTo>
                <a:lnTo>
                  <a:pt x="0" y="1714"/>
                </a:lnTo>
                <a:lnTo>
                  <a:pt x="0" y="291287"/>
                </a:lnTo>
                <a:lnTo>
                  <a:pt x="1714" y="293001"/>
                </a:lnTo>
                <a:lnTo>
                  <a:pt x="5930" y="293001"/>
                </a:lnTo>
                <a:lnTo>
                  <a:pt x="7645" y="291287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2" name="object 72" descr=""/>
          <p:cNvGrpSpPr/>
          <p:nvPr/>
        </p:nvGrpSpPr>
        <p:grpSpPr>
          <a:xfrm>
            <a:off x="2959760" y="553097"/>
            <a:ext cx="1824989" cy="4614545"/>
            <a:chOff x="2959760" y="553097"/>
            <a:chExt cx="1824989" cy="4614545"/>
          </a:xfrm>
        </p:grpSpPr>
        <p:sp>
          <p:nvSpPr>
            <p:cNvPr id="73" name="object 73" descr=""/>
            <p:cNvSpPr/>
            <p:nvPr/>
          </p:nvSpPr>
          <p:spPr>
            <a:xfrm>
              <a:off x="4194924" y="3713403"/>
              <a:ext cx="589915" cy="1454150"/>
            </a:xfrm>
            <a:custGeom>
              <a:avLst/>
              <a:gdLst/>
              <a:ahLst/>
              <a:cxnLst/>
              <a:rect l="l" t="t" r="r" b="b"/>
              <a:pathLst>
                <a:path w="589914" h="1454150">
                  <a:moveTo>
                    <a:pt x="297599" y="2997"/>
                  </a:moveTo>
                  <a:lnTo>
                    <a:pt x="294627" y="12"/>
                  </a:lnTo>
                  <a:lnTo>
                    <a:pt x="292201" y="0"/>
                  </a:lnTo>
                  <a:lnTo>
                    <a:pt x="277025" y="15138"/>
                  </a:lnTo>
                  <a:lnTo>
                    <a:pt x="261874" y="0"/>
                  </a:lnTo>
                  <a:lnTo>
                    <a:pt x="259448" y="12"/>
                  </a:lnTo>
                  <a:lnTo>
                    <a:pt x="256476" y="2997"/>
                  </a:lnTo>
                  <a:lnTo>
                    <a:pt x="256476" y="5422"/>
                  </a:lnTo>
                  <a:lnTo>
                    <a:pt x="271614" y="20535"/>
                  </a:lnTo>
                  <a:lnTo>
                    <a:pt x="256476" y="35636"/>
                  </a:lnTo>
                  <a:lnTo>
                    <a:pt x="256476" y="38061"/>
                  </a:lnTo>
                  <a:lnTo>
                    <a:pt x="259448" y="41046"/>
                  </a:lnTo>
                  <a:lnTo>
                    <a:pt x="261874" y="41046"/>
                  </a:lnTo>
                  <a:lnTo>
                    <a:pt x="277037" y="25933"/>
                  </a:lnTo>
                  <a:lnTo>
                    <a:pt x="292201" y="41046"/>
                  </a:lnTo>
                  <a:lnTo>
                    <a:pt x="294627" y="41046"/>
                  </a:lnTo>
                  <a:lnTo>
                    <a:pt x="297599" y="38061"/>
                  </a:lnTo>
                  <a:lnTo>
                    <a:pt x="297599" y="35636"/>
                  </a:lnTo>
                  <a:lnTo>
                    <a:pt x="282448" y="20535"/>
                  </a:lnTo>
                  <a:lnTo>
                    <a:pt x="297599" y="5422"/>
                  </a:lnTo>
                  <a:lnTo>
                    <a:pt x="297599" y="2997"/>
                  </a:lnTo>
                  <a:close/>
                </a:path>
                <a:path w="589914" h="1454150">
                  <a:moveTo>
                    <a:pt x="348183" y="324650"/>
                  </a:moveTo>
                  <a:lnTo>
                    <a:pt x="346468" y="322922"/>
                  </a:lnTo>
                  <a:lnTo>
                    <a:pt x="342252" y="322922"/>
                  </a:lnTo>
                  <a:lnTo>
                    <a:pt x="340537" y="324650"/>
                  </a:lnTo>
                  <a:lnTo>
                    <a:pt x="340537" y="408482"/>
                  </a:lnTo>
                  <a:lnTo>
                    <a:pt x="213537" y="408482"/>
                  </a:lnTo>
                  <a:lnTo>
                    <a:pt x="213537" y="324650"/>
                  </a:lnTo>
                  <a:lnTo>
                    <a:pt x="211823" y="322922"/>
                  </a:lnTo>
                  <a:lnTo>
                    <a:pt x="207606" y="322922"/>
                  </a:lnTo>
                  <a:lnTo>
                    <a:pt x="205892" y="324650"/>
                  </a:lnTo>
                  <a:lnTo>
                    <a:pt x="205892" y="410197"/>
                  </a:lnTo>
                  <a:lnTo>
                    <a:pt x="205892" y="414413"/>
                  </a:lnTo>
                  <a:lnTo>
                    <a:pt x="207606" y="416128"/>
                  </a:lnTo>
                  <a:lnTo>
                    <a:pt x="211823" y="416128"/>
                  </a:lnTo>
                  <a:lnTo>
                    <a:pt x="213537" y="416128"/>
                  </a:lnTo>
                  <a:lnTo>
                    <a:pt x="340537" y="416128"/>
                  </a:lnTo>
                  <a:lnTo>
                    <a:pt x="342252" y="416128"/>
                  </a:lnTo>
                  <a:lnTo>
                    <a:pt x="346468" y="416128"/>
                  </a:lnTo>
                  <a:lnTo>
                    <a:pt x="348183" y="414413"/>
                  </a:lnTo>
                  <a:lnTo>
                    <a:pt x="348183" y="410197"/>
                  </a:lnTo>
                  <a:lnTo>
                    <a:pt x="348183" y="324650"/>
                  </a:lnTo>
                  <a:close/>
                </a:path>
                <a:path w="589914" h="1454150">
                  <a:moveTo>
                    <a:pt x="572350" y="995108"/>
                  </a:moveTo>
                  <a:lnTo>
                    <a:pt x="570636" y="993394"/>
                  </a:lnTo>
                  <a:lnTo>
                    <a:pt x="21259" y="993394"/>
                  </a:lnTo>
                  <a:lnTo>
                    <a:pt x="19545" y="995108"/>
                  </a:lnTo>
                  <a:lnTo>
                    <a:pt x="19545" y="999324"/>
                  </a:lnTo>
                  <a:lnTo>
                    <a:pt x="21259" y="1001039"/>
                  </a:lnTo>
                  <a:lnTo>
                    <a:pt x="570636" y="1001039"/>
                  </a:lnTo>
                  <a:lnTo>
                    <a:pt x="572350" y="999324"/>
                  </a:lnTo>
                  <a:lnTo>
                    <a:pt x="572350" y="995108"/>
                  </a:lnTo>
                  <a:close/>
                </a:path>
                <a:path w="589914" h="1454150">
                  <a:moveTo>
                    <a:pt x="573735" y="1447736"/>
                  </a:moveTo>
                  <a:lnTo>
                    <a:pt x="572020" y="1446022"/>
                  </a:lnTo>
                  <a:lnTo>
                    <a:pt x="21259" y="1446022"/>
                  </a:lnTo>
                  <a:lnTo>
                    <a:pt x="19545" y="1447736"/>
                  </a:lnTo>
                  <a:lnTo>
                    <a:pt x="19545" y="1451952"/>
                  </a:lnTo>
                  <a:lnTo>
                    <a:pt x="21259" y="1453667"/>
                  </a:lnTo>
                  <a:lnTo>
                    <a:pt x="572020" y="1453667"/>
                  </a:lnTo>
                  <a:lnTo>
                    <a:pt x="573735" y="1451952"/>
                  </a:lnTo>
                  <a:lnTo>
                    <a:pt x="573735" y="1447736"/>
                  </a:lnTo>
                  <a:close/>
                </a:path>
                <a:path w="589914" h="1454150">
                  <a:moveTo>
                    <a:pt x="589381" y="1429321"/>
                  </a:moveTo>
                  <a:lnTo>
                    <a:pt x="587667" y="1427607"/>
                  </a:lnTo>
                  <a:lnTo>
                    <a:pt x="1714" y="1427607"/>
                  </a:lnTo>
                  <a:lnTo>
                    <a:pt x="0" y="1429321"/>
                  </a:lnTo>
                  <a:lnTo>
                    <a:pt x="0" y="1433537"/>
                  </a:lnTo>
                  <a:lnTo>
                    <a:pt x="1714" y="1435252"/>
                  </a:lnTo>
                  <a:lnTo>
                    <a:pt x="587667" y="1435252"/>
                  </a:lnTo>
                  <a:lnTo>
                    <a:pt x="589381" y="1433537"/>
                  </a:lnTo>
                  <a:lnTo>
                    <a:pt x="589381" y="1429321"/>
                  </a:lnTo>
                  <a:close/>
                </a:path>
                <a:path w="589914" h="1454150">
                  <a:moveTo>
                    <a:pt x="589381" y="1012190"/>
                  </a:moveTo>
                  <a:lnTo>
                    <a:pt x="587667" y="1010475"/>
                  </a:lnTo>
                  <a:lnTo>
                    <a:pt x="1714" y="1010475"/>
                  </a:lnTo>
                  <a:lnTo>
                    <a:pt x="0" y="1012190"/>
                  </a:lnTo>
                  <a:lnTo>
                    <a:pt x="0" y="1016406"/>
                  </a:lnTo>
                  <a:lnTo>
                    <a:pt x="1714" y="1018120"/>
                  </a:lnTo>
                  <a:lnTo>
                    <a:pt x="587667" y="1018120"/>
                  </a:lnTo>
                  <a:lnTo>
                    <a:pt x="589381" y="1016406"/>
                  </a:lnTo>
                  <a:lnTo>
                    <a:pt x="589381" y="10121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4" name="object 74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218980" y="1130122"/>
              <a:ext cx="67703" cy="125260"/>
            </a:xfrm>
            <a:prstGeom prst="rect">
              <a:avLst/>
            </a:prstGeom>
          </p:spPr>
        </p:pic>
        <p:sp>
          <p:nvSpPr>
            <p:cNvPr id="75" name="object 75" descr=""/>
            <p:cNvSpPr/>
            <p:nvPr/>
          </p:nvSpPr>
          <p:spPr>
            <a:xfrm>
              <a:off x="3131731" y="553110"/>
              <a:ext cx="807085" cy="2115185"/>
            </a:xfrm>
            <a:custGeom>
              <a:avLst/>
              <a:gdLst/>
              <a:ahLst/>
              <a:cxnLst/>
              <a:rect l="l" t="t" r="r" b="b"/>
              <a:pathLst>
                <a:path w="807085" h="2115185">
                  <a:moveTo>
                    <a:pt x="124498" y="1850605"/>
                  </a:moveTo>
                  <a:lnTo>
                    <a:pt x="122783" y="1848891"/>
                  </a:lnTo>
                  <a:lnTo>
                    <a:pt x="118567" y="1848891"/>
                  </a:lnTo>
                  <a:lnTo>
                    <a:pt x="116852" y="1850605"/>
                  </a:lnTo>
                  <a:lnTo>
                    <a:pt x="116852" y="2002548"/>
                  </a:lnTo>
                  <a:lnTo>
                    <a:pt x="116852" y="2006752"/>
                  </a:lnTo>
                  <a:lnTo>
                    <a:pt x="116852" y="2113064"/>
                  </a:lnTo>
                  <a:lnTo>
                    <a:pt x="118567" y="2114778"/>
                  </a:lnTo>
                  <a:lnTo>
                    <a:pt x="122783" y="2114778"/>
                  </a:lnTo>
                  <a:lnTo>
                    <a:pt x="124498" y="2113064"/>
                  </a:lnTo>
                  <a:lnTo>
                    <a:pt x="124498" y="2006752"/>
                  </a:lnTo>
                  <a:lnTo>
                    <a:pt x="124498" y="2002548"/>
                  </a:lnTo>
                  <a:lnTo>
                    <a:pt x="124498" y="1850605"/>
                  </a:lnTo>
                  <a:close/>
                </a:path>
                <a:path w="807085" h="2115185">
                  <a:moveTo>
                    <a:pt x="807008" y="379755"/>
                  </a:moveTo>
                  <a:lnTo>
                    <a:pt x="805891" y="377050"/>
                  </a:lnTo>
                  <a:lnTo>
                    <a:pt x="803186" y="375932"/>
                  </a:lnTo>
                  <a:lnTo>
                    <a:pt x="799363" y="375932"/>
                  </a:lnTo>
                  <a:lnTo>
                    <a:pt x="799363" y="383578"/>
                  </a:lnTo>
                  <a:lnTo>
                    <a:pt x="799363" y="559028"/>
                  </a:lnTo>
                  <a:lnTo>
                    <a:pt x="799363" y="566674"/>
                  </a:lnTo>
                  <a:lnTo>
                    <a:pt x="799363" y="609574"/>
                  </a:lnTo>
                  <a:lnTo>
                    <a:pt x="572998" y="609574"/>
                  </a:lnTo>
                  <a:lnTo>
                    <a:pt x="572998" y="566674"/>
                  </a:lnTo>
                  <a:lnTo>
                    <a:pt x="799363" y="566674"/>
                  </a:lnTo>
                  <a:lnTo>
                    <a:pt x="799363" y="559028"/>
                  </a:lnTo>
                  <a:lnTo>
                    <a:pt x="572998" y="559028"/>
                  </a:lnTo>
                  <a:lnTo>
                    <a:pt x="572998" y="498678"/>
                  </a:lnTo>
                  <a:lnTo>
                    <a:pt x="572998" y="494461"/>
                  </a:lnTo>
                  <a:lnTo>
                    <a:pt x="572998" y="383578"/>
                  </a:lnTo>
                  <a:lnTo>
                    <a:pt x="799363" y="383578"/>
                  </a:lnTo>
                  <a:lnTo>
                    <a:pt x="799363" y="375932"/>
                  </a:lnTo>
                  <a:lnTo>
                    <a:pt x="569175" y="375932"/>
                  </a:lnTo>
                  <a:lnTo>
                    <a:pt x="566470" y="377050"/>
                  </a:lnTo>
                  <a:lnTo>
                    <a:pt x="565353" y="379755"/>
                  </a:lnTo>
                  <a:lnTo>
                    <a:pt x="565353" y="492747"/>
                  </a:lnTo>
                  <a:lnTo>
                    <a:pt x="516026" y="492747"/>
                  </a:lnTo>
                  <a:lnTo>
                    <a:pt x="516026" y="379755"/>
                  </a:lnTo>
                  <a:lnTo>
                    <a:pt x="514908" y="377050"/>
                  </a:lnTo>
                  <a:lnTo>
                    <a:pt x="512203" y="375932"/>
                  </a:lnTo>
                  <a:lnTo>
                    <a:pt x="508381" y="375932"/>
                  </a:lnTo>
                  <a:lnTo>
                    <a:pt x="508381" y="383578"/>
                  </a:lnTo>
                  <a:lnTo>
                    <a:pt x="508381" y="494461"/>
                  </a:lnTo>
                  <a:lnTo>
                    <a:pt x="508381" y="498678"/>
                  </a:lnTo>
                  <a:lnTo>
                    <a:pt x="508381" y="559028"/>
                  </a:lnTo>
                  <a:lnTo>
                    <a:pt x="508381" y="566674"/>
                  </a:lnTo>
                  <a:lnTo>
                    <a:pt x="508381" y="609574"/>
                  </a:lnTo>
                  <a:lnTo>
                    <a:pt x="282016" y="609574"/>
                  </a:lnTo>
                  <a:lnTo>
                    <a:pt x="282016" y="566674"/>
                  </a:lnTo>
                  <a:lnTo>
                    <a:pt x="508381" y="566674"/>
                  </a:lnTo>
                  <a:lnTo>
                    <a:pt x="508381" y="559028"/>
                  </a:lnTo>
                  <a:lnTo>
                    <a:pt x="282016" y="559028"/>
                  </a:lnTo>
                  <a:lnTo>
                    <a:pt x="282016" y="498678"/>
                  </a:lnTo>
                  <a:lnTo>
                    <a:pt x="282016" y="494461"/>
                  </a:lnTo>
                  <a:lnTo>
                    <a:pt x="282016" y="383578"/>
                  </a:lnTo>
                  <a:lnTo>
                    <a:pt x="508381" y="383578"/>
                  </a:lnTo>
                  <a:lnTo>
                    <a:pt x="508381" y="375932"/>
                  </a:lnTo>
                  <a:lnTo>
                    <a:pt x="278193" y="375932"/>
                  </a:lnTo>
                  <a:lnTo>
                    <a:pt x="275488" y="377050"/>
                  </a:lnTo>
                  <a:lnTo>
                    <a:pt x="274370" y="379755"/>
                  </a:lnTo>
                  <a:lnTo>
                    <a:pt x="274370" y="492747"/>
                  </a:lnTo>
                  <a:lnTo>
                    <a:pt x="124498" y="492747"/>
                  </a:lnTo>
                  <a:lnTo>
                    <a:pt x="124498" y="416826"/>
                  </a:lnTo>
                  <a:lnTo>
                    <a:pt x="233705" y="416826"/>
                  </a:lnTo>
                  <a:lnTo>
                    <a:pt x="237515" y="416826"/>
                  </a:lnTo>
                  <a:lnTo>
                    <a:pt x="237515" y="416280"/>
                  </a:lnTo>
                  <a:lnTo>
                    <a:pt x="240055" y="416280"/>
                  </a:lnTo>
                  <a:lnTo>
                    <a:pt x="240055" y="414477"/>
                  </a:lnTo>
                  <a:lnTo>
                    <a:pt x="241325" y="414477"/>
                  </a:lnTo>
                  <a:lnTo>
                    <a:pt x="241325" y="177507"/>
                  </a:lnTo>
                  <a:lnTo>
                    <a:pt x="241287" y="176885"/>
                  </a:lnTo>
                  <a:lnTo>
                    <a:pt x="239572" y="175183"/>
                  </a:lnTo>
                  <a:lnTo>
                    <a:pt x="237515" y="175183"/>
                  </a:lnTo>
                  <a:lnTo>
                    <a:pt x="233705" y="175171"/>
                  </a:lnTo>
                  <a:lnTo>
                    <a:pt x="233705" y="182816"/>
                  </a:lnTo>
                  <a:lnTo>
                    <a:pt x="233705" y="409181"/>
                  </a:lnTo>
                  <a:lnTo>
                    <a:pt x="124498" y="409181"/>
                  </a:lnTo>
                  <a:lnTo>
                    <a:pt x="124498" y="390359"/>
                  </a:lnTo>
                  <a:lnTo>
                    <a:pt x="151612" y="390359"/>
                  </a:lnTo>
                  <a:lnTo>
                    <a:pt x="155435" y="390359"/>
                  </a:lnTo>
                  <a:lnTo>
                    <a:pt x="158140" y="389242"/>
                  </a:lnTo>
                  <a:lnTo>
                    <a:pt x="159258" y="386537"/>
                  </a:lnTo>
                  <a:lnTo>
                    <a:pt x="159258" y="205460"/>
                  </a:lnTo>
                  <a:lnTo>
                    <a:pt x="158140" y="202755"/>
                  </a:lnTo>
                  <a:lnTo>
                    <a:pt x="155435" y="201637"/>
                  </a:lnTo>
                  <a:lnTo>
                    <a:pt x="151612" y="201637"/>
                  </a:lnTo>
                  <a:lnTo>
                    <a:pt x="151612" y="209283"/>
                  </a:lnTo>
                  <a:lnTo>
                    <a:pt x="151612" y="382714"/>
                  </a:lnTo>
                  <a:lnTo>
                    <a:pt x="124498" y="382714"/>
                  </a:lnTo>
                  <a:lnTo>
                    <a:pt x="124498" y="284175"/>
                  </a:lnTo>
                  <a:lnTo>
                    <a:pt x="124498" y="279971"/>
                  </a:lnTo>
                  <a:lnTo>
                    <a:pt x="124498" y="209283"/>
                  </a:lnTo>
                  <a:lnTo>
                    <a:pt x="151612" y="209283"/>
                  </a:lnTo>
                  <a:lnTo>
                    <a:pt x="151612" y="201637"/>
                  </a:lnTo>
                  <a:lnTo>
                    <a:pt x="124498" y="201637"/>
                  </a:lnTo>
                  <a:lnTo>
                    <a:pt x="124498" y="182816"/>
                  </a:lnTo>
                  <a:lnTo>
                    <a:pt x="233705" y="182816"/>
                  </a:lnTo>
                  <a:lnTo>
                    <a:pt x="233705" y="175171"/>
                  </a:lnTo>
                  <a:lnTo>
                    <a:pt x="124498" y="175171"/>
                  </a:lnTo>
                  <a:lnTo>
                    <a:pt x="124498" y="1714"/>
                  </a:lnTo>
                  <a:lnTo>
                    <a:pt x="122783" y="0"/>
                  </a:lnTo>
                  <a:lnTo>
                    <a:pt x="118567" y="0"/>
                  </a:lnTo>
                  <a:lnTo>
                    <a:pt x="116852" y="1714"/>
                  </a:lnTo>
                  <a:lnTo>
                    <a:pt x="116852" y="175171"/>
                  </a:lnTo>
                  <a:lnTo>
                    <a:pt x="116852" y="182816"/>
                  </a:lnTo>
                  <a:lnTo>
                    <a:pt x="116852" y="382714"/>
                  </a:lnTo>
                  <a:lnTo>
                    <a:pt x="89712" y="382714"/>
                  </a:lnTo>
                  <a:lnTo>
                    <a:pt x="89712" y="209283"/>
                  </a:lnTo>
                  <a:lnTo>
                    <a:pt x="116852" y="209283"/>
                  </a:lnTo>
                  <a:lnTo>
                    <a:pt x="116852" y="201637"/>
                  </a:lnTo>
                  <a:lnTo>
                    <a:pt x="87998" y="201637"/>
                  </a:lnTo>
                  <a:lnTo>
                    <a:pt x="85890" y="201637"/>
                  </a:lnTo>
                  <a:lnTo>
                    <a:pt x="83781" y="201637"/>
                  </a:lnTo>
                  <a:lnTo>
                    <a:pt x="82067" y="203352"/>
                  </a:lnTo>
                  <a:lnTo>
                    <a:pt x="82067" y="205460"/>
                  </a:lnTo>
                  <a:lnTo>
                    <a:pt x="82067" y="386537"/>
                  </a:lnTo>
                  <a:lnTo>
                    <a:pt x="82067" y="388645"/>
                  </a:lnTo>
                  <a:lnTo>
                    <a:pt x="83781" y="390359"/>
                  </a:lnTo>
                  <a:lnTo>
                    <a:pt x="85890" y="390359"/>
                  </a:lnTo>
                  <a:lnTo>
                    <a:pt x="87998" y="390359"/>
                  </a:lnTo>
                  <a:lnTo>
                    <a:pt x="116852" y="390359"/>
                  </a:lnTo>
                  <a:lnTo>
                    <a:pt x="116852" y="409181"/>
                  </a:lnTo>
                  <a:lnTo>
                    <a:pt x="7645" y="409181"/>
                  </a:lnTo>
                  <a:lnTo>
                    <a:pt x="7645" y="182816"/>
                  </a:lnTo>
                  <a:lnTo>
                    <a:pt x="116852" y="182816"/>
                  </a:lnTo>
                  <a:lnTo>
                    <a:pt x="116852" y="175171"/>
                  </a:lnTo>
                  <a:lnTo>
                    <a:pt x="7645" y="175171"/>
                  </a:lnTo>
                  <a:lnTo>
                    <a:pt x="3835" y="175171"/>
                  </a:lnTo>
                  <a:lnTo>
                    <a:pt x="1714" y="175183"/>
                  </a:lnTo>
                  <a:lnTo>
                    <a:pt x="0" y="176885"/>
                  </a:lnTo>
                  <a:lnTo>
                    <a:pt x="0" y="181102"/>
                  </a:lnTo>
                  <a:lnTo>
                    <a:pt x="25" y="414566"/>
                  </a:lnTo>
                  <a:lnTo>
                    <a:pt x="1295" y="414566"/>
                  </a:lnTo>
                  <a:lnTo>
                    <a:pt x="1295" y="416293"/>
                  </a:lnTo>
                  <a:lnTo>
                    <a:pt x="3835" y="416293"/>
                  </a:lnTo>
                  <a:lnTo>
                    <a:pt x="3835" y="416826"/>
                  </a:lnTo>
                  <a:lnTo>
                    <a:pt x="7645" y="416826"/>
                  </a:lnTo>
                  <a:lnTo>
                    <a:pt x="116852" y="416826"/>
                  </a:lnTo>
                  <a:lnTo>
                    <a:pt x="116852" y="494449"/>
                  </a:lnTo>
                  <a:lnTo>
                    <a:pt x="116827" y="498690"/>
                  </a:lnTo>
                  <a:lnTo>
                    <a:pt x="116852" y="844283"/>
                  </a:lnTo>
                  <a:lnTo>
                    <a:pt x="118567" y="845997"/>
                  </a:lnTo>
                  <a:lnTo>
                    <a:pt x="122783" y="845997"/>
                  </a:lnTo>
                  <a:lnTo>
                    <a:pt x="124498" y="844283"/>
                  </a:lnTo>
                  <a:lnTo>
                    <a:pt x="124498" y="500405"/>
                  </a:lnTo>
                  <a:lnTo>
                    <a:pt x="274370" y="500405"/>
                  </a:lnTo>
                  <a:lnTo>
                    <a:pt x="274370" y="560743"/>
                  </a:lnTo>
                  <a:lnTo>
                    <a:pt x="274370" y="564959"/>
                  </a:lnTo>
                  <a:lnTo>
                    <a:pt x="274370" y="613397"/>
                  </a:lnTo>
                  <a:lnTo>
                    <a:pt x="275488" y="616102"/>
                  </a:lnTo>
                  <a:lnTo>
                    <a:pt x="278193" y="617220"/>
                  </a:lnTo>
                  <a:lnTo>
                    <a:pt x="512203" y="617220"/>
                  </a:lnTo>
                  <a:lnTo>
                    <a:pt x="514908" y="616102"/>
                  </a:lnTo>
                  <a:lnTo>
                    <a:pt x="516026" y="613397"/>
                  </a:lnTo>
                  <a:lnTo>
                    <a:pt x="516026" y="564959"/>
                  </a:lnTo>
                  <a:lnTo>
                    <a:pt x="516026" y="560743"/>
                  </a:lnTo>
                  <a:lnTo>
                    <a:pt x="516026" y="500392"/>
                  </a:lnTo>
                  <a:lnTo>
                    <a:pt x="565353" y="500392"/>
                  </a:lnTo>
                  <a:lnTo>
                    <a:pt x="565353" y="560743"/>
                  </a:lnTo>
                  <a:lnTo>
                    <a:pt x="565353" y="564959"/>
                  </a:lnTo>
                  <a:lnTo>
                    <a:pt x="565353" y="613397"/>
                  </a:lnTo>
                  <a:lnTo>
                    <a:pt x="566470" y="616102"/>
                  </a:lnTo>
                  <a:lnTo>
                    <a:pt x="569175" y="617220"/>
                  </a:lnTo>
                  <a:lnTo>
                    <a:pt x="803186" y="617220"/>
                  </a:lnTo>
                  <a:lnTo>
                    <a:pt x="805891" y="616102"/>
                  </a:lnTo>
                  <a:lnTo>
                    <a:pt x="807008" y="613397"/>
                  </a:lnTo>
                  <a:lnTo>
                    <a:pt x="807008" y="564959"/>
                  </a:lnTo>
                  <a:lnTo>
                    <a:pt x="807008" y="560743"/>
                  </a:lnTo>
                  <a:lnTo>
                    <a:pt x="807008" y="37975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959760" y="1374749"/>
              <a:ext cx="1243533" cy="2001126"/>
            </a:xfrm>
            <a:prstGeom prst="rect">
              <a:avLst/>
            </a:prstGeom>
          </p:spPr>
        </p:pic>
      </p:grpSp>
      <p:sp>
        <p:nvSpPr>
          <p:cNvPr id="77" name="object 77" descr=""/>
          <p:cNvSpPr txBox="1"/>
          <p:nvPr/>
        </p:nvSpPr>
        <p:spPr>
          <a:xfrm>
            <a:off x="2584237" y="1156132"/>
            <a:ext cx="436880" cy="16002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5875">
              <a:lnSpc>
                <a:spcPts val="535"/>
              </a:lnSpc>
              <a:spcBef>
                <a:spcPts val="90"/>
              </a:spcBef>
            </a:pP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4x16+16TT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ts val="535"/>
              </a:lnSpc>
            </a:pP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RZ1-</a:t>
            </a:r>
            <a:r>
              <a:rPr dirty="0" sz="450" spc="-45">
                <a:solidFill>
                  <a:srgbClr val="231F20"/>
                </a:solidFill>
                <a:latin typeface="Arial"/>
                <a:cs typeface="Arial"/>
              </a:rPr>
              <a:t>K(As)</a:t>
            </a:r>
            <a:r>
              <a:rPr dirty="0" sz="450" spc="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20">
                <a:solidFill>
                  <a:srgbClr val="231F20"/>
                </a:solidFill>
                <a:latin typeface="Arial"/>
                <a:cs typeface="Arial"/>
              </a:rPr>
              <a:t>0,6/1kV</a:t>
            </a:r>
            <a:endParaRPr sz="450">
              <a:latin typeface="Arial"/>
              <a:cs typeface="Aria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436444" y="2171128"/>
            <a:ext cx="161290" cy="2362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397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4P</a:t>
            </a:r>
            <a:endParaRPr sz="450">
              <a:latin typeface="Arial"/>
              <a:cs typeface="Arial"/>
            </a:endParaRPr>
          </a:p>
          <a:p>
            <a:pPr marL="13970">
              <a:lnSpc>
                <a:spcPct val="100000"/>
              </a:lnSpc>
              <a:spcBef>
                <a:spcPts val="1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400</a:t>
            </a: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63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50">
              <a:latin typeface="Arial"/>
              <a:cs typeface="Aria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354808" y="2814293"/>
            <a:ext cx="211454" cy="30543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397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4P</a:t>
            </a:r>
            <a:endParaRPr sz="450">
              <a:latin typeface="Arial"/>
              <a:cs typeface="Arial"/>
            </a:endParaRPr>
          </a:p>
          <a:p>
            <a:pPr marL="13970">
              <a:lnSpc>
                <a:spcPct val="100000"/>
              </a:lnSpc>
              <a:spcBef>
                <a:spcPts val="1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400</a:t>
            </a: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63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300</a:t>
            </a: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35">
                <a:solidFill>
                  <a:srgbClr val="231F20"/>
                </a:solidFill>
                <a:latin typeface="Arial"/>
                <a:cs typeface="Arial"/>
              </a:rPr>
              <a:t>mA</a:t>
            </a:r>
            <a:endParaRPr sz="450">
              <a:latin typeface="Arial"/>
              <a:cs typeface="Aria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015990" y="2626985"/>
            <a:ext cx="805815" cy="250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905">
              <a:lnSpc>
                <a:spcPct val="105200"/>
              </a:lnSpc>
              <a:spcBef>
                <a:spcPts val="95"/>
              </a:spcBef>
            </a:pPr>
            <a:r>
              <a:rPr dirty="0" sz="700" spc="-10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7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20">
                <a:solidFill>
                  <a:srgbClr val="231F20"/>
                </a:solidFill>
                <a:latin typeface="Arial"/>
                <a:cs typeface="Arial"/>
              </a:rPr>
              <a:t>General</a:t>
            </a:r>
            <a:r>
              <a:rPr dirty="0" sz="70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7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Mando</a:t>
            </a:r>
            <a:r>
              <a:rPr dirty="0" sz="7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7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endParaRPr sz="700">
              <a:latin typeface="Arial"/>
              <a:cs typeface="Aria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834013" y="1609820"/>
            <a:ext cx="100965" cy="927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50" spc="-45">
                <a:solidFill>
                  <a:srgbClr val="231F20"/>
                </a:solidFill>
                <a:latin typeface="Arial"/>
                <a:cs typeface="Arial"/>
              </a:rPr>
              <a:t>ICP</a:t>
            </a:r>
            <a:endParaRPr sz="450">
              <a:latin typeface="Arial"/>
              <a:cs typeface="Aria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802301" y="2226835"/>
            <a:ext cx="132080" cy="1600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5240" marR="5080" indent="-3175">
              <a:lnSpc>
                <a:spcPts val="530"/>
              </a:lnSpc>
              <a:spcBef>
                <a:spcPts val="114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IGA</a:t>
            </a:r>
            <a:r>
              <a:rPr dirty="0" sz="4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35">
                <a:solidFill>
                  <a:srgbClr val="231F20"/>
                </a:solidFill>
                <a:latin typeface="Arial"/>
                <a:cs typeface="Arial"/>
              </a:rPr>
              <a:t>63</a:t>
            </a:r>
            <a:r>
              <a:rPr dirty="0" sz="45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7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5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889831" y="807623"/>
            <a:ext cx="128905" cy="927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50" spc="-35">
                <a:solidFill>
                  <a:srgbClr val="231F20"/>
                </a:solidFill>
                <a:latin typeface="Arial"/>
                <a:cs typeface="Arial"/>
              </a:rPr>
              <a:t>63</a:t>
            </a:r>
            <a:r>
              <a:rPr dirty="0" sz="45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50">
              <a:latin typeface="Arial"/>
              <a:cs typeface="Aria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512662" y="682732"/>
            <a:ext cx="353060" cy="927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CPM-</a:t>
            </a:r>
            <a:r>
              <a:rPr dirty="0" sz="450" spc="-40">
                <a:solidFill>
                  <a:srgbClr val="231F20"/>
                </a:solidFill>
                <a:latin typeface="Arial"/>
                <a:cs typeface="Arial"/>
              </a:rPr>
              <a:t>D/E4-</a:t>
            </a: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IBP</a:t>
            </a:r>
            <a:endParaRPr sz="450">
              <a:latin typeface="Arial"/>
              <a:cs typeface="Aria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463780" y="960534"/>
            <a:ext cx="99060" cy="927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kW</a:t>
            </a:r>
            <a:endParaRPr sz="450">
              <a:latin typeface="Arial"/>
              <a:cs typeface="Aria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758864" y="958073"/>
            <a:ext cx="135890" cy="927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50" spc="-20">
                <a:solidFill>
                  <a:srgbClr val="231F20"/>
                </a:solidFill>
                <a:latin typeface="Arial"/>
                <a:cs typeface="Arial"/>
              </a:rPr>
              <a:t>kVAr</a:t>
            </a:r>
            <a:endParaRPr sz="450">
              <a:latin typeface="Arial"/>
              <a:cs typeface="Aria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231032" y="2320833"/>
            <a:ext cx="66675" cy="844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231032" y="1702056"/>
            <a:ext cx="66675" cy="844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3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89" name="object 89" descr=""/>
          <p:cNvGrpSpPr/>
          <p:nvPr/>
        </p:nvGrpSpPr>
        <p:grpSpPr>
          <a:xfrm>
            <a:off x="3685908" y="2536774"/>
            <a:ext cx="363855" cy="671830"/>
            <a:chOff x="3685908" y="2536774"/>
            <a:chExt cx="363855" cy="671830"/>
          </a:xfrm>
        </p:grpSpPr>
        <p:pic>
          <p:nvPicPr>
            <p:cNvPr id="90" name="object 90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958945" y="3170098"/>
              <a:ext cx="39096" cy="33885"/>
            </a:xfrm>
            <a:prstGeom prst="rect">
              <a:avLst/>
            </a:prstGeom>
          </p:spPr>
        </p:pic>
        <p:sp>
          <p:nvSpPr>
            <p:cNvPr id="91" name="object 91" descr=""/>
            <p:cNvSpPr/>
            <p:nvPr/>
          </p:nvSpPr>
          <p:spPr>
            <a:xfrm>
              <a:off x="3954958" y="3166300"/>
              <a:ext cx="47625" cy="42545"/>
            </a:xfrm>
            <a:custGeom>
              <a:avLst/>
              <a:gdLst/>
              <a:ahLst/>
              <a:cxnLst/>
              <a:rect l="l" t="t" r="r" b="b"/>
              <a:pathLst>
                <a:path w="47625" h="42544">
                  <a:moveTo>
                    <a:pt x="47129" y="3098"/>
                  </a:moveTo>
                  <a:lnTo>
                    <a:pt x="45770" y="736"/>
                  </a:lnTo>
                  <a:lnTo>
                    <a:pt x="44500" y="0"/>
                  </a:lnTo>
                  <a:lnTo>
                    <a:pt x="2628" y="0"/>
                  </a:lnTo>
                  <a:lnTo>
                    <a:pt x="1371" y="736"/>
                  </a:lnTo>
                  <a:lnTo>
                    <a:pt x="0" y="3098"/>
                  </a:lnTo>
                  <a:lnTo>
                    <a:pt x="0" y="4559"/>
                  </a:lnTo>
                  <a:lnTo>
                    <a:pt x="10617" y="22936"/>
                  </a:lnTo>
                  <a:lnTo>
                    <a:pt x="19202" y="37807"/>
                  </a:lnTo>
                  <a:lnTo>
                    <a:pt x="19291" y="37960"/>
                  </a:lnTo>
                  <a:lnTo>
                    <a:pt x="19824" y="39979"/>
                  </a:lnTo>
                  <a:lnTo>
                    <a:pt x="20777" y="40513"/>
                  </a:lnTo>
                  <a:lnTo>
                    <a:pt x="21310" y="41465"/>
                  </a:lnTo>
                  <a:lnTo>
                    <a:pt x="23342" y="41998"/>
                  </a:lnTo>
                  <a:lnTo>
                    <a:pt x="23799" y="41998"/>
                  </a:lnTo>
                  <a:lnTo>
                    <a:pt x="25819" y="41465"/>
                  </a:lnTo>
                  <a:lnTo>
                    <a:pt x="26365" y="40513"/>
                  </a:lnTo>
                  <a:lnTo>
                    <a:pt x="27305" y="39979"/>
                  </a:lnTo>
                  <a:lnTo>
                    <a:pt x="27851" y="37960"/>
                  </a:lnTo>
                  <a:lnTo>
                    <a:pt x="27927" y="37807"/>
                  </a:lnTo>
                  <a:lnTo>
                    <a:pt x="36512" y="22936"/>
                  </a:lnTo>
                  <a:lnTo>
                    <a:pt x="47129" y="4559"/>
                  </a:lnTo>
                  <a:lnTo>
                    <a:pt x="47129" y="309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2" name="object 92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685908" y="2536774"/>
              <a:ext cx="363778" cy="357377"/>
            </a:xfrm>
            <a:prstGeom prst="rect">
              <a:avLst/>
            </a:prstGeom>
          </p:spPr>
        </p:pic>
      </p:grpSp>
      <p:sp>
        <p:nvSpPr>
          <p:cNvPr id="93" name="object 93" descr=""/>
          <p:cNvSpPr txBox="1"/>
          <p:nvPr/>
        </p:nvSpPr>
        <p:spPr>
          <a:xfrm>
            <a:off x="3931777" y="2841202"/>
            <a:ext cx="631190" cy="15367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82880" marR="30480" indent="-145415">
              <a:lnSpc>
                <a:spcPts val="480"/>
              </a:lnSpc>
              <a:spcBef>
                <a:spcPts val="155"/>
              </a:spcBef>
            </a:pPr>
            <a:r>
              <a:rPr dirty="0" sz="350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r>
              <a:rPr dirty="0" sz="350" spc="340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baseline="6172" sz="675" spc="-37">
                <a:solidFill>
                  <a:srgbClr val="231F20"/>
                </a:solidFill>
                <a:latin typeface="Arial"/>
                <a:cs typeface="Arial"/>
              </a:rPr>
              <a:t>Protección</a:t>
            </a:r>
            <a:r>
              <a:rPr dirty="0" baseline="6172" sz="675" spc="-30">
                <a:solidFill>
                  <a:srgbClr val="231F20"/>
                </a:solidFill>
                <a:latin typeface="Arial"/>
                <a:cs typeface="Arial"/>
              </a:rPr>
              <a:t> contra</a:t>
            </a:r>
            <a:r>
              <a:rPr dirty="0" baseline="6172" sz="675" spc="3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sobretensiones</a:t>
            </a:r>
            <a:endParaRPr sz="450">
              <a:latin typeface="Arial"/>
              <a:cs typeface="Arial"/>
            </a:endParaRPr>
          </a:p>
        </p:txBody>
      </p:sp>
      <p:sp>
        <p:nvSpPr>
          <p:cNvPr id="94" name="object 94" descr=""/>
          <p:cNvSpPr/>
          <p:nvPr/>
        </p:nvSpPr>
        <p:spPr>
          <a:xfrm>
            <a:off x="3974719" y="2479382"/>
            <a:ext cx="8255" cy="66040"/>
          </a:xfrm>
          <a:custGeom>
            <a:avLst/>
            <a:gdLst/>
            <a:ahLst/>
            <a:cxnLst/>
            <a:rect l="l" t="t" r="r" b="b"/>
            <a:pathLst>
              <a:path w="8254" h="66039">
                <a:moveTo>
                  <a:pt x="7645" y="63880"/>
                </a:moveTo>
                <a:lnTo>
                  <a:pt x="7645" y="1714"/>
                </a:lnTo>
                <a:lnTo>
                  <a:pt x="5930" y="0"/>
                </a:lnTo>
                <a:lnTo>
                  <a:pt x="1714" y="0"/>
                </a:lnTo>
                <a:lnTo>
                  <a:pt x="0" y="1714"/>
                </a:lnTo>
                <a:lnTo>
                  <a:pt x="0" y="61772"/>
                </a:lnTo>
                <a:lnTo>
                  <a:pt x="0" y="63880"/>
                </a:lnTo>
                <a:lnTo>
                  <a:pt x="1714" y="65595"/>
                </a:lnTo>
                <a:lnTo>
                  <a:pt x="5930" y="65595"/>
                </a:lnTo>
                <a:lnTo>
                  <a:pt x="7645" y="6388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" name="object 95" descr=""/>
          <p:cNvSpPr/>
          <p:nvPr/>
        </p:nvSpPr>
        <p:spPr>
          <a:xfrm>
            <a:off x="3248583" y="1783232"/>
            <a:ext cx="8255" cy="234950"/>
          </a:xfrm>
          <a:custGeom>
            <a:avLst/>
            <a:gdLst/>
            <a:ahLst/>
            <a:cxnLst/>
            <a:rect l="l" t="t" r="r" b="b"/>
            <a:pathLst>
              <a:path w="8254" h="234950">
                <a:moveTo>
                  <a:pt x="7645" y="232930"/>
                </a:moveTo>
                <a:lnTo>
                  <a:pt x="7645" y="3822"/>
                </a:lnTo>
                <a:lnTo>
                  <a:pt x="7645" y="1714"/>
                </a:lnTo>
                <a:lnTo>
                  <a:pt x="5930" y="0"/>
                </a:lnTo>
                <a:lnTo>
                  <a:pt x="1714" y="0"/>
                </a:lnTo>
                <a:lnTo>
                  <a:pt x="0" y="1714"/>
                </a:lnTo>
                <a:lnTo>
                  <a:pt x="0" y="232930"/>
                </a:lnTo>
                <a:lnTo>
                  <a:pt x="1714" y="234645"/>
                </a:lnTo>
                <a:lnTo>
                  <a:pt x="5930" y="234645"/>
                </a:lnTo>
                <a:lnTo>
                  <a:pt x="7645" y="23293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" name="object 96" descr=""/>
          <p:cNvSpPr/>
          <p:nvPr/>
        </p:nvSpPr>
        <p:spPr>
          <a:xfrm>
            <a:off x="3011271" y="2273655"/>
            <a:ext cx="8255" cy="93980"/>
          </a:xfrm>
          <a:custGeom>
            <a:avLst/>
            <a:gdLst/>
            <a:ahLst/>
            <a:cxnLst/>
            <a:rect l="l" t="t" r="r" b="b"/>
            <a:pathLst>
              <a:path w="8255" h="93980">
                <a:moveTo>
                  <a:pt x="7785" y="91668"/>
                </a:moveTo>
                <a:lnTo>
                  <a:pt x="7645" y="3822"/>
                </a:lnTo>
                <a:lnTo>
                  <a:pt x="7645" y="1714"/>
                </a:lnTo>
                <a:lnTo>
                  <a:pt x="5930" y="0"/>
                </a:lnTo>
                <a:lnTo>
                  <a:pt x="1701" y="12"/>
                </a:lnTo>
                <a:lnTo>
                  <a:pt x="0" y="1727"/>
                </a:lnTo>
                <a:lnTo>
                  <a:pt x="139" y="91681"/>
                </a:lnTo>
                <a:lnTo>
                  <a:pt x="1854" y="93383"/>
                </a:lnTo>
                <a:lnTo>
                  <a:pt x="6083" y="93370"/>
                </a:lnTo>
                <a:lnTo>
                  <a:pt x="7785" y="91668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" name="object 97" descr=""/>
          <p:cNvSpPr/>
          <p:nvPr/>
        </p:nvSpPr>
        <p:spPr>
          <a:xfrm>
            <a:off x="4776660" y="4723891"/>
            <a:ext cx="8255" cy="424815"/>
          </a:xfrm>
          <a:custGeom>
            <a:avLst/>
            <a:gdLst/>
            <a:ahLst/>
            <a:cxnLst/>
            <a:rect l="l" t="t" r="r" b="b"/>
            <a:pathLst>
              <a:path w="8254" h="424814">
                <a:moveTo>
                  <a:pt x="7645" y="423062"/>
                </a:moveTo>
                <a:lnTo>
                  <a:pt x="7645" y="1714"/>
                </a:lnTo>
                <a:lnTo>
                  <a:pt x="5930" y="0"/>
                </a:lnTo>
                <a:lnTo>
                  <a:pt x="1714" y="0"/>
                </a:lnTo>
                <a:lnTo>
                  <a:pt x="0" y="1714"/>
                </a:lnTo>
                <a:lnTo>
                  <a:pt x="0" y="420954"/>
                </a:lnTo>
                <a:lnTo>
                  <a:pt x="0" y="423062"/>
                </a:lnTo>
                <a:lnTo>
                  <a:pt x="1714" y="424776"/>
                </a:lnTo>
                <a:lnTo>
                  <a:pt x="5930" y="424776"/>
                </a:lnTo>
                <a:lnTo>
                  <a:pt x="7645" y="423062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8" name="object 98" descr=""/>
          <p:cNvSpPr/>
          <p:nvPr/>
        </p:nvSpPr>
        <p:spPr>
          <a:xfrm>
            <a:off x="3011398" y="2359418"/>
            <a:ext cx="2299335" cy="2807970"/>
          </a:xfrm>
          <a:custGeom>
            <a:avLst/>
            <a:gdLst/>
            <a:ahLst/>
            <a:cxnLst/>
            <a:rect l="l" t="t" r="r" b="b"/>
            <a:pathLst>
              <a:path w="2299335" h="2807970">
                <a:moveTo>
                  <a:pt x="74739" y="1714"/>
                </a:moveTo>
                <a:lnTo>
                  <a:pt x="73025" y="0"/>
                </a:lnTo>
                <a:lnTo>
                  <a:pt x="1714" y="0"/>
                </a:lnTo>
                <a:lnTo>
                  <a:pt x="0" y="1714"/>
                </a:lnTo>
                <a:lnTo>
                  <a:pt x="0" y="5930"/>
                </a:lnTo>
                <a:lnTo>
                  <a:pt x="1714" y="7645"/>
                </a:lnTo>
                <a:lnTo>
                  <a:pt x="73025" y="7645"/>
                </a:lnTo>
                <a:lnTo>
                  <a:pt x="74739" y="5930"/>
                </a:lnTo>
                <a:lnTo>
                  <a:pt x="74739" y="1714"/>
                </a:lnTo>
                <a:close/>
              </a:path>
              <a:path w="2299335" h="2807970">
                <a:moveTo>
                  <a:pt x="177419" y="1714"/>
                </a:moveTo>
                <a:lnTo>
                  <a:pt x="175704" y="0"/>
                </a:lnTo>
                <a:lnTo>
                  <a:pt x="117322" y="0"/>
                </a:lnTo>
                <a:lnTo>
                  <a:pt x="115608" y="1714"/>
                </a:lnTo>
                <a:lnTo>
                  <a:pt x="115608" y="5930"/>
                </a:lnTo>
                <a:lnTo>
                  <a:pt x="117322" y="7645"/>
                </a:lnTo>
                <a:lnTo>
                  <a:pt x="175704" y="7645"/>
                </a:lnTo>
                <a:lnTo>
                  <a:pt x="177419" y="5930"/>
                </a:lnTo>
                <a:lnTo>
                  <a:pt x="177419" y="1714"/>
                </a:lnTo>
                <a:close/>
              </a:path>
              <a:path w="2299335" h="2807970">
                <a:moveTo>
                  <a:pt x="244805" y="890562"/>
                </a:moveTo>
                <a:lnTo>
                  <a:pt x="243090" y="888847"/>
                </a:lnTo>
                <a:lnTo>
                  <a:pt x="238887" y="888847"/>
                </a:lnTo>
                <a:lnTo>
                  <a:pt x="237172" y="890562"/>
                </a:lnTo>
                <a:lnTo>
                  <a:pt x="237172" y="1217764"/>
                </a:lnTo>
                <a:lnTo>
                  <a:pt x="238887" y="1219479"/>
                </a:lnTo>
                <a:lnTo>
                  <a:pt x="243090" y="1219479"/>
                </a:lnTo>
                <a:lnTo>
                  <a:pt x="244805" y="1217764"/>
                </a:lnTo>
                <a:lnTo>
                  <a:pt x="244805" y="890562"/>
                </a:lnTo>
                <a:close/>
              </a:path>
              <a:path w="2299335" h="2807970">
                <a:moveTo>
                  <a:pt x="275259" y="282079"/>
                </a:moveTo>
                <a:lnTo>
                  <a:pt x="272757" y="278676"/>
                </a:lnTo>
                <a:lnTo>
                  <a:pt x="270370" y="278307"/>
                </a:lnTo>
                <a:lnTo>
                  <a:pt x="207924" y="324167"/>
                </a:lnTo>
                <a:lnTo>
                  <a:pt x="207556" y="326555"/>
                </a:lnTo>
                <a:lnTo>
                  <a:pt x="210058" y="329958"/>
                </a:lnTo>
                <a:lnTo>
                  <a:pt x="212445" y="330327"/>
                </a:lnTo>
                <a:lnTo>
                  <a:pt x="274891" y="284467"/>
                </a:lnTo>
                <a:lnTo>
                  <a:pt x="275259" y="282079"/>
                </a:lnTo>
                <a:close/>
              </a:path>
              <a:path w="2299335" h="2807970">
                <a:moveTo>
                  <a:pt x="275259" y="258419"/>
                </a:moveTo>
                <a:lnTo>
                  <a:pt x="272757" y="255016"/>
                </a:lnTo>
                <a:lnTo>
                  <a:pt x="270370" y="254647"/>
                </a:lnTo>
                <a:lnTo>
                  <a:pt x="207924" y="300520"/>
                </a:lnTo>
                <a:lnTo>
                  <a:pt x="207556" y="302907"/>
                </a:lnTo>
                <a:lnTo>
                  <a:pt x="210058" y="306298"/>
                </a:lnTo>
                <a:lnTo>
                  <a:pt x="212445" y="306666"/>
                </a:lnTo>
                <a:lnTo>
                  <a:pt x="274891" y="260807"/>
                </a:lnTo>
                <a:lnTo>
                  <a:pt x="275259" y="258419"/>
                </a:lnTo>
                <a:close/>
              </a:path>
              <a:path w="2299335" h="2807970">
                <a:moveTo>
                  <a:pt x="282765" y="1929028"/>
                </a:moveTo>
                <a:lnTo>
                  <a:pt x="280263" y="1925624"/>
                </a:lnTo>
                <a:lnTo>
                  <a:pt x="277876" y="1925256"/>
                </a:lnTo>
                <a:lnTo>
                  <a:pt x="200672" y="1981974"/>
                </a:lnTo>
                <a:lnTo>
                  <a:pt x="200304" y="1984362"/>
                </a:lnTo>
                <a:lnTo>
                  <a:pt x="202806" y="1987765"/>
                </a:lnTo>
                <a:lnTo>
                  <a:pt x="205193" y="1988134"/>
                </a:lnTo>
                <a:lnTo>
                  <a:pt x="282397" y="1931416"/>
                </a:lnTo>
                <a:lnTo>
                  <a:pt x="282765" y="1929028"/>
                </a:lnTo>
                <a:close/>
              </a:path>
              <a:path w="2299335" h="2807970">
                <a:moveTo>
                  <a:pt x="282765" y="1899475"/>
                </a:moveTo>
                <a:lnTo>
                  <a:pt x="280263" y="1896071"/>
                </a:lnTo>
                <a:lnTo>
                  <a:pt x="277876" y="1895703"/>
                </a:lnTo>
                <a:lnTo>
                  <a:pt x="200672" y="1952409"/>
                </a:lnTo>
                <a:lnTo>
                  <a:pt x="200304" y="1954796"/>
                </a:lnTo>
                <a:lnTo>
                  <a:pt x="202806" y="1958200"/>
                </a:lnTo>
                <a:lnTo>
                  <a:pt x="205193" y="1958568"/>
                </a:lnTo>
                <a:lnTo>
                  <a:pt x="282397" y="1901863"/>
                </a:lnTo>
                <a:lnTo>
                  <a:pt x="282765" y="1899475"/>
                </a:lnTo>
                <a:close/>
              </a:path>
              <a:path w="2299335" h="2807970">
                <a:moveTo>
                  <a:pt x="282765" y="1867306"/>
                </a:moveTo>
                <a:lnTo>
                  <a:pt x="280263" y="1863902"/>
                </a:lnTo>
                <a:lnTo>
                  <a:pt x="277876" y="1863534"/>
                </a:lnTo>
                <a:lnTo>
                  <a:pt x="200672" y="1920227"/>
                </a:lnTo>
                <a:lnTo>
                  <a:pt x="200304" y="1922614"/>
                </a:lnTo>
                <a:lnTo>
                  <a:pt x="202806" y="1926018"/>
                </a:lnTo>
                <a:lnTo>
                  <a:pt x="205193" y="1926386"/>
                </a:lnTo>
                <a:lnTo>
                  <a:pt x="282397" y="1869694"/>
                </a:lnTo>
                <a:lnTo>
                  <a:pt x="282765" y="1867306"/>
                </a:lnTo>
                <a:close/>
              </a:path>
              <a:path w="2299335" h="2807970">
                <a:moveTo>
                  <a:pt x="282765" y="1837753"/>
                </a:moveTo>
                <a:lnTo>
                  <a:pt x="280263" y="1834349"/>
                </a:lnTo>
                <a:lnTo>
                  <a:pt x="277876" y="1833981"/>
                </a:lnTo>
                <a:lnTo>
                  <a:pt x="200672" y="1890661"/>
                </a:lnTo>
                <a:lnTo>
                  <a:pt x="200304" y="1893049"/>
                </a:lnTo>
                <a:lnTo>
                  <a:pt x="202806" y="1896452"/>
                </a:lnTo>
                <a:lnTo>
                  <a:pt x="205193" y="1896821"/>
                </a:lnTo>
                <a:lnTo>
                  <a:pt x="282397" y="1840141"/>
                </a:lnTo>
                <a:lnTo>
                  <a:pt x="282765" y="1837753"/>
                </a:lnTo>
                <a:close/>
              </a:path>
              <a:path w="2299335" h="2807970">
                <a:moveTo>
                  <a:pt x="987691" y="164198"/>
                </a:moveTo>
                <a:lnTo>
                  <a:pt x="984719" y="161213"/>
                </a:lnTo>
                <a:lnTo>
                  <a:pt x="982294" y="161201"/>
                </a:lnTo>
                <a:lnTo>
                  <a:pt x="967130" y="176326"/>
                </a:lnTo>
                <a:lnTo>
                  <a:pt x="951966" y="161201"/>
                </a:lnTo>
                <a:lnTo>
                  <a:pt x="949540" y="161213"/>
                </a:lnTo>
                <a:lnTo>
                  <a:pt x="946569" y="164198"/>
                </a:lnTo>
                <a:lnTo>
                  <a:pt x="946569" y="166624"/>
                </a:lnTo>
                <a:lnTo>
                  <a:pt x="961720" y="181724"/>
                </a:lnTo>
                <a:lnTo>
                  <a:pt x="946569" y="196837"/>
                </a:lnTo>
                <a:lnTo>
                  <a:pt x="946569" y="199263"/>
                </a:lnTo>
                <a:lnTo>
                  <a:pt x="949540" y="202247"/>
                </a:lnTo>
                <a:lnTo>
                  <a:pt x="951966" y="202247"/>
                </a:lnTo>
                <a:lnTo>
                  <a:pt x="967143" y="187121"/>
                </a:lnTo>
                <a:lnTo>
                  <a:pt x="982294" y="202247"/>
                </a:lnTo>
                <a:lnTo>
                  <a:pt x="984719" y="202247"/>
                </a:lnTo>
                <a:lnTo>
                  <a:pt x="987691" y="199263"/>
                </a:lnTo>
                <a:lnTo>
                  <a:pt x="987691" y="196837"/>
                </a:lnTo>
                <a:lnTo>
                  <a:pt x="972553" y="181724"/>
                </a:lnTo>
                <a:lnTo>
                  <a:pt x="987691" y="166624"/>
                </a:lnTo>
                <a:lnTo>
                  <a:pt x="987691" y="164198"/>
                </a:lnTo>
                <a:close/>
              </a:path>
              <a:path w="2299335" h="2807970">
                <a:moveTo>
                  <a:pt x="1038275" y="485838"/>
                </a:moveTo>
                <a:lnTo>
                  <a:pt x="1036561" y="484136"/>
                </a:lnTo>
                <a:lnTo>
                  <a:pt x="1032344" y="484136"/>
                </a:lnTo>
                <a:lnTo>
                  <a:pt x="1030630" y="485838"/>
                </a:lnTo>
                <a:lnTo>
                  <a:pt x="1030630" y="569683"/>
                </a:lnTo>
                <a:lnTo>
                  <a:pt x="903630" y="569683"/>
                </a:lnTo>
                <a:lnTo>
                  <a:pt x="903630" y="485838"/>
                </a:lnTo>
                <a:lnTo>
                  <a:pt x="901915" y="484136"/>
                </a:lnTo>
                <a:lnTo>
                  <a:pt x="897699" y="484136"/>
                </a:lnTo>
                <a:lnTo>
                  <a:pt x="895985" y="485838"/>
                </a:lnTo>
                <a:lnTo>
                  <a:pt x="895985" y="571398"/>
                </a:lnTo>
                <a:lnTo>
                  <a:pt x="895985" y="575614"/>
                </a:lnTo>
                <a:lnTo>
                  <a:pt x="897699" y="577329"/>
                </a:lnTo>
                <a:lnTo>
                  <a:pt x="901915" y="577329"/>
                </a:lnTo>
                <a:lnTo>
                  <a:pt x="903630" y="577329"/>
                </a:lnTo>
                <a:lnTo>
                  <a:pt x="1030630" y="577329"/>
                </a:lnTo>
                <a:lnTo>
                  <a:pt x="1032344" y="577329"/>
                </a:lnTo>
                <a:lnTo>
                  <a:pt x="1036561" y="577329"/>
                </a:lnTo>
                <a:lnTo>
                  <a:pt x="1038275" y="575614"/>
                </a:lnTo>
                <a:lnTo>
                  <a:pt x="1038275" y="571398"/>
                </a:lnTo>
                <a:lnTo>
                  <a:pt x="1038275" y="485838"/>
                </a:lnTo>
                <a:close/>
              </a:path>
              <a:path w="2299335" h="2807970">
                <a:moveTo>
                  <a:pt x="1502333" y="1923567"/>
                </a:moveTo>
                <a:lnTo>
                  <a:pt x="1499831" y="1920163"/>
                </a:lnTo>
                <a:lnTo>
                  <a:pt x="1497444" y="1919795"/>
                </a:lnTo>
                <a:lnTo>
                  <a:pt x="1420253" y="1976488"/>
                </a:lnTo>
                <a:lnTo>
                  <a:pt x="1419885" y="1978875"/>
                </a:lnTo>
                <a:lnTo>
                  <a:pt x="1422387" y="1982279"/>
                </a:lnTo>
                <a:lnTo>
                  <a:pt x="1424774" y="1982647"/>
                </a:lnTo>
                <a:lnTo>
                  <a:pt x="1501965" y="1925955"/>
                </a:lnTo>
                <a:lnTo>
                  <a:pt x="1502333" y="1923567"/>
                </a:lnTo>
                <a:close/>
              </a:path>
              <a:path w="2299335" h="2807970">
                <a:moveTo>
                  <a:pt x="1502333" y="1894001"/>
                </a:moveTo>
                <a:lnTo>
                  <a:pt x="1499831" y="1890598"/>
                </a:lnTo>
                <a:lnTo>
                  <a:pt x="1497444" y="1890229"/>
                </a:lnTo>
                <a:lnTo>
                  <a:pt x="1420253" y="1946935"/>
                </a:lnTo>
                <a:lnTo>
                  <a:pt x="1419885" y="1949323"/>
                </a:lnTo>
                <a:lnTo>
                  <a:pt x="1422387" y="1952726"/>
                </a:lnTo>
                <a:lnTo>
                  <a:pt x="1424774" y="1953094"/>
                </a:lnTo>
                <a:lnTo>
                  <a:pt x="1501965" y="1896389"/>
                </a:lnTo>
                <a:lnTo>
                  <a:pt x="1502333" y="1894001"/>
                </a:lnTo>
                <a:close/>
              </a:path>
              <a:path w="2299335" h="2807970">
                <a:moveTo>
                  <a:pt x="1502333" y="1861820"/>
                </a:moveTo>
                <a:lnTo>
                  <a:pt x="1499831" y="1858416"/>
                </a:lnTo>
                <a:lnTo>
                  <a:pt x="1497444" y="1858048"/>
                </a:lnTo>
                <a:lnTo>
                  <a:pt x="1420253" y="1914740"/>
                </a:lnTo>
                <a:lnTo>
                  <a:pt x="1419885" y="1917128"/>
                </a:lnTo>
                <a:lnTo>
                  <a:pt x="1422387" y="1920532"/>
                </a:lnTo>
                <a:lnTo>
                  <a:pt x="1424774" y="1920900"/>
                </a:lnTo>
                <a:lnTo>
                  <a:pt x="1501965" y="1864207"/>
                </a:lnTo>
                <a:lnTo>
                  <a:pt x="1502333" y="1861820"/>
                </a:lnTo>
                <a:close/>
              </a:path>
              <a:path w="2299335" h="2807970">
                <a:moveTo>
                  <a:pt x="1502333" y="1832267"/>
                </a:moveTo>
                <a:lnTo>
                  <a:pt x="1499831" y="1828863"/>
                </a:lnTo>
                <a:lnTo>
                  <a:pt x="1497444" y="1828495"/>
                </a:lnTo>
                <a:lnTo>
                  <a:pt x="1420253" y="1885188"/>
                </a:lnTo>
                <a:lnTo>
                  <a:pt x="1419885" y="1887575"/>
                </a:lnTo>
                <a:lnTo>
                  <a:pt x="1422387" y="1890979"/>
                </a:lnTo>
                <a:lnTo>
                  <a:pt x="1424774" y="1891347"/>
                </a:lnTo>
                <a:lnTo>
                  <a:pt x="1501965" y="1834654"/>
                </a:lnTo>
                <a:lnTo>
                  <a:pt x="1502333" y="1832267"/>
                </a:lnTo>
                <a:close/>
              </a:path>
              <a:path w="2299335" h="2807970">
                <a:moveTo>
                  <a:pt x="2086394" y="1213561"/>
                </a:moveTo>
                <a:lnTo>
                  <a:pt x="2084679" y="1211846"/>
                </a:lnTo>
                <a:lnTo>
                  <a:pt x="1460563" y="1211846"/>
                </a:lnTo>
                <a:lnTo>
                  <a:pt x="1458455" y="1211846"/>
                </a:lnTo>
                <a:lnTo>
                  <a:pt x="1456740" y="1213561"/>
                </a:lnTo>
                <a:lnTo>
                  <a:pt x="1456740" y="1217777"/>
                </a:lnTo>
                <a:lnTo>
                  <a:pt x="1458455" y="1219492"/>
                </a:lnTo>
                <a:lnTo>
                  <a:pt x="2084679" y="1219492"/>
                </a:lnTo>
                <a:lnTo>
                  <a:pt x="2086394" y="1217777"/>
                </a:lnTo>
                <a:lnTo>
                  <a:pt x="2086394" y="1213561"/>
                </a:lnTo>
                <a:close/>
              </a:path>
              <a:path w="2299335" h="2807970">
                <a:moveTo>
                  <a:pt x="2123681" y="1923567"/>
                </a:moveTo>
                <a:lnTo>
                  <a:pt x="2121179" y="1920163"/>
                </a:lnTo>
                <a:lnTo>
                  <a:pt x="2118791" y="1919795"/>
                </a:lnTo>
                <a:lnTo>
                  <a:pt x="2041601" y="1976488"/>
                </a:lnTo>
                <a:lnTo>
                  <a:pt x="2041232" y="1978875"/>
                </a:lnTo>
                <a:lnTo>
                  <a:pt x="2043734" y="1982279"/>
                </a:lnTo>
                <a:lnTo>
                  <a:pt x="2046122" y="1982647"/>
                </a:lnTo>
                <a:lnTo>
                  <a:pt x="2123313" y="1925955"/>
                </a:lnTo>
                <a:lnTo>
                  <a:pt x="2123681" y="1923567"/>
                </a:lnTo>
                <a:close/>
              </a:path>
              <a:path w="2299335" h="2807970">
                <a:moveTo>
                  <a:pt x="2123681" y="1894001"/>
                </a:moveTo>
                <a:lnTo>
                  <a:pt x="2121179" y="1890598"/>
                </a:lnTo>
                <a:lnTo>
                  <a:pt x="2118791" y="1890229"/>
                </a:lnTo>
                <a:lnTo>
                  <a:pt x="2041601" y="1946935"/>
                </a:lnTo>
                <a:lnTo>
                  <a:pt x="2041232" y="1949323"/>
                </a:lnTo>
                <a:lnTo>
                  <a:pt x="2043734" y="1952726"/>
                </a:lnTo>
                <a:lnTo>
                  <a:pt x="2046122" y="1953094"/>
                </a:lnTo>
                <a:lnTo>
                  <a:pt x="2123313" y="1896389"/>
                </a:lnTo>
                <a:lnTo>
                  <a:pt x="2123681" y="1894001"/>
                </a:lnTo>
                <a:close/>
              </a:path>
              <a:path w="2299335" h="2807970">
                <a:moveTo>
                  <a:pt x="2123681" y="1861820"/>
                </a:moveTo>
                <a:lnTo>
                  <a:pt x="2121179" y="1858416"/>
                </a:lnTo>
                <a:lnTo>
                  <a:pt x="2118791" y="1858048"/>
                </a:lnTo>
                <a:lnTo>
                  <a:pt x="2041601" y="1914740"/>
                </a:lnTo>
                <a:lnTo>
                  <a:pt x="2041232" y="1917128"/>
                </a:lnTo>
                <a:lnTo>
                  <a:pt x="2043734" y="1920532"/>
                </a:lnTo>
                <a:lnTo>
                  <a:pt x="2046122" y="1920900"/>
                </a:lnTo>
                <a:lnTo>
                  <a:pt x="2123313" y="1864207"/>
                </a:lnTo>
                <a:lnTo>
                  <a:pt x="2123681" y="1861820"/>
                </a:lnTo>
                <a:close/>
              </a:path>
              <a:path w="2299335" h="2807970">
                <a:moveTo>
                  <a:pt x="2123681" y="1832267"/>
                </a:moveTo>
                <a:lnTo>
                  <a:pt x="2121179" y="1828863"/>
                </a:lnTo>
                <a:lnTo>
                  <a:pt x="2118791" y="1828495"/>
                </a:lnTo>
                <a:lnTo>
                  <a:pt x="2041601" y="1885188"/>
                </a:lnTo>
                <a:lnTo>
                  <a:pt x="2041232" y="1887575"/>
                </a:lnTo>
                <a:lnTo>
                  <a:pt x="2043734" y="1890979"/>
                </a:lnTo>
                <a:lnTo>
                  <a:pt x="2046122" y="1891347"/>
                </a:lnTo>
                <a:lnTo>
                  <a:pt x="2123313" y="1834654"/>
                </a:lnTo>
                <a:lnTo>
                  <a:pt x="2123681" y="1832267"/>
                </a:lnTo>
                <a:close/>
              </a:path>
              <a:path w="2299335" h="2807970">
                <a:moveTo>
                  <a:pt x="2280526" y="2368283"/>
                </a:moveTo>
                <a:lnTo>
                  <a:pt x="2279408" y="2365578"/>
                </a:lnTo>
                <a:lnTo>
                  <a:pt x="2276703" y="2364460"/>
                </a:lnTo>
                <a:lnTo>
                  <a:pt x="1766963" y="2364460"/>
                </a:lnTo>
                <a:lnTo>
                  <a:pt x="1765249" y="2366175"/>
                </a:lnTo>
                <a:lnTo>
                  <a:pt x="1765249" y="2370391"/>
                </a:lnTo>
                <a:lnTo>
                  <a:pt x="1766963" y="2372106"/>
                </a:lnTo>
                <a:lnTo>
                  <a:pt x="2272881" y="2372106"/>
                </a:lnTo>
                <a:lnTo>
                  <a:pt x="2272881" y="2781592"/>
                </a:lnTo>
                <a:lnTo>
                  <a:pt x="1766963" y="2781592"/>
                </a:lnTo>
                <a:lnTo>
                  <a:pt x="1765249" y="2783306"/>
                </a:lnTo>
                <a:lnTo>
                  <a:pt x="1765249" y="2787523"/>
                </a:lnTo>
                <a:lnTo>
                  <a:pt x="1766963" y="2789237"/>
                </a:lnTo>
                <a:lnTo>
                  <a:pt x="2272881" y="2789237"/>
                </a:lnTo>
                <a:lnTo>
                  <a:pt x="2273452" y="2789237"/>
                </a:lnTo>
                <a:lnTo>
                  <a:pt x="2274595" y="2790380"/>
                </a:lnTo>
                <a:lnTo>
                  <a:pt x="2278811" y="2790380"/>
                </a:lnTo>
                <a:lnTo>
                  <a:pt x="2280526" y="2788666"/>
                </a:lnTo>
                <a:lnTo>
                  <a:pt x="2280526" y="2787523"/>
                </a:lnTo>
                <a:lnTo>
                  <a:pt x="2280526" y="2783306"/>
                </a:lnTo>
                <a:lnTo>
                  <a:pt x="2280526" y="2368283"/>
                </a:lnTo>
                <a:close/>
              </a:path>
              <a:path w="2299335" h="2807970">
                <a:moveTo>
                  <a:pt x="2298979" y="2351201"/>
                </a:moveTo>
                <a:lnTo>
                  <a:pt x="2297861" y="2348496"/>
                </a:lnTo>
                <a:lnTo>
                  <a:pt x="2295156" y="2347379"/>
                </a:lnTo>
                <a:lnTo>
                  <a:pt x="1749933" y="2347379"/>
                </a:lnTo>
                <a:lnTo>
                  <a:pt x="1748218" y="2349093"/>
                </a:lnTo>
                <a:lnTo>
                  <a:pt x="1748218" y="2353310"/>
                </a:lnTo>
                <a:lnTo>
                  <a:pt x="1749933" y="2355024"/>
                </a:lnTo>
                <a:lnTo>
                  <a:pt x="2291334" y="2355024"/>
                </a:lnTo>
                <a:lnTo>
                  <a:pt x="2291334" y="2800007"/>
                </a:lnTo>
                <a:lnTo>
                  <a:pt x="1751330" y="2800007"/>
                </a:lnTo>
                <a:lnTo>
                  <a:pt x="1749615" y="2801721"/>
                </a:lnTo>
                <a:lnTo>
                  <a:pt x="1749615" y="2805938"/>
                </a:lnTo>
                <a:lnTo>
                  <a:pt x="1751330" y="2807652"/>
                </a:lnTo>
                <a:lnTo>
                  <a:pt x="2291334" y="2807652"/>
                </a:lnTo>
                <a:lnTo>
                  <a:pt x="2293048" y="2807652"/>
                </a:lnTo>
                <a:lnTo>
                  <a:pt x="2297265" y="2807652"/>
                </a:lnTo>
                <a:lnTo>
                  <a:pt x="2298979" y="2805938"/>
                </a:lnTo>
                <a:lnTo>
                  <a:pt x="2298979" y="2801721"/>
                </a:lnTo>
                <a:lnTo>
                  <a:pt x="2298979" y="2351201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" name="object 99" descr=""/>
          <p:cNvSpPr txBox="1"/>
          <p:nvPr/>
        </p:nvSpPr>
        <p:spPr>
          <a:xfrm>
            <a:off x="5234891" y="3833226"/>
            <a:ext cx="165100" cy="2362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794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4P</a:t>
            </a:r>
            <a:endParaRPr sz="450">
              <a:latin typeface="Arial"/>
              <a:cs typeface="Arial"/>
            </a:endParaRPr>
          </a:p>
          <a:p>
            <a:pPr marL="17780">
              <a:lnSpc>
                <a:spcPct val="100000"/>
              </a:lnSpc>
              <a:spcBef>
                <a:spcPts val="1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400</a:t>
            </a: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16 </a:t>
            </a:r>
            <a:r>
              <a:rPr dirty="0" sz="4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45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639564" y="4752280"/>
            <a:ext cx="83185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L1</a:t>
            </a:r>
            <a:endParaRPr sz="450">
              <a:latin typeface="Arial"/>
              <a:cs typeface="Aria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281243" y="4752280"/>
            <a:ext cx="83185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L2</a:t>
            </a:r>
            <a:endParaRPr sz="450">
              <a:latin typeface="Arial"/>
              <a:cs typeface="Aria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938657" y="4752280"/>
            <a:ext cx="83185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L3</a:t>
            </a:r>
            <a:endParaRPr sz="450">
              <a:latin typeface="Arial"/>
              <a:cs typeface="Aria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3580336" y="4752280"/>
            <a:ext cx="83185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L4</a:t>
            </a:r>
            <a:endParaRPr sz="450">
              <a:latin typeface="Arial"/>
              <a:cs typeface="Aria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4219169" y="4752280"/>
            <a:ext cx="83185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L5</a:t>
            </a:r>
            <a:endParaRPr sz="450">
              <a:latin typeface="Arial"/>
              <a:cs typeface="Arial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4799905" y="4752280"/>
            <a:ext cx="83185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L6</a:t>
            </a:r>
            <a:endParaRPr sz="450">
              <a:latin typeface="Arial"/>
              <a:cs typeface="Aria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1639564" y="4881528"/>
            <a:ext cx="291465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0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r>
              <a:rPr dirty="0" sz="4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20">
                <a:solidFill>
                  <a:srgbClr val="231F20"/>
                </a:solidFill>
                <a:latin typeface="Arial"/>
                <a:cs typeface="Arial"/>
              </a:rPr>
              <a:t>Baja</a:t>
            </a:r>
            <a:endParaRPr sz="450">
              <a:latin typeface="Arial"/>
              <a:cs typeface="Arial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2281394" y="4881528"/>
            <a:ext cx="160020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Salón</a:t>
            </a:r>
            <a:endParaRPr sz="450">
              <a:latin typeface="Arial"/>
              <a:cs typeface="Arial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2938785" y="4881528"/>
            <a:ext cx="252095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0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r>
              <a:rPr dirty="0" sz="4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1.ª</a:t>
            </a:r>
            <a:endParaRPr sz="450">
              <a:latin typeface="Arial"/>
              <a:cs typeface="Aria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3580324" y="4881528"/>
            <a:ext cx="238760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Almacén</a:t>
            </a:r>
            <a:endParaRPr sz="450">
              <a:latin typeface="Arial"/>
              <a:cs typeface="Aria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4219135" y="4881528"/>
            <a:ext cx="191135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10">
                <a:solidFill>
                  <a:srgbClr val="231F20"/>
                </a:solidFill>
                <a:latin typeface="Arial"/>
                <a:cs typeface="Arial"/>
              </a:rPr>
              <a:t>Cocina</a:t>
            </a:r>
            <a:endParaRPr sz="450">
              <a:latin typeface="Arial"/>
              <a:cs typeface="Aria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4787515" y="4881528"/>
            <a:ext cx="252095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0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r>
              <a:rPr dirty="0" sz="4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2.ª</a:t>
            </a:r>
            <a:endParaRPr sz="450">
              <a:latin typeface="Arial"/>
              <a:cs typeface="Aria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1639564" y="5010777"/>
            <a:ext cx="248285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5 </a:t>
            </a:r>
            <a:r>
              <a:rPr dirty="0" sz="450" spc="-20">
                <a:solidFill>
                  <a:srgbClr val="231F20"/>
                </a:solidFill>
                <a:latin typeface="Arial"/>
                <a:cs typeface="Arial"/>
              </a:rPr>
              <a:t>326,3W</a:t>
            </a:r>
            <a:endParaRPr sz="450">
              <a:latin typeface="Arial"/>
              <a:cs typeface="Aria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2281394" y="5010777"/>
            <a:ext cx="248285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3 </a:t>
            </a:r>
            <a:r>
              <a:rPr dirty="0" sz="450" spc="-20">
                <a:solidFill>
                  <a:srgbClr val="231F20"/>
                </a:solidFill>
                <a:latin typeface="Arial"/>
                <a:cs typeface="Arial"/>
              </a:rPr>
              <a:t>631,7W</a:t>
            </a:r>
            <a:endParaRPr sz="450">
              <a:latin typeface="Arial"/>
              <a:cs typeface="Arial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2938785" y="5010777"/>
            <a:ext cx="248285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8 </a:t>
            </a:r>
            <a:r>
              <a:rPr dirty="0" sz="450" spc="-20">
                <a:solidFill>
                  <a:srgbClr val="231F20"/>
                </a:solidFill>
                <a:latin typeface="Arial"/>
                <a:cs typeface="Arial"/>
              </a:rPr>
              <a:t>195,1W</a:t>
            </a:r>
            <a:endParaRPr sz="450">
              <a:latin typeface="Arial"/>
              <a:cs typeface="Arial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3580324" y="5010777"/>
            <a:ext cx="205740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0">
                <a:solidFill>
                  <a:srgbClr val="231F20"/>
                </a:solidFill>
                <a:latin typeface="Arial"/>
                <a:cs typeface="Arial"/>
              </a:rPr>
              <a:t>247,5W</a:t>
            </a:r>
            <a:endParaRPr sz="450">
              <a:latin typeface="Arial"/>
              <a:cs typeface="Arial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4219135" y="5010777"/>
            <a:ext cx="307975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13 </a:t>
            </a:r>
            <a:r>
              <a:rPr dirty="0" sz="450" spc="-20">
                <a:solidFill>
                  <a:srgbClr val="231F20"/>
                </a:solidFill>
                <a:latin typeface="Arial"/>
                <a:cs typeface="Arial"/>
              </a:rPr>
              <a:t>177,65W</a:t>
            </a:r>
            <a:endParaRPr sz="450">
              <a:latin typeface="Arial"/>
              <a:cs typeface="Aria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4787515" y="5010777"/>
            <a:ext cx="248285" cy="952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8 </a:t>
            </a:r>
            <a:r>
              <a:rPr dirty="0" sz="450" spc="-20">
                <a:solidFill>
                  <a:srgbClr val="231F20"/>
                </a:solidFill>
                <a:latin typeface="Arial"/>
                <a:cs typeface="Arial"/>
              </a:rPr>
              <a:t>270,7W</a:t>
            </a:r>
            <a:endParaRPr sz="4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8053298" y="2425"/>
            <a:ext cx="405130" cy="724535"/>
            <a:chOff x="8053298" y="2425"/>
            <a:chExt cx="405130" cy="724535"/>
          </a:xfrm>
        </p:grpSpPr>
        <p:sp>
          <p:nvSpPr>
            <p:cNvPr id="3" name="object 3" descr=""/>
            <p:cNvSpPr/>
            <p:nvPr/>
          </p:nvSpPr>
          <p:spPr>
            <a:xfrm>
              <a:off x="8053298" y="180759"/>
              <a:ext cx="405130" cy="546100"/>
            </a:xfrm>
            <a:custGeom>
              <a:avLst/>
              <a:gdLst/>
              <a:ahLst/>
              <a:cxnLst/>
              <a:rect l="l" t="t" r="r" b="b"/>
              <a:pathLst>
                <a:path w="405129" h="546100">
                  <a:moveTo>
                    <a:pt x="404901" y="546087"/>
                  </a:moveTo>
                  <a:lnTo>
                    <a:pt x="404901" y="296773"/>
                  </a:lnTo>
                  <a:lnTo>
                    <a:pt x="198678" y="296773"/>
                  </a:lnTo>
                  <a:lnTo>
                    <a:pt x="136240" y="295086"/>
                  </a:lnTo>
                  <a:lnTo>
                    <a:pt x="104178" y="283276"/>
                  </a:lnTo>
                  <a:lnTo>
                    <a:pt x="92365" y="251221"/>
                  </a:lnTo>
                  <a:lnTo>
                    <a:pt x="90678" y="188798"/>
                  </a:lnTo>
                  <a:lnTo>
                    <a:pt x="90678" y="0"/>
                  </a:lnTo>
                  <a:lnTo>
                    <a:pt x="38249" y="21295"/>
                  </a:lnTo>
                  <a:lnTo>
                    <a:pt x="11329" y="57557"/>
                  </a:lnTo>
                  <a:lnTo>
                    <a:pt x="1415" y="91784"/>
                  </a:lnTo>
                  <a:lnTo>
                    <a:pt x="0" y="106972"/>
                  </a:lnTo>
                  <a:lnTo>
                    <a:pt x="0" y="438111"/>
                  </a:lnTo>
                  <a:lnTo>
                    <a:pt x="16871" y="500535"/>
                  </a:lnTo>
                  <a:lnTo>
                    <a:pt x="53987" y="532590"/>
                  </a:lnTo>
                  <a:lnTo>
                    <a:pt x="91104" y="544400"/>
                  </a:lnTo>
                  <a:lnTo>
                    <a:pt x="107975" y="546087"/>
                  </a:lnTo>
                  <a:lnTo>
                    <a:pt x="404901" y="546087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8144116" y="2438"/>
              <a:ext cx="313690" cy="178435"/>
            </a:xfrm>
            <a:custGeom>
              <a:avLst/>
              <a:gdLst/>
              <a:ahLst/>
              <a:cxnLst/>
              <a:rect l="l" t="t" r="r" b="b"/>
              <a:pathLst>
                <a:path w="313690" h="178435">
                  <a:moveTo>
                    <a:pt x="313690" y="0"/>
                  </a:moveTo>
                  <a:lnTo>
                    <a:pt x="11430" y="0"/>
                  </a:lnTo>
                  <a:lnTo>
                    <a:pt x="5080" y="0"/>
                  </a:lnTo>
                  <a:lnTo>
                    <a:pt x="0" y="0"/>
                  </a:lnTo>
                  <a:lnTo>
                    <a:pt x="0" y="178003"/>
                  </a:lnTo>
                  <a:lnTo>
                    <a:pt x="5080" y="178003"/>
                  </a:lnTo>
                  <a:lnTo>
                    <a:pt x="5080" y="177507"/>
                  </a:lnTo>
                  <a:lnTo>
                    <a:pt x="11430" y="177507"/>
                  </a:lnTo>
                  <a:lnTo>
                    <a:pt x="11430" y="177330"/>
                  </a:lnTo>
                  <a:lnTo>
                    <a:pt x="313690" y="177330"/>
                  </a:lnTo>
                  <a:lnTo>
                    <a:pt x="31369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8143976" y="179768"/>
              <a:ext cx="314325" cy="297815"/>
            </a:xfrm>
            <a:custGeom>
              <a:avLst/>
              <a:gdLst/>
              <a:ahLst/>
              <a:cxnLst/>
              <a:rect l="l" t="t" r="r" b="b"/>
              <a:pathLst>
                <a:path w="314325" h="297815">
                  <a:moveTo>
                    <a:pt x="314223" y="297764"/>
                  </a:moveTo>
                  <a:lnTo>
                    <a:pt x="314223" y="0"/>
                  </a:lnTo>
                  <a:lnTo>
                    <a:pt x="11188" y="0"/>
                  </a:lnTo>
                  <a:lnTo>
                    <a:pt x="5435" y="342"/>
                  </a:lnTo>
                  <a:lnTo>
                    <a:pt x="0" y="990"/>
                  </a:lnTo>
                  <a:lnTo>
                    <a:pt x="0" y="189788"/>
                  </a:lnTo>
                  <a:lnTo>
                    <a:pt x="16875" y="252212"/>
                  </a:lnTo>
                  <a:lnTo>
                    <a:pt x="54000" y="284267"/>
                  </a:lnTo>
                  <a:lnTo>
                    <a:pt x="91125" y="296077"/>
                  </a:lnTo>
                  <a:lnTo>
                    <a:pt x="108000" y="297764"/>
                  </a:lnTo>
                  <a:lnTo>
                    <a:pt x="314223" y="297764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8117641" y="2013070"/>
            <a:ext cx="176530" cy="3402965"/>
          </a:xfrm>
          <a:prstGeom prst="rect">
            <a:avLst/>
          </a:prstGeom>
        </p:spPr>
        <p:txBody>
          <a:bodyPr wrap="square" lIns="0" tIns="254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150452" y="508307"/>
            <a:ext cx="215900" cy="114935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4001" y="529619"/>
            <a:ext cx="188595" cy="340360"/>
          </a:xfrm>
          <a:prstGeom prst="rect">
            <a:avLst/>
          </a:prstGeom>
        </p:spPr>
        <p:txBody>
          <a:bodyPr wrap="square" lIns="0" tIns="1143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458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50282" y="4169435"/>
            <a:ext cx="87642" cy="98018"/>
          </a:xfrm>
          <a:prstGeom prst="rect">
            <a:avLst/>
          </a:prstGeom>
        </p:spPr>
      </p:pic>
      <p:sp>
        <p:nvSpPr>
          <p:cNvPr id="10" name="object 10" descr=""/>
          <p:cNvSpPr txBox="1"/>
          <p:nvPr/>
        </p:nvSpPr>
        <p:spPr>
          <a:xfrm>
            <a:off x="4676057" y="4243299"/>
            <a:ext cx="100965" cy="460375"/>
          </a:xfrm>
          <a:prstGeom prst="rect">
            <a:avLst/>
          </a:prstGeom>
        </p:spPr>
        <p:txBody>
          <a:bodyPr wrap="square" lIns="0" tIns="63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55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55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2177872" y="2026500"/>
            <a:ext cx="1812925" cy="2241550"/>
          </a:xfrm>
          <a:custGeom>
            <a:avLst/>
            <a:gdLst/>
            <a:ahLst/>
            <a:cxnLst/>
            <a:rect l="l" t="t" r="r" b="b"/>
            <a:pathLst>
              <a:path w="1812925" h="2241550">
                <a:moveTo>
                  <a:pt x="833348" y="192570"/>
                </a:moveTo>
                <a:lnTo>
                  <a:pt x="833348" y="2755"/>
                </a:lnTo>
                <a:lnTo>
                  <a:pt x="830605" y="0"/>
                </a:lnTo>
                <a:lnTo>
                  <a:pt x="823836" y="0"/>
                </a:lnTo>
                <a:lnTo>
                  <a:pt x="821093" y="2755"/>
                </a:lnTo>
                <a:lnTo>
                  <a:pt x="821093" y="192570"/>
                </a:lnTo>
                <a:lnTo>
                  <a:pt x="823836" y="189814"/>
                </a:lnTo>
                <a:lnTo>
                  <a:pt x="830605" y="189814"/>
                </a:lnTo>
                <a:lnTo>
                  <a:pt x="833348" y="192570"/>
                </a:lnTo>
                <a:close/>
              </a:path>
              <a:path w="1812925" h="2241550">
                <a:moveTo>
                  <a:pt x="833348" y="199326"/>
                </a:moveTo>
                <a:lnTo>
                  <a:pt x="833348" y="192570"/>
                </a:lnTo>
                <a:lnTo>
                  <a:pt x="830605" y="189814"/>
                </a:lnTo>
                <a:lnTo>
                  <a:pt x="823836" y="189814"/>
                </a:lnTo>
                <a:lnTo>
                  <a:pt x="821093" y="192570"/>
                </a:lnTo>
                <a:lnTo>
                  <a:pt x="821093" y="199326"/>
                </a:lnTo>
                <a:lnTo>
                  <a:pt x="823836" y="202069"/>
                </a:lnTo>
                <a:lnTo>
                  <a:pt x="830605" y="202069"/>
                </a:lnTo>
                <a:lnTo>
                  <a:pt x="833348" y="199326"/>
                </a:lnTo>
                <a:close/>
              </a:path>
              <a:path w="1812925" h="2241550">
                <a:moveTo>
                  <a:pt x="833348" y="332130"/>
                </a:moveTo>
                <a:lnTo>
                  <a:pt x="833348" y="199326"/>
                </a:lnTo>
                <a:lnTo>
                  <a:pt x="830605" y="202069"/>
                </a:lnTo>
                <a:lnTo>
                  <a:pt x="823836" y="202069"/>
                </a:lnTo>
                <a:lnTo>
                  <a:pt x="821093" y="199326"/>
                </a:lnTo>
                <a:lnTo>
                  <a:pt x="821093" y="332130"/>
                </a:lnTo>
                <a:lnTo>
                  <a:pt x="823836" y="334873"/>
                </a:lnTo>
                <a:lnTo>
                  <a:pt x="830605" y="334873"/>
                </a:lnTo>
                <a:lnTo>
                  <a:pt x="833348" y="332130"/>
                </a:lnTo>
                <a:close/>
              </a:path>
              <a:path w="1812925" h="2241550">
                <a:moveTo>
                  <a:pt x="1812353" y="1370533"/>
                </a:moveTo>
                <a:lnTo>
                  <a:pt x="1812353" y="1363776"/>
                </a:lnTo>
                <a:lnTo>
                  <a:pt x="1809623" y="1361020"/>
                </a:lnTo>
                <a:lnTo>
                  <a:pt x="2743" y="1361020"/>
                </a:lnTo>
                <a:lnTo>
                  <a:pt x="0" y="1363776"/>
                </a:lnTo>
                <a:lnTo>
                  <a:pt x="0" y="1370533"/>
                </a:lnTo>
                <a:lnTo>
                  <a:pt x="2743" y="1373276"/>
                </a:lnTo>
                <a:lnTo>
                  <a:pt x="821093" y="1373276"/>
                </a:lnTo>
                <a:lnTo>
                  <a:pt x="821093" y="1370533"/>
                </a:lnTo>
                <a:lnTo>
                  <a:pt x="823836" y="1373276"/>
                </a:lnTo>
                <a:lnTo>
                  <a:pt x="830605" y="1373276"/>
                </a:lnTo>
                <a:lnTo>
                  <a:pt x="833348" y="1370533"/>
                </a:lnTo>
                <a:lnTo>
                  <a:pt x="833348" y="1373276"/>
                </a:lnTo>
                <a:lnTo>
                  <a:pt x="1809623" y="1373276"/>
                </a:lnTo>
                <a:lnTo>
                  <a:pt x="1812353" y="1370533"/>
                </a:lnTo>
                <a:close/>
              </a:path>
              <a:path w="1812925" h="2241550">
                <a:moveTo>
                  <a:pt x="833348" y="1361020"/>
                </a:moveTo>
                <a:lnTo>
                  <a:pt x="833348" y="968908"/>
                </a:lnTo>
                <a:lnTo>
                  <a:pt x="830605" y="966152"/>
                </a:lnTo>
                <a:lnTo>
                  <a:pt x="823836" y="966152"/>
                </a:lnTo>
                <a:lnTo>
                  <a:pt x="821093" y="968908"/>
                </a:lnTo>
                <a:lnTo>
                  <a:pt x="821093" y="1361020"/>
                </a:lnTo>
                <a:lnTo>
                  <a:pt x="833348" y="1361020"/>
                </a:lnTo>
                <a:close/>
              </a:path>
              <a:path w="1812925" h="2241550">
                <a:moveTo>
                  <a:pt x="823836" y="1373276"/>
                </a:moveTo>
                <a:lnTo>
                  <a:pt x="821093" y="1370533"/>
                </a:lnTo>
                <a:lnTo>
                  <a:pt x="821093" y="1373276"/>
                </a:lnTo>
                <a:lnTo>
                  <a:pt x="823836" y="1373276"/>
                </a:lnTo>
                <a:close/>
              </a:path>
              <a:path w="1812925" h="2241550">
                <a:moveTo>
                  <a:pt x="833348" y="1373276"/>
                </a:moveTo>
                <a:lnTo>
                  <a:pt x="833348" y="1370533"/>
                </a:lnTo>
                <a:lnTo>
                  <a:pt x="830605" y="1373276"/>
                </a:lnTo>
                <a:lnTo>
                  <a:pt x="833348" y="1373276"/>
                </a:lnTo>
                <a:close/>
              </a:path>
              <a:path w="1812925" h="2241550">
                <a:moveTo>
                  <a:pt x="1698218" y="2148954"/>
                </a:moveTo>
                <a:lnTo>
                  <a:pt x="1694218" y="2143506"/>
                </a:lnTo>
                <a:lnTo>
                  <a:pt x="1690395" y="2142909"/>
                </a:lnTo>
                <a:lnTo>
                  <a:pt x="1611160" y="2201100"/>
                </a:lnTo>
                <a:lnTo>
                  <a:pt x="1610575" y="2204935"/>
                </a:lnTo>
                <a:lnTo>
                  <a:pt x="1614576" y="2210384"/>
                </a:lnTo>
                <a:lnTo>
                  <a:pt x="1618411" y="2210981"/>
                </a:lnTo>
                <a:lnTo>
                  <a:pt x="1697634" y="2152789"/>
                </a:lnTo>
                <a:lnTo>
                  <a:pt x="1698218" y="2148954"/>
                </a:lnTo>
                <a:close/>
              </a:path>
              <a:path w="1812925" h="2241550">
                <a:moveTo>
                  <a:pt x="1698218" y="2178900"/>
                </a:moveTo>
                <a:lnTo>
                  <a:pt x="1694218" y="2173452"/>
                </a:lnTo>
                <a:lnTo>
                  <a:pt x="1690395" y="2172855"/>
                </a:lnTo>
                <a:lnTo>
                  <a:pt x="1611160" y="2231047"/>
                </a:lnTo>
                <a:lnTo>
                  <a:pt x="1610575" y="2234882"/>
                </a:lnTo>
                <a:lnTo>
                  <a:pt x="1614576" y="2240330"/>
                </a:lnTo>
                <a:lnTo>
                  <a:pt x="1618411" y="2240927"/>
                </a:lnTo>
                <a:lnTo>
                  <a:pt x="1697634" y="2182736"/>
                </a:lnTo>
                <a:lnTo>
                  <a:pt x="1698218" y="217890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3898501" y="4243299"/>
            <a:ext cx="100965" cy="460375"/>
          </a:xfrm>
          <a:prstGeom prst="rect">
            <a:avLst/>
          </a:prstGeom>
        </p:spPr>
        <p:txBody>
          <a:bodyPr wrap="square" lIns="0" tIns="63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2x1x2,5+2,5</a:t>
            </a:r>
            <a:r>
              <a:rPr dirty="0" sz="55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55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086479" y="4243299"/>
            <a:ext cx="100965" cy="460375"/>
          </a:xfrm>
          <a:prstGeom prst="rect">
            <a:avLst/>
          </a:prstGeom>
        </p:spPr>
        <p:txBody>
          <a:bodyPr wrap="square" lIns="0" tIns="63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2x1x2,5+2,5</a:t>
            </a:r>
            <a:r>
              <a:rPr dirty="0" sz="55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55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265373" y="4243299"/>
            <a:ext cx="100965" cy="460375"/>
          </a:xfrm>
          <a:prstGeom prst="rect">
            <a:avLst/>
          </a:prstGeom>
        </p:spPr>
        <p:txBody>
          <a:bodyPr wrap="square" lIns="0" tIns="63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55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550">
              <a:latin typeface="Arial"/>
              <a:cs typeface="Arial"/>
            </a:endParaRPr>
          </a:p>
        </p:txBody>
      </p:sp>
      <p:pic>
        <p:nvPicPr>
          <p:cNvPr id="15" name="object 1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817027" y="2349131"/>
            <a:ext cx="3267379" cy="3011817"/>
          </a:xfrm>
          <a:prstGeom prst="rect">
            <a:avLst/>
          </a:prstGeom>
        </p:spPr>
      </p:pic>
      <p:sp>
        <p:nvSpPr>
          <p:cNvPr id="16" name="object 16" descr=""/>
          <p:cNvSpPr txBox="1"/>
          <p:nvPr/>
        </p:nvSpPr>
        <p:spPr>
          <a:xfrm>
            <a:off x="3237860" y="1742820"/>
            <a:ext cx="194310" cy="28892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3335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55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25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32</a:t>
            </a: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55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136085" y="2546431"/>
            <a:ext cx="220345" cy="37528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3335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55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25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55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4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mA</a:t>
            </a:r>
            <a:endParaRPr sz="55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827716" y="2986680"/>
            <a:ext cx="943610" cy="1663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900" spc="-30">
                <a:solidFill>
                  <a:srgbClr val="231F20"/>
                </a:solidFill>
                <a:latin typeface="Arial"/>
                <a:cs typeface="Arial"/>
              </a:rPr>
              <a:t>Cuadro Planta</a:t>
            </a:r>
            <a:r>
              <a:rPr dirty="0" sz="9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900" spc="-35">
                <a:solidFill>
                  <a:srgbClr val="231F20"/>
                </a:solidFill>
                <a:latin typeface="Arial"/>
                <a:cs typeface="Arial"/>
              </a:rPr>
              <a:t>Baja</a:t>
            </a:r>
            <a:endParaRPr sz="9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445922" y="1812159"/>
            <a:ext cx="158750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875" marR="5080" indent="-3810">
              <a:lnSpc>
                <a:spcPct val="100000"/>
              </a:lnSpc>
              <a:spcBef>
                <a:spcPts val="10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IGA</a:t>
            </a:r>
            <a:r>
              <a:rPr dirty="0" sz="5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32 </a:t>
            </a:r>
            <a:r>
              <a:rPr dirty="0" sz="550" spc="-65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55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738173" y="3719545"/>
            <a:ext cx="198755" cy="2882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550">
              <a:latin typeface="Arial"/>
              <a:cs typeface="Arial"/>
            </a:endParaRPr>
          </a:p>
          <a:p>
            <a:pPr marL="18415">
              <a:lnSpc>
                <a:spcPct val="100000"/>
              </a:lnSpc>
              <a:spcBef>
                <a:spcPts val="25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55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160487" y="3978586"/>
            <a:ext cx="76835" cy="99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450">
              <a:latin typeface="Arial"/>
              <a:cs typeface="Arial"/>
            </a:endParaRPr>
          </a:p>
        </p:txBody>
      </p:sp>
      <p:grpSp>
        <p:nvGrpSpPr>
          <p:cNvPr id="22" name="object 22" descr=""/>
          <p:cNvGrpSpPr/>
          <p:nvPr/>
        </p:nvGrpSpPr>
        <p:grpSpPr>
          <a:xfrm>
            <a:off x="2093772" y="2526601"/>
            <a:ext cx="2591435" cy="1935480"/>
            <a:chOff x="2093772" y="2526601"/>
            <a:chExt cx="2591435" cy="1935480"/>
          </a:xfrm>
        </p:grpSpPr>
        <p:sp>
          <p:nvSpPr>
            <p:cNvPr id="23" name="object 23" descr=""/>
            <p:cNvSpPr/>
            <p:nvPr/>
          </p:nvSpPr>
          <p:spPr>
            <a:xfrm>
              <a:off x="2093772" y="2526601"/>
              <a:ext cx="938530" cy="1935480"/>
            </a:xfrm>
            <a:custGeom>
              <a:avLst/>
              <a:gdLst/>
              <a:ahLst/>
              <a:cxnLst/>
              <a:rect l="l" t="t" r="r" b="b"/>
              <a:pathLst>
                <a:path w="938530" h="1935479">
                  <a:moveTo>
                    <a:pt x="12255" y="1548853"/>
                  </a:moveTo>
                  <a:lnTo>
                    <a:pt x="12255" y="1444701"/>
                  </a:lnTo>
                  <a:lnTo>
                    <a:pt x="9512" y="1441945"/>
                  </a:lnTo>
                  <a:lnTo>
                    <a:pt x="2743" y="1441945"/>
                  </a:lnTo>
                  <a:lnTo>
                    <a:pt x="0" y="1444701"/>
                  </a:lnTo>
                  <a:lnTo>
                    <a:pt x="0" y="1551609"/>
                  </a:lnTo>
                  <a:lnTo>
                    <a:pt x="2743" y="1548853"/>
                  </a:lnTo>
                  <a:lnTo>
                    <a:pt x="12255" y="1548853"/>
                  </a:lnTo>
                  <a:close/>
                </a:path>
                <a:path w="938530" h="1935479">
                  <a:moveTo>
                    <a:pt x="86867" y="1548853"/>
                  </a:moveTo>
                  <a:lnTo>
                    <a:pt x="2743" y="1548853"/>
                  </a:lnTo>
                  <a:lnTo>
                    <a:pt x="0" y="1551609"/>
                  </a:lnTo>
                  <a:lnTo>
                    <a:pt x="0" y="1558366"/>
                  </a:lnTo>
                  <a:lnTo>
                    <a:pt x="2743" y="1561109"/>
                  </a:lnTo>
                  <a:lnTo>
                    <a:pt x="9512" y="1561109"/>
                  </a:lnTo>
                  <a:lnTo>
                    <a:pt x="12255" y="1558366"/>
                  </a:lnTo>
                  <a:lnTo>
                    <a:pt x="12255" y="1561109"/>
                  </a:lnTo>
                  <a:lnTo>
                    <a:pt x="84083" y="1561109"/>
                  </a:lnTo>
                  <a:lnTo>
                    <a:pt x="84124" y="1551571"/>
                  </a:lnTo>
                  <a:lnTo>
                    <a:pt x="86867" y="1548853"/>
                  </a:lnTo>
                  <a:close/>
                </a:path>
                <a:path w="938530" h="1935479">
                  <a:moveTo>
                    <a:pt x="12255" y="1561109"/>
                  </a:moveTo>
                  <a:lnTo>
                    <a:pt x="12255" y="1558366"/>
                  </a:lnTo>
                  <a:lnTo>
                    <a:pt x="9512" y="1561109"/>
                  </a:lnTo>
                  <a:lnTo>
                    <a:pt x="12255" y="1561109"/>
                  </a:lnTo>
                  <a:close/>
                </a:path>
                <a:path w="938530" h="1935479">
                  <a:moveTo>
                    <a:pt x="96341" y="1561109"/>
                  </a:moveTo>
                  <a:lnTo>
                    <a:pt x="84083" y="1561109"/>
                  </a:lnTo>
                  <a:lnTo>
                    <a:pt x="82486" y="1932381"/>
                  </a:lnTo>
                  <a:lnTo>
                    <a:pt x="85217" y="1935137"/>
                  </a:lnTo>
                  <a:lnTo>
                    <a:pt x="91986" y="1935175"/>
                  </a:lnTo>
                  <a:lnTo>
                    <a:pt x="94742" y="1932444"/>
                  </a:lnTo>
                  <a:lnTo>
                    <a:pt x="96341" y="1561109"/>
                  </a:lnTo>
                  <a:close/>
                </a:path>
                <a:path w="938530" h="1935479">
                  <a:moveTo>
                    <a:pt x="96380" y="1551635"/>
                  </a:moveTo>
                  <a:lnTo>
                    <a:pt x="93649" y="1548879"/>
                  </a:lnTo>
                  <a:lnTo>
                    <a:pt x="86867" y="1548853"/>
                  </a:lnTo>
                  <a:lnTo>
                    <a:pt x="84124" y="1551571"/>
                  </a:lnTo>
                  <a:lnTo>
                    <a:pt x="84083" y="1561109"/>
                  </a:lnTo>
                  <a:lnTo>
                    <a:pt x="96341" y="1561109"/>
                  </a:lnTo>
                  <a:lnTo>
                    <a:pt x="96380" y="1551635"/>
                  </a:lnTo>
                  <a:close/>
                </a:path>
                <a:path w="938530" h="1935479">
                  <a:moveTo>
                    <a:pt x="180467" y="1558366"/>
                  </a:moveTo>
                  <a:lnTo>
                    <a:pt x="180467" y="1551609"/>
                  </a:lnTo>
                  <a:lnTo>
                    <a:pt x="177723" y="1548853"/>
                  </a:lnTo>
                  <a:lnTo>
                    <a:pt x="89137" y="1548853"/>
                  </a:lnTo>
                  <a:lnTo>
                    <a:pt x="93649" y="1548879"/>
                  </a:lnTo>
                  <a:lnTo>
                    <a:pt x="96380" y="1551635"/>
                  </a:lnTo>
                  <a:lnTo>
                    <a:pt x="96380" y="1561109"/>
                  </a:lnTo>
                  <a:lnTo>
                    <a:pt x="168211" y="1561109"/>
                  </a:lnTo>
                  <a:lnTo>
                    <a:pt x="168211" y="1558366"/>
                  </a:lnTo>
                  <a:lnTo>
                    <a:pt x="170954" y="1561109"/>
                  </a:lnTo>
                  <a:lnTo>
                    <a:pt x="177723" y="1561109"/>
                  </a:lnTo>
                  <a:lnTo>
                    <a:pt x="180467" y="1558366"/>
                  </a:lnTo>
                  <a:close/>
                </a:path>
                <a:path w="938530" h="1935479">
                  <a:moveTo>
                    <a:pt x="96380" y="1561109"/>
                  </a:moveTo>
                  <a:lnTo>
                    <a:pt x="96380" y="1551635"/>
                  </a:lnTo>
                  <a:lnTo>
                    <a:pt x="96341" y="1561109"/>
                  </a:lnTo>
                  <a:close/>
                </a:path>
                <a:path w="938530" h="1935479">
                  <a:moveTo>
                    <a:pt x="180467" y="1551609"/>
                  </a:moveTo>
                  <a:lnTo>
                    <a:pt x="180467" y="1444701"/>
                  </a:lnTo>
                  <a:lnTo>
                    <a:pt x="177723" y="1441945"/>
                  </a:lnTo>
                  <a:lnTo>
                    <a:pt x="170954" y="1441945"/>
                  </a:lnTo>
                  <a:lnTo>
                    <a:pt x="168211" y="1444701"/>
                  </a:lnTo>
                  <a:lnTo>
                    <a:pt x="168211" y="1548853"/>
                  </a:lnTo>
                  <a:lnTo>
                    <a:pt x="177723" y="1548853"/>
                  </a:lnTo>
                  <a:lnTo>
                    <a:pt x="180467" y="1551609"/>
                  </a:lnTo>
                  <a:close/>
                </a:path>
                <a:path w="938530" h="1935479">
                  <a:moveTo>
                    <a:pt x="170954" y="1561109"/>
                  </a:moveTo>
                  <a:lnTo>
                    <a:pt x="168211" y="1558366"/>
                  </a:lnTo>
                  <a:lnTo>
                    <a:pt x="168211" y="1561109"/>
                  </a:lnTo>
                  <a:lnTo>
                    <a:pt x="170954" y="1561109"/>
                  </a:lnTo>
                  <a:close/>
                </a:path>
                <a:path w="938530" h="1935479">
                  <a:moveTo>
                    <a:pt x="90232" y="1056877"/>
                  </a:moveTo>
                  <a:lnTo>
                    <a:pt x="71729" y="1038402"/>
                  </a:lnTo>
                  <a:lnTo>
                    <a:pt x="67843" y="1038415"/>
                  </a:lnTo>
                  <a:lnTo>
                    <a:pt x="63068" y="1043203"/>
                  </a:lnTo>
                  <a:lnTo>
                    <a:pt x="63068" y="1047076"/>
                  </a:lnTo>
                  <a:lnTo>
                    <a:pt x="81558" y="1065536"/>
                  </a:lnTo>
                  <a:lnTo>
                    <a:pt x="90232" y="1056877"/>
                  </a:lnTo>
                  <a:close/>
                </a:path>
                <a:path w="938530" h="1935479">
                  <a:moveTo>
                    <a:pt x="90231" y="1074195"/>
                  </a:moveTo>
                  <a:lnTo>
                    <a:pt x="81558" y="1065536"/>
                  </a:lnTo>
                  <a:lnTo>
                    <a:pt x="63068" y="1083995"/>
                  </a:lnTo>
                  <a:lnTo>
                    <a:pt x="63068" y="1087869"/>
                  </a:lnTo>
                  <a:lnTo>
                    <a:pt x="67843" y="1092657"/>
                  </a:lnTo>
                  <a:lnTo>
                    <a:pt x="71729" y="1092669"/>
                  </a:lnTo>
                  <a:lnTo>
                    <a:pt x="90231" y="1074195"/>
                  </a:lnTo>
                  <a:close/>
                </a:path>
                <a:path w="938530" h="1935479">
                  <a:moveTo>
                    <a:pt x="98904" y="1065534"/>
                  </a:moveTo>
                  <a:lnTo>
                    <a:pt x="90231" y="1056877"/>
                  </a:lnTo>
                  <a:lnTo>
                    <a:pt x="81558" y="1065536"/>
                  </a:lnTo>
                  <a:lnTo>
                    <a:pt x="90232" y="1074194"/>
                  </a:lnTo>
                  <a:lnTo>
                    <a:pt x="98904" y="1065534"/>
                  </a:lnTo>
                  <a:close/>
                </a:path>
                <a:path w="938530" h="1935479">
                  <a:moveTo>
                    <a:pt x="117398" y="1087869"/>
                  </a:moveTo>
                  <a:lnTo>
                    <a:pt x="117398" y="1083995"/>
                  </a:lnTo>
                  <a:lnTo>
                    <a:pt x="98904" y="1065534"/>
                  </a:lnTo>
                  <a:lnTo>
                    <a:pt x="90231" y="1074195"/>
                  </a:lnTo>
                  <a:lnTo>
                    <a:pt x="108737" y="1092669"/>
                  </a:lnTo>
                  <a:lnTo>
                    <a:pt x="112623" y="1092657"/>
                  </a:lnTo>
                  <a:lnTo>
                    <a:pt x="117398" y="1087869"/>
                  </a:lnTo>
                  <a:close/>
                </a:path>
                <a:path w="938530" h="1935479">
                  <a:moveTo>
                    <a:pt x="117398" y="1047076"/>
                  </a:moveTo>
                  <a:lnTo>
                    <a:pt x="117398" y="1043203"/>
                  </a:lnTo>
                  <a:lnTo>
                    <a:pt x="112623" y="1038415"/>
                  </a:lnTo>
                  <a:lnTo>
                    <a:pt x="108737" y="1038402"/>
                  </a:lnTo>
                  <a:lnTo>
                    <a:pt x="90232" y="1056877"/>
                  </a:lnTo>
                  <a:lnTo>
                    <a:pt x="98904" y="1065534"/>
                  </a:lnTo>
                  <a:lnTo>
                    <a:pt x="117398" y="1047076"/>
                  </a:lnTo>
                  <a:close/>
                </a:path>
                <a:path w="938530" h="1935479">
                  <a:moveTo>
                    <a:pt x="911324" y="18464"/>
                  </a:moveTo>
                  <a:lnTo>
                    <a:pt x="892822" y="0"/>
                  </a:lnTo>
                  <a:lnTo>
                    <a:pt x="888936" y="12"/>
                  </a:lnTo>
                  <a:lnTo>
                    <a:pt x="884161" y="4800"/>
                  </a:lnTo>
                  <a:lnTo>
                    <a:pt x="884161" y="8674"/>
                  </a:lnTo>
                  <a:lnTo>
                    <a:pt x="902649" y="27120"/>
                  </a:lnTo>
                  <a:lnTo>
                    <a:pt x="911324" y="18464"/>
                  </a:lnTo>
                  <a:close/>
                </a:path>
                <a:path w="938530" h="1935479">
                  <a:moveTo>
                    <a:pt x="911327" y="35780"/>
                  </a:moveTo>
                  <a:lnTo>
                    <a:pt x="902649" y="27120"/>
                  </a:lnTo>
                  <a:lnTo>
                    <a:pt x="884161" y="45567"/>
                  </a:lnTo>
                  <a:lnTo>
                    <a:pt x="884161" y="49441"/>
                  </a:lnTo>
                  <a:lnTo>
                    <a:pt x="888936" y="54228"/>
                  </a:lnTo>
                  <a:lnTo>
                    <a:pt x="892822" y="54241"/>
                  </a:lnTo>
                  <a:lnTo>
                    <a:pt x="911327" y="35780"/>
                  </a:lnTo>
                  <a:close/>
                </a:path>
                <a:path w="938530" h="1935479">
                  <a:moveTo>
                    <a:pt x="920004" y="27123"/>
                  </a:moveTo>
                  <a:lnTo>
                    <a:pt x="911324" y="18464"/>
                  </a:lnTo>
                  <a:lnTo>
                    <a:pt x="902649" y="27120"/>
                  </a:lnTo>
                  <a:lnTo>
                    <a:pt x="911327" y="35780"/>
                  </a:lnTo>
                  <a:lnTo>
                    <a:pt x="920004" y="27123"/>
                  </a:lnTo>
                  <a:close/>
                </a:path>
                <a:path w="938530" h="1935479">
                  <a:moveTo>
                    <a:pt x="938491" y="8674"/>
                  </a:moveTo>
                  <a:lnTo>
                    <a:pt x="938491" y="4800"/>
                  </a:lnTo>
                  <a:lnTo>
                    <a:pt x="933716" y="12"/>
                  </a:lnTo>
                  <a:lnTo>
                    <a:pt x="929830" y="0"/>
                  </a:lnTo>
                  <a:lnTo>
                    <a:pt x="911324" y="18464"/>
                  </a:lnTo>
                  <a:lnTo>
                    <a:pt x="920004" y="27123"/>
                  </a:lnTo>
                  <a:lnTo>
                    <a:pt x="938491" y="8674"/>
                  </a:lnTo>
                  <a:close/>
                </a:path>
                <a:path w="938530" h="1935479">
                  <a:moveTo>
                    <a:pt x="938491" y="49441"/>
                  </a:moveTo>
                  <a:lnTo>
                    <a:pt x="938491" y="45567"/>
                  </a:lnTo>
                  <a:lnTo>
                    <a:pt x="920004" y="27123"/>
                  </a:lnTo>
                  <a:lnTo>
                    <a:pt x="911327" y="35780"/>
                  </a:lnTo>
                  <a:lnTo>
                    <a:pt x="929830" y="54241"/>
                  </a:lnTo>
                  <a:lnTo>
                    <a:pt x="933716" y="54228"/>
                  </a:lnTo>
                  <a:lnTo>
                    <a:pt x="938491" y="49441"/>
                  </a:lnTo>
                  <a:close/>
                </a:path>
                <a:path w="938530" h="1935479">
                  <a:moveTo>
                    <a:pt x="915058" y="1230718"/>
                  </a:moveTo>
                  <a:lnTo>
                    <a:pt x="816216" y="1059522"/>
                  </a:lnTo>
                  <a:lnTo>
                    <a:pt x="812469" y="1058519"/>
                  </a:lnTo>
                  <a:lnTo>
                    <a:pt x="806602" y="1061897"/>
                  </a:lnTo>
                  <a:lnTo>
                    <a:pt x="805599" y="1065644"/>
                  </a:lnTo>
                  <a:lnTo>
                    <a:pt x="905217" y="1238141"/>
                  </a:lnTo>
                  <a:lnTo>
                    <a:pt x="905217" y="1233131"/>
                  </a:lnTo>
                  <a:lnTo>
                    <a:pt x="907961" y="1230376"/>
                  </a:lnTo>
                  <a:lnTo>
                    <a:pt x="914717" y="1230376"/>
                  </a:lnTo>
                  <a:lnTo>
                    <a:pt x="915058" y="1230718"/>
                  </a:lnTo>
                  <a:close/>
                </a:path>
                <a:path w="938530" h="1935479">
                  <a:moveTo>
                    <a:pt x="918337" y="1236370"/>
                  </a:moveTo>
                  <a:lnTo>
                    <a:pt x="915058" y="1230718"/>
                  </a:lnTo>
                  <a:lnTo>
                    <a:pt x="914717" y="1230376"/>
                  </a:lnTo>
                  <a:lnTo>
                    <a:pt x="907961" y="1230376"/>
                  </a:lnTo>
                  <a:lnTo>
                    <a:pt x="905217" y="1233131"/>
                  </a:lnTo>
                  <a:lnTo>
                    <a:pt x="905217" y="1238141"/>
                  </a:lnTo>
                  <a:lnTo>
                    <a:pt x="907732" y="1242504"/>
                  </a:lnTo>
                  <a:lnTo>
                    <a:pt x="911466" y="1243507"/>
                  </a:lnTo>
                  <a:lnTo>
                    <a:pt x="917333" y="1240129"/>
                  </a:lnTo>
                  <a:lnTo>
                    <a:pt x="918337" y="1236370"/>
                  </a:lnTo>
                  <a:close/>
                </a:path>
                <a:path w="938530" h="1935479">
                  <a:moveTo>
                    <a:pt x="917460" y="1367942"/>
                  </a:moveTo>
                  <a:lnTo>
                    <a:pt x="917460" y="1239653"/>
                  </a:lnTo>
                  <a:lnTo>
                    <a:pt x="917333" y="1240129"/>
                  </a:lnTo>
                  <a:lnTo>
                    <a:pt x="911466" y="1243507"/>
                  </a:lnTo>
                  <a:lnTo>
                    <a:pt x="907732" y="1242504"/>
                  </a:lnTo>
                  <a:lnTo>
                    <a:pt x="905217" y="1238141"/>
                  </a:lnTo>
                  <a:lnTo>
                    <a:pt x="905217" y="1367942"/>
                  </a:lnTo>
                  <a:lnTo>
                    <a:pt x="907961" y="1370685"/>
                  </a:lnTo>
                  <a:lnTo>
                    <a:pt x="914717" y="1370685"/>
                  </a:lnTo>
                  <a:lnTo>
                    <a:pt x="917460" y="1367942"/>
                  </a:lnTo>
                  <a:close/>
                </a:path>
                <a:path w="938530" h="1935479">
                  <a:moveTo>
                    <a:pt x="917460" y="1234866"/>
                  </a:moveTo>
                  <a:lnTo>
                    <a:pt x="917460" y="1233131"/>
                  </a:lnTo>
                  <a:lnTo>
                    <a:pt x="915058" y="1230718"/>
                  </a:lnTo>
                  <a:lnTo>
                    <a:pt x="917460" y="123486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38170" y="3387509"/>
              <a:ext cx="2046706" cy="1074267"/>
            </a:xfrm>
            <a:prstGeom prst="rect">
              <a:avLst/>
            </a:prstGeom>
          </p:spPr>
        </p:pic>
      </p:grpSp>
      <p:sp>
        <p:nvSpPr>
          <p:cNvPr id="25" name="object 25" descr=""/>
          <p:cNvSpPr txBox="1"/>
          <p:nvPr/>
        </p:nvSpPr>
        <p:spPr>
          <a:xfrm>
            <a:off x="2981582" y="3978586"/>
            <a:ext cx="76835" cy="99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45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809305" y="3978586"/>
            <a:ext cx="76835" cy="99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45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571141" y="3978586"/>
            <a:ext cx="76835" cy="99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45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016867" y="3719545"/>
            <a:ext cx="198755" cy="2882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550">
              <a:latin typeface="Arial"/>
              <a:cs typeface="Arial"/>
            </a:endParaRPr>
          </a:p>
          <a:p>
            <a:pPr marL="18415">
              <a:lnSpc>
                <a:spcPct val="100000"/>
              </a:lnSpc>
              <a:spcBef>
                <a:spcPts val="25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55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239806" y="3719472"/>
            <a:ext cx="198755" cy="2882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550">
              <a:latin typeface="Arial"/>
              <a:cs typeface="Arial"/>
            </a:endParaRPr>
          </a:p>
          <a:p>
            <a:pPr marL="18415">
              <a:lnSpc>
                <a:spcPct val="100000"/>
              </a:lnSpc>
              <a:spcBef>
                <a:spcPts val="25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55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375623" y="3719400"/>
            <a:ext cx="198755" cy="2882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550">
              <a:latin typeface="Arial"/>
              <a:cs typeface="Arial"/>
            </a:endParaRPr>
          </a:p>
          <a:p>
            <a:pPr marL="18415">
              <a:lnSpc>
                <a:spcPct val="100000"/>
              </a:lnSpc>
              <a:spcBef>
                <a:spcPts val="25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31" name="object 31" descr=""/>
          <p:cNvGrpSpPr/>
          <p:nvPr/>
        </p:nvGrpSpPr>
        <p:grpSpPr>
          <a:xfrm>
            <a:off x="2638145" y="1536204"/>
            <a:ext cx="457200" cy="2164715"/>
            <a:chOff x="2638145" y="1536204"/>
            <a:chExt cx="457200" cy="2164715"/>
          </a:xfrm>
        </p:grpSpPr>
        <p:sp>
          <p:nvSpPr>
            <p:cNvPr id="32" name="object 32" descr=""/>
            <p:cNvSpPr/>
            <p:nvPr/>
          </p:nvSpPr>
          <p:spPr>
            <a:xfrm>
              <a:off x="2638145" y="1536204"/>
              <a:ext cx="374015" cy="2164715"/>
            </a:xfrm>
            <a:custGeom>
              <a:avLst/>
              <a:gdLst/>
              <a:ahLst/>
              <a:cxnLst/>
              <a:rect l="l" t="t" r="r" b="b"/>
              <a:pathLst>
                <a:path w="374014" h="2164715">
                  <a:moveTo>
                    <a:pt x="12255" y="2137905"/>
                  </a:moveTo>
                  <a:lnTo>
                    <a:pt x="12255" y="2121014"/>
                  </a:lnTo>
                  <a:lnTo>
                    <a:pt x="9512" y="2118258"/>
                  </a:lnTo>
                  <a:lnTo>
                    <a:pt x="2743" y="2118258"/>
                  </a:lnTo>
                  <a:lnTo>
                    <a:pt x="0" y="2121014"/>
                  </a:lnTo>
                  <a:lnTo>
                    <a:pt x="0" y="2137905"/>
                  </a:lnTo>
                  <a:lnTo>
                    <a:pt x="2743" y="2135149"/>
                  </a:lnTo>
                  <a:lnTo>
                    <a:pt x="9512" y="2135149"/>
                  </a:lnTo>
                  <a:lnTo>
                    <a:pt x="12255" y="2137905"/>
                  </a:lnTo>
                  <a:close/>
                </a:path>
                <a:path w="374014" h="2164715">
                  <a:moveTo>
                    <a:pt x="12255" y="2144661"/>
                  </a:moveTo>
                  <a:lnTo>
                    <a:pt x="12255" y="2137905"/>
                  </a:lnTo>
                  <a:lnTo>
                    <a:pt x="9512" y="2135149"/>
                  </a:lnTo>
                  <a:lnTo>
                    <a:pt x="2743" y="2135149"/>
                  </a:lnTo>
                  <a:lnTo>
                    <a:pt x="0" y="2137905"/>
                  </a:lnTo>
                  <a:lnTo>
                    <a:pt x="0" y="2144661"/>
                  </a:lnTo>
                  <a:lnTo>
                    <a:pt x="2743" y="2147404"/>
                  </a:lnTo>
                  <a:lnTo>
                    <a:pt x="9512" y="2147404"/>
                  </a:lnTo>
                  <a:lnTo>
                    <a:pt x="12255" y="2144661"/>
                  </a:lnTo>
                  <a:close/>
                </a:path>
                <a:path w="374014" h="2164715">
                  <a:moveTo>
                    <a:pt x="12255" y="2161539"/>
                  </a:moveTo>
                  <a:lnTo>
                    <a:pt x="12255" y="2144661"/>
                  </a:lnTo>
                  <a:lnTo>
                    <a:pt x="9512" y="2147404"/>
                  </a:lnTo>
                  <a:lnTo>
                    <a:pt x="2743" y="2147404"/>
                  </a:lnTo>
                  <a:lnTo>
                    <a:pt x="0" y="2144661"/>
                  </a:lnTo>
                  <a:lnTo>
                    <a:pt x="0" y="2161539"/>
                  </a:lnTo>
                  <a:lnTo>
                    <a:pt x="2743" y="2164283"/>
                  </a:lnTo>
                  <a:lnTo>
                    <a:pt x="9512" y="2164283"/>
                  </a:lnTo>
                  <a:lnTo>
                    <a:pt x="12255" y="2161539"/>
                  </a:lnTo>
                  <a:close/>
                </a:path>
                <a:path w="374014" h="2164715">
                  <a:moveTo>
                    <a:pt x="370672" y="172185"/>
                  </a:moveTo>
                  <a:lnTo>
                    <a:pt x="271818" y="1003"/>
                  </a:lnTo>
                  <a:lnTo>
                    <a:pt x="268071" y="0"/>
                  </a:lnTo>
                  <a:lnTo>
                    <a:pt x="262216" y="3378"/>
                  </a:lnTo>
                  <a:lnTo>
                    <a:pt x="261213" y="7137"/>
                  </a:lnTo>
                  <a:lnTo>
                    <a:pt x="360819" y="179608"/>
                  </a:lnTo>
                  <a:lnTo>
                    <a:pt x="360819" y="174599"/>
                  </a:lnTo>
                  <a:lnTo>
                    <a:pt x="363562" y="171843"/>
                  </a:lnTo>
                  <a:lnTo>
                    <a:pt x="370331" y="171843"/>
                  </a:lnTo>
                  <a:lnTo>
                    <a:pt x="370672" y="172185"/>
                  </a:lnTo>
                  <a:close/>
                </a:path>
                <a:path w="374014" h="2164715">
                  <a:moveTo>
                    <a:pt x="373951" y="177838"/>
                  </a:moveTo>
                  <a:lnTo>
                    <a:pt x="370672" y="172185"/>
                  </a:lnTo>
                  <a:lnTo>
                    <a:pt x="370331" y="171843"/>
                  </a:lnTo>
                  <a:lnTo>
                    <a:pt x="363562" y="171843"/>
                  </a:lnTo>
                  <a:lnTo>
                    <a:pt x="360819" y="174599"/>
                  </a:lnTo>
                  <a:lnTo>
                    <a:pt x="360819" y="179608"/>
                  </a:lnTo>
                  <a:lnTo>
                    <a:pt x="363334" y="183972"/>
                  </a:lnTo>
                  <a:lnTo>
                    <a:pt x="367080" y="184975"/>
                  </a:lnTo>
                  <a:lnTo>
                    <a:pt x="372948" y="181597"/>
                  </a:lnTo>
                  <a:lnTo>
                    <a:pt x="373951" y="177838"/>
                  </a:lnTo>
                  <a:close/>
                </a:path>
                <a:path w="374014" h="2164715">
                  <a:moveTo>
                    <a:pt x="373075" y="309435"/>
                  </a:moveTo>
                  <a:lnTo>
                    <a:pt x="373075" y="181121"/>
                  </a:lnTo>
                  <a:lnTo>
                    <a:pt x="372948" y="181597"/>
                  </a:lnTo>
                  <a:lnTo>
                    <a:pt x="367080" y="184975"/>
                  </a:lnTo>
                  <a:lnTo>
                    <a:pt x="363334" y="183972"/>
                  </a:lnTo>
                  <a:lnTo>
                    <a:pt x="360819" y="179608"/>
                  </a:lnTo>
                  <a:lnTo>
                    <a:pt x="360819" y="309435"/>
                  </a:lnTo>
                  <a:lnTo>
                    <a:pt x="363562" y="312178"/>
                  </a:lnTo>
                  <a:lnTo>
                    <a:pt x="370331" y="312178"/>
                  </a:lnTo>
                  <a:lnTo>
                    <a:pt x="373075" y="309435"/>
                  </a:lnTo>
                  <a:close/>
                </a:path>
                <a:path w="374014" h="2164715">
                  <a:moveTo>
                    <a:pt x="373075" y="176334"/>
                  </a:moveTo>
                  <a:lnTo>
                    <a:pt x="373075" y="174599"/>
                  </a:lnTo>
                  <a:lnTo>
                    <a:pt x="370672" y="172185"/>
                  </a:lnTo>
                  <a:lnTo>
                    <a:pt x="373075" y="1763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38145" y="1555457"/>
              <a:ext cx="457161" cy="376415"/>
            </a:xfrm>
            <a:prstGeom prst="rect">
              <a:avLst/>
            </a:prstGeom>
          </p:spPr>
        </p:pic>
      </p:grpSp>
      <p:sp>
        <p:nvSpPr>
          <p:cNvPr id="34" name="object 34" descr=""/>
          <p:cNvSpPr txBox="1"/>
          <p:nvPr/>
        </p:nvSpPr>
        <p:spPr>
          <a:xfrm>
            <a:off x="2981582" y="1929639"/>
            <a:ext cx="76835" cy="99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450">
              <a:latin typeface="Arial"/>
              <a:cs typeface="Arial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5072164" y="4827536"/>
            <a:ext cx="12700" cy="533400"/>
          </a:xfrm>
          <a:custGeom>
            <a:avLst/>
            <a:gdLst/>
            <a:ahLst/>
            <a:cxnLst/>
            <a:rect l="l" t="t" r="r" b="b"/>
            <a:pathLst>
              <a:path w="12700" h="533400">
                <a:moveTo>
                  <a:pt x="12255" y="530656"/>
                </a:moveTo>
                <a:lnTo>
                  <a:pt x="12255" y="2755"/>
                </a:lnTo>
                <a:lnTo>
                  <a:pt x="9512" y="0"/>
                </a:lnTo>
                <a:lnTo>
                  <a:pt x="2743" y="0"/>
                </a:lnTo>
                <a:lnTo>
                  <a:pt x="0" y="2755"/>
                </a:lnTo>
                <a:lnTo>
                  <a:pt x="0" y="527278"/>
                </a:lnTo>
                <a:lnTo>
                  <a:pt x="0" y="530656"/>
                </a:lnTo>
                <a:lnTo>
                  <a:pt x="2743" y="533399"/>
                </a:lnTo>
                <a:lnTo>
                  <a:pt x="9512" y="533399"/>
                </a:lnTo>
                <a:lnTo>
                  <a:pt x="12255" y="530656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6" name="object 36" descr=""/>
          <p:cNvGrpSpPr/>
          <p:nvPr/>
        </p:nvGrpSpPr>
        <p:grpSpPr>
          <a:xfrm>
            <a:off x="1829828" y="967917"/>
            <a:ext cx="3279140" cy="4416425"/>
            <a:chOff x="1829828" y="967917"/>
            <a:chExt cx="3279140" cy="4416425"/>
          </a:xfrm>
        </p:grpSpPr>
        <p:sp>
          <p:nvSpPr>
            <p:cNvPr id="37" name="object 37" descr=""/>
            <p:cNvSpPr/>
            <p:nvPr/>
          </p:nvSpPr>
          <p:spPr>
            <a:xfrm>
              <a:off x="1829816" y="1516062"/>
              <a:ext cx="3279140" cy="3868420"/>
            </a:xfrm>
            <a:custGeom>
              <a:avLst/>
              <a:gdLst/>
              <a:ahLst/>
              <a:cxnLst/>
              <a:rect l="l" t="t" r="r" b="b"/>
              <a:pathLst>
                <a:path w="3279140" h="3868420">
                  <a:moveTo>
                    <a:pt x="837501" y="3314204"/>
                  </a:moveTo>
                  <a:lnTo>
                    <a:pt x="834758" y="3311461"/>
                  </a:lnTo>
                  <a:lnTo>
                    <a:pt x="828001" y="3311461"/>
                  </a:lnTo>
                  <a:lnTo>
                    <a:pt x="825246" y="3314204"/>
                  </a:lnTo>
                  <a:lnTo>
                    <a:pt x="825246" y="3842131"/>
                  </a:lnTo>
                  <a:lnTo>
                    <a:pt x="828001" y="3844874"/>
                  </a:lnTo>
                  <a:lnTo>
                    <a:pt x="834758" y="3844874"/>
                  </a:lnTo>
                  <a:lnTo>
                    <a:pt x="837501" y="3842131"/>
                  </a:lnTo>
                  <a:lnTo>
                    <a:pt x="837501" y="3314204"/>
                  </a:lnTo>
                  <a:close/>
                </a:path>
                <a:path w="3279140" h="3868420">
                  <a:moveTo>
                    <a:pt x="1181404" y="2562110"/>
                  </a:moveTo>
                  <a:lnTo>
                    <a:pt x="1178661" y="2559367"/>
                  </a:lnTo>
                  <a:lnTo>
                    <a:pt x="1171917" y="2559367"/>
                  </a:lnTo>
                  <a:lnTo>
                    <a:pt x="1169162" y="2562110"/>
                  </a:lnTo>
                  <a:lnTo>
                    <a:pt x="1169162" y="2936544"/>
                  </a:lnTo>
                  <a:lnTo>
                    <a:pt x="1171917" y="2939288"/>
                  </a:lnTo>
                  <a:lnTo>
                    <a:pt x="1178661" y="2939288"/>
                  </a:lnTo>
                  <a:lnTo>
                    <a:pt x="1181404" y="2936544"/>
                  </a:lnTo>
                  <a:lnTo>
                    <a:pt x="1181404" y="2562110"/>
                  </a:lnTo>
                  <a:close/>
                </a:path>
                <a:path w="3279140" h="3868420">
                  <a:moveTo>
                    <a:pt x="1202436" y="4800"/>
                  </a:moveTo>
                  <a:lnTo>
                    <a:pt x="1197660" y="12"/>
                  </a:lnTo>
                  <a:lnTo>
                    <a:pt x="1193774" y="0"/>
                  </a:lnTo>
                  <a:lnTo>
                    <a:pt x="1175270" y="18465"/>
                  </a:lnTo>
                  <a:lnTo>
                    <a:pt x="1156766" y="0"/>
                  </a:lnTo>
                  <a:lnTo>
                    <a:pt x="1152880" y="12"/>
                  </a:lnTo>
                  <a:lnTo>
                    <a:pt x="1148105" y="4800"/>
                  </a:lnTo>
                  <a:lnTo>
                    <a:pt x="1148105" y="8674"/>
                  </a:lnTo>
                  <a:lnTo>
                    <a:pt x="1166596" y="27127"/>
                  </a:lnTo>
                  <a:lnTo>
                    <a:pt x="1148105" y="45593"/>
                  </a:lnTo>
                  <a:lnTo>
                    <a:pt x="1148105" y="49466"/>
                  </a:lnTo>
                  <a:lnTo>
                    <a:pt x="1152880" y="54254"/>
                  </a:lnTo>
                  <a:lnTo>
                    <a:pt x="1156766" y="54267"/>
                  </a:lnTo>
                  <a:lnTo>
                    <a:pt x="1175270" y="35788"/>
                  </a:lnTo>
                  <a:lnTo>
                    <a:pt x="1193774" y="54267"/>
                  </a:lnTo>
                  <a:lnTo>
                    <a:pt x="1197660" y="54254"/>
                  </a:lnTo>
                  <a:lnTo>
                    <a:pt x="1202436" y="49466"/>
                  </a:lnTo>
                  <a:lnTo>
                    <a:pt x="1202436" y="45593"/>
                  </a:lnTo>
                  <a:lnTo>
                    <a:pt x="1183944" y="27127"/>
                  </a:lnTo>
                  <a:lnTo>
                    <a:pt x="1202436" y="8674"/>
                  </a:lnTo>
                  <a:lnTo>
                    <a:pt x="1202436" y="4800"/>
                  </a:lnTo>
                  <a:close/>
                </a:path>
                <a:path w="3279140" h="3868420">
                  <a:moveTo>
                    <a:pt x="1265504" y="406323"/>
                  </a:moveTo>
                  <a:lnTo>
                    <a:pt x="1262761" y="403567"/>
                  </a:lnTo>
                  <a:lnTo>
                    <a:pt x="1255991" y="403567"/>
                  </a:lnTo>
                  <a:lnTo>
                    <a:pt x="1253248" y="406323"/>
                  </a:lnTo>
                  <a:lnTo>
                    <a:pt x="1253248" y="510451"/>
                  </a:lnTo>
                  <a:lnTo>
                    <a:pt x="1097292" y="510451"/>
                  </a:lnTo>
                  <a:lnTo>
                    <a:pt x="1097292" y="406323"/>
                  </a:lnTo>
                  <a:lnTo>
                    <a:pt x="1094549" y="403567"/>
                  </a:lnTo>
                  <a:lnTo>
                    <a:pt x="1087780" y="403567"/>
                  </a:lnTo>
                  <a:lnTo>
                    <a:pt x="1085037" y="406323"/>
                  </a:lnTo>
                  <a:lnTo>
                    <a:pt x="1085037" y="513207"/>
                  </a:lnTo>
                  <a:lnTo>
                    <a:pt x="1085037" y="519963"/>
                  </a:lnTo>
                  <a:lnTo>
                    <a:pt x="1087780" y="522706"/>
                  </a:lnTo>
                  <a:lnTo>
                    <a:pt x="1094549" y="522706"/>
                  </a:lnTo>
                  <a:lnTo>
                    <a:pt x="1097292" y="522706"/>
                  </a:lnTo>
                  <a:lnTo>
                    <a:pt x="1253248" y="522706"/>
                  </a:lnTo>
                  <a:lnTo>
                    <a:pt x="1255991" y="522706"/>
                  </a:lnTo>
                  <a:lnTo>
                    <a:pt x="1262761" y="522706"/>
                  </a:lnTo>
                  <a:lnTo>
                    <a:pt x="1265504" y="519963"/>
                  </a:lnTo>
                  <a:lnTo>
                    <a:pt x="1265504" y="513207"/>
                  </a:lnTo>
                  <a:lnTo>
                    <a:pt x="1265504" y="406323"/>
                  </a:lnTo>
                  <a:close/>
                </a:path>
                <a:path w="3279140" h="3868420">
                  <a:moveTo>
                    <a:pt x="1643214" y="3314204"/>
                  </a:moveTo>
                  <a:lnTo>
                    <a:pt x="1640471" y="3311461"/>
                  </a:lnTo>
                  <a:lnTo>
                    <a:pt x="1633715" y="3311461"/>
                  </a:lnTo>
                  <a:lnTo>
                    <a:pt x="1630959" y="3314204"/>
                  </a:lnTo>
                  <a:lnTo>
                    <a:pt x="1630959" y="3842131"/>
                  </a:lnTo>
                  <a:lnTo>
                    <a:pt x="1633715" y="3844874"/>
                  </a:lnTo>
                  <a:lnTo>
                    <a:pt x="1640471" y="3844874"/>
                  </a:lnTo>
                  <a:lnTo>
                    <a:pt x="1643214" y="3842131"/>
                  </a:lnTo>
                  <a:lnTo>
                    <a:pt x="1643214" y="3314204"/>
                  </a:lnTo>
                  <a:close/>
                </a:path>
                <a:path w="3279140" h="3868420">
                  <a:moveTo>
                    <a:pt x="2463571" y="3314204"/>
                  </a:moveTo>
                  <a:lnTo>
                    <a:pt x="2460828" y="3311461"/>
                  </a:lnTo>
                  <a:lnTo>
                    <a:pt x="2454059" y="3311461"/>
                  </a:lnTo>
                  <a:lnTo>
                    <a:pt x="2451316" y="3314204"/>
                  </a:lnTo>
                  <a:lnTo>
                    <a:pt x="2451316" y="3842131"/>
                  </a:lnTo>
                  <a:lnTo>
                    <a:pt x="2454059" y="3844874"/>
                  </a:lnTo>
                  <a:lnTo>
                    <a:pt x="2460828" y="3844874"/>
                  </a:lnTo>
                  <a:lnTo>
                    <a:pt x="2463571" y="3842131"/>
                  </a:lnTo>
                  <a:lnTo>
                    <a:pt x="2463571" y="3314204"/>
                  </a:lnTo>
                  <a:close/>
                </a:path>
                <a:path w="3279140" h="3868420">
                  <a:moveTo>
                    <a:pt x="2770962" y="2562110"/>
                  </a:moveTo>
                  <a:lnTo>
                    <a:pt x="2768219" y="2559367"/>
                  </a:lnTo>
                  <a:lnTo>
                    <a:pt x="2761462" y="2559367"/>
                  </a:lnTo>
                  <a:lnTo>
                    <a:pt x="2758706" y="2562110"/>
                  </a:lnTo>
                  <a:lnTo>
                    <a:pt x="2758706" y="2925394"/>
                  </a:lnTo>
                  <a:lnTo>
                    <a:pt x="2761462" y="2928137"/>
                  </a:lnTo>
                  <a:lnTo>
                    <a:pt x="2768219" y="2928137"/>
                  </a:lnTo>
                  <a:lnTo>
                    <a:pt x="2770962" y="2925394"/>
                  </a:lnTo>
                  <a:lnTo>
                    <a:pt x="2770962" y="2562110"/>
                  </a:lnTo>
                  <a:close/>
                </a:path>
                <a:path w="3279140" h="3868420">
                  <a:moveTo>
                    <a:pt x="3279025" y="3858399"/>
                  </a:moveTo>
                  <a:lnTo>
                    <a:pt x="3276282" y="3855656"/>
                  </a:lnTo>
                  <a:lnTo>
                    <a:pt x="12268" y="3855656"/>
                  </a:lnTo>
                  <a:lnTo>
                    <a:pt x="12268" y="3302419"/>
                  </a:lnTo>
                  <a:lnTo>
                    <a:pt x="3276269" y="3302419"/>
                  </a:lnTo>
                  <a:lnTo>
                    <a:pt x="3279013" y="3299676"/>
                  </a:lnTo>
                  <a:lnTo>
                    <a:pt x="3279013" y="3292906"/>
                  </a:lnTo>
                  <a:lnTo>
                    <a:pt x="3276269" y="3290163"/>
                  </a:lnTo>
                  <a:lnTo>
                    <a:pt x="9537" y="3290163"/>
                  </a:lnTo>
                  <a:lnTo>
                    <a:pt x="2755" y="3290151"/>
                  </a:lnTo>
                  <a:lnTo>
                    <a:pt x="12" y="3292894"/>
                  </a:lnTo>
                  <a:lnTo>
                    <a:pt x="0" y="3299676"/>
                  </a:lnTo>
                  <a:lnTo>
                    <a:pt x="12" y="3863403"/>
                  </a:lnTo>
                  <a:lnTo>
                    <a:pt x="673" y="3864978"/>
                  </a:lnTo>
                  <a:lnTo>
                    <a:pt x="2959" y="3867264"/>
                  </a:lnTo>
                  <a:lnTo>
                    <a:pt x="4533" y="3867912"/>
                  </a:lnTo>
                  <a:lnTo>
                    <a:pt x="12268" y="3867912"/>
                  </a:lnTo>
                  <a:lnTo>
                    <a:pt x="3276282" y="3867912"/>
                  </a:lnTo>
                  <a:lnTo>
                    <a:pt x="3279025" y="3865168"/>
                  </a:lnTo>
                  <a:lnTo>
                    <a:pt x="3279025" y="385839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02483" y="1866188"/>
              <a:ext cx="224536" cy="119380"/>
            </a:xfrm>
            <a:prstGeom prst="rect">
              <a:avLst/>
            </a:prstGeom>
          </p:spPr>
        </p:pic>
        <p:sp>
          <p:nvSpPr>
            <p:cNvPr id="39" name="object 39" descr=""/>
            <p:cNvSpPr/>
            <p:nvPr/>
          </p:nvSpPr>
          <p:spPr>
            <a:xfrm>
              <a:off x="2961817" y="967917"/>
              <a:ext cx="88265" cy="581660"/>
            </a:xfrm>
            <a:custGeom>
              <a:avLst/>
              <a:gdLst/>
              <a:ahLst/>
              <a:cxnLst/>
              <a:rect l="l" t="t" r="r" b="b"/>
              <a:pathLst>
                <a:path w="88264" h="581660">
                  <a:moveTo>
                    <a:pt x="87642" y="269049"/>
                  </a:moveTo>
                  <a:lnTo>
                    <a:pt x="83642" y="263601"/>
                  </a:lnTo>
                  <a:lnTo>
                    <a:pt x="79806" y="263004"/>
                  </a:lnTo>
                  <a:lnTo>
                    <a:pt x="584" y="321182"/>
                  </a:lnTo>
                  <a:lnTo>
                    <a:pt x="0" y="325018"/>
                  </a:lnTo>
                  <a:lnTo>
                    <a:pt x="4000" y="330466"/>
                  </a:lnTo>
                  <a:lnTo>
                    <a:pt x="7835" y="331063"/>
                  </a:lnTo>
                  <a:lnTo>
                    <a:pt x="87058" y="272884"/>
                  </a:lnTo>
                  <a:lnTo>
                    <a:pt x="87642" y="269049"/>
                  </a:lnTo>
                  <a:close/>
                </a:path>
                <a:path w="88264" h="581660">
                  <a:moveTo>
                    <a:pt x="87642" y="298602"/>
                  </a:moveTo>
                  <a:lnTo>
                    <a:pt x="83642" y="293154"/>
                  </a:lnTo>
                  <a:lnTo>
                    <a:pt x="79806" y="292557"/>
                  </a:lnTo>
                  <a:lnTo>
                    <a:pt x="584" y="350735"/>
                  </a:lnTo>
                  <a:lnTo>
                    <a:pt x="0" y="354583"/>
                  </a:lnTo>
                  <a:lnTo>
                    <a:pt x="2006" y="357289"/>
                  </a:lnTo>
                  <a:lnTo>
                    <a:pt x="4000" y="360032"/>
                  </a:lnTo>
                  <a:lnTo>
                    <a:pt x="7835" y="360616"/>
                  </a:lnTo>
                  <a:lnTo>
                    <a:pt x="87058" y="302437"/>
                  </a:lnTo>
                  <a:lnTo>
                    <a:pt x="87642" y="298602"/>
                  </a:lnTo>
                  <a:close/>
                </a:path>
                <a:path w="88264" h="581660">
                  <a:moveTo>
                    <a:pt x="49402" y="285336"/>
                  </a:moveTo>
                  <a:lnTo>
                    <a:pt x="49402" y="2743"/>
                  </a:lnTo>
                  <a:lnTo>
                    <a:pt x="46659" y="0"/>
                  </a:lnTo>
                  <a:lnTo>
                    <a:pt x="39890" y="0"/>
                  </a:lnTo>
                  <a:lnTo>
                    <a:pt x="37147" y="2743"/>
                  </a:lnTo>
                  <a:lnTo>
                    <a:pt x="37147" y="294338"/>
                  </a:lnTo>
                  <a:lnTo>
                    <a:pt x="49402" y="285336"/>
                  </a:lnTo>
                  <a:close/>
                </a:path>
                <a:path w="88264" h="581660">
                  <a:moveTo>
                    <a:pt x="49402" y="314889"/>
                  </a:moveTo>
                  <a:lnTo>
                    <a:pt x="49402" y="300537"/>
                  </a:lnTo>
                  <a:lnTo>
                    <a:pt x="37147" y="309538"/>
                  </a:lnTo>
                  <a:lnTo>
                    <a:pt x="37147" y="323891"/>
                  </a:lnTo>
                  <a:lnTo>
                    <a:pt x="49402" y="314889"/>
                  </a:lnTo>
                  <a:close/>
                </a:path>
                <a:path w="88264" h="581660">
                  <a:moveTo>
                    <a:pt x="49402" y="578637"/>
                  </a:moveTo>
                  <a:lnTo>
                    <a:pt x="49402" y="330090"/>
                  </a:lnTo>
                  <a:lnTo>
                    <a:pt x="37147" y="339090"/>
                  </a:lnTo>
                  <a:lnTo>
                    <a:pt x="37147" y="578637"/>
                  </a:lnTo>
                  <a:lnTo>
                    <a:pt x="39890" y="581380"/>
                  </a:lnTo>
                  <a:lnTo>
                    <a:pt x="46659" y="581380"/>
                  </a:lnTo>
                  <a:lnTo>
                    <a:pt x="49402" y="57863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 descr=""/>
          <p:cNvSpPr txBox="1"/>
          <p:nvPr/>
        </p:nvSpPr>
        <p:spPr>
          <a:xfrm>
            <a:off x="2729066" y="1187834"/>
            <a:ext cx="94615" cy="109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L1</a:t>
            </a:r>
            <a:endParaRPr sz="55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175823" y="1027057"/>
            <a:ext cx="100965" cy="431165"/>
          </a:xfrm>
          <a:prstGeom prst="rect">
            <a:avLst/>
          </a:prstGeom>
        </p:spPr>
        <p:txBody>
          <a:bodyPr wrap="square" lIns="0" tIns="63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2x1x10+10</a:t>
            </a:r>
            <a:r>
              <a:rPr dirty="0" sz="550" spc="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55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6079637" y="2546380"/>
            <a:ext cx="220345" cy="37528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3335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55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25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55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4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mA</a:t>
            </a:r>
            <a:endParaRPr sz="550">
              <a:latin typeface="Arial"/>
              <a:cs typeface="Arial"/>
            </a:endParaRPr>
          </a:p>
        </p:txBody>
      </p:sp>
      <p:pic>
        <p:nvPicPr>
          <p:cNvPr id="43" name="object 43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5581650" y="2266200"/>
            <a:ext cx="465531" cy="2177999"/>
          </a:xfrm>
          <a:prstGeom prst="rect">
            <a:avLst/>
          </a:prstGeom>
        </p:spPr>
      </p:pic>
      <p:sp>
        <p:nvSpPr>
          <p:cNvPr id="44" name="object 44" descr=""/>
          <p:cNvSpPr txBox="1"/>
          <p:nvPr/>
        </p:nvSpPr>
        <p:spPr>
          <a:xfrm>
            <a:off x="6030018" y="4243324"/>
            <a:ext cx="100965" cy="460375"/>
          </a:xfrm>
          <a:prstGeom prst="rect">
            <a:avLst/>
          </a:prstGeom>
        </p:spPr>
        <p:txBody>
          <a:bodyPr wrap="square" lIns="0" tIns="63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55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55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6092134" y="3719545"/>
            <a:ext cx="198755" cy="2882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550">
              <a:latin typeface="Arial"/>
              <a:cs typeface="Arial"/>
            </a:endParaRPr>
          </a:p>
          <a:p>
            <a:pPr marL="18415">
              <a:lnSpc>
                <a:spcPct val="100000"/>
              </a:lnSpc>
              <a:spcBef>
                <a:spcPts val="25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55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925103" y="3978586"/>
            <a:ext cx="76835" cy="99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450">
              <a:latin typeface="Arial"/>
              <a:cs typeface="Arial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5737847" y="4827549"/>
            <a:ext cx="12700" cy="533400"/>
          </a:xfrm>
          <a:custGeom>
            <a:avLst/>
            <a:gdLst/>
            <a:ahLst/>
            <a:cxnLst/>
            <a:rect l="l" t="t" r="r" b="b"/>
            <a:pathLst>
              <a:path w="12700" h="533400">
                <a:moveTo>
                  <a:pt x="12255" y="530656"/>
                </a:moveTo>
                <a:lnTo>
                  <a:pt x="12255" y="6134"/>
                </a:lnTo>
                <a:lnTo>
                  <a:pt x="12255" y="2755"/>
                </a:lnTo>
                <a:lnTo>
                  <a:pt x="9512" y="0"/>
                </a:lnTo>
                <a:lnTo>
                  <a:pt x="2743" y="0"/>
                </a:lnTo>
                <a:lnTo>
                  <a:pt x="0" y="2755"/>
                </a:lnTo>
                <a:lnTo>
                  <a:pt x="0" y="530656"/>
                </a:lnTo>
                <a:lnTo>
                  <a:pt x="2743" y="533400"/>
                </a:lnTo>
                <a:lnTo>
                  <a:pt x="9512" y="533400"/>
                </a:lnTo>
                <a:lnTo>
                  <a:pt x="12255" y="530656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8" name="object 48" descr=""/>
          <p:cNvGrpSpPr/>
          <p:nvPr/>
        </p:nvGrpSpPr>
        <p:grpSpPr>
          <a:xfrm>
            <a:off x="5072164" y="4169435"/>
            <a:ext cx="713105" cy="1214755"/>
            <a:chOff x="5072164" y="4169435"/>
            <a:chExt cx="713105" cy="1214755"/>
          </a:xfrm>
        </p:grpSpPr>
        <p:sp>
          <p:nvSpPr>
            <p:cNvPr id="49" name="object 49" descr=""/>
            <p:cNvSpPr/>
            <p:nvPr/>
          </p:nvSpPr>
          <p:spPr>
            <a:xfrm>
              <a:off x="5072164" y="4806213"/>
              <a:ext cx="713105" cy="577850"/>
            </a:xfrm>
            <a:custGeom>
              <a:avLst/>
              <a:gdLst/>
              <a:ahLst/>
              <a:cxnLst/>
              <a:rect l="l" t="t" r="r" b="b"/>
              <a:pathLst>
                <a:path w="713104" h="577850">
                  <a:moveTo>
                    <a:pt x="677938" y="30848"/>
                  </a:moveTo>
                  <a:lnTo>
                    <a:pt x="677938" y="24079"/>
                  </a:lnTo>
                  <a:lnTo>
                    <a:pt x="675195" y="21336"/>
                  </a:lnTo>
                  <a:lnTo>
                    <a:pt x="2755" y="21336"/>
                  </a:lnTo>
                  <a:lnTo>
                    <a:pt x="0" y="24079"/>
                  </a:lnTo>
                  <a:lnTo>
                    <a:pt x="0" y="30848"/>
                  </a:lnTo>
                  <a:lnTo>
                    <a:pt x="2755" y="33591"/>
                  </a:lnTo>
                  <a:lnTo>
                    <a:pt x="675195" y="33591"/>
                  </a:lnTo>
                  <a:lnTo>
                    <a:pt x="677938" y="30848"/>
                  </a:lnTo>
                  <a:close/>
                </a:path>
                <a:path w="713104" h="577850">
                  <a:moveTo>
                    <a:pt x="677938" y="551992"/>
                  </a:moveTo>
                  <a:lnTo>
                    <a:pt x="677938" y="545223"/>
                  </a:lnTo>
                  <a:lnTo>
                    <a:pt x="675195" y="542480"/>
                  </a:lnTo>
                  <a:lnTo>
                    <a:pt x="2755" y="542480"/>
                  </a:lnTo>
                  <a:lnTo>
                    <a:pt x="0" y="545223"/>
                  </a:lnTo>
                  <a:lnTo>
                    <a:pt x="0" y="551992"/>
                  </a:lnTo>
                  <a:lnTo>
                    <a:pt x="2755" y="554736"/>
                  </a:lnTo>
                  <a:lnTo>
                    <a:pt x="675195" y="554736"/>
                  </a:lnTo>
                  <a:lnTo>
                    <a:pt x="677938" y="551992"/>
                  </a:lnTo>
                  <a:close/>
                </a:path>
                <a:path w="713104" h="577850">
                  <a:moveTo>
                    <a:pt x="709777" y="9512"/>
                  </a:moveTo>
                  <a:lnTo>
                    <a:pt x="709777" y="2743"/>
                  </a:lnTo>
                  <a:lnTo>
                    <a:pt x="707034" y="0"/>
                  </a:lnTo>
                  <a:lnTo>
                    <a:pt x="27165" y="0"/>
                  </a:lnTo>
                  <a:lnTo>
                    <a:pt x="24422" y="2743"/>
                  </a:lnTo>
                  <a:lnTo>
                    <a:pt x="24422" y="9512"/>
                  </a:lnTo>
                  <a:lnTo>
                    <a:pt x="27165" y="12255"/>
                  </a:lnTo>
                  <a:lnTo>
                    <a:pt x="707034" y="12255"/>
                  </a:lnTo>
                  <a:lnTo>
                    <a:pt x="709777" y="9512"/>
                  </a:lnTo>
                  <a:close/>
                </a:path>
                <a:path w="713104" h="577850">
                  <a:moveTo>
                    <a:pt x="712851" y="575030"/>
                  </a:moveTo>
                  <a:lnTo>
                    <a:pt x="712851" y="568261"/>
                  </a:lnTo>
                  <a:lnTo>
                    <a:pt x="710107" y="565518"/>
                  </a:lnTo>
                  <a:lnTo>
                    <a:pt x="27165" y="565518"/>
                  </a:lnTo>
                  <a:lnTo>
                    <a:pt x="24422" y="568261"/>
                  </a:lnTo>
                  <a:lnTo>
                    <a:pt x="24422" y="575030"/>
                  </a:lnTo>
                  <a:lnTo>
                    <a:pt x="27165" y="577773"/>
                  </a:lnTo>
                  <a:lnTo>
                    <a:pt x="710107" y="577773"/>
                  </a:lnTo>
                  <a:lnTo>
                    <a:pt x="712851" y="5750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17363" y="4169435"/>
              <a:ext cx="87642" cy="98018"/>
            </a:xfrm>
            <a:prstGeom prst="rect">
              <a:avLst/>
            </a:prstGeom>
          </p:spPr>
        </p:pic>
      </p:grpSp>
      <p:sp>
        <p:nvSpPr>
          <p:cNvPr id="51" name="object 51" descr=""/>
          <p:cNvSpPr txBox="1"/>
          <p:nvPr/>
        </p:nvSpPr>
        <p:spPr>
          <a:xfrm>
            <a:off x="5343159" y="4243299"/>
            <a:ext cx="100965" cy="460375"/>
          </a:xfrm>
          <a:prstGeom prst="rect">
            <a:avLst/>
          </a:prstGeom>
        </p:spPr>
        <p:txBody>
          <a:bodyPr wrap="square" lIns="0" tIns="63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55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55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405275" y="3719545"/>
            <a:ext cx="198755" cy="2882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8415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550">
              <a:latin typeface="Arial"/>
              <a:cs typeface="Arial"/>
            </a:endParaRPr>
          </a:p>
          <a:p>
            <a:pPr marL="18415">
              <a:lnSpc>
                <a:spcPct val="100000"/>
              </a:lnSpc>
              <a:spcBef>
                <a:spcPts val="25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53" name="object 53" descr=""/>
          <p:cNvGrpSpPr/>
          <p:nvPr/>
        </p:nvGrpSpPr>
        <p:grpSpPr>
          <a:xfrm>
            <a:off x="4894795" y="3585133"/>
            <a:ext cx="457200" cy="449580"/>
            <a:chOff x="4894795" y="3585133"/>
            <a:chExt cx="457200" cy="449580"/>
          </a:xfrm>
        </p:grpSpPr>
        <p:sp>
          <p:nvSpPr>
            <p:cNvPr id="54" name="object 54" descr=""/>
            <p:cNvSpPr/>
            <p:nvPr/>
          </p:nvSpPr>
          <p:spPr>
            <a:xfrm>
              <a:off x="5156022" y="3585133"/>
              <a:ext cx="113030" cy="312420"/>
            </a:xfrm>
            <a:custGeom>
              <a:avLst/>
              <a:gdLst/>
              <a:ahLst/>
              <a:cxnLst/>
              <a:rect l="l" t="t" r="r" b="b"/>
              <a:pathLst>
                <a:path w="113029" h="312420">
                  <a:moveTo>
                    <a:pt x="109463" y="172214"/>
                  </a:moveTo>
                  <a:lnTo>
                    <a:pt x="10617" y="1003"/>
                  </a:lnTo>
                  <a:lnTo>
                    <a:pt x="6870" y="0"/>
                  </a:lnTo>
                  <a:lnTo>
                    <a:pt x="1003" y="3390"/>
                  </a:lnTo>
                  <a:lnTo>
                    <a:pt x="0" y="7124"/>
                  </a:lnTo>
                  <a:lnTo>
                    <a:pt x="99593" y="179621"/>
                  </a:lnTo>
                  <a:lnTo>
                    <a:pt x="99593" y="174599"/>
                  </a:lnTo>
                  <a:lnTo>
                    <a:pt x="102336" y="171856"/>
                  </a:lnTo>
                  <a:lnTo>
                    <a:pt x="109105" y="171856"/>
                  </a:lnTo>
                  <a:lnTo>
                    <a:pt x="109463" y="172214"/>
                  </a:lnTo>
                  <a:close/>
                </a:path>
                <a:path w="113029" h="312420">
                  <a:moveTo>
                    <a:pt x="112725" y="177863"/>
                  </a:moveTo>
                  <a:lnTo>
                    <a:pt x="109463" y="172214"/>
                  </a:lnTo>
                  <a:lnTo>
                    <a:pt x="109105" y="171856"/>
                  </a:lnTo>
                  <a:lnTo>
                    <a:pt x="102336" y="171856"/>
                  </a:lnTo>
                  <a:lnTo>
                    <a:pt x="99593" y="174599"/>
                  </a:lnTo>
                  <a:lnTo>
                    <a:pt x="99593" y="179621"/>
                  </a:lnTo>
                  <a:lnTo>
                    <a:pt x="102108" y="183972"/>
                  </a:lnTo>
                  <a:lnTo>
                    <a:pt x="105854" y="184988"/>
                  </a:lnTo>
                  <a:lnTo>
                    <a:pt x="111721" y="181597"/>
                  </a:lnTo>
                  <a:lnTo>
                    <a:pt x="112725" y="177863"/>
                  </a:lnTo>
                  <a:close/>
                </a:path>
                <a:path w="113029" h="312420">
                  <a:moveTo>
                    <a:pt x="111848" y="309435"/>
                  </a:moveTo>
                  <a:lnTo>
                    <a:pt x="111848" y="181124"/>
                  </a:lnTo>
                  <a:lnTo>
                    <a:pt x="111721" y="181597"/>
                  </a:lnTo>
                  <a:lnTo>
                    <a:pt x="105854" y="184988"/>
                  </a:lnTo>
                  <a:lnTo>
                    <a:pt x="102108" y="183972"/>
                  </a:lnTo>
                  <a:lnTo>
                    <a:pt x="99593" y="179621"/>
                  </a:lnTo>
                  <a:lnTo>
                    <a:pt x="99593" y="309435"/>
                  </a:lnTo>
                  <a:lnTo>
                    <a:pt x="102336" y="312178"/>
                  </a:lnTo>
                  <a:lnTo>
                    <a:pt x="109105" y="312178"/>
                  </a:lnTo>
                  <a:lnTo>
                    <a:pt x="111848" y="309435"/>
                  </a:lnTo>
                  <a:close/>
                </a:path>
                <a:path w="113029" h="312420">
                  <a:moveTo>
                    <a:pt x="111848" y="176345"/>
                  </a:moveTo>
                  <a:lnTo>
                    <a:pt x="111848" y="174599"/>
                  </a:lnTo>
                  <a:lnTo>
                    <a:pt x="109463" y="172214"/>
                  </a:lnTo>
                  <a:lnTo>
                    <a:pt x="111848" y="17634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894795" y="3604386"/>
              <a:ext cx="457149" cy="430110"/>
            </a:xfrm>
            <a:prstGeom prst="rect">
              <a:avLst/>
            </a:prstGeom>
          </p:spPr>
        </p:pic>
      </p:grpSp>
      <p:sp>
        <p:nvSpPr>
          <p:cNvPr id="56" name="object 56" descr=""/>
          <p:cNvSpPr txBox="1"/>
          <p:nvPr/>
        </p:nvSpPr>
        <p:spPr>
          <a:xfrm>
            <a:off x="5238219" y="3978586"/>
            <a:ext cx="76835" cy="99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450">
              <a:latin typeface="Arial"/>
              <a:cs typeface="Arial"/>
            </a:endParaRPr>
          </a:p>
        </p:txBody>
      </p:sp>
      <p:sp>
        <p:nvSpPr>
          <p:cNvPr id="57" name="object 57" descr=""/>
          <p:cNvSpPr/>
          <p:nvPr/>
        </p:nvSpPr>
        <p:spPr>
          <a:xfrm>
            <a:off x="5255615" y="4075455"/>
            <a:ext cx="12700" cy="368935"/>
          </a:xfrm>
          <a:custGeom>
            <a:avLst/>
            <a:gdLst/>
            <a:ahLst/>
            <a:cxnLst/>
            <a:rect l="l" t="t" r="r" b="b"/>
            <a:pathLst>
              <a:path w="12700" h="368935">
                <a:moveTo>
                  <a:pt x="12255" y="366001"/>
                </a:moveTo>
                <a:lnTo>
                  <a:pt x="12255" y="6134"/>
                </a:lnTo>
                <a:lnTo>
                  <a:pt x="12255" y="2755"/>
                </a:lnTo>
                <a:lnTo>
                  <a:pt x="9512" y="0"/>
                </a:lnTo>
                <a:lnTo>
                  <a:pt x="2743" y="0"/>
                </a:lnTo>
                <a:lnTo>
                  <a:pt x="0" y="2755"/>
                </a:lnTo>
                <a:lnTo>
                  <a:pt x="0" y="366001"/>
                </a:lnTo>
                <a:lnTo>
                  <a:pt x="2743" y="368744"/>
                </a:lnTo>
                <a:lnTo>
                  <a:pt x="9512" y="368744"/>
                </a:lnTo>
                <a:lnTo>
                  <a:pt x="12255" y="366001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/>
          <p:nvPr/>
        </p:nvSpPr>
        <p:spPr>
          <a:xfrm>
            <a:off x="5255615" y="3387509"/>
            <a:ext cx="12700" cy="210820"/>
          </a:xfrm>
          <a:custGeom>
            <a:avLst/>
            <a:gdLst/>
            <a:ahLst/>
            <a:cxnLst/>
            <a:rect l="l" t="t" r="r" b="b"/>
            <a:pathLst>
              <a:path w="12700" h="210820">
                <a:moveTo>
                  <a:pt x="12255" y="207987"/>
                </a:moveTo>
                <a:lnTo>
                  <a:pt x="12255" y="2755"/>
                </a:lnTo>
                <a:lnTo>
                  <a:pt x="9512" y="0"/>
                </a:lnTo>
                <a:lnTo>
                  <a:pt x="2743" y="0"/>
                </a:lnTo>
                <a:lnTo>
                  <a:pt x="0" y="2755"/>
                </a:lnTo>
                <a:lnTo>
                  <a:pt x="0" y="204622"/>
                </a:lnTo>
                <a:lnTo>
                  <a:pt x="0" y="207987"/>
                </a:lnTo>
                <a:lnTo>
                  <a:pt x="2743" y="210731"/>
                </a:lnTo>
                <a:lnTo>
                  <a:pt x="9512" y="210731"/>
                </a:lnTo>
                <a:lnTo>
                  <a:pt x="12255" y="207987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/>
          <p:nvPr/>
        </p:nvSpPr>
        <p:spPr>
          <a:xfrm>
            <a:off x="4264583" y="566305"/>
            <a:ext cx="2197100" cy="4817745"/>
          </a:xfrm>
          <a:custGeom>
            <a:avLst/>
            <a:gdLst/>
            <a:ahLst/>
            <a:cxnLst/>
            <a:rect l="l" t="t" r="r" b="b"/>
            <a:pathLst>
              <a:path w="2197100" h="4817745">
                <a:moveTo>
                  <a:pt x="311899" y="152565"/>
                </a:moveTo>
                <a:lnTo>
                  <a:pt x="311378" y="152057"/>
                </a:lnTo>
                <a:lnTo>
                  <a:pt x="306489" y="115252"/>
                </a:lnTo>
                <a:lnTo>
                  <a:pt x="299643" y="98793"/>
                </a:lnTo>
                <a:lnTo>
                  <a:pt x="299643" y="155943"/>
                </a:lnTo>
                <a:lnTo>
                  <a:pt x="294665" y="193446"/>
                </a:lnTo>
                <a:lnTo>
                  <a:pt x="257759" y="257340"/>
                </a:lnTo>
                <a:lnTo>
                  <a:pt x="210667" y="288823"/>
                </a:lnTo>
                <a:lnTo>
                  <a:pt x="155930" y="299643"/>
                </a:lnTo>
                <a:lnTo>
                  <a:pt x="137363" y="298450"/>
                </a:lnTo>
                <a:lnTo>
                  <a:pt x="84099" y="280390"/>
                </a:lnTo>
                <a:lnTo>
                  <a:pt x="31496" y="227799"/>
                </a:lnTo>
                <a:lnTo>
                  <a:pt x="12255" y="155943"/>
                </a:lnTo>
                <a:lnTo>
                  <a:pt x="17221" y="118452"/>
                </a:lnTo>
                <a:lnTo>
                  <a:pt x="54102" y="54571"/>
                </a:lnTo>
                <a:lnTo>
                  <a:pt x="101206" y="23088"/>
                </a:lnTo>
                <a:lnTo>
                  <a:pt x="155930" y="12255"/>
                </a:lnTo>
                <a:lnTo>
                  <a:pt x="174498" y="13462"/>
                </a:lnTo>
                <a:lnTo>
                  <a:pt x="227787" y="31508"/>
                </a:lnTo>
                <a:lnTo>
                  <a:pt x="280377" y="84112"/>
                </a:lnTo>
                <a:lnTo>
                  <a:pt x="299643" y="155943"/>
                </a:lnTo>
                <a:lnTo>
                  <a:pt x="299643" y="98793"/>
                </a:lnTo>
                <a:lnTo>
                  <a:pt x="266446" y="45923"/>
                </a:lnTo>
                <a:lnTo>
                  <a:pt x="233921" y="20891"/>
                </a:lnTo>
                <a:lnTo>
                  <a:pt x="195973" y="5232"/>
                </a:lnTo>
                <a:lnTo>
                  <a:pt x="155930" y="0"/>
                </a:lnTo>
                <a:lnTo>
                  <a:pt x="135775" y="1308"/>
                </a:lnTo>
                <a:lnTo>
                  <a:pt x="96532" y="11760"/>
                </a:lnTo>
                <a:lnTo>
                  <a:pt x="45427" y="45923"/>
                </a:lnTo>
                <a:lnTo>
                  <a:pt x="20878" y="77978"/>
                </a:lnTo>
                <a:lnTo>
                  <a:pt x="5384" y="115265"/>
                </a:lnTo>
                <a:lnTo>
                  <a:pt x="0" y="155943"/>
                </a:lnTo>
                <a:lnTo>
                  <a:pt x="5384" y="196634"/>
                </a:lnTo>
                <a:lnTo>
                  <a:pt x="12255" y="213144"/>
                </a:lnTo>
                <a:lnTo>
                  <a:pt x="20878" y="233921"/>
                </a:lnTo>
                <a:lnTo>
                  <a:pt x="45427" y="265988"/>
                </a:lnTo>
                <a:lnTo>
                  <a:pt x="77965" y="291007"/>
                </a:lnTo>
                <a:lnTo>
                  <a:pt x="115900" y="306666"/>
                </a:lnTo>
                <a:lnTo>
                  <a:pt x="155930" y="311886"/>
                </a:lnTo>
                <a:lnTo>
                  <a:pt x="176085" y="310591"/>
                </a:lnTo>
                <a:lnTo>
                  <a:pt x="215341" y="300139"/>
                </a:lnTo>
                <a:lnTo>
                  <a:pt x="266446" y="265988"/>
                </a:lnTo>
                <a:lnTo>
                  <a:pt x="290995" y="233921"/>
                </a:lnTo>
                <a:lnTo>
                  <a:pt x="306489" y="196634"/>
                </a:lnTo>
                <a:lnTo>
                  <a:pt x="311378" y="159842"/>
                </a:lnTo>
                <a:lnTo>
                  <a:pt x="311899" y="159321"/>
                </a:lnTo>
                <a:lnTo>
                  <a:pt x="311899" y="155943"/>
                </a:lnTo>
                <a:lnTo>
                  <a:pt x="311899" y="152565"/>
                </a:lnTo>
                <a:close/>
              </a:path>
              <a:path w="2197100" h="4817745">
                <a:moveTo>
                  <a:pt x="997153" y="3017177"/>
                </a:moveTo>
                <a:lnTo>
                  <a:pt x="978649" y="2998698"/>
                </a:lnTo>
                <a:lnTo>
                  <a:pt x="974763" y="2998711"/>
                </a:lnTo>
                <a:lnTo>
                  <a:pt x="970000" y="3003499"/>
                </a:lnTo>
                <a:lnTo>
                  <a:pt x="970000" y="3007372"/>
                </a:lnTo>
                <a:lnTo>
                  <a:pt x="988479" y="3025838"/>
                </a:lnTo>
                <a:lnTo>
                  <a:pt x="997153" y="3017177"/>
                </a:lnTo>
                <a:close/>
              </a:path>
              <a:path w="2197100" h="4817745">
                <a:moveTo>
                  <a:pt x="1024331" y="3003499"/>
                </a:moveTo>
                <a:lnTo>
                  <a:pt x="1019543" y="2998711"/>
                </a:lnTo>
                <a:lnTo>
                  <a:pt x="1015669" y="2998698"/>
                </a:lnTo>
                <a:lnTo>
                  <a:pt x="997153" y="3017177"/>
                </a:lnTo>
                <a:lnTo>
                  <a:pt x="988479" y="3025838"/>
                </a:lnTo>
                <a:lnTo>
                  <a:pt x="970000" y="3044291"/>
                </a:lnTo>
                <a:lnTo>
                  <a:pt x="970000" y="3048165"/>
                </a:lnTo>
                <a:lnTo>
                  <a:pt x="974763" y="3052953"/>
                </a:lnTo>
                <a:lnTo>
                  <a:pt x="978649" y="3052965"/>
                </a:lnTo>
                <a:lnTo>
                  <a:pt x="997153" y="3034487"/>
                </a:lnTo>
                <a:lnTo>
                  <a:pt x="1015669" y="3052965"/>
                </a:lnTo>
                <a:lnTo>
                  <a:pt x="1019543" y="3052953"/>
                </a:lnTo>
                <a:lnTo>
                  <a:pt x="1024331" y="3048165"/>
                </a:lnTo>
                <a:lnTo>
                  <a:pt x="1024331" y="3044291"/>
                </a:lnTo>
                <a:lnTo>
                  <a:pt x="1005827" y="3025825"/>
                </a:lnTo>
                <a:lnTo>
                  <a:pt x="1024331" y="3007372"/>
                </a:lnTo>
                <a:lnTo>
                  <a:pt x="1024331" y="3003499"/>
                </a:lnTo>
                <a:close/>
              </a:path>
              <a:path w="2197100" h="4817745">
                <a:moveTo>
                  <a:pt x="1087386" y="3404997"/>
                </a:moveTo>
                <a:lnTo>
                  <a:pt x="1084643" y="3402241"/>
                </a:lnTo>
                <a:lnTo>
                  <a:pt x="1077874" y="3402241"/>
                </a:lnTo>
                <a:lnTo>
                  <a:pt x="1075143" y="3404997"/>
                </a:lnTo>
                <a:lnTo>
                  <a:pt x="1075143" y="3509149"/>
                </a:lnTo>
                <a:lnTo>
                  <a:pt x="919187" y="3509149"/>
                </a:lnTo>
                <a:lnTo>
                  <a:pt x="919187" y="3404997"/>
                </a:lnTo>
                <a:lnTo>
                  <a:pt x="916432" y="3402241"/>
                </a:lnTo>
                <a:lnTo>
                  <a:pt x="909662" y="3402241"/>
                </a:lnTo>
                <a:lnTo>
                  <a:pt x="906919" y="3404997"/>
                </a:lnTo>
                <a:lnTo>
                  <a:pt x="906919" y="3511905"/>
                </a:lnTo>
                <a:lnTo>
                  <a:pt x="906919" y="3518662"/>
                </a:lnTo>
                <a:lnTo>
                  <a:pt x="909662" y="3521405"/>
                </a:lnTo>
                <a:lnTo>
                  <a:pt x="916432" y="3521405"/>
                </a:lnTo>
                <a:lnTo>
                  <a:pt x="919187" y="3521405"/>
                </a:lnTo>
                <a:lnTo>
                  <a:pt x="1075143" y="3521405"/>
                </a:lnTo>
                <a:lnTo>
                  <a:pt x="1077874" y="3521405"/>
                </a:lnTo>
                <a:lnTo>
                  <a:pt x="1084643" y="3521405"/>
                </a:lnTo>
                <a:lnTo>
                  <a:pt x="1087386" y="3518662"/>
                </a:lnTo>
                <a:lnTo>
                  <a:pt x="1087386" y="3511905"/>
                </a:lnTo>
                <a:lnTo>
                  <a:pt x="1087386" y="3404997"/>
                </a:lnTo>
                <a:close/>
              </a:path>
              <a:path w="2197100" h="4817745">
                <a:moveTo>
                  <a:pt x="1690128" y="2823984"/>
                </a:moveTo>
                <a:lnTo>
                  <a:pt x="1687385" y="2821241"/>
                </a:lnTo>
                <a:lnTo>
                  <a:pt x="993762" y="2821241"/>
                </a:lnTo>
                <a:lnTo>
                  <a:pt x="991006" y="2823984"/>
                </a:lnTo>
                <a:lnTo>
                  <a:pt x="991006" y="2830753"/>
                </a:lnTo>
                <a:lnTo>
                  <a:pt x="993762" y="2833497"/>
                </a:lnTo>
                <a:lnTo>
                  <a:pt x="1687385" y="2833497"/>
                </a:lnTo>
                <a:lnTo>
                  <a:pt x="1690128" y="2830753"/>
                </a:lnTo>
                <a:lnTo>
                  <a:pt x="1690128" y="2823984"/>
                </a:lnTo>
                <a:close/>
              </a:path>
              <a:path w="2197100" h="4817745">
                <a:moveTo>
                  <a:pt x="2161679" y="4264012"/>
                </a:moveTo>
                <a:lnTo>
                  <a:pt x="2158936" y="4261269"/>
                </a:lnTo>
                <a:lnTo>
                  <a:pt x="2152180" y="4261269"/>
                </a:lnTo>
                <a:lnTo>
                  <a:pt x="2150300" y="4263148"/>
                </a:lnTo>
                <a:lnTo>
                  <a:pt x="2148408" y="4261256"/>
                </a:lnTo>
                <a:lnTo>
                  <a:pt x="1475994" y="4261256"/>
                </a:lnTo>
                <a:lnTo>
                  <a:pt x="1473238" y="4263999"/>
                </a:lnTo>
                <a:lnTo>
                  <a:pt x="1473238" y="4270756"/>
                </a:lnTo>
                <a:lnTo>
                  <a:pt x="1475994" y="4273499"/>
                </a:lnTo>
                <a:lnTo>
                  <a:pt x="2148408" y="4273499"/>
                </a:lnTo>
                <a:lnTo>
                  <a:pt x="2149437" y="4272470"/>
                </a:lnTo>
                <a:lnTo>
                  <a:pt x="2149437" y="4783429"/>
                </a:lnTo>
                <a:lnTo>
                  <a:pt x="2148408" y="4782401"/>
                </a:lnTo>
                <a:lnTo>
                  <a:pt x="1475994" y="4782401"/>
                </a:lnTo>
                <a:lnTo>
                  <a:pt x="1473238" y="4785144"/>
                </a:lnTo>
                <a:lnTo>
                  <a:pt x="1473238" y="4791913"/>
                </a:lnTo>
                <a:lnTo>
                  <a:pt x="1475994" y="4794656"/>
                </a:lnTo>
                <a:lnTo>
                  <a:pt x="2148408" y="4794656"/>
                </a:lnTo>
                <a:lnTo>
                  <a:pt x="2150287" y="4792777"/>
                </a:lnTo>
                <a:lnTo>
                  <a:pt x="2152180" y="4794656"/>
                </a:lnTo>
                <a:lnTo>
                  <a:pt x="2158936" y="4794656"/>
                </a:lnTo>
                <a:lnTo>
                  <a:pt x="2161679" y="4791913"/>
                </a:lnTo>
                <a:lnTo>
                  <a:pt x="2161679" y="4264012"/>
                </a:lnTo>
                <a:close/>
              </a:path>
              <a:path w="2197100" h="4817745">
                <a:moveTo>
                  <a:pt x="2196617" y="4242663"/>
                </a:moveTo>
                <a:lnTo>
                  <a:pt x="2193887" y="4239920"/>
                </a:lnTo>
                <a:lnTo>
                  <a:pt x="2190800" y="4239920"/>
                </a:lnTo>
                <a:lnTo>
                  <a:pt x="2187117" y="4239920"/>
                </a:lnTo>
                <a:lnTo>
                  <a:pt x="1510931" y="4239920"/>
                </a:lnTo>
                <a:lnTo>
                  <a:pt x="1508175" y="4242663"/>
                </a:lnTo>
                <a:lnTo>
                  <a:pt x="1508188" y="4249432"/>
                </a:lnTo>
                <a:lnTo>
                  <a:pt x="1510931" y="4252176"/>
                </a:lnTo>
                <a:lnTo>
                  <a:pt x="2184374" y="4252176"/>
                </a:lnTo>
                <a:lnTo>
                  <a:pt x="2184374" y="4805426"/>
                </a:lnTo>
                <a:lnTo>
                  <a:pt x="1510931" y="4805426"/>
                </a:lnTo>
                <a:lnTo>
                  <a:pt x="1508188" y="4808169"/>
                </a:lnTo>
                <a:lnTo>
                  <a:pt x="1508188" y="4814938"/>
                </a:lnTo>
                <a:lnTo>
                  <a:pt x="1510931" y="4817681"/>
                </a:lnTo>
                <a:lnTo>
                  <a:pt x="2192121" y="4817681"/>
                </a:lnTo>
                <a:lnTo>
                  <a:pt x="2193544" y="4817084"/>
                </a:lnTo>
                <a:lnTo>
                  <a:pt x="2193696" y="4817034"/>
                </a:lnTo>
                <a:lnTo>
                  <a:pt x="2195969" y="4814748"/>
                </a:lnTo>
                <a:lnTo>
                  <a:pt x="2196617" y="4813173"/>
                </a:lnTo>
                <a:lnTo>
                  <a:pt x="2196617" y="424266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4827131" y="1004916"/>
            <a:ext cx="690245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660"/>
              </a:lnSpc>
              <a:spcBef>
                <a:spcPts val="100"/>
              </a:spcBef>
            </a:pPr>
            <a:r>
              <a:rPr dirty="0" sz="550" spc="-75">
                <a:solidFill>
                  <a:srgbClr val="231F20"/>
                </a:solidFill>
                <a:latin typeface="Arial"/>
                <a:cs typeface="Arial"/>
              </a:rPr>
              <a:t>GRUPO</a:t>
            </a: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75">
                <a:solidFill>
                  <a:srgbClr val="231F20"/>
                </a:solidFill>
                <a:latin typeface="Arial"/>
                <a:cs typeface="Arial"/>
              </a:rPr>
              <a:t>ELECTRÓGENO</a:t>
            </a:r>
            <a:endParaRPr sz="55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</a:pPr>
            <a:r>
              <a:rPr dirty="0" sz="550" spc="-40">
                <a:solidFill>
                  <a:srgbClr val="231F20"/>
                </a:solidFill>
                <a:latin typeface="Arial"/>
                <a:cs typeface="Arial"/>
              </a:rPr>
              <a:t>3.6</a:t>
            </a:r>
            <a:r>
              <a:rPr dirty="0" sz="550" spc="-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kVA</a:t>
            </a:r>
            <a:endParaRPr sz="550">
              <a:latin typeface="Arial"/>
              <a:cs typeface="Aria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357027" y="624584"/>
            <a:ext cx="109855" cy="1816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-120">
                <a:solidFill>
                  <a:srgbClr val="231F20"/>
                </a:solidFill>
                <a:latin typeface="Arial"/>
                <a:cs typeface="Arial"/>
              </a:rPr>
              <a:t>G</a:t>
            </a:r>
            <a:endParaRPr sz="1000">
              <a:latin typeface="Arial"/>
              <a:cs typeface="Arial"/>
            </a:endParaRPr>
          </a:p>
        </p:txBody>
      </p:sp>
      <p:sp>
        <p:nvSpPr>
          <p:cNvPr id="62" name="object 62" descr=""/>
          <p:cNvSpPr/>
          <p:nvPr/>
        </p:nvSpPr>
        <p:spPr>
          <a:xfrm>
            <a:off x="4414392" y="865936"/>
            <a:ext cx="12700" cy="1220470"/>
          </a:xfrm>
          <a:custGeom>
            <a:avLst/>
            <a:gdLst/>
            <a:ahLst/>
            <a:cxnLst/>
            <a:rect l="l" t="t" r="r" b="b"/>
            <a:pathLst>
              <a:path w="12700" h="1220470">
                <a:moveTo>
                  <a:pt x="12255" y="537832"/>
                </a:moveTo>
                <a:lnTo>
                  <a:pt x="12255" y="2755"/>
                </a:lnTo>
                <a:lnTo>
                  <a:pt x="9512" y="0"/>
                </a:lnTo>
                <a:lnTo>
                  <a:pt x="2743" y="0"/>
                </a:lnTo>
                <a:lnTo>
                  <a:pt x="0" y="2755"/>
                </a:lnTo>
                <a:lnTo>
                  <a:pt x="0" y="537832"/>
                </a:lnTo>
                <a:lnTo>
                  <a:pt x="2743" y="540575"/>
                </a:lnTo>
                <a:lnTo>
                  <a:pt x="9512" y="540575"/>
                </a:lnTo>
                <a:lnTo>
                  <a:pt x="12255" y="537832"/>
                </a:lnTo>
                <a:close/>
              </a:path>
              <a:path w="12700" h="1220470">
                <a:moveTo>
                  <a:pt x="12255" y="1217117"/>
                </a:moveTo>
                <a:lnTo>
                  <a:pt x="12255" y="1020533"/>
                </a:lnTo>
                <a:lnTo>
                  <a:pt x="9512" y="1017778"/>
                </a:lnTo>
                <a:lnTo>
                  <a:pt x="2743" y="1017778"/>
                </a:lnTo>
                <a:lnTo>
                  <a:pt x="0" y="1020533"/>
                </a:lnTo>
                <a:lnTo>
                  <a:pt x="0" y="1217117"/>
                </a:lnTo>
                <a:lnTo>
                  <a:pt x="2743" y="1219860"/>
                </a:lnTo>
                <a:lnTo>
                  <a:pt x="9512" y="1219860"/>
                </a:lnTo>
                <a:lnTo>
                  <a:pt x="12255" y="1217117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 txBox="1"/>
          <p:nvPr/>
        </p:nvSpPr>
        <p:spPr>
          <a:xfrm>
            <a:off x="4654232" y="1600040"/>
            <a:ext cx="193040" cy="2882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5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550">
              <a:latin typeface="Arial"/>
              <a:cs typeface="Aria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861351" y="1669366"/>
            <a:ext cx="159385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145" marR="5080" indent="-5080">
              <a:lnSpc>
                <a:spcPct val="100000"/>
              </a:lnSpc>
              <a:spcBef>
                <a:spcPts val="10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IGA</a:t>
            </a:r>
            <a:r>
              <a:rPr dirty="0" sz="5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20 </a:t>
            </a:r>
            <a:r>
              <a:rPr dirty="0" sz="550" spc="-7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550">
              <a:latin typeface="Arial"/>
              <a:cs typeface="Arial"/>
            </a:endParaRPr>
          </a:p>
        </p:txBody>
      </p:sp>
      <p:grpSp>
        <p:nvGrpSpPr>
          <p:cNvPr id="65" name="object 65" descr=""/>
          <p:cNvGrpSpPr/>
          <p:nvPr/>
        </p:nvGrpSpPr>
        <p:grpSpPr>
          <a:xfrm>
            <a:off x="4053585" y="1393405"/>
            <a:ext cx="457200" cy="396240"/>
            <a:chOff x="4053585" y="1393405"/>
            <a:chExt cx="457200" cy="396240"/>
          </a:xfrm>
        </p:grpSpPr>
        <p:sp>
          <p:nvSpPr>
            <p:cNvPr id="66" name="object 66" descr=""/>
            <p:cNvSpPr/>
            <p:nvPr/>
          </p:nvSpPr>
          <p:spPr>
            <a:xfrm>
              <a:off x="4314799" y="1393405"/>
              <a:ext cx="113030" cy="312420"/>
            </a:xfrm>
            <a:custGeom>
              <a:avLst/>
              <a:gdLst/>
              <a:ahLst/>
              <a:cxnLst/>
              <a:rect l="l" t="t" r="r" b="b"/>
              <a:pathLst>
                <a:path w="113029" h="312419">
                  <a:moveTo>
                    <a:pt x="109465" y="172205"/>
                  </a:moveTo>
                  <a:lnTo>
                    <a:pt x="10617" y="1003"/>
                  </a:lnTo>
                  <a:lnTo>
                    <a:pt x="6870" y="0"/>
                  </a:lnTo>
                  <a:lnTo>
                    <a:pt x="1003" y="3378"/>
                  </a:lnTo>
                  <a:lnTo>
                    <a:pt x="0" y="7124"/>
                  </a:lnTo>
                  <a:lnTo>
                    <a:pt x="99593" y="179608"/>
                  </a:lnTo>
                  <a:lnTo>
                    <a:pt x="99593" y="174599"/>
                  </a:lnTo>
                  <a:lnTo>
                    <a:pt x="102336" y="171843"/>
                  </a:lnTo>
                  <a:lnTo>
                    <a:pt x="109105" y="171843"/>
                  </a:lnTo>
                  <a:lnTo>
                    <a:pt x="109465" y="172205"/>
                  </a:lnTo>
                  <a:close/>
                </a:path>
                <a:path w="113029" h="312419">
                  <a:moveTo>
                    <a:pt x="112725" y="177850"/>
                  </a:moveTo>
                  <a:lnTo>
                    <a:pt x="109465" y="172205"/>
                  </a:lnTo>
                  <a:lnTo>
                    <a:pt x="109105" y="171843"/>
                  </a:lnTo>
                  <a:lnTo>
                    <a:pt x="102336" y="171843"/>
                  </a:lnTo>
                  <a:lnTo>
                    <a:pt x="99593" y="174599"/>
                  </a:lnTo>
                  <a:lnTo>
                    <a:pt x="99593" y="179608"/>
                  </a:lnTo>
                  <a:lnTo>
                    <a:pt x="102108" y="183972"/>
                  </a:lnTo>
                  <a:lnTo>
                    <a:pt x="105854" y="184975"/>
                  </a:lnTo>
                  <a:lnTo>
                    <a:pt x="111721" y="181597"/>
                  </a:lnTo>
                  <a:lnTo>
                    <a:pt x="112725" y="177850"/>
                  </a:lnTo>
                  <a:close/>
                </a:path>
                <a:path w="113029" h="312419">
                  <a:moveTo>
                    <a:pt x="111848" y="309422"/>
                  </a:moveTo>
                  <a:lnTo>
                    <a:pt x="111848" y="181123"/>
                  </a:lnTo>
                  <a:lnTo>
                    <a:pt x="111721" y="181597"/>
                  </a:lnTo>
                  <a:lnTo>
                    <a:pt x="105854" y="184975"/>
                  </a:lnTo>
                  <a:lnTo>
                    <a:pt x="102108" y="183972"/>
                  </a:lnTo>
                  <a:lnTo>
                    <a:pt x="99593" y="179608"/>
                  </a:lnTo>
                  <a:lnTo>
                    <a:pt x="99593" y="309422"/>
                  </a:lnTo>
                  <a:lnTo>
                    <a:pt x="102336" y="312166"/>
                  </a:lnTo>
                  <a:lnTo>
                    <a:pt x="109105" y="312166"/>
                  </a:lnTo>
                  <a:lnTo>
                    <a:pt x="111848" y="309422"/>
                  </a:lnTo>
                  <a:close/>
                </a:path>
                <a:path w="113029" h="312419">
                  <a:moveTo>
                    <a:pt x="111848" y="176333"/>
                  </a:moveTo>
                  <a:lnTo>
                    <a:pt x="111848" y="174599"/>
                  </a:lnTo>
                  <a:lnTo>
                    <a:pt x="109465" y="172205"/>
                  </a:lnTo>
                  <a:lnTo>
                    <a:pt x="111848" y="17633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" name="object 67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053585" y="1412659"/>
              <a:ext cx="457161" cy="376428"/>
            </a:xfrm>
            <a:prstGeom prst="rect">
              <a:avLst/>
            </a:prstGeom>
          </p:spPr>
        </p:pic>
      </p:grpSp>
      <p:sp>
        <p:nvSpPr>
          <p:cNvPr id="68" name="object 68" descr=""/>
          <p:cNvSpPr txBox="1"/>
          <p:nvPr/>
        </p:nvSpPr>
        <p:spPr>
          <a:xfrm>
            <a:off x="4397024" y="1786858"/>
            <a:ext cx="76835" cy="996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450">
              <a:latin typeface="Arial"/>
              <a:cs typeface="Arial"/>
            </a:endParaRPr>
          </a:p>
        </p:txBody>
      </p:sp>
      <p:sp>
        <p:nvSpPr>
          <p:cNvPr id="69" name="object 69" descr=""/>
          <p:cNvSpPr/>
          <p:nvPr/>
        </p:nvSpPr>
        <p:spPr>
          <a:xfrm>
            <a:off x="5692063" y="1648612"/>
            <a:ext cx="12700" cy="59055"/>
          </a:xfrm>
          <a:custGeom>
            <a:avLst/>
            <a:gdLst/>
            <a:ahLst/>
            <a:cxnLst/>
            <a:rect l="l" t="t" r="r" b="b"/>
            <a:pathLst>
              <a:path w="12700" h="59055">
                <a:moveTo>
                  <a:pt x="12255" y="56286"/>
                </a:moveTo>
                <a:lnTo>
                  <a:pt x="12255" y="6134"/>
                </a:lnTo>
                <a:lnTo>
                  <a:pt x="12255" y="2755"/>
                </a:lnTo>
                <a:lnTo>
                  <a:pt x="9512" y="0"/>
                </a:lnTo>
                <a:lnTo>
                  <a:pt x="2743" y="0"/>
                </a:lnTo>
                <a:lnTo>
                  <a:pt x="0" y="2755"/>
                </a:lnTo>
                <a:lnTo>
                  <a:pt x="0" y="56286"/>
                </a:lnTo>
                <a:lnTo>
                  <a:pt x="2743" y="59029"/>
                </a:lnTo>
                <a:lnTo>
                  <a:pt x="9512" y="59029"/>
                </a:lnTo>
                <a:lnTo>
                  <a:pt x="12255" y="56286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0" name="object 70" descr=""/>
          <p:cNvGrpSpPr/>
          <p:nvPr/>
        </p:nvGrpSpPr>
        <p:grpSpPr>
          <a:xfrm>
            <a:off x="2998965" y="1051217"/>
            <a:ext cx="2958465" cy="1316355"/>
            <a:chOff x="2998965" y="1051217"/>
            <a:chExt cx="2958465" cy="1316355"/>
          </a:xfrm>
        </p:grpSpPr>
        <p:sp>
          <p:nvSpPr>
            <p:cNvPr id="71" name="object 71" descr=""/>
            <p:cNvSpPr/>
            <p:nvPr/>
          </p:nvSpPr>
          <p:spPr>
            <a:xfrm>
              <a:off x="4330293" y="1373263"/>
              <a:ext cx="180975" cy="523240"/>
            </a:xfrm>
            <a:custGeom>
              <a:avLst/>
              <a:gdLst/>
              <a:ahLst/>
              <a:cxnLst/>
              <a:rect l="l" t="t" r="r" b="b"/>
              <a:pathLst>
                <a:path w="180975" h="523239">
                  <a:moveTo>
                    <a:pt x="12255" y="510451"/>
                  </a:moveTo>
                  <a:lnTo>
                    <a:pt x="12255" y="406323"/>
                  </a:lnTo>
                  <a:lnTo>
                    <a:pt x="9512" y="403567"/>
                  </a:lnTo>
                  <a:lnTo>
                    <a:pt x="2743" y="403567"/>
                  </a:lnTo>
                  <a:lnTo>
                    <a:pt x="0" y="406323"/>
                  </a:lnTo>
                  <a:lnTo>
                    <a:pt x="0" y="513206"/>
                  </a:lnTo>
                  <a:lnTo>
                    <a:pt x="2743" y="510451"/>
                  </a:lnTo>
                  <a:lnTo>
                    <a:pt x="12255" y="510451"/>
                  </a:lnTo>
                  <a:close/>
                </a:path>
                <a:path w="180975" h="523239">
                  <a:moveTo>
                    <a:pt x="180467" y="519963"/>
                  </a:moveTo>
                  <a:lnTo>
                    <a:pt x="180467" y="513206"/>
                  </a:lnTo>
                  <a:lnTo>
                    <a:pt x="177723" y="510451"/>
                  </a:lnTo>
                  <a:lnTo>
                    <a:pt x="2743" y="510451"/>
                  </a:lnTo>
                  <a:lnTo>
                    <a:pt x="0" y="513206"/>
                  </a:lnTo>
                  <a:lnTo>
                    <a:pt x="0" y="519963"/>
                  </a:lnTo>
                  <a:lnTo>
                    <a:pt x="2743" y="522706"/>
                  </a:lnTo>
                  <a:lnTo>
                    <a:pt x="9512" y="522706"/>
                  </a:lnTo>
                  <a:lnTo>
                    <a:pt x="12255" y="519963"/>
                  </a:lnTo>
                  <a:lnTo>
                    <a:pt x="12255" y="522706"/>
                  </a:lnTo>
                  <a:lnTo>
                    <a:pt x="168211" y="522706"/>
                  </a:lnTo>
                  <a:lnTo>
                    <a:pt x="168211" y="519963"/>
                  </a:lnTo>
                  <a:lnTo>
                    <a:pt x="170954" y="522706"/>
                  </a:lnTo>
                  <a:lnTo>
                    <a:pt x="177723" y="522706"/>
                  </a:lnTo>
                  <a:lnTo>
                    <a:pt x="180467" y="519963"/>
                  </a:lnTo>
                  <a:close/>
                </a:path>
                <a:path w="180975" h="523239">
                  <a:moveTo>
                    <a:pt x="12255" y="522706"/>
                  </a:moveTo>
                  <a:lnTo>
                    <a:pt x="12255" y="519963"/>
                  </a:lnTo>
                  <a:lnTo>
                    <a:pt x="9512" y="522706"/>
                  </a:lnTo>
                  <a:lnTo>
                    <a:pt x="12255" y="522706"/>
                  </a:lnTo>
                  <a:close/>
                </a:path>
                <a:path w="180975" h="523239">
                  <a:moveTo>
                    <a:pt x="180467" y="513206"/>
                  </a:moveTo>
                  <a:lnTo>
                    <a:pt x="180467" y="406323"/>
                  </a:lnTo>
                  <a:lnTo>
                    <a:pt x="177723" y="403567"/>
                  </a:lnTo>
                  <a:lnTo>
                    <a:pt x="170954" y="403567"/>
                  </a:lnTo>
                  <a:lnTo>
                    <a:pt x="168211" y="406323"/>
                  </a:lnTo>
                  <a:lnTo>
                    <a:pt x="168211" y="510451"/>
                  </a:lnTo>
                  <a:lnTo>
                    <a:pt x="177723" y="510451"/>
                  </a:lnTo>
                  <a:lnTo>
                    <a:pt x="180467" y="513206"/>
                  </a:lnTo>
                  <a:close/>
                </a:path>
                <a:path w="180975" h="523239">
                  <a:moveTo>
                    <a:pt x="170954" y="522706"/>
                  </a:moveTo>
                  <a:lnTo>
                    <a:pt x="168211" y="519963"/>
                  </a:lnTo>
                  <a:lnTo>
                    <a:pt x="168211" y="522706"/>
                  </a:lnTo>
                  <a:lnTo>
                    <a:pt x="170954" y="522706"/>
                  </a:lnTo>
                  <a:close/>
                </a:path>
                <a:path w="180975" h="523239">
                  <a:moveTo>
                    <a:pt x="90232" y="18474"/>
                  </a:moveTo>
                  <a:lnTo>
                    <a:pt x="71729" y="0"/>
                  </a:lnTo>
                  <a:lnTo>
                    <a:pt x="67843" y="12"/>
                  </a:lnTo>
                  <a:lnTo>
                    <a:pt x="63068" y="4800"/>
                  </a:lnTo>
                  <a:lnTo>
                    <a:pt x="63068" y="8674"/>
                  </a:lnTo>
                  <a:lnTo>
                    <a:pt x="81558" y="27133"/>
                  </a:lnTo>
                  <a:lnTo>
                    <a:pt x="90232" y="18474"/>
                  </a:lnTo>
                  <a:close/>
                </a:path>
                <a:path w="180975" h="523239">
                  <a:moveTo>
                    <a:pt x="90231" y="35792"/>
                  </a:moveTo>
                  <a:lnTo>
                    <a:pt x="81558" y="27133"/>
                  </a:lnTo>
                  <a:lnTo>
                    <a:pt x="63068" y="45592"/>
                  </a:lnTo>
                  <a:lnTo>
                    <a:pt x="63068" y="49466"/>
                  </a:lnTo>
                  <a:lnTo>
                    <a:pt x="67843" y="54254"/>
                  </a:lnTo>
                  <a:lnTo>
                    <a:pt x="71729" y="54267"/>
                  </a:lnTo>
                  <a:lnTo>
                    <a:pt x="90231" y="35792"/>
                  </a:lnTo>
                  <a:close/>
                </a:path>
                <a:path w="180975" h="523239">
                  <a:moveTo>
                    <a:pt x="98904" y="27131"/>
                  </a:moveTo>
                  <a:lnTo>
                    <a:pt x="90231" y="18474"/>
                  </a:lnTo>
                  <a:lnTo>
                    <a:pt x="81558" y="27133"/>
                  </a:lnTo>
                  <a:lnTo>
                    <a:pt x="90232" y="35791"/>
                  </a:lnTo>
                  <a:lnTo>
                    <a:pt x="98904" y="27131"/>
                  </a:lnTo>
                  <a:close/>
                </a:path>
                <a:path w="180975" h="523239">
                  <a:moveTo>
                    <a:pt x="117398" y="49466"/>
                  </a:moveTo>
                  <a:lnTo>
                    <a:pt x="117398" y="45592"/>
                  </a:lnTo>
                  <a:lnTo>
                    <a:pt x="98904" y="27131"/>
                  </a:lnTo>
                  <a:lnTo>
                    <a:pt x="90231" y="35792"/>
                  </a:lnTo>
                  <a:lnTo>
                    <a:pt x="108737" y="54267"/>
                  </a:lnTo>
                  <a:lnTo>
                    <a:pt x="112623" y="54254"/>
                  </a:lnTo>
                  <a:lnTo>
                    <a:pt x="117398" y="49466"/>
                  </a:lnTo>
                  <a:close/>
                </a:path>
                <a:path w="180975" h="523239">
                  <a:moveTo>
                    <a:pt x="117398" y="8674"/>
                  </a:moveTo>
                  <a:lnTo>
                    <a:pt x="117398" y="4800"/>
                  </a:lnTo>
                  <a:lnTo>
                    <a:pt x="112623" y="12"/>
                  </a:lnTo>
                  <a:lnTo>
                    <a:pt x="108737" y="0"/>
                  </a:lnTo>
                  <a:lnTo>
                    <a:pt x="90232" y="18474"/>
                  </a:lnTo>
                  <a:lnTo>
                    <a:pt x="98904" y="27131"/>
                  </a:lnTo>
                  <a:lnTo>
                    <a:pt x="117398" y="86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" name="object 72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117911" y="1723402"/>
              <a:ext cx="224548" cy="119380"/>
            </a:xfrm>
            <a:prstGeom prst="rect">
              <a:avLst/>
            </a:prstGeom>
          </p:spPr>
        </p:pic>
        <p:sp>
          <p:nvSpPr>
            <p:cNvPr id="73" name="object 73" descr=""/>
            <p:cNvSpPr/>
            <p:nvPr/>
          </p:nvSpPr>
          <p:spPr>
            <a:xfrm>
              <a:off x="2998952" y="1586115"/>
              <a:ext cx="2958465" cy="781685"/>
            </a:xfrm>
            <a:custGeom>
              <a:avLst/>
              <a:gdLst/>
              <a:ahLst/>
              <a:cxnLst/>
              <a:rect l="l" t="t" r="r" b="b"/>
              <a:pathLst>
                <a:path w="2958465" h="781685">
                  <a:moveTo>
                    <a:pt x="2252776" y="638111"/>
                  </a:moveTo>
                  <a:lnTo>
                    <a:pt x="2250033" y="635368"/>
                  </a:lnTo>
                  <a:lnTo>
                    <a:pt x="2243264" y="635368"/>
                  </a:lnTo>
                  <a:lnTo>
                    <a:pt x="2240521" y="638111"/>
                  </a:lnTo>
                  <a:lnTo>
                    <a:pt x="2240521" y="683793"/>
                  </a:lnTo>
                  <a:lnTo>
                    <a:pt x="2243264" y="686536"/>
                  </a:lnTo>
                  <a:lnTo>
                    <a:pt x="2250033" y="686536"/>
                  </a:lnTo>
                  <a:lnTo>
                    <a:pt x="2252776" y="683793"/>
                  </a:lnTo>
                  <a:lnTo>
                    <a:pt x="2252776" y="638111"/>
                  </a:lnTo>
                  <a:close/>
                </a:path>
                <a:path w="2958465" h="781685">
                  <a:moveTo>
                    <a:pt x="2252776" y="579755"/>
                  </a:moveTo>
                  <a:lnTo>
                    <a:pt x="2250033" y="577011"/>
                  </a:lnTo>
                  <a:lnTo>
                    <a:pt x="2243264" y="577011"/>
                  </a:lnTo>
                  <a:lnTo>
                    <a:pt x="2240521" y="579755"/>
                  </a:lnTo>
                  <a:lnTo>
                    <a:pt x="2240521" y="625436"/>
                  </a:lnTo>
                  <a:lnTo>
                    <a:pt x="2243264" y="628180"/>
                  </a:lnTo>
                  <a:lnTo>
                    <a:pt x="2250033" y="628180"/>
                  </a:lnTo>
                  <a:lnTo>
                    <a:pt x="2252776" y="625436"/>
                  </a:lnTo>
                  <a:lnTo>
                    <a:pt x="2252776" y="579755"/>
                  </a:lnTo>
                  <a:close/>
                </a:path>
                <a:path w="2958465" h="781685">
                  <a:moveTo>
                    <a:pt x="2252776" y="521398"/>
                  </a:moveTo>
                  <a:lnTo>
                    <a:pt x="2250033" y="518655"/>
                  </a:lnTo>
                  <a:lnTo>
                    <a:pt x="2243264" y="518655"/>
                  </a:lnTo>
                  <a:lnTo>
                    <a:pt x="2240521" y="521398"/>
                  </a:lnTo>
                  <a:lnTo>
                    <a:pt x="2240521" y="567080"/>
                  </a:lnTo>
                  <a:lnTo>
                    <a:pt x="2243264" y="569810"/>
                  </a:lnTo>
                  <a:lnTo>
                    <a:pt x="2250033" y="569810"/>
                  </a:lnTo>
                  <a:lnTo>
                    <a:pt x="2252776" y="567080"/>
                  </a:lnTo>
                  <a:lnTo>
                    <a:pt x="2252776" y="521398"/>
                  </a:lnTo>
                  <a:close/>
                </a:path>
                <a:path w="2958465" h="781685">
                  <a:moveTo>
                    <a:pt x="2252776" y="346341"/>
                  </a:moveTo>
                  <a:lnTo>
                    <a:pt x="2250033" y="343585"/>
                  </a:lnTo>
                  <a:lnTo>
                    <a:pt x="2243264" y="343585"/>
                  </a:lnTo>
                  <a:lnTo>
                    <a:pt x="2240521" y="346341"/>
                  </a:lnTo>
                  <a:lnTo>
                    <a:pt x="2240521" y="391998"/>
                  </a:lnTo>
                  <a:lnTo>
                    <a:pt x="2243264" y="394741"/>
                  </a:lnTo>
                  <a:lnTo>
                    <a:pt x="2250033" y="394741"/>
                  </a:lnTo>
                  <a:lnTo>
                    <a:pt x="2252776" y="391998"/>
                  </a:lnTo>
                  <a:lnTo>
                    <a:pt x="2252776" y="346341"/>
                  </a:lnTo>
                  <a:close/>
                </a:path>
                <a:path w="2958465" h="781685">
                  <a:moveTo>
                    <a:pt x="2252776" y="287985"/>
                  </a:moveTo>
                  <a:lnTo>
                    <a:pt x="2250033" y="285229"/>
                  </a:lnTo>
                  <a:lnTo>
                    <a:pt x="2243264" y="285229"/>
                  </a:lnTo>
                  <a:lnTo>
                    <a:pt x="2240521" y="287985"/>
                  </a:lnTo>
                  <a:lnTo>
                    <a:pt x="2240521" y="333641"/>
                  </a:lnTo>
                  <a:lnTo>
                    <a:pt x="2243264" y="336384"/>
                  </a:lnTo>
                  <a:lnTo>
                    <a:pt x="2250033" y="336384"/>
                  </a:lnTo>
                  <a:lnTo>
                    <a:pt x="2252776" y="333641"/>
                  </a:lnTo>
                  <a:lnTo>
                    <a:pt x="2252776" y="287985"/>
                  </a:lnTo>
                  <a:close/>
                </a:path>
                <a:path w="2958465" h="781685">
                  <a:moveTo>
                    <a:pt x="2252776" y="229628"/>
                  </a:moveTo>
                  <a:lnTo>
                    <a:pt x="2250033" y="226872"/>
                  </a:lnTo>
                  <a:lnTo>
                    <a:pt x="2243264" y="226872"/>
                  </a:lnTo>
                  <a:lnTo>
                    <a:pt x="2240521" y="229628"/>
                  </a:lnTo>
                  <a:lnTo>
                    <a:pt x="2240521" y="275285"/>
                  </a:lnTo>
                  <a:lnTo>
                    <a:pt x="2243264" y="278028"/>
                  </a:lnTo>
                  <a:lnTo>
                    <a:pt x="2250033" y="278028"/>
                  </a:lnTo>
                  <a:lnTo>
                    <a:pt x="2252776" y="275285"/>
                  </a:lnTo>
                  <a:lnTo>
                    <a:pt x="2252776" y="229628"/>
                  </a:lnTo>
                  <a:close/>
                </a:path>
                <a:path w="2958465" h="781685">
                  <a:moveTo>
                    <a:pt x="2252776" y="171272"/>
                  </a:moveTo>
                  <a:lnTo>
                    <a:pt x="2250033" y="168516"/>
                  </a:lnTo>
                  <a:lnTo>
                    <a:pt x="2243264" y="168516"/>
                  </a:lnTo>
                  <a:lnTo>
                    <a:pt x="2240521" y="171272"/>
                  </a:lnTo>
                  <a:lnTo>
                    <a:pt x="2240521" y="216928"/>
                  </a:lnTo>
                  <a:lnTo>
                    <a:pt x="2243264" y="219671"/>
                  </a:lnTo>
                  <a:lnTo>
                    <a:pt x="2250033" y="219671"/>
                  </a:lnTo>
                  <a:lnTo>
                    <a:pt x="2252776" y="216928"/>
                  </a:lnTo>
                  <a:lnTo>
                    <a:pt x="2252776" y="171272"/>
                  </a:lnTo>
                  <a:close/>
                </a:path>
                <a:path w="2958465" h="781685">
                  <a:moveTo>
                    <a:pt x="2252776" y="112915"/>
                  </a:moveTo>
                  <a:lnTo>
                    <a:pt x="2250033" y="110159"/>
                  </a:lnTo>
                  <a:lnTo>
                    <a:pt x="2243264" y="110159"/>
                  </a:lnTo>
                  <a:lnTo>
                    <a:pt x="2240521" y="112915"/>
                  </a:lnTo>
                  <a:lnTo>
                    <a:pt x="2240521" y="158572"/>
                  </a:lnTo>
                  <a:lnTo>
                    <a:pt x="2243264" y="161315"/>
                  </a:lnTo>
                  <a:lnTo>
                    <a:pt x="2250033" y="161315"/>
                  </a:lnTo>
                  <a:lnTo>
                    <a:pt x="2252776" y="158572"/>
                  </a:lnTo>
                  <a:lnTo>
                    <a:pt x="2252776" y="112915"/>
                  </a:lnTo>
                  <a:close/>
                </a:path>
                <a:path w="2958465" h="781685">
                  <a:moveTo>
                    <a:pt x="2252776" y="54559"/>
                  </a:moveTo>
                  <a:lnTo>
                    <a:pt x="2250033" y="51803"/>
                  </a:lnTo>
                  <a:lnTo>
                    <a:pt x="2243264" y="51803"/>
                  </a:lnTo>
                  <a:lnTo>
                    <a:pt x="2240521" y="54559"/>
                  </a:lnTo>
                  <a:lnTo>
                    <a:pt x="2240521" y="100215"/>
                  </a:lnTo>
                  <a:lnTo>
                    <a:pt x="2243264" y="102958"/>
                  </a:lnTo>
                  <a:lnTo>
                    <a:pt x="2250033" y="102958"/>
                  </a:lnTo>
                  <a:lnTo>
                    <a:pt x="2252776" y="100215"/>
                  </a:lnTo>
                  <a:lnTo>
                    <a:pt x="2252776" y="54559"/>
                  </a:lnTo>
                  <a:close/>
                </a:path>
                <a:path w="2958465" h="781685">
                  <a:moveTo>
                    <a:pt x="2252776" y="2755"/>
                  </a:moveTo>
                  <a:lnTo>
                    <a:pt x="2250033" y="0"/>
                  </a:lnTo>
                  <a:lnTo>
                    <a:pt x="2243264" y="0"/>
                  </a:lnTo>
                  <a:lnTo>
                    <a:pt x="2240521" y="2755"/>
                  </a:lnTo>
                  <a:lnTo>
                    <a:pt x="2240521" y="41859"/>
                  </a:lnTo>
                  <a:lnTo>
                    <a:pt x="2243264" y="44602"/>
                  </a:lnTo>
                  <a:lnTo>
                    <a:pt x="2250033" y="44602"/>
                  </a:lnTo>
                  <a:lnTo>
                    <a:pt x="2252776" y="41859"/>
                  </a:lnTo>
                  <a:lnTo>
                    <a:pt x="2252776" y="2755"/>
                  </a:lnTo>
                  <a:close/>
                </a:path>
                <a:path w="2958465" h="781685">
                  <a:moveTo>
                    <a:pt x="2303170" y="426554"/>
                  </a:moveTo>
                  <a:lnTo>
                    <a:pt x="2300033" y="420573"/>
                  </a:lnTo>
                  <a:lnTo>
                    <a:pt x="2296325" y="419404"/>
                  </a:lnTo>
                  <a:lnTo>
                    <a:pt x="2252776" y="442188"/>
                  </a:lnTo>
                  <a:lnTo>
                    <a:pt x="2252776" y="404698"/>
                  </a:lnTo>
                  <a:lnTo>
                    <a:pt x="2250033" y="401942"/>
                  </a:lnTo>
                  <a:lnTo>
                    <a:pt x="2243264" y="401942"/>
                  </a:lnTo>
                  <a:lnTo>
                    <a:pt x="2240521" y="404698"/>
                  </a:lnTo>
                  <a:lnTo>
                    <a:pt x="2240521" y="448602"/>
                  </a:lnTo>
                  <a:lnTo>
                    <a:pt x="2166264" y="487426"/>
                  </a:lnTo>
                  <a:lnTo>
                    <a:pt x="2032952" y="487426"/>
                  </a:lnTo>
                  <a:lnTo>
                    <a:pt x="1418183" y="487426"/>
                  </a:lnTo>
                  <a:lnTo>
                    <a:pt x="1415440" y="490169"/>
                  </a:lnTo>
                  <a:lnTo>
                    <a:pt x="1415440" y="496938"/>
                  </a:lnTo>
                  <a:lnTo>
                    <a:pt x="1418183" y="499681"/>
                  </a:lnTo>
                  <a:lnTo>
                    <a:pt x="2030222" y="499681"/>
                  </a:lnTo>
                  <a:lnTo>
                    <a:pt x="2032952" y="499681"/>
                  </a:lnTo>
                  <a:lnTo>
                    <a:pt x="2167775" y="499681"/>
                  </a:lnTo>
                  <a:lnTo>
                    <a:pt x="2171154" y="499681"/>
                  </a:lnTo>
                  <a:lnTo>
                    <a:pt x="2173224" y="497624"/>
                  </a:lnTo>
                  <a:lnTo>
                    <a:pt x="2173897" y="497268"/>
                  </a:lnTo>
                  <a:lnTo>
                    <a:pt x="2241829" y="461746"/>
                  </a:lnTo>
                  <a:lnTo>
                    <a:pt x="2240521" y="463054"/>
                  </a:lnTo>
                  <a:lnTo>
                    <a:pt x="2240521" y="508723"/>
                  </a:lnTo>
                  <a:lnTo>
                    <a:pt x="2243264" y="511454"/>
                  </a:lnTo>
                  <a:lnTo>
                    <a:pt x="2250033" y="511454"/>
                  </a:lnTo>
                  <a:lnTo>
                    <a:pt x="2252776" y="508723"/>
                  </a:lnTo>
                  <a:lnTo>
                    <a:pt x="2252776" y="463054"/>
                  </a:lnTo>
                  <a:lnTo>
                    <a:pt x="2250033" y="460298"/>
                  </a:lnTo>
                  <a:lnTo>
                    <a:pt x="2244572" y="460298"/>
                  </a:lnTo>
                  <a:lnTo>
                    <a:pt x="2302014" y="430263"/>
                  </a:lnTo>
                  <a:lnTo>
                    <a:pt x="2303170" y="426554"/>
                  </a:lnTo>
                  <a:close/>
                </a:path>
                <a:path w="2958465" h="781685">
                  <a:moveTo>
                    <a:pt x="2958376" y="491934"/>
                  </a:moveTo>
                  <a:lnTo>
                    <a:pt x="2957728" y="490359"/>
                  </a:lnTo>
                  <a:lnTo>
                    <a:pt x="2955442" y="488073"/>
                  </a:lnTo>
                  <a:lnTo>
                    <a:pt x="2953867" y="487426"/>
                  </a:lnTo>
                  <a:lnTo>
                    <a:pt x="2473795" y="487426"/>
                  </a:lnTo>
                  <a:lnTo>
                    <a:pt x="2360371" y="487426"/>
                  </a:lnTo>
                  <a:lnTo>
                    <a:pt x="2360371" y="485889"/>
                  </a:lnTo>
                  <a:lnTo>
                    <a:pt x="2356281" y="478840"/>
                  </a:lnTo>
                  <a:lnTo>
                    <a:pt x="2346490" y="473176"/>
                  </a:lnTo>
                  <a:lnTo>
                    <a:pt x="2346490" y="487426"/>
                  </a:lnTo>
                  <a:lnTo>
                    <a:pt x="2331440" y="487426"/>
                  </a:lnTo>
                  <a:lnTo>
                    <a:pt x="2331542" y="487248"/>
                  </a:lnTo>
                  <a:lnTo>
                    <a:pt x="2335809" y="484784"/>
                  </a:lnTo>
                  <a:lnTo>
                    <a:pt x="2337384" y="484390"/>
                  </a:lnTo>
                  <a:lnTo>
                    <a:pt x="2340546" y="484390"/>
                  </a:lnTo>
                  <a:lnTo>
                    <a:pt x="2342121" y="484797"/>
                  </a:lnTo>
                  <a:lnTo>
                    <a:pt x="2346375" y="487248"/>
                  </a:lnTo>
                  <a:lnTo>
                    <a:pt x="2346477" y="487413"/>
                  </a:lnTo>
                  <a:lnTo>
                    <a:pt x="2346490" y="473176"/>
                  </a:lnTo>
                  <a:lnTo>
                    <a:pt x="2346363" y="473100"/>
                  </a:lnTo>
                  <a:lnTo>
                    <a:pt x="2342667" y="472135"/>
                  </a:lnTo>
                  <a:lnTo>
                    <a:pt x="2335263" y="472135"/>
                  </a:lnTo>
                  <a:lnTo>
                    <a:pt x="2331567" y="473100"/>
                  </a:lnTo>
                  <a:lnTo>
                    <a:pt x="2321636" y="478866"/>
                  </a:lnTo>
                  <a:lnTo>
                    <a:pt x="2317559" y="485889"/>
                  </a:lnTo>
                  <a:lnTo>
                    <a:pt x="2317559" y="490169"/>
                  </a:lnTo>
                  <a:lnTo>
                    <a:pt x="2317559" y="496938"/>
                  </a:lnTo>
                  <a:lnTo>
                    <a:pt x="2320290" y="499668"/>
                  </a:lnTo>
                  <a:lnTo>
                    <a:pt x="2327059" y="499668"/>
                  </a:lnTo>
                  <a:lnTo>
                    <a:pt x="2327059" y="499681"/>
                  </a:lnTo>
                  <a:lnTo>
                    <a:pt x="2946133" y="499681"/>
                  </a:lnTo>
                  <a:lnTo>
                    <a:pt x="2946133" y="680072"/>
                  </a:lnTo>
                  <a:lnTo>
                    <a:pt x="2473795" y="680072"/>
                  </a:lnTo>
                  <a:lnTo>
                    <a:pt x="2357628" y="680072"/>
                  </a:lnTo>
                  <a:lnTo>
                    <a:pt x="2350859" y="680072"/>
                  </a:lnTo>
                  <a:lnTo>
                    <a:pt x="2346477" y="680072"/>
                  </a:lnTo>
                  <a:lnTo>
                    <a:pt x="2346477" y="692315"/>
                  </a:lnTo>
                  <a:lnTo>
                    <a:pt x="2346363" y="692505"/>
                  </a:lnTo>
                  <a:lnTo>
                    <a:pt x="2342108" y="694969"/>
                  </a:lnTo>
                  <a:lnTo>
                    <a:pt x="2340546" y="695363"/>
                  </a:lnTo>
                  <a:lnTo>
                    <a:pt x="2337384" y="695363"/>
                  </a:lnTo>
                  <a:lnTo>
                    <a:pt x="2335796" y="694956"/>
                  </a:lnTo>
                  <a:lnTo>
                    <a:pt x="2331542" y="692492"/>
                  </a:lnTo>
                  <a:lnTo>
                    <a:pt x="2331453" y="692327"/>
                  </a:lnTo>
                  <a:lnTo>
                    <a:pt x="2346477" y="692315"/>
                  </a:lnTo>
                  <a:lnTo>
                    <a:pt x="2346477" y="680072"/>
                  </a:lnTo>
                  <a:lnTo>
                    <a:pt x="2329802" y="680072"/>
                  </a:lnTo>
                  <a:lnTo>
                    <a:pt x="2329802" y="682815"/>
                  </a:lnTo>
                  <a:lnTo>
                    <a:pt x="2329802" y="686206"/>
                  </a:lnTo>
                  <a:lnTo>
                    <a:pt x="2329789" y="682815"/>
                  </a:lnTo>
                  <a:lnTo>
                    <a:pt x="2329802" y="680072"/>
                  </a:lnTo>
                  <a:lnTo>
                    <a:pt x="2327071" y="680072"/>
                  </a:lnTo>
                  <a:lnTo>
                    <a:pt x="2320290" y="680085"/>
                  </a:lnTo>
                  <a:lnTo>
                    <a:pt x="2317559" y="682815"/>
                  </a:lnTo>
                  <a:lnTo>
                    <a:pt x="2317559" y="689584"/>
                  </a:lnTo>
                  <a:lnTo>
                    <a:pt x="2317559" y="693851"/>
                  </a:lnTo>
                  <a:lnTo>
                    <a:pt x="2317559" y="757631"/>
                  </a:lnTo>
                  <a:lnTo>
                    <a:pt x="2252776" y="723747"/>
                  </a:lnTo>
                  <a:lnTo>
                    <a:pt x="2252776" y="696468"/>
                  </a:lnTo>
                  <a:lnTo>
                    <a:pt x="2250033" y="693724"/>
                  </a:lnTo>
                  <a:lnTo>
                    <a:pt x="2243264" y="693724"/>
                  </a:lnTo>
                  <a:lnTo>
                    <a:pt x="2240521" y="696468"/>
                  </a:lnTo>
                  <a:lnTo>
                    <a:pt x="2240521" y="717346"/>
                  </a:lnTo>
                  <a:lnTo>
                    <a:pt x="2173224" y="682142"/>
                  </a:lnTo>
                  <a:lnTo>
                    <a:pt x="2171154" y="680072"/>
                  </a:lnTo>
                  <a:lnTo>
                    <a:pt x="2169287" y="680072"/>
                  </a:lnTo>
                  <a:lnTo>
                    <a:pt x="2167610" y="679196"/>
                  </a:lnTo>
                  <a:lnTo>
                    <a:pt x="2164842" y="680072"/>
                  </a:lnTo>
                  <a:lnTo>
                    <a:pt x="2755" y="680072"/>
                  </a:lnTo>
                  <a:lnTo>
                    <a:pt x="0" y="682815"/>
                  </a:lnTo>
                  <a:lnTo>
                    <a:pt x="0" y="689584"/>
                  </a:lnTo>
                  <a:lnTo>
                    <a:pt x="2755" y="692327"/>
                  </a:lnTo>
                  <a:lnTo>
                    <a:pt x="2160778" y="692327"/>
                  </a:lnTo>
                  <a:lnTo>
                    <a:pt x="2166264" y="692327"/>
                  </a:lnTo>
                  <a:lnTo>
                    <a:pt x="2173897" y="696328"/>
                  </a:lnTo>
                  <a:lnTo>
                    <a:pt x="2241232" y="731558"/>
                  </a:lnTo>
                  <a:lnTo>
                    <a:pt x="2243264" y="733577"/>
                  </a:lnTo>
                  <a:lnTo>
                    <a:pt x="2245106" y="733577"/>
                  </a:lnTo>
                  <a:lnTo>
                    <a:pt x="2317559" y="771474"/>
                  </a:lnTo>
                  <a:lnTo>
                    <a:pt x="2317559" y="778344"/>
                  </a:lnTo>
                  <a:lnTo>
                    <a:pt x="2320290" y="781075"/>
                  </a:lnTo>
                  <a:lnTo>
                    <a:pt x="2327071" y="781075"/>
                  </a:lnTo>
                  <a:lnTo>
                    <a:pt x="2329789" y="778344"/>
                  </a:lnTo>
                  <a:lnTo>
                    <a:pt x="2329789" y="776871"/>
                  </a:lnTo>
                  <a:lnTo>
                    <a:pt x="2332291" y="776071"/>
                  </a:lnTo>
                  <a:lnTo>
                    <a:pt x="2335428" y="770077"/>
                  </a:lnTo>
                  <a:lnTo>
                    <a:pt x="2334272" y="766368"/>
                  </a:lnTo>
                  <a:lnTo>
                    <a:pt x="2329789" y="764032"/>
                  </a:lnTo>
                  <a:lnTo>
                    <a:pt x="2329789" y="705650"/>
                  </a:lnTo>
                  <a:lnTo>
                    <a:pt x="2331567" y="706666"/>
                  </a:lnTo>
                  <a:lnTo>
                    <a:pt x="2335263" y="707618"/>
                  </a:lnTo>
                  <a:lnTo>
                    <a:pt x="2342667" y="707618"/>
                  </a:lnTo>
                  <a:lnTo>
                    <a:pt x="2346363" y="706666"/>
                  </a:lnTo>
                  <a:lnTo>
                    <a:pt x="2356294" y="700925"/>
                  </a:lnTo>
                  <a:lnTo>
                    <a:pt x="2360371" y="693851"/>
                  </a:lnTo>
                  <a:lnTo>
                    <a:pt x="2360384" y="692327"/>
                  </a:lnTo>
                  <a:lnTo>
                    <a:pt x="2473795" y="692327"/>
                  </a:lnTo>
                  <a:lnTo>
                    <a:pt x="2955633" y="692327"/>
                  </a:lnTo>
                  <a:lnTo>
                    <a:pt x="2955760" y="692200"/>
                  </a:lnTo>
                  <a:lnTo>
                    <a:pt x="2958376" y="689584"/>
                  </a:lnTo>
                  <a:lnTo>
                    <a:pt x="2958376" y="4919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4" name="object 74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578398" y="1525930"/>
              <a:ext cx="239572" cy="134950"/>
            </a:xfrm>
            <a:prstGeom prst="rect">
              <a:avLst/>
            </a:prstGeom>
          </p:spPr>
        </p:pic>
        <p:sp>
          <p:nvSpPr>
            <p:cNvPr id="75" name="object 75" descr=""/>
            <p:cNvSpPr/>
            <p:nvPr/>
          </p:nvSpPr>
          <p:spPr>
            <a:xfrm>
              <a:off x="5239461" y="1487588"/>
              <a:ext cx="465455" cy="111125"/>
            </a:xfrm>
            <a:custGeom>
              <a:avLst/>
              <a:gdLst/>
              <a:ahLst/>
              <a:cxnLst/>
              <a:rect l="l" t="t" r="r" b="b"/>
              <a:pathLst>
                <a:path w="465454" h="111125">
                  <a:moveTo>
                    <a:pt x="51155" y="101282"/>
                  </a:moveTo>
                  <a:lnTo>
                    <a:pt x="48412" y="98539"/>
                  </a:lnTo>
                  <a:lnTo>
                    <a:pt x="13639" y="98539"/>
                  </a:lnTo>
                  <a:lnTo>
                    <a:pt x="2755" y="98539"/>
                  </a:lnTo>
                  <a:lnTo>
                    <a:pt x="0" y="101282"/>
                  </a:lnTo>
                  <a:lnTo>
                    <a:pt x="0" y="108051"/>
                  </a:lnTo>
                  <a:lnTo>
                    <a:pt x="2755" y="110794"/>
                  </a:lnTo>
                  <a:lnTo>
                    <a:pt x="13639" y="110794"/>
                  </a:lnTo>
                  <a:lnTo>
                    <a:pt x="48412" y="110794"/>
                  </a:lnTo>
                  <a:lnTo>
                    <a:pt x="51155" y="108051"/>
                  </a:lnTo>
                  <a:lnTo>
                    <a:pt x="51155" y="101282"/>
                  </a:lnTo>
                  <a:close/>
                </a:path>
                <a:path w="465454" h="111125">
                  <a:moveTo>
                    <a:pt x="109512" y="101282"/>
                  </a:moveTo>
                  <a:lnTo>
                    <a:pt x="106768" y="98539"/>
                  </a:lnTo>
                  <a:lnTo>
                    <a:pt x="61099" y="98539"/>
                  </a:lnTo>
                  <a:lnTo>
                    <a:pt x="58356" y="101282"/>
                  </a:lnTo>
                  <a:lnTo>
                    <a:pt x="58356" y="108051"/>
                  </a:lnTo>
                  <a:lnTo>
                    <a:pt x="61099" y="110794"/>
                  </a:lnTo>
                  <a:lnTo>
                    <a:pt x="106768" y="110794"/>
                  </a:lnTo>
                  <a:lnTo>
                    <a:pt x="109512" y="108051"/>
                  </a:lnTo>
                  <a:lnTo>
                    <a:pt x="109512" y="101282"/>
                  </a:lnTo>
                  <a:close/>
                </a:path>
                <a:path w="465454" h="111125">
                  <a:moveTo>
                    <a:pt x="167868" y="101282"/>
                  </a:moveTo>
                  <a:lnTo>
                    <a:pt x="165125" y="98539"/>
                  </a:lnTo>
                  <a:lnTo>
                    <a:pt x="119456" y="98539"/>
                  </a:lnTo>
                  <a:lnTo>
                    <a:pt x="116713" y="101282"/>
                  </a:lnTo>
                  <a:lnTo>
                    <a:pt x="116713" y="108051"/>
                  </a:lnTo>
                  <a:lnTo>
                    <a:pt x="119456" y="110794"/>
                  </a:lnTo>
                  <a:lnTo>
                    <a:pt x="165125" y="110794"/>
                  </a:lnTo>
                  <a:lnTo>
                    <a:pt x="167868" y="108051"/>
                  </a:lnTo>
                  <a:lnTo>
                    <a:pt x="167868" y="101282"/>
                  </a:lnTo>
                  <a:close/>
                </a:path>
                <a:path w="465454" h="111125">
                  <a:moveTo>
                    <a:pt x="226225" y="101282"/>
                  </a:moveTo>
                  <a:lnTo>
                    <a:pt x="223481" y="98539"/>
                  </a:lnTo>
                  <a:lnTo>
                    <a:pt x="177812" y="98539"/>
                  </a:lnTo>
                  <a:lnTo>
                    <a:pt x="175069" y="101282"/>
                  </a:lnTo>
                  <a:lnTo>
                    <a:pt x="175069" y="108051"/>
                  </a:lnTo>
                  <a:lnTo>
                    <a:pt x="177812" y="110794"/>
                  </a:lnTo>
                  <a:lnTo>
                    <a:pt x="223481" y="110794"/>
                  </a:lnTo>
                  <a:lnTo>
                    <a:pt x="226225" y="108051"/>
                  </a:lnTo>
                  <a:lnTo>
                    <a:pt x="226225" y="101282"/>
                  </a:lnTo>
                  <a:close/>
                </a:path>
                <a:path w="465454" h="111125">
                  <a:moveTo>
                    <a:pt x="284581" y="101282"/>
                  </a:moveTo>
                  <a:lnTo>
                    <a:pt x="281838" y="98539"/>
                  </a:lnTo>
                  <a:lnTo>
                    <a:pt x="236169" y="98539"/>
                  </a:lnTo>
                  <a:lnTo>
                    <a:pt x="233426" y="101282"/>
                  </a:lnTo>
                  <a:lnTo>
                    <a:pt x="233426" y="108051"/>
                  </a:lnTo>
                  <a:lnTo>
                    <a:pt x="236169" y="110794"/>
                  </a:lnTo>
                  <a:lnTo>
                    <a:pt x="281838" y="110794"/>
                  </a:lnTo>
                  <a:lnTo>
                    <a:pt x="284581" y="108051"/>
                  </a:lnTo>
                  <a:lnTo>
                    <a:pt x="284581" y="101282"/>
                  </a:lnTo>
                  <a:close/>
                </a:path>
                <a:path w="465454" h="111125">
                  <a:moveTo>
                    <a:pt x="351180" y="101282"/>
                  </a:moveTo>
                  <a:lnTo>
                    <a:pt x="348437" y="98539"/>
                  </a:lnTo>
                  <a:lnTo>
                    <a:pt x="340194" y="98539"/>
                  </a:lnTo>
                  <a:lnTo>
                    <a:pt x="337553" y="98539"/>
                  </a:lnTo>
                  <a:lnTo>
                    <a:pt x="294538" y="98539"/>
                  </a:lnTo>
                  <a:lnTo>
                    <a:pt x="291782" y="101282"/>
                  </a:lnTo>
                  <a:lnTo>
                    <a:pt x="291782" y="108051"/>
                  </a:lnTo>
                  <a:lnTo>
                    <a:pt x="294538" y="110794"/>
                  </a:lnTo>
                  <a:lnTo>
                    <a:pt x="337553" y="110794"/>
                  </a:lnTo>
                  <a:lnTo>
                    <a:pt x="340194" y="110794"/>
                  </a:lnTo>
                  <a:lnTo>
                    <a:pt x="348437" y="110794"/>
                  </a:lnTo>
                  <a:lnTo>
                    <a:pt x="351180" y="108051"/>
                  </a:lnTo>
                  <a:lnTo>
                    <a:pt x="351180" y="101282"/>
                  </a:lnTo>
                  <a:close/>
                </a:path>
                <a:path w="465454" h="111125">
                  <a:moveTo>
                    <a:pt x="464858" y="2755"/>
                  </a:moveTo>
                  <a:lnTo>
                    <a:pt x="462114" y="0"/>
                  </a:lnTo>
                  <a:lnTo>
                    <a:pt x="455345" y="0"/>
                  </a:lnTo>
                  <a:lnTo>
                    <a:pt x="452602" y="2755"/>
                  </a:lnTo>
                  <a:lnTo>
                    <a:pt x="452602" y="44475"/>
                  </a:lnTo>
                  <a:lnTo>
                    <a:pt x="452602" y="47853"/>
                  </a:lnTo>
                  <a:lnTo>
                    <a:pt x="455345" y="50596"/>
                  </a:lnTo>
                  <a:lnTo>
                    <a:pt x="462114" y="50596"/>
                  </a:lnTo>
                  <a:lnTo>
                    <a:pt x="464858" y="47853"/>
                  </a:lnTo>
                  <a:lnTo>
                    <a:pt x="464858" y="275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369295" y="1051217"/>
              <a:ext cx="87642" cy="97624"/>
            </a:xfrm>
            <a:prstGeom prst="rect">
              <a:avLst/>
            </a:prstGeom>
          </p:spPr>
        </p:pic>
      </p:grpSp>
      <p:sp>
        <p:nvSpPr>
          <p:cNvPr id="77" name="object 77" descr=""/>
          <p:cNvSpPr txBox="1"/>
          <p:nvPr/>
        </p:nvSpPr>
        <p:spPr>
          <a:xfrm>
            <a:off x="4136547" y="1008129"/>
            <a:ext cx="130175" cy="109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L13</a:t>
            </a:r>
            <a:endParaRPr sz="550">
              <a:latin typeface="Arial"/>
              <a:cs typeface="Aria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4583290" y="818412"/>
            <a:ext cx="100965" cy="460375"/>
          </a:xfrm>
          <a:prstGeom prst="rect">
            <a:avLst/>
          </a:prstGeom>
        </p:spPr>
        <p:txBody>
          <a:bodyPr wrap="square" lIns="0" tIns="63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550" spc="-30">
                <a:solidFill>
                  <a:srgbClr val="231F20"/>
                </a:solidFill>
                <a:latin typeface="Arial"/>
                <a:cs typeface="Arial"/>
              </a:rPr>
              <a:t>2x1x2,5+2,5</a:t>
            </a:r>
            <a:r>
              <a:rPr dirty="0" sz="55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550">
              <a:latin typeface="Arial"/>
              <a:cs typeface="Aria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912128" y="4847610"/>
            <a:ext cx="1574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C1.1</a:t>
            </a:r>
            <a:endParaRPr sz="550">
              <a:latin typeface="Arial"/>
              <a:cs typeface="Aria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727643" y="4847610"/>
            <a:ext cx="1574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C2.1</a:t>
            </a:r>
            <a:endParaRPr sz="550">
              <a:latin typeface="Arial"/>
              <a:cs typeface="Aria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533509" y="4847610"/>
            <a:ext cx="1574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C5.1</a:t>
            </a:r>
            <a:endParaRPr sz="550">
              <a:latin typeface="Arial"/>
              <a:cs typeface="Aria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313696" y="4847610"/>
            <a:ext cx="19431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C12.1</a:t>
            </a:r>
            <a:endParaRPr sz="55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5140455" y="4847610"/>
            <a:ext cx="1422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C11</a:t>
            </a:r>
            <a:endParaRPr sz="550">
              <a:latin typeface="Arial"/>
              <a:cs typeface="Aria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5789488" y="4847610"/>
            <a:ext cx="1422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C13</a:t>
            </a:r>
            <a:endParaRPr sz="550">
              <a:latin typeface="Arial"/>
              <a:cs typeface="Aria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912055" y="5029833"/>
            <a:ext cx="38227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Iluminación</a:t>
            </a:r>
            <a:endParaRPr sz="550">
              <a:latin typeface="Arial"/>
              <a:cs typeface="Aria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727635" y="5029833"/>
            <a:ext cx="227329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Fuerza</a:t>
            </a:r>
            <a:endParaRPr sz="550">
              <a:latin typeface="Arial"/>
              <a:cs typeface="Aria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533495" y="5029833"/>
            <a:ext cx="20383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Aseos</a:t>
            </a:r>
            <a:endParaRPr sz="550">
              <a:latin typeface="Arial"/>
              <a:cs typeface="Aria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4313675" y="5029833"/>
            <a:ext cx="74168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>
                <a:solidFill>
                  <a:srgbClr val="231F20"/>
                </a:solidFill>
                <a:latin typeface="Arial"/>
                <a:cs typeface="Arial"/>
              </a:rPr>
              <a:t>Alumbrado</a:t>
            </a: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 Emergencia</a:t>
            </a:r>
            <a:endParaRPr sz="550">
              <a:latin typeface="Arial"/>
              <a:cs typeface="Aria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5140426" y="5029833"/>
            <a:ext cx="50609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Automatización</a:t>
            </a:r>
            <a:endParaRPr sz="550">
              <a:latin typeface="Arial"/>
              <a:cs typeface="Aria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5789452" y="5029833"/>
            <a:ext cx="55245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Grupo</a:t>
            </a: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10">
                <a:solidFill>
                  <a:srgbClr val="231F20"/>
                </a:solidFill>
                <a:latin typeface="Arial"/>
                <a:cs typeface="Arial"/>
              </a:rPr>
              <a:t>presión</a:t>
            </a:r>
            <a:endParaRPr sz="550">
              <a:latin typeface="Arial"/>
              <a:cs typeface="Aria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912128" y="5212057"/>
            <a:ext cx="2508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453,6W</a:t>
            </a:r>
            <a:endParaRPr sz="550">
              <a:latin typeface="Arial"/>
              <a:cs typeface="Aria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727635" y="5212057"/>
            <a:ext cx="2508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517,5W</a:t>
            </a:r>
            <a:endParaRPr sz="550">
              <a:latin typeface="Arial"/>
              <a:cs typeface="Aria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3533495" y="5212057"/>
            <a:ext cx="19875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690W</a:t>
            </a:r>
            <a:endParaRPr sz="550">
              <a:latin typeface="Arial"/>
              <a:cs typeface="Aria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4313675" y="5212057"/>
            <a:ext cx="25082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115,2W</a:t>
            </a:r>
            <a:endParaRPr sz="550">
              <a:latin typeface="Arial"/>
              <a:cs typeface="Aria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5140426" y="5212057"/>
            <a:ext cx="2514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5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300W</a:t>
            </a:r>
            <a:endParaRPr sz="550">
              <a:latin typeface="Arial"/>
              <a:cs typeface="Aria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5789452" y="5212057"/>
            <a:ext cx="2514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1</a:t>
            </a:r>
            <a:r>
              <a:rPr dirty="0" sz="5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550" spc="-20">
                <a:solidFill>
                  <a:srgbClr val="231F20"/>
                </a:solidFill>
                <a:latin typeface="Arial"/>
                <a:cs typeface="Arial"/>
              </a:rPr>
              <a:t>250W</a:t>
            </a:r>
            <a:endParaRPr sz="5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8053298" y="5216740"/>
            <a:ext cx="405130" cy="724535"/>
            <a:chOff x="8053298" y="5216740"/>
            <a:chExt cx="405130" cy="724535"/>
          </a:xfrm>
        </p:grpSpPr>
        <p:sp>
          <p:nvSpPr>
            <p:cNvPr id="3" name="object 3" descr=""/>
            <p:cNvSpPr/>
            <p:nvPr/>
          </p:nvSpPr>
          <p:spPr>
            <a:xfrm>
              <a:off x="8053298" y="5216740"/>
              <a:ext cx="405130" cy="546100"/>
            </a:xfrm>
            <a:custGeom>
              <a:avLst/>
              <a:gdLst/>
              <a:ahLst/>
              <a:cxnLst/>
              <a:rect l="l" t="t" r="r" b="b"/>
              <a:pathLst>
                <a:path w="405129" h="546100">
                  <a:moveTo>
                    <a:pt x="404901" y="249313"/>
                  </a:moveTo>
                  <a:lnTo>
                    <a:pt x="404901" y="0"/>
                  </a:lnTo>
                  <a:lnTo>
                    <a:pt x="107553" y="11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439102"/>
                  </a:lnTo>
                  <a:lnTo>
                    <a:pt x="1409" y="494845"/>
                  </a:lnTo>
                  <a:lnTo>
                    <a:pt x="11325" y="524570"/>
                  </a:lnTo>
                  <a:lnTo>
                    <a:pt x="38247" y="538307"/>
                  </a:lnTo>
                  <a:lnTo>
                    <a:pt x="90678" y="546087"/>
                  </a:lnTo>
                  <a:lnTo>
                    <a:pt x="90678" y="357289"/>
                  </a:lnTo>
                  <a:lnTo>
                    <a:pt x="107553" y="294865"/>
                  </a:lnTo>
                  <a:lnTo>
                    <a:pt x="144678" y="262810"/>
                  </a:lnTo>
                  <a:lnTo>
                    <a:pt x="181803" y="251000"/>
                  </a:lnTo>
                  <a:lnTo>
                    <a:pt x="198678" y="249313"/>
                  </a:lnTo>
                  <a:lnTo>
                    <a:pt x="404901" y="249313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8144116" y="5763158"/>
              <a:ext cx="313690" cy="178435"/>
            </a:xfrm>
            <a:custGeom>
              <a:avLst/>
              <a:gdLst/>
              <a:ahLst/>
              <a:cxnLst/>
              <a:rect l="l" t="t" r="r" b="b"/>
              <a:pathLst>
                <a:path w="313690" h="178435">
                  <a:moveTo>
                    <a:pt x="313690" y="673"/>
                  </a:moveTo>
                  <a:lnTo>
                    <a:pt x="11430" y="673"/>
                  </a:lnTo>
                  <a:lnTo>
                    <a:pt x="11430" y="508"/>
                  </a:lnTo>
                  <a:lnTo>
                    <a:pt x="5080" y="508"/>
                  </a:lnTo>
                  <a:lnTo>
                    <a:pt x="5080" y="0"/>
                  </a:lnTo>
                  <a:lnTo>
                    <a:pt x="0" y="0"/>
                  </a:lnTo>
                  <a:lnTo>
                    <a:pt x="0" y="178028"/>
                  </a:lnTo>
                  <a:lnTo>
                    <a:pt x="5080" y="178028"/>
                  </a:lnTo>
                  <a:lnTo>
                    <a:pt x="11430" y="178028"/>
                  </a:lnTo>
                  <a:lnTo>
                    <a:pt x="313690" y="178028"/>
                  </a:lnTo>
                  <a:lnTo>
                    <a:pt x="313690" y="673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8143976" y="5466054"/>
              <a:ext cx="314325" cy="297815"/>
            </a:xfrm>
            <a:custGeom>
              <a:avLst/>
              <a:gdLst/>
              <a:ahLst/>
              <a:cxnLst/>
              <a:rect l="l" t="t" r="r" b="b"/>
              <a:pathLst>
                <a:path w="314325" h="297814">
                  <a:moveTo>
                    <a:pt x="314223" y="297764"/>
                  </a:moveTo>
                  <a:lnTo>
                    <a:pt x="314223" y="0"/>
                  </a:lnTo>
                  <a:lnTo>
                    <a:pt x="108000" y="0"/>
                  </a:lnTo>
                  <a:lnTo>
                    <a:pt x="45562" y="1687"/>
                  </a:lnTo>
                  <a:lnTo>
                    <a:pt x="13500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96773"/>
                  </a:lnTo>
                  <a:lnTo>
                    <a:pt x="5435" y="297421"/>
                  </a:lnTo>
                  <a:lnTo>
                    <a:pt x="11188" y="297764"/>
                  </a:lnTo>
                  <a:lnTo>
                    <a:pt x="314223" y="297764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8114143" y="529619"/>
            <a:ext cx="188595" cy="2338705"/>
          </a:xfrm>
          <a:prstGeom prst="rect">
            <a:avLst/>
          </a:prstGeom>
        </p:spPr>
        <p:txBody>
          <a:bodyPr wrap="square" lIns="0" tIns="1143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hostal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150452" y="5316598"/>
            <a:ext cx="215900" cy="114935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4001" y="5074231"/>
            <a:ext cx="188595" cy="340360"/>
          </a:xfrm>
          <a:prstGeom prst="rect">
            <a:avLst/>
          </a:prstGeom>
        </p:spPr>
        <p:txBody>
          <a:bodyPr wrap="square" lIns="0" tIns="1143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459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47239" y="5251003"/>
            <a:ext cx="24345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D.8.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unifilar.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Cuadros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baja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primera.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175835" y="905465"/>
            <a:ext cx="100965" cy="1174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L3</a:t>
            </a:r>
            <a:endParaRPr sz="60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2376309" y="2239962"/>
            <a:ext cx="471170" cy="2103120"/>
          </a:xfrm>
          <a:custGeom>
            <a:avLst/>
            <a:gdLst/>
            <a:ahLst/>
            <a:cxnLst/>
            <a:rect l="l" t="t" r="r" b="b"/>
            <a:pathLst>
              <a:path w="471169" h="2103120">
                <a:moveTo>
                  <a:pt x="13423" y="751801"/>
                </a:moveTo>
                <a:lnTo>
                  <a:pt x="13423" y="3009"/>
                </a:lnTo>
                <a:lnTo>
                  <a:pt x="10413" y="0"/>
                </a:lnTo>
                <a:lnTo>
                  <a:pt x="3009" y="0"/>
                </a:lnTo>
                <a:lnTo>
                  <a:pt x="0" y="3009"/>
                </a:lnTo>
                <a:lnTo>
                  <a:pt x="0" y="751801"/>
                </a:lnTo>
                <a:lnTo>
                  <a:pt x="3009" y="754799"/>
                </a:lnTo>
                <a:lnTo>
                  <a:pt x="10413" y="754799"/>
                </a:lnTo>
                <a:lnTo>
                  <a:pt x="13423" y="751801"/>
                </a:lnTo>
                <a:close/>
              </a:path>
              <a:path w="471169" h="2103120">
                <a:moveTo>
                  <a:pt x="470928" y="1728469"/>
                </a:moveTo>
                <a:lnTo>
                  <a:pt x="466547" y="1722488"/>
                </a:lnTo>
                <a:lnTo>
                  <a:pt x="462343" y="1721840"/>
                </a:lnTo>
                <a:lnTo>
                  <a:pt x="375627" y="1785505"/>
                </a:lnTo>
                <a:lnTo>
                  <a:pt x="374992" y="1789696"/>
                </a:lnTo>
                <a:lnTo>
                  <a:pt x="377177" y="1792706"/>
                </a:lnTo>
                <a:lnTo>
                  <a:pt x="379374" y="1795678"/>
                </a:lnTo>
                <a:lnTo>
                  <a:pt x="383578" y="1796326"/>
                </a:lnTo>
                <a:lnTo>
                  <a:pt x="470293" y="1732660"/>
                </a:lnTo>
                <a:lnTo>
                  <a:pt x="470928" y="1728469"/>
                </a:lnTo>
                <a:close/>
              </a:path>
              <a:path w="471169" h="2103120">
                <a:moveTo>
                  <a:pt x="470928" y="1761235"/>
                </a:moveTo>
                <a:lnTo>
                  <a:pt x="466547" y="1755266"/>
                </a:lnTo>
                <a:lnTo>
                  <a:pt x="462343" y="1754606"/>
                </a:lnTo>
                <a:lnTo>
                  <a:pt x="375627" y="1818271"/>
                </a:lnTo>
                <a:lnTo>
                  <a:pt x="374992" y="1822475"/>
                </a:lnTo>
                <a:lnTo>
                  <a:pt x="379374" y="1828444"/>
                </a:lnTo>
                <a:lnTo>
                  <a:pt x="383578" y="1829092"/>
                </a:lnTo>
                <a:lnTo>
                  <a:pt x="470293" y="1765439"/>
                </a:lnTo>
                <a:lnTo>
                  <a:pt x="470928" y="1761235"/>
                </a:lnTo>
                <a:close/>
              </a:path>
              <a:path w="471169" h="2103120">
                <a:moveTo>
                  <a:pt x="430275" y="1745384"/>
                </a:moveTo>
                <a:lnTo>
                  <a:pt x="430275" y="1497215"/>
                </a:lnTo>
                <a:lnTo>
                  <a:pt x="427266" y="1494205"/>
                </a:lnTo>
                <a:lnTo>
                  <a:pt x="419861" y="1494205"/>
                </a:lnTo>
                <a:lnTo>
                  <a:pt x="416852" y="1497215"/>
                </a:lnTo>
                <a:lnTo>
                  <a:pt x="416852" y="1755239"/>
                </a:lnTo>
                <a:lnTo>
                  <a:pt x="430275" y="1745384"/>
                </a:lnTo>
                <a:close/>
              </a:path>
              <a:path w="471169" h="2103120">
                <a:moveTo>
                  <a:pt x="430275" y="1778150"/>
                </a:moveTo>
                <a:lnTo>
                  <a:pt x="430275" y="1762039"/>
                </a:lnTo>
                <a:lnTo>
                  <a:pt x="416852" y="1771895"/>
                </a:lnTo>
                <a:lnTo>
                  <a:pt x="416852" y="1788005"/>
                </a:lnTo>
                <a:lnTo>
                  <a:pt x="430275" y="1778150"/>
                </a:lnTo>
                <a:close/>
              </a:path>
              <a:path w="471169" h="2103120">
                <a:moveTo>
                  <a:pt x="430275" y="2099525"/>
                </a:moveTo>
                <a:lnTo>
                  <a:pt x="430275" y="1794812"/>
                </a:lnTo>
                <a:lnTo>
                  <a:pt x="416852" y="1804666"/>
                </a:lnTo>
                <a:lnTo>
                  <a:pt x="416852" y="2099525"/>
                </a:lnTo>
                <a:lnTo>
                  <a:pt x="419861" y="2102523"/>
                </a:lnTo>
                <a:lnTo>
                  <a:pt x="427266" y="2102523"/>
                </a:lnTo>
                <a:lnTo>
                  <a:pt x="430275" y="2099525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2888628" y="3893462"/>
            <a:ext cx="108585" cy="50165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2x1x2,5+2,5</a:t>
            </a:r>
            <a:r>
              <a:rPr dirty="0" sz="600" spc="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1959444" y="3734180"/>
            <a:ext cx="13970" cy="608330"/>
          </a:xfrm>
          <a:custGeom>
            <a:avLst/>
            <a:gdLst/>
            <a:ahLst/>
            <a:cxnLst/>
            <a:rect l="l" t="t" r="r" b="b"/>
            <a:pathLst>
              <a:path w="13969" h="608329">
                <a:moveTo>
                  <a:pt x="13423" y="605294"/>
                </a:moveTo>
                <a:lnTo>
                  <a:pt x="13423" y="6718"/>
                </a:lnTo>
                <a:lnTo>
                  <a:pt x="13423" y="3009"/>
                </a:lnTo>
                <a:lnTo>
                  <a:pt x="10413" y="0"/>
                </a:lnTo>
                <a:lnTo>
                  <a:pt x="3009" y="0"/>
                </a:lnTo>
                <a:lnTo>
                  <a:pt x="0" y="3009"/>
                </a:lnTo>
                <a:lnTo>
                  <a:pt x="0" y="605294"/>
                </a:lnTo>
                <a:lnTo>
                  <a:pt x="3009" y="608291"/>
                </a:lnTo>
                <a:lnTo>
                  <a:pt x="10413" y="608291"/>
                </a:lnTo>
                <a:lnTo>
                  <a:pt x="13423" y="605294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2054925" y="3902719"/>
            <a:ext cx="108585" cy="50165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600" spc="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1918779" y="893673"/>
            <a:ext cx="511809" cy="3169920"/>
          </a:xfrm>
          <a:custGeom>
            <a:avLst/>
            <a:gdLst/>
            <a:ahLst/>
            <a:cxnLst/>
            <a:rect l="l" t="t" r="r" b="b"/>
            <a:pathLst>
              <a:path w="511810" h="3169920">
                <a:moveTo>
                  <a:pt x="95948" y="3069348"/>
                </a:moveTo>
                <a:lnTo>
                  <a:pt x="91567" y="3063379"/>
                </a:lnTo>
                <a:lnTo>
                  <a:pt x="87363" y="3062732"/>
                </a:lnTo>
                <a:lnTo>
                  <a:pt x="647" y="3126409"/>
                </a:lnTo>
                <a:lnTo>
                  <a:pt x="0" y="3130588"/>
                </a:lnTo>
                <a:lnTo>
                  <a:pt x="4394" y="3136569"/>
                </a:lnTo>
                <a:lnTo>
                  <a:pt x="8585" y="3137217"/>
                </a:lnTo>
                <a:lnTo>
                  <a:pt x="95300" y="3073539"/>
                </a:lnTo>
                <a:lnTo>
                  <a:pt x="95948" y="3069348"/>
                </a:lnTo>
                <a:close/>
              </a:path>
              <a:path w="511810" h="3169920">
                <a:moveTo>
                  <a:pt x="95948" y="3101695"/>
                </a:moveTo>
                <a:lnTo>
                  <a:pt x="91567" y="3095713"/>
                </a:lnTo>
                <a:lnTo>
                  <a:pt x="87363" y="3095066"/>
                </a:lnTo>
                <a:lnTo>
                  <a:pt x="647" y="3158744"/>
                </a:lnTo>
                <a:lnTo>
                  <a:pt x="0" y="3162947"/>
                </a:lnTo>
                <a:lnTo>
                  <a:pt x="4394" y="3168916"/>
                </a:lnTo>
                <a:lnTo>
                  <a:pt x="8585" y="3169564"/>
                </a:lnTo>
                <a:lnTo>
                  <a:pt x="95300" y="3105886"/>
                </a:lnTo>
                <a:lnTo>
                  <a:pt x="95948" y="3101695"/>
                </a:lnTo>
                <a:close/>
              </a:path>
              <a:path w="511810" h="3169920">
                <a:moveTo>
                  <a:pt x="511606" y="6616"/>
                </a:moveTo>
                <a:lnTo>
                  <a:pt x="507225" y="647"/>
                </a:lnTo>
                <a:lnTo>
                  <a:pt x="503021" y="0"/>
                </a:lnTo>
                <a:lnTo>
                  <a:pt x="416318" y="63677"/>
                </a:lnTo>
                <a:lnTo>
                  <a:pt x="415670" y="67881"/>
                </a:lnTo>
                <a:lnTo>
                  <a:pt x="420065" y="73850"/>
                </a:lnTo>
                <a:lnTo>
                  <a:pt x="424256" y="74498"/>
                </a:lnTo>
                <a:lnTo>
                  <a:pt x="510959" y="10820"/>
                </a:lnTo>
                <a:lnTo>
                  <a:pt x="511606" y="6616"/>
                </a:lnTo>
                <a:close/>
              </a:path>
              <a:path w="511810" h="3169920">
                <a:moveTo>
                  <a:pt x="511606" y="39395"/>
                </a:moveTo>
                <a:lnTo>
                  <a:pt x="507225" y="33426"/>
                </a:lnTo>
                <a:lnTo>
                  <a:pt x="503021" y="32778"/>
                </a:lnTo>
                <a:lnTo>
                  <a:pt x="416318" y="96456"/>
                </a:lnTo>
                <a:lnTo>
                  <a:pt x="415670" y="100660"/>
                </a:lnTo>
                <a:lnTo>
                  <a:pt x="420065" y="106629"/>
                </a:lnTo>
                <a:lnTo>
                  <a:pt x="424256" y="107276"/>
                </a:lnTo>
                <a:lnTo>
                  <a:pt x="510959" y="43599"/>
                </a:lnTo>
                <a:lnTo>
                  <a:pt x="511606" y="39395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2474025" y="687638"/>
            <a:ext cx="108585" cy="40005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4x1x4+4</a:t>
            </a:r>
            <a:r>
              <a:rPr dirty="0" sz="6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60">
                <a:solidFill>
                  <a:srgbClr val="231F20"/>
                </a:solidFill>
                <a:latin typeface="Arial"/>
                <a:cs typeface="Arial"/>
              </a:rPr>
              <a:t>CP</a:t>
            </a:r>
            <a:endParaRPr sz="6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574653" y="2418768"/>
            <a:ext cx="584200" cy="33210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 marR="5080" indent="3175">
              <a:lnSpc>
                <a:spcPct val="100000"/>
              </a:lnSpc>
              <a:spcBef>
                <a:spcPts val="105"/>
              </a:spcBef>
            </a:pPr>
            <a:r>
              <a:rPr dirty="0" sz="1000" spc="-45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10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Arial"/>
                <a:cs typeface="Arial"/>
              </a:rPr>
              <a:t>1.ª </a:t>
            </a:r>
            <a:r>
              <a:rPr dirty="0" sz="1000" spc="-10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669987" y="2079042"/>
            <a:ext cx="238760" cy="4083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3335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mA</a:t>
            </a:r>
            <a:endParaRPr sz="600">
              <a:latin typeface="Arial"/>
              <a:cs typeface="Arial"/>
            </a:endParaRPr>
          </a:p>
        </p:txBody>
      </p:sp>
      <p:pic>
        <p:nvPicPr>
          <p:cNvPr id="19" name="object 1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64576" y="2981325"/>
            <a:ext cx="2167775" cy="1361147"/>
          </a:xfrm>
          <a:prstGeom prst="rect">
            <a:avLst/>
          </a:prstGeom>
        </p:spPr>
      </p:pic>
      <p:sp>
        <p:nvSpPr>
          <p:cNvPr id="20" name="object 20" descr=""/>
          <p:cNvSpPr txBox="1"/>
          <p:nvPr/>
        </p:nvSpPr>
        <p:spPr>
          <a:xfrm>
            <a:off x="2958152" y="3345887"/>
            <a:ext cx="21526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941611" y="3629374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775339" y="3629374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168775" y="3345887"/>
            <a:ext cx="21526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1470190" y="561238"/>
            <a:ext cx="1840864" cy="4584065"/>
            <a:chOff x="1470190" y="561238"/>
            <a:chExt cx="1840864" cy="4584065"/>
          </a:xfrm>
        </p:grpSpPr>
        <p:pic>
          <p:nvPicPr>
            <p:cNvPr id="25" name="object 2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81441" y="561238"/>
              <a:ext cx="509473" cy="1905038"/>
            </a:xfrm>
            <a:prstGeom prst="rect">
              <a:avLst/>
            </a:prstGeom>
          </p:spPr>
        </p:pic>
        <p:sp>
          <p:nvSpPr>
            <p:cNvPr id="26" name="object 26" descr=""/>
            <p:cNvSpPr/>
            <p:nvPr/>
          </p:nvSpPr>
          <p:spPr>
            <a:xfrm>
              <a:off x="1470190" y="4532197"/>
              <a:ext cx="1840864" cy="612775"/>
            </a:xfrm>
            <a:custGeom>
              <a:avLst/>
              <a:gdLst/>
              <a:ahLst/>
              <a:cxnLst/>
              <a:rect l="l" t="t" r="r" b="b"/>
              <a:pathLst>
                <a:path w="1840864" h="612775">
                  <a:moveTo>
                    <a:pt x="1822056" y="602246"/>
                  </a:moveTo>
                  <a:lnTo>
                    <a:pt x="1819046" y="599236"/>
                  </a:lnTo>
                  <a:lnTo>
                    <a:pt x="1627581" y="599236"/>
                  </a:lnTo>
                  <a:lnTo>
                    <a:pt x="1627581" y="31127"/>
                  </a:lnTo>
                  <a:lnTo>
                    <a:pt x="1819033" y="31127"/>
                  </a:lnTo>
                  <a:lnTo>
                    <a:pt x="1822030" y="28117"/>
                  </a:lnTo>
                  <a:lnTo>
                    <a:pt x="1822030" y="20713"/>
                  </a:lnTo>
                  <a:lnTo>
                    <a:pt x="1819033" y="17703"/>
                  </a:lnTo>
                  <a:lnTo>
                    <a:pt x="1624584" y="17703"/>
                  </a:lnTo>
                  <a:lnTo>
                    <a:pt x="1617167" y="17691"/>
                  </a:lnTo>
                  <a:lnTo>
                    <a:pt x="1614157" y="17703"/>
                  </a:lnTo>
                  <a:lnTo>
                    <a:pt x="1614157" y="31127"/>
                  </a:lnTo>
                  <a:lnTo>
                    <a:pt x="1614157" y="599236"/>
                  </a:lnTo>
                  <a:lnTo>
                    <a:pt x="972375" y="599236"/>
                  </a:lnTo>
                  <a:lnTo>
                    <a:pt x="972375" y="31127"/>
                  </a:lnTo>
                  <a:lnTo>
                    <a:pt x="1614157" y="31127"/>
                  </a:lnTo>
                  <a:lnTo>
                    <a:pt x="1614157" y="17703"/>
                  </a:lnTo>
                  <a:lnTo>
                    <a:pt x="958951" y="17703"/>
                  </a:lnTo>
                  <a:lnTo>
                    <a:pt x="958951" y="31127"/>
                  </a:lnTo>
                  <a:lnTo>
                    <a:pt x="958951" y="599236"/>
                  </a:lnTo>
                  <a:lnTo>
                    <a:pt x="31864" y="599236"/>
                  </a:lnTo>
                  <a:lnTo>
                    <a:pt x="31864" y="31127"/>
                  </a:lnTo>
                  <a:lnTo>
                    <a:pt x="958951" y="31127"/>
                  </a:lnTo>
                  <a:lnTo>
                    <a:pt x="958951" y="17703"/>
                  </a:lnTo>
                  <a:lnTo>
                    <a:pt x="25158" y="17703"/>
                  </a:lnTo>
                  <a:lnTo>
                    <a:pt x="21450" y="17703"/>
                  </a:lnTo>
                  <a:lnTo>
                    <a:pt x="18440" y="20713"/>
                  </a:lnTo>
                  <a:lnTo>
                    <a:pt x="18440" y="28117"/>
                  </a:lnTo>
                  <a:lnTo>
                    <a:pt x="18440" y="607720"/>
                  </a:lnTo>
                  <a:lnTo>
                    <a:pt x="19164" y="609447"/>
                  </a:lnTo>
                  <a:lnTo>
                    <a:pt x="21666" y="611949"/>
                  </a:lnTo>
                  <a:lnTo>
                    <a:pt x="23393" y="612660"/>
                  </a:lnTo>
                  <a:lnTo>
                    <a:pt x="958951" y="612660"/>
                  </a:lnTo>
                  <a:lnTo>
                    <a:pt x="972375" y="612660"/>
                  </a:lnTo>
                  <a:lnTo>
                    <a:pt x="1819046" y="612660"/>
                  </a:lnTo>
                  <a:lnTo>
                    <a:pt x="1822056" y="609650"/>
                  </a:lnTo>
                  <a:lnTo>
                    <a:pt x="1822056" y="602246"/>
                  </a:lnTo>
                  <a:close/>
                </a:path>
                <a:path w="1840864" h="612775">
                  <a:moveTo>
                    <a:pt x="1840407" y="3009"/>
                  </a:moveTo>
                  <a:lnTo>
                    <a:pt x="1837410" y="0"/>
                  </a:lnTo>
                  <a:lnTo>
                    <a:pt x="6718" y="0"/>
                  </a:lnTo>
                  <a:lnTo>
                    <a:pt x="3009" y="0"/>
                  </a:lnTo>
                  <a:lnTo>
                    <a:pt x="0" y="3009"/>
                  </a:lnTo>
                  <a:lnTo>
                    <a:pt x="0" y="10414"/>
                  </a:lnTo>
                  <a:lnTo>
                    <a:pt x="3009" y="13423"/>
                  </a:lnTo>
                  <a:lnTo>
                    <a:pt x="1837410" y="13423"/>
                  </a:lnTo>
                  <a:lnTo>
                    <a:pt x="1840407" y="10414"/>
                  </a:lnTo>
                  <a:lnTo>
                    <a:pt x="1840407" y="30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1771057" y="1455767"/>
            <a:ext cx="1670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635"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IGA</a:t>
            </a:r>
            <a:r>
              <a:rPr dirty="0" sz="6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75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358488" y="1584337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656338" y="1371015"/>
            <a:ext cx="21653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2032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4P</a:t>
            </a:r>
            <a:endParaRPr sz="600">
              <a:latin typeface="Arial"/>
              <a:cs typeface="Arial"/>
            </a:endParaRPr>
          </a:p>
          <a:p>
            <a:pPr marL="2032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400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722371" y="3902693"/>
            <a:ext cx="108585" cy="50165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600" spc="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609080" y="3629374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836208" y="3345887"/>
            <a:ext cx="21526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1470164" y="2239987"/>
            <a:ext cx="4106545" cy="2919095"/>
          </a:xfrm>
          <a:custGeom>
            <a:avLst/>
            <a:gdLst/>
            <a:ahLst/>
            <a:cxnLst/>
            <a:rect l="l" t="t" r="r" b="b"/>
            <a:pathLst>
              <a:path w="4106545" h="2919095">
                <a:moveTo>
                  <a:pt x="13423" y="2905544"/>
                </a:moveTo>
                <a:lnTo>
                  <a:pt x="13423" y="2295232"/>
                </a:lnTo>
                <a:lnTo>
                  <a:pt x="10426" y="2292222"/>
                </a:lnTo>
                <a:lnTo>
                  <a:pt x="3009" y="2292222"/>
                </a:lnTo>
                <a:lnTo>
                  <a:pt x="0" y="2295232"/>
                </a:lnTo>
                <a:lnTo>
                  <a:pt x="0" y="2908554"/>
                </a:lnTo>
                <a:lnTo>
                  <a:pt x="3009" y="2905544"/>
                </a:lnTo>
                <a:lnTo>
                  <a:pt x="13423" y="2905544"/>
                </a:lnTo>
                <a:close/>
              </a:path>
              <a:path w="4106545" h="2919095">
                <a:moveTo>
                  <a:pt x="2557208" y="2915958"/>
                </a:moveTo>
                <a:lnTo>
                  <a:pt x="2557208" y="2908554"/>
                </a:lnTo>
                <a:lnTo>
                  <a:pt x="2554211" y="2905544"/>
                </a:lnTo>
                <a:lnTo>
                  <a:pt x="3009" y="2905544"/>
                </a:lnTo>
                <a:lnTo>
                  <a:pt x="0" y="2908554"/>
                </a:lnTo>
                <a:lnTo>
                  <a:pt x="0" y="2915958"/>
                </a:lnTo>
                <a:lnTo>
                  <a:pt x="3009" y="2918967"/>
                </a:lnTo>
                <a:lnTo>
                  <a:pt x="10426" y="2918967"/>
                </a:lnTo>
                <a:lnTo>
                  <a:pt x="13423" y="2915958"/>
                </a:lnTo>
                <a:lnTo>
                  <a:pt x="13423" y="2918967"/>
                </a:lnTo>
                <a:lnTo>
                  <a:pt x="2543784" y="2918967"/>
                </a:lnTo>
                <a:lnTo>
                  <a:pt x="2543784" y="2915958"/>
                </a:lnTo>
                <a:lnTo>
                  <a:pt x="2546794" y="2918967"/>
                </a:lnTo>
                <a:lnTo>
                  <a:pt x="2554211" y="2918967"/>
                </a:lnTo>
                <a:lnTo>
                  <a:pt x="2557208" y="2915958"/>
                </a:lnTo>
                <a:close/>
              </a:path>
              <a:path w="4106545" h="2919095">
                <a:moveTo>
                  <a:pt x="13423" y="2918967"/>
                </a:moveTo>
                <a:lnTo>
                  <a:pt x="13423" y="2915958"/>
                </a:lnTo>
                <a:lnTo>
                  <a:pt x="10426" y="2918967"/>
                </a:lnTo>
                <a:lnTo>
                  <a:pt x="13423" y="2918967"/>
                </a:lnTo>
                <a:close/>
              </a:path>
              <a:path w="4106545" h="2919095">
                <a:moveTo>
                  <a:pt x="2527617" y="2309901"/>
                </a:moveTo>
                <a:lnTo>
                  <a:pt x="1811655" y="2309901"/>
                </a:lnTo>
                <a:lnTo>
                  <a:pt x="1808657" y="2312911"/>
                </a:lnTo>
                <a:lnTo>
                  <a:pt x="1808670" y="2320328"/>
                </a:lnTo>
                <a:lnTo>
                  <a:pt x="1811655" y="2323325"/>
                </a:lnTo>
                <a:lnTo>
                  <a:pt x="2524607" y="2323325"/>
                </a:lnTo>
                <a:lnTo>
                  <a:pt x="2524607" y="2312911"/>
                </a:lnTo>
                <a:lnTo>
                  <a:pt x="2527617" y="2309901"/>
                </a:lnTo>
                <a:close/>
              </a:path>
              <a:path w="4106545" h="2919095">
                <a:moveTo>
                  <a:pt x="2538031" y="2899930"/>
                </a:moveTo>
                <a:lnTo>
                  <a:pt x="2538031" y="2320315"/>
                </a:lnTo>
                <a:lnTo>
                  <a:pt x="2535034" y="2323325"/>
                </a:lnTo>
                <a:lnTo>
                  <a:pt x="2524607" y="2323325"/>
                </a:lnTo>
                <a:lnTo>
                  <a:pt x="2524607" y="2891447"/>
                </a:lnTo>
                <a:lnTo>
                  <a:pt x="1811655" y="2891447"/>
                </a:lnTo>
                <a:lnTo>
                  <a:pt x="1808670" y="2894456"/>
                </a:lnTo>
                <a:lnTo>
                  <a:pt x="1808670" y="2901861"/>
                </a:lnTo>
                <a:lnTo>
                  <a:pt x="1811655" y="2904871"/>
                </a:lnTo>
                <a:lnTo>
                  <a:pt x="2533091" y="2904870"/>
                </a:lnTo>
                <a:lnTo>
                  <a:pt x="2534818" y="2904159"/>
                </a:lnTo>
                <a:lnTo>
                  <a:pt x="2537320" y="2901657"/>
                </a:lnTo>
                <a:lnTo>
                  <a:pt x="2538031" y="2899930"/>
                </a:lnTo>
                <a:close/>
              </a:path>
              <a:path w="4106545" h="2919095">
                <a:moveTo>
                  <a:pt x="2546794" y="2292222"/>
                </a:moveTo>
                <a:lnTo>
                  <a:pt x="1829993" y="2292222"/>
                </a:lnTo>
                <a:lnTo>
                  <a:pt x="1826983" y="2295232"/>
                </a:lnTo>
                <a:lnTo>
                  <a:pt x="1826983" y="2302624"/>
                </a:lnTo>
                <a:lnTo>
                  <a:pt x="1829993" y="2305634"/>
                </a:lnTo>
                <a:lnTo>
                  <a:pt x="2543784" y="2305634"/>
                </a:lnTo>
                <a:lnTo>
                  <a:pt x="2543784" y="2295232"/>
                </a:lnTo>
                <a:lnTo>
                  <a:pt x="2546794" y="2292222"/>
                </a:lnTo>
                <a:close/>
              </a:path>
              <a:path w="4106545" h="2919095">
                <a:moveTo>
                  <a:pt x="2538031" y="2320315"/>
                </a:moveTo>
                <a:lnTo>
                  <a:pt x="2538031" y="2312911"/>
                </a:lnTo>
                <a:lnTo>
                  <a:pt x="2535034" y="2309901"/>
                </a:lnTo>
                <a:lnTo>
                  <a:pt x="2527617" y="2309901"/>
                </a:lnTo>
                <a:lnTo>
                  <a:pt x="2524607" y="2312911"/>
                </a:lnTo>
                <a:lnTo>
                  <a:pt x="2524607" y="2323325"/>
                </a:lnTo>
                <a:lnTo>
                  <a:pt x="2535034" y="2323325"/>
                </a:lnTo>
                <a:lnTo>
                  <a:pt x="2538031" y="2320315"/>
                </a:lnTo>
                <a:close/>
              </a:path>
              <a:path w="4106545" h="2919095">
                <a:moveTo>
                  <a:pt x="2557208" y="2302624"/>
                </a:moveTo>
                <a:lnTo>
                  <a:pt x="2557208" y="2295232"/>
                </a:lnTo>
                <a:lnTo>
                  <a:pt x="2554211" y="2292222"/>
                </a:lnTo>
                <a:lnTo>
                  <a:pt x="2546794" y="2292222"/>
                </a:lnTo>
                <a:lnTo>
                  <a:pt x="2543784" y="2295232"/>
                </a:lnTo>
                <a:lnTo>
                  <a:pt x="2543784" y="2305634"/>
                </a:lnTo>
                <a:lnTo>
                  <a:pt x="2554211" y="2305634"/>
                </a:lnTo>
                <a:lnTo>
                  <a:pt x="2557208" y="2302624"/>
                </a:lnTo>
                <a:close/>
              </a:path>
              <a:path w="4106545" h="2919095">
                <a:moveTo>
                  <a:pt x="2557208" y="2908554"/>
                </a:moveTo>
                <a:lnTo>
                  <a:pt x="2557208" y="2302624"/>
                </a:lnTo>
                <a:lnTo>
                  <a:pt x="2554211" y="2305634"/>
                </a:lnTo>
                <a:lnTo>
                  <a:pt x="2543784" y="2305634"/>
                </a:lnTo>
                <a:lnTo>
                  <a:pt x="2543784" y="2905544"/>
                </a:lnTo>
                <a:lnTo>
                  <a:pt x="2554211" y="2905544"/>
                </a:lnTo>
                <a:lnTo>
                  <a:pt x="2557208" y="2908554"/>
                </a:lnTo>
                <a:close/>
              </a:path>
              <a:path w="4106545" h="2919095">
                <a:moveTo>
                  <a:pt x="2546794" y="2918967"/>
                </a:moveTo>
                <a:lnTo>
                  <a:pt x="2543784" y="2915958"/>
                </a:lnTo>
                <a:lnTo>
                  <a:pt x="2543784" y="2918967"/>
                </a:lnTo>
                <a:lnTo>
                  <a:pt x="2546794" y="2918967"/>
                </a:lnTo>
                <a:close/>
              </a:path>
              <a:path w="4106545" h="2919095">
                <a:moveTo>
                  <a:pt x="3648938" y="751789"/>
                </a:moveTo>
                <a:lnTo>
                  <a:pt x="3648938" y="3009"/>
                </a:lnTo>
                <a:lnTo>
                  <a:pt x="3645954" y="0"/>
                </a:lnTo>
                <a:lnTo>
                  <a:pt x="3638537" y="0"/>
                </a:lnTo>
                <a:lnTo>
                  <a:pt x="3635527" y="3009"/>
                </a:lnTo>
                <a:lnTo>
                  <a:pt x="3635527" y="751789"/>
                </a:lnTo>
                <a:lnTo>
                  <a:pt x="3638537" y="754799"/>
                </a:lnTo>
                <a:lnTo>
                  <a:pt x="3645954" y="754799"/>
                </a:lnTo>
                <a:lnTo>
                  <a:pt x="3648938" y="751789"/>
                </a:lnTo>
                <a:close/>
              </a:path>
              <a:path w="4106545" h="2919095">
                <a:moveTo>
                  <a:pt x="4106468" y="1728444"/>
                </a:moveTo>
                <a:lnTo>
                  <a:pt x="4102074" y="1722462"/>
                </a:lnTo>
                <a:lnTo>
                  <a:pt x="4097870" y="1721827"/>
                </a:lnTo>
                <a:lnTo>
                  <a:pt x="4011180" y="1785492"/>
                </a:lnTo>
                <a:lnTo>
                  <a:pt x="4010532" y="1789696"/>
                </a:lnTo>
                <a:lnTo>
                  <a:pt x="4014927" y="1795678"/>
                </a:lnTo>
                <a:lnTo>
                  <a:pt x="4019130" y="1796313"/>
                </a:lnTo>
                <a:lnTo>
                  <a:pt x="4105821" y="1732648"/>
                </a:lnTo>
                <a:lnTo>
                  <a:pt x="4106468" y="1728444"/>
                </a:lnTo>
                <a:close/>
              </a:path>
              <a:path w="4106545" h="2919095">
                <a:moveTo>
                  <a:pt x="4106468" y="1761223"/>
                </a:moveTo>
                <a:lnTo>
                  <a:pt x="4102074" y="1755241"/>
                </a:lnTo>
                <a:lnTo>
                  <a:pt x="4097870" y="1754606"/>
                </a:lnTo>
                <a:lnTo>
                  <a:pt x="4011180" y="1818271"/>
                </a:lnTo>
                <a:lnTo>
                  <a:pt x="4010532" y="1822475"/>
                </a:lnTo>
                <a:lnTo>
                  <a:pt x="4014927" y="1828444"/>
                </a:lnTo>
                <a:lnTo>
                  <a:pt x="4019130" y="1829079"/>
                </a:lnTo>
                <a:lnTo>
                  <a:pt x="4105821" y="1765414"/>
                </a:lnTo>
                <a:lnTo>
                  <a:pt x="4106468" y="1761223"/>
                </a:lnTo>
                <a:close/>
              </a:path>
              <a:path w="4106545" h="2919095">
                <a:moveTo>
                  <a:pt x="4065803" y="1745378"/>
                </a:moveTo>
                <a:lnTo>
                  <a:pt x="4065803" y="1497215"/>
                </a:lnTo>
                <a:lnTo>
                  <a:pt x="4062806" y="1494205"/>
                </a:lnTo>
                <a:lnTo>
                  <a:pt x="4055402" y="1494205"/>
                </a:lnTo>
                <a:lnTo>
                  <a:pt x="4052392" y="1497215"/>
                </a:lnTo>
                <a:lnTo>
                  <a:pt x="4052392" y="1755227"/>
                </a:lnTo>
                <a:lnTo>
                  <a:pt x="4065803" y="1745378"/>
                </a:lnTo>
                <a:close/>
              </a:path>
              <a:path w="4106545" h="2919095">
                <a:moveTo>
                  <a:pt x="4065803" y="1778156"/>
                </a:moveTo>
                <a:lnTo>
                  <a:pt x="4065803" y="1762033"/>
                </a:lnTo>
                <a:lnTo>
                  <a:pt x="4052392" y="1771883"/>
                </a:lnTo>
                <a:lnTo>
                  <a:pt x="4052392" y="1788006"/>
                </a:lnTo>
                <a:lnTo>
                  <a:pt x="4065803" y="1778156"/>
                </a:lnTo>
                <a:close/>
              </a:path>
              <a:path w="4106545" h="2919095">
                <a:moveTo>
                  <a:pt x="4065803" y="2099500"/>
                </a:moveTo>
                <a:lnTo>
                  <a:pt x="4065803" y="1794799"/>
                </a:lnTo>
                <a:lnTo>
                  <a:pt x="4052392" y="1804649"/>
                </a:lnTo>
                <a:lnTo>
                  <a:pt x="4052392" y="2099500"/>
                </a:lnTo>
                <a:lnTo>
                  <a:pt x="4055402" y="2102510"/>
                </a:lnTo>
                <a:lnTo>
                  <a:pt x="4062806" y="2102510"/>
                </a:lnTo>
                <a:lnTo>
                  <a:pt x="4065803" y="209950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5618023" y="3925095"/>
            <a:ext cx="108585" cy="46990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2x1x10+10</a:t>
            </a:r>
            <a:r>
              <a:rPr dirty="0" sz="6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pic>
        <p:nvPicPr>
          <p:cNvPr id="35" name="object 35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293958" y="2981337"/>
            <a:ext cx="2167788" cy="1361135"/>
          </a:xfrm>
          <a:prstGeom prst="rect">
            <a:avLst/>
          </a:prstGeom>
        </p:spPr>
      </p:pic>
      <p:sp>
        <p:nvSpPr>
          <p:cNvPr id="36" name="object 36" descr=""/>
          <p:cNvSpPr txBox="1"/>
          <p:nvPr/>
        </p:nvSpPr>
        <p:spPr>
          <a:xfrm>
            <a:off x="4784319" y="3934364"/>
            <a:ext cx="108585" cy="46990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2x1x10+10</a:t>
            </a:r>
            <a:r>
              <a:rPr dirty="0" sz="6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399327" y="2078813"/>
            <a:ext cx="238760" cy="4083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4604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4P</a:t>
            </a:r>
            <a:endParaRPr sz="600">
              <a:latin typeface="Arial"/>
              <a:cs typeface="Arial"/>
            </a:endParaRPr>
          </a:p>
          <a:p>
            <a:pPr marL="14604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400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mA</a:t>
            </a:r>
            <a:endParaRPr sz="600">
              <a:latin typeface="Arial"/>
              <a:cs typeface="Arial"/>
            </a:endParaRPr>
          </a:p>
        </p:txBody>
      </p:sp>
      <p:grpSp>
        <p:nvGrpSpPr>
          <p:cNvPr id="38" name="object 38" descr=""/>
          <p:cNvGrpSpPr/>
          <p:nvPr/>
        </p:nvGrpSpPr>
        <p:grpSpPr>
          <a:xfrm>
            <a:off x="2376322" y="1800021"/>
            <a:ext cx="2844165" cy="666750"/>
            <a:chOff x="2376322" y="1800021"/>
            <a:chExt cx="2844165" cy="666750"/>
          </a:xfrm>
        </p:grpSpPr>
        <p:sp>
          <p:nvSpPr>
            <p:cNvPr id="39" name="object 39" descr=""/>
            <p:cNvSpPr/>
            <p:nvPr/>
          </p:nvSpPr>
          <p:spPr>
            <a:xfrm>
              <a:off x="4996700" y="2051875"/>
              <a:ext cx="224154" cy="414655"/>
            </a:xfrm>
            <a:custGeom>
              <a:avLst/>
              <a:gdLst/>
              <a:ahLst/>
              <a:cxnLst/>
              <a:rect l="l" t="t" r="r" b="b"/>
              <a:pathLst>
                <a:path w="224154" h="414655">
                  <a:moveTo>
                    <a:pt x="223608" y="362762"/>
                  </a:moveTo>
                  <a:lnTo>
                    <a:pt x="189863" y="333524"/>
                  </a:lnTo>
                  <a:lnTo>
                    <a:pt x="142366" y="322697"/>
                  </a:lnTo>
                  <a:lnTo>
                    <a:pt x="115696" y="321322"/>
                  </a:lnTo>
                  <a:lnTo>
                    <a:pt x="102281" y="321669"/>
                  </a:lnTo>
                  <a:lnTo>
                    <a:pt x="63614" y="326834"/>
                  </a:lnTo>
                  <a:lnTo>
                    <a:pt x="26177" y="341171"/>
                  </a:lnTo>
                  <a:lnTo>
                    <a:pt x="7797" y="362762"/>
                  </a:lnTo>
                  <a:lnTo>
                    <a:pt x="7810" y="372995"/>
                  </a:lnTo>
                  <a:lnTo>
                    <a:pt x="9575" y="377850"/>
                  </a:lnTo>
                  <a:lnTo>
                    <a:pt x="15405" y="386295"/>
                  </a:lnTo>
                  <a:lnTo>
                    <a:pt x="19418" y="390004"/>
                  </a:lnTo>
                  <a:lnTo>
                    <a:pt x="21234" y="391243"/>
                  </a:lnTo>
                  <a:lnTo>
                    <a:pt x="21247" y="365848"/>
                  </a:lnTo>
                  <a:lnTo>
                    <a:pt x="21869" y="363753"/>
                  </a:lnTo>
                  <a:lnTo>
                    <a:pt x="55901" y="342726"/>
                  </a:lnTo>
                  <a:lnTo>
                    <a:pt x="102969" y="335073"/>
                  </a:lnTo>
                  <a:lnTo>
                    <a:pt x="115696" y="334746"/>
                  </a:lnTo>
                  <a:lnTo>
                    <a:pt x="128422" y="335071"/>
                  </a:lnTo>
                  <a:lnTo>
                    <a:pt x="172941" y="341978"/>
                  </a:lnTo>
                  <a:lnTo>
                    <a:pt x="209537" y="363753"/>
                  </a:lnTo>
                  <a:lnTo>
                    <a:pt x="210159" y="365848"/>
                  </a:lnTo>
                  <a:lnTo>
                    <a:pt x="210172" y="364159"/>
                  </a:lnTo>
                  <a:lnTo>
                    <a:pt x="213182" y="361149"/>
                  </a:lnTo>
                  <a:lnTo>
                    <a:pt x="220586" y="361149"/>
                  </a:lnTo>
                  <a:lnTo>
                    <a:pt x="223596" y="364159"/>
                  </a:lnTo>
                  <a:lnTo>
                    <a:pt x="223608" y="362762"/>
                  </a:lnTo>
                  <a:close/>
                </a:path>
                <a:path w="224154" h="414655">
                  <a:moveTo>
                    <a:pt x="7810" y="372995"/>
                  </a:moveTo>
                  <a:lnTo>
                    <a:pt x="7810" y="367868"/>
                  </a:lnTo>
                  <a:lnTo>
                    <a:pt x="7797" y="372960"/>
                  </a:lnTo>
                  <a:close/>
                </a:path>
                <a:path w="224154" h="414655">
                  <a:moveTo>
                    <a:pt x="223608" y="372973"/>
                  </a:moveTo>
                  <a:lnTo>
                    <a:pt x="223596" y="367868"/>
                  </a:lnTo>
                  <a:lnTo>
                    <a:pt x="223596" y="371576"/>
                  </a:lnTo>
                  <a:lnTo>
                    <a:pt x="220586" y="374573"/>
                  </a:lnTo>
                  <a:lnTo>
                    <a:pt x="213182" y="374573"/>
                  </a:lnTo>
                  <a:lnTo>
                    <a:pt x="210172" y="371576"/>
                  </a:lnTo>
                  <a:lnTo>
                    <a:pt x="210159" y="369887"/>
                  </a:lnTo>
                  <a:lnTo>
                    <a:pt x="209537" y="371983"/>
                  </a:lnTo>
                  <a:lnTo>
                    <a:pt x="175494" y="393010"/>
                  </a:lnTo>
                  <a:lnTo>
                    <a:pt x="128422" y="400657"/>
                  </a:lnTo>
                  <a:lnTo>
                    <a:pt x="115696" y="400977"/>
                  </a:lnTo>
                  <a:lnTo>
                    <a:pt x="102969" y="400657"/>
                  </a:lnTo>
                  <a:lnTo>
                    <a:pt x="58455" y="393758"/>
                  </a:lnTo>
                  <a:lnTo>
                    <a:pt x="21869" y="371983"/>
                  </a:lnTo>
                  <a:lnTo>
                    <a:pt x="21234" y="367868"/>
                  </a:lnTo>
                  <a:lnTo>
                    <a:pt x="21247" y="391252"/>
                  </a:lnTo>
                  <a:lnTo>
                    <a:pt x="63614" y="408901"/>
                  </a:lnTo>
                  <a:lnTo>
                    <a:pt x="102281" y="414061"/>
                  </a:lnTo>
                  <a:lnTo>
                    <a:pt x="115696" y="414401"/>
                  </a:lnTo>
                  <a:lnTo>
                    <a:pt x="129110" y="414059"/>
                  </a:lnTo>
                  <a:lnTo>
                    <a:pt x="167779" y="408901"/>
                  </a:lnTo>
                  <a:lnTo>
                    <a:pt x="205229" y="394559"/>
                  </a:lnTo>
                  <a:lnTo>
                    <a:pt x="221818" y="377850"/>
                  </a:lnTo>
                  <a:lnTo>
                    <a:pt x="223608" y="372973"/>
                  </a:lnTo>
                  <a:close/>
                </a:path>
                <a:path w="224154" h="414655">
                  <a:moveTo>
                    <a:pt x="223599" y="366508"/>
                  </a:moveTo>
                  <a:lnTo>
                    <a:pt x="223596" y="364159"/>
                  </a:lnTo>
                  <a:lnTo>
                    <a:pt x="220586" y="361149"/>
                  </a:lnTo>
                  <a:lnTo>
                    <a:pt x="213182" y="361149"/>
                  </a:lnTo>
                  <a:lnTo>
                    <a:pt x="210172" y="364159"/>
                  </a:lnTo>
                  <a:lnTo>
                    <a:pt x="210172" y="371576"/>
                  </a:lnTo>
                  <a:lnTo>
                    <a:pt x="213182" y="374573"/>
                  </a:lnTo>
                  <a:lnTo>
                    <a:pt x="220586" y="374573"/>
                  </a:lnTo>
                  <a:lnTo>
                    <a:pt x="223596" y="371576"/>
                  </a:lnTo>
                  <a:lnTo>
                    <a:pt x="223599" y="366508"/>
                  </a:lnTo>
                  <a:close/>
                </a:path>
                <a:path w="224154" h="414655">
                  <a:moveTo>
                    <a:pt x="123367" y="194652"/>
                  </a:moveTo>
                  <a:lnTo>
                    <a:pt x="11607" y="1104"/>
                  </a:lnTo>
                  <a:lnTo>
                    <a:pt x="7505" y="0"/>
                  </a:lnTo>
                  <a:lnTo>
                    <a:pt x="1079" y="3708"/>
                  </a:lnTo>
                  <a:lnTo>
                    <a:pt x="0" y="7810"/>
                  </a:lnTo>
                  <a:lnTo>
                    <a:pt x="111759" y="201371"/>
                  </a:lnTo>
                  <a:lnTo>
                    <a:pt x="115862" y="202476"/>
                  </a:lnTo>
                  <a:lnTo>
                    <a:pt x="122275" y="198767"/>
                  </a:lnTo>
                  <a:lnTo>
                    <a:pt x="123367" y="19465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10836" y="2029866"/>
              <a:ext cx="431304" cy="396595"/>
            </a:xfrm>
            <a:prstGeom prst="rect">
              <a:avLst/>
            </a:prstGeom>
          </p:spPr>
        </p:pic>
        <p:sp>
          <p:nvSpPr>
            <p:cNvPr id="41" name="object 41" descr=""/>
            <p:cNvSpPr/>
            <p:nvPr/>
          </p:nvSpPr>
          <p:spPr>
            <a:xfrm>
              <a:off x="2376322" y="1800021"/>
              <a:ext cx="2743200" cy="266700"/>
            </a:xfrm>
            <a:custGeom>
              <a:avLst/>
              <a:gdLst/>
              <a:ahLst/>
              <a:cxnLst/>
              <a:rect l="l" t="t" r="r" b="b"/>
              <a:pathLst>
                <a:path w="2743200" h="266700">
                  <a:moveTo>
                    <a:pt x="2742806" y="263258"/>
                  </a:moveTo>
                  <a:lnTo>
                    <a:pt x="2742806" y="4953"/>
                  </a:lnTo>
                  <a:lnTo>
                    <a:pt x="2742095" y="3225"/>
                  </a:lnTo>
                  <a:lnTo>
                    <a:pt x="2739593" y="723"/>
                  </a:lnTo>
                  <a:lnTo>
                    <a:pt x="2737866" y="0"/>
                  </a:lnTo>
                  <a:lnTo>
                    <a:pt x="3009" y="12"/>
                  </a:lnTo>
                  <a:lnTo>
                    <a:pt x="0" y="3009"/>
                  </a:lnTo>
                  <a:lnTo>
                    <a:pt x="0" y="10426"/>
                  </a:lnTo>
                  <a:lnTo>
                    <a:pt x="3009" y="13423"/>
                  </a:lnTo>
                  <a:lnTo>
                    <a:pt x="2729382" y="13423"/>
                  </a:lnTo>
                  <a:lnTo>
                    <a:pt x="2729382" y="259549"/>
                  </a:lnTo>
                  <a:lnTo>
                    <a:pt x="2729382" y="263258"/>
                  </a:lnTo>
                  <a:lnTo>
                    <a:pt x="2732392" y="266255"/>
                  </a:lnTo>
                  <a:lnTo>
                    <a:pt x="2739796" y="266255"/>
                  </a:lnTo>
                  <a:lnTo>
                    <a:pt x="2742806" y="2632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 descr=""/>
          <p:cNvSpPr txBox="1"/>
          <p:nvPr/>
        </p:nvSpPr>
        <p:spPr>
          <a:xfrm>
            <a:off x="5687547" y="3345887"/>
            <a:ext cx="21526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671005" y="3629374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504747" y="3629374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898157" y="3345887"/>
            <a:ext cx="21526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4218013" y="4549902"/>
            <a:ext cx="2519680" cy="594995"/>
          </a:xfrm>
          <a:custGeom>
            <a:avLst/>
            <a:gdLst/>
            <a:ahLst/>
            <a:cxnLst/>
            <a:rect l="l" t="t" r="r" b="b"/>
            <a:pathLst>
              <a:path w="2519679" h="594995">
                <a:moveTo>
                  <a:pt x="2519565" y="3009"/>
                </a:moveTo>
                <a:lnTo>
                  <a:pt x="2516568" y="0"/>
                </a:lnTo>
                <a:lnTo>
                  <a:pt x="2509151" y="0"/>
                </a:lnTo>
                <a:lnTo>
                  <a:pt x="2506141" y="3009"/>
                </a:lnTo>
                <a:lnTo>
                  <a:pt x="2506141" y="581520"/>
                </a:lnTo>
                <a:lnTo>
                  <a:pt x="1796897" y="581520"/>
                </a:lnTo>
                <a:lnTo>
                  <a:pt x="1793189" y="581520"/>
                </a:lnTo>
                <a:lnTo>
                  <a:pt x="953935" y="581533"/>
                </a:lnTo>
                <a:lnTo>
                  <a:pt x="953935" y="10363"/>
                </a:lnTo>
                <a:lnTo>
                  <a:pt x="950937" y="7353"/>
                </a:lnTo>
                <a:lnTo>
                  <a:pt x="943521" y="7353"/>
                </a:lnTo>
                <a:lnTo>
                  <a:pt x="940511" y="10363"/>
                </a:lnTo>
                <a:lnTo>
                  <a:pt x="940511" y="581533"/>
                </a:lnTo>
                <a:lnTo>
                  <a:pt x="13423" y="581533"/>
                </a:lnTo>
                <a:lnTo>
                  <a:pt x="13423" y="3022"/>
                </a:lnTo>
                <a:lnTo>
                  <a:pt x="10426" y="12"/>
                </a:lnTo>
                <a:lnTo>
                  <a:pt x="3009" y="12"/>
                </a:lnTo>
                <a:lnTo>
                  <a:pt x="0" y="3022"/>
                </a:lnTo>
                <a:lnTo>
                  <a:pt x="0" y="590016"/>
                </a:lnTo>
                <a:lnTo>
                  <a:pt x="723" y="591743"/>
                </a:lnTo>
                <a:lnTo>
                  <a:pt x="3225" y="594245"/>
                </a:lnTo>
                <a:lnTo>
                  <a:pt x="4953" y="594956"/>
                </a:lnTo>
                <a:lnTo>
                  <a:pt x="940511" y="594956"/>
                </a:lnTo>
                <a:lnTo>
                  <a:pt x="953935" y="594956"/>
                </a:lnTo>
                <a:lnTo>
                  <a:pt x="1800606" y="594956"/>
                </a:lnTo>
                <a:lnTo>
                  <a:pt x="2514625" y="594944"/>
                </a:lnTo>
                <a:lnTo>
                  <a:pt x="2516352" y="594233"/>
                </a:lnTo>
                <a:lnTo>
                  <a:pt x="2518854" y="591731"/>
                </a:lnTo>
                <a:lnTo>
                  <a:pt x="2519565" y="590003"/>
                </a:lnTo>
                <a:lnTo>
                  <a:pt x="2519565" y="300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6451752" y="3934377"/>
            <a:ext cx="108585" cy="46990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2x1x10+10</a:t>
            </a:r>
            <a:r>
              <a:rPr dirty="0" sz="6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6338450" y="3629374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6565601" y="3345887"/>
            <a:ext cx="21526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537952" y="4573155"/>
            <a:ext cx="16954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C1.3</a:t>
            </a:r>
            <a:endParaRPr sz="60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475362" y="4573155"/>
            <a:ext cx="16954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C2.3</a:t>
            </a:r>
            <a:endParaRPr sz="60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147061" y="4573155"/>
            <a:ext cx="21018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C12.3</a:t>
            </a:r>
            <a:endParaRPr sz="60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537952" y="4772577"/>
            <a:ext cx="41592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Iluminación</a:t>
            </a:r>
            <a:endParaRPr sz="60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475362" y="4772577"/>
            <a:ext cx="246379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Fuerza</a:t>
            </a:r>
            <a:endParaRPr sz="600">
              <a:latin typeface="Arial"/>
              <a:cs typeface="Aria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147061" y="4772577"/>
            <a:ext cx="808990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Alumbrado</a:t>
            </a: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 Emergencia</a:t>
            </a:r>
            <a:endParaRPr sz="600">
              <a:latin typeface="Arial"/>
              <a:cs typeface="Aria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537952" y="4971999"/>
            <a:ext cx="27241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226,8W</a:t>
            </a:r>
            <a:endParaRPr sz="600">
              <a:latin typeface="Arial"/>
              <a:cs typeface="Aria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475362" y="4971999"/>
            <a:ext cx="21526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345W</a:t>
            </a:r>
            <a:endParaRPr sz="600">
              <a:latin typeface="Arial"/>
              <a:cs typeface="Aria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147140" y="4971999"/>
            <a:ext cx="23177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57,6W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59" name="object 59" descr=""/>
          <p:cNvGraphicFramePr>
            <a:graphicFrameLocks noGrp="1"/>
          </p:cNvGraphicFramePr>
          <p:nvPr/>
        </p:nvGraphicFramePr>
        <p:xfrm>
          <a:off x="4199572" y="4541037"/>
          <a:ext cx="2557780" cy="6038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0095"/>
                <a:gridCol w="853440"/>
                <a:gridCol w="929005"/>
              </a:tblGrid>
              <a:tr h="193675">
                <a:tc>
                  <a:txBody>
                    <a:bodyPr/>
                    <a:lstStyle/>
                    <a:p>
                      <a:pPr marL="7429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6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L7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41275">
                    <a:lnL w="19050">
                      <a:solidFill>
                        <a:srgbClr val="231F20"/>
                      </a:solidFill>
                      <a:prstDash val="solid"/>
                    </a:lnL>
                    <a:lnT w="19050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6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L8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41275">
                    <a:lnR w="19050">
                      <a:solidFill>
                        <a:srgbClr val="231F20"/>
                      </a:solidFill>
                      <a:prstDash val="solid"/>
                    </a:lnR>
                    <a:lnT w="19050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6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L9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41275">
                    <a:lnL w="19050">
                      <a:solidFill>
                        <a:srgbClr val="231F20"/>
                      </a:solidFill>
                      <a:prstDash val="solid"/>
                    </a:lnL>
                    <a:lnR w="19050">
                      <a:solidFill>
                        <a:srgbClr val="231F20"/>
                      </a:solidFill>
                      <a:prstDash val="solid"/>
                    </a:lnR>
                    <a:lnT w="19050">
                      <a:solidFill>
                        <a:srgbClr val="231F20"/>
                      </a:solidFill>
                      <a:prstDash val="solid"/>
                    </a:lnT>
                  </a:tcPr>
                </a:tc>
              </a:tr>
              <a:tr h="199390">
                <a:tc>
                  <a:txBody>
                    <a:bodyPr/>
                    <a:lstStyle/>
                    <a:p>
                      <a:pPr marL="7429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6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Habitación</a:t>
                      </a:r>
                      <a:r>
                        <a:rPr dirty="0" sz="6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19050">
                      <a:solidFill>
                        <a:srgbClr val="231F2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6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Habitación</a:t>
                      </a:r>
                      <a:r>
                        <a:rPr dirty="0" sz="6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R w="190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6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Habitación</a:t>
                      </a:r>
                      <a:r>
                        <a:rPr dirty="0" sz="6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3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19050">
                      <a:solidFill>
                        <a:srgbClr val="231F20"/>
                      </a:solidFill>
                      <a:prstDash val="solid"/>
                    </a:lnL>
                    <a:lnR w="19050">
                      <a:solidFill>
                        <a:srgbClr val="231F20"/>
                      </a:solidFill>
                      <a:prstDash val="solid"/>
                    </a:lnR>
                  </a:tcPr>
                </a:tc>
              </a:tr>
              <a:tr h="210820">
                <a:tc>
                  <a:txBody>
                    <a:bodyPr/>
                    <a:lstStyle/>
                    <a:p>
                      <a:pPr marL="7429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6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521,9W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19050">
                      <a:solidFill>
                        <a:srgbClr val="231F20"/>
                      </a:solidFill>
                      <a:prstDash val="solid"/>
                    </a:lnL>
                    <a:lnB w="190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6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521,9W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R w="19050">
                      <a:solidFill>
                        <a:srgbClr val="231F20"/>
                      </a:solidFill>
                      <a:prstDash val="solid"/>
                    </a:lnR>
                    <a:lnB w="190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6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521,9W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46355">
                    <a:lnL w="19050">
                      <a:solidFill>
                        <a:srgbClr val="231F20"/>
                      </a:solidFill>
                      <a:prstDash val="solid"/>
                    </a:lnL>
                    <a:lnR w="19050">
                      <a:solidFill>
                        <a:srgbClr val="231F20"/>
                      </a:solidFill>
                      <a:prstDash val="solid"/>
                    </a:lnR>
                    <a:lnB w="190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8053298" y="2425"/>
            <a:ext cx="405130" cy="724535"/>
            <a:chOff x="8053298" y="2425"/>
            <a:chExt cx="405130" cy="724535"/>
          </a:xfrm>
        </p:grpSpPr>
        <p:sp>
          <p:nvSpPr>
            <p:cNvPr id="3" name="object 3" descr=""/>
            <p:cNvSpPr/>
            <p:nvPr/>
          </p:nvSpPr>
          <p:spPr>
            <a:xfrm>
              <a:off x="8053298" y="180759"/>
              <a:ext cx="405130" cy="546100"/>
            </a:xfrm>
            <a:custGeom>
              <a:avLst/>
              <a:gdLst/>
              <a:ahLst/>
              <a:cxnLst/>
              <a:rect l="l" t="t" r="r" b="b"/>
              <a:pathLst>
                <a:path w="405129" h="546100">
                  <a:moveTo>
                    <a:pt x="404901" y="546087"/>
                  </a:moveTo>
                  <a:lnTo>
                    <a:pt x="404901" y="296773"/>
                  </a:lnTo>
                  <a:lnTo>
                    <a:pt x="198678" y="296773"/>
                  </a:lnTo>
                  <a:lnTo>
                    <a:pt x="136240" y="295086"/>
                  </a:lnTo>
                  <a:lnTo>
                    <a:pt x="104178" y="283276"/>
                  </a:lnTo>
                  <a:lnTo>
                    <a:pt x="92365" y="251221"/>
                  </a:lnTo>
                  <a:lnTo>
                    <a:pt x="90678" y="188798"/>
                  </a:lnTo>
                  <a:lnTo>
                    <a:pt x="90678" y="0"/>
                  </a:lnTo>
                  <a:lnTo>
                    <a:pt x="38249" y="21295"/>
                  </a:lnTo>
                  <a:lnTo>
                    <a:pt x="11329" y="57557"/>
                  </a:lnTo>
                  <a:lnTo>
                    <a:pt x="1415" y="91784"/>
                  </a:lnTo>
                  <a:lnTo>
                    <a:pt x="0" y="106972"/>
                  </a:lnTo>
                  <a:lnTo>
                    <a:pt x="0" y="438111"/>
                  </a:lnTo>
                  <a:lnTo>
                    <a:pt x="16871" y="500535"/>
                  </a:lnTo>
                  <a:lnTo>
                    <a:pt x="53987" y="532590"/>
                  </a:lnTo>
                  <a:lnTo>
                    <a:pt x="91104" y="544400"/>
                  </a:lnTo>
                  <a:lnTo>
                    <a:pt x="107975" y="546087"/>
                  </a:lnTo>
                  <a:lnTo>
                    <a:pt x="404901" y="546087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8144116" y="2438"/>
              <a:ext cx="313690" cy="178435"/>
            </a:xfrm>
            <a:custGeom>
              <a:avLst/>
              <a:gdLst/>
              <a:ahLst/>
              <a:cxnLst/>
              <a:rect l="l" t="t" r="r" b="b"/>
              <a:pathLst>
                <a:path w="313690" h="178435">
                  <a:moveTo>
                    <a:pt x="313690" y="0"/>
                  </a:moveTo>
                  <a:lnTo>
                    <a:pt x="11430" y="0"/>
                  </a:lnTo>
                  <a:lnTo>
                    <a:pt x="5080" y="0"/>
                  </a:lnTo>
                  <a:lnTo>
                    <a:pt x="0" y="0"/>
                  </a:lnTo>
                  <a:lnTo>
                    <a:pt x="0" y="178003"/>
                  </a:lnTo>
                  <a:lnTo>
                    <a:pt x="5080" y="178003"/>
                  </a:lnTo>
                  <a:lnTo>
                    <a:pt x="5080" y="177507"/>
                  </a:lnTo>
                  <a:lnTo>
                    <a:pt x="11430" y="177507"/>
                  </a:lnTo>
                  <a:lnTo>
                    <a:pt x="11430" y="177330"/>
                  </a:lnTo>
                  <a:lnTo>
                    <a:pt x="313690" y="177330"/>
                  </a:lnTo>
                  <a:lnTo>
                    <a:pt x="31369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8143976" y="179768"/>
              <a:ext cx="314325" cy="297815"/>
            </a:xfrm>
            <a:custGeom>
              <a:avLst/>
              <a:gdLst/>
              <a:ahLst/>
              <a:cxnLst/>
              <a:rect l="l" t="t" r="r" b="b"/>
              <a:pathLst>
                <a:path w="314325" h="297815">
                  <a:moveTo>
                    <a:pt x="314223" y="297764"/>
                  </a:moveTo>
                  <a:lnTo>
                    <a:pt x="314223" y="0"/>
                  </a:lnTo>
                  <a:lnTo>
                    <a:pt x="11188" y="0"/>
                  </a:lnTo>
                  <a:lnTo>
                    <a:pt x="5435" y="342"/>
                  </a:lnTo>
                  <a:lnTo>
                    <a:pt x="0" y="990"/>
                  </a:lnTo>
                  <a:lnTo>
                    <a:pt x="0" y="189788"/>
                  </a:lnTo>
                  <a:lnTo>
                    <a:pt x="16875" y="252212"/>
                  </a:lnTo>
                  <a:lnTo>
                    <a:pt x="54000" y="284267"/>
                  </a:lnTo>
                  <a:lnTo>
                    <a:pt x="91125" y="296077"/>
                  </a:lnTo>
                  <a:lnTo>
                    <a:pt x="108000" y="297764"/>
                  </a:lnTo>
                  <a:lnTo>
                    <a:pt x="314223" y="297764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8117641" y="2013070"/>
            <a:ext cx="176530" cy="3402965"/>
          </a:xfrm>
          <a:prstGeom prst="rect">
            <a:avLst/>
          </a:prstGeom>
        </p:spPr>
        <p:txBody>
          <a:bodyPr wrap="square" lIns="0" tIns="254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150452" y="508307"/>
            <a:ext cx="215900" cy="114935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4001" y="529619"/>
            <a:ext cx="188595" cy="340360"/>
          </a:xfrm>
          <a:prstGeom prst="rect">
            <a:avLst/>
          </a:prstGeom>
        </p:spPr>
        <p:txBody>
          <a:bodyPr wrap="square" lIns="0" tIns="1143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460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07813" y="4010228"/>
            <a:ext cx="98793" cy="110515"/>
          </a:xfrm>
          <a:prstGeom prst="rect">
            <a:avLst/>
          </a:prstGeom>
        </p:spPr>
      </p:pic>
      <p:sp>
        <p:nvSpPr>
          <p:cNvPr id="10" name="object 10" descr=""/>
          <p:cNvSpPr txBox="1"/>
          <p:nvPr/>
        </p:nvSpPr>
        <p:spPr>
          <a:xfrm>
            <a:off x="4651466" y="4095223"/>
            <a:ext cx="111125" cy="51689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2x1x2,5+2,5</a:t>
            </a:r>
            <a:r>
              <a:rPr dirty="0" sz="600" spc="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827834" y="3126968"/>
            <a:ext cx="1918335" cy="993775"/>
          </a:xfrm>
          <a:custGeom>
            <a:avLst/>
            <a:gdLst/>
            <a:ahLst/>
            <a:cxnLst/>
            <a:rect l="l" t="t" r="r" b="b"/>
            <a:pathLst>
              <a:path w="1918335" h="993775">
                <a:moveTo>
                  <a:pt x="1876209" y="10591"/>
                </a:moveTo>
                <a:lnTo>
                  <a:pt x="1876209" y="3060"/>
                </a:lnTo>
                <a:lnTo>
                  <a:pt x="1873173" y="0"/>
                </a:lnTo>
                <a:lnTo>
                  <a:pt x="3060" y="0"/>
                </a:lnTo>
                <a:lnTo>
                  <a:pt x="0" y="3060"/>
                </a:lnTo>
                <a:lnTo>
                  <a:pt x="0" y="10591"/>
                </a:lnTo>
                <a:lnTo>
                  <a:pt x="3060" y="13652"/>
                </a:lnTo>
                <a:lnTo>
                  <a:pt x="1873173" y="13652"/>
                </a:lnTo>
                <a:lnTo>
                  <a:pt x="1876209" y="10591"/>
                </a:lnTo>
                <a:close/>
              </a:path>
              <a:path w="1918335" h="993775">
                <a:moveTo>
                  <a:pt x="1918182" y="890015"/>
                </a:moveTo>
                <a:lnTo>
                  <a:pt x="1913712" y="883930"/>
                </a:lnTo>
                <a:lnTo>
                  <a:pt x="1909445" y="883284"/>
                </a:lnTo>
                <a:lnTo>
                  <a:pt x="1820049" y="948918"/>
                </a:lnTo>
                <a:lnTo>
                  <a:pt x="1819389" y="953185"/>
                </a:lnTo>
                <a:lnTo>
                  <a:pt x="1823859" y="959271"/>
                </a:lnTo>
                <a:lnTo>
                  <a:pt x="1828126" y="959916"/>
                </a:lnTo>
                <a:lnTo>
                  <a:pt x="1917522" y="894283"/>
                </a:lnTo>
                <a:lnTo>
                  <a:pt x="1918182" y="890015"/>
                </a:lnTo>
                <a:close/>
              </a:path>
              <a:path w="1918335" h="993775">
                <a:moveTo>
                  <a:pt x="1918182" y="923810"/>
                </a:moveTo>
                <a:lnTo>
                  <a:pt x="1913712" y="917740"/>
                </a:lnTo>
                <a:lnTo>
                  <a:pt x="1909445" y="917092"/>
                </a:lnTo>
                <a:lnTo>
                  <a:pt x="1906409" y="919302"/>
                </a:lnTo>
                <a:lnTo>
                  <a:pt x="1820049" y="982738"/>
                </a:lnTo>
                <a:lnTo>
                  <a:pt x="1819389" y="987005"/>
                </a:lnTo>
                <a:lnTo>
                  <a:pt x="1823859" y="993089"/>
                </a:lnTo>
                <a:lnTo>
                  <a:pt x="1828126" y="993736"/>
                </a:lnTo>
                <a:lnTo>
                  <a:pt x="1917522" y="928077"/>
                </a:lnTo>
                <a:lnTo>
                  <a:pt x="1918182" y="92381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3773106" y="4095223"/>
            <a:ext cx="111125" cy="51689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600" spc="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855825" y="4095223"/>
            <a:ext cx="111125" cy="51689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600" spc="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928283" y="4095223"/>
            <a:ext cx="111125" cy="51689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600" spc="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5916155" y="4753635"/>
            <a:ext cx="13970" cy="602615"/>
          </a:xfrm>
          <a:custGeom>
            <a:avLst/>
            <a:gdLst/>
            <a:ahLst/>
            <a:cxnLst/>
            <a:rect l="l" t="t" r="r" b="b"/>
            <a:pathLst>
              <a:path w="13970" h="602614">
                <a:moveTo>
                  <a:pt x="13652" y="599325"/>
                </a:moveTo>
                <a:lnTo>
                  <a:pt x="13652" y="3060"/>
                </a:lnTo>
                <a:lnTo>
                  <a:pt x="10591" y="0"/>
                </a:lnTo>
                <a:lnTo>
                  <a:pt x="3060" y="0"/>
                </a:lnTo>
                <a:lnTo>
                  <a:pt x="0" y="3060"/>
                </a:lnTo>
                <a:lnTo>
                  <a:pt x="0" y="595553"/>
                </a:lnTo>
                <a:lnTo>
                  <a:pt x="0" y="599325"/>
                </a:lnTo>
                <a:lnTo>
                  <a:pt x="3060" y="602373"/>
                </a:lnTo>
                <a:lnTo>
                  <a:pt x="10591" y="602373"/>
                </a:lnTo>
                <a:lnTo>
                  <a:pt x="13652" y="599325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" name="object 16" descr=""/>
          <p:cNvGrpSpPr/>
          <p:nvPr/>
        </p:nvGrpSpPr>
        <p:grpSpPr>
          <a:xfrm>
            <a:off x="1363306" y="3126981"/>
            <a:ext cx="3703954" cy="2255520"/>
            <a:chOff x="1363306" y="3126981"/>
            <a:chExt cx="3703954" cy="2255520"/>
          </a:xfrm>
        </p:grpSpPr>
        <p:pic>
          <p:nvPicPr>
            <p:cNvPr id="17" name="object 1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85379" y="3126981"/>
              <a:ext cx="3654247" cy="2229027"/>
            </a:xfrm>
            <a:prstGeom prst="rect">
              <a:avLst/>
            </a:prstGeom>
          </p:spPr>
        </p:pic>
        <p:sp>
          <p:nvSpPr>
            <p:cNvPr id="18" name="object 18" descr=""/>
            <p:cNvSpPr/>
            <p:nvPr/>
          </p:nvSpPr>
          <p:spPr>
            <a:xfrm>
              <a:off x="1363306" y="3904069"/>
              <a:ext cx="3703954" cy="1478280"/>
            </a:xfrm>
            <a:custGeom>
              <a:avLst/>
              <a:gdLst/>
              <a:ahLst/>
              <a:cxnLst/>
              <a:rect l="l" t="t" r="r" b="b"/>
              <a:pathLst>
                <a:path w="3703954" h="1478279">
                  <a:moveTo>
                    <a:pt x="3703904" y="836066"/>
                  </a:moveTo>
                  <a:lnTo>
                    <a:pt x="3703904" y="828535"/>
                  </a:lnTo>
                  <a:lnTo>
                    <a:pt x="3700856" y="825474"/>
                  </a:lnTo>
                  <a:lnTo>
                    <a:pt x="5029" y="825474"/>
                  </a:lnTo>
                  <a:lnTo>
                    <a:pt x="3276" y="826198"/>
                  </a:lnTo>
                  <a:lnTo>
                    <a:pt x="736" y="828751"/>
                  </a:lnTo>
                  <a:lnTo>
                    <a:pt x="0" y="830503"/>
                  </a:lnTo>
                  <a:lnTo>
                    <a:pt x="0" y="1472920"/>
                  </a:lnTo>
                  <a:lnTo>
                    <a:pt x="736" y="1474673"/>
                  </a:lnTo>
                  <a:lnTo>
                    <a:pt x="3276" y="1477225"/>
                  </a:lnTo>
                  <a:lnTo>
                    <a:pt x="5029" y="1477949"/>
                  </a:lnTo>
                  <a:lnTo>
                    <a:pt x="13652" y="1477949"/>
                  </a:lnTo>
                  <a:lnTo>
                    <a:pt x="13652" y="839127"/>
                  </a:lnTo>
                  <a:lnTo>
                    <a:pt x="3700856" y="839127"/>
                  </a:lnTo>
                  <a:lnTo>
                    <a:pt x="3703904" y="836066"/>
                  </a:lnTo>
                  <a:close/>
                </a:path>
                <a:path w="3703954" h="1478279">
                  <a:moveTo>
                    <a:pt x="3703319" y="1474889"/>
                  </a:moveTo>
                  <a:lnTo>
                    <a:pt x="3703319" y="1467358"/>
                  </a:lnTo>
                  <a:lnTo>
                    <a:pt x="3700272" y="1464297"/>
                  </a:lnTo>
                  <a:lnTo>
                    <a:pt x="13652" y="1464297"/>
                  </a:lnTo>
                  <a:lnTo>
                    <a:pt x="13652" y="1477949"/>
                  </a:lnTo>
                  <a:lnTo>
                    <a:pt x="3700272" y="1477949"/>
                  </a:lnTo>
                  <a:lnTo>
                    <a:pt x="3703319" y="1474889"/>
                  </a:lnTo>
                  <a:close/>
                </a:path>
                <a:path w="3703954" h="1478279">
                  <a:moveTo>
                    <a:pt x="945870" y="1448892"/>
                  </a:moveTo>
                  <a:lnTo>
                    <a:pt x="945870" y="852639"/>
                  </a:lnTo>
                  <a:lnTo>
                    <a:pt x="942822" y="849579"/>
                  </a:lnTo>
                  <a:lnTo>
                    <a:pt x="935291" y="849579"/>
                  </a:lnTo>
                  <a:lnTo>
                    <a:pt x="932230" y="852639"/>
                  </a:lnTo>
                  <a:lnTo>
                    <a:pt x="932230" y="1448892"/>
                  </a:lnTo>
                  <a:lnTo>
                    <a:pt x="935291" y="1451940"/>
                  </a:lnTo>
                  <a:lnTo>
                    <a:pt x="942822" y="1451940"/>
                  </a:lnTo>
                  <a:lnTo>
                    <a:pt x="945870" y="1448892"/>
                  </a:lnTo>
                  <a:close/>
                </a:path>
                <a:path w="3703954" h="1478279">
                  <a:moveTo>
                    <a:pt x="1856016" y="1448892"/>
                  </a:moveTo>
                  <a:lnTo>
                    <a:pt x="1856016" y="852639"/>
                  </a:lnTo>
                  <a:lnTo>
                    <a:pt x="1852968" y="849579"/>
                  </a:lnTo>
                  <a:lnTo>
                    <a:pt x="1845424" y="849579"/>
                  </a:lnTo>
                  <a:lnTo>
                    <a:pt x="1842363" y="852639"/>
                  </a:lnTo>
                  <a:lnTo>
                    <a:pt x="1842363" y="1448892"/>
                  </a:lnTo>
                  <a:lnTo>
                    <a:pt x="1845424" y="1451940"/>
                  </a:lnTo>
                  <a:lnTo>
                    <a:pt x="1852968" y="1451940"/>
                  </a:lnTo>
                  <a:lnTo>
                    <a:pt x="1856016" y="1448892"/>
                  </a:lnTo>
                  <a:close/>
                </a:path>
                <a:path w="3703954" h="1478279">
                  <a:moveTo>
                    <a:pt x="2782722" y="1448892"/>
                  </a:moveTo>
                  <a:lnTo>
                    <a:pt x="2782722" y="852639"/>
                  </a:lnTo>
                  <a:lnTo>
                    <a:pt x="2779674" y="849579"/>
                  </a:lnTo>
                  <a:lnTo>
                    <a:pt x="2772143" y="849579"/>
                  </a:lnTo>
                  <a:lnTo>
                    <a:pt x="2769082" y="852639"/>
                  </a:lnTo>
                  <a:lnTo>
                    <a:pt x="2769082" y="1448892"/>
                  </a:lnTo>
                  <a:lnTo>
                    <a:pt x="2772143" y="1451940"/>
                  </a:lnTo>
                  <a:lnTo>
                    <a:pt x="2779674" y="1451940"/>
                  </a:lnTo>
                  <a:lnTo>
                    <a:pt x="2782722" y="1448892"/>
                  </a:lnTo>
                  <a:close/>
                </a:path>
                <a:path w="3703954" h="1478279">
                  <a:moveTo>
                    <a:pt x="1405724" y="425894"/>
                  </a:moveTo>
                  <a:lnTo>
                    <a:pt x="1405724" y="3060"/>
                  </a:lnTo>
                  <a:lnTo>
                    <a:pt x="1402676" y="0"/>
                  </a:lnTo>
                  <a:lnTo>
                    <a:pt x="1395133" y="0"/>
                  </a:lnTo>
                  <a:lnTo>
                    <a:pt x="1392072" y="3060"/>
                  </a:lnTo>
                  <a:lnTo>
                    <a:pt x="1392072" y="425894"/>
                  </a:lnTo>
                  <a:lnTo>
                    <a:pt x="1395133" y="428955"/>
                  </a:lnTo>
                  <a:lnTo>
                    <a:pt x="1402676" y="428955"/>
                  </a:lnTo>
                  <a:lnTo>
                    <a:pt x="1405724" y="425894"/>
                  </a:lnTo>
                  <a:close/>
                </a:path>
                <a:path w="3703954" h="1478279">
                  <a:moveTo>
                    <a:pt x="3201339" y="413296"/>
                  </a:moveTo>
                  <a:lnTo>
                    <a:pt x="3201339" y="3060"/>
                  </a:lnTo>
                  <a:lnTo>
                    <a:pt x="3198291" y="0"/>
                  </a:lnTo>
                  <a:lnTo>
                    <a:pt x="3190760" y="0"/>
                  </a:lnTo>
                  <a:lnTo>
                    <a:pt x="3187699" y="3060"/>
                  </a:lnTo>
                  <a:lnTo>
                    <a:pt x="3187699" y="413296"/>
                  </a:lnTo>
                  <a:lnTo>
                    <a:pt x="3190760" y="416356"/>
                  </a:lnTo>
                  <a:lnTo>
                    <a:pt x="3198291" y="416356"/>
                  </a:lnTo>
                  <a:lnTo>
                    <a:pt x="3201339" y="41329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 txBox="1"/>
          <p:nvPr/>
        </p:nvSpPr>
        <p:spPr>
          <a:xfrm>
            <a:off x="3026798" y="1270590"/>
            <a:ext cx="215900" cy="3225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335">
              <a:lnSpc>
                <a:spcPts val="775"/>
              </a:lnSpc>
              <a:spcBef>
                <a:spcPts val="9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50">
              <a:latin typeface="Arial"/>
              <a:cs typeface="Arial"/>
            </a:endParaRPr>
          </a:p>
          <a:p>
            <a:pPr marL="13335">
              <a:lnSpc>
                <a:spcPts val="775"/>
              </a:lnSpc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32</a:t>
            </a: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5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911832" y="2178272"/>
            <a:ext cx="245745" cy="4203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335">
              <a:lnSpc>
                <a:spcPts val="775"/>
              </a:lnSpc>
              <a:spcBef>
                <a:spcPts val="9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50">
              <a:latin typeface="Arial"/>
              <a:cs typeface="Arial"/>
            </a:endParaRPr>
          </a:p>
          <a:p>
            <a:pPr marL="13335">
              <a:lnSpc>
                <a:spcPts val="775"/>
              </a:lnSpc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50">
              <a:latin typeface="Arial"/>
              <a:cs typeface="Arial"/>
            </a:endParaRPr>
          </a:p>
          <a:p>
            <a:pPr marL="13335">
              <a:lnSpc>
                <a:spcPts val="775"/>
              </a:lnSpc>
              <a:spcBef>
                <a:spcPts val="10"/>
              </a:spcBef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ts val="775"/>
              </a:lnSpc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mA</a:t>
            </a:r>
            <a:endParaRPr sz="65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132197" y="1348907"/>
            <a:ext cx="175895" cy="21462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510" marR="5080" indent="-4445">
              <a:lnSpc>
                <a:spcPct val="103200"/>
              </a:lnSpc>
              <a:spcBef>
                <a:spcPts val="9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IGA</a:t>
            </a:r>
            <a:r>
              <a:rPr dirty="0" sz="6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32</a:t>
            </a: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6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pic>
        <p:nvPicPr>
          <p:cNvPr id="22" name="object 22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347798" y="576630"/>
            <a:ext cx="525703" cy="2563990"/>
          </a:xfrm>
          <a:prstGeom prst="rect">
            <a:avLst/>
          </a:prstGeom>
        </p:spPr>
      </p:pic>
      <p:sp>
        <p:nvSpPr>
          <p:cNvPr id="23" name="object 23" descr=""/>
          <p:cNvSpPr txBox="1"/>
          <p:nvPr/>
        </p:nvSpPr>
        <p:spPr>
          <a:xfrm>
            <a:off x="2737261" y="1481581"/>
            <a:ext cx="83820" cy="109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5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304333" y="735462"/>
            <a:ext cx="103505" cy="1206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L2</a:t>
            </a:r>
            <a:endParaRPr sz="6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943999" y="593143"/>
            <a:ext cx="111125" cy="48387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2x1x10+10</a:t>
            </a:r>
            <a:r>
              <a:rPr dirty="0" sz="600" spc="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pic>
        <p:nvPicPr>
          <p:cNvPr id="26" name="object 26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551006" y="2154427"/>
            <a:ext cx="1828495" cy="2185847"/>
          </a:xfrm>
          <a:prstGeom prst="rect">
            <a:avLst/>
          </a:prstGeom>
        </p:spPr>
      </p:pic>
      <p:sp>
        <p:nvSpPr>
          <p:cNvPr id="27" name="object 27" descr=""/>
          <p:cNvSpPr txBox="1"/>
          <p:nvPr/>
        </p:nvSpPr>
        <p:spPr>
          <a:xfrm>
            <a:off x="5512048" y="4208887"/>
            <a:ext cx="111125" cy="403225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2x1x6+6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 TT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2755379" y="1825104"/>
            <a:ext cx="4159885" cy="3557270"/>
          </a:xfrm>
          <a:custGeom>
            <a:avLst/>
            <a:gdLst/>
            <a:ahLst/>
            <a:cxnLst/>
            <a:rect l="l" t="t" r="r" b="b"/>
            <a:pathLst>
              <a:path w="4159884" h="3557270">
                <a:moveTo>
                  <a:pt x="2667304" y="5029"/>
                </a:moveTo>
                <a:lnTo>
                  <a:pt x="2666581" y="3276"/>
                </a:lnTo>
                <a:lnTo>
                  <a:pt x="2664041" y="736"/>
                </a:lnTo>
                <a:lnTo>
                  <a:pt x="2662275" y="0"/>
                </a:lnTo>
                <a:lnTo>
                  <a:pt x="3060" y="12"/>
                </a:lnTo>
                <a:lnTo>
                  <a:pt x="0" y="3060"/>
                </a:lnTo>
                <a:lnTo>
                  <a:pt x="0" y="10604"/>
                </a:lnTo>
                <a:lnTo>
                  <a:pt x="3060" y="13652"/>
                </a:lnTo>
                <a:lnTo>
                  <a:pt x="2653652" y="13652"/>
                </a:lnTo>
                <a:lnTo>
                  <a:pt x="2653652" y="359867"/>
                </a:lnTo>
                <a:lnTo>
                  <a:pt x="2653652" y="363639"/>
                </a:lnTo>
                <a:lnTo>
                  <a:pt x="2656713" y="366687"/>
                </a:lnTo>
                <a:lnTo>
                  <a:pt x="2664244" y="366687"/>
                </a:lnTo>
                <a:lnTo>
                  <a:pt x="2667304" y="363639"/>
                </a:lnTo>
                <a:lnTo>
                  <a:pt x="2667304" y="5029"/>
                </a:lnTo>
                <a:close/>
              </a:path>
              <a:path w="4159884" h="3557270">
                <a:moveTo>
                  <a:pt x="4135386" y="3520351"/>
                </a:moveTo>
                <a:lnTo>
                  <a:pt x="4132338" y="3517290"/>
                </a:lnTo>
                <a:lnTo>
                  <a:pt x="3349282" y="3517290"/>
                </a:lnTo>
                <a:lnTo>
                  <a:pt x="3347275" y="3517290"/>
                </a:lnTo>
                <a:lnTo>
                  <a:pt x="2273655" y="3517290"/>
                </a:lnTo>
                <a:lnTo>
                  <a:pt x="2270595" y="3520351"/>
                </a:lnTo>
                <a:lnTo>
                  <a:pt x="2270595" y="3527869"/>
                </a:lnTo>
                <a:lnTo>
                  <a:pt x="2273655" y="3530930"/>
                </a:lnTo>
                <a:lnTo>
                  <a:pt x="3347275" y="3530930"/>
                </a:lnTo>
                <a:lnTo>
                  <a:pt x="3349282" y="3530930"/>
                </a:lnTo>
                <a:lnTo>
                  <a:pt x="4132338" y="3530930"/>
                </a:lnTo>
                <a:lnTo>
                  <a:pt x="4135386" y="3527869"/>
                </a:lnTo>
                <a:lnTo>
                  <a:pt x="4135386" y="3520351"/>
                </a:lnTo>
                <a:close/>
              </a:path>
              <a:path w="4159884" h="3557270">
                <a:moveTo>
                  <a:pt x="4135386" y="2931630"/>
                </a:moveTo>
                <a:lnTo>
                  <a:pt x="4132338" y="2928569"/>
                </a:lnTo>
                <a:lnTo>
                  <a:pt x="3349282" y="2928569"/>
                </a:lnTo>
                <a:lnTo>
                  <a:pt x="3347275" y="2928569"/>
                </a:lnTo>
                <a:lnTo>
                  <a:pt x="2273655" y="2928569"/>
                </a:lnTo>
                <a:lnTo>
                  <a:pt x="2270595" y="2931630"/>
                </a:lnTo>
                <a:lnTo>
                  <a:pt x="2270595" y="2939148"/>
                </a:lnTo>
                <a:lnTo>
                  <a:pt x="2273655" y="2942209"/>
                </a:lnTo>
                <a:lnTo>
                  <a:pt x="3347275" y="2942209"/>
                </a:lnTo>
                <a:lnTo>
                  <a:pt x="3349282" y="2942209"/>
                </a:lnTo>
                <a:lnTo>
                  <a:pt x="4132338" y="2942209"/>
                </a:lnTo>
                <a:lnTo>
                  <a:pt x="4135386" y="2939148"/>
                </a:lnTo>
                <a:lnTo>
                  <a:pt x="4135386" y="2931630"/>
                </a:lnTo>
                <a:close/>
              </a:path>
              <a:path w="4159884" h="3557270">
                <a:moveTo>
                  <a:pt x="4154830" y="2907525"/>
                </a:moveTo>
                <a:lnTo>
                  <a:pt x="4151782" y="2904464"/>
                </a:lnTo>
                <a:lnTo>
                  <a:pt x="3381806" y="2904464"/>
                </a:lnTo>
                <a:lnTo>
                  <a:pt x="3374847" y="2904464"/>
                </a:lnTo>
                <a:lnTo>
                  <a:pt x="3078162" y="2904464"/>
                </a:lnTo>
                <a:lnTo>
                  <a:pt x="3074390" y="2904464"/>
                </a:lnTo>
                <a:lnTo>
                  <a:pt x="3070618" y="2904464"/>
                </a:lnTo>
                <a:lnTo>
                  <a:pt x="2301227" y="2904464"/>
                </a:lnTo>
                <a:lnTo>
                  <a:pt x="2298166" y="2907525"/>
                </a:lnTo>
                <a:lnTo>
                  <a:pt x="2298166" y="2915056"/>
                </a:lnTo>
                <a:lnTo>
                  <a:pt x="2301227" y="2918117"/>
                </a:lnTo>
                <a:lnTo>
                  <a:pt x="3070618" y="2918117"/>
                </a:lnTo>
                <a:lnTo>
                  <a:pt x="3078162" y="2918117"/>
                </a:lnTo>
                <a:lnTo>
                  <a:pt x="3374847" y="2918117"/>
                </a:lnTo>
                <a:lnTo>
                  <a:pt x="3381806" y="2918117"/>
                </a:lnTo>
                <a:lnTo>
                  <a:pt x="4151782" y="2918117"/>
                </a:lnTo>
                <a:lnTo>
                  <a:pt x="4154830" y="2915056"/>
                </a:lnTo>
                <a:lnTo>
                  <a:pt x="4154830" y="2907525"/>
                </a:lnTo>
                <a:close/>
              </a:path>
              <a:path w="4159884" h="3557270">
                <a:moveTo>
                  <a:pt x="4159554" y="3553028"/>
                </a:moveTo>
                <a:lnTo>
                  <a:pt x="4159542" y="3545484"/>
                </a:lnTo>
                <a:lnTo>
                  <a:pt x="4156494" y="3542449"/>
                </a:lnTo>
                <a:lnTo>
                  <a:pt x="4152709" y="3542436"/>
                </a:lnTo>
                <a:lnTo>
                  <a:pt x="3382607" y="3543287"/>
                </a:lnTo>
                <a:lnTo>
                  <a:pt x="3381781" y="3542449"/>
                </a:lnTo>
                <a:lnTo>
                  <a:pt x="3378009" y="3542436"/>
                </a:lnTo>
                <a:lnTo>
                  <a:pt x="2304999" y="3543287"/>
                </a:lnTo>
                <a:lnTo>
                  <a:pt x="2301227" y="3543287"/>
                </a:lnTo>
                <a:lnTo>
                  <a:pt x="2298166" y="3546348"/>
                </a:lnTo>
                <a:lnTo>
                  <a:pt x="2298179" y="3553891"/>
                </a:lnTo>
                <a:lnTo>
                  <a:pt x="2301227" y="3556927"/>
                </a:lnTo>
                <a:lnTo>
                  <a:pt x="2304999" y="3556939"/>
                </a:lnTo>
                <a:lnTo>
                  <a:pt x="3374009" y="3556101"/>
                </a:lnTo>
                <a:lnTo>
                  <a:pt x="3374847" y="3556927"/>
                </a:lnTo>
                <a:lnTo>
                  <a:pt x="3378631" y="3556939"/>
                </a:lnTo>
                <a:lnTo>
                  <a:pt x="4156494" y="3556089"/>
                </a:lnTo>
                <a:lnTo>
                  <a:pt x="4159554" y="3553028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1521712" y="2645689"/>
            <a:ext cx="763270" cy="1841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50" spc="-55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10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50" spc="-50">
                <a:solidFill>
                  <a:srgbClr val="231F20"/>
                </a:solidFill>
                <a:latin typeface="Arial"/>
                <a:cs typeface="Arial"/>
              </a:rPr>
              <a:t>Salón</a:t>
            </a:r>
            <a:endParaRPr sz="1050">
              <a:latin typeface="Arial"/>
              <a:cs typeface="Arial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6877113" y="4729556"/>
            <a:ext cx="38100" cy="652145"/>
          </a:xfrm>
          <a:custGeom>
            <a:avLst/>
            <a:gdLst/>
            <a:ahLst/>
            <a:cxnLst/>
            <a:rect l="l" t="t" r="r" b="b"/>
            <a:pathLst>
              <a:path w="38100" h="652145">
                <a:moveTo>
                  <a:pt x="13652" y="27139"/>
                </a:moveTo>
                <a:lnTo>
                  <a:pt x="10591" y="24079"/>
                </a:lnTo>
                <a:lnTo>
                  <a:pt x="3060" y="24079"/>
                </a:lnTo>
                <a:lnTo>
                  <a:pt x="0" y="27139"/>
                </a:lnTo>
                <a:lnTo>
                  <a:pt x="0" y="619633"/>
                </a:lnTo>
                <a:lnTo>
                  <a:pt x="0" y="623404"/>
                </a:lnTo>
                <a:lnTo>
                  <a:pt x="3060" y="626452"/>
                </a:lnTo>
                <a:lnTo>
                  <a:pt x="10591" y="626452"/>
                </a:lnTo>
                <a:lnTo>
                  <a:pt x="13652" y="623404"/>
                </a:lnTo>
                <a:lnTo>
                  <a:pt x="13652" y="27139"/>
                </a:lnTo>
                <a:close/>
              </a:path>
              <a:path w="38100" h="652145">
                <a:moveTo>
                  <a:pt x="37820" y="3060"/>
                </a:moveTo>
                <a:lnTo>
                  <a:pt x="34759" y="0"/>
                </a:lnTo>
                <a:lnTo>
                  <a:pt x="27228" y="0"/>
                </a:lnTo>
                <a:lnTo>
                  <a:pt x="24168" y="3060"/>
                </a:lnTo>
                <a:lnTo>
                  <a:pt x="24168" y="644804"/>
                </a:lnTo>
                <a:lnTo>
                  <a:pt x="24168" y="648576"/>
                </a:lnTo>
                <a:lnTo>
                  <a:pt x="27228" y="651624"/>
                </a:lnTo>
                <a:lnTo>
                  <a:pt x="34759" y="651624"/>
                </a:lnTo>
                <a:lnTo>
                  <a:pt x="37820" y="648576"/>
                </a:lnTo>
                <a:lnTo>
                  <a:pt x="37820" y="306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6353522" y="4095223"/>
            <a:ext cx="111125" cy="51689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600" spc="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565624" y="2178318"/>
            <a:ext cx="245745" cy="4203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335">
              <a:lnSpc>
                <a:spcPts val="775"/>
              </a:lnSpc>
              <a:spcBef>
                <a:spcPts val="9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50">
              <a:latin typeface="Arial"/>
              <a:cs typeface="Arial"/>
            </a:endParaRPr>
          </a:p>
          <a:p>
            <a:pPr marL="13335">
              <a:lnSpc>
                <a:spcPts val="775"/>
              </a:lnSpc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50">
              <a:latin typeface="Arial"/>
              <a:cs typeface="Arial"/>
            </a:endParaRPr>
          </a:p>
          <a:p>
            <a:pPr marL="14604">
              <a:lnSpc>
                <a:spcPts val="775"/>
              </a:lnSpc>
              <a:spcBef>
                <a:spcPts val="10"/>
              </a:spcBef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40</a:t>
            </a: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ts val="775"/>
              </a:lnSpc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mA</a:t>
            </a:r>
            <a:endParaRPr sz="650">
              <a:latin typeface="Arial"/>
              <a:cs typeface="Arial"/>
            </a:endParaRPr>
          </a:p>
        </p:txBody>
      </p:sp>
      <p:graphicFrame>
        <p:nvGraphicFramePr>
          <p:cNvPr id="33" name="object 33" descr=""/>
          <p:cNvGraphicFramePr>
            <a:graphicFrameLocks noGrp="1"/>
          </p:cNvGraphicFramePr>
          <p:nvPr/>
        </p:nvGraphicFramePr>
        <p:xfrm>
          <a:off x="1790688" y="3498192"/>
          <a:ext cx="4871720" cy="428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15010"/>
                <a:gridCol w="419100"/>
                <a:gridCol w="536575"/>
                <a:gridCol w="370205"/>
                <a:gridCol w="499109"/>
                <a:gridCol w="338455"/>
                <a:gridCol w="499109"/>
                <a:gridCol w="364489"/>
                <a:gridCol w="495300"/>
                <a:gridCol w="351154"/>
                <a:gridCol w="283210"/>
              </a:tblGrid>
              <a:tr h="125095">
                <a:tc>
                  <a:txBody>
                    <a:bodyPr/>
                    <a:lstStyle/>
                    <a:p>
                      <a:pPr marL="281305">
                        <a:lnSpc>
                          <a:spcPts val="750"/>
                        </a:lnSpc>
                        <a:spcBef>
                          <a:spcPts val="135"/>
                        </a:spcBef>
                      </a:pPr>
                      <a:r>
                        <a:rPr dirty="0" sz="6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3189">
                        <a:lnSpc>
                          <a:spcPts val="750"/>
                        </a:lnSpc>
                        <a:spcBef>
                          <a:spcPts val="135"/>
                        </a:spcBef>
                      </a:pPr>
                      <a:r>
                        <a:rPr dirty="0" sz="6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4615">
                        <a:lnSpc>
                          <a:spcPts val="750"/>
                        </a:lnSpc>
                        <a:spcBef>
                          <a:spcPts val="135"/>
                        </a:spcBef>
                      </a:pPr>
                      <a:r>
                        <a:rPr dirty="0" sz="6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750"/>
                        </a:lnSpc>
                        <a:spcBef>
                          <a:spcPts val="135"/>
                        </a:spcBef>
                      </a:pPr>
                      <a:r>
                        <a:rPr dirty="0" sz="6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750"/>
                        </a:lnSpc>
                        <a:spcBef>
                          <a:spcPts val="135"/>
                        </a:spcBef>
                      </a:pPr>
                      <a:r>
                        <a:rPr dirty="0" sz="6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1594">
                        <a:lnSpc>
                          <a:spcPts val="750"/>
                        </a:lnSpc>
                        <a:spcBef>
                          <a:spcPts val="135"/>
                        </a:spcBef>
                      </a:pPr>
                      <a:r>
                        <a:rPr dirty="0" sz="6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2P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17145"/>
                </a:tc>
              </a:tr>
              <a:tr h="99060">
                <a:tc>
                  <a:txBody>
                    <a:bodyPr/>
                    <a:lstStyle/>
                    <a:p>
                      <a:pPr marL="281305">
                        <a:lnSpc>
                          <a:spcPts val="680"/>
                        </a:lnSpc>
                      </a:pPr>
                      <a:r>
                        <a:rPr dirty="0" sz="65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r>
                        <a:rPr dirty="0" sz="6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3189">
                        <a:lnSpc>
                          <a:spcPts val="680"/>
                        </a:lnSpc>
                      </a:pPr>
                      <a:r>
                        <a:rPr dirty="0" sz="65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r>
                        <a:rPr dirty="0" sz="6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4615">
                        <a:lnSpc>
                          <a:spcPts val="680"/>
                        </a:lnSpc>
                      </a:pPr>
                      <a:r>
                        <a:rPr dirty="0" sz="65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r>
                        <a:rPr dirty="0" sz="6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680"/>
                        </a:lnSpc>
                      </a:pPr>
                      <a:r>
                        <a:rPr dirty="0" sz="65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r>
                        <a:rPr dirty="0" sz="6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680"/>
                        </a:lnSpc>
                      </a:pPr>
                      <a:r>
                        <a:rPr dirty="0" sz="65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r>
                        <a:rPr dirty="0" sz="6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1594">
                        <a:lnSpc>
                          <a:spcPts val="680"/>
                        </a:lnSpc>
                      </a:pPr>
                      <a:r>
                        <a:rPr dirty="0" sz="65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230</a:t>
                      </a:r>
                      <a:r>
                        <a:rPr dirty="0" sz="6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V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204470">
                <a:tc>
                  <a:txBody>
                    <a:bodyPr/>
                    <a:lstStyle/>
                    <a:p>
                      <a:pPr marL="274320">
                        <a:lnSpc>
                          <a:spcPts val="695"/>
                        </a:lnSpc>
                      </a:pPr>
                      <a:r>
                        <a:rPr dirty="0" sz="65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65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650">
                        <a:latin typeface="Arial"/>
                        <a:cs typeface="Arial"/>
                      </a:endParaRPr>
                    </a:p>
                    <a:p>
                      <a:pPr marL="31750">
                        <a:lnSpc>
                          <a:spcPts val="640"/>
                        </a:lnSpc>
                      </a:pPr>
                      <a:r>
                        <a:rPr dirty="0" sz="5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I&gt;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243840">
                        <a:lnSpc>
                          <a:spcPct val="100000"/>
                        </a:lnSpc>
                      </a:pPr>
                      <a:r>
                        <a:rPr dirty="0" sz="5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I&gt;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B="0" marT="5080"/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ts val="710"/>
                        </a:lnSpc>
                      </a:pPr>
                      <a:r>
                        <a:rPr dirty="0" sz="65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65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223520">
                        <a:lnSpc>
                          <a:spcPct val="100000"/>
                        </a:lnSpc>
                      </a:pPr>
                      <a:r>
                        <a:rPr dirty="0" sz="5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I&gt;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B="0" marT="5080"/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ts val="715"/>
                        </a:lnSpc>
                      </a:pPr>
                      <a:r>
                        <a:rPr dirty="0" sz="65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65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5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I&gt;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B="0" marT="5080"/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15"/>
                        </a:lnSpc>
                      </a:pPr>
                      <a:r>
                        <a:rPr dirty="0" sz="65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dirty="0" sz="65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237490">
                        <a:lnSpc>
                          <a:spcPct val="100000"/>
                        </a:lnSpc>
                      </a:pPr>
                      <a:r>
                        <a:rPr dirty="0" sz="5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I&gt;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B="0" marT="508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715"/>
                        </a:lnSpc>
                      </a:pPr>
                      <a:r>
                        <a:rPr dirty="0" sz="65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25</a:t>
                      </a:r>
                      <a:r>
                        <a:rPr dirty="0" sz="65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algn="r" marR="47625">
                        <a:lnSpc>
                          <a:spcPct val="100000"/>
                        </a:lnSpc>
                      </a:pPr>
                      <a:r>
                        <a:rPr dirty="0" sz="55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I&gt;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B="0" marT="5080"/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ts val="715"/>
                        </a:lnSpc>
                      </a:pPr>
                      <a:r>
                        <a:rPr dirty="0" sz="650" spc="-4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dirty="0" sz="65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50" spc="-5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A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34" name="object 34" descr=""/>
          <p:cNvSpPr txBox="1"/>
          <p:nvPr/>
        </p:nvSpPr>
        <p:spPr>
          <a:xfrm>
            <a:off x="1441519" y="4797682"/>
            <a:ext cx="21399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5">
                <a:solidFill>
                  <a:srgbClr val="231F20"/>
                </a:solidFill>
                <a:latin typeface="Arial"/>
                <a:cs typeface="Arial"/>
              </a:rPr>
              <a:t>C1.6a</a:t>
            </a:r>
            <a:endParaRPr sz="650">
              <a:latin typeface="Arial"/>
              <a:cs typeface="Aria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344129" y="4797682"/>
            <a:ext cx="220979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C1.6b</a:t>
            </a:r>
            <a:endParaRPr sz="65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242149" y="4797682"/>
            <a:ext cx="21082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5">
                <a:solidFill>
                  <a:srgbClr val="231F20"/>
                </a:solidFill>
                <a:latin typeface="Arial"/>
                <a:cs typeface="Arial"/>
              </a:rPr>
              <a:t>C1.6c</a:t>
            </a:r>
            <a:endParaRPr sz="65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169752" y="4797682"/>
            <a:ext cx="17399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5">
                <a:solidFill>
                  <a:srgbClr val="231F20"/>
                </a:solidFill>
                <a:latin typeface="Arial"/>
                <a:cs typeface="Arial"/>
              </a:rPr>
              <a:t>C2.6</a:t>
            </a:r>
            <a:endParaRPr sz="65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070067" y="4797682"/>
            <a:ext cx="17399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5">
                <a:solidFill>
                  <a:srgbClr val="231F20"/>
                </a:solidFill>
                <a:latin typeface="Arial"/>
                <a:cs typeface="Arial"/>
              </a:rPr>
              <a:t>C9.6</a:t>
            </a:r>
            <a:endParaRPr sz="65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968907" y="4797682"/>
            <a:ext cx="21653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5">
                <a:solidFill>
                  <a:srgbClr val="231F20"/>
                </a:solidFill>
                <a:latin typeface="Arial"/>
                <a:cs typeface="Arial"/>
              </a:rPr>
              <a:t>C12.6</a:t>
            </a:r>
            <a:endParaRPr sz="65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441519" y="4991969"/>
            <a:ext cx="42862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Iluminación</a:t>
            </a:r>
            <a:endParaRPr sz="65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344120" y="4991969"/>
            <a:ext cx="42862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Iluminación</a:t>
            </a:r>
            <a:endParaRPr sz="65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242133" y="4991969"/>
            <a:ext cx="42862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Iluminación</a:t>
            </a:r>
            <a:endParaRPr sz="65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169727" y="4991969"/>
            <a:ext cx="25336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Fuerza</a:t>
            </a:r>
            <a:endParaRPr sz="65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070034" y="4991969"/>
            <a:ext cx="70866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30">
                <a:solidFill>
                  <a:srgbClr val="231F20"/>
                </a:solidFill>
                <a:latin typeface="Arial"/>
                <a:cs typeface="Arial"/>
              </a:rPr>
              <a:t>Aire</a:t>
            </a: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 aconidicionado</a:t>
            </a:r>
            <a:endParaRPr sz="65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968867" y="4991969"/>
            <a:ext cx="83439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20">
                <a:solidFill>
                  <a:srgbClr val="231F20"/>
                </a:solidFill>
                <a:latin typeface="Arial"/>
                <a:cs typeface="Arial"/>
              </a:rPr>
              <a:t>Alumbrado</a:t>
            </a:r>
            <a:r>
              <a:rPr dirty="0" sz="65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30">
                <a:solidFill>
                  <a:srgbClr val="231F20"/>
                </a:solidFill>
                <a:latin typeface="Arial"/>
                <a:cs typeface="Arial"/>
              </a:rPr>
              <a:t>Emergencia</a:t>
            </a:r>
            <a:endParaRPr sz="65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441519" y="5186256"/>
            <a:ext cx="28003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201,6W</a:t>
            </a:r>
            <a:endParaRPr sz="65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344129" y="5186256"/>
            <a:ext cx="28003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201,6W</a:t>
            </a:r>
            <a:endParaRPr sz="65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242158" y="5186256"/>
            <a:ext cx="28003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201,6W</a:t>
            </a:r>
            <a:endParaRPr sz="65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169760" y="5186256"/>
            <a:ext cx="28003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862,5W</a:t>
            </a:r>
            <a:endParaRPr sz="65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070075" y="5186256"/>
            <a:ext cx="26289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2150W</a:t>
            </a:r>
            <a:endParaRPr sz="65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5968916" y="5186256"/>
            <a:ext cx="23812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14,4W</a:t>
            </a:r>
            <a:endParaRPr sz="6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8053298" y="5216740"/>
            <a:ext cx="405130" cy="724535"/>
            <a:chOff x="8053298" y="5216740"/>
            <a:chExt cx="405130" cy="724535"/>
          </a:xfrm>
        </p:grpSpPr>
        <p:sp>
          <p:nvSpPr>
            <p:cNvPr id="3" name="object 3" descr=""/>
            <p:cNvSpPr/>
            <p:nvPr/>
          </p:nvSpPr>
          <p:spPr>
            <a:xfrm>
              <a:off x="8053298" y="5216740"/>
              <a:ext cx="405130" cy="546100"/>
            </a:xfrm>
            <a:custGeom>
              <a:avLst/>
              <a:gdLst/>
              <a:ahLst/>
              <a:cxnLst/>
              <a:rect l="l" t="t" r="r" b="b"/>
              <a:pathLst>
                <a:path w="405129" h="546100">
                  <a:moveTo>
                    <a:pt x="404901" y="249313"/>
                  </a:moveTo>
                  <a:lnTo>
                    <a:pt x="404901" y="0"/>
                  </a:lnTo>
                  <a:lnTo>
                    <a:pt x="107553" y="11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439102"/>
                  </a:lnTo>
                  <a:lnTo>
                    <a:pt x="1409" y="494845"/>
                  </a:lnTo>
                  <a:lnTo>
                    <a:pt x="11325" y="524570"/>
                  </a:lnTo>
                  <a:lnTo>
                    <a:pt x="38247" y="538307"/>
                  </a:lnTo>
                  <a:lnTo>
                    <a:pt x="90678" y="546087"/>
                  </a:lnTo>
                  <a:lnTo>
                    <a:pt x="90678" y="357289"/>
                  </a:lnTo>
                  <a:lnTo>
                    <a:pt x="107553" y="294865"/>
                  </a:lnTo>
                  <a:lnTo>
                    <a:pt x="144678" y="262810"/>
                  </a:lnTo>
                  <a:lnTo>
                    <a:pt x="181803" y="251000"/>
                  </a:lnTo>
                  <a:lnTo>
                    <a:pt x="198678" y="249313"/>
                  </a:lnTo>
                  <a:lnTo>
                    <a:pt x="404901" y="249313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8144116" y="5763158"/>
              <a:ext cx="313690" cy="178435"/>
            </a:xfrm>
            <a:custGeom>
              <a:avLst/>
              <a:gdLst/>
              <a:ahLst/>
              <a:cxnLst/>
              <a:rect l="l" t="t" r="r" b="b"/>
              <a:pathLst>
                <a:path w="313690" h="178435">
                  <a:moveTo>
                    <a:pt x="313690" y="673"/>
                  </a:moveTo>
                  <a:lnTo>
                    <a:pt x="11430" y="673"/>
                  </a:lnTo>
                  <a:lnTo>
                    <a:pt x="11430" y="508"/>
                  </a:lnTo>
                  <a:lnTo>
                    <a:pt x="5080" y="508"/>
                  </a:lnTo>
                  <a:lnTo>
                    <a:pt x="5080" y="0"/>
                  </a:lnTo>
                  <a:lnTo>
                    <a:pt x="0" y="0"/>
                  </a:lnTo>
                  <a:lnTo>
                    <a:pt x="0" y="178028"/>
                  </a:lnTo>
                  <a:lnTo>
                    <a:pt x="5080" y="178028"/>
                  </a:lnTo>
                  <a:lnTo>
                    <a:pt x="11430" y="178028"/>
                  </a:lnTo>
                  <a:lnTo>
                    <a:pt x="313690" y="178028"/>
                  </a:lnTo>
                  <a:lnTo>
                    <a:pt x="313690" y="673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8143976" y="5466054"/>
              <a:ext cx="314325" cy="297815"/>
            </a:xfrm>
            <a:custGeom>
              <a:avLst/>
              <a:gdLst/>
              <a:ahLst/>
              <a:cxnLst/>
              <a:rect l="l" t="t" r="r" b="b"/>
              <a:pathLst>
                <a:path w="314325" h="297814">
                  <a:moveTo>
                    <a:pt x="314223" y="297764"/>
                  </a:moveTo>
                  <a:lnTo>
                    <a:pt x="314223" y="0"/>
                  </a:lnTo>
                  <a:lnTo>
                    <a:pt x="108000" y="0"/>
                  </a:lnTo>
                  <a:lnTo>
                    <a:pt x="45562" y="1687"/>
                  </a:lnTo>
                  <a:lnTo>
                    <a:pt x="13500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96773"/>
                  </a:lnTo>
                  <a:lnTo>
                    <a:pt x="5435" y="297421"/>
                  </a:lnTo>
                  <a:lnTo>
                    <a:pt x="11188" y="297764"/>
                  </a:lnTo>
                  <a:lnTo>
                    <a:pt x="314223" y="297764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8114143" y="529619"/>
            <a:ext cx="188595" cy="2338705"/>
          </a:xfrm>
          <a:prstGeom prst="rect">
            <a:avLst/>
          </a:prstGeom>
        </p:spPr>
        <p:txBody>
          <a:bodyPr wrap="square" lIns="0" tIns="1143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hostal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150452" y="5316598"/>
            <a:ext cx="215900" cy="114935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4001" y="5074231"/>
            <a:ext cx="188595" cy="340360"/>
          </a:xfrm>
          <a:prstGeom prst="rect">
            <a:avLst/>
          </a:prstGeom>
        </p:spPr>
        <p:txBody>
          <a:bodyPr wrap="square" lIns="0" tIns="1143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461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47239" y="5251003"/>
            <a:ext cx="22821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 b="1">
                <a:solidFill>
                  <a:srgbClr val="231F20"/>
                </a:solidFill>
                <a:latin typeface="Arial"/>
                <a:cs typeface="Arial"/>
              </a:rPr>
              <a:t>D.9.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unifilar.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Cuadros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salón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2.ª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planta.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175354" y="905165"/>
            <a:ext cx="100965" cy="1174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L6</a:t>
            </a:r>
            <a:endParaRPr sz="600">
              <a:latin typeface="Arial"/>
              <a:cs typeface="Aria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2375941" y="2239987"/>
            <a:ext cx="471170" cy="2103120"/>
          </a:xfrm>
          <a:custGeom>
            <a:avLst/>
            <a:gdLst/>
            <a:ahLst/>
            <a:cxnLst/>
            <a:rect l="l" t="t" r="r" b="b"/>
            <a:pathLst>
              <a:path w="471169" h="2103120">
                <a:moveTo>
                  <a:pt x="13220" y="751725"/>
                </a:moveTo>
                <a:lnTo>
                  <a:pt x="13220" y="2971"/>
                </a:lnTo>
                <a:lnTo>
                  <a:pt x="10261" y="0"/>
                </a:lnTo>
                <a:lnTo>
                  <a:pt x="2959" y="0"/>
                </a:lnTo>
                <a:lnTo>
                  <a:pt x="0" y="2971"/>
                </a:lnTo>
                <a:lnTo>
                  <a:pt x="0" y="751725"/>
                </a:lnTo>
                <a:lnTo>
                  <a:pt x="2959" y="754684"/>
                </a:lnTo>
                <a:lnTo>
                  <a:pt x="10261" y="754684"/>
                </a:lnTo>
                <a:lnTo>
                  <a:pt x="13220" y="751725"/>
                </a:lnTo>
                <a:close/>
              </a:path>
              <a:path w="471169" h="2103120">
                <a:moveTo>
                  <a:pt x="470776" y="1728622"/>
                </a:moveTo>
                <a:lnTo>
                  <a:pt x="466458" y="1722742"/>
                </a:lnTo>
                <a:lnTo>
                  <a:pt x="462318" y="1722107"/>
                </a:lnTo>
                <a:lnTo>
                  <a:pt x="375729" y="1785747"/>
                </a:lnTo>
                <a:lnTo>
                  <a:pt x="375094" y="1789887"/>
                </a:lnTo>
                <a:lnTo>
                  <a:pt x="379412" y="1795767"/>
                </a:lnTo>
                <a:lnTo>
                  <a:pt x="383552" y="1796402"/>
                </a:lnTo>
                <a:lnTo>
                  <a:pt x="470141" y="1732762"/>
                </a:lnTo>
                <a:lnTo>
                  <a:pt x="470776" y="1728622"/>
                </a:lnTo>
                <a:close/>
              </a:path>
              <a:path w="471169" h="2103120">
                <a:moveTo>
                  <a:pt x="470776" y="1761401"/>
                </a:moveTo>
                <a:lnTo>
                  <a:pt x="466458" y="1755521"/>
                </a:lnTo>
                <a:lnTo>
                  <a:pt x="462318" y="1754886"/>
                </a:lnTo>
                <a:lnTo>
                  <a:pt x="378663" y="1816341"/>
                </a:lnTo>
                <a:lnTo>
                  <a:pt x="375729" y="1818513"/>
                </a:lnTo>
                <a:lnTo>
                  <a:pt x="375094" y="1822640"/>
                </a:lnTo>
                <a:lnTo>
                  <a:pt x="379412" y="1828533"/>
                </a:lnTo>
                <a:lnTo>
                  <a:pt x="383552" y="1829168"/>
                </a:lnTo>
                <a:lnTo>
                  <a:pt x="470141" y="1765541"/>
                </a:lnTo>
                <a:lnTo>
                  <a:pt x="470776" y="1761401"/>
                </a:lnTo>
                <a:close/>
              </a:path>
              <a:path w="471169" h="2103120">
                <a:moveTo>
                  <a:pt x="430149" y="1745750"/>
                </a:moveTo>
                <a:lnTo>
                  <a:pt x="430149" y="1497393"/>
                </a:lnTo>
                <a:lnTo>
                  <a:pt x="427189" y="1494421"/>
                </a:lnTo>
                <a:lnTo>
                  <a:pt x="419887" y="1494421"/>
                </a:lnTo>
                <a:lnTo>
                  <a:pt x="416928" y="1497393"/>
                </a:lnTo>
                <a:lnTo>
                  <a:pt x="416928" y="1755467"/>
                </a:lnTo>
                <a:lnTo>
                  <a:pt x="430149" y="1745750"/>
                </a:lnTo>
                <a:close/>
              </a:path>
              <a:path w="471169" h="2103120">
                <a:moveTo>
                  <a:pt x="430149" y="1778518"/>
                </a:moveTo>
                <a:lnTo>
                  <a:pt x="430149" y="1762157"/>
                </a:lnTo>
                <a:lnTo>
                  <a:pt x="416928" y="1771873"/>
                </a:lnTo>
                <a:lnTo>
                  <a:pt x="416928" y="1788230"/>
                </a:lnTo>
                <a:lnTo>
                  <a:pt x="430149" y="1778518"/>
                </a:lnTo>
                <a:close/>
              </a:path>
              <a:path w="471169" h="2103120">
                <a:moveTo>
                  <a:pt x="430149" y="2099678"/>
                </a:moveTo>
                <a:lnTo>
                  <a:pt x="430149" y="1794930"/>
                </a:lnTo>
                <a:lnTo>
                  <a:pt x="416928" y="1804644"/>
                </a:lnTo>
                <a:lnTo>
                  <a:pt x="416928" y="2099678"/>
                </a:lnTo>
                <a:lnTo>
                  <a:pt x="419887" y="2102637"/>
                </a:lnTo>
                <a:lnTo>
                  <a:pt x="427189" y="2102637"/>
                </a:lnTo>
                <a:lnTo>
                  <a:pt x="430149" y="2099678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2888264" y="3893645"/>
            <a:ext cx="108585" cy="50165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2x1x2,5+2,5</a:t>
            </a:r>
            <a:r>
              <a:rPr dirty="0" sz="600" spc="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1959025" y="3734422"/>
            <a:ext cx="13335" cy="608330"/>
          </a:xfrm>
          <a:custGeom>
            <a:avLst/>
            <a:gdLst/>
            <a:ahLst/>
            <a:cxnLst/>
            <a:rect l="l" t="t" r="r" b="b"/>
            <a:pathLst>
              <a:path w="13335" h="608329">
                <a:moveTo>
                  <a:pt x="13220" y="605231"/>
                </a:moveTo>
                <a:lnTo>
                  <a:pt x="13220" y="6616"/>
                </a:lnTo>
                <a:lnTo>
                  <a:pt x="13220" y="2971"/>
                </a:lnTo>
                <a:lnTo>
                  <a:pt x="10261" y="0"/>
                </a:lnTo>
                <a:lnTo>
                  <a:pt x="2959" y="0"/>
                </a:lnTo>
                <a:lnTo>
                  <a:pt x="0" y="2971"/>
                </a:lnTo>
                <a:lnTo>
                  <a:pt x="0" y="605231"/>
                </a:lnTo>
                <a:lnTo>
                  <a:pt x="2959" y="608190"/>
                </a:lnTo>
                <a:lnTo>
                  <a:pt x="10261" y="608190"/>
                </a:lnTo>
                <a:lnTo>
                  <a:pt x="13220" y="605231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2054421" y="3902876"/>
            <a:ext cx="108585" cy="50165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600" spc="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1918373" y="893495"/>
            <a:ext cx="511809" cy="3169920"/>
          </a:xfrm>
          <a:custGeom>
            <a:avLst/>
            <a:gdLst/>
            <a:ahLst/>
            <a:cxnLst/>
            <a:rect l="l" t="t" r="r" b="b"/>
            <a:pathLst>
              <a:path w="511810" h="3169920">
                <a:moveTo>
                  <a:pt x="95694" y="3069717"/>
                </a:moveTo>
                <a:lnTo>
                  <a:pt x="91376" y="3063849"/>
                </a:lnTo>
                <a:lnTo>
                  <a:pt x="87249" y="3063214"/>
                </a:lnTo>
                <a:lnTo>
                  <a:pt x="635" y="3126828"/>
                </a:lnTo>
                <a:lnTo>
                  <a:pt x="0" y="3130956"/>
                </a:lnTo>
                <a:lnTo>
                  <a:pt x="4330" y="3136836"/>
                </a:lnTo>
                <a:lnTo>
                  <a:pt x="8470" y="3137471"/>
                </a:lnTo>
                <a:lnTo>
                  <a:pt x="95059" y="3073857"/>
                </a:lnTo>
                <a:lnTo>
                  <a:pt x="95694" y="3069717"/>
                </a:lnTo>
                <a:close/>
              </a:path>
              <a:path w="511810" h="3169920">
                <a:moveTo>
                  <a:pt x="95694" y="3102063"/>
                </a:moveTo>
                <a:lnTo>
                  <a:pt x="93548" y="3099117"/>
                </a:lnTo>
                <a:lnTo>
                  <a:pt x="91376" y="3096183"/>
                </a:lnTo>
                <a:lnTo>
                  <a:pt x="87249" y="3095548"/>
                </a:lnTo>
                <a:lnTo>
                  <a:pt x="635" y="3159163"/>
                </a:lnTo>
                <a:lnTo>
                  <a:pt x="0" y="3163303"/>
                </a:lnTo>
                <a:lnTo>
                  <a:pt x="4330" y="3169183"/>
                </a:lnTo>
                <a:lnTo>
                  <a:pt x="8470" y="3169818"/>
                </a:lnTo>
                <a:lnTo>
                  <a:pt x="95059" y="3106204"/>
                </a:lnTo>
                <a:lnTo>
                  <a:pt x="95694" y="3102063"/>
                </a:lnTo>
                <a:close/>
              </a:path>
              <a:path w="511810" h="3169920">
                <a:moveTo>
                  <a:pt x="511428" y="6515"/>
                </a:moveTo>
                <a:lnTo>
                  <a:pt x="507111" y="635"/>
                </a:lnTo>
                <a:lnTo>
                  <a:pt x="502983" y="0"/>
                </a:lnTo>
                <a:lnTo>
                  <a:pt x="416344" y="63614"/>
                </a:lnTo>
                <a:lnTo>
                  <a:pt x="415709" y="67754"/>
                </a:lnTo>
                <a:lnTo>
                  <a:pt x="420039" y="73634"/>
                </a:lnTo>
                <a:lnTo>
                  <a:pt x="424180" y="74269"/>
                </a:lnTo>
                <a:lnTo>
                  <a:pt x="510794" y="10655"/>
                </a:lnTo>
                <a:lnTo>
                  <a:pt x="511428" y="6515"/>
                </a:lnTo>
                <a:close/>
              </a:path>
              <a:path w="511810" h="3169920">
                <a:moveTo>
                  <a:pt x="511428" y="39281"/>
                </a:moveTo>
                <a:lnTo>
                  <a:pt x="507111" y="33413"/>
                </a:lnTo>
                <a:lnTo>
                  <a:pt x="502983" y="32778"/>
                </a:lnTo>
                <a:lnTo>
                  <a:pt x="416344" y="96380"/>
                </a:lnTo>
                <a:lnTo>
                  <a:pt x="415709" y="100520"/>
                </a:lnTo>
                <a:lnTo>
                  <a:pt x="420039" y="106400"/>
                </a:lnTo>
                <a:lnTo>
                  <a:pt x="424180" y="107035"/>
                </a:lnTo>
                <a:lnTo>
                  <a:pt x="510794" y="43421"/>
                </a:lnTo>
                <a:lnTo>
                  <a:pt x="511428" y="39281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2472872" y="696315"/>
            <a:ext cx="108585" cy="3911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4x1x4+4</a:t>
            </a:r>
            <a:r>
              <a:rPr dirty="0" sz="6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4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564559" y="2506536"/>
            <a:ext cx="584200" cy="3321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 marR="5080" indent="3175">
              <a:lnSpc>
                <a:spcPct val="100000"/>
              </a:lnSpc>
              <a:spcBef>
                <a:spcPts val="110"/>
              </a:spcBef>
            </a:pPr>
            <a:r>
              <a:rPr dirty="0" sz="1000" spc="-45">
                <a:solidFill>
                  <a:srgbClr val="231F20"/>
                </a:solidFill>
                <a:latin typeface="Arial"/>
                <a:cs typeface="Arial"/>
              </a:rPr>
              <a:t>Cuadro</a:t>
            </a:r>
            <a:r>
              <a:rPr dirty="0" sz="10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000" spc="-50">
                <a:solidFill>
                  <a:srgbClr val="231F20"/>
                </a:solidFill>
                <a:latin typeface="Arial"/>
                <a:cs typeface="Arial"/>
              </a:rPr>
              <a:t>2.ª </a:t>
            </a:r>
            <a:r>
              <a:rPr dirty="0" sz="1000" spc="-10">
                <a:solidFill>
                  <a:srgbClr val="231F20"/>
                </a:solidFill>
                <a:latin typeface="Arial"/>
                <a:cs typeface="Arial"/>
              </a:rPr>
              <a:t>Planta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669568" y="2078917"/>
            <a:ext cx="238760" cy="4083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3335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mA</a:t>
            </a:r>
            <a:endParaRPr sz="600">
              <a:latin typeface="Arial"/>
              <a:cs typeface="Arial"/>
            </a:endParaRPr>
          </a:p>
        </p:txBody>
      </p:sp>
      <p:pic>
        <p:nvPicPr>
          <p:cNvPr id="19" name="object 1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64093" y="2981464"/>
            <a:ext cx="2167915" cy="1361147"/>
          </a:xfrm>
          <a:prstGeom prst="rect">
            <a:avLst/>
          </a:prstGeom>
        </p:spPr>
      </p:pic>
      <p:sp>
        <p:nvSpPr>
          <p:cNvPr id="20" name="object 20" descr=""/>
          <p:cNvSpPr txBox="1"/>
          <p:nvPr/>
        </p:nvSpPr>
        <p:spPr>
          <a:xfrm>
            <a:off x="2957783" y="3345966"/>
            <a:ext cx="21526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941078" y="3629465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774908" y="3629465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168280" y="3345966"/>
            <a:ext cx="21526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grpSp>
        <p:nvGrpSpPr>
          <p:cNvPr id="24" name="object 24" descr=""/>
          <p:cNvGrpSpPr/>
          <p:nvPr/>
        </p:nvGrpSpPr>
        <p:grpSpPr>
          <a:xfrm>
            <a:off x="1476298" y="560971"/>
            <a:ext cx="1827530" cy="4584700"/>
            <a:chOff x="1476298" y="560971"/>
            <a:chExt cx="1827530" cy="4584700"/>
          </a:xfrm>
        </p:grpSpPr>
        <p:pic>
          <p:nvPicPr>
            <p:cNvPr id="25" name="object 2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81022" y="560971"/>
              <a:ext cx="509358" cy="1905152"/>
            </a:xfrm>
            <a:prstGeom prst="rect">
              <a:avLst/>
            </a:prstGeom>
          </p:spPr>
        </p:pic>
        <p:sp>
          <p:nvSpPr>
            <p:cNvPr id="26" name="object 26" descr=""/>
            <p:cNvSpPr/>
            <p:nvPr/>
          </p:nvSpPr>
          <p:spPr>
            <a:xfrm>
              <a:off x="1488135" y="4550257"/>
              <a:ext cx="1804035" cy="594995"/>
            </a:xfrm>
            <a:custGeom>
              <a:avLst/>
              <a:gdLst/>
              <a:ahLst/>
              <a:cxnLst/>
              <a:rect l="l" t="t" r="r" b="b"/>
              <a:pathLst>
                <a:path w="1804035" h="594995">
                  <a:moveTo>
                    <a:pt x="1803704" y="584593"/>
                  </a:moveTo>
                  <a:lnTo>
                    <a:pt x="1800733" y="581634"/>
                  </a:lnTo>
                  <a:lnTo>
                    <a:pt x="1609166" y="581634"/>
                  </a:lnTo>
                  <a:lnTo>
                    <a:pt x="1609166" y="13246"/>
                  </a:lnTo>
                  <a:lnTo>
                    <a:pt x="1800720" y="13246"/>
                  </a:lnTo>
                  <a:lnTo>
                    <a:pt x="1803679" y="10287"/>
                  </a:lnTo>
                  <a:lnTo>
                    <a:pt x="1803679" y="2984"/>
                  </a:lnTo>
                  <a:lnTo>
                    <a:pt x="1800720" y="25"/>
                  </a:lnTo>
                  <a:lnTo>
                    <a:pt x="1606207" y="25"/>
                  </a:lnTo>
                  <a:lnTo>
                    <a:pt x="1598904" y="12"/>
                  </a:lnTo>
                  <a:lnTo>
                    <a:pt x="1595945" y="25"/>
                  </a:lnTo>
                  <a:lnTo>
                    <a:pt x="1595945" y="13246"/>
                  </a:lnTo>
                  <a:lnTo>
                    <a:pt x="1595945" y="581634"/>
                  </a:lnTo>
                  <a:lnTo>
                    <a:pt x="953897" y="581634"/>
                  </a:lnTo>
                  <a:lnTo>
                    <a:pt x="953897" y="13246"/>
                  </a:lnTo>
                  <a:lnTo>
                    <a:pt x="1595945" y="13246"/>
                  </a:lnTo>
                  <a:lnTo>
                    <a:pt x="1595945" y="25"/>
                  </a:lnTo>
                  <a:lnTo>
                    <a:pt x="940676" y="25"/>
                  </a:lnTo>
                  <a:lnTo>
                    <a:pt x="940676" y="13246"/>
                  </a:lnTo>
                  <a:lnTo>
                    <a:pt x="940676" y="581634"/>
                  </a:lnTo>
                  <a:lnTo>
                    <a:pt x="13233" y="581634"/>
                  </a:lnTo>
                  <a:lnTo>
                    <a:pt x="13233" y="13246"/>
                  </a:lnTo>
                  <a:lnTo>
                    <a:pt x="940676" y="13246"/>
                  </a:lnTo>
                  <a:lnTo>
                    <a:pt x="940676" y="25"/>
                  </a:lnTo>
                  <a:lnTo>
                    <a:pt x="10299" y="25"/>
                  </a:lnTo>
                  <a:lnTo>
                    <a:pt x="2984" y="0"/>
                  </a:lnTo>
                  <a:lnTo>
                    <a:pt x="12" y="2959"/>
                  </a:lnTo>
                  <a:lnTo>
                    <a:pt x="0" y="10287"/>
                  </a:lnTo>
                  <a:lnTo>
                    <a:pt x="12" y="589991"/>
                  </a:lnTo>
                  <a:lnTo>
                    <a:pt x="723" y="591693"/>
                  </a:lnTo>
                  <a:lnTo>
                    <a:pt x="3187" y="594144"/>
                  </a:lnTo>
                  <a:lnTo>
                    <a:pt x="4889" y="594855"/>
                  </a:lnTo>
                  <a:lnTo>
                    <a:pt x="940676" y="594855"/>
                  </a:lnTo>
                  <a:lnTo>
                    <a:pt x="953897" y="594855"/>
                  </a:lnTo>
                  <a:lnTo>
                    <a:pt x="1800733" y="594855"/>
                  </a:lnTo>
                  <a:lnTo>
                    <a:pt x="1803704" y="591896"/>
                  </a:lnTo>
                  <a:lnTo>
                    <a:pt x="1803704" y="58459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1770510" y="1455567"/>
            <a:ext cx="1670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635"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IGA</a:t>
            </a:r>
            <a:r>
              <a:rPr dirty="0" sz="6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75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357993" y="1584111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655931" y="1370789"/>
            <a:ext cx="21653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2032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4P</a:t>
            </a:r>
            <a:endParaRPr sz="600">
              <a:latin typeface="Arial"/>
              <a:cs typeface="Arial"/>
            </a:endParaRPr>
          </a:p>
          <a:p>
            <a:pPr marL="2032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400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722120" y="3902889"/>
            <a:ext cx="108585" cy="50165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600" spc="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608764" y="3629465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835991" y="3345966"/>
            <a:ext cx="21526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1469682" y="2239987"/>
            <a:ext cx="4107179" cy="2919730"/>
          </a:xfrm>
          <a:custGeom>
            <a:avLst/>
            <a:gdLst/>
            <a:ahLst/>
            <a:cxnLst/>
            <a:rect l="l" t="t" r="r" b="b"/>
            <a:pathLst>
              <a:path w="4107179" h="2919729">
                <a:moveTo>
                  <a:pt x="13220" y="2906001"/>
                </a:moveTo>
                <a:lnTo>
                  <a:pt x="13220" y="2295512"/>
                </a:lnTo>
                <a:lnTo>
                  <a:pt x="10261" y="2292553"/>
                </a:lnTo>
                <a:lnTo>
                  <a:pt x="2971" y="2292553"/>
                </a:lnTo>
                <a:lnTo>
                  <a:pt x="0" y="2295512"/>
                </a:lnTo>
                <a:lnTo>
                  <a:pt x="0" y="2908960"/>
                </a:lnTo>
                <a:lnTo>
                  <a:pt x="2971" y="2906001"/>
                </a:lnTo>
                <a:lnTo>
                  <a:pt x="13220" y="2906001"/>
                </a:lnTo>
                <a:close/>
              </a:path>
              <a:path w="4107179" h="2919729">
                <a:moveTo>
                  <a:pt x="2557386" y="2916262"/>
                </a:moveTo>
                <a:lnTo>
                  <a:pt x="2557386" y="2908960"/>
                </a:lnTo>
                <a:lnTo>
                  <a:pt x="2554427" y="2906001"/>
                </a:lnTo>
                <a:lnTo>
                  <a:pt x="2971" y="2906001"/>
                </a:lnTo>
                <a:lnTo>
                  <a:pt x="0" y="2908960"/>
                </a:lnTo>
                <a:lnTo>
                  <a:pt x="0" y="2916262"/>
                </a:lnTo>
                <a:lnTo>
                  <a:pt x="2971" y="2919222"/>
                </a:lnTo>
                <a:lnTo>
                  <a:pt x="10261" y="2919222"/>
                </a:lnTo>
                <a:lnTo>
                  <a:pt x="13220" y="2916262"/>
                </a:lnTo>
                <a:lnTo>
                  <a:pt x="13220" y="2919222"/>
                </a:lnTo>
                <a:lnTo>
                  <a:pt x="2544165" y="2919222"/>
                </a:lnTo>
                <a:lnTo>
                  <a:pt x="2544165" y="2916262"/>
                </a:lnTo>
                <a:lnTo>
                  <a:pt x="2547137" y="2919222"/>
                </a:lnTo>
                <a:lnTo>
                  <a:pt x="2554427" y="2919222"/>
                </a:lnTo>
                <a:lnTo>
                  <a:pt x="2557386" y="2916262"/>
                </a:lnTo>
                <a:close/>
              </a:path>
              <a:path w="4107179" h="2919729">
                <a:moveTo>
                  <a:pt x="13220" y="2919222"/>
                </a:moveTo>
                <a:lnTo>
                  <a:pt x="13220" y="2916262"/>
                </a:lnTo>
                <a:lnTo>
                  <a:pt x="10261" y="2919222"/>
                </a:lnTo>
                <a:lnTo>
                  <a:pt x="13220" y="2919222"/>
                </a:lnTo>
                <a:close/>
              </a:path>
              <a:path w="4107179" h="2919729">
                <a:moveTo>
                  <a:pt x="2527960" y="2310282"/>
                </a:moveTo>
                <a:lnTo>
                  <a:pt x="1811883" y="2310282"/>
                </a:lnTo>
                <a:lnTo>
                  <a:pt x="1808924" y="2313241"/>
                </a:lnTo>
                <a:lnTo>
                  <a:pt x="1808937" y="2320556"/>
                </a:lnTo>
                <a:lnTo>
                  <a:pt x="1811883" y="2323503"/>
                </a:lnTo>
                <a:lnTo>
                  <a:pt x="2524988" y="2323503"/>
                </a:lnTo>
                <a:lnTo>
                  <a:pt x="2524988" y="2313241"/>
                </a:lnTo>
                <a:lnTo>
                  <a:pt x="2527960" y="2310282"/>
                </a:lnTo>
                <a:close/>
              </a:path>
              <a:path w="4107179" h="2919729">
                <a:moveTo>
                  <a:pt x="2538209" y="2900260"/>
                </a:moveTo>
                <a:lnTo>
                  <a:pt x="2538209" y="2320544"/>
                </a:lnTo>
                <a:lnTo>
                  <a:pt x="2535250" y="2323503"/>
                </a:lnTo>
                <a:lnTo>
                  <a:pt x="2524988" y="2323503"/>
                </a:lnTo>
                <a:lnTo>
                  <a:pt x="2524988" y="2891904"/>
                </a:lnTo>
                <a:lnTo>
                  <a:pt x="1811883" y="2891904"/>
                </a:lnTo>
                <a:lnTo>
                  <a:pt x="1808937" y="2894863"/>
                </a:lnTo>
                <a:lnTo>
                  <a:pt x="1808937" y="2902165"/>
                </a:lnTo>
                <a:lnTo>
                  <a:pt x="1811883" y="2905125"/>
                </a:lnTo>
                <a:lnTo>
                  <a:pt x="2533345" y="2905125"/>
                </a:lnTo>
                <a:lnTo>
                  <a:pt x="2535047" y="2904413"/>
                </a:lnTo>
                <a:lnTo>
                  <a:pt x="2537510" y="2901962"/>
                </a:lnTo>
                <a:lnTo>
                  <a:pt x="2538209" y="2900260"/>
                </a:lnTo>
                <a:close/>
              </a:path>
              <a:path w="4107179" h="2919729">
                <a:moveTo>
                  <a:pt x="2547137" y="2292553"/>
                </a:moveTo>
                <a:lnTo>
                  <a:pt x="1830222" y="2292553"/>
                </a:lnTo>
                <a:lnTo>
                  <a:pt x="1827250" y="2295512"/>
                </a:lnTo>
                <a:lnTo>
                  <a:pt x="1827250" y="2302802"/>
                </a:lnTo>
                <a:lnTo>
                  <a:pt x="1830222" y="2305761"/>
                </a:lnTo>
                <a:lnTo>
                  <a:pt x="2544165" y="2305761"/>
                </a:lnTo>
                <a:lnTo>
                  <a:pt x="2544165" y="2295512"/>
                </a:lnTo>
                <a:lnTo>
                  <a:pt x="2547137" y="2292553"/>
                </a:lnTo>
                <a:close/>
              </a:path>
              <a:path w="4107179" h="2919729">
                <a:moveTo>
                  <a:pt x="2538209" y="2320544"/>
                </a:moveTo>
                <a:lnTo>
                  <a:pt x="2538209" y="2313241"/>
                </a:lnTo>
                <a:lnTo>
                  <a:pt x="2535250" y="2310282"/>
                </a:lnTo>
                <a:lnTo>
                  <a:pt x="2527960" y="2310282"/>
                </a:lnTo>
                <a:lnTo>
                  <a:pt x="2524988" y="2313241"/>
                </a:lnTo>
                <a:lnTo>
                  <a:pt x="2524988" y="2323503"/>
                </a:lnTo>
                <a:lnTo>
                  <a:pt x="2535250" y="2323503"/>
                </a:lnTo>
                <a:lnTo>
                  <a:pt x="2538209" y="2320544"/>
                </a:lnTo>
                <a:close/>
              </a:path>
              <a:path w="4107179" h="2919729">
                <a:moveTo>
                  <a:pt x="2557386" y="2302802"/>
                </a:moveTo>
                <a:lnTo>
                  <a:pt x="2557386" y="2295512"/>
                </a:lnTo>
                <a:lnTo>
                  <a:pt x="2554427" y="2292553"/>
                </a:lnTo>
                <a:lnTo>
                  <a:pt x="2547137" y="2292553"/>
                </a:lnTo>
                <a:lnTo>
                  <a:pt x="2544165" y="2295512"/>
                </a:lnTo>
                <a:lnTo>
                  <a:pt x="2544165" y="2305761"/>
                </a:lnTo>
                <a:lnTo>
                  <a:pt x="2554427" y="2305761"/>
                </a:lnTo>
                <a:lnTo>
                  <a:pt x="2557386" y="2302802"/>
                </a:lnTo>
                <a:close/>
              </a:path>
              <a:path w="4107179" h="2919729">
                <a:moveTo>
                  <a:pt x="2557386" y="2908960"/>
                </a:moveTo>
                <a:lnTo>
                  <a:pt x="2557386" y="2302802"/>
                </a:lnTo>
                <a:lnTo>
                  <a:pt x="2554427" y="2305761"/>
                </a:lnTo>
                <a:lnTo>
                  <a:pt x="2544165" y="2305761"/>
                </a:lnTo>
                <a:lnTo>
                  <a:pt x="2544165" y="2906001"/>
                </a:lnTo>
                <a:lnTo>
                  <a:pt x="2554427" y="2906001"/>
                </a:lnTo>
                <a:lnTo>
                  <a:pt x="2557386" y="2908960"/>
                </a:lnTo>
                <a:close/>
              </a:path>
              <a:path w="4107179" h="2919729">
                <a:moveTo>
                  <a:pt x="2547137" y="2919222"/>
                </a:moveTo>
                <a:lnTo>
                  <a:pt x="2544165" y="2916262"/>
                </a:lnTo>
                <a:lnTo>
                  <a:pt x="2544165" y="2919222"/>
                </a:lnTo>
                <a:lnTo>
                  <a:pt x="2547137" y="2919222"/>
                </a:lnTo>
                <a:close/>
              </a:path>
              <a:path w="4107179" h="2919729">
                <a:moveTo>
                  <a:pt x="3649281" y="751738"/>
                </a:moveTo>
                <a:lnTo>
                  <a:pt x="3649281" y="2959"/>
                </a:lnTo>
                <a:lnTo>
                  <a:pt x="3646322" y="0"/>
                </a:lnTo>
                <a:lnTo>
                  <a:pt x="3639045" y="0"/>
                </a:lnTo>
                <a:lnTo>
                  <a:pt x="3636086" y="2959"/>
                </a:lnTo>
                <a:lnTo>
                  <a:pt x="3636086" y="751738"/>
                </a:lnTo>
                <a:lnTo>
                  <a:pt x="3639045" y="754697"/>
                </a:lnTo>
                <a:lnTo>
                  <a:pt x="3646322" y="754697"/>
                </a:lnTo>
                <a:lnTo>
                  <a:pt x="3649281" y="751738"/>
                </a:lnTo>
                <a:close/>
              </a:path>
              <a:path w="4107179" h="2919729">
                <a:moveTo>
                  <a:pt x="4106875" y="1728622"/>
                </a:moveTo>
                <a:lnTo>
                  <a:pt x="4102544" y="1722742"/>
                </a:lnTo>
                <a:lnTo>
                  <a:pt x="4098404" y="1722107"/>
                </a:lnTo>
                <a:lnTo>
                  <a:pt x="4011777" y="1785734"/>
                </a:lnTo>
                <a:lnTo>
                  <a:pt x="4011142" y="1789874"/>
                </a:lnTo>
                <a:lnTo>
                  <a:pt x="4015473" y="1795754"/>
                </a:lnTo>
                <a:lnTo>
                  <a:pt x="4019600" y="1796389"/>
                </a:lnTo>
                <a:lnTo>
                  <a:pt x="4106240" y="1732762"/>
                </a:lnTo>
                <a:lnTo>
                  <a:pt x="4106875" y="1728622"/>
                </a:lnTo>
                <a:close/>
              </a:path>
              <a:path w="4107179" h="2919729">
                <a:moveTo>
                  <a:pt x="4106875" y="1761426"/>
                </a:moveTo>
                <a:lnTo>
                  <a:pt x="4102544" y="1755546"/>
                </a:lnTo>
                <a:lnTo>
                  <a:pt x="4098404" y="1754920"/>
                </a:lnTo>
                <a:lnTo>
                  <a:pt x="4011777" y="1818513"/>
                </a:lnTo>
                <a:lnTo>
                  <a:pt x="4011142" y="1822653"/>
                </a:lnTo>
                <a:lnTo>
                  <a:pt x="4015473" y="1828522"/>
                </a:lnTo>
                <a:lnTo>
                  <a:pt x="4019600" y="1829155"/>
                </a:lnTo>
                <a:lnTo>
                  <a:pt x="4106240" y="1765553"/>
                </a:lnTo>
                <a:lnTo>
                  <a:pt x="4106875" y="1761426"/>
                </a:lnTo>
                <a:close/>
              </a:path>
              <a:path w="4107179" h="2919729">
                <a:moveTo>
                  <a:pt x="4066209" y="1745754"/>
                </a:moveTo>
                <a:lnTo>
                  <a:pt x="4066209" y="1497380"/>
                </a:lnTo>
                <a:lnTo>
                  <a:pt x="4063250" y="1494421"/>
                </a:lnTo>
                <a:lnTo>
                  <a:pt x="4055960" y="1494421"/>
                </a:lnTo>
                <a:lnTo>
                  <a:pt x="4053001" y="1497380"/>
                </a:lnTo>
                <a:lnTo>
                  <a:pt x="4053001" y="1755455"/>
                </a:lnTo>
                <a:lnTo>
                  <a:pt x="4066209" y="1745754"/>
                </a:lnTo>
                <a:close/>
              </a:path>
              <a:path w="4107179" h="2919729">
                <a:moveTo>
                  <a:pt x="4066209" y="1778554"/>
                </a:moveTo>
                <a:lnTo>
                  <a:pt x="4066209" y="1762157"/>
                </a:lnTo>
                <a:lnTo>
                  <a:pt x="4053001" y="1771858"/>
                </a:lnTo>
                <a:lnTo>
                  <a:pt x="4053001" y="1788250"/>
                </a:lnTo>
                <a:lnTo>
                  <a:pt x="4066209" y="1778554"/>
                </a:lnTo>
                <a:close/>
              </a:path>
              <a:path w="4107179" h="2919729">
                <a:moveTo>
                  <a:pt x="4066209" y="2099691"/>
                </a:moveTo>
                <a:lnTo>
                  <a:pt x="4066209" y="1794937"/>
                </a:lnTo>
                <a:lnTo>
                  <a:pt x="4053001" y="1804634"/>
                </a:lnTo>
                <a:lnTo>
                  <a:pt x="4053001" y="2099691"/>
                </a:lnTo>
                <a:lnTo>
                  <a:pt x="4055960" y="2102650"/>
                </a:lnTo>
                <a:lnTo>
                  <a:pt x="4063250" y="2102650"/>
                </a:lnTo>
                <a:lnTo>
                  <a:pt x="4066209" y="2099691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5618078" y="3925295"/>
            <a:ext cx="108585" cy="46990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2x1x10+10</a:t>
            </a:r>
            <a:r>
              <a:rPr dirty="0" sz="6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pic>
        <p:nvPicPr>
          <p:cNvPr id="35" name="object 35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293895" y="2981464"/>
            <a:ext cx="2167928" cy="1361160"/>
          </a:xfrm>
          <a:prstGeom prst="rect">
            <a:avLst/>
          </a:prstGeom>
        </p:spPr>
      </p:pic>
      <p:sp>
        <p:nvSpPr>
          <p:cNvPr id="36" name="object 36" descr=""/>
          <p:cNvSpPr txBox="1"/>
          <p:nvPr/>
        </p:nvSpPr>
        <p:spPr>
          <a:xfrm>
            <a:off x="4784222" y="3934527"/>
            <a:ext cx="108585" cy="46990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2x1x10+10</a:t>
            </a:r>
            <a:r>
              <a:rPr dirty="0" sz="6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394099" y="2078701"/>
            <a:ext cx="243840" cy="40894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2032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4P</a:t>
            </a:r>
            <a:endParaRPr sz="600">
              <a:latin typeface="Arial"/>
              <a:cs typeface="Arial"/>
            </a:endParaRPr>
          </a:p>
          <a:p>
            <a:pPr marL="2032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400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  <a:p>
            <a:pPr marL="1778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mA</a:t>
            </a:r>
            <a:endParaRPr sz="600">
              <a:latin typeface="Arial"/>
              <a:cs typeface="Arial"/>
            </a:endParaRPr>
          </a:p>
        </p:txBody>
      </p:sp>
      <p:grpSp>
        <p:nvGrpSpPr>
          <p:cNvPr id="38" name="object 38" descr=""/>
          <p:cNvGrpSpPr/>
          <p:nvPr/>
        </p:nvGrpSpPr>
        <p:grpSpPr>
          <a:xfrm>
            <a:off x="2375966" y="1799958"/>
            <a:ext cx="2844800" cy="666750"/>
            <a:chOff x="2375966" y="1799958"/>
            <a:chExt cx="2844800" cy="666750"/>
          </a:xfrm>
        </p:grpSpPr>
        <p:sp>
          <p:nvSpPr>
            <p:cNvPr id="39" name="object 39" descr=""/>
            <p:cNvSpPr/>
            <p:nvPr/>
          </p:nvSpPr>
          <p:spPr>
            <a:xfrm>
              <a:off x="4996776" y="2051888"/>
              <a:ext cx="223520" cy="414655"/>
            </a:xfrm>
            <a:custGeom>
              <a:avLst/>
              <a:gdLst/>
              <a:ahLst/>
              <a:cxnLst/>
              <a:rect l="l" t="t" r="r" b="b"/>
              <a:pathLst>
                <a:path w="223520" h="414655">
                  <a:moveTo>
                    <a:pt x="223418" y="362724"/>
                  </a:moveTo>
                  <a:lnTo>
                    <a:pt x="189736" y="333559"/>
                  </a:lnTo>
                  <a:lnTo>
                    <a:pt x="142254" y="322741"/>
                  </a:lnTo>
                  <a:lnTo>
                    <a:pt x="115595" y="321373"/>
                  </a:lnTo>
                  <a:lnTo>
                    <a:pt x="102182" y="321714"/>
                  </a:lnTo>
                  <a:lnTo>
                    <a:pt x="63525" y="326872"/>
                  </a:lnTo>
                  <a:lnTo>
                    <a:pt x="23583" y="342163"/>
                  </a:lnTo>
                  <a:lnTo>
                    <a:pt x="7747" y="362724"/>
                  </a:lnTo>
                  <a:lnTo>
                    <a:pt x="7747" y="372884"/>
                  </a:lnTo>
                  <a:lnTo>
                    <a:pt x="9525" y="377748"/>
                  </a:lnTo>
                  <a:lnTo>
                    <a:pt x="15341" y="386168"/>
                  </a:lnTo>
                  <a:lnTo>
                    <a:pt x="19342" y="389864"/>
                  </a:lnTo>
                  <a:lnTo>
                    <a:pt x="20993" y="390991"/>
                  </a:lnTo>
                  <a:lnTo>
                    <a:pt x="20993" y="365760"/>
                  </a:lnTo>
                  <a:lnTo>
                    <a:pt x="21628" y="363639"/>
                  </a:lnTo>
                  <a:lnTo>
                    <a:pt x="55742" y="342577"/>
                  </a:lnTo>
                  <a:lnTo>
                    <a:pt x="102860" y="334919"/>
                  </a:lnTo>
                  <a:lnTo>
                    <a:pt x="115595" y="334594"/>
                  </a:lnTo>
                  <a:lnTo>
                    <a:pt x="128323" y="334919"/>
                  </a:lnTo>
                  <a:lnTo>
                    <a:pt x="172880" y="341831"/>
                  </a:lnTo>
                  <a:lnTo>
                    <a:pt x="209537" y="363639"/>
                  </a:lnTo>
                  <a:lnTo>
                    <a:pt x="210172" y="365760"/>
                  </a:lnTo>
                  <a:lnTo>
                    <a:pt x="210185" y="364159"/>
                  </a:lnTo>
                  <a:lnTo>
                    <a:pt x="213144" y="361188"/>
                  </a:lnTo>
                  <a:lnTo>
                    <a:pt x="220446" y="361188"/>
                  </a:lnTo>
                  <a:lnTo>
                    <a:pt x="223405" y="364159"/>
                  </a:lnTo>
                  <a:lnTo>
                    <a:pt x="223418" y="362724"/>
                  </a:lnTo>
                  <a:close/>
                </a:path>
                <a:path w="223520" h="414655">
                  <a:moveTo>
                    <a:pt x="223418" y="372884"/>
                  </a:moveTo>
                  <a:lnTo>
                    <a:pt x="223405" y="367804"/>
                  </a:lnTo>
                  <a:lnTo>
                    <a:pt x="223405" y="371449"/>
                  </a:lnTo>
                  <a:lnTo>
                    <a:pt x="220446" y="374408"/>
                  </a:lnTo>
                  <a:lnTo>
                    <a:pt x="213144" y="374408"/>
                  </a:lnTo>
                  <a:lnTo>
                    <a:pt x="210185" y="371449"/>
                  </a:lnTo>
                  <a:lnTo>
                    <a:pt x="210172" y="369849"/>
                  </a:lnTo>
                  <a:lnTo>
                    <a:pt x="209537" y="371970"/>
                  </a:lnTo>
                  <a:lnTo>
                    <a:pt x="175444" y="393031"/>
                  </a:lnTo>
                  <a:lnTo>
                    <a:pt x="128323" y="400689"/>
                  </a:lnTo>
                  <a:lnTo>
                    <a:pt x="115595" y="401015"/>
                  </a:lnTo>
                  <a:lnTo>
                    <a:pt x="102860" y="400689"/>
                  </a:lnTo>
                  <a:lnTo>
                    <a:pt x="58308" y="393778"/>
                  </a:lnTo>
                  <a:lnTo>
                    <a:pt x="21628" y="371970"/>
                  </a:lnTo>
                  <a:lnTo>
                    <a:pt x="20993" y="369849"/>
                  </a:lnTo>
                  <a:lnTo>
                    <a:pt x="20993" y="390991"/>
                  </a:lnTo>
                  <a:lnTo>
                    <a:pt x="63525" y="408736"/>
                  </a:lnTo>
                  <a:lnTo>
                    <a:pt x="102182" y="413894"/>
                  </a:lnTo>
                  <a:lnTo>
                    <a:pt x="115595" y="414235"/>
                  </a:lnTo>
                  <a:lnTo>
                    <a:pt x="129001" y="413894"/>
                  </a:lnTo>
                  <a:lnTo>
                    <a:pt x="167665" y="408736"/>
                  </a:lnTo>
                  <a:lnTo>
                    <a:pt x="207594" y="393446"/>
                  </a:lnTo>
                  <a:lnTo>
                    <a:pt x="221640" y="377736"/>
                  </a:lnTo>
                  <a:lnTo>
                    <a:pt x="223418" y="372884"/>
                  </a:lnTo>
                  <a:close/>
                </a:path>
                <a:path w="223520" h="414655">
                  <a:moveTo>
                    <a:pt x="223409" y="366463"/>
                  </a:moveTo>
                  <a:lnTo>
                    <a:pt x="223405" y="364159"/>
                  </a:lnTo>
                  <a:lnTo>
                    <a:pt x="220446" y="361188"/>
                  </a:lnTo>
                  <a:lnTo>
                    <a:pt x="213144" y="361188"/>
                  </a:lnTo>
                  <a:lnTo>
                    <a:pt x="210185" y="364159"/>
                  </a:lnTo>
                  <a:lnTo>
                    <a:pt x="210185" y="371449"/>
                  </a:lnTo>
                  <a:lnTo>
                    <a:pt x="213144" y="374408"/>
                  </a:lnTo>
                  <a:lnTo>
                    <a:pt x="220446" y="374408"/>
                  </a:lnTo>
                  <a:lnTo>
                    <a:pt x="223405" y="371449"/>
                  </a:lnTo>
                  <a:lnTo>
                    <a:pt x="223409" y="366463"/>
                  </a:lnTo>
                  <a:close/>
                </a:path>
                <a:path w="223520" h="414655">
                  <a:moveTo>
                    <a:pt x="123139" y="194589"/>
                  </a:moveTo>
                  <a:lnTo>
                    <a:pt x="11430" y="1092"/>
                  </a:lnTo>
                  <a:lnTo>
                    <a:pt x="7391" y="0"/>
                  </a:lnTo>
                  <a:lnTo>
                    <a:pt x="1079" y="3657"/>
                  </a:lnTo>
                  <a:lnTo>
                    <a:pt x="0" y="7696"/>
                  </a:lnTo>
                  <a:lnTo>
                    <a:pt x="111696" y="201193"/>
                  </a:lnTo>
                  <a:lnTo>
                    <a:pt x="115747" y="202272"/>
                  </a:lnTo>
                  <a:lnTo>
                    <a:pt x="122072" y="198628"/>
                  </a:lnTo>
                  <a:lnTo>
                    <a:pt x="123139" y="1945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10823" y="2029853"/>
              <a:ext cx="431165" cy="396443"/>
            </a:xfrm>
            <a:prstGeom prst="rect">
              <a:avLst/>
            </a:prstGeom>
          </p:spPr>
        </p:pic>
        <p:sp>
          <p:nvSpPr>
            <p:cNvPr id="41" name="object 41" descr=""/>
            <p:cNvSpPr/>
            <p:nvPr/>
          </p:nvSpPr>
          <p:spPr>
            <a:xfrm>
              <a:off x="2375966" y="1799958"/>
              <a:ext cx="2743200" cy="266700"/>
            </a:xfrm>
            <a:custGeom>
              <a:avLst/>
              <a:gdLst/>
              <a:ahLst/>
              <a:cxnLst/>
              <a:rect l="l" t="t" r="r" b="b"/>
              <a:pathLst>
                <a:path w="2743200" h="266700">
                  <a:moveTo>
                    <a:pt x="2743022" y="263118"/>
                  </a:moveTo>
                  <a:lnTo>
                    <a:pt x="2743022" y="4876"/>
                  </a:lnTo>
                  <a:lnTo>
                    <a:pt x="2742310" y="3174"/>
                  </a:lnTo>
                  <a:lnTo>
                    <a:pt x="2739859" y="711"/>
                  </a:lnTo>
                  <a:lnTo>
                    <a:pt x="2738158" y="0"/>
                  </a:lnTo>
                  <a:lnTo>
                    <a:pt x="2959" y="12"/>
                  </a:lnTo>
                  <a:lnTo>
                    <a:pt x="0" y="2971"/>
                  </a:lnTo>
                  <a:lnTo>
                    <a:pt x="0" y="10261"/>
                  </a:lnTo>
                  <a:lnTo>
                    <a:pt x="2959" y="13220"/>
                  </a:lnTo>
                  <a:lnTo>
                    <a:pt x="2729801" y="13220"/>
                  </a:lnTo>
                  <a:lnTo>
                    <a:pt x="2729801" y="259473"/>
                  </a:lnTo>
                  <a:lnTo>
                    <a:pt x="2729801" y="263118"/>
                  </a:lnTo>
                  <a:lnTo>
                    <a:pt x="2732760" y="266077"/>
                  </a:lnTo>
                  <a:lnTo>
                    <a:pt x="2740063" y="266077"/>
                  </a:lnTo>
                  <a:lnTo>
                    <a:pt x="2743022" y="2631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 descr=""/>
          <p:cNvSpPr txBox="1"/>
          <p:nvPr/>
        </p:nvSpPr>
        <p:spPr>
          <a:xfrm>
            <a:off x="5687585" y="3345966"/>
            <a:ext cx="21526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670865" y="3629465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504734" y="3629465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898093" y="3345966"/>
            <a:ext cx="21526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4217936" y="4550257"/>
            <a:ext cx="2520315" cy="594995"/>
          </a:xfrm>
          <a:custGeom>
            <a:avLst/>
            <a:gdLst/>
            <a:ahLst/>
            <a:cxnLst/>
            <a:rect l="l" t="t" r="r" b="b"/>
            <a:pathLst>
              <a:path w="2520315" h="594995">
                <a:moveTo>
                  <a:pt x="2519769" y="2959"/>
                </a:moveTo>
                <a:lnTo>
                  <a:pt x="2516809" y="0"/>
                </a:lnTo>
                <a:lnTo>
                  <a:pt x="2509507" y="0"/>
                </a:lnTo>
                <a:lnTo>
                  <a:pt x="2506548" y="2959"/>
                </a:lnTo>
                <a:lnTo>
                  <a:pt x="2506548" y="581634"/>
                </a:lnTo>
                <a:lnTo>
                  <a:pt x="1800720" y="581634"/>
                </a:lnTo>
                <a:lnTo>
                  <a:pt x="1797075" y="581634"/>
                </a:lnTo>
                <a:lnTo>
                  <a:pt x="1793430" y="581634"/>
                </a:lnTo>
                <a:lnTo>
                  <a:pt x="953884" y="581634"/>
                </a:lnTo>
                <a:lnTo>
                  <a:pt x="953884" y="10337"/>
                </a:lnTo>
                <a:lnTo>
                  <a:pt x="950925" y="7378"/>
                </a:lnTo>
                <a:lnTo>
                  <a:pt x="943635" y="7378"/>
                </a:lnTo>
                <a:lnTo>
                  <a:pt x="940663" y="10337"/>
                </a:lnTo>
                <a:lnTo>
                  <a:pt x="940663" y="581634"/>
                </a:lnTo>
                <a:lnTo>
                  <a:pt x="13220" y="581634"/>
                </a:lnTo>
                <a:lnTo>
                  <a:pt x="13220" y="2959"/>
                </a:lnTo>
                <a:lnTo>
                  <a:pt x="10261" y="0"/>
                </a:lnTo>
                <a:lnTo>
                  <a:pt x="2971" y="0"/>
                </a:lnTo>
                <a:lnTo>
                  <a:pt x="0" y="2959"/>
                </a:lnTo>
                <a:lnTo>
                  <a:pt x="0" y="589991"/>
                </a:lnTo>
                <a:lnTo>
                  <a:pt x="711" y="591693"/>
                </a:lnTo>
                <a:lnTo>
                  <a:pt x="3175" y="594144"/>
                </a:lnTo>
                <a:lnTo>
                  <a:pt x="4876" y="594855"/>
                </a:lnTo>
                <a:lnTo>
                  <a:pt x="940663" y="594855"/>
                </a:lnTo>
                <a:lnTo>
                  <a:pt x="953884" y="594855"/>
                </a:lnTo>
                <a:lnTo>
                  <a:pt x="1793430" y="594855"/>
                </a:lnTo>
                <a:lnTo>
                  <a:pt x="1800720" y="594855"/>
                </a:lnTo>
                <a:lnTo>
                  <a:pt x="2514904" y="594855"/>
                </a:lnTo>
                <a:lnTo>
                  <a:pt x="2516606" y="594144"/>
                </a:lnTo>
                <a:lnTo>
                  <a:pt x="2519070" y="591693"/>
                </a:lnTo>
                <a:lnTo>
                  <a:pt x="2519769" y="589991"/>
                </a:lnTo>
                <a:lnTo>
                  <a:pt x="2519769" y="295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6451920" y="3934527"/>
            <a:ext cx="108585" cy="46990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2x1x10+10</a:t>
            </a:r>
            <a:r>
              <a:rPr dirty="0" sz="600" spc="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6338565" y="3629465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6565791" y="3345979"/>
            <a:ext cx="21526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538739" y="4591695"/>
            <a:ext cx="16954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C1.4</a:t>
            </a:r>
            <a:endParaRPr sz="60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474038" y="4591695"/>
            <a:ext cx="16954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C2.4</a:t>
            </a:r>
            <a:endParaRPr sz="60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124854" y="4591695"/>
            <a:ext cx="21018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C12.4</a:t>
            </a:r>
            <a:endParaRPr sz="60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538819" y="4779947"/>
            <a:ext cx="41592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Iluminación</a:t>
            </a:r>
            <a:endParaRPr sz="60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474125" y="4779947"/>
            <a:ext cx="246379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Fuerza</a:t>
            </a:r>
            <a:endParaRPr sz="600">
              <a:latin typeface="Arial"/>
              <a:cs typeface="Aria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124950" y="4779947"/>
            <a:ext cx="808990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Alumbrado</a:t>
            </a: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 Emergencia</a:t>
            </a:r>
            <a:endParaRPr sz="600">
              <a:latin typeface="Arial"/>
              <a:cs typeface="Aria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538898" y="4968199"/>
            <a:ext cx="27241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302,4W</a:t>
            </a:r>
            <a:endParaRPr sz="600">
              <a:latin typeface="Arial"/>
              <a:cs typeface="Aria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474213" y="4968199"/>
            <a:ext cx="21526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345W</a:t>
            </a:r>
            <a:endParaRPr sz="600">
              <a:latin typeface="Arial"/>
              <a:cs typeface="Aria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125045" y="4968199"/>
            <a:ext cx="23177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57,6W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59" name="object 59" descr=""/>
          <p:cNvGraphicFramePr>
            <a:graphicFrameLocks noGrp="1"/>
          </p:cNvGraphicFramePr>
          <p:nvPr/>
        </p:nvGraphicFramePr>
        <p:xfrm>
          <a:off x="4199509" y="4544714"/>
          <a:ext cx="2557780" cy="6000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7080"/>
                <a:gridCol w="846455"/>
                <a:gridCol w="929005"/>
              </a:tblGrid>
              <a:tr h="203200">
                <a:tc>
                  <a:txBody>
                    <a:bodyPr/>
                    <a:lstStyle/>
                    <a:p>
                      <a:pPr marL="94615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dirty="0" sz="6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L10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55880">
                    <a:lnL w="19050">
                      <a:solidFill>
                        <a:srgbClr val="231F20"/>
                      </a:solidFill>
                      <a:prstDash val="solid"/>
                    </a:lnL>
                    <a:lnT w="19050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dirty="0" sz="6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L11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55880">
                    <a:lnR w="19050">
                      <a:solidFill>
                        <a:srgbClr val="231F20"/>
                      </a:solidFill>
                      <a:prstDash val="solid"/>
                    </a:lnR>
                    <a:lnT w="19050">
                      <a:solidFill>
                        <a:srgbClr val="231F2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dirty="0" sz="600" spc="-2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L12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55880">
                    <a:lnL w="19050">
                      <a:solidFill>
                        <a:srgbClr val="231F20"/>
                      </a:solidFill>
                      <a:prstDash val="solid"/>
                    </a:lnL>
                    <a:lnR w="19050">
                      <a:solidFill>
                        <a:srgbClr val="231F20"/>
                      </a:solidFill>
                      <a:prstDash val="solid"/>
                    </a:lnR>
                    <a:lnT w="19050">
                      <a:solidFill>
                        <a:srgbClr val="231F20"/>
                      </a:solidFill>
                      <a:prstDash val="solid"/>
                    </a:lnT>
                  </a:tcPr>
                </a:tc>
              </a:tr>
              <a:tr h="187960">
                <a:tc>
                  <a:txBody>
                    <a:bodyPr/>
                    <a:lstStyle/>
                    <a:p>
                      <a:pPr marL="9461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6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Habitación</a:t>
                      </a:r>
                      <a:r>
                        <a:rPr dirty="0" sz="6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40640">
                    <a:lnL w="19050">
                      <a:solidFill>
                        <a:srgbClr val="231F2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6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Habitación</a:t>
                      </a:r>
                      <a:r>
                        <a:rPr dirty="0" sz="6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40640">
                    <a:lnR w="19050">
                      <a:solidFill>
                        <a:srgbClr val="231F2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60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Habitación</a:t>
                      </a:r>
                      <a:r>
                        <a:rPr dirty="0" sz="600" spc="-35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-6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40640">
                    <a:lnL w="19050">
                      <a:solidFill>
                        <a:srgbClr val="231F20"/>
                      </a:solidFill>
                      <a:prstDash val="solid"/>
                    </a:lnL>
                    <a:lnR w="19050">
                      <a:solidFill>
                        <a:srgbClr val="231F20"/>
                      </a:solidFill>
                      <a:prstDash val="solid"/>
                    </a:lnR>
                  </a:tcPr>
                </a:tc>
              </a:tr>
              <a:tr h="208915">
                <a:tc>
                  <a:txBody>
                    <a:bodyPr/>
                    <a:lstStyle/>
                    <a:p>
                      <a:pPr marL="9461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6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521,9W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40640">
                    <a:lnL w="19050">
                      <a:solidFill>
                        <a:srgbClr val="231F20"/>
                      </a:solidFill>
                      <a:prstDash val="solid"/>
                    </a:lnL>
                    <a:lnB w="190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6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521,9W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40640">
                    <a:lnR w="19050">
                      <a:solidFill>
                        <a:srgbClr val="231F20"/>
                      </a:solidFill>
                      <a:prstDash val="solid"/>
                    </a:lnR>
                    <a:lnB w="190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dirty="0" sz="600" spc="-2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2</a:t>
                      </a:r>
                      <a:r>
                        <a:rPr dirty="0" sz="600" spc="-3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dirty="0" sz="600" spc="-10">
                          <a:solidFill>
                            <a:srgbClr val="231F20"/>
                          </a:solidFill>
                          <a:latin typeface="Arial"/>
                          <a:cs typeface="Arial"/>
                        </a:rPr>
                        <a:t>521,9W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B="0" marT="40640">
                    <a:lnL w="19050">
                      <a:solidFill>
                        <a:srgbClr val="231F20"/>
                      </a:solidFill>
                      <a:prstDash val="solid"/>
                    </a:lnL>
                    <a:lnR w="19050">
                      <a:solidFill>
                        <a:srgbClr val="231F20"/>
                      </a:solidFill>
                      <a:prstDash val="solid"/>
                    </a:lnR>
                    <a:lnB w="19050">
                      <a:solidFill>
                        <a:srgbClr val="231F2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8053298" y="2425"/>
            <a:ext cx="405130" cy="724535"/>
            <a:chOff x="8053298" y="2425"/>
            <a:chExt cx="405130" cy="724535"/>
          </a:xfrm>
        </p:grpSpPr>
        <p:sp>
          <p:nvSpPr>
            <p:cNvPr id="3" name="object 3" descr=""/>
            <p:cNvSpPr/>
            <p:nvPr/>
          </p:nvSpPr>
          <p:spPr>
            <a:xfrm>
              <a:off x="8053298" y="180759"/>
              <a:ext cx="405130" cy="546100"/>
            </a:xfrm>
            <a:custGeom>
              <a:avLst/>
              <a:gdLst/>
              <a:ahLst/>
              <a:cxnLst/>
              <a:rect l="l" t="t" r="r" b="b"/>
              <a:pathLst>
                <a:path w="405129" h="546100">
                  <a:moveTo>
                    <a:pt x="404901" y="546087"/>
                  </a:moveTo>
                  <a:lnTo>
                    <a:pt x="404901" y="296773"/>
                  </a:lnTo>
                  <a:lnTo>
                    <a:pt x="198678" y="296773"/>
                  </a:lnTo>
                  <a:lnTo>
                    <a:pt x="136240" y="295086"/>
                  </a:lnTo>
                  <a:lnTo>
                    <a:pt x="104178" y="283276"/>
                  </a:lnTo>
                  <a:lnTo>
                    <a:pt x="92365" y="251221"/>
                  </a:lnTo>
                  <a:lnTo>
                    <a:pt x="90678" y="188798"/>
                  </a:lnTo>
                  <a:lnTo>
                    <a:pt x="90678" y="0"/>
                  </a:lnTo>
                  <a:lnTo>
                    <a:pt x="38249" y="21295"/>
                  </a:lnTo>
                  <a:lnTo>
                    <a:pt x="11329" y="57557"/>
                  </a:lnTo>
                  <a:lnTo>
                    <a:pt x="1415" y="91784"/>
                  </a:lnTo>
                  <a:lnTo>
                    <a:pt x="0" y="106972"/>
                  </a:lnTo>
                  <a:lnTo>
                    <a:pt x="0" y="438111"/>
                  </a:lnTo>
                  <a:lnTo>
                    <a:pt x="16871" y="500535"/>
                  </a:lnTo>
                  <a:lnTo>
                    <a:pt x="53987" y="532590"/>
                  </a:lnTo>
                  <a:lnTo>
                    <a:pt x="91104" y="544400"/>
                  </a:lnTo>
                  <a:lnTo>
                    <a:pt x="107975" y="546087"/>
                  </a:lnTo>
                  <a:lnTo>
                    <a:pt x="404901" y="546087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8144116" y="2438"/>
              <a:ext cx="313690" cy="178435"/>
            </a:xfrm>
            <a:custGeom>
              <a:avLst/>
              <a:gdLst/>
              <a:ahLst/>
              <a:cxnLst/>
              <a:rect l="l" t="t" r="r" b="b"/>
              <a:pathLst>
                <a:path w="313690" h="178435">
                  <a:moveTo>
                    <a:pt x="313690" y="0"/>
                  </a:moveTo>
                  <a:lnTo>
                    <a:pt x="11430" y="0"/>
                  </a:lnTo>
                  <a:lnTo>
                    <a:pt x="5080" y="0"/>
                  </a:lnTo>
                  <a:lnTo>
                    <a:pt x="0" y="0"/>
                  </a:lnTo>
                  <a:lnTo>
                    <a:pt x="0" y="178003"/>
                  </a:lnTo>
                  <a:lnTo>
                    <a:pt x="5080" y="178003"/>
                  </a:lnTo>
                  <a:lnTo>
                    <a:pt x="5080" y="177507"/>
                  </a:lnTo>
                  <a:lnTo>
                    <a:pt x="11430" y="177507"/>
                  </a:lnTo>
                  <a:lnTo>
                    <a:pt x="11430" y="177330"/>
                  </a:lnTo>
                  <a:lnTo>
                    <a:pt x="313690" y="177330"/>
                  </a:lnTo>
                  <a:lnTo>
                    <a:pt x="31369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8143976" y="179768"/>
              <a:ext cx="314325" cy="297815"/>
            </a:xfrm>
            <a:custGeom>
              <a:avLst/>
              <a:gdLst/>
              <a:ahLst/>
              <a:cxnLst/>
              <a:rect l="l" t="t" r="r" b="b"/>
              <a:pathLst>
                <a:path w="314325" h="297815">
                  <a:moveTo>
                    <a:pt x="314223" y="297764"/>
                  </a:moveTo>
                  <a:lnTo>
                    <a:pt x="314223" y="0"/>
                  </a:lnTo>
                  <a:lnTo>
                    <a:pt x="11188" y="0"/>
                  </a:lnTo>
                  <a:lnTo>
                    <a:pt x="5435" y="342"/>
                  </a:lnTo>
                  <a:lnTo>
                    <a:pt x="0" y="990"/>
                  </a:lnTo>
                  <a:lnTo>
                    <a:pt x="0" y="189788"/>
                  </a:lnTo>
                  <a:lnTo>
                    <a:pt x="16875" y="252212"/>
                  </a:lnTo>
                  <a:lnTo>
                    <a:pt x="54000" y="284267"/>
                  </a:lnTo>
                  <a:lnTo>
                    <a:pt x="91125" y="296077"/>
                  </a:lnTo>
                  <a:lnTo>
                    <a:pt x="108000" y="297764"/>
                  </a:lnTo>
                  <a:lnTo>
                    <a:pt x="314223" y="297764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8117641" y="2013070"/>
            <a:ext cx="176530" cy="3402965"/>
          </a:xfrm>
          <a:prstGeom prst="rect">
            <a:avLst/>
          </a:prstGeom>
        </p:spPr>
        <p:txBody>
          <a:bodyPr wrap="square" lIns="0" tIns="254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Cap.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55" i="1">
                <a:solidFill>
                  <a:srgbClr val="939598"/>
                </a:solidFill>
                <a:latin typeface="Times New Roman"/>
                <a:cs typeface="Times New Roman"/>
              </a:rPr>
              <a:t>IX: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80" i="1">
                <a:solidFill>
                  <a:srgbClr val="939598"/>
                </a:solidFill>
                <a:latin typeface="Times New Roman"/>
                <a:cs typeface="Times New Roman"/>
              </a:rPr>
              <a:t>Proyectos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aplicación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del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Reglamento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5" i="1">
                <a:solidFill>
                  <a:srgbClr val="939598"/>
                </a:solidFill>
                <a:latin typeface="Times New Roman"/>
                <a:cs typeface="Times New Roman"/>
              </a:rPr>
              <a:t>electrotécnico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70" i="1">
                <a:solidFill>
                  <a:srgbClr val="939598"/>
                </a:solidFill>
                <a:latin typeface="Times New Roman"/>
                <a:cs typeface="Times New Roman"/>
              </a:rPr>
              <a:t>para</a:t>
            </a:r>
            <a:r>
              <a:rPr dirty="0" sz="950" spc="-20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60" i="1">
                <a:solidFill>
                  <a:srgbClr val="939598"/>
                </a:solidFill>
                <a:latin typeface="Times New Roman"/>
                <a:cs typeface="Times New Roman"/>
              </a:rPr>
              <a:t>baja</a:t>
            </a:r>
            <a:r>
              <a:rPr dirty="0" sz="950" spc="-25" i="1">
                <a:solidFill>
                  <a:srgbClr val="939598"/>
                </a:solidFill>
                <a:latin typeface="Times New Roman"/>
                <a:cs typeface="Times New Roman"/>
              </a:rPr>
              <a:t> </a:t>
            </a:r>
            <a:r>
              <a:rPr dirty="0" sz="950" spc="-10" i="1">
                <a:solidFill>
                  <a:srgbClr val="939598"/>
                </a:solidFill>
                <a:latin typeface="Times New Roman"/>
                <a:cs typeface="Times New Roman"/>
              </a:rPr>
              <a:t>tensión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150452" y="508307"/>
            <a:ext cx="215900" cy="114935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4001" y="529619"/>
            <a:ext cx="188595" cy="340360"/>
          </a:xfrm>
          <a:prstGeom prst="rect">
            <a:avLst/>
          </a:prstGeom>
        </p:spPr>
        <p:txBody>
          <a:bodyPr wrap="square" lIns="0" tIns="1143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462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grpSp>
        <p:nvGrpSpPr>
          <p:cNvPr id="9" name="object 9" descr=""/>
          <p:cNvGrpSpPr/>
          <p:nvPr/>
        </p:nvGrpSpPr>
        <p:grpSpPr>
          <a:xfrm>
            <a:off x="5062842" y="4009072"/>
            <a:ext cx="1272540" cy="1347470"/>
            <a:chOff x="5062842" y="4009072"/>
            <a:chExt cx="1272540" cy="1347470"/>
          </a:xfrm>
        </p:grpSpPr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062842" y="4009072"/>
              <a:ext cx="98869" cy="110578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5581434" y="4753114"/>
              <a:ext cx="753745" cy="603250"/>
            </a:xfrm>
            <a:custGeom>
              <a:avLst/>
              <a:gdLst/>
              <a:ahLst/>
              <a:cxnLst/>
              <a:rect l="l" t="t" r="r" b="b"/>
              <a:pathLst>
                <a:path w="753745" h="603250">
                  <a:moveTo>
                    <a:pt x="753338" y="599770"/>
                  </a:moveTo>
                  <a:lnTo>
                    <a:pt x="753338" y="5029"/>
                  </a:lnTo>
                  <a:lnTo>
                    <a:pt x="752614" y="3276"/>
                  </a:lnTo>
                  <a:lnTo>
                    <a:pt x="750062" y="723"/>
                  </a:lnTo>
                  <a:lnTo>
                    <a:pt x="748309" y="0"/>
                  </a:lnTo>
                  <a:lnTo>
                    <a:pt x="3060" y="0"/>
                  </a:lnTo>
                  <a:lnTo>
                    <a:pt x="0" y="3060"/>
                  </a:lnTo>
                  <a:lnTo>
                    <a:pt x="0" y="10604"/>
                  </a:lnTo>
                  <a:lnTo>
                    <a:pt x="3060" y="13665"/>
                  </a:lnTo>
                  <a:lnTo>
                    <a:pt x="739673" y="13665"/>
                  </a:lnTo>
                  <a:lnTo>
                    <a:pt x="739673" y="595998"/>
                  </a:lnTo>
                  <a:lnTo>
                    <a:pt x="739673" y="599770"/>
                  </a:lnTo>
                  <a:lnTo>
                    <a:pt x="742734" y="602830"/>
                  </a:lnTo>
                  <a:lnTo>
                    <a:pt x="750277" y="602830"/>
                  </a:lnTo>
                  <a:lnTo>
                    <a:pt x="753338" y="5997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 descr=""/>
          <p:cNvSpPr/>
          <p:nvPr/>
        </p:nvSpPr>
        <p:spPr>
          <a:xfrm>
            <a:off x="6348869" y="4728971"/>
            <a:ext cx="13970" cy="653415"/>
          </a:xfrm>
          <a:custGeom>
            <a:avLst/>
            <a:gdLst/>
            <a:ahLst/>
            <a:cxnLst/>
            <a:rect l="l" t="t" r="r" b="b"/>
            <a:pathLst>
              <a:path w="13970" h="653414">
                <a:moveTo>
                  <a:pt x="13665" y="649973"/>
                </a:moveTo>
                <a:lnTo>
                  <a:pt x="13665" y="6832"/>
                </a:lnTo>
                <a:lnTo>
                  <a:pt x="13665" y="3060"/>
                </a:lnTo>
                <a:lnTo>
                  <a:pt x="10604" y="0"/>
                </a:lnTo>
                <a:lnTo>
                  <a:pt x="3060" y="0"/>
                </a:lnTo>
                <a:lnTo>
                  <a:pt x="0" y="3060"/>
                </a:lnTo>
                <a:lnTo>
                  <a:pt x="0" y="649973"/>
                </a:lnTo>
                <a:lnTo>
                  <a:pt x="3060" y="653021"/>
                </a:lnTo>
                <a:lnTo>
                  <a:pt x="10604" y="653021"/>
                </a:lnTo>
                <a:lnTo>
                  <a:pt x="13665" y="64997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206598" y="4207866"/>
            <a:ext cx="111125" cy="403225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2x1x6+6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 TT</a:t>
            </a:r>
            <a:endParaRPr sz="600">
              <a:latin typeface="Arial"/>
              <a:cs typeface="Arial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2380627" y="3125050"/>
            <a:ext cx="2049145" cy="995044"/>
          </a:xfrm>
          <a:custGeom>
            <a:avLst/>
            <a:gdLst/>
            <a:ahLst/>
            <a:cxnLst/>
            <a:rect l="l" t="t" r="r" b="b"/>
            <a:pathLst>
              <a:path w="2049145" h="995045">
                <a:moveTo>
                  <a:pt x="2048827" y="10604"/>
                </a:moveTo>
                <a:lnTo>
                  <a:pt x="2048827" y="3060"/>
                </a:lnTo>
                <a:lnTo>
                  <a:pt x="2045766" y="0"/>
                </a:lnTo>
                <a:lnTo>
                  <a:pt x="3060" y="0"/>
                </a:lnTo>
                <a:lnTo>
                  <a:pt x="0" y="3060"/>
                </a:lnTo>
                <a:lnTo>
                  <a:pt x="0" y="10604"/>
                </a:lnTo>
                <a:lnTo>
                  <a:pt x="3060" y="13665"/>
                </a:lnTo>
                <a:lnTo>
                  <a:pt x="2045766" y="13665"/>
                </a:lnTo>
                <a:lnTo>
                  <a:pt x="2048827" y="10604"/>
                </a:lnTo>
                <a:close/>
              </a:path>
              <a:path w="2049145" h="995045">
                <a:moveTo>
                  <a:pt x="1919782" y="890752"/>
                </a:moveTo>
                <a:lnTo>
                  <a:pt x="1915312" y="884669"/>
                </a:lnTo>
                <a:lnTo>
                  <a:pt x="1911032" y="884008"/>
                </a:lnTo>
                <a:lnTo>
                  <a:pt x="1821548" y="949718"/>
                </a:lnTo>
                <a:lnTo>
                  <a:pt x="1820887" y="953998"/>
                </a:lnTo>
                <a:lnTo>
                  <a:pt x="1825358" y="960081"/>
                </a:lnTo>
                <a:lnTo>
                  <a:pt x="1829638" y="960742"/>
                </a:lnTo>
                <a:lnTo>
                  <a:pt x="1919122" y="895032"/>
                </a:lnTo>
                <a:lnTo>
                  <a:pt x="1919782" y="890752"/>
                </a:lnTo>
                <a:close/>
              </a:path>
              <a:path w="2049145" h="995045">
                <a:moveTo>
                  <a:pt x="1919782" y="924598"/>
                </a:moveTo>
                <a:lnTo>
                  <a:pt x="1915312" y="918514"/>
                </a:lnTo>
                <a:lnTo>
                  <a:pt x="1911032" y="917867"/>
                </a:lnTo>
                <a:lnTo>
                  <a:pt x="1821548" y="983576"/>
                </a:lnTo>
                <a:lnTo>
                  <a:pt x="1820887" y="987856"/>
                </a:lnTo>
                <a:lnTo>
                  <a:pt x="1825358" y="993940"/>
                </a:lnTo>
                <a:lnTo>
                  <a:pt x="1829638" y="994600"/>
                </a:lnTo>
                <a:lnTo>
                  <a:pt x="1919122" y="928877"/>
                </a:lnTo>
                <a:lnTo>
                  <a:pt x="1919782" y="924598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4327501" y="4094131"/>
            <a:ext cx="111125" cy="51689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2x1x2,5+2,5</a:t>
            </a:r>
            <a:r>
              <a:rPr dirty="0" sz="600" spc="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409438" y="4094131"/>
            <a:ext cx="111125" cy="51689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2x1x2,5+2,5</a:t>
            </a:r>
            <a:r>
              <a:rPr dirty="0" sz="600" spc="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481105" y="4094131"/>
            <a:ext cx="111125" cy="516890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600" spc="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pic>
        <p:nvPicPr>
          <p:cNvPr id="18" name="object 18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937791" y="3125038"/>
            <a:ext cx="3657295" cy="2230907"/>
          </a:xfrm>
          <a:prstGeom prst="rect">
            <a:avLst/>
          </a:prstGeom>
        </p:spPr>
      </p:pic>
      <p:sp>
        <p:nvSpPr>
          <p:cNvPr id="19" name="object 19" descr=""/>
          <p:cNvSpPr txBox="1"/>
          <p:nvPr/>
        </p:nvSpPr>
        <p:spPr>
          <a:xfrm>
            <a:off x="2004501" y="4770056"/>
            <a:ext cx="21209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5">
                <a:solidFill>
                  <a:srgbClr val="231F20"/>
                </a:solidFill>
                <a:latin typeface="Arial"/>
                <a:cs typeface="Arial"/>
              </a:rPr>
              <a:t>C1.5x</a:t>
            </a:r>
            <a:endParaRPr sz="65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929099" y="4770056"/>
            <a:ext cx="21209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5">
                <a:solidFill>
                  <a:srgbClr val="231F20"/>
                </a:solidFill>
                <a:latin typeface="Arial"/>
                <a:cs typeface="Arial"/>
              </a:rPr>
              <a:t>C2.5x</a:t>
            </a:r>
            <a:endParaRPr sz="65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848284" y="4770056"/>
            <a:ext cx="21209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5">
                <a:solidFill>
                  <a:srgbClr val="231F20"/>
                </a:solidFill>
                <a:latin typeface="Arial"/>
                <a:cs typeface="Arial"/>
              </a:rPr>
              <a:t>C5.5x</a:t>
            </a:r>
            <a:endParaRPr sz="65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762057" y="4770056"/>
            <a:ext cx="21209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5">
                <a:solidFill>
                  <a:srgbClr val="231F20"/>
                </a:solidFill>
                <a:latin typeface="Arial"/>
                <a:cs typeface="Arial"/>
              </a:rPr>
              <a:t>C9.5x</a:t>
            </a:r>
            <a:endParaRPr sz="65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654178" y="4770056"/>
            <a:ext cx="21209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5">
                <a:solidFill>
                  <a:srgbClr val="231F20"/>
                </a:solidFill>
                <a:latin typeface="Arial"/>
                <a:cs typeface="Arial"/>
              </a:rPr>
              <a:t>C12.x</a:t>
            </a:r>
            <a:endParaRPr sz="65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004501" y="4986402"/>
            <a:ext cx="42862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Iluminación</a:t>
            </a:r>
            <a:endParaRPr sz="65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929099" y="4986402"/>
            <a:ext cx="25336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Fuerza</a:t>
            </a:r>
            <a:endParaRPr sz="65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848284" y="4986402"/>
            <a:ext cx="20002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30">
                <a:solidFill>
                  <a:srgbClr val="231F20"/>
                </a:solidFill>
                <a:latin typeface="Arial"/>
                <a:cs typeface="Arial"/>
              </a:rPr>
              <a:t>Baño</a:t>
            </a:r>
            <a:endParaRPr sz="65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762057" y="4986402"/>
            <a:ext cx="68961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30">
                <a:solidFill>
                  <a:srgbClr val="231F20"/>
                </a:solidFill>
                <a:latin typeface="Arial"/>
                <a:cs typeface="Arial"/>
              </a:rPr>
              <a:t>Aire</a:t>
            </a: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 acondicionado</a:t>
            </a:r>
            <a:endParaRPr sz="65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654178" y="4986402"/>
            <a:ext cx="514984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A.</a:t>
            </a: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30">
                <a:solidFill>
                  <a:srgbClr val="231F20"/>
                </a:solidFill>
                <a:latin typeface="Arial"/>
                <a:cs typeface="Arial"/>
              </a:rPr>
              <a:t>Emergencia</a:t>
            </a:r>
            <a:endParaRPr sz="65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004501" y="5202749"/>
            <a:ext cx="22161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225W</a:t>
            </a:r>
            <a:endParaRPr sz="65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929099" y="5202749"/>
            <a:ext cx="28067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517,5W</a:t>
            </a:r>
            <a:endParaRPr sz="65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848284" y="5202749"/>
            <a:ext cx="22161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690W</a:t>
            </a:r>
            <a:endParaRPr sz="65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762057" y="5202749"/>
            <a:ext cx="280670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1 </a:t>
            </a: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075W</a:t>
            </a:r>
            <a:endParaRPr sz="650">
              <a:latin typeface="Arial"/>
              <a:cs typeface="Aria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654178" y="5202749"/>
            <a:ext cx="238125" cy="123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14,4W</a:t>
            </a:r>
            <a:endParaRPr sz="650">
              <a:latin typeface="Arial"/>
              <a:cs typeface="Aria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283322" y="3501994"/>
            <a:ext cx="215265" cy="3232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775"/>
              </a:lnSpc>
              <a:spcBef>
                <a:spcPts val="9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ts val="775"/>
              </a:lnSpc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50">
              <a:latin typeface="Arial"/>
              <a:cs typeface="Aria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362513" y="3794842"/>
            <a:ext cx="83820" cy="109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5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290823" y="3794842"/>
            <a:ext cx="83820" cy="109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5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226638" y="3794842"/>
            <a:ext cx="83820" cy="109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5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087946" y="3794842"/>
            <a:ext cx="83820" cy="109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5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461314" y="3501979"/>
            <a:ext cx="221615" cy="3232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050">
              <a:lnSpc>
                <a:spcPts val="775"/>
              </a:lnSpc>
              <a:spcBef>
                <a:spcPts val="9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50">
              <a:latin typeface="Arial"/>
              <a:cs typeface="Arial"/>
            </a:endParaRPr>
          </a:p>
          <a:p>
            <a:pPr marL="19050">
              <a:lnSpc>
                <a:spcPts val="775"/>
              </a:lnSpc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5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582806" y="3501897"/>
            <a:ext cx="221615" cy="3232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050">
              <a:lnSpc>
                <a:spcPts val="775"/>
              </a:lnSpc>
              <a:spcBef>
                <a:spcPts val="9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50">
              <a:latin typeface="Arial"/>
              <a:cs typeface="Arial"/>
            </a:endParaRPr>
          </a:p>
          <a:p>
            <a:pPr marL="19050">
              <a:lnSpc>
                <a:spcPts val="775"/>
              </a:lnSpc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5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605803" y="3501815"/>
            <a:ext cx="221615" cy="3232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050">
              <a:lnSpc>
                <a:spcPts val="775"/>
              </a:lnSpc>
              <a:spcBef>
                <a:spcPts val="9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50">
              <a:latin typeface="Arial"/>
              <a:cs typeface="Arial"/>
            </a:endParaRPr>
          </a:p>
          <a:p>
            <a:pPr marL="19050">
              <a:lnSpc>
                <a:spcPts val="775"/>
              </a:lnSpc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50">
              <a:latin typeface="Arial"/>
              <a:cs typeface="Arial"/>
            </a:endParaRPr>
          </a:p>
        </p:txBody>
      </p:sp>
      <p:grpSp>
        <p:nvGrpSpPr>
          <p:cNvPr id="42" name="object 42" descr=""/>
          <p:cNvGrpSpPr/>
          <p:nvPr/>
        </p:nvGrpSpPr>
        <p:grpSpPr>
          <a:xfrm>
            <a:off x="1915718" y="576694"/>
            <a:ext cx="4446905" cy="4805680"/>
            <a:chOff x="1915718" y="576694"/>
            <a:chExt cx="4446905" cy="4805680"/>
          </a:xfrm>
        </p:grpSpPr>
        <p:sp>
          <p:nvSpPr>
            <p:cNvPr id="43" name="object 43" descr=""/>
            <p:cNvSpPr/>
            <p:nvPr/>
          </p:nvSpPr>
          <p:spPr>
            <a:xfrm>
              <a:off x="1915718" y="3902799"/>
              <a:ext cx="4446905" cy="1479550"/>
            </a:xfrm>
            <a:custGeom>
              <a:avLst/>
              <a:gdLst/>
              <a:ahLst/>
              <a:cxnLst/>
              <a:rect l="l" t="t" r="r" b="b"/>
              <a:pathLst>
                <a:path w="4446905" h="1479550">
                  <a:moveTo>
                    <a:pt x="4446816" y="836764"/>
                  </a:moveTo>
                  <a:lnTo>
                    <a:pt x="4446816" y="829221"/>
                  </a:lnTo>
                  <a:lnTo>
                    <a:pt x="4443755" y="826160"/>
                  </a:lnTo>
                  <a:lnTo>
                    <a:pt x="5029" y="826160"/>
                  </a:lnTo>
                  <a:lnTo>
                    <a:pt x="3276" y="826884"/>
                  </a:lnTo>
                  <a:lnTo>
                    <a:pt x="723" y="829437"/>
                  </a:lnTo>
                  <a:lnTo>
                    <a:pt x="0" y="831189"/>
                  </a:lnTo>
                  <a:lnTo>
                    <a:pt x="0" y="1474152"/>
                  </a:lnTo>
                  <a:lnTo>
                    <a:pt x="723" y="1475905"/>
                  </a:lnTo>
                  <a:lnTo>
                    <a:pt x="3276" y="1478457"/>
                  </a:lnTo>
                  <a:lnTo>
                    <a:pt x="5029" y="1479181"/>
                  </a:lnTo>
                  <a:lnTo>
                    <a:pt x="13665" y="1479181"/>
                  </a:lnTo>
                  <a:lnTo>
                    <a:pt x="13665" y="839825"/>
                  </a:lnTo>
                  <a:lnTo>
                    <a:pt x="4443755" y="839825"/>
                  </a:lnTo>
                  <a:lnTo>
                    <a:pt x="4446816" y="836764"/>
                  </a:lnTo>
                  <a:close/>
                </a:path>
                <a:path w="4446905" h="1479550">
                  <a:moveTo>
                    <a:pt x="4446816" y="1476121"/>
                  </a:moveTo>
                  <a:lnTo>
                    <a:pt x="4446816" y="1468577"/>
                  </a:lnTo>
                  <a:lnTo>
                    <a:pt x="4443755" y="1465516"/>
                  </a:lnTo>
                  <a:lnTo>
                    <a:pt x="13665" y="1465516"/>
                  </a:lnTo>
                  <a:lnTo>
                    <a:pt x="13665" y="1479181"/>
                  </a:lnTo>
                  <a:lnTo>
                    <a:pt x="4443755" y="1479181"/>
                  </a:lnTo>
                  <a:lnTo>
                    <a:pt x="4446816" y="1476121"/>
                  </a:lnTo>
                  <a:close/>
                </a:path>
                <a:path w="4446905" h="1479550">
                  <a:moveTo>
                    <a:pt x="946645" y="1450111"/>
                  </a:moveTo>
                  <a:lnTo>
                    <a:pt x="946645" y="853351"/>
                  </a:lnTo>
                  <a:lnTo>
                    <a:pt x="943584" y="850290"/>
                  </a:lnTo>
                  <a:lnTo>
                    <a:pt x="936040" y="850290"/>
                  </a:lnTo>
                  <a:lnTo>
                    <a:pt x="932980" y="853351"/>
                  </a:lnTo>
                  <a:lnTo>
                    <a:pt x="932980" y="1450111"/>
                  </a:lnTo>
                  <a:lnTo>
                    <a:pt x="936040" y="1453159"/>
                  </a:lnTo>
                  <a:lnTo>
                    <a:pt x="943584" y="1453159"/>
                  </a:lnTo>
                  <a:lnTo>
                    <a:pt x="946645" y="1450111"/>
                  </a:lnTo>
                  <a:close/>
                </a:path>
                <a:path w="4446905" h="1479550">
                  <a:moveTo>
                    <a:pt x="1857552" y="1450111"/>
                  </a:moveTo>
                  <a:lnTo>
                    <a:pt x="1857552" y="853351"/>
                  </a:lnTo>
                  <a:lnTo>
                    <a:pt x="1854492" y="850290"/>
                  </a:lnTo>
                  <a:lnTo>
                    <a:pt x="1846948" y="850290"/>
                  </a:lnTo>
                  <a:lnTo>
                    <a:pt x="1843887" y="853351"/>
                  </a:lnTo>
                  <a:lnTo>
                    <a:pt x="1843887" y="1450111"/>
                  </a:lnTo>
                  <a:lnTo>
                    <a:pt x="1846948" y="1453159"/>
                  </a:lnTo>
                  <a:lnTo>
                    <a:pt x="1854492" y="1453159"/>
                  </a:lnTo>
                  <a:lnTo>
                    <a:pt x="1857552" y="1450111"/>
                  </a:lnTo>
                  <a:close/>
                </a:path>
                <a:path w="4446905" h="1479550">
                  <a:moveTo>
                    <a:pt x="2785021" y="1450111"/>
                  </a:moveTo>
                  <a:lnTo>
                    <a:pt x="2785021" y="853351"/>
                  </a:lnTo>
                  <a:lnTo>
                    <a:pt x="2781960" y="850290"/>
                  </a:lnTo>
                  <a:lnTo>
                    <a:pt x="2774416" y="850290"/>
                  </a:lnTo>
                  <a:lnTo>
                    <a:pt x="2771355" y="853351"/>
                  </a:lnTo>
                  <a:lnTo>
                    <a:pt x="2771355" y="1450111"/>
                  </a:lnTo>
                  <a:lnTo>
                    <a:pt x="2774416" y="1453159"/>
                  </a:lnTo>
                  <a:lnTo>
                    <a:pt x="2781960" y="1453159"/>
                  </a:lnTo>
                  <a:lnTo>
                    <a:pt x="2785021" y="1450111"/>
                  </a:lnTo>
                  <a:close/>
                </a:path>
                <a:path w="4446905" h="1479550">
                  <a:moveTo>
                    <a:pt x="1406867" y="426237"/>
                  </a:moveTo>
                  <a:lnTo>
                    <a:pt x="1406867" y="3060"/>
                  </a:lnTo>
                  <a:lnTo>
                    <a:pt x="1403807" y="0"/>
                  </a:lnTo>
                  <a:lnTo>
                    <a:pt x="1396263" y="0"/>
                  </a:lnTo>
                  <a:lnTo>
                    <a:pt x="1393202" y="3060"/>
                  </a:lnTo>
                  <a:lnTo>
                    <a:pt x="1393202" y="426237"/>
                  </a:lnTo>
                  <a:lnTo>
                    <a:pt x="1396263" y="429298"/>
                  </a:lnTo>
                  <a:lnTo>
                    <a:pt x="1403807" y="429298"/>
                  </a:lnTo>
                  <a:lnTo>
                    <a:pt x="1406867" y="426237"/>
                  </a:lnTo>
                  <a:close/>
                </a:path>
                <a:path w="4446905" h="1479550">
                  <a:moveTo>
                    <a:pt x="3203981" y="413651"/>
                  </a:moveTo>
                  <a:lnTo>
                    <a:pt x="3203981" y="3060"/>
                  </a:lnTo>
                  <a:lnTo>
                    <a:pt x="3200920" y="0"/>
                  </a:lnTo>
                  <a:lnTo>
                    <a:pt x="3193376" y="0"/>
                  </a:lnTo>
                  <a:lnTo>
                    <a:pt x="3190316" y="3060"/>
                  </a:lnTo>
                  <a:lnTo>
                    <a:pt x="3190316" y="413651"/>
                  </a:lnTo>
                  <a:lnTo>
                    <a:pt x="3193376" y="416712"/>
                  </a:lnTo>
                  <a:lnTo>
                    <a:pt x="3200920" y="416712"/>
                  </a:lnTo>
                  <a:lnTo>
                    <a:pt x="3203981" y="4136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01010" y="576694"/>
              <a:ext cx="526135" cy="2562021"/>
            </a:xfrm>
            <a:prstGeom prst="rect">
              <a:avLst/>
            </a:prstGeom>
          </p:spPr>
        </p:pic>
      </p:grpSp>
      <p:sp>
        <p:nvSpPr>
          <p:cNvPr id="45" name="object 45" descr=""/>
          <p:cNvSpPr txBox="1"/>
          <p:nvPr/>
        </p:nvSpPr>
        <p:spPr>
          <a:xfrm>
            <a:off x="3575081" y="1267130"/>
            <a:ext cx="221615" cy="3232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050">
              <a:lnSpc>
                <a:spcPts val="775"/>
              </a:lnSpc>
              <a:spcBef>
                <a:spcPts val="9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50">
              <a:latin typeface="Arial"/>
              <a:cs typeface="Arial"/>
            </a:endParaRPr>
          </a:p>
          <a:p>
            <a:pPr marL="19050">
              <a:lnSpc>
                <a:spcPts val="775"/>
              </a:lnSpc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5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465596" y="2175572"/>
            <a:ext cx="245745" cy="4210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335">
              <a:lnSpc>
                <a:spcPts val="775"/>
              </a:lnSpc>
              <a:spcBef>
                <a:spcPts val="95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50">
              <a:latin typeface="Arial"/>
              <a:cs typeface="Arial"/>
            </a:endParaRPr>
          </a:p>
          <a:p>
            <a:pPr marL="13335">
              <a:lnSpc>
                <a:spcPts val="775"/>
              </a:lnSpc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50">
              <a:latin typeface="Arial"/>
              <a:cs typeface="Arial"/>
            </a:endParaRPr>
          </a:p>
          <a:p>
            <a:pPr marL="14604">
              <a:lnSpc>
                <a:spcPts val="775"/>
              </a:lnSpc>
              <a:spcBef>
                <a:spcPts val="10"/>
              </a:spcBef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40</a:t>
            </a: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ts val="775"/>
              </a:lnSpc>
            </a:pPr>
            <a:r>
              <a:rPr dirty="0" sz="650" spc="-40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65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mA</a:t>
            </a:r>
            <a:endParaRPr sz="65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683989" y="1345525"/>
            <a:ext cx="172085" cy="2152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270">
              <a:lnSpc>
                <a:spcPct val="103299"/>
              </a:lnSpc>
              <a:spcBef>
                <a:spcPts val="9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IGA</a:t>
            </a:r>
            <a:r>
              <a:rPr dirty="0" sz="6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6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290823" y="1478338"/>
            <a:ext cx="83820" cy="109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5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5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855676" y="735646"/>
            <a:ext cx="303530" cy="1206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L7.....L12</a:t>
            </a:r>
            <a:endParaRPr sz="60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495867" y="593198"/>
            <a:ext cx="111125" cy="484505"/>
          </a:xfrm>
          <a:prstGeom prst="rect">
            <a:avLst/>
          </a:prstGeom>
        </p:spPr>
        <p:txBody>
          <a:bodyPr wrap="square" lIns="0" tIns="190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2x1x10+10</a:t>
            </a:r>
            <a:r>
              <a:rPr dirty="0" sz="600" spc="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024425" y="2533768"/>
            <a:ext cx="744855" cy="342265"/>
          </a:xfrm>
          <a:prstGeom prst="rect">
            <a:avLst/>
          </a:prstGeom>
        </p:spPr>
        <p:txBody>
          <a:bodyPr wrap="square" lIns="0" tIns="19050" rIns="0" bIns="0" rtlCol="0" vert="horz">
            <a:spAutoFit/>
          </a:bodyPr>
          <a:lstStyle/>
          <a:p>
            <a:pPr marL="12700" marR="5080" indent="3810">
              <a:lnSpc>
                <a:spcPts val="1240"/>
              </a:lnSpc>
              <a:spcBef>
                <a:spcPts val="150"/>
              </a:spcBef>
            </a:pPr>
            <a:r>
              <a:rPr dirty="0" sz="1050" spc="-10">
                <a:solidFill>
                  <a:srgbClr val="231F20"/>
                </a:solidFill>
                <a:latin typeface="Arial"/>
                <a:cs typeface="Arial"/>
              </a:rPr>
              <a:t>Cuadro </a:t>
            </a:r>
            <a:r>
              <a:rPr dirty="0" sz="1050" spc="-45">
                <a:solidFill>
                  <a:srgbClr val="231F20"/>
                </a:solidFill>
                <a:latin typeface="Arial"/>
                <a:cs typeface="Arial"/>
              </a:rPr>
              <a:t>Habitaciones</a:t>
            </a:r>
            <a:endParaRPr sz="1050">
              <a:latin typeface="Arial"/>
              <a:cs typeface="Arial"/>
            </a:endParaRPr>
          </a:p>
        </p:txBody>
      </p:sp>
      <p:sp>
        <p:nvSpPr>
          <p:cNvPr id="52" name="object 52" descr=""/>
          <p:cNvSpPr/>
          <p:nvPr/>
        </p:nvSpPr>
        <p:spPr>
          <a:xfrm>
            <a:off x="5458447" y="4728997"/>
            <a:ext cx="876300" cy="627380"/>
          </a:xfrm>
          <a:custGeom>
            <a:avLst/>
            <a:gdLst/>
            <a:ahLst/>
            <a:cxnLst/>
            <a:rect l="l" t="t" r="r" b="b"/>
            <a:pathLst>
              <a:path w="876300" h="627379">
                <a:moveTo>
                  <a:pt x="13665" y="5029"/>
                </a:moveTo>
                <a:lnTo>
                  <a:pt x="12941" y="3276"/>
                </a:lnTo>
                <a:lnTo>
                  <a:pt x="10388" y="723"/>
                </a:lnTo>
                <a:lnTo>
                  <a:pt x="8636" y="0"/>
                </a:lnTo>
                <a:lnTo>
                  <a:pt x="5029" y="0"/>
                </a:lnTo>
                <a:lnTo>
                  <a:pt x="3276" y="723"/>
                </a:lnTo>
                <a:lnTo>
                  <a:pt x="723" y="3276"/>
                </a:lnTo>
                <a:lnTo>
                  <a:pt x="0" y="5029"/>
                </a:lnTo>
                <a:lnTo>
                  <a:pt x="0" y="8636"/>
                </a:lnTo>
                <a:lnTo>
                  <a:pt x="723" y="10388"/>
                </a:lnTo>
                <a:lnTo>
                  <a:pt x="3276" y="12941"/>
                </a:lnTo>
                <a:lnTo>
                  <a:pt x="5029" y="13665"/>
                </a:lnTo>
                <a:lnTo>
                  <a:pt x="8636" y="13665"/>
                </a:lnTo>
                <a:lnTo>
                  <a:pt x="10388" y="12941"/>
                </a:lnTo>
                <a:lnTo>
                  <a:pt x="12941" y="10388"/>
                </a:lnTo>
                <a:lnTo>
                  <a:pt x="13665" y="8636"/>
                </a:lnTo>
                <a:lnTo>
                  <a:pt x="13665" y="6832"/>
                </a:lnTo>
                <a:lnTo>
                  <a:pt x="13665" y="5029"/>
                </a:lnTo>
                <a:close/>
              </a:path>
              <a:path w="876300" h="627379">
                <a:moveTo>
                  <a:pt x="876300" y="616343"/>
                </a:moveTo>
                <a:lnTo>
                  <a:pt x="873239" y="613283"/>
                </a:lnTo>
                <a:lnTo>
                  <a:pt x="126047" y="613283"/>
                </a:lnTo>
                <a:lnTo>
                  <a:pt x="122986" y="616343"/>
                </a:lnTo>
                <a:lnTo>
                  <a:pt x="122986" y="623887"/>
                </a:lnTo>
                <a:lnTo>
                  <a:pt x="126047" y="626948"/>
                </a:lnTo>
                <a:lnTo>
                  <a:pt x="869467" y="626948"/>
                </a:lnTo>
                <a:lnTo>
                  <a:pt x="873239" y="626948"/>
                </a:lnTo>
                <a:lnTo>
                  <a:pt x="876300" y="623887"/>
                </a:lnTo>
                <a:lnTo>
                  <a:pt x="876300" y="61634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4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8053298" y="5216740"/>
            <a:ext cx="405130" cy="724535"/>
            <a:chOff x="8053298" y="5216740"/>
            <a:chExt cx="405130" cy="724535"/>
          </a:xfrm>
        </p:grpSpPr>
        <p:sp>
          <p:nvSpPr>
            <p:cNvPr id="3" name="object 3" descr=""/>
            <p:cNvSpPr/>
            <p:nvPr/>
          </p:nvSpPr>
          <p:spPr>
            <a:xfrm>
              <a:off x="8053298" y="5216740"/>
              <a:ext cx="405130" cy="546100"/>
            </a:xfrm>
            <a:custGeom>
              <a:avLst/>
              <a:gdLst/>
              <a:ahLst/>
              <a:cxnLst/>
              <a:rect l="l" t="t" r="r" b="b"/>
              <a:pathLst>
                <a:path w="405129" h="546100">
                  <a:moveTo>
                    <a:pt x="404901" y="249313"/>
                  </a:moveTo>
                  <a:lnTo>
                    <a:pt x="404901" y="0"/>
                  </a:lnTo>
                  <a:lnTo>
                    <a:pt x="107553" y="11"/>
                  </a:lnTo>
                  <a:lnTo>
                    <a:pt x="45552" y="1687"/>
                  </a:lnTo>
                  <a:lnTo>
                    <a:pt x="13496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439102"/>
                  </a:lnTo>
                  <a:lnTo>
                    <a:pt x="1409" y="494845"/>
                  </a:lnTo>
                  <a:lnTo>
                    <a:pt x="11325" y="524570"/>
                  </a:lnTo>
                  <a:lnTo>
                    <a:pt x="38247" y="538307"/>
                  </a:lnTo>
                  <a:lnTo>
                    <a:pt x="90678" y="546087"/>
                  </a:lnTo>
                  <a:lnTo>
                    <a:pt x="90678" y="357289"/>
                  </a:lnTo>
                  <a:lnTo>
                    <a:pt x="107553" y="294865"/>
                  </a:lnTo>
                  <a:lnTo>
                    <a:pt x="144678" y="262810"/>
                  </a:lnTo>
                  <a:lnTo>
                    <a:pt x="181803" y="251000"/>
                  </a:lnTo>
                  <a:lnTo>
                    <a:pt x="198678" y="249313"/>
                  </a:lnTo>
                  <a:lnTo>
                    <a:pt x="404901" y="249313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8144116" y="5763158"/>
              <a:ext cx="313690" cy="178435"/>
            </a:xfrm>
            <a:custGeom>
              <a:avLst/>
              <a:gdLst/>
              <a:ahLst/>
              <a:cxnLst/>
              <a:rect l="l" t="t" r="r" b="b"/>
              <a:pathLst>
                <a:path w="313690" h="178435">
                  <a:moveTo>
                    <a:pt x="313690" y="673"/>
                  </a:moveTo>
                  <a:lnTo>
                    <a:pt x="11430" y="673"/>
                  </a:lnTo>
                  <a:lnTo>
                    <a:pt x="11430" y="508"/>
                  </a:lnTo>
                  <a:lnTo>
                    <a:pt x="5080" y="508"/>
                  </a:lnTo>
                  <a:lnTo>
                    <a:pt x="5080" y="0"/>
                  </a:lnTo>
                  <a:lnTo>
                    <a:pt x="0" y="0"/>
                  </a:lnTo>
                  <a:lnTo>
                    <a:pt x="0" y="178028"/>
                  </a:lnTo>
                  <a:lnTo>
                    <a:pt x="5080" y="178028"/>
                  </a:lnTo>
                  <a:lnTo>
                    <a:pt x="11430" y="178028"/>
                  </a:lnTo>
                  <a:lnTo>
                    <a:pt x="313690" y="178028"/>
                  </a:lnTo>
                  <a:lnTo>
                    <a:pt x="313690" y="673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8143976" y="5466054"/>
              <a:ext cx="314325" cy="297815"/>
            </a:xfrm>
            <a:custGeom>
              <a:avLst/>
              <a:gdLst/>
              <a:ahLst/>
              <a:cxnLst/>
              <a:rect l="l" t="t" r="r" b="b"/>
              <a:pathLst>
                <a:path w="314325" h="297814">
                  <a:moveTo>
                    <a:pt x="314223" y="297764"/>
                  </a:moveTo>
                  <a:lnTo>
                    <a:pt x="314223" y="0"/>
                  </a:lnTo>
                  <a:lnTo>
                    <a:pt x="108000" y="0"/>
                  </a:lnTo>
                  <a:lnTo>
                    <a:pt x="45562" y="1687"/>
                  </a:lnTo>
                  <a:lnTo>
                    <a:pt x="13500" y="13496"/>
                  </a:lnTo>
                  <a:lnTo>
                    <a:pt x="1687" y="45552"/>
                  </a:lnTo>
                  <a:lnTo>
                    <a:pt x="0" y="107975"/>
                  </a:lnTo>
                  <a:lnTo>
                    <a:pt x="0" y="296773"/>
                  </a:lnTo>
                  <a:lnTo>
                    <a:pt x="5435" y="297421"/>
                  </a:lnTo>
                  <a:lnTo>
                    <a:pt x="11188" y="297764"/>
                  </a:lnTo>
                  <a:lnTo>
                    <a:pt x="314223" y="297764"/>
                  </a:lnTo>
                  <a:close/>
                </a:path>
              </a:pathLst>
            </a:custGeom>
            <a:solidFill>
              <a:srgbClr val="9FA1A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8114143" y="529619"/>
            <a:ext cx="188595" cy="2338705"/>
          </a:xfrm>
          <a:prstGeom prst="rect">
            <a:avLst/>
          </a:prstGeom>
        </p:spPr>
        <p:txBody>
          <a:bodyPr wrap="square" lIns="0" tIns="1143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50" spc="-30">
                <a:solidFill>
                  <a:srgbClr val="939598"/>
                </a:solidFill>
                <a:latin typeface="Palatino Linotype"/>
                <a:cs typeface="Palatino Linotype"/>
              </a:rPr>
              <a:t>D:</a:t>
            </a:r>
            <a:r>
              <a:rPr dirty="0" sz="950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55">
                <a:solidFill>
                  <a:srgbClr val="939598"/>
                </a:solidFill>
                <a:latin typeface="Palatino Linotype"/>
                <a:cs typeface="Palatino Linotype"/>
              </a:rPr>
              <a:t>Proyecto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5">
                <a:solidFill>
                  <a:srgbClr val="939598"/>
                </a:solidFill>
                <a:latin typeface="Palatino Linotype"/>
                <a:cs typeface="Palatino Linotype"/>
              </a:rPr>
              <a:t>instalación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40">
                <a:solidFill>
                  <a:srgbClr val="939598"/>
                </a:solidFill>
                <a:latin typeface="Palatino Linotype"/>
                <a:cs typeface="Palatino Linotype"/>
              </a:rPr>
              <a:t>eléctrica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75">
                <a:solidFill>
                  <a:srgbClr val="939598"/>
                </a:solidFill>
                <a:latin typeface="Palatino Linotype"/>
                <a:cs typeface="Palatino Linotype"/>
              </a:rPr>
              <a:t>de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65">
                <a:solidFill>
                  <a:srgbClr val="939598"/>
                </a:solidFill>
                <a:latin typeface="Palatino Linotype"/>
                <a:cs typeface="Palatino Linotype"/>
              </a:rPr>
              <a:t>un</a:t>
            </a:r>
            <a:r>
              <a:rPr dirty="0" sz="950" spc="5">
                <a:solidFill>
                  <a:srgbClr val="939598"/>
                </a:solidFill>
                <a:latin typeface="Palatino Linotype"/>
                <a:cs typeface="Palatino Linotype"/>
              </a:rPr>
              <a:t> </a:t>
            </a:r>
            <a:r>
              <a:rPr dirty="0" sz="950" spc="-10">
                <a:solidFill>
                  <a:srgbClr val="939598"/>
                </a:solidFill>
                <a:latin typeface="Palatino Linotype"/>
                <a:cs typeface="Palatino Linotype"/>
              </a:rPr>
              <a:t>hostal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150452" y="5316598"/>
            <a:ext cx="215900" cy="114935"/>
          </a:xfrm>
          <a:prstGeom prst="rect">
            <a:avLst/>
          </a:prstGeom>
        </p:spPr>
        <p:txBody>
          <a:bodyPr wrap="square" lIns="0" tIns="0" rIns="0" bIns="0" rtlCol="0" vert="vert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200" b="1">
                <a:solidFill>
                  <a:srgbClr val="4C4D4F"/>
                </a:solidFill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4001" y="5074231"/>
            <a:ext cx="188595" cy="340360"/>
          </a:xfrm>
          <a:prstGeom prst="rect">
            <a:avLst/>
          </a:prstGeom>
        </p:spPr>
        <p:txBody>
          <a:bodyPr wrap="square" lIns="0" tIns="11430" rIns="0" bIns="0" rtlCol="0" vert="vert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20">
                <a:solidFill>
                  <a:srgbClr val="636466"/>
                </a:solidFill>
                <a:latin typeface="Palatino Linotype"/>
                <a:cs typeface="Palatino Linotype"/>
              </a:rPr>
              <a:t>463</a:t>
            </a:r>
            <a:r>
              <a:rPr dirty="0" sz="950" spc="-15">
                <a:solidFill>
                  <a:srgbClr val="636466"/>
                </a:solidFill>
                <a:latin typeface="Palatino Linotype"/>
                <a:cs typeface="Palatino Linotype"/>
              </a:rPr>
              <a:t> </a:t>
            </a:r>
            <a:r>
              <a:rPr dirty="0" sz="950" spc="-50">
                <a:solidFill>
                  <a:srgbClr val="636466"/>
                </a:solidFill>
                <a:latin typeface="Palatino Linotype"/>
                <a:cs typeface="Palatino Linotype"/>
              </a:rPr>
              <a:t>-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784278" y="905174"/>
            <a:ext cx="100965" cy="1174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L5</a:t>
            </a:r>
            <a:endParaRPr sz="600">
              <a:latin typeface="Arial"/>
              <a:cs typeface="Aria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984870" y="2239975"/>
            <a:ext cx="471170" cy="2103120"/>
          </a:xfrm>
          <a:custGeom>
            <a:avLst/>
            <a:gdLst/>
            <a:ahLst/>
            <a:cxnLst/>
            <a:rect l="l" t="t" r="r" b="b"/>
            <a:pathLst>
              <a:path w="471169" h="2103120">
                <a:moveTo>
                  <a:pt x="13233" y="751751"/>
                </a:moveTo>
                <a:lnTo>
                  <a:pt x="13233" y="2959"/>
                </a:lnTo>
                <a:lnTo>
                  <a:pt x="10274" y="0"/>
                </a:lnTo>
                <a:lnTo>
                  <a:pt x="2959" y="0"/>
                </a:lnTo>
                <a:lnTo>
                  <a:pt x="0" y="2959"/>
                </a:lnTo>
                <a:lnTo>
                  <a:pt x="0" y="751751"/>
                </a:lnTo>
                <a:lnTo>
                  <a:pt x="2959" y="754710"/>
                </a:lnTo>
                <a:lnTo>
                  <a:pt x="10274" y="754710"/>
                </a:lnTo>
                <a:lnTo>
                  <a:pt x="13233" y="751751"/>
                </a:lnTo>
                <a:close/>
              </a:path>
              <a:path w="471169" h="2103120">
                <a:moveTo>
                  <a:pt x="470814" y="1728635"/>
                </a:moveTo>
                <a:lnTo>
                  <a:pt x="466496" y="1722742"/>
                </a:lnTo>
                <a:lnTo>
                  <a:pt x="462356" y="1722107"/>
                </a:lnTo>
                <a:lnTo>
                  <a:pt x="375704" y="1785734"/>
                </a:lnTo>
                <a:lnTo>
                  <a:pt x="375069" y="1789874"/>
                </a:lnTo>
                <a:lnTo>
                  <a:pt x="379387" y="1795767"/>
                </a:lnTo>
                <a:lnTo>
                  <a:pt x="383527" y="1796402"/>
                </a:lnTo>
                <a:lnTo>
                  <a:pt x="470179" y="1732775"/>
                </a:lnTo>
                <a:lnTo>
                  <a:pt x="470814" y="1728635"/>
                </a:lnTo>
                <a:close/>
              </a:path>
              <a:path w="471169" h="2103120">
                <a:moveTo>
                  <a:pt x="470814" y="1761413"/>
                </a:moveTo>
                <a:lnTo>
                  <a:pt x="466496" y="1755521"/>
                </a:lnTo>
                <a:lnTo>
                  <a:pt x="462356" y="1754886"/>
                </a:lnTo>
                <a:lnTo>
                  <a:pt x="375704" y="1818487"/>
                </a:lnTo>
                <a:lnTo>
                  <a:pt x="375069" y="1822627"/>
                </a:lnTo>
                <a:lnTo>
                  <a:pt x="379387" y="1828520"/>
                </a:lnTo>
                <a:lnTo>
                  <a:pt x="383527" y="1829155"/>
                </a:lnTo>
                <a:lnTo>
                  <a:pt x="470179" y="1765554"/>
                </a:lnTo>
                <a:lnTo>
                  <a:pt x="470814" y="1761413"/>
                </a:lnTo>
                <a:close/>
              </a:path>
              <a:path w="471169" h="2103120">
                <a:moveTo>
                  <a:pt x="430149" y="1745756"/>
                </a:moveTo>
                <a:lnTo>
                  <a:pt x="430149" y="1497393"/>
                </a:lnTo>
                <a:lnTo>
                  <a:pt x="427189" y="1494434"/>
                </a:lnTo>
                <a:lnTo>
                  <a:pt x="419874" y="1494434"/>
                </a:lnTo>
                <a:lnTo>
                  <a:pt x="416915" y="1497393"/>
                </a:lnTo>
                <a:lnTo>
                  <a:pt x="416915" y="1755473"/>
                </a:lnTo>
                <a:lnTo>
                  <a:pt x="430149" y="1745756"/>
                </a:lnTo>
                <a:close/>
              </a:path>
              <a:path w="471169" h="2103120">
                <a:moveTo>
                  <a:pt x="430149" y="1778525"/>
                </a:moveTo>
                <a:lnTo>
                  <a:pt x="430149" y="1762166"/>
                </a:lnTo>
                <a:lnTo>
                  <a:pt x="416915" y="1771884"/>
                </a:lnTo>
                <a:lnTo>
                  <a:pt x="416915" y="1788238"/>
                </a:lnTo>
                <a:lnTo>
                  <a:pt x="430149" y="1778525"/>
                </a:lnTo>
                <a:close/>
              </a:path>
              <a:path w="471169" h="2103120">
                <a:moveTo>
                  <a:pt x="430149" y="2099678"/>
                </a:moveTo>
                <a:lnTo>
                  <a:pt x="430149" y="1794933"/>
                </a:lnTo>
                <a:lnTo>
                  <a:pt x="416915" y="1804647"/>
                </a:lnTo>
                <a:lnTo>
                  <a:pt x="416915" y="2099678"/>
                </a:lnTo>
                <a:lnTo>
                  <a:pt x="419874" y="2102637"/>
                </a:lnTo>
                <a:lnTo>
                  <a:pt x="427189" y="2102637"/>
                </a:lnTo>
                <a:lnTo>
                  <a:pt x="430149" y="2099678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2497214" y="3893632"/>
            <a:ext cx="108585" cy="50165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2x1x2,5+2,5</a:t>
            </a:r>
            <a:r>
              <a:rPr dirty="0" sz="600" spc="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1567941" y="3734409"/>
            <a:ext cx="13335" cy="608330"/>
          </a:xfrm>
          <a:custGeom>
            <a:avLst/>
            <a:gdLst/>
            <a:ahLst/>
            <a:cxnLst/>
            <a:rect l="l" t="t" r="r" b="b"/>
            <a:pathLst>
              <a:path w="13334" h="608329">
                <a:moveTo>
                  <a:pt x="13233" y="605269"/>
                </a:moveTo>
                <a:lnTo>
                  <a:pt x="13233" y="6616"/>
                </a:lnTo>
                <a:lnTo>
                  <a:pt x="13233" y="2959"/>
                </a:lnTo>
                <a:lnTo>
                  <a:pt x="10274" y="0"/>
                </a:lnTo>
                <a:lnTo>
                  <a:pt x="2959" y="0"/>
                </a:lnTo>
                <a:lnTo>
                  <a:pt x="0" y="2959"/>
                </a:lnTo>
                <a:lnTo>
                  <a:pt x="0" y="605269"/>
                </a:lnTo>
                <a:lnTo>
                  <a:pt x="2959" y="608228"/>
                </a:lnTo>
                <a:lnTo>
                  <a:pt x="10274" y="608228"/>
                </a:lnTo>
                <a:lnTo>
                  <a:pt x="13233" y="60526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1663344" y="3902876"/>
            <a:ext cx="108585" cy="50165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600" spc="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1527289" y="893483"/>
            <a:ext cx="511809" cy="3169920"/>
          </a:xfrm>
          <a:custGeom>
            <a:avLst/>
            <a:gdLst/>
            <a:ahLst/>
            <a:cxnLst/>
            <a:rect l="l" t="t" r="r" b="b"/>
            <a:pathLst>
              <a:path w="511810" h="3169920">
                <a:moveTo>
                  <a:pt x="95732" y="3069755"/>
                </a:moveTo>
                <a:lnTo>
                  <a:pt x="91401" y="3063862"/>
                </a:lnTo>
                <a:lnTo>
                  <a:pt x="87274" y="3063227"/>
                </a:lnTo>
                <a:lnTo>
                  <a:pt x="634" y="3126828"/>
                </a:lnTo>
                <a:lnTo>
                  <a:pt x="0" y="3130956"/>
                </a:lnTo>
                <a:lnTo>
                  <a:pt x="4330" y="3136849"/>
                </a:lnTo>
                <a:lnTo>
                  <a:pt x="8470" y="3137484"/>
                </a:lnTo>
                <a:lnTo>
                  <a:pt x="95097" y="3073882"/>
                </a:lnTo>
                <a:lnTo>
                  <a:pt x="95732" y="3069755"/>
                </a:lnTo>
                <a:close/>
              </a:path>
              <a:path w="511810" h="3169920">
                <a:moveTo>
                  <a:pt x="95732" y="3102089"/>
                </a:moveTo>
                <a:lnTo>
                  <a:pt x="91401" y="3096196"/>
                </a:lnTo>
                <a:lnTo>
                  <a:pt x="87274" y="3095561"/>
                </a:lnTo>
                <a:lnTo>
                  <a:pt x="634" y="3159163"/>
                </a:lnTo>
                <a:lnTo>
                  <a:pt x="0" y="3163303"/>
                </a:lnTo>
                <a:lnTo>
                  <a:pt x="4330" y="3169196"/>
                </a:lnTo>
                <a:lnTo>
                  <a:pt x="8470" y="3169831"/>
                </a:lnTo>
                <a:lnTo>
                  <a:pt x="95097" y="3106229"/>
                </a:lnTo>
                <a:lnTo>
                  <a:pt x="95732" y="3102089"/>
                </a:lnTo>
                <a:close/>
              </a:path>
              <a:path w="511810" h="3169920">
                <a:moveTo>
                  <a:pt x="511454" y="6515"/>
                </a:moveTo>
                <a:lnTo>
                  <a:pt x="507123" y="635"/>
                </a:lnTo>
                <a:lnTo>
                  <a:pt x="502996" y="0"/>
                </a:lnTo>
                <a:lnTo>
                  <a:pt x="416382" y="63639"/>
                </a:lnTo>
                <a:lnTo>
                  <a:pt x="415747" y="67779"/>
                </a:lnTo>
                <a:lnTo>
                  <a:pt x="420077" y="73660"/>
                </a:lnTo>
                <a:lnTo>
                  <a:pt x="424218" y="74295"/>
                </a:lnTo>
                <a:lnTo>
                  <a:pt x="510819" y="10655"/>
                </a:lnTo>
                <a:lnTo>
                  <a:pt x="511454" y="6515"/>
                </a:lnTo>
                <a:close/>
              </a:path>
              <a:path w="511810" h="3169920">
                <a:moveTo>
                  <a:pt x="511454" y="39319"/>
                </a:moveTo>
                <a:lnTo>
                  <a:pt x="507123" y="33439"/>
                </a:lnTo>
                <a:lnTo>
                  <a:pt x="502996" y="32804"/>
                </a:lnTo>
                <a:lnTo>
                  <a:pt x="416382" y="96405"/>
                </a:lnTo>
                <a:lnTo>
                  <a:pt x="415747" y="100545"/>
                </a:lnTo>
                <a:lnTo>
                  <a:pt x="420077" y="106438"/>
                </a:lnTo>
                <a:lnTo>
                  <a:pt x="424218" y="107073"/>
                </a:lnTo>
                <a:lnTo>
                  <a:pt x="510819" y="43472"/>
                </a:lnTo>
                <a:lnTo>
                  <a:pt x="511454" y="3931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2081822" y="696327"/>
            <a:ext cx="108585" cy="3911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4x1x6+6</a:t>
            </a:r>
            <a:r>
              <a:rPr dirty="0" sz="6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4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39320" y="2412488"/>
            <a:ext cx="417195" cy="334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>
              <a:lnSpc>
                <a:spcPct val="101400"/>
              </a:lnSpc>
              <a:spcBef>
                <a:spcPts val="90"/>
              </a:spcBef>
            </a:pPr>
            <a:r>
              <a:rPr dirty="0" sz="1000" spc="-45">
                <a:solidFill>
                  <a:srgbClr val="231F20"/>
                </a:solidFill>
                <a:latin typeface="Arial"/>
                <a:cs typeface="Arial"/>
              </a:rPr>
              <a:t>Cuadro </a:t>
            </a:r>
            <a:r>
              <a:rPr dirty="0" sz="1000" spc="-20">
                <a:solidFill>
                  <a:srgbClr val="231F20"/>
                </a:solidFill>
                <a:latin typeface="Arial"/>
                <a:cs typeface="Arial"/>
              </a:rPr>
              <a:t>Cocina</a:t>
            </a:r>
            <a:endParaRPr sz="10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278571" y="2078917"/>
            <a:ext cx="238760" cy="4083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3335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4604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40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mA</a:t>
            </a:r>
            <a:endParaRPr sz="6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54837" y="4577474"/>
            <a:ext cx="16954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C1.2</a:t>
            </a:r>
            <a:endParaRPr sz="6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099672" y="4577474"/>
            <a:ext cx="16954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C2.2</a:t>
            </a:r>
            <a:endParaRPr sz="6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741683" y="4577474"/>
            <a:ext cx="11239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C3</a:t>
            </a:r>
            <a:endParaRPr sz="6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147374" y="4786926"/>
            <a:ext cx="41592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Iluminación</a:t>
            </a:r>
            <a:endParaRPr sz="6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092200" y="4786926"/>
            <a:ext cx="246379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Fuerza</a:t>
            </a:r>
            <a:endParaRPr sz="6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734204" y="4786926"/>
            <a:ext cx="234950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Horno</a:t>
            </a:r>
            <a:endParaRPr sz="6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146024" y="4996377"/>
            <a:ext cx="23177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150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W</a:t>
            </a:r>
            <a:endParaRPr sz="6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090859" y="4996377"/>
            <a:ext cx="21526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345W</a:t>
            </a:r>
            <a:endParaRPr sz="6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732870" y="4996377"/>
            <a:ext cx="27241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025W</a:t>
            </a:r>
            <a:endParaRPr sz="600">
              <a:latin typeface="Arial"/>
              <a:cs typeface="Arial"/>
            </a:endParaRPr>
          </a:p>
        </p:txBody>
      </p:sp>
      <p:pic>
        <p:nvPicPr>
          <p:cNvPr id="27" name="object 2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73010" y="2981464"/>
            <a:ext cx="2167953" cy="1361173"/>
          </a:xfrm>
          <a:prstGeom prst="rect">
            <a:avLst/>
          </a:prstGeom>
        </p:spPr>
      </p:pic>
      <p:sp>
        <p:nvSpPr>
          <p:cNvPr id="28" name="object 28" descr=""/>
          <p:cNvSpPr txBox="1"/>
          <p:nvPr/>
        </p:nvSpPr>
        <p:spPr>
          <a:xfrm>
            <a:off x="2566707" y="3345979"/>
            <a:ext cx="21526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550003" y="3629491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383869" y="3629491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777229" y="3345979"/>
            <a:ext cx="21526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grpSp>
        <p:nvGrpSpPr>
          <p:cNvPr id="32" name="object 32" descr=""/>
          <p:cNvGrpSpPr/>
          <p:nvPr/>
        </p:nvGrpSpPr>
        <p:grpSpPr>
          <a:xfrm>
            <a:off x="1078623" y="560984"/>
            <a:ext cx="1840864" cy="4584700"/>
            <a:chOff x="1078623" y="560984"/>
            <a:chExt cx="1840864" cy="4584700"/>
          </a:xfrm>
        </p:grpSpPr>
        <p:pic>
          <p:nvPicPr>
            <p:cNvPr id="33" name="object 3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89950" y="560984"/>
              <a:ext cx="509371" cy="1905139"/>
            </a:xfrm>
            <a:prstGeom prst="rect">
              <a:avLst/>
            </a:prstGeom>
          </p:spPr>
        </p:pic>
        <p:sp>
          <p:nvSpPr>
            <p:cNvPr id="34" name="object 34" descr=""/>
            <p:cNvSpPr/>
            <p:nvPr/>
          </p:nvSpPr>
          <p:spPr>
            <a:xfrm>
              <a:off x="1078611" y="4532528"/>
              <a:ext cx="1840864" cy="612775"/>
            </a:xfrm>
            <a:custGeom>
              <a:avLst/>
              <a:gdLst/>
              <a:ahLst/>
              <a:cxnLst/>
              <a:rect l="l" t="t" r="r" b="b"/>
              <a:pathLst>
                <a:path w="1840864" h="612775">
                  <a:moveTo>
                    <a:pt x="1822157" y="602310"/>
                  </a:moveTo>
                  <a:lnTo>
                    <a:pt x="1819198" y="599351"/>
                  </a:lnTo>
                  <a:lnTo>
                    <a:pt x="1627619" y="599351"/>
                  </a:lnTo>
                  <a:lnTo>
                    <a:pt x="1627619" y="30962"/>
                  </a:lnTo>
                  <a:lnTo>
                    <a:pt x="1819186" y="30962"/>
                  </a:lnTo>
                  <a:lnTo>
                    <a:pt x="1822145" y="28003"/>
                  </a:lnTo>
                  <a:lnTo>
                    <a:pt x="1822145" y="20688"/>
                  </a:lnTo>
                  <a:lnTo>
                    <a:pt x="1819186" y="17729"/>
                  </a:lnTo>
                  <a:lnTo>
                    <a:pt x="1614385" y="17729"/>
                  </a:lnTo>
                  <a:lnTo>
                    <a:pt x="1614385" y="30962"/>
                  </a:lnTo>
                  <a:lnTo>
                    <a:pt x="1614385" y="599351"/>
                  </a:lnTo>
                  <a:lnTo>
                    <a:pt x="972362" y="599351"/>
                  </a:lnTo>
                  <a:lnTo>
                    <a:pt x="972362" y="30962"/>
                  </a:lnTo>
                  <a:lnTo>
                    <a:pt x="1614385" y="30962"/>
                  </a:lnTo>
                  <a:lnTo>
                    <a:pt x="1614385" y="17729"/>
                  </a:lnTo>
                  <a:lnTo>
                    <a:pt x="959129" y="17729"/>
                  </a:lnTo>
                  <a:lnTo>
                    <a:pt x="959129" y="30962"/>
                  </a:lnTo>
                  <a:lnTo>
                    <a:pt x="959129" y="599351"/>
                  </a:lnTo>
                  <a:lnTo>
                    <a:pt x="31699" y="599351"/>
                  </a:lnTo>
                  <a:lnTo>
                    <a:pt x="31699" y="30962"/>
                  </a:lnTo>
                  <a:lnTo>
                    <a:pt x="959129" y="30962"/>
                  </a:lnTo>
                  <a:lnTo>
                    <a:pt x="959129" y="17729"/>
                  </a:lnTo>
                  <a:lnTo>
                    <a:pt x="25069" y="17729"/>
                  </a:lnTo>
                  <a:lnTo>
                    <a:pt x="21412" y="17729"/>
                  </a:lnTo>
                  <a:lnTo>
                    <a:pt x="18453" y="20688"/>
                  </a:lnTo>
                  <a:lnTo>
                    <a:pt x="18453" y="28003"/>
                  </a:lnTo>
                  <a:lnTo>
                    <a:pt x="18465" y="607707"/>
                  </a:lnTo>
                  <a:lnTo>
                    <a:pt x="19177" y="609409"/>
                  </a:lnTo>
                  <a:lnTo>
                    <a:pt x="21640" y="611873"/>
                  </a:lnTo>
                  <a:lnTo>
                    <a:pt x="23342" y="612584"/>
                  </a:lnTo>
                  <a:lnTo>
                    <a:pt x="959129" y="612584"/>
                  </a:lnTo>
                  <a:lnTo>
                    <a:pt x="972362" y="612584"/>
                  </a:lnTo>
                  <a:lnTo>
                    <a:pt x="1617345" y="612584"/>
                  </a:lnTo>
                  <a:lnTo>
                    <a:pt x="1624660" y="612584"/>
                  </a:lnTo>
                  <a:lnTo>
                    <a:pt x="1819198" y="612584"/>
                  </a:lnTo>
                  <a:lnTo>
                    <a:pt x="1822157" y="609625"/>
                  </a:lnTo>
                  <a:lnTo>
                    <a:pt x="1822157" y="602310"/>
                  </a:lnTo>
                  <a:close/>
                </a:path>
                <a:path w="1840864" h="612775">
                  <a:moveTo>
                    <a:pt x="1840484" y="2959"/>
                  </a:moveTo>
                  <a:lnTo>
                    <a:pt x="1837524" y="0"/>
                  </a:lnTo>
                  <a:lnTo>
                    <a:pt x="6616" y="0"/>
                  </a:lnTo>
                  <a:lnTo>
                    <a:pt x="2959" y="0"/>
                  </a:lnTo>
                  <a:lnTo>
                    <a:pt x="0" y="2959"/>
                  </a:lnTo>
                  <a:lnTo>
                    <a:pt x="0" y="10274"/>
                  </a:lnTo>
                  <a:lnTo>
                    <a:pt x="2959" y="13233"/>
                  </a:lnTo>
                  <a:lnTo>
                    <a:pt x="1837524" y="13233"/>
                  </a:lnTo>
                  <a:lnTo>
                    <a:pt x="1840484" y="10274"/>
                  </a:lnTo>
                  <a:lnTo>
                    <a:pt x="1840484" y="29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 descr=""/>
          <p:cNvSpPr txBox="1"/>
          <p:nvPr/>
        </p:nvSpPr>
        <p:spPr>
          <a:xfrm>
            <a:off x="1380658" y="1455567"/>
            <a:ext cx="1720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145" marR="5080" indent="-5080"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IGA</a:t>
            </a:r>
            <a:r>
              <a:rPr dirty="0" sz="60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7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966955" y="1584149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271127" y="1370802"/>
            <a:ext cx="21018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397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4P</a:t>
            </a:r>
            <a:endParaRPr sz="600">
              <a:latin typeface="Arial"/>
              <a:cs typeface="Arial"/>
            </a:endParaRPr>
          </a:p>
          <a:p>
            <a:pPr marL="1397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400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331043" y="4013008"/>
            <a:ext cx="108585" cy="3911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2x1x6+6</a:t>
            </a:r>
            <a:r>
              <a:rPr dirty="0" sz="6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4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217713" y="3629478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451266" y="3345979"/>
            <a:ext cx="20891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1078611" y="2239962"/>
            <a:ext cx="4107179" cy="2919730"/>
          </a:xfrm>
          <a:custGeom>
            <a:avLst/>
            <a:gdLst/>
            <a:ahLst/>
            <a:cxnLst/>
            <a:rect l="l" t="t" r="r" b="b"/>
            <a:pathLst>
              <a:path w="4107179" h="2919729">
                <a:moveTo>
                  <a:pt x="13233" y="2906001"/>
                </a:moveTo>
                <a:lnTo>
                  <a:pt x="13233" y="2295525"/>
                </a:lnTo>
                <a:lnTo>
                  <a:pt x="10274" y="2292578"/>
                </a:lnTo>
                <a:lnTo>
                  <a:pt x="2959" y="2292578"/>
                </a:lnTo>
                <a:lnTo>
                  <a:pt x="0" y="2295525"/>
                </a:lnTo>
                <a:lnTo>
                  <a:pt x="0" y="2908960"/>
                </a:lnTo>
                <a:lnTo>
                  <a:pt x="2959" y="2906001"/>
                </a:lnTo>
                <a:lnTo>
                  <a:pt x="13233" y="2906001"/>
                </a:lnTo>
                <a:close/>
              </a:path>
              <a:path w="4107179" h="2919729">
                <a:moveTo>
                  <a:pt x="2557398" y="2916275"/>
                </a:moveTo>
                <a:lnTo>
                  <a:pt x="2557398" y="2908960"/>
                </a:lnTo>
                <a:lnTo>
                  <a:pt x="2554439" y="2906001"/>
                </a:lnTo>
                <a:lnTo>
                  <a:pt x="2959" y="2906001"/>
                </a:lnTo>
                <a:lnTo>
                  <a:pt x="0" y="2908960"/>
                </a:lnTo>
                <a:lnTo>
                  <a:pt x="0" y="2916275"/>
                </a:lnTo>
                <a:lnTo>
                  <a:pt x="2959" y="2919234"/>
                </a:lnTo>
                <a:lnTo>
                  <a:pt x="10274" y="2919234"/>
                </a:lnTo>
                <a:lnTo>
                  <a:pt x="13233" y="2916275"/>
                </a:lnTo>
                <a:lnTo>
                  <a:pt x="13233" y="2919234"/>
                </a:lnTo>
                <a:lnTo>
                  <a:pt x="2544165" y="2919234"/>
                </a:lnTo>
                <a:lnTo>
                  <a:pt x="2544165" y="2916275"/>
                </a:lnTo>
                <a:lnTo>
                  <a:pt x="2547124" y="2919234"/>
                </a:lnTo>
                <a:lnTo>
                  <a:pt x="2554439" y="2919234"/>
                </a:lnTo>
                <a:lnTo>
                  <a:pt x="2557398" y="2916275"/>
                </a:lnTo>
                <a:close/>
              </a:path>
              <a:path w="4107179" h="2919729">
                <a:moveTo>
                  <a:pt x="13233" y="2919234"/>
                </a:moveTo>
                <a:lnTo>
                  <a:pt x="13233" y="2916275"/>
                </a:lnTo>
                <a:lnTo>
                  <a:pt x="10274" y="2919234"/>
                </a:lnTo>
                <a:lnTo>
                  <a:pt x="13233" y="2919234"/>
                </a:lnTo>
                <a:close/>
              </a:path>
              <a:path w="4107179" h="2919729">
                <a:moveTo>
                  <a:pt x="2527973" y="2310295"/>
                </a:moveTo>
                <a:lnTo>
                  <a:pt x="1811883" y="2310295"/>
                </a:lnTo>
                <a:lnTo>
                  <a:pt x="1808937" y="2313254"/>
                </a:lnTo>
                <a:lnTo>
                  <a:pt x="1808937" y="2320569"/>
                </a:lnTo>
                <a:lnTo>
                  <a:pt x="1811883" y="2323528"/>
                </a:lnTo>
                <a:lnTo>
                  <a:pt x="2525014" y="2323528"/>
                </a:lnTo>
                <a:lnTo>
                  <a:pt x="2525014" y="2313254"/>
                </a:lnTo>
                <a:lnTo>
                  <a:pt x="2527973" y="2310295"/>
                </a:lnTo>
                <a:close/>
              </a:path>
              <a:path w="4107179" h="2919729">
                <a:moveTo>
                  <a:pt x="2538247" y="2900260"/>
                </a:moveTo>
                <a:lnTo>
                  <a:pt x="2538247" y="2320569"/>
                </a:lnTo>
                <a:lnTo>
                  <a:pt x="2535288" y="2323528"/>
                </a:lnTo>
                <a:lnTo>
                  <a:pt x="2525014" y="2323528"/>
                </a:lnTo>
                <a:lnTo>
                  <a:pt x="2525014" y="2891904"/>
                </a:lnTo>
                <a:lnTo>
                  <a:pt x="1811883" y="2891904"/>
                </a:lnTo>
                <a:lnTo>
                  <a:pt x="1808937" y="2894863"/>
                </a:lnTo>
                <a:lnTo>
                  <a:pt x="1808937" y="2902178"/>
                </a:lnTo>
                <a:lnTo>
                  <a:pt x="1811883" y="2905137"/>
                </a:lnTo>
                <a:lnTo>
                  <a:pt x="2533370" y="2905137"/>
                </a:lnTo>
                <a:lnTo>
                  <a:pt x="2535072" y="2904426"/>
                </a:lnTo>
                <a:lnTo>
                  <a:pt x="2537536" y="2901962"/>
                </a:lnTo>
                <a:lnTo>
                  <a:pt x="2538247" y="2900260"/>
                </a:lnTo>
                <a:close/>
              </a:path>
              <a:path w="4107179" h="2919729">
                <a:moveTo>
                  <a:pt x="2547124" y="2292578"/>
                </a:moveTo>
                <a:lnTo>
                  <a:pt x="1830209" y="2292578"/>
                </a:lnTo>
                <a:lnTo>
                  <a:pt x="1827250" y="2295525"/>
                </a:lnTo>
                <a:lnTo>
                  <a:pt x="1827250" y="2302840"/>
                </a:lnTo>
                <a:lnTo>
                  <a:pt x="1830209" y="2305799"/>
                </a:lnTo>
                <a:lnTo>
                  <a:pt x="2544165" y="2305799"/>
                </a:lnTo>
                <a:lnTo>
                  <a:pt x="2544165" y="2295525"/>
                </a:lnTo>
                <a:lnTo>
                  <a:pt x="2547124" y="2292578"/>
                </a:lnTo>
                <a:close/>
              </a:path>
              <a:path w="4107179" h="2919729">
                <a:moveTo>
                  <a:pt x="2538247" y="2320569"/>
                </a:moveTo>
                <a:lnTo>
                  <a:pt x="2538247" y="2313254"/>
                </a:lnTo>
                <a:lnTo>
                  <a:pt x="2535288" y="2310295"/>
                </a:lnTo>
                <a:lnTo>
                  <a:pt x="2527973" y="2310295"/>
                </a:lnTo>
                <a:lnTo>
                  <a:pt x="2525014" y="2313254"/>
                </a:lnTo>
                <a:lnTo>
                  <a:pt x="2525014" y="2323528"/>
                </a:lnTo>
                <a:lnTo>
                  <a:pt x="2535288" y="2323528"/>
                </a:lnTo>
                <a:lnTo>
                  <a:pt x="2538247" y="2320569"/>
                </a:lnTo>
                <a:close/>
              </a:path>
              <a:path w="4107179" h="2919729">
                <a:moveTo>
                  <a:pt x="2557398" y="2302840"/>
                </a:moveTo>
                <a:lnTo>
                  <a:pt x="2557398" y="2295525"/>
                </a:lnTo>
                <a:lnTo>
                  <a:pt x="2554439" y="2292578"/>
                </a:lnTo>
                <a:lnTo>
                  <a:pt x="2547124" y="2292578"/>
                </a:lnTo>
                <a:lnTo>
                  <a:pt x="2544165" y="2295525"/>
                </a:lnTo>
                <a:lnTo>
                  <a:pt x="2544165" y="2305799"/>
                </a:lnTo>
                <a:lnTo>
                  <a:pt x="2554439" y="2305799"/>
                </a:lnTo>
                <a:lnTo>
                  <a:pt x="2557398" y="2302840"/>
                </a:lnTo>
                <a:close/>
              </a:path>
              <a:path w="4107179" h="2919729">
                <a:moveTo>
                  <a:pt x="2557398" y="2908960"/>
                </a:moveTo>
                <a:lnTo>
                  <a:pt x="2557398" y="2302840"/>
                </a:lnTo>
                <a:lnTo>
                  <a:pt x="2554439" y="2305799"/>
                </a:lnTo>
                <a:lnTo>
                  <a:pt x="2544165" y="2305799"/>
                </a:lnTo>
                <a:lnTo>
                  <a:pt x="2544165" y="2906001"/>
                </a:lnTo>
                <a:lnTo>
                  <a:pt x="2554439" y="2906001"/>
                </a:lnTo>
                <a:lnTo>
                  <a:pt x="2557398" y="2908960"/>
                </a:lnTo>
                <a:close/>
              </a:path>
              <a:path w="4107179" h="2919729">
                <a:moveTo>
                  <a:pt x="2547124" y="2919234"/>
                </a:moveTo>
                <a:lnTo>
                  <a:pt x="2544165" y="2916275"/>
                </a:lnTo>
                <a:lnTo>
                  <a:pt x="2544165" y="2919234"/>
                </a:lnTo>
                <a:lnTo>
                  <a:pt x="2547124" y="2919234"/>
                </a:lnTo>
                <a:close/>
              </a:path>
              <a:path w="4107179" h="2919729">
                <a:moveTo>
                  <a:pt x="3649281" y="751763"/>
                </a:moveTo>
                <a:lnTo>
                  <a:pt x="3649281" y="2959"/>
                </a:lnTo>
                <a:lnTo>
                  <a:pt x="3646335" y="0"/>
                </a:lnTo>
                <a:lnTo>
                  <a:pt x="3639019" y="0"/>
                </a:lnTo>
                <a:lnTo>
                  <a:pt x="3636060" y="2959"/>
                </a:lnTo>
                <a:lnTo>
                  <a:pt x="3636060" y="751763"/>
                </a:lnTo>
                <a:lnTo>
                  <a:pt x="3639019" y="754722"/>
                </a:lnTo>
                <a:lnTo>
                  <a:pt x="3646335" y="754722"/>
                </a:lnTo>
                <a:lnTo>
                  <a:pt x="3649281" y="751763"/>
                </a:lnTo>
                <a:close/>
              </a:path>
              <a:path w="4107179" h="2919729">
                <a:moveTo>
                  <a:pt x="4106875" y="1728660"/>
                </a:moveTo>
                <a:lnTo>
                  <a:pt x="4102544" y="1722765"/>
                </a:lnTo>
                <a:lnTo>
                  <a:pt x="4098404" y="1722142"/>
                </a:lnTo>
                <a:lnTo>
                  <a:pt x="4011777" y="1785734"/>
                </a:lnTo>
                <a:lnTo>
                  <a:pt x="4011142" y="1789874"/>
                </a:lnTo>
                <a:lnTo>
                  <a:pt x="4015460" y="1795767"/>
                </a:lnTo>
                <a:lnTo>
                  <a:pt x="4019600" y="1796402"/>
                </a:lnTo>
                <a:lnTo>
                  <a:pt x="4106240" y="1732800"/>
                </a:lnTo>
                <a:lnTo>
                  <a:pt x="4106875" y="1728660"/>
                </a:lnTo>
                <a:close/>
              </a:path>
              <a:path w="4107179" h="2919729">
                <a:moveTo>
                  <a:pt x="4106875" y="1761413"/>
                </a:moveTo>
                <a:lnTo>
                  <a:pt x="4102544" y="1755533"/>
                </a:lnTo>
                <a:lnTo>
                  <a:pt x="4098404" y="1754898"/>
                </a:lnTo>
                <a:lnTo>
                  <a:pt x="4011777" y="1818525"/>
                </a:lnTo>
                <a:lnTo>
                  <a:pt x="4011142" y="1822665"/>
                </a:lnTo>
                <a:lnTo>
                  <a:pt x="4015460" y="1828545"/>
                </a:lnTo>
                <a:lnTo>
                  <a:pt x="4019600" y="1829180"/>
                </a:lnTo>
                <a:lnTo>
                  <a:pt x="4106240" y="1765553"/>
                </a:lnTo>
                <a:lnTo>
                  <a:pt x="4106875" y="1761413"/>
                </a:lnTo>
                <a:close/>
              </a:path>
              <a:path w="4107179" h="2919729">
                <a:moveTo>
                  <a:pt x="4066209" y="1745775"/>
                </a:moveTo>
                <a:lnTo>
                  <a:pt x="4066209" y="1497406"/>
                </a:lnTo>
                <a:lnTo>
                  <a:pt x="4063250" y="1494447"/>
                </a:lnTo>
                <a:lnTo>
                  <a:pt x="4055948" y="1494447"/>
                </a:lnTo>
                <a:lnTo>
                  <a:pt x="4052989" y="1497406"/>
                </a:lnTo>
                <a:lnTo>
                  <a:pt x="4052989" y="1755481"/>
                </a:lnTo>
                <a:lnTo>
                  <a:pt x="4066209" y="1745775"/>
                </a:lnTo>
                <a:close/>
              </a:path>
              <a:path w="4107179" h="2919729">
                <a:moveTo>
                  <a:pt x="4066209" y="1778545"/>
                </a:moveTo>
                <a:lnTo>
                  <a:pt x="4066209" y="1762184"/>
                </a:lnTo>
                <a:lnTo>
                  <a:pt x="4052989" y="1771890"/>
                </a:lnTo>
                <a:lnTo>
                  <a:pt x="4052989" y="1788256"/>
                </a:lnTo>
                <a:lnTo>
                  <a:pt x="4066209" y="1778545"/>
                </a:lnTo>
                <a:close/>
              </a:path>
              <a:path w="4107179" h="2919729">
                <a:moveTo>
                  <a:pt x="4066209" y="2099703"/>
                </a:moveTo>
                <a:lnTo>
                  <a:pt x="4066209" y="1794949"/>
                </a:lnTo>
                <a:lnTo>
                  <a:pt x="4052989" y="1804659"/>
                </a:lnTo>
                <a:lnTo>
                  <a:pt x="4052989" y="2099703"/>
                </a:lnTo>
                <a:lnTo>
                  <a:pt x="4055948" y="2102662"/>
                </a:lnTo>
                <a:lnTo>
                  <a:pt x="4063250" y="2102662"/>
                </a:lnTo>
                <a:lnTo>
                  <a:pt x="4066209" y="209970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5227014" y="4003790"/>
            <a:ext cx="108585" cy="3911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2x1x6+6</a:t>
            </a:r>
            <a:r>
              <a:rPr dirty="0" sz="6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4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pic>
        <p:nvPicPr>
          <p:cNvPr id="43" name="object 43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902811" y="2981464"/>
            <a:ext cx="2167940" cy="1361173"/>
          </a:xfrm>
          <a:prstGeom prst="rect">
            <a:avLst/>
          </a:prstGeom>
        </p:spPr>
      </p:pic>
      <p:sp>
        <p:nvSpPr>
          <p:cNvPr id="44" name="object 44" descr=""/>
          <p:cNvSpPr txBox="1"/>
          <p:nvPr/>
        </p:nvSpPr>
        <p:spPr>
          <a:xfrm>
            <a:off x="4393146" y="4012983"/>
            <a:ext cx="108585" cy="3911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2x1x4+4</a:t>
            </a:r>
            <a:r>
              <a:rPr dirty="0" sz="6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4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008371" y="2078917"/>
            <a:ext cx="238760" cy="4083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3335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3335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4604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40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mA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884650" y="4577474"/>
            <a:ext cx="11239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C4</a:t>
            </a:r>
            <a:endParaRPr sz="60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816384" y="4577474"/>
            <a:ext cx="11239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C5</a:t>
            </a:r>
            <a:endParaRPr sz="60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486422" y="4577474"/>
            <a:ext cx="15303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C10</a:t>
            </a:r>
            <a:endParaRPr sz="60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6321371" y="4577474"/>
            <a:ext cx="21018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C12.2</a:t>
            </a:r>
            <a:endParaRPr sz="60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878854" y="4786926"/>
            <a:ext cx="33083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Lavadora</a:t>
            </a:r>
            <a:endParaRPr sz="60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810588" y="4786926"/>
            <a:ext cx="25209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Cocina</a:t>
            </a:r>
            <a:endParaRPr sz="60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480627" y="4786926"/>
            <a:ext cx="33083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Secadora</a:t>
            </a:r>
            <a:endParaRPr sz="60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6315574" y="4786926"/>
            <a:ext cx="808990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Alumbrado</a:t>
            </a:r>
            <a:r>
              <a:rPr dirty="0" sz="600" spc="-10">
                <a:solidFill>
                  <a:srgbClr val="231F20"/>
                </a:solidFill>
                <a:latin typeface="Arial"/>
                <a:cs typeface="Arial"/>
              </a:rPr>
              <a:t> Emergencia</a:t>
            </a:r>
            <a:endParaRPr sz="60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882347" y="4996377"/>
            <a:ext cx="27241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070W</a:t>
            </a:r>
            <a:endParaRPr sz="600">
              <a:latin typeface="Arial"/>
              <a:cs typeface="Aria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814161" y="4996377"/>
            <a:ext cx="370840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5</a:t>
            </a: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123,25W</a:t>
            </a:r>
            <a:endParaRPr sz="600">
              <a:latin typeface="Arial"/>
              <a:cs typeface="Aria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5484199" y="4996377"/>
            <a:ext cx="27241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3</a:t>
            </a:r>
            <a:r>
              <a:rPr dirty="0" sz="6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450W</a:t>
            </a:r>
            <a:endParaRPr sz="600">
              <a:latin typeface="Arial"/>
              <a:cs typeface="Aria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6319148" y="4996377"/>
            <a:ext cx="231775" cy="1212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14,4W</a:t>
            </a:r>
            <a:endParaRPr sz="600">
              <a:latin typeface="Arial"/>
              <a:cs typeface="Arial"/>
            </a:endParaRPr>
          </a:p>
        </p:txBody>
      </p:sp>
      <p:grpSp>
        <p:nvGrpSpPr>
          <p:cNvPr id="58" name="object 58" descr=""/>
          <p:cNvGrpSpPr/>
          <p:nvPr/>
        </p:nvGrpSpPr>
        <p:grpSpPr>
          <a:xfrm>
            <a:off x="4319765" y="2029841"/>
            <a:ext cx="509905" cy="436880"/>
            <a:chOff x="4319765" y="2029841"/>
            <a:chExt cx="509905" cy="436880"/>
          </a:xfrm>
        </p:grpSpPr>
        <p:sp>
          <p:nvSpPr>
            <p:cNvPr id="59" name="object 59" descr=""/>
            <p:cNvSpPr/>
            <p:nvPr/>
          </p:nvSpPr>
          <p:spPr>
            <a:xfrm>
              <a:off x="4605693" y="2051875"/>
              <a:ext cx="223520" cy="414655"/>
            </a:xfrm>
            <a:custGeom>
              <a:avLst/>
              <a:gdLst/>
              <a:ahLst/>
              <a:cxnLst/>
              <a:rect l="l" t="t" r="r" b="b"/>
              <a:pathLst>
                <a:path w="223520" h="414655">
                  <a:moveTo>
                    <a:pt x="223418" y="362724"/>
                  </a:moveTo>
                  <a:lnTo>
                    <a:pt x="189734" y="333548"/>
                  </a:lnTo>
                  <a:lnTo>
                    <a:pt x="142266" y="322731"/>
                  </a:lnTo>
                  <a:lnTo>
                    <a:pt x="115582" y="321360"/>
                  </a:lnTo>
                  <a:lnTo>
                    <a:pt x="102162" y="321702"/>
                  </a:lnTo>
                  <a:lnTo>
                    <a:pt x="63512" y="326859"/>
                  </a:lnTo>
                  <a:lnTo>
                    <a:pt x="23583" y="342163"/>
                  </a:lnTo>
                  <a:lnTo>
                    <a:pt x="7759" y="362724"/>
                  </a:lnTo>
                  <a:lnTo>
                    <a:pt x="7772" y="372919"/>
                  </a:lnTo>
                  <a:lnTo>
                    <a:pt x="9537" y="377748"/>
                  </a:lnTo>
                  <a:lnTo>
                    <a:pt x="15341" y="386168"/>
                  </a:lnTo>
                  <a:lnTo>
                    <a:pt x="19342" y="389864"/>
                  </a:lnTo>
                  <a:lnTo>
                    <a:pt x="21018" y="391008"/>
                  </a:lnTo>
                  <a:lnTo>
                    <a:pt x="21018" y="365760"/>
                  </a:lnTo>
                  <a:lnTo>
                    <a:pt x="21653" y="363639"/>
                  </a:lnTo>
                  <a:lnTo>
                    <a:pt x="55733" y="342573"/>
                  </a:lnTo>
                  <a:lnTo>
                    <a:pt x="102863" y="334918"/>
                  </a:lnTo>
                  <a:lnTo>
                    <a:pt x="115608" y="334594"/>
                  </a:lnTo>
                  <a:lnTo>
                    <a:pt x="128320" y="334919"/>
                  </a:lnTo>
                  <a:lnTo>
                    <a:pt x="172878" y="341820"/>
                  </a:lnTo>
                  <a:lnTo>
                    <a:pt x="209524" y="363651"/>
                  </a:lnTo>
                  <a:lnTo>
                    <a:pt x="210159" y="365760"/>
                  </a:lnTo>
                  <a:lnTo>
                    <a:pt x="210172" y="364147"/>
                  </a:lnTo>
                  <a:lnTo>
                    <a:pt x="213131" y="361188"/>
                  </a:lnTo>
                  <a:lnTo>
                    <a:pt x="220446" y="361188"/>
                  </a:lnTo>
                  <a:lnTo>
                    <a:pt x="223405" y="364147"/>
                  </a:lnTo>
                  <a:lnTo>
                    <a:pt x="223418" y="362724"/>
                  </a:lnTo>
                  <a:close/>
                </a:path>
                <a:path w="223520" h="414655">
                  <a:moveTo>
                    <a:pt x="7772" y="372919"/>
                  </a:moveTo>
                  <a:lnTo>
                    <a:pt x="7772" y="367804"/>
                  </a:lnTo>
                  <a:lnTo>
                    <a:pt x="7759" y="372884"/>
                  </a:lnTo>
                  <a:close/>
                </a:path>
                <a:path w="223520" h="414655">
                  <a:moveTo>
                    <a:pt x="223418" y="372884"/>
                  </a:moveTo>
                  <a:lnTo>
                    <a:pt x="223405" y="367804"/>
                  </a:lnTo>
                  <a:lnTo>
                    <a:pt x="223405" y="371462"/>
                  </a:lnTo>
                  <a:lnTo>
                    <a:pt x="220446" y="374421"/>
                  </a:lnTo>
                  <a:lnTo>
                    <a:pt x="213131" y="374421"/>
                  </a:lnTo>
                  <a:lnTo>
                    <a:pt x="210172" y="371462"/>
                  </a:lnTo>
                  <a:lnTo>
                    <a:pt x="210159" y="369849"/>
                  </a:lnTo>
                  <a:lnTo>
                    <a:pt x="209524" y="371957"/>
                  </a:lnTo>
                  <a:lnTo>
                    <a:pt x="175442" y="393035"/>
                  </a:lnTo>
                  <a:lnTo>
                    <a:pt x="128320" y="400690"/>
                  </a:lnTo>
                  <a:lnTo>
                    <a:pt x="115582" y="401014"/>
                  </a:lnTo>
                  <a:lnTo>
                    <a:pt x="102863" y="400689"/>
                  </a:lnTo>
                  <a:lnTo>
                    <a:pt x="58297" y="393776"/>
                  </a:lnTo>
                  <a:lnTo>
                    <a:pt x="21653" y="371970"/>
                  </a:lnTo>
                  <a:lnTo>
                    <a:pt x="21018" y="369849"/>
                  </a:lnTo>
                  <a:lnTo>
                    <a:pt x="21018" y="391008"/>
                  </a:lnTo>
                  <a:lnTo>
                    <a:pt x="63512" y="408736"/>
                  </a:lnTo>
                  <a:lnTo>
                    <a:pt x="102162" y="413905"/>
                  </a:lnTo>
                  <a:lnTo>
                    <a:pt x="115608" y="414248"/>
                  </a:lnTo>
                  <a:lnTo>
                    <a:pt x="129014" y="413907"/>
                  </a:lnTo>
                  <a:lnTo>
                    <a:pt x="167678" y="408749"/>
                  </a:lnTo>
                  <a:lnTo>
                    <a:pt x="207581" y="393446"/>
                  </a:lnTo>
                  <a:lnTo>
                    <a:pt x="221640" y="377748"/>
                  </a:lnTo>
                  <a:lnTo>
                    <a:pt x="223418" y="372884"/>
                  </a:lnTo>
                  <a:close/>
                </a:path>
                <a:path w="223520" h="414655">
                  <a:moveTo>
                    <a:pt x="223409" y="366459"/>
                  </a:moveTo>
                  <a:lnTo>
                    <a:pt x="223405" y="364147"/>
                  </a:lnTo>
                  <a:lnTo>
                    <a:pt x="220446" y="361188"/>
                  </a:lnTo>
                  <a:lnTo>
                    <a:pt x="213131" y="361188"/>
                  </a:lnTo>
                  <a:lnTo>
                    <a:pt x="210172" y="364147"/>
                  </a:lnTo>
                  <a:lnTo>
                    <a:pt x="210172" y="371462"/>
                  </a:lnTo>
                  <a:lnTo>
                    <a:pt x="213131" y="374421"/>
                  </a:lnTo>
                  <a:lnTo>
                    <a:pt x="220446" y="374421"/>
                  </a:lnTo>
                  <a:lnTo>
                    <a:pt x="223405" y="371462"/>
                  </a:lnTo>
                  <a:lnTo>
                    <a:pt x="223409" y="366459"/>
                  </a:lnTo>
                  <a:close/>
                </a:path>
                <a:path w="223520" h="414655">
                  <a:moveTo>
                    <a:pt x="123139" y="194564"/>
                  </a:moveTo>
                  <a:lnTo>
                    <a:pt x="11442" y="1079"/>
                  </a:lnTo>
                  <a:lnTo>
                    <a:pt x="7404" y="0"/>
                  </a:lnTo>
                  <a:lnTo>
                    <a:pt x="1079" y="3657"/>
                  </a:lnTo>
                  <a:lnTo>
                    <a:pt x="0" y="7696"/>
                  </a:lnTo>
                  <a:lnTo>
                    <a:pt x="111696" y="201180"/>
                  </a:lnTo>
                  <a:lnTo>
                    <a:pt x="115735" y="202260"/>
                  </a:lnTo>
                  <a:lnTo>
                    <a:pt x="122072" y="198602"/>
                  </a:lnTo>
                  <a:lnTo>
                    <a:pt x="123139" y="19456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" name="object 60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19765" y="2029841"/>
              <a:ext cx="431139" cy="396468"/>
            </a:xfrm>
            <a:prstGeom prst="rect">
              <a:avLst/>
            </a:prstGeom>
          </p:spPr>
        </p:pic>
      </p:grpSp>
      <p:sp>
        <p:nvSpPr>
          <p:cNvPr id="61" name="object 61" descr=""/>
          <p:cNvSpPr txBox="1"/>
          <p:nvPr/>
        </p:nvSpPr>
        <p:spPr>
          <a:xfrm>
            <a:off x="5302873" y="3345979"/>
            <a:ext cx="20891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25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279814" y="3629491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5113658" y="3629491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4513356" y="3345979"/>
            <a:ext cx="20891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65" name="object 65" descr=""/>
          <p:cNvSpPr/>
          <p:nvPr/>
        </p:nvSpPr>
        <p:spPr>
          <a:xfrm>
            <a:off x="3808400" y="4532528"/>
            <a:ext cx="1840864" cy="612775"/>
          </a:xfrm>
          <a:custGeom>
            <a:avLst/>
            <a:gdLst/>
            <a:ahLst/>
            <a:cxnLst/>
            <a:rect l="l" t="t" r="r" b="b"/>
            <a:pathLst>
              <a:path w="1840864" h="612775">
                <a:moveTo>
                  <a:pt x="1822170" y="20688"/>
                </a:moveTo>
                <a:lnTo>
                  <a:pt x="1819211" y="17729"/>
                </a:lnTo>
                <a:lnTo>
                  <a:pt x="1614411" y="17729"/>
                </a:lnTo>
                <a:lnTo>
                  <a:pt x="1614411" y="30962"/>
                </a:lnTo>
                <a:lnTo>
                  <a:pt x="1614411" y="599351"/>
                </a:lnTo>
                <a:lnTo>
                  <a:pt x="972362" y="599351"/>
                </a:lnTo>
                <a:lnTo>
                  <a:pt x="972362" y="30962"/>
                </a:lnTo>
                <a:lnTo>
                  <a:pt x="1614411" y="30962"/>
                </a:lnTo>
                <a:lnTo>
                  <a:pt x="1614411" y="17729"/>
                </a:lnTo>
                <a:lnTo>
                  <a:pt x="959129" y="17729"/>
                </a:lnTo>
                <a:lnTo>
                  <a:pt x="959129" y="30962"/>
                </a:lnTo>
                <a:lnTo>
                  <a:pt x="959129" y="599351"/>
                </a:lnTo>
                <a:lnTo>
                  <a:pt x="31699" y="599351"/>
                </a:lnTo>
                <a:lnTo>
                  <a:pt x="31699" y="30962"/>
                </a:lnTo>
                <a:lnTo>
                  <a:pt x="959129" y="30962"/>
                </a:lnTo>
                <a:lnTo>
                  <a:pt x="959129" y="17729"/>
                </a:lnTo>
                <a:lnTo>
                  <a:pt x="25095" y="17729"/>
                </a:lnTo>
                <a:lnTo>
                  <a:pt x="21437" y="17729"/>
                </a:lnTo>
                <a:lnTo>
                  <a:pt x="18478" y="20688"/>
                </a:lnTo>
                <a:lnTo>
                  <a:pt x="18465" y="607707"/>
                </a:lnTo>
                <a:lnTo>
                  <a:pt x="19177" y="609409"/>
                </a:lnTo>
                <a:lnTo>
                  <a:pt x="21640" y="611873"/>
                </a:lnTo>
                <a:lnTo>
                  <a:pt x="23342" y="612584"/>
                </a:lnTo>
                <a:lnTo>
                  <a:pt x="959129" y="612584"/>
                </a:lnTo>
                <a:lnTo>
                  <a:pt x="972362" y="612584"/>
                </a:lnTo>
                <a:lnTo>
                  <a:pt x="1617370" y="612584"/>
                </a:lnTo>
                <a:lnTo>
                  <a:pt x="1624685" y="612584"/>
                </a:lnTo>
                <a:lnTo>
                  <a:pt x="1819198" y="612584"/>
                </a:lnTo>
                <a:lnTo>
                  <a:pt x="1822157" y="609625"/>
                </a:lnTo>
                <a:lnTo>
                  <a:pt x="1822157" y="602310"/>
                </a:lnTo>
                <a:lnTo>
                  <a:pt x="1819198" y="599351"/>
                </a:lnTo>
                <a:lnTo>
                  <a:pt x="1627644" y="599351"/>
                </a:lnTo>
                <a:lnTo>
                  <a:pt x="1627644" y="30962"/>
                </a:lnTo>
                <a:lnTo>
                  <a:pt x="1819211" y="30962"/>
                </a:lnTo>
                <a:lnTo>
                  <a:pt x="1822170" y="28003"/>
                </a:lnTo>
                <a:lnTo>
                  <a:pt x="1822170" y="20688"/>
                </a:lnTo>
                <a:close/>
              </a:path>
              <a:path w="1840864" h="612775">
                <a:moveTo>
                  <a:pt x="1840484" y="2959"/>
                </a:moveTo>
                <a:lnTo>
                  <a:pt x="1837524" y="0"/>
                </a:lnTo>
                <a:lnTo>
                  <a:pt x="6616" y="0"/>
                </a:lnTo>
                <a:lnTo>
                  <a:pt x="2959" y="0"/>
                </a:lnTo>
                <a:lnTo>
                  <a:pt x="0" y="2959"/>
                </a:lnTo>
                <a:lnTo>
                  <a:pt x="0" y="10274"/>
                </a:lnTo>
                <a:lnTo>
                  <a:pt x="2959" y="13233"/>
                </a:lnTo>
                <a:lnTo>
                  <a:pt x="1837524" y="13233"/>
                </a:lnTo>
                <a:lnTo>
                  <a:pt x="1840484" y="10274"/>
                </a:lnTo>
                <a:lnTo>
                  <a:pt x="1840484" y="295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 txBox="1"/>
          <p:nvPr/>
        </p:nvSpPr>
        <p:spPr>
          <a:xfrm>
            <a:off x="6060857" y="3902889"/>
            <a:ext cx="108585" cy="50165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2x1x2,5+2,5</a:t>
            </a:r>
            <a:r>
              <a:rPr dirty="0" sz="600" spc="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5947526" y="3629478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6174728" y="3345979"/>
            <a:ext cx="21526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16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sp>
        <p:nvSpPr>
          <p:cNvPr id="69" name="object 69" descr=""/>
          <p:cNvSpPr/>
          <p:nvPr/>
        </p:nvSpPr>
        <p:spPr>
          <a:xfrm>
            <a:off x="6256667" y="4550257"/>
            <a:ext cx="13335" cy="594995"/>
          </a:xfrm>
          <a:custGeom>
            <a:avLst/>
            <a:gdLst/>
            <a:ahLst/>
            <a:cxnLst/>
            <a:rect l="l" t="t" r="r" b="b"/>
            <a:pathLst>
              <a:path w="13335" h="594995">
                <a:moveTo>
                  <a:pt x="13233" y="591883"/>
                </a:moveTo>
                <a:lnTo>
                  <a:pt x="13233" y="6616"/>
                </a:lnTo>
                <a:lnTo>
                  <a:pt x="13233" y="2959"/>
                </a:lnTo>
                <a:lnTo>
                  <a:pt x="10274" y="0"/>
                </a:lnTo>
                <a:lnTo>
                  <a:pt x="2959" y="0"/>
                </a:lnTo>
                <a:lnTo>
                  <a:pt x="0" y="2959"/>
                </a:lnTo>
                <a:lnTo>
                  <a:pt x="0" y="591883"/>
                </a:lnTo>
                <a:lnTo>
                  <a:pt x="2959" y="594842"/>
                </a:lnTo>
                <a:lnTo>
                  <a:pt x="10274" y="594842"/>
                </a:lnTo>
                <a:lnTo>
                  <a:pt x="13233" y="59188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/>
          <p:nvPr/>
        </p:nvSpPr>
        <p:spPr>
          <a:xfrm>
            <a:off x="6799288" y="3734409"/>
            <a:ext cx="13335" cy="608330"/>
          </a:xfrm>
          <a:custGeom>
            <a:avLst/>
            <a:gdLst/>
            <a:ahLst/>
            <a:cxnLst/>
            <a:rect l="l" t="t" r="r" b="b"/>
            <a:pathLst>
              <a:path w="13334" h="608329">
                <a:moveTo>
                  <a:pt x="13233" y="605269"/>
                </a:moveTo>
                <a:lnTo>
                  <a:pt x="13233" y="6616"/>
                </a:lnTo>
                <a:lnTo>
                  <a:pt x="13233" y="2959"/>
                </a:lnTo>
                <a:lnTo>
                  <a:pt x="10274" y="0"/>
                </a:lnTo>
                <a:lnTo>
                  <a:pt x="2959" y="0"/>
                </a:lnTo>
                <a:lnTo>
                  <a:pt x="0" y="2959"/>
                </a:lnTo>
                <a:lnTo>
                  <a:pt x="0" y="605269"/>
                </a:lnTo>
                <a:lnTo>
                  <a:pt x="2959" y="608228"/>
                </a:lnTo>
                <a:lnTo>
                  <a:pt x="10274" y="608228"/>
                </a:lnTo>
                <a:lnTo>
                  <a:pt x="13233" y="60526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1" name="object 71" descr=""/>
          <p:cNvGrpSpPr/>
          <p:nvPr/>
        </p:nvGrpSpPr>
        <p:grpSpPr>
          <a:xfrm>
            <a:off x="1984844" y="1799932"/>
            <a:ext cx="5215255" cy="3359785"/>
            <a:chOff x="1984844" y="1799932"/>
            <a:chExt cx="5215255" cy="3359785"/>
          </a:xfrm>
        </p:grpSpPr>
        <p:sp>
          <p:nvSpPr>
            <p:cNvPr id="72" name="object 72" descr=""/>
            <p:cNvSpPr/>
            <p:nvPr/>
          </p:nvSpPr>
          <p:spPr>
            <a:xfrm>
              <a:off x="1984832" y="1799945"/>
              <a:ext cx="5215255" cy="3359785"/>
            </a:xfrm>
            <a:custGeom>
              <a:avLst/>
              <a:gdLst/>
              <a:ahLst/>
              <a:cxnLst/>
              <a:rect l="l" t="t" r="r" b="b"/>
              <a:pathLst>
                <a:path w="5215255" h="3359785">
                  <a:moveTo>
                    <a:pt x="2743035" y="4876"/>
                  </a:moveTo>
                  <a:lnTo>
                    <a:pt x="2742323" y="3175"/>
                  </a:lnTo>
                  <a:lnTo>
                    <a:pt x="2739860" y="711"/>
                  </a:lnTo>
                  <a:lnTo>
                    <a:pt x="2738158" y="0"/>
                  </a:lnTo>
                  <a:lnTo>
                    <a:pt x="2959" y="0"/>
                  </a:lnTo>
                  <a:lnTo>
                    <a:pt x="0" y="2959"/>
                  </a:lnTo>
                  <a:lnTo>
                    <a:pt x="0" y="10274"/>
                  </a:lnTo>
                  <a:lnTo>
                    <a:pt x="2959" y="13233"/>
                  </a:lnTo>
                  <a:lnTo>
                    <a:pt x="2729801" y="13233"/>
                  </a:lnTo>
                  <a:lnTo>
                    <a:pt x="2729801" y="263169"/>
                  </a:lnTo>
                  <a:lnTo>
                    <a:pt x="2732760" y="266128"/>
                  </a:lnTo>
                  <a:lnTo>
                    <a:pt x="2740075" y="266128"/>
                  </a:lnTo>
                  <a:lnTo>
                    <a:pt x="2743035" y="263169"/>
                  </a:lnTo>
                  <a:lnTo>
                    <a:pt x="2743035" y="4876"/>
                  </a:lnTo>
                  <a:close/>
                </a:path>
                <a:path w="5215255" h="3359785">
                  <a:moveTo>
                    <a:pt x="4479569" y="3334880"/>
                  </a:moveTo>
                  <a:lnTo>
                    <a:pt x="4476610" y="3331921"/>
                  </a:lnTo>
                  <a:lnTo>
                    <a:pt x="3635438" y="3331921"/>
                  </a:lnTo>
                  <a:lnTo>
                    <a:pt x="3632479" y="3334880"/>
                  </a:lnTo>
                  <a:lnTo>
                    <a:pt x="3632479" y="3342195"/>
                  </a:lnTo>
                  <a:lnTo>
                    <a:pt x="3635438" y="3345154"/>
                  </a:lnTo>
                  <a:lnTo>
                    <a:pt x="4476610" y="3345154"/>
                  </a:lnTo>
                  <a:lnTo>
                    <a:pt x="4479569" y="3342195"/>
                  </a:lnTo>
                  <a:lnTo>
                    <a:pt x="4479569" y="3334880"/>
                  </a:lnTo>
                  <a:close/>
                </a:path>
                <a:path w="5215255" h="3359785">
                  <a:moveTo>
                    <a:pt x="4479569" y="2753271"/>
                  </a:moveTo>
                  <a:lnTo>
                    <a:pt x="4476610" y="2750312"/>
                  </a:lnTo>
                  <a:lnTo>
                    <a:pt x="3635438" y="2750312"/>
                  </a:lnTo>
                  <a:lnTo>
                    <a:pt x="3632479" y="2753271"/>
                  </a:lnTo>
                  <a:lnTo>
                    <a:pt x="3632479" y="2760586"/>
                  </a:lnTo>
                  <a:lnTo>
                    <a:pt x="3635438" y="2763545"/>
                  </a:lnTo>
                  <a:lnTo>
                    <a:pt x="4476610" y="2763545"/>
                  </a:lnTo>
                  <a:lnTo>
                    <a:pt x="4479569" y="2760586"/>
                  </a:lnTo>
                  <a:lnTo>
                    <a:pt x="4479569" y="2753271"/>
                  </a:lnTo>
                  <a:close/>
                </a:path>
                <a:path w="5215255" h="3359785">
                  <a:moveTo>
                    <a:pt x="4497895" y="2735592"/>
                  </a:moveTo>
                  <a:lnTo>
                    <a:pt x="4494936" y="2732633"/>
                  </a:lnTo>
                  <a:lnTo>
                    <a:pt x="3653790" y="2732633"/>
                  </a:lnTo>
                  <a:lnTo>
                    <a:pt x="3650831" y="2735592"/>
                  </a:lnTo>
                  <a:lnTo>
                    <a:pt x="3650831" y="2742895"/>
                  </a:lnTo>
                  <a:lnTo>
                    <a:pt x="3653790" y="2745854"/>
                  </a:lnTo>
                  <a:lnTo>
                    <a:pt x="4494936" y="2745854"/>
                  </a:lnTo>
                  <a:lnTo>
                    <a:pt x="4497895" y="2742895"/>
                  </a:lnTo>
                  <a:lnTo>
                    <a:pt x="4497895" y="2735592"/>
                  </a:lnTo>
                  <a:close/>
                </a:path>
                <a:path w="5215255" h="3359785">
                  <a:moveTo>
                    <a:pt x="4827676" y="1588858"/>
                  </a:moveTo>
                  <a:lnTo>
                    <a:pt x="4825098" y="1586268"/>
                  </a:lnTo>
                  <a:lnTo>
                    <a:pt x="4827676" y="1590738"/>
                  </a:lnTo>
                  <a:lnTo>
                    <a:pt x="4827676" y="1588858"/>
                  </a:lnTo>
                  <a:close/>
                </a:path>
                <a:path w="5215255" h="3359785">
                  <a:moveTo>
                    <a:pt x="4828616" y="1592376"/>
                  </a:moveTo>
                  <a:lnTo>
                    <a:pt x="4825098" y="1586268"/>
                  </a:lnTo>
                  <a:lnTo>
                    <a:pt x="4716919" y="1398892"/>
                  </a:lnTo>
                  <a:lnTo>
                    <a:pt x="4712868" y="1397812"/>
                  </a:lnTo>
                  <a:lnTo>
                    <a:pt x="4706544" y="1401470"/>
                  </a:lnTo>
                  <a:lnTo>
                    <a:pt x="4705451" y="1405509"/>
                  </a:lnTo>
                  <a:lnTo>
                    <a:pt x="4814443" y="1594269"/>
                  </a:lnTo>
                  <a:lnTo>
                    <a:pt x="4814443" y="1736356"/>
                  </a:lnTo>
                  <a:lnTo>
                    <a:pt x="4817415" y="1739315"/>
                  </a:lnTo>
                  <a:lnTo>
                    <a:pt x="4824717" y="1739315"/>
                  </a:lnTo>
                  <a:lnTo>
                    <a:pt x="4827676" y="1736356"/>
                  </a:lnTo>
                  <a:lnTo>
                    <a:pt x="4827676" y="1595894"/>
                  </a:lnTo>
                  <a:lnTo>
                    <a:pt x="4828616" y="1592376"/>
                  </a:lnTo>
                  <a:close/>
                </a:path>
                <a:path w="5215255" h="3359785">
                  <a:moveTo>
                    <a:pt x="4869535" y="2195639"/>
                  </a:moveTo>
                  <a:lnTo>
                    <a:pt x="4865217" y="2189746"/>
                  </a:lnTo>
                  <a:lnTo>
                    <a:pt x="4861077" y="2189111"/>
                  </a:lnTo>
                  <a:lnTo>
                    <a:pt x="4774438" y="2252713"/>
                  </a:lnTo>
                  <a:lnTo>
                    <a:pt x="4773803" y="2256853"/>
                  </a:lnTo>
                  <a:lnTo>
                    <a:pt x="4778133" y="2262746"/>
                  </a:lnTo>
                  <a:lnTo>
                    <a:pt x="4782274" y="2263381"/>
                  </a:lnTo>
                  <a:lnTo>
                    <a:pt x="4868900" y="2199779"/>
                  </a:lnTo>
                  <a:lnTo>
                    <a:pt x="4869535" y="2195639"/>
                  </a:lnTo>
                  <a:close/>
                </a:path>
                <a:path w="5215255" h="3359785">
                  <a:moveTo>
                    <a:pt x="4869535" y="2163305"/>
                  </a:moveTo>
                  <a:lnTo>
                    <a:pt x="4865217" y="2157412"/>
                  </a:lnTo>
                  <a:lnTo>
                    <a:pt x="4861077" y="2156777"/>
                  </a:lnTo>
                  <a:lnTo>
                    <a:pt x="4774438" y="2220379"/>
                  </a:lnTo>
                  <a:lnTo>
                    <a:pt x="4773803" y="2224506"/>
                  </a:lnTo>
                  <a:lnTo>
                    <a:pt x="4778133" y="2230399"/>
                  </a:lnTo>
                  <a:lnTo>
                    <a:pt x="4782274" y="2231034"/>
                  </a:lnTo>
                  <a:lnTo>
                    <a:pt x="4868900" y="2167432"/>
                  </a:lnTo>
                  <a:lnTo>
                    <a:pt x="4869535" y="2163305"/>
                  </a:lnTo>
                  <a:close/>
                </a:path>
                <a:path w="5215255" h="3359785">
                  <a:moveTo>
                    <a:pt x="5214810" y="3349015"/>
                  </a:moveTo>
                  <a:lnTo>
                    <a:pt x="5211851" y="3346056"/>
                  </a:lnTo>
                  <a:lnTo>
                    <a:pt x="1836813" y="3346056"/>
                  </a:lnTo>
                  <a:lnTo>
                    <a:pt x="1836813" y="2735567"/>
                  </a:lnTo>
                  <a:lnTo>
                    <a:pt x="1833854" y="2732608"/>
                  </a:lnTo>
                  <a:lnTo>
                    <a:pt x="1826539" y="2732608"/>
                  </a:lnTo>
                  <a:lnTo>
                    <a:pt x="1823580" y="2735567"/>
                  </a:lnTo>
                  <a:lnTo>
                    <a:pt x="1823580" y="3356318"/>
                  </a:lnTo>
                  <a:lnTo>
                    <a:pt x="1826539" y="3359277"/>
                  </a:lnTo>
                  <a:lnTo>
                    <a:pt x="5211851" y="3359289"/>
                  </a:lnTo>
                  <a:lnTo>
                    <a:pt x="5214810" y="3356330"/>
                  </a:lnTo>
                  <a:lnTo>
                    <a:pt x="5214810" y="33490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" name="object 73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404368" y="3218827"/>
              <a:ext cx="354063" cy="131203"/>
            </a:xfrm>
            <a:prstGeom prst="rect">
              <a:avLst/>
            </a:prstGeom>
          </p:spPr>
        </p:pic>
        <p:sp>
          <p:nvSpPr>
            <p:cNvPr id="74" name="object 74" descr=""/>
            <p:cNvSpPr/>
            <p:nvPr/>
          </p:nvSpPr>
          <p:spPr>
            <a:xfrm>
              <a:off x="6404368" y="2981477"/>
              <a:ext cx="408305" cy="342900"/>
            </a:xfrm>
            <a:custGeom>
              <a:avLst/>
              <a:gdLst/>
              <a:ahLst/>
              <a:cxnLst/>
              <a:rect l="l" t="t" r="r" b="b"/>
              <a:pathLst>
                <a:path w="408304" h="342900">
                  <a:moveTo>
                    <a:pt x="408152" y="227495"/>
                  </a:moveTo>
                  <a:lnTo>
                    <a:pt x="408152" y="2959"/>
                  </a:lnTo>
                  <a:lnTo>
                    <a:pt x="405193" y="0"/>
                  </a:lnTo>
                  <a:lnTo>
                    <a:pt x="397878" y="0"/>
                  </a:lnTo>
                  <a:lnTo>
                    <a:pt x="394919" y="2959"/>
                  </a:lnTo>
                  <a:lnTo>
                    <a:pt x="394919" y="227495"/>
                  </a:lnTo>
                  <a:lnTo>
                    <a:pt x="397878" y="230454"/>
                  </a:lnTo>
                  <a:lnTo>
                    <a:pt x="405193" y="230454"/>
                  </a:lnTo>
                  <a:lnTo>
                    <a:pt x="408152" y="227495"/>
                  </a:lnTo>
                  <a:close/>
                </a:path>
                <a:path w="408304" h="342900">
                  <a:moveTo>
                    <a:pt x="13220" y="313588"/>
                  </a:moveTo>
                  <a:lnTo>
                    <a:pt x="13220" y="295122"/>
                  </a:lnTo>
                  <a:lnTo>
                    <a:pt x="10261" y="292163"/>
                  </a:lnTo>
                  <a:lnTo>
                    <a:pt x="2959" y="292163"/>
                  </a:lnTo>
                  <a:lnTo>
                    <a:pt x="0" y="295122"/>
                  </a:lnTo>
                  <a:lnTo>
                    <a:pt x="0" y="313588"/>
                  </a:lnTo>
                  <a:lnTo>
                    <a:pt x="2959" y="310642"/>
                  </a:lnTo>
                  <a:lnTo>
                    <a:pt x="10261" y="310642"/>
                  </a:lnTo>
                  <a:lnTo>
                    <a:pt x="13220" y="313588"/>
                  </a:lnTo>
                  <a:close/>
                </a:path>
                <a:path w="408304" h="342900">
                  <a:moveTo>
                    <a:pt x="13220" y="320903"/>
                  </a:moveTo>
                  <a:lnTo>
                    <a:pt x="13220" y="313588"/>
                  </a:lnTo>
                  <a:lnTo>
                    <a:pt x="10261" y="310642"/>
                  </a:lnTo>
                  <a:lnTo>
                    <a:pt x="2959" y="310642"/>
                  </a:lnTo>
                  <a:lnTo>
                    <a:pt x="0" y="313588"/>
                  </a:lnTo>
                  <a:lnTo>
                    <a:pt x="0" y="320903"/>
                  </a:lnTo>
                  <a:lnTo>
                    <a:pt x="2959" y="323862"/>
                  </a:lnTo>
                  <a:lnTo>
                    <a:pt x="10261" y="323862"/>
                  </a:lnTo>
                  <a:lnTo>
                    <a:pt x="13220" y="320903"/>
                  </a:lnTo>
                  <a:close/>
                </a:path>
                <a:path w="408304" h="342900">
                  <a:moveTo>
                    <a:pt x="13220" y="339382"/>
                  </a:moveTo>
                  <a:lnTo>
                    <a:pt x="13220" y="320903"/>
                  </a:lnTo>
                  <a:lnTo>
                    <a:pt x="10261" y="323862"/>
                  </a:lnTo>
                  <a:lnTo>
                    <a:pt x="2959" y="323862"/>
                  </a:lnTo>
                  <a:lnTo>
                    <a:pt x="0" y="320903"/>
                  </a:lnTo>
                  <a:lnTo>
                    <a:pt x="0" y="339382"/>
                  </a:lnTo>
                  <a:lnTo>
                    <a:pt x="2959" y="342341"/>
                  </a:lnTo>
                  <a:lnTo>
                    <a:pt x="10261" y="342341"/>
                  </a:lnTo>
                  <a:lnTo>
                    <a:pt x="13220" y="33938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" name="object 75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707225" y="3500437"/>
              <a:ext cx="197345" cy="130238"/>
            </a:xfrm>
            <a:prstGeom prst="rect">
              <a:avLst/>
            </a:prstGeom>
          </p:spPr>
        </p:pic>
      </p:grpSp>
      <p:sp>
        <p:nvSpPr>
          <p:cNvPr id="76" name="object 76" descr=""/>
          <p:cNvSpPr txBox="1"/>
          <p:nvPr/>
        </p:nvSpPr>
        <p:spPr>
          <a:xfrm>
            <a:off x="6894699" y="3902876"/>
            <a:ext cx="108585" cy="50165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2x1x1,5+1,5</a:t>
            </a:r>
            <a:r>
              <a:rPr dirty="0" sz="600" spc="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35">
                <a:solidFill>
                  <a:srgbClr val="231F20"/>
                </a:solidFill>
                <a:latin typeface="Arial"/>
                <a:cs typeface="Arial"/>
              </a:rPr>
              <a:t>TT</a:t>
            </a:r>
            <a:endParaRPr sz="600">
              <a:latin typeface="Arial"/>
              <a:cs typeface="Aria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6781369" y="3629478"/>
            <a:ext cx="81915" cy="1066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500" spc="-25">
                <a:solidFill>
                  <a:srgbClr val="231F20"/>
                </a:solidFill>
                <a:latin typeface="Arial"/>
                <a:cs typeface="Arial"/>
              </a:rPr>
              <a:t>I&gt;</a:t>
            </a:r>
            <a:endParaRPr sz="500">
              <a:latin typeface="Arial"/>
              <a:cs typeface="Arial"/>
            </a:endParaRPr>
          </a:p>
        </p:txBody>
      </p:sp>
      <p:sp>
        <p:nvSpPr>
          <p:cNvPr id="78" name="object 78" descr=""/>
          <p:cNvSpPr/>
          <p:nvPr/>
        </p:nvSpPr>
        <p:spPr>
          <a:xfrm>
            <a:off x="6707225" y="3175736"/>
            <a:ext cx="197485" cy="572135"/>
          </a:xfrm>
          <a:custGeom>
            <a:avLst/>
            <a:gdLst/>
            <a:ahLst/>
            <a:cxnLst/>
            <a:rect l="l" t="t" r="r" b="b"/>
            <a:pathLst>
              <a:path w="197484" h="572135">
                <a:moveTo>
                  <a:pt x="13233" y="558672"/>
                </a:moveTo>
                <a:lnTo>
                  <a:pt x="13233" y="444652"/>
                </a:lnTo>
                <a:lnTo>
                  <a:pt x="10274" y="441693"/>
                </a:lnTo>
                <a:lnTo>
                  <a:pt x="2959" y="441693"/>
                </a:lnTo>
                <a:lnTo>
                  <a:pt x="0" y="444652"/>
                </a:lnTo>
                <a:lnTo>
                  <a:pt x="0" y="561632"/>
                </a:lnTo>
                <a:lnTo>
                  <a:pt x="2959" y="558672"/>
                </a:lnTo>
                <a:lnTo>
                  <a:pt x="13233" y="558672"/>
                </a:lnTo>
                <a:close/>
              </a:path>
              <a:path w="197484" h="572135">
                <a:moveTo>
                  <a:pt x="197358" y="568947"/>
                </a:moveTo>
                <a:lnTo>
                  <a:pt x="197358" y="561632"/>
                </a:lnTo>
                <a:lnTo>
                  <a:pt x="194398" y="558672"/>
                </a:lnTo>
                <a:lnTo>
                  <a:pt x="2959" y="558672"/>
                </a:lnTo>
                <a:lnTo>
                  <a:pt x="0" y="561632"/>
                </a:lnTo>
                <a:lnTo>
                  <a:pt x="0" y="568947"/>
                </a:lnTo>
                <a:lnTo>
                  <a:pt x="2959" y="571906"/>
                </a:lnTo>
                <a:lnTo>
                  <a:pt x="10274" y="571906"/>
                </a:lnTo>
                <a:lnTo>
                  <a:pt x="13233" y="568947"/>
                </a:lnTo>
                <a:lnTo>
                  <a:pt x="13233" y="571906"/>
                </a:lnTo>
                <a:lnTo>
                  <a:pt x="184124" y="571906"/>
                </a:lnTo>
                <a:lnTo>
                  <a:pt x="184124" y="568947"/>
                </a:lnTo>
                <a:lnTo>
                  <a:pt x="187083" y="571906"/>
                </a:lnTo>
                <a:lnTo>
                  <a:pt x="194398" y="571906"/>
                </a:lnTo>
                <a:lnTo>
                  <a:pt x="197358" y="568947"/>
                </a:lnTo>
                <a:close/>
              </a:path>
              <a:path w="197484" h="572135">
                <a:moveTo>
                  <a:pt x="13233" y="571906"/>
                </a:moveTo>
                <a:lnTo>
                  <a:pt x="13233" y="568947"/>
                </a:lnTo>
                <a:lnTo>
                  <a:pt x="10274" y="571906"/>
                </a:lnTo>
                <a:lnTo>
                  <a:pt x="13233" y="571906"/>
                </a:lnTo>
                <a:close/>
              </a:path>
              <a:path w="197484" h="572135">
                <a:moveTo>
                  <a:pt x="197358" y="561632"/>
                </a:moveTo>
                <a:lnTo>
                  <a:pt x="197358" y="444652"/>
                </a:lnTo>
                <a:lnTo>
                  <a:pt x="194398" y="441693"/>
                </a:lnTo>
                <a:lnTo>
                  <a:pt x="187083" y="441693"/>
                </a:lnTo>
                <a:lnTo>
                  <a:pt x="184124" y="444652"/>
                </a:lnTo>
                <a:lnTo>
                  <a:pt x="184124" y="558672"/>
                </a:lnTo>
                <a:lnTo>
                  <a:pt x="194398" y="558672"/>
                </a:lnTo>
                <a:lnTo>
                  <a:pt x="197358" y="561632"/>
                </a:lnTo>
                <a:close/>
              </a:path>
              <a:path w="197484" h="572135">
                <a:moveTo>
                  <a:pt x="187083" y="571906"/>
                </a:moveTo>
                <a:lnTo>
                  <a:pt x="184124" y="568947"/>
                </a:lnTo>
                <a:lnTo>
                  <a:pt x="184124" y="571906"/>
                </a:lnTo>
                <a:lnTo>
                  <a:pt x="187083" y="571906"/>
                </a:lnTo>
                <a:close/>
              </a:path>
              <a:path w="197484" h="572135">
                <a:moveTo>
                  <a:pt x="98699" y="20237"/>
                </a:moveTo>
                <a:lnTo>
                  <a:pt x="78397" y="0"/>
                </a:lnTo>
                <a:lnTo>
                  <a:pt x="74206" y="0"/>
                </a:lnTo>
                <a:lnTo>
                  <a:pt x="69049" y="5168"/>
                </a:lnTo>
                <a:lnTo>
                  <a:pt x="69049" y="9359"/>
                </a:lnTo>
                <a:lnTo>
                  <a:pt x="89327" y="29580"/>
                </a:lnTo>
                <a:lnTo>
                  <a:pt x="98699" y="20237"/>
                </a:lnTo>
                <a:close/>
              </a:path>
              <a:path w="197484" h="572135">
                <a:moveTo>
                  <a:pt x="98696" y="38923"/>
                </a:moveTo>
                <a:lnTo>
                  <a:pt x="89327" y="29580"/>
                </a:lnTo>
                <a:lnTo>
                  <a:pt x="69049" y="49796"/>
                </a:lnTo>
                <a:lnTo>
                  <a:pt x="69049" y="53987"/>
                </a:lnTo>
                <a:lnTo>
                  <a:pt x="74206" y="59169"/>
                </a:lnTo>
                <a:lnTo>
                  <a:pt x="78397" y="59169"/>
                </a:lnTo>
                <a:lnTo>
                  <a:pt x="98696" y="38923"/>
                </a:lnTo>
                <a:close/>
              </a:path>
              <a:path w="197484" h="572135">
                <a:moveTo>
                  <a:pt x="108067" y="29578"/>
                </a:moveTo>
                <a:lnTo>
                  <a:pt x="98696" y="20240"/>
                </a:lnTo>
                <a:lnTo>
                  <a:pt x="89327" y="29580"/>
                </a:lnTo>
                <a:lnTo>
                  <a:pt x="98699" y="38921"/>
                </a:lnTo>
                <a:lnTo>
                  <a:pt x="108067" y="29578"/>
                </a:lnTo>
                <a:close/>
              </a:path>
              <a:path w="197484" h="572135">
                <a:moveTo>
                  <a:pt x="128346" y="53987"/>
                </a:moveTo>
                <a:lnTo>
                  <a:pt x="128346" y="49796"/>
                </a:lnTo>
                <a:lnTo>
                  <a:pt x="108067" y="29578"/>
                </a:lnTo>
                <a:lnTo>
                  <a:pt x="98696" y="38923"/>
                </a:lnTo>
                <a:lnTo>
                  <a:pt x="118999" y="59169"/>
                </a:lnTo>
                <a:lnTo>
                  <a:pt x="123190" y="59169"/>
                </a:lnTo>
                <a:lnTo>
                  <a:pt x="128346" y="53987"/>
                </a:lnTo>
                <a:close/>
              </a:path>
              <a:path w="197484" h="572135">
                <a:moveTo>
                  <a:pt x="128346" y="9359"/>
                </a:moveTo>
                <a:lnTo>
                  <a:pt x="128346" y="5168"/>
                </a:lnTo>
                <a:lnTo>
                  <a:pt x="123190" y="0"/>
                </a:lnTo>
                <a:lnTo>
                  <a:pt x="118999" y="0"/>
                </a:lnTo>
                <a:lnTo>
                  <a:pt x="98699" y="20237"/>
                </a:lnTo>
                <a:lnTo>
                  <a:pt x="108067" y="29578"/>
                </a:lnTo>
                <a:lnTo>
                  <a:pt x="128346" y="935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" name="object 79" descr=""/>
          <p:cNvSpPr txBox="1"/>
          <p:nvPr/>
        </p:nvSpPr>
        <p:spPr>
          <a:xfrm>
            <a:off x="6917595" y="3345979"/>
            <a:ext cx="215265" cy="3136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25"/>
              </a:spcBef>
            </a:pP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2P</a:t>
            </a:r>
            <a:endParaRPr sz="600">
              <a:latin typeface="Arial"/>
              <a:cs typeface="Arial"/>
            </a:endParaRPr>
          </a:p>
          <a:p>
            <a:pPr marL="19050">
              <a:lnSpc>
                <a:spcPct val="100000"/>
              </a:lnSpc>
              <a:spcBef>
                <a:spcPts val="30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230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V</a:t>
            </a:r>
            <a:endParaRPr sz="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600" spc="-20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00" spc="-5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00">
              <a:latin typeface="Arial"/>
              <a:cs typeface="Arial"/>
            </a:endParaRPr>
          </a:p>
        </p:txBody>
      </p:sp>
      <p:grpSp>
        <p:nvGrpSpPr>
          <p:cNvPr id="80" name="object 80" descr=""/>
          <p:cNvGrpSpPr/>
          <p:nvPr/>
        </p:nvGrpSpPr>
        <p:grpSpPr>
          <a:xfrm>
            <a:off x="5965444" y="2981464"/>
            <a:ext cx="1234440" cy="2178050"/>
            <a:chOff x="5965444" y="2981464"/>
            <a:chExt cx="1234440" cy="2178050"/>
          </a:xfrm>
        </p:grpSpPr>
        <p:pic>
          <p:nvPicPr>
            <p:cNvPr id="81" name="object 81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474853" y="3336798"/>
              <a:ext cx="245618" cy="352615"/>
            </a:xfrm>
            <a:prstGeom prst="rect">
              <a:avLst/>
            </a:prstGeom>
          </p:spPr>
        </p:pic>
        <p:sp>
          <p:nvSpPr>
            <p:cNvPr id="82" name="object 82" descr=""/>
            <p:cNvSpPr/>
            <p:nvPr/>
          </p:nvSpPr>
          <p:spPr>
            <a:xfrm>
              <a:off x="5965431" y="2981477"/>
              <a:ext cx="1234440" cy="2178050"/>
            </a:xfrm>
            <a:custGeom>
              <a:avLst/>
              <a:gdLst/>
              <a:ahLst/>
              <a:cxnLst/>
              <a:rect l="l" t="t" r="r" b="b"/>
              <a:pathLst>
                <a:path w="1234440" h="2178050">
                  <a:moveTo>
                    <a:pt x="847102" y="2959"/>
                  </a:moveTo>
                  <a:lnTo>
                    <a:pt x="844143" y="0"/>
                  </a:lnTo>
                  <a:lnTo>
                    <a:pt x="6616" y="0"/>
                  </a:lnTo>
                  <a:lnTo>
                    <a:pt x="2959" y="0"/>
                  </a:lnTo>
                  <a:lnTo>
                    <a:pt x="0" y="2959"/>
                  </a:lnTo>
                  <a:lnTo>
                    <a:pt x="0" y="10274"/>
                  </a:lnTo>
                  <a:lnTo>
                    <a:pt x="2959" y="13233"/>
                  </a:lnTo>
                  <a:lnTo>
                    <a:pt x="844143" y="13233"/>
                  </a:lnTo>
                  <a:lnTo>
                    <a:pt x="847102" y="10274"/>
                  </a:lnTo>
                  <a:lnTo>
                    <a:pt x="847102" y="2959"/>
                  </a:lnTo>
                  <a:close/>
                </a:path>
                <a:path w="1234440" h="2178050">
                  <a:moveTo>
                    <a:pt x="1215059" y="1571726"/>
                  </a:moveTo>
                  <a:lnTo>
                    <a:pt x="1212100" y="1568767"/>
                  </a:lnTo>
                  <a:lnTo>
                    <a:pt x="1204798" y="1568767"/>
                  </a:lnTo>
                  <a:lnTo>
                    <a:pt x="488708" y="1568767"/>
                  </a:lnTo>
                  <a:lnTo>
                    <a:pt x="485749" y="1571726"/>
                  </a:lnTo>
                  <a:lnTo>
                    <a:pt x="485749" y="1579041"/>
                  </a:lnTo>
                  <a:lnTo>
                    <a:pt x="488708" y="1582000"/>
                  </a:lnTo>
                  <a:lnTo>
                    <a:pt x="1201839" y="1582000"/>
                  </a:lnTo>
                  <a:lnTo>
                    <a:pt x="1201839" y="2150376"/>
                  </a:lnTo>
                  <a:lnTo>
                    <a:pt x="488708" y="2150376"/>
                  </a:lnTo>
                  <a:lnTo>
                    <a:pt x="485749" y="2153335"/>
                  </a:lnTo>
                  <a:lnTo>
                    <a:pt x="485749" y="2160651"/>
                  </a:lnTo>
                  <a:lnTo>
                    <a:pt x="488708" y="2163610"/>
                  </a:lnTo>
                  <a:lnTo>
                    <a:pt x="1210195" y="2163610"/>
                  </a:lnTo>
                  <a:lnTo>
                    <a:pt x="1211884" y="2162899"/>
                  </a:lnTo>
                  <a:lnTo>
                    <a:pt x="1214348" y="2160435"/>
                  </a:lnTo>
                  <a:lnTo>
                    <a:pt x="1215059" y="2158733"/>
                  </a:lnTo>
                  <a:lnTo>
                    <a:pt x="1215059" y="1579041"/>
                  </a:lnTo>
                  <a:lnTo>
                    <a:pt x="1215059" y="1571726"/>
                  </a:lnTo>
                  <a:close/>
                </a:path>
                <a:path w="1234440" h="2178050">
                  <a:moveTo>
                    <a:pt x="1234211" y="1554010"/>
                  </a:moveTo>
                  <a:lnTo>
                    <a:pt x="1231252" y="1551051"/>
                  </a:lnTo>
                  <a:lnTo>
                    <a:pt x="1223937" y="1551051"/>
                  </a:lnTo>
                  <a:lnTo>
                    <a:pt x="507022" y="1551051"/>
                  </a:lnTo>
                  <a:lnTo>
                    <a:pt x="504063" y="1554010"/>
                  </a:lnTo>
                  <a:lnTo>
                    <a:pt x="504063" y="1561325"/>
                  </a:lnTo>
                  <a:lnTo>
                    <a:pt x="507022" y="1564284"/>
                  </a:lnTo>
                  <a:lnTo>
                    <a:pt x="1220978" y="1564284"/>
                  </a:lnTo>
                  <a:lnTo>
                    <a:pt x="1220978" y="2174760"/>
                  </a:lnTo>
                  <a:lnTo>
                    <a:pt x="1223937" y="2177719"/>
                  </a:lnTo>
                  <a:lnTo>
                    <a:pt x="1231252" y="2177719"/>
                  </a:lnTo>
                  <a:lnTo>
                    <a:pt x="1234211" y="2174760"/>
                  </a:lnTo>
                  <a:lnTo>
                    <a:pt x="1234211" y="1561325"/>
                  </a:lnTo>
                  <a:lnTo>
                    <a:pt x="1234211" y="15540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3" name="object 83" descr=""/>
          <p:cNvSpPr txBox="1"/>
          <p:nvPr/>
        </p:nvSpPr>
        <p:spPr>
          <a:xfrm>
            <a:off x="347239" y="5251003"/>
            <a:ext cx="24993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70" b="1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dirty="0" sz="800" spc="-1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45" b="1">
                <a:solidFill>
                  <a:srgbClr val="231F20"/>
                </a:solidFill>
                <a:latin typeface="Arial"/>
                <a:cs typeface="Arial"/>
              </a:rPr>
              <a:t>D.10.</a:t>
            </a:r>
            <a:r>
              <a:rPr dirty="0" sz="800" spc="-55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85">
                <a:solidFill>
                  <a:srgbClr val="231F20"/>
                </a:solidFill>
                <a:latin typeface="Arial"/>
                <a:cs typeface="Arial"/>
              </a:rPr>
              <a:t>Esquema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5">
                <a:solidFill>
                  <a:srgbClr val="231F20"/>
                </a:solidFill>
                <a:latin typeface="Arial"/>
                <a:cs typeface="Arial"/>
              </a:rPr>
              <a:t>unifilar. </a:t>
            </a:r>
            <a:r>
              <a:rPr dirty="0" sz="800" spc="-70">
                <a:solidFill>
                  <a:srgbClr val="231F20"/>
                </a:solidFill>
                <a:latin typeface="Arial"/>
                <a:cs typeface="Arial"/>
              </a:rPr>
              <a:t>Cuadros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cocina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habitaciones.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4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1582966"/>
            <a:ext cx="5943600" cy="6875081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523708" y="903648"/>
            <a:ext cx="4883785" cy="1841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14599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El</a:t>
            </a:r>
            <a:r>
              <a:rPr dirty="0" sz="800" spc="2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Reglamento</a:t>
            </a:r>
            <a:r>
              <a:rPr dirty="0" sz="800" spc="2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electrotécnico</a:t>
            </a:r>
            <a:r>
              <a:rPr dirty="0" sz="800" spc="2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para</a:t>
            </a:r>
            <a:r>
              <a:rPr dirty="0" sz="800" spc="2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baja</a:t>
            </a:r>
            <a:r>
              <a:rPr dirty="0" sz="800" spc="2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tensión</a:t>
            </a:r>
            <a:r>
              <a:rPr dirty="0" sz="800" spc="2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(REBT)</a:t>
            </a:r>
            <a:r>
              <a:rPr dirty="0" sz="800" spc="2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es</a:t>
            </a:r>
            <a:r>
              <a:rPr dirty="0" sz="800" spc="2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una</a:t>
            </a:r>
            <a:r>
              <a:rPr dirty="0" sz="800" spc="2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herramienta</a:t>
            </a:r>
            <a:r>
              <a:rPr dirty="0" sz="800" spc="2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consulta</a:t>
            </a:r>
            <a:r>
              <a:rPr dirty="0" sz="800" spc="2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indispensable</a:t>
            </a:r>
            <a:r>
              <a:rPr dirty="0" sz="800" spc="2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Calibri"/>
                <a:cs typeface="Calibri"/>
              </a:rPr>
              <a:t>para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todo</a:t>
            </a:r>
            <a:r>
              <a:rPr dirty="0" sz="800" spc="30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instalador,</a:t>
            </a:r>
            <a:r>
              <a:rPr dirty="0" sz="800" spc="3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profesional</a:t>
            </a:r>
            <a:r>
              <a:rPr dirty="0" sz="800" spc="3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titulado,</a:t>
            </a:r>
            <a:r>
              <a:rPr dirty="0" sz="800" spc="3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ingeniero</a:t>
            </a:r>
            <a:r>
              <a:rPr dirty="0" sz="800" spc="3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proyectista,</a:t>
            </a:r>
            <a:r>
              <a:rPr dirty="0" sz="800" spc="3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fabricante</a:t>
            </a:r>
            <a:r>
              <a:rPr dirty="0" sz="800" spc="3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o</a:t>
            </a:r>
            <a:r>
              <a:rPr dirty="0" sz="800" spc="3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alumno</a:t>
            </a:r>
            <a:r>
              <a:rPr dirty="0" sz="800" spc="3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3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ciclos</a:t>
            </a:r>
            <a:r>
              <a:rPr dirty="0" sz="800" spc="3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formativos</a:t>
            </a:r>
            <a:r>
              <a:rPr dirty="0" sz="800" spc="30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Calibri"/>
                <a:cs typeface="Calibri"/>
              </a:rPr>
              <a:t>del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área</a:t>
            </a:r>
            <a:r>
              <a:rPr dirty="0" sz="800" spc="1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Electricidad</a:t>
            </a:r>
            <a:r>
              <a:rPr dirty="0" sz="800" spc="1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Calibri"/>
                <a:cs typeface="Calibri"/>
              </a:rPr>
              <a:t>y</a:t>
            </a:r>
            <a:r>
              <a:rPr dirty="0" sz="800" spc="1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Electrónica.</a:t>
            </a:r>
            <a:endParaRPr sz="800">
              <a:latin typeface="Calibri"/>
              <a:cs typeface="Calibri"/>
            </a:endParaRPr>
          </a:p>
          <a:p>
            <a:pPr algn="just" marL="12700" marR="6350">
              <a:lnSpc>
                <a:spcPct val="114599"/>
              </a:lnSpc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En</a:t>
            </a:r>
            <a:r>
              <a:rPr dirty="0" sz="800" spc="1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esta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edición,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el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texto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recoge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las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actualizaciones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al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Real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Decreto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65">
                <a:solidFill>
                  <a:srgbClr val="231F20"/>
                </a:solidFill>
                <a:latin typeface="Calibri"/>
                <a:cs typeface="Calibri"/>
              </a:rPr>
              <a:t>842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70">
                <a:solidFill>
                  <a:srgbClr val="231F20"/>
                </a:solidFill>
                <a:latin typeface="Calibri"/>
                <a:cs typeface="Calibri"/>
              </a:rPr>
              <a:t>18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septiembre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65">
                <a:solidFill>
                  <a:srgbClr val="231F20"/>
                </a:solidFill>
                <a:latin typeface="Calibri"/>
                <a:cs typeface="Calibri"/>
              </a:rPr>
              <a:t>2003</a:t>
            </a:r>
            <a:r>
              <a:rPr dirty="0" sz="800" spc="11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conse-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cuencia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la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publicación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del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Real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Decreto</a:t>
            </a:r>
            <a:r>
              <a:rPr dirty="0" sz="800" spc="15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125">
                <a:solidFill>
                  <a:srgbClr val="231F20"/>
                </a:solidFill>
                <a:latin typeface="Calibri"/>
                <a:cs typeface="Calibri"/>
              </a:rPr>
              <a:t>)60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70">
                <a:solidFill>
                  <a:srgbClr val="231F20"/>
                </a:solidFill>
                <a:latin typeface="Calibri"/>
                <a:cs typeface="Calibri"/>
              </a:rPr>
              <a:t>7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mayo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5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40">
                <a:solidFill>
                  <a:srgbClr val="231F20"/>
                </a:solidFill>
                <a:latin typeface="Calibri"/>
                <a:cs typeface="Calibri"/>
              </a:rPr>
              <a:t>2010.</a:t>
            </a:r>
            <a:endParaRPr sz="800">
              <a:latin typeface="Calibri"/>
              <a:cs typeface="Calibri"/>
            </a:endParaRPr>
          </a:p>
          <a:p>
            <a:pPr algn="just" marL="12700" marR="5080">
              <a:lnSpc>
                <a:spcPct val="114599"/>
              </a:lnSpc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El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manual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45">
                <a:solidFill>
                  <a:srgbClr val="231F20"/>
                </a:solidFill>
                <a:latin typeface="Calibri"/>
                <a:cs typeface="Calibri"/>
              </a:rPr>
              <a:t>incluye</a:t>
            </a:r>
            <a:r>
              <a:rPr dirty="0" sz="8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una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batería</a:t>
            </a:r>
            <a:r>
              <a:rPr dirty="0" sz="8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actividades</a:t>
            </a:r>
            <a:r>
              <a:rPr dirty="0" sz="8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aplicación</a:t>
            </a:r>
            <a:r>
              <a:rPr dirty="0" sz="8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directa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interpretación</a:t>
            </a:r>
            <a:r>
              <a:rPr dirty="0" sz="8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del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REBT,</a:t>
            </a:r>
            <a:r>
              <a:rPr dirty="0" sz="8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así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como</a:t>
            </a:r>
            <a:r>
              <a:rPr dirty="0" sz="8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Calibri"/>
                <a:cs typeface="Calibri"/>
              </a:rPr>
              <a:t>tres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modelos</a:t>
            </a:r>
            <a:r>
              <a:rPr dirty="0" sz="800" spc="2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los</a:t>
            </a:r>
            <a:r>
              <a:rPr dirty="0" sz="800" spc="2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proyectos</a:t>
            </a:r>
            <a:r>
              <a:rPr dirty="0" sz="800" spc="2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más</a:t>
            </a:r>
            <a:r>
              <a:rPr dirty="0" sz="800" spc="2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comunes</a:t>
            </a:r>
            <a:r>
              <a:rPr dirty="0" sz="800" spc="2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instalación:</a:t>
            </a:r>
            <a:r>
              <a:rPr dirty="0" sz="800" spc="2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un</a:t>
            </a:r>
            <a:r>
              <a:rPr dirty="0" sz="800" spc="2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edificio</a:t>
            </a:r>
            <a:r>
              <a:rPr dirty="0" sz="800" spc="2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viviendas,</a:t>
            </a:r>
            <a:r>
              <a:rPr dirty="0" sz="800" spc="2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un</a:t>
            </a:r>
            <a:r>
              <a:rPr dirty="0" sz="800" spc="2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hogar</a:t>
            </a:r>
            <a:r>
              <a:rPr dirty="0" sz="800" spc="23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unifamiliar</a:t>
            </a:r>
            <a:r>
              <a:rPr dirty="0" sz="800" spc="2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55">
                <a:solidFill>
                  <a:srgbClr val="231F20"/>
                </a:solidFill>
                <a:latin typeface="Calibri"/>
                <a:cs typeface="Calibri"/>
              </a:rPr>
              <a:t>y</a:t>
            </a:r>
            <a:r>
              <a:rPr dirty="0" sz="800" spc="24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Calibri"/>
                <a:cs typeface="Calibri"/>
              </a:rPr>
              <a:t>un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local</a:t>
            </a:r>
            <a:r>
              <a:rPr dirty="0" sz="8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204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pública</a:t>
            </a:r>
            <a:r>
              <a:rPr dirty="0" sz="800" spc="21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concurrencia.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50">
              <a:latin typeface="Calibri"/>
              <a:cs typeface="Calibri"/>
            </a:endParaRPr>
          </a:p>
          <a:p>
            <a:pPr algn="just" marL="12700" marR="6350">
              <a:lnSpc>
                <a:spcPct val="114599"/>
              </a:lnSpc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El</a:t>
            </a:r>
            <a:r>
              <a:rPr dirty="0" sz="800" spc="1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60">
                <a:solidFill>
                  <a:srgbClr val="231F20"/>
                </a:solidFill>
                <a:latin typeface="Calibri"/>
                <a:cs typeface="Calibri"/>
              </a:rPr>
              <a:t>CD</a:t>
            </a:r>
            <a:r>
              <a:rPr dirty="0" sz="800" spc="1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que</a:t>
            </a:r>
            <a:r>
              <a:rPr dirty="0" sz="800" spc="1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acompaña</a:t>
            </a:r>
            <a:r>
              <a:rPr dirty="0" sz="800" spc="19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al</a:t>
            </a:r>
            <a:r>
              <a:rPr dirty="0" sz="800" spc="1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manual</a:t>
            </a:r>
            <a:r>
              <a:rPr dirty="0" sz="800" spc="1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ofrece</a:t>
            </a:r>
            <a:r>
              <a:rPr dirty="0" sz="800" spc="1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muchos</a:t>
            </a:r>
            <a:r>
              <a:rPr dirty="0" sz="800" spc="19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más</a:t>
            </a:r>
            <a:r>
              <a:rPr dirty="0" sz="800" spc="1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recursos</a:t>
            </a:r>
            <a:r>
              <a:rPr dirty="0" sz="800" spc="1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útiles</a:t>
            </a:r>
            <a:r>
              <a:rPr dirty="0" sz="800" spc="19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para</a:t>
            </a:r>
            <a:r>
              <a:rPr dirty="0" sz="800" spc="1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cualquier</a:t>
            </a:r>
            <a:r>
              <a:rPr dirty="0" sz="800" spc="1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consulta</a:t>
            </a:r>
            <a:r>
              <a:rPr dirty="0" sz="800" spc="1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sobre</a:t>
            </a:r>
            <a:r>
              <a:rPr dirty="0" sz="800" spc="19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la</a:t>
            </a:r>
            <a:r>
              <a:rPr dirty="0" sz="800" spc="19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aplica-</a:t>
            </a:r>
            <a:r>
              <a:rPr dirty="0" sz="800" spc="20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ción</a:t>
            </a:r>
            <a:r>
              <a:rPr dirty="0" sz="800" spc="15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del</a:t>
            </a:r>
            <a:r>
              <a:rPr dirty="0" sz="800" spc="15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REBT.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Esperamos</a:t>
            </a:r>
            <a:r>
              <a:rPr dirty="0" sz="800" spc="165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le</a:t>
            </a:r>
            <a:r>
              <a:rPr dirty="0" sz="800" spc="1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sea</a:t>
            </a:r>
            <a:r>
              <a:rPr dirty="0" sz="800" spc="1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>
                <a:solidFill>
                  <a:srgbClr val="231F20"/>
                </a:solidFill>
                <a:latin typeface="Calibri"/>
                <a:cs typeface="Calibri"/>
              </a:rPr>
              <a:t>de</a:t>
            </a:r>
            <a:r>
              <a:rPr dirty="0" sz="800" spc="170">
                <a:solidFill>
                  <a:srgbClr val="231F20"/>
                </a:solidFill>
                <a:latin typeface="Calibri"/>
                <a:cs typeface="Calibri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Calibri"/>
                <a:cs typeface="Calibri"/>
              </a:rPr>
              <a:t>utilidad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534807" y="312477"/>
            <a:ext cx="3005455" cy="559435"/>
          </a:xfrm>
          <a:prstGeom prst="rect"/>
        </p:spPr>
        <p:txBody>
          <a:bodyPr wrap="square" lIns="0" tIns="46990" rIns="0" bIns="0" rtlCol="0" vert="horz">
            <a:spAutoFit/>
          </a:bodyPr>
          <a:lstStyle/>
          <a:p>
            <a:pPr marL="12700" marR="5080">
              <a:lnSpc>
                <a:spcPts val="1980"/>
              </a:lnSpc>
              <a:spcBef>
                <a:spcPts val="370"/>
              </a:spcBef>
            </a:pPr>
            <a:r>
              <a:rPr dirty="0" sz="1850" spc="-320">
                <a:solidFill>
                  <a:srgbClr val="231F20"/>
                </a:solidFill>
              </a:rPr>
              <a:t>REGLAMENTO</a:t>
            </a:r>
            <a:r>
              <a:rPr dirty="0" sz="1850" spc="-30">
                <a:solidFill>
                  <a:srgbClr val="231F20"/>
                </a:solidFill>
              </a:rPr>
              <a:t> </a:t>
            </a:r>
            <a:r>
              <a:rPr dirty="0" sz="1850" spc="-320">
                <a:solidFill>
                  <a:srgbClr val="231F20"/>
                </a:solidFill>
              </a:rPr>
              <a:t>ELECTROTÉCNICO</a:t>
            </a:r>
            <a:r>
              <a:rPr dirty="0" sz="1850">
                <a:solidFill>
                  <a:srgbClr val="231F20"/>
                </a:solidFill>
              </a:rPr>
              <a:t> </a:t>
            </a:r>
            <a:r>
              <a:rPr dirty="0" sz="1850" spc="-320">
                <a:solidFill>
                  <a:srgbClr val="009444"/>
                </a:solidFill>
              </a:rPr>
              <a:t>PARA</a:t>
            </a:r>
            <a:r>
              <a:rPr dirty="0" sz="1850" spc="-65">
                <a:solidFill>
                  <a:srgbClr val="009444"/>
                </a:solidFill>
              </a:rPr>
              <a:t> </a:t>
            </a:r>
            <a:r>
              <a:rPr dirty="0" sz="1850" spc="-280">
                <a:solidFill>
                  <a:srgbClr val="009444"/>
                </a:solidFill>
              </a:rPr>
              <a:t>BAJA</a:t>
            </a:r>
            <a:r>
              <a:rPr dirty="0" sz="1850" spc="-130">
                <a:solidFill>
                  <a:srgbClr val="009444"/>
                </a:solidFill>
              </a:rPr>
              <a:t> </a:t>
            </a:r>
            <a:r>
              <a:rPr dirty="0" sz="1850" spc="-285">
                <a:solidFill>
                  <a:srgbClr val="009444"/>
                </a:solidFill>
              </a:rPr>
              <a:t>TENSIÓN</a:t>
            </a:r>
            <a:endParaRPr sz="1850"/>
          </a:p>
        </p:txBody>
      </p:sp>
      <p:sp>
        <p:nvSpPr>
          <p:cNvPr id="5" name="object 5" descr=""/>
          <p:cNvSpPr txBox="1"/>
          <p:nvPr/>
        </p:nvSpPr>
        <p:spPr>
          <a:xfrm>
            <a:off x="4734854" y="616869"/>
            <a:ext cx="693420" cy="2032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150" spc="-70" b="1">
                <a:solidFill>
                  <a:srgbClr val="231F20"/>
                </a:solidFill>
                <a:latin typeface="Arial"/>
                <a:cs typeface="Arial"/>
              </a:rPr>
              <a:t>1.ª</a:t>
            </a:r>
            <a:r>
              <a:rPr dirty="0" sz="1150" spc="-20" b="1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1150" spc="-145" b="1">
                <a:solidFill>
                  <a:srgbClr val="231F20"/>
                </a:solidFill>
                <a:latin typeface="Arial"/>
                <a:cs typeface="Arial"/>
              </a:rPr>
              <a:t>EDICIÓN</a:t>
            </a:r>
            <a:endParaRPr sz="1150">
              <a:latin typeface="Arial"/>
              <a:cs typeface="Arial"/>
            </a:endParaRPr>
          </a:p>
        </p:txBody>
      </p:sp>
      <p:grpSp>
        <p:nvGrpSpPr>
          <p:cNvPr id="6" name="object 6" descr=""/>
          <p:cNvGrpSpPr/>
          <p:nvPr/>
        </p:nvGrpSpPr>
        <p:grpSpPr>
          <a:xfrm>
            <a:off x="3975887" y="6807339"/>
            <a:ext cx="1967864" cy="1651000"/>
            <a:chOff x="3975887" y="6807339"/>
            <a:chExt cx="1967864" cy="1651000"/>
          </a:xfrm>
        </p:grpSpPr>
        <p:pic>
          <p:nvPicPr>
            <p:cNvPr id="7" name="object 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30354" y="8417610"/>
              <a:ext cx="13246" cy="40436"/>
            </a:xfrm>
            <a:prstGeom prst="rect">
              <a:avLst/>
            </a:prstGeom>
          </p:spPr>
        </p:pic>
        <p:sp>
          <p:nvSpPr>
            <p:cNvPr id="8" name="object 8" descr=""/>
            <p:cNvSpPr/>
            <p:nvPr/>
          </p:nvSpPr>
          <p:spPr>
            <a:xfrm>
              <a:off x="3975887" y="6807339"/>
              <a:ext cx="1422400" cy="697230"/>
            </a:xfrm>
            <a:custGeom>
              <a:avLst/>
              <a:gdLst/>
              <a:ahLst/>
              <a:cxnLst/>
              <a:rect l="l" t="t" r="r" b="b"/>
              <a:pathLst>
                <a:path w="1422400" h="697229">
                  <a:moveTo>
                    <a:pt x="1422361" y="0"/>
                  </a:moveTo>
                  <a:lnTo>
                    <a:pt x="0" y="0"/>
                  </a:lnTo>
                  <a:lnTo>
                    <a:pt x="0" y="696683"/>
                  </a:lnTo>
                  <a:lnTo>
                    <a:pt x="1422361" y="696683"/>
                  </a:lnTo>
                  <a:lnTo>
                    <a:pt x="14223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4015308" y="6862876"/>
              <a:ext cx="685165" cy="558800"/>
            </a:xfrm>
            <a:custGeom>
              <a:avLst/>
              <a:gdLst/>
              <a:ahLst/>
              <a:cxnLst/>
              <a:rect l="l" t="t" r="r" b="b"/>
              <a:pathLst>
                <a:path w="685164" h="558800">
                  <a:moveTo>
                    <a:pt x="190157" y="0"/>
                  </a:moveTo>
                  <a:lnTo>
                    <a:pt x="116103" y="0"/>
                  </a:lnTo>
                  <a:lnTo>
                    <a:pt x="116103" y="95059"/>
                  </a:lnTo>
                  <a:lnTo>
                    <a:pt x="0" y="95059"/>
                  </a:lnTo>
                  <a:lnTo>
                    <a:pt x="0" y="400405"/>
                  </a:lnTo>
                  <a:lnTo>
                    <a:pt x="74053" y="400405"/>
                  </a:lnTo>
                  <a:lnTo>
                    <a:pt x="74053" y="284302"/>
                  </a:lnTo>
                  <a:lnTo>
                    <a:pt x="116103" y="284302"/>
                  </a:lnTo>
                  <a:lnTo>
                    <a:pt x="116103" y="474459"/>
                  </a:lnTo>
                  <a:lnTo>
                    <a:pt x="233121" y="474459"/>
                  </a:lnTo>
                  <a:lnTo>
                    <a:pt x="254544" y="502567"/>
                  </a:lnTo>
                  <a:lnTo>
                    <a:pt x="279742" y="522449"/>
                  </a:lnTo>
                  <a:lnTo>
                    <a:pt x="307684" y="534106"/>
                  </a:lnTo>
                  <a:lnTo>
                    <a:pt x="337337" y="537540"/>
                  </a:lnTo>
                  <a:lnTo>
                    <a:pt x="548513" y="537540"/>
                  </a:lnTo>
                  <a:lnTo>
                    <a:pt x="548513" y="516509"/>
                  </a:lnTo>
                  <a:lnTo>
                    <a:pt x="390359" y="516509"/>
                  </a:lnTo>
                  <a:lnTo>
                    <a:pt x="355720" y="509276"/>
                  </a:lnTo>
                  <a:lnTo>
                    <a:pt x="332649" y="497079"/>
                  </a:lnTo>
                  <a:lnTo>
                    <a:pt x="319006" y="483856"/>
                  </a:lnTo>
                  <a:lnTo>
                    <a:pt x="312648" y="473544"/>
                  </a:lnTo>
                  <a:lnTo>
                    <a:pt x="569544" y="474459"/>
                  </a:lnTo>
                  <a:lnTo>
                    <a:pt x="569544" y="558546"/>
                  </a:lnTo>
                  <a:lnTo>
                    <a:pt x="579589" y="558546"/>
                  </a:lnTo>
                  <a:lnTo>
                    <a:pt x="579589" y="484505"/>
                  </a:lnTo>
                  <a:lnTo>
                    <a:pt x="587062" y="469588"/>
                  </a:lnTo>
                  <a:lnTo>
                    <a:pt x="600278" y="464616"/>
                  </a:lnTo>
                  <a:lnTo>
                    <a:pt x="613665" y="469588"/>
                  </a:lnTo>
                  <a:lnTo>
                    <a:pt x="621652" y="484505"/>
                  </a:lnTo>
                  <a:lnTo>
                    <a:pt x="621652" y="558546"/>
                  </a:lnTo>
                  <a:lnTo>
                    <a:pt x="632612" y="558546"/>
                  </a:lnTo>
                  <a:lnTo>
                    <a:pt x="632612" y="484505"/>
                  </a:lnTo>
                  <a:lnTo>
                    <a:pt x="640070" y="469588"/>
                  </a:lnTo>
                  <a:lnTo>
                    <a:pt x="653872" y="464616"/>
                  </a:lnTo>
                  <a:lnTo>
                    <a:pt x="667331" y="469588"/>
                  </a:lnTo>
                  <a:lnTo>
                    <a:pt x="673760" y="484505"/>
                  </a:lnTo>
                  <a:lnTo>
                    <a:pt x="673760" y="558546"/>
                  </a:lnTo>
                  <a:lnTo>
                    <a:pt x="684720" y="558546"/>
                  </a:lnTo>
                  <a:lnTo>
                    <a:pt x="684720" y="484505"/>
                  </a:lnTo>
                  <a:lnTo>
                    <a:pt x="675721" y="462138"/>
                  </a:lnTo>
                  <a:lnTo>
                    <a:pt x="658666" y="452969"/>
                  </a:lnTo>
                  <a:lnTo>
                    <a:pt x="640239" y="455456"/>
                  </a:lnTo>
                  <a:lnTo>
                    <a:pt x="627126" y="468058"/>
                  </a:lnTo>
                  <a:lnTo>
                    <a:pt x="614817" y="456155"/>
                  </a:lnTo>
                  <a:lnTo>
                    <a:pt x="599933" y="453080"/>
                  </a:lnTo>
                  <a:lnTo>
                    <a:pt x="586762" y="456351"/>
                  </a:lnTo>
                  <a:lnTo>
                    <a:pt x="579589" y="463486"/>
                  </a:lnTo>
                  <a:lnTo>
                    <a:pt x="579589" y="454342"/>
                  </a:lnTo>
                  <a:lnTo>
                    <a:pt x="300774" y="454342"/>
                  </a:lnTo>
                  <a:lnTo>
                    <a:pt x="296128" y="411200"/>
                  </a:lnTo>
                  <a:lnTo>
                    <a:pt x="310253" y="370465"/>
                  </a:lnTo>
                  <a:lnTo>
                    <a:pt x="342034" y="339674"/>
                  </a:lnTo>
                  <a:lnTo>
                    <a:pt x="390359" y="326364"/>
                  </a:lnTo>
                  <a:lnTo>
                    <a:pt x="548513" y="326364"/>
                  </a:lnTo>
                  <a:lnTo>
                    <a:pt x="548513" y="305333"/>
                  </a:lnTo>
                  <a:lnTo>
                    <a:pt x="348310" y="306247"/>
                  </a:lnTo>
                  <a:lnTo>
                    <a:pt x="299320" y="312415"/>
                  </a:lnTo>
                  <a:lnTo>
                    <a:pt x="260951" y="334559"/>
                  </a:lnTo>
                  <a:lnTo>
                    <a:pt x="234827" y="368245"/>
                  </a:lnTo>
                  <a:lnTo>
                    <a:pt x="222571" y="409038"/>
                  </a:lnTo>
                  <a:lnTo>
                    <a:pt x="225805" y="452501"/>
                  </a:lnTo>
                  <a:lnTo>
                    <a:pt x="190157" y="453428"/>
                  </a:lnTo>
                  <a:lnTo>
                    <a:pt x="190157" y="284302"/>
                  </a:lnTo>
                  <a:lnTo>
                    <a:pt x="347395" y="284302"/>
                  </a:lnTo>
                  <a:lnTo>
                    <a:pt x="388488" y="275049"/>
                  </a:lnTo>
                  <a:lnTo>
                    <a:pt x="417840" y="253452"/>
                  </a:lnTo>
                  <a:lnTo>
                    <a:pt x="435451" y="223626"/>
                  </a:lnTo>
                  <a:lnTo>
                    <a:pt x="441321" y="189685"/>
                  </a:lnTo>
                  <a:lnTo>
                    <a:pt x="435451" y="155744"/>
                  </a:lnTo>
                  <a:lnTo>
                    <a:pt x="417840" y="125916"/>
                  </a:lnTo>
                  <a:lnTo>
                    <a:pt x="388488" y="104316"/>
                  </a:lnTo>
                  <a:lnTo>
                    <a:pt x="347395" y="95059"/>
                  </a:lnTo>
                  <a:lnTo>
                    <a:pt x="190157" y="95059"/>
                  </a:lnTo>
                  <a:lnTo>
                    <a:pt x="190157" y="0"/>
                  </a:lnTo>
                  <a:close/>
                </a:path>
              </a:pathLst>
            </a:custGeom>
            <a:solidFill>
              <a:srgbClr val="00A65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4089362" y="6978052"/>
              <a:ext cx="42545" cy="147320"/>
            </a:xfrm>
            <a:custGeom>
              <a:avLst/>
              <a:gdLst/>
              <a:ahLst/>
              <a:cxnLst/>
              <a:rect l="l" t="t" r="r" b="b"/>
              <a:pathLst>
                <a:path w="42545" h="147320">
                  <a:moveTo>
                    <a:pt x="42049" y="0"/>
                  </a:moveTo>
                  <a:lnTo>
                    <a:pt x="0" y="0"/>
                  </a:lnTo>
                  <a:lnTo>
                    <a:pt x="0" y="147180"/>
                  </a:lnTo>
                  <a:lnTo>
                    <a:pt x="42049" y="147180"/>
                  </a:lnTo>
                  <a:lnTo>
                    <a:pt x="420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" name="object 11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05465" y="6978040"/>
              <a:ext cx="168951" cy="147180"/>
            </a:xfrm>
            <a:prstGeom prst="rect">
              <a:avLst/>
            </a:prstGeom>
          </p:spPr>
        </p:pic>
        <p:sp>
          <p:nvSpPr>
            <p:cNvPr id="12" name="object 12" descr=""/>
            <p:cNvSpPr/>
            <p:nvPr/>
          </p:nvSpPr>
          <p:spPr>
            <a:xfrm>
              <a:off x="4711001" y="7252322"/>
              <a:ext cx="652780" cy="222250"/>
            </a:xfrm>
            <a:custGeom>
              <a:avLst/>
              <a:gdLst/>
              <a:ahLst/>
              <a:cxnLst/>
              <a:rect l="l" t="t" r="r" b="b"/>
              <a:pathLst>
                <a:path w="652779" h="222250">
                  <a:moveTo>
                    <a:pt x="105130" y="116103"/>
                  </a:moveTo>
                  <a:lnTo>
                    <a:pt x="92265" y="81876"/>
                  </a:lnTo>
                  <a:lnTo>
                    <a:pt x="66929" y="64757"/>
                  </a:lnTo>
                  <a:lnTo>
                    <a:pt x="37528" y="64757"/>
                  </a:lnTo>
                  <a:lnTo>
                    <a:pt x="12420" y="81876"/>
                  </a:lnTo>
                  <a:lnTo>
                    <a:pt x="0" y="116103"/>
                  </a:lnTo>
                  <a:lnTo>
                    <a:pt x="9817" y="148856"/>
                  </a:lnTo>
                  <a:lnTo>
                    <a:pt x="34734" y="166268"/>
                  </a:lnTo>
                  <a:lnTo>
                    <a:pt x="65811" y="166370"/>
                  </a:lnTo>
                  <a:lnTo>
                    <a:pt x="94157" y="147180"/>
                  </a:lnTo>
                  <a:lnTo>
                    <a:pt x="94157" y="168211"/>
                  </a:lnTo>
                  <a:lnTo>
                    <a:pt x="105130" y="169125"/>
                  </a:lnTo>
                  <a:lnTo>
                    <a:pt x="105130" y="116103"/>
                  </a:lnTo>
                  <a:close/>
                </a:path>
                <a:path w="652779" h="222250">
                  <a:moveTo>
                    <a:pt x="220306" y="0"/>
                  </a:moveTo>
                  <a:lnTo>
                    <a:pt x="210248" y="0"/>
                  </a:lnTo>
                  <a:lnTo>
                    <a:pt x="210248" y="84112"/>
                  </a:lnTo>
                  <a:lnTo>
                    <a:pt x="181902" y="65062"/>
                  </a:lnTo>
                  <a:lnTo>
                    <a:pt x="150723" y="65481"/>
                  </a:lnTo>
                  <a:lnTo>
                    <a:pt x="125539" y="83197"/>
                  </a:lnTo>
                  <a:lnTo>
                    <a:pt x="115176" y="116103"/>
                  </a:lnTo>
                  <a:lnTo>
                    <a:pt x="128041" y="150329"/>
                  </a:lnTo>
                  <a:lnTo>
                    <a:pt x="153377" y="167436"/>
                  </a:lnTo>
                  <a:lnTo>
                    <a:pt x="182778" y="167436"/>
                  </a:lnTo>
                  <a:lnTo>
                    <a:pt x="207886" y="150329"/>
                  </a:lnTo>
                  <a:lnTo>
                    <a:pt x="220306" y="116103"/>
                  </a:lnTo>
                  <a:lnTo>
                    <a:pt x="220306" y="0"/>
                  </a:lnTo>
                  <a:close/>
                </a:path>
                <a:path w="652779" h="222250">
                  <a:moveTo>
                    <a:pt x="283387" y="63068"/>
                  </a:moveTo>
                  <a:lnTo>
                    <a:pt x="274624" y="64185"/>
                  </a:lnTo>
                  <a:lnTo>
                    <a:pt x="263385" y="67881"/>
                  </a:lnTo>
                  <a:lnTo>
                    <a:pt x="251625" y="74650"/>
                  </a:lnTo>
                  <a:lnTo>
                    <a:pt x="241338" y="85026"/>
                  </a:lnTo>
                  <a:lnTo>
                    <a:pt x="241338" y="63068"/>
                  </a:lnTo>
                  <a:lnTo>
                    <a:pt x="231279" y="63068"/>
                  </a:lnTo>
                  <a:lnTo>
                    <a:pt x="231279" y="169113"/>
                  </a:lnTo>
                  <a:lnTo>
                    <a:pt x="241338" y="169113"/>
                  </a:lnTo>
                  <a:lnTo>
                    <a:pt x="241338" y="116090"/>
                  </a:lnTo>
                  <a:lnTo>
                    <a:pt x="244817" y="99110"/>
                  </a:lnTo>
                  <a:lnTo>
                    <a:pt x="254812" y="85813"/>
                  </a:lnTo>
                  <a:lnTo>
                    <a:pt x="268579" y="77139"/>
                  </a:lnTo>
                  <a:lnTo>
                    <a:pt x="283387" y="74041"/>
                  </a:lnTo>
                  <a:lnTo>
                    <a:pt x="283387" y="63068"/>
                  </a:lnTo>
                  <a:close/>
                </a:path>
                <a:path w="652779" h="222250">
                  <a:moveTo>
                    <a:pt x="305320" y="63068"/>
                  </a:moveTo>
                  <a:lnTo>
                    <a:pt x="294360" y="63068"/>
                  </a:lnTo>
                  <a:lnTo>
                    <a:pt x="294360" y="169100"/>
                  </a:lnTo>
                  <a:lnTo>
                    <a:pt x="305320" y="169100"/>
                  </a:lnTo>
                  <a:lnTo>
                    <a:pt x="305320" y="63068"/>
                  </a:lnTo>
                  <a:close/>
                </a:path>
                <a:path w="652779" h="222250">
                  <a:moveTo>
                    <a:pt x="305320" y="42951"/>
                  </a:moveTo>
                  <a:lnTo>
                    <a:pt x="294360" y="42951"/>
                  </a:lnTo>
                  <a:lnTo>
                    <a:pt x="294360" y="53924"/>
                  </a:lnTo>
                  <a:lnTo>
                    <a:pt x="305320" y="53924"/>
                  </a:lnTo>
                  <a:lnTo>
                    <a:pt x="305320" y="42951"/>
                  </a:lnTo>
                  <a:close/>
                </a:path>
                <a:path w="652779" h="222250">
                  <a:moveTo>
                    <a:pt x="421424" y="0"/>
                  </a:moveTo>
                  <a:lnTo>
                    <a:pt x="411365" y="0"/>
                  </a:lnTo>
                  <a:lnTo>
                    <a:pt x="411365" y="84112"/>
                  </a:lnTo>
                  <a:lnTo>
                    <a:pt x="383019" y="65062"/>
                  </a:lnTo>
                  <a:lnTo>
                    <a:pt x="351840" y="65481"/>
                  </a:lnTo>
                  <a:lnTo>
                    <a:pt x="326656" y="83197"/>
                  </a:lnTo>
                  <a:lnTo>
                    <a:pt x="316293" y="116103"/>
                  </a:lnTo>
                  <a:lnTo>
                    <a:pt x="329158" y="150329"/>
                  </a:lnTo>
                  <a:lnTo>
                    <a:pt x="354495" y="167436"/>
                  </a:lnTo>
                  <a:lnTo>
                    <a:pt x="383895" y="167436"/>
                  </a:lnTo>
                  <a:lnTo>
                    <a:pt x="409003" y="150329"/>
                  </a:lnTo>
                  <a:lnTo>
                    <a:pt x="421424" y="116103"/>
                  </a:lnTo>
                  <a:lnTo>
                    <a:pt x="421424" y="0"/>
                  </a:lnTo>
                  <a:close/>
                </a:path>
                <a:path w="652779" h="222250">
                  <a:moveTo>
                    <a:pt x="652703" y="148082"/>
                  </a:moveTo>
                  <a:lnTo>
                    <a:pt x="442442" y="148082"/>
                  </a:lnTo>
                  <a:lnTo>
                    <a:pt x="442442" y="169100"/>
                  </a:lnTo>
                  <a:lnTo>
                    <a:pt x="494550" y="169100"/>
                  </a:lnTo>
                  <a:lnTo>
                    <a:pt x="494550" y="222135"/>
                  </a:lnTo>
                  <a:lnTo>
                    <a:pt x="652703" y="148082"/>
                  </a:lnTo>
                  <a:close/>
                </a:path>
              </a:pathLst>
            </a:custGeom>
            <a:solidFill>
              <a:srgbClr val="00A65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720145" y="7325461"/>
              <a:ext cx="401320" cy="86360"/>
            </a:xfrm>
            <a:custGeom>
              <a:avLst/>
              <a:gdLst/>
              <a:ahLst/>
              <a:cxnLst/>
              <a:rect l="l" t="t" r="r" b="b"/>
              <a:pathLst>
                <a:path w="401320" h="86359">
                  <a:moveTo>
                    <a:pt x="85013" y="42938"/>
                  </a:moveTo>
                  <a:lnTo>
                    <a:pt x="81648" y="26733"/>
                  </a:lnTo>
                  <a:lnTo>
                    <a:pt x="72555" y="13347"/>
                  </a:lnTo>
                  <a:lnTo>
                    <a:pt x="59169" y="4267"/>
                  </a:lnTo>
                  <a:lnTo>
                    <a:pt x="42964" y="901"/>
                  </a:lnTo>
                  <a:lnTo>
                    <a:pt x="26212" y="4267"/>
                  </a:lnTo>
                  <a:lnTo>
                    <a:pt x="12560" y="13347"/>
                  </a:lnTo>
                  <a:lnTo>
                    <a:pt x="3365" y="26733"/>
                  </a:lnTo>
                  <a:lnTo>
                    <a:pt x="0" y="42938"/>
                  </a:lnTo>
                  <a:lnTo>
                    <a:pt x="3365" y="59690"/>
                  </a:lnTo>
                  <a:lnTo>
                    <a:pt x="12560" y="73342"/>
                  </a:lnTo>
                  <a:lnTo>
                    <a:pt x="26212" y="82550"/>
                  </a:lnTo>
                  <a:lnTo>
                    <a:pt x="42964" y="85915"/>
                  </a:lnTo>
                  <a:lnTo>
                    <a:pt x="59169" y="82550"/>
                  </a:lnTo>
                  <a:lnTo>
                    <a:pt x="72555" y="73342"/>
                  </a:lnTo>
                  <a:lnTo>
                    <a:pt x="81648" y="59690"/>
                  </a:lnTo>
                  <a:lnTo>
                    <a:pt x="85013" y="42938"/>
                  </a:lnTo>
                  <a:close/>
                </a:path>
                <a:path w="401320" h="86359">
                  <a:moveTo>
                    <a:pt x="202031" y="42951"/>
                  </a:moveTo>
                  <a:lnTo>
                    <a:pt x="198653" y="26212"/>
                  </a:lnTo>
                  <a:lnTo>
                    <a:pt x="189458" y="12560"/>
                  </a:lnTo>
                  <a:lnTo>
                    <a:pt x="175806" y="3365"/>
                  </a:lnTo>
                  <a:lnTo>
                    <a:pt x="159067" y="0"/>
                  </a:lnTo>
                  <a:lnTo>
                    <a:pt x="142849" y="3365"/>
                  </a:lnTo>
                  <a:lnTo>
                    <a:pt x="129463" y="12560"/>
                  </a:lnTo>
                  <a:lnTo>
                    <a:pt x="120370" y="26212"/>
                  </a:lnTo>
                  <a:lnTo>
                    <a:pt x="117017" y="42951"/>
                  </a:lnTo>
                  <a:lnTo>
                    <a:pt x="120370" y="59156"/>
                  </a:lnTo>
                  <a:lnTo>
                    <a:pt x="129463" y="72555"/>
                  </a:lnTo>
                  <a:lnTo>
                    <a:pt x="142849" y="81648"/>
                  </a:lnTo>
                  <a:lnTo>
                    <a:pt x="159067" y="85013"/>
                  </a:lnTo>
                  <a:lnTo>
                    <a:pt x="175806" y="81648"/>
                  </a:lnTo>
                  <a:lnTo>
                    <a:pt x="189458" y="72555"/>
                  </a:lnTo>
                  <a:lnTo>
                    <a:pt x="198653" y="59156"/>
                  </a:lnTo>
                  <a:lnTo>
                    <a:pt x="202031" y="42951"/>
                  </a:lnTo>
                  <a:close/>
                </a:path>
                <a:path w="401320" h="86359">
                  <a:moveTo>
                    <a:pt x="401307" y="42938"/>
                  </a:moveTo>
                  <a:lnTo>
                    <a:pt x="397954" y="26352"/>
                  </a:lnTo>
                  <a:lnTo>
                    <a:pt x="388861" y="13017"/>
                  </a:lnTo>
                  <a:lnTo>
                    <a:pt x="375475" y="4140"/>
                  </a:lnTo>
                  <a:lnTo>
                    <a:pt x="359257" y="901"/>
                  </a:lnTo>
                  <a:lnTo>
                    <a:pt x="342519" y="4140"/>
                  </a:lnTo>
                  <a:lnTo>
                    <a:pt x="328866" y="13017"/>
                  </a:lnTo>
                  <a:lnTo>
                    <a:pt x="319671" y="26352"/>
                  </a:lnTo>
                  <a:lnTo>
                    <a:pt x="316293" y="42938"/>
                  </a:lnTo>
                  <a:lnTo>
                    <a:pt x="319671" y="59690"/>
                  </a:lnTo>
                  <a:lnTo>
                    <a:pt x="328866" y="73342"/>
                  </a:lnTo>
                  <a:lnTo>
                    <a:pt x="342519" y="82550"/>
                  </a:lnTo>
                  <a:lnTo>
                    <a:pt x="359257" y="85915"/>
                  </a:lnTo>
                  <a:lnTo>
                    <a:pt x="375475" y="82550"/>
                  </a:lnTo>
                  <a:lnTo>
                    <a:pt x="388861" y="73342"/>
                  </a:lnTo>
                  <a:lnTo>
                    <a:pt x="397954" y="59690"/>
                  </a:lnTo>
                  <a:lnTo>
                    <a:pt x="401307" y="4293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4" name="object 14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927344" y="152"/>
            <a:ext cx="16255" cy="57454"/>
          </a:xfrm>
          <a:prstGeom prst="rect">
            <a:avLst/>
          </a:prstGeom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McGraw-Hill EducaciÃ³n(Editor)</dc:creator>
  <dc:title>Reglamento electrotÃ©cnico para baja tensiÃ³n</dc:title>
  <dcterms:created xsi:type="dcterms:W3CDTF">2025-02-05T12:20:37Z</dcterms:created>
  <dcterms:modified xsi:type="dcterms:W3CDTF">2025-02-05T12:20:37Z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2013-03-25T00:00:00Z</vt:filetime>
  </property>
  <property fmtid="{D5CDD505-2E9C-101B-9397-08002B2CF9AE}" pid="3" name="Creator">
    <vt:lpwstr>Acrobat 10.1.6</vt:lpwstr>
  </property>
  <property fmtid="{D5CDD505-2E9C-101B-9397-08002B2CF9AE}" pid="4" name="LastSaved">
    <vt:filetime>2025-02-05T00:00:00Z</vt:filetime>
  </property>
</Properties>
</file>